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notesSlides/notesSlide14.xml" ContentType="application/vnd.openxmlformats-officedocument.presentationml.notesSlide+xml"/>
  <Override PartName="/ppt/charts/chart2.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5.xml" ContentType="application/vnd.openxmlformats-officedocument.presentationml.notesSlide+xml"/>
  <Override PartName="/ppt/charts/chartEx1.xml" ContentType="application/vnd.ms-office.chartex+xml"/>
  <Override PartName="/ppt/charts/style2.xml" ContentType="application/vnd.ms-office.chartstyle+xml"/>
  <Override PartName="/ppt/charts/colors2.xml" ContentType="application/vnd.ms-office.chartcolorstyle+xml"/>
  <Override PartName="/ppt/charts/chartEx2.xml" ContentType="application/vnd.ms-office.chartex+xml"/>
  <Override PartName="/ppt/charts/style3.xml" ContentType="application/vnd.ms-office.chartstyle+xml"/>
  <Override PartName="/ppt/charts/colors3.xml" ContentType="application/vnd.ms-office.chartcolorstyl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Ex3.xml" ContentType="application/vnd.ms-office.chartex+xml"/>
  <Override PartName="/ppt/charts/style4.xml" ContentType="application/vnd.ms-office.chartstyle+xml"/>
  <Override PartName="/ppt/charts/colors4.xml" ContentType="application/vnd.ms-office.chartcolorstyle+xml"/>
  <Override PartName="/ppt/charts/chartEx4.xml" ContentType="application/vnd.ms-office.chartex+xml"/>
  <Override PartName="/ppt/charts/style5.xml" ContentType="application/vnd.ms-office.chartstyle+xml"/>
  <Override PartName="/ppt/charts/colors5.xml" ContentType="application/vnd.ms-office.chartcolorstyle+xml"/>
  <Override PartName="/ppt/charts/chartEx5.xml" ContentType="application/vnd.ms-office.chartex+xml"/>
  <Override PartName="/ppt/charts/style6.xml" ContentType="application/vnd.ms-office.chartstyle+xml"/>
  <Override PartName="/ppt/charts/colors6.xml" ContentType="application/vnd.ms-office.chartcolorstyle+xml"/>
  <Override PartName="/ppt/charts/chartEx6.xml" ContentType="application/vnd.ms-office.chartex+xml"/>
  <Override PartName="/ppt/charts/style7.xml" ContentType="application/vnd.ms-office.chartstyle+xml"/>
  <Override PartName="/ppt/charts/colors7.xml" ContentType="application/vnd.ms-office.chartcolorstyl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09"/>
  </p:notesMasterIdLst>
  <p:sldIdLst>
    <p:sldId id="359" r:id="rId5"/>
    <p:sldId id="352" r:id="rId6"/>
    <p:sldId id="365" r:id="rId7"/>
    <p:sldId id="435" r:id="rId8"/>
    <p:sldId id="363" r:id="rId9"/>
    <p:sldId id="437" r:id="rId10"/>
    <p:sldId id="438" r:id="rId11"/>
    <p:sldId id="439" r:id="rId12"/>
    <p:sldId id="441" r:id="rId13"/>
    <p:sldId id="442" r:id="rId14"/>
    <p:sldId id="443" r:id="rId15"/>
    <p:sldId id="444" r:id="rId16"/>
    <p:sldId id="445" r:id="rId17"/>
    <p:sldId id="436" r:id="rId18"/>
    <p:sldId id="422" r:id="rId19"/>
    <p:sldId id="421" r:id="rId20"/>
    <p:sldId id="424" r:id="rId21"/>
    <p:sldId id="425" r:id="rId22"/>
    <p:sldId id="426" r:id="rId23"/>
    <p:sldId id="427" r:id="rId24"/>
    <p:sldId id="428" r:id="rId25"/>
    <p:sldId id="429" r:id="rId26"/>
    <p:sldId id="430" r:id="rId27"/>
    <p:sldId id="431" r:id="rId28"/>
    <p:sldId id="432" r:id="rId29"/>
    <p:sldId id="360" r:id="rId30"/>
    <p:sldId id="433" r:id="rId31"/>
    <p:sldId id="434" r:id="rId32"/>
    <p:sldId id="302" r:id="rId33"/>
    <p:sldId id="366" r:id="rId34"/>
    <p:sldId id="367" r:id="rId35"/>
    <p:sldId id="368" r:id="rId36"/>
    <p:sldId id="369" r:id="rId37"/>
    <p:sldId id="371" r:id="rId38"/>
    <p:sldId id="372" r:id="rId39"/>
    <p:sldId id="374" r:id="rId40"/>
    <p:sldId id="373" r:id="rId41"/>
    <p:sldId id="375" r:id="rId42"/>
    <p:sldId id="353" r:id="rId43"/>
    <p:sldId id="362" r:id="rId44"/>
    <p:sldId id="377" r:id="rId45"/>
    <p:sldId id="376" r:id="rId46"/>
    <p:sldId id="378" r:id="rId47"/>
    <p:sldId id="379" r:id="rId48"/>
    <p:sldId id="380" r:id="rId49"/>
    <p:sldId id="381" r:id="rId50"/>
    <p:sldId id="382" r:id="rId51"/>
    <p:sldId id="361" r:id="rId52"/>
    <p:sldId id="383" r:id="rId53"/>
    <p:sldId id="384" r:id="rId54"/>
    <p:sldId id="386" r:id="rId55"/>
    <p:sldId id="387" r:id="rId56"/>
    <p:sldId id="388" r:id="rId57"/>
    <p:sldId id="389" r:id="rId58"/>
    <p:sldId id="390" r:id="rId59"/>
    <p:sldId id="391" r:id="rId60"/>
    <p:sldId id="392" r:id="rId61"/>
    <p:sldId id="393" r:id="rId62"/>
    <p:sldId id="394" r:id="rId63"/>
    <p:sldId id="395" r:id="rId64"/>
    <p:sldId id="396" r:id="rId65"/>
    <p:sldId id="397" r:id="rId66"/>
    <p:sldId id="398" r:id="rId67"/>
    <p:sldId id="399" r:id="rId68"/>
    <p:sldId id="400" r:id="rId69"/>
    <p:sldId id="401" r:id="rId70"/>
    <p:sldId id="402" r:id="rId71"/>
    <p:sldId id="403" r:id="rId72"/>
    <p:sldId id="404" r:id="rId73"/>
    <p:sldId id="405" r:id="rId74"/>
    <p:sldId id="406" r:id="rId75"/>
    <p:sldId id="407" r:id="rId76"/>
    <p:sldId id="423" r:id="rId77"/>
    <p:sldId id="415" r:id="rId78"/>
    <p:sldId id="417" r:id="rId79"/>
    <p:sldId id="416" r:id="rId80"/>
    <p:sldId id="418" r:id="rId81"/>
    <p:sldId id="419" r:id="rId82"/>
    <p:sldId id="364" r:id="rId83"/>
    <p:sldId id="409" r:id="rId84"/>
    <p:sldId id="410" r:id="rId85"/>
    <p:sldId id="411" r:id="rId86"/>
    <p:sldId id="412" r:id="rId87"/>
    <p:sldId id="413" r:id="rId88"/>
    <p:sldId id="414" r:id="rId89"/>
    <p:sldId id="420" r:id="rId90"/>
    <p:sldId id="2848" r:id="rId91"/>
    <p:sldId id="2849" r:id="rId92"/>
    <p:sldId id="2850" r:id="rId93"/>
    <p:sldId id="447" r:id="rId94"/>
    <p:sldId id="446" r:id="rId95"/>
    <p:sldId id="448" r:id="rId96"/>
    <p:sldId id="450" r:id="rId97"/>
    <p:sldId id="451" r:id="rId98"/>
    <p:sldId id="452" r:id="rId99"/>
    <p:sldId id="454" r:id="rId100"/>
    <p:sldId id="453" r:id="rId101"/>
    <p:sldId id="2845" r:id="rId102"/>
    <p:sldId id="2846" r:id="rId103"/>
    <p:sldId id="2847" r:id="rId104"/>
    <p:sldId id="2851" r:id="rId105"/>
    <p:sldId id="341" r:id="rId106"/>
    <p:sldId id="358" r:id="rId107"/>
    <p:sldId id="357"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EBAEE4DE-0869-406F-9D63-280647B60997}">
          <p14:sldIdLst>
            <p14:sldId id="359"/>
            <p14:sldId id="352"/>
            <p14:sldId id="365"/>
            <p14:sldId id="435"/>
          </p14:sldIdLst>
        </p14:section>
        <p14:section name="Revenue Requirement" id="{89D57CC8-5EB4-4497-AF69-CFB03924A970}">
          <p14:sldIdLst>
            <p14:sldId id="363"/>
            <p14:sldId id="437"/>
            <p14:sldId id="438"/>
            <p14:sldId id="439"/>
            <p14:sldId id="441"/>
            <p14:sldId id="442"/>
            <p14:sldId id="443"/>
            <p14:sldId id="444"/>
            <p14:sldId id="445"/>
          </p14:sldIdLst>
        </p14:section>
        <p14:section name="Causes of Revenue Variation" id="{9C28327F-C0D8-4064-8AD1-B9D8114911FF}">
          <p14:sldIdLst>
            <p14:sldId id="436"/>
            <p14:sldId id="422"/>
            <p14:sldId id="421"/>
            <p14:sldId id="424"/>
            <p14:sldId id="425"/>
            <p14:sldId id="426"/>
            <p14:sldId id="427"/>
            <p14:sldId id="428"/>
            <p14:sldId id="429"/>
            <p14:sldId id="430"/>
            <p14:sldId id="431"/>
            <p14:sldId id="432"/>
          </p14:sldIdLst>
        </p14:section>
        <p14:section name="Billing Correctly" id="{F30AB988-6EA7-47AF-92DD-1B4CEE9B3036}">
          <p14:sldIdLst>
            <p14:sldId id="360"/>
            <p14:sldId id="433"/>
            <p14:sldId id="434"/>
          </p14:sldIdLst>
        </p14:section>
        <p14:section name="Rate Setting Objectives" id="{6BDDA9C8-52F8-44FB-858A-C72AAF6B2AC9}">
          <p14:sldIdLst>
            <p14:sldId id="302"/>
            <p14:sldId id="366"/>
            <p14:sldId id="367"/>
            <p14:sldId id="368"/>
            <p14:sldId id="369"/>
            <p14:sldId id="371"/>
            <p14:sldId id="372"/>
            <p14:sldId id="374"/>
            <p14:sldId id="373"/>
            <p14:sldId id="375"/>
            <p14:sldId id="353"/>
          </p14:sldIdLst>
        </p14:section>
        <p14:section name="Pricing for Full-Cost Recovery" id="{5BBE65C7-F91B-4895-8051-6B397A6993B1}">
          <p14:sldIdLst>
            <p14:sldId id="362"/>
            <p14:sldId id="377"/>
            <p14:sldId id="376"/>
            <p14:sldId id="378"/>
            <p14:sldId id="379"/>
            <p14:sldId id="380"/>
            <p14:sldId id="381"/>
            <p14:sldId id="382"/>
          </p14:sldIdLst>
        </p14:section>
        <p14:section name="Types of Rate Structures" id="{19D9C7AD-D6A8-48A1-9252-56CC32670A09}">
          <p14:sldIdLst>
            <p14:sldId id="361"/>
            <p14:sldId id="383"/>
            <p14:sldId id="384"/>
            <p14:sldId id="386"/>
            <p14:sldId id="387"/>
            <p14:sldId id="388"/>
            <p14:sldId id="389"/>
            <p14:sldId id="390"/>
            <p14:sldId id="391"/>
            <p14:sldId id="392"/>
            <p14:sldId id="393"/>
            <p14:sldId id="394"/>
            <p14:sldId id="395"/>
            <p14:sldId id="396"/>
            <p14:sldId id="397"/>
            <p14:sldId id="398"/>
            <p14:sldId id="399"/>
            <p14:sldId id="400"/>
            <p14:sldId id="401"/>
            <p14:sldId id="402"/>
            <p14:sldId id="403"/>
            <p14:sldId id="404"/>
            <p14:sldId id="405"/>
            <p14:sldId id="406"/>
            <p14:sldId id="407"/>
            <p14:sldId id="423"/>
            <p14:sldId id="415"/>
            <p14:sldId id="417"/>
            <p14:sldId id="416"/>
            <p14:sldId id="418"/>
            <p14:sldId id="419"/>
          </p14:sldIdLst>
        </p14:section>
        <p14:section name="Customer Affordability" id="{E3E290FF-2078-4433-91FE-542CABA86BDD}">
          <p14:sldIdLst>
            <p14:sldId id="364"/>
            <p14:sldId id="409"/>
            <p14:sldId id="410"/>
            <p14:sldId id="411"/>
            <p14:sldId id="412"/>
            <p14:sldId id="413"/>
            <p14:sldId id="414"/>
            <p14:sldId id="420"/>
            <p14:sldId id="2848"/>
            <p14:sldId id="2849"/>
            <p14:sldId id="2850"/>
          </p14:sldIdLst>
        </p14:section>
        <p14:section name="Designing Blocks" id="{63D5B5C3-1C70-4E92-8A7C-FACBCF368D06}">
          <p14:sldIdLst>
            <p14:sldId id="447"/>
            <p14:sldId id="446"/>
            <p14:sldId id="448"/>
            <p14:sldId id="450"/>
            <p14:sldId id="451"/>
            <p14:sldId id="452"/>
          </p14:sldIdLst>
        </p14:section>
        <p14:section name="Process for Raising Rates" id="{C92894D3-35ED-4F58-ABF0-D67576098D41}">
          <p14:sldIdLst>
            <p14:sldId id="454"/>
            <p14:sldId id="453"/>
            <p14:sldId id="2845"/>
            <p14:sldId id="2846"/>
            <p14:sldId id="2847"/>
            <p14:sldId id="2851"/>
          </p14:sldIdLst>
        </p14:section>
        <p14:section name="Closing" id="{6673297A-ECA1-4DD9-B033-03F38909068E}">
          <p14:sldIdLst>
            <p14:sldId id="341"/>
            <p14:sldId id="358"/>
            <p14:sldId id="357"/>
          </p14:sldIdLst>
        </p14:section>
      </p14:sectionLst>
    </p:ext>
    <p:ext uri="{EFAFB233-063F-42B5-8137-9DF3F51BA10A}">
      <p15:sldGuideLst xmlns:p15="http://schemas.microsoft.com/office/powerpoint/2012/main">
        <p15:guide id="1" orient="horz" pos="1344" userDrawn="1">
          <p15:clr>
            <a:srgbClr val="A4A3A4"/>
          </p15:clr>
        </p15:guide>
        <p15:guide id="2" pos="3840" userDrawn="1">
          <p15:clr>
            <a:srgbClr val="A4A3A4"/>
          </p15:clr>
        </p15:guide>
        <p15:guide id="3" orient="horz" pos="226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862C53E-488A-FBCA-697F-9F3D2E211B12}" name="Easthope-Frazer, Alicea" initials="EFA" userId="S::aliceaef@ad.unc.edu::50ec284f-c7d7-4d3f-acd3-32452a12238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A96EA2"/>
    <a:srgbClr val="ADD136"/>
    <a:srgbClr val="4B9CD3"/>
    <a:srgbClr val="E8C450"/>
    <a:srgbClr val="558ED5"/>
    <a:srgbClr val="FA9706"/>
    <a:srgbClr val="4F81BD"/>
    <a:srgbClr val="1B284F"/>
    <a:srgbClr val="8D37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5BF594-D1A0-4ACE-875B-71EE8C7D4BAB}" v="54" dt="2025-05-20T10:13:24.9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2041" autoAdjust="0"/>
  </p:normalViewPr>
  <p:slideViewPr>
    <p:cSldViewPr snapToGrid="0">
      <p:cViewPr varScale="1">
        <p:scale>
          <a:sx n="99" d="100"/>
          <a:sy n="99" d="100"/>
        </p:scale>
        <p:origin x="1504" y="184"/>
      </p:cViewPr>
      <p:guideLst>
        <p:guide orient="horz" pos="1344"/>
        <p:guide pos="3840"/>
        <p:guide orient="horz" pos="22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theme" Target="theme/theme1.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tableStyles" Target="tableStyle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presProps" Target="presProps.xml"/><Relationship Id="rId115" Type="http://schemas.microsoft.com/office/2018/10/relationships/authors" Target="author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Ex1.xml.rels><?xml version="1.0" encoding="UTF-8" standalone="yes"?>
<Relationships xmlns="http://schemas.openxmlformats.org/package/2006/relationships"><Relationship Id="rId2" Type="http://schemas.microsoft.com/office/2011/relationships/chartColorStyle" Target="colors2.xml"/><Relationship Id="rId1" Type="http://schemas.microsoft.com/office/2011/relationships/chartStyle" Target="style2.xml"/></Relationships>
</file>

<file path=ppt/charts/_rels/chartEx2.xml.rels><?xml version="1.0" encoding="UTF-8" standalone="yes"?>
<Relationships xmlns="http://schemas.openxmlformats.org/package/2006/relationships"><Relationship Id="rId2" Type="http://schemas.microsoft.com/office/2011/relationships/chartColorStyle" Target="colors3.xml"/><Relationship Id="rId1" Type="http://schemas.microsoft.com/office/2011/relationships/chartStyle" Target="style3.xml"/></Relationships>
</file>

<file path=ppt/charts/_rels/chartEx3.xml.rels><?xml version="1.0" encoding="UTF-8" standalone="yes"?>
<Relationships xmlns="http://schemas.openxmlformats.org/package/2006/relationships"><Relationship Id="rId2" Type="http://schemas.microsoft.com/office/2011/relationships/chartColorStyle" Target="colors4.xml"/><Relationship Id="rId1" Type="http://schemas.microsoft.com/office/2011/relationships/chartStyle" Target="style4.xml"/></Relationships>
</file>

<file path=ppt/charts/_rels/chartEx4.xml.rels><?xml version="1.0" encoding="UTF-8" standalone="yes"?>
<Relationships xmlns="http://schemas.openxmlformats.org/package/2006/relationships"><Relationship Id="rId2" Type="http://schemas.microsoft.com/office/2011/relationships/chartColorStyle" Target="colors5.xml"/><Relationship Id="rId1" Type="http://schemas.microsoft.com/office/2011/relationships/chartStyle" Target="style5.xml"/></Relationships>
</file>

<file path=ppt/charts/_rels/chartEx5.xml.rels><?xml version="1.0" encoding="UTF-8" standalone="yes"?>
<Relationships xmlns="http://schemas.openxmlformats.org/package/2006/relationships"><Relationship Id="rId2" Type="http://schemas.microsoft.com/office/2011/relationships/chartColorStyle" Target="colors6.xml"/><Relationship Id="rId1" Type="http://schemas.microsoft.com/office/2011/relationships/chartStyle" Target="style6.xml"/></Relationships>
</file>

<file path=ppt/charts/_rels/chartEx6.xml.rels><?xml version="1.0" encoding="UTF-8" standalone="yes"?>
<Relationships xmlns="http://schemas.openxmlformats.org/package/2006/relationships"><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245906208626576"/>
          <c:y val="1.5323359580052502E-2"/>
          <c:w val="0.75293545165261422"/>
          <c:h val="0.76710859959813538"/>
        </c:manualLayout>
      </c:layout>
      <c:lineChart>
        <c:grouping val="standard"/>
        <c:varyColors val="0"/>
        <c:ser>
          <c:idx val="0"/>
          <c:order val="0"/>
          <c:tx>
            <c:strRef>
              <c:f>Sheet1!$B$1</c:f>
              <c:strCache>
                <c:ptCount val="1"/>
                <c:pt idx="0">
                  <c:v>Actual Water Sales</c:v>
                </c:pt>
              </c:strCache>
            </c:strRef>
          </c:tx>
          <c:spPr>
            <a:ln w="44450">
              <a:solidFill>
                <a:srgbClr val="FF0000"/>
              </a:solidFill>
            </a:ln>
          </c:spPr>
          <c:marker>
            <c:symbol val="diamond"/>
            <c:size val="10"/>
            <c:spPr>
              <a:solidFill>
                <a:srgbClr val="C00000"/>
              </a:solidFill>
              <a:ln>
                <a:solidFill>
                  <a:srgbClr val="FF0000"/>
                </a:solidFill>
              </a:ln>
            </c:spPr>
          </c:marker>
          <c:cat>
            <c:numRef>
              <c:f>Sheet1!$A$11:$A$38</c:f>
              <c:numCache>
                <c:formatCode>General</c:formatCode>
                <c:ptCount val="28"/>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numCache>
            </c:numRef>
          </c:cat>
          <c:val>
            <c:numRef>
              <c:f>Sheet1!$B$11:$B$38</c:f>
              <c:numCache>
                <c:formatCode>_(* #,##0.00_);_(* \(#,##0.00\);_(* "-"??_);_(@_)</c:formatCode>
                <c:ptCount val="28"/>
                <c:pt idx="0">
                  <c:v>5.3400054794520546</c:v>
                </c:pt>
                <c:pt idx="1">
                  <c:v>5.2765616438356187</c:v>
                </c:pt>
                <c:pt idx="2">
                  <c:v>5.782515068493149</c:v>
                </c:pt>
                <c:pt idx="3">
                  <c:v>5.7946602739726032</c:v>
                </c:pt>
                <c:pt idx="4">
                  <c:v>5.7684575342465747</c:v>
                </c:pt>
                <c:pt idx="5">
                  <c:v>6.3932657534246591</c:v>
                </c:pt>
                <c:pt idx="6">
                  <c:v>6.6571397260273946</c:v>
                </c:pt>
                <c:pt idx="7">
                  <c:v>6.5890657534246602</c:v>
                </c:pt>
                <c:pt idx="8">
                  <c:v>6.9169424657534284</c:v>
                </c:pt>
                <c:pt idx="9">
                  <c:v>7.1484054794520526</c:v>
                </c:pt>
                <c:pt idx="10">
                  <c:v>7.4653534246575362</c:v>
                </c:pt>
                <c:pt idx="11">
                  <c:v>7.3037479452054797</c:v>
                </c:pt>
                <c:pt idx="12">
                  <c:v>7.5823863013698629</c:v>
                </c:pt>
                <c:pt idx="13">
                  <c:v>8.270443835616442</c:v>
                </c:pt>
                <c:pt idx="14">
                  <c:v>7.6567863013698636</c:v>
                </c:pt>
                <c:pt idx="15">
                  <c:v>7.8996465753424676</c:v>
                </c:pt>
                <c:pt idx="16">
                  <c:v>8.2118725905205459</c:v>
                </c:pt>
              </c:numCache>
            </c:numRef>
          </c:val>
          <c:smooth val="0"/>
          <c:extLst>
            <c:ext xmlns:c16="http://schemas.microsoft.com/office/drawing/2014/chart" uri="{C3380CC4-5D6E-409C-BE32-E72D297353CC}">
              <c16:uniqueId val="{00000000-854D-4B10-A2EC-272AA5D50FE9}"/>
            </c:ext>
          </c:extLst>
        </c:ser>
        <c:dLbls>
          <c:showLegendKey val="0"/>
          <c:showVal val="0"/>
          <c:showCatName val="0"/>
          <c:showSerName val="0"/>
          <c:showPercent val="0"/>
          <c:showBubbleSize val="0"/>
        </c:dLbls>
        <c:marker val="1"/>
        <c:smooth val="0"/>
        <c:axId val="506151920"/>
        <c:axId val="244857424"/>
      </c:lineChart>
      <c:lineChart>
        <c:grouping val="standard"/>
        <c:varyColors val="0"/>
        <c:ser>
          <c:idx val="2"/>
          <c:order val="1"/>
          <c:tx>
            <c:strRef>
              <c:f>Sheet1!$D$1</c:f>
              <c:strCache>
                <c:ptCount val="1"/>
                <c:pt idx="0">
                  <c:v>Accounts</c:v>
                </c:pt>
              </c:strCache>
            </c:strRef>
          </c:tx>
          <c:spPr>
            <a:ln w="44450">
              <a:solidFill>
                <a:schemeClr val="tx1"/>
              </a:solidFill>
            </a:ln>
          </c:spPr>
          <c:marker>
            <c:symbol val="circle"/>
            <c:size val="5"/>
            <c:spPr>
              <a:solidFill>
                <a:schemeClr val="tx1"/>
              </a:solidFill>
              <a:ln>
                <a:solidFill>
                  <a:prstClr val="black"/>
                </a:solidFill>
              </a:ln>
            </c:spPr>
          </c:marker>
          <c:cat>
            <c:numRef>
              <c:f>Sheet1!$A$11:$A$38</c:f>
              <c:numCache>
                <c:formatCode>General</c:formatCode>
                <c:ptCount val="28"/>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numCache>
            </c:numRef>
          </c:cat>
          <c:val>
            <c:numRef>
              <c:f>Sheet1!$D$11:$D$38</c:f>
              <c:numCache>
                <c:formatCode>#,##0</c:formatCode>
                <c:ptCount val="28"/>
                <c:pt idx="0">
                  <c:v>11343</c:v>
                </c:pt>
                <c:pt idx="1">
                  <c:v>11703</c:v>
                </c:pt>
                <c:pt idx="2">
                  <c:v>12047</c:v>
                </c:pt>
                <c:pt idx="3">
                  <c:v>12314</c:v>
                </c:pt>
                <c:pt idx="4">
                  <c:v>12731</c:v>
                </c:pt>
                <c:pt idx="5">
                  <c:v>13070</c:v>
                </c:pt>
                <c:pt idx="6">
                  <c:v>13374</c:v>
                </c:pt>
                <c:pt idx="7">
                  <c:v>13557</c:v>
                </c:pt>
                <c:pt idx="8">
                  <c:v>14054</c:v>
                </c:pt>
                <c:pt idx="9">
                  <c:v>14454</c:v>
                </c:pt>
                <c:pt idx="10">
                  <c:v>14883</c:v>
                </c:pt>
                <c:pt idx="11">
                  <c:v>15193</c:v>
                </c:pt>
                <c:pt idx="12">
                  <c:v>15560</c:v>
                </c:pt>
                <c:pt idx="13">
                  <c:v>16577</c:v>
                </c:pt>
                <c:pt idx="14">
                  <c:v>16963</c:v>
                </c:pt>
                <c:pt idx="15">
                  <c:v>17696</c:v>
                </c:pt>
                <c:pt idx="16">
                  <c:v>18436</c:v>
                </c:pt>
                <c:pt idx="17">
                  <c:v>18844</c:v>
                </c:pt>
                <c:pt idx="18">
                  <c:v>19229</c:v>
                </c:pt>
                <c:pt idx="19">
                  <c:v>19467</c:v>
                </c:pt>
                <c:pt idx="20">
                  <c:v>19687</c:v>
                </c:pt>
                <c:pt idx="21">
                  <c:v>19887</c:v>
                </c:pt>
                <c:pt idx="22">
                  <c:v>20003</c:v>
                </c:pt>
                <c:pt idx="23">
                  <c:v>20137</c:v>
                </c:pt>
                <c:pt idx="24">
                  <c:v>20241</c:v>
                </c:pt>
                <c:pt idx="25">
                  <c:v>20453</c:v>
                </c:pt>
                <c:pt idx="26">
                  <c:v>20916</c:v>
                </c:pt>
                <c:pt idx="27">
                  <c:v>21043</c:v>
                </c:pt>
              </c:numCache>
            </c:numRef>
          </c:val>
          <c:smooth val="0"/>
          <c:extLst>
            <c:ext xmlns:c16="http://schemas.microsoft.com/office/drawing/2014/chart" uri="{C3380CC4-5D6E-409C-BE32-E72D297353CC}">
              <c16:uniqueId val="{00000001-854D-4B10-A2EC-272AA5D50FE9}"/>
            </c:ext>
          </c:extLst>
        </c:ser>
        <c:dLbls>
          <c:showLegendKey val="0"/>
          <c:showVal val="0"/>
          <c:showCatName val="0"/>
          <c:showSerName val="0"/>
          <c:showPercent val="0"/>
          <c:showBubbleSize val="0"/>
        </c:dLbls>
        <c:marker val="1"/>
        <c:smooth val="0"/>
        <c:axId val="506207184"/>
        <c:axId val="506205776"/>
      </c:lineChart>
      <c:catAx>
        <c:axId val="506151920"/>
        <c:scaling>
          <c:orientation val="minMax"/>
        </c:scaling>
        <c:delete val="0"/>
        <c:axPos val="b"/>
        <c:numFmt formatCode="General" sourceLinked="1"/>
        <c:majorTickMark val="out"/>
        <c:minorTickMark val="none"/>
        <c:tickLblPos val="nextTo"/>
        <c:txPr>
          <a:bodyPr rot="-2460000"/>
          <a:lstStyle/>
          <a:p>
            <a:pPr>
              <a:defRPr sz="1400" b="1"/>
            </a:pPr>
            <a:endParaRPr lang="en-US"/>
          </a:p>
        </c:txPr>
        <c:crossAx val="244857424"/>
        <c:crosses val="autoZero"/>
        <c:auto val="1"/>
        <c:lblAlgn val="ctr"/>
        <c:lblOffset val="100"/>
        <c:noMultiLvlLbl val="0"/>
      </c:catAx>
      <c:valAx>
        <c:axId val="244857424"/>
        <c:scaling>
          <c:orientation val="minMax"/>
          <c:max val="9"/>
          <c:min val="4"/>
        </c:scaling>
        <c:delete val="0"/>
        <c:axPos val="l"/>
        <c:majorGridlines/>
        <c:title>
          <c:tx>
            <c:rich>
              <a:bodyPr rot="-5400000" vert="horz"/>
              <a:lstStyle/>
              <a:p>
                <a:pPr>
                  <a:defRPr sz="1800" b="1"/>
                </a:pPr>
                <a:r>
                  <a:rPr lang="en-US" sz="1800" b="1">
                    <a:solidFill>
                      <a:srgbClr val="FF0000"/>
                    </a:solidFill>
                  </a:rPr>
                  <a:t>Water</a:t>
                </a:r>
                <a:r>
                  <a:rPr lang="en-US" sz="1800" b="1" baseline="0">
                    <a:solidFill>
                      <a:srgbClr val="FF0000"/>
                    </a:solidFill>
                  </a:rPr>
                  <a:t> Sales (million gallons per day average)</a:t>
                </a:r>
                <a:endParaRPr lang="en-US" sz="1800" b="1">
                  <a:solidFill>
                    <a:srgbClr val="FF0000"/>
                  </a:solidFill>
                </a:endParaRPr>
              </a:p>
            </c:rich>
          </c:tx>
          <c:layout>
            <c:manualLayout>
              <c:xMode val="edge"/>
              <c:yMode val="edge"/>
              <c:x val="1.8981481481481492E-3"/>
              <c:y val="5.182148684117191E-2"/>
            </c:manualLayout>
          </c:layout>
          <c:overlay val="0"/>
        </c:title>
        <c:numFmt formatCode="_(* #,##0.0_);_(* \(#,##0.0\);_(* &quot;-&quot;?_);_(@_)" sourceLinked="0"/>
        <c:majorTickMark val="out"/>
        <c:minorTickMark val="none"/>
        <c:tickLblPos val="nextTo"/>
        <c:txPr>
          <a:bodyPr/>
          <a:lstStyle/>
          <a:p>
            <a:pPr>
              <a:defRPr sz="1100" b="1">
                <a:solidFill>
                  <a:srgbClr val="FF0000"/>
                </a:solidFill>
              </a:defRPr>
            </a:pPr>
            <a:endParaRPr lang="en-US"/>
          </a:p>
        </c:txPr>
        <c:crossAx val="506151920"/>
        <c:crosses val="autoZero"/>
        <c:crossBetween val="midCat"/>
      </c:valAx>
      <c:valAx>
        <c:axId val="506205776"/>
        <c:scaling>
          <c:orientation val="minMax"/>
          <c:min val="10000"/>
        </c:scaling>
        <c:delete val="0"/>
        <c:axPos val="r"/>
        <c:title>
          <c:tx>
            <c:rich>
              <a:bodyPr rot="5400000" vert="horz"/>
              <a:lstStyle/>
              <a:p>
                <a:pPr>
                  <a:defRPr sz="1800" b="1"/>
                </a:pPr>
                <a:r>
                  <a:rPr lang="en-US" sz="1800" b="1"/>
                  <a:t>Customer Accounts</a:t>
                </a:r>
              </a:p>
            </c:rich>
          </c:tx>
          <c:layout>
            <c:manualLayout>
              <c:xMode val="edge"/>
              <c:yMode val="edge"/>
              <c:x val="0.96504424778761067"/>
              <c:y val="0.17398088910761156"/>
            </c:manualLayout>
          </c:layout>
          <c:overlay val="0"/>
        </c:title>
        <c:numFmt formatCode="#,##0" sourceLinked="1"/>
        <c:majorTickMark val="out"/>
        <c:minorTickMark val="none"/>
        <c:tickLblPos val="nextTo"/>
        <c:txPr>
          <a:bodyPr/>
          <a:lstStyle/>
          <a:p>
            <a:pPr>
              <a:defRPr sz="1100" b="1"/>
            </a:pPr>
            <a:endParaRPr lang="en-US"/>
          </a:p>
        </c:txPr>
        <c:crossAx val="506207184"/>
        <c:crosses val="max"/>
        <c:crossBetween val="between"/>
      </c:valAx>
      <c:catAx>
        <c:axId val="506207184"/>
        <c:scaling>
          <c:orientation val="minMax"/>
        </c:scaling>
        <c:delete val="1"/>
        <c:axPos val="b"/>
        <c:numFmt formatCode="General" sourceLinked="1"/>
        <c:majorTickMark val="out"/>
        <c:minorTickMark val="none"/>
        <c:tickLblPos val="none"/>
        <c:crossAx val="506205776"/>
        <c:crosses val="autoZero"/>
        <c:auto val="1"/>
        <c:lblAlgn val="ctr"/>
        <c:lblOffset val="100"/>
        <c:noMultiLvlLbl val="0"/>
      </c:catAx>
      <c:spPr>
        <a:ln w="19050">
          <a:solidFill>
            <a:prstClr val="black"/>
          </a:solidFill>
        </a:ln>
      </c:spPr>
    </c:plotArea>
    <c:legend>
      <c:legendPos val="b"/>
      <c:overlay val="0"/>
      <c:txPr>
        <a:bodyPr/>
        <a:lstStyle/>
        <a:p>
          <a:pPr>
            <a:defRPr sz="16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245906208626576"/>
          <c:y val="1.5323359580052502E-2"/>
          <c:w val="0.75293545165261422"/>
          <c:h val="0.76710859959813538"/>
        </c:manualLayout>
      </c:layout>
      <c:lineChart>
        <c:grouping val="standard"/>
        <c:varyColors val="0"/>
        <c:ser>
          <c:idx val="0"/>
          <c:order val="0"/>
          <c:tx>
            <c:strRef>
              <c:f>Sheet1!$B$1</c:f>
              <c:strCache>
                <c:ptCount val="1"/>
                <c:pt idx="0">
                  <c:v>Actual Water Sales</c:v>
                </c:pt>
              </c:strCache>
            </c:strRef>
          </c:tx>
          <c:spPr>
            <a:ln w="44450">
              <a:solidFill>
                <a:srgbClr val="FF0000"/>
              </a:solidFill>
            </a:ln>
          </c:spPr>
          <c:marker>
            <c:symbol val="diamond"/>
            <c:size val="10"/>
            <c:spPr>
              <a:solidFill>
                <a:srgbClr val="C00000"/>
              </a:solidFill>
              <a:ln>
                <a:solidFill>
                  <a:srgbClr val="FF0000"/>
                </a:solidFill>
              </a:ln>
            </c:spPr>
          </c:marker>
          <c:cat>
            <c:numRef>
              <c:f>Sheet1!$A$11:$A$38</c:f>
              <c:numCache>
                <c:formatCode>General</c:formatCode>
                <c:ptCount val="28"/>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numCache>
            </c:numRef>
          </c:cat>
          <c:val>
            <c:numRef>
              <c:f>Sheet1!$B$11:$B$38</c:f>
              <c:numCache>
                <c:formatCode>_(* #,##0.00_);_(* \(#,##0.00\);_(* "-"??_);_(@_)</c:formatCode>
                <c:ptCount val="28"/>
                <c:pt idx="0">
                  <c:v>5.3400054794520546</c:v>
                </c:pt>
                <c:pt idx="1">
                  <c:v>5.2765616438356187</c:v>
                </c:pt>
                <c:pt idx="2">
                  <c:v>5.782515068493149</c:v>
                </c:pt>
                <c:pt idx="3">
                  <c:v>5.7946602739726032</c:v>
                </c:pt>
                <c:pt idx="4">
                  <c:v>5.7684575342465747</c:v>
                </c:pt>
                <c:pt idx="5">
                  <c:v>6.3932657534246591</c:v>
                </c:pt>
                <c:pt idx="6">
                  <c:v>6.6571397260273946</c:v>
                </c:pt>
                <c:pt idx="7">
                  <c:v>6.5890657534246602</c:v>
                </c:pt>
                <c:pt idx="8">
                  <c:v>6.9169424657534284</c:v>
                </c:pt>
                <c:pt idx="9">
                  <c:v>7.1484054794520526</c:v>
                </c:pt>
                <c:pt idx="10">
                  <c:v>7.4653534246575362</c:v>
                </c:pt>
                <c:pt idx="11">
                  <c:v>7.3037479452054797</c:v>
                </c:pt>
                <c:pt idx="12">
                  <c:v>7.5823863013698629</c:v>
                </c:pt>
                <c:pt idx="13">
                  <c:v>8.270443835616442</c:v>
                </c:pt>
                <c:pt idx="14">
                  <c:v>7.6567863013698636</c:v>
                </c:pt>
                <c:pt idx="15">
                  <c:v>7.8996465753424676</c:v>
                </c:pt>
                <c:pt idx="16">
                  <c:v>8.2118725905205459</c:v>
                </c:pt>
              </c:numCache>
            </c:numRef>
          </c:val>
          <c:smooth val="0"/>
          <c:extLst>
            <c:ext xmlns:c16="http://schemas.microsoft.com/office/drawing/2014/chart" uri="{C3380CC4-5D6E-409C-BE32-E72D297353CC}">
              <c16:uniqueId val="{00000000-4D52-475C-9C66-2A9A120FC7FB}"/>
            </c:ext>
          </c:extLst>
        </c:ser>
        <c:ser>
          <c:idx val="1"/>
          <c:order val="1"/>
          <c:tx>
            <c:strRef>
              <c:f>Sheet1!$C$1</c:f>
              <c:strCache>
                <c:ptCount val="1"/>
                <c:pt idx="0">
                  <c:v>Projected Water Sales</c:v>
                </c:pt>
              </c:strCache>
            </c:strRef>
          </c:tx>
          <c:spPr>
            <a:ln w="44450">
              <a:solidFill>
                <a:srgbClr val="FF0000"/>
              </a:solidFill>
            </a:ln>
          </c:spPr>
          <c:marker>
            <c:symbol val="diamond"/>
            <c:size val="10"/>
            <c:spPr>
              <a:solidFill>
                <a:srgbClr val="C00000"/>
              </a:solidFill>
              <a:ln>
                <a:solidFill>
                  <a:srgbClr val="FF0000"/>
                </a:solidFill>
              </a:ln>
            </c:spPr>
          </c:marker>
          <c:cat>
            <c:numRef>
              <c:f>Sheet1!$A$11:$A$38</c:f>
              <c:numCache>
                <c:formatCode>General</c:formatCode>
                <c:ptCount val="28"/>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numCache>
            </c:numRef>
          </c:cat>
          <c:val>
            <c:numRef>
              <c:f>Sheet1!$C$11:$C$38</c:f>
              <c:numCache>
                <c:formatCode>General</c:formatCode>
                <c:ptCount val="28"/>
                <c:pt idx="16" formatCode="_(* #,##0.00_);_(* \(#,##0.00\);_(* &quot;-&quot;??_);_(@_)">
                  <c:v>8.2118725905205459</c:v>
                </c:pt>
                <c:pt idx="17" formatCode="_(* #,##0.00_);_(* \(#,##0.00\);_(* &quot;-&quot;??_);_(@_)">
                  <c:v>7.1046318351232856</c:v>
                </c:pt>
                <c:pt idx="18" formatCode="_(* #,##0.00_);_(* \(#,##0.00\);_(* &quot;-&quot;??_);_(@_)">
                  <c:v>7.4132301369863018</c:v>
                </c:pt>
                <c:pt idx="19" formatCode="_(* #,##0.00_);_(* \(#,##0.00\);_(* &quot;-&quot;??_);_(@_)">
                  <c:v>7.3800712328767109</c:v>
                </c:pt>
                <c:pt idx="20" formatCode="_(* #,##0.00_);_(* \(#,##0.00\);_(* &quot;-&quot;??_);_(@_)">
                  <c:v>7.7835698630137005</c:v>
                </c:pt>
                <c:pt idx="21" formatCode="_(* #,##0.00_);_(* \(#,##0.00\);_(* &quot;-&quot;??_);_(@_)">
                  <c:v>7.6079561643835616</c:v>
                </c:pt>
                <c:pt idx="22" formatCode="_(* #,##0.00_);_(* \(#,##0.00\);_(* &quot;-&quot;??_);_(@_)">
                  <c:v>7.4223835616438354</c:v>
                </c:pt>
                <c:pt idx="23" formatCode="_(* #,##0.00_);_(* \(#,##0.00\);_(* &quot;-&quot;??_);_(@_)">
                  <c:v>6.8625315068493107</c:v>
                </c:pt>
                <c:pt idx="24" formatCode="_(* #,##0.00_);_(* \(#,##0.00\);_(* &quot;-&quot;??_);_(@_)">
                  <c:v>6.7240739726027385</c:v>
                </c:pt>
                <c:pt idx="25" formatCode="_(* #,##0.00_);_(* \(#,##0.00\);_(* &quot;-&quot;??_);_(@_)">
                  <c:v>6.5749890410958889</c:v>
                </c:pt>
                <c:pt idx="26" formatCode="_(* #,##0.00_);_(* \(#,##0.00\);_(* &quot;-&quot;??_);_(@_)">
                  <c:v>6.3619260273972591</c:v>
                </c:pt>
                <c:pt idx="27" formatCode="_(* #,##0.00_);_(* \(#,##0.00\);_(* &quot;-&quot;??_);_(@_)">
                  <c:v>6.1032273972602757</c:v>
                </c:pt>
              </c:numCache>
            </c:numRef>
          </c:val>
          <c:smooth val="0"/>
          <c:extLst>
            <c:ext xmlns:c16="http://schemas.microsoft.com/office/drawing/2014/chart" uri="{C3380CC4-5D6E-409C-BE32-E72D297353CC}">
              <c16:uniqueId val="{00000001-4D52-475C-9C66-2A9A120FC7FB}"/>
            </c:ext>
          </c:extLst>
        </c:ser>
        <c:dLbls>
          <c:showLegendKey val="0"/>
          <c:showVal val="0"/>
          <c:showCatName val="0"/>
          <c:showSerName val="0"/>
          <c:showPercent val="0"/>
          <c:showBubbleSize val="0"/>
        </c:dLbls>
        <c:marker val="1"/>
        <c:smooth val="0"/>
        <c:axId val="506283928"/>
        <c:axId val="506207568"/>
      </c:lineChart>
      <c:lineChart>
        <c:grouping val="standard"/>
        <c:varyColors val="0"/>
        <c:ser>
          <c:idx val="2"/>
          <c:order val="2"/>
          <c:tx>
            <c:strRef>
              <c:f>Sheet1!$D$1</c:f>
              <c:strCache>
                <c:ptCount val="1"/>
                <c:pt idx="0">
                  <c:v>Accounts</c:v>
                </c:pt>
              </c:strCache>
            </c:strRef>
          </c:tx>
          <c:spPr>
            <a:ln w="44450">
              <a:solidFill>
                <a:schemeClr val="tx1"/>
              </a:solidFill>
            </a:ln>
          </c:spPr>
          <c:marker>
            <c:symbol val="circle"/>
            <c:size val="5"/>
            <c:spPr>
              <a:solidFill>
                <a:schemeClr val="tx1"/>
              </a:solidFill>
              <a:ln>
                <a:solidFill>
                  <a:prstClr val="black"/>
                </a:solidFill>
              </a:ln>
            </c:spPr>
          </c:marker>
          <c:cat>
            <c:numRef>
              <c:f>Sheet1!$A$11:$A$38</c:f>
              <c:numCache>
                <c:formatCode>General</c:formatCode>
                <c:ptCount val="28"/>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numCache>
            </c:numRef>
          </c:cat>
          <c:val>
            <c:numRef>
              <c:f>Sheet1!$D$11:$D$38</c:f>
              <c:numCache>
                <c:formatCode>#,##0</c:formatCode>
                <c:ptCount val="28"/>
                <c:pt idx="0">
                  <c:v>11343</c:v>
                </c:pt>
                <c:pt idx="1">
                  <c:v>11703</c:v>
                </c:pt>
                <c:pt idx="2">
                  <c:v>12047</c:v>
                </c:pt>
                <c:pt idx="3">
                  <c:v>12314</c:v>
                </c:pt>
                <c:pt idx="4">
                  <c:v>12731</c:v>
                </c:pt>
                <c:pt idx="5">
                  <c:v>13070</c:v>
                </c:pt>
                <c:pt idx="6">
                  <c:v>13374</c:v>
                </c:pt>
                <c:pt idx="7">
                  <c:v>13557</c:v>
                </c:pt>
                <c:pt idx="8">
                  <c:v>14054</c:v>
                </c:pt>
                <c:pt idx="9">
                  <c:v>14454</c:v>
                </c:pt>
                <c:pt idx="10">
                  <c:v>14883</c:v>
                </c:pt>
                <c:pt idx="11">
                  <c:v>15193</c:v>
                </c:pt>
                <c:pt idx="12">
                  <c:v>15560</c:v>
                </c:pt>
                <c:pt idx="13">
                  <c:v>16577</c:v>
                </c:pt>
                <c:pt idx="14">
                  <c:v>16963</c:v>
                </c:pt>
                <c:pt idx="15">
                  <c:v>17696</c:v>
                </c:pt>
                <c:pt idx="16">
                  <c:v>18436</c:v>
                </c:pt>
                <c:pt idx="17">
                  <c:v>18844</c:v>
                </c:pt>
                <c:pt idx="18">
                  <c:v>19229</c:v>
                </c:pt>
                <c:pt idx="19">
                  <c:v>19467</c:v>
                </c:pt>
                <c:pt idx="20">
                  <c:v>19687</c:v>
                </c:pt>
                <c:pt idx="21">
                  <c:v>19887</c:v>
                </c:pt>
                <c:pt idx="22">
                  <c:v>20003</c:v>
                </c:pt>
                <c:pt idx="23">
                  <c:v>20137</c:v>
                </c:pt>
                <c:pt idx="24">
                  <c:v>20241</c:v>
                </c:pt>
                <c:pt idx="25">
                  <c:v>20453</c:v>
                </c:pt>
                <c:pt idx="26">
                  <c:v>20916</c:v>
                </c:pt>
                <c:pt idx="27">
                  <c:v>21043</c:v>
                </c:pt>
              </c:numCache>
            </c:numRef>
          </c:val>
          <c:smooth val="0"/>
          <c:extLst>
            <c:ext xmlns:c16="http://schemas.microsoft.com/office/drawing/2014/chart" uri="{C3380CC4-5D6E-409C-BE32-E72D297353CC}">
              <c16:uniqueId val="{00000002-4D52-475C-9C66-2A9A120FC7FB}"/>
            </c:ext>
          </c:extLst>
        </c:ser>
        <c:dLbls>
          <c:showLegendKey val="0"/>
          <c:showVal val="0"/>
          <c:showCatName val="0"/>
          <c:showSerName val="0"/>
          <c:showPercent val="0"/>
          <c:showBubbleSize val="0"/>
        </c:dLbls>
        <c:marker val="1"/>
        <c:smooth val="0"/>
        <c:axId val="505795784"/>
        <c:axId val="477443488"/>
      </c:lineChart>
      <c:catAx>
        <c:axId val="506283928"/>
        <c:scaling>
          <c:orientation val="minMax"/>
        </c:scaling>
        <c:delete val="0"/>
        <c:axPos val="b"/>
        <c:numFmt formatCode="General" sourceLinked="1"/>
        <c:majorTickMark val="out"/>
        <c:minorTickMark val="none"/>
        <c:tickLblPos val="nextTo"/>
        <c:txPr>
          <a:bodyPr rot="-2460000"/>
          <a:lstStyle/>
          <a:p>
            <a:pPr>
              <a:defRPr sz="1400" b="1"/>
            </a:pPr>
            <a:endParaRPr lang="en-US"/>
          </a:p>
        </c:txPr>
        <c:crossAx val="506207568"/>
        <c:crosses val="autoZero"/>
        <c:auto val="1"/>
        <c:lblAlgn val="ctr"/>
        <c:lblOffset val="100"/>
        <c:noMultiLvlLbl val="0"/>
      </c:catAx>
      <c:valAx>
        <c:axId val="506207568"/>
        <c:scaling>
          <c:orientation val="minMax"/>
          <c:max val="9"/>
          <c:min val="4"/>
        </c:scaling>
        <c:delete val="0"/>
        <c:axPos val="l"/>
        <c:majorGridlines/>
        <c:title>
          <c:tx>
            <c:rich>
              <a:bodyPr rot="-5400000" vert="horz"/>
              <a:lstStyle/>
              <a:p>
                <a:pPr>
                  <a:defRPr sz="1800" b="1"/>
                </a:pPr>
                <a:r>
                  <a:rPr lang="en-US" sz="1800" b="1">
                    <a:solidFill>
                      <a:srgbClr val="FF0000"/>
                    </a:solidFill>
                  </a:rPr>
                  <a:t>Water</a:t>
                </a:r>
                <a:r>
                  <a:rPr lang="en-US" sz="1800" b="1" baseline="0">
                    <a:solidFill>
                      <a:srgbClr val="FF0000"/>
                    </a:solidFill>
                  </a:rPr>
                  <a:t> Sales (million gallons per day average)</a:t>
                </a:r>
                <a:endParaRPr lang="en-US" sz="1800" b="1">
                  <a:solidFill>
                    <a:srgbClr val="FF0000"/>
                  </a:solidFill>
                </a:endParaRPr>
              </a:p>
            </c:rich>
          </c:tx>
          <c:layout>
            <c:manualLayout>
              <c:xMode val="edge"/>
              <c:yMode val="edge"/>
              <c:x val="1.8981481481481492E-3"/>
              <c:y val="5.182148684117191E-2"/>
            </c:manualLayout>
          </c:layout>
          <c:overlay val="0"/>
        </c:title>
        <c:numFmt formatCode="_(* #,##0.0_);_(* \(#,##0.0\);_(* &quot;-&quot;?_);_(@_)" sourceLinked="0"/>
        <c:majorTickMark val="out"/>
        <c:minorTickMark val="none"/>
        <c:tickLblPos val="nextTo"/>
        <c:txPr>
          <a:bodyPr/>
          <a:lstStyle/>
          <a:p>
            <a:pPr>
              <a:defRPr sz="1100" b="1">
                <a:solidFill>
                  <a:srgbClr val="FF0000"/>
                </a:solidFill>
              </a:defRPr>
            </a:pPr>
            <a:endParaRPr lang="en-US"/>
          </a:p>
        </c:txPr>
        <c:crossAx val="506283928"/>
        <c:crosses val="autoZero"/>
        <c:crossBetween val="midCat"/>
      </c:valAx>
      <c:valAx>
        <c:axId val="477443488"/>
        <c:scaling>
          <c:orientation val="minMax"/>
          <c:min val="10000"/>
        </c:scaling>
        <c:delete val="0"/>
        <c:axPos val="r"/>
        <c:title>
          <c:tx>
            <c:rich>
              <a:bodyPr rot="5400000" vert="horz"/>
              <a:lstStyle/>
              <a:p>
                <a:pPr>
                  <a:defRPr sz="1800" b="1"/>
                </a:pPr>
                <a:r>
                  <a:rPr lang="en-US" sz="1800" b="1"/>
                  <a:t>Customer Accounts</a:t>
                </a:r>
              </a:p>
            </c:rich>
          </c:tx>
          <c:layout>
            <c:manualLayout>
              <c:xMode val="edge"/>
              <c:yMode val="edge"/>
              <c:x val="0.96504424778761067"/>
              <c:y val="0.17398088910761156"/>
            </c:manualLayout>
          </c:layout>
          <c:overlay val="0"/>
        </c:title>
        <c:numFmt formatCode="#,##0" sourceLinked="1"/>
        <c:majorTickMark val="out"/>
        <c:minorTickMark val="none"/>
        <c:tickLblPos val="nextTo"/>
        <c:txPr>
          <a:bodyPr/>
          <a:lstStyle/>
          <a:p>
            <a:pPr>
              <a:defRPr sz="1100" b="1"/>
            </a:pPr>
            <a:endParaRPr lang="en-US"/>
          </a:p>
        </c:txPr>
        <c:crossAx val="505795784"/>
        <c:crosses val="max"/>
        <c:crossBetween val="between"/>
      </c:valAx>
      <c:catAx>
        <c:axId val="505795784"/>
        <c:scaling>
          <c:orientation val="minMax"/>
        </c:scaling>
        <c:delete val="1"/>
        <c:axPos val="b"/>
        <c:numFmt formatCode="General" sourceLinked="1"/>
        <c:majorTickMark val="out"/>
        <c:minorTickMark val="none"/>
        <c:tickLblPos val="none"/>
        <c:crossAx val="477443488"/>
        <c:crosses val="autoZero"/>
        <c:auto val="1"/>
        <c:lblAlgn val="ctr"/>
        <c:lblOffset val="100"/>
        <c:noMultiLvlLbl val="0"/>
      </c:catAx>
      <c:spPr>
        <a:ln w="19050">
          <a:solidFill>
            <a:prstClr val="black"/>
          </a:solidFill>
        </a:ln>
      </c:spPr>
    </c:plotArea>
    <c:legend>
      <c:legendPos val="b"/>
      <c:legendEntry>
        <c:idx val="1"/>
        <c:delete val="1"/>
      </c:legendEntry>
      <c:overlay val="0"/>
      <c:txPr>
        <a:bodyPr/>
        <a:lstStyle/>
        <a:p>
          <a:pPr>
            <a:defRPr sz="1600"/>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4766503615932"/>
          <c:y val="1.6319751025942258E-3"/>
          <c:w val="0.82816526764244625"/>
          <c:h val="0.99792601499851419"/>
        </c:manualLayout>
      </c:layout>
      <c:barChart>
        <c:barDir val="bar"/>
        <c:grouping val="percentStacked"/>
        <c:varyColors val="0"/>
        <c:ser>
          <c:idx val="0"/>
          <c:order val="0"/>
          <c:spPr>
            <a:solidFill>
              <a:srgbClr val="EB8B21"/>
            </a:solidFill>
            <a:ln>
              <a:noFill/>
            </a:ln>
            <a:effectLst/>
          </c:spPr>
          <c:invertIfNegative val="0"/>
          <c:dPt>
            <c:idx val="2"/>
            <c:invertIfNegative val="0"/>
            <c:bubble3D val="0"/>
            <c:spPr>
              <a:solidFill>
                <a:srgbClr val="EB8B21"/>
              </a:solidFill>
              <a:ln w="0">
                <a:noFill/>
              </a:ln>
              <a:effectLst/>
            </c:spPr>
            <c:extLst>
              <c:ext xmlns:c16="http://schemas.microsoft.com/office/drawing/2014/chart" uri="{C3380CC4-5D6E-409C-BE32-E72D297353CC}">
                <c16:uniqueId val="{00000001-492D-49BE-A521-0F3E69CEFC62}"/>
              </c:ext>
            </c:extLst>
          </c:dPt>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Revenue</c:v>
                </c:pt>
                <c:pt idx="1">
                  <c:v>Expenses</c:v>
                </c:pt>
              </c:strCache>
            </c:strRef>
          </c:cat>
          <c:val>
            <c:numRef>
              <c:f>Sheet1!$B$2:$C$2</c:f>
              <c:numCache>
                <c:formatCode>0%</c:formatCode>
                <c:ptCount val="2"/>
                <c:pt idx="0">
                  <c:v>0.76</c:v>
                </c:pt>
                <c:pt idx="1">
                  <c:v>0.91</c:v>
                </c:pt>
              </c:numCache>
            </c:numRef>
          </c:val>
          <c:extLst>
            <c:ext xmlns:c16="http://schemas.microsoft.com/office/drawing/2014/chart" uri="{C3380CC4-5D6E-409C-BE32-E72D297353CC}">
              <c16:uniqueId val="{00000002-492D-49BE-A521-0F3E69CEFC62}"/>
            </c:ext>
          </c:extLst>
        </c:ser>
        <c:ser>
          <c:idx val="1"/>
          <c:order val="1"/>
          <c:spPr>
            <a:solidFill>
              <a:srgbClr val="9BBB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Revenue</c:v>
                </c:pt>
                <c:pt idx="1">
                  <c:v>Expenses</c:v>
                </c:pt>
              </c:strCache>
            </c:strRef>
          </c:cat>
          <c:val>
            <c:numRef>
              <c:f>Sheet1!$B$3:$C$3</c:f>
              <c:numCache>
                <c:formatCode>0%</c:formatCode>
                <c:ptCount val="2"/>
                <c:pt idx="0">
                  <c:v>0.24</c:v>
                </c:pt>
                <c:pt idx="1">
                  <c:v>0.09</c:v>
                </c:pt>
              </c:numCache>
            </c:numRef>
          </c:val>
          <c:extLst>
            <c:ext xmlns:c16="http://schemas.microsoft.com/office/drawing/2014/chart" uri="{C3380CC4-5D6E-409C-BE32-E72D297353CC}">
              <c16:uniqueId val="{00000003-492D-49BE-A521-0F3E69CEFC62}"/>
            </c:ext>
          </c:extLst>
        </c:ser>
        <c:dLbls>
          <c:showLegendKey val="0"/>
          <c:showVal val="1"/>
          <c:showCatName val="0"/>
          <c:showSerName val="0"/>
          <c:showPercent val="0"/>
          <c:showBubbleSize val="0"/>
        </c:dLbls>
        <c:gapWidth val="40"/>
        <c:overlap val="100"/>
        <c:axId val="406221071"/>
        <c:axId val="406221551"/>
        <c:extLst/>
      </c:barChart>
      <c:catAx>
        <c:axId val="40622107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406221551"/>
        <c:crosses val="autoZero"/>
        <c:auto val="1"/>
        <c:lblAlgn val="ctr"/>
        <c:lblOffset val="100"/>
        <c:noMultiLvlLbl val="0"/>
      </c:catAx>
      <c:valAx>
        <c:axId val="406221551"/>
        <c:scaling>
          <c:orientation val="minMax"/>
        </c:scaling>
        <c:delete val="1"/>
        <c:axPos val="b"/>
        <c:numFmt formatCode="0%" sourceLinked="1"/>
        <c:majorTickMark val="none"/>
        <c:minorTickMark val="none"/>
        <c:tickLblPos val="nextTo"/>
        <c:crossAx val="406221071"/>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data id="0">
      <cx:numDim type="val">
        <cx:f>'[Havelock Consumption.xlsx]Sheet3'!$N$6306:$N$66112</cx:f>
        <cx:lvl ptCount="59807" formatCode="General">
          <cx:pt idx="0">4400</cx:pt>
          <cx:pt idx="1">5100</cx:pt>
          <cx:pt idx="2">6000</cx:pt>
          <cx:pt idx="3">4900</cx:pt>
          <cx:pt idx="4">5300</cx:pt>
          <cx:pt idx="5">6800</cx:pt>
          <cx:pt idx="6">6200</cx:pt>
          <cx:pt idx="7">3600</cx:pt>
          <cx:pt idx="8">4300</cx:pt>
          <cx:pt idx="9">3400</cx:pt>
          <cx:pt idx="10">4400</cx:pt>
          <cx:pt idx="11">9800</cx:pt>
          <cx:pt idx="12">17200</cx:pt>
          <cx:pt idx="13">9600</cx:pt>
          <cx:pt idx="14">5600</cx:pt>
          <cx:pt idx="15">8500</cx:pt>
          <cx:pt idx="16">11100</cx:pt>
          <cx:pt idx="17">11200</cx:pt>
          <cx:pt idx="18">6100</cx:pt>
          <cx:pt idx="19">8500</cx:pt>
          <cx:pt idx="20">6000</cx:pt>
          <cx:pt idx="21">7600</cx:pt>
          <cx:pt idx="22">2900</cx:pt>
          <cx:pt idx="23">4600</cx:pt>
          <cx:pt idx="24">18300</cx:pt>
          <cx:pt idx="25">25000</cx:pt>
          <cx:pt idx="26">7700</cx:pt>
          <cx:pt idx="27">7700</cx:pt>
          <cx:pt idx="28">8500</cx:pt>
          <cx:pt idx="29">4200</cx:pt>
          <cx:pt idx="30">5200</cx:pt>
          <cx:pt idx="31">4300</cx:pt>
          <cx:pt idx="32">4400</cx:pt>
          <cx:pt idx="33">1500</cx:pt>
          <cx:pt idx="34">2000</cx:pt>
          <cx:pt idx="35">2300</cx:pt>
          <cx:pt idx="36">2900</cx:pt>
          <cx:pt idx="37">2900</cx:pt>
          <cx:pt idx="38">3500</cx:pt>
          <cx:pt idx="39">3800</cx:pt>
          <cx:pt idx="40">2600</cx:pt>
          <cx:pt idx="41">3000</cx:pt>
          <cx:pt idx="42">2900</cx:pt>
          <cx:pt idx="43">3400</cx:pt>
          <cx:pt idx="44">2800</cx:pt>
          <cx:pt idx="45">3800</cx:pt>
          <cx:pt idx="46">4600</cx:pt>
          <cx:pt idx="47">4200</cx:pt>
          <cx:pt idx="48">7400</cx:pt>
          <cx:pt idx="49">9200</cx:pt>
          <cx:pt idx="50">13100</cx:pt>
          <cx:pt idx="51">4500</cx:pt>
          <cx:pt idx="52">7100</cx:pt>
          <cx:pt idx="53">4900</cx:pt>
          <cx:pt idx="54">6600</cx:pt>
          <cx:pt idx="55">3900</cx:pt>
          <cx:pt idx="56">3300</cx:pt>
          <cx:pt idx="57">3300</cx:pt>
          <cx:pt idx="58">700</cx:pt>
          <cx:pt idx="59">4800</cx:pt>
          <cx:pt idx="60">3300</cx:pt>
          <cx:pt idx="61">1700</cx:pt>
          <cx:pt idx="62">3500</cx:pt>
          <cx:pt idx="63">2900</cx:pt>
          <cx:pt idx="64">3600</cx:pt>
          <cx:pt idx="65">2000</cx:pt>
          <cx:pt idx="66">2300</cx:pt>
          <cx:pt idx="67">3600</cx:pt>
          <cx:pt idx="68">2600</cx:pt>
          <cx:pt idx="69">3400</cx:pt>
          <cx:pt idx="70">2900</cx:pt>
          <cx:pt idx="71">7800</cx:pt>
          <cx:pt idx="72">3700</cx:pt>
          <cx:pt idx="73">4600</cx:pt>
          <cx:pt idx="74">3600</cx:pt>
          <cx:pt idx="75">4400</cx:pt>
          <cx:pt idx="76">1800</cx:pt>
          <cx:pt idx="77">2300</cx:pt>
          <cx:pt idx="78">3000</cx:pt>
          <cx:pt idx="79">3000</cx:pt>
          <cx:pt idx="80">3600</cx:pt>
          <cx:pt idx="81">3100</cx:pt>
          <cx:pt idx="82">3700</cx:pt>
          <cx:pt idx="83">2500</cx:pt>
          <cx:pt idx="84">2500</cx:pt>
          <cx:pt idx="85">2400</cx:pt>
          <cx:pt idx="86">3100</cx:pt>
          <cx:pt idx="87">4600</cx:pt>
          <cx:pt idx="88">5200</cx:pt>
          <cx:pt idx="89">5000</cx:pt>
          <cx:pt idx="90">4000</cx:pt>
          <cx:pt idx="91">6100</cx:pt>
          <cx:pt idx="92">7400</cx:pt>
          <cx:pt idx="93">6800</cx:pt>
          <cx:pt idx="94">3200</cx:pt>
          <cx:pt idx="95">5600</cx:pt>
          <cx:pt idx="96">3600</cx:pt>
          <cx:pt idx="97">3000</cx:pt>
          <cx:pt idx="98">6400</cx:pt>
          <cx:pt idx="99">7400</cx:pt>
          <cx:pt idx="100">3900</cx:pt>
          <cx:pt idx="101">22900</cx:pt>
          <cx:pt idx="102">5700</cx:pt>
          <cx:pt idx="103">4100</cx:pt>
          <cx:pt idx="104">3800</cx:pt>
          <cx:pt idx="105">2600</cx:pt>
          <cx:pt idx="106">3400</cx:pt>
          <cx:pt idx="107">1900</cx:pt>
          <cx:pt idx="108">2100</cx:pt>
          <cx:pt idx="109">6700</cx:pt>
          <cx:pt idx="110">6600</cx:pt>
          <cx:pt idx="111">6300</cx:pt>
          <cx:pt idx="112">6100</cx:pt>
          <cx:pt idx="113">7000</cx:pt>
          <cx:pt idx="114">6600</cx:pt>
          <cx:pt idx="115">8600</cx:pt>
          <cx:pt idx="116">5900</cx:pt>
          <cx:pt idx="117">8700</cx:pt>
          <cx:pt idx="118">6300</cx:pt>
          <cx:pt idx="119">7200</cx:pt>
          <cx:pt idx="120">600</cx:pt>
          <cx:pt idx="121">800</cx:pt>
          <cx:pt idx="122">800</cx:pt>
          <cx:pt idx="123">2000</cx:pt>
          <cx:pt idx="124">800</cx:pt>
          <cx:pt idx="125">900</cx:pt>
          <cx:pt idx="126">1100</cx:pt>
          <cx:pt idx="127">500</cx:pt>
          <cx:pt idx="128">800</cx:pt>
          <cx:pt idx="129">400</cx:pt>
          <cx:pt idx="130">1400</cx:pt>
          <cx:pt idx="131">1000</cx:pt>
          <cx:pt idx="132">900</cx:pt>
          <cx:pt idx="133">900</cx:pt>
          <cx:pt idx="134">1000</cx:pt>
          <cx:pt idx="135">1000</cx:pt>
          <cx:pt idx="136">500</cx:pt>
          <cx:pt idx="137">2000</cx:pt>
          <cx:pt idx="138">2100</cx:pt>
          <cx:pt idx="139">1000</cx:pt>
          <cx:pt idx="140">500</cx:pt>
          <cx:pt idx="141">800</cx:pt>
          <cx:pt idx="142">5700</cx:pt>
          <cx:pt idx="143">5000</cx:pt>
          <cx:pt idx="144">4400</cx:pt>
          <cx:pt idx="145">3500</cx:pt>
          <cx:pt idx="146">4900</cx:pt>
          <cx:pt idx="147">6000</cx:pt>
          <cx:pt idx="148">2600</cx:pt>
          <cx:pt idx="149">2700</cx:pt>
          <cx:pt idx="150">1400</cx:pt>
          <cx:pt idx="151">2500</cx:pt>
          <cx:pt idx="152">0</cx:pt>
          <cx:pt idx="153">0</cx:pt>
          <cx:pt idx="154">6700</cx:pt>
          <cx:pt idx="155">3500</cx:pt>
          <cx:pt idx="156">3000</cx:pt>
          <cx:pt idx="157">3500</cx:pt>
          <cx:pt idx="158">3000</cx:pt>
          <cx:pt idx="159">1800</cx:pt>
          <cx:pt idx="160">1500</cx:pt>
          <cx:pt idx="161">500</cx:pt>
          <cx:pt idx="162">1300</cx:pt>
          <cx:pt idx="163">2100</cx:pt>
          <cx:pt idx="164">1400</cx:pt>
          <cx:pt idx="165">1000</cx:pt>
          <cx:pt idx="166">3400</cx:pt>
          <cx:pt idx="167">4600</cx:pt>
          <cx:pt idx="168">5300</cx:pt>
          <cx:pt idx="169">6000</cx:pt>
          <cx:pt idx="170">3000</cx:pt>
          <cx:pt idx="171">3600</cx:pt>
          <cx:pt idx="172">3700</cx:pt>
          <cx:pt idx="173">4300</cx:pt>
          <cx:pt idx="174">2000</cx:pt>
          <cx:pt idx="175">1900</cx:pt>
          <cx:pt idx="176">1700</cx:pt>
          <cx:pt idx="177">2800</cx:pt>
          <cx:pt idx="178">5100</cx:pt>
          <cx:pt idx="179">7300</cx:pt>
          <cx:pt idx="180">4000</cx:pt>
          <cx:pt idx="181">1700</cx:pt>
          <cx:pt idx="182">2500</cx:pt>
          <cx:pt idx="183">1900</cx:pt>
          <cx:pt idx="184">1800</cx:pt>
          <cx:pt idx="185">3000</cx:pt>
          <cx:pt idx="186">2400</cx:pt>
          <cx:pt idx="187">2800</cx:pt>
          <cx:pt idx="188">2700</cx:pt>
          <cx:pt idx="189">4100</cx:pt>
          <cx:pt idx="190">3300</cx:pt>
          <cx:pt idx="191">3200</cx:pt>
          <cx:pt idx="192">2600</cx:pt>
          <cx:pt idx="193">3100</cx:pt>
          <cx:pt idx="194">2100</cx:pt>
          <cx:pt idx="195">2000</cx:pt>
          <cx:pt idx="196">800</cx:pt>
          <cx:pt idx="197">1000</cx:pt>
          <cx:pt idx="198">1300</cx:pt>
          <cx:pt idx="199">1600</cx:pt>
          <cx:pt idx="200">3200</cx:pt>
          <cx:pt idx="201">1900</cx:pt>
          <cx:pt idx="202">3500</cx:pt>
          <cx:pt idx="203">1200</cx:pt>
          <cx:pt idx="204">2100</cx:pt>
          <cx:pt idx="205">1800</cx:pt>
          <cx:pt idx="206">2100</cx:pt>
          <cx:pt idx="207">7000</cx:pt>
          <cx:pt idx="208">5600</cx:pt>
          <cx:pt idx="209">3900</cx:pt>
          <cx:pt idx="210">3600</cx:pt>
          <cx:pt idx="211">3800</cx:pt>
          <cx:pt idx="212">7500</cx:pt>
          <cx:pt idx="213">14300</cx:pt>
          <cx:pt idx="214">6300</cx:pt>
          <cx:pt idx="215">9000</cx:pt>
          <cx:pt idx="216">3000</cx:pt>
          <cx:pt idx="217">0</cx:pt>
          <cx:pt idx="218">700</cx:pt>
          <cx:pt idx="219">0</cx:pt>
          <cx:pt idx="220">0</cx:pt>
          <cx:pt idx="221">0</cx:pt>
          <cx:pt idx="222">100</cx:pt>
          <cx:pt idx="223">0</cx:pt>
          <cx:pt idx="224">0</cx:pt>
          <cx:pt idx="225">0</cx:pt>
          <cx:pt idx="226">2500</cx:pt>
          <cx:pt idx="227">3400</cx:pt>
          <cx:pt idx="228">3800</cx:pt>
          <cx:pt idx="229">3800</cx:pt>
          <cx:pt idx="230">4500</cx:pt>
          <cx:pt idx="231">3700</cx:pt>
          <cx:pt idx="232">4600</cx:pt>
          <cx:pt idx="233">2300</cx:pt>
          <cx:pt idx="234">3200</cx:pt>
          <cx:pt idx="235">1900</cx:pt>
          <cx:pt idx="236">2900</cx:pt>
          <cx:pt idx="237">3200</cx:pt>
          <cx:pt idx="238">4200</cx:pt>
          <cx:pt idx="239">3900</cx:pt>
          <cx:pt idx="240">2600</cx:pt>
          <cx:pt idx="241">4000</cx:pt>
          <cx:pt idx="242">4000</cx:pt>
          <cx:pt idx="243">4700</cx:pt>
          <cx:pt idx="244">3500</cx:pt>
          <cx:pt idx="245">10300</cx:pt>
          <cx:pt idx="246">6400</cx:pt>
          <cx:pt idx="247">5600</cx:pt>
          <cx:pt idx="248">3500</cx:pt>
          <cx:pt idx="249">1900</cx:pt>
          <cx:pt idx="250">2000</cx:pt>
          <cx:pt idx="251">1900</cx:pt>
          <cx:pt idx="252">2600</cx:pt>
          <cx:pt idx="253">2700</cx:pt>
          <cx:pt idx="254">2500</cx:pt>
          <cx:pt idx="255">1500</cx:pt>
          <cx:pt idx="256">1900</cx:pt>
          <cx:pt idx="257">900</cx:pt>
          <cx:pt idx="258">1700</cx:pt>
          <cx:pt idx="259">2400</cx:pt>
          <cx:pt idx="260">3100</cx:pt>
          <cx:pt idx="261">3100</cx:pt>
          <cx:pt idx="262">2400</cx:pt>
          <cx:pt idx="263">2300</cx:pt>
          <cx:pt idx="264">3400</cx:pt>
          <cx:pt idx="265">4200</cx:pt>
          <cx:pt idx="266">2300</cx:pt>
          <cx:pt idx="267">3200</cx:pt>
          <cx:pt idx="268">2500</cx:pt>
          <cx:pt idx="269">3000</cx:pt>
          <cx:pt idx="270">3200</cx:pt>
          <cx:pt idx="271">2700</cx:pt>
          <cx:pt idx="272">2400</cx:pt>
          <cx:pt idx="273">2400</cx:pt>
          <cx:pt idx="274">3400</cx:pt>
          <cx:pt idx="275">6300</cx:pt>
          <cx:pt idx="276">6100</cx:pt>
          <cx:pt idx="277">3000</cx:pt>
          <cx:pt idx="278">4200</cx:pt>
          <cx:pt idx="279">3400</cx:pt>
          <cx:pt idx="280">3800</cx:pt>
          <cx:pt idx="281">4600</cx:pt>
          <cx:pt idx="282">4500</cx:pt>
          <cx:pt idx="283">4900</cx:pt>
          <cx:pt idx="284">6100</cx:pt>
          <cx:pt idx="285">7000</cx:pt>
          <cx:pt idx="286">6700</cx:pt>
          <cx:pt idx="287">8600</cx:pt>
          <cx:pt idx="288">5100</cx:pt>
          <cx:pt idx="289">6400</cx:pt>
          <cx:pt idx="290">4900</cx:pt>
          <cx:pt idx="291">5700</cx:pt>
          <cx:pt idx="292">1300</cx:pt>
          <cx:pt idx="293">1700</cx:pt>
          <cx:pt idx="294">1500</cx:pt>
          <cx:pt idx="295">1700</cx:pt>
          <cx:pt idx="296">2500</cx:pt>
          <cx:pt idx="297">2300</cx:pt>
          <cx:pt idx="298">3100</cx:pt>
          <cx:pt idx="299">1300</cx:pt>
          <cx:pt idx="300">2100</cx:pt>
          <cx:pt idx="301">1300</cx:pt>
          <cx:pt idx="302">1900</cx:pt>
          <cx:pt idx="303">5700</cx:pt>
          <cx:pt idx="304">5900</cx:pt>
          <cx:pt idx="305">5200</cx:pt>
          <cx:pt idx="306">5500</cx:pt>
          <cx:pt idx="307">7900</cx:pt>
          <cx:pt idx="308">10100</cx:pt>
          <cx:pt idx="309">8500</cx:pt>
          <cx:pt idx="310">4100</cx:pt>
          <cx:pt idx="311">4300</cx:pt>
          <cx:pt idx="312">3900</cx:pt>
          <cx:pt idx="313">4400</cx:pt>
          <cx:pt idx="314">1800</cx:pt>
          <cx:pt idx="315">1700</cx:pt>
          <cx:pt idx="316">2200</cx:pt>
          <cx:pt idx="317">9700</cx:pt>
          <cx:pt idx="318">6100</cx:pt>
          <cx:pt idx="319">5600</cx:pt>
          <cx:pt idx="320">3400</cx:pt>
          <cx:pt idx="321">1500</cx:pt>
          <cx:pt idx="322">2600</cx:pt>
          <cx:pt idx="323">1400</cx:pt>
          <cx:pt idx="324">2000</cx:pt>
          <cx:pt idx="325">4100</cx:pt>
          <cx:pt idx="326">3500</cx:pt>
          <cx:pt idx="327">3800</cx:pt>
          <cx:pt idx="328">3200</cx:pt>
          <cx:pt idx="329">3500</cx:pt>
          <cx:pt idx="330">5000</cx:pt>
          <cx:pt idx="331">5300</cx:pt>
          <cx:pt idx="332">2700</cx:pt>
          <cx:pt idx="333">3800</cx:pt>
          <cx:pt idx="334">2800</cx:pt>
          <cx:pt idx="335">3300</cx:pt>
          <cx:pt idx="336">900</cx:pt>
          <cx:pt idx="337">1400</cx:pt>
          <cx:pt idx="338">1100</cx:pt>
          <cx:pt idx="339">1300</cx:pt>
          <cx:pt idx="340">1200</cx:pt>
          <cx:pt idx="341">800</cx:pt>
          <cx:pt idx="342">1100</cx:pt>
          <cx:pt idx="343">600</cx:pt>
          <cx:pt idx="344">600</cx:pt>
          <cx:pt idx="345">600</cx:pt>
          <cx:pt idx="346">700</cx:pt>
          <cx:pt idx="347">600</cx:pt>
          <cx:pt idx="348">800</cx:pt>
          <cx:pt idx="349">1900</cx:pt>
          <cx:pt idx="350">2400</cx:pt>
          <cx:pt idx="351">3400</cx:pt>
          <cx:pt idx="352">3700</cx:pt>
          <cx:pt idx="353">3700</cx:pt>
          <cx:pt idx="354">1500</cx:pt>
          <cx:pt idx="355">2500</cx:pt>
          <cx:pt idx="356">1200</cx:pt>
          <cx:pt idx="357">2200</cx:pt>
          <cx:pt idx="358">2700</cx:pt>
          <cx:pt idx="359">3900</cx:pt>
          <cx:pt idx="360">900</cx:pt>
          <cx:pt idx="361">600</cx:pt>
          <cx:pt idx="362">1000</cx:pt>
          <cx:pt idx="363">1500</cx:pt>
          <cx:pt idx="364">2200</cx:pt>
          <cx:pt idx="365">1000</cx:pt>
          <cx:pt idx="366">1700</cx:pt>
          <cx:pt idx="367">1600</cx:pt>
          <cx:pt idx="368">2800</cx:pt>
          <cx:pt idx="369">1200</cx:pt>
          <cx:pt idx="370">1700</cx:pt>
          <cx:pt idx="371">1700</cx:pt>
          <cx:pt idx="372">1700</cx:pt>
          <cx:pt idx="373">2200</cx:pt>
          <cx:pt idx="374">2100</cx:pt>
          <cx:pt idx="375">2400</cx:pt>
          <cx:pt idx="376">1300</cx:pt>
          <cx:pt idx="377">2800</cx:pt>
          <cx:pt idx="378">1100</cx:pt>
          <cx:pt idx="379">1300</cx:pt>
          <cx:pt idx="380">600</cx:pt>
          <cx:pt idx="381">1000</cx:pt>
          <cx:pt idx="382">1200</cx:pt>
          <cx:pt idx="383">1600</cx:pt>
          <cx:pt idx="384">1700</cx:pt>
          <cx:pt idx="385">1700</cx:pt>
          <cx:pt idx="386">1600</cx:pt>
          <cx:pt idx="387">1200</cx:pt>
          <cx:pt idx="388">1200</cx:pt>
          <cx:pt idx="389">1000</cx:pt>
          <cx:pt idx="390">900</cx:pt>
          <cx:pt idx="391">1000</cx:pt>
          <cx:pt idx="392">900</cx:pt>
          <cx:pt idx="393">800</cx:pt>
          <cx:pt idx="394">600</cx:pt>
          <cx:pt idx="395">800</cx:pt>
          <cx:pt idx="396">1100</cx:pt>
          <cx:pt idx="397">1200</cx:pt>
          <cx:pt idx="398">600</cx:pt>
          <cx:pt idx="399">800</cx:pt>
          <cx:pt idx="400">700</cx:pt>
          <cx:pt idx="401">800</cx:pt>
          <cx:pt idx="402">1800</cx:pt>
          <cx:pt idx="403">1900</cx:pt>
          <cx:pt idx="404">2000</cx:pt>
          <cx:pt idx="405">0</cx:pt>
          <cx:pt idx="406">200</cx:pt>
          <cx:pt idx="407">2100</cx:pt>
          <cx:pt idx="408">1300</cx:pt>
          <cx:pt idx="409">2600</cx:pt>
          <cx:pt idx="410">2800</cx:pt>
          <cx:pt idx="411">1100</cx:pt>
          <cx:pt idx="412">2700</cx:pt>
          <cx:pt idx="413">3400</cx:pt>
          <cx:pt idx="414">3900</cx:pt>
          <cx:pt idx="415">1400</cx:pt>
          <cx:pt idx="416">3600</cx:pt>
          <cx:pt idx="417">4500</cx:pt>
          <cx:pt idx="418">4600</cx:pt>
          <cx:pt idx="419">2500</cx:pt>
          <cx:pt idx="420">2300</cx:pt>
          <cx:pt idx="421">2300</cx:pt>
          <cx:pt idx="422">2500</cx:pt>
          <cx:pt idx="423">300</cx:pt>
          <cx:pt idx="424">800</cx:pt>
          <cx:pt idx="425">1500</cx:pt>
          <cx:pt idx="426">700</cx:pt>
          <cx:pt idx="427">1100</cx:pt>
          <cx:pt idx="428">1600</cx:pt>
          <cx:pt idx="429">1800</cx:pt>
          <cx:pt idx="430">100</cx:pt>
          <cx:pt idx="431">1300</cx:pt>
          <cx:pt idx="432">1000</cx:pt>
          <cx:pt idx="433">900</cx:pt>
          <cx:pt idx="434">1400</cx:pt>
          <cx:pt idx="435">1200</cx:pt>
          <cx:pt idx="436">1500</cx:pt>
          <cx:pt idx="437">2000</cx:pt>
          <cx:pt idx="438">1400</cx:pt>
          <cx:pt idx="439">1300</cx:pt>
          <cx:pt idx="440">2300</cx:pt>
          <cx:pt idx="441">1800</cx:pt>
          <cx:pt idx="442">1900</cx:pt>
          <cx:pt idx="443">600</cx:pt>
          <cx:pt idx="444">2200</cx:pt>
          <cx:pt idx="445">3600</cx:pt>
          <cx:pt idx="446">3900</cx:pt>
          <cx:pt idx="447">3300</cx:pt>
          <cx:pt idx="448">3900</cx:pt>
          <cx:pt idx="449">4500</cx:pt>
          <cx:pt idx="450">4100</cx:pt>
          <cx:pt idx="451">2400</cx:pt>
          <cx:pt idx="452">2800</cx:pt>
          <cx:pt idx="453">2100</cx:pt>
          <cx:pt idx="454">2000</cx:pt>
          <cx:pt idx="455">1800</cx:pt>
          <cx:pt idx="456">1400</cx:pt>
          <cx:pt idx="457">1600</cx:pt>
          <cx:pt idx="458">1500</cx:pt>
          <cx:pt idx="459">1400</cx:pt>
          <cx:pt idx="460">1900</cx:pt>
          <cx:pt idx="461">2000</cx:pt>
          <cx:pt idx="462">1000</cx:pt>
          <cx:pt idx="463">1400</cx:pt>
          <cx:pt idx="464">1000</cx:pt>
          <cx:pt idx="465">1300</cx:pt>
          <cx:pt idx="466">3500</cx:pt>
          <cx:pt idx="467">3600</cx:pt>
          <cx:pt idx="468">5500</cx:pt>
          <cx:pt idx="469">4100</cx:pt>
          <cx:pt idx="470">5400</cx:pt>
          <cx:pt idx="471">6900</cx:pt>
          <cx:pt idx="472">7400</cx:pt>
          <cx:pt idx="473">4000</cx:pt>
          <cx:pt idx="474">4000</cx:pt>
          <cx:pt idx="475">3000</cx:pt>
          <cx:pt idx="476">3200</cx:pt>
          <cx:pt idx="477">900</cx:pt>
          <cx:pt idx="478">1400</cx:pt>
          <cx:pt idx="479">3700</cx:pt>
          <cx:pt idx="480">900</cx:pt>
          <cx:pt idx="481">1000</cx:pt>
          <cx:pt idx="482">1500</cx:pt>
          <cx:pt idx="483">1200</cx:pt>
          <cx:pt idx="484">600</cx:pt>
          <cx:pt idx="485">1100</cx:pt>
          <cx:pt idx="486">700</cx:pt>
          <cx:pt idx="487">900</cx:pt>
          <cx:pt idx="488">700</cx:pt>
          <cx:pt idx="489">500</cx:pt>
          <cx:pt idx="490">600</cx:pt>
          <cx:pt idx="491">700</cx:pt>
          <cx:pt idx="492">600</cx:pt>
          <cx:pt idx="493">800</cx:pt>
          <cx:pt idx="494">1000</cx:pt>
          <cx:pt idx="495">200</cx:pt>
          <cx:pt idx="496">500</cx:pt>
          <cx:pt idx="497">400</cx:pt>
          <cx:pt idx="498">500</cx:pt>
          <cx:pt idx="499">2500</cx:pt>
          <cx:pt idx="500">3300</cx:pt>
          <cx:pt idx="501">1800</cx:pt>
          <cx:pt idx="502">4000</cx:pt>
          <cx:pt idx="503">4200</cx:pt>
          <cx:pt idx="504">3700</cx:pt>
          <cx:pt idx="505">5900</cx:pt>
          <cx:pt idx="506">3300</cx:pt>
          <cx:pt idx="507">3200</cx:pt>
          <cx:pt idx="508">2900</cx:pt>
          <cx:pt idx="509">4100</cx:pt>
          <cx:pt idx="510">700</cx:pt>
          <cx:pt idx="511">600</cx:pt>
          <cx:pt idx="512">1100</cx:pt>
          <cx:pt idx="513">1200</cx:pt>
          <cx:pt idx="514">900</cx:pt>
          <cx:pt idx="515">1500</cx:pt>
          <cx:pt idx="516">2100</cx:pt>
          <cx:pt idx="517">1000</cx:pt>
          <cx:pt idx="518">1500</cx:pt>
          <cx:pt idx="519">1100</cx:pt>
          <cx:pt idx="520">800</cx:pt>
          <cx:pt idx="521">6300</cx:pt>
          <cx:pt idx="522">4100</cx:pt>
          <cx:pt idx="523">4500</cx:pt>
          <cx:pt idx="524">9300</cx:pt>
          <cx:pt idx="525">9100</cx:pt>
          <cx:pt idx="526">9900</cx:pt>
          <cx:pt idx="527">10800</cx:pt>
          <cx:pt idx="528">5400</cx:pt>
          <cx:pt idx="529">4800</cx:pt>
          <cx:pt idx="530">2600</cx:pt>
          <cx:pt idx="531">6400</cx:pt>
          <cx:pt idx="532">1400</cx:pt>
          <cx:pt idx="533">1700</cx:pt>
          <cx:pt idx="534">1500</cx:pt>
          <cx:pt idx="535">2400</cx:pt>
          <cx:pt idx="536">2000</cx:pt>
          <cx:pt idx="537">1900</cx:pt>
          <cx:pt idx="538">2800</cx:pt>
          <cx:pt idx="539">1800</cx:pt>
          <cx:pt idx="540">2100</cx:pt>
          <cx:pt idx="541">1600</cx:pt>
          <cx:pt idx="542">1600</cx:pt>
          <cx:pt idx="543">4000</cx:pt>
          <cx:pt idx="544">6800</cx:pt>
          <cx:pt idx="545">7500</cx:pt>
          <cx:pt idx="546">5600</cx:pt>
          <cx:pt idx="547">8000</cx:pt>
          <cx:pt idx="548">7300</cx:pt>
          <cx:pt idx="549">7700</cx:pt>
          <cx:pt idx="550">5200</cx:pt>
          <cx:pt idx="551">4800</cx:pt>
          <cx:pt idx="552">4000</cx:pt>
          <cx:pt idx="553">5600</cx:pt>
          <cx:pt idx="554">3700</cx:pt>
          <cx:pt idx="555">3800</cx:pt>
          <cx:pt idx="556">4200</cx:pt>
          <cx:pt idx="557">4700</cx:pt>
          <cx:pt idx="558">5600</cx:pt>
          <cx:pt idx="559">6200</cx:pt>
          <cx:pt idx="560">5600</cx:pt>
          <cx:pt idx="561">4200</cx:pt>
          <cx:pt idx="562">4200</cx:pt>
          <cx:pt idx="563">4200</cx:pt>
          <cx:pt idx="564">3900</cx:pt>
          <cx:pt idx="565">0</cx:pt>
          <cx:pt idx="566">0</cx:pt>
          <cx:pt idx="567">0</cx:pt>
          <cx:pt idx="568">0</cx:pt>
          <cx:pt idx="569">0</cx:pt>
          <cx:pt idx="570">0</cx:pt>
          <cx:pt idx="571">100</cx:pt>
          <cx:pt idx="572">0</cx:pt>
          <cx:pt idx="573">0</cx:pt>
          <cx:pt idx="574">500</cx:pt>
          <cx:pt idx="575">100</cx:pt>
          <cx:pt idx="576">3100</cx:pt>
          <cx:pt idx="577">3700</cx:pt>
          <cx:pt idx="578">4000</cx:pt>
          <cx:pt idx="579">3200</cx:pt>
          <cx:pt idx="580">3700</cx:pt>
          <cx:pt idx="581">3800</cx:pt>
          <cx:pt idx="582">5900</cx:pt>
          <cx:pt idx="583">2700</cx:pt>
          <cx:pt idx="584">4100</cx:pt>
          <cx:pt idx="585">2800</cx:pt>
          <cx:pt idx="586">1700</cx:pt>
          <cx:pt idx="587">2300</cx:pt>
          <cx:pt idx="588">1200</cx:pt>
          <cx:pt idx="589">2800</cx:pt>
          <cx:pt idx="590">5500</cx:pt>
          <cx:pt idx="591">3700</cx:pt>
          <cx:pt idx="592">4200</cx:pt>
          <cx:pt idx="593">3600</cx:pt>
          <cx:pt idx="594">1900</cx:pt>
          <cx:pt idx="595">2500</cx:pt>
          <cx:pt idx="596">1600</cx:pt>
          <cx:pt idx="597">2700</cx:pt>
          <cx:pt idx="598">3400</cx:pt>
          <cx:pt idx="599">4200</cx:pt>
          <cx:pt idx="600">5700</cx:pt>
          <cx:pt idx="601">5500</cx:pt>
          <cx:pt idx="602">7400</cx:pt>
          <cx:pt idx="603">7100</cx:pt>
          <cx:pt idx="604">6900</cx:pt>
          <cx:pt idx="605">5000</cx:pt>
          <cx:pt idx="606">7300</cx:pt>
          <cx:pt idx="607">6100</cx:pt>
          <cx:pt idx="608">8300</cx:pt>
          <cx:pt idx="609">5200</cx:pt>
          <cx:pt idx="610">4300</cx:pt>
          <cx:pt idx="611">8800</cx:pt>
          <cx:pt idx="612">2600</cx:pt>
          <cx:pt idx="613">2700</cx:pt>
          <cx:pt idx="614">14600</cx:pt>
          <cx:pt idx="615">4900</cx:pt>
          <cx:pt idx="616">5600</cx:pt>
          <cx:pt idx="617">49000</cx:pt>
          <cx:pt idx="618">2000</cx:pt>
          <cx:pt idx="619">2400</cx:pt>
          <cx:pt idx="620">8500</cx:pt>
          <cx:pt idx="621">8700</cx:pt>
          <cx:pt idx="622">9500</cx:pt>
          <cx:pt idx="623">42600</cx:pt>
          <cx:pt idx="624">40600</cx:pt>
          <cx:pt idx="625">28700</cx:pt>
          <cx:pt idx="626">14300</cx:pt>
          <cx:pt idx="627">8400</cx:pt>
          <cx:pt idx="628">8500</cx:pt>
          <cx:pt idx="629">4100</cx:pt>
          <cx:pt idx="630">6000</cx:pt>
          <cx:pt idx="631">0</cx:pt>
          <cx:pt idx="632">0</cx:pt>
          <cx:pt idx="633">0</cx:pt>
          <cx:pt idx="634">0</cx:pt>
          <cx:pt idx="635">0</cx:pt>
          <cx:pt idx="636">0</cx:pt>
          <cx:pt idx="637">0</cx:pt>
          <cx:pt idx="638">0</cx:pt>
          <cx:pt idx="639">0</cx:pt>
          <cx:pt idx="640">0</cx:pt>
          <cx:pt idx="641">0</cx:pt>
          <cx:pt idx="642">6400</cx:pt>
          <cx:pt idx="643">10200</cx:pt>
          <cx:pt idx="644">8600</cx:pt>
          <cx:pt idx="645">11000</cx:pt>
          <cx:pt idx="646">8700</cx:pt>
          <cx:pt idx="647">8400</cx:pt>
          <cx:pt idx="648">9100</cx:pt>
          <cx:pt idx="649">5000</cx:pt>
          <cx:pt idx="650">5700</cx:pt>
          <cx:pt idx="651">2200</cx:pt>
          <cx:pt idx="652">3000</cx:pt>
          <cx:pt idx="653">800</cx:pt>
          <cx:pt idx="654">1500</cx:pt>
          <cx:pt idx="655">2600</cx:pt>
          <cx:pt idx="656">100</cx:pt>
          <cx:pt idx="657">0</cx:pt>
          <cx:pt idx="658">100</cx:pt>
          <cx:pt idx="659">1200</cx:pt>
          <cx:pt idx="660">8000</cx:pt>
          <cx:pt idx="661">4500</cx:pt>
          <cx:pt idx="662">2900</cx:pt>
          <cx:pt idx="663">2900</cx:pt>
          <cx:pt idx="664">3200</cx:pt>
          <cx:pt idx="665">2500</cx:pt>
          <cx:pt idx="666">2400</cx:pt>
          <cx:pt idx="667">3400</cx:pt>
          <cx:pt idx="668">3800</cx:pt>
          <cx:pt idx="669">4200</cx:pt>
          <cx:pt idx="670">2700</cx:pt>
          <cx:pt idx="671">2700</cx:pt>
          <cx:pt idx="672">2300</cx:pt>
          <cx:pt idx="673">2500</cx:pt>
          <cx:pt idx="674">2900</cx:pt>
          <cx:pt idx="675">3300</cx:pt>
          <cx:pt idx="676">6500</cx:pt>
          <cx:pt idx="677">3600</cx:pt>
          <cx:pt idx="678">4100</cx:pt>
          <cx:pt idx="679">5400</cx:pt>
          <cx:pt idx="680">6900</cx:pt>
          <cx:pt idx="681">3000</cx:pt>
          <cx:pt idx="682">4700</cx:pt>
          <cx:pt idx="683">2400</cx:pt>
          <cx:pt idx="684">3700</cx:pt>
          <cx:pt idx="685">900</cx:pt>
          <cx:pt idx="686">2100</cx:pt>
          <cx:pt idx="687">1400</cx:pt>
          <cx:pt idx="688">1600</cx:pt>
          <cx:pt idx="689">1500</cx:pt>
          <cx:pt idx="690">1900</cx:pt>
          <cx:pt idx="691">2000</cx:pt>
          <cx:pt idx="692">600</cx:pt>
          <cx:pt idx="693">1600</cx:pt>
          <cx:pt idx="694">1100</cx:pt>
          <cx:pt idx="695">1400</cx:pt>
          <cx:pt idx="696">3200</cx:pt>
          <cx:pt idx="697">3600</cx:pt>
          <cx:pt idx="698">4100</cx:pt>
          <cx:pt idx="699">3800</cx:pt>
          <cx:pt idx="700">5700</cx:pt>
          <cx:pt idx="701">8300</cx:pt>
          <cx:pt idx="702">8700</cx:pt>
          <cx:pt idx="703">3800</cx:pt>
          <cx:pt idx="704">5300</cx:pt>
          <cx:pt idx="705">3900</cx:pt>
          <cx:pt idx="706">4400</cx:pt>
          <cx:pt idx="707">0</cx:pt>
          <cx:pt idx="708">0</cx:pt>
          <cx:pt idx="709">0</cx:pt>
          <cx:pt idx="710">0</cx:pt>
          <cx:pt idx="711">0</cx:pt>
          <cx:pt idx="712">0</cx:pt>
          <cx:pt idx="713">0</cx:pt>
          <cx:pt idx="714">0</cx:pt>
          <cx:pt idx="715">0</cx:pt>
          <cx:pt idx="716">0</cx:pt>
          <cx:pt idx="717">0</cx:pt>
          <cx:pt idx="718">5400</cx:pt>
          <cx:pt idx="719">7800</cx:pt>
          <cx:pt idx="720">6400</cx:pt>
          <cx:pt idx="721">3500</cx:pt>
          <cx:pt idx="722">4600</cx:pt>
          <cx:pt idx="723">5400</cx:pt>
          <cx:pt idx="724">6500</cx:pt>
          <cx:pt idx="725">3700</cx:pt>
          <cx:pt idx="726">4600</cx:pt>
          <cx:pt idx="727">4400</cx:pt>
          <cx:pt idx="728">4400</cx:pt>
          <cx:pt idx="729">1000</cx:pt>
          <cx:pt idx="730">900</cx:pt>
          <cx:pt idx="731">1800</cx:pt>
          <cx:pt idx="732">1000</cx:pt>
          <cx:pt idx="733">900</cx:pt>
          <cx:pt idx="734">1700</cx:pt>
          <cx:pt idx="735">1600</cx:pt>
          <cx:pt idx="736">900</cx:pt>
          <cx:pt idx="737">1500</cx:pt>
          <cx:pt idx="738">900</cx:pt>
          <cx:pt idx="739">1500</cx:pt>
          <cx:pt idx="740">3000</cx:pt>
          <cx:pt idx="741">3100</cx:pt>
          <cx:pt idx="742">3000</cx:pt>
          <cx:pt idx="743">2200</cx:pt>
          <cx:pt idx="744">2800</cx:pt>
          <cx:pt idx="745">2600</cx:pt>
          <cx:pt idx="746">3600</cx:pt>
          <cx:pt idx="747">1900</cx:pt>
          <cx:pt idx="748">2000</cx:pt>
          <cx:pt idx="749">1500</cx:pt>
          <cx:pt idx="750">1900</cx:pt>
          <cx:pt idx="751">2700</cx:pt>
          <cx:pt idx="752">2800</cx:pt>
          <cx:pt idx="753">2800</cx:pt>
          <cx:pt idx="754">3800</cx:pt>
          <cx:pt idx="755">6200</cx:pt>
          <cx:pt idx="756">4300</cx:pt>
          <cx:pt idx="757">8800</cx:pt>
          <cx:pt idx="758">3900</cx:pt>
          <cx:pt idx="759">6600</cx:pt>
          <cx:pt idx="760">4300</cx:pt>
          <cx:pt idx="761">4900</cx:pt>
          <cx:pt idx="762">700</cx:pt>
          <cx:pt idx="763">600</cx:pt>
          <cx:pt idx="764">600</cx:pt>
          <cx:pt idx="765">600</cx:pt>
          <cx:pt idx="766">900</cx:pt>
          <cx:pt idx="767">4000</cx:pt>
          <cx:pt idx="768">900</cx:pt>
          <cx:pt idx="769">200</cx:pt>
          <cx:pt idx="770">600</cx:pt>
          <cx:pt idx="771">300</cx:pt>
          <cx:pt idx="772">400</cx:pt>
          <cx:pt idx="773">1100</cx:pt>
          <cx:pt idx="774">1300</cx:pt>
          <cx:pt idx="775">1200</cx:pt>
          <cx:pt idx="776">1200</cx:pt>
          <cx:pt idx="777">1800</cx:pt>
          <cx:pt idx="778">1500</cx:pt>
          <cx:pt idx="779">1800</cx:pt>
          <cx:pt idx="780">1100</cx:pt>
          <cx:pt idx="781">1300</cx:pt>
          <cx:pt idx="782">700</cx:pt>
          <cx:pt idx="783">900</cx:pt>
          <cx:pt idx="784">3100</cx:pt>
          <cx:pt idx="785">4000</cx:pt>
          <cx:pt idx="786">3800</cx:pt>
          <cx:pt idx="787">4500</cx:pt>
          <cx:pt idx="788">5500</cx:pt>
          <cx:pt idx="789">5100</cx:pt>
          <cx:pt idx="790">5500</cx:pt>
          <cx:pt idx="791">3000</cx:pt>
          <cx:pt idx="792">3400</cx:pt>
          <cx:pt idx="793">2700</cx:pt>
          <cx:pt idx="794">3200</cx:pt>
          <cx:pt idx="795">1400</cx:pt>
          <cx:pt idx="796">1400</cx:pt>
          <cx:pt idx="797">2000</cx:pt>
          <cx:pt idx="798">1800</cx:pt>
          <cx:pt idx="799">2500</cx:pt>
          <cx:pt idx="800">2500</cx:pt>
          <cx:pt idx="801">2800</cx:pt>
          <cx:pt idx="802">1800</cx:pt>
          <cx:pt idx="803">2200</cx:pt>
          <cx:pt idx="804">1400</cx:pt>
          <cx:pt idx="805">1700</cx:pt>
          <cx:pt idx="806">3100</cx:pt>
          <cx:pt idx="807">3700</cx:pt>
          <cx:pt idx="808">4400</cx:pt>
          <cx:pt idx="809">4400</cx:pt>
          <cx:pt idx="810">5600</cx:pt>
          <cx:pt idx="811">6000</cx:pt>
          <cx:pt idx="812">7100</cx:pt>
          <cx:pt idx="813">3800</cx:pt>
          <cx:pt idx="814">4100</cx:pt>
          <cx:pt idx="815">3300</cx:pt>
          <cx:pt idx="816">3800</cx:pt>
          <cx:pt idx="817">100</cx:pt>
          <cx:pt idx="818">200</cx:pt>
          <cx:pt idx="819">200</cx:pt>
          <cx:pt idx="820">700</cx:pt>
          <cx:pt idx="821">200</cx:pt>
          <cx:pt idx="822">200</cx:pt>
          <cx:pt idx="823">100</cx:pt>
          <cx:pt idx="824">0</cx:pt>
          <cx:pt idx="825">5900</cx:pt>
          <cx:pt idx="826">2800</cx:pt>
          <cx:pt idx="827">2100</cx:pt>
          <cx:pt idx="828">2400</cx:pt>
          <cx:pt idx="829">2500</cx:pt>
          <cx:pt idx="830">1600</cx:pt>
          <cx:pt idx="831">2400</cx:pt>
          <cx:pt idx="832">2800</cx:pt>
          <cx:pt idx="833">3000</cx:pt>
          <cx:pt idx="834">1700</cx:pt>
          <cx:pt idx="835">2700</cx:pt>
          <cx:pt idx="836">1500</cx:pt>
          <cx:pt idx="837">1900</cx:pt>
          <cx:pt idx="838">1900</cx:pt>
          <cx:pt idx="839">2400</cx:pt>
          <cx:pt idx="840">3100</cx:pt>
          <cx:pt idx="841">1800</cx:pt>
          <cx:pt idx="842">1800</cx:pt>
          <cx:pt idx="843">2500</cx:pt>
          <cx:pt idx="844">3100</cx:pt>
          <cx:pt idx="845">1500</cx:pt>
          <cx:pt idx="846">1600</cx:pt>
          <cx:pt idx="847">1800</cx:pt>
          <cx:pt idx="848">700</cx:pt>
          <cx:pt idx="849">2700</cx:pt>
          <cx:pt idx="850">3200</cx:pt>
          <cx:pt idx="851">3100</cx:pt>
          <cx:pt idx="852">2500</cx:pt>
          <cx:pt idx="853">3300</cx:pt>
          <cx:pt idx="854">5900</cx:pt>
          <cx:pt idx="855">12500</cx:pt>
          <cx:pt idx="856">13900</cx:pt>
          <cx:pt idx="857">22900</cx:pt>
          <cx:pt idx="858">21300</cx:pt>
          <cx:pt idx="859">8000</cx:pt>
          <cx:pt idx="860">4600</cx:pt>
          <cx:pt idx="861">4900</cx:pt>
          <cx:pt idx="862">4900</cx:pt>
          <cx:pt idx="863">4200</cx:pt>
          <cx:pt idx="864">5700</cx:pt>
          <cx:pt idx="865">9600</cx:pt>
          <cx:pt idx="866">10500</cx:pt>
          <cx:pt idx="867">4900</cx:pt>
          <cx:pt idx="868">7100</cx:pt>
          <cx:pt idx="869">4700</cx:pt>
          <cx:pt idx="870">5700</cx:pt>
          <cx:pt idx="871">1600</cx:pt>
          <cx:pt idx="872">2100</cx:pt>
          <cx:pt idx="873">2700</cx:pt>
          <cx:pt idx="874">2200</cx:pt>
          <cx:pt idx="875">3000</cx:pt>
          <cx:pt idx="876">2900</cx:pt>
          <cx:pt idx="877">3600</cx:pt>
          <cx:pt idx="878">1700</cx:pt>
          <cx:pt idx="879">2600</cx:pt>
          <cx:pt idx="880">2100</cx:pt>
          <cx:pt idx="881">2100</cx:pt>
          <cx:pt idx="882">7300</cx:pt>
          <cx:pt idx="883">8500</cx:pt>
          <cx:pt idx="884">9500</cx:pt>
          <cx:pt idx="885">12700</cx:pt>
          <cx:pt idx="886">20900</cx:pt>
          <cx:pt idx="887">23900</cx:pt>
          <cx:pt idx="888">11400</cx:pt>
          <cx:pt idx="889">5500</cx:pt>
          <cx:pt idx="890">6700</cx:pt>
          <cx:pt idx="891">5300</cx:pt>
          <cx:pt idx="892">6000</cx:pt>
          <cx:pt idx="893">3400</cx:pt>
          <cx:pt idx="894">3600</cx:pt>
          <cx:pt idx="895">4200</cx:pt>
          <cx:pt idx="896">3400</cx:pt>
          <cx:pt idx="897">3800</cx:pt>
          <cx:pt idx="898">6600</cx:pt>
          <cx:pt idx="899">6200</cx:pt>
          <cx:pt idx="900">3800</cx:pt>
          <cx:pt idx="901">4500</cx:pt>
          <cx:pt idx="902">3200</cx:pt>
          <cx:pt idx="903">3700</cx:pt>
          <cx:pt idx="904">2200</cx:pt>
          <cx:pt idx="905">2900</cx:pt>
          <cx:pt idx="906">1900</cx:pt>
          <cx:pt idx="907">2100</cx:pt>
          <cx:pt idx="908">3200</cx:pt>
          <cx:pt idx="909">3100</cx:pt>
          <cx:pt idx="910">4000</cx:pt>
          <cx:pt idx="911">1900</cx:pt>
          <cx:pt idx="912">2700</cx:pt>
          <cx:pt idx="913">2000</cx:pt>
          <cx:pt idx="914">2100</cx:pt>
          <cx:pt idx="915">1900</cx:pt>
          <cx:pt idx="916">2100</cx:pt>
          <cx:pt idx="917">2400</cx:pt>
          <cx:pt idx="918">4100</cx:pt>
          <cx:pt idx="919">5700</cx:pt>
          <cx:pt idx="920">4800</cx:pt>
          <cx:pt idx="921">5800</cx:pt>
          <cx:pt idx="922">2600</cx:pt>
          <cx:pt idx="923">3000</cx:pt>
          <cx:pt idx="924">2000</cx:pt>
          <cx:pt idx="925">2100</cx:pt>
          <cx:pt idx="926">10000</cx:pt>
          <cx:pt idx="927">13400</cx:pt>
          <cx:pt idx="928">18800</cx:pt>
          <cx:pt idx="929">5700</cx:pt>
          <cx:pt idx="930">6200</cx:pt>
          <cx:pt idx="931">8900</cx:pt>
          <cx:pt idx="932">8100</cx:pt>
          <cx:pt idx="933">4800</cx:pt>
          <cx:pt idx="934">5400</cx:pt>
          <cx:pt idx="935">4700</cx:pt>
          <cx:pt idx="936">5300</cx:pt>
          <cx:pt idx="937">1600</cx:pt>
          <cx:pt idx="938">2800</cx:pt>
          <cx:pt idx="939">2900</cx:pt>
          <cx:pt idx="940">2200</cx:pt>
          <cx:pt idx="941">3700</cx:pt>
          <cx:pt idx="942">3900</cx:pt>
          <cx:pt idx="943">4600</cx:pt>
          <cx:pt idx="944">1400</cx:pt>
          <cx:pt idx="945">2500</cx:pt>
          <cx:pt idx="946">2100</cx:pt>
          <cx:pt idx="947">1000</cx:pt>
          <cx:pt idx="948">500</cx:pt>
          <cx:pt idx="949">1100</cx:pt>
          <cx:pt idx="950">2400</cx:pt>
          <cx:pt idx="951">3200</cx:pt>
          <cx:pt idx="952">4200</cx:pt>
          <cx:pt idx="953">5300</cx:pt>
          <cx:pt idx="954">3500</cx:pt>
          <cx:pt idx="955">3800</cx:pt>
          <cx:pt idx="956">2400</cx:pt>
          <cx:pt idx="957">1500</cx:pt>
          <cx:pt idx="958">1800</cx:pt>
          <cx:pt idx="959">1500</cx:pt>
          <cx:pt idx="960">1800</cx:pt>
          <cx:pt idx="961">2800</cx:pt>
          <cx:pt idx="962">1900</cx:pt>
          <cx:pt idx="963">3600</cx:pt>
          <cx:pt idx="964">3000</cx:pt>
          <cx:pt idx="965">1800</cx:pt>
          <cx:pt idx="966">2900</cx:pt>
          <cx:pt idx="967">1600</cx:pt>
          <cx:pt idx="968">2100</cx:pt>
          <cx:pt idx="969">6400</cx:pt>
          <cx:pt idx="970">6600</cx:pt>
          <cx:pt idx="971">6200</cx:pt>
          <cx:pt idx="972">6500</cx:pt>
          <cx:pt idx="973">9000</cx:pt>
          <cx:pt idx="974">11100</cx:pt>
          <cx:pt idx="975">10500</cx:pt>
          <cx:pt idx="976">4300</cx:pt>
          <cx:pt idx="977">6900</cx:pt>
          <cx:pt idx="978">4800</cx:pt>
          <cx:pt idx="979">5600</cx:pt>
          <cx:pt idx="980">400</cx:pt>
          <cx:pt idx="981">400</cx:pt>
          <cx:pt idx="982">900</cx:pt>
          <cx:pt idx="983">500</cx:pt>
          <cx:pt idx="984">500</cx:pt>
          <cx:pt idx="985">1500</cx:pt>
          <cx:pt idx="986">600</cx:pt>
          <cx:pt idx="987">200</cx:pt>
          <cx:pt idx="988">400</cx:pt>
          <cx:pt idx="989">400</cx:pt>
          <cx:pt idx="990">2100</cx:pt>
          <cx:pt idx="991">1800</cx:pt>
          <cx:pt idx="992">0</cx:pt>
          <cx:pt idx="993">5400</cx:pt>
          <cx:pt idx="994">10500</cx:pt>
          <cx:pt idx="995">11400</cx:pt>
          <cx:pt idx="996">4100</cx:pt>
          <cx:pt idx="997">7500</cx:pt>
          <cx:pt idx="998">3400</cx:pt>
          <cx:pt idx="999">3500</cx:pt>
          <cx:pt idx="1000">3000</cx:pt>
          <cx:pt idx="1001">6700</cx:pt>
          <cx:pt idx="1002">10000</cx:pt>
          <cx:pt idx="1003">7400</cx:pt>
          <cx:pt idx="1004">900</cx:pt>
          <cx:pt idx="1005">1400</cx:pt>
          <cx:pt idx="1006">5500</cx:pt>
          <cx:pt idx="1007">0</cx:pt>
          <cx:pt idx="1008">4500</cx:pt>
          <cx:pt idx="1009">3400</cx:pt>
          <cx:pt idx="1010">3100</cx:pt>
          <cx:pt idx="1011">1500</cx:pt>
          <cx:pt idx="1012">4200</cx:pt>
          <cx:pt idx="1013">0</cx:pt>
          <cx:pt idx="1014">3800</cx:pt>
          <cx:pt idx="1015">3600</cx:pt>
          <cx:pt idx="1016">2000</cx:pt>
          <cx:pt idx="1017">3300</cx:pt>
          <cx:pt idx="1018">3600</cx:pt>
          <cx:pt idx="1019">4700</cx:pt>
          <cx:pt idx="1020">2000</cx:pt>
          <cx:pt idx="1021">7100</cx:pt>
          <cx:pt idx="1022">30700</cx:pt>
          <cx:pt idx="1023">4300</cx:pt>
          <cx:pt idx="1024">1300</cx:pt>
          <cx:pt idx="1025">2900</cx:pt>
          <cx:pt idx="1026">1400</cx:pt>
          <cx:pt idx="1027">2000</cx:pt>
          <cx:pt idx="1028">1500</cx:pt>
          <cx:pt idx="1029">900</cx:pt>
          <cx:pt idx="1030">3500</cx:pt>
          <cx:pt idx="1031">1600</cx:pt>
          <cx:pt idx="1032">2200</cx:pt>
          <cx:pt idx="1033">2300</cx:pt>
          <cx:pt idx="1034">5500</cx:pt>
          <cx:pt idx="1035">1600</cx:pt>
          <cx:pt idx="1036">700</cx:pt>
          <cx:pt idx="1037">3500</cx:pt>
          <cx:pt idx="1038">1200</cx:pt>
          <cx:pt idx="1039">8200</cx:pt>
          <cx:pt idx="1040">1800</cx:pt>
          <cx:pt idx="1041">6900</cx:pt>
          <cx:pt idx="1042">4200</cx:pt>
          <cx:pt idx="1043">4800</cx:pt>
          <cx:pt idx="1044">3800</cx:pt>
          <cx:pt idx="1045">6900</cx:pt>
          <cx:pt idx="1046">5200</cx:pt>
          <cx:pt idx="1047">11600</cx:pt>
          <cx:pt idx="1048">200</cx:pt>
          <cx:pt idx="1049">8700</cx:pt>
          <cx:pt idx="1050">100</cx:pt>
          <cx:pt idx="1051">3500</cx:pt>
          <cx:pt idx="1052">8100</cx:pt>
          <cx:pt idx="1053">2200</cx:pt>
          <cx:pt idx="1054">3900</cx:pt>
          <cx:pt idx="1055">0</cx:pt>
          <cx:pt idx="1056">15500</cx:pt>
          <cx:pt idx="1057">1800</cx:pt>
          <cx:pt idx="1058">3500</cx:pt>
          <cx:pt idx="1059">5000</cx:pt>
          <cx:pt idx="1060">500</cx:pt>
          <cx:pt idx="1061">1300</cx:pt>
          <cx:pt idx="1062">6200</cx:pt>
          <cx:pt idx="1063">2100</cx:pt>
          <cx:pt idx="1064">4800</cx:pt>
          <cx:pt idx="1065">100</cx:pt>
          <cx:pt idx="1066">3200</cx:pt>
          <cx:pt idx="1067">2600</cx:pt>
          <cx:pt idx="1068">4100</cx:pt>
          <cx:pt idx="1069">5000</cx:pt>
          <cx:pt idx="1070">3300</cx:pt>
          <cx:pt idx="1071">12900</cx:pt>
          <cx:pt idx="1072">5300</cx:pt>
          <cx:pt idx="1073">3600</cx:pt>
          <cx:pt idx="1074">3600</cx:pt>
          <cx:pt idx="1075">15400</cx:pt>
          <cx:pt idx="1076">35200</cx:pt>
          <cx:pt idx="1077">4200</cx:pt>
          <cx:pt idx="1078">2900</cx:pt>
          <cx:pt idx="1079">14200</cx:pt>
          <cx:pt idx="1080">600</cx:pt>
          <cx:pt idx="1081">0</cx:pt>
          <cx:pt idx="1082">0</cx:pt>
          <cx:pt idx="1083">4400</cx:pt>
          <cx:pt idx="1084">4300</cx:pt>
          <cx:pt idx="1085">3800</cx:pt>
          <cx:pt idx="1086">4500</cx:pt>
          <cx:pt idx="1087">3800</cx:pt>
          <cx:pt idx="1088">1100</cx:pt>
          <cx:pt idx="1089">3000</cx:pt>
          <cx:pt idx="1090">1900</cx:pt>
          <cx:pt idx="1091">1900</cx:pt>
          <cx:pt idx="1092">3200</cx:pt>
          <cx:pt idx="1093">3500</cx:pt>
          <cx:pt idx="1094">1900</cx:pt>
          <cx:pt idx="1095">1300</cx:pt>
          <cx:pt idx="1096">2300</cx:pt>
          <cx:pt idx="1097">3000</cx:pt>
          <cx:pt idx="1098">5000</cx:pt>
          <cx:pt idx="1099">1700</cx:pt>
          <cx:pt idx="1100">1400</cx:pt>
          <cx:pt idx="1101">1800</cx:pt>
          <cx:pt idx="1102">1800</cx:pt>
          <cx:pt idx="1103">2800</cx:pt>
          <cx:pt idx="1104">3000</cx:pt>
          <cx:pt idx="1105">4400</cx:pt>
          <cx:pt idx="1106">4100</cx:pt>
          <cx:pt idx="1107">400</cx:pt>
          <cx:pt idx="1108">2900</cx:pt>
          <cx:pt idx="1109">400</cx:pt>
          <cx:pt idx="1110">0</cx:pt>
          <cx:pt idx="1111">0</cx:pt>
          <cx:pt idx="1112">4600</cx:pt>
          <cx:pt idx="1113">1300</cx:pt>
          <cx:pt idx="1114">0</cx:pt>
          <cx:pt idx="1115">3400</cx:pt>
          <cx:pt idx="1116">1100</cx:pt>
          <cx:pt idx="1117">1400</cx:pt>
          <cx:pt idx="1118">1700</cx:pt>
          <cx:pt idx="1119">1200</cx:pt>
          <cx:pt idx="1120">1500</cx:pt>
          <cx:pt idx="1121">900</cx:pt>
          <cx:pt idx="1122">2800</cx:pt>
          <cx:pt idx="1123">1300</cx:pt>
          <cx:pt idx="1124">900</cx:pt>
          <cx:pt idx="1125">1900</cx:pt>
          <cx:pt idx="1126">4800</cx:pt>
          <cx:pt idx="1127">900</cx:pt>
          <cx:pt idx="1128">100</cx:pt>
          <cx:pt idx="1129">0</cx:pt>
          <cx:pt idx="1130">0</cx:pt>
          <cx:pt idx="1131">0</cx:pt>
          <cx:pt idx="1132">0</cx:pt>
          <cx:pt idx="1133">0</cx:pt>
          <cx:pt idx="1134">0</cx:pt>
          <cx:pt idx="1135">0</cx:pt>
          <cx:pt idx="1136">0</cx:pt>
          <cx:pt idx="1137">0</cx:pt>
          <cx:pt idx="1138">0</cx:pt>
          <cx:pt idx="1139">0</cx:pt>
          <cx:pt idx="1140">9900</cx:pt>
          <cx:pt idx="1141">7400</cx:pt>
          <cx:pt idx="1142">13600</cx:pt>
          <cx:pt idx="1143">16700</cx:pt>
          <cx:pt idx="1144">16000</cx:pt>
          <cx:pt idx="1145">20000</cx:pt>
          <cx:pt idx="1146">21300</cx:pt>
          <cx:pt idx="1147">16900</cx:pt>
          <cx:pt idx="1148">17500</cx:pt>
          <cx:pt idx="1149">21900</cx:pt>
          <cx:pt idx="1150">20000</cx:pt>
          <cx:pt idx="1151">9900</cx:pt>
          <cx:pt idx="1152">15800</cx:pt>
          <cx:pt idx="1153">12700</cx:pt>
          <cx:pt idx="1154">8100</cx:pt>
          <cx:pt idx="1155">12300</cx:pt>
          <cx:pt idx="1156">13900</cx:pt>
          <cx:pt idx="1157">16200</cx:pt>
          <cx:pt idx="1158">19200</cx:pt>
          <cx:pt idx="1159">15300</cx:pt>
          <cx:pt idx="1160">16500</cx:pt>
          <cx:pt idx="1161">10900</cx:pt>
          <cx:pt idx="1162">21500</cx:pt>
          <cx:pt idx="1163">86700</cx:pt>
          <cx:pt idx="1164">100</cx:pt>
          <cx:pt idx="1165">0</cx:pt>
          <cx:pt idx="1166">0</cx:pt>
          <cx:pt idx="1167">0</cx:pt>
          <cx:pt idx="1168">0</cx:pt>
          <cx:pt idx="1169">0</cx:pt>
          <cx:pt idx="1170">0</cx:pt>
          <cx:pt idx="1171">0</cx:pt>
          <cx:pt idx="1172">0</cx:pt>
          <cx:pt idx="1173">9200</cx:pt>
          <cx:pt idx="1174">34600</cx:pt>
          <cx:pt idx="1175">18400</cx:pt>
          <cx:pt idx="1176">19400</cx:pt>
          <cx:pt idx="1177">14100</cx:pt>
          <cx:pt idx="1178">14200</cx:pt>
          <cx:pt idx="1179">21800</cx:pt>
          <cx:pt idx="1180">20100</cx:pt>
          <cx:pt idx="1181">20200</cx:pt>
          <cx:pt idx="1182">21200</cx:pt>
          <cx:pt idx="1183">22500</cx:pt>
          <cx:pt idx="1184">53700</cx:pt>
          <cx:pt idx="1185">72600</cx:pt>
          <cx:pt idx="1186">72700</cx:pt>
          <cx:pt idx="1187">93700</cx:pt>
          <cx:pt idx="1188">92800</cx:pt>
          <cx:pt idx="1189">97600</cx:pt>
          <cx:pt idx="1190">98000</cx:pt>
          <cx:pt idx="1191">83800</cx:pt>
          <cx:pt idx="1192">92300</cx:pt>
          <cx:pt idx="1193">105800</cx:pt>
          <cx:pt idx="1194">99400</cx:pt>
          <cx:pt idx="1195">73900</cx:pt>
          <cx:pt idx="1196">21200</cx:pt>
          <cx:pt idx="1197">24300</cx:pt>
          <cx:pt idx="1198">27100</cx:pt>
          <cx:pt idx="1199">20900</cx:pt>
          <cx:pt idx="1200">23000</cx:pt>
          <cx:pt idx="1201">18200</cx:pt>
          <cx:pt idx="1202">20300</cx:pt>
          <cx:pt idx="1203">20100</cx:pt>
          <cx:pt idx="1204">20400</cx:pt>
          <cx:pt idx="1205">18100</cx:pt>
          <cx:pt idx="1206">28400</cx:pt>
          <cx:pt idx="1207">23000</cx:pt>
          <cx:pt idx="1208">7500</cx:pt>
          <cx:pt idx="1209">8300</cx:pt>
          <cx:pt idx="1210">10000</cx:pt>
          <cx:pt idx="1211">9400</cx:pt>
          <cx:pt idx="1212">9300</cx:pt>
          <cx:pt idx="1213">7800</cx:pt>
          <cx:pt idx="1214">9500</cx:pt>
          <cx:pt idx="1215">9500</cx:pt>
          <cx:pt idx="1216">7300</cx:pt>
          <cx:pt idx="1217">9700</cx:pt>
          <cx:pt idx="1218">10500</cx:pt>
          <cx:pt idx="1219">9800</cx:pt>
          <cx:pt idx="1220">2200</cx:pt>
          <cx:pt idx="1221">22600</cx:pt>
          <cx:pt idx="1222">29900</cx:pt>
          <cx:pt idx="1223">25600</cx:pt>
          <cx:pt idx="1224">27500</cx:pt>
          <cx:pt idx="1225">24600</cx:pt>
          <cx:pt idx="1226">23400</cx:pt>
          <cx:pt idx="1227">24200</cx:pt>
          <cx:pt idx="1228">23000</cx:pt>
          <cx:pt idx="1229">49100</cx:pt>
          <cx:pt idx="1230">59000</cx:pt>
          <cx:pt idx="1231">66700</cx:pt>
          <cx:pt idx="1232">25900</cx:pt>
          <cx:pt idx="1233">25000</cx:pt>
          <cx:pt idx="1234">27600</cx:pt>
          <cx:pt idx="1235">21100</cx:pt>
          <cx:pt idx="1236">15900</cx:pt>
          <cx:pt idx="1237">32000</cx:pt>
          <cx:pt idx="1238">27800</cx:pt>
          <cx:pt idx="1239">28000</cx:pt>
          <cx:pt idx="1240">23700</cx:pt>
          <cx:pt idx="1241">26300</cx:pt>
          <cx:pt idx="1242">30500</cx:pt>
          <cx:pt idx="1243">35200</cx:pt>
          <cx:pt idx="1244">17700</cx:pt>
          <cx:pt idx="1245">11000</cx:pt>
          <cx:pt idx="1246">0</cx:pt>
          <cx:pt idx="1247">26500</cx:pt>
          <cx:pt idx="1248">50800</cx:pt>
          <cx:pt idx="1249">93700</cx:pt>
          <cx:pt idx="1250">63200</cx:pt>
          <cx:pt idx="1251">119700</cx:pt>
          <cx:pt idx="1252">133300</cx:pt>
          <cx:pt idx="1253">87200</cx:pt>
          <cx:pt idx="1254">101600</cx:pt>
          <cx:pt idx="1255">73800</cx:pt>
          <cx:pt idx="1256">109000</cx:pt>
          <cx:pt idx="1257">66500</cx:pt>
          <cx:pt idx="1258">75400</cx:pt>
          <cx:pt idx="1259">30500</cx:pt>
          <cx:pt idx="1260">31600</cx:pt>
          <cx:pt idx="1261">28200</cx:pt>
          <cx:pt idx="1262">25000</cx:pt>
          <cx:pt idx="1263">22900</cx:pt>
          <cx:pt idx="1264">20400</cx:pt>
          <cx:pt idx="1265">22600</cx:pt>
          <cx:pt idx="1266">37500</cx:pt>
          <cx:pt idx="1267">12100</cx:pt>
          <cx:pt idx="1268">18700</cx:pt>
          <cx:pt idx="1269">29600</cx:pt>
          <cx:pt idx="1270">19600</cx:pt>
          <cx:pt idx="1271">14900</cx:pt>
          <cx:pt idx="1272">16300</cx:pt>
          <cx:pt idx="1273">14000</cx:pt>
          <cx:pt idx="1274">14200</cx:pt>
          <cx:pt idx="1275">15000</cx:pt>
          <cx:pt idx="1276">13300</cx:pt>
          <cx:pt idx="1277">13200</cx:pt>
          <cx:pt idx="1278">12900</cx:pt>
          <cx:pt idx="1279">9800</cx:pt>
          <cx:pt idx="1280">9300</cx:pt>
          <cx:pt idx="1281">13100</cx:pt>
          <cx:pt idx="1282">10200</cx:pt>
          <cx:pt idx="1283">17800</cx:pt>
          <cx:pt idx="1284">19900</cx:pt>
          <cx:pt idx="1285">14300</cx:pt>
          <cx:pt idx="1286">18000</cx:pt>
          <cx:pt idx="1287">19300</cx:pt>
          <cx:pt idx="1288">14900</cx:pt>
          <cx:pt idx="1289">18500</cx:pt>
          <cx:pt idx="1290">18300</cx:pt>
          <cx:pt idx="1291">17200</cx:pt>
          <cx:pt idx="1292">19200</cx:pt>
          <cx:pt idx="1293">16400</cx:pt>
          <cx:pt idx="1294">16100</cx:pt>
          <cx:pt idx="1295">17800</cx:pt>
          <cx:pt idx="1296">21700</cx:pt>
          <cx:pt idx="1297">18000</cx:pt>
          <cx:pt idx="1298">22900</cx:pt>
          <cx:pt idx="1299">20300</cx:pt>
          <cx:pt idx="1300">11900</cx:pt>
          <cx:pt idx="1301">16600</cx:pt>
          <cx:pt idx="1302">15300</cx:pt>
          <cx:pt idx="1303">16200</cx:pt>
          <cx:pt idx="1304">14700</cx:pt>
          <cx:pt idx="1305">12500</cx:pt>
          <cx:pt idx="1306">11900</cx:pt>
          <cx:pt idx="1307">23700</cx:pt>
          <cx:pt idx="1308">25900</cx:pt>
          <cx:pt idx="1309">22100</cx:pt>
          <cx:pt idx="1310">26400</cx:pt>
          <cx:pt idx="1311">28200</cx:pt>
          <cx:pt idx="1312">27100</cx:pt>
          <cx:pt idx="1313">30400</cx:pt>
          <cx:pt idx="1314">27500</cx:pt>
          <cx:pt idx="1315">14300</cx:pt>
          <cx:pt idx="1316">19900</cx:pt>
          <cx:pt idx="1317">13100</cx:pt>
          <cx:pt idx="1318">8900</cx:pt>
          <cx:pt idx="1319">21200</cx:pt>
          <cx:pt idx="1320">22000</cx:pt>
          <cx:pt idx="1321">19100</cx:pt>
          <cx:pt idx="1322">20900</cx:pt>
          <cx:pt idx="1323">17800</cx:pt>
          <cx:pt idx="1324">19100</cx:pt>
          <cx:pt idx="1325">20200</cx:pt>
          <cx:pt idx="1326">17100</cx:pt>
          <cx:pt idx="1327">17000</cx:pt>
          <cx:pt idx="1328">20000</cx:pt>
          <cx:pt idx="1329">22000</cx:pt>
          <cx:pt idx="1330">21700</cx:pt>
          <cx:pt idx="1331">13200</cx:pt>
          <cx:pt idx="1332">24200</cx:pt>
          <cx:pt idx="1333">11000</cx:pt>
          <cx:pt idx="1334">18300</cx:pt>
          <cx:pt idx="1335">12000</cx:pt>
          <cx:pt idx="1336">29000</cx:pt>
          <cx:pt idx="1337">13700</cx:pt>
          <cx:pt idx="1338">19900</cx:pt>
          <cx:pt idx="1339">27800</cx:pt>
          <cx:pt idx="1340">22800</cx:pt>
          <cx:pt idx="1341">33000</cx:pt>
          <cx:pt idx="1342">18600</cx:pt>
          <cx:pt idx="1343">15600</cx:pt>
          <cx:pt idx="1344">9700</cx:pt>
          <cx:pt idx="1345">10500</cx:pt>
          <cx:pt idx="1346">14200</cx:pt>
          <cx:pt idx="1347">7000</cx:pt>
          <cx:pt idx="1348">10300</cx:pt>
          <cx:pt idx="1349">9700</cx:pt>
          <cx:pt idx="1350">6700</cx:pt>
          <cx:pt idx="1351">1900</cx:pt>
          <cx:pt idx="1352">0</cx:pt>
          <cx:pt idx="1353">0</cx:pt>
          <cx:pt idx="1354">0</cx:pt>
          <cx:pt idx="1355">14100</cx:pt>
          <cx:pt idx="1356">17700</cx:pt>
          <cx:pt idx="1357">21200</cx:pt>
          <cx:pt idx="1358">31500</cx:pt>
          <cx:pt idx="1359">23800</cx:pt>
          <cx:pt idx="1360">14200</cx:pt>
          <cx:pt idx="1361">20000</cx:pt>
          <cx:pt idx="1362">21600</cx:pt>
          <cx:pt idx="1363">25100</cx:pt>
          <cx:pt idx="1364">23600</cx:pt>
          <cx:pt idx="1365">21300</cx:pt>
          <cx:pt idx="1366">22100</cx:pt>
          <cx:pt idx="1367">0</cx:pt>
          <cx:pt idx="1368">0</cx:pt>
          <cx:pt idx="1369">0</cx:pt>
          <cx:pt idx="1370">0</cx:pt>
          <cx:pt idx="1371">0</cx:pt>
          <cx:pt idx="1372">0</cx:pt>
          <cx:pt idx="1373">0</cx:pt>
          <cx:pt idx="1374">0</cx:pt>
          <cx:pt idx="1375">0</cx:pt>
          <cx:pt idx="1376">0</cx:pt>
          <cx:pt idx="1377">0</cx:pt>
          <cx:pt idx="1378">0</cx:pt>
          <cx:pt idx="1379">41400</cx:pt>
          <cx:pt idx="1380">26000</cx:pt>
          <cx:pt idx="1381">38800</cx:pt>
          <cx:pt idx="1382">24900</cx:pt>
          <cx:pt idx="1383">28900</cx:pt>
          <cx:pt idx="1384">26200</cx:pt>
          <cx:pt idx="1385">18000</cx:pt>
          <cx:pt idx="1386">19600</cx:pt>
          <cx:pt idx="1387">18800</cx:pt>
          <cx:pt idx="1388">20500</cx:pt>
          <cx:pt idx="1389">21000</cx:pt>
          <cx:pt idx="1390">18900</cx:pt>
          <cx:pt idx="1391">18900</cx:pt>
          <cx:pt idx="1392">2400</cx:pt>
          <cx:pt idx="1393">2900</cx:pt>
          <cx:pt idx="1394">2400</cx:pt>
          <cx:pt idx="1395">2900</cx:pt>
          <cx:pt idx="1396">3100</cx:pt>
          <cx:pt idx="1397">3300</cx:pt>
          <cx:pt idx="1398">3100</cx:pt>
          <cx:pt idx="1399">3300</cx:pt>
          <cx:pt idx="1400">3400</cx:pt>
          <cx:pt idx="1401">3600</cx:pt>
          <cx:pt idx="1402">2300</cx:pt>
          <cx:pt idx="1403">0</cx:pt>
          <cx:pt idx="1404">300</cx:pt>
          <cx:pt idx="1405">0</cx:pt>
          <cx:pt idx="1406">300</cx:pt>
          <cx:pt idx="1407">500</cx:pt>
          <cx:pt idx="1408">0</cx:pt>
          <cx:pt idx="1409">6600</cx:pt>
          <cx:pt idx="1410">0</cx:pt>
          <cx:pt idx="1411">0</cx:pt>
          <cx:pt idx="1412">0</cx:pt>
          <cx:pt idx="1413">2800</cx:pt>
          <cx:pt idx="1414">3600</cx:pt>
          <cx:pt idx="1415">2900</cx:pt>
          <cx:pt idx="1416">3500</cx:pt>
          <cx:pt idx="1417">2900</cx:pt>
          <cx:pt idx="1418">3800</cx:pt>
          <cx:pt idx="1419">3700</cx:pt>
          <cx:pt idx="1420">3900</cx:pt>
          <cx:pt idx="1421">3600</cx:pt>
          <cx:pt idx="1422">3900</cx:pt>
          <cx:pt idx="1423">2700</cx:pt>
          <cx:pt idx="1424">2000</cx:pt>
          <cx:pt idx="1425">2100</cx:pt>
          <cx:pt idx="1426">1400</cx:pt>
          <cx:pt idx="1427">2100</cx:pt>
          <cx:pt idx="1428">1700</cx:pt>
          <cx:pt idx="1429">1900</cx:pt>
          <cx:pt idx="1430">2200</cx:pt>
          <cx:pt idx="1431">2100</cx:pt>
          <cx:pt idx="1432">2100</cx:pt>
          <cx:pt idx="1433">2100</cx:pt>
          <cx:pt idx="1434">1900</cx:pt>
          <cx:pt idx="1435">6500</cx:pt>
          <cx:pt idx="1436">3800</cx:pt>
          <cx:pt idx="1437">3200</cx:pt>
          <cx:pt idx="1438">5000</cx:pt>
          <cx:pt idx="1439">3500</cx:pt>
          <cx:pt idx="1440">4500</cx:pt>
          <cx:pt idx="1441">5300</cx:pt>
          <cx:pt idx="1442">4100</cx:pt>
          <cx:pt idx="1443">4800</cx:pt>
          <cx:pt idx="1444">4000</cx:pt>
          <cx:pt idx="1445">4100</cx:pt>
          <cx:pt idx="1446">1000</cx:pt>
          <cx:pt idx="1447">1100</cx:pt>
          <cx:pt idx="1448">1000</cx:pt>
          <cx:pt idx="1449">1100</cx:pt>
          <cx:pt idx="1450">1000</cx:pt>
          <cx:pt idx="1451">1000</cx:pt>
          <cx:pt idx="1452">1200</cx:pt>
          <cx:pt idx="1453">1000</cx:pt>
          <cx:pt idx="1454">800</cx:pt>
          <cx:pt idx="1455">1000</cx:pt>
          <cx:pt idx="1456">1000</cx:pt>
          <cx:pt idx="1457">1700</cx:pt>
          <cx:pt idx="1458">2500</cx:pt>
          <cx:pt idx="1459">1400</cx:pt>
          <cx:pt idx="1460">1800</cx:pt>
          <cx:pt idx="1461">2300</cx:pt>
          <cx:pt idx="1462">1600</cx:pt>
          <cx:pt idx="1463">1700</cx:pt>
          <cx:pt idx="1464">1200</cx:pt>
          <cx:pt idx="1465">2900</cx:pt>
          <cx:pt idx="1466">4800</cx:pt>
          <cx:pt idx="1467">2600</cx:pt>
          <cx:pt idx="1468">1400</cx:pt>
          <cx:pt idx="1469">1300</cx:pt>
          <cx:pt idx="1470">1600</cx:pt>
          <cx:pt idx="1471">1700</cx:pt>
          <cx:pt idx="1472">1600</cx:pt>
          <cx:pt idx="1473">1300</cx:pt>
          <cx:pt idx="1474">1900</cx:pt>
          <cx:pt idx="1475">1200</cx:pt>
          <cx:pt idx="1476">1400</cx:pt>
          <cx:pt idx="1477">1500</cx:pt>
          <cx:pt idx="1478">900</cx:pt>
          <cx:pt idx="1479">3600</cx:pt>
          <cx:pt idx="1480">3000</cx:pt>
          <cx:pt idx="1481">2300</cx:pt>
          <cx:pt idx="1482">400</cx:pt>
          <cx:pt idx="1483">4500</cx:pt>
          <cx:pt idx="1484">2200</cx:pt>
          <cx:pt idx="1485">1800</cx:pt>
          <cx:pt idx="1486">1400</cx:pt>
          <cx:pt idx="1487">900</cx:pt>
          <cx:pt idx="1488">1900</cx:pt>
          <cx:pt idx="1489">2300</cx:pt>
          <cx:pt idx="1490">1300</cx:pt>
          <cx:pt idx="1491">900</cx:pt>
          <cx:pt idx="1492">1700</cx:pt>
          <cx:pt idx="1493">1200</cx:pt>
          <cx:pt idx="1494">1100</cx:pt>
          <cx:pt idx="1495">1200</cx:pt>
          <cx:pt idx="1496">1000</cx:pt>
          <cx:pt idx="1497">1300</cx:pt>
          <cx:pt idx="1498">800</cx:pt>
          <cx:pt idx="1499">1200</cx:pt>
          <cx:pt idx="1500">900</cx:pt>
          <cx:pt idx="1501">19000</cx:pt>
          <cx:pt idx="1502">14500</cx:pt>
          <cx:pt idx="1503">9800</cx:pt>
          <cx:pt idx="1504">13400</cx:pt>
          <cx:pt idx="1505">14900</cx:pt>
          <cx:pt idx="1506">5600</cx:pt>
          <cx:pt idx="1507">2700</cx:pt>
          <cx:pt idx="1508">2300</cx:pt>
          <cx:pt idx="1509">2600</cx:pt>
          <cx:pt idx="1510">1800</cx:pt>
          <cx:pt idx="1511">2100</cx:pt>
          <cx:pt idx="1512">1900</cx:pt>
          <cx:pt idx="1513">2100</cx:pt>
          <cx:pt idx="1514">1600</cx:pt>
          <cx:pt idx="1515">2000</cx:pt>
          <cx:pt idx="1516">2000</cx:pt>
          <cx:pt idx="1517">28600</cx:pt>
          <cx:pt idx="1518">1800</cx:pt>
          <cx:pt idx="1519">2100</cx:pt>
          <cx:pt idx="1520">5700</cx:pt>
          <cx:pt idx="1521">2000</cx:pt>
          <cx:pt idx="1522">1500</cx:pt>
          <cx:pt idx="1523">2600</cx:pt>
          <cx:pt idx="1524">13800</cx:pt>
          <cx:pt idx="1525">6200</cx:pt>
          <cx:pt idx="1526">7000</cx:pt>
          <cx:pt idx="1527">6200</cx:pt>
          <cx:pt idx="1528">6400</cx:pt>
          <cx:pt idx="1529">3100</cx:pt>
          <cx:pt idx="1530">3600</cx:pt>
          <cx:pt idx="1531">5500</cx:pt>
          <cx:pt idx="1532">3900</cx:pt>
          <cx:pt idx="1533">4500</cx:pt>
          <cx:pt idx="1534">1400</cx:pt>
          <cx:pt idx="1535">1600</cx:pt>
          <cx:pt idx="1536">1200</cx:pt>
          <cx:pt idx="1537">1500</cx:pt>
          <cx:pt idx="1538">1400</cx:pt>
          <cx:pt idx="1539">1200</cx:pt>
          <cx:pt idx="1540">1000</cx:pt>
          <cx:pt idx="1541">1500</cx:pt>
          <cx:pt idx="1542">1300</cx:pt>
          <cx:pt idx="1543">1500</cx:pt>
          <cx:pt idx="1544">1400</cx:pt>
          <cx:pt idx="1545">11800</cx:pt>
          <cx:pt idx="1546">2800</cx:pt>
          <cx:pt idx="1547">1600</cx:pt>
          <cx:pt idx="1548">1200</cx:pt>
          <cx:pt idx="1549">3500</cx:pt>
          <cx:pt idx="1550">3100</cx:pt>
          <cx:pt idx="1551">2500</cx:pt>
          <cx:pt idx="1552">2600</cx:pt>
          <cx:pt idx="1553">2200</cx:pt>
          <cx:pt idx="1554">2600</cx:pt>
          <cx:pt idx="1555">2200</cx:pt>
          <cx:pt idx="1556">0</cx:pt>
          <cx:pt idx="1557">900</cx:pt>
          <cx:pt idx="1558">3200</cx:pt>
          <cx:pt idx="1559">3700</cx:pt>
          <cx:pt idx="1560">3400</cx:pt>
          <cx:pt idx="1561">3300</cx:pt>
          <cx:pt idx="1562">3500</cx:pt>
          <cx:pt idx="1563">3200</cx:pt>
          <cx:pt idx="1564">2400</cx:pt>
          <cx:pt idx="1565">3300</cx:pt>
          <cx:pt idx="1566">3500</cx:pt>
          <cx:pt idx="1567">4000</cx:pt>
          <cx:pt idx="1568">2100</cx:pt>
          <cx:pt idx="1569">1300</cx:pt>
          <cx:pt idx="1570">800</cx:pt>
          <cx:pt idx="1571">800</cx:pt>
          <cx:pt idx="1572">1000</cx:pt>
          <cx:pt idx="1573">2200</cx:pt>
          <cx:pt idx="1574">2400</cx:pt>
          <cx:pt idx="1575">2700</cx:pt>
          <cx:pt idx="1576">2300</cx:pt>
          <cx:pt idx="1577">4100</cx:pt>
          <cx:pt idx="1578">4900</cx:pt>
          <cx:pt idx="1579">3200</cx:pt>
          <cx:pt idx="1580">5000</cx:pt>
          <cx:pt idx="1581">5400</cx:pt>
          <cx:pt idx="1582">3800</cx:pt>
          <cx:pt idx="1583">3000</cx:pt>
          <cx:pt idx="1584">4300</cx:pt>
          <cx:pt idx="1585">4000</cx:pt>
          <cx:pt idx="1586">4600</cx:pt>
          <cx:pt idx="1587">4100</cx:pt>
          <cx:pt idx="1588">300</cx:pt>
          <cx:pt idx="1589">100</cx:pt>
          <cx:pt idx="1590">900</cx:pt>
          <cx:pt idx="1591">600</cx:pt>
          <cx:pt idx="1592">700</cx:pt>
          <cx:pt idx="1593">500</cx:pt>
          <cx:pt idx="1594">400</cx:pt>
          <cx:pt idx="1595">600</cx:pt>
          <cx:pt idx="1596">200</cx:pt>
          <cx:pt idx="1597">1100</cx:pt>
          <cx:pt idx="1598">700</cx:pt>
          <cx:pt idx="1599">3100</cx:pt>
          <cx:pt idx="1600">3300</cx:pt>
          <cx:pt idx="1601">3600</cx:pt>
          <cx:pt idx="1602">6200</cx:pt>
          <cx:pt idx="1603">4100</cx:pt>
          <cx:pt idx="1604">2100</cx:pt>
          <cx:pt idx="1605">600</cx:pt>
          <cx:pt idx="1606">4700</cx:pt>
          <cx:pt idx="1607">1900</cx:pt>
          <cx:pt idx="1608">2000</cx:pt>
          <cx:pt idx="1609">2700</cx:pt>
          <cx:pt idx="1610">4800</cx:pt>
          <cx:pt idx="1611">5900</cx:pt>
          <cx:pt idx="1612">4200</cx:pt>
          <cx:pt idx="1613">4900</cx:pt>
          <cx:pt idx="1614">3900</cx:pt>
          <cx:pt idx="1615">5500</cx:pt>
          <cx:pt idx="1616">4300</cx:pt>
          <cx:pt idx="1617">4400</cx:pt>
          <cx:pt idx="1618">3700</cx:pt>
          <cx:pt idx="1619">3900</cx:pt>
          <cx:pt idx="1620">3700</cx:pt>
          <cx:pt idx="1621">4000</cx:pt>
          <cx:pt idx="1622">3800</cx:pt>
          <cx:pt idx="1623">3300</cx:pt>
          <cx:pt idx="1624">4400</cx:pt>
          <cx:pt idx="1625">4700</cx:pt>
          <cx:pt idx="1626">5500</cx:pt>
          <cx:pt idx="1627">2700</cx:pt>
          <cx:pt idx="1628">1100</cx:pt>
          <cx:pt idx="1629">600</cx:pt>
          <cx:pt idx="1630">1100</cx:pt>
          <cx:pt idx="1631">900</cx:pt>
          <cx:pt idx="1632">5600</cx:pt>
          <cx:pt idx="1633">0</cx:pt>
          <cx:pt idx="1634">9800</cx:pt>
          <cx:pt idx="1635">5200</cx:pt>
          <cx:pt idx="1636">1800</cx:pt>
          <cx:pt idx="1637">2600</cx:pt>
          <cx:pt idx="1638">1800</cx:pt>
          <cx:pt idx="1639">2000</cx:pt>
          <cx:pt idx="1640">2300</cx:pt>
          <cx:pt idx="1641">2100</cx:pt>
          <cx:pt idx="1642">0</cx:pt>
          <cx:pt idx="1643">0</cx:pt>
          <cx:pt idx="1644">0</cx:pt>
          <cx:pt idx="1645">0</cx:pt>
          <cx:pt idx="1646">0</cx:pt>
          <cx:pt idx="1647">0</cx:pt>
          <cx:pt idx="1648">0</cx:pt>
          <cx:pt idx="1649">0</cx:pt>
          <cx:pt idx="1650">0</cx:pt>
          <cx:pt idx="1651">0</cx:pt>
          <cx:pt idx="1652">0</cx:pt>
          <cx:pt idx="1653">1200</cx:pt>
          <cx:pt idx="1654">1400</cx:pt>
          <cx:pt idx="1655">1400</cx:pt>
          <cx:pt idx="1656">1300</cx:pt>
          <cx:pt idx="1657">1700</cx:pt>
          <cx:pt idx="1658">1000</cx:pt>
          <cx:pt idx="1659">1200</cx:pt>
          <cx:pt idx="1660">1600</cx:pt>
          <cx:pt idx="1661">1200</cx:pt>
          <cx:pt idx="1662">2800</cx:pt>
          <cx:pt idx="1663">1400</cx:pt>
          <cx:pt idx="1664">3500</cx:pt>
          <cx:pt idx="1665">1400</cx:pt>
          <cx:pt idx="1666">500</cx:pt>
          <cx:pt idx="1667">0</cx:pt>
          <cx:pt idx="1668">0</cx:pt>
          <cx:pt idx="1669">0</cx:pt>
          <cx:pt idx="1670">0</cx:pt>
          <cx:pt idx="1671">0</cx:pt>
          <cx:pt idx="1672">0</cx:pt>
          <cx:pt idx="1673">0</cx:pt>
          <cx:pt idx="1674">0</cx:pt>
          <cx:pt idx="1675">3300</cx:pt>
          <cx:pt idx="1676">3300</cx:pt>
          <cx:pt idx="1677">2600</cx:pt>
          <cx:pt idx="1678">2600</cx:pt>
          <cx:pt idx="1679">2100</cx:pt>
          <cx:pt idx="1680">2200</cx:pt>
          <cx:pt idx="1681">2100</cx:pt>
          <cx:pt idx="1682">2600</cx:pt>
          <cx:pt idx="1683">2100</cx:pt>
          <cx:pt idx="1684">2900</cx:pt>
          <cx:pt idx="1685">2100</cx:pt>
          <cx:pt idx="1686">5800</cx:pt>
          <cx:pt idx="1687">8400</cx:pt>
          <cx:pt idx="1688">3700</cx:pt>
          <cx:pt idx="1689">4700</cx:pt>
          <cx:pt idx="1690">7400</cx:pt>
          <cx:pt idx="1691">9700</cx:pt>
          <cx:pt idx="1692">10100</cx:pt>
          <cx:pt idx="1693">6400</cx:pt>
          <cx:pt idx="1694">5900</cx:pt>
          <cx:pt idx="1695">6300</cx:pt>
          <cx:pt idx="1696">4500</cx:pt>
          <cx:pt idx="1697">5200</cx:pt>
          <cx:pt idx="1698">9900</cx:pt>
          <cx:pt idx="1699">3100</cx:pt>
          <cx:pt idx="1700">3200</cx:pt>
          <cx:pt idx="1701">4800</cx:pt>
          <cx:pt idx="1702">3900</cx:pt>
          <cx:pt idx="1703">3900</cx:pt>
          <cx:pt idx="1704">3900</cx:pt>
          <cx:pt idx="1705">3900</cx:pt>
          <cx:pt idx="1706">4100</cx:pt>
          <cx:pt idx="1707">1900</cx:pt>
          <cx:pt idx="1708">6300</cx:pt>
          <cx:pt idx="1709">7900</cx:pt>
          <cx:pt idx="1710">3500</cx:pt>
          <cx:pt idx="1711">4900</cx:pt>
          <cx:pt idx="1712">4500</cx:pt>
          <cx:pt idx="1713">4100</cx:pt>
          <cx:pt idx="1714">4300</cx:pt>
          <cx:pt idx="1715">5100</cx:pt>
          <cx:pt idx="1716">4900</cx:pt>
          <cx:pt idx="1717">6600</cx:pt>
          <cx:pt idx="1718">5900</cx:pt>
          <cx:pt idx="1719">3500</cx:pt>
          <cx:pt idx="1720">4700</cx:pt>
          <cx:pt idx="1721">3700</cx:pt>
          <cx:pt idx="1722">3600</cx:pt>
          <cx:pt idx="1723">2400</cx:pt>
          <cx:pt idx="1724">1000</cx:pt>
          <cx:pt idx="1725">0</cx:pt>
          <cx:pt idx="1726">0</cx:pt>
          <cx:pt idx="1727">0</cx:pt>
          <cx:pt idx="1728">0</cx:pt>
          <cx:pt idx="1729">0</cx:pt>
          <cx:pt idx="1730">4300</cx:pt>
          <cx:pt idx="1731">6300</cx:pt>
          <cx:pt idx="1732">7800</cx:pt>
          <cx:pt idx="1733">16600</cx:pt>
          <cx:pt idx="1734">2500</cx:pt>
          <cx:pt idx="1735">3200</cx:pt>
          <cx:pt idx="1736">3200</cx:pt>
          <cx:pt idx="1737">4800</cx:pt>
          <cx:pt idx="1738">4000</cx:pt>
          <cx:pt idx="1739">6100</cx:pt>
          <cx:pt idx="1740">3800</cx:pt>
          <cx:pt idx="1741">1900</cx:pt>
          <cx:pt idx="1742">1700</cx:pt>
          <cx:pt idx="1743">1600</cx:pt>
          <cx:pt idx="1744">2000</cx:pt>
          <cx:pt idx="1745">1200</cx:pt>
          <cx:pt idx="1746">3600</cx:pt>
          <cx:pt idx="1747">1800</cx:pt>
          <cx:pt idx="1748">600</cx:pt>
          <cx:pt idx="1749">1500</cx:pt>
          <cx:pt idx="1750">2000</cx:pt>
          <cx:pt idx="1751">1800</cx:pt>
          <cx:pt idx="1752">0</cx:pt>
          <cx:pt idx="1753">100</cx:pt>
          <cx:pt idx="1754">0</cx:pt>
          <cx:pt idx="1755">100</cx:pt>
          <cx:pt idx="1756">0</cx:pt>
          <cx:pt idx="1757">100</cx:pt>
          <cx:pt idx="1758">0</cx:pt>
          <cx:pt idx="1759">0</cx:pt>
          <cx:pt idx="1760">100</cx:pt>
          <cx:pt idx="1761">0</cx:pt>
          <cx:pt idx="1762">200</cx:pt>
          <cx:pt idx="1763">5700</cx:pt>
          <cx:pt idx="1764">5900</cx:pt>
          <cx:pt idx="1765">7000</cx:pt>
          <cx:pt idx="1766">5000</cx:pt>
          <cx:pt idx="1767">6200</cx:pt>
          <cx:pt idx="1768">4700</cx:pt>
          <cx:pt idx="1769">4100</cx:pt>
          <cx:pt idx="1770">11700</cx:pt>
          <cx:pt idx="1771">4900</cx:pt>
          <cx:pt idx="1772">5000</cx:pt>
          <cx:pt idx="1773">6600</cx:pt>
          <cx:pt idx="1774">6500</cx:pt>
          <cx:pt idx="1775">8500</cx:pt>
          <cx:pt idx="1776">9100</cx:pt>
          <cx:pt idx="1777">7700</cx:pt>
          <cx:pt idx="1778">7300</cx:pt>
          <cx:pt idx="1779">8500</cx:pt>
          <cx:pt idx="1780">6300</cx:pt>
          <cx:pt idx="1781">8400</cx:pt>
          <cx:pt idx="1782">2700</cx:pt>
          <cx:pt idx="1783">13500</cx:pt>
          <cx:pt idx="1784">7300</cx:pt>
          <cx:pt idx="1785">0</cx:pt>
          <cx:pt idx="1786">0</cx:pt>
          <cx:pt idx="1787">0</cx:pt>
          <cx:pt idx="1788">0</cx:pt>
          <cx:pt idx="1789">0</cx:pt>
          <cx:pt idx="1790">0</cx:pt>
          <cx:pt idx="1791">0</cx:pt>
          <cx:pt idx="1792">0</cx:pt>
          <cx:pt idx="1793">0</cx:pt>
          <cx:pt idx="1794">100</cx:pt>
          <cx:pt idx="1795">0</cx:pt>
          <cx:pt idx="1796">12700</cx:pt>
          <cx:pt idx="1797">8400</cx:pt>
          <cx:pt idx="1798">12400</cx:pt>
          <cx:pt idx="1799">6300</cx:pt>
          <cx:pt idx="1800">6400</cx:pt>
          <cx:pt idx="1801">5800</cx:pt>
          <cx:pt idx="1802">3300</cx:pt>
          <cx:pt idx="1803">6200</cx:pt>
          <cx:pt idx="1804">3600</cx:pt>
          <cx:pt idx="1805">5400</cx:pt>
          <cx:pt idx="1806">5000</cx:pt>
          <cx:pt idx="1807">4100</cx:pt>
          <cx:pt idx="1808">5400</cx:pt>
          <cx:pt idx="1809">3100</cx:pt>
          <cx:pt idx="1810">4600</cx:pt>
          <cx:pt idx="1811">4500</cx:pt>
          <cx:pt idx="1812">4100</cx:pt>
          <cx:pt idx="1813">2400</cx:pt>
          <cx:pt idx="1814">4500</cx:pt>
          <cx:pt idx="1815">5800</cx:pt>
          <cx:pt idx="1816">2100</cx:pt>
          <cx:pt idx="1817">3600</cx:pt>
          <cx:pt idx="1818">1700</cx:pt>
          <cx:pt idx="1819">2200</cx:pt>
          <cx:pt idx="1820">1500</cx:pt>
          <cx:pt idx="1821">1800</cx:pt>
          <cx:pt idx="1822">4400</cx:pt>
          <cx:pt idx="1823">1700</cx:pt>
          <cx:pt idx="1824">10000</cx:pt>
          <cx:pt idx="1825">10000</cx:pt>
          <cx:pt idx="1826">1100</cx:pt>
          <cx:pt idx="1827">1200</cx:pt>
          <cx:pt idx="1828">1200</cx:pt>
          <cx:pt idx="1829">2600</cx:pt>
          <cx:pt idx="1830">3000</cx:pt>
          <cx:pt idx="1831">2400</cx:pt>
          <cx:pt idx="1832">2700</cx:pt>
          <cx:pt idx="1833">2700</cx:pt>
          <cx:pt idx="1834">3100</cx:pt>
          <cx:pt idx="1835">2400</cx:pt>
          <cx:pt idx="1836">2500</cx:pt>
          <cx:pt idx="1837">2300</cx:pt>
          <cx:pt idx="1838">2400</cx:pt>
          <cx:pt idx="1839">2600</cx:pt>
          <cx:pt idx="1840">3600</cx:pt>
          <cx:pt idx="1841">4900</cx:pt>
          <cx:pt idx="1842">3100</cx:pt>
          <cx:pt idx="1843">4000</cx:pt>
          <cx:pt idx="1844">5300</cx:pt>
          <cx:pt idx="1845">3300</cx:pt>
          <cx:pt idx="1846">3400</cx:pt>
          <cx:pt idx="1847">3400</cx:pt>
          <cx:pt idx="1848">3800</cx:pt>
          <cx:pt idx="1849">2700</cx:pt>
          <cx:pt idx="1850">2800</cx:pt>
          <cx:pt idx="1851">4800</cx:pt>
          <cx:pt idx="1852">3500</cx:pt>
          <cx:pt idx="1853">2900</cx:pt>
          <cx:pt idx="1854">1000</cx:pt>
          <cx:pt idx="1855">4200</cx:pt>
          <cx:pt idx="1856">2500</cx:pt>
          <cx:pt idx="1857">2100</cx:pt>
          <cx:pt idx="1858">3200</cx:pt>
          <cx:pt idx="1859">3100</cx:pt>
          <cx:pt idx="1860">3200</cx:pt>
          <cx:pt idx="1861">2200</cx:pt>
          <cx:pt idx="1862">1100</cx:pt>
          <cx:pt idx="1863">1600</cx:pt>
          <cx:pt idx="1864">400</cx:pt>
          <cx:pt idx="1865">800</cx:pt>
          <cx:pt idx="1866">1000</cx:pt>
          <cx:pt idx="1867">800</cx:pt>
          <cx:pt idx="1868">900</cx:pt>
          <cx:pt idx="1869">600</cx:pt>
          <cx:pt idx="1870">500</cx:pt>
          <cx:pt idx="1871">900</cx:pt>
          <cx:pt idx="1872">300</cx:pt>
          <cx:pt idx="1873">1700</cx:pt>
          <cx:pt idx="1874">10300</cx:pt>
          <cx:pt idx="1875">4500</cx:pt>
          <cx:pt idx="1876">11800</cx:pt>
          <cx:pt idx="1877">12100</cx:pt>
          <cx:pt idx="1878">14900</cx:pt>
          <cx:pt idx="1879">15200</cx:pt>
          <cx:pt idx="1880">13100</cx:pt>
          <cx:pt idx="1881">100</cx:pt>
          <cx:pt idx="1882">44300</cx:pt>
          <cx:pt idx="1883">1500</cx:pt>
          <cx:pt idx="1884">3000</cx:pt>
          <cx:pt idx="1885">2900</cx:pt>
          <cx:pt idx="1886">3900</cx:pt>
          <cx:pt idx="1887">2800</cx:pt>
          <cx:pt idx="1888">3500</cx:pt>
          <cx:pt idx="1889">6700</cx:pt>
          <cx:pt idx="1890">4700</cx:pt>
          <cx:pt idx="1891">2600</cx:pt>
          <cx:pt idx="1892">3300</cx:pt>
          <cx:pt idx="1893">1900</cx:pt>
          <cx:pt idx="1894">1700</cx:pt>
          <cx:pt idx="1895">1500</cx:pt>
          <cx:pt idx="1896">3200</cx:pt>
          <cx:pt idx="1897">9400</cx:pt>
          <cx:pt idx="1898">5100</cx:pt>
          <cx:pt idx="1899">4000</cx:pt>
          <cx:pt idx="1900">6700</cx:pt>
          <cx:pt idx="1901">4600</cx:pt>
          <cx:pt idx="1902">5300</cx:pt>
          <cx:pt idx="1903">5400</cx:pt>
          <cx:pt idx="1904">5400</cx:pt>
          <cx:pt idx="1905">5100</cx:pt>
          <cx:pt idx="1906">4200</cx:pt>
          <cx:pt idx="1907">2300</cx:pt>
          <cx:pt idx="1908">2900</cx:pt>
          <cx:pt idx="1909">3800</cx:pt>
          <cx:pt idx="1910">0</cx:pt>
          <cx:pt idx="1911">300</cx:pt>
          <cx:pt idx="1912">500</cx:pt>
          <cx:pt idx="1913">1500</cx:pt>
          <cx:pt idx="1914">3200</cx:pt>
          <cx:pt idx="1915">1600</cx:pt>
          <cx:pt idx="1916">2100</cx:pt>
          <cx:pt idx="1917">1800</cx:pt>
          <cx:pt idx="1918">5100</cx:pt>
          <cx:pt idx="1919">5300</cx:pt>
          <cx:pt idx="1920">5700</cx:pt>
          <cx:pt idx="1921">4600</cx:pt>
          <cx:pt idx="1922">6800</cx:pt>
          <cx:pt idx="1923">5000</cx:pt>
          <cx:pt idx="1924">3900</cx:pt>
          <cx:pt idx="1925">5400</cx:pt>
          <cx:pt idx="1926">4200</cx:pt>
          <cx:pt idx="1927">4200</cx:pt>
          <cx:pt idx="1928">3900</cx:pt>
          <cx:pt idx="1929">4100</cx:pt>
          <cx:pt idx="1930">11100</cx:pt>
          <cx:pt idx="1931">6000</cx:pt>
          <cx:pt idx="1932">3200</cx:pt>
          <cx:pt idx="1933">6400</cx:pt>
          <cx:pt idx="1934">6500</cx:pt>
          <cx:pt idx="1935">47700</cx:pt>
          <cx:pt idx="1936">5200</cx:pt>
          <cx:pt idx="1937">3000</cx:pt>
          <cx:pt idx="1938">4700</cx:pt>
          <cx:pt idx="1939">3300</cx:pt>
          <cx:pt idx="1940">3000</cx:pt>
          <cx:pt idx="1941">4700</cx:pt>
          <cx:pt idx="1942">2800</cx:pt>
          <cx:pt idx="1943">4400</cx:pt>
          <cx:pt idx="1944">3800</cx:pt>
          <cx:pt idx="1945">3500</cx:pt>
          <cx:pt idx="1946">2500</cx:pt>
          <cx:pt idx="1947">3300</cx:pt>
          <cx:pt idx="1948">3400</cx:pt>
          <cx:pt idx="1949">3400</cx:pt>
          <cx:pt idx="1950">3400</cx:pt>
          <cx:pt idx="1951">5800</cx:pt>
          <cx:pt idx="1952">7500</cx:pt>
          <cx:pt idx="1953">3400</cx:pt>
          <cx:pt idx="1954">5800</cx:pt>
          <cx:pt idx="1955">7000</cx:pt>
          <cx:pt idx="1956">5900</cx:pt>
          <cx:pt idx="1957">7800</cx:pt>
          <cx:pt idx="1958">7200</cx:pt>
          <cx:pt idx="1959">6400</cx:pt>
          <cx:pt idx="1960">5100</cx:pt>
          <cx:pt idx="1961">4300</cx:pt>
          <cx:pt idx="1962">2200</cx:pt>
          <cx:pt idx="1963">1900</cx:pt>
          <cx:pt idx="1964">4700</cx:pt>
          <cx:pt idx="1965">0</cx:pt>
          <cx:pt idx="1966">800</cx:pt>
          <cx:pt idx="1967">1500</cx:pt>
          <cx:pt idx="1968">1600</cx:pt>
          <cx:pt idx="1969">2000</cx:pt>
          <cx:pt idx="1970">1600</cx:pt>
          <cx:pt idx="1971">1800</cx:pt>
          <cx:pt idx="1972">1500</cx:pt>
          <cx:pt idx="1973">800</cx:pt>
          <cx:pt idx="1974">1700</cx:pt>
          <cx:pt idx="1975">400</cx:pt>
          <cx:pt idx="1976">600</cx:pt>
          <cx:pt idx="1977">600</cx:pt>
          <cx:pt idx="1978">600</cx:pt>
          <cx:pt idx="1979">400</cx:pt>
          <cx:pt idx="1980">800</cx:pt>
          <cx:pt idx="1981">400</cx:pt>
          <cx:pt idx="1982">600</cx:pt>
          <cx:pt idx="1983">400</cx:pt>
          <cx:pt idx="1984">3400</cx:pt>
          <cx:pt idx="1985">4500</cx:pt>
          <cx:pt idx="1986">3700</cx:pt>
          <cx:pt idx="1987">3400</cx:pt>
          <cx:pt idx="1988">3800</cx:pt>
          <cx:pt idx="1989">3600</cx:pt>
          <cx:pt idx="1990">3800</cx:pt>
          <cx:pt idx="1991">2600</cx:pt>
          <cx:pt idx="1992">5600</cx:pt>
          <cx:pt idx="1993">3800</cx:pt>
          <cx:pt idx="1994">3500</cx:pt>
          <cx:pt idx="1995">15100</cx:pt>
          <cx:pt idx="1996">6400</cx:pt>
          <cx:pt idx="1997">9800</cx:pt>
          <cx:pt idx="1998">9200</cx:pt>
          <cx:pt idx="1999">4800</cx:pt>
          <cx:pt idx="2000">6400</cx:pt>
          <cx:pt idx="2001">14700</cx:pt>
          <cx:pt idx="2002">9400</cx:pt>
          <cx:pt idx="2003">6700</cx:pt>
          <cx:pt idx="2004">6400</cx:pt>
          <cx:pt idx="2005">6900</cx:pt>
          <cx:pt idx="2006">500</cx:pt>
          <cx:pt idx="2007">2300</cx:pt>
          <cx:pt idx="2008">700</cx:pt>
          <cx:pt idx="2009">600</cx:pt>
          <cx:pt idx="2010">1800</cx:pt>
          <cx:pt idx="2011">900</cx:pt>
          <cx:pt idx="2012">500</cx:pt>
          <cx:pt idx="2013">1000</cx:pt>
          <cx:pt idx="2014">900</cx:pt>
          <cx:pt idx="2015">900</cx:pt>
          <cx:pt idx="2016">1100</cx:pt>
          <cx:pt idx="2017">6500</cx:pt>
          <cx:pt idx="2018">5600</cx:pt>
          <cx:pt idx="2019">3000</cx:pt>
          <cx:pt idx="2020">3700</cx:pt>
          <cx:pt idx="2021">2400</cx:pt>
          <cx:pt idx="2022">3500</cx:pt>
          <cx:pt idx="2023">3000</cx:pt>
          <cx:pt idx="2024">3800</cx:pt>
          <cx:pt idx="2025">4300</cx:pt>
          <cx:pt idx="2026">3700</cx:pt>
          <cx:pt idx="2027">3300</cx:pt>
          <cx:pt idx="2028">3600</cx:pt>
          <cx:pt idx="2029">4900</cx:pt>
          <cx:pt idx="2030">3300</cx:pt>
          <cx:pt idx="2031">3300</cx:pt>
          <cx:pt idx="2032">4200</cx:pt>
          <cx:pt idx="2033">2700</cx:pt>
          <cx:pt idx="2034">4200</cx:pt>
          <cx:pt idx="2035">4600</cx:pt>
          <cx:pt idx="2036">3500</cx:pt>
          <cx:pt idx="2037">4100</cx:pt>
          <cx:pt idx="2038">3600</cx:pt>
          <cx:pt idx="2039">1400</cx:pt>
          <cx:pt idx="2040">1800</cx:pt>
          <cx:pt idx="2041">1200</cx:pt>
          <cx:pt idx="2042">2200</cx:pt>
          <cx:pt idx="2043">1300</cx:pt>
          <cx:pt idx="2044">1100</cx:pt>
          <cx:pt idx="2045">1100</cx:pt>
          <cx:pt idx="2046">1300</cx:pt>
          <cx:pt idx="2047">1100</cx:pt>
          <cx:pt idx="2048">1300</cx:pt>
          <cx:pt idx="2049">1200</cx:pt>
          <cx:pt idx="2050">1800</cx:pt>
          <cx:pt idx="2051">2200</cx:pt>
          <cx:pt idx="2052">1600</cx:pt>
          <cx:pt idx="2053">1700</cx:pt>
          <cx:pt idx="2054">1800</cx:pt>
          <cx:pt idx="2055">1800</cx:pt>
          <cx:pt idx="2056">1300</cx:pt>
          <cx:pt idx="2057">3900</cx:pt>
          <cx:pt idx="2058">2000</cx:pt>
          <cx:pt idx="2059">2600</cx:pt>
          <cx:pt idx="2060">1400</cx:pt>
          <cx:pt idx="2061">1400</cx:pt>
          <cx:pt idx="2062">2100</cx:pt>
          <cx:pt idx="2063">1100</cx:pt>
          <cx:pt idx="2064">1300</cx:pt>
          <cx:pt idx="2065">1100</cx:pt>
          <cx:pt idx="2066">1400</cx:pt>
          <cx:pt idx="2067">1700</cx:pt>
          <cx:pt idx="2068">2400</cx:pt>
          <cx:pt idx="2069">4000</cx:pt>
          <cx:pt idx="2070">4600</cx:pt>
          <cx:pt idx="2071">4800</cx:pt>
          <cx:pt idx="2072">1000</cx:pt>
          <cx:pt idx="2073">2900</cx:pt>
          <cx:pt idx="2074">4300</cx:pt>
          <cx:pt idx="2075">0</cx:pt>
          <cx:pt idx="2076">1500</cx:pt>
          <cx:pt idx="2077">1900</cx:pt>
          <cx:pt idx="2078">900</cx:pt>
          <cx:pt idx="2079">1300</cx:pt>
          <cx:pt idx="2080">1700</cx:pt>
          <cx:pt idx="2081">1600</cx:pt>
          <cx:pt idx="2082">1000</cx:pt>
          <cx:pt idx="2083">4400</cx:pt>
          <cx:pt idx="2084">5100</cx:pt>
          <cx:pt idx="2085">2900</cx:pt>
          <cx:pt idx="2086">3900</cx:pt>
          <cx:pt idx="2087">2900</cx:pt>
          <cx:pt idx="2088">2900</cx:pt>
          <cx:pt idx="2089">2800</cx:pt>
          <cx:pt idx="2090">3300</cx:pt>
          <cx:pt idx="2091">3600</cx:pt>
          <cx:pt idx="2092">4400</cx:pt>
          <cx:pt idx="2093">3400</cx:pt>
          <cx:pt idx="2094">4300</cx:pt>
          <cx:pt idx="2095">5000</cx:pt>
          <cx:pt idx="2096">4300</cx:pt>
          <cx:pt idx="2097">4200</cx:pt>
          <cx:pt idx="2098">4700</cx:pt>
          <cx:pt idx="2099">4400</cx:pt>
          <cx:pt idx="2100">4000</cx:pt>
          <cx:pt idx="2101">4600</cx:pt>
          <cx:pt idx="2102">5600</cx:pt>
          <cx:pt idx="2103">1900</cx:pt>
          <cx:pt idx="2104">4400</cx:pt>
          <cx:pt idx="2105">4000</cx:pt>
          <cx:pt idx="2106">4200</cx:pt>
          <cx:pt idx="2107">3200</cx:pt>
          <cx:pt idx="2108">3900</cx:pt>
          <cx:pt idx="2109">3600</cx:pt>
          <cx:pt idx="2110">3600</cx:pt>
          <cx:pt idx="2111">3100</cx:pt>
          <cx:pt idx="2112">4300</cx:pt>
          <cx:pt idx="2113">3000</cx:pt>
          <cx:pt idx="2114">3600</cx:pt>
          <cx:pt idx="2115">3000</cx:pt>
          <cx:pt idx="2116">2400</cx:pt>
          <cx:pt idx="2117">0</cx:pt>
          <cx:pt idx="2118">3000</cx:pt>
          <cx:pt idx="2119">1700</cx:pt>
          <cx:pt idx="2120">1500</cx:pt>
          <cx:pt idx="2121">2100</cx:pt>
          <cx:pt idx="2122">2000</cx:pt>
          <cx:pt idx="2123">2300</cx:pt>
          <cx:pt idx="2124">1400</cx:pt>
          <cx:pt idx="2125">1700</cx:pt>
          <cx:pt idx="2126">2700</cx:pt>
          <cx:pt idx="2127">3200</cx:pt>
          <cx:pt idx="2128">3800</cx:pt>
          <cx:pt idx="2129">2800</cx:pt>
          <cx:pt idx="2130">2800</cx:pt>
          <cx:pt idx="2131">4100</cx:pt>
          <cx:pt idx="2132">5200</cx:pt>
          <cx:pt idx="2133">2800</cx:pt>
          <cx:pt idx="2134">4000</cx:pt>
          <cx:pt idx="2135">2300</cx:pt>
          <cx:pt idx="2136">3500</cx:pt>
          <cx:pt idx="2137">2100</cx:pt>
          <cx:pt idx="2138">1100</cx:pt>
          <cx:pt idx="2139">0</cx:pt>
          <cx:pt idx="2140">100</cx:pt>
          <cx:pt idx="2141">0</cx:pt>
          <cx:pt idx="2142">100</cx:pt>
          <cx:pt idx="2143">0</cx:pt>
          <cx:pt idx="2144">0</cx:pt>
          <cx:pt idx="2145">2000</cx:pt>
          <cx:pt idx="2146">2700</cx:pt>
          <cx:pt idx="2147">4100</cx:pt>
          <cx:pt idx="2148">3500</cx:pt>
          <cx:pt idx="2149">600</cx:pt>
          <cx:pt idx="2150">700</cx:pt>
          <cx:pt idx="2151">4000</cx:pt>
          <cx:pt idx="2152">600</cx:pt>
          <cx:pt idx="2153">300</cx:pt>
          <cx:pt idx="2154">500</cx:pt>
          <cx:pt idx="2155">700</cx:pt>
          <cx:pt idx="2156">300</cx:pt>
          <cx:pt idx="2157">300</cx:pt>
          <cx:pt idx="2158">500</cx:pt>
          <cx:pt idx="2159">600</cx:pt>
          <cx:pt idx="2160">4500</cx:pt>
          <cx:pt idx="2161">4500</cx:pt>
          <cx:pt idx="2162">3800</cx:pt>
          <cx:pt idx="2163">4400</cx:pt>
          <cx:pt idx="2164">4000</cx:pt>
          <cx:pt idx="2165">3600</cx:pt>
          <cx:pt idx="2166">3900</cx:pt>
          <cx:pt idx="2167">2400</cx:pt>
          <cx:pt idx="2168">3900</cx:pt>
          <cx:pt idx="2169">2700</cx:pt>
          <cx:pt idx="2170">4000</cx:pt>
          <cx:pt idx="2171">5500</cx:pt>
          <cx:pt idx="2172">7800</cx:pt>
          <cx:pt idx="2173">5100</cx:pt>
          <cx:pt idx="2174">7200</cx:pt>
          <cx:pt idx="2175">5400</cx:pt>
          <cx:pt idx="2176">5700</cx:pt>
          <cx:pt idx="2177">6000</cx:pt>
          <cx:pt idx="2178">4500</cx:pt>
          <cx:pt idx="2179">4300</cx:pt>
          <cx:pt idx="2180">3800</cx:pt>
          <cx:pt idx="2181">5400</cx:pt>
          <cx:pt idx="2182">3800</cx:pt>
          <cx:pt idx="2183">5500</cx:pt>
          <cx:pt idx="2184">4600</cx:pt>
          <cx:pt idx="2185">5800</cx:pt>
          <cx:pt idx="2186">3900</cx:pt>
          <cx:pt idx="2187">4700</cx:pt>
          <cx:pt idx="2188">8900</cx:pt>
          <cx:pt idx="2189">3700</cx:pt>
          <cx:pt idx="2190">3800</cx:pt>
          <cx:pt idx="2191">3900</cx:pt>
          <cx:pt idx="2192">4800</cx:pt>
          <cx:pt idx="2193">200</cx:pt>
          <cx:pt idx="2194">1900</cx:pt>
          <cx:pt idx="2195">100</cx:pt>
          <cx:pt idx="2196">900</cx:pt>
          <cx:pt idx="2197">300</cx:pt>
          <cx:pt idx="2198">1800</cx:pt>
          <cx:pt idx="2199">1800</cx:pt>
          <cx:pt idx="2200">1500</cx:pt>
          <cx:pt idx="2201">10500</cx:pt>
          <cx:pt idx="2202">7000</cx:pt>
          <cx:pt idx="2203">1400</cx:pt>
          <cx:pt idx="2204">1700</cx:pt>
          <cx:pt idx="2205">1800</cx:pt>
          <cx:pt idx="2206">1300</cx:pt>
          <cx:pt idx="2207">1500</cx:pt>
          <cx:pt idx="2208">1600</cx:pt>
          <cx:pt idx="2209">1200</cx:pt>
          <cx:pt idx="2210">1700</cx:pt>
          <cx:pt idx="2211">1000</cx:pt>
          <cx:pt idx="2212">2000</cx:pt>
          <cx:pt idx="2213">1000</cx:pt>
          <cx:pt idx="2214">1400</cx:pt>
          <cx:pt idx="2215">3000</cx:pt>
          <cx:pt idx="2216">4100</cx:pt>
          <cx:pt idx="2217">2500</cx:pt>
          <cx:pt idx="2218">4100</cx:pt>
          <cx:pt idx="2219">2300</cx:pt>
          <cx:pt idx="2220">3600</cx:pt>
          <cx:pt idx="2221">3200</cx:pt>
          <cx:pt idx="2222">2400</cx:pt>
          <cx:pt idx="2223">3300</cx:pt>
          <cx:pt idx="2224">2500</cx:pt>
          <cx:pt idx="2225">2500</cx:pt>
          <cx:pt idx="2226">3300</cx:pt>
          <cx:pt idx="2227">4700</cx:pt>
          <cx:pt idx="2228">4300</cx:pt>
          <cx:pt idx="2229">4000</cx:pt>
          <cx:pt idx="2230">600</cx:pt>
          <cx:pt idx="2231">400</cx:pt>
          <cx:pt idx="2232">300</cx:pt>
          <cx:pt idx="2233">0</cx:pt>
          <cx:pt idx="2234">2100</cx:pt>
          <cx:pt idx="2235">2000</cx:pt>
          <cx:pt idx="2236">700</cx:pt>
          <cx:pt idx="2237">1800</cx:pt>
          <cx:pt idx="2238">2000</cx:pt>
          <cx:pt idx="2239">2200</cx:pt>
          <cx:pt idx="2240">1700</cx:pt>
          <cx:pt idx="2241">1100</cx:pt>
          <cx:pt idx="2242">1800</cx:pt>
          <cx:pt idx="2243">2600</cx:pt>
          <cx:pt idx="2244">700</cx:pt>
          <cx:pt idx="2245">0</cx:pt>
          <cx:pt idx="2246">700</cx:pt>
          <cx:pt idx="2247">1000</cx:pt>
          <cx:pt idx="2248">4100</cx:pt>
          <cx:pt idx="2249">4500</cx:pt>
          <cx:pt idx="2250">5100</cx:pt>
          <cx:pt idx="2251">4300</cx:pt>
          <cx:pt idx="2252">1100</cx:pt>
          <cx:pt idx="2253">3500</cx:pt>
          <cx:pt idx="2254">3000</cx:pt>
          <cx:pt idx="2255">1500</cx:pt>
          <cx:pt idx="2256">1500</cx:pt>
          <cx:pt idx="2257">600</cx:pt>
          <cx:pt idx="2258">1400</cx:pt>
          <cx:pt idx="2259">1900</cx:pt>
          <cx:pt idx="2260">2000</cx:pt>
          <cx:pt idx="2261">2900</cx:pt>
          <cx:pt idx="2262">2800</cx:pt>
          <cx:pt idx="2263">1500</cx:pt>
          <cx:pt idx="2264">100</cx:pt>
          <cx:pt idx="2265">0</cx:pt>
          <cx:pt idx="2266">5400</cx:pt>
          <cx:pt idx="2267">4900</cx:pt>
          <cx:pt idx="2268">7000</cx:pt>
          <cx:pt idx="2269">11300</cx:pt>
          <cx:pt idx="2270">6600</cx:pt>
          <cx:pt idx="2271">7300</cx:pt>
          <cx:pt idx="2272">7700</cx:pt>
          <cx:pt idx="2273">6500</cx:pt>
          <cx:pt idx="2274">5200</cx:pt>
          <cx:pt idx="2275">0</cx:pt>
          <cx:pt idx="2276">1000</cx:pt>
          <cx:pt idx="2277">3200</cx:pt>
          <cx:pt idx="2278">2600</cx:pt>
          <cx:pt idx="2279">2500</cx:pt>
          <cx:pt idx="2280">1500</cx:pt>
          <cx:pt idx="2281">4600</cx:pt>
          <cx:pt idx="2282">2900</cx:pt>
          <cx:pt idx="2283">3300</cx:pt>
          <cx:pt idx="2284">2200</cx:pt>
          <cx:pt idx="2285">2500</cx:pt>
          <cx:pt idx="2286">3700</cx:pt>
          <cx:pt idx="2287">1300</cx:pt>
          <cx:pt idx="2288">2900</cx:pt>
          <cx:pt idx="2289">1400</cx:pt>
          <cx:pt idx="2290">800</cx:pt>
          <cx:pt idx="2291">1200</cx:pt>
          <cx:pt idx="2292">800</cx:pt>
          <cx:pt idx="2293">1500</cx:pt>
          <cx:pt idx="2294">1000</cx:pt>
          <cx:pt idx="2295">1200</cx:pt>
          <cx:pt idx="2296">1800</cx:pt>
          <cx:pt idx="2297">400</cx:pt>
          <cx:pt idx="2298">1000</cx:pt>
          <cx:pt idx="2299">1700</cx:pt>
          <cx:pt idx="2300">1700</cx:pt>
          <cx:pt idx="2301">1700</cx:pt>
          <cx:pt idx="2302">1100</cx:pt>
          <cx:pt idx="2303">700</cx:pt>
          <cx:pt idx="2304">400</cx:pt>
          <cx:pt idx="2305">300</cx:pt>
          <cx:pt idx="2306">1500</cx:pt>
          <cx:pt idx="2307">3800</cx:pt>
          <cx:pt idx="2308">4300</cx:pt>
          <cx:pt idx="2309">1900</cx:pt>
          <cx:pt idx="2310">3300</cx:pt>
          <cx:pt idx="2311">1200</cx:pt>
          <cx:pt idx="2312">4000</cx:pt>
          <cx:pt idx="2313">3400</cx:pt>
          <cx:pt idx="2314">4900</cx:pt>
          <cx:pt idx="2315">3000</cx:pt>
          <cx:pt idx="2316">3200</cx:pt>
          <cx:pt idx="2317">1600</cx:pt>
          <cx:pt idx="2318">3600</cx:pt>
          <cx:pt idx="2319">4000</cx:pt>
          <cx:pt idx="2320">2100</cx:pt>
          <cx:pt idx="2321">2400</cx:pt>
          <cx:pt idx="2322">1800</cx:pt>
          <cx:pt idx="2323">1500</cx:pt>
          <cx:pt idx="2324">1500</cx:pt>
          <cx:pt idx="2325">2200</cx:pt>
          <cx:pt idx="2326">1000</cx:pt>
          <cx:pt idx="2327">1400</cx:pt>
          <cx:pt idx="2328">1100</cx:pt>
          <cx:pt idx="2329">2000</cx:pt>
          <cx:pt idx="2330">800</cx:pt>
          <cx:pt idx="2331">1700</cx:pt>
          <cx:pt idx="2332">1700</cx:pt>
          <cx:pt idx="2333">4700</cx:pt>
          <cx:pt idx="2334">4400</cx:pt>
          <cx:pt idx="2335">3800</cx:pt>
          <cx:pt idx="2336">6100</cx:pt>
          <cx:pt idx="2337">5700</cx:pt>
          <cx:pt idx="2338">4600</cx:pt>
          <cx:pt idx="2339">4900</cx:pt>
          <cx:pt idx="2340">3600</cx:pt>
          <cx:pt idx="2341">100</cx:pt>
          <cx:pt idx="2342">3000</cx:pt>
          <cx:pt idx="2343">3000</cx:pt>
          <cx:pt idx="2344">2900</cx:pt>
          <cx:pt idx="2345">2300</cx:pt>
          <cx:pt idx="2346">2700</cx:pt>
          <cx:pt idx="2347">2700</cx:pt>
          <cx:pt idx="2348">1800</cx:pt>
          <cx:pt idx="2349">2900</cx:pt>
          <cx:pt idx="2350">1800</cx:pt>
          <cx:pt idx="2351">3100</cx:pt>
          <cx:pt idx="2352">2100</cx:pt>
          <cx:pt idx="2353">2600</cx:pt>
          <cx:pt idx="2354">1300</cx:pt>
          <cx:pt idx="2355">1500</cx:pt>
          <cx:pt idx="2356">1200</cx:pt>
          <cx:pt idx="2357">1800</cx:pt>
          <cx:pt idx="2358">1600</cx:pt>
          <cx:pt idx="2359">400</cx:pt>
          <cx:pt idx="2360">600</cx:pt>
          <cx:pt idx="2361">1600</cx:pt>
          <cx:pt idx="2362">3100</cx:pt>
          <cx:pt idx="2363">2300</cx:pt>
          <cx:pt idx="2364">3800</cx:pt>
          <cx:pt idx="2365">2500</cx:pt>
          <cx:pt idx="2366">600</cx:pt>
          <cx:pt idx="2367">700</cx:pt>
          <cx:pt idx="2368">500</cx:pt>
          <cx:pt idx="2369">500</cx:pt>
          <cx:pt idx="2370">700</cx:pt>
          <cx:pt idx="2371">300</cx:pt>
          <cx:pt idx="2372">900</cx:pt>
          <cx:pt idx="2373">1000</cx:pt>
          <cx:pt idx="2374">800</cx:pt>
          <cx:pt idx="2375">700</cx:pt>
          <cx:pt idx="2376">700</cx:pt>
          <cx:pt idx="2377">1100</cx:pt>
          <cx:pt idx="2378">1700</cx:pt>
          <cx:pt idx="2379">2000</cx:pt>
          <cx:pt idx="2380">800</cx:pt>
          <cx:pt idx="2381">1100</cx:pt>
          <cx:pt idx="2382">1200</cx:pt>
          <cx:pt idx="2383">200</cx:pt>
          <cx:pt idx="2384">400</cx:pt>
          <cx:pt idx="2385">300</cx:pt>
          <cx:pt idx="2386">0</cx:pt>
          <cx:pt idx="2387">11200</cx:pt>
          <cx:pt idx="2388">1700</cx:pt>
          <cx:pt idx="2389">2100</cx:pt>
          <cx:pt idx="2390">1600</cx:pt>
          <cx:pt idx="2391">700</cx:pt>
          <cx:pt idx="2392">2400</cx:pt>
          <cx:pt idx="2393">600</cx:pt>
          <cx:pt idx="2394">2600</cx:pt>
          <cx:pt idx="2395">1700</cx:pt>
          <cx:pt idx="2396">2000</cx:pt>
          <cx:pt idx="2397">1100</cx:pt>
          <cx:pt idx="2398">2100</cx:pt>
          <cx:pt idx="2399">5500</cx:pt>
          <cx:pt idx="2400">9600</cx:pt>
          <cx:pt idx="2401">12300</cx:pt>
          <cx:pt idx="2402">700</cx:pt>
          <cx:pt idx="2403">3300</cx:pt>
          <cx:pt idx="2404">17100</cx:pt>
          <cx:pt idx="2405">2200</cx:pt>
          <cx:pt idx="2406">2500</cx:pt>
          <cx:pt idx="2407">2200</cx:pt>
          <cx:pt idx="2408">2100</cx:pt>
          <cx:pt idx="2409">2500</cx:pt>
          <cx:pt idx="2410">1300</cx:pt>
          <cx:pt idx="2411">200</cx:pt>
          <cx:pt idx="2412">3500</cx:pt>
          <cx:pt idx="2413">3900</cx:pt>
          <cx:pt idx="2414">5000</cx:pt>
          <cx:pt idx="2415">4200</cx:pt>
          <cx:pt idx="2416">4500</cx:pt>
          <cx:pt idx="2417">4000</cx:pt>
          <cx:pt idx="2418">2900</cx:pt>
          <cx:pt idx="2419">3200</cx:pt>
          <cx:pt idx="2420">1100</cx:pt>
          <cx:pt idx="2421">6600</cx:pt>
          <cx:pt idx="2422">0</cx:pt>
          <cx:pt idx="2423">0</cx:pt>
          <cx:pt idx="2424">0</cx:pt>
          <cx:pt idx="2425">0</cx:pt>
          <cx:pt idx="2426">0</cx:pt>
          <cx:pt idx="2427">0</cx:pt>
          <cx:pt idx="2428">0</cx:pt>
          <cx:pt idx="2429">0</cx:pt>
          <cx:pt idx="2430">0</cx:pt>
          <cx:pt idx="2431">0</cx:pt>
          <cx:pt idx="2432">100</cx:pt>
          <cx:pt idx="2433">2100</cx:pt>
          <cx:pt idx="2434">3000</cx:pt>
          <cx:pt idx="2435">2200</cx:pt>
          <cx:pt idx="2436">2200</cx:pt>
          <cx:pt idx="2437">2600</cx:pt>
          <cx:pt idx="2438">2500</cx:pt>
          <cx:pt idx="2439">2800</cx:pt>
          <cx:pt idx="2440">1900</cx:pt>
          <cx:pt idx="2441">2000</cx:pt>
          <cx:pt idx="2442">2200</cx:pt>
          <cx:pt idx="2443">3000</cx:pt>
          <cx:pt idx="2444">2100</cx:pt>
          <cx:pt idx="2445">1700</cx:pt>
          <cx:pt idx="2446">1400</cx:pt>
          <cx:pt idx="2447">3600</cx:pt>
          <cx:pt idx="2448">4500</cx:pt>
          <cx:pt idx="2449">4000</cx:pt>
          <cx:pt idx="2450">1400</cx:pt>
          <cx:pt idx="2451">300</cx:pt>
          <cx:pt idx="2452">0</cx:pt>
          <cx:pt idx="2453">0</cx:pt>
          <cx:pt idx="2454">200</cx:pt>
          <cx:pt idx="2455">500</cx:pt>
          <cx:pt idx="2456">6000</cx:pt>
          <cx:pt idx="2457">4800</cx:pt>
          <cx:pt idx="2458">3500</cx:pt>
          <cx:pt idx="2459">3800</cx:pt>
          <cx:pt idx="2460">5900</cx:pt>
          <cx:pt idx="2461">3700</cx:pt>
          <cx:pt idx="2462">4600</cx:pt>
          <cx:pt idx="2463">3700</cx:pt>
          <cx:pt idx="2464">4400</cx:pt>
          <cx:pt idx="2465">3900</cx:pt>
          <cx:pt idx="2466">3300</cx:pt>
          <cx:pt idx="2467">1800</cx:pt>
          <cx:pt idx="2468">1400</cx:pt>
          <cx:pt idx="2469">1600</cx:pt>
          <cx:pt idx="2470">1700</cx:pt>
          <cx:pt idx="2471">900</cx:pt>
          <cx:pt idx="2472">1100</cx:pt>
          <cx:pt idx="2473">1000</cx:pt>
          <cx:pt idx="2474">2000</cx:pt>
          <cx:pt idx="2475">1300</cx:pt>
          <cx:pt idx="2476">1400</cx:pt>
          <cx:pt idx="2477">1700</cx:pt>
          <cx:pt idx="2478">1700</cx:pt>
          <cx:pt idx="2479">3100</cx:pt>
          <cx:pt idx="2480">3600</cx:pt>
          <cx:pt idx="2481">2700</cx:pt>
          <cx:pt idx="2482">2700</cx:pt>
          <cx:pt idx="2483">1800</cx:pt>
          <cx:pt idx="2484">4800</cx:pt>
          <cx:pt idx="2485">3000</cx:pt>
          <cx:pt idx="2486">4000</cx:pt>
          <cx:pt idx="2487">1700</cx:pt>
          <cx:pt idx="2488">2700</cx:pt>
          <cx:pt idx="2489">2800</cx:pt>
          <cx:pt idx="2490">2200</cx:pt>
          <cx:pt idx="2491">2000</cx:pt>
          <cx:pt idx="2492">1600</cx:pt>
          <cx:pt idx="2493">2600</cx:pt>
          <cx:pt idx="2494">1500</cx:pt>
          <cx:pt idx="2495">2100</cx:pt>
          <cx:pt idx="2496">1700</cx:pt>
          <cx:pt idx="2497">3400</cx:pt>
          <cx:pt idx="2498">1800</cx:pt>
          <cx:pt idx="2499">2900</cx:pt>
          <cx:pt idx="2500">1600</cx:pt>
          <cx:pt idx="2501">2500</cx:pt>
          <cx:pt idx="2502">3000</cx:pt>
          <cx:pt idx="2503">5900</cx:pt>
          <cx:pt idx="2504">4300</cx:pt>
          <cx:pt idx="2505">3000</cx:pt>
          <cx:pt idx="2506">2200</cx:pt>
          <cx:pt idx="2507">2100</cx:pt>
          <cx:pt idx="2508">2000</cx:pt>
          <cx:pt idx="2509">1900</cx:pt>
          <cx:pt idx="2510">1700</cx:pt>
          <cx:pt idx="2511">6100</cx:pt>
          <cx:pt idx="2512">6000</cx:pt>
          <cx:pt idx="2513">4600</cx:pt>
          <cx:pt idx="2514">3900</cx:pt>
          <cx:pt idx="2515">2200</cx:pt>
          <cx:pt idx="2516">1400</cx:pt>
          <cx:pt idx="2517">2200</cx:pt>
          <cx:pt idx="2518">2600</cx:pt>
          <cx:pt idx="2519">2600</cx:pt>
          <cx:pt idx="2520">1100</cx:pt>
          <cx:pt idx="2521">100</cx:pt>
          <cx:pt idx="2522">3000</cx:pt>
          <cx:pt idx="2523">2900</cx:pt>
          <cx:pt idx="2524">3500</cx:pt>
          <cx:pt idx="2525">3400</cx:pt>
          <cx:pt idx="2526">4000</cx:pt>
          <cx:pt idx="2527">1100</cx:pt>
          <cx:pt idx="2528">4100</cx:pt>
          <cx:pt idx="2529">2700</cx:pt>
          <cx:pt idx="2530">3200</cx:pt>
          <cx:pt idx="2531">3000</cx:pt>
          <cx:pt idx="2532">3100</cx:pt>
          <cx:pt idx="2533">2400</cx:pt>
          <cx:pt idx="2534">2800</cx:pt>
          <cx:pt idx="2535">2400</cx:pt>
          <cx:pt idx="2536">2400</cx:pt>
          <cx:pt idx="2537">2300</cx:pt>
          <cx:pt idx="2538">2000</cx:pt>
          <cx:pt idx="2539">1600</cx:pt>
          <cx:pt idx="2540">2000</cx:pt>
          <cx:pt idx="2541">2200</cx:pt>
          <cx:pt idx="2542">2200</cx:pt>
          <cx:pt idx="2543">2600</cx:pt>
          <cx:pt idx="2544">1900</cx:pt>
          <cx:pt idx="2545">4600</cx:pt>
          <cx:pt idx="2546">2200</cx:pt>
          <cx:pt idx="2547">3100</cx:pt>
          <cx:pt idx="2548">3300</cx:pt>
          <cx:pt idx="2549">3000</cx:pt>
          <cx:pt idx="2550">3000</cx:pt>
          <cx:pt idx="2551">2700</cx:pt>
          <cx:pt idx="2552">4100</cx:pt>
          <cx:pt idx="2553">1400</cx:pt>
          <cx:pt idx="2554">4000</cx:pt>
          <cx:pt idx="2555">1300</cx:pt>
          <cx:pt idx="2556">1800</cx:pt>
          <cx:pt idx="2557">1500</cx:pt>
          <cx:pt idx="2558">2300</cx:pt>
          <cx:pt idx="2559">1100</cx:pt>
          <cx:pt idx="2560">1700</cx:pt>
          <cx:pt idx="2561">1500</cx:pt>
          <cx:pt idx="2562">1700</cx:pt>
          <cx:pt idx="2563">700</cx:pt>
          <cx:pt idx="2564">1500</cx:pt>
          <cx:pt idx="2565">1700</cx:pt>
          <cx:pt idx="2566">2700</cx:pt>
          <cx:pt idx="2567">3200</cx:pt>
          <cx:pt idx="2568">5300</cx:pt>
          <cx:pt idx="2569">4900</cx:pt>
          <cx:pt idx="2570">2900</cx:pt>
          <cx:pt idx="2571">1900</cx:pt>
          <cx:pt idx="2572">3500</cx:pt>
          <cx:pt idx="2573">2300</cx:pt>
          <cx:pt idx="2574">3700</cx:pt>
          <cx:pt idx="2575">1800</cx:pt>
          <cx:pt idx="2576">4100</cx:pt>
          <cx:pt idx="2577">3400</cx:pt>
          <cx:pt idx="2578">2700</cx:pt>
          <cx:pt idx="2579">2900</cx:pt>
          <cx:pt idx="2580">2900</cx:pt>
          <cx:pt idx="2581">2000</cx:pt>
          <cx:pt idx="2582">2500</cx:pt>
          <cx:pt idx="2583">2100</cx:pt>
          <cx:pt idx="2584">2000</cx:pt>
          <cx:pt idx="2585">3000</cx:pt>
          <cx:pt idx="2586">2500</cx:pt>
          <cx:pt idx="2587">2900</cx:pt>
          <cx:pt idx="2588">4400</cx:pt>
          <cx:pt idx="2589">5000</cx:pt>
          <cx:pt idx="2590">4200</cx:pt>
          <cx:pt idx="2591">4700</cx:pt>
          <cx:pt idx="2592">4500</cx:pt>
          <cx:pt idx="2593">4100</cx:pt>
          <cx:pt idx="2594">4400</cx:pt>
          <cx:pt idx="2595">3800</cx:pt>
          <cx:pt idx="2596">5100</cx:pt>
          <cx:pt idx="2597">4400</cx:pt>
          <cx:pt idx="2598">4400</cx:pt>
          <cx:pt idx="2599">1900</cx:pt>
          <cx:pt idx="2600">2500</cx:pt>
          <cx:pt idx="2601">2300</cx:pt>
          <cx:pt idx="2602">2000</cx:pt>
          <cx:pt idx="2603">2200</cx:pt>
          <cx:pt idx="2604">2300</cx:pt>
          <cx:pt idx="2605">2000</cx:pt>
          <cx:pt idx="2606">1200</cx:pt>
          <cx:pt idx="2607">2900</cx:pt>
          <cx:pt idx="2608">2700</cx:pt>
          <cx:pt idx="2609">2700</cx:pt>
          <cx:pt idx="2610">11200</cx:pt>
          <cx:pt idx="2611">4700</cx:pt>
          <cx:pt idx="2612">3700</cx:pt>
          <cx:pt idx="2613">5700</cx:pt>
          <cx:pt idx="2614">3900</cx:pt>
          <cx:pt idx="2615">3200</cx:pt>
          <cx:pt idx="2616">3300</cx:pt>
          <cx:pt idx="2617">2500</cx:pt>
          <cx:pt idx="2618">5600</cx:pt>
          <cx:pt idx="2619">2800</cx:pt>
          <cx:pt idx="2620">5500</cx:pt>
          <cx:pt idx="2621">800</cx:pt>
          <cx:pt idx="2622">800</cx:pt>
          <cx:pt idx="2623">2700</cx:pt>
          <cx:pt idx="2624">10200</cx:pt>
          <cx:pt idx="2625">2200</cx:pt>
          <cx:pt idx="2626">3000</cx:pt>
          <cx:pt idx="2627">1800</cx:pt>
          <cx:pt idx="2628">2800</cx:pt>
          <cx:pt idx="2629">2200</cx:pt>
          <cx:pt idx="2630">2100</cx:pt>
          <cx:pt idx="2631">1700</cx:pt>
          <cx:pt idx="2632">1600</cx:pt>
          <cx:pt idx="2633">5500</cx:pt>
          <cx:pt idx="2634">5500</cx:pt>
          <cx:pt idx="2635">5500</cx:pt>
          <cx:pt idx="2636">5500</cx:pt>
          <cx:pt idx="2637">5500</cx:pt>
          <cx:pt idx="2638">4700</cx:pt>
          <cx:pt idx="2639">3700</cx:pt>
          <cx:pt idx="2640">6100</cx:pt>
          <cx:pt idx="2641">4200</cx:pt>
          <cx:pt idx="2642">6400</cx:pt>
          <cx:pt idx="2643">4800</cx:pt>
          <cx:pt idx="2644">2300</cx:pt>
          <cx:pt idx="2645">2200</cx:pt>
          <cx:pt idx="2646">1600</cx:pt>
          <cx:pt idx="2647">1700</cx:pt>
          <cx:pt idx="2648">800</cx:pt>
          <cx:pt idx="2649">0</cx:pt>
          <cx:pt idx="2650">2400</cx:pt>
          <cx:pt idx="2651">3000</cx:pt>
          <cx:pt idx="2652">1700</cx:pt>
          <cx:pt idx="2653">2500</cx:pt>
          <cx:pt idx="2654">2200</cx:pt>
          <cx:pt idx="2655">1400</cx:pt>
          <cx:pt idx="2656">1000</cx:pt>
          <cx:pt idx="2657">1100</cx:pt>
          <cx:pt idx="2658">500</cx:pt>
          <cx:pt idx="2659">1600</cx:pt>
          <cx:pt idx="2660">1700</cx:pt>
          <cx:pt idx="2661">600</cx:pt>
          <cx:pt idx="2662">900</cx:pt>
          <cx:pt idx="2663">1000</cx:pt>
          <cx:pt idx="2664">1300</cx:pt>
          <cx:pt idx="2665">1300</cx:pt>
          <cx:pt idx="2666">47900</cx:pt>
          <cx:pt idx="2667">3000</cx:pt>
          <cx:pt idx="2668">300</cx:pt>
          <cx:pt idx="2669">600</cx:pt>
          <cx:pt idx="2670">700</cx:pt>
          <cx:pt idx="2671">600</cx:pt>
          <cx:pt idx="2672">600</cx:pt>
          <cx:pt idx="2673">600</cx:pt>
          <cx:pt idx="2674">1700</cx:pt>
          <cx:pt idx="2675">2700</cx:pt>
          <cx:pt idx="2676">5400</cx:pt>
          <cx:pt idx="2677">3400</cx:pt>
          <cx:pt idx="2678">4400</cx:pt>
          <cx:pt idx="2679">4400</cx:pt>
          <cx:pt idx="2680">700</cx:pt>
          <cx:pt idx="2681">500</cx:pt>
          <cx:pt idx="2682">2300</cx:pt>
          <cx:pt idx="2683">2900</cx:pt>
          <cx:pt idx="2684">1900</cx:pt>
          <cx:pt idx="2685">3700</cx:pt>
          <cx:pt idx="2686">1900</cx:pt>
          <cx:pt idx="2687">1900</cx:pt>
          <cx:pt idx="2688">2500</cx:pt>
          <cx:pt idx="2689">2600</cx:pt>
          <cx:pt idx="2690">2000</cx:pt>
          <cx:pt idx="2691">1900</cx:pt>
          <cx:pt idx="2692">2600</cx:pt>
          <cx:pt idx="2693">3500</cx:pt>
          <cx:pt idx="2694">2900</cx:pt>
          <cx:pt idx="2695">1300</cx:pt>
          <cx:pt idx="2696">2800</cx:pt>
          <cx:pt idx="2697">1300</cx:pt>
          <cx:pt idx="2698">2300</cx:pt>
          <cx:pt idx="2699">3100</cx:pt>
          <cx:pt idx="2700">3300</cx:pt>
          <cx:pt idx="2701">4700</cx:pt>
          <cx:pt idx="2702">4000</cx:pt>
          <cx:pt idx="2703">15100</cx:pt>
          <cx:pt idx="2704">3900</cx:pt>
          <cx:pt idx="2705">16100</cx:pt>
          <cx:pt idx="2706">3700</cx:pt>
          <cx:pt idx="2707">4700</cx:pt>
          <cx:pt idx="2708">3900</cx:pt>
          <cx:pt idx="2709">3400</cx:pt>
          <cx:pt idx="2710">7300</cx:pt>
          <cx:pt idx="2711">1900</cx:pt>
          <cx:pt idx="2712">3700</cx:pt>
          <cx:pt idx="2713">2500</cx:pt>
          <cx:pt idx="2714">5600</cx:pt>
          <cx:pt idx="2715">2900</cx:pt>
          <cx:pt idx="2716">2100</cx:pt>
          <cx:pt idx="2717">2100</cx:pt>
          <cx:pt idx="2718">5100</cx:pt>
          <cx:pt idx="2719">1800</cx:pt>
          <cx:pt idx="2720">1900</cx:pt>
          <cx:pt idx="2721">2100</cx:pt>
          <cx:pt idx="2722">1800</cx:pt>
          <cx:pt idx="2723">3000</cx:pt>
          <cx:pt idx="2724">1600</cx:pt>
          <cx:pt idx="2725">2900</cx:pt>
          <cx:pt idx="2726">2100</cx:pt>
          <cx:pt idx="2727">2100</cx:pt>
          <cx:pt idx="2728">2100</cx:pt>
          <cx:pt idx="2729">2500</cx:pt>
          <cx:pt idx="2730">2400</cx:pt>
          <cx:pt idx="2731">2300</cx:pt>
          <cx:pt idx="2732">2900</cx:pt>
          <cx:pt idx="2733">4000</cx:pt>
          <cx:pt idx="2734">4200</cx:pt>
          <cx:pt idx="2735">3100</cx:pt>
          <cx:pt idx="2736">3100</cx:pt>
          <cx:pt idx="2737">2500</cx:pt>
          <cx:pt idx="2738">3000</cx:pt>
          <cx:pt idx="2739">3200</cx:pt>
          <cx:pt idx="2740">1800</cx:pt>
          <cx:pt idx="2741">3500</cx:pt>
          <cx:pt idx="2742">2700</cx:pt>
          <cx:pt idx="2743">0</cx:pt>
          <cx:pt idx="2744">3000</cx:pt>
          <cx:pt idx="2745">9800</cx:pt>
          <cx:pt idx="2746">5500</cx:pt>
          <cx:pt idx="2747">9100</cx:pt>
          <cx:pt idx="2748">5300</cx:pt>
          <cx:pt idx="2749">2400</cx:pt>
          <cx:pt idx="2750">2500</cx:pt>
          <cx:pt idx="2751">2000</cx:pt>
          <cx:pt idx="2752">2000</cx:pt>
          <cx:pt idx="2753">2500</cx:pt>
          <cx:pt idx="2754">1600</cx:pt>
          <cx:pt idx="2755">0</cx:pt>
          <cx:pt idx="2756">0</cx:pt>
          <cx:pt idx="2757">0</cx:pt>
          <cx:pt idx="2758">0</cx:pt>
          <cx:pt idx="2759">0</cx:pt>
          <cx:pt idx="2760">4100</cx:pt>
          <cx:pt idx="2761">3800</cx:pt>
          <cx:pt idx="2762">5800</cx:pt>
          <cx:pt idx="2763">4200</cx:pt>
          <cx:pt idx="2764">4700</cx:pt>
          <cx:pt idx="2765">3800</cx:pt>
          <cx:pt idx="2766">800</cx:pt>
          <cx:pt idx="2767">4000</cx:pt>
          <cx:pt idx="2768">4900</cx:pt>
          <cx:pt idx="2769">4300</cx:pt>
          <cx:pt idx="2770">5000</cx:pt>
          <cx:pt idx="2771">800</cx:pt>
          <cx:pt idx="2772">500</cx:pt>
          <cx:pt idx="2773">900</cx:pt>
          <cx:pt idx="2774">300</cx:pt>
          <cx:pt idx="2775">800</cx:pt>
          <cx:pt idx="2776">1100</cx:pt>
          <cx:pt idx="2777">100</cx:pt>
          <cx:pt idx="2778">700</cx:pt>
          <cx:pt idx="2779">1100</cx:pt>
          <cx:pt idx="2780">200</cx:pt>
          <cx:pt idx="2781">600</cx:pt>
          <cx:pt idx="2782">3000</cx:pt>
          <cx:pt idx="2783">3800</cx:pt>
          <cx:pt idx="2784">900</cx:pt>
          <cx:pt idx="2785">1500</cx:pt>
          <cx:pt idx="2786">700</cx:pt>
          <cx:pt idx="2787">2600</cx:pt>
          <cx:pt idx="2788">3200</cx:pt>
          <cx:pt idx="2789">3200</cx:pt>
          <cx:pt idx="2790">2100</cx:pt>
          <cx:pt idx="2791">3200</cx:pt>
          <cx:pt idx="2792">2600</cx:pt>
          <cx:pt idx="2793">3100</cx:pt>
          <cx:pt idx="2794">3200</cx:pt>
          <cx:pt idx="2795">0</cx:pt>
          <cx:pt idx="2796">7000</cx:pt>
          <cx:pt idx="2797">3700</cx:pt>
          <cx:pt idx="2798">4600</cx:pt>
          <cx:pt idx="2799">3100</cx:pt>
          <cx:pt idx="2800">2200</cx:pt>
          <cx:pt idx="2801">1100</cx:pt>
          <cx:pt idx="2802">2300</cx:pt>
          <cx:pt idx="2803">400</cx:pt>
          <cx:pt idx="2804">5000</cx:pt>
          <cx:pt idx="2805">6600</cx:pt>
          <cx:pt idx="2806">6000</cx:pt>
          <cx:pt idx="2807">6400</cx:pt>
          <cx:pt idx="2808">6100</cx:pt>
          <cx:pt idx="2809">5100</cx:pt>
          <cx:pt idx="2810">7000</cx:pt>
          <cx:pt idx="2811">6000</cx:pt>
          <cx:pt idx="2812">5600</cx:pt>
          <cx:pt idx="2813">5200</cx:pt>
          <cx:pt idx="2814">5100</cx:pt>
          <cx:pt idx="2815">5400</cx:pt>
          <cx:pt idx="2816">5800</cx:pt>
          <cx:pt idx="2817">5600</cx:pt>
          <cx:pt idx="2818">10400</cx:pt>
          <cx:pt idx="2819">4500</cx:pt>
          <cx:pt idx="2820">4700</cx:pt>
          <cx:pt idx="2821">5000</cx:pt>
          <cx:pt idx="2822">3400</cx:pt>
          <cx:pt idx="2823">4100</cx:pt>
          <cx:pt idx="2824">8500</cx:pt>
          <cx:pt idx="2825">6200</cx:pt>
          <cx:pt idx="2826">8000</cx:pt>
          <cx:pt idx="2827">2400</cx:pt>
          <cx:pt idx="2828">2900</cx:pt>
          <cx:pt idx="2829">11600</cx:pt>
          <cx:pt idx="2830">4100</cx:pt>
          <cx:pt idx="2831">7300</cx:pt>
          <cx:pt idx="2832">8700</cx:pt>
          <cx:pt idx="2833">8700</cx:pt>
          <cx:pt idx="2834">7500</cx:pt>
          <cx:pt idx="2835">9100</cx:pt>
          <cx:pt idx="2836">1500</cx:pt>
          <cx:pt idx="2837">1700</cx:pt>
          <cx:pt idx="2838">1600</cx:pt>
          <cx:pt idx="2839">2800</cx:pt>
          <cx:pt idx="2840">1900</cx:pt>
          <cx:pt idx="2841">1100</cx:pt>
          <cx:pt idx="2842">2300</cx:pt>
          <cx:pt idx="2843">1700</cx:pt>
          <cx:pt idx="2844">1600</cx:pt>
          <cx:pt idx="2845">1300</cx:pt>
          <cx:pt idx="2846">1700</cx:pt>
          <cx:pt idx="2847">2700</cx:pt>
          <cx:pt idx="2848">2700</cx:pt>
          <cx:pt idx="2849">2000</cx:pt>
          <cx:pt idx="2850">2500</cx:pt>
          <cx:pt idx="2851">2600</cx:pt>
          <cx:pt idx="2852">2500</cx:pt>
          <cx:pt idx="2853">2300</cx:pt>
          <cx:pt idx="2854">2400</cx:pt>
          <cx:pt idx="2855">1700</cx:pt>
          <cx:pt idx="2856">1900</cx:pt>
          <cx:pt idx="2857">2000</cx:pt>
          <cx:pt idx="2858">4100</cx:pt>
          <cx:pt idx="2859">2100</cx:pt>
          <cx:pt idx="2860">8900</cx:pt>
          <cx:pt idx="2861">1400</cx:pt>
          <cx:pt idx="2862">2800</cx:pt>
          <cx:pt idx="2863">2000</cx:pt>
          <cx:pt idx="2864">3300</cx:pt>
          <cx:pt idx="2865">3500</cx:pt>
          <cx:pt idx="2866">2700</cx:pt>
          <cx:pt idx="2867">3200</cx:pt>
          <cx:pt idx="2868">3700</cx:pt>
          <cx:pt idx="2869">2700</cx:pt>
          <cx:pt idx="2870">3000</cx:pt>
          <cx:pt idx="2871">4300</cx:pt>
          <cx:pt idx="2872">2100</cx:pt>
          <cx:pt idx="2873">3700</cx:pt>
          <cx:pt idx="2874">2300</cx:pt>
          <cx:pt idx="2875">3200</cx:pt>
          <cx:pt idx="2876">3000</cx:pt>
          <cx:pt idx="2877">4100</cx:pt>
          <cx:pt idx="2878">2900</cx:pt>
          <cx:pt idx="2879">3500</cx:pt>
          <cx:pt idx="2880">3300</cx:pt>
          <cx:pt idx="2881">1100</cx:pt>
          <cx:pt idx="2882">1000</cx:pt>
          <cx:pt idx="2883">200</cx:pt>
          <cx:pt idx="2884">600</cx:pt>
          <cx:pt idx="2885">2900</cx:pt>
          <cx:pt idx="2886">1100</cx:pt>
          <cx:pt idx="2887">3100</cx:pt>
          <cx:pt idx="2888">1300</cx:pt>
          <cx:pt idx="2889">900</cx:pt>
          <cx:pt idx="2890">1400</cx:pt>
          <cx:pt idx="2891">13800</cx:pt>
          <cx:pt idx="2892">28700</cx:pt>
          <cx:pt idx="2893">65200</cx:pt>
          <cx:pt idx="2894">9400</cx:pt>
          <cx:pt idx="2895">2900</cx:pt>
          <cx:pt idx="2896">2500</cx:pt>
          <cx:pt idx="2897">3000</cx:pt>
          <cx:pt idx="2898">3700</cx:pt>
          <cx:pt idx="2899">3500</cx:pt>
          <cx:pt idx="2900">3300</cx:pt>
          <cx:pt idx="2901">3600</cx:pt>
          <cx:pt idx="2902">700</cx:pt>
          <cx:pt idx="2903">1100</cx:pt>
          <cx:pt idx="2904">1100</cx:pt>
          <cx:pt idx="2905">1400</cx:pt>
          <cx:pt idx="2906">1100</cx:pt>
          <cx:pt idx="2907">900</cx:pt>
          <cx:pt idx="2908">1100</cx:pt>
          <cx:pt idx="2909">400</cx:pt>
          <cx:pt idx="2910">1100</cx:pt>
          <cx:pt idx="2911">1000</cx:pt>
          <cx:pt idx="2912">1500</cx:pt>
          <cx:pt idx="2913">5000</cx:pt>
          <cx:pt idx="2914">4300</cx:pt>
          <cx:pt idx="2915">4600</cx:pt>
          <cx:pt idx="2916">6300</cx:pt>
          <cx:pt idx="2917">2600</cx:pt>
          <cx:pt idx="2918">5800</cx:pt>
          <cx:pt idx="2919">5800</cx:pt>
          <cx:pt idx="2920">4300</cx:pt>
          <cx:pt idx="2921">4700</cx:pt>
          <cx:pt idx="2922">5400</cx:pt>
          <cx:pt idx="2923">5700</cx:pt>
          <cx:pt idx="2924">5400</cx:pt>
          <cx:pt idx="2925">3800</cx:pt>
          <cx:pt idx="2926">4700</cx:pt>
          <cx:pt idx="2927">4500</cx:pt>
          <cx:pt idx="2928">4800</cx:pt>
          <cx:pt idx="2929">3500</cx:pt>
          <cx:pt idx="2930">5200</cx:pt>
          <cx:pt idx="2931">7100</cx:pt>
          <cx:pt idx="2932">4400</cx:pt>
          <cx:pt idx="2933">4300</cx:pt>
          <cx:pt idx="2934">2600</cx:pt>
          <cx:pt idx="2935">2600</cx:pt>
          <cx:pt idx="2936">5300</cx:pt>
          <cx:pt idx="2937">3600</cx:pt>
          <cx:pt idx="2938">4400</cx:pt>
          <cx:pt idx="2939">4600</cx:pt>
          <cx:pt idx="2940">3900</cx:pt>
          <cx:pt idx="2941">3900</cx:pt>
          <cx:pt idx="2942">4100</cx:pt>
          <cx:pt idx="2943">3000</cx:pt>
          <cx:pt idx="2944">3500</cx:pt>
          <cx:pt idx="2945">4100</cx:pt>
          <cx:pt idx="2946">3100</cx:pt>
          <cx:pt idx="2947">3800</cx:pt>
          <cx:pt idx="2948">2200</cx:pt>
          <cx:pt idx="2949">2300</cx:pt>
          <cx:pt idx="2950">2500</cx:pt>
          <cx:pt idx="2951">3300</cx:pt>
          <cx:pt idx="2952">2200</cx:pt>
          <cx:pt idx="2953">2400</cx:pt>
          <cx:pt idx="2954">2000</cx:pt>
          <cx:pt idx="2955">3300</cx:pt>
          <cx:pt idx="2956">3000</cx:pt>
          <cx:pt idx="2957">5500</cx:pt>
          <cx:pt idx="2958">5600</cx:pt>
          <cx:pt idx="2959">4400</cx:pt>
          <cx:pt idx="2960">5900</cx:pt>
          <cx:pt idx="2961">5000</cx:pt>
          <cx:pt idx="2962">4800</cx:pt>
          <cx:pt idx="2963">4000</cx:pt>
          <cx:pt idx="2964">4500</cx:pt>
          <cx:pt idx="2965">5200</cx:pt>
          <cx:pt idx="2966">7600</cx:pt>
          <cx:pt idx="2967">6700</cx:pt>
          <cx:pt idx="2968">6100</cx:pt>
          <cx:pt idx="2969">5800</cx:pt>
          <cx:pt idx="2970">4700</cx:pt>
          <cx:pt idx="2971">5100</cx:pt>
          <cx:pt idx="2972">3900</cx:pt>
          <cx:pt idx="2973">3500</cx:pt>
          <cx:pt idx="2974">4400</cx:pt>
          <cx:pt idx="2975">4000</cx:pt>
          <cx:pt idx="2976">4300</cx:pt>
          <cx:pt idx="2977">4400</cx:pt>
          <cx:pt idx="2978">4700</cx:pt>
          <cx:pt idx="2979">1100</cx:pt>
          <cx:pt idx="2980">600</cx:pt>
          <cx:pt idx="2981">700</cx:pt>
          <cx:pt idx="2982">900</cx:pt>
          <cx:pt idx="2983">0</cx:pt>
          <cx:pt idx="2984">0</cx:pt>
          <cx:pt idx="2985">0</cx:pt>
          <cx:pt idx="2986">300</cx:pt>
          <cx:pt idx="2987">3100</cx:pt>
          <cx:pt idx="2988">100</cx:pt>
          <cx:pt idx="2989">100</cx:pt>
          <cx:pt idx="2990">1500</cx:pt>
          <cx:pt idx="2991">3600</cx:pt>
          <cx:pt idx="2992">3200</cx:pt>
          <cx:pt idx="2993">2400</cx:pt>
          <cx:pt idx="2994">3300</cx:pt>
          <cx:pt idx="2995">4000</cx:pt>
          <cx:pt idx="2996">1600</cx:pt>
          <cx:pt idx="2997">4000</cx:pt>
          <cx:pt idx="2998">4100</cx:pt>
          <cx:pt idx="2999">3300</cx:pt>
          <cx:pt idx="3000">4400</cx:pt>
          <cx:pt idx="3001">4100</cx:pt>
          <cx:pt idx="3002">2200</cx:pt>
          <cx:pt idx="3003">3000</cx:pt>
          <cx:pt idx="3004">4000</cx:pt>
          <cx:pt idx="3005">5000</cx:pt>
          <cx:pt idx="3006">5700</cx:pt>
          <cx:pt idx="3007">4300</cx:pt>
          <cx:pt idx="3008">2900</cx:pt>
          <cx:pt idx="3009">2400</cx:pt>
          <cx:pt idx="3010">1800</cx:pt>
          <cx:pt idx="3011">2300</cx:pt>
          <cx:pt idx="3012">800</cx:pt>
          <cx:pt idx="3013">0</cx:pt>
          <cx:pt idx="3014">900</cx:pt>
          <cx:pt idx="3015">900</cx:pt>
          <cx:pt idx="3016">1700</cx:pt>
          <cx:pt idx="3017">1200</cx:pt>
          <cx:pt idx="3018">1300</cx:pt>
          <cx:pt idx="3019">1400</cx:pt>
          <cx:pt idx="3020">1300</cx:pt>
          <cx:pt idx="3021">1900</cx:pt>
          <cx:pt idx="3022">1700</cx:pt>
          <cx:pt idx="3023">1600</cx:pt>
          <cx:pt idx="3024">1400</cx:pt>
          <cx:pt idx="3025">900</cx:pt>
          <cx:pt idx="3026">800</cx:pt>
          <cx:pt idx="3027">500</cx:pt>
          <cx:pt idx="3028">800</cx:pt>
          <cx:pt idx="3029">1100</cx:pt>
          <cx:pt idx="3030">400</cx:pt>
          <cx:pt idx="3031">900</cx:pt>
          <cx:pt idx="3032">700</cx:pt>
          <cx:pt idx="3033">600</cx:pt>
          <cx:pt idx="3034">900</cx:pt>
          <cx:pt idx="3035">1100</cx:pt>
          <cx:pt idx="3036">12300</cx:pt>
          <cx:pt idx="3037">2500</cx:pt>
          <cx:pt idx="3038">1600</cx:pt>
          <cx:pt idx="3039">2500</cx:pt>
          <cx:pt idx="3040">2300</cx:pt>
          <cx:pt idx="3041">1400</cx:pt>
          <cx:pt idx="3042">2200</cx:pt>
          <cx:pt idx="3043">3100</cx:pt>
          <cx:pt idx="3044">2500</cx:pt>
          <cx:pt idx="3045">2400</cx:pt>
          <cx:pt idx="3046">2100</cx:pt>
          <cx:pt idx="3047">1200</cx:pt>
          <cx:pt idx="3048">600</cx:pt>
          <cx:pt idx="3049">2100</cx:pt>
          <cx:pt idx="3050">1100</cx:pt>
          <cx:pt idx="3051">600</cx:pt>
          <cx:pt idx="3052">0</cx:pt>
          <cx:pt idx="3053">0</cx:pt>
          <cx:pt idx="3054">0</cx:pt>
          <cx:pt idx="3055">100</cx:pt>
          <cx:pt idx="3056">1200</cx:pt>
          <cx:pt idx="3057">2100</cx:pt>
          <cx:pt idx="3058">2400</cx:pt>
          <cx:pt idx="3059">4700</cx:pt>
          <cx:pt idx="3060">1900</cx:pt>
          <cx:pt idx="3061">2300</cx:pt>
          <cx:pt idx="3062">2600</cx:pt>
          <cx:pt idx="3063">1300</cx:pt>
          <cx:pt idx="3064">1500</cx:pt>
          <cx:pt idx="3065">2700</cx:pt>
          <cx:pt idx="3066">1700</cx:pt>
          <cx:pt idx="3067">1300</cx:pt>
          <cx:pt idx="3068">1400</cx:pt>
          <cx:pt idx="3069">4800</cx:pt>
          <cx:pt idx="3070">4900</cx:pt>
          <cx:pt idx="3071">4500</cx:pt>
          <cx:pt idx="3072">4600</cx:pt>
          <cx:pt idx="3073">4800</cx:pt>
          <cx:pt idx="3074">5200</cx:pt>
          <cx:pt idx="3075">4800</cx:pt>
          <cx:pt idx="3076">5000</cx:pt>
          <cx:pt idx="3077">5000</cx:pt>
          <cx:pt idx="3078">3800</cx:pt>
          <cx:pt idx="3079">4500</cx:pt>
          <cx:pt idx="3080">3600</cx:pt>
          <cx:pt idx="3081">2100</cx:pt>
          <cx:pt idx="3082">2600</cx:pt>
          <cx:pt idx="3083">2600</cx:pt>
          <cx:pt idx="3084">3000</cx:pt>
          <cx:pt idx="3085">3700</cx:pt>
          <cx:pt idx="3086">2900</cx:pt>
          <cx:pt idx="3087">2400</cx:pt>
          <cx:pt idx="3088">2600</cx:pt>
          <cx:pt idx="3089">2500</cx:pt>
          <cx:pt idx="3090">3100</cx:pt>
          <cx:pt idx="3091">4000</cx:pt>
          <cx:pt idx="3092">5200</cx:pt>
          <cx:pt idx="3093">3400</cx:pt>
          <cx:pt idx="3094">4000</cx:pt>
          <cx:pt idx="3095">4500</cx:pt>
          <cx:pt idx="3096">3200</cx:pt>
          <cx:pt idx="3097">4200</cx:pt>
          <cx:pt idx="3098">6000</cx:pt>
          <cx:pt idx="3099">2000</cx:pt>
          <cx:pt idx="3100">9600</cx:pt>
          <cx:pt idx="3101">5400</cx:pt>
          <cx:pt idx="3102">800</cx:pt>
          <cx:pt idx="3103">1000</cx:pt>
          <cx:pt idx="3104">1000</cx:pt>
          <cx:pt idx="3105">1000</cx:pt>
          <cx:pt idx="3106">900</cx:pt>
          <cx:pt idx="3107">800</cx:pt>
          <cx:pt idx="3108">700</cx:pt>
          <cx:pt idx="3109">900</cx:pt>
          <cx:pt idx="3110">1000</cx:pt>
          <cx:pt idx="3111">600</cx:pt>
          <cx:pt idx="3112">800</cx:pt>
          <cx:pt idx="3113">900</cx:pt>
          <cx:pt idx="3114">900</cx:pt>
          <cx:pt idx="3115">1100</cx:pt>
          <cx:pt idx="3116">2100</cx:pt>
          <cx:pt idx="3117">1400</cx:pt>
          <cx:pt idx="3118">1400</cx:pt>
          <cx:pt idx="3119">1100</cx:pt>
          <cx:pt idx="3120">1300</cx:pt>
          <cx:pt idx="3121">900</cx:pt>
          <cx:pt idx="3122">1100</cx:pt>
          <cx:pt idx="3123">1600</cx:pt>
          <cx:pt idx="3124">2900</cx:pt>
          <cx:pt idx="3125">6100</cx:pt>
          <cx:pt idx="3126">6100</cx:pt>
          <cx:pt idx="3127">3600</cx:pt>
          <cx:pt idx="3128">5800</cx:pt>
          <cx:pt idx="3129">6600</cx:pt>
          <cx:pt idx="3130">5300</cx:pt>
          <cx:pt idx="3131">7700</cx:pt>
          <cx:pt idx="3132">7700</cx:pt>
          <cx:pt idx="3133">6700</cx:pt>
          <cx:pt idx="3134">5800</cx:pt>
          <cx:pt idx="3135">2200</cx:pt>
          <cx:pt idx="3136">2900</cx:pt>
          <cx:pt idx="3137">2300</cx:pt>
          <cx:pt idx="3138">2600</cx:pt>
          <cx:pt idx="3139">9100</cx:pt>
          <cx:pt idx="3140">2200</cx:pt>
          <cx:pt idx="3141">2200</cx:pt>
          <cx:pt idx="3142">2700</cx:pt>
          <cx:pt idx="3143">1700</cx:pt>
          <cx:pt idx="3144">800</cx:pt>
          <cx:pt idx="3145">3100</cx:pt>
          <cx:pt idx="3146">4300</cx:pt>
          <cx:pt idx="3147">5300</cx:pt>
          <cx:pt idx="3148">6000</cx:pt>
          <cx:pt idx="3149">4400</cx:pt>
          <cx:pt idx="3150">5600</cx:pt>
          <cx:pt idx="3151">5000</cx:pt>
          <cx:pt idx="3152">4000</cx:pt>
          <cx:pt idx="3153">5200</cx:pt>
          <cx:pt idx="3154">5200</cx:pt>
          <cx:pt idx="3155">4400</cx:pt>
          <cx:pt idx="3156">4500</cx:pt>
          <cx:pt idx="3157">4600</cx:pt>
          <cx:pt idx="3158">3900</cx:pt>
          <cx:pt idx="3159">4500</cx:pt>
          <cx:pt idx="3160">4900</cx:pt>
          <cx:pt idx="3161">4000</cx:pt>
          <cx:pt idx="3162">4900</cx:pt>
          <cx:pt idx="3163">3300</cx:pt>
          <cx:pt idx="3164">3800</cx:pt>
          <cx:pt idx="3165">4400</cx:pt>
          <cx:pt idx="3166">4000</cx:pt>
          <cx:pt idx="3167">300</cx:pt>
          <cx:pt idx="3168">1500</cx:pt>
          <cx:pt idx="3169">1300</cx:pt>
          <cx:pt idx="3170">1600</cx:pt>
          <cx:pt idx="3171">1100</cx:pt>
          <cx:pt idx="3172">1100</cx:pt>
          <cx:pt idx="3173">1100</cx:pt>
          <cx:pt idx="3174">1000</cx:pt>
          <cx:pt idx="3175">1000</cx:pt>
          <cx:pt idx="3176">1500</cx:pt>
          <cx:pt idx="3177">1700</cx:pt>
          <cx:pt idx="3178">2500</cx:pt>
          <cx:pt idx="3179">2000</cx:pt>
          <cx:pt idx="3180">2000</cx:pt>
          <cx:pt idx="3181">2100</cx:pt>
          <cx:pt idx="3182">2800</cx:pt>
          <cx:pt idx="3183">2900</cx:pt>
          <cx:pt idx="3184">8100</cx:pt>
          <cx:pt idx="3185">2000</cx:pt>
          <cx:pt idx="3186">2100</cx:pt>
          <cx:pt idx="3187">2100</cx:pt>
          <cx:pt idx="3188">2100</cx:pt>
          <cx:pt idx="3189">2200</cx:pt>
          <cx:pt idx="3190">2100</cx:pt>
          <cx:pt idx="3191">1800</cx:pt>
          <cx:pt idx="3192">1300</cx:pt>
          <cx:pt idx="3193">1500</cx:pt>
          <cx:pt idx="3194">1400</cx:pt>
          <cx:pt idx="3195">1300</cx:pt>
          <cx:pt idx="3196">1400</cx:pt>
          <cx:pt idx="3197">1600</cx:pt>
          <cx:pt idx="3198">1200</cx:pt>
          <cx:pt idx="3199">2100</cx:pt>
          <cx:pt idx="3200">2100</cx:pt>
          <cx:pt idx="3201">4000</cx:pt>
          <cx:pt idx="3202">3000</cx:pt>
          <cx:pt idx="3203">2300</cx:pt>
          <cx:pt idx="3204">2700</cx:pt>
          <cx:pt idx="3205">4900</cx:pt>
          <cx:pt idx="3206">2900</cx:pt>
          <cx:pt idx="3207">4300</cx:pt>
          <cx:pt idx="3208">14900</cx:pt>
          <cx:pt idx="3209">37300</cx:pt>
          <cx:pt idx="3210">2000</cx:pt>
          <cx:pt idx="3211">2100</cx:pt>
          <cx:pt idx="3212">2500</cx:pt>
          <cx:pt idx="3213">2400</cx:pt>
          <cx:pt idx="3214">2800</cx:pt>
          <cx:pt idx="3215">2100</cx:pt>
          <cx:pt idx="3216">3100</cx:pt>
          <cx:pt idx="3217">2400</cx:pt>
          <cx:pt idx="3218">2100</cx:pt>
          <cx:pt idx="3219">2500</cx:pt>
          <cx:pt idx="3220">3100</cx:pt>
          <cx:pt idx="3221">4100</cx:pt>
          <cx:pt idx="3222">3800</cx:pt>
          <cx:pt idx="3223">4100</cx:pt>
          <cx:pt idx="3224">3400</cx:pt>
          <cx:pt idx="3225">6100</cx:pt>
          <cx:pt idx="3226">4600</cx:pt>
          <cx:pt idx="3227">9900</cx:pt>
          <cx:pt idx="3228">18500</cx:pt>
          <cx:pt idx="3229">8900</cx:pt>
          <cx:pt idx="3230">3900</cx:pt>
          <cx:pt idx="3231">2400</cx:pt>
          <cx:pt idx="3232">2100</cx:pt>
          <cx:pt idx="3233">3700</cx:pt>
          <cx:pt idx="3234">6000</cx:pt>
          <cx:pt idx="3235">7300</cx:pt>
          <cx:pt idx="3236">5900</cx:pt>
          <cx:pt idx="3237">8400</cx:pt>
          <cx:pt idx="3238">5700</cx:pt>
          <cx:pt idx="3239">7900</cx:pt>
          <cx:pt idx="3240">5300</cx:pt>
          <cx:pt idx="3241">7100</cx:pt>
          <cx:pt idx="3242">5400</cx:pt>
          <cx:pt idx="3243">7300</cx:pt>
          <cx:pt idx="3244">3900</cx:pt>
          <cx:pt idx="3245">3300</cx:pt>
          <cx:pt idx="3246">2700</cx:pt>
          <cx:pt idx="3247">1900</cx:pt>
          <cx:pt idx="3248">2600</cx:pt>
          <cx:pt idx="3249">3000</cx:pt>
          <cx:pt idx="3250">2300</cx:pt>
          <cx:pt idx="3251">2500</cx:pt>
          <cx:pt idx="3252">3000</cx:pt>
          <cx:pt idx="3253">500</cx:pt>
          <cx:pt idx="3254">100</cx:pt>
          <cx:pt idx="3255">2900</cx:pt>
          <cx:pt idx="3256">7100</cx:pt>
          <cx:pt idx="3257">7500</cx:pt>
          <cx:pt idx="3258">5700</cx:pt>
          <cx:pt idx="3259">7400</cx:pt>
          <cx:pt idx="3260">8400</cx:pt>
          <cx:pt idx="3261">7000</cx:pt>
          <cx:pt idx="3262">7500</cx:pt>
          <cx:pt idx="3263">8400</cx:pt>
          <cx:pt idx="3264">3700</cx:pt>
          <cx:pt idx="3265">600</cx:pt>
          <cx:pt idx="3266">100</cx:pt>
          <cx:pt idx="3267">8000</cx:pt>
          <cx:pt idx="3268">6600</cx:pt>
          <cx:pt idx="3269">5400</cx:pt>
          <cx:pt idx="3270">7000</cx:pt>
          <cx:pt idx="3271">5100</cx:pt>
          <cx:pt idx="3272">5300</cx:pt>
          <cx:pt idx="3273">3100</cx:pt>
          <cx:pt idx="3274">4700</cx:pt>
          <cx:pt idx="3275">4600</cx:pt>
          <cx:pt idx="3276">3900</cx:pt>
          <cx:pt idx="3277">5600</cx:pt>
          <cx:pt idx="3278">7000</cx:pt>
          <cx:pt idx="3279">9500</cx:pt>
          <cx:pt idx="3280">7100</cx:pt>
          <cx:pt idx="3281">7800</cx:pt>
          <cx:pt idx="3282">7100</cx:pt>
          <cx:pt idx="3283">5300</cx:pt>
          <cx:pt idx="3284">3700</cx:pt>
          <cx:pt idx="3285">4900</cx:pt>
          <cx:pt idx="3286">3700</cx:pt>
          <cx:pt idx="3287">3800</cx:pt>
          <cx:pt idx="3288">3800</cx:pt>
          <cx:pt idx="3289">3600</cx:pt>
          <cx:pt idx="3290">6600</cx:pt>
          <cx:pt idx="3291">3100</cx:pt>
          <cx:pt idx="3292">3000</cx:pt>
          <cx:pt idx="3293">5800</cx:pt>
          <cx:pt idx="3294">2600</cx:pt>
          <cx:pt idx="3295">3400</cx:pt>
          <cx:pt idx="3296">3300</cx:pt>
          <cx:pt idx="3297">3200</cx:pt>
          <cx:pt idx="3298">5000</cx:pt>
          <cx:pt idx="3299">3700</cx:pt>
          <cx:pt idx="3300">3500</cx:pt>
          <cx:pt idx="3301">3200</cx:pt>
          <cx:pt idx="3302">3000</cx:pt>
          <cx:pt idx="3303">3600</cx:pt>
          <cx:pt idx="3304">3100</cx:pt>
          <cx:pt idx="3305">8700</cx:pt>
          <cx:pt idx="3306">10300</cx:pt>
          <cx:pt idx="3307">0</cx:pt>
          <cx:pt idx="3308">0</cx:pt>
          <cx:pt idx="3309">0</cx:pt>
          <cx:pt idx="3310">0</cx:pt>
          <cx:pt idx="3311">0</cx:pt>
          <cx:pt idx="3312">0</cx:pt>
          <cx:pt idx="3313">0</cx:pt>
          <cx:pt idx="3314">0</cx:pt>
          <cx:pt idx="3315">0</cx:pt>
          <cx:pt idx="3316">0</cx:pt>
          <cx:pt idx="3317">4300</cx:pt>
          <cx:pt idx="3318">1500</cx:pt>
          <cx:pt idx="3319">1500</cx:pt>
          <cx:pt idx="3320">2100</cx:pt>
          <cx:pt idx="3321">2600</cx:pt>
          <cx:pt idx="3322">4100</cx:pt>
          <cx:pt idx="3323">3100</cx:pt>
          <cx:pt idx="3324">2100</cx:pt>
          <cx:pt idx="3325">3200</cx:pt>
          <cx:pt idx="3326">1700</cx:pt>
          <cx:pt idx="3327">2200</cx:pt>
          <cx:pt idx="3328">2100</cx:pt>
          <cx:pt idx="3329">4300</cx:pt>
          <cx:pt idx="3330">4300</cx:pt>
          <cx:pt idx="3331">4000</cx:pt>
          <cx:pt idx="3332">4000</cx:pt>
          <cx:pt idx="3333">3400</cx:pt>
          <cx:pt idx="3334">1700</cx:pt>
          <cx:pt idx="3335">6200</cx:pt>
          <cx:pt idx="3336">3900</cx:pt>
          <cx:pt idx="3337">3300</cx:pt>
          <cx:pt idx="3338">4100</cx:pt>
          <cx:pt idx="3339">3000</cx:pt>
          <cx:pt idx="3340">1300</cx:pt>
          <cx:pt idx="3341">500</cx:pt>
          <cx:pt idx="3342">600</cx:pt>
          <cx:pt idx="3343">800</cx:pt>
          <cx:pt idx="3344">700</cx:pt>
          <cx:pt idx="3345">800</cx:pt>
          <cx:pt idx="3346">400</cx:pt>
          <cx:pt idx="3347">800</cx:pt>
          <cx:pt idx="3348">400</cx:pt>
          <cx:pt idx="3349">600</cx:pt>
          <cx:pt idx="3350">1000</cx:pt>
          <cx:pt idx="3351">2300</cx:pt>
          <cx:pt idx="3352">2200</cx:pt>
          <cx:pt idx="3353">1500</cx:pt>
          <cx:pt idx="3354">2000</cx:pt>
          <cx:pt idx="3355">2300</cx:pt>
          <cx:pt idx="3356">2000</cx:pt>
          <cx:pt idx="3357">1600</cx:pt>
          <cx:pt idx="3358">2200</cx:pt>
          <cx:pt idx="3359">2200</cx:pt>
          <cx:pt idx="3360">2300</cx:pt>
          <cx:pt idx="3361">1700</cx:pt>
          <cx:pt idx="3362">1600</cx:pt>
          <cx:pt idx="3363">2600</cx:pt>
          <cx:pt idx="3364">2000</cx:pt>
          <cx:pt idx="3365">1700</cx:pt>
          <cx:pt idx="3366">2500</cx:pt>
          <cx:pt idx="3367">1800</cx:pt>
          <cx:pt idx="3368">1200</cx:pt>
          <cx:pt idx="3369">1200</cx:pt>
          <cx:pt idx="3370">1300</cx:pt>
          <cx:pt idx="3371">1900</cx:pt>
          <cx:pt idx="3372">2100</cx:pt>
          <cx:pt idx="3373">4600</cx:pt>
          <cx:pt idx="3374">5100</cx:pt>
          <cx:pt idx="3375">3500</cx:pt>
          <cx:pt idx="3376">2000</cx:pt>
          <cx:pt idx="3377">2000</cx:pt>
          <cx:pt idx="3378">1900</cx:pt>
          <cx:pt idx="3379">1900</cx:pt>
          <cx:pt idx="3380">1400</cx:pt>
          <cx:pt idx="3381">0</cx:pt>
          <cx:pt idx="3382">200</cx:pt>
          <cx:pt idx="3383">5000</cx:pt>
          <cx:pt idx="3384">200</cx:pt>
          <cx:pt idx="3385">100</cx:pt>
          <cx:pt idx="3386">0</cx:pt>
          <cx:pt idx="3387">0</cx:pt>
          <cx:pt idx="3388">0</cx:pt>
          <cx:pt idx="3389">0</cx:pt>
          <cx:pt idx="3390">0</cx:pt>
          <cx:pt idx="3391">0</cx:pt>
          <cx:pt idx="3392">0</cx:pt>
          <cx:pt idx="3393">0</cx:pt>
          <cx:pt idx="3394">3900</cx:pt>
          <cx:pt idx="3395">4500</cx:pt>
          <cx:pt idx="3396">4200</cx:pt>
          <cx:pt idx="3397">4300</cx:pt>
          <cx:pt idx="3398">5000</cx:pt>
          <cx:pt idx="3399">13500</cx:pt>
          <cx:pt idx="3400">3000</cx:pt>
          <cx:pt idx="3401">2000</cx:pt>
          <cx:pt idx="3402">3400</cx:pt>
          <cx:pt idx="3403">3200</cx:pt>
          <cx:pt idx="3404">2400</cx:pt>
          <cx:pt idx="3405">5200</cx:pt>
          <cx:pt idx="3406">2800</cx:pt>
          <cx:pt idx="3407">3400</cx:pt>
          <cx:pt idx="3408">1300</cx:pt>
          <cx:pt idx="3409">2500</cx:pt>
          <cx:pt idx="3410">2100</cx:pt>
          <cx:pt idx="3411">2400</cx:pt>
          <cx:pt idx="3412">1800</cx:pt>
          <cx:pt idx="3413">4000</cx:pt>
          <cx:pt idx="3414">4400</cx:pt>
          <cx:pt idx="3415">2100</cx:pt>
          <cx:pt idx="3416">2600</cx:pt>
          <cx:pt idx="3417">2100</cx:pt>
          <cx:pt idx="3418">2700</cx:pt>
          <cx:pt idx="3419">2000</cx:pt>
          <cx:pt idx="3420">2700</cx:pt>
          <cx:pt idx="3421">2300</cx:pt>
          <cx:pt idx="3422">2000</cx:pt>
          <cx:pt idx="3423">2400</cx:pt>
          <cx:pt idx="3424">2600</cx:pt>
          <cx:pt idx="3425">2600</cx:pt>
          <cx:pt idx="3426">2400</cx:pt>
          <cx:pt idx="3427">2500</cx:pt>
          <cx:pt idx="3428">0</cx:pt>
          <cx:pt idx="3429">7500</cx:pt>
          <cx:pt idx="3430">3500</cx:pt>
          <cx:pt idx="3431">3500</cx:pt>
          <cx:pt idx="3432">2300</cx:pt>
          <cx:pt idx="3433">2400</cx:pt>
          <cx:pt idx="3434">3100</cx:pt>
          <cx:pt idx="3435">2900</cx:pt>
          <cx:pt idx="3436">2600</cx:pt>
          <cx:pt idx="3437">1100</cx:pt>
          <cx:pt idx="3438">2000</cx:pt>
          <cx:pt idx="3439">2100</cx:pt>
          <cx:pt idx="3440">3000</cx:pt>
          <cx:pt idx="3441">3400</cx:pt>
          <cx:pt idx="3442">2400</cx:pt>
          <cx:pt idx="3443">2200</cx:pt>
          <cx:pt idx="3444">3000</cx:pt>
          <cx:pt idx="3445">2600</cx:pt>
          <cx:pt idx="3446">3000</cx:pt>
          <cx:pt idx="3447">2600</cx:pt>
          <cx:pt idx="3448">3000</cx:pt>
          <cx:pt idx="3449">2900</cx:pt>
          <cx:pt idx="3450">3700</cx:pt>
          <cx:pt idx="3451">4200</cx:pt>
          <cx:pt idx="3452">3600</cx:pt>
          <cx:pt idx="3453">4800</cx:pt>
          <cx:pt idx="3454">7800</cx:pt>
          <cx:pt idx="3455">2300</cx:pt>
          <cx:pt idx="3456">4300</cx:pt>
          <cx:pt idx="3457">200</cx:pt>
          <cx:pt idx="3458">15000</cx:pt>
          <cx:pt idx="3459">3400</cx:pt>
          <cx:pt idx="3460">7000</cx:pt>
          <cx:pt idx="3461">16600</cx:pt>
          <cx:pt idx="3462">7900</cx:pt>
          <cx:pt idx="3463">15700</cx:pt>
          <cx:pt idx="3464">4400</cx:pt>
          <cx:pt idx="3465">7500</cx:pt>
          <cx:pt idx="3466">7700</cx:pt>
          <cx:pt idx="3467">6100</cx:pt>
          <cx:pt idx="3468">10500</cx:pt>
          <cx:pt idx="3469">5400</cx:pt>
          <cx:pt idx="3470">8100</cx:pt>
          <cx:pt idx="3471">7500</cx:pt>
          <cx:pt idx="3472">2100</cx:pt>
          <cx:pt idx="3473">2100</cx:pt>
          <cx:pt idx="3474">3800</cx:pt>
          <cx:pt idx="3475">4300</cx:pt>
          <cx:pt idx="3476">2500</cx:pt>
          <cx:pt idx="3477">2200</cx:pt>
          <cx:pt idx="3478">2000</cx:pt>
          <cx:pt idx="3479">2400</cx:pt>
          <cx:pt idx="3480">2300</cx:pt>
          <cx:pt idx="3481">3200</cx:pt>
          <cx:pt idx="3482">4000</cx:pt>
          <cx:pt idx="3483">7000</cx:pt>
          <cx:pt idx="3484">8500</cx:pt>
          <cx:pt idx="3485">6000</cx:pt>
          <cx:pt idx="3486">7300</cx:pt>
          <cx:pt idx="3487">10400</cx:pt>
          <cx:pt idx="3488">500</cx:pt>
          <cx:pt idx="3489">800</cx:pt>
          <cx:pt idx="3490">2600</cx:pt>
          <cx:pt idx="3491">5700</cx:pt>
          <cx:pt idx="3492">5900</cx:pt>
          <cx:pt idx="3493">5200</cx:pt>
          <cx:pt idx="3494">5800</cx:pt>
          <cx:pt idx="3495">5800</cx:pt>
          <cx:pt idx="3496">5400</cx:pt>
          <cx:pt idx="3497">4800</cx:pt>
          <cx:pt idx="3498">7300</cx:pt>
          <cx:pt idx="3499">4000</cx:pt>
          <cx:pt idx="3500">5400</cx:pt>
          <cx:pt idx="3501">6000</cx:pt>
          <cx:pt idx="3502">8300</cx:pt>
          <cx:pt idx="3503">4400</cx:pt>
          <cx:pt idx="3504">2000</cx:pt>
          <cx:pt idx="3505">3000</cx:pt>
          <cx:pt idx="3506">3100</cx:pt>
          <cx:pt idx="3507">3300</cx:pt>
          <cx:pt idx="3508">3200</cx:pt>
          <cx:pt idx="3509">7900</cx:pt>
          <cx:pt idx="3510">8500</cx:pt>
          <cx:pt idx="3511">5100</cx:pt>
          <cx:pt idx="3512">5000</cx:pt>
          <cx:pt idx="3513">1100</cx:pt>
          <cx:pt idx="3514">2000</cx:pt>
          <cx:pt idx="3515">1900</cx:pt>
          <cx:pt idx="3516">2700</cx:pt>
          <cx:pt idx="3517">2500</cx:pt>
          <cx:pt idx="3518">1600</cx:pt>
          <cx:pt idx="3519">3100</cx:pt>
          <cx:pt idx="3520">1200</cx:pt>
          <cx:pt idx="3521">2200</cx:pt>
          <cx:pt idx="3522">7100</cx:pt>
          <cx:pt idx="3523">2600</cx:pt>
          <cx:pt idx="3524">1500</cx:pt>
          <cx:pt idx="3525">2100</cx:pt>
          <cx:pt idx="3526">1400</cx:pt>
          <cx:pt idx="3527">2100</cx:pt>
          <cx:pt idx="3528">1500</cx:pt>
          <cx:pt idx="3529">1700</cx:pt>
          <cx:pt idx="3530">1100</cx:pt>
          <cx:pt idx="3531">1500</cx:pt>
          <cx:pt idx="3532">1400</cx:pt>
          <cx:pt idx="3533">1700</cx:pt>
          <cx:pt idx="3534">1500</cx:pt>
          <cx:pt idx="3535">3600</cx:pt>
          <cx:pt idx="3536">0</cx:pt>
          <cx:pt idx="3537">100</cx:pt>
          <cx:pt idx="3538">0</cx:pt>
          <cx:pt idx="3539">1200</cx:pt>
          <cx:pt idx="3540">1300</cx:pt>
          <cx:pt idx="3541">1600</cx:pt>
          <cx:pt idx="3542">2000</cx:pt>
          <cx:pt idx="3543">1400</cx:pt>
          <cx:pt idx="3544">1500</cx:pt>
          <cx:pt idx="3545">2600</cx:pt>
          <cx:pt idx="3546">18000</cx:pt>
          <cx:pt idx="3547">14900</cx:pt>
          <cx:pt idx="3548">5100</cx:pt>
          <cx:pt idx="3549">8200</cx:pt>
          <cx:pt idx="3550">7700</cx:pt>
          <cx:pt idx="3551">7800</cx:pt>
          <cx:pt idx="3552">7800</cx:pt>
          <cx:pt idx="3553">9000</cx:pt>
          <cx:pt idx="3554">8700</cx:pt>
          <cx:pt idx="3555">8500</cx:pt>
          <cx:pt idx="3556">9100</cx:pt>
          <cx:pt idx="3557">5600</cx:pt>
          <cx:pt idx="3558">8200</cx:pt>
          <cx:pt idx="3559">7800</cx:pt>
          <cx:pt idx="3560">7700</cx:pt>
          <cx:pt idx="3561">8900</cx:pt>
          <cx:pt idx="3562">8500</cx:pt>
          <cx:pt idx="3563">8400</cx:pt>
          <cx:pt idx="3564">10700</cx:pt>
          <cx:pt idx="3565">10300</cx:pt>
          <cx:pt idx="3566">5600</cx:pt>
          <cx:pt idx="3567">11300</cx:pt>
          <cx:pt idx="3568">1500</cx:pt>
          <cx:pt idx="3569">1900</cx:pt>
          <cx:pt idx="3570">1700</cx:pt>
          <cx:pt idx="3571">2300</cx:pt>
          <cx:pt idx="3572">1800</cx:pt>
          <cx:pt idx="3573">1500</cx:pt>
          <cx:pt idx="3574">1800</cx:pt>
          <cx:pt idx="3575">1200</cx:pt>
          <cx:pt idx="3576">2900</cx:pt>
          <cx:pt idx="3577">1600</cx:pt>
          <cx:pt idx="3578">1400</cx:pt>
          <cx:pt idx="3579">9500</cx:pt>
          <cx:pt idx="3580">21600</cx:pt>
          <cx:pt idx="3581">2600</cx:pt>
          <cx:pt idx="3582">2700</cx:pt>
          <cx:pt idx="3583">5000</cx:pt>
          <cx:pt idx="3584">1400</cx:pt>
          <cx:pt idx="3585">2200</cx:pt>
          <cx:pt idx="3586">500</cx:pt>
          <cx:pt idx="3587">1000</cx:pt>
          <cx:pt idx="3588">2800</cx:pt>
          <cx:pt idx="3589">7100</cx:pt>
          <cx:pt idx="3590">800</cx:pt>
          <cx:pt idx="3591">15100</cx:pt>
          <cx:pt idx="3592">2000</cx:pt>
          <cx:pt idx="3593">2200</cx:pt>
          <cx:pt idx="3594">3900</cx:pt>
          <cx:pt idx="3595">1000</cx:pt>
          <cx:pt idx="3596">800</cx:pt>
          <cx:pt idx="3597">800</cx:pt>
          <cx:pt idx="3598">700</cx:pt>
          <cx:pt idx="3599">300</cx:pt>
          <cx:pt idx="3600">600</cx:pt>
          <cx:pt idx="3601">4800</cx:pt>
          <cx:pt idx="3602">4500</cx:pt>
          <cx:pt idx="3603">5700</cx:pt>
          <cx:pt idx="3604">4000</cx:pt>
          <cx:pt idx="3605">4400</cx:pt>
          <cx:pt idx="3606">4100</cx:pt>
          <cx:pt idx="3607">5200</cx:pt>
          <cx:pt idx="3608">6000</cx:pt>
          <cx:pt idx="3609">3300</cx:pt>
          <cx:pt idx="3610">4000</cx:pt>
          <cx:pt idx="3611">7500</cx:pt>
          <cx:pt idx="3612">1500</cx:pt>
          <cx:pt idx="3613">1200</cx:pt>
          <cx:pt idx="3614">500</cx:pt>
          <cx:pt idx="3615">200</cx:pt>
          <cx:pt idx="3616">300</cx:pt>
          <cx:pt idx="3617">1200</cx:pt>
          <cx:pt idx="3618">3000</cx:pt>
          <cx:pt idx="3619">3500</cx:pt>
          <cx:pt idx="3620">2400</cx:pt>
          <cx:pt idx="3621">4700</cx:pt>
          <cx:pt idx="3622">2900</cx:pt>
          <cx:pt idx="3623">12200</cx:pt>
          <cx:pt idx="3624">9800</cx:pt>
          <cx:pt idx="3625">8900</cx:pt>
          <cx:pt idx="3626">11000</cx:pt>
          <cx:pt idx="3627">9600</cx:pt>
          <cx:pt idx="3628">9300</cx:pt>
          <cx:pt idx="3629">6900</cx:pt>
          <cx:pt idx="3630">4200</cx:pt>
          <cx:pt idx="3631">6300</cx:pt>
          <cx:pt idx="3632">6000</cx:pt>
          <cx:pt idx="3633">6200</cx:pt>
          <cx:pt idx="3634">800</cx:pt>
          <cx:pt idx="3635">1500</cx:pt>
          <cx:pt idx="3636">200</cx:pt>
          <cx:pt idx="3637">1600</cx:pt>
          <cx:pt idx="3638">2600</cx:pt>
          <cx:pt idx="3639">1400</cx:pt>
          <cx:pt idx="3640">2000</cx:pt>
          <cx:pt idx="3641">2300</cx:pt>
          <cx:pt idx="3642">900</cx:pt>
          <cx:pt idx="3643">700</cx:pt>
          <cx:pt idx="3644">400</cx:pt>
          <cx:pt idx="3645">1400</cx:pt>
          <cx:pt idx="3646">1800</cx:pt>
          <cx:pt idx="3647">700</cx:pt>
          <cx:pt idx="3648">2400</cx:pt>
          <cx:pt idx="3649">1100</cx:pt>
          <cx:pt idx="3650">1400</cx:pt>
          <cx:pt idx="3651">1500</cx:pt>
          <cx:pt idx="3652">700</cx:pt>
          <cx:pt idx="3653">700</cx:pt>
          <cx:pt idx="3654">1600</cx:pt>
          <cx:pt idx="3655">1300</cx:pt>
          <cx:pt idx="3656">6900</cx:pt>
          <cx:pt idx="3657">7600</cx:pt>
          <cx:pt idx="3658">6900</cx:pt>
          <cx:pt idx="3659">1900</cx:pt>
          <cx:pt idx="3660">15500</cx:pt>
          <cx:pt idx="3661">8100</cx:pt>
          <cx:pt idx="3662">6900</cx:pt>
          <cx:pt idx="3663">7600</cx:pt>
          <cx:pt idx="3664">7100</cx:pt>
          <cx:pt idx="3665">7100</cx:pt>
          <cx:pt idx="3666">8700</cx:pt>
          <cx:pt idx="3667">1500</cx:pt>
          <cx:pt idx="3668">3400</cx:pt>
          <cx:pt idx="3669">1900</cx:pt>
          <cx:pt idx="3670">2200</cx:pt>
          <cx:pt idx="3671">2100</cx:pt>
          <cx:pt idx="3672">2200</cx:pt>
          <cx:pt idx="3673">1500</cx:pt>
          <cx:pt idx="3674">2500</cx:pt>
          <cx:pt idx="3675">800</cx:pt>
          <cx:pt idx="3676">1800</cx:pt>
          <cx:pt idx="3677">1800</cx:pt>
          <cx:pt idx="3678">3700</cx:pt>
          <cx:pt idx="3679">2000</cx:pt>
          <cx:pt idx="3680">2700</cx:pt>
          <cx:pt idx="3681">2800</cx:pt>
          <cx:pt idx="3682">3200</cx:pt>
          <cx:pt idx="3683">2800</cx:pt>
          <cx:pt idx="3684">3000</cx:pt>
          <cx:pt idx="3685">3600</cx:pt>
          <cx:pt idx="3686">2000</cx:pt>
          <cx:pt idx="3687">2300</cx:pt>
          <cx:pt idx="3688">4000</cx:pt>
          <cx:pt idx="3689">2900</cx:pt>
          <cx:pt idx="3690">5300</cx:pt>
          <cx:pt idx="3691">6000</cx:pt>
          <cx:pt idx="3692">3800</cx:pt>
          <cx:pt idx="3693">3300</cx:pt>
          <cx:pt idx="3694">2100</cx:pt>
          <cx:pt idx="3695">3000</cx:pt>
          <cx:pt idx="3696">3000</cx:pt>
          <cx:pt idx="3697">3300</cx:pt>
          <cx:pt idx="3698">2900</cx:pt>
          <cx:pt idx="3699">3600</cx:pt>
          <cx:pt idx="3700">800</cx:pt>
          <cx:pt idx="3701">1500</cx:pt>
          <cx:pt idx="3702">1900</cx:pt>
          <cx:pt idx="3703">400</cx:pt>
          <cx:pt idx="3704">1100</cx:pt>
          <cx:pt idx="3705">1600</cx:pt>
          <cx:pt idx="3706">700</cx:pt>
          <cx:pt idx="3707">700</cx:pt>
          <cx:pt idx="3708">1200</cx:pt>
          <cx:pt idx="3709">300</cx:pt>
          <cx:pt idx="3710">1000</cx:pt>
          <cx:pt idx="3711">3800</cx:pt>
          <cx:pt idx="3712">4700</cx:pt>
          <cx:pt idx="3713">4300</cx:pt>
          <cx:pt idx="3714">7800</cx:pt>
          <cx:pt idx="3715">3800</cx:pt>
          <cx:pt idx="3716">4900</cx:pt>
          <cx:pt idx="3717">5100</cx:pt>
          <cx:pt idx="3718">4700</cx:pt>
          <cx:pt idx="3719">5400</cx:pt>
          <cx:pt idx="3720">5200</cx:pt>
          <cx:pt idx="3721">6300</cx:pt>
          <cx:pt idx="3722">2800</cx:pt>
          <cx:pt idx="3723">3900</cx:pt>
          <cx:pt idx="3724">3300</cx:pt>
          <cx:pt idx="3725">4100</cx:pt>
          <cx:pt idx="3726">3500</cx:pt>
          <cx:pt idx="3727">3200</cx:pt>
          <cx:pt idx="3728">2400</cx:pt>
          <cx:pt idx="3729">3300</cx:pt>
          <cx:pt idx="3730">1900</cx:pt>
          <cx:pt idx="3731">1700</cx:pt>
          <cx:pt idx="3732">3700</cx:pt>
          <cx:pt idx="3733">3000</cx:pt>
          <cx:pt idx="3734">5300</cx:pt>
          <cx:pt idx="3735">4300</cx:pt>
          <cx:pt idx="3736">3200</cx:pt>
          <cx:pt idx="3737">4100</cx:pt>
          <cx:pt idx="3738">3100</cx:pt>
          <cx:pt idx="3739">4300</cx:pt>
          <cx:pt idx="3740">3400</cx:pt>
          <cx:pt idx="3741">4100</cx:pt>
          <cx:pt idx="3742">3100</cx:pt>
          <cx:pt idx="3743">3800</cx:pt>
          <cx:pt idx="3744">0</cx:pt>
          <cx:pt idx="3745">0</cx:pt>
          <cx:pt idx="3746">0</cx:pt>
          <cx:pt idx="3747">0</cx:pt>
          <cx:pt idx="3748">0</cx:pt>
          <cx:pt idx="3749">0</cx:pt>
          <cx:pt idx="3750">0</cx:pt>
          <cx:pt idx="3751">0</cx:pt>
          <cx:pt idx="3752">0</cx:pt>
          <cx:pt idx="3753">0</cx:pt>
          <cx:pt idx="3754">2900</cx:pt>
          <cx:pt idx="3755">2000</cx:pt>
          <cx:pt idx="3756">3800</cx:pt>
          <cx:pt idx="3757">1400</cx:pt>
          <cx:pt idx="3758">2900</cx:pt>
          <cx:pt idx="3759">1600</cx:pt>
          <cx:pt idx="3760">1700</cx:pt>
          <cx:pt idx="3761">1800</cx:pt>
          <cx:pt idx="3762">1700</cx:pt>
          <cx:pt idx="3763">1900</cx:pt>
          <cx:pt idx="3764">800</cx:pt>
          <cx:pt idx="3765">1600</cx:pt>
          <cx:pt idx="3766">3000</cx:pt>
          <cx:pt idx="3767">3100</cx:pt>
          <cx:pt idx="3768">2500</cx:pt>
          <cx:pt idx="3769">2000</cx:pt>
          <cx:pt idx="3770">1700</cx:pt>
          <cx:pt idx="3771">3700</cx:pt>
          <cx:pt idx="3772">3100</cx:pt>
          <cx:pt idx="3773">3800</cx:pt>
          <cx:pt idx="3774">2300</cx:pt>
          <cx:pt idx="3775">2800</cx:pt>
          <cx:pt idx="3776">2600</cx:pt>
          <cx:pt idx="3777">6200</cx:pt>
          <cx:pt idx="3778">8800</cx:pt>
          <cx:pt idx="3779">6100</cx:pt>
          <cx:pt idx="3780">5100</cx:pt>
          <cx:pt idx="3781">7700</cx:pt>
          <cx:pt idx="3782">2800</cx:pt>
          <cx:pt idx="3783">8100</cx:pt>
          <cx:pt idx="3784">5300</cx:pt>
          <cx:pt idx="3785">2200</cx:pt>
          <cx:pt idx="3786">5400</cx:pt>
          <cx:pt idx="3787">5900</cx:pt>
          <cx:pt idx="3788">10000</cx:pt>
          <cx:pt idx="3789">3400</cx:pt>
          <cx:pt idx="3790">3400</cx:pt>
          <cx:pt idx="3791">2000</cx:pt>
          <cx:pt idx="3792">4100</cx:pt>
          <cx:pt idx="3793">3100</cx:pt>
          <cx:pt idx="3794">3600</cx:pt>
          <cx:pt idx="3795">4800</cx:pt>
          <cx:pt idx="3796">4100</cx:pt>
          <cx:pt idx="3797">3200</cx:pt>
          <cx:pt idx="3798">4200</cx:pt>
          <cx:pt idx="3799">5600</cx:pt>
          <cx:pt idx="3800">5100</cx:pt>
          <cx:pt idx="3801">5600</cx:pt>
          <cx:pt idx="3802">5100</cx:pt>
          <cx:pt idx="3803">4700</cx:pt>
          <cx:pt idx="3804">5300</cx:pt>
          <cx:pt idx="3805">5100</cx:pt>
          <cx:pt idx="3806">4200</cx:pt>
          <cx:pt idx="3807">6300</cx:pt>
          <cx:pt idx="3808">3800</cx:pt>
          <cx:pt idx="3809">6000</cx:pt>
          <cx:pt idx="3810">1700</cx:pt>
          <cx:pt idx="3811">2500</cx:pt>
          <cx:pt idx="3812">2400</cx:pt>
          <cx:pt idx="3813">2000</cx:pt>
          <cx:pt idx="3814">2300</cx:pt>
          <cx:pt idx="3815">2000</cx:pt>
          <cx:pt idx="3816">1400</cx:pt>
          <cx:pt idx="3817">1900</cx:pt>
          <cx:pt idx="3818">2200</cx:pt>
          <cx:pt idx="3819">1700</cx:pt>
          <cx:pt idx="3820">1400</cx:pt>
          <cx:pt idx="3821">1800</cx:pt>
          <cx:pt idx="3822">2900</cx:pt>
          <cx:pt idx="3823">0</cx:pt>
          <cx:pt idx="3824">300</cx:pt>
          <cx:pt idx="3825">2000</cx:pt>
          <cx:pt idx="3826">700</cx:pt>
          <cx:pt idx="3827">1300</cx:pt>
          <cx:pt idx="3828">1700</cx:pt>
          <cx:pt idx="3829">1200</cx:pt>
          <cx:pt idx="3830">1500</cx:pt>
          <cx:pt idx="3831">1600</cx:pt>
          <cx:pt idx="3832">3400</cx:pt>
          <cx:pt idx="3833">3700</cx:pt>
          <cx:pt idx="3834">2800</cx:pt>
          <cx:pt idx="3835">3300</cx:pt>
          <cx:pt idx="3836">3400</cx:pt>
          <cx:pt idx="3837">2800</cx:pt>
          <cx:pt idx="3838">2200</cx:pt>
          <cx:pt idx="3839">100</cx:pt>
          <cx:pt idx="3840">0</cx:pt>
          <cx:pt idx="3841">0</cx:pt>
          <cx:pt idx="3842">600</cx:pt>
          <cx:pt idx="3843">2500</cx:pt>
          <cx:pt idx="3844">9200</cx:pt>
          <cx:pt idx="3845">1100</cx:pt>
          <cx:pt idx="3846">0</cx:pt>
          <cx:pt idx="3847">0</cx:pt>
          <cx:pt idx="3848">0</cx:pt>
          <cx:pt idx="3849">0</cx:pt>
          <cx:pt idx="3850">0</cx:pt>
          <cx:pt idx="3851">0</cx:pt>
          <cx:pt idx="3852">0</cx:pt>
          <cx:pt idx="3853">0</cx:pt>
          <cx:pt idx="3854">0</cx:pt>
          <cx:pt idx="3855">2300</cx:pt>
          <cx:pt idx="3856">2300</cx:pt>
          <cx:pt idx="3857">1900</cx:pt>
          <cx:pt idx="3858">1400</cx:pt>
          <cx:pt idx="3859">1800</cx:pt>
          <cx:pt idx="3860">2400</cx:pt>
          <cx:pt idx="3861">1400</cx:pt>
          <cx:pt idx="3862">1400</cx:pt>
          <cx:pt idx="3863">1400</cx:pt>
          <cx:pt idx="3864">1400</cx:pt>
          <cx:pt idx="3865">1100</cx:pt>
          <cx:pt idx="3866">1700</cx:pt>
          <cx:pt idx="3867">1900</cx:pt>
          <cx:pt idx="3868">1400</cx:pt>
          <cx:pt idx="3869">1800</cx:pt>
          <cx:pt idx="3870">1500</cx:pt>
          <cx:pt idx="3871">2200</cx:pt>
          <cx:pt idx="3872">1200</cx:pt>
          <cx:pt idx="3873">2300</cx:pt>
          <cx:pt idx="3874">500</cx:pt>
          <cx:pt idx="3875">3700</cx:pt>
          <cx:pt idx="3876">2800</cx:pt>
          <cx:pt idx="3877">2100</cx:pt>
          <cx:pt idx="3878">10500</cx:pt>
          <cx:pt idx="3879">5200</cx:pt>
          <cx:pt idx="3880">5200</cx:pt>
          <cx:pt idx="3881">5700</cx:pt>
          <cx:pt idx="3882">5500</cx:pt>
          <cx:pt idx="3883">5700</cx:pt>
          <cx:pt idx="3884">4400</cx:pt>
          <cx:pt idx="3885">4700</cx:pt>
          <cx:pt idx="3886">4400</cx:pt>
          <cx:pt idx="3887">2500</cx:pt>
          <cx:pt idx="3888">5300</cx:pt>
          <cx:pt idx="3889">0</cx:pt>
          <cx:pt idx="3890">100</cx:pt>
          <cx:pt idx="3891">100</cx:pt>
          <cx:pt idx="3892">700</cx:pt>
          <cx:pt idx="3893">1200</cx:pt>
          <cx:pt idx="3894">1000</cx:pt>
          <cx:pt idx="3895">600</cx:pt>
          <cx:pt idx="3896">1000</cx:pt>
          <cx:pt idx="3897">600</cx:pt>
          <cx:pt idx="3898">1200</cx:pt>
          <cx:pt idx="3899">1400</cx:pt>
          <cx:pt idx="3900">200</cx:pt>
          <cx:pt idx="3901">900</cx:pt>
          <cx:pt idx="3902">800</cx:pt>
          <cx:pt idx="3903">800</cx:pt>
          <cx:pt idx="3904">900</cx:pt>
          <cx:pt idx="3905">1000</cx:pt>
          <cx:pt idx="3906">1000</cx:pt>
          <cx:pt idx="3907">2000</cx:pt>
          <cx:pt idx="3908">2700</cx:pt>
          <cx:pt idx="3909">0</cx:pt>
          <cx:pt idx="3910">1300</cx:pt>
          <cx:pt idx="3911">1500</cx:pt>
          <cx:pt idx="3912">4400</cx:pt>
          <cx:pt idx="3913">3900</cx:pt>
          <cx:pt idx="3914">2800</cx:pt>
          <cx:pt idx="3915">4800</cx:pt>
          <cx:pt idx="3916">3700</cx:pt>
          <cx:pt idx="3917">4100</cx:pt>
          <cx:pt idx="3918">4400</cx:pt>
          <cx:pt idx="3919">4100</cx:pt>
          <cx:pt idx="3920">3800</cx:pt>
          <cx:pt idx="3921">1800</cx:pt>
          <cx:pt idx="3922">2400</cx:pt>
          <cx:pt idx="3923">2400</cx:pt>
          <cx:pt idx="3924">2000</cx:pt>
          <cx:pt idx="3925">2200</cx:pt>
          <cx:pt idx="3926">2300</cx:pt>
          <cx:pt idx="3927">1300</cx:pt>
          <cx:pt idx="3928">1900</cx:pt>
          <cx:pt idx="3929">2800</cx:pt>
          <cx:pt idx="3930">2900</cx:pt>
          <cx:pt idx="3931">2000</cx:pt>
          <cx:pt idx="3932">3300</cx:pt>
          <cx:pt idx="3933">3200</cx:pt>
          <cx:pt idx="3934">4900</cx:pt>
          <cx:pt idx="3935">4700</cx:pt>
          <cx:pt idx="3936">5800</cx:pt>
          <cx:pt idx="3937">6200</cx:pt>
          <cx:pt idx="3938">2400</cx:pt>
          <cx:pt idx="3939">4200</cx:pt>
          <cx:pt idx="3940">3900</cx:pt>
          <cx:pt idx="3941">3900</cx:pt>
          <cx:pt idx="3942">3200</cx:pt>
          <cx:pt idx="3943">4400</cx:pt>
          <cx:pt idx="3944">600</cx:pt>
          <cx:pt idx="3945">700</cx:pt>
          <cx:pt idx="3946">300</cx:pt>
          <cx:pt idx="3947">400</cx:pt>
          <cx:pt idx="3948">1000</cx:pt>
          <cx:pt idx="3949">200</cx:pt>
          <cx:pt idx="3950">0</cx:pt>
          <cx:pt idx="3951">0</cx:pt>
          <cx:pt idx="3952">0</cx:pt>
          <cx:pt idx="3953">2000</cx:pt>
          <cx:pt idx="3954">2400</cx:pt>
          <cx:pt idx="3955">6200</cx:pt>
          <cx:pt idx="3956">2400</cx:pt>
          <cx:pt idx="3957">3300</cx:pt>
          <cx:pt idx="3958">1800</cx:pt>
          <cx:pt idx="3959">2000</cx:pt>
          <cx:pt idx="3960">2000</cx:pt>
          <cx:pt idx="3961">3300</cx:pt>
          <cx:pt idx="3962">2600</cx:pt>
          <cx:pt idx="3963">2800</cx:pt>
          <cx:pt idx="3964">400</cx:pt>
          <cx:pt idx="3965">1900</cx:pt>
          <cx:pt idx="3966">2000</cx:pt>
          <cx:pt idx="3967">400</cx:pt>
          <cx:pt idx="3968">1100</cx:pt>
          <cx:pt idx="3969">2500</cx:pt>
          <cx:pt idx="3970">400</cx:pt>
          <cx:pt idx="3971">4000</cx:pt>
          <cx:pt idx="3972">42600</cx:pt>
          <cx:pt idx="3973">45600</cx:pt>
          <cx:pt idx="3974">13400</cx:pt>
          <cx:pt idx="3975">2200</cx:pt>
          <cx:pt idx="3976">2500</cx:pt>
          <cx:pt idx="3977">2500</cx:pt>
          <cx:pt idx="3978">2400</cx:pt>
          <cx:pt idx="3979">2500</cx:pt>
          <cx:pt idx="3980">2200</cx:pt>
          <cx:pt idx="3981">2300</cx:pt>
          <cx:pt idx="3982">2300</cx:pt>
          <cx:pt idx="3983">2400</cx:pt>
          <cx:pt idx="3984">1900</cx:pt>
          <cx:pt idx="3985">2600</cx:pt>
          <cx:pt idx="3986">3300</cx:pt>
          <cx:pt idx="3987">3800</cx:pt>
          <cx:pt idx="3988">3700</cx:pt>
          <cx:pt idx="3989">3300</cx:pt>
          <cx:pt idx="3990">3200</cx:pt>
          <cx:pt idx="3991">3400</cx:pt>
          <cx:pt idx="3992">3300</cx:pt>
          <cx:pt idx="3993">3700</cx:pt>
          <cx:pt idx="3994">3100</cx:pt>
          <cx:pt idx="3995">3000</cx:pt>
          <cx:pt idx="3996">3800</cx:pt>
          <cx:pt idx="3997">2700</cx:pt>
          <cx:pt idx="3998">2400</cx:pt>
          <cx:pt idx="3999">2200</cx:pt>
          <cx:pt idx="4000">3500</cx:pt>
          <cx:pt idx="4001">2400</cx:pt>
          <cx:pt idx="4002">2400</cx:pt>
          <cx:pt idx="4003">3300</cx:pt>
          <cx:pt idx="4004">2600</cx:pt>
          <cx:pt idx="4005">3000</cx:pt>
          <cx:pt idx="4006">2300</cx:pt>
          <cx:pt idx="4007">2400</cx:pt>
          <cx:pt idx="4008">800</cx:pt>
          <cx:pt idx="4009">900</cx:pt>
          <cx:pt idx="4010">900</cx:pt>
          <cx:pt idx="4011">800</cx:pt>
          <cx:pt idx="4012">1200</cx:pt>
          <cx:pt idx="4013">900</cx:pt>
          <cx:pt idx="4014">1000</cx:pt>
          <cx:pt idx="4015">900</cx:pt>
          <cx:pt idx="4016">1700</cx:pt>
          <cx:pt idx="4017">700</cx:pt>
          <cx:pt idx="4018">800</cx:pt>
          <cx:pt idx="4019">4600</cx:pt>
          <cx:pt idx="4020">3500</cx:pt>
          <cx:pt idx="4021">900</cx:pt>
          <cx:pt idx="4022">1300</cx:pt>
          <cx:pt idx="4023">1100</cx:pt>
          <cx:pt idx="4024">1200</cx:pt>
          <cx:pt idx="4025">900</cx:pt>
          <cx:pt idx="4026">1400</cx:pt>
          <cx:pt idx="4027">3400</cx:pt>
          <cx:pt idx="4028">3000</cx:pt>
          <cx:pt idx="4029">2000</cx:pt>
          <cx:pt idx="4030">2100</cx:pt>
          <cx:pt idx="4031">1100</cx:pt>
          <cx:pt idx="4032">2600</cx:pt>
          <cx:pt idx="4033">1400</cx:pt>
          <cx:pt idx="4034">1600</cx:pt>
          <cx:pt idx="4035">1900</cx:pt>
          <cx:pt idx="4036">1600</cx:pt>
          <cx:pt idx="4037">1000</cx:pt>
          <cx:pt idx="4038">2700</cx:pt>
          <cx:pt idx="4039">1200</cx:pt>
          <cx:pt idx="4040">9400</cx:pt>
          <cx:pt idx="4041">600</cx:pt>
          <cx:pt idx="4042">0</cx:pt>
          <cx:pt idx="4043">100</cx:pt>
          <cx:pt idx="4044">2000</cx:pt>
          <cx:pt idx="4045">3100</cx:pt>
          <cx:pt idx="4046">4000</cx:pt>
          <cx:pt idx="4047">3200</cx:pt>
          <cx:pt idx="4048">2000</cx:pt>
          <cx:pt idx="4049">2400</cx:pt>
          <cx:pt idx="4050">3000</cx:pt>
          <cx:pt idx="4051">3700</cx:pt>
          <cx:pt idx="4052">2800</cx:pt>
          <cx:pt idx="4053">4000</cx:pt>
          <cx:pt idx="4054">4000</cx:pt>
          <cx:pt idx="4055">2900</cx:pt>
          <cx:pt idx="4056">3400</cx:pt>
          <cx:pt idx="4057">4900</cx:pt>
          <cx:pt idx="4058">3100</cx:pt>
          <cx:pt idx="4059">2100</cx:pt>
          <cx:pt idx="4060">4000</cx:pt>
          <cx:pt idx="4061">2000</cx:pt>
          <cx:pt idx="4062">2300</cx:pt>
          <cx:pt idx="4063">2000</cx:pt>
          <cx:pt idx="4064">2300</cx:pt>
          <cx:pt idx="4065">2300</cx:pt>
          <cx:pt idx="4066">2200</cx:pt>
          <cx:pt idx="4067">2200</cx:pt>
          <cx:pt idx="4068">1000</cx:pt>
          <cx:pt idx="4069">2100</cx:pt>
          <cx:pt idx="4070">1800</cx:pt>
          <cx:pt idx="4071">2900</cx:pt>
          <cx:pt idx="4072">33000</cx:pt>
          <cx:pt idx="4073">21500</cx:pt>
          <cx:pt idx="4074">22700</cx:pt>
          <cx:pt idx="4075">6000</cx:pt>
          <cx:pt idx="4076">2500</cx:pt>
          <cx:pt idx="4077">1000</cx:pt>
          <cx:pt idx="4078">600</cx:pt>
          <cx:pt idx="4079">2000</cx:pt>
          <cx:pt idx="4080">1100</cx:pt>
          <cx:pt idx="4081">1000</cx:pt>
          <cx:pt idx="4082">900</cx:pt>
          <cx:pt idx="4083">400</cx:pt>
          <cx:pt idx="4084">1600</cx:pt>
          <cx:pt idx="4085">1100</cx:pt>
          <cx:pt idx="4086">200</cx:pt>
          <cx:pt idx="4087">500</cx:pt>
          <cx:pt idx="4088">700</cx:pt>
          <cx:pt idx="4089">500</cx:pt>
          <cx:pt idx="4090">700</cx:pt>
          <cx:pt idx="4091">800</cx:pt>
          <cx:pt idx="4092">700</cx:pt>
          <cx:pt idx="4093">700</cx:pt>
          <cx:pt idx="4094">1500</cx:pt>
          <cx:pt idx="4095">1600</cx:pt>
          <cx:pt idx="4096">2400</cx:pt>
          <cx:pt idx="4097">2700</cx:pt>
          <cx:pt idx="4098">3300</cx:pt>
          <cx:pt idx="4099">2700</cx:pt>
          <cx:pt idx="4100">2000</cx:pt>
          <cx:pt idx="4101">1500</cx:pt>
          <cx:pt idx="4102">2500</cx:pt>
          <cx:pt idx="4103">1700</cx:pt>
          <cx:pt idx="4104">2600</cx:pt>
          <cx:pt idx="4105">1300</cx:pt>
          <cx:pt idx="4106">1600</cx:pt>
          <cx:pt idx="4107">300</cx:pt>
          <cx:pt idx="4108">0</cx:pt>
          <cx:pt idx="4109">0</cx:pt>
          <cx:pt idx="4110">1600</cx:pt>
          <cx:pt idx="4111">0</cx:pt>
          <cx:pt idx="4112">0</cx:pt>
          <cx:pt idx="4113">0</cx:pt>
          <cx:pt idx="4114">3200</cx:pt>
          <cx:pt idx="4115">2800</cx:pt>
          <cx:pt idx="4116">1200</cx:pt>
          <cx:pt idx="4117">1400</cx:pt>
          <cx:pt idx="4118">1000</cx:pt>
          <cx:pt idx="4119">1100</cx:pt>
          <cx:pt idx="4120">1000</cx:pt>
          <cx:pt idx="4121">800</cx:pt>
          <cx:pt idx="4122">500</cx:pt>
          <cx:pt idx="4123">400</cx:pt>
          <cx:pt idx="4124">1900</cx:pt>
          <cx:pt idx="4125">1600</cx:pt>
          <cx:pt idx="4126">1600</cx:pt>
          <cx:pt idx="4127">2400</cx:pt>
          <cx:pt idx="4128">2100</cx:pt>
          <cx:pt idx="4129">1700</cx:pt>
          <cx:pt idx="4130">2000</cx:pt>
          <cx:pt idx="4131">2500</cx:pt>
          <cx:pt idx="4132">700</cx:pt>
          <cx:pt idx="4133">600</cx:pt>
          <cx:pt idx="4134">500</cx:pt>
          <cx:pt idx="4135">500</cx:pt>
          <cx:pt idx="4136">500</cx:pt>
          <cx:pt idx="4137">500</cx:pt>
          <cx:pt idx="4138">1200</cx:pt>
          <cx:pt idx="4139">3000</cx:pt>
          <cx:pt idx="4140">4200</cx:pt>
          <cx:pt idx="4141">2000</cx:pt>
          <cx:pt idx="4142">5500</cx:pt>
          <cx:pt idx="4143">100</cx:pt>
          <cx:pt idx="4144">100</cx:pt>
          <cx:pt idx="4145">600</cx:pt>
          <cx:pt idx="4146">1000</cx:pt>
          <cx:pt idx="4147">1300</cx:pt>
          <cx:pt idx="4148">1000</cx:pt>
          <cx:pt idx="4149">600</cx:pt>
          <cx:pt idx="4150">800</cx:pt>
          <cx:pt idx="4151">600</cx:pt>
          <cx:pt idx="4152">800</cx:pt>
          <cx:pt idx="4153">600</cx:pt>
          <cx:pt idx="4154">600</cx:pt>
          <cx:pt idx="4155">400</cx:pt>
          <cx:pt idx="4156">200</cx:pt>
          <cx:pt idx="4157">900</cx:pt>
          <cx:pt idx="4158">900</cx:pt>
          <cx:pt idx="4159">700</cx:pt>
          <cx:pt idx="4160">0</cx:pt>
          <cx:pt idx="4161">0</cx:pt>
          <cx:pt idx="4162">400</cx:pt>
          <cx:pt idx="4163">300</cx:pt>
          <cx:pt idx="4164">1300</cx:pt>
          <cx:pt idx="4165">0</cx:pt>
          <cx:pt idx="4166">0</cx:pt>
          <cx:pt idx="4167">0</cx:pt>
          <cx:pt idx="4168">200</cx:pt>
          <cx:pt idx="4169">3200</cx:pt>
          <cx:pt idx="4170">2900</cx:pt>
          <cx:pt idx="4171">3100</cx:pt>
          <cx:pt idx="4172">2300</cx:pt>
          <cx:pt idx="4173">2100</cx:pt>
          <cx:pt idx="4174">1800</cx:pt>
          <cx:pt idx="4175">1000</cx:pt>
          <cx:pt idx="4176">1700</cx:pt>
          <cx:pt idx="4177">2000</cx:pt>
          <cx:pt idx="4178">1200</cx:pt>
          <cx:pt idx="4179">800</cx:pt>
          <cx:pt idx="4180">1300</cx:pt>
          <cx:pt idx="4181">1100</cx:pt>
          <cx:pt idx="4182">5400</cx:pt>
          <cx:pt idx="4183">0</cx:pt>
          <cx:pt idx="4184">600</cx:pt>
          <cx:pt idx="4185">4700</cx:pt>
          <cx:pt idx="4186">2300</cx:pt>
          <cx:pt idx="4187">1900</cx:pt>
          <cx:pt idx="4188">3400</cx:pt>
          <cx:pt idx="4189">2300</cx:pt>
          <cx:pt idx="4190">2300</cx:pt>
          <cx:pt idx="4191">2200</cx:pt>
          <cx:pt idx="4192">3100</cx:pt>
          <cx:pt idx="4193">3000</cx:pt>
          <cx:pt idx="4194">3400</cx:pt>
          <cx:pt idx="4195">1200</cx:pt>
          <cx:pt idx="4196">2500</cx:pt>
          <cx:pt idx="4197">3600</cx:pt>
          <cx:pt idx="4198">4000</cx:pt>
          <cx:pt idx="4199">4000</cx:pt>
          <cx:pt idx="4200">3200</cx:pt>
          <cx:pt idx="4201">4600</cx:pt>
          <cx:pt idx="4202">5100</cx:pt>
          <cx:pt idx="4203">7200</cx:pt>
          <cx:pt idx="4204">8000</cx:pt>
          <cx:pt idx="4205">8800</cx:pt>
          <cx:pt idx="4206">8600</cx:pt>
          <cx:pt idx="4207">8200</cx:pt>
          <cx:pt idx="4208">7000</cx:pt>
          <cx:pt idx="4209">7200</cx:pt>
          <cx:pt idx="4210">7100</cx:pt>
          <cx:pt idx="4211">8000</cx:pt>
          <cx:pt idx="4212">6700</cx:pt>
          <cx:pt idx="4213">4700</cx:pt>
          <cx:pt idx="4214">7900</cx:pt>
          <cx:pt idx="4215">2000</cx:pt>
          <cx:pt idx="4216">2200</cx:pt>
          <cx:pt idx="4217">3000</cx:pt>
          <cx:pt idx="4218">1700</cx:pt>
          <cx:pt idx="4219">1600</cx:pt>
          <cx:pt idx="4220">3700</cx:pt>
          <cx:pt idx="4221">1400</cx:pt>
          <cx:pt idx="4222">2300</cx:pt>
          <cx:pt idx="4223">2300</cx:pt>
          <cx:pt idx="4224">1700</cx:pt>
          <cx:pt idx="4225">15600</cx:pt>
          <cx:pt idx="4226">2900</cx:pt>
          <cx:pt idx="4227">3100</cx:pt>
          <cx:pt idx="4228">2700</cx:pt>
          <cx:pt idx="4229">2900</cx:pt>
          <cx:pt idx="4230">3000</cx:pt>
          <cx:pt idx="4231">3200</cx:pt>
          <cx:pt idx="4232">3100</cx:pt>
          <cx:pt idx="4233">3300</cx:pt>
          <cx:pt idx="4234">2700</cx:pt>
          <cx:pt idx="4235">2500</cx:pt>
          <cx:pt idx="4236">2900</cx:pt>
          <cx:pt idx="4237">3400</cx:pt>
          <cx:pt idx="4238">3200</cx:pt>
          <cx:pt idx="4239">1900</cx:pt>
          <cx:pt idx="4240">2700</cx:pt>
          <cx:pt idx="4241">2000</cx:pt>
          <cx:pt idx="4242">4400</cx:pt>
          <cx:pt idx="4243">2500</cx:pt>
          <cx:pt idx="4244">2800</cx:pt>
          <cx:pt idx="4245">2100</cx:pt>
          <cx:pt idx="4246">1400</cx:pt>
          <cx:pt idx="4247">4200</cx:pt>
          <cx:pt idx="4248">6000</cx:pt>
          <cx:pt idx="4249">3500</cx:pt>
          <cx:pt idx="4250">3400</cx:pt>
          <cx:pt idx="4251">2600</cx:pt>
          <cx:pt idx="4252">2100</cx:pt>
          <cx:pt idx="4253">1600</cx:pt>
          <cx:pt idx="4254">2100</cx:pt>
          <cx:pt idx="4255">2300</cx:pt>
          <cx:pt idx="4256">2100</cx:pt>
          <cx:pt idx="4257">2100</cx:pt>
          <cx:pt idx="4258">2000</cx:pt>
          <cx:pt idx="4259">1800</cx:pt>
          <cx:pt idx="4260">1800</cx:pt>
          <cx:pt idx="4261">2500</cx:pt>
          <cx:pt idx="4262">3600</cx:pt>
          <cx:pt idx="4263">3600</cx:pt>
          <cx:pt idx="4264">2600</cx:pt>
          <cx:pt idx="4265">2800</cx:pt>
          <cx:pt idx="4266">2300</cx:pt>
          <cx:pt idx="4267">3500</cx:pt>
          <cx:pt idx="4268">2800</cx:pt>
          <cx:pt idx="4269">4000</cx:pt>
          <cx:pt idx="4270">3500</cx:pt>
          <cx:pt idx="4271">2500</cx:pt>
          <cx:pt idx="4272">2600</cx:pt>
          <cx:pt idx="4273">3200</cx:pt>
          <cx:pt idx="4274">2700</cx:pt>
          <cx:pt idx="4275">2800</cx:pt>
          <cx:pt idx="4276">2500</cx:pt>
          <cx:pt idx="4277">2600</cx:pt>
          <cx:pt idx="4278">3300</cx:pt>
          <cx:pt idx="4279">3000</cx:pt>
          <cx:pt idx="4280">1700</cx:pt>
          <cx:pt idx="4281">1600</cx:pt>
          <cx:pt idx="4282">2100</cx:pt>
          <cx:pt idx="4283">3100</cx:pt>
          <cx:pt idx="4284">1900</cx:pt>
          <cx:pt idx="4285">2900</cx:pt>
          <cx:pt idx="4286">1900</cx:pt>
          <cx:pt idx="4287">2200</cx:pt>
          <cx:pt idx="4288">2000</cx:pt>
          <cx:pt idx="4289">2600</cx:pt>
          <cx:pt idx="4290">2200</cx:pt>
          <cx:pt idx="4291">2000</cx:pt>
          <cx:pt idx="4292">300</cx:pt>
          <cx:pt idx="4293">1600</cx:pt>
          <cx:pt idx="4294">3600</cx:pt>
          <cx:pt idx="4295">6400</cx:pt>
          <cx:pt idx="4296">3600</cx:pt>
          <cx:pt idx="4297">4200</cx:pt>
          <cx:pt idx="4298">4800</cx:pt>
          <cx:pt idx="4299">7200</cx:pt>
          <cx:pt idx="4300">5200</cx:pt>
          <cx:pt idx="4301">5500</cx:pt>
          <cx:pt idx="4302">4000</cx:pt>
          <cx:pt idx="4303">800</cx:pt>
          <cx:pt idx="4304">1000</cx:pt>
          <cx:pt idx="4305">700</cx:pt>
          <cx:pt idx="4306">700</cx:pt>
          <cx:pt idx="4307">1100</cx:pt>
          <cx:pt idx="4308">2900</cx:pt>
          <cx:pt idx="4309">2300</cx:pt>
          <cx:pt idx="4310">1900</cx:pt>
          <cx:pt idx="4311">1000</cx:pt>
          <cx:pt idx="4312">1100</cx:pt>
          <cx:pt idx="4313">1100</cx:pt>
          <cx:pt idx="4314">2000</cx:pt>
          <cx:pt idx="4315">2200</cx:pt>
          <cx:pt idx="4316">1400</cx:pt>
          <cx:pt idx="4317">9500</cx:pt>
          <cx:pt idx="4318">9800</cx:pt>
          <cx:pt idx="4319">3000</cx:pt>
          <cx:pt idx="4320">2700</cx:pt>
          <cx:pt idx="4321">2100</cx:pt>
          <cx:pt idx="4322">3300</cx:pt>
          <cx:pt idx="4323">3000</cx:pt>
          <cx:pt idx="4324">4300</cx:pt>
          <cx:pt idx="4325">1200</cx:pt>
          <cx:pt idx="4326">1100</cx:pt>
          <cx:pt idx="4327">100</cx:pt>
          <cx:pt idx="4328">400</cx:pt>
          <cx:pt idx="4329">600</cx:pt>
          <cx:pt idx="4330">700</cx:pt>
          <cx:pt idx="4331">1100</cx:pt>
          <cx:pt idx="4332">1500</cx:pt>
          <cx:pt idx="4333">600</cx:pt>
          <cx:pt idx="4334">1200</cx:pt>
          <cx:pt idx="4335">1000</cx:pt>
          <cx:pt idx="4336">4000</cx:pt>
          <cx:pt idx="4337">3900</cx:pt>
          <cx:pt idx="4338">3600</cx:pt>
          <cx:pt idx="4339">4000</cx:pt>
          <cx:pt idx="4340">3900</cx:pt>
          <cx:pt idx="4341">3900</cx:pt>
          <cx:pt idx="4342">4300</cx:pt>
          <cx:pt idx="4343">3700</cx:pt>
          <cx:pt idx="4344">4800</cx:pt>
          <cx:pt idx="4345">5800</cx:pt>
          <cx:pt idx="4346">3700</cx:pt>
          <cx:pt idx="4347">700</cx:pt>
          <cx:pt idx="4348">1700</cx:pt>
          <cx:pt idx="4349">0</cx:pt>
          <cx:pt idx="4350">600</cx:pt>
          <cx:pt idx="4351">1200</cx:pt>
          <cx:pt idx="4352">500</cx:pt>
          <cx:pt idx="4353">600</cx:pt>
          <cx:pt idx="4354">1100</cx:pt>
          <cx:pt idx="4355">1300</cx:pt>
          <cx:pt idx="4356">1200</cx:pt>
          <cx:pt idx="4357">800</cx:pt>
          <cx:pt idx="4358">3700</cx:pt>
          <cx:pt idx="4359">4400</cx:pt>
          <cx:pt idx="4360">2700</cx:pt>
          <cx:pt idx="4361">4000</cx:pt>
          <cx:pt idx="4362">3900</cx:pt>
          <cx:pt idx="4363">2800</cx:pt>
          <cx:pt idx="4364">3000</cx:pt>
          <cx:pt idx="4365">4300</cx:pt>
          <cx:pt idx="4366">3500</cx:pt>
          <cx:pt idx="4367">2700</cx:pt>
          <cx:pt idx="4368">100</cx:pt>
          <cx:pt idx="4369">400</cx:pt>
          <cx:pt idx="4370">2200</cx:pt>
          <cx:pt idx="4371">2500</cx:pt>
          <cx:pt idx="4372">2200</cx:pt>
          <cx:pt idx="4373">2400</cx:pt>
          <cx:pt idx="4374">2000</cx:pt>
          <cx:pt idx="4375">2300</cx:pt>
          <cx:pt idx="4376">1700</cx:pt>
          <cx:pt idx="4377">2100</cx:pt>
          <cx:pt idx="4378">1100</cx:pt>
          <cx:pt idx="4379">1100</cx:pt>
          <cx:pt idx="4380">2400</cx:pt>
          <cx:pt idx="4381">600</cx:pt>
          <cx:pt idx="4382">500</cx:pt>
          <cx:pt idx="4383">900</cx:pt>
          <cx:pt idx="4384">1500</cx:pt>
          <cx:pt idx="4385">2100</cx:pt>
          <cx:pt idx="4386">200</cx:pt>
          <cx:pt idx="4387">1100</cx:pt>
          <cx:pt idx="4388">4200</cx:pt>
          <cx:pt idx="4389">4000</cx:pt>
          <cx:pt idx="4390">2800</cx:pt>
          <cx:pt idx="4391">900</cx:pt>
          <cx:pt idx="4392">5300</cx:pt>
          <cx:pt idx="4393">5300</cx:pt>
          <cx:pt idx="4394">3100</cx:pt>
          <cx:pt idx="4395">6700</cx:pt>
          <cx:pt idx="4396">4500</cx:pt>
          <cx:pt idx="4397">0</cx:pt>
          <cx:pt idx="4398">0</cx:pt>
          <cx:pt idx="4399">1000</cx:pt>
          <cx:pt idx="4400">2000</cx:pt>
          <cx:pt idx="4401">2800</cx:pt>
          <cx:pt idx="4402">3100</cx:pt>
          <cx:pt idx="4403">2000</cx:pt>
          <cx:pt idx="4404">100</cx:pt>
          <cx:pt idx="4405">12800</cx:pt>
          <cx:pt idx="4406">900</cx:pt>
          <cx:pt idx="4407">2500</cx:pt>
          <cx:pt idx="4408">3400</cx:pt>
          <cx:pt idx="4409">6200</cx:pt>
          <cx:pt idx="4410">3400</cx:pt>
          <cx:pt idx="4411">2100</cx:pt>
          <cx:pt idx="4412">3200</cx:pt>
          <cx:pt idx="4413">2400</cx:pt>
          <cx:pt idx="4414">3200</cx:pt>
          <cx:pt idx="4415">2800</cx:pt>
          <cx:pt idx="4416">2900</cx:pt>
          <cx:pt idx="4417">2400</cx:pt>
          <cx:pt idx="4418">500</cx:pt>
          <cx:pt idx="4419">800</cx:pt>
          <cx:pt idx="4420">200</cx:pt>
          <cx:pt idx="4421">400</cx:pt>
          <cx:pt idx="4422">1100</cx:pt>
          <cx:pt idx="4423">0</cx:pt>
          <cx:pt idx="4424">400</cx:pt>
          <cx:pt idx="4425">400</cx:pt>
          <cx:pt idx="4426">600</cx:pt>
          <cx:pt idx="4427">400</cx:pt>
          <cx:pt idx="4428">600</cx:pt>
          <cx:pt idx="4429">6600</cx:pt>
          <cx:pt idx="4430">10800</cx:pt>
          <cx:pt idx="4431">5900</cx:pt>
          <cx:pt idx="4432">8500</cx:pt>
          <cx:pt idx="4433">9600</cx:pt>
          <cx:pt idx="4434">8900</cx:pt>
          <cx:pt idx="4435">9900</cx:pt>
          <cx:pt idx="4436">10700</cx:pt>
          <cx:pt idx="4437">9300</cx:pt>
          <cx:pt idx="4438">9800</cx:pt>
          <cx:pt idx="4439">8300</cx:pt>
          <cx:pt idx="4440">5400</cx:pt>
          <cx:pt idx="4441">5600</cx:pt>
          <cx:pt idx="4442">9100</cx:pt>
          <cx:pt idx="4443">10100</cx:pt>
          <cx:pt idx="4444">5800</cx:pt>
          <cx:pt idx="4445">4800</cx:pt>
          <cx:pt idx="4446">5000</cx:pt>
          <cx:pt idx="4447">6100</cx:pt>
          <cx:pt idx="4448">6200</cx:pt>
          <cx:pt idx="4449">9600</cx:pt>
          <cx:pt idx="4450">9200</cx:pt>
          <cx:pt idx="4451">2200</cx:pt>
          <cx:pt idx="4452">2300</cx:pt>
          <cx:pt idx="4453">2200</cx:pt>
          <cx:pt idx="4454">2300</cx:pt>
          <cx:pt idx="4455">2400</cx:pt>
          <cx:pt idx="4456">2700</cx:pt>
          <cx:pt idx="4457">3000</cx:pt>
          <cx:pt idx="4458">4100</cx:pt>
          <cx:pt idx="4459">3200</cx:pt>
          <cx:pt idx="4460">3100</cx:pt>
          <cx:pt idx="4461">2400</cx:pt>
          <cx:pt idx="4462">2000</cx:pt>
          <cx:pt idx="4463">2500</cx:pt>
          <cx:pt idx="4464">3200</cx:pt>
          <cx:pt idx="4465">2200</cx:pt>
          <cx:pt idx="4466">2600</cx:pt>
          <cx:pt idx="4467">2000</cx:pt>
          <cx:pt idx="4468">5800</cx:pt>
          <cx:pt idx="4469">6600</cx:pt>
          <cx:pt idx="4470">3100</cx:pt>
          <cx:pt idx="4471">4400</cx:pt>
          <cx:pt idx="4472">2600</cx:pt>
          <cx:pt idx="4473">300</cx:pt>
          <cx:pt idx="4474">1300</cx:pt>
          <cx:pt idx="4475">1400</cx:pt>
          <cx:pt idx="4476">600</cx:pt>
          <cx:pt idx="4477">1300</cx:pt>
          <cx:pt idx="4478">200</cx:pt>
          <cx:pt idx="4479">2300</cx:pt>
          <cx:pt idx="4480">0</cx:pt>
          <cx:pt idx="4481">500</cx:pt>
          <cx:pt idx="4482">1300</cx:pt>
          <cx:pt idx="4483">600</cx:pt>
          <cx:pt idx="4484">200</cx:pt>
          <cx:pt idx="4485">100</cx:pt>
          <cx:pt idx="4486">200</cx:pt>
          <cx:pt idx="4487">200</cx:pt>
          <cx:pt idx="4488">0</cx:pt>
          <cx:pt idx="4489">0</cx:pt>
          <cx:pt idx="4490">100</cx:pt>
          <cx:pt idx="4491">200</cx:pt>
          <cx:pt idx="4492">0</cx:pt>
          <cx:pt idx="4493">200</cx:pt>
          <cx:pt idx="4494">0</cx:pt>
          <cx:pt idx="4495">3300</cx:pt>
          <cx:pt idx="4496">2400</cx:pt>
          <cx:pt idx="4497">2900</cx:pt>
          <cx:pt idx="4498">1900</cx:pt>
          <cx:pt idx="4499">5400</cx:pt>
          <cx:pt idx="4500">2200</cx:pt>
          <cx:pt idx="4501">1400</cx:pt>
          <cx:pt idx="4502">6900</cx:pt>
          <cx:pt idx="4503">2300</cx:pt>
          <cx:pt idx="4504">4600</cx:pt>
          <cx:pt idx="4505">2900</cx:pt>
          <cx:pt idx="4506">900</cx:pt>
          <cx:pt idx="4507">1100</cx:pt>
          <cx:pt idx="4508">1000</cx:pt>
          <cx:pt idx="4509">5000</cx:pt>
          <cx:pt idx="4510">1500</cx:pt>
          <cx:pt idx="4511">1500</cx:pt>
          <cx:pt idx="4512">2000</cx:pt>
          <cx:pt idx="4513">1700</cx:pt>
          <cx:pt idx="4514">1000</cx:pt>
          <cx:pt idx="4515">2200</cx:pt>
          <cx:pt idx="4516">800</cx:pt>
          <cx:pt idx="4517">2200</cx:pt>
          <cx:pt idx="4518">2700</cx:pt>
          <cx:pt idx="4519">2500</cx:pt>
          <cx:pt idx="4520">3100</cx:pt>
          <cx:pt idx="4521">2400</cx:pt>
          <cx:pt idx="4522">2200</cx:pt>
          <cx:pt idx="4523">2200</cx:pt>
          <cx:pt idx="4524">3600</cx:pt>
          <cx:pt idx="4525">3100</cx:pt>
          <cx:pt idx="4526">3600</cx:pt>
          <cx:pt idx="4527">2700</cx:pt>
          <cx:pt idx="4528">2900</cx:pt>
          <cx:pt idx="4529">3200</cx:pt>
          <cx:pt idx="4530">2800</cx:pt>
          <cx:pt idx="4531">3200</cx:pt>
          <cx:pt idx="4532">3800</cx:pt>
          <cx:pt idx="4533">2700</cx:pt>
          <cx:pt idx="4534">2500</cx:pt>
          <cx:pt idx="4535">3200</cx:pt>
          <cx:pt idx="4536">3100</cx:pt>
          <cx:pt idx="4537">3400</cx:pt>
          <cx:pt idx="4538">2400</cx:pt>
          <cx:pt idx="4539">4300</cx:pt>
          <cx:pt idx="4540">3200</cx:pt>
          <cx:pt idx="4541">3200</cx:pt>
          <cx:pt idx="4542">4400</cx:pt>
          <cx:pt idx="4543">3600</cx:pt>
          <cx:pt idx="4544">3800</cx:pt>
          <cx:pt idx="4545">3500</cx:pt>
          <cx:pt idx="4546">4600</cx:pt>
          <cx:pt idx="4547">3000</cx:pt>
          <cx:pt idx="4548">3700</cx:pt>
          <cx:pt idx="4549">3400</cx:pt>
          <cx:pt idx="4550">2200</cx:pt>
          <cx:pt idx="4551">1600</cx:pt>
          <cx:pt idx="4552">1600</cx:pt>
          <cx:pt idx="4553">1700</cx:pt>
          <cx:pt idx="4554">1900</cx:pt>
          <cx:pt idx="4555">3900</cx:pt>
          <cx:pt idx="4556">2900</cx:pt>
          <cx:pt idx="4557">1300</cx:pt>
          <cx:pt idx="4558">2100</cx:pt>
          <cx:pt idx="4559">2600</cx:pt>
          <cx:pt idx="4560">5300</cx:pt>
          <cx:pt idx="4561">3800</cx:pt>
          <cx:pt idx="4562">6500</cx:pt>
          <cx:pt idx="4563">4800</cx:pt>
          <cx:pt idx="4564">5600</cx:pt>
          <cx:pt idx="4565">5700</cx:pt>
          <cx:pt idx="4566">3400</cx:pt>
          <cx:pt idx="4567">6200</cx:pt>
          <cx:pt idx="4568">4400</cx:pt>
          <cx:pt idx="4569">4500</cx:pt>
          <cx:pt idx="4570">5700</cx:pt>
          <cx:pt idx="4571">4100</cx:pt>
          <cx:pt idx="4572">2700</cx:pt>
          <cx:pt idx="4573">2300</cx:pt>
          <cx:pt idx="4574">1600</cx:pt>
          <cx:pt idx="4575">2200</cx:pt>
          <cx:pt idx="4576">1800</cx:pt>
          <cx:pt idx="4577">500</cx:pt>
          <cx:pt idx="4578">2300</cx:pt>
          <cx:pt idx="4579">1300</cx:pt>
          <cx:pt idx="4580">1900</cx:pt>
          <cx:pt idx="4581">1500</cx:pt>
          <cx:pt idx="4582">1400</cx:pt>
          <cx:pt idx="4583">2200</cx:pt>
          <cx:pt idx="4584">2500</cx:pt>
          <cx:pt idx="4585">2000</cx:pt>
          <cx:pt idx="4586">5400</cx:pt>
          <cx:pt idx="4587">1600</cx:pt>
          <cx:pt idx="4588">6400</cx:pt>
          <cx:pt idx="4589">2900</cx:pt>
          <cx:pt idx="4590">3300</cx:pt>
          <cx:pt idx="4591">1600</cx:pt>
          <cx:pt idx="4592">2700</cx:pt>
          <cx:pt idx="4593">1900</cx:pt>
          <cx:pt idx="4594">5700</cx:pt>
          <cx:pt idx="4595">9100</cx:pt>
          <cx:pt idx="4596">5900</cx:pt>
          <cx:pt idx="4597">9200</cx:pt>
          <cx:pt idx="4598">6300</cx:pt>
          <cx:pt idx="4599">5200</cx:pt>
          <cx:pt idx="4600">6900</cx:pt>
          <cx:pt idx="4601">5000</cx:pt>
          <cx:pt idx="4602">6600</cx:pt>
          <cx:pt idx="4603">5000</cx:pt>
          <cx:pt idx="4604">6800</cx:pt>
          <cx:pt idx="4605">2900</cx:pt>
          <cx:pt idx="4606">3500</cx:pt>
          <cx:pt idx="4607">3900</cx:pt>
          <cx:pt idx="4608">3000</cx:pt>
          <cx:pt idx="4609">2400</cx:pt>
          <cx:pt idx="4610">3100</cx:pt>
          <cx:pt idx="4611">2500</cx:pt>
          <cx:pt idx="4612">3700</cx:pt>
          <cx:pt idx="4613">2700</cx:pt>
          <cx:pt idx="4614">2600</cx:pt>
          <cx:pt idx="4615">4400</cx:pt>
          <cx:pt idx="4616">3800</cx:pt>
          <cx:pt idx="4617">5900</cx:pt>
          <cx:pt idx="4618">5600</cx:pt>
          <cx:pt idx="4619">3400</cx:pt>
          <cx:pt idx="4620">6400</cx:pt>
          <cx:pt idx="4621">3300</cx:pt>
          <cx:pt idx="4622">2200</cx:pt>
          <cx:pt idx="4623">4200</cx:pt>
          <cx:pt idx="4624">3300</cx:pt>
          <cx:pt idx="4625">4200</cx:pt>
          <cx:pt idx="4626">4000</cx:pt>
          <cx:pt idx="4627">2800</cx:pt>
          <cx:pt idx="4628">3100</cx:pt>
          <cx:pt idx="4629">2300</cx:pt>
          <cx:pt idx="4630">3100</cx:pt>
          <cx:pt idx="4631">2600</cx:pt>
          <cx:pt idx="4632">3200</cx:pt>
          <cx:pt idx="4633">2800</cx:pt>
          <cx:pt idx="4634">2900</cx:pt>
          <cx:pt idx="4635">2700</cx:pt>
          <cx:pt idx="4636">3500</cx:pt>
          <cx:pt idx="4637">2400</cx:pt>
          <cx:pt idx="4638">400</cx:pt>
          <cx:pt idx="4639">2200</cx:pt>
          <cx:pt idx="4640">1400</cx:pt>
          <cx:pt idx="4641">1100</cx:pt>
          <cx:pt idx="4642">1400</cx:pt>
          <cx:pt idx="4643">1100</cx:pt>
          <cx:pt idx="4644">1300</cx:pt>
          <cx:pt idx="4645">1400</cx:pt>
          <cx:pt idx="4646">1200</cx:pt>
          <cx:pt idx="4647">1500</cx:pt>
          <cx:pt idx="4648">1200</cx:pt>
          <cx:pt idx="4649">1500</cx:pt>
          <cx:pt idx="4650">1700</cx:pt>
          <cx:pt idx="4651">1200</cx:pt>
          <cx:pt idx="4652">1900</cx:pt>
          <cx:pt idx="4653">1100</cx:pt>
          <cx:pt idx="4654">700</cx:pt>
          <cx:pt idx="4655">1600</cx:pt>
          <cx:pt idx="4656">500</cx:pt>
          <cx:pt idx="4657">900</cx:pt>
          <cx:pt idx="4658">1100</cx:pt>
          <cx:pt idx="4659">1700</cx:pt>
          <cx:pt idx="4660">2400</cx:pt>
          <cx:pt idx="4661">6600</cx:pt>
          <cx:pt idx="4662">3600</cx:pt>
          <cx:pt idx="4663">3200</cx:pt>
          <cx:pt idx="4664">3200</cx:pt>
          <cx:pt idx="4665">1400</cx:pt>
          <cx:pt idx="4666">2400</cx:pt>
          <cx:pt idx="4667">2900</cx:pt>
          <cx:pt idx="4668">2400</cx:pt>
          <cx:pt idx="4669">2100</cx:pt>
          <cx:pt idx="4670">3100</cx:pt>
          <cx:pt idx="4671">7200</cx:pt>
          <cx:pt idx="4672">1300</cx:pt>
          <cx:pt idx="4673">2300</cx:pt>
          <cx:pt idx="4674">2000</cx:pt>
          <cx:pt idx="4675">2000</cx:pt>
          <cx:pt idx="4676">300</cx:pt>
          <cx:pt idx="4677">800</cx:pt>
          <cx:pt idx="4678">900</cx:pt>
          <cx:pt idx="4679">0</cx:pt>
          <cx:pt idx="4680">600</cx:pt>
          <cx:pt idx="4681">800</cx:pt>
          <cx:pt idx="4682">7900</cx:pt>
          <cx:pt idx="4683">10500</cx:pt>
          <cx:pt idx="4684">8700</cx:pt>
          <cx:pt idx="4685">9200</cx:pt>
          <cx:pt idx="4686">7300</cx:pt>
          <cx:pt idx="4687">6800</cx:pt>
          <cx:pt idx="4688">7900</cx:pt>
          <cx:pt idx="4689">5600</cx:pt>
          <cx:pt idx="4690">5400</cx:pt>
          <cx:pt idx="4691">6200</cx:pt>
          <cx:pt idx="4692">6100</cx:pt>
          <cx:pt idx="4693">1400</cx:pt>
          <cx:pt idx="4694">2900</cx:pt>
          <cx:pt idx="4695">3000</cx:pt>
          <cx:pt idx="4696">1700</cx:pt>
          <cx:pt idx="4697">1400</cx:pt>
          <cx:pt idx="4698">400</cx:pt>
          <cx:pt idx="4699">600</cx:pt>
          <cx:pt idx="4700">1200</cx:pt>
          <cx:pt idx="4701">500</cx:pt>
          <cx:pt idx="4702">700</cx:pt>
          <cx:pt idx="4703">600</cx:pt>
          <cx:pt idx="4704">1300</cx:pt>
          <cx:pt idx="4705">800</cx:pt>
          <cx:pt idx="4706">1600</cx:pt>
          <cx:pt idx="4707">600</cx:pt>
          <cx:pt idx="4708">0</cx:pt>
          <cx:pt idx="4709">0</cx:pt>
          <cx:pt idx="4710">0</cx:pt>
          <cx:pt idx="4711">0</cx:pt>
          <cx:pt idx="4712">0</cx:pt>
          <cx:pt idx="4713">200</cx:pt>
          <cx:pt idx="4714">1200</cx:pt>
          <cx:pt idx="4715">0</cx:pt>
          <cx:pt idx="4716">0</cx:pt>
          <cx:pt idx="4717">1400</cx:pt>
          <cx:pt idx="4718">2500</cx:pt>
          <cx:pt idx="4719">0</cx:pt>
          <cx:pt idx="4720">0</cx:pt>
          <cx:pt idx="4721">0</cx:pt>
          <cx:pt idx="4722">0</cx:pt>
          <cx:pt idx="4723">0</cx:pt>
          <cx:pt idx="4724">0</cx:pt>
          <cx:pt idx="4725">100</cx:pt>
          <cx:pt idx="4726">4100</cx:pt>
          <cx:pt idx="4727">6600</cx:pt>
          <cx:pt idx="4728">4100</cx:pt>
          <cx:pt idx="4729">6200</cx:pt>
          <cx:pt idx="4730">5200</cx:pt>
          <cx:pt idx="4731">4100</cx:pt>
          <cx:pt idx="4732">5500</cx:pt>
          <cx:pt idx="4733">5900</cx:pt>
          <cx:pt idx="4734">5200</cx:pt>
          <cx:pt idx="4735">4700</cx:pt>
          <cx:pt idx="4736">5400</cx:pt>
          <cx:pt idx="4737">4200</cx:pt>
          <cx:pt idx="4738">5000</cx:pt>
          <cx:pt idx="4739">6300</cx:pt>
          <cx:pt idx="4740">5800</cx:pt>
          <cx:pt idx="4741">4400</cx:pt>
          <cx:pt idx="4742">4900</cx:pt>
          <cx:pt idx="4743">3600</cx:pt>
          <cx:pt idx="4744">1500</cx:pt>
          <cx:pt idx="4745">300</cx:pt>
          <cx:pt idx="4746">200</cx:pt>
          <cx:pt idx="4747">2800</cx:pt>
          <cx:pt idx="4748">9700</cx:pt>
          <cx:pt idx="4749">4200</cx:pt>
          <cx:pt idx="4750">5900</cx:pt>
          <cx:pt idx="4751">5900</cx:pt>
          <cx:pt idx="4752">8500</cx:pt>
          <cx:pt idx="4753">5100</cx:pt>
          <cx:pt idx="4754">5100</cx:pt>
          <cx:pt idx="4755">6700</cx:pt>
          <cx:pt idx="4756">3800</cx:pt>
          <cx:pt idx="4757">4800</cx:pt>
          <cx:pt idx="4758">3700</cx:pt>
          <cx:pt idx="4759">7500</cx:pt>
          <cx:pt idx="4760">3800</cx:pt>
          <cx:pt idx="4761">2800</cx:pt>
          <cx:pt idx="4762">2400</cx:pt>
          <cx:pt idx="4763">500</cx:pt>
          <cx:pt idx="4764">2900</cx:pt>
          <cx:pt idx="4765">1600</cx:pt>
          <cx:pt idx="4766">300</cx:pt>
          <cx:pt idx="4767">5300</cx:pt>
          <cx:pt idx="4768">2500</cx:pt>
          <cx:pt idx="4769">3100</cx:pt>
          <cx:pt idx="4770">2600</cx:pt>
          <cx:pt idx="4771">22700</cx:pt>
          <cx:pt idx="4772">2200</cx:pt>
          <cx:pt idx="4773">2400</cx:pt>
          <cx:pt idx="4774">2400</cx:pt>
          <cx:pt idx="4775">2400</cx:pt>
          <cx:pt idx="4776">2400</cx:pt>
          <cx:pt idx="4777">2700</cx:pt>
          <cx:pt idx="4778">2600</cx:pt>
          <cx:pt idx="4779">2600</cx:pt>
          <cx:pt idx="4780">6200</cx:pt>
          <cx:pt idx="4781">6600</cx:pt>
          <cx:pt idx="4782">5900</cx:pt>
          <cx:pt idx="4783">5800</cx:pt>
          <cx:pt idx="4784">6100</cx:pt>
          <cx:pt idx="4785">5800</cx:pt>
          <cx:pt idx="4786">6300</cx:pt>
          <cx:pt idx="4787">7500</cx:pt>
          <cx:pt idx="4788">6400</cx:pt>
          <cx:pt idx="4789">7000</cx:pt>
          <cx:pt idx="4790">4900</cx:pt>
          <cx:pt idx="4791">17100</cx:pt>
          <cx:pt idx="4792">13000</cx:pt>
          <cx:pt idx="4793">10100</cx:pt>
          <cx:pt idx="4794">13600</cx:pt>
          <cx:pt idx="4795">21300</cx:pt>
          <cx:pt idx="4796">17200</cx:pt>
          <cx:pt idx="4797">19000</cx:pt>
          <cx:pt idx="4798">20400</cx:pt>
          <cx:pt idx="4799">17200</cx:pt>
          <cx:pt idx="4800">10000</cx:pt>
          <cx:pt idx="4801">10100</cx:pt>
          <cx:pt idx="4802">3100</cx:pt>
          <cx:pt idx="4803">3700</cx:pt>
          <cx:pt idx="4804">2500</cx:pt>
          <cx:pt idx="4805">3500</cx:pt>
          <cx:pt idx="4806">4500</cx:pt>
          <cx:pt idx="4807">3700</cx:pt>
          <cx:pt idx="4808">1500</cx:pt>
          <cx:pt idx="4809">5500</cx:pt>
          <cx:pt idx="4810">3600</cx:pt>
          <cx:pt idx="4811">5300</cx:pt>
          <cx:pt idx="4812">5500</cx:pt>
          <cx:pt idx="4813">12800</cx:pt>
          <cx:pt idx="4814">6600</cx:pt>
          <cx:pt idx="4815">4800</cx:pt>
          <cx:pt idx="4816">7100</cx:pt>
          <cx:pt idx="4817">12500</cx:pt>
          <cx:pt idx="4818">4200</cx:pt>
          <cx:pt idx="4819">5000</cx:pt>
          <cx:pt idx="4820">8000</cx:pt>
          <cx:pt idx="4821">6600</cx:pt>
          <cx:pt idx="4822">7800</cx:pt>
          <cx:pt idx="4823">7300</cx:pt>
          <cx:pt idx="4824">0</cx:pt>
          <cx:pt idx="4825">100</cx:pt>
          <cx:pt idx="4826">0</cx:pt>
          <cx:pt idx="4827">100</cx:pt>
          <cx:pt idx="4828">0</cx:pt>
          <cx:pt idx="4829">0</cx:pt>
          <cx:pt idx="4830">0</cx:pt>
          <cx:pt idx="4831">0</cx:pt>
          <cx:pt idx="4832">0</cx:pt>
          <cx:pt idx="4833">0</cx:pt>
          <cx:pt idx="4834">0</cx:pt>
          <cx:pt idx="4835">4800</cx:pt>
          <cx:pt idx="4836">8700</cx:pt>
          <cx:pt idx="4837">8600</cx:pt>
          <cx:pt idx="4838">4100</cx:pt>
          <cx:pt idx="4839">4600</cx:pt>
          <cx:pt idx="4840">3400</cx:pt>
          <cx:pt idx="4841">3500</cx:pt>
          <cx:pt idx="4842">3900</cx:pt>
          <cx:pt idx="4843">4000</cx:pt>
          <cx:pt idx="4844">5200</cx:pt>
          <cx:pt idx="4845">3200</cx:pt>
          <cx:pt idx="4846">3300</cx:pt>
          <cx:pt idx="4847">3500</cx:pt>
          <cx:pt idx="4848">2900</cx:pt>
          <cx:pt idx="4849">2500</cx:pt>
          <cx:pt idx="4850">3000</cx:pt>
          <cx:pt idx="4851">2700</cx:pt>
          <cx:pt idx="4852">2500</cx:pt>
          <cx:pt idx="4853">4200</cx:pt>
          <cx:pt idx="4854">2700</cx:pt>
          <cx:pt idx="4855">3300</cx:pt>
          <cx:pt idx="4856">2800</cx:pt>
          <cx:pt idx="4857">2300</cx:pt>
          <cx:pt idx="4858">1200</cx:pt>
          <cx:pt idx="4859">3600</cx:pt>
          <cx:pt idx="4860">2100</cx:pt>
          <cx:pt idx="4861">2100</cx:pt>
          <cx:pt idx="4862">900</cx:pt>
          <cx:pt idx="4863">2100</cx:pt>
          <cx:pt idx="4864">1800</cx:pt>
          <cx:pt idx="4865">1300</cx:pt>
          <cx:pt idx="4866">1800</cx:pt>
          <cx:pt idx="4867">1500</cx:pt>
          <cx:pt idx="4868">2400</cx:pt>
          <cx:pt idx="4869">5700</cx:pt>
          <cx:pt idx="4870">4300</cx:pt>
          <cx:pt idx="4871">3300</cx:pt>
          <cx:pt idx="4872">4700</cx:pt>
          <cx:pt idx="4873">3900</cx:pt>
          <cx:pt idx="4874">4100</cx:pt>
          <cx:pt idx="4875">6200</cx:pt>
          <cx:pt idx="4876">5100</cx:pt>
          <cx:pt idx="4877">4400</cx:pt>
          <cx:pt idx="4878">3700</cx:pt>
          <cx:pt idx="4879">0</cx:pt>
          <cx:pt idx="4880">1700</cx:pt>
          <cx:pt idx="4881">1400</cx:pt>
          <cx:pt idx="4882">1600</cx:pt>
          <cx:pt idx="4883">1500</cx:pt>
          <cx:pt idx="4884">1100</cx:pt>
          <cx:pt idx="4885">1800</cx:pt>
          <cx:pt idx="4886">1500</cx:pt>
          <cx:pt idx="4887">1000</cx:pt>
          <cx:pt idx="4888">1400</cx:pt>
          <cx:pt idx="4889">1200</cx:pt>
          <cx:pt idx="4890">400</cx:pt>
          <cx:pt idx="4891">3400</cx:pt>
          <cx:pt idx="4892">1200</cx:pt>
          <cx:pt idx="4893">1200</cx:pt>
          <cx:pt idx="4894">2900</cx:pt>
          <cx:pt idx="4895">5300</cx:pt>
          <cx:pt idx="4896">4100</cx:pt>
          <cx:pt idx="4897">4600</cx:pt>
          <cx:pt idx="4898">4300</cx:pt>
          <cx:pt idx="4899">5100</cx:pt>
          <cx:pt idx="4900">4700</cx:pt>
          <cx:pt idx="4901">5200</cx:pt>
          <cx:pt idx="4902">5000</cx:pt>
          <cx:pt idx="4903">5100</cx:pt>
          <cx:pt idx="4904">6300</cx:pt>
          <cx:pt idx="4905">4500</cx:pt>
          <cx:pt idx="4906">4400</cx:pt>
          <cx:pt idx="4907">1600</cx:pt>
          <cx:pt idx="4908">2300</cx:pt>
          <cx:pt idx="4909">1100</cx:pt>
          <cx:pt idx="4910">2800</cx:pt>
          <cx:pt idx="4911">2900</cx:pt>
          <cx:pt idx="4912">1600</cx:pt>
          <cx:pt idx="4913">4700</cx:pt>
          <cx:pt idx="4914">2900</cx:pt>
          <cx:pt idx="4915">3500</cx:pt>
          <cx:pt idx="4916">3100</cx:pt>
          <cx:pt idx="4917">4000</cx:pt>
          <cx:pt idx="4918">2700</cx:pt>
          <cx:pt idx="4919">3400</cx:pt>
          <cx:pt idx="4920">3500</cx:pt>
          <cx:pt idx="4921">3800</cx:pt>
          <cx:pt idx="4922">2800</cx:pt>
          <cx:pt idx="4923">3500</cx:pt>
          <cx:pt idx="4924">3800</cx:pt>
          <cx:pt idx="4925">4600</cx:pt>
          <cx:pt idx="4926">3600</cx:pt>
          <cx:pt idx="4927">3300</cx:pt>
          <cx:pt idx="4928">3200</cx:pt>
          <cx:pt idx="4929">3200</cx:pt>
          <cx:pt idx="4930">3900</cx:pt>
          <cx:pt idx="4931">4500</cx:pt>
          <cx:pt idx="4932">3900</cx:pt>
          <cx:pt idx="4933">3300</cx:pt>
          <cx:pt idx="4934">6400</cx:pt>
          <cx:pt idx="4935">7000</cx:pt>
          <cx:pt idx="4936">6000</cx:pt>
          <cx:pt idx="4937">6300</cx:pt>
          <cx:pt idx="4938">7300</cx:pt>
          <cx:pt idx="4939">5400</cx:pt>
          <cx:pt idx="4940">5900</cx:pt>
          <cx:pt idx="4941">7400</cx:pt>
          <cx:pt idx="4942">6000</cx:pt>
          <cx:pt idx="4943">7400</cx:pt>
          <cx:pt idx="4944">5800</cx:pt>
          <cx:pt idx="4945">2300</cx:pt>
          <cx:pt idx="4946">2900</cx:pt>
          <cx:pt idx="4947">3000</cx:pt>
          <cx:pt idx="4948">22600</cx:pt>
          <cx:pt idx="4949">1400</cx:pt>
          <cx:pt idx="4950">2800</cx:pt>
          <cx:pt idx="4951">3300</cx:pt>
          <cx:pt idx="4952">2500</cx:pt>
          <cx:pt idx="4953">2700</cx:pt>
          <cx:pt idx="4954">3100</cx:pt>
          <cx:pt idx="4955">3300</cx:pt>
          <cx:pt idx="4956">1100</cx:pt>
          <cx:pt idx="4957">1400</cx:pt>
          <cx:pt idx="4958">700</cx:pt>
          <cx:pt idx="4959">900</cx:pt>
          <cx:pt idx="4960">1600</cx:pt>
          <cx:pt idx="4961">800</cx:pt>
          <cx:pt idx="4962">1100</cx:pt>
          <cx:pt idx="4963">1100</cx:pt>
          <cx:pt idx="4964">1500</cx:pt>
          <cx:pt idx="4965">1600</cx:pt>
          <cx:pt idx="4966">1000</cx:pt>
          <cx:pt idx="4967">5200</cx:pt>
          <cx:pt idx="4968">5600</cx:pt>
          <cx:pt idx="4969">3100</cx:pt>
          <cx:pt idx="4970">5600</cx:pt>
          <cx:pt idx="4971">5600</cx:pt>
          <cx:pt idx="4972">5500</cx:pt>
          <cx:pt idx="4973">6600</cx:pt>
          <cx:pt idx="4974">3800</cx:pt>
          <cx:pt idx="4975">4100</cx:pt>
          <cx:pt idx="4976">6400</cx:pt>
          <cx:pt idx="4977">6200</cx:pt>
          <cx:pt idx="4978">1000</cx:pt>
          <cx:pt idx="4979">1200</cx:pt>
          <cx:pt idx="4980">1000</cx:pt>
          <cx:pt idx="4981">1300</cx:pt>
          <cx:pt idx="4982">1100</cx:pt>
          <cx:pt idx="4983">1200</cx:pt>
          <cx:pt idx="4984">1100</cx:pt>
          <cx:pt idx="4985">1700</cx:pt>
          <cx:pt idx="4986">2300</cx:pt>
          <cx:pt idx="4987">7700</cx:pt>
          <cx:pt idx="4988">5400</cx:pt>
          <cx:pt idx="4989">6800</cx:pt>
          <cx:pt idx="4990">5900</cx:pt>
          <cx:pt idx="4991">4100</cx:pt>
          <cx:pt idx="4992">7800</cx:pt>
          <cx:pt idx="4993">5800</cx:pt>
          <cx:pt idx="4994">5200</cx:pt>
          <cx:pt idx="4995">5000</cx:pt>
          <cx:pt idx="4996">5100</cx:pt>
          <cx:pt idx="4997">3600</cx:pt>
          <cx:pt idx="4998">6500</cx:pt>
          <cx:pt idx="4999">4900</cx:pt>
          <cx:pt idx="5000">8000</cx:pt>
          <cx:pt idx="5001">6600</cx:pt>
          <cx:pt idx="5002">5400</cx:pt>
          <cx:pt idx="5003">6000</cx:pt>
          <cx:pt idx="5004">5200</cx:pt>
          <cx:pt idx="5005">1500</cx:pt>
          <cx:pt idx="5006">2800</cx:pt>
          <cx:pt idx="5007">3400</cx:pt>
          <cx:pt idx="5008">2100</cx:pt>
          <cx:pt idx="5009">2800</cx:pt>
          <cx:pt idx="5010">2200</cx:pt>
          <cx:pt idx="5011">600</cx:pt>
          <cx:pt idx="5012">300</cx:pt>
          <cx:pt idx="5013">300</cx:pt>
          <cx:pt idx="5014">400</cx:pt>
          <cx:pt idx="5015">300</cx:pt>
          <cx:pt idx="5016">100</cx:pt>
          <cx:pt idx="5017">200</cx:pt>
          <cx:pt idx="5018">200</cx:pt>
          <cx:pt idx="5019">0</cx:pt>
          <cx:pt idx="5020">300</cx:pt>
          <cx:pt idx="5021">200</cx:pt>
          <cx:pt idx="5022">64100</cx:pt>
          <cx:pt idx="5023">9900</cx:pt>
          <cx:pt idx="5024">5400</cx:pt>
          <cx:pt idx="5025">6600</cx:pt>
          <cx:pt idx="5026">0</cx:pt>
          <cx:pt idx="5027">0</cx:pt>
          <cx:pt idx="5028">0</cx:pt>
          <cx:pt idx="5029">0</cx:pt>
          <cx:pt idx="5030">300</cx:pt>
          <cx:pt idx="5031">12500</cx:pt>
          <cx:pt idx="5032">64100</cx:pt>
          <cx:pt idx="5033">1400</cx:pt>
          <cx:pt idx="5034">1100</cx:pt>
          <cx:pt idx="5035">100</cx:pt>
          <cx:pt idx="5036">1300</cx:pt>
          <cx:pt idx="5037">1500</cx:pt>
          <cx:pt idx="5038">0</cx:pt>
          <cx:pt idx="5039">0</cx:pt>
          <cx:pt idx="5040">0</cx:pt>
          <cx:pt idx="5041">100</cx:pt>
          <cx:pt idx="5042">0</cx:pt>
          <cx:pt idx="5043">0</cx:pt>
          <cx:pt idx="5044">2100</cx:pt>
          <cx:pt idx="5045">1800</cx:pt>
          <cx:pt idx="5046">2200</cx:pt>
          <cx:pt idx="5047">2100</cx:pt>
          <cx:pt idx="5048">2000</cx:pt>
          <cx:pt idx="5049">1200</cx:pt>
          <cx:pt idx="5050">2000</cx:pt>
          <cx:pt idx="5051">2300</cx:pt>
          <cx:pt idx="5052">1900</cx:pt>
          <cx:pt idx="5053">2100</cx:pt>
          <cx:pt idx="5054">1700</cx:pt>
          <cx:pt idx="5055">3600</cx:pt>
          <cx:pt idx="5056">5600</cx:pt>
          <cx:pt idx="5057">4500</cx:pt>
          <cx:pt idx="5058">3600</cx:pt>
          <cx:pt idx="5059">3400</cx:pt>
          <cx:pt idx="5060">3200</cx:pt>
          <cx:pt idx="5061">3900</cx:pt>
          <cx:pt idx="5062">3400</cx:pt>
          <cx:pt idx="5063">3400</cx:pt>
          <cx:pt idx="5064">3400</cx:pt>
          <cx:pt idx="5065">3300</cx:pt>
          <cx:pt idx="5066">3800</cx:pt>
          <cx:pt idx="5067">4300</cx:pt>
          <cx:pt idx="5068">3200</cx:pt>
          <cx:pt idx="5069">4000</cx:pt>
          <cx:pt idx="5070">4800</cx:pt>
          <cx:pt idx="5071">3300</cx:pt>
          <cx:pt idx="5072">3700</cx:pt>
          <cx:pt idx="5073">3800</cx:pt>
          <cx:pt idx="5074">2600</cx:pt>
          <cx:pt idx="5075">2900</cx:pt>
          <cx:pt idx="5076">3100</cx:pt>
          <cx:pt idx="5077">17900</cx:pt>
          <cx:pt idx="5078">5100</cx:pt>
          <cx:pt idx="5079">2700</cx:pt>
          <cx:pt idx="5080">3800</cx:pt>
          <cx:pt idx="5081">4700</cx:pt>
          <cx:pt idx="5082">1200</cx:pt>
          <cx:pt idx="5083">3000</cx:pt>
          <cx:pt idx="5084">3200</cx:pt>
          <cx:pt idx="5085">4000</cx:pt>
          <cx:pt idx="5086">3100</cx:pt>
          <cx:pt idx="5087">3500</cx:pt>
          <cx:pt idx="5088">7100</cx:pt>
          <cx:pt idx="5089">8300</cx:pt>
          <cx:pt idx="5090">8700</cx:pt>
          <cx:pt idx="5091">8100</cx:pt>
          <cx:pt idx="5092">7000</cx:pt>
          <cx:pt idx="5093">6500</cx:pt>
          <cx:pt idx="5094">8000</cx:pt>
          <cx:pt idx="5095">7300</cx:pt>
          <cx:pt idx="5096">7000</cx:pt>
          <cx:pt idx="5097">6800</cx:pt>
          <cx:pt idx="5098">5900</cx:pt>
          <cx:pt idx="5099">1000</cx:pt>
          <cx:pt idx="5100">1600</cx:pt>
          <cx:pt idx="5101">1000</cx:pt>
          <cx:pt idx="5102">300</cx:pt>
          <cx:pt idx="5103">1500</cx:pt>
          <cx:pt idx="5104">800</cx:pt>
          <cx:pt idx="5105">600</cx:pt>
          <cx:pt idx="5106">1000</cx:pt>
          <cx:pt idx="5107">1000</cx:pt>
          <cx:pt idx="5108">800</cx:pt>
          <cx:pt idx="5109">800</cx:pt>
          <cx:pt idx="5110">1000</cx:pt>
          <cx:pt idx="5111">9300</cx:pt>
          <cx:pt idx="5112">4000</cx:pt>
          <cx:pt idx="5113">2100</cx:pt>
          <cx:pt idx="5114">1500</cx:pt>
          <cx:pt idx="5115">1400</cx:pt>
          <cx:pt idx="5116">1500</cx:pt>
          <cx:pt idx="5117">1500</cx:pt>
          <cx:pt idx="5118">1500</cx:pt>
          <cx:pt idx="5119">1900</cx:pt>
          <cx:pt idx="5120">1700</cx:pt>
          <cx:pt idx="5121">2300</cx:pt>
          <cx:pt idx="5122">3100</cx:pt>
          <cx:pt idx="5123">2800</cx:pt>
          <cx:pt idx="5124">13000</cx:pt>
          <cx:pt idx="5125">4700</cx:pt>
          <cx:pt idx="5126">2300</cx:pt>
          <cx:pt idx="5127">3300</cx:pt>
          <cx:pt idx="5128">3100</cx:pt>
          <cx:pt idx="5129">2600</cx:pt>
          <cx:pt idx="5130">3400</cx:pt>
          <cx:pt idx="5131">2400</cx:pt>
          <cx:pt idx="5132">1200</cx:pt>
          <cx:pt idx="5133">0</cx:pt>
          <cx:pt idx="5134">0</cx:pt>
          <cx:pt idx="5135">1300</cx:pt>
          <cx:pt idx="5136">2300</cx:pt>
          <cx:pt idx="5137">1900</cx:pt>
          <cx:pt idx="5138">400</cx:pt>
          <cx:pt idx="5139">0</cx:pt>
          <cx:pt idx="5140">0</cx:pt>
          <cx:pt idx="5141">0</cx:pt>
          <cx:pt idx="5142">0</cx:pt>
          <cx:pt idx="5143">100</cx:pt>
          <cx:pt idx="5144">200</cx:pt>
          <cx:pt idx="5145">300</cx:pt>
          <cx:pt idx="5146">0</cx:pt>
          <cx:pt idx="5147">0</cx:pt>
          <cx:pt idx="5148">0</cx:pt>
          <cx:pt idx="5149">100</cx:pt>
          <cx:pt idx="5150">100</cx:pt>
          <cx:pt idx="5151">0</cx:pt>
          <cx:pt idx="5152">100</cx:pt>
          <cx:pt idx="5153">0</cx:pt>
          <cx:pt idx="5154">0</cx:pt>
          <cx:pt idx="5155">0</cx:pt>
          <cx:pt idx="5156">600</cx:pt>
          <cx:pt idx="5157">0</cx:pt>
          <cx:pt idx="5158">0</cx:pt>
          <cx:pt idx="5159">0</cx:pt>
          <cx:pt idx="5160">0</cx:pt>
          <cx:pt idx="5161">0</cx:pt>
          <cx:pt idx="5162">0</cx:pt>
          <cx:pt idx="5163">0</cx:pt>
          <cx:pt idx="5164">0</cx:pt>
          <cx:pt idx="5165">900</cx:pt>
          <cx:pt idx="5166">1700</cx:pt>
          <cx:pt idx="5167">1300</cx:pt>
          <cx:pt idx="5168">2000</cx:pt>
          <cx:pt idx="5169">2300</cx:pt>
          <cx:pt idx="5170">1900</cx:pt>
          <cx:pt idx="5171">2900</cx:pt>
          <cx:pt idx="5172">1400</cx:pt>
          <cx:pt idx="5173">1000</cx:pt>
          <cx:pt idx="5174">1600</cx:pt>
          <cx:pt idx="5175">1200</cx:pt>
          <cx:pt idx="5176">9200</cx:pt>
          <cx:pt idx="5177">12500</cx:pt>
          <cx:pt idx="5178">12700</cx:pt>
          <cx:pt idx="5179">12100</cx:pt>
          <cx:pt idx="5180">13900</cx:pt>
          <cx:pt idx="5181">11400</cx:pt>
          <cx:pt idx="5182">10800</cx:pt>
          <cx:pt idx="5183">5000</cx:pt>
          <cx:pt idx="5184">6300</cx:pt>
          <cx:pt idx="5185">6900</cx:pt>
          <cx:pt idx="5186">6600</cx:pt>
          <cx:pt idx="5187">1100</cx:pt>
          <cx:pt idx="5188">900</cx:pt>
          <cx:pt idx="5189">1500</cx:pt>
          <cx:pt idx="5190">1900</cx:pt>
          <cx:pt idx="5191">900</cx:pt>
          <cx:pt idx="5192">1300</cx:pt>
          <cx:pt idx="5193">1500</cx:pt>
          <cx:pt idx="5194">2300</cx:pt>
          <cx:pt idx="5195">900</cx:pt>
          <cx:pt idx="5196">1700</cx:pt>
          <cx:pt idx="5197">1600</cx:pt>
          <cx:pt idx="5198">7400</cx:pt>
          <cx:pt idx="5199">7100</cx:pt>
          <cx:pt idx="5200">6000</cx:pt>
          <cx:pt idx="5201">6900</cx:pt>
          <cx:pt idx="5202">8100</cx:pt>
          <cx:pt idx="5203">5200</cx:pt>
          <cx:pt idx="5204">7900</cx:pt>
          <cx:pt idx="5205">7200</cx:pt>
          <cx:pt idx="5206">6400</cx:pt>
          <cx:pt idx="5207">8300</cx:pt>
          <cx:pt idx="5208">7200</cx:pt>
          <cx:pt idx="5209">300</cx:pt>
          <cx:pt idx="5210">200</cx:pt>
          <cx:pt idx="5211">100</cx:pt>
          <cx:pt idx="5212">300</cx:pt>
          <cx:pt idx="5213">1400</cx:pt>
          <cx:pt idx="5214">1700</cx:pt>
          <cx:pt idx="5215">2600</cx:pt>
          <cx:pt idx="5216">2100</cx:pt>
          <cx:pt idx="5217">800</cx:pt>
          <cx:pt idx="5218">800</cx:pt>
          <cx:pt idx="5219">800</cx:pt>
          <cx:pt idx="5220">3100</cx:pt>
          <cx:pt idx="5221">1400</cx:pt>
          <cx:pt idx="5222">900</cx:pt>
          <cx:pt idx="5223">100</cx:pt>
          <cx:pt idx="5224">4000</cx:pt>
          <cx:pt idx="5225">2600</cx:pt>
          <cx:pt idx="5226">2100</cx:pt>
          <cx:pt idx="5227">4000</cx:pt>
          <cx:pt idx="5228">6200</cx:pt>
          <cx:pt idx="5229">5800</cx:pt>
          <cx:pt idx="5230">2600</cx:pt>
          <cx:pt idx="5231">4200</cx:pt>
          <cx:pt idx="5232">7000</cx:pt>
          <cx:pt idx="5233">4800</cx:pt>
          <cx:pt idx="5234">9100</cx:pt>
          <cx:pt idx="5235">7900</cx:pt>
          <cx:pt idx="5236">3900</cx:pt>
          <cx:pt idx="5237">11000</cx:pt>
          <cx:pt idx="5238">5800</cx:pt>
          <cx:pt idx="5239">7900</cx:pt>
          <cx:pt idx="5240">6000</cx:pt>
          <cx:pt idx="5241">5100</cx:pt>
          <cx:pt idx="5242">7300</cx:pt>
          <cx:pt idx="5243">8100</cx:pt>
          <cx:pt idx="5244">5100</cx:pt>
          <cx:pt idx="5245">5000</cx:pt>
          <cx:pt idx="5246">1800</cx:pt>
          <cx:pt idx="5247">5700</cx:pt>
          <cx:pt idx="5248">5800</cx:pt>
          <cx:pt idx="5249">5300</cx:pt>
          <cx:pt idx="5250">4800</cx:pt>
          <cx:pt idx="5251">4800</cx:pt>
          <cx:pt idx="5252">3200</cx:pt>
          <cx:pt idx="5253">2800</cx:pt>
          <cx:pt idx="5254">2900</cx:pt>
          <cx:pt idx="5255">3400</cx:pt>
          <cx:pt idx="5256">2300</cx:pt>
          <cx:pt idx="5257">2800</cx:pt>
          <cx:pt idx="5258">2800</cx:pt>
          <cx:pt idx="5259">2100</cx:pt>
          <cx:pt idx="5260">2500</cx:pt>
          <cx:pt idx="5261">2100</cx:pt>
          <cx:pt idx="5262">2500</cx:pt>
          <cx:pt idx="5263">2000</cx:pt>
          <cx:pt idx="5264">1100</cx:pt>
          <cx:pt idx="5265">4700</cx:pt>
          <cx:pt idx="5266">2000</cx:pt>
          <cx:pt idx="5267">4000</cx:pt>
          <cx:pt idx="5268">5400</cx:pt>
          <cx:pt idx="5269">4000</cx:pt>
          <cx:pt idx="5270">2100</cx:pt>
          <cx:pt idx="5271">1400</cx:pt>
          <cx:pt idx="5272">3000</cx:pt>
          <cx:pt idx="5273">11800</cx:pt>
          <cx:pt idx="5274">11000</cx:pt>
          <cx:pt idx="5275">7000</cx:pt>
          <cx:pt idx="5276">5500</cx:pt>
          <cx:pt idx="5277">4900</cx:pt>
          <cx:pt idx="5278">6100</cx:pt>
          <cx:pt idx="5279">18100</cx:pt>
          <cx:pt idx="5280">5900</cx:pt>
          <cx:pt idx="5281">5700</cx:pt>
          <cx:pt idx="5282">4200</cx:pt>
          <cx:pt idx="5283">5300</cx:pt>
          <cx:pt idx="5284">6400</cx:pt>
          <cx:pt idx="5285">4500</cx:pt>
          <cx:pt idx="5286">2000</cx:pt>
          <cx:pt idx="5287">2800</cx:pt>
          <cx:pt idx="5288">1300</cx:pt>
          <cx:pt idx="5289">3300</cx:pt>
          <cx:pt idx="5290">3400</cx:pt>
          <cx:pt idx="5291">300</cx:pt>
          <cx:pt idx="5292">2500</cx:pt>
          <cx:pt idx="5293">3100</cx:pt>
          <cx:pt idx="5294">2300</cx:pt>
          <cx:pt idx="5295">1800</cx:pt>
          <cx:pt idx="5296">1800</cx:pt>
          <cx:pt idx="5297">5300</cx:pt>
          <cx:pt idx="5298">4100</cx:pt>
          <cx:pt idx="5299">2300</cx:pt>
          <cx:pt idx="5300">3900</cx:pt>
          <cx:pt idx="5301">1600</cx:pt>
          <cx:pt idx="5302">4700</cx:pt>
          <cx:pt idx="5303">2000</cx:pt>
          <cx:pt idx="5304">2900</cx:pt>
          <cx:pt idx="5305">1600</cx:pt>
          <cx:pt idx="5306">3100</cx:pt>
          <cx:pt idx="5307">2900</cx:pt>
          <cx:pt idx="5308">4900</cx:pt>
          <cx:pt idx="5309">5800</cx:pt>
          <cx:pt idx="5310">6400</cx:pt>
          <cx:pt idx="5311">5800</cx:pt>
          <cx:pt idx="5312">9400</cx:pt>
          <cx:pt idx="5313">6700</cx:pt>
          <cx:pt idx="5314">4500</cx:pt>
          <cx:pt idx="5315">4100</cx:pt>
          <cx:pt idx="5316">3700</cx:pt>
          <cx:pt idx="5317">3800</cx:pt>
          <cx:pt idx="5318">4000</cx:pt>
          <cx:pt idx="5319">3000</cx:pt>
          <cx:pt idx="5320">1800</cx:pt>
          <cx:pt idx="5321">2700</cx:pt>
          <cx:pt idx="5322">2100</cx:pt>
          <cx:pt idx="5323">2600</cx:pt>
          <cx:pt idx="5324">2300</cx:pt>
          <cx:pt idx="5325">1500</cx:pt>
          <cx:pt idx="5326">600</cx:pt>
          <cx:pt idx="5327">900</cx:pt>
          <cx:pt idx="5328">900</cx:pt>
          <cx:pt idx="5329">400</cx:pt>
          <cx:pt idx="5330">100</cx:pt>
          <cx:pt idx="5331">6800</cx:pt>
          <cx:pt idx="5332">3400</cx:pt>
          <cx:pt idx="5333">3200</cx:pt>
          <cx:pt idx="5334">600</cx:pt>
          <cx:pt idx="5335">3000</cx:pt>
          <cx:pt idx="5336">2800</cx:pt>
          <cx:pt idx="5337">2400</cx:pt>
          <cx:pt idx="5338">3000</cx:pt>
          <cx:pt idx="5339">3300</cx:pt>
          <cx:pt idx="5340">2700</cx:pt>
          <cx:pt idx="5341">8000</cx:pt>
          <cx:pt idx="5342">11100</cx:pt>
          <cx:pt idx="5343">6300</cx:pt>
          <cx:pt idx="5344">6900</cx:pt>
          <cx:pt idx="5345">6300</cx:pt>
          <cx:pt idx="5346">6600</cx:pt>
          <cx:pt idx="5347">4000</cx:pt>
          <cx:pt idx="5348">6400</cx:pt>
          <cx:pt idx="5349">6600</cx:pt>
          <cx:pt idx="5350">6600</cx:pt>
          <cx:pt idx="5351">5100</cx:pt>
          <cx:pt idx="5352">2200</cx:pt>
          <cx:pt idx="5353">1600</cx:pt>
          <cx:pt idx="5354">1900</cx:pt>
          <cx:pt idx="5355">1100</cx:pt>
          <cx:pt idx="5356">3300</cx:pt>
          <cx:pt idx="5357">100</cx:pt>
          <cx:pt idx="5358">1600</cx:pt>
          <cx:pt idx="5359">2000</cx:pt>
          <cx:pt idx="5360">2300</cx:pt>
          <cx:pt idx="5361">2000</cx:pt>
          <cx:pt idx="5362">1700</cx:pt>
          <cx:pt idx="5363">1600</cx:pt>
          <cx:pt idx="5364">2000</cx:pt>
          <cx:pt idx="5365">1600</cx:pt>
          <cx:pt idx="5366">1400</cx:pt>
          <cx:pt idx="5367">2100</cx:pt>
          <cx:pt idx="5368">1100</cx:pt>
          <cx:pt idx="5369">1400</cx:pt>
          <cx:pt idx="5370">1300</cx:pt>
          <cx:pt idx="5371">1400</cx:pt>
          <cx:pt idx="5372">1400</cx:pt>
          <cx:pt idx="5373">1200</cx:pt>
          <cx:pt idx="5374">5900</cx:pt>
          <cx:pt idx="5375">6700</cx:pt>
          <cx:pt idx="5376">6600</cx:pt>
          <cx:pt idx="5377">6600</cx:pt>
          <cx:pt idx="5378">5800</cx:pt>
          <cx:pt idx="5379">5500</cx:pt>
          <cx:pt idx="5380">5300</cx:pt>
          <cx:pt idx="5381">5300</cx:pt>
          <cx:pt idx="5382">4600</cx:pt>
          <cx:pt idx="5383">8600</cx:pt>
          <cx:pt idx="5384">6800</cx:pt>
          <cx:pt idx="5385">4900</cx:pt>
          <cx:pt idx="5386">7500</cx:pt>
          <cx:pt idx="5387">5600</cx:pt>
          <cx:pt idx="5388">5300</cx:pt>
          <cx:pt idx="5389">1200</cx:pt>
          <cx:pt idx="5390">2300</cx:pt>
          <cx:pt idx="5391">2500</cx:pt>
          <cx:pt idx="5392">2000</cx:pt>
          <cx:pt idx="5393">700</cx:pt>
          <cx:pt idx="5394">4200</cx:pt>
          <cx:pt idx="5395">1300</cx:pt>
          <cx:pt idx="5396">1700</cx:pt>
          <cx:pt idx="5397">2600</cx:pt>
          <cx:pt idx="5398">1700</cx:pt>
          <cx:pt idx="5399">1400</cx:pt>
          <cx:pt idx="5400">4800</cx:pt>
          <cx:pt idx="5401">3500</cx:pt>
          <cx:pt idx="5402">1000</cx:pt>
          <cx:pt idx="5403">2100</cx:pt>
          <cx:pt idx="5404">2000</cx:pt>
          <cx:pt idx="5405">2100</cx:pt>
          <cx:pt idx="5406">1800</cx:pt>
          <cx:pt idx="5407">4000</cx:pt>
          <cx:pt idx="5408">5500</cx:pt>
          <cx:pt idx="5409">4400</cx:pt>
          <cx:pt idx="5410">2300</cx:pt>
          <cx:pt idx="5411">3000</cx:pt>
          <cx:pt idx="5412">3000</cx:pt>
          <cx:pt idx="5413">3800</cx:pt>
          <cx:pt idx="5414">2700</cx:pt>
          <cx:pt idx="5415">2100</cx:pt>
          <cx:pt idx="5416">4500</cx:pt>
          <cx:pt idx="5417">3100</cx:pt>
          <cx:pt idx="5418">1800</cx:pt>
          <cx:pt idx="5419">2500</cx:pt>
          <cx:pt idx="5420">2400</cx:pt>
          <cx:pt idx="5421">2600</cx:pt>
          <cx:pt idx="5422">3400</cx:pt>
          <cx:pt idx="5423">2100</cx:pt>
          <cx:pt idx="5424">1800</cx:pt>
          <cx:pt idx="5425">3400</cx:pt>
          <cx:pt idx="5426">39900</cx:pt>
          <cx:pt idx="5427">18600</cx:pt>
          <cx:pt idx="5428">0</cx:pt>
          <cx:pt idx="5429">13600</cx:pt>
          <cx:pt idx="5430">5400</cx:pt>
          <cx:pt idx="5431">4600</cx:pt>
          <cx:pt idx="5432">2800</cx:pt>
          <cx:pt idx="5433">2900</cx:pt>
          <cx:pt idx="5434">2500</cx:pt>
          <cx:pt idx="5435">3200</cx:pt>
          <cx:pt idx="5436">3000</cx:pt>
          <cx:pt idx="5437">2800</cx:pt>
          <cx:pt idx="5438">2500</cx:pt>
          <cx:pt idx="5439">1000</cx:pt>
          <cx:pt idx="5440">4700</cx:pt>
          <cx:pt idx="5441">3400</cx:pt>
          <cx:pt idx="5442">2700</cx:pt>
          <cx:pt idx="5443">4600</cx:pt>
          <cx:pt idx="5444">2100</cx:pt>
          <cx:pt idx="5445">4000</cx:pt>
          <cx:pt idx="5446">4500</cx:pt>
          <cx:pt idx="5447">4100</cx:pt>
          <cx:pt idx="5448">3900</cx:pt>
          <cx:pt idx="5449">5700</cx:pt>
          <cx:pt idx="5450">4000</cx:pt>
          <cx:pt idx="5451">3300</cx:pt>
          <cx:pt idx="5452">9900</cx:pt>
          <cx:pt idx="5453">8000</cx:pt>
          <cx:pt idx="5454">7700</cx:pt>
          <cx:pt idx="5455">4700</cx:pt>
          <cx:pt idx="5456">2600</cx:pt>
          <cx:pt idx="5457">2500</cx:pt>
          <cx:pt idx="5458">4200</cx:pt>
          <cx:pt idx="5459">3800</cx:pt>
          <cx:pt idx="5460">4100</cx:pt>
          <cx:pt idx="5461">3100</cx:pt>
          <cx:pt idx="5462">3600</cx:pt>
          <cx:pt idx="5463">3000</cx:pt>
          <cx:pt idx="5464">5200</cx:pt>
          <cx:pt idx="5465">5000</cx:pt>
          <cx:pt idx="5466">4500</cx:pt>
          <cx:pt idx="5467">6700</cx:pt>
          <cx:pt idx="5468">4200</cx:pt>
          <cx:pt idx="5469">3400</cx:pt>
          <cx:pt idx="5470">5100</cx:pt>
          <cx:pt idx="5471">4500</cx:pt>
          <cx:pt idx="5472">3100</cx:pt>
          <cx:pt idx="5473">0</cx:pt>
          <cx:pt idx="5474">0</cx:pt>
          <cx:pt idx="5475">0</cx:pt>
          <cx:pt idx="5476">0</cx:pt>
          <cx:pt idx="5477">0</cx:pt>
          <cx:pt idx="5478">0</cx:pt>
          <cx:pt idx="5479">0</cx:pt>
          <cx:pt idx="5480">0</cx:pt>
          <cx:pt idx="5481">0</cx:pt>
          <cx:pt idx="5482">0</cx:pt>
          <cx:pt idx="5483">0</cx:pt>
          <cx:pt idx="5484">1800</cx:pt>
          <cx:pt idx="5485">1700</cx:pt>
          <cx:pt idx="5486">1000</cx:pt>
          <cx:pt idx="5487">1200</cx:pt>
          <cx:pt idx="5488">2800</cx:pt>
          <cx:pt idx="5489">300</cx:pt>
          <cx:pt idx="5490">2900</cx:pt>
          <cx:pt idx="5491">2000</cx:pt>
          <cx:pt idx="5492">1200</cx:pt>
          <cx:pt idx="5493">3400</cx:pt>
          <cx:pt idx="5494">1400</cx:pt>
          <cx:pt idx="5495">100</cx:pt>
          <cx:pt idx="5496">1000</cx:pt>
          <cx:pt idx="5497">0</cx:pt>
          <cx:pt idx="5498">0</cx:pt>
          <cx:pt idx="5499">300</cx:pt>
          <cx:pt idx="5500">300</cx:pt>
          <cx:pt idx="5501">200</cx:pt>
          <cx:pt idx="5502">300</cx:pt>
          <cx:pt idx="5503">300</cx:pt>
          <cx:pt idx="5504">300</cx:pt>
          <cx:pt idx="5505">300</cx:pt>
          <cx:pt idx="5506">700</cx:pt>
          <cx:pt idx="5507">1400</cx:pt>
          <cx:pt idx="5508">1200</cx:pt>
          <cx:pt idx="5509">1200</cx:pt>
          <cx:pt idx="5510">1200</cx:pt>
          <cx:pt idx="5511">1100</cx:pt>
          <cx:pt idx="5512">1000</cx:pt>
          <cx:pt idx="5513">900</cx:pt>
          <cx:pt idx="5514">1100</cx:pt>
          <cx:pt idx="5515">1000</cx:pt>
          <cx:pt idx="5516">0</cx:pt>
          <cx:pt idx="5517">1300</cx:pt>
          <cx:pt idx="5518">1300</cx:pt>
          <cx:pt idx="5519">1900</cx:pt>
          <cx:pt idx="5520">5700</cx:pt>
          <cx:pt idx="5521">500</cx:pt>
          <cx:pt idx="5522">2300</cx:pt>
          <cx:pt idx="5523">1200</cx:pt>
          <cx:pt idx="5524">1300</cx:pt>
          <cx:pt idx="5525">1000</cx:pt>
          <cx:pt idx="5526">1400</cx:pt>
          <cx:pt idx="5527">1500</cx:pt>
          <cx:pt idx="5528">2600</cx:pt>
          <cx:pt idx="5529">2300</cx:pt>
          <cx:pt idx="5530">1500</cx:pt>
          <cx:pt idx="5531">2800</cx:pt>
          <cx:pt idx="5532">1400</cx:pt>
          <cx:pt idx="5533">2700</cx:pt>
          <cx:pt idx="5534">3300</cx:pt>
          <cx:pt idx="5535">2600</cx:pt>
          <cx:pt idx="5536">2500</cx:pt>
          <cx:pt idx="5537">3000</cx:pt>
          <cx:pt idx="5538">1700</cx:pt>
          <cx:pt idx="5539">400</cx:pt>
          <cx:pt idx="5540">100</cx:pt>
          <cx:pt idx="5541">400</cx:pt>
          <cx:pt idx="5542">500</cx:pt>
          <cx:pt idx="5543">400</cx:pt>
          <cx:pt idx="5544">300</cx:pt>
          <cx:pt idx="5545">600</cx:pt>
          <cx:pt idx="5546">500</cx:pt>
          <cx:pt idx="5547">400</cx:pt>
          <cx:pt idx="5548">700</cx:pt>
          <cx:pt idx="5549">2000</cx:pt>
          <cx:pt idx="5550">1600</cx:pt>
          <cx:pt idx="5551">1800</cx:pt>
          <cx:pt idx="5552">1400</cx:pt>
          <cx:pt idx="5553">1800</cx:pt>
          <cx:pt idx="5554">1900</cx:pt>
          <cx:pt idx="5555">600</cx:pt>
          <cx:pt idx="5556">2900</cx:pt>
          <cx:pt idx="5557">1800</cx:pt>
          <cx:pt idx="5558">1000</cx:pt>
          <cx:pt idx="5559">2500</cx:pt>
          <cx:pt idx="5560">1500</cx:pt>
          <cx:pt idx="5561">1400</cx:pt>
          <cx:pt idx="5562">2100</cx:pt>
          <cx:pt idx="5563">6100</cx:pt>
          <cx:pt idx="5564">1600</cx:pt>
          <cx:pt idx="5565">1400</cx:pt>
          <cx:pt idx="5566">1700</cx:pt>
          <cx:pt idx="5567">1600</cx:pt>
          <cx:pt idx="5568">1500</cx:pt>
          <cx:pt idx="5569">1700</cx:pt>
          <cx:pt idx="5570">1700</cx:pt>
          <cx:pt idx="5571">1500</cx:pt>
          <cx:pt idx="5572">300</cx:pt>
          <cx:pt idx="5573">300</cx:pt>
          <cx:pt idx="5574">100</cx:pt>
          <cx:pt idx="5575">300</cx:pt>
          <cx:pt idx="5576">1700</cx:pt>
          <cx:pt idx="5577">2300</cx:pt>
          <cx:pt idx="5578">2200</cx:pt>
          <cx:pt idx="5579">1700</cx:pt>
          <cx:pt idx="5580">2400</cx:pt>
          <cx:pt idx="5581">1900</cx:pt>
          <cx:pt idx="5582">1800</cx:pt>
          <cx:pt idx="5583">2700</cx:pt>
          <cx:pt idx="5584">6300</cx:pt>
          <cx:pt idx="5585">30700</cx:pt>
          <cx:pt idx="5586">8600</cx:pt>
          <cx:pt idx="5587">2700</cx:pt>
          <cx:pt idx="5588">4300</cx:pt>
          <cx:pt idx="5589">3200</cx:pt>
          <cx:pt idx="5590">2800</cx:pt>
          <cx:pt idx="5591">2900</cx:pt>
          <cx:pt idx="5592">3400</cx:pt>
          <cx:pt idx="5593">2600</cx:pt>
          <cx:pt idx="5594">3000</cx:pt>
          <cx:pt idx="5595">7100</cx:pt>
          <cx:pt idx="5596">4600</cx:pt>
          <cx:pt idx="5597">4800</cx:pt>
          <cx:pt idx="5598">5400</cx:pt>
          <cx:pt idx="5599">4000</cx:pt>
          <cx:pt idx="5600">3900</cx:pt>
          <cx:pt idx="5601">5900</cx:pt>
          <cx:pt idx="5602">4400</cx:pt>
          <cx:pt idx="5603">6600</cx:pt>
          <cx:pt idx="5604">4000</cx:pt>
          <cx:pt idx="5605">3800</cx:pt>
          <cx:pt idx="5606">4500</cx:pt>
          <cx:pt idx="5607">4000</cx:pt>
          <cx:pt idx="5608">3800</cx:pt>
          <cx:pt idx="5609">4000</cx:pt>
          <cx:pt idx="5610">3200</cx:pt>
          <cx:pt idx="5611">4700</cx:pt>
          <cx:pt idx="5612">4000</cx:pt>
          <cx:pt idx="5613">4200</cx:pt>
          <cx:pt idx="5614">4400</cx:pt>
          <cx:pt idx="5615">4000</cx:pt>
          <cx:pt idx="5616">2500</cx:pt>
          <cx:pt idx="5617">3200</cx:pt>
          <cx:pt idx="5618">1500</cx:pt>
          <cx:pt idx="5619">2700</cx:pt>
          <cx:pt idx="5620">2300</cx:pt>
          <cx:pt idx="5621">2500</cx:pt>
          <cx:pt idx="5622">2300</cx:pt>
          <cx:pt idx="5623">2200</cx:pt>
          <cx:pt idx="5624">2300</cx:pt>
          <cx:pt idx="5625">2600</cx:pt>
          <cx:pt idx="5626">3100</cx:pt>
          <cx:pt idx="5627">5200</cx:pt>
          <cx:pt idx="5628">4300</cx:pt>
          <cx:pt idx="5629">5500</cx:pt>
          <cx:pt idx="5630">4000</cx:pt>
          <cx:pt idx="5631">5900</cx:pt>
          <cx:pt idx="5632">4100</cx:pt>
          <cx:pt idx="5633">5300</cx:pt>
          <cx:pt idx="5634">4500</cx:pt>
          <cx:pt idx="5635">3200</cx:pt>
          <cx:pt idx="5636">6600</cx:pt>
          <cx:pt idx="5637">4300</cx:pt>
          <cx:pt idx="5638">10200</cx:pt>
          <cx:pt idx="5639">8500</cx:pt>
          <cx:pt idx="5640">13700</cx:pt>
          <cx:pt idx="5641">5100</cx:pt>
          <cx:pt idx="5642">8900</cx:pt>
          <cx:pt idx="5643">4800</cx:pt>
          <cx:pt idx="5644">7000</cx:pt>
          <cx:pt idx="5645">4800</cx:pt>
          <cx:pt idx="5646">8200</cx:pt>
          <cx:pt idx="5647">5500</cx:pt>
          <cx:pt idx="5648">5100</cx:pt>
          <cx:pt idx="5649">0</cx:pt>
          <cx:pt idx="5650">2600</cx:pt>
          <cx:pt idx="5651">2500</cx:pt>
          <cx:pt idx="5652">2500</cx:pt>
          <cx:pt idx="5653">3400</cx:pt>
          <cx:pt idx="5654">2200</cx:pt>
          <cx:pt idx="5655">2700</cx:pt>
          <cx:pt idx="5656">1500</cx:pt>
          <cx:pt idx="5657">3700</cx:pt>
          <cx:pt idx="5658">3100</cx:pt>
          <cx:pt idx="5659">2600</cx:pt>
          <cx:pt idx="5660">3600</cx:pt>
          <cx:pt idx="5661">3400</cx:pt>
          <cx:pt idx="5662">3600</cx:pt>
          <cx:pt idx="5663">2100</cx:pt>
          <cx:pt idx="5664">2700</cx:pt>
          <cx:pt idx="5665">2100</cx:pt>
          <cx:pt idx="5666">1900</cx:pt>
          <cx:pt idx="5667">3100</cx:pt>
          <cx:pt idx="5668">2100</cx:pt>
          <cx:pt idx="5669">1800</cx:pt>
          <cx:pt idx="5670">1600</cx:pt>
          <cx:pt idx="5671">0</cx:pt>
          <cx:pt idx="5672">0</cx:pt>
          <cx:pt idx="5673">0</cx:pt>
          <cx:pt idx="5674">0</cx:pt>
          <cx:pt idx="5675">0</cx:pt>
          <cx:pt idx="5676">0</cx:pt>
          <cx:pt idx="5677">0</cx:pt>
          <cx:pt idx="5678">0</cx:pt>
          <cx:pt idx="5679">0</cx:pt>
          <cx:pt idx="5680">100</cx:pt>
          <cx:pt idx="5681">0</cx:pt>
          <cx:pt idx="5682">1300</cx:pt>
          <cx:pt idx="5683">2700</cx:pt>
          <cx:pt idx="5684">500</cx:pt>
          <cx:pt idx="5685">1100</cx:pt>
          <cx:pt idx="5686">1000</cx:pt>
          <cx:pt idx="5687">800</cx:pt>
          <cx:pt idx="5688">2200</cx:pt>
          <cx:pt idx="5689">1000</cx:pt>
          <cx:pt idx="5690">1600</cx:pt>
          <cx:pt idx="5691">1600</cx:pt>
          <cx:pt idx="5692">1300</cx:pt>
          <cx:pt idx="5693">600</cx:pt>
          <cx:pt idx="5694">700</cx:pt>
          <cx:pt idx="5695">500</cx:pt>
          <cx:pt idx="5696">500</cx:pt>
          <cx:pt idx="5697">600</cx:pt>
          <cx:pt idx="5698">500</cx:pt>
          <cx:pt idx="5699">600</cx:pt>
          <cx:pt idx="5700">600</cx:pt>
          <cx:pt idx="5701">600</cx:pt>
          <cx:pt idx="5702">500</cx:pt>
          <cx:pt idx="5703">500</cx:pt>
          <cx:pt idx="5704">400</cx:pt>
          <cx:pt idx="5705">300</cx:pt>
          <cx:pt idx="5706">500</cx:pt>
          <cx:pt idx="5707">300</cx:pt>
          <cx:pt idx="5708">400</cx:pt>
          <cx:pt idx="5709">500</cx:pt>
          <cx:pt idx="5710">400</cx:pt>
          <cx:pt idx="5711">300</cx:pt>
          <cx:pt idx="5712">300</cx:pt>
          <cx:pt idx="5713">500</cx:pt>
          <cx:pt idx="5714">500</cx:pt>
          <cx:pt idx="5715">1700</cx:pt>
          <cx:pt idx="5716">1500</cx:pt>
          <cx:pt idx="5717">3400</cx:pt>
          <cx:pt idx="5718">2600</cx:pt>
          <cx:pt idx="5719">2500</cx:pt>
          <cx:pt idx="5720">1800</cx:pt>
          <cx:pt idx="5721">2200</cx:pt>
          <cx:pt idx="5722">2100</cx:pt>
          <cx:pt idx="5723">2200</cx:pt>
          <cx:pt idx="5724">2600</cx:pt>
          <cx:pt idx="5725">1300</cx:pt>
          <cx:pt idx="5726">900</cx:pt>
          <cx:pt idx="5727">1600</cx:pt>
          <cx:pt idx="5728">2000</cx:pt>
          <cx:pt idx="5729">2000</cx:pt>
          <cx:pt idx="5730">2800</cx:pt>
          <cx:pt idx="5731">2200</cx:pt>
          <cx:pt idx="5732">3000</cx:pt>
          <cx:pt idx="5733">4000</cx:pt>
          <cx:pt idx="5734">4600</cx:pt>
          <cx:pt idx="5735">3200</cx:pt>
          <cx:pt idx="5736">1100</cx:pt>
          <cx:pt idx="5737">1700</cx:pt>
          <cx:pt idx="5738">4500</cx:pt>
          <cx:pt idx="5739">23300</cx:pt>
          <cx:pt idx="5740">400</cx:pt>
          <cx:pt idx="5741">500</cx:pt>
          <cx:pt idx="5742">0</cx:pt>
          <cx:pt idx="5743">600</cx:pt>
          <cx:pt idx="5744">1300</cx:pt>
          <cx:pt idx="5745">300</cx:pt>
          <cx:pt idx="5746">900</cx:pt>
          <cx:pt idx="5747">500</cx:pt>
          <cx:pt idx="5748">2500</cx:pt>
          <cx:pt idx="5749">3700</cx:pt>
          <cx:pt idx="5750">2500</cx:pt>
          <cx:pt idx="5751">0</cx:pt>
          <cx:pt idx="5752">700</cx:pt>
          <cx:pt idx="5753">100</cx:pt>
          <cx:pt idx="5754">1100</cx:pt>
          <cx:pt idx="5755">1700</cx:pt>
          <cx:pt idx="5756">0</cx:pt>
          <cx:pt idx="5757">100</cx:pt>
          <cx:pt idx="5758">0</cx:pt>
          <cx:pt idx="5759">1200</cx:pt>
          <cx:pt idx="5760">1400</cx:pt>
          <cx:pt idx="5761">1000</cx:pt>
          <cx:pt idx="5762">1200</cx:pt>
          <cx:pt idx="5763">1000</cx:pt>
          <cx:pt idx="5764">800</cx:pt>
          <cx:pt idx="5765">800</cx:pt>
          <cx:pt idx="5766">1000</cx:pt>
          <cx:pt idx="5767">1500</cx:pt>
          <cx:pt idx="5768">1800</cx:pt>
          <cx:pt idx="5769">1200</cx:pt>
          <cx:pt idx="5770">3100</cx:pt>
          <cx:pt idx="5771">6700</cx:pt>
          <cx:pt idx="5772">2400</cx:pt>
          <cx:pt idx="5773">2600</cx:pt>
          <cx:pt idx="5774">4500</cx:pt>
          <cx:pt idx="5775">4500</cx:pt>
          <cx:pt idx="5776">800</cx:pt>
          <cx:pt idx="5777">4000</cx:pt>
          <cx:pt idx="5778">5100</cx:pt>
          <cx:pt idx="5779">4900</cx:pt>
          <cx:pt idx="5780">3500</cx:pt>
          <cx:pt idx="5781">3200</cx:pt>
          <cx:pt idx="5782">1600</cx:pt>
          <cx:pt idx="5783">500</cx:pt>
          <cx:pt idx="5784">1100</cx:pt>
          <cx:pt idx="5785">7500</cx:pt>
          <cx:pt idx="5786">4700</cx:pt>
          <cx:pt idx="5787">4500</cx:pt>
          <cx:pt idx="5788">4600</cx:pt>
          <cx:pt idx="5789">4600</cx:pt>
          <cx:pt idx="5790">5700</cx:pt>
          <cx:pt idx="5791">4400</cx:pt>
          <cx:pt idx="5792">3600</cx:pt>
          <cx:pt idx="5793">3300</cx:pt>
          <cx:pt idx="5794">600</cx:pt>
          <cx:pt idx="5795">4700</cx:pt>
          <cx:pt idx="5796">8300</cx:pt>
          <cx:pt idx="5797">3500</cx:pt>
          <cx:pt idx="5798">12900</cx:pt>
          <cx:pt idx="5799">2300</cx:pt>
          <cx:pt idx="5800">1800</cx:pt>
          <cx:pt idx="5801">3400</cx:pt>
          <cx:pt idx="5802">2600</cx:pt>
          <cx:pt idx="5803">1900</cx:pt>
          <cx:pt idx="5804">6300</cx:pt>
          <cx:pt idx="5805">9500</cx:pt>
          <cx:pt idx="5806">3100</cx:pt>
          <cx:pt idx="5807">3600</cx:pt>
          <cx:pt idx="5808">3300</cx:pt>
          <cx:pt idx="5809">3400</cx:pt>
          <cx:pt idx="5810">3100</cx:pt>
          <cx:pt idx="5811">3300</cx:pt>
          <cx:pt idx="5812">4000</cx:pt>
          <cx:pt idx="5813">2500</cx:pt>
          <cx:pt idx="5814">2600</cx:pt>
          <cx:pt idx="5815">900</cx:pt>
          <cx:pt idx="5816">1700</cx:pt>
          <cx:pt idx="5817">2300</cx:pt>
          <cx:pt idx="5818">2000</cx:pt>
          <cx:pt idx="5819">1900</cx:pt>
          <cx:pt idx="5820">2300</cx:pt>
          <cx:pt idx="5821">2100</cx:pt>
          <cx:pt idx="5822">2000</cx:pt>
          <cx:pt idx="5823">2200</cx:pt>
          <cx:pt idx="5824">4000</cx:pt>
          <cx:pt idx="5825">1100</cx:pt>
          <cx:pt idx="5826">2700</cx:pt>
          <cx:pt idx="5827">700</cx:pt>
          <cx:pt idx="5828">1900</cx:pt>
          <cx:pt idx="5829">2300</cx:pt>
          <cx:pt idx="5830">1800</cx:pt>
          <cx:pt idx="5831">2600</cx:pt>
          <cx:pt idx="5832">2000</cx:pt>
          <cx:pt idx="5833">3800</cx:pt>
          <cx:pt idx="5834">3400</cx:pt>
          <cx:pt idx="5835">2800</cx:pt>
          <cx:pt idx="5836">2000</cx:pt>
          <cx:pt idx="5837">2300</cx:pt>
          <cx:pt idx="5838">2100</cx:pt>
          <cx:pt idx="5839">2800</cx:pt>
          <cx:pt idx="5840">100</cx:pt>
          <cx:pt idx="5841">0</cx:pt>
          <cx:pt idx="5842">200</cx:pt>
          <cx:pt idx="5843">0</cx:pt>
          <cx:pt idx="5844">1600</cx:pt>
          <cx:pt idx="5845">400</cx:pt>
          <cx:pt idx="5846">2100</cx:pt>
          <cx:pt idx="5847">4300</cx:pt>
          <cx:pt idx="5848">4900</cx:pt>
          <cx:pt idx="5849">4200</cx:pt>
          <cx:pt idx="5850">4800</cx:pt>
          <cx:pt idx="5851">5100</cx:pt>
          <cx:pt idx="5852">3500</cx:pt>
          <cx:pt idx="5853">4500</cx:pt>
          <cx:pt idx="5854">2500</cx:pt>
          <cx:pt idx="5855">3700</cx:pt>
          <cx:pt idx="5856">3900</cx:pt>
          <cx:pt idx="5857">3700</cx:pt>
          <cx:pt idx="5858">3600</cx:pt>
          <cx:pt idx="5859">1700</cx:pt>
          <cx:pt idx="5860">2900</cx:pt>
          <cx:pt idx="5861">3000</cx:pt>
          <cx:pt idx="5862">3300</cx:pt>
          <cx:pt idx="5863">2500</cx:pt>
          <cx:pt idx="5864">3100</cx:pt>
          <cx:pt idx="5865">3100</cx:pt>
          <cx:pt idx="5866">3300</cx:pt>
          <cx:pt idx="5867">3100</cx:pt>
          <cx:pt idx="5868">2400</cx:pt>
          <cx:pt idx="5869">10700</cx:pt>
          <cx:pt idx="5870">6300</cx:pt>
          <cx:pt idx="5871">5700</cx:pt>
          <cx:pt idx="5872">6000</cx:pt>
          <cx:pt idx="5873">6500</cx:pt>
          <cx:pt idx="5874">4500</cx:pt>
          <cx:pt idx="5875">5700</cx:pt>
          <cx:pt idx="5876">4500</cx:pt>
          <cx:pt idx="5877">4800</cx:pt>
          <cx:pt idx="5878">6300</cx:pt>
          <cx:pt idx="5879">5200</cx:pt>
          <cx:pt idx="5880">0</cx:pt>
          <cx:pt idx="5881">0</cx:pt>
          <cx:pt idx="5882">0</cx:pt>
          <cx:pt idx="5883">0</cx:pt>
          <cx:pt idx="5884">300</cx:pt>
          <cx:pt idx="5885">4400</cx:pt>
          <cx:pt idx="5886">1800</cx:pt>
          <cx:pt idx="5887">3300</cx:pt>
          <cx:pt idx="5888">2100</cx:pt>
          <cx:pt idx="5889">28400</cx:pt>
          <cx:pt idx="5890">4700</cx:pt>
          <cx:pt idx="5891">3600</cx:pt>
          <cx:pt idx="5892">4600</cx:pt>
          <cx:pt idx="5893">2700</cx:pt>
          <cx:pt idx="5894">5100</cx:pt>
          <cx:pt idx="5895">4300</cx:pt>
          <cx:pt idx="5896">3300</cx:pt>
          <cx:pt idx="5897">4800</cx:pt>
          <cx:pt idx="5898">3100</cx:pt>
          <cx:pt idx="5899">4700</cx:pt>
          <cx:pt idx="5900">4300</cx:pt>
          <cx:pt idx="5901">3500</cx:pt>
          <cx:pt idx="5902">1200</cx:pt>
          <cx:pt idx="5903">0</cx:pt>
          <cx:pt idx="5904">0</cx:pt>
          <cx:pt idx="5905">0</cx:pt>
          <cx:pt idx="5906">0</cx:pt>
          <cx:pt idx="5907">0</cx:pt>
          <cx:pt idx="5908">0</cx:pt>
          <cx:pt idx="5909">0</cx:pt>
          <cx:pt idx="5910">0</cx:pt>
          <cx:pt idx="5911">0</cx:pt>
          <cx:pt idx="5912">0</cx:pt>
          <cx:pt idx="5913">4200</cx:pt>
          <cx:pt idx="5914">4800</cx:pt>
          <cx:pt idx="5915">4000</cx:pt>
          <cx:pt idx="5916">4300</cx:pt>
          <cx:pt idx="5917">4500</cx:pt>
          <cx:pt idx="5918">2900</cx:pt>
          <cx:pt idx="5919">4100</cx:pt>
          <cx:pt idx="5920">4100</cx:pt>
          <cx:pt idx="5921">3800</cx:pt>
          <cx:pt idx="5922">4100</cx:pt>
          <cx:pt idx="5923">3300</cx:pt>
          <cx:pt idx="5924">2400</cx:pt>
          <cx:pt idx="5925">2400</cx:pt>
          <cx:pt idx="5926">2400</cx:pt>
          <cx:pt idx="5927">2800</cx:pt>
          <cx:pt idx="5928">3700</cx:pt>
          <cx:pt idx="5929">2600</cx:pt>
          <cx:pt idx="5930">1900</cx:pt>
          <cx:pt idx="5931">1300</cx:pt>
          <cx:pt idx="5932">2000</cx:pt>
          <cx:pt idx="5933">1500</cx:pt>
          <cx:pt idx="5934">1200</cx:pt>
          <cx:pt idx="5935">2600</cx:pt>
          <cx:pt idx="5936">2400</cx:pt>
          <cx:pt idx="5937">2400</cx:pt>
          <cx:pt idx="5938">2700</cx:pt>
          <cx:pt idx="5939">2900</cx:pt>
          <cx:pt idx="5940">4300</cx:pt>
          <cx:pt idx="5941">2000</cx:pt>
          <cx:pt idx="5942">2600</cx:pt>
          <cx:pt idx="5943">3600</cx:pt>
          <cx:pt idx="5944">3200</cx:pt>
          <cx:pt idx="5945">2100</cx:pt>
          <cx:pt idx="5946">2000</cx:pt>
          <cx:pt idx="5947">1200</cx:pt>
          <cx:pt idx="5948">1700</cx:pt>
          <cx:pt idx="5949">1700</cx:pt>
          <cx:pt idx="5950">1500</cx:pt>
          <cx:pt idx="5951">1200</cx:pt>
          <cx:pt idx="5952">1100</cx:pt>
          <cx:pt idx="5953">700</cx:pt>
          <cx:pt idx="5954">1700</cx:pt>
          <cx:pt idx="5955">900</cx:pt>
          <cx:pt idx="5956">800</cx:pt>
          <cx:pt idx="5957">400</cx:pt>
          <cx:pt idx="5958">300</cx:pt>
          <cx:pt idx="5959">600</cx:pt>
          <cx:pt idx="5960">200</cx:pt>
          <cx:pt idx="5961">600</cx:pt>
          <cx:pt idx="5962">200</cx:pt>
          <cx:pt idx="5963">200</cx:pt>
          <cx:pt idx="5964">300</cx:pt>
          <cx:pt idx="5965">600</cx:pt>
          <cx:pt idx="5966">300</cx:pt>
          <cx:pt idx="5967">400</cx:pt>
          <cx:pt idx="5968">100</cx:pt>
          <cx:pt idx="5969">0</cx:pt>
          <cx:pt idx="5970">0</cx:pt>
          <cx:pt idx="5971">100</cx:pt>
          <cx:pt idx="5972">6900</cx:pt>
          <cx:pt idx="5973">0</cx:pt>
          <cx:pt idx="5974">300</cx:pt>
          <cx:pt idx="5975">0</cx:pt>
          <cx:pt idx="5976">0</cx:pt>
          <cx:pt idx="5977">0</cx:pt>
          <cx:pt idx="5978">0</cx:pt>
          <cx:pt idx="5979">2600</cx:pt>
          <cx:pt idx="5980">1700</cx:pt>
          <cx:pt idx="5981">4200</cx:pt>
          <cx:pt idx="5982">2800</cx:pt>
          <cx:pt idx="5983">3100</cx:pt>
          <cx:pt idx="5984">2900</cx:pt>
          <cx:pt idx="5985">4300</cx:pt>
          <cx:pt idx="5986">4500</cx:pt>
          <cx:pt idx="5987">2200</cx:pt>
          <cx:pt idx="5988">3700</cx:pt>
          <cx:pt idx="5989">2200</cx:pt>
          <cx:pt idx="5990">12800</cx:pt>
          <cx:pt idx="5991">1200</cx:pt>
          <cx:pt idx="5992">3700</cx:pt>
          <cx:pt idx="5993">3700</cx:pt>
          <cx:pt idx="5994">2400</cx:pt>
          <cx:pt idx="5995">1300</cx:pt>
          <cx:pt idx="5996">1900</cx:pt>
          <cx:pt idx="5997">1300</cx:pt>
          <cx:pt idx="5998">3500</cx:pt>
          <cx:pt idx="5999">4300</cx:pt>
          <cx:pt idx="6000">6000</cx:pt>
          <cx:pt idx="6001">6600</cx:pt>
          <cx:pt idx="6002">6600</cx:pt>
          <cx:pt idx="6003">2100</cx:pt>
          <cx:pt idx="6004">3400</cx:pt>
          <cx:pt idx="6005">2400</cx:pt>
          <cx:pt idx="6006">3200</cx:pt>
          <cx:pt idx="6007">2400</cx:pt>
          <cx:pt idx="6008">700</cx:pt>
          <cx:pt idx="6009">3200</cx:pt>
          <cx:pt idx="6010">1600</cx:pt>
          <cx:pt idx="6011">1300</cx:pt>
          <cx:pt idx="6012">4200</cx:pt>
          <cx:pt idx="6013">3800</cx:pt>
          <cx:pt idx="6014">2400</cx:pt>
          <cx:pt idx="6015">3000</cx:pt>
          <cx:pt idx="6016">3500</cx:pt>
          <cx:pt idx="6017">4400</cx:pt>
          <cx:pt idx="6018">2300</cx:pt>
          <cx:pt idx="6019">2400</cx:pt>
          <cx:pt idx="6020">3500</cx:pt>
          <cx:pt idx="6021">1400</cx:pt>
          <cx:pt idx="6022">1200</cx:pt>
          <cx:pt idx="6023">3000</cx:pt>
          <cx:pt idx="6024">3300</cx:pt>
          <cx:pt idx="6025">4800</cx:pt>
          <cx:pt idx="6026">6000</cx:pt>
          <cx:pt idx="6027">5800</cx:pt>
          <cx:pt idx="6028">5500</cx:pt>
          <cx:pt idx="6029">5700</cx:pt>
          <cx:pt idx="6030">5800</cx:pt>
          <cx:pt idx="6031">5800</cx:pt>
          <cx:pt idx="6032">5600</cx:pt>
          <cx:pt idx="6033">6600</cx:pt>
          <cx:pt idx="6034">1000</cx:pt>
          <cx:pt idx="6035">100</cx:pt>
          <cx:pt idx="6036">2200</cx:pt>
          <cx:pt idx="6037">3100</cx:pt>
          <cx:pt idx="6038">2000</cx:pt>
          <cx:pt idx="6039">3700</cx:pt>
          <cx:pt idx="6040">2900</cx:pt>
          <cx:pt idx="6041">2700</cx:pt>
          <cx:pt idx="6042">2500</cx:pt>
          <cx:pt idx="6043">2000</cx:pt>
          <cx:pt idx="6044">2800</cx:pt>
          <cx:pt idx="6045">3300</cx:pt>
          <cx:pt idx="6046">4000</cx:pt>
          <cx:pt idx="6047">4500</cx:pt>
          <cx:pt idx="6048">2900</cx:pt>
          <cx:pt idx="6049">5200</cx:pt>
          <cx:pt idx="6050">3400</cx:pt>
          <cx:pt idx="6051">1600</cx:pt>
          <cx:pt idx="6052">1300</cx:pt>
          <cx:pt idx="6053">1500</cx:pt>
          <cx:pt idx="6054">2600</cx:pt>
          <cx:pt idx="6055">4300</cx:pt>
          <cx:pt idx="6056">3300</cx:pt>
          <cx:pt idx="6057">1300</cx:pt>
          <cx:pt idx="6058">3500</cx:pt>
          <cx:pt idx="6059">2400</cx:pt>
          <cx:pt idx="6060">2900</cx:pt>
          <cx:pt idx="6061">2300</cx:pt>
          <cx:pt idx="6062">4200</cx:pt>
          <cx:pt idx="6063">1200</cx:pt>
          <cx:pt idx="6064">1700</cx:pt>
          <cx:pt idx="6065">1700</cx:pt>
          <cx:pt idx="6066">3500</cx:pt>
          <cx:pt idx="6067">1300</cx:pt>
          <cx:pt idx="6068">2300</cx:pt>
          <cx:pt idx="6069">5600</cx:pt>
          <cx:pt idx="6070">0</cx:pt>
          <cx:pt idx="6071">2000</cx:pt>
          <cx:pt idx="6072">1500</cx:pt>
          <cx:pt idx="6073">1700</cx:pt>
          <cx:pt idx="6074">2900</cx:pt>
          <cx:pt idx="6075">1700</cx:pt>
          <cx:pt idx="6076">1700</cx:pt>
          <cx:pt idx="6077">3300</cx:pt>
          <cx:pt idx="6078">2100</cx:pt>
          <cx:pt idx="6079">2800</cx:pt>
          <cx:pt idx="6080">3900</cx:pt>
          <cx:pt idx="6081">3300</cx:pt>
          <cx:pt idx="6082">4200</cx:pt>
          <cx:pt idx="6083">3300</cx:pt>
          <cx:pt idx="6084">6100</cx:pt>
          <cx:pt idx="6085">3400</cx:pt>
          <cx:pt idx="6086">6900</cx:pt>
          <cx:pt idx="6087">5100</cx:pt>
          <cx:pt idx="6088">5100</cx:pt>
          <cx:pt idx="6089">3900</cx:pt>
          <cx:pt idx="6090">1400</cx:pt>
          <cx:pt idx="6091">2200</cx:pt>
          <cx:pt idx="6092">1300</cx:pt>
          <cx:pt idx="6093">2400</cx:pt>
          <cx:pt idx="6094">1700</cx:pt>
          <cx:pt idx="6095">1300</cx:pt>
          <cx:pt idx="6096">1900</cx:pt>
          <cx:pt idx="6097">1200</cx:pt>
          <cx:pt idx="6098">1700</cx:pt>
          <cx:pt idx="6099">1600</cx:pt>
          <cx:pt idx="6100">1800</cx:pt>
          <cx:pt idx="6101">9200</cx:pt>
          <cx:pt idx="6102">8400</cx:pt>
          <cx:pt idx="6103">7600</cx:pt>
          <cx:pt idx="6104">8600</cx:pt>
          <cx:pt idx="6105">15200</cx:pt>
          <cx:pt idx="6106">8600</cx:pt>
          <cx:pt idx="6107">9800</cx:pt>
          <cx:pt idx="6108">9700</cx:pt>
          <cx:pt idx="6109">12000</cx:pt>
          <cx:pt idx="6110">12200</cx:pt>
          <cx:pt idx="6111">10100</cx:pt>
          <cx:pt idx="6112">1100</cx:pt>
          <cx:pt idx="6113">1400</cx:pt>
          <cx:pt idx="6114">2000</cx:pt>
          <cx:pt idx="6115">1300</cx:pt>
          <cx:pt idx="6116">1600</cx:pt>
          <cx:pt idx="6117">900</cx:pt>
          <cx:pt idx="6118">600</cx:pt>
          <cx:pt idx="6119">1200</cx:pt>
          <cx:pt idx="6120">0</cx:pt>
          <cx:pt idx="6121">600</cx:pt>
          <cx:pt idx="6122">2000</cx:pt>
          <cx:pt idx="6123">4200</cx:pt>
          <cx:pt idx="6124">5300</cx:pt>
          <cx:pt idx="6125">5000</cx:pt>
          <cx:pt idx="6126">5900</cx:pt>
          <cx:pt idx="6127">5700</cx:pt>
          <cx:pt idx="6128">5100</cx:pt>
          <cx:pt idx="6129">4000</cx:pt>
          <cx:pt idx="6130">3600</cx:pt>
          <cx:pt idx="6131">4700</cx:pt>
          <cx:pt idx="6132">5400</cx:pt>
          <cx:pt idx="6133">4600</cx:pt>
          <cx:pt idx="6134">7000</cx:pt>
          <cx:pt idx="6135">9900</cx:pt>
          <cx:pt idx="6136">5400</cx:pt>
          <cx:pt idx="6137">6300</cx:pt>
          <cx:pt idx="6138">4000</cx:pt>
          <cx:pt idx="6139">600</cx:pt>
          <cx:pt idx="6140">1200</cx:pt>
          <cx:pt idx="6141">3200</cx:pt>
          <cx:pt idx="6142">2500</cx:pt>
          <cx:pt idx="6143">700</cx:pt>
          <cx:pt idx="6144">2800</cx:pt>
          <cx:pt idx="6145">800</cx:pt>
          <cx:pt idx="6146">1800</cx:pt>
          <cx:pt idx="6147">0</cx:pt>
          <cx:pt idx="6148">8100</cx:pt>
          <cx:pt idx="6149">6000</cx:pt>
          <cx:pt idx="6150">2100</cx:pt>
          <cx:pt idx="6151">2700</cx:pt>
          <cx:pt idx="6152">16900</cx:pt>
          <cx:pt idx="6153">6400</cx:pt>
          <cx:pt idx="6154">700</cx:pt>
          <cx:pt idx="6155">1800</cx:pt>
          <cx:pt idx="6156">800</cx:pt>
          <cx:pt idx="6157">900</cx:pt>
          <cx:pt idx="6158">800</cx:pt>
          <cx:pt idx="6159">800</cx:pt>
          <cx:pt idx="6160">1000</cx:pt>
          <cx:pt idx="6161">900</cx:pt>
          <cx:pt idx="6162">800</cx:pt>
          <cx:pt idx="6163">1000</cx:pt>
          <cx:pt idx="6164">700</cx:pt>
          <cx:pt idx="6165">300</cx:pt>
          <cx:pt idx="6166">600</cx:pt>
          <cx:pt idx="6167">1400</cx:pt>
          <cx:pt idx="6168">400</cx:pt>
          <cx:pt idx="6169">1200</cx:pt>
          <cx:pt idx="6170">1600</cx:pt>
          <cx:pt idx="6171">1200</cx:pt>
          <cx:pt idx="6172">1200</cx:pt>
          <cx:pt idx="6173">1000</cx:pt>
          <cx:pt idx="6174">900</cx:pt>
          <cx:pt idx="6175">900</cx:pt>
          <cx:pt idx="6176">1000</cx:pt>
          <cx:pt idx="6177">0</cx:pt>
          <cx:pt idx="6178">100</cx:pt>
          <cx:pt idx="6179">0</cx:pt>
          <cx:pt idx="6180">0</cx:pt>
          <cx:pt idx="6181">100</cx:pt>
          <cx:pt idx="6182">0</cx:pt>
          <cx:pt idx="6183">100</cx:pt>
          <cx:pt idx="6184">0</cx:pt>
          <cx:pt idx="6185">100</cx:pt>
          <cx:pt idx="6186">100</cx:pt>
          <cx:pt idx="6187">2200</cx:pt>
          <cx:pt idx="6188">5000</cx:pt>
          <cx:pt idx="6189">1300</cx:pt>
          <cx:pt idx="6190">500</cx:pt>
          <cx:pt idx="6191">3900</cx:pt>
          <cx:pt idx="6192">4600</cx:pt>
          <cx:pt idx="6193">2300</cx:pt>
          <cx:pt idx="6194">900</cx:pt>
          <cx:pt idx="6195">2500</cx:pt>
          <cx:pt idx="6196">1200</cx:pt>
          <cx:pt idx="6197">2000</cx:pt>
          <cx:pt idx="6198">2100</cx:pt>
          <cx:pt idx="6199">1000</cx:pt>
          <cx:pt idx="6200">1600</cx:pt>
          <cx:pt idx="6201">2100</cx:pt>
          <cx:pt idx="6202">2600</cx:pt>
          <cx:pt idx="6203">100</cx:pt>
          <cx:pt idx="6204">2800</cx:pt>
          <cx:pt idx="6205">2000</cx:pt>
          <cx:pt idx="6206">1500</cx:pt>
          <cx:pt idx="6207">1800</cx:pt>
          <cx:pt idx="6208">1400</cx:pt>
          <cx:pt idx="6209">2200</cx:pt>
          <cx:pt idx="6210">1900</cx:pt>
          <cx:pt idx="6211">9400</cx:pt>
          <cx:pt idx="6212">9600</cx:pt>
          <cx:pt idx="6213">8800</cx:pt>
          <cx:pt idx="6214">8700</cx:pt>
          <cx:pt idx="6215">6800</cx:pt>
          <cx:pt idx="6216">6700</cx:pt>
          <cx:pt idx="6217">7200</cx:pt>
          <cx:pt idx="6218">7200</cx:pt>
          <cx:pt idx="6219">7900</cx:pt>
          <cx:pt idx="6220">8900</cx:pt>
          <cx:pt idx="6221">14000</cx:pt>
          <cx:pt idx="6222">4700</cx:pt>
          <cx:pt idx="6223">4600</cx:pt>
          <cx:pt idx="6224">3800</cx:pt>
          <cx:pt idx="6225">4000</cx:pt>
          <cx:pt idx="6226">4500</cx:pt>
          <cx:pt idx="6227">5000</cx:pt>
          <cx:pt idx="6228">7400</cx:pt>
          <cx:pt idx="6229">3700</cx:pt>
          <cx:pt idx="6230">3700</cx:pt>
          <cx:pt idx="6231">12500</cx:pt>
          <cx:pt idx="6232">6100</cx:pt>
          <cx:pt idx="6233">12600</cx:pt>
          <cx:pt idx="6234">13800</cx:pt>
          <cx:pt idx="6235">13100</cx:pt>
          <cx:pt idx="6236">14200</cx:pt>
          <cx:pt idx="6237">11000</cx:pt>
          <cx:pt idx="6238">11600</cx:pt>
          <cx:pt idx="6239">13200</cx:pt>
          <cx:pt idx="6240">11500</cx:pt>
          <cx:pt idx="6241">12400</cx:pt>
          <cx:pt idx="6242">12800</cx:pt>
          <cx:pt idx="6243">12800</cx:pt>
          <cx:pt idx="6244">1700</cx:pt>
          <cx:pt idx="6245">100</cx:pt>
          <cx:pt idx="6246">200</cx:pt>
          <cx:pt idx="6247">100</cx:pt>
          <cx:pt idx="6248">100</cx:pt>
          <cx:pt idx="6249">500</cx:pt>
          <cx:pt idx="6250">0</cx:pt>
          <cx:pt idx="6251">100</cx:pt>
          <cx:pt idx="6252">0</cx:pt>
          <cx:pt idx="6253">200</cx:pt>
          <cx:pt idx="6254">7400</cx:pt>
          <cx:pt idx="6255">3600</cx:pt>
          <cx:pt idx="6256">4600</cx:pt>
          <cx:pt idx="6257">4800</cx:pt>
          <cx:pt idx="6258">7800</cx:pt>
          <cx:pt idx="6259">3900</cx:pt>
          <cx:pt idx="6260">3800</cx:pt>
          <cx:pt idx="6261">1400</cx:pt>
          <cx:pt idx="6262">600</cx:pt>
          <cx:pt idx="6263">1900</cx:pt>
          <cx:pt idx="6264">700</cx:pt>
          <cx:pt idx="6265">5700</cx:pt>
          <cx:pt idx="6266">6400</cx:pt>
          <cx:pt idx="6267">3800</cx:pt>
          <cx:pt idx="6268">6000</cx:pt>
          <cx:pt idx="6269">4600</cx:pt>
          <cx:pt idx="6270">4600</cx:pt>
          <cx:pt idx="6271">7200</cx:pt>
          <cx:pt idx="6272">4600</cx:pt>
          <cx:pt idx="6273">6100</cx:pt>
          <cx:pt idx="6274">6200</cx:pt>
          <cx:pt idx="6275">5000</cx:pt>
          <cx:pt idx="6276">2600</cx:pt>
          <cx:pt idx="6277">3000</cx:pt>
          <cx:pt idx="6278">3000</cx:pt>
          <cx:pt idx="6279">2600</cx:pt>
          <cx:pt idx="6280">3400</cx:pt>
          <cx:pt idx="6281">3200</cx:pt>
          <cx:pt idx="6282">6700</cx:pt>
          <cx:pt idx="6283">43700</cx:pt>
          <cx:pt idx="6284">4000</cx:pt>
          <cx:pt idx="6285">3100</cx:pt>
          <cx:pt idx="6286">2700</cx:pt>
          <cx:pt idx="6287">4300</cx:pt>
          <cx:pt idx="6288">4000</cx:pt>
          <cx:pt idx="6289">2700</cx:pt>
          <cx:pt idx="6290">500</cx:pt>
          <cx:pt idx="6291">7400</cx:pt>
          <cx:pt idx="6292">2900</cx:pt>
          <cx:pt idx="6293">2700</cx:pt>
          <cx:pt idx="6294">2700</cx:pt>
          <cx:pt idx="6295">2700</cx:pt>
          <cx:pt idx="6296">3100</cx:pt>
          <cx:pt idx="6297">2200</cx:pt>
          <cx:pt idx="6298">3500</cx:pt>
          <cx:pt idx="6299">5500</cx:pt>
          <cx:pt idx="6300">6200</cx:pt>
          <cx:pt idx="6301">2500</cx:pt>
          <cx:pt idx="6302">8000</cx:pt>
          <cx:pt idx="6303">3700</cx:pt>
          <cx:pt idx="6304">4800</cx:pt>
          <cx:pt idx="6305">800</cx:pt>
          <cx:pt idx="6306">6700</cx:pt>
          <cx:pt idx="6307">5200</cx:pt>
          <cx:pt idx="6308">3600</cx:pt>
          <cx:pt idx="6309">3900</cx:pt>
          <cx:pt idx="6310">3700</cx:pt>
          <cx:pt idx="6311">3300</cx:pt>
          <cx:pt idx="6312">3200</cx:pt>
          <cx:pt idx="6313">1700</cx:pt>
          <cx:pt idx="6314">1700</cx:pt>
          <cx:pt idx="6315">1700</cx:pt>
          <cx:pt idx="6316">1700</cx:pt>
          <cx:pt idx="6317">1700</cx:pt>
          <cx:pt idx="6318">1500</cx:pt>
          <cx:pt idx="6319">3000</cx:pt>
          <cx:pt idx="6320">1000</cx:pt>
          <cx:pt idx="6321">2000</cx:pt>
          <cx:pt idx="6322">100</cx:pt>
          <cx:pt idx="6323">1600</cx:pt>
          <cx:pt idx="6324">1000</cx:pt>
          <cx:pt idx="6325">1300</cx:pt>
          <cx:pt idx="6326">1100</cx:pt>
          <cx:pt idx="6327">600</cx:pt>
          <cx:pt idx="6328">1000</cx:pt>
          <cx:pt idx="6329">1300</cx:pt>
          <cx:pt idx="6330">1200</cx:pt>
          <cx:pt idx="6331">5800</cx:pt>
          <cx:pt idx="6332">6800</cx:pt>
          <cx:pt idx="6333">5300</cx:pt>
          <cx:pt idx="6334">5800</cx:pt>
          <cx:pt idx="6335">4900</cx:pt>
          <cx:pt idx="6336">3000</cx:pt>
          <cx:pt idx="6337">4700</cx:pt>
          <cx:pt idx="6338">8300</cx:pt>
          <cx:pt idx="6339">7000</cx:pt>
          <cx:pt idx="6340">4100</cx:pt>
          <cx:pt idx="6341">4000</cx:pt>
          <cx:pt idx="6342">1300</cx:pt>
          <cx:pt idx="6343">1700</cx:pt>
          <cx:pt idx="6344">900</cx:pt>
          <cx:pt idx="6345">1000</cx:pt>
          <cx:pt idx="6346">7400</cx:pt>
          <cx:pt idx="6347">4300</cx:pt>
          <cx:pt idx="6348">3000</cx:pt>
          <cx:pt idx="6349">5600</cx:pt>
          <cx:pt idx="6350">500</cx:pt>
          <cx:pt idx="6351">3500</cx:pt>
          <cx:pt idx="6352">2400</cx:pt>
          <cx:pt idx="6353">3200</cx:pt>
          <cx:pt idx="6354">7000</cx:pt>
          <cx:pt idx="6355">5900</cx:pt>
          <cx:pt idx="6356">16000</cx:pt>
          <cx:pt idx="6357">4200</cx:pt>
          <cx:pt idx="6358">1400</cx:pt>
          <cx:pt idx="6359">4100</cx:pt>
          <cx:pt idx="6360">2900</cx:pt>
          <cx:pt idx="6361">500</cx:pt>
          <cx:pt idx="6362">5100</cx:pt>
          <cx:pt idx="6363">2600</cx:pt>
          <cx:pt idx="6364">8600</cx:pt>
          <cx:pt idx="6365">7900</cx:pt>
          <cx:pt idx="6366">8500</cx:pt>
          <cx:pt idx="6367">14000</cx:pt>
          <cx:pt idx="6368">11200</cx:pt>
          <cx:pt idx="6369">7700</cx:pt>
          <cx:pt idx="6370">9300</cx:pt>
          <cx:pt idx="6371">9500</cx:pt>
          <cx:pt idx="6372">10200</cx:pt>
          <cx:pt idx="6373">10200</cx:pt>
          <cx:pt idx="6374">9900</cx:pt>
          <cx:pt idx="6375">1000</cx:pt>
          <cx:pt idx="6376">5700</cx:pt>
          <cx:pt idx="6377">1300</cx:pt>
          <cx:pt idx="6378">2400</cx:pt>
          <cx:pt idx="6379">2400</cx:pt>
          <cx:pt idx="6380">2200</cx:pt>
          <cx:pt idx="6381">2000</cx:pt>
          <cx:pt idx="6382">3400</cx:pt>
          <cx:pt idx="6383">3400</cx:pt>
          <cx:pt idx="6384">2700</cx:pt>
          <cx:pt idx="6385">900</cx:pt>
          <cx:pt idx="6386">1300</cx:pt>
          <cx:pt idx="6387">800</cx:pt>
          <cx:pt idx="6388">1400</cx:pt>
          <cx:pt idx="6389">1100</cx:pt>
          <cx:pt idx="6390">900</cx:pt>
          <cx:pt idx="6391">1000</cx:pt>
          <cx:pt idx="6392">800</cx:pt>
          <cx:pt idx="6393">800</cx:pt>
          <cx:pt idx="6394">500</cx:pt>
          <cx:pt idx="6395">400</cx:pt>
          <cx:pt idx="6396">0</cx:pt>
          <cx:pt idx="6397">0</cx:pt>
          <cx:pt idx="6398">0</cx:pt>
          <cx:pt idx="6399">0</cx:pt>
          <cx:pt idx="6400">0</cx:pt>
          <cx:pt idx="6401">200</cx:pt>
          <cx:pt idx="6402">600</cx:pt>
          <cx:pt idx="6403">300</cx:pt>
          <cx:pt idx="6404">300</cx:pt>
          <cx:pt idx="6405">700</cx:pt>
          <cx:pt idx="6406">1000</cx:pt>
          <cx:pt idx="6407">0</cx:pt>
          <cx:pt idx="6408">0</cx:pt>
          <cx:pt idx="6409">0</cx:pt>
          <cx:pt idx="6410">0</cx:pt>
          <cx:pt idx="6411">0</cx:pt>
          <cx:pt idx="6412">0</cx:pt>
          <cx:pt idx="6413">0</cx:pt>
          <cx:pt idx="6414">0</cx:pt>
          <cx:pt idx="6415">0</cx:pt>
          <cx:pt idx="6416">100</cx:pt>
          <cx:pt idx="6417">0</cx:pt>
          <cx:pt idx="6418">3600</cx:pt>
          <cx:pt idx="6419">4400</cx:pt>
          <cx:pt idx="6420">4400</cx:pt>
          <cx:pt idx="6421">5800</cx:pt>
          <cx:pt idx="6422">8200</cx:pt>
          <cx:pt idx="6423">3300</cx:pt>
          <cx:pt idx="6424">4500</cx:pt>
          <cx:pt idx="6425">3500</cx:pt>
          <cx:pt idx="6426">4700</cx:pt>
          <cx:pt idx="6427">5500</cx:pt>
          <cx:pt idx="6428">3800</cx:pt>
          <cx:pt idx="6429">4000</cx:pt>
          <cx:pt idx="6430">5000</cx:pt>
          <cx:pt idx="6431">4400</cx:pt>
          <cx:pt idx="6432">4500</cx:pt>
          <cx:pt idx="6433">5200</cx:pt>
          <cx:pt idx="6434">3700</cx:pt>
          <cx:pt idx="6435">4400</cx:pt>
          <cx:pt idx="6436">3000</cx:pt>
          <cx:pt idx="6437">4000</cx:pt>
          <cx:pt idx="6438">3400</cx:pt>
          <cx:pt idx="6439">3400</cx:pt>
          <cx:pt idx="6440">3600</cx:pt>
          <cx:pt idx="6441">2600</cx:pt>
          <cx:pt idx="6442">4400</cx:pt>
          <cx:pt idx="6443">2900</cx:pt>
          <cx:pt idx="6444">3800</cx:pt>
          <cx:pt idx="6445">2400</cx:pt>
          <cx:pt idx="6446">3300</cx:pt>
          <cx:pt idx="6447">3200</cx:pt>
          <cx:pt idx="6448">3300</cx:pt>
          <cx:pt idx="6449">13800</cx:pt>
          <cx:pt idx="6450">2700</cx:pt>
          <cx:pt idx="6451">1500</cx:pt>
          <cx:pt idx="6452">3000</cx:pt>
          <cx:pt idx="6453">5600</cx:pt>
          <cx:pt idx="6454">10400</cx:pt>
          <cx:pt idx="6455">9700</cx:pt>
          <cx:pt idx="6456">3200</cx:pt>
          <cx:pt idx="6457">4500</cx:pt>
          <cx:pt idx="6458">5700</cx:pt>
          <cx:pt idx="6459">4300</cx:pt>
          <cx:pt idx="6460">4400</cx:pt>
          <cx:pt idx="6461">4100</cx:pt>
          <cx:pt idx="6462">3500</cx:pt>
          <cx:pt idx="6463">5800</cx:pt>
          <cx:pt idx="6464">5100</cx:pt>
          <cx:pt idx="6465">4300</cx:pt>
          <cx:pt idx="6466">2200</cx:pt>
          <cx:pt idx="6467">1100</cx:pt>
          <cx:pt idx="6468">1300</cx:pt>
          <cx:pt idx="6469">2700</cx:pt>
          <cx:pt idx="6470">2300</cx:pt>
          <cx:pt idx="6471">8300</cx:pt>
          <cx:pt idx="6472">7000</cx:pt>
          <cx:pt idx="6473">0</cx:pt>
          <cx:pt idx="6474">0</cx:pt>
          <cx:pt idx="6475">0</cx:pt>
          <cx:pt idx="6476">0</cx:pt>
          <cx:pt idx="6477">0</cx:pt>
          <cx:pt idx="6478">0</cx:pt>
          <cx:pt idx="6479">0</cx:pt>
          <cx:pt idx="6480">0</cx:pt>
          <cx:pt idx="6481">6900</cx:pt>
          <cx:pt idx="6482">500</cx:pt>
          <cx:pt idx="6483">200</cx:pt>
          <cx:pt idx="6484">4200</cx:pt>
          <cx:pt idx="6485">3200</cx:pt>
          <cx:pt idx="6486">2400</cx:pt>
          <cx:pt idx="6487">2200</cx:pt>
          <cx:pt idx="6488">2500</cx:pt>
          <cx:pt idx="6489">2600</cx:pt>
          <cx:pt idx="6490">2700</cx:pt>
          <cx:pt idx="6491">2600</cx:pt>
          <cx:pt idx="6492">2500</cx:pt>
          <cx:pt idx="6493">2300</cx:pt>
          <cx:pt idx="6494">2600</cx:pt>
          <cx:pt idx="6495">3100</cx:pt>
          <cx:pt idx="6496">5300</cx:pt>
          <cx:pt idx="6497">3300</cx:pt>
          <cx:pt idx="6498">3400</cx:pt>
          <cx:pt idx="6499">3000</cx:pt>
          <cx:pt idx="6500">2500</cx:pt>
          <cx:pt idx="6501">3400</cx:pt>
          <cx:pt idx="6502">1600</cx:pt>
          <cx:pt idx="6503">3800</cx:pt>
          <cx:pt idx="6504">2800</cx:pt>
          <cx:pt idx="6505">1700</cx:pt>
          <cx:pt idx="6506">2000</cx:pt>
          <cx:pt idx="6507">2200</cx:pt>
          <cx:pt idx="6508">1600</cx:pt>
          <cx:pt idx="6509">2700</cx:pt>
          <cx:pt idx="6510">1000</cx:pt>
          <cx:pt idx="6511">1100</cx:pt>
          <cx:pt idx="6512">1900</cx:pt>
          <cx:pt idx="6513">1700</cx:pt>
          <cx:pt idx="6514">1300</cx:pt>
          <cx:pt idx="6515">1500</cx:pt>
          <cx:pt idx="6516">1300</cx:pt>
          <cx:pt idx="6517">1900</cx:pt>
          <cx:pt idx="6518">2400</cx:pt>
          <cx:pt idx="6519">1200</cx:pt>
          <cx:pt idx="6520">2000</cx:pt>
          <cx:pt idx="6521">2400</cx:pt>
          <cx:pt idx="6522">1100</cx:pt>
          <cx:pt idx="6523">1400</cx:pt>
          <cx:pt idx="6524">600</cx:pt>
          <cx:pt idx="6525">1500</cx:pt>
          <cx:pt idx="6526">1600</cx:pt>
          <cx:pt idx="6527">1400</cx:pt>
          <cx:pt idx="6528">0</cx:pt>
          <cx:pt idx="6529">0</cx:pt>
          <cx:pt idx="6530">0</cx:pt>
          <cx:pt idx="6531">0</cx:pt>
          <cx:pt idx="6532">0</cx:pt>
          <cx:pt idx="6533">0</cx:pt>
          <cx:pt idx="6534">0</cx:pt>
          <cx:pt idx="6535">0</cx:pt>
          <cx:pt idx="6536">0</cx:pt>
          <cx:pt idx="6537">0</cx:pt>
          <cx:pt idx="6538">0</cx:pt>
          <cx:pt idx="6539">2700</cx:pt>
          <cx:pt idx="6540">2900</cx:pt>
          <cx:pt idx="6541">3500</cx:pt>
          <cx:pt idx="6542">3300</cx:pt>
          <cx:pt idx="6543">3400</cx:pt>
          <cx:pt idx="6544">2900</cx:pt>
          <cx:pt idx="6545">3800</cx:pt>
          <cx:pt idx="6546">3100</cx:pt>
          <cx:pt idx="6547">3300</cx:pt>
          <cx:pt idx="6548">4200</cx:pt>
          <cx:pt idx="6549">4100</cx:pt>
          <cx:pt idx="6550">3000</cx:pt>
          <cx:pt idx="6551">3300</cx:pt>
          <cx:pt idx="6552">2400</cx:pt>
          <cx:pt idx="6553">2900</cx:pt>
          <cx:pt idx="6554">3100</cx:pt>
          <cx:pt idx="6555">3100</cx:pt>
          <cx:pt idx="6556">900</cx:pt>
          <cx:pt idx="6557">5500</cx:pt>
          <cx:pt idx="6558">2800</cx:pt>
          <cx:pt idx="6559">3200</cx:pt>
          <cx:pt idx="6560">2200</cx:pt>
          <cx:pt idx="6561">4800</cx:pt>
          <cx:pt idx="6562">6000</cx:pt>
          <cx:pt idx="6563">5900</cx:pt>
          <cx:pt idx="6564">5100</cx:pt>
          <cx:pt idx="6565">6400</cx:pt>
          <cx:pt idx="6566">6400</cx:pt>
          <cx:pt idx="6567">6600</cx:pt>
          <cx:pt idx="6568">4300</cx:pt>
          <cx:pt idx="6569">7600</cx:pt>
          <cx:pt idx="6570">6200</cx:pt>
          <cx:pt idx="6571">5100</cx:pt>
          <cx:pt idx="6572">8500</cx:pt>
          <cx:pt idx="6573">18100</cx:pt>
          <cx:pt idx="6574">6800</cx:pt>
          <cx:pt idx="6575">9400</cx:pt>
          <cx:pt idx="6576">9300</cx:pt>
          <cx:pt idx="6577">7900</cx:pt>
          <cx:pt idx="6578">4600</cx:pt>
          <cx:pt idx="6579">6000</cx:pt>
          <cx:pt idx="6580">7800</cx:pt>
          <cx:pt idx="6581">7300</cx:pt>
          <cx:pt idx="6582">5200</cx:pt>
          <cx:pt idx="6583">2500</cx:pt>
          <cx:pt idx="6584">1800</cx:pt>
          <cx:pt idx="6585">1900</cx:pt>
          <cx:pt idx="6586">2400</cx:pt>
          <cx:pt idx="6587">2400</cx:pt>
          <cx:pt idx="6588">2300</cx:pt>
          <cx:pt idx="6589">2500</cx:pt>
          <cx:pt idx="6590">1500</cx:pt>
          <cx:pt idx="6591">2100</cx:pt>
          <cx:pt idx="6592">2100</cx:pt>
          <cx:pt idx="6593">1600</cx:pt>
          <cx:pt idx="6594">8500</cx:pt>
          <cx:pt idx="6595">11000</cx:pt>
          <cx:pt idx="6596">10000</cx:pt>
          <cx:pt idx="6597">8000</cx:pt>
          <cx:pt idx="6598">7600</cx:pt>
          <cx:pt idx="6599">7200</cx:pt>
          <cx:pt idx="6600">7200</cx:pt>
          <cx:pt idx="6601">7200</cx:pt>
          <cx:pt idx="6602">7200</cx:pt>
          <cx:pt idx="6603">7000</cx:pt>
          <cx:pt idx="6604">6300</cx:pt>
          <cx:pt idx="6605">4600</cx:pt>
          <cx:pt idx="6606">5600</cx:pt>
          <cx:pt idx="6607">4500</cx:pt>
          <cx:pt idx="6608">5500</cx:pt>
          <cx:pt idx="6609">5200</cx:pt>
          <cx:pt idx="6610">4400</cx:pt>
          <cx:pt idx="6611">5400</cx:pt>
          <cx:pt idx="6612">4000</cx:pt>
          <cx:pt idx="6613">5400</cx:pt>
          <cx:pt idx="6614">4800</cx:pt>
          <cx:pt idx="6615">3700</cx:pt>
          <cx:pt idx="6616">8000</cx:pt>
          <cx:pt idx="6617">9100</cx:pt>
          <cx:pt idx="6618">5000</cx:pt>
          <cx:pt idx="6619">5900</cx:pt>
          <cx:pt idx="6620">7200</cx:pt>
          <cx:pt idx="6621">3400</cx:pt>
          <cx:pt idx="6622">1000</cx:pt>
          <cx:pt idx="6623">6000</cx:pt>
          <cx:pt idx="6624">3300</cx:pt>
          <cx:pt idx="6625">20800</cx:pt>
          <cx:pt idx="6626">4800</cx:pt>
          <cx:pt idx="6627">1200</cx:pt>
          <cx:pt idx="6628">2100</cx:pt>
          <cx:pt idx="6629">800</cx:pt>
          <cx:pt idx="6630">200</cx:pt>
          <cx:pt idx="6631">200</cx:pt>
          <cx:pt idx="6632">300</cx:pt>
          <cx:pt idx="6633">800</cx:pt>
          <cx:pt idx="6634">3000</cx:pt>
          <cx:pt idx="6635">2400</cx:pt>
          <cx:pt idx="6636">3400</cx:pt>
          <cx:pt idx="6637">2900</cx:pt>
          <cx:pt idx="6638">1500</cx:pt>
          <cx:pt idx="6639">1700</cx:pt>
          <cx:pt idx="6640">600</cx:pt>
          <cx:pt idx="6641">1000</cx:pt>
          <cx:pt idx="6642">500</cx:pt>
          <cx:pt idx="6643">700</cx:pt>
          <cx:pt idx="6644">1000</cx:pt>
          <cx:pt idx="6645">6200</cx:pt>
          <cx:pt idx="6646">500</cx:pt>
          <cx:pt idx="6647">100</cx:pt>
          <cx:pt idx="6648">300</cx:pt>
          <cx:pt idx="6649">0</cx:pt>
          <cx:pt idx="6650">0</cx:pt>
          <cx:pt idx="6651">0</cx:pt>
          <cx:pt idx="6652">0</cx:pt>
          <cx:pt idx="6653">0</cx:pt>
          <cx:pt idx="6654">0</cx:pt>
          <cx:pt idx="6655">0</cx:pt>
          <cx:pt idx="6656">100</cx:pt>
          <cx:pt idx="6657">0</cx:pt>
          <cx:pt idx="6658">0</cx:pt>
          <cx:pt idx="6659">600</cx:pt>
          <cx:pt idx="6660">3500</cx:pt>
          <cx:pt idx="6661">3200</cx:pt>
          <cx:pt idx="6662">3800</cx:pt>
          <cx:pt idx="6663">4400</cx:pt>
          <cx:pt idx="6664">4600</cx:pt>
          <cx:pt idx="6665">4500</cx:pt>
          <cx:pt idx="6666">6400</cx:pt>
          <cx:pt idx="6667">7100</cx:pt>
          <cx:pt idx="6668">7900</cx:pt>
          <cx:pt idx="6669">4100</cx:pt>
          <cx:pt idx="6670">3500</cx:pt>
          <cx:pt idx="6671">500</cx:pt>
          <cx:pt idx="6672">900</cx:pt>
          <cx:pt idx="6673">1900</cx:pt>
          <cx:pt idx="6674">1500</cx:pt>
          <cx:pt idx="6675">1600</cx:pt>
          <cx:pt idx="6676">1000</cx:pt>
          <cx:pt idx="6677">1300</cx:pt>
          <cx:pt idx="6678">1200</cx:pt>
          <cx:pt idx="6679">1100</cx:pt>
          <cx:pt idx="6680">0</cx:pt>
          <cx:pt idx="6681">0</cx:pt>
          <cx:pt idx="6682">3400</cx:pt>
          <cx:pt idx="6683">4700</cx:pt>
          <cx:pt idx="6684">4100</cx:pt>
          <cx:pt idx="6685">4400</cx:pt>
          <cx:pt idx="6686">4300</cx:pt>
          <cx:pt idx="6687">1200</cx:pt>
          <cx:pt idx="6688">0</cx:pt>
          <cx:pt idx="6689">100</cx:pt>
          <cx:pt idx="6690">200</cx:pt>
          <cx:pt idx="6691">200</cx:pt>
          <cx:pt idx="6692">1100</cx:pt>
          <cx:pt idx="6693">600</cx:pt>
          <cx:pt idx="6694">5600</cx:pt>
          <cx:pt idx="6695">5600</cx:pt>
          <cx:pt idx="6696">6700</cx:pt>
          <cx:pt idx="6697">5300</cx:pt>
          <cx:pt idx="6698">5600</cx:pt>
          <cx:pt idx="6699">4400</cx:pt>
          <cx:pt idx="6700">3600</cx:pt>
          <cx:pt idx="6701">7900</cx:pt>
          <cx:pt idx="6702">4100</cx:pt>
          <cx:pt idx="6703">5700</cx:pt>
          <cx:pt idx="6704">3900</cx:pt>
          <cx:pt idx="6705">5600</cx:pt>
          <cx:pt idx="6706">5400</cx:pt>
          <cx:pt idx="6707">4100</cx:pt>
          <cx:pt idx="6708">3900</cx:pt>
          <cx:pt idx="6709">5100</cx:pt>
          <cx:pt idx="6710">3900</cx:pt>
          <cx:pt idx="6711">3900</cx:pt>
          <cx:pt idx="6712">3800</cx:pt>
          <cx:pt idx="6713">4900</cx:pt>
          <cx:pt idx="6714">5100</cx:pt>
          <cx:pt idx="6715">3500</cx:pt>
          <cx:pt idx="6716">2200</cx:pt>
          <cx:pt idx="6717">600</cx:pt>
          <cx:pt idx="6718">100</cx:pt>
          <cx:pt idx="6719">100</cx:pt>
          <cx:pt idx="6720">200</cx:pt>
          <cx:pt idx="6721">1600</cx:pt>
          <cx:pt idx="6722">4900</cx:pt>
          <cx:pt idx="6723">6500</cx:pt>
          <cx:pt idx="6724">7700</cx:pt>
          <cx:pt idx="6725">6200</cx:pt>
          <cx:pt idx="6726">5000</cx:pt>
          <cx:pt idx="6727">4000</cx:pt>
          <cx:pt idx="6728">2700</cx:pt>
          <cx:pt idx="6729">2000</cx:pt>
          <cx:pt idx="6730">2900</cx:pt>
          <cx:pt idx="6731">2600</cx:pt>
          <cx:pt idx="6732">1700</cx:pt>
          <cx:pt idx="6733">1300</cx:pt>
          <cx:pt idx="6734">3700</cx:pt>
          <cx:pt idx="6735">1600</cx:pt>
          <cx:pt idx="6736">3200</cx:pt>
          <cx:pt idx="6737">1600</cx:pt>
          <cx:pt idx="6738">3900</cx:pt>
          <cx:pt idx="6739">5000</cx:pt>
          <cx:pt idx="6740">5000</cx:pt>
          <cx:pt idx="6741">5000</cx:pt>
          <cx:pt idx="6742">60100</cx:pt>
          <cx:pt idx="6743">5900</cx:pt>
          <cx:pt idx="6744">8000</cx:pt>
          <cx:pt idx="6745">8400</cx:pt>
          <cx:pt idx="6746">7300</cx:pt>
          <cx:pt idx="6747">8300</cx:pt>
          <cx:pt idx="6748">7300</cx:pt>
          <cx:pt idx="6749">4100</cx:pt>
          <cx:pt idx="6750">5600</cx:pt>
          <cx:pt idx="6751">4300</cx:pt>
          <cx:pt idx="6752">4400</cx:pt>
          <cx:pt idx="6753">4500</cx:pt>
          <cx:pt idx="6754">2600</cx:pt>
          <cx:pt idx="6755">4000</cx:pt>
          <cx:pt idx="6756">2100</cx:pt>
          <cx:pt idx="6757">2300</cx:pt>
          <cx:pt idx="6758">3900</cx:pt>
          <cx:pt idx="6759">3000</cx:pt>
          <cx:pt idx="6760">1700</cx:pt>
          <cx:pt idx="6761">1900</cx:pt>
          <cx:pt idx="6762">1300</cx:pt>
          <cx:pt idx="6763">1800</cx:pt>
          <cx:pt idx="6764">1400</cx:pt>
          <cx:pt idx="6765">900</cx:pt>
          <cx:pt idx="6766">2000</cx:pt>
          <cx:pt idx="6767">200</cx:pt>
          <cx:pt idx="6768">700</cx:pt>
          <cx:pt idx="6769">900</cx:pt>
          <cx:pt idx="6770">800</cx:pt>
          <cx:pt idx="6771">800</cx:pt>
          <cx:pt idx="6772">1600</cx:pt>
          <cx:pt idx="6773">300</cx:pt>
          <cx:pt idx="6774">36800</cx:pt>
          <cx:pt idx="6775">5200</cx:pt>
          <cx:pt idx="6776">3900</cx:pt>
          <cx:pt idx="6777">3900</cx:pt>
          <cx:pt idx="6778">3800</cx:pt>
          <cx:pt idx="6779">3600</cx:pt>
          <cx:pt idx="6780">4500</cx:pt>
          <cx:pt idx="6781">5300</cx:pt>
          <cx:pt idx="6782">6100</cx:pt>
          <cx:pt idx="6783">6900</cx:pt>
          <cx:pt idx="6784">10400</cx:pt>
          <cx:pt idx="6785">10900</cx:pt>
          <cx:pt idx="6786">17700</cx:pt>
          <cx:pt idx="6787">11600</cx:pt>
          <cx:pt idx="6788">12100</cx:pt>
          <cx:pt idx="6789">9200</cx:pt>
          <cx:pt idx="6790">5500</cx:pt>
          <cx:pt idx="6791">4500</cx:pt>
          <cx:pt idx="6792">4200</cx:pt>
          <cx:pt idx="6793">5000</cx:pt>
          <cx:pt idx="6794">4400</cx:pt>
          <cx:pt idx="6795">3100</cx:pt>
          <cx:pt idx="6796">900</cx:pt>
          <cx:pt idx="6797">800</cx:pt>
          <cx:pt idx="6798">800</cx:pt>
          <cx:pt idx="6799">600</cx:pt>
          <cx:pt idx="6800">800</cx:pt>
          <cx:pt idx="6801">800</cx:pt>
          <cx:pt idx="6802">900</cx:pt>
          <cx:pt idx="6803">3100</cx:pt>
          <cx:pt idx="6804">3400</cx:pt>
          <cx:pt idx="6805">800</cx:pt>
          <cx:pt idx="6806">900</cx:pt>
          <cx:pt idx="6807">1000</cx:pt>
          <cx:pt idx="6808">500</cx:pt>
          <cx:pt idx="6809">1000</cx:pt>
          <cx:pt idx="6810">700</cx:pt>
          <cx:pt idx="6811">1100</cx:pt>
          <cx:pt idx="6812">700</cx:pt>
          <cx:pt idx="6813">1800</cx:pt>
          <cx:pt idx="6814">1000</cx:pt>
          <cx:pt idx="6815">800</cx:pt>
          <cx:pt idx="6816">800</cx:pt>
          <cx:pt idx="6817">800</cx:pt>
          <cx:pt idx="6818">1400</cx:pt>
          <cx:pt idx="6819">1100</cx:pt>
          <cx:pt idx="6820">1300</cx:pt>
          <cx:pt idx="6821">1900</cx:pt>
          <cx:pt idx="6822">800</cx:pt>
          <cx:pt idx="6823">600</cx:pt>
          <cx:pt idx="6824">600</cx:pt>
          <cx:pt idx="6825">600</cx:pt>
          <cx:pt idx="6826">600</cx:pt>
          <cx:pt idx="6827">800</cx:pt>
          <cx:pt idx="6828">800</cx:pt>
          <cx:pt idx="6829">3100</cx:pt>
          <cx:pt idx="6830">3300</cx:pt>
          <cx:pt idx="6831">3500</cx:pt>
          <cx:pt idx="6832">4000</cx:pt>
          <cx:pt idx="6833">4200</cx:pt>
          <cx:pt idx="6834">3700</cx:pt>
          <cx:pt idx="6835">4600</cx:pt>
          <cx:pt idx="6836">4700</cx:pt>
          <cx:pt idx="6837">3700</cx:pt>
          <cx:pt idx="6838">3900</cx:pt>
          <cx:pt idx="6839">2800</cx:pt>
          <cx:pt idx="6840">1600</cx:pt>
          <cx:pt idx="6841">4600</cx:pt>
          <cx:pt idx="6842">2500</cx:pt>
          <cx:pt idx="6843">2300</cx:pt>
          <cx:pt idx="6844">5200</cx:pt>
          <cx:pt idx="6845">800</cx:pt>
          <cx:pt idx="6846">2600</cx:pt>
          <cx:pt idx="6847">2400</cx:pt>
          <cx:pt idx="6848">2100</cx:pt>
          <cx:pt idx="6849">2400</cx:pt>
          <cx:pt idx="6850">2200</cx:pt>
          <cx:pt idx="6851">1200</cx:pt>
          <cx:pt idx="6852">1500</cx:pt>
          <cx:pt idx="6853">1000</cx:pt>
          <cx:pt idx="6854">1400</cx:pt>
          <cx:pt idx="6855">2000</cx:pt>
          <cx:pt idx="6856">300</cx:pt>
          <cx:pt idx="6857">600</cx:pt>
          <cx:pt idx="6858">1300</cx:pt>
          <cx:pt idx="6859">1900</cx:pt>
          <cx:pt idx="6860">2000</cx:pt>
          <cx:pt idx="6861">1600</cx:pt>
          <cx:pt idx="6862">500</cx:pt>
          <cx:pt idx="6863">2900</cx:pt>
          <cx:pt idx="6864">2200</cx:pt>
          <cx:pt idx="6865">2700</cx:pt>
          <cx:pt idx="6866">3800</cx:pt>
          <cx:pt idx="6867">3200</cx:pt>
          <cx:pt idx="6868">3300</cx:pt>
          <cx:pt idx="6869">1800</cx:pt>
          <cx:pt idx="6870">2400</cx:pt>
          <cx:pt idx="6871">3700</cx:pt>
          <cx:pt idx="6872">2800</cx:pt>
          <cx:pt idx="6873">4700</cx:pt>
          <cx:pt idx="6874">5600</cx:pt>
          <cx:pt idx="6875">4000</cx:pt>
          <cx:pt idx="6876">4100</cx:pt>
          <cx:pt idx="6877">5200</cx:pt>
          <cx:pt idx="6878">2700</cx:pt>
          <cx:pt idx="6879">5000</cx:pt>
          <cx:pt idx="6880">3900</cx:pt>
          <cx:pt idx="6881">3100</cx:pt>
          <cx:pt idx="6882">4600</cx:pt>
          <cx:pt idx="6883">3100</cx:pt>
          <cx:pt idx="6884">2900</cx:pt>
          <cx:pt idx="6885">2800</cx:pt>
          <cx:pt idx="6886">2700</cx:pt>
          <cx:pt idx="6887">2300</cx:pt>
          <cx:pt idx="6888">2700</cx:pt>
          <cx:pt idx="6889">2400</cx:pt>
          <cx:pt idx="6890">2800</cx:pt>
          <cx:pt idx="6891">2400</cx:pt>
          <cx:pt idx="6892">2700</cx:pt>
          <cx:pt idx="6893">2700</cx:pt>
          <cx:pt idx="6894">2100</cx:pt>
          <cx:pt idx="6895">2500</cx:pt>
          <cx:pt idx="6896">4800</cx:pt>
          <cx:pt idx="6897">3800</cx:pt>
          <cx:pt idx="6898">3700</cx:pt>
          <cx:pt idx="6899">4900</cx:pt>
          <cx:pt idx="6900">3600</cx:pt>
          <cx:pt idx="6901">3000</cx:pt>
          <cx:pt idx="6902">3200</cx:pt>
          <cx:pt idx="6903">3400</cx:pt>
          <cx:pt idx="6904">2900</cx:pt>
          <cx:pt idx="6905">2800</cx:pt>
          <cx:pt idx="6906">1600</cx:pt>
          <cx:pt idx="6907">1600</cx:pt>
          <cx:pt idx="6908">1200</cx:pt>
          <cx:pt idx="6909">1000</cx:pt>
          <cx:pt idx="6910">2300</cx:pt>
          <cx:pt idx="6911">1000</cx:pt>
          <cx:pt idx="6912">1700</cx:pt>
          <cx:pt idx="6913">600</cx:pt>
          <cx:pt idx="6914">1200</cx:pt>
          <cx:pt idx="6915">1400</cx:pt>
          <cx:pt idx="6916">1200</cx:pt>
          <cx:pt idx="6917">2900</cx:pt>
          <cx:pt idx="6918">3000</cx:pt>
          <cx:pt idx="6919">2900</cx:pt>
          <cx:pt idx="6920">2600</cx:pt>
          <cx:pt idx="6921">2500</cx:pt>
          <cx:pt idx="6922">2400</cx:pt>
          <cx:pt idx="6923">2200</cx:pt>
          <cx:pt idx="6924">2300</cx:pt>
          <cx:pt idx="6925">2100</cx:pt>
          <cx:pt idx="6926">2900</cx:pt>
          <cx:pt idx="6927">4300</cx:pt>
          <cx:pt idx="6928">6600</cx:pt>
          <cx:pt idx="6929">5900</cx:pt>
          <cx:pt idx="6930">5100</cx:pt>
          <cx:pt idx="6931">7900</cx:pt>
          <cx:pt idx="6932">4000</cx:pt>
          <cx:pt idx="6933">3300</cx:pt>
          <cx:pt idx="6934">4200</cx:pt>
          <cx:pt idx="6935">6200</cx:pt>
          <cx:pt idx="6936">6600</cx:pt>
          <cx:pt idx="6937">4100</cx:pt>
          <cx:pt idx="6938">4500</cx:pt>
          <cx:pt idx="6939">4300</cx:pt>
          <cx:pt idx="6940">5500</cx:pt>
          <cx:pt idx="6941">2700</cx:pt>
          <cx:pt idx="6942">5000</cx:pt>
          <cx:pt idx="6943">4800</cx:pt>
          <cx:pt idx="6944">3500</cx:pt>
          <cx:pt idx="6945">3700</cx:pt>
          <cx:pt idx="6946">3500</cx:pt>
          <cx:pt idx="6947">3400</cx:pt>
          <cx:pt idx="6948">3900</cx:pt>
          <cx:pt idx="6949">3000</cx:pt>
          <cx:pt idx="6950">4500</cx:pt>
          <cx:pt idx="6951">3500</cx:pt>
          <cx:pt idx="6952">5000</cx:pt>
          <cx:pt idx="6953">4200</cx:pt>
          <cx:pt idx="6954">8300</cx:pt>
          <cx:pt idx="6955">8100</cx:pt>
          <cx:pt idx="6956">500</cx:pt>
          <cx:pt idx="6957">1600</cx:pt>
          <cx:pt idx="6958">2600</cx:pt>
          <cx:pt idx="6959">26000</cx:pt>
          <cx:pt idx="6960">5800</cx:pt>
          <cx:pt idx="6961">900</cx:pt>
          <cx:pt idx="6962">800</cx:pt>
          <cx:pt idx="6963">3100</cx:pt>
          <cx:pt idx="6964">200</cx:pt>
          <cx:pt idx="6965">2200</cx:pt>
          <cx:pt idx="6966">500</cx:pt>
          <cx:pt idx="6967">300</cx:pt>
          <cx:pt idx="6968">2500</cx:pt>
          <cx:pt idx="6969">200</cx:pt>
          <cx:pt idx="6970">800</cx:pt>
          <cx:pt idx="6971">600</cx:pt>
          <cx:pt idx="6972">1700</cx:pt>
          <cx:pt idx="6973">2000</cx:pt>
          <cx:pt idx="6974">1800</cx:pt>
          <cx:pt idx="6975">2200</cx:pt>
          <cx:pt idx="6976">1800</cx:pt>
          <cx:pt idx="6977">2300</cx:pt>
          <cx:pt idx="6978">900</cx:pt>
          <cx:pt idx="6979">3200</cx:pt>
          <cx:pt idx="6980">900</cx:pt>
          <cx:pt idx="6981">2100</cx:pt>
          <cx:pt idx="6982">1600</cx:pt>
          <cx:pt idx="6983">6300</cx:pt>
          <cx:pt idx="6984">10700</cx:pt>
          <cx:pt idx="6985">3800</cx:pt>
          <cx:pt idx="6986">4200</cx:pt>
          <cx:pt idx="6987">2300</cx:pt>
          <cx:pt idx="6988">7500</cx:pt>
          <cx:pt idx="6989">4800</cx:pt>
          <cx:pt idx="6990">4200</cx:pt>
          <cx:pt idx="6991">4100</cx:pt>
          <cx:pt idx="6992">5700</cx:pt>
          <cx:pt idx="6993">4400</cx:pt>
          <cx:pt idx="6994">2700</cx:pt>
          <cx:pt idx="6995">4300</cx:pt>
          <cx:pt idx="6996">2600</cx:pt>
          <cx:pt idx="6997">2400</cx:pt>
          <cx:pt idx="6998">3800</cx:pt>
          <cx:pt idx="6999">3100</cx:pt>
          <cx:pt idx="7000">1200</cx:pt>
          <cx:pt idx="7001">4200</cx:pt>
          <cx:pt idx="7002">3800</cx:pt>
          <cx:pt idx="7003">3500</cx:pt>
          <cx:pt idx="7004">2500</cx:pt>
          <cx:pt idx="7005">2000</cx:pt>
          <cx:pt idx="7006">3000</cx:pt>
          <cx:pt idx="7007">1100</cx:pt>
          <cx:pt idx="7008">3000</cx:pt>
          <cx:pt idx="7009">2500</cx:pt>
          <cx:pt idx="7010">2300</cx:pt>
          <cx:pt idx="7011">3300</cx:pt>
          <cx:pt idx="7012">1100</cx:pt>
          <cx:pt idx="7013">600</cx:pt>
          <cx:pt idx="7014">500</cx:pt>
          <cx:pt idx="7015">1500</cx:pt>
          <cx:pt idx="7016">3000</cx:pt>
          <cx:pt idx="7017">3000</cx:pt>
          <cx:pt idx="7018">2600</cx:pt>
          <cx:pt idx="7019">3300</cx:pt>
          <cx:pt idx="7020">2600</cx:pt>
          <cx:pt idx="7021">2900</cx:pt>
          <cx:pt idx="7022">3100</cx:pt>
          <cx:pt idx="7023">3300</cx:pt>
          <cx:pt idx="7024">19800</cx:pt>
          <cx:pt idx="7025">17300</cx:pt>
          <cx:pt idx="7026">3000</cx:pt>
          <cx:pt idx="7027">4200</cx:pt>
          <cx:pt idx="7028">3300</cx:pt>
          <cx:pt idx="7029">2500</cx:pt>
          <cx:pt idx="7030">2900</cx:pt>
          <cx:pt idx="7031">2700</cx:pt>
          <cx:pt idx="7032">3300</cx:pt>
          <cx:pt idx="7033">3400</cx:pt>
          <cx:pt idx="7034">2800</cx:pt>
          <cx:pt idx="7035">2300</cx:pt>
          <cx:pt idx="7036">3100</cx:pt>
          <cx:pt idx="7037">3300</cx:pt>
          <cx:pt idx="7038">1000</cx:pt>
          <cx:pt idx="7039">1000</cx:pt>
          <cx:pt idx="7040">600</cx:pt>
          <cx:pt idx="7041">400</cx:pt>
          <cx:pt idx="7042">100</cx:pt>
          <cx:pt idx="7043">100</cx:pt>
          <cx:pt idx="7044">200</cx:pt>
          <cx:pt idx="7045">100</cx:pt>
          <cx:pt idx="7046">0</cx:pt>
          <cx:pt idx="7047">400</cx:pt>
          <cx:pt idx="7048">500</cx:pt>
          <cx:pt idx="7049">1100</cx:pt>
          <cx:pt idx="7050">2400</cx:pt>
          <cx:pt idx="7051">1400</cx:pt>
          <cx:pt idx="7052">1900</cx:pt>
          <cx:pt idx="7053">1100</cx:pt>
          <cx:pt idx="7054">2500</cx:pt>
          <cx:pt idx="7055">800</cx:pt>
          <cx:pt idx="7056">800</cx:pt>
          <cx:pt idx="7057">1700</cx:pt>
          <cx:pt idx="7058">700</cx:pt>
          <cx:pt idx="7059">600</cx:pt>
          <cx:pt idx="7060">1300</cx:pt>
          <cx:pt idx="7061">52000</cx:pt>
          <cx:pt idx="7062">42500</cx:pt>
          <cx:pt idx="7063">1300</cx:pt>
          <cx:pt idx="7064">3400</cx:pt>
          <cx:pt idx="7065">3400</cx:pt>
          <cx:pt idx="7066">3200</cx:pt>
          <cx:pt idx="7067">2100</cx:pt>
          <cx:pt idx="7068">2700</cx:pt>
          <cx:pt idx="7069">3000</cx:pt>
          <cx:pt idx="7070">3200</cx:pt>
          <cx:pt idx="7071">3000</cx:pt>
          <cx:pt idx="7072">2300</cx:pt>
          <cx:pt idx="7073">2800</cx:pt>
          <cx:pt idx="7074">2600</cx:pt>
          <cx:pt idx="7075">2200</cx:pt>
          <cx:pt idx="7076">2400</cx:pt>
          <cx:pt idx="7077">2500</cx:pt>
          <cx:pt idx="7078">2800</cx:pt>
          <cx:pt idx="7079">1800</cx:pt>
          <cx:pt idx="7080">3000</cx:pt>
          <cx:pt idx="7081">2600</cx:pt>
          <cx:pt idx="7082">1800</cx:pt>
          <cx:pt idx="7083">2800</cx:pt>
          <cx:pt idx="7084">2800</cx:pt>
          <cx:pt idx="7085">2600</cx:pt>
          <cx:pt idx="7086">2700</cx:pt>
          <cx:pt idx="7087">3300</cx:pt>
          <cx:pt idx="7088">2700</cx:pt>
          <cx:pt idx="7089">5000</cx:pt>
          <cx:pt idx="7090">3600</cx:pt>
          <cx:pt idx="7091">2400</cx:pt>
          <cx:pt idx="7092">3000</cx:pt>
          <cx:pt idx="7093">2600</cx:pt>
          <cx:pt idx="7094">3700</cx:pt>
          <cx:pt idx="7095">4900</cx:pt>
          <cx:pt idx="7096">4000</cx:pt>
          <cx:pt idx="7097">3700</cx:pt>
          <cx:pt idx="7098">4200</cx:pt>
          <cx:pt idx="7099">4200</cx:pt>
          <cx:pt idx="7100">4500</cx:pt>
          <cx:pt idx="7101">3900</cx:pt>
          <cx:pt idx="7102">4500</cx:pt>
          <cx:pt idx="7103">4800</cx:pt>
          <cx:pt idx="7104">4100</cx:pt>
          <cx:pt idx="7105">3100</cx:pt>
          <cx:pt idx="7106">2600</cx:pt>
          <cx:pt idx="7107">2800</cx:pt>
          <cx:pt idx="7108">1500</cx:pt>
          <cx:pt idx="7109">3100</cx:pt>
          <cx:pt idx="7110">3000</cx:pt>
          <cx:pt idx="7111">2800</cx:pt>
          <cx:pt idx="7112">2100</cx:pt>
          <cx:pt idx="7113">3300</cx:pt>
          <cx:pt idx="7114">2700</cx:pt>
          <cx:pt idx="7115">2600</cx:pt>
          <cx:pt idx="7116">4000</cx:pt>
          <cx:pt idx="7117">5200</cx:pt>
          <cx:pt idx="7118">4400</cx:pt>
          <cx:pt idx="7119">6000</cx:pt>
          <cx:pt idx="7120">4300</cx:pt>
          <cx:pt idx="7121">5700</cx:pt>
          <cx:pt idx="7122">5500</cx:pt>
          <cx:pt idx="7123">6300</cx:pt>
          <cx:pt idx="7124">1900</cx:pt>
          <cx:pt idx="7125">10200</cx:pt>
          <cx:pt idx="7126">4000</cx:pt>
          <cx:pt idx="7127">1600</cx:pt>
          <cx:pt idx="7128">4000</cx:pt>
          <cx:pt idx="7129">3500</cx:pt>
          <cx:pt idx="7130">2500</cx:pt>
          <cx:pt idx="7131">400</cx:pt>
          <cx:pt idx="7132">1200</cx:pt>
          <cx:pt idx="7133">1100</cx:pt>
          <cx:pt idx="7134">2300</cx:pt>
          <cx:pt idx="7135">2000</cx:pt>
          <cx:pt idx="7136">2900</cx:pt>
          <cx:pt idx="7137">200</cx:pt>
          <cx:pt idx="7138">2000</cx:pt>
          <cx:pt idx="7139">1000</cx:pt>
          <cx:pt idx="7140">1500</cx:pt>
          <cx:pt idx="7141">1700</cx:pt>
          <cx:pt idx="7142">1700</cx:pt>
          <cx:pt idx="7143">1000</cx:pt>
          <cx:pt idx="7144">1300</cx:pt>
          <cx:pt idx="7145">1000</cx:pt>
          <cx:pt idx="7146">1200</cx:pt>
          <cx:pt idx="7147">2400</cx:pt>
          <cx:pt idx="7148">1400</cx:pt>
          <cx:pt idx="7149">3000</cx:pt>
          <cx:pt idx="7150">3600</cx:pt>
          <cx:pt idx="7151">4000</cx:pt>
          <cx:pt idx="7152">4000</cx:pt>
          <cx:pt idx="7153">3700</cx:pt>
          <cx:pt idx="7154">3100</cx:pt>
          <cx:pt idx="7155">4000</cx:pt>
          <cx:pt idx="7156">3700</cx:pt>
          <cx:pt idx="7157">500</cx:pt>
          <cx:pt idx="7158">9300</cx:pt>
          <cx:pt idx="7159">2900</cx:pt>
          <cx:pt idx="7160">7400</cx:pt>
          <cx:pt idx="7161">8200</cx:pt>
          <cx:pt idx="7162">3600</cx:pt>
          <cx:pt idx="7163">7900</cx:pt>
          <cx:pt idx="7164">9300</cx:pt>
          <cx:pt idx="7165">6100</cx:pt>
          <cx:pt idx="7166">6700</cx:pt>
          <cx:pt idx="7167">6100</cx:pt>
          <cx:pt idx="7168">6900</cx:pt>
          <cx:pt idx="7169">6300</cx:pt>
          <cx:pt idx="7170">4700</cx:pt>
          <cx:pt idx="7171">1500</cx:pt>
          <cx:pt idx="7172">2000</cx:pt>
          <cx:pt idx="7173">2000</cx:pt>
          <cx:pt idx="7174">2400</cx:pt>
          <cx:pt idx="7175">2700</cx:pt>
          <cx:pt idx="7176">2600</cx:pt>
          <cx:pt idx="7177">2800</cx:pt>
          <cx:pt idx="7178">1900</cx:pt>
          <cx:pt idx="7179">2000</cx:pt>
          <cx:pt idx="7180">2500</cx:pt>
          <cx:pt idx="7181">2600</cx:pt>
          <cx:pt idx="7182">4200</cx:pt>
          <cx:pt idx="7183">7000</cx:pt>
          <cx:pt idx="7184">5200</cx:pt>
          <cx:pt idx="7185">6600</cx:pt>
          <cx:pt idx="7186">5100</cx:pt>
          <cx:pt idx="7187">5300</cx:pt>
          <cx:pt idx="7188">5000</cx:pt>
          <cx:pt idx="7189">4300</cx:pt>
          <cx:pt idx="7190">7200</cx:pt>
          <cx:pt idx="7191">3800</cx:pt>
          <cx:pt idx="7192">3700</cx:pt>
          <cx:pt idx="7193">2800</cx:pt>
          <cx:pt idx="7194">4600</cx:pt>
          <cx:pt idx="7195">4800</cx:pt>
          <cx:pt idx="7196">5500</cx:pt>
          <cx:pt idx="7197">100</cx:pt>
          <cx:pt idx="7198">6200</cx:pt>
          <cx:pt idx="7199">4700</cx:pt>
          <cx:pt idx="7200">3300</cx:pt>
          <cx:pt idx="7201">5100</cx:pt>
          <cx:pt idx="7202">4200</cx:pt>
          <cx:pt idx="7203">3200</cx:pt>
          <cx:pt idx="7204">4700</cx:pt>
          <cx:pt idx="7205">2300</cx:pt>
          <cx:pt idx="7206">3100</cx:pt>
          <cx:pt idx="7207">2300</cx:pt>
          <cx:pt idx="7208">1900</cx:pt>
          <cx:pt idx="7209">2600</cx:pt>
          <cx:pt idx="7210">2400</cx:pt>
          <cx:pt idx="7211">3100</cx:pt>
          <cx:pt idx="7212">2900</cx:pt>
          <cx:pt idx="7213">2900</cx:pt>
          <cx:pt idx="7214">2500</cx:pt>
          <cx:pt idx="7215">7100</cx:pt>
          <cx:pt idx="7216">8300</cx:pt>
          <cx:pt idx="7217">9600</cx:pt>
          <cx:pt idx="7218">9900</cx:pt>
          <cx:pt idx="7219">6100</cx:pt>
          <cx:pt idx="7220">3400</cx:pt>
          <cx:pt idx="7221">4200</cx:pt>
          <cx:pt idx="7222">4600</cx:pt>
          <cx:pt idx="7223">6500</cx:pt>
          <cx:pt idx="7224">3800</cx:pt>
          <cx:pt idx="7225">0</cx:pt>
          <cx:pt idx="7226">2800</cx:pt>
          <cx:pt idx="7227">3400</cx:pt>
          <cx:pt idx="7228">3500</cx:pt>
          <cx:pt idx="7229">3800</cx:pt>
          <cx:pt idx="7230">2700</cx:pt>
          <cx:pt idx="7231">3400</cx:pt>
          <cx:pt idx="7232">3000</cx:pt>
          <cx:pt idx="7233">2600</cx:pt>
          <cx:pt idx="7234">2400</cx:pt>
          <cx:pt idx="7235">1700</cx:pt>
          <cx:pt idx="7236">4200</cx:pt>
          <cx:pt idx="7237">100</cx:pt>
          <cx:pt idx="7238">100</cx:pt>
          <cx:pt idx="7239">600</cx:pt>
          <cx:pt idx="7240">0</cx:pt>
          <cx:pt idx="7241">2500</cx:pt>
          <cx:pt idx="7242">400</cx:pt>
          <cx:pt idx="7243">3100</cx:pt>
          <cx:pt idx="7244">300</cx:pt>
          <cx:pt idx="7245">1700</cx:pt>
          <cx:pt idx="7246">1500</cx:pt>
          <cx:pt idx="7247">900</cx:pt>
          <cx:pt idx="7248">3100</cx:pt>
          <cx:pt idx="7249">3700</cx:pt>
          <cx:pt idx="7250">3000</cx:pt>
          <cx:pt idx="7251">2900</cx:pt>
          <cx:pt idx="7252">3100</cx:pt>
          <cx:pt idx="7253">3300</cx:pt>
          <cx:pt idx="7254">3200</cx:pt>
          <cx:pt idx="7255">4600</cx:pt>
          <cx:pt idx="7256">4700</cx:pt>
          <cx:pt idx="7257">4600</cx:pt>
          <cx:pt idx="7258">3900</cx:pt>
          <cx:pt idx="7259">6200</cx:pt>
          <cx:pt idx="7260">4800</cx:pt>
          <cx:pt idx="7261">4200</cx:pt>
          <cx:pt idx="7262">3300</cx:pt>
          <cx:pt idx="7263">4300</cx:pt>
          <cx:pt idx="7264">5400</cx:pt>
          <cx:pt idx="7265">5100</cx:pt>
          <cx:pt idx="7266">4000</cx:pt>
          <cx:pt idx="7267">4600</cx:pt>
          <cx:pt idx="7268">4900</cx:pt>
          <cx:pt idx="7269">4100</cx:pt>
          <cx:pt idx="7270">2800</cx:pt>
          <cx:pt idx="7271">3200</cx:pt>
          <cx:pt idx="7272">4500</cx:pt>
          <cx:pt idx="7273">800</cx:pt>
          <cx:pt idx="7274">3000</cx:pt>
          <cx:pt idx="7275">2700</cx:pt>
          <cx:pt idx="7276">3500</cx:pt>
          <cx:pt idx="7277">3000</cx:pt>
          <cx:pt idx="7278">4100</cx:pt>
          <cx:pt idx="7279">3400</cx:pt>
          <cx:pt idx="7280">3200</cx:pt>
          <cx:pt idx="7281">2700</cx:pt>
          <cx:pt idx="7282">3500</cx:pt>
          <cx:pt idx="7283">3000</cx:pt>
          <cx:pt idx="7284">3200</cx:pt>
          <cx:pt idx="7285">3600</cx:pt>
          <cx:pt idx="7286">2800</cx:pt>
          <cx:pt idx="7287">2900</cx:pt>
          <cx:pt idx="7288">2700</cx:pt>
          <cx:pt idx="7289">2300</cx:pt>
          <cx:pt idx="7290">3500</cx:pt>
          <cx:pt idx="7291">2600</cx:pt>
          <cx:pt idx="7292">5900</cx:pt>
          <cx:pt idx="7293">1300</cx:pt>
          <cx:pt idx="7294">100</cx:pt>
          <cx:pt idx="7295">300</cx:pt>
          <cx:pt idx="7296">400</cx:pt>
          <cx:pt idx="7297">2000</cx:pt>
          <cx:pt idx="7298">500</cx:pt>
          <cx:pt idx="7299">3200</cx:pt>
          <cx:pt idx="7300">1100</cx:pt>
          <cx:pt idx="7301">1000</cx:pt>
          <cx:pt idx="7302">700</cx:pt>
          <cx:pt idx="7303">1900</cx:pt>
          <cx:pt idx="7304">300</cx:pt>
          <cx:pt idx="7305">300</cx:pt>
          <cx:pt idx="7306">400</cx:pt>
          <cx:pt idx="7307">300</cx:pt>
          <cx:pt idx="7308">300</cx:pt>
          <cx:pt idx="7309">200</cx:pt>
          <cx:pt idx="7310">200</cx:pt>
          <cx:pt idx="7311">200</cx:pt>
          <cx:pt idx="7312">200</cx:pt>
          <cx:pt idx="7313">300</cx:pt>
          <cx:pt idx="7314">200</cx:pt>
          <cx:pt idx="7315">200</cx:pt>
          <cx:pt idx="7316">200</cx:pt>
          <cx:pt idx="7317">300</cx:pt>
          <cx:pt idx="7318">1600</cx:pt>
          <cx:pt idx="7319">0</cx:pt>
          <cx:pt idx="7320">200</cx:pt>
          <cx:pt idx="7321">900</cx:pt>
          <cx:pt idx="7322">100</cx:pt>
          <cx:pt idx="7323">100</cx:pt>
          <cx:pt idx="7324">1800</cx:pt>
          <cx:pt idx="7325">3400</cx:pt>
          <cx:pt idx="7326">200</cx:pt>
          <cx:pt idx="7327">400</cx:pt>
          <cx:pt idx="7328">400</cx:pt>
          <cx:pt idx="7329">100</cx:pt>
          <cx:pt idx="7330">100</cx:pt>
          <cx:pt idx="7331">500</cx:pt>
          <cx:pt idx="7332">100</cx:pt>
          <cx:pt idx="7333">200</cx:pt>
          <cx:pt idx="7334">0</cx:pt>
          <cx:pt idx="7335">200</cx:pt>
          <cx:pt idx="7336">200</cx:pt>
          <cx:pt idx="7337">1300</cx:pt>
          <cx:pt idx="7338">3100</cx:pt>
          <cx:pt idx="7339">1800</cx:pt>
          <cx:pt idx="7340">3100</cx:pt>
          <cx:pt idx="7341">2500</cx:pt>
          <cx:pt idx="7342">2500</cx:pt>
          <cx:pt idx="7343">2300</cx:pt>
          <cx:pt idx="7344">1700</cx:pt>
          <cx:pt idx="7345">2100</cx:pt>
          <cx:pt idx="7346">2900</cx:pt>
          <cx:pt idx="7347">2400</cx:pt>
          <cx:pt idx="7348">500</cx:pt>
          <cx:pt idx="7349">800</cx:pt>
          <cx:pt idx="7350">100</cx:pt>
          <cx:pt idx="7351">400</cx:pt>
          <cx:pt idx="7352">100</cx:pt>
          <cx:pt idx="7353">200</cx:pt>
          <cx:pt idx="7354">300</cx:pt>
          <cx:pt idx="7355">100</cx:pt>
          <cx:pt idx="7356">1500</cx:pt>
          <cx:pt idx="7357">900</cx:pt>
          <cx:pt idx="7358">100</cx:pt>
          <cx:pt idx="7359">5000</cx:pt>
          <cx:pt idx="7360">4900</cx:pt>
          <cx:pt idx="7361">2900</cx:pt>
          <cx:pt idx="7362">2700</cx:pt>
          <cx:pt idx="7363">4100</cx:pt>
          <cx:pt idx="7364">2200</cx:pt>
          <cx:pt idx="7365">4200</cx:pt>
          <cx:pt idx="7366">1800</cx:pt>
          <cx:pt idx="7367">3900</cx:pt>
          <cx:pt idx="7368">4600</cx:pt>
          <cx:pt idx="7369">3500</cx:pt>
          <cx:pt idx="7370">0</cx:pt>
          <cx:pt idx="7371">0</cx:pt>
          <cx:pt idx="7372">0</cx:pt>
          <cx:pt idx="7373">100</cx:pt>
          <cx:pt idx="7374">100</cx:pt>
          <cx:pt idx="7375">800</cx:pt>
          <cx:pt idx="7376">3200</cx:pt>
          <cx:pt idx="7377">2400</cx:pt>
          <cx:pt idx="7378">3000</cx:pt>
          <cx:pt idx="7379">4100</cx:pt>
          <cx:pt idx="7380">2900</cx:pt>
          <cx:pt idx="7381">900</cx:pt>
          <cx:pt idx="7382">1300</cx:pt>
          <cx:pt idx="7383">1400</cx:pt>
          <cx:pt idx="7384">1900</cx:pt>
          <cx:pt idx="7385">4000</cx:pt>
          <cx:pt idx="7386">3600</cx:pt>
          <cx:pt idx="7387">2300</cx:pt>
          <cx:pt idx="7388">2300</cx:pt>
          <cx:pt idx="7389">1800</cx:pt>
          <cx:pt idx="7390">2500</cx:pt>
          <cx:pt idx="7391">2400</cx:pt>
          <cx:pt idx="7392">2700</cx:pt>
          <cx:pt idx="7393">2500</cx:pt>
          <cx:pt idx="7394">2500</cx:pt>
          <cx:pt idx="7395">2800</cx:pt>
          <cx:pt idx="7396">3200</cx:pt>
          <cx:pt idx="7397">5100</cx:pt>
          <cx:pt idx="7398">5700</cx:pt>
          <cx:pt idx="7399">4900</cx:pt>
          <cx:pt idx="7400">4600</cx:pt>
          <cx:pt idx="7401">5200</cx:pt>
          <cx:pt idx="7402">5700</cx:pt>
          <cx:pt idx="7403">5100</cx:pt>
          <cx:pt idx="7404">4400</cx:pt>
          <cx:pt idx="7405">4500</cx:pt>
          <cx:pt idx="7406">5300</cx:pt>
          <cx:pt idx="7407">3800</cx:pt>
          <cx:pt idx="7408">3400</cx:pt>
          <cx:pt idx="7409">3400</cx:pt>
          <cx:pt idx="7410">2800</cx:pt>
          <cx:pt idx="7411">4100</cx:pt>
          <cx:pt idx="7412">3000</cx:pt>
          <cx:pt idx="7413">3600</cx:pt>
          <cx:pt idx="7414">3100</cx:pt>
          <cx:pt idx="7415">3500</cx:pt>
          <cx:pt idx="7416">7200</cx:pt>
          <cx:pt idx="7417">6600</cx:pt>
          <cx:pt idx="7418">7100</cx:pt>
          <cx:pt idx="7419">8300</cx:pt>
          <cx:pt idx="7420">6500</cx:pt>
          <cx:pt idx="7421">6700</cx:pt>
          <cx:pt idx="7422">5700</cx:pt>
          <cx:pt idx="7423">4400</cx:pt>
          <cx:pt idx="7424">4700</cx:pt>
          <cx:pt idx="7425">4000</cx:pt>
          <cx:pt idx="7426">12400</cx:pt>
          <cx:pt idx="7427">10000</cx:pt>
          <cx:pt idx="7428">12900</cx:pt>
          <cx:pt idx="7429">6000</cx:pt>
          <cx:pt idx="7430">9100</cx:pt>
          <cx:pt idx="7431">5100</cx:pt>
          <cx:pt idx="7432">100</cx:pt>
          <cx:pt idx="7433">4400</cx:pt>
          <cx:pt idx="7434">28000</cx:pt>
          <cx:pt idx="7435">500</cx:pt>
          <cx:pt idx="7436">100</cx:pt>
          <cx:pt idx="7437">10600</cx:pt>
          <cx:pt idx="7438">3100</cx:pt>
          <cx:pt idx="7439">3800</cx:pt>
          <cx:pt idx="7440">400</cx:pt>
          <cx:pt idx="7441">4100</cx:pt>
          <cx:pt idx="7442">5700</cx:pt>
          <cx:pt idx="7443">6200</cx:pt>
          <cx:pt idx="7444">3400</cx:pt>
          <cx:pt idx="7445">1200</cx:pt>
          <cx:pt idx="7446">5700</cx:pt>
          <cx:pt idx="7447">1200</cx:pt>
          <cx:pt idx="7448">2700</cx:pt>
          <cx:pt idx="7449">2700</cx:pt>
          <cx:pt idx="7450">2600</cx:pt>
          <cx:pt idx="7451">2700</cx:pt>
          <cx:pt idx="7452">3000</cx:pt>
          <cx:pt idx="7453">2200</cx:pt>
          <cx:pt idx="7454">1600</cx:pt>
          <cx:pt idx="7455">3000</cx:pt>
          <cx:pt idx="7456">6400</cx:pt>
          <cx:pt idx="7457">6300</cx:pt>
          <cx:pt idx="7458">1500</cx:pt>
          <cx:pt idx="7459">4500</cx:pt>
          <cx:pt idx="7460">1600</cx:pt>
          <cx:pt idx="7461">1300</cx:pt>
          <cx:pt idx="7462">900</cx:pt>
          <cx:pt idx="7463">1100</cx:pt>
          <cx:pt idx="7464">800</cx:pt>
          <cx:pt idx="7465">2200</cx:pt>
          <cx:pt idx="7466">1100</cx:pt>
          <cx:pt idx="7467">1000</cx:pt>
          <cx:pt idx="7468">900</cx:pt>
          <cx:pt idx="7469">1300</cx:pt>
          <cx:pt idx="7470">900</cx:pt>
          <cx:pt idx="7471">1200</cx:pt>
          <cx:pt idx="7472">1600</cx:pt>
          <cx:pt idx="7473">1800</cx:pt>
          <cx:pt idx="7474">3700</cx:pt>
          <cx:pt idx="7475">600</cx:pt>
          <cx:pt idx="7476">300</cx:pt>
          <cx:pt idx="7477">1900</cx:pt>
          <cx:pt idx="7478">1000</cx:pt>
          <cx:pt idx="7479">2400</cx:pt>
          <cx:pt idx="7480">1000</cx:pt>
          <cx:pt idx="7481">1000</cx:pt>
          <cx:pt idx="7482">2800</cx:pt>
          <cx:pt idx="7483">3300</cx:pt>
          <cx:pt idx="7484">7900</cx:pt>
          <cx:pt idx="7485">5900</cx:pt>
          <cx:pt idx="7486">6600</cx:pt>
          <cx:pt idx="7487">4700</cx:pt>
          <cx:pt idx="7488">3700</cx:pt>
          <cx:pt idx="7489">3100</cx:pt>
          <cx:pt idx="7490">3300</cx:pt>
          <cx:pt idx="7491">4600</cx:pt>
          <cx:pt idx="7492">3500</cx:pt>
          <cx:pt idx="7493">6900</cx:pt>
          <cx:pt idx="7494">10300</cx:pt>
          <cx:pt idx="7495">3400</cx:pt>
          <cx:pt idx="7496">7100</cx:pt>
          <cx:pt idx="7497">8500</cx:pt>
          <cx:pt idx="7498">7500</cx:pt>
          <cx:pt idx="7499">6400</cx:pt>
          <cx:pt idx="7500">7400</cx:pt>
          <cx:pt idx="7501">8700</cx:pt>
          <cx:pt idx="7502">5200</cx:pt>
          <cx:pt idx="7503">4900</cx:pt>
          <cx:pt idx="7504">5200</cx:pt>
          <cx:pt idx="7505">6500</cx:pt>
          <cx:pt idx="7506">5800</cx:pt>
          <cx:pt idx="7507">4200</cx:pt>
          <cx:pt idx="7508">5600</cx:pt>
          <cx:pt idx="7509">4400</cx:pt>
          <cx:pt idx="7510">4000</cx:pt>
          <cx:pt idx="7511">5100</cx:pt>
          <cx:pt idx="7512">5700</cx:pt>
          <cx:pt idx="7513">5000</cx:pt>
          <cx:pt idx="7514">4200</cx:pt>
          <cx:pt idx="7515">2600</cx:pt>
          <cx:pt idx="7516">3500</cx:pt>
          <cx:pt idx="7517">1900</cx:pt>
          <cx:pt idx="7518">3400</cx:pt>
          <cx:pt idx="7519">2600</cx:pt>
          <cx:pt idx="7520">1700</cx:pt>
          <cx:pt idx="7521">1600</cx:pt>
          <cx:pt idx="7522">3100</cx:pt>
          <cx:pt idx="7523">3000</cx:pt>
          <cx:pt idx="7524">2200</cx:pt>
          <cx:pt idx="7525">2100</cx:pt>
          <cx:pt idx="7526">6700</cx:pt>
          <cx:pt idx="7527">6000</cx:pt>
          <cx:pt idx="7528">8100</cx:pt>
          <cx:pt idx="7529">4700</cx:pt>
          <cx:pt idx="7530">5700</cx:pt>
          <cx:pt idx="7531">2800</cx:pt>
          <cx:pt idx="7532">4200</cx:pt>
          <cx:pt idx="7533">6900</cx:pt>
          <cx:pt idx="7534">1400</cx:pt>
          <cx:pt idx="7535">3500</cx:pt>
          <cx:pt idx="7536">3500</cx:pt>
          <cx:pt idx="7537">2300</cx:pt>
          <cx:pt idx="7538">2700</cx:pt>
          <cx:pt idx="7539">2500</cx:pt>
          <cx:pt idx="7540">1900</cx:pt>
          <cx:pt idx="7541">2300</cx:pt>
          <cx:pt idx="7542">2000</cx:pt>
          <cx:pt idx="7543">2000</cx:pt>
          <cx:pt idx="7544">2000</cx:pt>
          <cx:pt idx="7545">2100</cx:pt>
          <cx:pt idx="7546">2500</cx:pt>
          <cx:pt idx="7547">2200</cx:pt>
          <cx:pt idx="7548">6500</cx:pt>
          <cx:pt idx="7549">8300</cx:pt>
          <cx:pt idx="7550">4000</cx:pt>
          <cx:pt idx="7551">1700</cx:pt>
          <cx:pt idx="7552">0</cx:pt>
          <cx:pt idx="7553">0</cx:pt>
          <cx:pt idx="7554">0</cx:pt>
          <cx:pt idx="7555">1300</cx:pt>
          <cx:pt idx="7556">7400</cx:pt>
          <cx:pt idx="7557">6100</cx:pt>
          <cx:pt idx="7558">6600</cx:pt>
          <cx:pt idx="7559">4300</cx:pt>
          <cx:pt idx="7560">4500</cx:pt>
          <cx:pt idx="7561">3800</cx:pt>
          <cx:pt idx="7562">5000</cx:pt>
          <cx:pt idx="7563">4400</cx:pt>
          <cx:pt idx="7564">4200</cx:pt>
          <cx:pt idx="7565">3900</cx:pt>
          <cx:pt idx="7566">3900</cx:pt>
          <cx:pt idx="7567">4100</cx:pt>
          <cx:pt idx="7568">4500</cx:pt>
          <cx:pt idx="7569">3300</cx:pt>
          <cx:pt idx="7570">4800</cx:pt>
          <cx:pt idx="7571">5300</cx:pt>
          <cx:pt idx="7572">4200</cx:pt>
          <cx:pt idx="7573">5100</cx:pt>
          <cx:pt idx="7574">5000</cx:pt>
          <cx:pt idx="7575">4300</cx:pt>
          <cx:pt idx="7576">4600</cx:pt>
          <cx:pt idx="7577">4500</cx:pt>
          <cx:pt idx="7578">5300</cx:pt>
          <cx:pt idx="7579">4900</cx:pt>
          <cx:pt idx="7580">3900</cx:pt>
          <cx:pt idx="7581">1700</cx:pt>
          <cx:pt idx="7582">1400</cx:pt>
          <cx:pt idx="7583">900</cx:pt>
          <cx:pt idx="7584">400</cx:pt>
          <cx:pt idx="7585">1300</cx:pt>
          <cx:pt idx="7586">1800</cx:pt>
          <cx:pt idx="7587">900</cx:pt>
          <cx:pt idx="7588">2300</cx:pt>
          <cx:pt idx="7589">1800</cx:pt>
          <cx:pt idx="7590">2000</cx:pt>
          <cx:pt idx="7591">1800</cx:pt>
          <cx:pt idx="7592">4900</cx:pt>
          <cx:pt idx="7593">4800</cx:pt>
          <cx:pt idx="7594">4600</cx:pt>
          <cx:pt idx="7595">5400</cx:pt>
          <cx:pt idx="7596">5700</cx:pt>
          <cx:pt idx="7597">4100</cx:pt>
          <cx:pt idx="7598">5900</cx:pt>
          <cx:pt idx="7599">6100</cx:pt>
          <cx:pt idx="7600">4200</cx:pt>
          <cx:pt idx="7601">4800</cx:pt>
          <cx:pt idx="7602">6000</cx:pt>
          <cx:pt idx="7603">1700</cx:pt>
          <cx:pt idx="7604">1500</cx:pt>
          <cx:pt idx="7605">1000</cx:pt>
          <cx:pt idx="7606">1200</cx:pt>
          <cx:pt idx="7607">1200</cx:pt>
          <cx:pt idx="7608">1100</cx:pt>
          <cx:pt idx="7609">1000</cx:pt>
          <cx:pt idx="7610">1000</cx:pt>
          <cx:pt idx="7611">1000</cx:pt>
          <cx:pt idx="7612">900</cx:pt>
          <cx:pt idx="7613">600</cx:pt>
          <cx:pt idx="7614">0</cx:pt>
          <cx:pt idx="7615">0</cx:pt>
          <cx:pt idx="7616">0</cx:pt>
          <cx:pt idx="7617">0</cx:pt>
          <cx:pt idx="7618">0</cx:pt>
          <cx:pt idx="7619">3200</cx:pt>
          <cx:pt idx="7620">1600</cx:pt>
          <cx:pt idx="7621">1900</cx:pt>
          <cx:pt idx="7622">1700</cx:pt>
          <cx:pt idx="7623">2200</cx:pt>
          <cx:pt idx="7624">1900</cx:pt>
          <cx:pt idx="7625">2300</cx:pt>
          <cx:pt idx="7626">2200</cx:pt>
          <cx:pt idx="7627">1000</cx:pt>
          <cx:pt idx="7628">600</cx:pt>
          <cx:pt idx="7629">400</cx:pt>
          <cx:pt idx="7630">28400</cx:pt>
          <cx:pt idx="7631">12800</cx:pt>
          <cx:pt idx="7632">4100</cx:pt>
          <cx:pt idx="7633">16500</cx:pt>
          <cx:pt idx="7634">13400</cx:pt>
          <cx:pt idx="7635">4900</cx:pt>
          <cx:pt idx="7636">1600</cx:pt>
          <cx:pt idx="7637">4400</cx:pt>
          <cx:pt idx="7638">22200</cx:pt>
          <cx:pt idx="7639">25200</cx:pt>
          <cx:pt idx="7640">800</cx:pt>
          <cx:pt idx="7641">3500</cx:pt>
          <cx:pt idx="7642">4200</cx:pt>
          <cx:pt idx="7643">3300</cx:pt>
          <cx:pt idx="7644">4200</cx:pt>
          <cx:pt idx="7645">4000</cx:pt>
          <cx:pt idx="7646">3200</cx:pt>
          <cx:pt idx="7647">2700</cx:pt>
          <cx:pt idx="7648">3800</cx:pt>
          <cx:pt idx="7649">3900</cx:pt>
          <cx:pt idx="7650">4400</cx:pt>
          <cx:pt idx="7651">4700</cx:pt>
          <cx:pt idx="7652">4600</cx:pt>
          <cx:pt idx="7653">5200</cx:pt>
          <cx:pt idx="7654">4000</cx:pt>
          <cx:pt idx="7655">400</cx:pt>
          <cx:pt idx="7656">800</cx:pt>
          <cx:pt idx="7657">200</cx:pt>
          <cx:pt idx="7658">3700</cx:pt>
          <cx:pt idx="7659">4700</cx:pt>
          <cx:pt idx="7660">4200</cx:pt>
          <cx:pt idx="7661">3900</cx:pt>
          <cx:pt idx="7662">3900</cx:pt>
          <cx:pt idx="7663">4600</cx:pt>
          <cx:pt idx="7664">4400</cx:pt>
          <cx:pt idx="7665">4100</cx:pt>
          <cx:pt idx="7666">5600</cx:pt>
          <cx:pt idx="7667">6400</cx:pt>
          <cx:pt idx="7668">4700</cx:pt>
          <cx:pt idx="7669">3400</cx:pt>
          <cx:pt idx="7670">3200</cx:pt>
          <cx:pt idx="7671">2200</cx:pt>
          <cx:pt idx="7672">2700</cx:pt>
          <cx:pt idx="7673">2100</cx:pt>
          <cx:pt idx="7674">500</cx:pt>
          <cx:pt idx="7675">500</cx:pt>
          <cx:pt idx="7676">700</cx:pt>
          <cx:pt idx="7677">800</cx:pt>
          <cx:pt idx="7678">500</cx:pt>
          <cx:pt idx="7679">400</cx:pt>
          <cx:pt idx="7680">700</cx:pt>
          <cx:pt idx="7681">1000</cx:pt>
          <cx:pt idx="7682">600</cx:pt>
          <cx:pt idx="7683">1000</cx:pt>
          <cx:pt idx="7684">1100</cx:pt>
          <cx:pt idx="7685">1000</cx:pt>
          <cx:pt idx="7686">0</cx:pt>
          <cx:pt idx="7687">0</cx:pt>
          <cx:pt idx="7688">800</cx:pt>
          <cx:pt idx="7689">1000</cx:pt>
          <cx:pt idx="7690">500</cx:pt>
          <cx:pt idx="7691">200</cx:pt>
          <cx:pt idx="7692">900</cx:pt>
          <cx:pt idx="7693">1300</cx:pt>
          <cx:pt idx="7694">600</cx:pt>
          <cx:pt idx="7695">700</cx:pt>
          <cx:pt idx="7696">5200</cx:pt>
          <cx:pt idx="7697">7900</cx:pt>
          <cx:pt idx="7698">8600</cx:pt>
          <cx:pt idx="7699">8200</cx:pt>
          <cx:pt idx="7700">3800</cx:pt>
          <cx:pt idx="7701">3000</cx:pt>
          <cx:pt idx="7702">3200</cx:pt>
          <cx:pt idx="7703">3800</cx:pt>
          <cx:pt idx="7704">4200</cx:pt>
          <cx:pt idx="7705">3000</cx:pt>
          <cx:pt idx="7706">2700</cx:pt>
          <cx:pt idx="7707">5600</cx:pt>
          <cx:pt idx="7708">19500</cx:pt>
          <cx:pt idx="7709">6100</cx:pt>
          <cx:pt idx="7710">5800</cx:pt>
          <cx:pt idx="7711">5900</cx:pt>
          <cx:pt idx="7712">4600</cx:pt>
          <cx:pt idx="7713">2000</cx:pt>
          <cx:pt idx="7714">4000</cx:pt>
          <cx:pt idx="7715">5000</cx:pt>
          <cx:pt idx="7716">3800</cx:pt>
          <cx:pt idx="7717">3200</cx:pt>
          <cx:pt idx="7718">2000</cx:pt>
          <cx:pt idx="7719">1800</cx:pt>
          <cx:pt idx="7720">1700</cx:pt>
          <cx:pt idx="7721">2000</cx:pt>
          <cx:pt idx="7722">2000</cx:pt>
          <cx:pt idx="7723">1800</cx:pt>
          <cx:pt idx="7724">1500</cx:pt>
          <cx:pt idx="7725">2400</cx:pt>
          <cx:pt idx="7726">2500</cx:pt>
          <cx:pt idx="7727">1900</cx:pt>
          <cx:pt idx="7728">1900</cx:pt>
          <cx:pt idx="7729">900</cx:pt>
          <cx:pt idx="7730">1100</cx:pt>
          <cx:pt idx="7731">800</cx:pt>
          <cx:pt idx="7732">900</cx:pt>
          <cx:pt idx="7733">1000</cx:pt>
          <cx:pt idx="7734">0</cx:pt>
          <cx:pt idx="7735">2000</cx:pt>
          <cx:pt idx="7736">1000</cx:pt>
          <cx:pt idx="7737">1200</cx:pt>
          <cx:pt idx="7738">900</cx:pt>
          <cx:pt idx="7739">1000</cx:pt>
          <cx:pt idx="7740">1200</cx:pt>
          <cx:pt idx="7741">3500</cx:pt>
          <cx:pt idx="7742">2700</cx:pt>
          <cx:pt idx="7743">3200</cx:pt>
          <cx:pt idx="7744">4600</cx:pt>
          <cx:pt idx="7745">5100</cx:pt>
          <cx:pt idx="7746">7800</cx:pt>
          <cx:pt idx="7747">2100</cx:pt>
          <cx:pt idx="7748">2000</cx:pt>
          <cx:pt idx="7749">2100</cx:pt>
          <cx:pt idx="7750">2100</cx:pt>
          <cx:pt idx="7751">5800</cx:pt>
          <cx:pt idx="7752">6900</cx:pt>
          <cx:pt idx="7753">6300</cx:pt>
          <cx:pt idx="7754">6800</cx:pt>
          <cx:pt idx="7755">6600</cx:pt>
          <cx:pt idx="7756">5900</cx:pt>
          <cx:pt idx="7757">3800</cx:pt>
          <cx:pt idx="7758">5100</cx:pt>
          <cx:pt idx="7759">3200</cx:pt>
          <cx:pt idx="7760">3500</cx:pt>
          <cx:pt idx="7761">1400</cx:pt>
          <cx:pt idx="7762">4000</cx:pt>
          <cx:pt idx="7763">4900</cx:pt>
          <cx:pt idx="7764">5400</cx:pt>
          <cx:pt idx="7765">4900</cx:pt>
          <cx:pt idx="7766">5100</cx:pt>
          <cx:pt idx="7767">4600</cx:pt>
          <cx:pt idx="7768">4400</cx:pt>
          <cx:pt idx="7769">5000</cx:pt>
          <cx:pt idx="7770">4400</cx:pt>
          <cx:pt idx="7771">3600</cx:pt>
          <cx:pt idx="7772">4100</cx:pt>
          <cx:pt idx="7773">3100</cx:pt>
          <cx:pt idx="7774">3100</cx:pt>
          <cx:pt idx="7775">2300</cx:pt>
          <cx:pt idx="7776">600</cx:pt>
          <cx:pt idx="7777">2500</cx:pt>
          <cx:pt idx="7778">2700</cx:pt>
          <cx:pt idx="7779">1900</cx:pt>
          <cx:pt idx="7780">2600</cx:pt>
          <cx:pt idx="7781">2500</cx:pt>
          <cx:pt idx="7782">1800</cx:pt>
          <cx:pt idx="7783">1400</cx:pt>
          <cx:pt idx="7784">4800</cx:pt>
          <cx:pt idx="7785">5300</cx:pt>
          <cx:pt idx="7786">5300</cx:pt>
          <cx:pt idx="7787">4900</cx:pt>
          <cx:pt idx="7788">5900</cx:pt>
          <cx:pt idx="7789">4500</cx:pt>
          <cx:pt idx="7790">4900</cx:pt>
          <cx:pt idx="7791">4800</cx:pt>
          <cx:pt idx="7792">6500</cx:pt>
          <cx:pt idx="7793">4300</cx:pt>
          <cx:pt idx="7794">4400</cx:pt>
          <cx:pt idx="7795">4000</cx:pt>
          <cx:pt idx="7796">4300</cx:pt>
          <cx:pt idx="7797">3500</cx:pt>
          <cx:pt idx="7798">3200</cx:pt>
          <cx:pt idx="7799">3700</cx:pt>
          <cx:pt idx="7800">3000</cx:pt>
          <cx:pt idx="7801">2900</cx:pt>
          <cx:pt idx="7802">3800</cx:pt>
          <cx:pt idx="7803">3500</cx:pt>
          <cx:pt idx="7804">2500</cx:pt>
          <cx:pt idx="7805">2500</cx:pt>
          <cx:pt idx="7806">6300</cx:pt>
          <cx:pt idx="7807">7000</cx:pt>
          <cx:pt idx="7808">1100</cx:pt>
          <cx:pt idx="7809">3900</cx:pt>
          <cx:pt idx="7810">4000</cx:pt>
          <cx:pt idx="7811">3100</cx:pt>
          <cx:pt idx="7812">900</cx:pt>
          <cx:pt idx="7813">6700</cx:pt>
          <cx:pt idx="7814">8500</cx:pt>
          <cx:pt idx="7815">5000</cx:pt>
          <cx:pt idx="7816">4600</cx:pt>
          <cx:pt idx="7817">7600</cx:pt>
          <cx:pt idx="7818">10000</cx:pt>
          <cx:pt idx="7819">2600</cx:pt>
          <cx:pt idx="7820">6400</cx:pt>
          <cx:pt idx="7821">6900</cx:pt>
          <cx:pt idx="7822">3700</cx:pt>
          <cx:pt idx="7823">6000</cx:pt>
          <cx:pt idx="7824">7300</cx:pt>
          <cx:pt idx="7825">5800</cx:pt>
          <cx:pt idx="7826">4900</cx:pt>
          <cx:pt idx="7827">4100</cx:pt>
          <cx:pt idx="7828">2900</cx:pt>
          <cx:pt idx="7829">3900</cx:pt>
          <cx:pt idx="7830">3800</cx:pt>
          <cx:pt idx="7831">3200</cx:pt>
          <cx:pt idx="7832">2500</cx:pt>
          <cx:pt idx="7833">1300</cx:pt>
          <cx:pt idx="7834">1900</cx:pt>
          <cx:pt idx="7835">1900</cx:pt>
          <cx:pt idx="7836">1700</cx:pt>
          <cx:pt idx="7837">1400</cx:pt>
          <cx:pt idx="7838">1400</cx:pt>
          <cx:pt idx="7839">3900</cx:pt>
          <cx:pt idx="7840">11300</cx:pt>
          <cx:pt idx="7841">17400</cx:pt>
          <cx:pt idx="7842">6000</cx:pt>
          <cx:pt idx="7843">3700</cx:pt>
          <cx:pt idx="7844">4300</cx:pt>
          <cx:pt idx="7845">3900</cx:pt>
          <cx:pt idx="7846">3500</cx:pt>
          <cx:pt idx="7847">3900</cx:pt>
          <cx:pt idx="7848">3300</cx:pt>
          <cx:pt idx="7849">3000</cx:pt>
          <cx:pt idx="7850">0</cx:pt>
          <cx:pt idx="7851">0</cx:pt>
          <cx:pt idx="7852">0</cx:pt>
          <cx:pt idx="7853">0</cx:pt>
          <cx:pt idx="7854">0</cx:pt>
          <cx:pt idx="7855">2600</cx:pt>
          <cx:pt idx="7856">100</cx:pt>
          <cx:pt idx="7857">1100</cx:pt>
          <cx:pt idx="7858">1000</cx:pt>
          <cx:pt idx="7859">0</cx:pt>
          <cx:pt idx="7860">0</cx:pt>
          <cx:pt idx="7861">2200</cx:pt>
          <cx:pt idx="7862">3600</cx:pt>
          <cx:pt idx="7863">3700</cx:pt>
          <cx:pt idx="7864">3200</cx:pt>
          <cx:pt idx="7865">2700</cx:pt>
          <cx:pt idx="7866">1500</cx:pt>
          <cx:pt idx="7867">2100</cx:pt>
          <cx:pt idx="7868">2300</cx:pt>
          <cx:pt idx="7869">1500</cx:pt>
          <cx:pt idx="7870">1500</cx:pt>
          <cx:pt idx="7871">1400</cx:pt>
          <cx:pt idx="7872">1000</cx:pt>
          <cx:pt idx="7873">1100</cx:pt>
          <cx:pt idx="7874">1200</cx:pt>
          <cx:pt idx="7875">900</cx:pt>
          <cx:pt idx="7876">1000</cx:pt>
          <cx:pt idx="7877">1400</cx:pt>
          <cx:pt idx="7878">1200</cx:pt>
          <cx:pt idx="7879">1300</cx:pt>
          <cx:pt idx="7880">1200</cx:pt>
          <cx:pt idx="7881">700</cx:pt>
          <cx:pt idx="7882">800</cx:pt>
          <cx:pt idx="7883">6300</cx:pt>
          <cx:pt idx="7884">6300</cx:pt>
          <cx:pt idx="7885">5200</cx:pt>
          <cx:pt idx="7886">7400</cx:pt>
          <cx:pt idx="7887">4300</cx:pt>
          <cx:pt idx="7888">5500</cx:pt>
          <cx:pt idx="7889">4800</cx:pt>
          <cx:pt idx="7890">6700</cx:pt>
          <cx:pt idx="7891">21800</cx:pt>
          <cx:pt idx="7892">4300</cx:pt>
          <cx:pt idx="7893">4600</cx:pt>
          <cx:pt idx="7894">2000</cx:pt>
          <cx:pt idx="7895">2500</cx:pt>
          <cx:pt idx="7896">1300</cx:pt>
          <cx:pt idx="7897">2100</cx:pt>
          <cx:pt idx="7898">1900</cx:pt>
          <cx:pt idx="7899">1600</cx:pt>
          <cx:pt idx="7900">1800</cx:pt>
          <cx:pt idx="7901">2000</cx:pt>
          <cx:pt idx="7902">2000</cx:pt>
          <cx:pt idx="7903">1600</cx:pt>
          <cx:pt idx="7904">1600</cx:pt>
          <cx:pt idx="7905">3400</cx:pt>
          <cx:pt idx="7906">3900</cx:pt>
          <cx:pt idx="7907">2800</cx:pt>
          <cx:pt idx="7908">4700</cx:pt>
          <cx:pt idx="7909">4200</cx:pt>
          <cx:pt idx="7910">15400</cx:pt>
          <cx:pt idx="7911">14600</cx:pt>
          <cx:pt idx="7912">2900</cx:pt>
          <cx:pt idx="7913">3900</cx:pt>
          <cx:pt idx="7914">3300</cx:pt>
          <cx:pt idx="7915">2900</cx:pt>
          <cx:pt idx="7916">2900</cx:pt>
          <cx:pt idx="7917">2800</cx:pt>
          <cx:pt idx="7918">3500</cx:pt>
          <cx:pt idx="7919">2600</cx:pt>
          <cx:pt idx="7920">2600</cx:pt>
          <cx:pt idx="7921">2100</cx:pt>
          <cx:pt idx="7922">2900</cx:pt>
          <cx:pt idx="7923">2300</cx:pt>
          <cx:pt idx="7924">2400</cx:pt>
          <cx:pt idx="7925">2800</cx:pt>
          <cx:pt idx="7926">2300</cx:pt>
          <cx:pt idx="7927">2100</cx:pt>
          <cx:pt idx="7928">3400</cx:pt>
          <cx:pt idx="7929">3100</cx:pt>
          <cx:pt idx="7930">3100</cx:pt>
          <cx:pt idx="7931">6300</cx:pt>
          <cx:pt idx="7932">4400</cx:pt>
          <cx:pt idx="7933">7200</cx:pt>
          <cx:pt idx="7934">4400</cx:pt>
          <cx:pt idx="7935">7000</cx:pt>
          <cx:pt idx="7936">7000</cx:pt>
          <cx:pt idx="7937">5600</cx:pt>
          <cx:pt idx="7938">1200</cx:pt>
          <cx:pt idx="7939">1100</cx:pt>
          <cx:pt idx="7940">900</cx:pt>
          <cx:pt idx="7941">900</cx:pt>
          <cx:pt idx="7942">1400</cx:pt>
          <cx:pt idx="7943">800</cx:pt>
          <cx:pt idx="7944">500</cx:pt>
          <cx:pt idx="7945">400</cx:pt>
          <cx:pt idx="7946">600</cx:pt>
          <cx:pt idx="7947">500</cx:pt>
          <cx:pt idx="7948">1300</cx:pt>
          <cx:pt idx="7949">5700</cx:pt>
          <cx:pt idx="7950">8400</cx:pt>
          <cx:pt idx="7951">6600</cx:pt>
          <cx:pt idx="7952">9700</cx:pt>
          <cx:pt idx="7953">14400</cx:pt>
          <cx:pt idx="7954">9500</cx:pt>
          <cx:pt idx="7955">8300</cx:pt>
          <cx:pt idx="7956">8100</cx:pt>
          <cx:pt idx="7957">11800</cx:pt>
          <cx:pt idx="7958">11000</cx:pt>
          <cx:pt idx="7959">13100</cx:pt>
          <cx:pt idx="7960">4000</cx:pt>
          <cx:pt idx="7961">4800</cx:pt>
          <cx:pt idx="7962">4200</cx:pt>
          <cx:pt idx="7963">4900</cx:pt>
          <cx:pt idx="7964">4700</cx:pt>
          <cx:pt idx="7965">4500</cx:pt>
          <cx:pt idx="7966">4200</cx:pt>
          <cx:pt idx="7967">3800</cx:pt>
          <cx:pt idx="7968">5800</cx:pt>
          <cx:pt idx="7969">5400</cx:pt>
          <cx:pt idx="7970">4900</cx:pt>
          <cx:pt idx="7971">6500</cx:pt>
          <cx:pt idx="7972">8400</cx:pt>
          <cx:pt idx="7973">6000</cx:pt>
          <cx:pt idx="7974">8300</cx:pt>
          <cx:pt idx="7975">7700</cx:pt>
          <cx:pt idx="7976">7800</cx:pt>
          <cx:pt idx="7977">8500</cx:pt>
          <cx:pt idx="7978">10800</cx:pt>
          <cx:pt idx="7979">6800</cx:pt>
          <cx:pt idx="7980">11500</cx:pt>
          <cx:pt idx="7981">11100</cx:pt>
          <cx:pt idx="7982">6100</cx:pt>
          <cx:pt idx="7983">11900</cx:pt>
          <cx:pt idx="7984">8300</cx:pt>
          <cx:pt idx="7985">11000</cx:pt>
          <cx:pt idx="7986">6300</cx:pt>
          <cx:pt idx="7987">1700</cx:pt>
          <cx:pt idx="7988">4100</cx:pt>
          <cx:pt idx="7989">900</cx:pt>
          <cx:pt idx="7990">4100</cx:pt>
          <cx:pt idx="7991">1900</cx:pt>
          <cx:pt idx="7992">2000</cx:pt>
          <cx:pt idx="7993">500</cx:pt>
          <cx:pt idx="7994">800</cx:pt>
          <cx:pt idx="7995">600</cx:pt>
          <cx:pt idx="7996">300</cx:pt>
          <cx:pt idx="7997">200</cx:pt>
          <cx:pt idx="7998">200</cx:pt>
          <cx:pt idx="7999">100</cx:pt>
          <cx:pt idx="8000">6100</cx:pt>
          <cx:pt idx="8001">6900</cx:pt>
          <cx:pt idx="8002">5200</cx:pt>
          <cx:pt idx="8003">6300</cx:pt>
          <cx:pt idx="8004">7000</cx:pt>
          <cx:pt idx="8005">5800</cx:pt>
          <cx:pt idx="8006">6400</cx:pt>
          <cx:pt idx="8007">7800</cx:pt>
          <cx:pt idx="8008">7500</cx:pt>
          <cx:pt idx="8009">5600</cx:pt>
          <cx:pt idx="8010">5200</cx:pt>
          <cx:pt idx="8011">5300</cx:pt>
          <cx:pt idx="8012">5500</cx:pt>
          <cx:pt idx="8013">3800</cx:pt>
          <cx:pt idx="8014">4900</cx:pt>
          <cx:pt idx="8015">5000</cx:pt>
          <cx:pt idx="8016">4700</cx:pt>
          <cx:pt idx="8017">4500</cx:pt>
          <cx:pt idx="8018">4600</cx:pt>
          <cx:pt idx="8019">4600</cx:pt>
          <cx:pt idx="8020">5200</cx:pt>
          <cx:pt idx="8021">4900</cx:pt>
          <cx:pt idx="8022">900</cx:pt>
          <cx:pt idx="8023">1200</cx:pt>
          <cx:pt idx="8024">1100</cx:pt>
          <cx:pt idx="8025">1100</cx:pt>
          <cx:pt idx="8026">1400</cx:pt>
          <cx:pt idx="8027">1400</cx:pt>
          <cx:pt idx="8028">900</cx:pt>
          <cx:pt idx="8029">1300</cx:pt>
          <cx:pt idx="8030">1600</cx:pt>
          <cx:pt idx="8031">1100</cx:pt>
          <cx:pt idx="8032">1200</cx:pt>
          <cx:pt idx="8033">0</cx:pt>
          <cx:pt idx="8034">0</cx:pt>
          <cx:pt idx="8035">0</cx:pt>
          <cx:pt idx="8036">0</cx:pt>
          <cx:pt idx="8037">0</cx:pt>
          <cx:pt idx="8038">100</cx:pt>
          <cx:pt idx="8039">0</cx:pt>
          <cx:pt idx="8040">0</cx:pt>
          <cx:pt idx="8041">100</cx:pt>
          <cx:pt idx="8042">0</cx:pt>
          <cx:pt idx="8043">0</cx:pt>
          <cx:pt idx="8044">2700</cx:pt>
          <cx:pt idx="8045">3000</cx:pt>
          <cx:pt idx="8046">3700</cx:pt>
          <cx:pt idx="8047">3200</cx:pt>
          <cx:pt idx="8048">3100</cx:pt>
          <cx:pt idx="8049">2900</cx:pt>
          <cx:pt idx="8050">7600</cx:pt>
          <cx:pt idx="8051">200</cx:pt>
          <cx:pt idx="8052">1400</cx:pt>
          <cx:pt idx="8053">2800</cx:pt>
          <cx:pt idx="8054">2700</cx:pt>
          <cx:pt idx="8055">4300</cx:pt>
          <cx:pt idx="8056">5100</cx:pt>
          <cx:pt idx="8057">4700</cx:pt>
          <cx:pt idx="8058">5600</cx:pt>
          <cx:pt idx="8059">4700</cx:pt>
          <cx:pt idx="8060">3400</cx:pt>
          <cx:pt idx="8061">3400</cx:pt>
          <cx:pt idx="8062">3700</cx:pt>
          <cx:pt idx="8063">3600</cx:pt>
          <cx:pt idx="8064">3800</cx:pt>
          <cx:pt idx="8065">3000</cx:pt>
          <cx:pt idx="8066">5100</cx:pt>
          <cx:pt idx="8067">3400</cx:pt>
          <cx:pt idx="8068">4800</cx:pt>
          <cx:pt idx="8069">5700</cx:pt>
          <cx:pt idx="8070">6600</cx:pt>
          <cx:pt idx="8071">3300</cx:pt>
          <cx:pt idx="8072">4800</cx:pt>
          <cx:pt idx="8073">5100</cx:pt>
          <cx:pt idx="8074">4800</cx:pt>
          <cx:pt idx="8075">4300</cx:pt>
          <cx:pt idx="8076">4300</cx:pt>
          <cx:pt idx="8077">1900</cx:pt>
          <cx:pt idx="8078">2000</cx:pt>
          <cx:pt idx="8079">1000</cx:pt>
          <cx:pt idx="8080">1600</cx:pt>
          <cx:pt idx="8081">2600</cx:pt>
          <cx:pt idx="8082">1400</cx:pt>
          <cx:pt idx="8083">3200</cx:pt>
          <cx:pt idx="8084">1200</cx:pt>
          <cx:pt idx="8085">2400</cx:pt>
          <cx:pt idx="8086">1300</cx:pt>
          <cx:pt idx="8087">1300</cx:pt>
          <cx:pt idx="8088">9100</cx:pt>
          <cx:pt idx="8089">9900</cx:pt>
          <cx:pt idx="8090">8800</cx:pt>
          <cx:pt idx="8091">9400</cx:pt>
          <cx:pt idx="8092">11700</cx:pt>
          <cx:pt idx="8093">7600</cx:pt>
          <cx:pt idx="8094">6900</cx:pt>
          <cx:pt idx="8095">5700</cx:pt>
          <cx:pt idx="8096">2900</cx:pt>
          <cx:pt idx="8097">6600</cx:pt>
          <cx:pt idx="8098">7600</cx:pt>
          <cx:pt idx="8099">1700</cx:pt>
          <cx:pt idx="8100">1800</cx:pt>
          <cx:pt idx="8101">1400</cx:pt>
          <cx:pt idx="8102">2200</cx:pt>
          <cx:pt idx="8103">2600</cx:pt>
          <cx:pt idx="8104">1900</cx:pt>
          <cx:pt idx="8105">2300</cx:pt>
          <cx:pt idx="8106">1600</cx:pt>
          <cx:pt idx="8107">2400</cx:pt>
          <cx:pt idx="8108">2900</cx:pt>
          <cx:pt idx="8109">2300</cx:pt>
          <cx:pt idx="8110">10900</cx:pt>
          <cx:pt idx="8111">6400</cx:pt>
          <cx:pt idx="8112">5900</cx:pt>
          <cx:pt idx="8113">5100</cx:pt>
          <cx:pt idx="8114">5900</cx:pt>
          <cx:pt idx="8115">4700</cx:pt>
          <cx:pt idx="8116">5900</cx:pt>
          <cx:pt idx="8117">6300</cx:pt>
          <cx:pt idx="8118">6200</cx:pt>
          <cx:pt idx="8119">4100</cx:pt>
          <cx:pt idx="8120">5100</cx:pt>
          <cx:pt idx="8121">2700</cx:pt>
          <cx:pt idx="8122">3700</cx:pt>
          <cx:pt idx="8123">4300</cx:pt>
          <cx:pt idx="8124">1800</cx:pt>
          <cx:pt idx="8125">2100</cx:pt>
          <cx:pt idx="8126">1000</cx:pt>
          <cx:pt idx="8127">3200</cx:pt>
          <cx:pt idx="8128">2200</cx:pt>
          <cx:pt idx="8129">3000</cx:pt>
          <cx:pt idx="8130">2300</cx:pt>
          <cx:pt idx="8131">2100</cx:pt>
          <cx:pt idx="8132">3500</cx:pt>
          <cx:pt idx="8133">4700</cx:pt>
          <cx:pt idx="8134">3300</cx:pt>
          <cx:pt idx="8135">10800</cx:pt>
          <cx:pt idx="8136">3100</cx:pt>
          <cx:pt idx="8137">3400</cx:pt>
          <cx:pt idx="8138">3400</cx:pt>
          <cx:pt idx="8139">4100</cx:pt>
          <cx:pt idx="8140">4000</cx:pt>
          <cx:pt idx="8141">3400</cx:pt>
          <cx:pt idx="8142">3100</cx:pt>
          <cx:pt idx="8143">5000</cx:pt>
          <cx:pt idx="8144">6000</cx:pt>
          <cx:pt idx="8145">6000</cx:pt>
          <cx:pt idx="8146">6400</cx:pt>
          <cx:pt idx="8147">11100</cx:pt>
          <cx:pt idx="8148">4700</cx:pt>
          <cx:pt idx="8149">4600</cx:pt>
          <cx:pt idx="8150">6000</cx:pt>
          <cx:pt idx="8151">4400</cx:pt>
          <cx:pt idx="8152">3500</cx:pt>
          <cx:pt idx="8153">3000</cx:pt>
          <cx:pt idx="8154">5200</cx:pt>
          <cx:pt idx="8155">5400</cx:pt>
          <cx:pt idx="8156">2900</cx:pt>
          <cx:pt idx="8157">4400</cx:pt>
          <cx:pt idx="8158">2200</cx:pt>
          <cx:pt idx="8159">6100</cx:pt>
          <cx:pt idx="8160">4600</cx:pt>
          <cx:pt idx="8161">4300</cx:pt>
          <cx:pt idx="8162">4000</cx:pt>
          <cx:pt idx="8163">4300</cx:pt>
          <cx:pt idx="8164">3700</cx:pt>
          <cx:pt idx="8165">3800</cx:pt>
          <cx:pt idx="8166">500</cx:pt>
          <cx:pt idx="8167">10400</cx:pt>
          <cx:pt idx="8168">2700</cx:pt>
          <cx:pt idx="8169">11200</cx:pt>
          <cx:pt idx="8170">500</cx:pt>
          <cx:pt idx="8171">1000</cx:pt>
          <cx:pt idx="8172">100</cx:pt>
          <cx:pt idx="8173">0</cx:pt>
          <cx:pt idx="8174">2600</cx:pt>
          <cx:pt idx="8175">0</cx:pt>
          <cx:pt idx="8176">4600</cx:pt>
          <cx:pt idx="8177">7400</cx:pt>
          <cx:pt idx="8178">2500</cx:pt>
          <cx:pt idx="8179">4200</cx:pt>
          <cx:pt idx="8180">5100</cx:pt>
          <cx:pt idx="8181">4300</cx:pt>
          <cx:pt idx="8182">3700</cx:pt>
          <cx:pt idx="8183">3500</cx:pt>
          <cx:pt idx="8184">3200</cx:pt>
          <cx:pt idx="8185">3000</cx:pt>
          <cx:pt idx="8186">3000</cx:pt>
          <cx:pt idx="8187">2800</cx:pt>
          <cx:pt idx="8188">3600</cx:pt>
          <cx:pt idx="8189">2400</cx:pt>
          <cx:pt idx="8190">3700</cx:pt>
          <cx:pt idx="8191">4200</cx:pt>
          <cx:pt idx="8192">2500</cx:pt>
          <cx:pt idx="8193">3200</cx:pt>
          <cx:pt idx="8194">2700</cx:pt>
          <cx:pt idx="8195">2900</cx:pt>
          <cx:pt idx="8196">3400</cx:pt>
          <cx:pt idx="8197">3600</cx:pt>
          <cx:pt idx="8198">3300</cx:pt>
          <cx:pt idx="8199">3900</cx:pt>
          <cx:pt idx="8200">4900</cx:pt>
          <cx:pt idx="8201">4300</cx:pt>
          <cx:pt idx="8202">3600</cx:pt>
          <cx:pt idx="8203">3400</cx:pt>
          <cx:pt idx="8204">5800</cx:pt>
          <cx:pt idx="8205">400</cx:pt>
          <cx:pt idx="8206">4300</cx:pt>
          <cx:pt idx="8207">3200</cx:pt>
          <cx:pt idx="8208">3900</cx:pt>
          <cx:pt idx="8209">900</cx:pt>
          <cx:pt idx="8210">300</cx:pt>
          <cx:pt idx="8211">1700</cx:pt>
          <cx:pt idx="8212">1300</cx:pt>
          <cx:pt idx="8213">1900</cx:pt>
          <cx:pt idx="8214">1700</cx:pt>
          <cx:pt idx="8215">700</cx:pt>
          <cx:pt idx="8216">1300</cx:pt>
          <cx:pt idx="8217">2000</cx:pt>
          <cx:pt idx="8218">2600</cx:pt>
          <cx:pt idx="8219">1100</cx:pt>
          <cx:pt idx="8220">3800</cx:pt>
          <cx:pt idx="8221">3100</cx:pt>
          <cx:pt idx="8222">2200</cx:pt>
          <cx:pt idx="8223">2200</cx:pt>
          <cx:pt idx="8224">6500</cx:pt>
          <cx:pt idx="8225">6000</cx:pt>
          <cx:pt idx="8226">9900</cx:pt>
          <cx:pt idx="8227">8900</cx:pt>
          <cx:pt idx="8228">9800</cx:pt>
          <cx:pt idx="8229">6400</cx:pt>
          <cx:pt idx="8230">7000</cx:pt>
          <cx:pt idx="8231">1900</cx:pt>
          <cx:pt idx="8232">2100</cx:pt>
          <cx:pt idx="8233">2000</cx:pt>
          <cx:pt idx="8234">1500</cx:pt>
          <cx:pt idx="8235">2000</cx:pt>
          <cx:pt idx="8236">1800</cx:pt>
          <cx:pt idx="8237">1900</cx:pt>
          <cx:pt idx="8238">1700</cx:pt>
          <cx:pt idx="8239">2000</cx:pt>
          <cx:pt idx="8240">1800</cx:pt>
          <cx:pt idx="8241">1600</cx:pt>
          <cx:pt idx="8242">3400</cx:pt>
          <cx:pt idx="8243">3000</cx:pt>
          <cx:pt idx="8244">2700</cx:pt>
          <cx:pt idx="8245">3500</cx:pt>
          <cx:pt idx="8246">2700</cx:pt>
          <cx:pt idx="8247">2800</cx:pt>
          <cx:pt idx="8248">2200</cx:pt>
          <cx:pt idx="8249">5000</cx:pt>
          <cx:pt idx="8250">3000</cx:pt>
          <cx:pt idx="8251">3600</cx:pt>
          <cx:pt idx="8252">3200</cx:pt>
          <cx:pt idx="8253">8900</cx:pt>
          <cx:pt idx="8254">11300</cx:pt>
          <cx:pt idx="8255">12200</cx:pt>
          <cx:pt idx="8256">16100</cx:pt>
          <cx:pt idx="8257">15100</cx:pt>
          <cx:pt idx="8258">94300</cx:pt>
          <cx:pt idx="8259">45600</cx:pt>
          <cx:pt idx="8260">8700</cx:pt>
          <cx:pt idx="8261">7600</cx:pt>
          <cx:pt idx="8262">6100</cx:pt>
          <cx:pt idx="8263">5600</cx:pt>
          <cx:pt idx="8264">1500</cx:pt>
          <cx:pt idx="8265">1300</cx:pt>
          <cx:pt idx="8266">800</cx:pt>
          <cx:pt idx="8267">2900</cx:pt>
          <cx:pt idx="8268">2200</cx:pt>
          <cx:pt idx="8269">1300</cx:pt>
          <cx:pt idx="8270">1300</cx:pt>
          <cx:pt idx="8271">1500</cx:pt>
          <cx:pt idx="8272">1500</cx:pt>
          <cx:pt idx="8273">900</cx:pt>
          <cx:pt idx="8274">1400</cx:pt>
          <cx:pt idx="8275">4200</cx:pt>
          <cx:pt idx="8276">5000</cx:pt>
          <cx:pt idx="8277">2400</cx:pt>
          <cx:pt idx="8278">3900</cx:pt>
          <cx:pt idx="8279">4400</cx:pt>
          <cx:pt idx="8280">4000</cx:pt>
          <cx:pt idx="8281">4700</cx:pt>
          <cx:pt idx="8282">3300</cx:pt>
          <cx:pt idx="8283">3800</cx:pt>
          <cx:pt idx="8284">3900</cx:pt>
          <cx:pt idx="8285">3200</cx:pt>
          <cx:pt idx="8286">1200</cx:pt>
          <cx:pt idx="8287">1900</cx:pt>
          <cx:pt idx="8288">1500</cx:pt>
          <cx:pt idx="8289">1900</cx:pt>
          <cx:pt idx="8290">2300</cx:pt>
          <cx:pt idx="8291">2500</cx:pt>
          <cx:pt idx="8292">1600</cx:pt>
          <cx:pt idx="8293">2200</cx:pt>
          <cx:pt idx="8294">2100</cx:pt>
          <cx:pt idx="8295">1500</cx:pt>
          <cx:pt idx="8296">1400</cx:pt>
          <cx:pt idx="8297">2200</cx:pt>
          <cx:pt idx="8298">2200</cx:pt>
          <cx:pt idx="8299">1700</cx:pt>
          <cx:pt idx="8300">1900</cx:pt>
          <cx:pt idx="8301">1800</cx:pt>
          <cx:pt idx="8302">3600</cx:pt>
          <cx:pt idx="8303">100</cx:pt>
          <cx:pt idx="8304">1500</cx:pt>
          <cx:pt idx="8305">2300</cx:pt>
          <cx:pt idx="8306">2800</cx:pt>
          <cx:pt idx="8307">1700</cx:pt>
          <cx:pt idx="8308">2900</cx:pt>
          <cx:pt idx="8309">3100</cx:pt>
          <cx:pt idx="8310">2800</cx:pt>
          <cx:pt idx="8311">3700</cx:pt>
          <cx:pt idx="8312">2700</cx:pt>
          <cx:pt idx="8313">3100</cx:pt>
          <cx:pt idx="8314">3600</cx:pt>
          <cx:pt idx="8315">2800</cx:pt>
          <cx:pt idx="8316">2600</cx:pt>
          <cx:pt idx="8317">7200</cx:pt>
          <cx:pt idx="8318">8200</cx:pt>
          <cx:pt idx="8319">1900</cx:pt>
          <cx:pt idx="8320">1900</cx:pt>
          <cx:pt idx="8321">1500</cx:pt>
          <cx:pt idx="8322">1800</cx:pt>
          <cx:pt idx="8323">1700</cx:pt>
          <cx:pt idx="8324">1500</cx:pt>
          <cx:pt idx="8325">1600</cx:pt>
          <cx:pt idx="8326">1500</cx:pt>
          <cx:pt idx="8327">2100</cx:pt>
          <cx:pt idx="8328">1600</cx:pt>
          <cx:pt idx="8329">1000</cx:pt>
          <cx:pt idx="8330">1700</cx:pt>
          <cx:pt idx="8331">1900</cx:pt>
          <cx:pt idx="8332">1900</cx:pt>
          <cx:pt idx="8333">14900</cx:pt>
          <cx:pt idx="8334">2000</cx:pt>
          <cx:pt idx="8335">100</cx:pt>
          <cx:pt idx="8336">2600</cx:pt>
          <cx:pt idx="8337">1800</cx:pt>
          <cx:pt idx="8338">1700</cx:pt>
          <cx:pt idx="8339">1800</cx:pt>
          <cx:pt idx="8340">1500</cx:pt>
          <cx:pt idx="8341">4200</cx:pt>
          <cx:pt idx="8342">6300</cx:pt>
          <cx:pt idx="8343">6900</cx:pt>
          <cx:pt idx="8344">7200</cx:pt>
          <cx:pt idx="8345">5200</cx:pt>
          <cx:pt idx="8346">4600</cx:pt>
          <cx:pt idx="8347">5000</cx:pt>
          <cx:pt idx="8348">4900</cx:pt>
          <cx:pt idx="8349">4900</cx:pt>
          <cx:pt idx="8350">3400</cx:pt>
          <cx:pt idx="8351">4200</cx:pt>
          <cx:pt idx="8352">100</cx:pt>
          <cx:pt idx="8353">100</cx:pt>
          <cx:pt idx="8354">0</cx:pt>
          <cx:pt idx="8355">100</cx:pt>
          <cx:pt idx="8356">0</cx:pt>
          <cx:pt idx="8357">0</cx:pt>
          <cx:pt idx="8358">100</cx:pt>
          <cx:pt idx="8359">0</cx:pt>
          <cx:pt idx="8360">100</cx:pt>
          <cx:pt idx="8361">0</cx:pt>
          <cx:pt idx="8362">0</cx:pt>
          <cx:pt idx="8363">5200</cx:pt>
          <cx:pt idx="8364">6000</cx:pt>
          <cx:pt idx="8365">5200</cx:pt>
          <cx:pt idx="8366">5100</cx:pt>
          <cx:pt idx="8367">5300</cx:pt>
          <cx:pt idx="8368">11000</cx:pt>
          <cx:pt idx="8369">3800</cx:pt>
          <cx:pt idx="8370">4900</cx:pt>
          <cx:pt idx="8371">6100</cx:pt>
          <cx:pt idx="8372">3300</cx:pt>
          <cx:pt idx="8373">2800</cx:pt>
          <cx:pt idx="8374">5600</cx:pt>
          <cx:pt idx="8375">5100</cx:pt>
          <cx:pt idx="8376">6000</cx:pt>
          <cx:pt idx="8377">5900</cx:pt>
          <cx:pt idx="8378">2200</cx:pt>
          <cx:pt idx="8379">4300</cx:pt>
          <cx:pt idx="8380">3800</cx:pt>
          <cx:pt idx="8381">4800</cx:pt>
          <cx:pt idx="8382">4300</cx:pt>
          <cx:pt idx="8383">3700</cx:pt>
          <cx:pt idx="8384">3500</cx:pt>
          <cx:pt idx="8385">0</cx:pt>
          <cx:pt idx="8386">0</cx:pt>
          <cx:pt idx="8387">0</cx:pt>
          <cx:pt idx="8388">0</cx:pt>
          <cx:pt idx="8389">0</cx:pt>
          <cx:pt idx="8390">0</cx:pt>
          <cx:pt idx="8391">0</cx:pt>
          <cx:pt idx="8392">5800</cx:pt>
          <cx:pt idx="8393">9100</cx:pt>
          <cx:pt idx="8394">12400</cx:pt>
          <cx:pt idx="8395">14300</cx:pt>
          <cx:pt idx="8396">4600</cx:pt>
          <cx:pt idx="8397">5500</cx:pt>
          <cx:pt idx="8398">5600</cx:pt>
          <cx:pt idx="8399">4200</cx:pt>
          <cx:pt idx="8400">5800</cx:pt>
          <cx:pt idx="8401">4200</cx:pt>
          <cx:pt idx="8402">5300</cx:pt>
          <cx:pt idx="8403">3900</cx:pt>
          <cx:pt idx="8404">4500</cx:pt>
          <cx:pt idx="8405">4700</cx:pt>
          <cx:pt idx="8406">4200</cx:pt>
          <cx:pt idx="8407">1900</cx:pt>
          <cx:pt idx="8408">2000</cx:pt>
          <cx:pt idx="8409">2500</cx:pt>
          <cx:pt idx="8410">2000</cx:pt>
          <cx:pt idx="8411">1800</cx:pt>
          <cx:pt idx="8412">1600</cx:pt>
          <cx:pt idx="8413">1800</cx:pt>
          <cx:pt idx="8414">1700</cx:pt>
          <cx:pt idx="8415">2000</cx:pt>
          <cx:pt idx="8416">1600</cx:pt>
          <cx:pt idx="8417">1500</cx:pt>
          <cx:pt idx="8418">2300</cx:pt>
          <cx:pt idx="8419">2800</cx:pt>
          <cx:pt idx="8420">2000</cx:pt>
          <cx:pt idx="8421">2300</cx:pt>
          <cx:pt idx="8422">2700</cx:pt>
          <cx:pt idx="8423">1900</cx:pt>
          <cx:pt idx="8424">2800</cx:pt>
          <cx:pt idx="8425">3300</cx:pt>
          <cx:pt idx="8426">2300</cx:pt>
          <cx:pt idx="8427">2300</cx:pt>
          <cx:pt idx="8428">2000</cx:pt>
          <cx:pt idx="8429">700</cx:pt>
          <cx:pt idx="8430">900</cx:pt>
          <cx:pt idx="8431">1600</cx:pt>
          <cx:pt idx="8432">2800</cx:pt>
          <cx:pt idx="8433">3000</cx:pt>
          <cx:pt idx="8434">3300</cx:pt>
          <cx:pt idx="8435">3600</cx:pt>
          <cx:pt idx="8436">3900</cx:pt>
          <cx:pt idx="8437">3800</cx:pt>
          <cx:pt idx="8438">3400</cx:pt>
          <cx:pt idx="8439">2100</cx:pt>
          <cx:pt idx="8440">3000</cx:pt>
          <cx:pt idx="8441">3500</cx:pt>
          <cx:pt idx="8442">2500</cx:pt>
          <cx:pt idx="8443">2700</cx:pt>
          <cx:pt idx="8444">2400</cx:pt>
          <cx:pt idx="8445">4000</cx:pt>
          <cx:pt idx="8446">3400</cx:pt>
          <cx:pt idx="8447">4700</cx:pt>
          <cx:pt idx="8448">4600</cx:pt>
          <cx:pt idx="8449">4900</cx:pt>
          <cx:pt idx="8450">6000</cx:pt>
          <cx:pt idx="8451">1900</cx:pt>
          <cx:pt idx="8452">2400</cx:pt>
          <cx:pt idx="8453">1700</cx:pt>
          <cx:pt idx="8454">1800</cx:pt>
          <cx:pt idx="8455">2600</cx:pt>
          <cx:pt idx="8456">2300</cx:pt>
          <cx:pt idx="8457">3200</cx:pt>
          <cx:pt idx="8458">2300</cx:pt>
          <cx:pt idx="8459">3000</cx:pt>
          <cx:pt idx="8460">2400</cx:pt>
          <cx:pt idx="8461">2000</cx:pt>
          <cx:pt idx="8462">1000</cx:pt>
          <cx:pt idx="8463">1400</cx:pt>
          <cx:pt idx="8464">900</cx:pt>
          <cx:pt idx="8465">1700</cx:pt>
          <cx:pt idx="8466">1500</cx:pt>
          <cx:pt idx="8467">1400</cx:pt>
          <cx:pt idx="8468">1300</cx:pt>
          <cx:pt idx="8469">1800</cx:pt>
          <cx:pt idx="8470">1500</cx:pt>
          <cx:pt idx="8471">2000</cx:pt>
          <cx:pt idx="8472">1300</cx:pt>
          <cx:pt idx="8473">2100</cx:pt>
          <cx:pt idx="8474">2300</cx:pt>
          <cx:pt idx="8475">1400</cx:pt>
          <cx:pt idx="8476">1700</cx:pt>
          <cx:pt idx="8477">1600</cx:pt>
          <cx:pt idx="8478">1600</cx:pt>
          <cx:pt idx="8479">1800</cx:pt>
          <cx:pt idx="8480">1700</cx:pt>
          <cx:pt idx="8481">1800</cx:pt>
          <cx:pt idx="8482">1200</cx:pt>
          <cx:pt idx="8483">1400</cx:pt>
          <cx:pt idx="8484">0</cx:pt>
          <cx:pt idx="8485">100</cx:pt>
          <cx:pt idx="8486">100</cx:pt>
          <cx:pt idx="8487">0</cx:pt>
          <cx:pt idx="8488">0</cx:pt>
          <cx:pt idx="8489">0</cx:pt>
          <cx:pt idx="8490">0</cx:pt>
          <cx:pt idx="8491">100</cx:pt>
          <cx:pt idx="8492">100</cx:pt>
          <cx:pt idx="8493">0</cx:pt>
          <cx:pt idx="8494">1000</cx:pt>
          <cx:pt idx="8495">6000</cx:pt>
          <cx:pt idx="8496">6000</cx:pt>
          <cx:pt idx="8497">5400</cx:pt>
          <cx:pt idx="8498">4600</cx:pt>
          <cx:pt idx="8499">4300</cx:pt>
          <cx:pt idx="8500">4700</cx:pt>
          <cx:pt idx="8501">4100</cx:pt>
          <cx:pt idx="8502">1000</cx:pt>
          <cx:pt idx="8503">3700</cx:pt>
          <cx:pt idx="8504">3300</cx:pt>
          <cx:pt idx="8505">4400</cx:pt>
          <cx:pt idx="8506">2100</cx:pt>
          <cx:pt idx="8507">2300</cx:pt>
          <cx:pt idx="8508">2300</cx:pt>
          <cx:pt idx="8509">3500</cx:pt>
          <cx:pt idx="8510">2300</cx:pt>
          <cx:pt idx="8511">600</cx:pt>
          <cx:pt idx="8512">4900</cx:pt>
          <cx:pt idx="8513">1900</cx:pt>
          <cx:pt idx="8514">3700</cx:pt>
          <cx:pt idx="8515">2100</cx:pt>
          <cx:pt idx="8516">1700</cx:pt>
          <cx:pt idx="8517">3700</cx:pt>
          <cx:pt idx="8518">1800</cx:pt>
          <cx:pt idx="8519">3200</cx:pt>
          <cx:pt idx="8520">4200</cx:pt>
          <cx:pt idx="8521">4800</cx:pt>
          <cx:pt idx="8522">4500</cx:pt>
          <cx:pt idx="8523">2700</cx:pt>
          <cx:pt idx="8524">4200</cx:pt>
          <cx:pt idx="8525">4300</cx:pt>
          <cx:pt idx="8526">3500</cx:pt>
          <cx:pt idx="8527">3700</cx:pt>
          <cx:pt idx="8528">5300</cx:pt>
          <cx:pt idx="8529">4100</cx:pt>
          <cx:pt idx="8530">5500</cx:pt>
          <cx:pt idx="8531">4500</cx:pt>
          <cx:pt idx="8532">5600</cx:pt>
          <cx:pt idx="8533">4400</cx:pt>
          <cx:pt idx="8534">6000</cx:pt>
          <cx:pt idx="8535">7000</cx:pt>
          <cx:pt idx="8536">2400</cx:pt>
          <cx:pt idx="8537">0</cx:pt>
          <cx:pt idx="8538">0</cx:pt>
          <cx:pt idx="8539">4500</cx:pt>
          <cx:pt idx="8540">5900</cx:pt>
          <cx:pt idx="8541">4500</cx:pt>
          <cx:pt idx="8542">5300</cx:pt>
          <cx:pt idx="8543">4700</cx:pt>
          <cx:pt idx="8544">3800</cx:pt>
          <cx:pt idx="8545">4100</cx:pt>
          <cx:pt idx="8546">3600</cx:pt>
          <cx:pt idx="8547">3700</cx:pt>
          <cx:pt idx="8548">3400</cx:pt>
          <cx:pt idx="8549">2600</cx:pt>
          <cx:pt idx="8550">3300</cx:pt>
          <cx:pt idx="8551">3300</cx:pt>
          <cx:pt idx="8552">2000</cx:pt>
          <cx:pt idx="8553">1600</cx:pt>
          <cx:pt idx="8554">1400</cx:pt>
          <cx:pt idx="8555">1600</cx:pt>
          <cx:pt idx="8556">1700</cx:pt>
          <cx:pt idx="8557">1600</cx:pt>
          <cx:pt idx="8558">1800</cx:pt>
          <cx:pt idx="8559">2100</cx:pt>
          <cx:pt idx="8560">1600</cx:pt>
          <cx:pt idx="8561">700</cx:pt>
          <cx:pt idx="8562">700</cx:pt>
          <cx:pt idx="8563">700</cx:pt>
          <cx:pt idx="8564">800</cx:pt>
          <cx:pt idx="8565">600</cx:pt>
          <cx:pt idx="8566">600</cx:pt>
          <cx:pt idx="8567">1400</cx:pt>
          <cx:pt idx="8568">600</cx:pt>
          <cx:pt idx="8569">1500</cx:pt>
          <cx:pt idx="8570">500</cx:pt>
          <cx:pt idx="8571">600</cx:pt>
          <cx:pt idx="8572">1400</cx:pt>
          <cx:pt idx="8573">1900</cx:pt>
          <cx:pt idx="8574">1400</cx:pt>
          <cx:pt idx="8575">2800</cx:pt>
          <cx:pt idx="8576">1400</cx:pt>
          <cx:pt idx="8577">1400</cx:pt>
          <cx:pt idx="8578">1900</cx:pt>
          <cx:pt idx="8579">1400</cx:pt>
          <cx:pt idx="8580">1000</cx:pt>
          <cx:pt idx="8581">1300</cx:pt>
          <cx:pt idx="8582">1200</cx:pt>
          <cx:pt idx="8583">0</cx:pt>
          <cx:pt idx="8584">0</cx:pt>
          <cx:pt idx="8585">0</cx:pt>
          <cx:pt idx="8586">0</cx:pt>
          <cx:pt idx="8587">0</cx:pt>
          <cx:pt idx="8588">0</cx:pt>
          <cx:pt idx="8589">0</cx:pt>
          <cx:pt idx="8590">0</cx:pt>
          <cx:pt idx="8591">0</cx:pt>
          <cx:pt idx="8592">0</cx:pt>
          <cx:pt idx="8593">0</cx:pt>
          <cx:pt idx="8594">0</cx:pt>
          <cx:pt idx="8595">0</cx:pt>
          <cx:pt idx="8596">0</cx:pt>
          <cx:pt idx="8597">0</cx:pt>
          <cx:pt idx="8598">0</cx:pt>
          <cx:pt idx="8599">0</cx:pt>
          <cx:pt idx="8600">0</cx:pt>
          <cx:pt idx="8601">0</cx:pt>
          <cx:pt idx="8602">0</cx:pt>
          <cx:pt idx="8603">0</cx:pt>
          <cx:pt idx="8604">0</cx:pt>
          <cx:pt idx="8605">2600</cx:pt>
          <cx:pt idx="8606">2900</cx:pt>
          <cx:pt idx="8607">2600</cx:pt>
          <cx:pt idx="8608">3200</cx:pt>
          <cx:pt idx="8609">2800</cx:pt>
          <cx:pt idx="8610">2600</cx:pt>
          <cx:pt idx="8611">3100</cx:pt>
          <cx:pt idx="8612">2900</cx:pt>
          <cx:pt idx="8613">2500</cx:pt>
          <cx:pt idx="8614">2500</cx:pt>
          <cx:pt idx="8615">2300</cx:pt>
          <cx:pt idx="8616">3000</cx:pt>
          <cx:pt idx="8617">4500</cx:pt>
          <cx:pt idx="8618">3800</cx:pt>
          <cx:pt idx="8619">2900</cx:pt>
          <cx:pt idx="8620">2500</cx:pt>
          <cx:pt idx="8621">2400</cx:pt>
          <cx:pt idx="8622">3800</cx:pt>
          <cx:pt idx="8623">3000</cx:pt>
          <cx:pt idx="8624">3100</cx:pt>
          <cx:pt idx="8625">4000</cx:pt>
          <cx:pt idx="8626">3400</cx:pt>
          <cx:pt idx="8627">400</cx:pt>
          <cx:pt idx="8628">300</cx:pt>
          <cx:pt idx="8629">400</cx:pt>
          <cx:pt idx="8630">200</cx:pt>
          <cx:pt idx="8631">500</cx:pt>
          <cx:pt idx="8632">400</cx:pt>
          <cx:pt idx="8633">400</cx:pt>
          <cx:pt idx="8634">400</cx:pt>
          <cx:pt idx="8635">100</cx:pt>
          <cx:pt idx="8636">0</cx:pt>
          <cx:pt idx="8637">0</cx:pt>
          <cx:pt idx="8638">5000</cx:pt>
          <cx:pt idx="8639">3500</cx:pt>
          <cx:pt idx="8640">10000</cx:pt>
          <cx:pt idx="8641">4900</cx:pt>
          <cx:pt idx="8642">2200</cx:pt>
          <cx:pt idx="8643">1700</cx:pt>
          <cx:pt idx="8644">2900</cx:pt>
          <cx:pt idx="8645">2000</cx:pt>
          <cx:pt idx="8646">2600</cx:pt>
          <cx:pt idx="8647">2800</cx:pt>
          <cx:pt idx="8648">3100</cx:pt>
          <cx:pt idx="8649">400</cx:pt>
          <cx:pt idx="8650">300</cx:pt>
          <cx:pt idx="8651">0</cx:pt>
          <cx:pt idx="8652">800</cx:pt>
          <cx:pt idx="8653">0</cx:pt>
          <cx:pt idx="8654">500</cx:pt>
          <cx:pt idx="8655">0</cx:pt>
          <cx:pt idx="8656">0</cx:pt>
          <cx:pt idx="8657">0</cx:pt>
          <cx:pt idx="8658">200</cx:pt>
          <cx:pt idx="8659">100</cx:pt>
          <cx:pt idx="8660">3100</cx:pt>
          <cx:pt idx="8661">2300</cx:pt>
          <cx:pt idx="8662">2200</cx:pt>
          <cx:pt idx="8663">2500</cx:pt>
          <cx:pt idx="8664">2600</cx:pt>
          <cx:pt idx="8665">1500</cx:pt>
          <cx:pt idx="8666">2800</cx:pt>
          <cx:pt idx="8667">1800</cx:pt>
          <cx:pt idx="8668">2700</cx:pt>
          <cx:pt idx="8669">2200</cx:pt>
          <cx:pt idx="8670">1700</cx:pt>
          <cx:pt idx="8671">1800</cx:pt>
          <cx:pt idx="8672">5300</cx:pt>
          <cx:pt idx="8673">2800</cx:pt>
          <cx:pt idx="8674">2400</cx:pt>
          <cx:pt idx="8675">2900</cx:pt>
          <cx:pt idx="8676">2100</cx:pt>
          <cx:pt idx="8677">1900</cx:pt>
          <cx:pt idx="8678">2900</cx:pt>
          <cx:pt idx="8679">3000</cx:pt>
          <cx:pt idx="8680">2500</cx:pt>
          <cx:pt idx="8681">2100</cx:pt>
          <cx:pt idx="8682">5700</cx:pt>
          <cx:pt idx="8683">3300</cx:pt>
          <cx:pt idx="8684">4200</cx:pt>
          <cx:pt idx="8685">5600</cx:pt>
          <cx:pt idx="8686">4200</cx:pt>
          <cx:pt idx="8687">5000</cx:pt>
          <cx:pt idx="8688">5000</cx:pt>
          <cx:pt idx="8689">3900</cx:pt>
          <cx:pt idx="8690">4000</cx:pt>
          <cx:pt idx="8691">3800</cx:pt>
          <cx:pt idx="8692">3800</cx:pt>
          <cx:pt idx="8693">2900</cx:pt>
          <cx:pt idx="8694">4500</cx:pt>
          <cx:pt idx="8695">3100</cx:pt>
          <cx:pt idx="8696">3500</cx:pt>
          <cx:pt idx="8697">2800</cx:pt>
          <cx:pt idx="8698">6400</cx:pt>
          <cx:pt idx="8699">400</cx:pt>
          <cx:pt idx="8700">2800</cx:pt>
          <cx:pt idx="8701">2700</cx:pt>
          <cx:pt idx="8702">3200</cx:pt>
          <cx:pt idx="8703">3000</cx:pt>
          <cx:pt idx="8704">3500</cx:pt>
          <cx:pt idx="8705">2500</cx:pt>
          <cx:pt idx="8706">800</cx:pt>
          <cx:pt idx="8707">800</cx:pt>
          <cx:pt idx="8708">3400</cx:pt>
          <cx:pt idx="8709">1200</cx:pt>
          <cx:pt idx="8710">3300</cx:pt>
          <cx:pt idx="8711">2400</cx:pt>
          <cx:pt idx="8712">2600</cx:pt>
          <cx:pt idx="8713">2900</cx:pt>
          <cx:pt idx="8714">2400</cx:pt>
          <cx:pt idx="8715">5400</cx:pt>
          <cx:pt idx="8716">3000</cx:pt>
          <cx:pt idx="8717">3000</cx:pt>
          <cx:pt idx="8718">3100</cx:pt>
          <cx:pt idx="8719">2900</cx:pt>
          <cx:pt idx="8720">2900</cx:pt>
          <cx:pt idx="8721">3100</cx:pt>
          <cx:pt idx="8722">3000</cx:pt>
          <cx:pt idx="8723">2800</cx:pt>
          <cx:pt idx="8724">2900</cx:pt>
          <cx:pt idx="8725">2500</cx:pt>
          <cx:pt idx="8726">4900</cx:pt>
          <cx:pt idx="8727">6300</cx:pt>
          <cx:pt idx="8728">5200</cx:pt>
          <cx:pt idx="8729">6600</cx:pt>
          <cx:pt idx="8730">4200</cx:pt>
          <cx:pt idx="8731">5100</cx:pt>
          <cx:pt idx="8732">6100</cx:pt>
          <cx:pt idx="8733">7900</cx:pt>
          <cx:pt idx="8734">4700</cx:pt>
          <cx:pt idx="8735">4700</cx:pt>
          <cx:pt idx="8736">1600</cx:pt>
          <cx:pt idx="8737">3100</cx:pt>
          <cx:pt idx="8738">3500</cx:pt>
          <cx:pt idx="8739">2700</cx:pt>
          <cx:pt idx="8740">3500</cx:pt>
          <cx:pt idx="8741">2800</cx:pt>
          <cx:pt idx="8742">3300</cx:pt>
          <cx:pt idx="8743">3300</cx:pt>
          <cx:pt idx="8744">3100</cx:pt>
          <cx:pt idx="8745">3100</cx:pt>
          <cx:pt idx="8746">2800</cx:pt>
          <cx:pt idx="8747">3300</cx:pt>
          <cx:pt idx="8748">400</cx:pt>
          <cx:pt idx="8749">1100</cx:pt>
          <cx:pt idx="8750">300</cx:pt>
          <cx:pt idx="8751">400</cx:pt>
          <cx:pt idx="8752">900</cx:pt>
          <cx:pt idx="8753">1100</cx:pt>
          <cx:pt idx="8754">6100</cx:pt>
          <cx:pt idx="8755">5800</cx:pt>
          <cx:pt idx="8756">6800</cx:pt>
          <cx:pt idx="8757">6800</cx:pt>
          <cx:pt idx="8758">6200</cx:pt>
          <cx:pt idx="8759">9100</cx:pt>
          <cx:pt idx="8760">3600</cx:pt>
          <cx:pt idx="8761">6700</cx:pt>
          <cx:pt idx="8762">6300</cx:pt>
          <cx:pt idx="8763">5900</cx:pt>
          <cx:pt idx="8764">4900</cx:pt>
          <cx:pt idx="8765">7300</cx:pt>
          <cx:pt idx="8766">6900</cx:pt>
          <cx:pt idx="8767">6000</cx:pt>
          <cx:pt idx="8768">5800</cx:pt>
          <cx:pt idx="8769">5300</cx:pt>
          <cx:pt idx="8770">8600</cx:pt>
          <cx:pt idx="8771">6200</cx:pt>
          <cx:pt idx="8772">3000</cx:pt>
          <cx:pt idx="8773">4800</cx:pt>
          <cx:pt idx="8774">1000</cx:pt>
          <cx:pt idx="8775">4500</cx:pt>
          <cx:pt idx="8776">5600</cx:pt>
          <cx:pt idx="8777">5000</cx:pt>
          <cx:pt idx="8778">1100</cx:pt>
          <cx:pt idx="8779">1500</cx:pt>
          <cx:pt idx="8780">1500</cx:pt>
          <cx:pt idx="8781">1900</cx:pt>
          <cx:pt idx="8782">1700</cx:pt>
          <cx:pt idx="8783">1500</cx:pt>
          <cx:pt idx="8784">1800</cx:pt>
          <cx:pt idx="8785">1900</cx:pt>
          <cx:pt idx="8786">1500</cx:pt>
          <cx:pt idx="8787">1800</cx:pt>
          <cx:pt idx="8788">2200</cx:pt>
          <cx:pt idx="8789">1700</cx:pt>
          <cx:pt idx="8790">2100</cx:pt>
          <cx:pt idx="8791">2000</cx:pt>
          <cx:pt idx="8792">2000</cx:pt>
          <cx:pt idx="8793">600</cx:pt>
          <cx:pt idx="8794">1000</cx:pt>
          <cx:pt idx="8795">1100</cx:pt>
          <cx:pt idx="8796">1400</cx:pt>
          <cx:pt idx="8797">1100</cx:pt>
          <cx:pt idx="8798">1100</cx:pt>
          <cx:pt idx="8799">1300</cx:pt>
          <cx:pt idx="8800">1100</cx:pt>
          <cx:pt idx="8801">1200</cx:pt>
          <cx:pt idx="8802">1300</cx:pt>
          <cx:pt idx="8803">1800</cx:pt>
          <cx:pt idx="8804">7300</cx:pt>
          <cx:pt idx="8805">9200</cx:pt>
          <cx:pt idx="8806">7900</cx:pt>
          <cx:pt idx="8807">8100</cx:pt>
          <cx:pt idx="8808">7500</cx:pt>
          <cx:pt idx="8809">11100</cx:pt>
          <cx:pt idx="8810">12000</cx:pt>
          <cx:pt idx="8811">5100</cx:pt>
          <cx:pt idx="8812">5400</cx:pt>
          <cx:pt idx="8813">5600</cx:pt>
          <cx:pt idx="8814">4400</cx:pt>
          <cx:pt idx="8815">1000</cx:pt>
          <cx:pt idx="8816">900</cx:pt>
          <cx:pt idx="8817">1000</cx:pt>
          <cx:pt idx="8818">900</cx:pt>
          <cx:pt idx="8819">900</cx:pt>
          <cx:pt idx="8820">800</cx:pt>
          <cx:pt idx="8821">1000</cx:pt>
          <cx:pt idx="8822">1000</cx:pt>
          <cx:pt idx="8823">1000</cx:pt>
          <cx:pt idx="8824">3800</cx:pt>
          <cx:pt idx="8825">600</cx:pt>
          <cx:pt idx="8826">2000</cx:pt>
          <cx:pt idx="8827">2300</cx:pt>
          <cx:pt idx="8828">2000</cx:pt>
          <cx:pt idx="8829">2300</cx:pt>
          <cx:pt idx="8830">1300</cx:pt>
          <cx:pt idx="8831">2200</cx:pt>
          <cx:pt idx="8832">2500</cx:pt>
          <cx:pt idx="8833">2200</cx:pt>
          <cx:pt idx="8834">2000</cx:pt>
          <cx:pt idx="8835">4100</cx:pt>
          <cx:pt idx="8836">1800</cx:pt>
          <cx:pt idx="8837">7000</cx:pt>
          <cx:pt idx="8838">9900</cx:pt>
          <cx:pt idx="8839">4900</cx:pt>
          <cx:pt idx="8840">6300</cx:pt>
          <cx:pt idx="8841">7400</cx:pt>
          <cx:pt idx="8842">4300</cx:pt>
          <cx:pt idx="8843">6600</cx:pt>
          <cx:pt idx="8844">6300</cx:pt>
          <cx:pt idx="8845">5900</cx:pt>
          <cx:pt idx="8846">5600</cx:pt>
          <cx:pt idx="8847">4900</cx:pt>
          <cx:pt idx="8848">1900</cx:pt>
          <cx:pt idx="8849">2200</cx:pt>
          <cx:pt idx="8850">1400</cx:pt>
          <cx:pt idx="8851">9800</cx:pt>
          <cx:pt idx="8852">8700</cx:pt>
          <cx:pt idx="8853">1200</cx:pt>
          <cx:pt idx="8854">1700</cx:pt>
          <cx:pt idx="8855">1400</cx:pt>
          <cx:pt idx="8856">1700</cx:pt>
          <cx:pt idx="8857">1400</cx:pt>
          <cx:pt idx="8858">1400</cx:pt>
          <cx:pt idx="8859">3600</cx:pt>
          <cx:pt idx="8860">4100</cx:pt>
          <cx:pt idx="8861">3900</cx:pt>
          <cx:pt idx="8862">3300</cx:pt>
          <cx:pt idx="8863">6700</cx:pt>
          <cx:pt idx="8864">2500</cx:pt>
          <cx:pt idx="8865">3800</cx:pt>
          <cx:pt idx="8866">2700</cx:pt>
          <cx:pt idx="8867">4000</cx:pt>
          <cx:pt idx="8868">4800</cx:pt>
          <cx:pt idx="8869">4200</cx:pt>
          <cx:pt idx="8870">4000</cx:pt>
          <cx:pt idx="8871">4600</cx:pt>
          <cx:pt idx="8872">4400</cx:pt>
          <cx:pt idx="8873">5500</cx:pt>
          <cx:pt idx="8874">3400</cx:pt>
          <cx:pt idx="8875">2800</cx:pt>
          <cx:pt idx="8876">3900</cx:pt>
          <cx:pt idx="8877">3100</cx:pt>
          <cx:pt idx="8878">3700</cx:pt>
          <cx:pt idx="8879">3400</cx:pt>
          <cx:pt idx="8880">3000</cx:pt>
          <cx:pt idx="8881">3600</cx:pt>
          <cx:pt idx="8882">4000</cx:pt>
          <cx:pt idx="8883">3300</cx:pt>
          <cx:pt idx="8884">4500</cx:pt>
          <cx:pt idx="8885">4700</cx:pt>
          <cx:pt idx="8886">3000</cx:pt>
          <cx:pt idx="8887">3600</cx:pt>
          <cx:pt idx="8888">3200</cx:pt>
          <cx:pt idx="8889">3900</cx:pt>
          <cx:pt idx="8890">4000</cx:pt>
          <cx:pt idx="8891">4500</cx:pt>
          <cx:pt idx="8892">3800</cx:pt>
          <cx:pt idx="8893">4700</cx:pt>
          <cx:pt idx="8894">3300</cx:pt>
          <cx:pt idx="8895">3000</cx:pt>
          <cx:pt idx="8896">5100</cx:pt>
          <cx:pt idx="8897">0</cx:pt>
          <cx:pt idx="8898">800</cx:pt>
          <cx:pt idx="8899">3200</cx:pt>
          <cx:pt idx="8900">4900</cx:pt>
          <cx:pt idx="8901">4600</cx:pt>
          <cx:pt idx="8902">4900</cx:pt>
          <cx:pt idx="8903">1100</cx:pt>
          <cx:pt idx="8904">1100</cx:pt>
          <cx:pt idx="8905">1300</cx:pt>
          <cx:pt idx="8906">900</cx:pt>
          <cx:pt idx="8907">2200</cx:pt>
          <cx:pt idx="8908">800</cx:pt>
          <cx:pt idx="8909">1200</cx:pt>
          <cx:pt idx="8910">1400</cx:pt>
          <cx:pt idx="8911">600</cx:pt>
          <cx:pt idx="8912">1000</cx:pt>
          <cx:pt idx="8913">900</cx:pt>
          <cx:pt idx="8914">4500</cx:pt>
          <cx:pt idx="8915">5600</cx:pt>
          <cx:pt idx="8916">5300</cx:pt>
          <cx:pt idx="8917">4700</cx:pt>
          <cx:pt idx="8918">5800</cx:pt>
          <cx:pt idx="8919">1500</cx:pt>
          <cx:pt idx="8920">5600</cx:pt>
          <cx:pt idx="8921">5000</cx:pt>
          <cx:pt idx="8922">3800</cx:pt>
          <cx:pt idx="8923">3900</cx:pt>
          <cx:pt idx="8924">4300</cx:pt>
          <cx:pt idx="8925">6400</cx:pt>
          <cx:pt idx="8926">7400</cx:pt>
          <cx:pt idx="8927">5900</cx:pt>
          <cx:pt idx="8928">6000</cx:pt>
          <cx:pt idx="8929">5400</cx:pt>
          <cx:pt idx="8930">5600</cx:pt>
          <cx:pt idx="8931">6300</cx:pt>
          <cx:pt idx="8932">6200</cx:pt>
          <cx:pt idx="8933">5200</cx:pt>
          <cx:pt idx="8934">7600</cx:pt>
          <cx:pt idx="8935">4900</cx:pt>
          <cx:pt idx="8936">900</cx:pt>
          <cx:pt idx="8937">1200</cx:pt>
          <cx:pt idx="8938">1300</cx:pt>
          <cx:pt idx="8939">1900</cx:pt>
          <cx:pt idx="8940">800</cx:pt>
          <cx:pt idx="8941">1300</cx:pt>
          <cx:pt idx="8942">1400</cx:pt>
          <cx:pt idx="8943">500</cx:pt>
          <cx:pt idx="8944">400</cx:pt>
          <cx:pt idx="8945">1500</cx:pt>
          <cx:pt idx="8946">700</cx:pt>
          <cx:pt idx="8947">2200</cx:pt>
          <cx:pt idx="8948">2700</cx:pt>
          <cx:pt idx="8949">2700</cx:pt>
          <cx:pt idx="8950">3100</cx:pt>
          <cx:pt idx="8951">2700</cx:pt>
          <cx:pt idx="8952">2100</cx:pt>
          <cx:pt idx="8953">2600</cx:pt>
          <cx:pt idx="8954">2300</cx:pt>
          <cx:pt idx="8955">3200</cx:pt>
          <cx:pt idx="8956">3300</cx:pt>
          <cx:pt idx="8957">4500</cx:pt>
          <cx:pt idx="8958">3900</cx:pt>
          <cx:pt idx="8959">4600</cx:pt>
          <cx:pt idx="8960">4000</cx:pt>
          <cx:pt idx="8961">3600</cx:pt>
          <cx:pt idx="8962">4400</cx:pt>
          <cx:pt idx="8963">4000</cx:pt>
          <cx:pt idx="8964">5300</cx:pt>
          <cx:pt idx="8965">5000</cx:pt>
          <cx:pt idx="8966">5100</cx:pt>
          <cx:pt idx="8967">7500</cx:pt>
          <cx:pt idx="8968">7700</cx:pt>
          <cx:pt idx="8969">2100</cx:pt>
          <cx:pt idx="8970">2100</cx:pt>
          <cx:pt idx="8971">2000</cx:pt>
          <cx:pt idx="8972">700</cx:pt>
          <cx:pt idx="8973">1300</cx:pt>
          <cx:pt idx="8974">1900</cx:pt>
          <cx:pt idx="8975">2300</cx:pt>
          <cx:pt idx="8976">300</cx:pt>
          <cx:pt idx="8977">1800</cx:pt>
          <cx:pt idx="8978">2700</cx:pt>
          <cx:pt idx="8979">1700</cx:pt>
          <cx:pt idx="8980">3400</cx:pt>
          <cx:pt idx="8981">4700</cx:pt>
          <cx:pt idx="8982">4000</cx:pt>
          <cx:pt idx="8983">3800</cx:pt>
          <cx:pt idx="8984">2100</cx:pt>
          <cx:pt idx="8985">300</cx:pt>
          <cx:pt idx="8986">0</cx:pt>
          <cx:pt idx="8987">0</cx:pt>
          <cx:pt idx="8988">0</cx:pt>
          <cx:pt idx="8989">100</cx:pt>
          <cx:pt idx="8990">400</cx:pt>
          <cx:pt idx="8991">1700</cx:pt>
          <cx:pt idx="8992">3100</cx:pt>
          <cx:pt idx="8993">1700</cx:pt>
          <cx:pt idx="8994">2600</cx:pt>
          <cx:pt idx="8995">3400</cx:pt>
          <cx:pt idx="8996">3600</cx:pt>
          <cx:pt idx="8997">1600</cx:pt>
          <cx:pt idx="8998">5100</cx:pt>
          <cx:pt idx="8999">4200</cx:pt>
          <cx:pt idx="9000">2700</cx:pt>
          <cx:pt idx="9001">2700</cx:pt>
          <cx:pt idx="9002">100</cx:pt>
          <cx:pt idx="9003">1100</cx:pt>
          <cx:pt idx="9004">1300</cx:pt>
          <cx:pt idx="9005">2400</cx:pt>
          <cx:pt idx="9006">100</cx:pt>
          <cx:pt idx="9007">100</cx:pt>
          <cx:pt idx="9008">400</cx:pt>
          <cx:pt idx="9009">200</cx:pt>
          <cx:pt idx="9010">300</cx:pt>
          <cx:pt idx="9011">2200</cx:pt>
          <cx:pt idx="9012">2200</cx:pt>
          <cx:pt idx="9013">4200</cx:pt>
          <cx:pt idx="9014">4500</cx:pt>
          <cx:pt idx="9015">3500</cx:pt>
          <cx:pt idx="9016">3900</cx:pt>
          <cx:pt idx="9017">7100</cx:pt>
          <cx:pt idx="9018">6600</cx:pt>
          <cx:pt idx="9019">6500</cx:pt>
          <cx:pt idx="9020">5100</cx:pt>
          <cx:pt idx="9021">5700</cx:pt>
          <cx:pt idx="9022">6400</cx:pt>
          <cx:pt idx="9023">6500</cx:pt>
          <cx:pt idx="9024">4100</cx:pt>
          <cx:pt idx="9025">3000</cx:pt>
          <cx:pt idx="9026">2900</cx:pt>
          <cx:pt idx="9027">3000</cx:pt>
          <cx:pt idx="9028">3000</cx:pt>
          <cx:pt idx="9029">3200</cx:pt>
          <cx:pt idx="9030">3800</cx:pt>
          <cx:pt idx="9031">3200</cx:pt>
          <cx:pt idx="9032">3900</cx:pt>
          <cx:pt idx="9033">3500</cx:pt>
          <cx:pt idx="9034">2900</cx:pt>
          <cx:pt idx="9035">0</cx:pt>
          <cx:pt idx="9036">0</cx:pt>
          <cx:pt idx="9037">0</cx:pt>
          <cx:pt idx="9038">0</cx:pt>
          <cx:pt idx="9039">0</cx:pt>
          <cx:pt idx="9040">1200</cx:pt>
          <cx:pt idx="9041">0</cx:pt>
          <cx:pt idx="9042">300</cx:pt>
          <cx:pt idx="9043">3300</cx:pt>
          <cx:pt idx="9044">2100</cx:pt>
          <cx:pt idx="9045">2000</cx:pt>
          <cx:pt idx="9046">100</cx:pt>
          <cx:pt idx="9047">200</cx:pt>
          <cx:pt idx="9048">0</cx:pt>
          <cx:pt idx="9049">0</cx:pt>
          <cx:pt idx="9050">100</cx:pt>
          <cx:pt idx="9051">0</cx:pt>
          <cx:pt idx="9052">400</cx:pt>
          <cx:pt idx="9053">0</cx:pt>
          <cx:pt idx="9054">0</cx:pt>
          <cx:pt idx="9055">200</cx:pt>
          <cx:pt idx="9056">200</cx:pt>
          <cx:pt idx="9057">2200</cx:pt>
          <cx:pt idx="9058">2100</cx:pt>
          <cx:pt idx="9059">1400</cx:pt>
          <cx:pt idx="9060">2800</cx:pt>
          <cx:pt idx="9061">1900</cx:pt>
          <cx:pt idx="9062">2500</cx:pt>
          <cx:pt idx="9063">3600</cx:pt>
          <cx:pt idx="9064">2000</cx:pt>
          <cx:pt idx="9065">2600</cx:pt>
          <cx:pt idx="9066">1800</cx:pt>
          <cx:pt idx="9067">1700</cx:pt>
          <cx:pt idx="9068">8000</cx:pt>
          <cx:pt idx="9069">8000</cx:pt>
          <cx:pt idx="9070">7400</cx:pt>
          <cx:pt idx="9071">6200</cx:pt>
          <cx:pt idx="9072">7000</cx:pt>
          <cx:pt idx="9073">7300</cx:pt>
          <cx:pt idx="9074">6100</cx:pt>
          <cx:pt idx="9075">6900</cx:pt>
          <cx:pt idx="9076">6900</cx:pt>
          <cx:pt idx="9077">6400</cx:pt>
          <cx:pt idx="9078">4700</cx:pt>
          <cx:pt idx="9079">4500</cx:pt>
          <cx:pt idx="9080">3900</cx:pt>
          <cx:pt idx="9081">3500</cx:pt>
          <cx:pt idx="9082">3700</cx:pt>
          <cx:pt idx="9083">5300</cx:pt>
          <cx:pt idx="9084">3000</cx:pt>
          <cx:pt idx="9085">3300</cx:pt>
          <cx:pt idx="9086">2500</cx:pt>
          <cx:pt idx="9087">1800</cx:pt>
          <cx:pt idx="9088">2700</cx:pt>
          <cx:pt idx="9089">2000</cx:pt>
          <cx:pt idx="9090">800</cx:pt>
          <cx:pt idx="9091">900</cx:pt>
          <cx:pt idx="9092">600</cx:pt>
          <cx:pt idx="9093">2500</cx:pt>
          <cx:pt idx="9094">1300</cx:pt>
          <cx:pt idx="9095">700</cx:pt>
          <cx:pt idx="9096">700</cx:pt>
          <cx:pt idx="9097">700</cx:pt>
          <cx:pt idx="9098">700</cx:pt>
          <cx:pt idx="9099">600</cx:pt>
          <cx:pt idx="9100">600</cx:pt>
          <cx:pt idx="9101">1200</cx:pt>
          <cx:pt idx="9102">600</cx:pt>
          <cx:pt idx="9103">400</cx:pt>
          <cx:pt idx="9104">500</cx:pt>
          <cx:pt idx="9105">900</cx:pt>
          <cx:pt idx="9106">400</cx:pt>
          <cx:pt idx="9107">1900</cx:pt>
          <cx:pt idx="9108">1700</cx:pt>
          <cx:pt idx="9109">700</cx:pt>
          <cx:pt idx="9110">2100</cx:pt>
          <cx:pt idx="9111">1500</cx:pt>
          <cx:pt idx="9112">4400</cx:pt>
          <cx:pt idx="9113">4000</cx:pt>
          <cx:pt idx="9114">2700</cx:pt>
          <cx:pt idx="9115">3900</cx:pt>
          <cx:pt idx="9116">3500</cx:pt>
          <cx:pt idx="9117">3600</cx:pt>
          <cx:pt idx="9118">4400</cx:pt>
          <cx:pt idx="9119">4200</cx:pt>
          <cx:pt idx="9120">4500</cx:pt>
          <cx:pt idx="9121">4000</cx:pt>
          <cx:pt idx="9122">3200</cx:pt>
          <cx:pt idx="9123">9800</cx:pt>
          <cx:pt idx="9124">11600</cx:pt>
          <cx:pt idx="9125">6300</cx:pt>
          <cx:pt idx="9126">5100</cx:pt>
          <cx:pt idx="9127">11000</cx:pt>
          <cx:pt idx="9128">11300</cx:pt>
          <cx:pt idx="9129">12300</cx:pt>
          <cx:pt idx="9130">11800</cx:pt>
          <cx:pt idx="9131">10500</cx:pt>
          <cx:pt idx="9132">9300</cx:pt>
          <cx:pt idx="9133">9200</cx:pt>
          <cx:pt idx="9134">1700</cx:pt>
          <cx:pt idx="9135">1700</cx:pt>
          <cx:pt idx="9136">1200</cx:pt>
          <cx:pt idx="9137">1400</cx:pt>
          <cx:pt idx="9138">1600</cx:pt>
          <cx:pt idx="9139">1700</cx:pt>
          <cx:pt idx="9140">2500</cx:pt>
          <cx:pt idx="9141">1600</cx:pt>
          <cx:pt idx="9142">1300</cx:pt>
          <cx:pt idx="9143">1700</cx:pt>
          <cx:pt idx="9144">1100</cx:pt>
          <cx:pt idx="9145">1600</cx:pt>
          <cx:pt idx="9146">1300</cx:pt>
          <cx:pt idx="9147">1000</cx:pt>
          <cx:pt idx="9148">2000</cx:pt>
          <cx:pt idx="9149">3000</cx:pt>
          <cx:pt idx="9150">0</cx:pt>
          <cx:pt idx="9151">0</cx:pt>
          <cx:pt idx="9152">0</cx:pt>
          <cx:pt idx="9153">0</cx:pt>
          <cx:pt idx="9154">1500</cx:pt>
          <cx:pt idx="9155">2200</cx:pt>
          <cx:pt idx="9156">3700</cx:pt>
          <cx:pt idx="9157">3000</cx:pt>
          <cx:pt idx="9158">2000</cx:pt>
          <cx:pt idx="9159">2200</cx:pt>
          <cx:pt idx="9160">2100</cx:pt>
          <cx:pt idx="9161">4100</cx:pt>
          <cx:pt idx="9162">1300</cx:pt>
          <cx:pt idx="9163">1300</cx:pt>
          <cx:pt idx="9164">2500</cx:pt>
          <cx:pt idx="9165">2000</cx:pt>
          <cx:pt idx="9166">1600</cx:pt>
          <cx:pt idx="9167">13100</cx:pt>
          <cx:pt idx="9168">11800</cx:pt>
          <cx:pt idx="9169">13200</cx:pt>
          <cx:pt idx="9170">9200</cx:pt>
          <cx:pt idx="9171">14700</cx:pt>
          <cx:pt idx="9172">14100</cx:pt>
          <cx:pt idx="9173">16400</cx:pt>
          <cx:pt idx="9174">2600</cx:pt>
          <cx:pt idx="9175">28200</cx:pt>
          <cx:pt idx="9176">11000</cx:pt>
          <cx:pt idx="9177">8800</cx:pt>
          <cx:pt idx="9178">1500</cx:pt>
          <cx:pt idx="9179">1600</cx:pt>
          <cx:pt idx="9180">1400</cx:pt>
          <cx:pt idx="9181">8200</cx:pt>
          <cx:pt idx="9182">3000</cx:pt>
          <cx:pt idx="9183">1500</cx:pt>
          <cx:pt idx="9184">1800</cx:pt>
          <cx:pt idx="9185">1900</cx:pt>
          <cx:pt idx="9186">1400</cx:pt>
          <cx:pt idx="9187">1400</cx:pt>
          <cx:pt idx="9188">800</cx:pt>
          <cx:pt idx="9189">2700</cx:pt>
          <cx:pt idx="9190">3600</cx:pt>
          <cx:pt idx="9191">3600</cx:pt>
          <cx:pt idx="9192">1600</cx:pt>
          <cx:pt idx="9193">4600</cx:pt>
          <cx:pt idx="9194">10800</cx:pt>
          <cx:pt idx="9195">1100</cx:pt>
          <cx:pt idx="9196">500</cx:pt>
          <cx:pt idx="9197">1100</cx:pt>
          <cx:pt idx="9198">2000</cx:pt>
          <cx:pt idx="9199">1900</cx:pt>
          <cx:pt idx="9200">500</cx:pt>
          <cx:pt idx="9201">3700</cx:pt>
          <cx:pt idx="9202">1500</cx:pt>
          <cx:pt idx="9203">1700</cx:pt>
          <cx:pt idx="9204">1000</cx:pt>
          <cx:pt idx="9205">2400</cx:pt>
          <cx:pt idx="9206">2000</cx:pt>
          <cx:pt idx="9207">1000</cx:pt>
          <cx:pt idx="9208">700</cx:pt>
          <cx:pt idx="9209">1400</cx:pt>
          <cx:pt idx="9210">1000</cx:pt>
          <cx:pt idx="9211">3600</cx:pt>
          <cx:pt idx="9212">3900</cx:pt>
          <cx:pt idx="9213">3200</cx:pt>
          <cx:pt idx="9214">4600</cx:pt>
          <cx:pt idx="9215">4300</cx:pt>
          <cx:pt idx="9216">3800</cx:pt>
          <cx:pt idx="9217">3600</cx:pt>
          <cx:pt idx="9218">4300</cx:pt>
          <cx:pt idx="9219">4400</cx:pt>
          <cx:pt idx="9220">3700</cx:pt>
          <cx:pt idx="9221">3100</cx:pt>
          <cx:pt idx="9222">1500</cx:pt>
          <cx:pt idx="9223">1500</cx:pt>
          <cx:pt idx="9224">1200</cx:pt>
          <cx:pt idx="9225">1700</cx:pt>
          <cx:pt idx="9226">1600</cx:pt>
          <cx:pt idx="9227">1500</cx:pt>
          <cx:pt idx="9228">2100</cx:pt>
          <cx:pt idx="9229">1200</cx:pt>
          <cx:pt idx="9230">1600</cx:pt>
          <cx:pt idx="9231">1800</cx:pt>
          <cx:pt idx="9232">1800</cx:pt>
          <cx:pt idx="9233">2900</cx:pt>
          <cx:pt idx="9234">3900</cx:pt>
          <cx:pt idx="9235">2400</cx:pt>
          <cx:pt idx="9236">6000</cx:pt>
          <cx:pt idx="9237">2700</cx:pt>
          <cx:pt idx="9238">2000</cx:pt>
          <cx:pt idx="9239">2500</cx:pt>
          <cx:pt idx="9240">1000</cx:pt>
          <cx:pt idx="9241">3100</cx:pt>
          <cx:pt idx="9242">2000</cx:pt>
          <cx:pt idx="9243">1900</cx:pt>
          <cx:pt idx="9244">3300</cx:pt>
          <cx:pt idx="9245">2100</cx:pt>
          <cx:pt idx="9246">3500</cx:pt>
          <cx:pt idx="9247">2400</cx:pt>
          <cx:pt idx="9248">3000</cx:pt>
          <cx:pt idx="9249">3100</cx:pt>
          <cx:pt idx="9250">2600</cx:pt>
          <cx:pt idx="9251">1800</cx:pt>
          <cx:pt idx="9252">4800</cx:pt>
          <cx:pt idx="9253">2700</cx:pt>
          <cx:pt idx="9254">2400</cx:pt>
          <cx:pt idx="9255">2000</cx:pt>
          <cx:pt idx="9256">1900</cx:pt>
          <cx:pt idx="9257">400</cx:pt>
          <cx:pt idx="9258">1000</cx:pt>
          <cx:pt idx="9259">1100</cx:pt>
          <cx:pt idx="9260">700</cx:pt>
          <cx:pt idx="9261">900</cx:pt>
          <cx:pt idx="9262">500</cx:pt>
          <cx:pt idx="9263">1600</cx:pt>
          <cx:pt idx="9264">1500</cx:pt>
          <cx:pt idx="9265">1200</cx:pt>
          <cx:pt idx="9266">4800</cx:pt>
          <cx:pt idx="9267">900</cx:pt>
          <cx:pt idx="9268">900</cx:pt>
          <cx:pt idx="9269">600</cx:pt>
          <cx:pt idx="9270">1100</cx:pt>
          <cx:pt idx="9271">700</cx:pt>
          <cx:pt idx="9272">900</cx:pt>
          <cx:pt idx="9273">1000</cx:pt>
          <cx:pt idx="9274">1200</cx:pt>
          <cx:pt idx="9275">700</cx:pt>
          <cx:pt idx="9276">700</cx:pt>
          <cx:pt idx="9277">2500</cx:pt>
          <cx:pt idx="9278">2900</cx:pt>
          <cx:pt idx="9279">4600</cx:pt>
          <cx:pt idx="9280">3100</cx:pt>
          <cx:pt idx="9281">2600</cx:pt>
          <cx:pt idx="9282">2800</cx:pt>
          <cx:pt idx="9283">2800</cx:pt>
          <cx:pt idx="9284">2100</cx:pt>
          <cx:pt idx="9285">2100</cx:pt>
          <cx:pt idx="9286">1900</cx:pt>
          <cx:pt idx="9287">2300</cx:pt>
          <cx:pt idx="9288">3700</cx:pt>
          <cx:pt idx="9289">18100</cx:pt>
          <cx:pt idx="9290">11500</cx:pt>
          <cx:pt idx="9291">8700</cx:pt>
          <cx:pt idx="9292">4200</cx:pt>
          <cx:pt idx="9293">7800</cx:pt>
          <cx:pt idx="9294">13400</cx:pt>
          <cx:pt idx="9295">10200</cx:pt>
          <cx:pt idx="9296">500</cx:pt>
          <cx:pt idx="9297">1800</cx:pt>
          <cx:pt idx="9298">1100</cx:pt>
          <cx:pt idx="9299">3000</cx:pt>
          <cx:pt idx="9300">5300</cx:pt>
          <cx:pt idx="9301">3600</cx:pt>
          <cx:pt idx="9302">2400</cx:pt>
          <cx:pt idx="9303">2100</cx:pt>
          <cx:pt idx="9304">1900</cx:pt>
          <cx:pt idx="9305">2500</cx:pt>
          <cx:pt idx="9306">1000</cx:pt>
          <cx:pt idx="9307">2700</cx:pt>
          <cx:pt idx="9308">1900</cx:pt>
          <cx:pt idx="9309">1700</cx:pt>
          <cx:pt idx="9310">4400</cx:pt>
          <cx:pt idx="9311">5200</cx:pt>
          <cx:pt idx="9312">5200</cx:pt>
          <cx:pt idx="9313">5200</cx:pt>
          <cx:pt idx="9314">5800</cx:pt>
          <cx:pt idx="9315">4500</cx:pt>
          <cx:pt idx="9316">5900</cx:pt>
          <cx:pt idx="9317">6100</cx:pt>
          <cx:pt idx="9318">5100</cx:pt>
          <cx:pt idx="9319">4400</cx:pt>
          <cx:pt idx="9320">5000</cx:pt>
          <cx:pt idx="9321">700</cx:pt>
          <cx:pt idx="9322">500</cx:pt>
          <cx:pt idx="9323">900</cx:pt>
          <cx:pt idx="9324">100</cx:pt>
          <cx:pt idx="9325">1200</cx:pt>
          <cx:pt idx="9326">500</cx:pt>
          <cx:pt idx="9327">800</cx:pt>
          <cx:pt idx="9328">500</cx:pt>
          <cx:pt idx="9329">600</cx:pt>
          <cx:pt idx="9330">600</cx:pt>
          <cx:pt idx="9331">800</cx:pt>
          <cx:pt idx="9332">1600</cx:pt>
          <cx:pt idx="9333">1900</cx:pt>
          <cx:pt idx="9334">1600</cx:pt>
          <cx:pt idx="9335">1900</cx:pt>
          <cx:pt idx="9336">1900</cx:pt>
          <cx:pt idx="9337">1600</cx:pt>
          <cx:pt idx="9338">1500</cx:pt>
          <cx:pt idx="9339">1900</cx:pt>
          <cx:pt idx="9340">900</cx:pt>
          <cx:pt idx="9341">1200</cx:pt>
          <cx:pt idx="9342">1200</cx:pt>
          <cx:pt idx="9343">2900</cx:pt>
          <cx:pt idx="9344">3000</cx:pt>
          <cx:pt idx="9345">2000</cx:pt>
          <cx:pt idx="9346">4600</cx:pt>
          <cx:pt idx="9347">2700</cx:pt>
          <cx:pt idx="9348">2200</cx:pt>
          <cx:pt idx="9349">2900</cx:pt>
          <cx:pt idx="9350">1800</cx:pt>
          <cx:pt idx="9351">2200</cx:pt>
          <cx:pt idx="9352">9400</cx:pt>
          <cx:pt idx="9353">11800</cx:pt>
          <cx:pt idx="9354">5700</cx:pt>
          <cx:pt idx="9355">6200</cx:pt>
          <cx:pt idx="9356">6700</cx:pt>
          <cx:pt idx="9357">8300</cx:pt>
          <cx:pt idx="9358">7900</cx:pt>
          <cx:pt idx="9359">7000</cx:pt>
          <cx:pt idx="9360">7100</cx:pt>
          <cx:pt idx="9361">6300</cx:pt>
          <cx:pt idx="9362">4300</cx:pt>
          <cx:pt idx="9363">6200</cx:pt>
          <cx:pt idx="9364">5000</cx:pt>
          <cx:pt idx="9365">1200</cx:pt>
          <cx:pt idx="9366">2400</cx:pt>
          <cx:pt idx="9367">1800</cx:pt>
          <cx:pt idx="9368">2700</cx:pt>
          <cx:pt idx="9369">4400</cx:pt>
          <cx:pt idx="9370">4200</cx:pt>
          <cx:pt idx="9371">4600</cx:pt>
          <cx:pt idx="9372">4700</cx:pt>
          <cx:pt idx="9373">4700</cx:pt>
          <cx:pt idx="9374">2400</cx:pt>
          <cx:pt idx="9375">1400</cx:pt>
          <cx:pt idx="9376">3000</cx:pt>
          <cx:pt idx="9377">3800</cx:pt>
          <cx:pt idx="9378">2200</cx:pt>
          <cx:pt idx="9379">3900</cx:pt>
          <cx:pt idx="9380">2300</cx:pt>
          <cx:pt idx="9381">3100</cx:pt>
          <cx:pt idx="9382">3100</cx:pt>
          <cx:pt idx="9383">3100</cx:pt>
          <cx:pt idx="9384">3300</cx:pt>
          <cx:pt idx="9385">3000</cx:pt>
          <cx:pt idx="9386">2900</cx:pt>
          <cx:pt idx="9387">4500</cx:pt>
          <cx:pt idx="9388">4300</cx:pt>
          <cx:pt idx="9389">6600</cx:pt>
          <cx:pt idx="9390">4900</cx:pt>
          <cx:pt idx="9391">4100</cx:pt>
          <cx:pt idx="9392">3400</cx:pt>
          <cx:pt idx="9393">5100</cx:pt>
          <cx:pt idx="9394">3100</cx:pt>
          <cx:pt idx="9395">4200</cx:pt>
          <cx:pt idx="9396">2100</cx:pt>
          <cx:pt idx="9397">3500</cx:pt>
          <cx:pt idx="9398">1800</cx:pt>
          <cx:pt idx="9399">1800</cx:pt>
          <cx:pt idx="9400">1800</cx:pt>
          <cx:pt idx="9401">2900</cx:pt>
          <cx:pt idx="9402">2000</cx:pt>
          <cx:pt idx="9403">1700</cx:pt>
          <cx:pt idx="9404">2100</cx:pt>
          <cx:pt idx="9405">2000</cx:pt>
          <cx:pt idx="9406">2200</cx:pt>
          <cx:pt idx="9407">1800</cx:pt>
          <cx:pt idx="9408">1700</cx:pt>
          <cx:pt idx="9409">3000</cx:pt>
          <cx:pt idx="9410">6600</cx:pt>
          <cx:pt idx="9411">3700</cx:pt>
          <cx:pt idx="9412">8300</cx:pt>
          <cx:pt idx="9413">2500</cx:pt>
          <cx:pt idx="9414">2800</cx:pt>
          <cx:pt idx="9415">5100</cx:pt>
          <cx:pt idx="9416">700</cx:pt>
          <cx:pt idx="9417">3300</cx:pt>
          <cx:pt idx="9418">1700</cx:pt>
          <cx:pt idx="9419">0</cx:pt>
          <cx:pt idx="9420">2300</cx:pt>
          <cx:pt idx="9421">4200</cx:pt>
          <cx:pt idx="9422">2900</cx:pt>
          <cx:pt idx="9423">3400</cx:pt>
          <cx:pt idx="9424">16500</cx:pt>
          <cx:pt idx="9425">2800</cx:pt>
          <cx:pt idx="9426">1900</cx:pt>
          <cx:pt idx="9427">9300</cx:pt>
          <cx:pt idx="9428">200</cx:pt>
          <cx:pt idx="9429">4100</cx:pt>
          <cx:pt idx="9430">5600</cx:pt>
          <cx:pt idx="9431">5200</cx:pt>
          <cx:pt idx="9432">3500</cx:pt>
          <cx:pt idx="9433">5200</cx:pt>
          <cx:pt idx="9434">4700</cx:pt>
          <cx:pt idx="9435">4800</cx:pt>
          <cx:pt idx="9436">5200</cx:pt>
          <cx:pt idx="9437">4700</cx:pt>
          <cx:pt idx="9438">6000</cx:pt>
          <cx:pt idx="9439">5000</cx:pt>
          <cx:pt idx="9440">4900</cx:pt>
          <cx:pt idx="9441">4300</cx:pt>
          <cx:pt idx="9442">4300</cx:pt>
          <cx:pt idx="9443">20100</cx:pt>
          <cx:pt idx="9444">5700</cx:pt>
          <cx:pt idx="9445">6200</cx:pt>
          <cx:pt idx="9446">17400</cx:pt>
          <cx:pt idx="9447">0</cx:pt>
          <cx:pt idx="9448">500</cx:pt>
          <cx:pt idx="9449">0</cx:pt>
          <cx:pt idx="9450">500</cx:pt>
          <cx:pt idx="9451">200</cx:pt>
          <cx:pt idx="9452">5700</cx:pt>
          <cx:pt idx="9453">4200</cx:pt>
          <cx:pt idx="9454">1400</cx:pt>
          <cx:pt idx="9455">1200</cx:pt>
          <cx:pt idx="9456">2000</cx:pt>
          <cx:pt idx="9457">1500</cx:pt>
          <cx:pt idx="9458">1300</cx:pt>
          <cx:pt idx="9459">1400</cx:pt>
          <cx:pt idx="9460">1300</cx:pt>
          <cx:pt idx="9461">1300</cx:pt>
          <cx:pt idx="9462">1100</cx:pt>
          <cx:pt idx="9463">0</cx:pt>
          <cx:pt idx="9464">900</cx:pt>
          <cx:pt idx="9465">1200</cx:pt>
          <cx:pt idx="9466">1200</cx:pt>
          <cx:pt idx="9467">1400</cx:pt>
          <cx:pt idx="9468">1800</cx:pt>
          <cx:pt idx="9469">1000</cx:pt>
          <cx:pt idx="9470">1400</cx:pt>
          <cx:pt idx="9471">1200</cx:pt>
          <cx:pt idx="9472">1600</cx:pt>
          <cx:pt idx="9473">1700</cx:pt>
          <cx:pt idx="9474">1600</cx:pt>
          <cx:pt idx="9475">5000</cx:pt>
          <cx:pt idx="9476">6200</cx:pt>
          <cx:pt idx="9477">6200</cx:pt>
          <cx:pt idx="9478">6800</cx:pt>
          <cx:pt idx="9479">6100</cx:pt>
          <cx:pt idx="9480">6400</cx:pt>
          <cx:pt idx="9481">6300</cx:pt>
          <cx:pt idx="9482">4000</cx:pt>
          <cx:pt idx="9483">4800</cx:pt>
          <cx:pt idx="9484">4300</cx:pt>
          <cx:pt idx="9485">3600</cx:pt>
          <cx:pt idx="9486">3300</cx:pt>
          <cx:pt idx="9487">6100</cx:pt>
          <cx:pt idx="9488">2300</cx:pt>
          <cx:pt idx="9489">2400</cx:pt>
          <cx:pt idx="9490">2600</cx:pt>
          <cx:pt idx="9491">3400</cx:pt>
          <cx:pt idx="9492">2700</cx:pt>
          <cx:pt idx="9493">2200</cx:pt>
          <cx:pt idx="9494">3200</cx:pt>
          <cx:pt idx="9495">3300</cx:pt>
          <cx:pt idx="9496">2500</cx:pt>
          <cx:pt idx="9497">4500</cx:pt>
          <cx:pt idx="9498">4900</cx:pt>
          <cx:pt idx="9499">3100</cx:pt>
          <cx:pt idx="9500">2700</cx:pt>
          <cx:pt idx="9501">2300</cx:pt>
          <cx:pt idx="9502">2100</cx:pt>
          <cx:pt idx="9503">2800</cx:pt>
          <cx:pt idx="9504">3700</cx:pt>
          <cx:pt idx="9505">100</cx:pt>
          <cx:pt idx="9506">1000</cx:pt>
          <cx:pt idx="9507">1500</cx:pt>
          <cx:pt idx="9508">2300</cx:pt>
          <cx:pt idx="9509">1800</cx:pt>
          <cx:pt idx="9510">1300</cx:pt>
          <cx:pt idx="9511">1600</cx:pt>
          <cx:pt idx="9512">10200</cx:pt>
          <cx:pt idx="9513">900</cx:pt>
          <cx:pt idx="9514">800</cx:pt>
          <cx:pt idx="9515">800</cx:pt>
          <cx:pt idx="9516">600</cx:pt>
          <cx:pt idx="9517">700</cx:pt>
          <cx:pt idx="9518">1000</cx:pt>
          <cx:pt idx="9519">4300</cx:pt>
          <cx:pt idx="9520">5200</cx:pt>
          <cx:pt idx="9521">5400</cx:pt>
          <cx:pt idx="9522">4700</cx:pt>
          <cx:pt idx="9523">5100</cx:pt>
          <cx:pt idx="9524">3500</cx:pt>
          <cx:pt idx="9525">8300</cx:pt>
          <cx:pt idx="9526">1900</cx:pt>
          <cx:pt idx="9527">4800</cx:pt>
          <cx:pt idx="9528">3800</cx:pt>
          <cx:pt idx="9529">3400</cx:pt>
          <cx:pt idx="9530">5500</cx:pt>
          <cx:pt idx="9531">6800</cx:pt>
          <cx:pt idx="9532">3700</cx:pt>
          <cx:pt idx="9533">4300</cx:pt>
          <cx:pt idx="9534">6400</cx:pt>
          <cx:pt idx="9535">6300</cx:pt>
          <cx:pt idx="9536">8800</cx:pt>
          <cx:pt idx="9537">2900</cx:pt>
          <cx:pt idx="9538">6300</cx:pt>
          <cx:pt idx="9539">3700</cx:pt>
          <cx:pt idx="9540">3300</cx:pt>
          <cx:pt idx="9541">3200</cx:pt>
          <cx:pt idx="9542">2500</cx:pt>
          <cx:pt idx="9543">2400</cx:pt>
          <cx:pt idx="9544">2500</cx:pt>
          <cx:pt idx="9545">2700</cx:pt>
          <cx:pt idx="9546">2600</cx:pt>
          <cx:pt idx="9547">3200</cx:pt>
          <cx:pt idx="9548">2500</cx:pt>
          <cx:pt idx="9549">2700</cx:pt>
          <cx:pt idx="9550">2600</cx:pt>
          <cx:pt idx="9551">2100</cx:pt>
          <cx:pt idx="9552">1600</cx:pt>
          <cx:pt idx="9553">1200</cx:pt>
          <cx:pt idx="9554">1500</cx:pt>
          <cx:pt idx="9555">1000</cx:pt>
          <cx:pt idx="9556">1000</cx:pt>
          <cx:pt idx="9557">2000</cx:pt>
          <cx:pt idx="9558">1000</cx:pt>
          <cx:pt idx="9559">900</cx:pt>
          <cx:pt idx="9560">1000</cx:pt>
          <cx:pt idx="9561">1300</cx:pt>
          <cx:pt idx="9562">1300</cx:pt>
          <cx:pt idx="9563">3500</cx:pt>
          <cx:pt idx="9564">4600</cx:pt>
          <cx:pt idx="9565">3900</cx:pt>
          <cx:pt idx="9566">4500</cx:pt>
          <cx:pt idx="9567">4800</cx:pt>
          <cx:pt idx="9568">5100</cx:pt>
          <cx:pt idx="9569">4000</cx:pt>
          <cx:pt idx="9570">3500</cx:pt>
          <cx:pt idx="9571">5800</cx:pt>
          <cx:pt idx="9572">3400</cx:pt>
          <cx:pt idx="9573">3300</cx:pt>
          <cx:pt idx="9574">4100</cx:pt>
          <cx:pt idx="9575">3600</cx:pt>
          <cx:pt idx="9576">3200</cx:pt>
          <cx:pt idx="9577">3600</cx:pt>
          <cx:pt idx="9578">6900</cx:pt>
          <cx:pt idx="9579">6000</cx:pt>
          <cx:pt idx="9580">3400</cx:pt>
          <cx:pt idx="9581">4600</cx:pt>
          <cx:pt idx="9582">2900</cx:pt>
          <cx:pt idx="9583">3200</cx:pt>
          <cx:pt idx="9584">2600</cx:pt>
          <cx:pt idx="9585">1700</cx:pt>
          <cx:pt idx="9586">4900</cx:pt>
          <cx:pt idx="9587">3700</cx:pt>
          <cx:pt idx="9588">2500</cx:pt>
          <cx:pt idx="9589">3400</cx:pt>
          <cx:pt idx="9590">3200</cx:pt>
          <cx:pt idx="9591">6000</cx:pt>
          <cx:pt idx="9592">3200</cx:pt>
          <cx:pt idx="9593">3200</cx:pt>
          <cx:pt idx="9594">3500</cx:pt>
          <cx:pt idx="9595">3300</cx:pt>
          <cx:pt idx="9596">3400</cx:pt>
          <cx:pt idx="9597">4000</cx:pt>
          <cx:pt idx="9598">3500</cx:pt>
          <cx:pt idx="9599">3300</cx:pt>
          <cx:pt idx="9600">4200</cx:pt>
          <cx:pt idx="9601">3400</cx:pt>
          <cx:pt idx="9602">4000</cx:pt>
          <cx:pt idx="9603">2600</cx:pt>
          <cx:pt idx="9604">3500</cx:pt>
          <cx:pt idx="9605">3700</cx:pt>
          <cx:pt idx="9606">3400</cx:pt>
          <cx:pt idx="9607">7400</cx:pt>
          <cx:pt idx="9608">3000</cx:pt>
          <cx:pt idx="9609">3400</cx:pt>
          <cx:pt idx="9610">3500</cx:pt>
          <cx:pt idx="9611">3800</cx:pt>
          <cx:pt idx="9612">3800</cx:pt>
          <cx:pt idx="9613">5900</cx:pt>
          <cx:pt idx="9614">1300</cx:pt>
          <cx:pt idx="9615">2600</cx:pt>
          <cx:pt idx="9616">4700</cx:pt>
          <cx:pt idx="9617">4000</cx:pt>
          <cx:pt idx="9618">4000</cx:pt>
          <cx:pt idx="9619">5200</cx:pt>
          <cx:pt idx="9620">2900</cx:pt>
          <cx:pt idx="9621">3900</cx:pt>
          <cx:pt idx="9622">5000</cx:pt>
          <cx:pt idx="9623">3000</cx:pt>
          <cx:pt idx="9624">2700</cx:pt>
          <cx:pt idx="9625">2700</cx:pt>
          <cx:pt idx="9626">2700</cx:pt>
          <cx:pt idx="9627">3800</cx:pt>
          <cx:pt idx="9628">2600</cx:pt>
          <cx:pt idx="9629">4300</cx:pt>
          <cx:pt idx="9630">6000</cx:pt>
          <cx:pt idx="9631">5500</cx:pt>
          <cx:pt idx="9632">6400</cx:pt>
          <cx:pt idx="9633">6900</cx:pt>
          <cx:pt idx="9634">3600</cx:pt>
          <cx:pt idx="9635">5100</cx:pt>
          <cx:pt idx="9636">4300</cx:pt>
          <cx:pt idx="9637">4700</cx:pt>
          <cx:pt idx="9638">4700</cx:pt>
          <cx:pt idx="9639">4100</cx:pt>
          <cx:pt idx="9640">5000</cx:pt>
          <cx:pt idx="9641">6100</cx:pt>
          <cx:pt idx="9642">4800</cx:pt>
          <cx:pt idx="9643">5000</cx:pt>
          <cx:pt idx="9644">4900</cx:pt>
          <cx:pt idx="9645">4300</cx:pt>
          <cx:pt idx="9646">5900</cx:pt>
          <cx:pt idx="9647">3900</cx:pt>
          <cx:pt idx="9648">5100</cx:pt>
          <cx:pt idx="9649">4300</cx:pt>
          <cx:pt idx="9650">3800</cx:pt>
          <cx:pt idx="9651">5200</cx:pt>
          <cx:pt idx="9652">6700</cx:pt>
          <cx:pt idx="9653">5200</cx:pt>
          <cx:pt idx="9654">5900</cx:pt>
          <cx:pt idx="9655">5800</cx:pt>
          <cx:pt idx="9656">5200</cx:pt>
          <cx:pt idx="9657">6700</cx:pt>
          <cx:pt idx="9658">5700</cx:pt>
          <cx:pt idx="9659">6800</cx:pt>
          <cx:pt idx="9660">5500</cx:pt>
          <cx:pt idx="9661">5700</cx:pt>
          <cx:pt idx="9662">4400</cx:pt>
          <cx:pt idx="9663">5900</cx:pt>
          <cx:pt idx="9664">5600</cx:pt>
          <cx:pt idx="9665">6400</cx:pt>
          <cx:pt idx="9666">8400</cx:pt>
          <cx:pt idx="9667">7700</cx:pt>
          <cx:pt idx="9668">17700</cx:pt>
          <cx:pt idx="9669">6400</cx:pt>
          <cx:pt idx="9670">4400</cx:pt>
          <cx:pt idx="9671">5900</cx:pt>
          <cx:pt idx="9672">4700</cx:pt>
          <cx:pt idx="9673">800</cx:pt>
          <cx:pt idx="9674">800</cx:pt>
          <cx:pt idx="9675">800</cx:pt>
          <cx:pt idx="9676">500</cx:pt>
          <cx:pt idx="9677">900</cx:pt>
          <cx:pt idx="9678">1100</cx:pt>
          <cx:pt idx="9679">800</cx:pt>
          <cx:pt idx="9680">2100</cx:pt>
          <cx:pt idx="9681">0</cx:pt>
          <cx:pt idx="9682">700</cx:pt>
          <cx:pt idx="9683">900</cx:pt>
          <cx:pt idx="9684">2100</cx:pt>
          <cx:pt idx="9685">3200</cx:pt>
          <cx:pt idx="9686">5100</cx:pt>
          <cx:pt idx="9687">6600</cx:pt>
          <cx:pt idx="9688">2800</cx:pt>
          <cx:pt idx="9689">3700</cx:pt>
          <cx:pt idx="9690">6000</cx:pt>
          <cx:pt idx="9691">7700</cx:pt>
          <cx:pt idx="9692">3600</cx:pt>
          <cx:pt idx="9693">3200</cx:pt>
          <cx:pt idx="9694">1800</cx:pt>
          <cx:pt idx="9695">2600</cx:pt>
          <cx:pt idx="9696">3100</cx:pt>
          <cx:pt idx="9697">2700</cx:pt>
          <cx:pt idx="9698">2700</cx:pt>
          <cx:pt idx="9699">2500</cx:pt>
          <cx:pt idx="9700">3200</cx:pt>
          <cx:pt idx="9701">2300</cx:pt>
          <cx:pt idx="9702">2500</cx:pt>
          <cx:pt idx="9703">2400</cx:pt>
          <cx:pt idx="9704">500</cx:pt>
          <cx:pt idx="9705">0</cx:pt>
          <cx:pt idx="9706">5800</cx:pt>
          <cx:pt idx="9707">5500</cx:pt>
          <cx:pt idx="9708">4200</cx:pt>
          <cx:pt idx="9709">5300</cx:pt>
          <cx:pt idx="9710">5700</cx:pt>
          <cx:pt idx="9711">4800</cx:pt>
          <cx:pt idx="9712">7900</cx:pt>
          <cx:pt idx="9713">6000</cx:pt>
          <cx:pt idx="9714">6100</cx:pt>
          <cx:pt idx="9715">6600</cx:pt>
          <cx:pt idx="9716">5000</cx:pt>
          <cx:pt idx="9717">2000</cx:pt>
          <cx:pt idx="9718">1400</cx:pt>
          <cx:pt idx="9719">2100</cx:pt>
          <cx:pt idx="9720">900</cx:pt>
          <cx:pt idx="9721">700</cx:pt>
          <cx:pt idx="9722">2000</cx:pt>
          <cx:pt idx="9723">4400</cx:pt>
          <cx:pt idx="9724">4000</cx:pt>
          <cx:pt idx="9725">3300</cx:pt>
          <cx:pt idx="9726">3100</cx:pt>
          <cx:pt idx="9727">6900</cx:pt>
          <cx:pt idx="9728">7300</cx:pt>
          <cx:pt idx="9729">8000</cx:pt>
          <cx:pt idx="9730">7600</cx:pt>
          <cx:pt idx="9731">3600</cx:pt>
          <cx:pt idx="9732">2800</cx:pt>
          <cx:pt idx="9733">3000</cx:pt>
          <cx:pt idx="9734">2800</cx:pt>
          <cx:pt idx="9735">2800</cx:pt>
          <cx:pt idx="9736">2400</cx:pt>
          <cx:pt idx="9737">2500</cx:pt>
          <cx:pt idx="9738">2800</cx:pt>
          <cx:pt idx="9739">1900</cx:pt>
          <cx:pt idx="9740">1100</cx:pt>
          <cx:pt idx="9741">700</cx:pt>
          <cx:pt idx="9742">1700</cx:pt>
          <cx:pt idx="9743">1600</cx:pt>
          <cx:pt idx="9744">1800</cx:pt>
          <cx:pt idx="9745">1800</cx:pt>
          <cx:pt idx="9746">1800</cx:pt>
          <cx:pt idx="9747">1100</cx:pt>
          <cx:pt idx="9748">1100</cx:pt>
          <cx:pt idx="9749">1900</cx:pt>
          <cx:pt idx="9750">2300</cx:pt>
          <cx:pt idx="9751">800</cx:pt>
          <cx:pt idx="9752">1100</cx:pt>
          <cx:pt idx="9753">1300</cx:pt>
          <cx:pt idx="9754">1400</cx:pt>
          <cx:pt idx="9755">1300</cx:pt>
          <cx:pt idx="9756">1000</cx:pt>
          <cx:pt idx="9757">800</cx:pt>
          <cx:pt idx="9758">1100</cx:pt>
          <cx:pt idx="9759">900</cx:pt>
          <cx:pt idx="9760">1100</cx:pt>
          <cx:pt idx="9761">3100</cx:pt>
          <cx:pt idx="9762">2400</cx:pt>
          <cx:pt idx="9763">3400</cx:pt>
          <cx:pt idx="9764">2500</cx:pt>
          <cx:pt idx="9765">3200</cx:pt>
          <cx:pt idx="9766">4300</cx:pt>
          <cx:pt idx="9767">2100</cx:pt>
          <cx:pt idx="9768">2100</cx:pt>
          <cx:pt idx="9769">1300</cx:pt>
          <cx:pt idx="9770">0</cx:pt>
          <cx:pt idx="9771">1000</cx:pt>
          <cx:pt idx="9772">1300</cx:pt>
          <cx:pt idx="9773">1200</cx:pt>
          <cx:pt idx="9774">1200</cx:pt>
          <cx:pt idx="9775">1100</cx:pt>
          <cx:pt idx="9776">1400</cx:pt>
          <cx:pt idx="9777">1800</cx:pt>
          <cx:pt idx="9778">1300</cx:pt>
          <cx:pt idx="9779">1600</cx:pt>
          <cx:pt idx="9780">800</cx:pt>
          <cx:pt idx="9781">1200</cx:pt>
          <cx:pt idx="9782">700</cx:pt>
          <cx:pt idx="9783">500</cx:pt>
          <cx:pt idx="9784">800</cx:pt>
          <cx:pt idx="9785">700</cx:pt>
          <cx:pt idx="9786">700</cx:pt>
          <cx:pt idx="9787">400</cx:pt>
          <cx:pt idx="9788">400</cx:pt>
          <cx:pt idx="9789">400</cx:pt>
          <cx:pt idx="9790">500</cx:pt>
          <cx:pt idx="9791">500</cx:pt>
          <cx:pt idx="9792">900</cx:pt>
          <cx:pt idx="9793">200</cx:pt>
          <cx:pt idx="9794">1900</cx:pt>
          <cx:pt idx="9795">2600</cx:pt>
          <cx:pt idx="9796">2100</cx:pt>
          <cx:pt idx="9797">2300</cx:pt>
          <cx:pt idx="9798">2300</cx:pt>
          <cx:pt idx="9799">1900</cx:pt>
          <cx:pt idx="9800">2300</cx:pt>
          <cx:pt idx="9801">1800</cx:pt>
          <cx:pt idx="9802">3300</cx:pt>
          <cx:pt idx="9803">1900</cx:pt>
          <cx:pt idx="9804">1800</cx:pt>
          <cx:pt idx="9805">2000</cx:pt>
          <cx:pt idx="9806">6900</cx:pt>
          <cx:pt idx="9807">12600</cx:pt>
          <cx:pt idx="9808">12400</cx:pt>
          <cx:pt idx="9809">7000</cx:pt>
          <cx:pt idx="9810">7800</cx:pt>
          <cx:pt idx="9811">7100</cx:pt>
          <cx:pt idx="9812">7800</cx:pt>
          <cx:pt idx="9813">5500</cx:pt>
          <cx:pt idx="9814">9400</cx:pt>
          <cx:pt idx="9815">6300</cx:pt>
          <cx:pt idx="9816">4300</cx:pt>
          <cx:pt idx="9817">6100</cx:pt>
          <cx:pt idx="9818">7600</cx:pt>
          <cx:pt idx="9819">1500</cx:pt>
          <cx:pt idx="9820">1300</cx:pt>
          <cx:pt idx="9821">1600</cx:pt>
          <cx:pt idx="9822">1700</cx:pt>
          <cx:pt idx="9823">1800</cx:pt>
          <cx:pt idx="9824">2000</cx:pt>
          <cx:pt idx="9825">1700</cx:pt>
          <cx:pt idx="9826">2200</cx:pt>
          <cx:pt idx="9827">1900</cx:pt>
          <cx:pt idx="9828">1400</cx:pt>
          <cx:pt idx="9829">1500</cx:pt>
          <cx:pt idx="9830">6100</cx:pt>
          <cx:pt idx="9831">5100</cx:pt>
          <cx:pt idx="9832">3600</cx:pt>
          <cx:pt idx="9833">4200</cx:pt>
          <cx:pt idx="9834">3200</cx:pt>
          <cx:pt idx="9835">3100</cx:pt>
          <cx:pt idx="9836">4100</cx:pt>
          <cx:pt idx="9837">3700</cx:pt>
          <cx:pt idx="9838">4300</cx:pt>
          <cx:pt idx="9839">3500</cx:pt>
          <cx:pt idx="9840">3300</cx:pt>
          <cx:pt idx="9841">3100</cx:pt>
          <cx:pt idx="9842">5300</cx:pt>
          <cx:pt idx="9843">3700</cx:pt>
          <cx:pt idx="9844">2900</cx:pt>
          <cx:pt idx="9845">3300</cx:pt>
          <cx:pt idx="9846">4700</cx:pt>
          <cx:pt idx="9847">4800</cx:pt>
          <cx:pt idx="9848">4900</cx:pt>
          <cx:pt idx="9849">4400</cx:pt>
          <cx:pt idx="9850">4500</cx:pt>
          <cx:pt idx="9851">4600</cx:pt>
          <cx:pt idx="9852">3300</cx:pt>
          <cx:pt idx="9853">3400</cx:pt>
          <cx:pt idx="9854">4400</cx:pt>
          <cx:pt idx="9855">1800</cx:pt>
          <cx:pt idx="9856">2600</cx:pt>
          <cx:pt idx="9857">3000</cx:pt>
          <cx:pt idx="9858">2700</cx:pt>
          <cx:pt idx="9859">2700</cx:pt>
          <cx:pt idx="9860">2900</cx:pt>
          <cx:pt idx="9861">3500</cx:pt>
          <cx:pt idx="9862">1700</cx:pt>
          <cx:pt idx="9863">5100</cx:pt>
          <cx:pt idx="9864">2700</cx:pt>
          <cx:pt idx="9865">2700</cx:pt>
          <cx:pt idx="9866">2100</cx:pt>
          <cx:pt idx="9867">1500</cx:pt>
          <cx:pt idx="9868">2100</cx:pt>
          <cx:pt idx="9869">1200</cx:pt>
          <cx:pt idx="9870">1600</cx:pt>
          <cx:pt idx="9871">700</cx:pt>
          <cx:pt idx="9872">900</cx:pt>
          <cx:pt idx="9873">2200</cx:pt>
          <cx:pt idx="9874">13100</cx:pt>
          <cx:pt idx="9875">3500</cx:pt>
          <cx:pt idx="9876">1100</cx:pt>
          <cx:pt idx="9877">100</cx:pt>
          <cx:pt idx="9878">3700</cx:pt>
          <cx:pt idx="9879">4300</cx:pt>
          <cx:pt idx="9880">4400</cx:pt>
          <cx:pt idx="9881">4800</cx:pt>
          <cx:pt idx="9882">3600</cx:pt>
          <cx:pt idx="9883">4000</cx:pt>
          <cx:pt idx="9884">5000</cx:pt>
          <cx:pt idx="9885">4900</cx:pt>
          <cx:pt idx="9886">4400</cx:pt>
          <cx:pt idx="9887">4400</cx:pt>
          <cx:pt idx="9888">4200</cx:pt>
          <cx:pt idx="9889">4200</cx:pt>
          <cx:pt idx="9890">4900</cx:pt>
          <cx:pt idx="9891">5200</cx:pt>
          <cx:pt idx="9892">9100</cx:pt>
          <cx:pt idx="9893">4700</cx:pt>
          <cx:pt idx="9894">3800</cx:pt>
          <cx:pt idx="9895">4600</cx:pt>
          <cx:pt idx="9896">5200</cx:pt>
          <cx:pt idx="9897">5100</cx:pt>
          <cx:pt idx="9898">4800</cx:pt>
          <cx:pt idx="9899">4200</cx:pt>
          <cx:pt idx="9900">4000</cx:pt>
          <cx:pt idx="9901">4000</cx:pt>
          <cx:pt idx="9902">3200</cx:pt>
          <cx:pt idx="9903">2800</cx:pt>
          <cx:pt idx="9904">2700</cx:pt>
          <cx:pt idx="9905">2700</cx:pt>
          <cx:pt idx="9906">2600</cx:pt>
          <cx:pt idx="9907">2900</cx:pt>
          <cx:pt idx="9908">3900</cx:pt>
          <cx:pt idx="9909">2700</cx:pt>
          <cx:pt idx="9910">2900</cx:pt>
          <cx:pt idx="9911">3000</cx:pt>
          <cx:pt idx="9912">2900</cx:pt>
          <cx:pt idx="9913">3400</cx:pt>
          <cx:pt idx="9914">400</cx:pt>
          <cx:pt idx="9915">4000</cx:pt>
          <cx:pt idx="9916">2200</cx:pt>
          <cx:pt idx="9917">3800</cx:pt>
          <cx:pt idx="9918">4900</cx:pt>
          <cx:pt idx="9919">3600</cx:pt>
          <cx:pt idx="9920">10500</cx:pt>
          <cx:pt idx="9921">7300</cx:pt>
          <cx:pt idx="9922">17300</cx:pt>
          <cx:pt idx="9923">3000</cx:pt>
          <cx:pt idx="9924">3400</cx:pt>
          <cx:pt idx="9925">1900</cx:pt>
          <cx:pt idx="9926">400</cx:pt>
          <cx:pt idx="9927">1000</cx:pt>
          <cx:pt idx="9928">800</cx:pt>
          <cx:pt idx="9929">1200</cx:pt>
          <cx:pt idx="9930">700</cx:pt>
          <cx:pt idx="9931">900</cx:pt>
          <cx:pt idx="9932">900</cx:pt>
          <cx:pt idx="9933">700</cx:pt>
          <cx:pt idx="9934">900</cx:pt>
          <cx:pt idx="9935">600</cx:pt>
          <cx:pt idx="9936">800</cx:pt>
          <cx:pt idx="9937">600</cx:pt>
          <cx:pt idx="9938">1100</cx:pt>
          <cx:pt idx="9939">1400</cx:pt>
          <cx:pt idx="9940">1200</cx:pt>
          <cx:pt idx="9941">1400</cx:pt>
          <cx:pt idx="9942">1400</cx:pt>
          <cx:pt idx="9943">1000</cx:pt>
          <cx:pt idx="9944">1200</cx:pt>
          <cx:pt idx="9945">1400</cx:pt>
          <cx:pt idx="9946">1400</cx:pt>
          <cx:pt idx="9947">800</cx:pt>
          <cx:pt idx="9948">1000</cx:pt>
          <cx:pt idx="9949">800</cx:pt>
          <cx:pt idx="9950">1400</cx:pt>
          <cx:pt idx="9951">1200</cx:pt>
          <cx:pt idx="9952">1400</cx:pt>
          <cx:pt idx="9953">1900</cx:pt>
          <cx:pt idx="9954">1500</cx:pt>
          <cx:pt idx="9955">1400</cx:pt>
          <cx:pt idx="9956">1900</cx:pt>
          <cx:pt idx="9957">1700</cx:pt>
          <cx:pt idx="9958">1000</cx:pt>
          <cx:pt idx="9959">1300</cx:pt>
          <cx:pt idx="9960">1200</cx:pt>
          <cx:pt idx="9961">1000</cx:pt>
          <cx:pt idx="9962">15700</cx:pt>
          <cx:pt idx="9963">4500</cx:pt>
          <cx:pt idx="9964">4900</cx:pt>
          <cx:pt idx="9965">5600</cx:pt>
          <cx:pt idx="9966">3900</cx:pt>
          <cx:pt idx="9967">2100</cx:pt>
          <cx:pt idx="9968">3100</cx:pt>
          <cx:pt idx="9969">2400</cx:pt>
          <cx:pt idx="9970">2100</cx:pt>
          <cx:pt idx="9971">2300</cx:pt>
          <cx:pt idx="9972">2100</cx:pt>
          <cx:pt idx="9973">5800</cx:pt>
          <cx:pt idx="9974">3000</cx:pt>
          <cx:pt idx="9975">3000</cx:pt>
          <cx:pt idx="9976">1900</cx:pt>
          <cx:pt idx="9977">3400</cx:pt>
          <cx:pt idx="9978">2600</cx:pt>
          <cx:pt idx="9979">2200</cx:pt>
          <cx:pt idx="9980">8900</cx:pt>
          <cx:pt idx="9981">2800</cx:pt>
          <cx:pt idx="9982">2900</cx:pt>
          <cx:pt idx="9983">2700</cx:pt>
          <cx:pt idx="9984">2300</cx:pt>
          <cx:pt idx="9985">2800</cx:pt>
          <cx:pt idx="9986">2600</cx:pt>
          <cx:pt idx="9987">3500</cx:pt>
          <cx:pt idx="9988">2500</cx:pt>
          <cx:pt idx="9989">3500</cx:pt>
          <cx:pt idx="9990">2400</cx:pt>
          <cx:pt idx="9991">1500</cx:pt>
          <cx:pt idx="9992">3700</cx:pt>
          <cx:pt idx="9993">3100</cx:pt>
          <cx:pt idx="9994">2900</cx:pt>
          <cx:pt idx="9995">2400</cx:pt>
          <cx:pt idx="9996">2600</cx:pt>
          <cx:pt idx="9997">1900</cx:pt>
          <cx:pt idx="9998">6600</cx:pt>
          <cx:pt idx="9999">6500</cx:pt>
          <cx:pt idx="10000">5600</cx:pt>
          <cx:pt idx="10001">8300</cx:pt>
          <cx:pt idx="10002">5600</cx:pt>
          <cx:pt idx="10003">5000</cx:pt>
          <cx:pt idx="10004">8200</cx:pt>
          <cx:pt idx="10005">7500</cx:pt>
          <cx:pt idx="10006">5900</cx:pt>
          <cx:pt idx="10007">6100</cx:pt>
          <cx:pt idx="10008">5900</cx:pt>
          <cx:pt idx="10009">6000</cx:pt>
          <cx:pt idx="10010">1600</cx:pt>
          <cx:pt idx="10011">1700</cx:pt>
          <cx:pt idx="10012">1900</cx:pt>
          <cx:pt idx="10013">1900</cx:pt>
          <cx:pt idx="10014">1800</cx:pt>
          <cx:pt idx="10015">1700</cx:pt>
          <cx:pt idx="10016">2200</cx:pt>
          <cx:pt idx="10017">2600</cx:pt>
          <cx:pt idx="10018">1900</cx:pt>
          <cx:pt idx="10019">1600</cx:pt>
          <cx:pt idx="10020">1500</cx:pt>
          <cx:pt idx="10021">1400</cx:pt>
          <cx:pt idx="10022">7900</cx:pt>
          <cx:pt idx="10023">1200</cx:pt>
          <cx:pt idx="10024">14300</cx:pt>
          <cx:pt idx="10025">3200</cx:pt>
          <cx:pt idx="10026">2600</cx:pt>
          <cx:pt idx="10027">2200</cx:pt>
          <cx:pt idx="10028">4100</cx:pt>
          <cx:pt idx="10029">2700</cx:pt>
          <cx:pt idx="10030">3100</cx:pt>
          <cx:pt idx="10031">3200</cx:pt>
          <cx:pt idx="10032">3800</cx:pt>
          <cx:pt idx="10033">2900</cx:pt>
          <cx:pt idx="10034">2000</cx:pt>
          <cx:pt idx="10035">2300</cx:pt>
          <cx:pt idx="10036">1000</cx:pt>
          <cx:pt idx="10037">2500</cx:pt>
          <cx:pt idx="10038">2100</cx:pt>
          <cx:pt idx="10039">2000</cx:pt>
          <cx:pt idx="10040">2200</cx:pt>
          <cx:pt idx="10041">2400</cx:pt>
          <cx:pt idx="10042">2000</cx:pt>
          <cx:pt idx="10043">1900</cx:pt>
          <cx:pt idx="10044">2500</cx:pt>
          <cx:pt idx="10045">2700</cx:pt>
          <cx:pt idx="10046">3100</cx:pt>
          <cx:pt idx="10047">3500</cx:pt>
          <cx:pt idx="10048">3000</cx:pt>
          <cx:pt idx="10049">3300</cx:pt>
          <cx:pt idx="10050">2700</cx:pt>
          <cx:pt idx="10051">3300</cx:pt>
          <cx:pt idx="10052">3700</cx:pt>
          <cx:pt idx="10053">2600</cx:pt>
          <cx:pt idx="10054">3000</cx:pt>
          <cx:pt idx="10055">3100</cx:pt>
          <cx:pt idx="10056">2600</cx:pt>
          <cx:pt idx="10057">2800</cx:pt>
          <cx:pt idx="10058">5100</cx:pt>
          <cx:pt idx="10059">5300</cx:pt>
          <cx:pt idx="10060">6000</cx:pt>
          <cx:pt idx="10061">7900</cx:pt>
          <cx:pt idx="10062">7500</cx:pt>
          <cx:pt idx="10063">6500</cx:pt>
          <cx:pt idx="10064">6700</cx:pt>
          <cx:pt idx="10065">6700</cx:pt>
          <cx:pt idx="10066">3400</cx:pt>
          <cx:pt idx="10067">3300</cx:pt>
          <cx:pt idx="10068">3200</cx:pt>
          <cx:pt idx="10069">8700</cx:pt>
          <cx:pt idx="10070">7900</cx:pt>
          <cx:pt idx="10071">8600</cx:pt>
          <cx:pt idx="10072">7400</cx:pt>
          <cx:pt idx="10073">8000</cx:pt>
          <cx:pt idx="10074">6800</cx:pt>
          <cx:pt idx="10075">7500</cx:pt>
          <cx:pt idx="10076">7000</cx:pt>
          <cx:pt idx="10077">7500</cx:pt>
          <cx:pt idx="10078">3900</cx:pt>
          <cx:pt idx="10079">2900</cx:pt>
          <cx:pt idx="10080">5200</cx:pt>
          <cx:pt idx="10081">900</cx:pt>
          <cx:pt idx="10082">1600</cx:pt>
          <cx:pt idx="10083">800</cx:pt>
          <cx:pt idx="10084">2000</cx:pt>
          <cx:pt idx="10085">1500</cx:pt>
          <cx:pt idx="10086">600</cx:pt>
          <cx:pt idx="10087">900</cx:pt>
          <cx:pt idx="10088">600</cx:pt>
          <cx:pt idx="10089">2900</cx:pt>
          <cx:pt idx="10090">3300</cx:pt>
          <cx:pt idx="10091">3000</cx:pt>
          <cx:pt idx="10092">3200</cx:pt>
          <cx:pt idx="10093">8100</cx:pt>
          <cx:pt idx="10094">8200</cx:pt>
          <cx:pt idx="10095">6300</cx:pt>
          <cx:pt idx="10096">3900</cx:pt>
          <cx:pt idx="10097">7900</cx:pt>
          <cx:pt idx="10098">12200</cx:pt>
          <cx:pt idx="10099">10200</cx:pt>
          <cx:pt idx="10100">6000</cx:pt>
          <cx:pt idx="10101">12700</cx:pt>
          <cx:pt idx="10102">5000</cx:pt>
          <cx:pt idx="10103">5400</cx:pt>
          <cx:pt idx="10104">5400</cx:pt>
          <cx:pt idx="10105">5000</cx:pt>
          <cx:pt idx="10106">5200</cx:pt>
          <cx:pt idx="10107">6100</cx:pt>
          <cx:pt idx="10108">6400</cx:pt>
          <cx:pt idx="10109">5000</cx:pt>
          <cx:pt idx="10110">4400</cx:pt>
          <cx:pt idx="10111">4900</cx:pt>
          <cx:pt idx="10112">4600</cx:pt>
          <cx:pt idx="10113">4200</cx:pt>
          <cx:pt idx="10114">4700</cx:pt>
          <cx:pt idx="10115">4400</cx:pt>
          <cx:pt idx="10116">3600</cx:pt>
          <cx:pt idx="10117">8900</cx:pt>
          <cx:pt idx="10118">7500</cx:pt>
          <cx:pt idx="10119">6400</cx:pt>
          <cx:pt idx="10120">4000</cx:pt>
          <cx:pt idx="10121">1600</cx:pt>
          <cx:pt idx="10122">1300</cx:pt>
          <cx:pt idx="10123">2900</cx:pt>
          <cx:pt idx="10124">4400</cx:pt>
          <cx:pt idx="10125">3500</cx:pt>
          <cx:pt idx="10126">7100</cx:pt>
          <cx:pt idx="10127">11700</cx:pt>
          <cx:pt idx="10128">12000</cx:pt>
          <cx:pt idx="10129">3000</cx:pt>
          <cx:pt idx="10130">3400</cx:pt>
          <cx:pt idx="10131">3100</cx:pt>
          <cx:pt idx="10132">3300</cx:pt>
          <cx:pt idx="10133">3500</cx:pt>
          <cx:pt idx="10134">2800</cx:pt>
          <cx:pt idx="10135">3800</cx:pt>
          <cx:pt idx="10136">1700</cx:pt>
          <cx:pt idx="10137">3400</cx:pt>
          <cx:pt idx="10138">3000</cx:pt>
          <cx:pt idx="10139">3000</cx:pt>
          <cx:pt idx="10140">3000</cx:pt>
          <cx:pt idx="10141">5400</cx:pt>
          <cx:pt idx="10142">20800</cx:pt>
          <cx:pt idx="10143">19700</cx:pt>
          <cx:pt idx="10144">16000</cx:pt>
          <cx:pt idx="10145">3600</cx:pt>
          <cx:pt idx="10146">2800</cx:pt>
          <cx:pt idx="10147">2800</cx:pt>
          <cx:pt idx="10148">3600</cx:pt>
          <cx:pt idx="10149">2800</cx:pt>
          <cx:pt idx="10150">3000</cx:pt>
          <cx:pt idx="10151">2600</cx:pt>
          <cx:pt idx="10152">2900</cx:pt>
          <cx:pt idx="10153">6600</cx:pt>
          <cx:pt idx="10154">6900</cx:pt>
          <cx:pt idx="10155">1700</cx:pt>
          <cx:pt idx="10156">1700</cx:pt>
          <cx:pt idx="10157">1700</cx:pt>
          <cx:pt idx="10158">1700</cx:pt>
          <cx:pt idx="10159">1700</cx:pt>
          <cx:pt idx="10160">1700</cx:pt>
          <cx:pt idx="10161">1600</cx:pt>
          <cx:pt idx="10162">1500</cx:pt>
          <cx:pt idx="10163">1800</cx:pt>
          <cx:pt idx="10164">3100</cx:pt>
          <cx:pt idx="10165">3700</cx:pt>
          <cx:pt idx="10166">11000</cx:pt>
          <cx:pt idx="10167">3900</cx:pt>
          <cx:pt idx="10168">3800</cx:pt>
          <cx:pt idx="10169">2700</cx:pt>
          <cx:pt idx="10170">2200</cx:pt>
          <cx:pt idx="10171">2800</cx:pt>
          <cx:pt idx="10172">2300</cx:pt>
          <cx:pt idx="10173">1900</cx:pt>
          <cx:pt idx="10174">2100</cx:pt>
          <cx:pt idx="10175">1900</cx:pt>
          <cx:pt idx="10176">3700</cx:pt>
          <cx:pt idx="10177">11300</cx:pt>
          <cx:pt idx="10178">6200</cx:pt>
          <cx:pt idx="10179">5600</cx:pt>
          <cx:pt idx="10180">7700</cx:pt>
          <cx:pt idx="10181">5800</cx:pt>
          <cx:pt idx="10182">4000</cx:pt>
          <cx:pt idx="10183">6200</cx:pt>
          <cx:pt idx="10184">9100</cx:pt>
          <cx:pt idx="10185">11700</cx:pt>
          <cx:pt idx="10186">10600</cx:pt>
          <cx:pt idx="10187">7100</cx:pt>
          <cx:pt idx="10188">4500</cx:pt>
          <cx:pt idx="10189">15100</cx:pt>
          <cx:pt idx="10190">11800</cx:pt>
          <cx:pt idx="10191">6600</cx:pt>
          <cx:pt idx="10192">5300</cx:pt>
          <cx:pt idx="10193">8600</cx:pt>
          <cx:pt idx="10194">3200</cx:pt>
          <cx:pt idx="10195">4100</cx:pt>
          <cx:pt idx="10196">7100</cx:pt>
          <cx:pt idx="10197">2800</cx:pt>
          <cx:pt idx="10198">3300</cx:pt>
          <cx:pt idx="10199">3400</cx:pt>
          <cx:pt idx="10200">3600</cx:pt>
          <cx:pt idx="10201">3500</cx:pt>
          <cx:pt idx="10202">5000</cx:pt>
          <cx:pt idx="10203">11100</cx:pt>
          <cx:pt idx="10204">32500</cx:pt>
          <cx:pt idx="10205">3400</cx:pt>
          <cx:pt idx="10206">3300</cx:pt>
          <cx:pt idx="10207">4800</cx:pt>
          <cx:pt idx="10208">3200</cx:pt>
          <cx:pt idx="10209">3400</cx:pt>
          <cx:pt idx="10210">3400</cx:pt>
          <cx:pt idx="10211">3200</cx:pt>
          <cx:pt idx="10212">3000</cx:pt>
          <cx:pt idx="10213">3000</cx:pt>
          <cx:pt idx="10214">2400</cx:pt>
          <cx:pt idx="10215">2000</cx:pt>
          <cx:pt idx="10216">1100</cx:pt>
          <cx:pt idx="10217">600</cx:pt>
          <cx:pt idx="10218">1700</cx:pt>
          <cx:pt idx="10219">800</cx:pt>
          <cx:pt idx="10220">600</cx:pt>
          <cx:pt idx="10221">1900</cx:pt>
          <cx:pt idx="10222">200</cx:pt>
          <cx:pt idx="10223">700</cx:pt>
          <cx:pt idx="10224">700</cx:pt>
          <cx:pt idx="10225">7100</cx:pt>
          <cx:pt idx="10226">5700</cx:pt>
          <cx:pt idx="10227">7300</cx:pt>
          <cx:pt idx="10228">7100</cx:pt>
          <cx:pt idx="10229">6400</cx:pt>
          <cx:pt idx="10230">5100</cx:pt>
          <cx:pt idx="10231">6600</cx:pt>
          <cx:pt idx="10232">6500</cx:pt>
          <cx:pt idx="10233">7000</cx:pt>
          <cx:pt idx="10234">6500</cx:pt>
          <cx:pt idx="10235">6300</cx:pt>
          <cx:pt idx="10236">4600</cx:pt>
          <cx:pt idx="10237">2200</cx:pt>
          <cx:pt idx="10238">500</cx:pt>
          <cx:pt idx="10239">500</cx:pt>
          <cx:pt idx="10240">600</cx:pt>
          <cx:pt idx="10241">1800</cx:pt>
          <cx:pt idx="10242">9000</cx:pt>
          <cx:pt idx="10243">7300</cx:pt>
          <cx:pt idx="10244">6300</cx:pt>
          <cx:pt idx="10245">7900</cx:pt>
          <cx:pt idx="10246">5900</cx:pt>
          <cx:pt idx="10247">6700</cx:pt>
          <cx:pt idx="10248">6900</cx:pt>
          <cx:pt idx="10249">7400</cx:pt>
          <cx:pt idx="10250">7300</cx:pt>
          <cx:pt idx="10251">1000</cx:pt>
          <cx:pt idx="10252">1600</cx:pt>
          <cx:pt idx="10253">1100</cx:pt>
          <cx:pt idx="10254">1500</cx:pt>
          <cx:pt idx="10255">1100</cx:pt>
          <cx:pt idx="10256">1200</cx:pt>
          <cx:pt idx="10257">1600</cx:pt>
          <cx:pt idx="10258">18600</cx:pt>
          <cx:pt idx="10259">2400</cx:pt>
          <cx:pt idx="10260">1500</cx:pt>
          <cx:pt idx="10261">1200</cx:pt>
          <cx:pt idx="10262">1200</cx:pt>
          <cx:pt idx="10263">1400</cx:pt>
          <cx:pt idx="10264">2000</cx:pt>
          <cx:pt idx="10265">2200</cx:pt>
          <cx:pt idx="10266">2400</cx:pt>
          <cx:pt idx="10267">1700</cx:pt>
          <cx:pt idx="10268">1700</cx:pt>
          <cx:pt idx="10269">2200</cx:pt>
          <cx:pt idx="10270">1200</cx:pt>
          <cx:pt idx="10271">1800</cx:pt>
          <cx:pt idx="10272">1500</cx:pt>
          <cx:pt idx="10273">1200</cx:pt>
          <cx:pt idx="10274">600</cx:pt>
          <cx:pt idx="10275">6300</cx:pt>
          <cx:pt idx="10276">5900</cx:pt>
          <cx:pt idx="10277">3900</cx:pt>
          <cx:pt idx="10278">4800</cx:pt>
          <cx:pt idx="10279">4700</cx:pt>
          <cx:pt idx="10280">2700</cx:pt>
          <cx:pt idx="10281">2900</cx:pt>
          <cx:pt idx="10282">4100</cx:pt>
          <cx:pt idx="10283">2600</cx:pt>
          <cx:pt idx="10284">3000</cx:pt>
          <cx:pt idx="10285">4000</cx:pt>
          <cx:pt idx="10286">0</cx:pt>
          <cx:pt idx="10287">100</cx:pt>
          <cx:pt idx="10288">2700</cx:pt>
          <cx:pt idx="10289">2600</cx:pt>
          <cx:pt idx="10290">3500</cx:pt>
          <cx:pt idx="10291">2900</cx:pt>
          <cx:pt idx="10292">2600</cx:pt>
          <cx:pt idx="10293">2100</cx:pt>
          <cx:pt idx="10294">2800</cx:pt>
          <cx:pt idx="10295">2600</cx:pt>
          <cx:pt idx="10296">2700</cx:pt>
          <cx:pt idx="10297">2600</cx:pt>
          <cx:pt idx="10298">2500</cx:pt>
          <cx:pt idx="10299">2800</cx:pt>
          <cx:pt idx="10300">4100</cx:pt>
          <cx:pt idx="10301">4000</cx:pt>
          <cx:pt idx="10302">3900</cx:pt>
          <cx:pt idx="10303">4600</cx:pt>
          <cx:pt idx="10304">3200</cx:pt>
          <cx:pt idx="10305">3500</cx:pt>
          <cx:pt idx="10306">4500</cx:pt>
          <cx:pt idx="10307">3900</cx:pt>
          <cx:pt idx="10308">3800</cx:pt>
          <cx:pt idx="10309">3900</cx:pt>
          <cx:pt idx="10310">4500</cx:pt>
          <cx:pt idx="10311">2500</cx:pt>
          <cx:pt idx="10312">2700</cx:pt>
          <cx:pt idx="10313">4800</cx:pt>
          <cx:pt idx="10314">3300</cx:pt>
          <cx:pt idx="10315">3300</cx:pt>
          <cx:pt idx="10316">2600</cx:pt>
          <cx:pt idx="10317">2400</cx:pt>
          <cx:pt idx="10318">3200</cx:pt>
          <cx:pt idx="10319">3300</cx:pt>
          <cx:pt idx="10320">2800</cx:pt>
          <cx:pt idx="10321">2300</cx:pt>
          <cx:pt idx="10322">2500</cx:pt>
          <cx:pt idx="10323">3700</cx:pt>
          <cx:pt idx="10324">1500</cx:pt>
          <cx:pt idx="10325">1700</cx:pt>
          <cx:pt idx="10326">2600</cx:pt>
          <cx:pt idx="10327">1500</cx:pt>
          <cx:pt idx="10328">2400</cx:pt>
          <cx:pt idx="10329">2400</cx:pt>
          <cx:pt idx="10330">2700</cx:pt>
          <cx:pt idx="10331">2200</cx:pt>
          <cx:pt idx="10332">2000</cx:pt>
          <cx:pt idx="10333">1400</cx:pt>
          <cx:pt idx="10334">1100</cx:pt>
          <cx:pt idx="10335">1300</cx:pt>
          <cx:pt idx="10336">4100</cx:pt>
          <cx:pt idx="10337">5400</cx:pt>
          <cx:pt idx="10338">5100</cx:pt>
          <cx:pt idx="10339">5600</cx:pt>
          <cx:pt idx="10340">5200</cx:pt>
          <cx:pt idx="10341">4400</cx:pt>
          <cx:pt idx="10342">6600</cx:pt>
          <cx:pt idx="10343">4800</cx:pt>
          <cx:pt idx="10344">4800</cx:pt>
          <cx:pt idx="10345">4400</cx:pt>
          <cx:pt idx="10346">4000</cx:pt>
          <cx:pt idx="10347">3900</cx:pt>
          <cx:pt idx="10348">3100</cx:pt>
          <cx:pt idx="10349">3900</cx:pt>
          <cx:pt idx="10350">3500</cx:pt>
          <cx:pt idx="10351">3400</cx:pt>
          <cx:pt idx="10352">3100</cx:pt>
          <cx:pt idx="10353">3000</cx:pt>
          <cx:pt idx="10354">3900</cx:pt>
          <cx:pt idx="10355">3200</cx:pt>
          <cx:pt idx="10356">3100</cx:pt>
          <cx:pt idx="10357">4900</cx:pt>
          <cx:pt idx="10358">4100</cx:pt>
          <cx:pt idx="10359">3400</cx:pt>
          <cx:pt idx="10360">3700</cx:pt>
          <cx:pt idx="10361">3500</cx:pt>
          <cx:pt idx="10362">4900</cx:pt>
          <cx:pt idx="10363">5600</cx:pt>
          <cx:pt idx="10364">3600</cx:pt>
          <cx:pt idx="10365">3500</cx:pt>
          <cx:pt idx="10366">3600</cx:pt>
          <cx:pt idx="10367">3800</cx:pt>
          <cx:pt idx="10368">1900</cx:pt>
          <cx:pt idx="10369">3000</cx:pt>
          <cx:pt idx="10370">2500</cx:pt>
          <cx:pt idx="10371">3200</cx:pt>
          <cx:pt idx="10372">5300</cx:pt>
          <cx:pt idx="10373">7200</cx:pt>
          <cx:pt idx="10374">22500</cx:pt>
          <cx:pt idx="10375">5200</cx:pt>
          <cx:pt idx="10376">4800</cx:pt>
          <cx:pt idx="10377">2400</cx:pt>
          <cx:pt idx="10378">5100</cx:pt>
          <cx:pt idx="10379">4000</cx:pt>
          <cx:pt idx="10380">4500</cx:pt>
          <cx:pt idx="10381">3800</cx:pt>
          <cx:pt idx="10382">4000</cx:pt>
          <cx:pt idx="10383">3500</cx:pt>
          <cx:pt idx="10384">3600</cx:pt>
          <cx:pt idx="10385">3300</cx:pt>
          <cx:pt idx="10386">2400</cx:pt>
          <cx:pt idx="10387">3100</cx:pt>
          <cx:pt idx="10388">3500</cx:pt>
          <cx:pt idx="10389">2300</cx:pt>
          <cx:pt idx="10390">3700</cx:pt>
          <cx:pt idx="10391">2000</cx:pt>
          <cx:pt idx="10392">3400</cx:pt>
          <cx:pt idx="10393">2700</cx:pt>
          <cx:pt idx="10394">1600</cx:pt>
          <cx:pt idx="10395">2700</cx:pt>
          <cx:pt idx="10396">3000</cx:pt>
          <cx:pt idx="10397">4100</cx:pt>
          <cx:pt idx="10398">2200</cx:pt>
          <cx:pt idx="10399">3200</cx:pt>
          <cx:pt idx="10400">5100</cx:pt>
          <cx:pt idx="10401">3000</cx:pt>
          <cx:pt idx="10402">2800</cx:pt>
          <cx:pt idx="10403">2700</cx:pt>
          <cx:pt idx="10404">2300</cx:pt>
          <cx:pt idx="10405">3400</cx:pt>
          <cx:pt idx="10406">2700</cx:pt>
          <cx:pt idx="10407">3000</cx:pt>
          <cx:pt idx="10408">2700</cx:pt>
          <cx:pt idx="10409">10400</cx:pt>
          <cx:pt idx="10410">22300</cx:pt>
          <cx:pt idx="10411">14100</cx:pt>
          <cx:pt idx="10412">6400</cx:pt>
          <cx:pt idx="10413">7900</cx:pt>
          <cx:pt idx="10414">10300</cx:pt>
          <cx:pt idx="10415">5700</cx:pt>
          <cx:pt idx="10416">9900</cx:pt>
          <cx:pt idx="10417">3900</cx:pt>
          <cx:pt idx="10418">400</cx:pt>
          <cx:pt idx="10419">0</cx:pt>
          <cx:pt idx="10420">300</cx:pt>
          <cx:pt idx="10421">5000</cx:pt>
          <cx:pt idx="10422">5400</cx:pt>
          <cx:pt idx="10423">5500</cx:pt>
          <cx:pt idx="10424">6200</cx:pt>
          <cx:pt idx="10425">6800</cx:pt>
          <cx:pt idx="10426">6000</cx:pt>
          <cx:pt idx="10427">4900</cx:pt>
          <cx:pt idx="10428">4400</cx:pt>
          <cx:pt idx="10429">4500</cx:pt>
          <cx:pt idx="10430">4900</cx:pt>
          <cx:pt idx="10431">4400</cx:pt>
          <cx:pt idx="10432">2800</cx:pt>
          <cx:pt idx="10433">1200</cx:pt>
          <cx:pt idx="10434">1600</cx:pt>
          <cx:pt idx="10435">4600</cx:pt>
          <cx:pt idx="10436">3700</cx:pt>
          <cx:pt idx="10437">4600</cx:pt>
          <cx:pt idx="10438">4000</cx:pt>
          <cx:pt idx="10439">2900</cx:pt>
          <cx:pt idx="10440">4600</cx:pt>
          <cx:pt idx="10441">4500</cx:pt>
          <cx:pt idx="10442">4000</cx:pt>
          <cx:pt idx="10443">4400</cx:pt>
          <cx:pt idx="10444">4000</cx:pt>
          <cx:pt idx="10445">3000</cx:pt>
          <cx:pt idx="10446">200</cx:pt>
          <cx:pt idx="10447">700</cx:pt>
          <cx:pt idx="10448">500</cx:pt>
          <cx:pt idx="10449">400</cx:pt>
          <cx:pt idx="10450">200</cx:pt>
          <cx:pt idx="10451">700</cx:pt>
          <cx:pt idx="10452">600</cx:pt>
          <cx:pt idx="10453">200</cx:pt>
          <cx:pt idx="10454">500</cx:pt>
          <cx:pt idx="10455">500</cx:pt>
          <cx:pt idx="10456">500</cx:pt>
          <cx:pt idx="10457">500</cx:pt>
          <cx:pt idx="10458">3700</cx:pt>
          <cx:pt idx="10459">4900</cx:pt>
          <cx:pt idx="10460">3300</cx:pt>
          <cx:pt idx="10461">5900</cx:pt>
          <cx:pt idx="10462">0</cx:pt>
          <cx:pt idx="10463">0</cx:pt>
          <cx:pt idx="10464">1400</cx:pt>
          <cx:pt idx="10465">4100</cx:pt>
          <cx:pt idx="10466">3000</cx:pt>
          <cx:pt idx="10467">3300</cx:pt>
          <cx:pt idx="10468">2700</cx:pt>
          <cx:pt idx="10469">2100</cx:pt>
          <cx:pt idx="10470">2100</cx:pt>
          <cx:pt idx="10471">3400</cx:pt>
          <cx:pt idx="10472">3100</cx:pt>
          <cx:pt idx="10473">1800</cx:pt>
          <cx:pt idx="10474">1800</cx:pt>
          <cx:pt idx="10475">1400</cx:pt>
          <cx:pt idx="10476">1000</cx:pt>
          <cx:pt idx="10477">1700</cx:pt>
          <cx:pt idx="10478">1100</cx:pt>
          <cx:pt idx="10479">1000</cx:pt>
          <cx:pt idx="10480">1500</cx:pt>
          <cx:pt idx="10481">1200</cx:pt>
          <cx:pt idx="10482">1300</cx:pt>
          <cx:pt idx="10483">600</cx:pt>
          <cx:pt idx="10484">0</cx:pt>
          <cx:pt idx="10485">100</cx:pt>
          <cx:pt idx="10486">700</cx:pt>
          <cx:pt idx="10487">100</cx:pt>
          <cx:pt idx="10488">600</cx:pt>
          <cx:pt idx="10489">600</cx:pt>
          <cx:pt idx="10490">700</cx:pt>
          <cx:pt idx="10491">100</cx:pt>
          <cx:pt idx="10492">100</cx:pt>
          <cx:pt idx="10493">0</cx:pt>
          <cx:pt idx="10494">1900</cx:pt>
          <cx:pt idx="10495">2200</cx:pt>
          <cx:pt idx="10496">3200</cx:pt>
          <cx:pt idx="10497">1600</cx:pt>
          <cx:pt idx="10498">2800</cx:pt>
          <cx:pt idx="10499">2900</cx:pt>
          <cx:pt idx="10500">2700</cx:pt>
          <cx:pt idx="10501">2300</cx:pt>
          <cx:pt idx="10502">2300</cx:pt>
          <cx:pt idx="10503">2800</cx:pt>
          <cx:pt idx="10504">1600</cx:pt>
          <cx:pt idx="10505">3400</cx:pt>
          <cx:pt idx="10506">2300</cx:pt>
          <cx:pt idx="10507">1500</cx:pt>
          <cx:pt idx="10508">1400</cx:pt>
          <cx:pt idx="10509">1600</cx:pt>
          <cx:pt idx="10510">2200</cx:pt>
          <cx:pt idx="10511">1100</cx:pt>
          <cx:pt idx="10512">2300</cx:pt>
          <cx:pt idx="10513">2000</cx:pt>
          <cx:pt idx="10514">1800</cx:pt>
          <cx:pt idx="10515">2200</cx:pt>
          <cx:pt idx="10516">1500</cx:pt>
          <cx:pt idx="10517">1500</cx:pt>
          <cx:pt idx="10518">2100</cx:pt>
          <cx:pt idx="10519">2400</cx:pt>
          <cx:pt idx="10520">2800</cx:pt>
          <cx:pt idx="10521">2700</cx:pt>
          <cx:pt idx="10522">2800</cx:pt>
          <cx:pt idx="10523">3000</cx:pt>
          <cx:pt idx="10524">2300</cx:pt>
          <cx:pt idx="10525">2600</cx:pt>
          <cx:pt idx="10526">3100</cx:pt>
          <cx:pt idx="10527">2500</cx:pt>
          <cx:pt idx="10528">2900</cx:pt>
          <cx:pt idx="10529">2600</cx:pt>
          <cx:pt idx="10530">3100</cx:pt>
          <cx:pt idx="10531">3000</cx:pt>
          <cx:pt idx="10532">3700</cx:pt>
          <cx:pt idx="10533">3300</cx:pt>
          <cx:pt idx="10534">4200</cx:pt>
          <cx:pt idx="10535">3600</cx:pt>
          <cx:pt idx="10536">3100</cx:pt>
          <cx:pt idx="10537">3400</cx:pt>
          <cx:pt idx="10538">2900</cx:pt>
          <cx:pt idx="10539">3100</cx:pt>
          <cx:pt idx="10540">3000</cx:pt>
          <cx:pt idx="10541">2600</cx:pt>
          <cx:pt idx="10542">2200</cx:pt>
          <cx:pt idx="10543">2400</cx:pt>
          <cx:pt idx="10544">2400</cx:pt>
          <cx:pt idx="10545">2400</cx:pt>
          <cx:pt idx="10546">2400</cx:pt>
          <cx:pt idx="10547">2700</cx:pt>
          <cx:pt idx="10548">2000</cx:pt>
          <cx:pt idx="10549">2500</cx:pt>
          <cx:pt idx="10550">2500</cx:pt>
          <cx:pt idx="10551">2400</cx:pt>
          <cx:pt idx="10552">2500</cx:pt>
          <cx:pt idx="10553">4000</cx:pt>
          <cx:pt idx="10554">2200</cx:pt>
          <cx:pt idx="10555">2100</cx:pt>
          <cx:pt idx="10556">2900</cx:pt>
          <cx:pt idx="10557">2400</cx:pt>
          <cx:pt idx="10558">1800</cx:pt>
          <cx:pt idx="10559">2700</cx:pt>
          <cx:pt idx="10560">1400</cx:pt>
          <cx:pt idx="10561">2300</cx:pt>
          <cx:pt idx="10562">1000</cx:pt>
          <cx:pt idx="10563">100</cx:pt>
          <cx:pt idx="10564">0</cx:pt>
          <cx:pt idx="10565">3300</cx:pt>
          <cx:pt idx="10566">1900</cx:pt>
          <cx:pt idx="10567">2200</cx:pt>
          <cx:pt idx="10568">4500</cx:pt>
          <cx:pt idx="10569">4400</cx:pt>
          <cx:pt idx="10570">1900</cx:pt>
          <cx:pt idx="10571">1500</cx:pt>
          <cx:pt idx="10572">3900</cx:pt>
          <cx:pt idx="10573">4300</cx:pt>
          <cx:pt idx="10574">3800</cx:pt>
          <cx:pt idx="10575">3900</cx:pt>
          <cx:pt idx="10576">3900</cx:pt>
          <cx:pt idx="10577">3400</cx:pt>
          <cx:pt idx="10578">6500</cx:pt>
          <cx:pt idx="10579">8100</cx:pt>
          <cx:pt idx="10580">4000</cx:pt>
          <cx:pt idx="10581">5600</cx:pt>
          <cx:pt idx="10582">6700</cx:pt>
          <cx:pt idx="10583">1800</cx:pt>
          <cx:pt idx="10584">400</cx:pt>
          <cx:pt idx="10585">800</cx:pt>
          <cx:pt idx="10586">300</cx:pt>
          <cx:pt idx="10587">0</cx:pt>
          <cx:pt idx="10588">3500</cx:pt>
          <cx:pt idx="10589">1400</cx:pt>
          <cx:pt idx="10590">2300</cx:pt>
          <cx:pt idx="10591">3200</cx:pt>
          <cx:pt idx="10592">3000</cx:pt>
          <cx:pt idx="10593">2500</cx:pt>
          <cx:pt idx="10594">2500</cx:pt>
          <cx:pt idx="10595">2400</cx:pt>
          <cx:pt idx="10596">3800</cx:pt>
          <cx:pt idx="10597">3000</cx:pt>
          <cx:pt idx="10598">700</cx:pt>
          <cx:pt idx="10599">400</cx:pt>
          <cx:pt idx="10600">2000</cx:pt>
          <cx:pt idx="10601">2100</cx:pt>
          <cx:pt idx="10602">1800</cx:pt>
          <cx:pt idx="10603">2300</cx:pt>
          <cx:pt idx="10604">2300</cx:pt>
          <cx:pt idx="10605">1100</cx:pt>
          <cx:pt idx="10606">700</cx:pt>
          <cx:pt idx="10607">0</cx:pt>
          <cx:pt idx="10608">1300</cx:pt>
          <cx:pt idx="10609">400</cx:pt>
          <cx:pt idx="10610">2200</cx:pt>
          <cx:pt idx="10611">3900</cx:pt>
          <cx:pt idx="10612">5700</cx:pt>
          <cx:pt idx="10613">6900</cx:pt>
          <cx:pt idx="10614">3600</cx:pt>
          <cx:pt idx="10615">5600</cx:pt>
          <cx:pt idx="10616">5300</cx:pt>
          <cx:pt idx="10617">6200</cx:pt>
          <cx:pt idx="10618">6300</cx:pt>
          <cx:pt idx="10619">6200</cx:pt>
          <cx:pt idx="10620">6200</cx:pt>
          <cx:pt idx="10621">4800</cx:pt>
          <cx:pt idx="10622">5300</cx:pt>
          <cx:pt idx="10623">1200</cx:pt>
          <cx:pt idx="10624">800</cx:pt>
          <cx:pt idx="10625">900</cx:pt>
          <cx:pt idx="10626">1000</cx:pt>
          <cx:pt idx="10627">6100</cx:pt>
          <cx:pt idx="10628">0</cx:pt>
          <cx:pt idx="10629">4700</cx:pt>
          <cx:pt idx="10630">1500</cx:pt>
          <cx:pt idx="10631">300</cx:pt>
          <cx:pt idx="10632">900</cx:pt>
          <cx:pt idx="10633">600</cx:pt>
          <cx:pt idx="10634">600</cx:pt>
          <cx:pt idx="10635">0</cx:pt>
          <cx:pt idx="10636">0</cx:pt>
          <cx:pt idx="10637">0</cx:pt>
          <cx:pt idx="10638">0</cx:pt>
          <cx:pt idx="10639">0</cx:pt>
          <cx:pt idx="10640">0</cx:pt>
          <cx:pt idx="10641">0</cx:pt>
          <cx:pt idx="10642">0</cx:pt>
          <cx:pt idx="10643">0</cx:pt>
          <cx:pt idx="10644">5900</cx:pt>
          <cx:pt idx="10645">5600</cx:pt>
          <cx:pt idx="10646">5700</cx:pt>
          <cx:pt idx="10647">1700</cx:pt>
          <cx:pt idx="10648">1000</cx:pt>
          <cx:pt idx="10649">500</cx:pt>
          <cx:pt idx="10650">1100</cx:pt>
          <cx:pt idx="10651">0</cx:pt>
          <cx:pt idx="10652">200</cx:pt>
          <cx:pt idx="10653">300</cx:pt>
          <cx:pt idx="10654">400</cx:pt>
          <cx:pt idx="10655">0</cx:pt>
          <cx:pt idx="10656">400</cx:pt>
          <cx:pt idx="10657">1000</cx:pt>
          <cx:pt idx="10658">1000</cx:pt>
          <cx:pt idx="10659">3300</cx:pt>
          <cx:pt idx="10660">3200</cx:pt>
          <cx:pt idx="10661">3100</cx:pt>
          <cx:pt idx="10662">3000</cx:pt>
          <cx:pt idx="10663">2000</cx:pt>
          <cx:pt idx="10664">2800</cx:pt>
          <cx:pt idx="10665">4200</cx:pt>
          <cx:pt idx="10666">3800</cx:pt>
          <cx:pt idx="10667">3000</cx:pt>
          <cx:pt idx="10668">3300</cx:pt>
          <cx:pt idx="10669">3000</cx:pt>
          <cx:pt idx="10670">3900</cx:pt>
          <cx:pt idx="10671">4200</cx:pt>
          <cx:pt idx="10672">2300</cx:pt>
          <cx:pt idx="10673">1700</cx:pt>
          <cx:pt idx="10674">4100</cx:pt>
          <cx:pt idx="10675">6100</cx:pt>
          <cx:pt idx="10676">5100</cx:pt>
          <cx:pt idx="10677">4100</cx:pt>
          <cx:pt idx="10678">500</cx:pt>
          <cx:pt idx="10679">5100</cx:pt>
          <cx:pt idx="10680">2000</cx:pt>
          <cx:pt idx="10681">1200</cx:pt>
          <cx:pt idx="10682">4400</cx:pt>
          <cx:pt idx="10683">1700</cx:pt>
          <cx:pt idx="10684">2300</cx:pt>
          <cx:pt idx="10685">900</cx:pt>
          <cx:pt idx="10686">1400</cx:pt>
          <cx:pt idx="10687">1100</cx:pt>
          <cx:pt idx="10688">900</cx:pt>
          <cx:pt idx="10689">1100</cx:pt>
          <cx:pt idx="10690">1000</cx:pt>
          <cx:pt idx="10691">900</cx:pt>
          <cx:pt idx="10692">700</cx:pt>
          <cx:pt idx="10693">1100</cx:pt>
          <cx:pt idx="10694">700</cx:pt>
          <cx:pt idx="10695">2300</cx:pt>
          <cx:pt idx="10696">600</cx:pt>
          <cx:pt idx="10697">900</cx:pt>
          <cx:pt idx="10698">1200</cx:pt>
          <cx:pt idx="10699">2600</cx:pt>
          <cx:pt idx="10700">2300</cx:pt>
          <cx:pt idx="10701">1800</cx:pt>
          <cx:pt idx="10702">5500</cx:pt>
          <cx:pt idx="10703">2900</cx:pt>
          <cx:pt idx="10704">2900</cx:pt>
          <cx:pt idx="10705">2500</cx:pt>
          <cx:pt idx="10706">2000</cx:pt>
          <cx:pt idx="10707">1600</cx:pt>
          <cx:pt idx="10708">17400</cx:pt>
          <cx:pt idx="10709">10000</cx:pt>
          <cx:pt idx="10710">4500</cx:pt>
          <cx:pt idx="10711">4000</cx:pt>
          <cx:pt idx="10712">5600</cx:pt>
          <cx:pt idx="10713">4400</cx:pt>
          <cx:pt idx="10714">5200</cx:pt>
          <cx:pt idx="10715">4400</cx:pt>
          <cx:pt idx="10716">4700</cx:pt>
          <cx:pt idx="10717">4500</cx:pt>
          <cx:pt idx="10718">4600</cx:pt>
          <cx:pt idx="10719">4300</cx:pt>
          <cx:pt idx="10720">1100</cx:pt>
          <cx:pt idx="10721">1100</cx:pt>
          <cx:pt idx="10722">1200</cx:pt>
          <cx:pt idx="10723">1400</cx:pt>
          <cx:pt idx="10724">900</cx:pt>
          <cx:pt idx="10725">700</cx:pt>
          <cx:pt idx="10726">1700</cx:pt>
          <cx:pt idx="10727">400</cx:pt>
          <cx:pt idx="10728">1100</cx:pt>
          <cx:pt idx="10729">800</cx:pt>
          <cx:pt idx="10730">1000</cx:pt>
          <cx:pt idx="10731">1100</cx:pt>
          <cx:pt idx="10732">2300</cx:pt>
          <cx:pt idx="10733">3600</cx:pt>
          <cx:pt idx="10734">4500</cx:pt>
          <cx:pt idx="10735">3400</cx:pt>
          <cx:pt idx="10736">1400</cx:pt>
          <cx:pt idx="10737">2900</cx:pt>
          <cx:pt idx="10738">3600</cx:pt>
          <cx:pt idx="10739">2500</cx:pt>
          <cx:pt idx="10740">4800</cx:pt>
          <cx:pt idx="10741">3100</cx:pt>
          <cx:pt idx="10742">3000</cx:pt>
          <cx:pt idx="10743">4400</cx:pt>
          <cx:pt idx="10744">2600</cx:pt>
          <cx:pt idx="10745">2100</cx:pt>
          <cx:pt idx="10746">2800</cx:pt>
          <cx:pt idx="10747">2800</cx:pt>
          <cx:pt idx="10748">3000</cx:pt>
          <cx:pt idx="10749">1700</cx:pt>
          <cx:pt idx="10750">3000</cx:pt>
          <cx:pt idx="10751">1500</cx:pt>
          <cx:pt idx="10752">4900</cx:pt>
          <cx:pt idx="10753">3800</cx:pt>
          <cx:pt idx="10754">3400</cx:pt>
          <cx:pt idx="10755">3000</cx:pt>
          <cx:pt idx="10756">1700</cx:pt>
          <cx:pt idx="10757">2900</cx:pt>
          <cx:pt idx="10758">2000</cx:pt>
          <cx:pt idx="10759">3000</cx:pt>
          <cx:pt idx="10760">1600</cx:pt>
          <cx:pt idx="10761">1200</cx:pt>
          <cx:pt idx="10762">1500</cx:pt>
          <cx:pt idx="10763">1200</cx:pt>
          <cx:pt idx="10764">2100</cx:pt>
          <cx:pt idx="10765">1300</cx:pt>
          <cx:pt idx="10766">1200</cx:pt>
          <cx:pt idx="10767">2000</cx:pt>
          <cx:pt idx="10768">3400</cx:pt>
          <cx:pt idx="10769">3600</cx:pt>
          <cx:pt idx="10770">4100</cx:pt>
          <cx:pt idx="10771">3900</cx:pt>
          <cx:pt idx="10772">3100</cx:pt>
          <cx:pt idx="10773">2700</cx:pt>
          <cx:pt idx="10774">3300</cx:pt>
          <cx:pt idx="10775">3400</cx:pt>
          <cx:pt idx="10776">1700</cx:pt>
          <cx:pt idx="10777">1400</cx:pt>
          <cx:pt idx="10778">1900</cx:pt>
          <cx:pt idx="10779">2800</cx:pt>
          <cx:pt idx="10780">2000</cx:pt>
          <cx:pt idx="10781">2800</cx:pt>
          <cx:pt idx="10782">3700</cx:pt>
          <cx:pt idx="10783">3800</cx:pt>
          <cx:pt idx="10784">3700</cx:pt>
          <cx:pt idx="10785">2000</cx:pt>
          <cx:pt idx="10786">2300</cx:pt>
          <cx:pt idx="10787">2100</cx:pt>
          <cx:pt idx="10788">2000</cx:pt>
          <cx:pt idx="10789">1700</cx:pt>
          <cx:pt idx="10790">800</cx:pt>
          <cx:pt idx="10791">1700</cx:pt>
          <cx:pt idx="10792">1300</cx:pt>
          <cx:pt idx="10793">1600</cx:pt>
          <cx:pt idx="10794">1300</cx:pt>
          <cx:pt idx="10795">1600</cx:pt>
          <cx:pt idx="10796">1600</cx:pt>
          <cx:pt idx="10797">1600</cx:pt>
          <cx:pt idx="10798">1600</cx:pt>
          <cx:pt idx="10799">1400</cx:pt>
          <cx:pt idx="10800">1100</cx:pt>
          <cx:pt idx="10801">1400</cx:pt>
          <cx:pt idx="10802">1000</cx:pt>
          <cx:pt idx="10803">1000</cx:pt>
          <cx:pt idx="10804">1900</cx:pt>
          <cx:pt idx="10805">3000</cx:pt>
          <cx:pt idx="10806">2400</cx:pt>
          <cx:pt idx="10807">1900</cx:pt>
          <cx:pt idx="10808">1800</cx:pt>
          <cx:pt idx="10809">1800</cx:pt>
          <cx:pt idx="10810">2100</cx:pt>
          <cx:pt idx="10811">1900</cx:pt>
          <cx:pt idx="10812">2000</cx:pt>
          <cx:pt idx="10813">2100</cx:pt>
          <cx:pt idx="10814">2000</cx:pt>
          <cx:pt idx="10815">1900</cx:pt>
          <cx:pt idx="10816">5800</cx:pt>
          <cx:pt idx="10817">5800</cx:pt>
          <cx:pt idx="10818">8500</cx:pt>
          <cx:pt idx="10819">6800</cx:pt>
          <cx:pt idx="10820">5500</cx:pt>
          <cx:pt idx="10821">4100</cx:pt>
          <cx:pt idx="10822">4500</cx:pt>
          <cx:pt idx="10823">4100</cx:pt>
          <cx:pt idx="10824">3800</cx:pt>
          <cx:pt idx="10825">3300</cx:pt>
          <cx:pt idx="10826">3100</cx:pt>
          <cx:pt idx="10827">3400</cx:pt>
          <cx:pt idx="10828">5500</cx:pt>
          <cx:pt idx="10829">3400</cx:pt>
          <cx:pt idx="10830">3900</cx:pt>
          <cx:pt idx="10831">4800</cx:pt>
          <cx:pt idx="10832">4200</cx:pt>
          <cx:pt idx="10833">3700</cx:pt>
          <cx:pt idx="10834">4700</cx:pt>
          <cx:pt idx="10835">4700</cx:pt>
          <cx:pt idx="10836">5000</cx:pt>
          <cx:pt idx="10837">3800</cx:pt>
          <cx:pt idx="10838">3200</cx:pt>
          <cx:pt idx="10839">3400</cx:pt>
          <cx:pt idx="10840">1600</cx:pt>
          <cx:pt idx="10841">3000</cx:pt>
          <cx:pt idx="10842">3400</cx:pt>
          <cx:pt idx="10843">2900</cx:pt>
          <cx:pt idx="10844">3800</cx:pt>
          <cx:pt idx="10845">1600</cx:pt>
          <cx:pt idx="10846">3200</cx:pt>
          <cx:pt idx="10847">2800</cx:pt>
          <cx:pt idx="10848">2900</cx:pt>
          <cx:pt idx="10849">2900</cx:pt>
          <cx:pt idx="10850">2600</cx:pt>
          <cx:pt idx="10851">1600</cx:pt>
          <cx:pt idx="10852">1900</cx:pt>
          <cx:pt idx="10853">1900</cx:pt>
          <cx:pt idx="10854">2000</cx:pt>
          <cx:pt idx="10855">4600</cx:pt>
          <cx:pt idx="10856">3300</cx:pt>
          <cx:pt idx="10857">2100</cx:pt>
          <cx:pt idx="10858">2300</cx:pt>
          <cx:pt idx="10859">1600</cx:pt>
          <cx:pt idx="10860">1200</cx:pt>
          <cx:pt idx="10861">1500</cx:pt>
          <cx:pt idx="10862">1200</cx:pt>
          <cx:pt idx="10863">2400</cx:pt>
          <cx:pt idx="10864">2900</cx:pt>
          <cx:pt idx="10865">1500</cx:pt>
          <cx:pt idx="10866">1600</cx:pt>
          <cx:pt idx="10867">1600</cx:pt>
          <cx:pt idx="10868">1300</cx:pt>
          <cx:pt idx="10869">1300</cx:pt>
          <cx:pt idx="10870">1800</cx:pt>
          <cx:pt idx="10871">1700</cx:pt>
          <cx:pt idx="10872">1600</cx:pt>
          <cx:pt idx="10873">1100</cx:pt>
          <cx:pt idx="10874">1200</cx:pt>
          <cx:pt idx="10875">1600</cx:pt>
          <cx:pt idx="10876">5100</cx:pt>
          <cx:pt idx="10877">6600</cx:pt>
          <cx:pt idx="10878">6900</cx:pt>
          <cx:pt idx="10879">8500</cx:pt>
          <cx:pt idx="10880">6500</cx:pt>
          <cx:pt idx="10881">4400</cx:pt>
          <cx:pt idx="10882">5400</cx:pt>
          <cx:pt idx="10883">5200</cx:pt>
          <cx:pt idx="10884">5600</cx:pt>
          <cx:pt idx="10885">6600</cx:pt>
          <cx:pt idx="10886">4600</cx:pt>
          <cx:pt idx="10887">4800</cx:pt>
          <cx:pt idx="10888">3100</cx:pt>
          <cx:pt idx="10889">800</cx:pt>
          <cx:pt idx="10890">2600</cx:pt>
          <cx:pt idx="10891">3100</cx:pt>
          <cx:pt idx="10892">2000</cx:pt>
          <cx:pt idx="10893">1700</cx:pt>
          <cx:pt idx="10894">2300</cx:pt>
          <cx:pt idx="10895">1800</cx:pt>
          <cx:pt idx="10896">1000</cx:pt>
          <cx:pt idx="10897">1700</cx:pt>
          <cx:pt idx="10898">2100</cx:pt>
          <cx:pt idx="10899">1800</cx:pt>
          <cx:pt idx="10900">200</cx:pt>
          <cx:pt idx="10901">2900</cx:pt>
          <cx:pt idx="10902">4200</cx:pt>
          <cx:pt idx="10903">5200</cx:pt>
          <cx:pt idx="10904">700</cx:pt>
          <cx:pt idx="10905">3200</cx:pt>
          <cx:pt idx="10906">1500</cx:pt>
          <cx:pt idx="10907">2400</cx:pt>
          <cx:pt idx="10908">2000</cx:pt>
          <cx:pt idx="10909">2200</cx:pt>
          <cx:pt idx="10910">2000</cx:pt>
          <cx:pt idx="10911">2800</cx:pt>
          <cx:pt idx="10912">3600</cx:pt>
          <cx:pt idx="10913">3400</cx:pt>
          <cx:pt idx="10914">3900</cx:pt>
          <cx:pt idx="10915">2300</cx:pt>
          <cx:pt idx="10916">3300</cx:pt>
          <cx:pt idx="10917">3900</cx:pt>
          <cx:pt idx="10918">3500</cx:pt>
          <cx:pt idx="10919">2600</cx:pt>
          <cx:pt idx="10920">3600</cx:pt>
          <cx:pt idx="10921">3600</cx:pt>
          <cx:pt idx="10922">3800</cx:pt>
          <cx:pt idx="10923">5100</cx:pt>
          <cx:pt idx="10924">2800</cx:pt>
          <cx:pt idx="10925">2000</cx:pt>
          <cx:pt idx="10926">3200</cx:pt>
          <cx:pt idx="10927">2800</cx:pt>
          <cx:pt idx="10928">2100</cx:pt>
          <cx:pt idx="10929">2100</cx:pt>
          <cx:pt idx="10930">2400</cx:pt>
          <cx:pt idx="10931">2100</cx:pt>
          <cx:pt idx="10932">2400</cx:pt>
          <cx:pt idx="10933">2100</cx:pt>
          <cx:pt idx="10934">1600</cx:pt>
          <cx:pt idx="10935">2500</cx:pt>
          <cx:pt idx="10936">3500</cx:pt>
          <cx:pt idx="10937">4900</cx:pt>
          <cx:pt idx="10938">4700</cx:pt>
          <cx:pt idx="10939">2300</cx:pt>
          <cx:pt idx="10940">3800</cx:pt>
          <cx:pt idx="10941">3400</cx:pt>
          <cx:pt idx="10942">4000</cx:pt>
          <cx:pt idx="10943">3500</cx:pt>
          <cx:pt idx="10944">3000</cx:pt>
          <cx:pt idx="10945">3400</cx:pt>
          <cx:pt idx="10946">3200</cx:pt>
          <cx:pt idx="10947">2500</cx:pt>
          <cx:pt idx="10948">5100</cx:pt>
          <cx:pt idx="10949">400</cx:pt>
          <cx:pt idx="10950">4000</cx:pt>
          <cx:pt idx="10951">4900</cx:pt>
          <cx:pt idx="10952">5300</cx:pt>
          <cx:pt idx="10953">3600</cx:pt>
          <cx:pt idx="10954">5800</cx:pt>
          <cx:pt idx="10955">5200</cx:pt>
          <cx:pt idx="10956">4700</cx:pt>
          <cx:pt idx="10957">4300</cx:pt>
          <cx:pt idx="10958">4300</cx:pt>
          <cx:pt idx="10959">4600</cx:pt>
          <cx:pt idx="10960">12300</cx:pt>
          <cx:pt idx="10961">10700</cx:pt>
          <cx:pt idx="10962">5000</cx:pt>
          <cx:pt idx="10963">5800</cx:pt>
          <cx:pt idx="10964">6800</cx:pt>
          <cx:pt idx="10965">4600</cx:pt>
          <cx:pt idx="10966">6300</cx:pt>
          <cx:pt idx="10967">5200</cx:pt>
          <cx:pt idx="10968">3700</cx:pt>
          <cx:pt idx="10969">5100</cx:pt>
          <cx:pt idx="10970">5800</cx:pt>
          <cx:pt idx="10971">6600</cx:pt>
          <cx:pt idx="10972">4700</cx:pt>
          <cx:pt idx="10973">6300</cx:pt>
          <cx:pt idx="10974">4500</cx:pt>
          <cx:pt idx="10975">5300</cx:pt>
          <cx:pt idx="10976">4800</cx:pt>
          <cx:pt idx="10977">4500</cx:pt>
          <cx:pt idx="10978">5600</cx:pt>
          <cx:pt idx="10979">5500</cx:pt>
          <cx:pt idx="10980">3500</cx:pt>
          <cx:pt idx="10981">4400</cx:pt>
          <cx:pt idx="10982">5100</cx:pt>
          <cx:pt idx="10983">4300</cx:pt>
          <cx:pt idx="10984">5900</cx:pt>
          <cx:pt idx="10985">6000</cx:pt>
          <cx:pt idx="10986">6400</cx:pt>
          <cx:pt idx="10987">6000</cx:pt>
          <cx:pt idx="10988">8300</cx:pt>
          <cx:pt idx="10989">9200</cx:pt>
          <cx:pt idx="10990">11800</cx:pt>
          <cx:pt idx="10991">6200</cx:pt>
          <cx:pt idx="10992">5000</cx:pt>
          <cx:pt idx="10993">5600</cx:pt>
          <cx:pt idx="10994">5200</cx:pt>
          <cx:pt idx="10995">5400</cx:pt>
          <cx:pt idx="10996">4900</cx:pt>
          <cx:pt idx="10997">5200</cx:pt>
          <cx:pt idx="10998">9700</cx:pt>
          <cx:pt idx="10999">47600</cx:pt>
          <cx:pt idx="11000">73200</cx:pt>
          <cx:pt idx="11001">4000</cx:pt>
          <cx:pt idx="11002">5500</cx:pt>
          <cx:pt idx="11003">4500</cx:pt>
          <cx:pt idx="11004">7000</cx:pt>
          <cx:pt idx="11005">5900</cx:pt>
          <cx:pt idx="11006">5000</cx:pt>
          <cx:pt idx="11007">4600</cx:pt>
          <cx:pt idx="11008">4700</cx:pt>
          <cx:pt idx="11009">5000</cx:pt>
          <cx:pt idx="11010">12300</cx:pt>
          <cx:pt idx="11011">6100</cx:pt>
          <cx:pt idx="11012">7000</cx:pt>
          <cx:pt idx="11013">4400</cx:pt>
          <cx:pt idx="11014">4800</cx:pt>
          <cx:pt idx="11015">4400</cx:pt>
          <cx:pt idx="11016">3700</cx:pt>
          <cx:pt idx="11017">4000</cx:pt>
          <cx:pt idx="11018">3800</cx:pt>
          <cx:pt idx="11019">4900</cx:pt>
          <cx:pt idx="11020">2300</cx:pt>
          <cx:pt idx="11021">4200</cx:pt>
          <cx:pt idx="11022">3600</cx:pt>
          <cx:pt idx="11023">3800</cx:pt>
          <cx:pt idx="11024">2800</cx:pt>
          <cx:pt idx="11025">2300</cx:pt>
          <cx:pt idx="11026">3600</cx:pt>
          <cx:pt idx="11027">3100</cx:pt>
          <cx:pt idx="11028">3800</cx:pt>
          <cx:pt idx="11029">2300</cx:pt>
          <cx:pt idx="11030">2200</cx:pt>
          <cx:pt idx="11031">2200</cx:pt>
          <cx:pt idx="11032">2600</cx:pt>
          <cx:pt idx="11033">2400</cx:pt>
          <cx:pt idx="11034">2200</cx:pt>
          <cx:pt idx="11035">2800</cx:pt>
          <cx:pt idx="11036">2100</cx:pt>
          <cx:pt idx="11037">0</cx:pt>
          <cx:pt idx="11038">0</cx:pt>
          <cx:pt idx="11039">3000</cx:pt>
          <cx:pt idx="11040">2400</cx:pt>
          <cx:pt idx="11041">500</cx:pt>
          <cx:pt idx="11042">3000</cx:pt>
          <cx:pt idx="11043">3100</cx:pt>
          <cx:pt idx="11044">6000</cx:pt>
          <cx:pt idx="11045">6100</cx:pt>
          <cx:pt idx="11046">4700</cx:pt>
          <cx:pt idx="11047">12000</cx:pt>
          <cx:pt idx="11048">11900</cx:pt>
          <cx:pt idx="11049">3300</cx:pt>
          <cx:pt idx="11050">3800</cx:pt>
          <cx:pt idx="11051">4000</cx:pt>
          <cx:pt idx="11052">1600</cx:pt>
          <cx:pt idx="11053">3400</cx:pt>
          <cx:pt idx="11054">3300</cx:pt>
          <cx:pt idx="11055">4700</cx:pt>
          <cx:pt idx="11056">5200</cx:pt>
          <cx:pt idx="11057">3200</cx:pt>
          <cx:pt idx="11058">3000</cx:pt>
          <cx:pt idx="11059">3100</cx:pt>
          <cx:pt idx="11060">2900</cx:pt>
          <cx:pt idx="11061">2600</cx:pt>
          <cx:pt idx="11062">3900</cx:pt>
          <cx:pt idx="11063">2600</cx:pt>
          <cx:pt idx="11064">2400</cx:pt>
          <cx:pt idx="11065">2400</cx:pt>
          <cx:pt idx="11066">2400</cx:pt>
          <cx:pt idx="11067">2800</cx:pt>
          <cx:pt idx="11068">2700</cx:pt>
          <cx:pt idx="11069">4400</cx:pt>
          <cx:pt idx="11070">3200</cx:pt>
          <cx:pt idx="11071">4100</cx:pt>
          <cx:pt idx="11072">2700</cx:pt>
          <cx:pt idx="11073">2700</cx:pt>
          <cx:pt idx="11074">3000</cx:pt>
          <cx:pt idx="11075">5800</cx:pt>
          <cx:pt idx="11076">3200</cx:pt>
          <cx:pt idx="11077">2400</cx:pt>
          <cx:pt idx="11078">2400</cx:pt>
          <cx:pt idx="11079">2400</cx:pt>
          <cx:pt idx="11080">5700</cx:pt>
          <cx:pt idx="11081">6500</cx:pt>
          <cx:pt idx="11082">4600</cx:pt>
          <cx:pt idx="11083">5600</cx:pt>
          <cx:pt idx="11084">6400</cx:pt>
          <cx:pt idx="11085">5600</cx:pt>
          <cx:pt idx="11086">8500</cx:pt>
          <cx:pt idx="11087">6700</cx:pt>
          <cx:pt idx="11088">7400</cx:pt>
          <cx:pt idx="11089">6500</cx:pt>
          <cx:pt idx="11090">6200</cx:pt>
          <cx:pt idx="11091">5900</cx:pt>
          <cx:pt idx="11092">4600</cx:pt>
          <cx:pt idx="11093">4500</cx:pt>
          <cx:pt idx="11094">4400</cx:pt>
          <cx:pt idx="11095">4400</cx:pt>
          <cx:pt idx="11096">4800</cx:pt>
          <cx:pt idx="11097">2000</cx:pt>
          <cx:pt idx="11098">5400</cx:pt>
          <cx:pt idx="11099">2800</cx:pt>
          <cx:pt idx="11100">3500</cx:pt>
          <cx:pt idx="11101">3600</cx:pt>
          <cx:pt idx="11102">3600</cx:pt>
          <cx:pt idx="11103">3000</cx:pt>
          <cx:pt idx="11104">1500</cx:pt>
          <cx:pt idx="11105">1700</cx:pt>
          <cx:pt idx="11106">1800</cx:pt>
          <cx:pt idx="11107">200</cx:pt>
          <cx:pt idx="11108">4300</cx:pt>
          <cx:pt idx="11109">1800</cx:pt>
          <cx:pt idx="11110">2200</cx:pt>
          <cx:pt idx="11111">2600</cx:pt>
          <cx:pt idx="11112">2900</cx:pt>
          <cx:pt idx="11113">1800</cx:pt>
          <cx:pt idx="11114">2600</cx:pt>
          <cx:pt idx="11115">3200</cx:pt>
          <cx:pt idx="11116">6000</cx:pt>
          <cx:pt idx="11117">18200</cx:pt>
          <cx:pt idx="11118">5400</cx:pt>
          <cx:pt idx="11119">6000</cx:pt>
          <cx:pt idx="11120">6700</cx:pt>
          <cx:pt idx="11121">9300</cx:pt>
          <cx:pt idx="11122">10700</cx:pt>
          <cx:pt idx="11123">8100</cx:pt>
          <cx:pt idx="11124">7000</cx:pt>
          <cx:pt idx="11125">6100</cx:pt>
          <cx:pt idx="11126">3900</cx:pt>
          <cx:pt idx="11127">2700</cx:pt>
          <cx:pt idx="11128">1400</cx:pt>
          <cx:pt idx="11129">1600</cx:pt>
          <cx:pt idx="11130">1400</cx:pt>
          <cx:pt idx="11131">1500</cx:pt>
          <cx:pt idx="11132">1600</cx:pt>
          <cx:pt idx="11133">1300</cx:pt>
          <cx:pt idx="11134">1500</cx:pt>
          <cx:pt idx="11135">600</cx:pt>
          <cx:pt idx="11136">1000</cx:pt>
          <cx:pt idx="11137">1200</cx:pt>
          <cx:pt idx="11138">1300</cx:pt>
          <cx:pt idx="11139">1300</cx:pt>
          <cx:pt idx="11140">2100</cx:pt>
          <cx:pt idx="11141">2200</cx:pt>
          <cx:pt idx="11142">3000</cx:pt>
          <cx:pt idx="11143">2300</cx:pt>
          <cx:pt idx="11144">2300</cx:pt>
          <cx:pt idx="11145">2500</cx:pt>
          <cx:pt idx="11146">2300</cx:pt>
          <cx:pt idx="11147">1600</cx:pt>
          <cx:pt idx="11148">900</cx:pt>
          <cx:pt idx="11149">1800</cx:pt>
          <cx:pt idx="11150">1700</cx:pt>
          <cx:pt idx="11151">1200</cx:pt>
          <cx:pt idx="11152">1200</cx:pt>
          <cx:pt idx="11153">1400</cx:pt>
          <cx:pt idx="11154">1400</cx:pt>
          <cx:pt idx="11155">1300</cx:pt>
          <cx:pt idx="11156">1200</cx:pt>
          <cx:pt idx="11157">1800</cx:pt>
          <cx:pt idx="11158">1700</cx:pt>
          <cx:pt idx="11159">1200</cx:pt>
          <cx:pt idx="11160">1100</cx:pt>
          <cx:pt idx="11161">1200</cx:pt>
          <cx:pt idx="11162">1100</cx:pt>
          <cx:pt idx="11163">1100</cx:pt>
          <cx:pt idx="11164">400</cx:pt>
          <cx:pt idx="11165">300</cx:pt>
          <cx:pt idx="11166">600</cx:pt>
          <cx:pt idx="11167">400</cx:pt>
          <cx:pt idx="11168">400</cx:pt>
          <cx:pt idx="11169">400</cx:pt>
          <cx:pt idx="11170">800</cx:pt>
          <cx:pt idx="11171">200</cx:pt>
          <cx:pt idx="11172">300</cx:pt>
          <cx:pt idx="11173">1100</cx:pt>
          <cx:pt idx="11174">300</cx:pt>
          <cx:pt idx="11175">300</cx:pt>
          <cx:pt idx="11176">6200</cx:pt>
          <cx:pt idx="11177">0</cx:pt>
          <cx:pt idx="11178">0</cx:pt>
          <cx:pt idx="11179">200</cx:pt>
          <cx:pt idx="11180">7800</cx:pt>
          <cx:pt idx="11181">1900</cx:pt>
          <cx:pt idx="11182">4800</cx:pt>
          <cx:pt idx="11183">6800</cx:pt>
          <cx:pt idx="11184">8300</cx:pt>
          <cx:pt idx="11185">7300</cx:pt>
          <cx:pt idx="11186">6900</cx:pt>
          <cx:pt idx="11187">6000</cx:pt>
          <cx:pt idx="11188">13200</cx:pt>
          <cx:pt idx="11189">11400</cx:pt>
          <cx:pt idx="11190">9000</cx:pt>
          <cx:pt idx="11191">10300</cx:pt>
          <cx:pt idx="11192">10500</cx:pt>
          <cx:pt idx="11193">11300</cx:pt>
          <cx:pt idx="11194">8700</cx:pt>
          <cx:pt idx="11195">7200</cx:pt>
          <cx:pt idx="11196">6500</cx:pt>
          <cx:pt idx="11197">6700</cx:pt>
          <cx:pt idx="11198">6300</cx:pt>
          <cx:pt idx="11199">7000</cx:pt>
          <cx:pt idx="11200">4400</cx:pt>
          <cx:pt idx="11201">5300</cx:pt>
          <cx:pt idx="11202">4900</cx:pt>
          <cx:pt idx="11203">5700</cx:pt>
          <cx:pt idx="11204">5400</cx:pt>
          <cx:pt idx="11205">3900</cx:pt>
          <cx:pt idx="11206">4100</cx:pt>
          <cx:pt idx="11207">3300</cx:pt>
          <cx:pt idx="11208">4200</cx:pt>
          <cx:pt idx="11209">3800</cx:pt>
          <cx:pt idx="11210">3300</cx:pt>
          <cx:pt idx="11211">4000</cx:pt>
          <cx:pt idx="11212">1500</cx:pt>
          <cx:pt idx="11213">1800</cx:pt>
          <cx:pt idx="11214">1500</cx:pt>
          <cx:pt idx="11215">1700</cx:pt>
          <cx:pt idx="11216">1800</cx:pt>
          <cx:pt idx="11217">1400</cx:pt>
          <cx:pt idx="11218">2000</cx:pt>
          <cx:pt idx="11219">2000</cx:pt>
          <cx:pt idx="11220">1400</cx:pt>
          <cx:pt idx="11221">1600</cx:pt>
          <cx:pt idx="11222">1400</cx:pt>
          <cx:pt idx="11223">1600</cx:pt>
          <cx:pt idx="11224">2000</cx:pt>
          <cx:pt idx="11225">1700</cx:pt>
          <cx:pt idx="11226">1700</cx:pt>
          <cx:pt idx="11227">2400</cx:pt>
          <cx:pt idx="11228">1800</cx:pt>
          <cx:pt idx="11229">1200</cx:pt>
          <cx:pt idx="11230">2200</cx:pt>
          <cx:pt idx="11231">2500</cx:pt>
          <cx:pt idx="11232">1300</cx:pt>
          <cx:pt idx="11233">0</cx:pt>
          <cx:pt idx="11234">0</cx:pt>
          <cx:pt idx="11235">0</cx:pt>
          <cx:pt idx="11236">3200</cx:pt>
          <cx:pt idx="11237">1200</cx:pt>
          <cx:pt idx="11238">3700</cx:pt>
          <cx:pt idx="11239">3300</cx:pt>
          <cx:pt idx="11240">3400</cx:pt>
          <cx:pt idx="11241">1800</cx:pt>
          <cx:pt idx="11242">400</cx:pt>
          <cx:pt idx="11243">2200</cx:pt>
          <cx:pt idx="11244">0</cx:pt>
          <cx:pt idx="11245">0</cx:pt>
          <cx:pt idx="11246">2100</cx:pt>
          <cx:pt idx="11247">200</cx:pt>
          <cx:pt idx="11248">4700</cx:pt>
          <cx:pt idx="11249">4900</cx:pt>
          <cx:pt idx="11250">5200</cx:pt>
          <cx:pt idx="11251">5700</cx:pt>
          <cx:pt idx="11252">4800</cx:pt>
          <cx:pt idx="11253">4900</cx:pt>
          <cx:pt idx="11254">5700</cx:pt>
          <cx:pt idx="11255">5800</cx:pt>
          <cx:pt idx="11256">6800</cx:pt>
          <cx:pt idx="11257">8400</cx:pt>
          <cx:pt idx="11258">4000</cx:pt>
          <cx:pt idx="11259">2900</cx:pt>
          <cx:pt idx="11260">7000</cx:pt>
          <cx:pt idx="11261">5900</cx:pt>
          <cx:pt idx="11262">6100</cx:pt>
          <cx:pt idx="11263">5600</cx:pt>
          <cx:pt idx="11264">6800</cx:pt>
          <cx:pt idx="11265">6200</cx:pt>
          <cx:pt idx="11266">8200</cx:pt>
          <cx:pt idx="11267">5500</cx:pt>
          <cx:pt idx="11268">7400</cx:pt>
          <cx:pt idx="11269">6400</cx:pt>
          <cx:pt idx="11270">6600</cx:pt>
          <cx:pt idx="11271">7200</cx:pt>
          <cx:pt idx="11272">5800</cx:pt>
          <cx:pt idx="11273">12200</cx:pt>
          <cx:pt idx="11274">7600</cx:pt>
          <cx:pt idx="11275">5800</cx:pt>
          <cx:pt idx="11276">4300</cx:pt>
          <cx:pt idx="11277">4200</cx:pt>
          <cx:pt idx="11278">5500</cx:pt>
          <cx:pt idx="11279">5500</cx:pt>
          <cx:pt idx="11280">6000</cx:pt>
          <cx:pt idx="11281">5100</cx:pt>
          <cx:pt idx="11282">3300</cx:pt>
          <cx:pt idx="11283">3000</cx:pt>
          <cx:pt idx="11284">900</cx:pt>
          <cx:pt idx="11285">2500</cx:pt>
          <cx:pt idx="11286">2500</cx:pt>
          <cx:pt idx="11287">2600</cx:pt>
          <cx:pt idx="11288">2900</cx:pt>
          <cx:pt idx="11289">2600</cx:pt>
          <cx:pt idx="11290">3600</cx:pt>
          <cx:pt idx="11291">2800</cx:pt>
          <cx:pt idx="11292">3200</cx:pt>
          <cx:pt idx="11293">2800</cx:pt>
          <cx:pt idx="11294">2500</cx:pt>
          <cx:pt idx="11295">2700</cx:pt>
          <cx:pt idx="11296">4100</cx:pt>
          <cx:pt idx="11297">4200</cx:pt>
          <cx:pt idx="11298">3100</cx:pt>
          <cx:pt idx="11299">4300</cx:pt>
          <cx:pt idx="11300">3600</cx:pt>
          <cx:pt idx="11301">3100</cx:pt>
          <cx:pt idx="11302">400</cx:pt>
          <cx:pt idx="11303">1500</cx:pt>
          <cx:pt idx="11304">3800</cx:pt>
          <cx:pt idx="11305">3400</cx:pt>
          <cx:pt idx="11306">2600</cx:pt>
          <cx:pt idx="11307">3400</cx:pt>
          <cx:pt idx="11308">3400</cx:pt>
          <cx:pt idx="11309">3200</cx:pt>
          <cx:pt idx="11310">4100</cx:pt>
          <cx:pt idx="11311">4000</cx:pt>
          <cx:pt idx="11312">3900</cx:pt>
          <cx:pt idx="11313">3700</cx:pt>
          <cx:pt idx="11314">3200</cx:pt>
          <cx:pt idx="11315">4400</cx:pt>
          <cx:pt idx="11316">4000</cx:pt>
          <cx:pt idx="11317">3100</cx:pt>
          <cx:pt idx="11318">2800</cx:pt>
          <cx:pt idx="11319">2900</cx:pt>
          <cx:pt idx="11320">3000</cx:pt>
          <cx:pt idx="11321">3500</cx:pt>
          <cx:pt idx="11322">3400</cx:pt>
          <cx:pt idx="11323">4400</cx:pt>
          <cx:pt idx="11324">4300</cx:pt>
          <cx:pt idx="11325">2600</cx:pt>
          <cx:pt idx="11326">6900</cx:pt>
          <cx:pt idx="11327">2700</cx:pt>
          <cx:pt idx="11328">3400</cx:pt>
          <cx:pt idx="11329">3100</cx:pt>
          <cx:pt idx="11330">2800</cx:pt>
          <cx:pt idx="11331">2700</cx:pt>
          <cx:pt idx="11332">1700</cx:pt>
          <cx:pt idx="11333">1200</cx:pt>
          <cx:pt idx="11334">1500</cx:pt>
          <cx:pt idx="11335">1300</cx:pt>
          <cx:pt idx="11336">1600</cx:pt>
          <cx:pt idx="11337">1500</cx:pt>
          <cx:pt idx="11338">1900</cx:pt>
          <cx:pt idx="11339">1700</cx:pt>
          <cx:pt idx="11340">1800</cx:pt>
          <cx:pt idx="11341">1000</cx:pt>
          <cx:pt idx="11342">1100</cx:pt>
          <cx:pt idx="11343">1600</cx:pt>
          <cx:pt idx="11344">4100</cx:pt>
          <cx:pt idx="11345">4400</cx:pt>
          <cx:pt idx="11346">4800</cx:pt>
          <cx:pt idx="11347">4900</cx:pt>
          <cx:pt idx="11348">4700</cx:pt>
          <cx:pt idx="11349">4200</cx:pt>
          <cx:pt idx="11350">3400</cx:pt>
          <cx:pt idx="11351">5400</cx:pt>
          <cx:pt idx="11352">5700</cx:pt>
          <cx:pt idx="11353">4300</cx:pt>
          <cx:pt idx="11354">4400</cx:pt>
          <cx:pt idx="11355">4100</cx:pt>
          <cx:pt idx="11356">2500</cx:pt>
          <cx:pt idx="11357">2000</cx:pt>
          <cx:pt idx="11358">1700</cx:pt>
          <cx:pt idx="11359">300</cx:pt>
          <cx:pt idx="11360">5800</cx:pt>
          <cx:pt idx="11361">2500</cx:pt>
          <cx:pt idx="11362">2500</cx:pt>
          <cx:pt idx="11363">2000</cx:pt>
          <cx:pt idx="11364">3100</cx:pt>
          <cx:pt idx="11365">4300</cx:pt>
          <cx:pt idx="11366">2400</cx:pt>
          <cx:pt idx="11367">2200</cx:pt>
          <cx:pt idx="11368">9000</cx:pt>
          <cx:pt idx="11369">5800</cx:pt>
          <cx:pt idx="11370">3800</cx:pt>
          <cx:pt idx="11371">3400</cx:pt>
          <cx:pt idx="11372">3700</cx:pt>
          <cx:pt idx="11373">2500</cx:pt>
          <cx:pt idx="11374">2800</cx:pt>
          <cx:pt idx="11375">1900</cx:pt>
          <cx:pt idx="11376">3000</cx:pt>
          <cx:pt idx="11377">2100</cx:pt>
          <cx:pt idx="11378">2000</cx:pt>
          <cx:pt idx="11379">2700</cx:pt>
          <cx:pt idx="11380">3200</cx:pt>
          <cx:pt idx="11381">2200</cx:pt>
          <cx:pt idx="11382">2000</cx:pt>
          <cx:pt idx="11383">1800</cx:pt>
          <cx:pt idx="11384">2000</cx:pt>
          <cx:pt idx="11385">1800</cx:pt>
          <cx:pt idx="11386">2100</cx:pt>
          <cx:pt idx="11387">1700</cx:pt>
          <cx:pt idx="11388">1700</cx:pt>
          <cx:pt idx="11389">1800</cx:pt>
          <cx:pt idx="11390">1600</cx:pt>
          <cx:pt idx="11391">1900</cx:pt>
          <cx:pt idx="11392">3200</cx:pt>
          <cx:pt idx="11393">8400</cx:pt>
          <cx:pt idx="11394">9300</cx:pt>
          <cx:pt idx="11395">20200</cx:pt>
          <cx:pt idx="11396">48100</cx:pt>
          <cx:pt idx="11397">16300</cx:pt>
          <cx:pt idx="11398">2200</cx:pt>
          <cx:pt idx="11399">500</cx:pt>
          <cx:pt idx="11400">16100</cx:pt>
          <cx:pt idx="11401">7600</cx:pt>
          <cx:pt idx="11402">1700</cx:pt>
          <cx:pt idx="11403">400</cx:pt>
          <cx:pt idx="11404">3200</cx:pt>
          <cx:pt idx="11405">3600</cx:pt>
          <cx:pt idx="11406">2800</cx:pt>
          <cx:pt idx="11407">3200</cx:pt>
          <cx:pt idx="11408">3700</cx:pt>
          <cx:pt idx="11409">2800</cx:pt>
          <cx:pt idx="11410">3900</cx:pt>
          <cx:pt idx="11411">3500</cx:pt>
          <cx:pt idx="11412">3800</cx:pt>
          <cx:pt idx="11413">3500</cx:pt>
          <cx:pt idx="11414">3300</cx:pt>
          <cx:pt idx="11415">3200</cx:pt>
          <cx:pt idx="11416">3100</cx:pt>
          <cx:pt idx="11417">3200</cx:pt>
          <cx:pt idx="11418">3400</cx:pt>
          <cx:pt idx="11419">3500</cx:pt>
          <cx:pt idx="11420">3300</cx:pt>
          <cx:pt idx="11421">2500</cx:pt>
          <cx:pt idx="11422">3900</cx:pt>
          <cx:pt idx="11423">2800</cx:pt>
          <cx:pt idx="11424">3000</cx:pt>
          <cx:pt idx="11425">3200</cx:pt>
          <cx:pt idx="11426">2600</cx:pt>
          <cx:pt idx="11427">2700</cx:pt>
          <cx:pt idx="11428">3200</cx:pt>
          <cx:pt idx="11429">2800</cx:pt>
          <cx:pt idx="11430">4000</cx:pt>
          <cx:pt idx="11431">2700</cx:pt>
          <cx:pt idx="11432">6300</cx:pt>
          <cx:pt idx="11433">6400</cx:pt>
          <cx:pt idx="11434">6300</cx:pt>
          <cx:pt idx="11435">2200</cx:pt>
          <cx:pt idx="11436">2900</cx:pt>
          <cx:pt idx="11437">3200</cx:pt>
          <cx:pt idx="11438">2400</cx:pt>
          <cx:pt idx="11439">2900</cx:pt>
          <cx:pt idx="11440">1200</cx:pt>
          <cx:pt idx="11441">0</cx:pt>
          <cx:pt idx="11442">0</cx:pt>
          <cx:pt idx="11443">0</cx:pt>
          <cx:pt idx="11444">0</cx:pt>
          <cx:pt idx="11445">0</cx:pt>
          <cx:pt idx="11446">0</cx:pt>
          <cx:pt idx="11447">100</cx:pt>
          <cx:pt idx="11448">1300</cx:pt>
          <cx:pt idx="11449">2000</cx:pt>
          <cx:pt idx="11450">1700</cx:pt>
          <cx:pt idx="11451">1900</cx:pt>
          <cx:pt idx="11452">1900</cx:pt>
          <cx:pt idx="11453">2000</cx:pt>
          <cx:pt idx="11454">2100</cx:pt>
          <cx:pt idx="11455">1300</cx:pt>
          <cx:pt idx="11456">1500</cx:pt>
          <cx:pt idx="11457">1900</cx:pt>
          <cx:pt idx="11458">2600</cx:pt>
          <cx:pt idx="11459">2000</cx:pt>
          <cx:pt idx="11460">3100</cx:pt>
          <cx:pt idx="11461">2000</cx:pt>
          <cx:pt idx="11462">1600</cx:pt>
          <cx:pt idx="11463">1500</cx:pt>
          <cx:pt idx="11464">5000</cx:pt>
          <cx:pt idx="11465">5900</cx:pt>
          <cx:pt idx="11466">5500</cx:pt>
          <cx:pt idx="11467">5100</cx:pt>
          <cx:pt idx="11468">5300</cx:pt>
          <cx:pt idx="11469">4900</cx:pt>
          <cx:pt idx="11470">6300</cx:pt>
          <cx:pt idx="11471">4900</cx:pt>
          <cx:pt idx="11472">5300</cx:pt>
          <cx:pt idx="11473">4400</cx:pt>
          <cx:pt idx="11474">4600</cx:pt>
          <cx:pt idx="11475">4800</cx:pt>
          <cx:pt idx="11476">900</cx:pt>
          <cx:pt idx="11477">0</cx:pt>
          <cx:pt idx="11478">1100</cx:pt>
          <cx:pt idx="11479">1500</cx:pt>
          <cx:pt idx="11480">1900</cx:pt>
          <cx:pt idx="11481">2300</cx:pt>
          <cx:pt idx="11482">4700</cx:pt>
          <cx:pt idx="11483">4400</cx:pt>
          <cx:pt idx="11484">4300</cx:pt>
          <cx:pt idx="11485">4200</cx:pt>
          <cx:pt idx="11486">3200</cx:pt>
          <cx:pt idx="11487">2400</cx:pt>
          <cx:pt idx="11488">15300</cx:pt>
          <cx:pt idx="11489">17500</cx:pt>
          <cx:pt idx="11490">16500</cx:pt>
          <cx:pt idx="11491">14000</cx:pt>
          <cx:pt idx="11492">16400</cx:pt>
          <cx:pt idx="11493">15000</cx:pt>
          <cx:pt idx="11494">14800</cx:pt>
          <cx:pt idx="11495">12900</cx:pt>
          <cx:pt idx="11496">12400</cx:pt>
          <cx:pt idx="11497">12400</cx:pt>
          <cx:pt idx="11498">12900</cx:pt>
          <cx:pt idx="11499">14000</cx:pt>
          <cx:pt idx="11500">5400</cx:pt>
          <cx:pt idx="11501">5000</cx:pt>
          <cx:pt idx="11502">4300</cx:pt>
          <cx:pt idx="11503">5200</cx:pt>
          <cx:pt idx="11504">5100</cx:pt>
          <cx:pt idx="11505">2900</cx:pt>
          <cx:pt idx="11506">2800</cx:pt>
          <cx:pt idx="11507">2200</cx:pt>
          <cx:pt idx="11508">1800</cx:pt>
          <cx:pt idx="11509">1700</cx:pt>
          <cx:pt idx="11510">1800</cx:pt>
          <cx:pt idx="11511">2000</cx:pt>
          <cx:pt idx="11512">1100</cx:pt>
          <cx:pt idx="11513">1200</cx:pt>
          <cx:pt idx="11514">2000</cx:pt>
          <cx:pt idx="11515">1000</cx:pt>
          <cx:pt idx="11516">800</cx:pt>
          <cx:pt idx="11517">500</cx:pt>
          <cx:pt idx="11518">1500</cx:pt>
          <cx:pt idx="11519">7300</cx:pt>
          <cx:pt idx="11520">9100</cx:pt>
          <cx:pt idx="11521">8400</cx:pt>
          <cx:pt idx="11522">6400</cx:pt>
          <cx:pt idx="11523">6100</cx:pt>
          <cx:pt idx="11524">3400</cx:pt>
          <cx:pt idx="11525">2600</cx:pt>
          <cx:pt idx="11526">3100</cx:pt>
          <cx:pt idx="11527">3800</cx:pt>
          <cx:pt idx="11528">3200</cx:pt>
          <cx:pt idx="11529">3300</cx:pt>
          <cx:pt idx="11530">5100</cx:pt>
          <cx:pt idx="11531">5200</cx:pt>
          <cx:pt idx="11532">4000</cx:pt>
          <cx:pt idx="11533">3800</cx:pt>
          <cx:pt idx="11534">3300</cx:pt>
          <cx:pt idx="11535">3800</cx:pt>
          <cx:pt idx="11536">4100</cx:pt>
          <cx:pt idx="11537">3400</cx:pt>
          <cx:pt idx="11538">3800</cx:pt>
          <cx:pt idx="11539">5800</cx:pt>
          <cx:pt idx="11540">4400</cx:pt>
          <cx:pt idx="11541">3900</cx:pt>
          <cx:pt idx="11542">5000</cx:pt>
          <cx:pt idx="11543">3700</cx:pt>
          <cx:pt idx="11544">4400</cx:pt>
          <cx:pt idx="11545">4700</cx:pt>
          <cx:pt idx="11546">4300</cx:pt>
          <cx:pt idx="11547">4800</cx:pt>
          <cx:pt idx="11548">100</cx:pt>
          <cx:pt idx="11549">0</cx:pt>
          <cx:pt idx="11550">0</cx:pt>
          <cx:pt idx="11551">0</cx:pt>
          <cx:pt idx="11552">0</cx:pt>
          <cx:pt idx="11553">0</cx:pt>
          <cx:pt idx="11554">200</cx:pt>
          <cx:pt idx="11555">0</cx:pt>
          <cx:pt idx="11556">300</cx:pt>
          <cx:pt idx="11557">0</cx:pt>
          <cx:pt idx="11558">900</cx:pt>
          <cx:pt idx="11559">100</cx:pt>
          <cx:pt idx="11560">600</cx:pt>
          <cx:pt idx="11561">1500</cx:pt>
          <cx:pt idx="11562">400</cx:pt>
          <cx:pt idx="11563">2100</cx:pt>
          <cx:pt idx="11564">2800</cx:pt>
          <cx:pt idx="11565">3800</cx:pt>
          <cx:pt idx="11566">2200</cx:pt>
          <cx:pt idx="11567">1000</cx:pt>
          <cx:pt idx="11568">1200</cx:pt>
          <cx:pt idx="11569">1400</cx:pt>
          <cx:pt idx="11570">1600</cx:pt>
          <cx:pt idx="11571">1300</cx:pt>
          <cx:pt idx="11572">1500</cx:pt>
          <cx:pt idx="11573">1600</cx:pt>
          <cx:pt idx="11574">1000</cx:pt>
          <cx:pt idx="11575">1300</cx:pt>
          <cx:pt idx="11576">1400</cx:pt>
          <cx:pt idx="11577">1300</cx:pt>
          <cx:pt idx="11578">2500</cx:pt>
          <cx:pt idx="11579">3100</cx:pt>
          <cx:pt idx="11580">2300</cx:pt>
          <cx:pt idx="11581">3400</cx:pt>
          <cx:pt idx="11582">3800</cx:pt>
          <cx:pt idx="11583">2400</cx:pt>
          <cx:pt idx="11584">3900</cx:pt>
          <cx:pt idx="11585">3000</cx:pt>
          <cx:pt idx="11586">3300</cx:pt>
          <cx:pt idx="11587">2900</cx:pt>
          <cx:pt idx="11588">2700</cx:pt>
          <cx:pt idx="11589">2900</cx:pt>
          <cx:pt idx="11590">1200</cx:pt>
          <cx:pt idx="11591">1100</cx:pt>
          <cx:pt idx="11592">700</cx:pt>
          <cx:pt idx="11593">1200</cx:pt>
          <cx:pt idx="11594">1000</cx:pt>
          <cx:pt idx="11595">1000</cx:pt>
          <cx:pt idx="11596">1000</cx:pt>
          <cx:pt idx="11597">37600</cx:pt>
          <cx:pt idx="11598">9900</cx:pt>
          <cx:pt idx="11599">1300</cx:pt>
          <cx:pt idx="11600">1000</cx:pt>
          <cx:pt idx="11601">1200</cx:pt>
          <cx:pt idx="11602">13600</cx:pt>
          <cx:pt idx="11603">14000</cx:pt>
          <cx:pt idx="11604">10200</cx:pt>
          <cx:pt idx="11605">20200</cx:pt>
          <cx:pt idx="11606">12300</cx:pt>
          <cx:pt idx="11607">8800</cx:pt>
          <cx:pt idx="11608">1400</cx:pt>
          <cx:pt idx="11609">18200</cx:pt>
          <cx:pt idx="11610">10100</cx:pt>
          <cx:pt idx="11611">11300</cx:pt>
          <cx:pt idx="11612">16600</cx:pt>
          <cx:pt idx="11613">19300</cx:pt>
          <cx:pt idx="11614">2100</cx:pt>
          <cx:pt idx="11615">2200</cx:pt>
          <cx:pt idx="11616">2300</cx:pt>
          <cx:pt idx="11617">3100</cx:pt>
          <cx:pt idx="11618">2200</cx:pt>
          <cx:pt idx="11619">1800</cx:pt>
          <cx:pt idx="11620">2500</cx:pt>
          <cx:pt idx="11621">4400</cx:pt>
          <cx:pt idx="11622">3300</cx:pt>
          <cx:pt idx="11623">3300</cx:pt>
          <cx:pt idx="11624">2600</cx:pt>
          <cx:pt idx="11625">2600</cx:pt>
          <cx:pt idx="11626">6200</cx:pt>
          <cx:pt idx="11627">6400</cx:pt>
          <cx:pt idx="11628">6200</cx:pt>
          <cx:pt idx="11629">6000</cx:pt>
          <cx:pt idx="11630">6000</cx:pt>
          <cx:pt idx="11631">5800</cx:pt>
          <cx:pt idx="11632">7500</cx:pt>
          <cx:pt idx="11633">4700</cx:pt>
          <cx:pt idx="11634">5100</cx:pt>
          <cx:pt idx="11635">4700</cx:pt>
          <cx:pt idx="11636">4900</cx:pt>
          <cx:pt idx="11637">4700</cx:pt>
          <cx:pt idx="11638">4100</cx:pt>
          <cx:pt idx="11639">6500</cx:pt>
          <cx:pt idx="11640">2200</cx:pt>
          <cx:pt idx="11641">1900</cx:pt>
          <cx:pt idx="11642">1700</cx:pt>
          <cx:pt idx="11643">2100</cx:pt>
          <cx:pt idx="11644">2400</cx:pt>
          <cx:pt idx="11645">1800</cx:pt>
          <cx:pt idx="11646">2200</cx:pt>
          <cx:pt idx="11647">1900</cx:pt>
          <cx:pt idx="11648">2300</cx:pt>
          <cx:pt idx="11649">1800</cx:pt>
          <cx:pt idx="11650">5600</cx:pt>
          <cx:pt idx="11651">5400</cx:pt>
          <cx:pt idx="11652">5500</cx:pt>
          <cx:pt idx="11653">5500</cx:pt>
          <cx:pt idx="11654">4400</cx:pt>
          <cx:pt idx="11655">3800</cx:pt>
          <cx:pt idx="11656">5100</cx:pt>
          <cx:pt idx="11657">3300</cx:pt>
          <cx:pt idx="11658">3900</cx:pt>
          <cx:pt idx="11659">4900</cx:pt>
          <cx:pt idx="11660">2400</cx:pt>
          <cx:pt idx="11661">0</cx:pt>
          <cx:pt idx="11662">1200</cx:pt>
          <cx:pt idx="11663">1200</cx:pt>
          <cx:pt idx="11664">1200</cx:pt>
          <cx:pt idx="11665">1500</cx:pt>
          <cx:pt idx="11666">1500</cx:pt>
          <cx:pt idx="11667">1200</cx:pt>
          <cx:pt idx="11668">1600</cx:pt>
          <cx:pt idx="11669">900</cx:pt>
          <cx:pt idx="11670">2100</cx:pt>
          <cx:pt idx="11671">2700</cx:pt>
          <cx:pt idx="11672">2500</cx:pt>
          <cx:pt idx="11673">2900</cx:pt>
          <cx:pt idx="11674">3700</cx:pt>
          <cx:pt idx="11675">3900</cx:pt>
          <cx:pt idx="11676">2900</cx:pt>
          <cx:pt idx="11677">2200</cx:pt>
          <cx:pt idx="11678">6700</cx:pt>
          <cx:pt idx="11679">3100</cx:pt>
          <cx:pt idx="11680">2800</cx:pt>
          <cx:pt idx="11681">2300</cx:pt>
          <cx:pt idx="11682">3400</cx:pt>
          <cx:pt idx="11683">6600</cx:pt>
          <cx:pt idx="11684">3300</cx:pt>
          <cx:pt idx="11685">2800</cx:pt>
          <cx:pt idx="11686">5000</cx:pt>
          <cx:pt idx="11687">3000</cx:pt>
          <cx:pt idx="11688">4000</cx:pt>
          <cx:pt idx="11689">5500</cx:pt>
          <cx:pt idx="11690">4100</cx:pt>
          <cx:pt idx="11691">4100</cx:pt>
          <cx:pt idx="11692">4300</cx:pt>
          <cx:pt idx="11693">3100</cx:pt>
          <cx:pt idx="11694">3500</cx:pt>
          <cx:pt idx="11695">3800</cx:pt>
          <cx:pt idx="11696">3100</cx:pt>
          <cx:pt idx="11697">3500</cx:pt>
          <cx:pt idx="11698">1700</cx:pt>
          <cx:pt idx="11699">1300</cx:pt>
          <cx:pt idx="11700">700</cx:pt>
          <cx:pt idx="11701">1500</cx:pt>
          <cx:pt idx="11702">2200</cx:pt>
          <cx:pt idx="11703">1100</cx:pt>
          <cx:pt idx="11704">1800</cx:pt>
          <cx:pt idx="11705">1100</cx:pt>
          <cx:pt idx="11706">1100</cx:pt>
          <cx:pt idx="11707">1400</cx:pt>
          <cx:pt idx="11708">1200</cx:pt>
          <cx:pt idx="11709">1000</cx:pt>
          <cx:pt idx="11710">0</cx:pt>
          <cx:pt idx="11711">0</cx:pt>
          <cx:pt idx="11712">300</cx:pt>
          <cx:pt idx="11713">400</cx:pt>
          <cx:pt idx="11714">200</cx:pt>
          <cx:pt idx="11715">600</cx:pt>
          <cx:pt idx="11716">1000</cx:pt>
          <cx:pt idx="11717">700</cx:pt>
          <cx:pt idx="11718">100</cx:pt>
          <cx:pt idx="11719">0</cx:pt>
          <cx:pt idx="11720">2700</cx:pt>
          <cx:pt idx="11721">2500</cx:pt>
          <cx:pt idx="11722">2300</cx:pt>
          <cx:pt idx="11723">2200</cx:pt>
          <cx:pt idx="11724">1800</cx:pt>
          <cx:pt idx="11725">2000</cx:pt>
          <cx:pt idx="11726">1900</cx:pt>
          <cx:pt idx="11727">2000</cx:pt>
          <cx:pt idx="11728">1300</cx:pt>
          <cx:pt idx="11729">1800</cx:pt>
          <cx:pt idx="11730">2400</cx:pt>
          <cx:pt idx="11731">1500</cx:pt>
          <cx:pt idx="11732">2000</cx:pt>
          <cx:pt idx="11733">1800</cx:pt>
          <cx:pt idx="11734">2200</cx:pt>
          <cx:pt idx="11735">1600</cx:pt>
          <cx:pt idx="11736">1800</cx:pt>
          <cx:pt idx="11737">1800</cx:pt>
          <cx:pt idx="11738">1700</cx:pt>
          <cx:pt idx="11739">2400</cx:pt>
          <cx:pt idx="11740">2400</cx:pt>
          <cx:pt idx="11741">2500</cx:pt>
          <cx:pt idx="11742">1700</cx:pt>
          <cx:pt idx="11743">1600</cx:pt>
          <cx:pt idx="11744">1500</cx:pt>
          <cx:pt idx="11745">800</cx:pt>
          <cx:pt idx="11746">800</cx:pt>
          <cx:pt idx="11747">600</cx:pt>
          <cx:pt idx="11748">600</cx:pt>
          <cx:pt idx="11749">1100</cx:pt>
          <cx:pt idx="11750">700</cx:pt>
          <cx:pt idx="11751">800</cx:pt>
          <cx:pt idx="11752">1200</cx:pt>
          <cx:pt idx="11753">700</cx:pt>
          <cx:pt idx="11754">800</cx:pt>
          <cx:pt idx="11755">700</cx:pt>
          <cx:pt idx="11756">800</cx:pt>
          <cx:pt idx="11757">2000</cx:pt>
          <cx:pt idx="11758">2200</cx:pt>
          <cx:pt idx="11759">1900</cx:pt>
          <cx:pt idx="11760">1800</cx:pt>
          <cx:pt idx="11761">2000</cx:pt>
          <cx:pt idx="11762">1500</cx:pt>
          <cx:pt idx="11763">3700</cx:pt>
          <cx:pt idx="11764">4000</cx:pt>
          <cx:pt idx="11765">8500</cx:pt>
          <cx:pt idx="11766">12000</cx:pt>
          <cx:pt idx="11767">11400</cx:pt>
          <cx:pt idx="11768">11000</cx:pt>
          <cx:pt idx="11769">4200</cx:pt>
          <cx:pt idx="11770">4300</cx:pt>
          <cx:pt idx="11771">3200</cx:pt>
          <cx:pt idx="11772">3100</cx:pt>
          <cx:pt idx="11773">4700</cx:pt>
          <cx:pt idx="11774">4800</cx:pt>
          <cx:pt idx="11775">5300</cx:pt>
          <cx:pt idx="11776">3700</cx:pt>
          <cx:pt idx="11777">4000</cx:pt>
          <cx:pt idx="11778">3600</cx:pt>
          <cx:pt idx="11779">3000</cx:pt>
          <cx:pt idx="11780">3800</cx:pt>
          <cx:pt idx="11781">1300</cx:pt>
          <cx:pt idx="11782">1500</cx:pt>
          <cx:pt idx="11783">1600</cx:pt>
          <cx:pt idx="11784">1400</cx:pt>
          <cx:pt idx="11785">900</cx:pt>
          <cx:pt idx="11786">600</cx:pt>
          <cx:pt idx="11787">900</cx:pt>
          <cx:pt idx="11788">700</cx:pt>
          <cx:pt idx="11789">700</cx:pt>
          <cx:pt idx="11790">700</cx:pt>
          <cx:pt idx="11791">600</cx:pt>
          <cx:pt idx="11792">800</cx:pt>
          <cx:pt idx="11793">42200</cx:pt>
          <cx:pt idx="11794">33200</cx:pt>
          <cx:pt idx="11795">17500</cx:pt>
          <cx:pt idx="11796">4800</cx:pt>
          <cx:pt idx="11797">4600</cx:pt>
          <cx:pt idx="11798">3800</cx:pt>
          <cx:pt idx="11799">5300</cx:pt>
          <cx:pt idx="11800">3300</cx:pt>
          <cx:pt idx="11801">3700</cx:pt>
          <cx:pt idx="11802">3300</cx:pt>
          <cx:pt idx="11803">3400</cx:pt>
          <cx:pt idx="11804">3700</cx:pt>
          <cx:pt idx="11805">3100</cx:pt>
          <cx:pt idx="11806">1600</cx:pt>
          <cx:pt idx="11807">2000</cx:pt>
          <cx:pt idx="11808">2700</cx:pt>
          <cx:pt idx="11809">2300</cx:pt>
          <cx:pt idx="11810">1300</cx:pt>
          <cx:pt idx="11811">1300</cx:pt>
          <cx:pt idx="11812">2800</cx:pt>
          <cx:pt idx="11813">2400</cx:pt>
          <cx:pt idx="11814">3700</cx:pt>
          <cx:pt idx="11815">3900</cx:pt>
          <cx:pt idx="11816">2700</cx:pt>
          <cx:pt idx="11817">900</cx:pt>
          <cx:pt idx="11818">600</cx:pt>
          <cx:pt idx="11819">700</cx:pt>
          <cx:pt idx="11820">400</cx:pt>
          <cx:pt idx="11821">300</cx:pt>
          <cx:pt idx="11822">600</cx:pt>
          <cx:pt idx="11823">200</cx:pt>
          <cx:pt idx="11824">300</cx:pt>
          <cx:pt idx="11825">900</cx:pt>
          <cx:pt idx="11826">2500</cx:pt>
          <cx:pt idx="11827">3100</cx:pt>
          <cx:pt idx="11828">3100</cx:pt>
          <cx:pt idx="11829">9200</cx:pt>
          <cx:pt idx="11830">6600</cx:pt>
          <cx:pt idx="11831">6600</cx:pt>
          <cx:pt idx="11832">7500</cx:pt>
          <cx:pt idx="11833">6400</cx:pt>
          <cx:pt idx="11834">200</cx:pt>
          <cx:pt idx="11835">2400</cx:pt>
          <cx:pt idx="11836">1800</cx:pt>
          <cx:pt idx="11837">1200</cx:pt>
          <cx:pt idx="11838">2100</cx:pt>
          <cx:pt idx="11839">3500</cx:pt>
          <cx:pt idx="11840">1800</cx:pt>
          <cx:pt idx="11841">1700</cx:pt>
          <cx:pt idx="11842">1500</cx:pt>
          <cx:pt idx="11843">2700</cx:pt>
          <cx:pt idx="11844">2300</cx:pt>
          <cx:pt idx="11845">2700</cx:pt>
          <cx:pt idx="11846">2700</cx:pt>
          <cx:pt idx="11847">3500</cx:pt>
          <cx:pt idx="11848">2100</cx:pt>
          <cx:pt idx="11849">2900</cx:pt>
          <cx:pt idx="11850">2300</cx:pt>
          <cx:pt idx="11851">2100</cx:pt>
          <cx:pt idx="11852">4200</cx:pt>
          <cx:pt idx="11853">3700</cx:pt>
          <cx:pt idx="11854">2100</cx:pt>
          <cx:pt idx="11855">2000</cx:pt>
          <cx:pt idx="11856">3100</cx:pt>
          <cx:pt idx="11857">2700</cx:pt>
          <cx:pt idx="11858">3300</cx:pt>
          <cx:pt idx="11859">2700</cx:pt>
          <cx:pt idx="11860">1900</cx:pt>
          <cx:pt idx="11861">3500</cx:pt>
          <cx:pt idx="11862">2800</cx:pt>
          <cx:pt idx="11863">2900</cx:pt>
          <cx:pt idx="11864">1200</cx:pt>
          <cx:pt idx="11865">1400</cx:pt>
          <cx:pt idx="11866">1300</cx:pt>
          <cx:pt idx="11867">1400</cx:pt>
          <cx:pt idx="11868">1000</cx:pt>
          <cx:pt idx="11869">1100</cx:pt>
          <cx:pt idx="11870">1400</cx:pt>
          <cx:pt idx="11871">300</cx:pt>
          <cx:pt idx="11872">2200</cx:pt>
          <cx:pt idx="11873">1200</cx:pt>
          <cx:pt idx="11874">1300</cx:pt>
          <cx:pt idx="11875">1300</cx:pt>
          <cx:pt idx="11876">2500</cx:pt>
          <cx:pt idx="11877">3100</cx:pt>
          <cx:pt idx="11878">2200</cx:pt>
          <cx:pt idx="11879">2300</cx:pt>
          <cx:pt idx="11880">2500</cx:pt>
          <cx:pt idx="11881">1900</cx:pt>
          <cx:pt idx="11882">2400</cx:pt>
          <cx:pt idx="11883">2500</cx:pt>
          <cx:pt idx="11884">1900</cx:pt>
          <cx:pt idx="11885">2200</cx:pt>
          <cx:pt idx="11886">2300</cx:pt>
          <cx:pt idx="11887">2600</cx:pt>
          <cx:pt idx="11888">3000</cx:pt>
          <cx:pt idx="11889">2000</cx:pt>
          <cx:pt idx="11890">2400</cx:pt>
          <cx:pt idx="11891">2600</cx:pt>
          <cx:pt idx="11892">2900</cx:pt>
          <cx:pt idx="11893">2600</cx:pt>
          <cx:pt idx="11894">2600</cx:pt>
          <cx:pt idx="11895">2600</cx:pt>
          <cx:pt idx="11896">2300</cx:pt>
          <cx:pt idx="11897">2700</cx:pt>
          <cx:pt idx="11898">2300</cx:pt>
          <cx:pt idx="11899">2600</cx:pt>
          <cx:pt idx="11900">2300</cx:pt>
          <cx:pt idx="11901">2200</cx:pt>
          <cx:pt idx="11902">2400</cx:pt>
          <cx:pt idx="11903">2300</cx:pt>
          <cx:pt idx="11904">3100</cx:pt>
          <cx:pt idx="11905">3100</cx:pt>
          <cx:pt idx="11906">3800</cx:pt>
          <cx:pt idx="11907">2100</cx:pt>
          <cx:pt idx="11908">1900</cx:pt>
          <cx:pt idx="11909">2200</cx:pt>
          <cx:pt idx="11910">1700</cx:pt>
          <cx:pt idx="11911">2000</cx:pt>
          <cx:pt idx="11912">2400</cx:pt>
          <cx:pt idx="11913">3200</cx:pt>
          <cx:pt idx="11914">3900</cx:pt>
          <cx:pt idx="11915">2500</cx:pt>
          <cx:pt idx="11916">2200</cx:pt>
          <cx:pt idx="11917">2300</cx:pt>
          <cx:pt idx="11918">3800</cx:pt>
          <cx:pt idx="11919">700</cx:pt>
          <cx:pt idx="11920">300</cx:pt>
          <cx:pt idx="11921">1400</cx:pt>
          <cx:pt idx="11922">2000</cx:pt>
          <cx:pt idx="11923">1400</cx:pt>
          <cx:pt idx="11924">2000</cx:pt>
          <cx:pt idx="11925">2300</cx:pt>
          <cx:pt idx="11926">2000</cx:pt>
          <cx:pt idx="11927">1500</cx:pt>
          <cx:pt idx="11928">3600</cx:pt>
          <cx:pt idx="11929">2700</cx:pt>
          <cx:pt idx="11930">1900</cx:pt>
          <cx:pt idx="11931">1700</cx:pt>
          <cx:pt idx="11932">2800</cx:pt>
          <cx:pt idx="11933">1800</cx:pt>
          <cx:pt idx="11934">1800</cx:pt>
          <cx:pt idx="11935">2600</cx:pt>
          <cx:pt idx="11936">6000</cx:pt>
          <cx:pt idx="11937">3100</cx:pt>
          <cx:pt idx="11938">800</cx:pt>
          <cx:pt idx="11939">800</cx:pt>
          <cx:pt idx="11940">2400</cx:pt>
          <cx:pt idx="11941">3500</cx:pt>
          <cx:pt idx="11942">2800</cx:pt>
          <cx:pt idx="11943">2800</cx:pt>
          <cx:pt idx="11944">2900</cx:pt>
          <cx:pt idx="11945">2700</cx:pt>
          <cx:pt idx="11946">2300</cx:pt>
          <cx:pt idx="11947">2000</cx:pt>
          <cx:pt idx="11948">1000</cx:pt>
          <cx:pt idx="11949">900</cx:pt>
          <cx:pt idx="11950">600</cx:pt>
          <cx:pt idx="11951">500</cx:pt>
          <cx:pt idx="11952">600</cx:pt>
          <cx:pt idx="11953">900</cx:pt>
          <cx:pt idx="11954">1100</cx:pt>
          <cx:pt idx="11955">700</cx:pt>
          <cx:pt idx="11956">800</cx:pt>
          <cx:pt idx="11957">1000</cx:pt>
          <cx:pt idx="11958">800</cx:pt>
          <cx:pt idx="11959">1100</cx:pt>
          <cx:pt idx="11960">1400</cx:pt>
          <cx:pt idx="11961">1100</cx:pt>
          <cx:pt idx="11962">1100</cx:pt>
          <cx:pt idx="11963">1400</cx:pt>
          <cx:pt idx="11964">1400</cx:pt>
          <cx:pt idx="11965">1100</cx:pt>
          <cx:pt idx="11966">1300</cx:pt>
          <cx:pt idx="11967">700</cx:pt>
          <cx:pt idx="11968">1200</cx:pt>
          <cx:pt idx="11969">1500</cx:pt>
          <cx:pt idx="11970">1000</cx:pt>
          <cx:pt idx="11971">800</cx:pt>
          <cx:pt idx="11972">3700</cx:pt>
          <cx:pt idx="11973">4500</cx:pt>
          <cx:pt idx="11974">3400</cx:pt>
          <cx:pt idx="11975">3400</cx:pt>
          <cx:pt idx="11976">3700</cx:pt>
          <cx:pt idx="11977">4200</cx:pt>
          <cx:pt idx="11978">5300</cx:pt>
          <cx:pt idx="11979">3500</cx:pt>
          <cx:pt idx="11980">3400</cx:pt>
          <cx:pt idx="11981">6200</cx:pt>
          <cx:pt idx="11982">4200</cx:pt>
          <cx:pt idx="11983">5400</cx:pt>
          <cx:pt idx="11984">2200</cx:pt>
          <cx:pt idx="11985">2700</cx:pt>
          <cx:pt idx="11986">2900</cx:pt>
          <cx:pt idx="11987">2400</cx:pt>
          <cx:pt idx="11988">2100</cx:pt>
          <cx:pt idx="11989">2000</cx:pt>
          <cx:pt idx="11990">2200</cx:pt>
          <cx:pt idx="11991">2500</cx:pt>
          <cx:pt idx="11992">12200</cx:pt>
          <cx:pt idx="11993">16400</cx:pt>
          <cx:pt idx="11994">4300</cx:pt>
          <cx:pt idx="11995">3400</cx:pt>
          <cx:pt idx="11996">2900</cx:pt>
          <cx:pt idx="11997">3900</cx:pt>
          <cx:pt idx="11998">3500</cx:pt>
          <cx:pt idx="11999">8200</cx:pt>
          <cx:pt idx="12000">4700</cx:pt>
          <cx:pt idx="12001">3200</cx:pt>
          <cx:pt idx="12002">800</cx:pt>
          <cx:pt idx="12003">28500</cx:pt>
          <cx:pt idx="12004">100</cx:pt>
          <cx:pt idx="12005">0</cx:pt>
          <cx:pt idx="12006">1900</cx:pt>
          <cx:pt idx="12007">2000</cx:pt>
          <cx:pt idx="12008">1300</cx:pt>
          <cx:pt idx="12009">12300</cx:pt>
          <cx:pt idx="12010">10000</cx:pt>
          <cx:pt idx="12011">8600</cx:pt>
          <cx:pt idx="12012">8500</cx:pt>
          <cx:pt idx="12013">8600</cx:pt>
          <cx:pt idx="12014">11700</cx:pt>
          <cx:pt idx="12015">35000</cx:pt>
          <cx:pt idx="12016">9800</cx:pt>
          <cx:pt idx="12017">0</cx:pt>
          <cx:pt idx="12018">200</cx:pt>
          <cx:pt idx="12019">4900</cx:pt>
          <cx:pt idx="12020">1800</cx:pt>
          <cx:pt idx="12021">4500</cx:pt>
          <cx:pt idx="12022">1100</cx:pt>
          <cx:pt idx="12023">2700</cx:pt>
          <cx:pt idx="12024">1900</cx:pt>
          <cx:pt idx="12025">2200</cx:pt>
          <cx:pt idx="12026">4500</cx:pt>
          <cx:pt idx="12027">1200</cx:pt>
          <cx:pt idx="12028">3300</cx:pt>
          <cx:pt idx="12029">2000</cx:pt>
          <cx:pt idx="12030">2200</cx:pt>
          <cx:pt idx="12031">2300</cx:pt>
          <cx:pt idx="12032">3000</cx:pt>
          <cx:pt idx="12033">200</cx:pt>
          <cx:pt idx="12034">1500</cx:pt>
          <cx:pt idx="12035">400</cx:pt>
          <cx:pt idx="12036">1000</cx:pt>
          <cx:pt idx="12037">1100</cx:pt>
          <cx:pt idx="12038">500</cx:pt>
          <cx:pt idx="12039">700</cx:pt>
          <cx:pt idx="12040">1100</cx:pt>
          <cx:pt idx="12041">1000</cx:pt>
          <cx:pt idx="12042">0</cx:pt>
          <cx:pt idx="12043">500</cx:pt>
          <cx:pt idx="12044">600</cx:pt>
          <cx:pt idx="12045">700</cx:pt>
          <cx:pt idx="12046">3200</cx:pt>
          <cx:pt idx="12047">3800</cx:pt>
          <cx:pt idx="12048">2200</cx:pt>
          <cx:pt idx="12049">2900</cx:pt>
          <cx:pt idx="12050">4000</cx:pt>
          <cx:pt idx="12051">1400</cx:pt>
          <cx:pt idx="12052">400</cx:pt>
          <cx:pt idx="12053">400</cx:pt>
          <cx:pt idx="12054">0</cx:pt>
          <cx:pt idx="12055">300</cx:pt>
          <cx:pt idx="12056">300</cx:pt>
          <cx:pt idx="12057">0</cx:pt>
          <cx:pt idx="12058">0</cx:pt>
          <cx:pt idx="12059">0</cx:pt>
          <cx:pt idx="12060">1800</cx:pt>
          <cx:pt idx="12061">2300</cx:pt>
          <cx:pt idx="12062">2000</cx:pt>
          <cx:pt idx="12063">2300</cx:pt>
          <cx:pt idx="12064">2300</cx:pt>
          <cx:pt idx="12065">2500</cx:pt>
          <cx:pt idx="12066">1800</cx:pt>
          <cx:pt idx="12067">2100</cx:pt>
          <cx:pt idx="12068">1900</cx:pt>
          <cx:pt idx="12069">1800</cx:pt>
          <cx:pt idx="12070">1800</cx:pt>
          <cx:pt idx="12071">1600</cx:pt>
          <cx:pt idx="12072">4800</cx:pt>
          <cx:pt idx="12073">5200</cx:pt>
          <cx:pt idx="12074">4000</cx:pt>
          <cx:pt idx="12075">3900</cx:pt>
          <cx:pt idx="12076">2100</cx:pt>
          <cx:pt idx="12077">200</cx:pt>
          <cx:pt idx="12078">4800</cx:pt>
          <cx:pt idx="12079">2300</cx:pt>
          <cx:pt idx="12080">2400</cx:pt>
          <cx:pt idx="12081">3000</cx:pt>
          <cx:pt idx="12082">2700</cx:pt>
          <cx:pt idx="12083">3000</cx:pt>
          <cx:pt idx="12084">2100</cx:pt>
          <cx:pt idx="12085">2800</cx:pt>
          <cx:pt idx="12086">2100</cx:pt>
          <cx:pt idx="12087">2300</cx:pt>
          <cx:pt idx="12088">1300</cx:pt>
          <cx:pt idx="12089">200</cx:pt>
          <cx:pt idx="12090">900</cx:pt>
          <cx:pt idx="12091">900</cx:pt>
          <cx:pt idx="12092">1600</cx:pt>
          <cx:pt idx="12093">1500</cx:pt>
          <cx:pt idx="12094">1400</cx:pt>
          <cx:pt idx="12095">1300</cx:pt>
          <cx:pt idx="12096">2700</cx:pt>
          <cx:pt idx="12097">3700</cx:pt>
          <cx:pt idx="12098">2400</cx:pt>
          <cx:pt idx="12099">3000</cx:pt>
          <cx:pt idx="12100">3000</cx:pt>
          <cx:pt idx="12101">2800</cx:pt>
          <cx:pt idx="12102">4000</cx:pt>
          <cx:pt idx="12103">5500</cx:pt>
          <cx:pt idx="12104">3900</cx:pt>
          <cx:pt idx="12105">3800</cx:pt>
          <cx:pt idx="12106">3300</cx:pt>
          <cx:pt idx="12107">3600</cx:pt>
          <cx:pt idx="12108">1000</cx:pt>
          <cx:pt idx="12109">100</cx:pt>
          <cx:pt idx="12110">0</cx:pt>
          <cx:pt idx="12111">0</cx:pt>
          <cx:pt idx="12112">300</cx:pt>
          <cx:pt idx="12113">300</cx:pt>
          <cx:pt idx="12114">300</cx:pt>
          <cx:pt idx="12115">300</cx:pt>
          <cx:pt idx="12116">200</cx:pt>
          <cx:pt idx="12117">300</cx:pt>
          <cx:pt idx="12118">400</cx:pt>
          <cx:pt idx="12119">400</cx:pt>
          <cx:pt idx="12120">500</cx:pt>
          <cx:pt idx="12121">600</cx:pt>
          <cx:pt idx="12122">600</cx:pt>
          <cx:pt idx="12123">500</cx:pt>
          <cx:pt idx="12124">600</cx:pt>
          <cx:pt idx="12125">500</cx:pt>
          <cx:pt idx="12126">400</cx:pt>
          <cx:pt idx="12127">500</cx:pt>
          <cx:pt idx="12128">400</cx:pt>
          <cx:pt idx="12129">0</cx:pt>
          <cx:pt idx="12130">2000</cx:pt>
          <cx:pt idx="12131">2300</cx:pt>
          <cx:pt idx="12132">2100</cx:pt>
          <cx:pt idx="12133">5900</cx:pt>
          <cx:pt idx="12134">5300</cx:pt>
          <cx:pt idx="12135">10000</cx:pt>
          <cx:pt idx="12136">3700</cx:pt>
          <cx:pt idx="12137">4700</cx:pt>
          <cx:pt idx="12138">4300</cx:pt>
          <cx:pt idx="12139">3200</cx:pt>
          <cx:pt idx="12140">200</cx:pt>
          <cx:pt idx="12141">2000</cx:pt>
          <cx:pt idx="12142">2400</cx:pt>
          <cx:pt idx="12143">1900</cx:pt>
          <cx:pt idx="12144">2400</cx:pt>
          <cx:pt idx="12145">2800</cx:pt>
          <cx:pt idx="12146">1700</cx:pt>
          <cx:pt idx="12147">1800</cx:pt>
          <cx:pt idx="12148">1700</cx:pt>
          <cx:pt idx="12149">1800</cx:pt>
          <cx:pt idx="12150">2200</cx:pt>
          <cx:pt idx="12151">1700</cx:pt>
          <cx:pt idx="12152">1500</cx:pt>
          <cx:pt idx="12153">5200</cx:pt>
          <cx:pt idx="12154">6600</cx:pt>
          <cx:pt idx="12155">4500</cx:pt>
          <cx:pt idx="12156">6900</cx:pt>
          <cx:pt idx="12157">5000</cx:pt>
          <cx:pt idx="12158">4900</cx:pt>
          <cx:pt idx="12159">5500</cx:pt>
          <cx:pt idx="12160">5000</cx:pt>
          <cx:pt idx="12161">6100</cx:pt>
          <cx:pt idx="12162">5500</cx:pt>
          <cx:pt idx="12163">4500</cx:pt>
          <cx:pt idx="12164">5500</cx:pt>
          <cx:pt idx="12165">3000</cx:pt>
          <cx:pt idx="12166">4200</cx:pt>
          <cx:pt idx="12167">7700</cx:pt>
          <cx:pt idx="12168">500</cx:pt>
          <cx:pt idx="12169">4700</cx:pt>
          <cx:pt idx="12170">3500</cx:pt>
          <cx:pt idx="12171">30900</cx:pt>
          <cx:pt idx="12172">3400</cx:pt>
          <cx:pt idx="12173">3900</cx:pt>
          <cx:pt idx="12174">4800</cx:pt>
          <cx:pt idx="12175">4100</cx:pt>
          <cx:pt idx="12176">5000</cx:pt>
          <cx:pt idx="12177">7300</cx:pt>
          <cx:pt idx="12178">10200</cx:pt>
          <cx:pt idx="12179">3600</cx:pt>
          <cx:pt idx="12180">3900</cx:pt>
          <cx:pt idx="12181">11100</cx:pt>
          <cx:pt idx="12182">4600</cx:pt>
          <cx:pt idx="12183">3100</cx:pt>
          <cx:pt idx="12184">2900</cx:pt>
          <cx:pt idx="12185">2600</cx:pt>
          <cx:pt idx="12186">3000</cx:pt>
          <cx:pt idx="12187">2300</cx:pt>
          <cx:pt idx="12188">1900</cx:pt>
          <cx:pt idx="12189">4000</cx:pt>
          <cx:pt idx="12190">5700</cx:pt>
          <cx:pt idx="12191">4600</cx:pt>
          <cx:pt idx="12192">5900</cx:pt>
          <cx:pt idx="12193">5500</cx:pt>
          <cx:pt idx="12194">300</cx:pt>
          <cx:pt idx="12195">11100</cx:pt>
          <cx:pt idx="12196">7300</cx:pt>
          <cx:pt idx="12197">6300</cx:pt>
          <cx:pt idx="12198">6100</cx:pt>
          <cx:pt idx="12199">6000</cx:pt>
          <cx:pt idx="12200">5300</cx:pt>
          <cx:pt idx="12201">1400</cx:pt>
          <cx:pt idx="12202">500</cx:pt>
          <cx:pt idx="12203">600</cx:pt>
          <cx:pt idx="12204">1600</cx:pt>
          <cx:pt idx="12205">1500</cx:pt>
          <cx:pt idx="12206">1700</cx:pt>
          <cx:pt idx="12207">1200</cx:pt>
          <cx:pt idx="12208">800</cx:pt>
          <cx:pt idx="12209">1600</cx:pt>
          <cx:pt idx="12210">1600</cx:pt>
          <cx:pt idx="12211">1400</cx:pt>
          <cx:pt idx="12212">1700</cx:pt>
          <cx:pt idx="12213">800</cx:pt>
          <cx:pt idx="12214">1200</cx:pt>
          <cx:pt idx="12215">900</cx:pt>
          <cx:pt idx="12216">1100</cx:pt>
          <cx:pt idx="12217">900</cx:pt>
          <cx:pt idx="12218">900</cx:pt>
          <cx:pt idx="12219">900</cx:pt>
          <cx:pt idx="12220">1000</cx:pt>
          <cx:pt idx="12221">1000</cx:pt>
          <cx:pt idx="12222">1400</cx:pt>
          <cx:pt idx="12223">800</cx:pt>
          <cx:pt idx="12224">900</cx:pt>
          <cx:pt idx="12225">4600</cx:pt>
          <cx:pt idx="12226">9800</cx:pt>
          <cx:pt idx="12227">3100</cx:pt>
          <cx:pt idx="12228">3400</cx:pt>
          <cx:pt idx="12229">3000</cx:pt>
          <cx:pt idx="12230">3000</cx:pt>
          <cx:pt idx="12231">3200</cx:pt>
          <cx:pt idx="12232">3100</cx:pt>
          <cx:pt idx="12233">3600</cx:pt>
          <cx:pt idx="12234">3100</cx:pt>
          <cx:pt idx="12235">2900</cx:pt>
          <cx:pt idx="12236">3200</cx:pt>
          <cx:pt idx="12237">3200</cx:pt>
          <cx:pt idx="12238">2900</cx:pt>
          <cx:pt idx="12239">3000</cx:pt>
          <cx:pt idx="12240">3200</cx:pt>
          <cx:pt idx="12241">1700</cx:pt>
          <cx:pt idx="12242">1300</cx:pt>
          <cx:pt idx="12243">1400</cx:pt>
          <cx:pt idx="12244">1800</cx:pt>
          <cx:pt idx="12245">2300</cx:pt>
          <cx:pt idx="12246">400</cx:pt>
          <cx:pt idx="12247">3500</cx:pt>
          <cx:pt idx="12248">2700</cx:pt>
          <cx:pt idx="12249">2300</cx:pt>
          <cx:pt idx="12250">2600</cx:pt>
          <cx:pt idx="12251">2700</cx:pt>
          <cx:pt idx="12252">2100</cx:pt>
          <cx:pt idx="12253">3300</cx:pt>
          <cx:pt idx="12254">2500</cx:pt>
          <cx:pt idx="12255">2700</cx:pt>
          <cx:pt idx="12256">3100</cx:pt>
          <cx:pt idx="12257">2200</cx:pt>
          <cx:pt idx="12258">2500</cx:pt>
          <cx:pt idx="12259">2500</cx:pt>
          <cx:pt idx="12260">2400</cx:pt>
          <cx:pt idx="12261">2300</cx:pt>
          <cx:pt idx="12262">3000</cx:pt>
          <cx:pt idx="12263">3400</cx:pt>
          <cx:pt idx="12264">5300</cx:pt>
          <cx:pt idx="12265">3100</cx:pt>
          <cx:pt idx="12266">4000</cx:pt>
          <cx:pt idx="12267">2800</cx:pt>
          <cx:pt idx="12268">3900</cx:pt>
          <cx:pt idx="12269">2500</cx:pt>
          <cx:pt idx="12270">1000</cx:pt>
          <cx:pt idx="12271">6900</cx:pt>
          <cx:pt idx="12272">2000</cx:pt>
          <cx:pt idx="12273">3200</cx:pt>
          <cx:pt idx="12274">2500</cx:pt>
          <cx:pt idx="12275">3200</cx:pt>
          <cx:pt idx="12276">2200</cx:pt>
          <cx:pt idx="12277">3300</cx:pt>
          <cx:pt idx="12278">2600</cx:pt>
          <cx:pt idx="12279">2300</cx:pt>
          <cx:pt idx="12280">2800</cx:pt>
          <cx:pt idx="12281">3100</cx:pt>
          <cx:pt idx="12282">2700</cx:pt>
          <cx:pt idx="12283">2600</cx:pt>
          <cx:pt idx="12284">1600</cx:pt>
          <cx:pt idx="12285">2500</cx:pt>
          <cx:pt idx="12286">4800</cx:pt>
          <cx:pt idx="12287">6100</cx:pt>
          <cx:pt idx="12288">5600</cx:pt>
          <cx:pt idx="12289">5000</cx:pt>
          <cx:pt idx="12290">5800</cx:pt>
          <cx:pt idx="12291">5600</cx:pt>
          <cx:pt idx="12292">5300</cx:pt>
          <cx:pt idx="12293">7400</cx:pt>
          <cx:pt idx="12294">3700</cx:pt>
          <cx:pt idx="12295">5800</cx:pt>
          <cx:pt idx="12296">4400</cx:pt>
          <cx:pt idx="12297">5000</cx:pt>
          <cx:pt idx="12298">4200</cx:pt>
          <cx:pt idx="12299">5900</cx:pt>
          <cx:pt idx="12300">4100</cx:pt>
          <cx:pt idx="12301">5100</cx:pt>
          <cx:pt idx="12302">5000</cx:pt>
          <cx:pt idx="12303">3700</cx:pt>
          <cx:pt idx="12304">6000</cx:pt>
          <cx:pt idx="12305">3000</cx:pt>
          <cx:pt idx="12306">4200</cx:pt>
          <cx:pt idx="12307">4900</cx:pt>
          <cx:pt idx="12308">3500</cx:pt>
          <cx:pt idx="12309">5400</cx:pt>
          <cx:pt idx="12310">4200</cx:pt>
          <cx:pt idx="12311">5200</cx:pt>
          <cx:pt idx="12312">2800</cx:pt>
          <cx:pt idx="12313">5300</cx:pt>
          <cx:pt idx="12314">4100</cx:pt>
          <cx:pt idx="12315">7200</cx:pt>
          <cx:pt idx="12316">3900</cx:pt>
          <cx:pt idx="12317">4900</cx:pt>
          <cx:pt idx="12318">4300</cx:pt>
          <cx:pt idx="12319">6200</cx:pt>
          <cx:pt idx="12320">4800</cx:pt>
          <cx:pt idx="12321">5300</cx:pt>
          <cx:pt idx="12322">3900</cx:pt>
          <cx:pt idx="12323">12200</cx:pt>
          <cx:pt idx="12324">2700</cx:pt>
          <cx:pt idx="12325">3500</cx:pt>
          <cx:pt idx="12326">4100</cx:pt>
          <cx:pt idx="12327">5400</cx:pt>
          <cx:pt idx="12328">4100</cx:pt>
          <cx:pt idx="12329">2700</cx:pt>
          <cx:pt idx="12330">2000</cx:pt>
          <cx:pt idx="12331">2300</cx:pt>
          <cx:pt idx="12332">2600</cx:pt>
          <cx:pt idx="12333">2100</cx:pt>
          <cx:pt idx="12334">5600</cx:pt>
          <cx:pt idx="12335">10000</cx:pt>
          <cx:pt idx="12336">5000</cx:pt>
          <cx:pt idx="12337">6500</cx:pt>
          <cx:pt idx="12338">6700</cx:pt>
          <cx:pt idx="12339">7000</cx:pt>
          <cx:pt idx="12340">4800</cx:pt>
          <cx:pt idx="12341">5800</cx:pt>
          <cx:pt idx="12342">7600</cx:pt>
          <cx:pt idx="12343">3200</cx:pt>
          <cx:pt idx="12344">5800</cx:pt>
          <cx:pt idx="12345">6200</cx:pt>
          <cx:pt idx="12346">2600</cx:pt>
          <cx:pt idx="12347">5200</cx:pt>
          <cx:pt idx="12348">1400</cx:pt>
          <cx:pt idx="12349">900</cx:pt>
          <cx:pt idx="12350">6500</cx:pt>
          <cx:pt idx="12351">2600</cx:pt>
          <cx:pt idx="12352">4900</cx:pt>
          <cx:pt idx="12353">3200</cx:pt>
          <cx:pt idx="12354">2800</cx:pt>
          <cx:pt idx="12355">4800</cx:pt>
          <cx:pt idx="12356">2900</cx:pt>
          <cx:pt idx="12357">2100</cx:pt>
          <cx:pt idx="12358">1200</cx:pt>
          <cx:pt idx="12359">1600</cx:pt>
          <cx:pt idx="12360">1500</cx:pt>
          <cx:pt idx="12361">1800</cx:pt>
          <cx:pt idx="12362">1800</cx:pt>
          <cx:pt idx="12363">1400</cx:pt>
          <cx:pt idx="12364">2000</cx:pt>
          <cx:pt idx="12365">2800</cx:pt>
          <cx:pt idx="12366">1600</cx:pt>
          <cx:pt idx="12367">2500</cx:pt>
          <cx:pt idx="12368">2000</cx:pt>
          <cx:pt idx="12369">1900</cx:pt>
          <cx:pt idx="12370">1400</cx:pt>
          <cx:pt idx="12371">1000</cx:pt>
          <cx:pt idx="12372">1600</cx:pt>
          <cx:pt idx="12373">800</cx:pt>
          <cx:pt idx="12374">900</cx:pt>
          <cx:pt idx="12375">1000</cx:pt>
          <cx:pt idx="12376">1400</cx:pt>
          <cx:pt idx="12377">900</cx:pt>
          <cx:pt idx="12378">1200</cx:pt>
          <cx:pt idx="12379">1300</cx:pt>
          <cx:pt idx="12380">1100</cx:pt>
          <cx:pt idx="12381">1000</cx:pt>
          <cx:pt idx="12382">3900</cx:pt>
          <cx:pt idx="12383">4300</cx:pt>
          <cx:pt idx="12384">3800</cx:pt>
          <cx:pt idx="12385">4400</cx:pt>
          <cx:pt idx="12386">4500</cx:pt>
          <cx:pt idx="12387">3700</cx:pt>
          <cx:pt idx="12388">4200</cx:pt>
          <cx:pt idx="12389">3600</cx:pt>
          <cx:pt idx="12390">4200</cx:pt>
          <cx:pt idx="12391">4900</cx:pt>
          <cx:pt idx="12392">3600</cx:pt>
          <cx:pt idx="12393">3600</cx:pt>
          <cx:pt idx="12394">2600</cx:pt>
          <cx:pt idx="12395">2900</cx:pt>
          <cx:pt idx="12396">5000</cx:pt>
          <cx:pt idx="12397">3900</cx:pt>
          <cx:pt idx="12398">2400</cx:pt>
          <cx:pt idx="12399">2400</cx:pt>
          <cx:pt idx="12400">3200</cx:pt>
          <cx:pt idx="12401">2800</cx:pt>
          <cx:pt idx="12402">3100</cx:pt>
          <cx:pt idx="12403">2500</cx:pt>
          <cx:pt idx="12404">2500</cx:pt>
          <cx:pt idx="12405">2500</cx:pt>
          <cx:pt idx="12406">2400</cx:pt>
          <cx:pt idx="12407">5000</cx:pt>
          <cx:pt idx="12408">3100</cx:pt>
          <cx:pt idx="12409">3700</cx:pt>
          <cx:pt idx="12410">2600</cx:pt>
          <cx:pt idx="12411">2400</cx:pt>
          <cx:pt idx="12412">6100</cx:pt>
          <cx:pt idx="12413">2800</cx:pt>
          <cx:pt idx="12414">4200</cx:pt>
          <cx:pt idx="12415">2200</cx:pt>
          <cx:pt idx="12416">2300</cx:pt>
          <cx:pt idx="12417">2500</cx:pt>
          <cx:pt idx="12418">4600</cx:pt>
          <cx:pt idx="12419">5500</cx:pt>
          <cx:pt idx="12420">4500</cx:pt>
          <cx:pt idx="12421">6000</cx:pt>
          <cx:pt idx="12422">9400</cx:pt>
          <cx:pt idx="12423">7900</cx:pt>
          <cx:pt idx="12424">5600</cx:pt>
          <cx:pt idx="12425">7200</cx:pt>
          <cx:pt idx="12426">6500</cx:pt>
          <cx:pt idx="12427">7600</cx:pt>
          <cx:pt idx="12428">6300</cx:pt>
          <cx:pt idx="12429">6800</cx:pt>
          <cx:pt idx="12430">3900</cx:pt>
          <cx:pt idx="12431">3600</cx:pt>
          <cx:pt idx="12432">3500</cx:pt>
          <cx:pt idx="12433">4200</cx:pt>
          <cx:pt idx="12434">4200</cx:pt>
          <cx:pt idx="12435">3900</cx:pt>
          <cx:pt idx="12436">4400</cx:pt>
          <cx:pt idx="12437">6000</cx:pt>
          <cx:pt idx="12438">4200</cx:pt>
          <cx:pt idx="12439">4900</cx:pt>
          <cx:pt idx="12440">3600</cx:pt>
          <cx:pt idx="12441">4400</cx:pt>
          <cx:pt idx="12442">4500</cx:pt>
          <cx:pt idx="12443">3800</cx:pt>
          <cx:pt idx="12444">3600</cx:pt>
          <cx:pt idx="12445">3900</cx:pt>
          <cx:pt idx="12446">3700</cx:pt>
          <cx:pt idx="12447">3100</cx:pt>
          <cx:pt idx="12448">2700</cx:pt>
          <cx:pt idx="12449">2700</cx:pt>
          <cx:pt idx="12450">1800</cx:pt>
          <cx:pt idx="12451">2600</cx:pt>
          <cx:pt idx="12452">100</cx:pt>
          <cx:pt idx="12453">3200</cx:pt>
          <cx:pt idx="12454">3400</cx:pt>
          <cx:pt idx="12455">3800</cx:pt>
          <cx:pt idx="12456">3000</cx:pt>
          <cx:pt idx="12457">3900</cx:pt>
          <cx:pt idx="12458">3600</cx:pt>
          <cx:pt idx="12459">4300</cx:pt>
          <cx:pt idx="12460">3100</cx:pt>
          <cx:pt idx="12461">2900</cx:pt>
          <cx:pt idx="12462">2300</cx:pt>
          <cx:pt idx="12463">3900</cx:pt>
          <cx:pt idx="12464">3300</cx:pt>
          <cx:pt idx="12465">3600</cx:pt>
          <cx:pt idx="12466">2900</cx:pt>
          <cx:pt idx="12467">3200</cx:pt>
          <cx:pt idx="12468">2900</cx:pt>
          <cx:pt idx="12469">1600</cx:pt>
          <cx:pt idx="12470">2200</cx:pt>
          <cx:pt idx="12471">1800</cx:pt>
          <cx:pt idx="12472">2900</cx:pt>
          <cx:pt idx="12473">2000</cx:pt>
          <cx:pt idx="12474">2200</cx:pt>
          <cx:pt idx="12475">1900</cx:pt>
          <cx:pt idx="12476">1500</cx:pt>
          <cx:pt idx="12477">1200</cx:pt>
          <cx:pt idx="12478">2900</cx:pt>
          <cx:pt idx="12479">3400</cx:pt>
          <cx:pt idx="12480">3100</cx:pt>
          <cx:pt idx="12481">5100</cx:pt>
          <cx:pt idx="12482">5000</cx:pt>
          <cx:pt idx="12483">3400</cx:pt>
          <cx:pt idx="12484">2200</cx:pt>
          <cx:pt idx="12485">3200</cx:pt>
          <cx:pt idx="12486">4000</cx:pt>
          <cx:pt idx="12487">6700</cx:pt>
          <cx:pt idx="12488">4500</cx:pt>
          <cx:pt idx="12489">3400</cx:pt>
          <cx:pt idx="12490">2000</cx:pt>
          <cx:pt idx="12491">3000</cx:pt>
          <cx:pt idx="12492">1900</cx:pt>
          <cx:pt idx="12493">3000</cx:pt>
          <cx:pt idx="12494">1400</cx:pt>
          <cx:pt idx="12495">1900</cx:pt>
          <cx:pt idx="12496">2800</cx:pt>
          <cx:pt idx="12497">2100</cx:pt>
          <cx:pt idx="12498">2600</cx:pt>
          <cx:pt idx="12499">2300</cx:pt>
          <cx:pt idx="12500">1800</cx:pt>
          <cx:pt idx="12501">1900</cx:pt>
          <cx:pt idx="12502">4900</cx:pt>
          <cx:pt idx="12503">800</cx:pt>
          <cx:pt idx="12504">500</cx:pt>
          <cx:pt idx="12505">1100</cx:pt>
          <cx:pt idx="12506">1100</cx:pt>
          <cx:pt idx="12507">1200</cx:pt>
          <cx:pt idx="12508">3500</cx:pt>
          <cx:pt idx="12509">2500</cx:pt>
          <cx:pt idx="12510">2800</cx:pt>
          <cx:pt idx="12511">2800</cx:pt>
          <cx:pt idx="12512">2100</cx:pt>
          <cx:pt idx="12513">2400</cx:pt>
          <cx:pt idx="12514">700</cx:pt>
          <cx:pt idx="12515">800</cx:pt>
          <cx:pt idx="12516">800</cx:pt>
          <cx:pt idx="12517">800</cx:pt>
          <cx:pt idx="12518">700</cx:pt>
          <cx:pt idx="12519">500</cx:pt>
          <cx:pt idx="12520">100</cx:pt>
          <cx:pt idx="12521">1000</cx:pt>
          <cx:pt idx="12522">400</cx:pt>
          <cx:pt idx="12523">600</cx:pt>
          <cx:pt idx="12524">300</cx:pt>
          <cx:pt idx="12525">400</cx:pt>
          <cx:pt idx="12526">1300</cx:pt>
          <cx:pt idx="12527">4100</cx:pt>
          <cx:pt idx="12528">3600</cx:pt>
          <cx:pt idx="12529">2500</cx:pt>
          <cx:pt idx="12530">2700</cx:pt>
          <cx:pt idx="12531">2600</cx:pt>
          <cx:pt idx="12532">3400</cx:pt>
          <cx:pt idx="12533">3600</cx:pt>
          <cx:pt idx="12534">2500</cx:pt>
          <cx:pt idx="12535">1500</cx:pt>
          <cx:pt idx="12536">0</cx:pt>
          <cx:pt idx="12537">0</cx:pt>
          <cx:pt idx="12538">9300</cx:pt>
          <cx:pt idx="12539">7400</cx:pt>
          <cx:pt idx="12540">5100</cx:pt>
          <cx:pt idx="12541">6600</cx:pt>
          <cx:pt idx="12542">5000</cx:pt>
          <cx:pt idx="12543">5000</cx:pt>
          <cx:pt idx="12544">4800</cx:pt>
          <cx:pt idx="12545">5700</cx:pt>
          <cx:pt idx="12546">5000</cx:pt>
          <cx:pt idx="12547">4900</cx:pt>
          <cx:pt idx="12548">4100</cx:pt>
          <cx:pt idx="12549">5100</cx:pt>
          <cx:pt idx="12550">2200</cx:pt>
          <cx:pt idx="12551">2900</cx:pt>
          <cx:pt idx="12552">1100</cx:pt>
          <cx:pt idx="12553">4000</cx:pt>
          <cx:pt idx="12554">2600</cx:pt>
          <cx:pt idx="12555">3100</cx:pt>
          <cx:pt idx="12556">600</cx:pt>
          <cx:pt idx="12557">1800</cx:pt>
          <cx:pt idx="12558">5800</cx:pt>
          <cx:pt idx="12559">4200</cx:pt>
          <cx:pt idx="12560">2000</cx:pt>
          <cx:pt idx="12561">2100</cx:pt>
          <cx:pt idx="12562">4000</cx:pt>
          <cx:pt idx="12563">4500</cx:pt>
          <cx:pt idx="12564">4000</cx:pt>
          <cx:pt idx="12565">4200</cx:pt>
          <cx:pt idx="12566">4800</cx:pt>
          <cx:pt idx="12567">4500</cx:pt>
          <cx:pt idx="12568">4300</cx:pt>
          <cx:pt idx="12569">3900</cx:pt>
          <cx:pt idx="12570">4400</cx:pt>
          <cx:pt idx="12571">3900</cx:pt>
          <cx:pt idx="12572">5000</cx:pt>
          <cx:pt idx="12573">3000</cx:pt>
          <cx:pt idx="12574">1400</cx:pt>
          <cx:pt idx="12575">1600</cx:pt>
          <cx:pt idx="12576">3000</cx:pt>
          <cx:pt idx="12577">2900</cx:pt>
          <cx:pt idx="12578">1500</cx:pt>
          <cx:pt idx="12579">3800</cx:pt>
          <cx:pt idx="12580">1400</cx:pt>
          <cx:pt idx="12581">800</cx:pt>
          <cx:pt idx="12582">1900</cx:pt>
          <cx:pt idx="12583">200</cx:pt>
          <cx:pt idx="12584">3000</cx:pt>
          <cx:pt idx="12585">1900</cx:pt>
          <cx:pt idx="12586">2600</cx:pt>
          <cx:pt idx="12587">3100</cx:pt>
          <cx:pt idx="12588">10200</cx:pt>
          <cx:pt idx="12589">3200</cx:pt>
          <cx:pt idx="12590">3400</cx:pt>
          <cx:pt idx="12591">3200</cx:pt>
          <cx:pt idx="12592">3300</cx:pt>
          <cx:pt idx="12593">2900</cx:pt>
          <cx:pt idx="12594">900</cx:pt>
          <cx:pt idx="12595">5000</cx:pt>
          <cx:pt idx="12596">2700</cx:pt>
          <cx:pt idx="12597">2400</cx:pt>
          <cx:pt idx="12598">1500</cx:pt>
          <cx:pt idx="12599">1600</cx:pt>
          <cx:pt idx="12600">1200</cx:pt>
          <cx:pt idx="12601">1500</cx:pt>
          <cx:pt idx="12602">1500</cx:pt>
          <cx:pt idx="12603">1500</cx:pt>
          <cx:pt idx="12604">1800</cx:pt>
          <cx:pt idx="12605">1600</cx:pt>
          <cx:pt idx="12606">1300</cx:pt>
          <cx:pt idx="12607">1700</cx:pt>
          <cx:pt idx="12608">1500</cx:pt>
          <cx:pt idx="12609">1400</cx:pt>
          <cx:pt idx="12610">700</cx:pt>
          <cx:pt idx="12611">600</cx:pt>
          <cx:pt idx="12612">600</cx:pt>
          <cx:pt idx="12613">700</cx:pt>
          <cx:pt idx="12614">700</cx:pt>
          <cx:pt idx="12615">700</cx:pt>
          <cx:pt idx="12616">800</cx:pt>
          <cx:pt idx="12617">700</cx:pt>
          <cx:pt idx="12618">800</cx:pt>
          <cx:pt idx="12619">700</cx:pt>
          <cx:pt idx="12620">700</cx:pt>
          <cx:pt idx="12621">2600</cx:pt>
          <cx:pt idx="12622">3400</cx:pt>
          <cx:pt idx="12623">3400</cx:pt>
          <cx:pt idx="12624">2800</cx:pt>
          <cx:pt idx="12625">3400</cx:pt>
          <cx:pt idx="12626">2700</cx:pt>
          <cx:pt idx="12627">2600</cx:pt>
          <cx:pt idx="12628">2900</cx:pt>
          <cx:pt idx="12629">2100</cx:pt>
          <cx:pt idx="12630">2400</cx:pt>
          <cx:pt idx="12631">3600</cx:pt>
          <cx:pt idx="12632">4100</cx:pt>
          <cx:pt idx="12633">4100</cx:pt>
          <cx:pt idx="12634">6100</cx:pt>
          <cx:pt idx="12635">6400</cx:pt>
          <cx:pt idx="12636">6000</cx:pt>
          <cx:pt idx="12637">4600</cx:pt>
          <cx:pt idx="12638">6500</cx:pt>
          <cx:pt idx="12639">3200</cx:pt>
          <cx:pt idx="12640">9400</cx:pt>
          <cx:pt idx="12641">5400</cx:pt>
          <cx:pt idx="12642">5500</cx:pt>
          <cx:pt idx="12643">5800</cx:pt>
          <cx:pt idx="12644">4600</cx:pt>
          <cx:pt idx="12645">4200</cx:pt>
          <cx:pt idx="12646">1800</cx:pt>
          <cx:pt idx="12647">1700</cx:pt>
          <cx:pt idx="12648">1900</cx:pt>
          <cx:pt idx="12649">1600</cx:pt>
          <cx:pt idx="12650">1900</cx:pt>
          <cx:pt idx="12651">1900</cx:pt>
          <cx:pt idx="12652">1900</cx:pt>
          <cx:pt idx="12653">1700</cx:pt>
          <cx:pt idx="12654">2000</cx:pt>
          <cx:pt idx="12655">1800</cx:pt>
          <cx:pt idx="12656">3000</cx:pt>
          <cx:pt idx="12657">1900</cx:pt>
          <cx:pt idx="12658">4300</cx:pt>
          <cx:pt idx="12659">4200</cx:pt>
          <cx:pt idx="12660">3700</cx:pt>
          <cx:pt idx="12661">4000</cx:pt>
          <cx:pt idx="12662">4600</cx:pt>
          <cx:pt idx="12663">4200</cx:pt>
          <cx:pt idx="12664">4400</cx:pt>
          <cx:pt idx="12665">3800</cx:pt>
          <cx:pt idx="12666">4600</cx:pt>
          <cx:pt idx="12667">4600</cx:pt>
          <cx:pt idx="12668">4000</cx:pt>
          <cx:pt idx="12669">4300</cx:pt>
          <cx:pt idx="12670">3200</cx:pt>
          <cx:pt idx="12671">3200</cx:pt>
          <cx:pt idx="12672">2600</cx:pt>
          <cx:pt idx="12673">4300</cx:pt>
          <cx:pt idx="12674">3200</cx:pt>
          <cx:pt idx="12675">1900</cx:pt>
          <cx:pt idx="12676">3500</cx:pt>
          <cx:pt idx="12677">1800</cx:pt>
          <cx:pt idx="12678">2900</cx:pt>
          <cx:pt idx="12679">4300</cx:pt>
          <cx:pt idx="12680">3400</cx:pt>
          <cx:pt idx="12681">3300</cx:pt>
          <cx:pt idx="12682">2100</cx:pt>
          <cx:pt idx="12683">1900</cx:pt>
          <cx:pt idx="12684">3200</cx:pt>
          <cx:pt idx="12685">2200</cx:pt>
          <cx:pt idx="12686">1900</cx:pt>
          <cx:pt idx="12687">1700</cx:pt>
          <cx:pt idx="12688">2500</cx:pt>
          <cx:pt idx="12689">1500</cx:pt>
          <cx:pt idx="12690">2000</cx:pt>
          <cx:pt idx="12691">1800</cx:pt>
          <cx:pt idx="12692">2000</cx:pt>
          <cx:pt idx="12693">1500</cx:pt>
          <cx:pt idx="12694">7500</cx:pt>
          <cx:pt idx="12695">9900</cx:pt>
          <cx:pt idx="12696">7400</cx:pt>
          <cx:pt idx="12697">8800</cx:pt>
          <cx:pt idx="12698">8800</cx:pt>
          <cx:pt idx="12699">8700</cx:pt>
          <cx:pt idx="12700">8700</cx:pt>
          <cx:pt idx="12701">8800</cx:pt>
          <cx:pt idx="12702">9400</cx:pt>
          <cx:pt idx="12703">6600</cx:pt>
          <cx:pt idx="12704">6700</cx:pt>
          <cx:pt idx="12705">6500</cx:pt>
          <cx:pt idx="12706">4600</cx:pt>
          <cx:pt idx="12707">6800</cx:pt>
          <cx:pt idx="12708">5100</cx:pt>
          <cx:pt idx="12709">4900</cx:pt>
          <cx:pt idx="12710">5500</cx:pt>
          <cx:pt idx="12711">4500</cx:pt>
          <cx:pt idx="12712">6700</cx:pt>
          <cx:pt idx="12713">6700</cx:pt>
          <cx:pt idx="12714">5400</cx:pt>
          <cx:pt idx="12715">6200</cx:pt>
          <cx:pt idx="12716">6600</cx:pt>
          <cx:pt idx="12717">200</cx:pt>
          <cx:pt idx="12718">2200</cx:pt>
          <cx:pt idx="12719">2200</cx:pt>
          <cx:pt idx="12720">2000</cx:pt>
          <cx:pt idx="12721">0</cx:pt>
          <cx:pt idx="12722">1400</cx:pt>
          <cx:pt idx="12723">1700</cx:pt>
          <cx:pt idx="12724">2000</cx:pt>
          <cx:pt idx="12725">2200</cx:pt>
          <cx:pt idx="12726">2300</cx:pt>
          <cx:pt idx="12727">2300</cx:pt>
          <cx:pt idx="12728">2000</cx:pt>
          <cx:pt idx="12729">1900</cx:pt>
          <cx:pt idx="12730">2600</cx:pt>
          <cx:pt idx="12731">2400</cx:pt>
          <cx:pt idx="12732">5300</cx:pt>
          <cx:pt idx="12733">2000</cx:pt>
          <cx:pt idx="12734">3100</cx:pt>
          <cx:pt idx="12735">3600</cx:pt>
          <cx:pt idx="12736">3000</cx:pt>
          <cx:pt idx="12737">3200</cx:pt>
          <cx:pt idx="12738">2800</cx:pt>
          <cx:pt idx="12739">2100</cx:pt>
          <cx:pt idx="12740">2200</cx:pt>
          <cx:pt idx="12741">2600</cx:pt>
          <cx:pt idx="12742">2500</cx:pt>
          <cx:pt idx="12743">3700</cx:pt>
          <cx:pt idx="12744">2600</cx:pt>
          <cx:pt idx="12745">3000</cx:pt>
          <cx:pt idx="12746">3200</cx:pt>
          <cx:pt idx="12747">2400</cx:pt>
          <cx:pt idx="12748">2300</cx:pt>
          <cx:pt idx="12749">3700</cx:pt>
          <cx:pt idx="12750">3500</cx:pt>
          <cx:pt idx="12751">3200</cx:pt>
          <cx:pt idx="12752">2800</cx:pt>
          <cx:pt idx="12753">2500</cx:pt>
          <cx:pt idx="12754">3600</cx:pt>
          <cx:pt idx="12755">3000</cx:pt>
          <cx:pt idx="12756">2800</cx:pt>
          <cx:pt idx="12757">2900</cx:pt>
          <cx:pt idx="12758">3200</cx:pt>
          <cx:pt idx="12759">2800</cx:pt>
          <cx:pt idx="12760">2300</cx:pt>
          <cx:pt idx="12761">3100</cx:pt>
          <cx:pt idx="12762">3100</cx:pt>
          <cx:pt idx="12763">4400</cx:pt>
          <cx:pt idx="12764">4300</cx:pt>
          <cx:pt idx="12765">2800</cx:pt>
          <cx:pt idx="12766">3700</cx:pt>
          <cx:pt idx="12767">4600</cx:pt>
          <cx:pt idx="12768">3100</cx:pt>
          <cx:pt idx="12769">4300</cx:pt>
          <cx:pt idx="12770">3200</cx:pt>
          <cx:pt idx="12771">2700</cx:pt>
          <cx:pt idx="12772">3400</cx:pt>
          <cx:pt idx="12773">3600</cx:pt>
          <cx:pt idx="12774">4600</cx:pt>
          <cx:pt idx="12775">7300</cx:pt>
          <cx:pt idx="12776">5000</cx:pt>
          <cx:pt idx="12777">3800</cx:pt>
          <cx:pt idx="12778">1100</cx:pt>
          <cx:pt idx="12779">2400</cx:pt>
          <cx:pt idx="12780">1400</cx:pt>
          <cx:pt idx="12781">1500</cx:pt>
          <cx:pt idx="12782">1500</cx:pt>
          <cx:pt idx="12783">1400</cx:pt>
          <cx:pt idx="12784">1400</cx:pt>
          <cx:pt idx="12785">600</cx:pt>
          <cx:pt idx="12786">1200</cx:pt>
          <cx:pt idx="12787">1300</cx:pt>
          <cx:pt idx="12788">1300</cx:pt>
          <cx:pt idx="12789">1200</cx:pt>
          <cx:pt idx="12790">2200</cx:pt>
          <cx:pt idx="12791">1800</cx:pt>
          <cx:pt idx="12792">1700</cx:pt>
          <cx:pt idx="12793">1600</cx:pt>
          <cx:pt idx="12794">1400</cx:pt>
          <cx:pt idx="12795">1100</cx:pt>
          <cx:pt idx="12796">1600</cx:pt>
          <cx:pt idx="12797">1500</cx:pt>
          <cx:pt idx="12798">700</cx:pt>
          <cx:pt idx="12799">1300</cx:pt>
          <cx:pt idx="12800">1100</cx:pt>
          <cx:pt idx="12801">1100</cx:pt>
          <cx:pt idx="12802">1000</cx:pt>
          <cx:pt idx="12803">1000</cx:pt>
          <cx:pt idx="12804">900</cx:pt>
          <cx:pt idx="12805">800</cx:pt>
          <cx:pt idx="12806">1000</cx:pt>
          <cx:pt idx="12807">500</cx:pt>
          <cx:pt idx="12808">1000</cx:pt>
          <cx:pt idx="12809">2300</cx:pt>
          <cx:pt idx="12810">1200</cx:pt>
          <cx:pt idx="12811">3600</cx:pt>
          <cx:pt idx="12812">4900</cx:pt>
          <cx:pt idx="12813">4100</cx:pt>
          <cx:pt idx="12814">4500</cx:pt>
          <cx:pt idx="12815">4900</cx:pt>
          <cx:pt idx="12816">5900</cx:pt>
          <cx:pt idx="12817">6900</cx:pt>
          <cx:pt idx="12818">6700</cx:pt>
          <cx:pt idx="12819">7900</cx:pt>
          <cx:pt idx="12820">7100</cx:pt>
          <cx:pt idx="12821">6500</cx:pt>
          <cx:pt idx="12822">8400</cx:pt>
          <cx:pt idx="12823">1400</cx:pt>
          <cx:pt idx="12824">2300</cx:pt>
          <cx:pt idx="12825">1600</cx:pt>
          <cx:pt idx="12826">2600</cx:pt>
          <cx:pt idx="12827">3500</cx:pt>
          <cx:pt idx="12828">3500</cx:pt>
          <cx:pt idx="12829">3800</cx:pt>
          <cx:pt idx="12830">2600</cx:pt>
          <cx:pt idx="12831">2500</cx:pt>
          <cx:pt idx="12832">4700</cx:pt>
          <cx:pt idx="12833">2400</cx:pt>
          <cx:pt idx="12834">2900</cx:pt>
          <cx:pt idx="12835">3900</cx:pt>
          <cx:pt idx="12836">3900</cx:pt>
          <cx:pt idx="12837">3600</cx:pt>
          <cx:pt idx="12838">5300</cx:pt>
          <cx:pt idx="12839">7900</cx:pt>
          <cx:pt idx="12840">4500</cx:pt>
          <cx:pt idx="12841">3800</cx:pt>
          <cx:pt idx="12842">4700</cx:pt>
          <cx:pt idx="12843">6200</cx:pt>
          <cx:pt idx="12844">5900</cx:pt>
          <cx:pt idx="12845">4400</cx:pt>
          <cx:pt idx="12846">4500</cx:pt>
          <cx:pt idx="12847">2900</cx:pt>
          <cx:pt idx="12848">3400</cx:pt>
          <cx:pt idx="12849">2300</cx:pt>
          <cx:pt idx="12850">2400</cx:pt>
          <cx:pt idx="12851">2300</cx:pt>
          <cx:pt idx="12852">2100</cx:pt>
          <cx:pt idx="12853">3800</cx:pt>
          <cx:pt idx="12854">2900</cx:pt>
          <cx:pt idx="12855">2900</cx:pt>
          <cx:pt idx="12856">2500</cx:pt>
          <cx:pt idx="12857">3000</cx:pt>
          <cx:pt idx="12858">3700</cx:pt>
          <cx:pt idx="12859">5800</cx:pt>
          <cx:pt idx="12860">6300</cx:pt>
          <cx:pt idx="12861">4900</cx:pt>
          <cx:pt idx="12862">5200</cx:pt>
          <cx:pt idx="12863">6000</cx:pt>
          <cx:pt idx="12864">5300</cx:pt>
          <cx:pt idx="12865">5000</cx:pt>
          <cx:pt idx="12866">4100</cx:pt>
          <cx:pt idx="12867">4100</cx:pt>
          <cx:pt idx="12868">3700</cx:pt>
          <cx:pt idx="12869">3800</cx:pt>
          <cx:pt idx="12870">3000</cx:pt>
          <cx:pt idx="12871">2000</cx:pt>
          <cx:pt idx="12872">2900</cx:pt>
          <cx:pt idx="12873">1600</cx:pt>
          <cx:pt idx="12874">2900</cx:pt>
          <cx:pt idx="12875">2500</cx:pt>
          <cx:pt idx="12876">2700</cx:pt>
          <cx:pt idx="12877">2300</cx:pt>
          <cx:pt idx="12878">2300</cx:pt>
          <cx:pt idx="12879">2600</cx:pt>
          <cx:pt idx="12880">1700</cx:pt>
          <cx:pt idx="12881">1600</cx:pt>
          <cx:pt idx="12882">2100</cx:pt>
          <cx:pt idx="12883">2200</cx:pt>
          <cx:pt idx="12884">2600</cx:pt>
          <cx:pt idx="12885">2100</cx:pt>
          <cx:pt idx="12886">3400</cx:pt>
          <cx:pt idx="12887">2900</cx:pt>
          <cx:pt idx="12888">3000</cx:pt>
          <cx:pt idx="12889">2400</cx:pt>
          <cx:pt idx="12890">3000</cx:pt>
          <cx:pt idx="12891">2500</cx:pt>
          <cx:pt idx="12892">2100</cx:pt>
          <cx:pt idx="12893">3800</cx:pt>
          <cx:pt idx="12894">2000</cx:pt>
          <cx:pt idx="12895">8100</cx:pt>
          <cx:pt idx="12896">9200</cx:pt>
          <cx:pt idx="12897">3800</cx:pt>
          <cx:pt idx="12898">6100</cx:pt>
          <cx:pt idx="12899">7400</cx:pt>
          <cx:pt idx="12900">4400</cx:pt>
          <cx:pt idx="12901">3900</cx:pt>
          <cx:pt idx="12902">5600</cx:pt>
          <cx:pt idx="12903">4800</cx:pt>
          <cx:pt idx="12904">4600</cx:pt>
          <cx:pt idx="12905">4300</cx:pt>
          <cx:pt idx="12906">4800</cx:pt>
          <cx:pt idx="12907">1800</cx:pt>
          <cx:pt idx="12908">3700</cx:pt>
          <cx:pt idx="12909">3300</cx:pt>
          <cx:pt idx="12910">1600</cx:pt>
          <cx:pt idx="12911">1400</cx:pt>
          <cx:pt idx="12912">1400</cx:pt>
          <cx:pt idx="12913">1000</cx:pt>
          <cx:pt idx="12914">1600</cx:pt>
          <cx:pt idx="12915">1800</cx:pt>
          <cx:pt idx="12916">1900</cx:pt>
          <cx:pt idx="12917">1700</cx:pt>
          <cx:pt idx="12918">1500</cx:pt>
          <cx:pt idx="12919">2200</cx:pt>
          <cx:pt idx="12920">2500</cx:pt>
          <cx:pt idx="12921">2800</cx:pt>
          <cx:pt idx="12922">2400</cx:pt>
          <cx:pt idx="12923">2500</cx:pt>
          <cx:pt idx="12924">2500</cx:pt>
          <cx:pt idx="12925">2200</cx:pt>
          <cx:pt idx="12926">2700</cx:pt>
          <cx:pt idx="12927">2700</cx:pt>
          <cx:pt idx="12928">2600</cx:pt>
          <cx:pt idx="12929">2700</cx:pt>
          <cx:pt idx="12930">2600</cx:pt>
          <cx:pt idx="12931">2400</cx:pt>
          <cx:pt idx="12932">3400</cx:pt>
          <cx:pt idx="12933">2200</cx:pt>
          <cx:pt idx="12934">2700</cx:pt>
          <cx:pt idx="12935">2700</cx:pt>
          <cx:pt idx="12936">2500</cx:pt>
          <cx:pt idx="12937">2300</cx:pt>
          <cx:pt idx="12938">3100</cx:pt>
          <cx:pt idx="12939">2000</cx:pt>
          <cx:pt idx="12940">2100</cx:pt>
          <cx:pt idx="12941">2800</cx:pt>
          <cx:pt idx="12942">3000</cx:pt>
          <cx:pt idx="12943">16900</cx:pt>
          <cx:pt idx="12944">14500</cx:pt>
          <cx:pt idx="12945">7400</cx:pt>
          <cx:pt idx="12946">5000</cx:pt>
          <cx:pt idx="12947">3200</cx:pt>
          <cx:pt idx="12948">4500</cx:pt>
          <cx:pt idx="12949">5900</cx:pt>
          <cx:pt idx="12950">7900</cx:pt>
          <cx:pt idx="12951">4300</cx:pt>
          <cx:pt idx="12952">2400</cx:pt>
          <cx:pt idx="12953">31600</cx:pt>
          <cx:pt idx="12954">1300</cx:pt>
          <cx:pt idx="12955">3300</cx:pt>
          <cx:pt idx="12956">3200</cx:pt>
          <cx:pt idx="12957">1200</cx:pt>
          <cx:pt idx="12958">3600</cx:pt>
          <cx:pt idx="12959">3900</cx:pt>
          <cx:pt idx="12960">0</cx:pt>
          <cx:pt idx="12961">2900</cx:pt>
          <cx:pt idx="12962">1700</cx:pt>
          <cx:pt idx="12963">2000</cx:pt>
          <cx:pt idx="12964">2000</cx:pt>
          <cx:pt idx="12965">1700</cx:pt>
          <cx:pt idx="12966">3800</cx:pt>
          <cx:pt idx="12967">100</cx:pt>
          <cx:pt idx="12968">100</cx:pt>
          <cx:pt idx="12969">100</cx:pt>
          <cx:pt idx="12970">100</cx:pt>
          <cx:pt idx="12971">0</cx:pt>
          <cx:pt idx="12972">100</cx:pt>
          <cx:pt idx="12973">200</cx:pt>
          <cx:pt idx="12974">200</cx:pt>
          <cx:pt idx="12975">0</cx:pt>
          <cx:pt idx="12976">0</cx:pt>
          <cx:pt idx="12977">0</cx:pt>
          <cx:pt idx="12978">500</cx:pt>
          <cx:pt idx="12979">8300</cx:pt>
          <cx:pt idx="12980">8600</cx:pt>
          <cx:pt idx="12981">6300</cx:pt>
          <cx:pt idx="12982">9800</cx:pt>
          <cx:pt idx="12983">5400</cx:pt>
          <cx:pt idx="12984">7100</cx:pt>
          <cx:pt idx="12985">6600</cx:pt>
          <cx:pt idx="12986">7100</cx:pt>
          <cx:pt idx="12987">6200</cx:pt>
          <cx:pt idx="12988">5800</cx:pt>
          <cx:pt idx="12989">5500</cx:pt>
          <cx:pt idx="12990">5300</cx:pt>
          <cx:pt idx="12991">4300</cx:pt>
          <cx:pt idx="12992">10200</cx:pt>
          <cx:pt idx="12993">4500</cx:pt>
          <cx:pt idx="12994">11800</cx:pt>
          <cx:pt idx="12995">5100</cx:pt>
          <cx:pt idx="12996">3600</cx:pt>
          <cx:pt idx="12997">4900</cx:pt>
          <cx:pt idx="12998">5000</cx:pt>
          <cx:pt idx="12999">4700</cx:pt>
          <cx:pt idx="13000">4300</cx:pt>
          <cx:pt idx="13001">3600</cx:pt>
          <cx:pt idx="13002">3300</cx:pt>
          <cx:pt idx="13003">2000</cx:pt>
          <cx:pt idx="13004">2200</cx:pt>
          <cx:pt idx="13005">3400</cx:pt>
          <cx:pt idx="13006">2300</cx:pt>
          <cx:pt idx="13007">2300</cx:pt>
          <cx:pt idx="13008">2400</cx:pt>
          <cx:pt idx="13009">2100</cx:pt>
          <cx:pt idx="13010">1700</cx:pt>
          <cx:pt idx="13011">1500</cx:pt>
          <cx:pt idx="13012">1700</cx:pt>
          <cx:pt idx="13013">1600</cx:pt>
          <cx:pt idx="13014">1500</cx:pt>
          <cx:pt idx="13015">900</cx:pt>
          <cx:pt idx="13016">1400</cx:pt>
          <cx:pt idx="13017">1100</cx:pt>
          <cx:pt idx="13018">1000</cx:pt>
          <cx:pt idx="13019">1000</cx:pt>
          <cx:pt idx="13020">1200</cx:pt>
          <cx:pt idx="13021">1000</cx:pt>
          <cx:pt idx="13022">1100</cx:pt>
          <cx:pt idx="13023">1000</cx:pt>
          <cx:pt idx="13024">900</cx:pt>
          <cx:pt idx="13025">900</cx:pt>
          <cx:pt idx="13026">800</cx:pt>
          <cx:pt idx="13027">2500</cx:pt>
          <cx:pt idx="13028">2300</cx:pt>
          <cx:pt idx="13029">1100</cx:pt>
          <cx:pt idx="13030">1300</cx:pt>
          <cx:pt idx="13031">1500</cx:pt>
          <cx:pt idx="13032">1400</cx:pt>
          <cx:pt idx="13033">1800</cx:pt>
          <cx:pt idx="13034">4900</cx:pt>
          <cx:pt idx="13035">7000</cx:pt>
          <cx:pt idx="13036">4000</cx:pt>
          <cx:pt idx="13037">3300</cx:pt>
          <cx:pt idx="13038">3700</cx:pt>
          <cx:pt idx="13039">5400</cx:pt>
          <cx:pt idx="13040">7900</cx:pt>
          <cx:pt idx="13041">4500</cx:pt>
          <cx:pt idx="13042">6300</cx:pt>
          <cx:pt idx="13043">6300</cx:pt>
          <cx:pt idx="13044">7000</cx:pt>
          <cx:pt idx="13045">6000</cx:pt>
          <cx:pt idx="13046">7800</cx:pt>
          <cx:pt idx="13047">8700</cx:pt>
          <cx:pt idx="13048">10300</cx:pt>
          <cx:pt idx="13049">6200</cx:pt>
          <cx:pt idx="13050">4900</cx:pt>
          <cx:pt idx="13051">1000</cx:pt>
          <cx:pt idx="13052">2400</cx:pt>
          <cx:pt idx="13053">2100</cx:pt>
          <cx:pt idx="13054">500</cx:pt>
          <cx:pt idx="13055">1800</cx:pt>
          <cx:pt idx="13056">1600</cx:pt>
          <cx:pt idx="13057">1700</cx:pt>
          <cx:pt idx="13058">4100</cx:pt>
          <cx:pt idx="13059">4100</cx:pt>
          <cx:pt idx="13060">4500</cx:pt>
          <cx:pt idx="13061">2800</cx:pt>
          <cx:pt idx="13062">3200</cx:pt>
          <cx:pt idx="13063">1200</cx:pt>
          <cx:pt idx="13064">1400</cx:pt>
          <cx:pt idx="13065">1900</cx:pt>
          <cx:pt idx="13066">1300</cx:pt>
          <cx:pt idx="13067">1000</cx:pt>
          <cx:pt idx="13068">1100</cx:pt>
          <cx:pt idx="13069">1000</cx:pt>
          <cx:pt idx="13070">1400</cx:pt>
          <cx:pt idx="13071">1700</cx:pt>
          <cx:pt idx="13072">1600</cx:pt>
          <cx:pt idx="13073">1700</cx:pt>
          <cx:pt idx="13074">300</cx:pt>
          <cx:pt idx="13075">4400</cx:pt>
          <cx:pt idx="13076">4100</cx:pt>
          <cx:pt idx="13077">3000</cx:pt>
          <cx:pt idx="13078">3600</cx:pt>
          <cx:pt idx="13079">5300</cx:pt>
          <cx:pt idx="13080">5000</cx:pt>
          <cx:pt idx="13081">3500</cx:pt>
          <cx:pt idx="13082">1400</cx:pt>
          <cx:pt idx="13083">100</cx:pt>
          <cx:pt idx="13084">0</cx:pt>
          <cx:pt idx="13085">2800</cx:pt>
          <cx:pt idx="13086">100</cx:pt>
          <cx:pt idx="13087">200</cx:pt>
          <cx:pt idx="13088">800</cx:pt>
          <cx:pt idx="13089">900</cx:pt>
          <cx:pt idx="13090">1500</cx:pt>
          <cx:pt idx="13091">700</cx:pt>
          <cx:pt idx="13092">800</cx:pt>
          <cx:pt idx="13093">1100</cx:pt>
          <cx:pt idx="13094">1100</cx:pt>
          <cx:pt idx="13095">800</cx:pt>
          <cx:pt idx="13096">1000</cx:pt>
          <cx:pt idx="13097">1100</cx:pt>
          <cx:pt idx="13098">800</cx:pt>
          <cx:pt idx="13099">900</cx:pt>
          <cx:pt idx="13100">800</cx:pt>
          <cx:pt idx="13101">4300</cx:pt>
          <cx:pt idx="13102">1500</cx:pt>
          <cx:pt idx="13103">3100</cx:pt>
          <cx:pt idx="13104">3600</cx:pt>
          <cx:pt idx="13105">3600</cx:pt>
          <cx:pt idx="13106">4300</cx:pt>
          <cx:pt idx="13107">3000</cx:pt>
          <cx:pt idx="13108">4200</cx:pt>
          <cx:pt idx="13109">4300</cx:pt>
          <cx:pt idx="13110">2600</cx:pt>
          <cx:pt idx="13111">2700</cx:pt>
          <cx:pt idx="13112">2700</cx:pt>
          <cx:pt idx="13113">1600</cx:pt>
          <cx:pt idx="13114">3500</cx:pt>
          <cx:pt idx="13115">2700</cx:pt>
          <cx:pt idx="13116">4000</cx:pt>
          <cx:pt idx="13117">3800</cx:pt>
          <cx:pt idx="13118">3000</cx:pt>
          <cx:pt idx="13119">4000</cx:pt>
          <cx:pt idx="13120">3700</cx:pt>
          <cx:pt idx="13121">3300</cx:pt>
          <cx:pt idx="13122">5300</cx:pt>
          <cx:pt idx="13123">4600</cx:pt>
          <cx:pt idx="13124">1700</cx:pt>
          <cx:pt idx="13125">3300</cx:pt>
          <cx:pt idx="13126">3200</cx:pt>
          <cx:pt idx="13127">2000</cx:pt>
          <cx:pt idx="13128">2900</cx:pt>
          <cx:pt idx="13129">3000</cx:pt>
          <cx:pt idx="13130">2700</cx:pt>
          <cx:pt idx="13131">2400</cx:pt>
          <cx:pt idx="13132">3300</cx:pt>
          <cx:pt idx="13133">1000</cx:pt>
          <cx:pt idx="13134">1100</cx:pt>
          <cx:pt idx="13135">400</cx:pt>
          <cx:pt idx="13136">1700</cx:pt>
          <cx:pt idx="13137">2900</cx:pt>
          <cx:pt idx="13138">4600</cx:pt>
          <cx:pt idx="13139">9200</cx:pt>
          <cx:pt idx="13140">3800</cx:pt>
          <cx:pt idx="13141">8800</cx:pt>
          <cx:pt idx="13142">3100</cx:pt>
          <cx:pt idx="13143">3100</cx:pt>
          <cx:pt idx="13144">2300</cx:pt>
          <cx:pt idx="13145">3600</cx:pt>
          <cx:pt idx="13146">1900</cx:pt>
          <cx:pt idx="13147">2400</cx:pt>
          <cx:pt idx="13148">2200</cx:pt>
          <cx:pt idx="13149">2000</cx:pt>
          <cx:pt idx="13150">4900</cx:pt>
          <cx:pt idx="13151">4900</cx:pt>
          <cx:pt idx="13152">4900</cx:pt>
          <cx:pt idx="13153">4700</cx:pt>
          <cx:pt idx="13154">5300</cx:pt>
          <cx:pt idx="13155">5500</cx:pt>
          <cx:pt idx="13156">3300</cx:pt>
          <cx:pt idx="13157">4100</cx:pt>
          <cx:pt idx="13158">3100</cx:pt>
          <cx:pt idx="13159">2300</cx:pt>
          <cx:pt idx="13160">2700</cx:pt>
          <cx:pt idx="13161">3100</cx:pt>
          <cx:pt idx="13162">2900</cx:pt>
          <cx:pt idx="13163">3900</cx:pt>
          <cx:pt idx="13164">2400</cx:pt>
          <cx:pt idx="13165">3600</cx:pt>
          <cx:pt idx="13166">3700</cx:pt>
          <cx:pt idx="13167">3300</cx:pt>
          <cx:pt idx="13168">2400</cx:pt>
          <cx:pt idx="13169">3100</cx:pt>
          <cx:pt idx="13170">3000</cx:pt>
          <cx:pt idx="13171">2200</cx:pt>
          <cx:pt idx="13172">3100</cx:pt>
          <cx:pt idx="13173">3000</cx:pt>
          <cx:pt idx="13174">5200</cx:pt>
          <cx:pt idx="13175">6200</cx:pt>
          <cx:pt idx="13176">5300</cx:pt>
          <cx:pt idx="13177">5300</cx:pt>
          <cx:pt idx="13178">5300</cx:pt>
          <cx:pt idx="13179">4800</cx:pt>
          <cx:pt idx="13180">4800</cx:pt>
          <cx:pt idx="13181">5700</cx:pt>
          <cx:pt idx="13182">6000</cx:pt>
          <cx:pt idx="13183">5700</cx:pt>
          <cx:pt idx="13184">5800</cx:pt>
          <cx:pt idx="13185">5800</cx:pt>
          <cx:pt idx="13186">1600</cx:pt>
          <cx:pt idx="13187">1800</cx:pt>
          <cx:pt idx="13188">1400</cx:pt>
          <cx:pt idx="13189">1700</cx:pt>
          <cx:pt idx="13190">2400</cx:pt>
          <cx:pt idx="13191">1800</cx:pt>
          <cx:pt idx="13192">1600</cx:pt>
          <cx:pt idx="13193">1700</cx:pt>
          <cx:pt idx="13194">1800</cx:pt>
          <cx:pt idx="13195">1500</cx:pt>
          <cx:pt idx="13196">1400</cx:pt>
          <cx:pt idx="13197">1500</cx:pt>
          <cx:pt idx="13198">6600</cx:pt>
          <cx:pt idx="13199">7500</cx:pt>
          <cx:pt idx="13200">5300</cx:pt>
          <cx:pt idx="13201">6900</cx:pt>
          <cx:pt idx="13202">5600</cx:pt>
          <cx:pt idx="13203">6600</cx:pt>
          <cx:pt idx="13204">6500</cx:pt>
          <cx:pt idx="13205">5600</cx:pt>
          <cx:pt idx="13206">5900</cx:pt>
          <cx:pt idx="13207">5800</cx:pt>
          <cx:pt idx="13208">5700</cx:pt>
          <cx:pt idx="13209">6400</cx:pt>
          <cx:pt idx="13210">1300</cx:pt>
          <cx:pt idx="13211">1600</cx:pt>
          <cx:pt idx="13212">1800</cx:pt>
          <cx:pt idx="13213">3900</cx:pt>
          <cx:pt idx="13214">4300</cx:pt>
          <cx:pt idx="13215">7200</cx:pt>
          <cx:pt idx="13216">4800</cx:pt>
          <cx:pt idx="13217">22600</cx:pt>
          <cx:pt idx="13218">10600</cx:pt>
          <cx:pt idx="13219">2500</cx:pt>
          <cx:pt idx="13220">3800</cx:pt>
          <cx:pt idx="13221">1700</cx:pt>
          <cx:pt idx="13222">2500</cx:pt>
          <cx:pt idx="13223">3000</cx:pt>
          <cx:pt idx="13224">2700</cx:pt>
          <cx:pt idx="13225">2700</cx:pt>
          <cx:pt idx="13226">2600</cx:pt>
          <cx:pt idx="13227">2700</cx:pt>
          <cx:pt idx="13228">2500</cx:pt>
          <cx:pt idx="13229">2200</cx:pt>
          <cx:pt idx="13230">2500</cx:pt>
          <cx:pt idx="13231">200</cx:pt>
          <cx:pt idx="13232">0</cx:pt>
          <cx:pt idx="13233">1600</cx:pt>
          <cx:pt idx="13234">4300</cx:pt>
          <cx:pt idx="13235">1300</cx:pt>
          <cx:pt idx="13236">1200</cx:pt>
          <cx:pt idx="13237">2800</cx:pt>
          <cx:pt idx="13238">2800</cx:pt>
          <cx:pt idx="13239">4000</cx:pt>
          <cx:pt idx="13240">3700</cx:pt>
          <cx:pt idx="13241">1900</cx:pt>
          <cx:pt idx="13242">4000</cx:pt>
          <cx:pt idx="13243">2700</cx:pt>
          <cx:pt idx="13244">2400</cx:pt>
          <cx:pt idx="13245">2400</cx:pt>
          <cx:pt idx="13246">3200</cx:pt>
          <cx:pt idx="13247">1700</cx:pt>
          <cx:pt idx="13248">2600</cx:pt>
          <cx:pt idx="13249">2300</cx:pt>
          <cx:pt idx="13250">3100</cx:pt>
          <cx:pt idx="13251">2100</cx:pt>
          <cx:pt idx="13252">1800</cx:pt>
          <cx:pt idx="13253">1600</cx:pt>
          <cx:pt idx="13254">1900</cx:pt>
          <cx:pt idx="13255">2300</cx:pt>
          <cx:pt idx="13256">3200</cx:pt>
          <cx:pt idx="13257">2100</cx:pt>
          <cx:pt idx="13258">2700</cx:pt>
          <cx:pt idx="13259">2800</cx:pt>
          <cx:pt idx="13260">3400</cx:pt>
          <cx:pt idx="13261">1800</cx:pt>
          <cx:pt idx="13262">3600</cx:pt>
          <cx:pt idx="13263">3200</cx:pt>
          <cx:pt idx="13264">4200</cx:pt>
          <cx:pt idx="13265">2500</cx:pt>
          <cx:pt idx="13266">2500</cx:pt>
          <cx:pt idx="13267">2600</cx:pt>
          <cx:pt idx="13268">3200</cx:pt>
          <cx:pt idx="13269">2400</cx:pt>
          <cx:pt idx="13270">2800</cx:pt>
          <cx:pt idx="13271">5900</cx:pt>
          <cx:pt idx="13272">2900</cx:pt>
          <cx:pt idx="13273">2200</cx:pt>
          <cx:pt idx="13274">2200</cx:pt>
          <cx:pt idx="13275">2100</cx:pt>
          <cx:pt idx="13276">2000</cx:pt>
          <cx:pt idx="13277">1900</cx:pt>
          <cx:pt idx="13278">2100</cx:pt>
          <cx:pt idx="13279">4000</cx:pt>
          <cx:pt idx="13280">6000</cx:pt>
          <cx:pt idx="13281">5500</cx:pt>
          <cx:pt idx="13282">12000</cx:pt>
          <cx:pt idx="13283">5200</cx:pt>
          <cx:pt idx="13284">6600</cx:pt>
          <cx:pt idx="13285">5700</cx:pt>
          <cx:pt idx="13286">5800</cx:pt>
          <cx:pt idx="13287">5800</cx:pt>
          <cx:pt idx="13288">5000</cx:pt>
          <cx:pt idx="13289">3300</cx:pt>
          <cx:pt idx="13290">2900</cx:pt>
          <cx:pt idx="13291">5100</cx:pt>
          <cx:pt idx="13292">16300</cx:pt>
          <cx:pt idx="13293">2300</cx:pt>
          <cx:pt idx="13294">3000</cx:pt>
          <cx:pt idx="13295">4600</cx:pt>
          <cx:pt idx="13296">2400</cx:pt>
          <cx:pt idx="13297">3100</cx:pt>
          <cx:pt idx="13298">3800</cx:pt>
          <cx:pt idx="13299">3900</cx:pt>
          <cx:pt idx="13300">4100</cx:pt>
          <cx:pt idx="13301">4500</cx:pt>
          <cx:pt idx="13302">4800</cx:pt>
          <cx:pt idx="13303">3500</cx:pt>
          <cx:pt idx="13304">3800</cx:pt>
          <cx:pt idx="13305">2600</cx:pt>
          <cx:pt idx="13306">2900</cx:pt>
          <cx:pt idx="13307">3100</cx:pt>
          <cx:pt idx="13308">2600</cx:pt>
          <cx:pt idx="13309">2100</cx:pt>
          <cx:pt idx="13310">3200</cx:pt>
          <cx:pt idx="13311">2800</cx:pt>
          <cx:pt idx="13312">2700</cx:pt>
          <cx:pt idx="13313">2300</cx:pt>
          <cx:pt idx="13314">2500</cx:pt>
          <cx:pt idx="13315">4800</cx:pt>
          <cx:pt idx="13316">4900</cx:pt>
          <cx:pt idx="13317">2400</cx:pt>
          <cx:pt idx="13318">4200</cx:pt>
          <cx:pt idx="13319">2700</cx:pt>
          <cx:pt idx="13320">2800</cx:pt>
          <cx:pt idx="13321">3200</cx:pt>
          <cx:pt idx="13322">2500</cx:pt>
          <cx:pt idx="13323">3200</cx:pt>
          <cx:pt idx="13324">2900</cx:pt>
          <cx:pt idx="13325">3200</cx:pt>
          <cx:pt idx="13326">3000</cx:pt>
          <cx:pt idx="13327">3900</cx:pt>
          <cx:pt idx="13328">5700</cx:pt>
          <cx:pt idx="13329">3400</cx:pt>
          <cx:pt idx="13330">3900</cx:pt>
          <cx:pt idx="13331">4700</cx:pt>
          <cx:pt idx="13332">2500</cx:pt>
          <cx:pt idx="13333">1900</cx:pt>
          <cx:pt idx="13334">3300</cx:pt>
          <cx:pt idx="13335">2200</cx:pt>
          <cx:pt idx="13336">2000</cx:pt>
          <cx:pt idx="13337">1900</cx:pt>
          <cx:pt idx="13338">2100</cx:pt>
          <cx:pt idx="13339">10500</cx:pt>
          <cx:pt idx="13340">11500</cx:pt>
          <cx:pt idx="13341">5800</cx:pt>
          <cx:pt idx="13342">8000</cx:pt>
          <cx:pt idx="13343">6800</cx:pt>
          <cx:pt idx="13344">6400</cx:pt>
          <cx:pt idx="13345">5600</cx:pt>
          <cx:pt idx="13346">7000</cx:pt>
          <cx:pt idx="13347">8500</cx:pt>
          <cx:pt idx="13348">6900</cx:pt>
          <cx:pt idx="13349">4100</cx:pt>
          <cx:pt idx="13350">100</cx:pt>
          <cx:pt idx="13351">2300</cx:pt>
          <cx:pt idx="13352">2400</cx:pt>
          <cx:pt idx="13353">2800</cx:pt>
          <cx:pt idx="13354">3300</cx:pt>
          <cx:pt idx="13355">3800</cx:pt>
          <cx:pt idx="13356">2800</cx:pt>
          <cx:pt idx="13357">2000</cx:pt>
          <cx:pt idx="13358">2900</cx:pt>
          <cx:pt idx="13359">3000</cx:pt>
          <cx:pt idx="13360">2100</cx:pt>
          <cx:pt idx="13361">2300</cx:pt>
          <cx:pt idx="13362">2300</cx:pt>
          <cx:pt idx="13363">3600</cx:pt>
          <cx:pt idx="13364">3900</cx:pt>
          <cx:pt idx="13365">2900</cx:pt>
          <cx:pt idx="13366">4700</cx:pt>
          <cx:pt idx="13367">4600</cx:pt>
          <cx:pt idx="13368">4800</cx:pt>
          <cx:pt idx="13369">3700</cx:pt>
          <cx:pt idx="13370">4800</cx:pt>
          <cx:pt idx="13371">4100</cx:pt>
          <cx:pt idx="13372">3500</cx:pt>
          <cx:pt idx="13373">4300</cx:pt>
          <cx:pt idx="13374">4000</cx:pt>
          <cx:pt idx="13375">4100</cx:pt>
          <cx:pt idx="13376">4400</cx:pt>
          <cx:pt idx="13377">2700</cx:pt>
          <cx:pt idx="13378">3800</cx:pt>
          <cx:pt idx="13379">3000</cx:pt>
          <cx:pt idx="13380">3000</cx:pt>
          <cx:pt idx="13381">2900</cx:pt>
          <cx:pt idx="13382">4000</cx:pt>
          <cx:pt idx="13383">3200</cx:pt>
          <cx:pt idx="13384">2800</cx:pt>
          <cx:pt idx="13385">2300</cx:pt>
          <cx:pt idx="13386">2700</cx:pt>
          <cx:pt idx="13387">2300</cx:pt>
          <cx:pt idx="13388">1400</cx:pt>
          <cx:pt idx="13389">1800</cx:pt>
          <cx:pt idx="13390">1200</cx:pt>
          <cx:pt idx="13391">1700</cx:pt>
          <cx:pt idx="13392">1600</cx:pt>
          <cx:pt idx="13393">1500</cx:pt>
          <cx:pt idx="13394">2000</cx:pt>
          <cx:pt idx="13395">2100</cx:pt>
          <cx:pt idx="13396">1400</cx:pt>
          <cx:pt idx="13397">2200</cx:pt>
          <cx:pt idx="13398">1900</cx:pt>
          <cx:pt idx="13399">4100</cx:pt>
          <cx:pt idx="13400">3900</cx:pt>
          <cx:pt idx="13401">800</cx:pt>
          <cx:pt idx="13402">3400</cx:pt>
          <cx:pt idx="13403">4000</cx:pt>
          <cx:pt idx="13404">4200</cx:pt>
          <cx:pt idx="13405">4400</cx:pt>
          <cx:pt idx="13406">6600</cx:pt>
          <cx:pt idx="13407">6900</cx:pt>
          <cx:pt idx="13408">7900</cx:pt>
          <cx:pt idx="13409">6100</cx:pt>
          <cx:pt idx="13410">7200</cx:pt>
          <cx:pt idx="13411">1200</cx:pt>
          <cx:pt idx="13412">700</cx:pt>
          <cx:pt idx="13413">1000</cx:pt>
          <cx:pt idx="13414">1100</cx:pt>
          <cx:pt idx="13415">1200</cx:pt>
          <cx:pt idx="13416">1100</cx:pt>
          <cx:pt idx="13417">1300</cx:pt>
          <cx:pt idx="13418">800</cx:pt>
          <cx:pt idx="13419">1000</cx:pt>
          <cx:pt idx="13420">1000</cx:pt>
          <cx:pt idx="13421">800</cx:pt>
          <cx:pt idx="13422">1000</cx:pt>
          <cx:pt idx="13423">7500</cx:pt>
          <cx:pt idx="13424">10000</cx:pt>
          <cx:pt idx="13425">3500</cx:pt>
          <cx:pt idx="13426">4200</cx:pt>
          <cx:pt idx="13427">5800</cx:pt>
          <cx:pt idx="13428">9100</cx:pt>
          <cx:pt idx="13429">10000</cx:pt>
          <cx:pt idx="13430">1700</cx:pt>
          <cx:pt idx="13431">2100</cx:pt>
          <cx:pt idx="13432">2000</cx:pt>
          <cx:pt idx="13433">6300</cx:pt>
          <cx:pt idx="13434">4100</cx:pt>
          <cx:pt idx="13435">900</cx:pt>
          <cx:pt idx="13436">1000</cx:pt>
          <cx:pt idx="13437">1000</cx:pt>
          <cx:pt idx="13438">1700</cx:pt>
          <cx:pt idx="13439">300</cx:pt>
          <cx:pt idx="13440">1100</cx:pt>
          <cx:pt idx="13441">1000</cx:pt>
          <cx:pt idx="13442">1200</cx:pt>
          <cx:pt idx="13443">800</cx:pt>
          <cx:pt idx="13444">900</cx:pt>
          <cx:pt idx="13445">1500</cx:pt>
          <cx:pt idx="13446">1200</cx:pt>
          <cx:pt idx="13447">3300</cx:pt>
          <cx:pt idx="13448">1900</cx:pt>
          <cx:pt idx="13449">2100</cx:pt>
          <cx:pt idx="13450">2200</cx:pt>
          <cx:pt idx="13451">2500</cx:pt>
          <cx:pt idx="13452">2200</cx:pt>
          <cx:pt idx="13453">1600</cx:pt>
          <cx:pt idx="13454">3700</cx:pt>
          <cx:pt idx="13455">1800</cx:pt>
          <cx:pt idx="13456">2100</cx:pt>
          <cx:pt idx="13457">2300</cx:pt>
          <cx:pt idx="13458">2700</cx:pt>
          <cx:pt idx="13459">4700</cx:pt>
          <cx:pt idx="13460">5100</cx:pt>
          <cx:pt idx="13461">4500</cx:pt>
          <cx:pt idx="13462">2700</cx:pt>
          <cx:pt idx="13463">3800</cx:pt>
          <cx:pt idx="13464">3500</cx:pt>
          <cx:pt idx="13465">3400</cx:pt>
          <cx:pt idx="13466">4200</cx:pt>
          <cx:pt idx="13467">2300</cx:pt>
          <cx:pt idx="13468">4500</cx:pt>
          <cx:pt idx="13469">4500</cx:pt>
          <cx:pt idx="13470">3300</cx:pt>
          <cx:pt idx="13471">2100</cx:pt>
          <cx:pt idx="13472">2500</cx:pt>
          <cx:pt idx="13473">1100</cx:pt>
          <cx:pt idx="13474">1500</cx:pt>
          <cx:pt idx="13475">2500</cx:pt>
          <cx:pt idx="13476">2100</cx:pt>
          <cx:pt idx="13477">2800</cx:pt>
          <cx:pt idx="13478">3400</cx:pt>
          <cx:pt idx="13479">2600</cx:pt>
          <cx:pt idx="13480">2800</cx:pt>
          <cx:pt idx="13481">1600</cx:pt>
          <cx:pt idx="13482">2300</cx:pt>
          <cx:pt idx="13483">2700</cx:pt>
          <cx:pt idx="13484">7800</cx:pt>
          <cx:pt idx="13485">3600</cx:pt>
          <cx:pt idx="13486">3300</cx:pt>
          <cx:pt idx="13487">3100</cx:pt>
          <cx:pt idx="13488">7000</cx:pt>
          <cx:pt idx="13489">2700</cx:pt>
          <cx:pt idx="13490">4700</cx:pt>
          <cx:pt idx="13491">2100</cx:pt>
          <cx:pt idx="13492">2800</cx:pt>
          <cx:pt idx="13493">2800</cx:pt>
          <cx:pt idx="13494">4300</cx:pt>
          <cx:pt idx="13495">5400</cx:pt>
          <cx:pt idx="13496">15000</cx:pt>
          <cx:pt idx="13497">3700</cx:pt>
          <cx:pt idx="13498">13300</cx:pt>
          <cx:pt idx="13499">3000</cx:pt>
          <cx:pt idx="13500">3000</cx:pt>
          <cx:pt idx="13501">3000</cx:pt>
          <cx:pt idx="13502">3100</cx:pt>
          <cx:pt idx="13503">2500</cx:pt>
          <cx:pt idx="13504">3600</cx:pt>
          <cx:pt idx="13505">2900</cx:pt>
          <cx:pt idx="13506">4500</cx:pt>
          <cx:pt idx="13507">700</cx:pt>
          <cx:pt idx="13508">800</cx:pt>
          <cx:pt idx="13509">800</cx:pt>
          <cx:pt idx="13510">700</cx:pt>
          <cx:pt idx="13511">900</cx:pt>
          <cx:pt idx="13512">1200</cx:pt>
          <cx:pt idx="13513">900</cx:pt>
          <cx:pt idx="13514">1000</cx:pt>
          <cx:pt idx="13515">800</cx:pt>
          <cx:pt idx="13516">800</cx:pt>
          <cx:pt idx="13517">900</cx:pt>
          <cx:pt idx="13518">900</cx:pt>
          <cx:pt idx="13519">800</cx:pt>
          <cx:pt idx="13520">600</cx:pt>
          <cx:pt idx="13521">1700</cx:pt>
          <cx:pt idx="13522">0</cx:pt>
          <cx:pt idx="13523">900</cx:pt>
          <cx:pt idx="13524">900</cx:pt>
          <cx:pt idx="13525">1900</cx:pt>
          <cx:pt idx="13526">0</cx:pt>
          <cx:pt idx="13527">600</cx:pt>
          <cx:pt idx="13528">600</cx:pt>
          <cx:pt idx="13529">700</cx:pt>
          <cx:pt idx="13530">600</cx:pt>
          <cx:pt idx="13531">5800</cx:pt>
          <cx:pt idx="13532">5700</cx:pt>
          <cx:pt idx="13533">3000</cx:pt>
          <cx:pt idx="13534">2500</cx:pt>
          <cx:pt idx="13535">3400</cx:pt>
          <cx:pt idx="13536">2400</cx:pt>
          <cx:pt idx="13537">1800</cx:pt>
          <cx:pt idx="13538">3200</cx:pt>
          <cx:pt idx="13539">1300</cx:pt>
          <cx:pt idx="13540">3000</cx:pt>
          <cx:pt idx="13541">3100</cx:pt>
          <cx:pt idx="13542">2700</cx:pt>
          <cx:pt idx="13543">4900</cx:pt>
          <cx:pt idx="13544">4900</cx:pt>
          <cx:pt idx="13545">4300</cx:pt>
          <cx:pt idx="13546">5000</cx:pt>
          <cx:pt idx="13547">5100</cx:pt>
          <cx:pt idx="13548">4900</cx:pt>
          <cx:pt idx="13549">5500</cx:pt>
          <cx:pt idx="13550">6400</cx:pt>
          <cx:pt idx="13551">4100</cx:pt>
          <cx:pt idx="13552">4400</cx:pt>
          <cx:pt idx="13553">6300</cx:pt>
          <cx:pt idx="13554">5900</cx:pt>
          <cx:pt idx="13555">4000</cx:pt>
          <cx:pt idx="13556">3200</cx:pt>
          <cx:pt idx="13557">2400</cx:pt>
          <cx:pt idx="13558">3000</cx:pt>
          <cx:pt idx="13559">4900</cx:pt>
          <cx:pt idx="13560">1400</cx:pt>
          <cx:pt idx="13561">2800</cx:pt>
          <cx:pt idx="13562">2700</cx:pt>
          <cx:pt idx="13563">2500</cx:pt>
          <cx:pt idx="13564">2700</cx:pt>
          <cx:pt idx="13565">3300</cx:pt>
          <cx:pt idx="13566">2600</cx:pt>
          <cx:pt idx="13567">2500</cx:pt>
          <cx:pt idx="13568">1900</cx:pt>
          <cx:pt idx="13569">2100</cx:pt>
          <cx:pt idx="13570">1900</cx:pt>
          <cx:pt idx="13571">1900</cx:pt>
          <cx:pt idx="13572">1800</cx:pt>
          <cx:pt idx="13573">2300</cx:pt>
          <cx:pt idx="13574">1500</cx:pt>
          <cx:pt idx="13575">2600</cx:pt>
          <cx:pt idx="13576">1900</cx:pt>
          <cx:pt idx="13577">2500</cx:pt>
          <cx:pt idx="13578">2100</cx:pt>
          <cx:pt idx="13579">5200</cx:pt>
          <cx:pt idx="13580">5100</cx:pt>
          <cx:pt idx="13581">4800</cx:pt>
          <cx:pt idx="13582">5000</cx:pt>
          <cx:pt idx="13583">5400</cx:pt>
          <cx:pt idx="13584">4700</cx:pt>
          <cx:pt idx="13585">5500</cx:pt>
          <cx:pt idx="13586">4800</cx:pt>
          <cx:pt idx="13587">5300</cx:pt>
          <cx:pt idx="13588">4700</cx:pt>
          <cx:pt idx="13589">5900</cx:pt>
          <cx:pt idx="13590">5900</cx:pt>
          <cx:pt idx="13591">2200</cx:pt>
          <cx:pt idx="13592">4200</cx:pt>
          <cx:pt idx="13593">2000</cx:pt>
          <cx:pt idx="13594">4200</cx:pt>
          <cx:pt idx="13595">2800</cx:pt>
          <cx:pt idx="13596">3000</cx:pt>
          <cx:pt idx="13597">2600</cx:pt>
          <cx:pt idx="13598">2800</cx:pt>
          <cx:pt idx="13599">1300</cx:pt>
          <cx:pt idx="13600">1100</cx:pt>
          <cx:pt idx="13601">4400</cx:pt>
          <cx:pt idx="13602">2200</cx:pt>
          <cx:pt idx="13603">1700</cx:pt>
          <cx:pt idx="13604">1900</cx:pt>
          <cx:pt idx="13605">1700</cx:pt>
          <cx:pt idx="13606">1900</cx:pt>
          <cx:pt idx="13607">2300</cx:pt>
          <cx:pt idx="13608">1400</cx:pt>
          <cx:pt idx="13609">1300</cx:pt>
          <cx:pt idx="13610">1200</cx:pt>
          <cx:pt idx="13611">1600</cx:pt>
          <cx:pt idx="13612">1200</cx:pt>
          <cx:pt idx="13613">1300</cx:pt>
          <cx:pt idx="13614">1400</cx:pt>
          <cx:pt idx="13615">5000</cx:pt>
          <cx:pt idx="13616">5100</cx:pt>
          <cx:pt idx="13617">5400</cx:pt>
          <cx:pt idx="13618">5100</cx:pt>
          <cx:pt idx="13619">2700</cx:pt>
          <cx:pt idx="13620">2000</cx:pt>
          <cx:pt idx="13621">2100</cx:pt>
          <cx:pt idx="13622">1600</cx:pt>
          <cx:pt idx="13623">2000</cx:pt>
          <cx:pt idx="13624">2100</cx:pt>
          <cx:pt idx="13625">2400</cx:pt>
          <cx:pt idx="13626">1300</cx:pt>
          <cx:pt idx="13627">1800</cx:pt>
          <cx:pt idx="13628">2900</cx:pt>
          <cx:pt idx="13629">3700</cx:pt>
          <cx:pt idx="13630">2300</cx:pt>
          <cx:pt idx="13631">2700</cx:pt>
          <cx:pt idx="13632">2400</cx:pt>
          <cx:pt idx="13633">2500</cx:pt>
          <cx:pt idx="13634">3000</cx:pt>
          <cx:pt idx="13635">3100</cx:pt>
          <cx:pt idx="13636">2900</cx:pt>
          <cx:pt idx="13637">2300</cx:pt>
          <cx:pt idx="13638">2400</cx:pt>
          <cx:pt idx="13639">6000</cx:pt>
          <cx:pt idx="13640">7200</cx:pt>
          <cx:pt idx="13641">5500</cx:pt>
          <cx:pt idx="13642">6900</cx:pt>
          <cx:pt idx="13643">5800</cx:pt>
          <cx:pt idx="13644">5900</cx:pt>
          <cx:pt idx="13645">6100</cx:pt>
          <cx:pt idx="13646">5400</cx:pt>
          <cx:pt idx="13647">6100</cx:pt>
          <cx:pt idx="13648">5500</cx:pt>
          <cx:pt idx="13649">6000</cx:pt>
          <cx:pt idx="13650">5600</cx:pt>
          <cx:pt idx="13651">1600</cx:pt>
          <cx:pt idx="13652">1700</cx:pt>
          <cx:pt idx="13653">1300</cx:pt>
          <cx:pt idx="13654">1600</cx:pt>
          <cx:pt idx="13655">1500</cx:pt>
          <cx:pt idx="13656">1400</cx:pt>
          <cx:pt idx="13657">1700</cx:pt>
          <cx:pt idx="13658">1500</cx:pt>
          <cx:pt idx="13659">1600</cx:pt>
          <cx:pt idx="13660">1600</cx:pt>
          <cx:pt idx="13661">1400</cx:pt>
          <cx:pt idx="13662">1400</cx:pt>
          <cx:pt idx="13663">800</cx:pt>
          <cx:pt idx="13664">700</cx:pt>
          <cx:pt idx="13665">600</cx:pt>
          <cx:pt idx="13666">2500</cx:pt>
          <cx:pt idx="13667">700</cx:pt>
          <cx:pt idx="13668">1000</cx:pt>
          <cx:pt idx="13669">900</cx:pt>
          <cx:pt idx="13670">800</cx:pt>
          <cx:pt idx="13671">1000</cx:pt>
          <cx:pt idx="13672">1000</cx:pt>
          <cx:pt idx="13673">900</cx:pt>
          <cx:pt idx="13674">800</cx:pt>
          <cx:pt idx="13675">800</cx:pt>
          <cx:pt idx="13676">800</cx:pt>
          <cx:pt idx="13677">900</cx:pt>
          <cx:pt idx="13678">2100</cx:pt>
          <cx:pt idx="13679">5700</cx:pt>
          <cx:pt idx="13680">1000</cx:pt>
          <cx:pt idx="13681">900</cx:pt>
          <cx:pt idx="13682">900</cx:pt>
          <cx:pt idx="13683">1000</cx:pt>
          <cx:pt idx="13684">1000</cx:pt>
          <cx:pt idx="13685">800</cx:pt>
          <cx:pt idx="13686">900</cx:pt>
          <cx:pt idx="13687">3700</cx:pt>
          <cx:pt idx="13688">4400</cx:pt>
          <cx:pt idx="13689">4100</cx:pt>
          <cx:pt idx="13690">4900</cx:pt>
          <cx:pt idx="13691">4000</cx:pt>
          <cx:pt idx="13692">5300</cx:pt>
          <cx:pt idx="13693">6600</cx:pt>
          <cx:pt idx="13694">6700</cx:pt>
          <cx:pt idx="13695">4600</cx:pt>
          <cx:pt idx="13696">5900</cx:pt>
          <cx:pt idx="13697">4600</cx:pt>
          <cx:pt idx="13698">4200</cx:pt>
          <cx:pt idx="13699">300</cx:pt>
          <cx:pt idx="13700">600</cx:pt>
          <cx:pt idx="13701">400</cx:pt>
          <cx:pt idx="13702">500</cx:pt>
          <cx:pt idx="13703">400</cx:pt>
          <cx:pt idx="13704">500</cx:pt>
          <cx:pt idx="13705">300</cx:pt>
          <cx:pt idx="13706">400</cx:pt>
          <cx:pt idx="13707">300</cx:pt>
          <cx:pt idx="13708">400</cx:pt>
          <cx:pt idx="13709">200</cx:pt>
          <cx:pt idx="13710">300</cx:pt>
          <cx:pt idx="13711">5000</cx:pt>
          <cx:pt idx="13712">4300</cx:pt>
          <cx:pt idx="13713">8400</cx:pt>
          <cx:pt idx="13714">7000</cx:pt>
          <cx:pt idx="13715">4000</cx:pt>
          <cx:pt idx="13716">4800</cx:pt>
          <cx:pt idx="13717">4900</cx:pt>
          <cx:pt idx="13718">4100</cx:pt>
          <cx:pt idx="13719">5700</cx:pt>
          <cx:pt idx="13720">3900</cx:pt>
          <cx:pt idx="13721">5100</cx:pt>
          <cx:pt idx="13722">3700</cx:pt>
          <cx:pt idx="13723">2200</cx:pt>
          <cx:pt idx="13724">2900</cx:pt>
          <cx:pt idx="13725">1700</cx:pt>
          <cx:pt idx="13726">2500</cx:pt>
          <cx:pt idx="13727">1800</cx:pt>
          <cx:pt idx="13728">1300</cx:pt>
          <cx:pt idx="13729">1500</cx:pt>
          <cx:pt idx="13730">900</cx:pt>
          <cx:pt idx="13731">1500</cx:pt>
          <cx:pt idx="13732">700</cx:pt>
          <cx:pt idx="13733">1300</cx:pt>
          <cx:pt idx="13734">2000</cx:pt>
          <cx:pt idx="13735">6100</cx:pt>
          <cx:pt idx="13736">3700</cx:pt>
          <cx:pt idx="13737">3700</cx:pt>
          <cx:pt idx="13738">3900</cx:pt>
          <cx:pt idx="13739">4400</cx:pt>
          <cx:pt idx="13740">4200</cx:pt>
          <cx:pt idx="13741">4000</cx:pt>
          <cx:pt idx="13742">4200</cx:pt>
          <cx:pt idx="13743">3200</cx:pt>
          <cx:pt idx="13744">2800</cx:pt>
          <cx:pt idx="13745">4400</cx:pt>
          <cx:pt idx="13746">3800</cx:pt>
          <cx:pt idx="13747">10100</cx:pt>
          <cx:pt idx="13748">0</cx:pt>
          <cx:pt idx="13749">10000</cx:pt>
          <cx:pt idx="13750">6600</cx:pt>
          <cx:pt idx="13751">4000</cx:pt>
          <cx:pt idx="13752">4000</cx:pt>
          <cx:pt idx="13753">4200</cx:pt>
          <cx:pt idx="13754">5200</cx:pt>
          <cx:pt idx="13755">3400</cx:pt>
          <cx:pt idx="13756">4000</cx:pt>
          <cx:pt idx="13757">3800</cx:pt>
          <cx:pt idx="13758">2700</cx:pt>
          <cx:pt idx="13759">3000</cx:pt>
          <cx:pt idx="13760">3500</cx:pt>
          <cx:pt idx="13761">2900</cx:pt>
          <cx:pt idx="13762">2500</cx:pt>
          <cx:pt idx="13763">4300</cx:pt>
          <cx:pt idx="13764">3200</cx:pt>
          <cx:pt idx="13765">4000</cx:pt>
          <cx:pt idx="13766">3300</cx:pt>
          <cx:pt idx="13767">3300</cx:pt>
          <cx:pt idx="13768">2300</cx:pt>
          <cx:pt idx="13769">2400</cx:pt>
          <cx:pt idx="13770">2300</cx:pt>
          <cx:pt idx="13771">2800</cx:pt>
          <cx:pt idx="13772">2400</cx:pt>
          <cx:pt idx="13773">2400</cx:pt>
          <cx:pt idx="13774">2400</cx:pt>
          <cx:pt idx="13775">2300</cx:pt>
          <cx:pt idx="13776">2300</cx:pt>
          <cx:pt idx="13777">2300</cx:pt>
          <cx:pt idx="13778">2400</cx:pt>
          <cx:pt idx="13779">900</cx:pt>
          <cx:pt idx="13780">1400</cx:pt>
          <cx:pt idx="13781">1900</cx:pt>
          <cx:pt idx="13782">2200</cx:pt>
          <cx:pt idx="13783">3800</cx:pt>
          <cx:pt idx="13784">5500</cx:pt>
          <cx:pt idx="13785">9600</cx:pt>
          <cx:pt idx="13786">1300</cx:pt>
          <cx:pt idx="13787">2600</cx:pt>
          <cx:pt idx="13788">4500</cx:pt>
          <cx:pt idx="13789">5100</cx:pt>
          <cx:pt idx="13790">5000</cx:pt>
          <cx:pt idx="13791">4000</cx:pt>
          <cx:pt idx="13792">3900</cx:pt>
          <cx:pt idx="13793">3800</cx:pt>
          <cx:pt idx="13794">5100</cx:pt>
          <cx:pt idx="13795">3800</cx:pt>
          <cx:pt idx="13796">5600</cx:pt>
          <cx:pt idx="13797">3900</cx:pt>
          <cx:pt idx="13798">6600</cx:pt>
          <cx:pt idx="13799">5400</cx:pt>
          <cx:pt idx="13800">3500</cx:pt>
          <cx:pt idx="13801">3500</cx:pt>
          <cx:pt idx="13802">4200</cx:pt>
          <cx:pt idx="13803">2500</cx:pt>
          <cx:pt idx="13804">2000</cx:pt>
          <cx:pt idx="13805">2600</cx:pt>
          <cx:pt idx="13806">3100</cx:pt>
          <cx:pt idx="13807">2200</cx:pt>
          <cx:pt idx="13808">1200</cx:pt>
          <cx:pt idx="13809">3100</cx:pt>
          <cx:pt idx="13810">1200</cx:pt>
          <cx:pt idx="13811">1500</cx:pt>
          <cx:pt idx="13812">1900</cx:pt>
          <cx:pt idx="13813">2100</cx:pt>
          <cx:pt idx="13814">1300</cx:pt>
          <cx:pt idx="13815">1900</cx:pt>
          <cx:pt idx="13816">2100</cx:pt>
          <cx:pt idx="13817">4000</cx:pt>
          <cx:pt idx="13818">5400</cx:pt>
          <cx:pt idx="13819">2500</cx:pt>
          <cx:pt idx="13820">2300</cx:pt>
          <cx:pt idx="13821">2100</cx:pt>
          <cx:pt idx="13822">2900</cx:pt>
          <cx:pt idx="13823">2100</cx:pt>
          <cx:pt idx="13824">2300</cx:pt>
          <cx:pt idx="13825">2000</cx:pt>
          <cx:pt idx="13826">1800</cx:pt>
          <cx:pt idx="13827">600</cx:pt>
          <cx:pt idx="13828">2100</cx:pt>
          <cx:pt idx="13829">2300</cx:pt>
          <cx:pt idx="13830">2100</cx:pt>
          <cx:pt idx="13831">2500</cx:pt>
          <cx:pt idx="13832">4600</cx:pt>
          <cx:pt idx="13833">4000</cx:pt>
          <cx:pt idx="13834">5500</cx:pt>
          <cx:pt idx="13835">200</cx:pt>
          <cx:pt idx="13836">3900</cx:pt>
          <cx:pt idx="13837">2700</cx:pt>
          <cx:pt idx="13838">1100</cx:pt>
          <cx:pt idx="13839">100</cx:pt>
          <cx:pt idx="13840">2400</cx:pt>
          <cx:pt idx="13841">1800</cx:pt>
          <cx:pt idx="13842">3800</cx:pt>
          <cx:pt idx="13843">5400</cx:pt>
          <cx:pt idx="13844">6400</cx:pt>
          <cx:pt idx="13845">5800</cx:pt>
          <cx:pt idx="13846">2600</cx:pt>
          <cx:pt idx="13847">3700</cx:pt>
          <cx:pt idx="13848">3700</cx:pt>
          <cx:pt idx="13849">3700</cx:pt>
          <cx:pt idx="13850">3700</cx:pt>
          <cx:pt idx="13851">5600</cx:pt>
          <cx:pt idx="13852">0</cx:pt>
          <cx:pt idx="13853">200</cx:pt>
          <cx:pt idx="13854">4700</cx:pt>
          <cx:pt idx="13855">8400</cx:pt>
          <cx:pt idx="13856">6100</cx:pt>
          <cx:pt idx="13857">7600</cx:pt>
          <cx:pt idx="13858">8500</cx:pt>
          <cx:pt idx="13859">7900</cx:pt>
          <cx:pt idx="13860">6500</cx:pt>
          <cx:pt idx="13861">7500</cx:pt>
          <cx:pt idx="13862">6000</cx:pt>
          <cx:pt idx="13863">10400</cx:pt>
          <cx:pt idx="13864">6800</cx:pt>
          <cx:pt idx="13865">6500</cx:pt>
          <cx:pt idx="13866">5300</cx:pt>
          <cx:pt idx="13867">10800</cx:pt>
          <cx:pt idx="13868">500</cx:pt>
          <cx:pt idx="13869">1400</cx:pt>
          <cx:pt idx="13870">2800</cx:pt>
          <cx:pt idx="13871">3800</cx:pt>
          <cx:pt idx="13872">2800</cx:pt>
          <cx:pt idx="13873">3100</cx:pt>
          <cx:pt idx="13874">3300</cx:pt>
          <cx:pt idx="13875">3900</cx:pt>
          <cx:pt idx="13876">2500</cx:pt>
          <cx:pt idx="13877">3300</cx:pt>
          <cx:pt idx="13878">2800</cx:pt>
          <cx:pt idx="13879">2700</cx:pt>
          <cx:pt idx="13880">3900</cx:pt>
          <cx:pt idx="13881">3200</cx:pt>
          <cx:pt idx="13882">3300</cx:pt>
          <cx:pt idx="13883">3700</cx:pt>
          <cx:pt idx="13884">2400</cx:pt>
          <cx:pt idx="13885">2700</cx:pt>
          <cx:pt idx="13886">3100</cx:pt>
          <cx:pt idx="13887">4100</cx:pt>
          <cx:pt idx="13888">4400</cx:pt>
          <cx:pt idx="13889">3800</cx:pt>
          <cx:pt idx="13890">2700</cx:pt>
          <cx:pt idx="13891">1400</cx:pt>
          <cx:pt idx="13892">900</cx:pt>
          <cx:pt idx="13893">1200</cx:pt>
          <cx:pt idx="13894">0</cx:pt>
          <cx:pt idx="13895">300</cx:pt>
          <cx:pt idx="13896">400</cx:pt>
          <cx:pt idx="13897">300</cx:pt>
          <cx:pt idx="13898">200</cx:pt>
          <cx:pt idx="13899">7200</cx:pt>
          <cx:pt idx="13900">4200</cx:pt>
          <cx:pt idx="13901">2300</cx:pt>
          <cx:pt idx="13902">5000</cx:pt>
          <cx:pt idx="13903">1400</cx:pt>
          <cx:pt idx="13904">2300</cx:pt>
          <cx:pt idx="13905">2100</cx:pt>
          <cx:pt idx="13906">1800</cx:pt>
          <cx:pt idx="13907">2700</cx:pt>
          <cx:pt idx="13908">200</cx:pt>
          <cx:pt idx="13909">100</cx:pt>
          <cx:pt idx="13910">0</cx:pt>
          <cx:pt idx="13911">300</cx:pt>
          <cx:pt idx="13912">500</cx:pt>
          <cx:pt idx="13913">600</cx:pt>
          <cx:pt idx="13914">700</cx:pt>
          <cx:pt idx="13915">800</cx:pt>
          <cx:pt idx="13916">700</cx:pt>
          <cx:pt idx="13917">900</cx:pt>
          <cx:pt idx="13918">900</cx:pt>
          <cx:pt idx="13919">600</cx:pt>
          <cx:pt idx="13920">600</cx:pt>
          <cx:pt idx="13921">800</cx:pt>
          <cx:pt idx="13922">1100</cx:pt>
          <cx:pt idx="13923">900</cx:pt>
          <cx:pt idx="13924">700</cx:pt>
          <cx:pt idx="13925">800</cx:pt>
          <cx:pt idx="13926">1100</cx:pt>
          <cx:pt idx="13927">2100</cx:pt>
          <cx:pt idx="13928">2900</cx:pt>
          <cx:pt idx="13929">3700</cx:pt>
          <cx:pt idx="13930">1200</cx:pt>
          <cx:pt idx="13931">1500</cx:pt>
          <cx:pt idx="13932">1000</cx:pt>
          <cx:pt idx="13933">1000</cx:pt>
          <cx:pt idx="13934">1400</cx:pt>
          <cx:pt idx="13935">3000</cx:pt>
          <cx:pt idx="13936">2600</cx:pt>
          <cx:pt idx="13937">2500</cx:pt>
          <cx:pt idx="13938">5900</cx:pt>
          <cx:pt idx="13939">1800</cx:pt>
          <cx:pt idx="13940">700</cx:pt>
          <cx:pt idx="13941">2100</cx:pt>
          <cx:pt idx="13942">3200</cx:pt>
          <cx:pt idx="13943">2600</cx:pt>
          <cx:pt idx="13944">2700</cx:pt>
          <cx:pt idx="13945">2100</cx:pt>
          <cx:pt idx="13946">2300</cx:pt>
          <cx:pt idx="13947">3500</cx:pt>
          <cx:pt idx="13948">2800</cx:pt>
          <cx:pt idx="13949">2300</cx:pt>
          <cx:pt idx="13950">2200</cx:pt>
          <cx:pt idx="13951">800</cx:pt>
          <cx:pt idx="13952">1700</cx:pt>
          <cx:pt idx="13953">1900</cx:pt>
          <cx:pt idx="13954">1400</cx:pt>
          <cx:pt idx="13955">1400</cx:pt>
          <cx:pt idx="13956">1500</cx:pt>
          <cx:pt idx="13957">1200</cx:pt>
          <cx:pt idx="13958">700</cx:pt>
          <cx:pt idx="13959">1200</cx:pt>
          <cx:pt idx="13960">1200</cx:pt>
          <cx:pt idx="13961">1200</cx:pt>
          <cx:pt idx="13962">1000</cx:pt>
          <cx:pt idx="13963">6400</cx:pt>
          <cx:pt idx="13964">8100</cx:pt>
          <cx:pt idx="13965">5600</cx:pt>
          <cx:pt idx="13966">6100</cx:pt>
          <cx:pt idx="13967">4000</cx:pt>
          <cx:pt idx="13968">2000</cx:pt>
          <cx:pt idx="13969">1500</cx:pt>
          <cx:pt idx="13970">1500</cx:pt>
          <cx:pt idx="13971">1300</cx:pt>
          <cx:pt idx="13972">1400</cx:pt>
          <cx:pt idx="13973">1300</cx:pt>
          <cx:pt idx="13974">1300</cx:pt>
          <cx:pt idx="13975">1000</cx:pt>
          <cx:pt idx="13976">1000</cx:pt>
          <cx:pt idx="13977">1500</cx:pt>
          <cx:pt idx="13978">1600</cx:pt>
          <cx:pt idx="13979">1300</cx:pt>
          <cx:pt idx="13980">500</cx:pt>
          <cx:pt idx="13981">1100</cx:pt>
          <cx:pt idx="13982">800</cx:pt>
          <cx:pt idx="13983">700</cx:pt>
          <cx:pt idx="13984">900</cx:pt>
          <cx:pt idx="13985">1300</cx:pt>
          <cx:pt idx="13986">1200</cx:pt>
          <cx:pt idx="13987">5900</cx:pt>
          <cx:pt idx="13988">5300</cx:pt>
          <cx:pt idx="13989">4100</cx:pt>
          <cx:pt idx="13990">4400</cx:pt>
          <cx:pt idx="13991">4300</cx:pt>
          <cx:pt idx="13992">1500</cx:pt>
          <cx:pt idx="13993">300</cx:pt>
          <cx:pt idx="13994">2500</cx:pt>
          <cx:pt idx="13995">4100</cx:pt>
          <cx:pt idx="13996">2000</cx:pt>
          <cx:pt idx="13997">1800</cx:pt>
          <cx:pt idx="13998">4500</cx:pt>
          <cx:pt idx="13999">2300</cx:pt>
          <cx:pt idx="14000">2300</cx:pt>
          <cx:pt idx="14001">2000</cx:pt>
          <cx:pt idx="14002">2500</cx:pt>
          <cx:pt idx="14003">1800</cx:pt>
          <cx:pt idx="14004">1600</cx:pt>
          <cx:pt idx="14005">1600</cx:pt>
          <cx:pt idx="14006">2600</cx:pt>
          <cx:pt idx="14007">2700</cx:pt>
          <cx:pt idx="14008">1300</cx:pt>
          <cx:pt idx="14009">1000</cx:pt>
          <cx:pt idx="14010">1300</cx:pt>
          <cx:pt idx="14011">600</cx:pt>
          <cx:pt idx="14012">400</cx:pt>
          <cx:pt idx="14013">500</cx:pt>
          <cx:pt idx="14014">800</cx:pt>
          <cx:pt idx="14015">500</cx:pt>
          <cx:pt idx="14016">400</cx:pt>
          <cx:pt idx="14017">400</cx:pt>
          <cx:pt idx="14018">500</cx:pt>
          <cx:pt idx="14019">500</cx:pt>
          <cx:pt idx="14020">500</cx:pt>
          <cx:pt idx="14021">400</cx:pt>
          <cx:pt idx="14022">400</cx:pt>
          <cx:pt idx="14023">3300</cx:pt>
          <cx:pt idx="14024">3900</cx:pt>
          <cx:pt idx="14025">3000</cx:pt>
          <cx:pt idx="14026">4500</cx:pt>
          <cx:pt idx="14027">3400</cx:pt>
          <cx:pt idx="14028">3100</cx:pt>
          <cx:pt idx="14029">3600</cx:pt>
          <cx:pt idx="14030">2900</cx:pt>
          <cx:pt idx="14031">3000</cx:pt>
          <cx:pt idx="14032">1000</cx:pt>
          <cx:pt idx="14033">2500</cx:pt>
          <cx:pt idx="14034">3000</cx:pt>
          <cx:pt idx="14035">1100</cx:pt>
          <cx:pt idx="14036">1700</cx:pt>
          <cx:pt idx="14037">1800</cx:pt>
          <cx:pt idx="14038">900</cx:pt>
          <cx:pt idx="14039">1100</cx:pt>
          <cx:pt idx="14040">1000</cx:pt>
          <cx:pt idx="14041">700</cx:pt>
          <cx:pt idx="14042">1900</cx:pt>
          <cx:pt idx="14043">300</cx:pt>
          <cx:pt idx="14044">1100</cx:pt>
          <cx:pt idx="14045">1100</cx:pt>
          <cx:pt idx="14046">1700</cx:pt>
          <cx:pt idx="14047">3600</cx:pt>
          <cx:pt idx="14048">4600</cx:pt>
          <cx:pt idx="14049">4200</cx:pt>
          <cx:pt idx="14050">4500</cx:pt>
          <cx:pt idx="14051">5200</cx:pt>
          <cx:pt idx="14052">3800</cx:pt>
          <cx:pt idx="14053">1500</cx:pt>
          <cx:pt idx="14054">200</cx:pt>
          <cx:pt idx="14055">1000</cx:pt>
          <cx:pt idx="14056">1700</cx:pt>
          <cx:pt idx="14057">3200</cx:pt>
          <cx:pt idx="14058">2800</cx:pt>
          <cx:pt idx="14059">3100</cx:pt>
          <cx:pt idx="14060">2800</cx:pt>
          <cx:pt idx="14061">3100</cx:pt>
          <cx:pt idx="14062">2900</cx:pt>
          <cx:pt idx="14063">3000</cx:pt>
          <cx:pt idx="14064">3500</cx:pt>
          <cx:pt idx="14065">2400</cx:pt>
          <cx:pt idx="14066">2500</cx:pt>
          <cx:pt idx="14067">2300</cx:pt>
          <cx:pt idx="14068">1700</cx:pt>
          <cx:pt idx="14069">2000</cx:pt>
          <cx:pt idx="14070">1600</cx:pt>
          <cx:pt idx="14071">2200</cx:pt>
          <cx:pt idx="14072">1800</cx:pt>
          <cx:pt idx="14073">1700</cx:pt>
          <cx:pt idx="14074">2500</cx:pt>
          <cx:pt idx="14075">1600</cx:pt>
          <cx:pt idx="14076">2000</cx:pt>
          <cx:pt idx="14077">1900</cx:pt>
          <cx:pt idx="14078">2200</cx:pt>
          <cx:pt idx="14079">1100</cx:pt>
          <cx:pt idx="14080">1300</cx:pt>
          <cx:pt idx="14081">1400</cx:pt>
          <cx:pt idx="14082">1500</cx:pt>
          <cx:pt idx="14083">1500</cx:pt>
          <cx:pt idx="14084">2300</cx:pt>
          <cx:pt idx="14085">5100</cx:pt>
          <cx:pt idx="14086">4200</cx:pt>
          <cx:pt idx="14087">1000</cx:pt>
          <cx:pt idx="14088">1300</cx:pt>
          <cx:pt idx="14089">1200</cx:pt>
          <cx:pt idx="14090">900</cx:pt>
          <cx:pt idx="14091">4300</cx:pt>
          <cx:pt idx="14092">3900</cx:pt>
          <cx:pt idx="14093">4000</cx:pt>
          <cx:pt idx="14094">3900</cx:pt>
          <cx:pt idx="14095">5500</cx:pt>
          <cx:pt idx="14096">4400</cx:pt>
          <cx:pt idx="14097">3900</cx:pt>
          <cx:pt idx="14098">4800</cx:pt>
          <cx:pt idx="14099">3800</cx:pt>
          <cx:pt idx="14100">5100</cx:pt>
          <cx:pt idx="14101">4500</cx:pt>
          <cx:pt idx="14102">4400</cx:pt>
          <cx:pt idx="14103">4100</cx:pt>
          <cx:pt idx="14104">3200</cx:pt>
          <cx:pt idx="14105">3400</cx:pt>
          <cx:pt idx="14106">1100</cx:pt>
          <cx:pt idx="14107">1200</cx:pt>
          <cx:pt idx="14108">800</cx:pt>
          <cx:pt idx="14109">1700</cx:pt>
          <cx:pt idx="14110">1400</cx:pt>
          <cx:pt idx="14111">1200</cx:pt>
          <cx:pt idx="14112">1400</cx:pt>
          <cx:pt idx="14113">1100</cx:pt>
          <cx:pt idx="14114">900</cx:pt>
          <cx:pt idx="14115">1200</cx:pt>
          <cx:pt idx="14116">1000</cx:pt>
          <cx:pt idx="14117">1200</cx:pt>
          <cx:pt idx="14118">1300</cx:pt>
          <cx:pt idx="14119">1600</cx:pt>
          <cx:pt idx="14120">1500</cx:pt>
          <cx:pt idx="14121">1500</cx:pt>
          <cx:pt idx="14122">1900</cx:pt>
          <cx:pt idx="14123">1700</cx:pt>
          <cx:pt idx="14124">1800</cx:pt>
          <cx:pt idx="14125">1800</cx:pt>
          <cx:pt idx="14126">1100</cx:pt>
          <cx:pt idx="14127">1500</cx:pt>
          <cx:pt idx="14128">200</cx:pt>
          <cx:pt idx="14129">1300</cx:pt>
          <cx:pt idx="14130">2000</cx:pt>
          <cx:pt idx="14131">2800</cx:pt>
          <cx:pt idx="14132">2100</cx:pt>
          <cx:pt idx="14133">2400</cx:pt>
          <cx:pt idx="14134">3600</cx:pt>
          <cx:pt idx="14135">3500</cx:pt>
          <cx:pt idx="14136">4100</cx:pt>
          <cx:pt idx="14137">1800</cx:pt>
          <cx:pt idx="14138">4900</cx:pt>
          <cx:pt idx="14139">3900</cx:pt>
          <cx:pt idx="14140">3500</cx:pt>
          <cx:pt idx="14141">2500</cx:pt>
          <cx:pt idx="14142">2800</cx:pt>
          <cx:pt idx="14143">2400</cx:pt>
          <cx:pt idx="14144">2100</cx:pt>
          <cx:pt idx="14145">2400</cx:pt>
          <cx:pt idx="14146">2100</cx:pt>
          <cx:pt idx="14147">2200</cx:pt>
          <cx:pt idx="14148">1900</cx:pt>
          <cx:pt idx="14149">2500</cx:pt>
          <cx:pt idx="14150">3600</cx:pt>
          <cx:pt idx="14151">3300</cx:pt>
          <cx:pt idx="14152">3600</cx:pt>
          <cx:pt idx="14153">3700</cx:pt>
          <cx:pt idx="14154">600</cx:pt>
          <cx:pt idx="14155">3500</cx:pt>
          <cx:pt idx="14156">1900</cx:pt>
          <cx:pt idx="14157">19900</cx:pt>
          <cx:pt idx="14158">12900</cx:pt>
          <cx:pt idx="14159">2400</cx:pt>
          <cx:pt idx="14160">2600</cx:pt>
          <cx:pt idx="14161">1900</cx:pt>
          <cx:pt idx="14162">1800</cx:pt>
          <cx:pt idx="14163">3200</cx:pt>
          <cx:pt idx="14164">1900</cx:pt>
          <cx:pt idx="14165">4200</cx:pt>
          <cx:pt idx="14166">3700</cx:pt>
          <cx:pt idx="14167">3800</cx:pt>
          <cx:pt idx="14168">2800</cx:pt>
          <cx:pt idx="14169">3100</cx:pt>
          <cx:pt idx="14170">2800</cx:pt>
          <cx:pt idx="14171">3400</cx:pt>
          <cx:pt idx="14172">4000</cx:pt>
          <cx:pt idx="14173">3500</cx:pt>
          <cx:pt idx="14174">3300</cx:pt>
          <cx:pt idx="14175">5800</cx:pt>
          <cx:pt idx="14176">5600</cx:pt>
          <cx:pt idx="14177">7400</cx:pt>
          <cx:pt idx="14178">4500</cx:pt>
          <cx:pt idx="14179">4700</cx:pt>
          <cx:pt idx="14180">4300</cx:pt>
          <cx:pt idx="14181">4700</cx:pt>
          <cx:pt idx="14182">4900</cx:pt>
          <cx:pt idx="14183">5300</cx:pt>
          <cx:pt idx="14184">5500</cx:pt>
          <cx:pt idx="14185">5200</cx:pt>
          <cx:pt idx="14186">4700</cx:pt>
          <cx:pt idx="14187">6300</cx:pt>
          <cx:pt idx="14188">6300</cx:pt>
          <cx:pt idx="14189">5400</cx:pt>
          <cx:pt idx="14190">0</cx:pt>
          <cx:pt idx="14191">0</cx:pt>
          <cx:pt idx="14192">0</cx:pt>
          <cx:pt idx="14193">0</cx:pt>
          <cx:pt idx="14194">100</cx:pt>
          <cx:pt idx="14195">0</cx:pt>
          <cx:pt idx="14196">0</cx:pt>
          <cx:pt idx="14197">0</cx:pt>
          <cx:pt idx="14198">0</cx:pt>
          <cx:pt idx="14199">1400</cx:pt>
          <cx:pt idx="14200">1600</cx:pt>
          <cx:pt idx="14201">1800</cx:pt>
          <cx:pt idx="14202">5200</cx:pt>
          <cx:pt idx="14203">4500</cx:pt>
          <cx:pt idx="14204">3400</cx:pt>
          <cx:pt idx="14205">3600</cx:pt>
          <cx:pt idx="14206">3500</cx:pt>
          <cx:pt idx="14207">3500</cx:pt>
          <cx:pt idx="14208">1200</cx:pt>
          <cx:pt idx="14209">4900</cx:pt>
          <cx:pt idx="14210">3200</cx:pt>
          <cx:pt idx="14211">3500</cx:pt>
          <cx:pt idx="14212">3000</cx:pt>
          <cx:pt idx="14213">3400</cx:pt>
          <cx:pt idx="14214">2800</cx:pt>
          <cx:pt idx="14215">4600</cx:pt>
          <cx:pt idx="14216">3800</cx:pt>
          <cx:pt idx="14217">5200</cx:pt>
          <cx:pt idx="14218">3600</cx:pt>
          <cx:pt idx="14219">3000</cx:pt>
          <cx:pt idx="14220">3700</cx:pt>
          <cx:pt idx="14221">4000</cx:pt>
          <cx:pt idx="14222">3500</cx:pt>
          <cx:pt idx="14223">3300</cx:pt>
          <cx:pt idx="14224">3100</cx:pt>
          <cx:pt idx="14225">3400</cx:pt>
          <cx:pt idx="14226">3000</cx:pt>
          <cx:pt idx="14227">3500</cx:pt>
          <cx:pt idx="14228">2600</cx:pt>
          <cx:pt idx="14229">2900</cx:pt>
          <cx:pt idx="14230">3200</cx:pt>
          <cx:pt idx="14231">2600</cx:pt>
          <cx:pt idx="14232">4200</cx:pt>
          <cx:pt idx="14233">3100</cx:pt>
          <cx:pt idx="14234">3200</cx:pt>
          <cx:pt idx="14235">3700</cx:pt>
          <cx:pt idx="14236">2800</cx:pt>
          <cx:pt idx="14237">3700</cx:pt>
          <cx:pt idx="14238">5300</cx:pt>
          <cx:pt idx="14239">11000</cx:pt>
          <cx:pt idx="14240">5000</cx:pt>
          <cx:pt idx="14241">5000</cx:pt>
          <cx:pt idx="14242">4600</cx:pt>
          <cx:pt idx="14243">4100</cx:pt>
          <cx:pt idx="14244">4500</cx:pt>
          <cx:pt idx="14245">3900</cx:pt>
          <cx:pt idx="14246">4400</cx:pt>
          <cx:pt idx="14247">4200</cx:pt>
          <cx:pt idx="14248">4400</cx:pt>
          <cx:pt idx="14249">4000</cx:pt>
          <cx:pt idx="14250">3800</cx:pt>
          <cx:pt idx="14251">3800</cx:pt>
          <cx:pt idx="14252">4100</cx:pt>
          <cx:pt idx="14253">3900</cx:pt>
          <cx:pt idx="14254">4100</cx:pt>
          <cx:pt idx="14255">3900</cx:pt>
          <cx:pt idx="14256">3300</cx:pt>
          <cx:pt idx="14257">4200</cx:pt>
          <cx:pt idx="14258">3000</cx:pt>
          <cx:pt idx="14259">3400</cx:pt>
          <cx:pt idx="14260">3000</cx:pt>
          <cx:pt idx="14261">2700</cx:pt>
          <cx:pt idx="14262">1700</cx:pt>
          <cx:pt idx="14263">1800</cx:pt>
          <cx:pt idx="14264">2900</cx:pt>
          <cx:pt idx="14265">1000</cx:pt>
          <cx:pt idx="14266">1300</cx:pt>
          <cx:pt idx="14267">1600</cx:pt>
          <cx:pt idx="14268">2000</cx:pt>
          <cx:pt idx="14269">2000</cx:pt>
          <cx:pt idx="14270">2100</cx:pt>
          <cx:pt idx="14271">2100</cx:pt>
          <cx:pt idx="14272">2000</cx:pt>
          <cx:pt idx="14273">1700</cx:pt>
          <cx:pt idx="14274">2400</cx:pt>
          <cx:pt idx="14275">2400</cx:pt>
          <cx:pt idx="14276">2300</cx:pt>
          <cx:pt idx="14277">2600</cx:pt>
          <cx:pt idx="14278">2500</cx:pt>
          <cx:pt idx="14279">2400</cx:pt>
          <cx:pt idx="14280">1300</cx:pt>
          <cx:pt idx="14281">2000</cx:pt>
          <cx:pt idx="14282">2000</cx:pt>
          <cx:pt idx="14283">2500</cx:pt>
          <cx:pt idx="14284">2000</cx:pt>
          <cx:pt idx="14285">2000</cx:pt>
          <cx:pt idx="14286">1200</cx:pt>
          <cx:pt idx="14287">2000</cx:pt>
          <cx:pt idx="14288">1700</cx:pt>
          <cx:pt idx="14289">1800</cx:pt>
          <cx:pt idx="14290">1900</cx:pt>
          <cx:pt idx="14291">1200</cx:pt>
          <cx:pt idx="14292">1600</cx:pt>
          <cx:pt idx="14293">1300</cx:pt>
          <cx:pt idx="14294">1400</cx:pt>
          <cx:pt idx="14295">2000</cx:pt>
          <cx:pt idx="14296">1900</cx:pt>
          <cx:pt idx="14297">2300</cx:pt>
          <cx:pt idx="14298">4100</cx:pt>
          <cx:pt idx="14299">3700</cx:pt>
          <cx:pt idx="14300">4200</cx:pt>
          <cx:pt idx="14301">3800</cx:pt>
          <cx:pt idx="14302">3200</cx:pt>
          <cx:pt idx="14303">5100</cx:pt>
          <cx:pt idx="14304">2000</cx:pt>
          <cx:pt idx="14305">2900</cx:pt>
          <cx:pt idx="14306">2600</cx:pt>
          <cx:pt idx="14307">2700</cx:pt>
          <cx:pt idx="14308">2800</cx:pt>
          <cx:pt idx="14309">2900</cx:pt>
          <cx:pt idx="14310">3400</cx:pt>
          <cx:pt idx="14311">4800</cx:pt>
          <cx:pt idx="14312">3500</cx:pt>
          <cx:pt idx="14313">4900</cx:pt>
          <cx:pt idx="14314">3000</cx:pt>
          <cx:pt idx="14315">3300</cx:pt>
          <cx:pt idx="14316">3600</cx:pt>
          <cx:pt idx="14317">3500</cx:pt>
          <cx:pt idx="14318">3800</cx:pt>
          <cx:pt idx="14319">3800</cx:pt>
          <cx:pt idx="14320">3400</cx:pt>
          <cx:pt idx="14321">3700</cx:pt>
          <cx:pt idx="14322">2100</cx:pt>
          <cx:pt idx="14323">2400</cx:pt>
          <cx:pt idx="14324">2200</cx:pt>
          <cx:pt idx="14325">1800</cx:pt>
          <cx:pt idx="14326">1100</cx:pt>
          <cx:pt idx="14327">1700</cx:pt>
          <cx:pt idx="14328">400</cx:pt>
          <cx:pt idx="14329">0</cx:pt>
          <cx:pt idx="14330">0</cx:pt>
          <cx:pt idx="14331">1200</cx:pt>
          <cx:pt idx="14332">1900</cx:pt>
          <cx:pt idx="14333">1500</cx:pt>
          <cx:pt idx="14334">2100</cx:pt>
          <cx:pt idx="14335">2200</cx:pt>
          <cx:pt idx="14336">1300</cx:pt>
          <cx:pt idx="14337">1700</cx:pt>
          <cx:pt idx="14338">2200</cx:pt>
          <cx:pt idx="14339">1600</cx:pt>
          <cx:pt idx="14340">1600</cx:pt>
          <cx:pt idx="14341">1800</cx:pt>
          <cx:pt idx="14342">1500</cx:pt>
          <cx:pt idx="14343">1400</cx:pt>
          <cx:pt idx="14344">1300</cx:pt>
          <cx:pt idx="14345">1900</cx:pt>
          <cx:pt idx="14346">3000</cx:pt>
          <cx:pt idx="14347">2400</cx:pt>
          <cx:pt idx="14348">3600</cx:pt>
          <cx:pt idx="14349">6700</cx:pt>
          <cx:pt idx="14350">2300</cx:pt>
          <cx:pt idx="14351">1500</cx:pt>
          <cx:pt idx="14352">2200</cx:pt>
          <cx:pt idx="14353">1900</cx:pt>
          <cx:pt idx="14354">3000</cx:pt>
          <cx:pt idx="14355">2300</cx:pt>
          <cx:pt idx="14356">2800</cx:pt>
          <cx:pt idx="14357">1900</cx:pt>
          <cx:pt idx="14358">4700</cx:pt>
          <cx:pt idx="14359">4500</cx:pt>
          <cx:pt idx="14360">4400</cx:pt>
          <cx:pt idx="14361">6100</cx:pt>
          <cx:pt idx="14362">7400</cx:pt>
          <cx:pt idx="14363">5500</cx:pt>
          <cx:pt idx="14364">7500</cx:pt>
          <cx:pt idx="14365">5500</cx:pt>
          <cx:pt idx="14366">5100</cx:pt>
          <cx:pt idx="14367">6800</cx:pt>
          <cx:pt idx="14368">6600</cx:pt>
          <cx:pt idx="14369">6800</cx:pt>
          <cx:pt idx="14370">2900</cx:pt>
          <cx:pt idx="14371">2800</cx:pt>
          <cx:pt idx="14372">3900</cx:pt>
          <cx:pt idx="14373">3200</cx:pt>
          <cx:pt idx="14374">2400</cx:pt>
          <cx:pt idx="14375">2400</cx:pt>
          <cx:pt idx="14376">2500</cx:pt>
          <cx:pt idx="14377">2800</cx:pt>
          <cx:pt idx="14378">3500</cx:pt>
          <cx:pt idx="14379">3000</cx:pt>
          <cx:pt idx="14380">2900</cx:pt>
          <cx:pt idx="14381">2800</cx:pt>
          <cx:pt idx="14382">2800</cx:pt>
          <cx:pt idx="14383">3700</cx:pt>
          <cx:pt idx="14384">2500</cx:pt>
          <cx:pt idx="14385">2800</cx:pt>
          <cx:pt idx="14386">2400</cx:pt>
          <cx:pt idx="14387">2400</cx:pt>
          <cx:pt idx="14388">2300</cx:pt>
          <cx:pt idx="14389">2500</cx:pt>
          <cx:pt idx="14390">2400</cx:pt>
          <cx:pt idx="14391">2800</cx:pt>
          <cx:pt idx="14392">2600</cx:pt>
          <cx:pt idx="14393">2800</cx:pt>
          <cx:pt idx="14394">6400</cx:pt>
          <cx:pt idx="14395">6800</cx:pt>
          <cx:pt idx="14396">15900</cx:pt>
          <cx:pt idx="14397">7300</cx:pt>
          <cx:pt idx="14398">6700</cx:pt>
          <cx:pt idx="14399">6400</cx:pt>
          <cx:pt idx="14400">6800</cx:pt>
          <cx:pt idx="14401">6400</cx:pt>
          <cx:pt idx="14402">6200</cx:pt>
          <cx:pt idx="14403">6400</cx:pt>
          <cx:pt idx="14404">5800</cx:pt>
          <cx:pt idx="14405">6200</cx:pt>
          <cx:pt idx="14406">3100</cx:pt>
          <cx:pt idx="14407">2900</cx:pt>
          <cx:pt idx="14408">300</cx:pt>
          <cx:pt idx="14409">0</cx:pt>
          <cx:pt idx="14410">0</cx:pt>
          <cx:pt idx="14411">0</cx:pt>
          <cx:pt idx="14412">0</cx:pt>
          <cx:pt idx="14413">0</cx:pt>
          <cx:pt idx="14414">0</cx:pt>
          <cx:pt idx="14415">1700</cx:pt>
          <cx:pt idx="14416">2700</cx:pt>
          <cx:pt idx="14417">2400</cx:pt>
          <cx:pt idx="14418">7500</cx:pt>
          <cx:pt idx="14419">6800</cx:pt>
          <cx:pt idx="14420">6000</cx:pt>
          <cx:pt idx="14421">5300</cx:pt>
          <cx:pt idx="14422">5300</cx:pt>
          <cx:pt idx="14423">5300</cx:pt>
          <cx:pt idx="14424">4600</cx:pt>
          <cx:pt idx="14425">6100</cx:pt>
          <cx:pt idx="14426">8200</cx:pt>
          <cx:pt idx="14427">6400</cx:pt>
          <cx:pt idx="14428">6100</cx:pt>
          <cx:pt idx="14429">5100</cx:pt>
          <cx:pt idx="14430">1200</cx:pt>
          <cx:pt idx="14431">1900</cx:pt>
          <cx:pt idx="14432">1200</cx:pt>
          <cx:pt idx="14433">2000</cx:pt>
          <cx:pt idx="14434">1500</cx:pt>
          <cx:pt idx="14435">1500</cx:pt>
          <cx:pt idx="14436">1400</cx:pt>
          <cx:pt idx="14437">1200</cx:pt>
          <cx:pt idx="14438">1000</cx:pt>
          <cx:pt idx="14439">1500</cx:pt>
          <cx:pt idx="14440">1100</cx:pt>
          <cx:pt idx="14441">1000</cx:pt>
          <cx:pt idx="14442">2000</cx:pt>
          <cx:pt idx="14443">1900</cx:pt>
          <cx:pt idx="14444">1800</cx:pt>
          <cx:pt idx="14445">2200</cx:pt>
          <cx:pt idx="14446">1300</cx:pt>
          <cx:pt idx="14447">1500</cx:pt>
          <cx:pt idx="14448">1600</cx:pt>
          <cx:pt idx="14449">1300</cx:pt>
          <cx:pt idx="14450">500</cx:pt>
          <cx:pt idx="14451">100</cx:pt>
          <cx:pt idx="14452">1100</cx:pt>
          <cx:pt idx="14453">1500</cx:pt>
          <cx:pt idx="14454">2800</cx:pt>
          <cx:pt idx="14455">2500</cx:pt>
          <cx:pt idx="14456">2200</cx:pt>
          <cx:pt idx="14457">3100</cx:pt>
          <cx:pt idx="14458">2200</cx:pt>
          <cx:pt idx="14459">2800</cx:pt>
          <cx:pt idx="14460">600</cx:pt>
          <cx:pt idx="14461">200</cx:pt>
          <cx:pt idx="14462">0</cx:pt>
          <cx:pt idx="14463">100</cx:pt>
          <cx:pt idx="14464">0</cx:pt>
          <cx:pt idx="14465">100</cx:pt>
          <cx:pt idx="14466">3700</cx:pt>
          <cx:pt idx="14467">2900</cx:pt>
          <cx:pt idx="14468">2700</cx:pt>
          <cx:pt idx="14469">400</cx:pt>
          <cx:pt idx="14470">0</cx:pt>
          <cx:pt idx="14471">0</cx:pt>
          <cx:pt idx="14472">0</cx:pt>
          <cx:pt idx="14473">0</cx:pt>
          <cx:pt idx="14474">0</cx:pt>
          <cx:pt idx="14475">2000</cx:pt>
          <cx:pt idx="14476">2600</cx:pt>
          <cx:pt idx="14477">3300</cx:pt>
          <cx:pt idx="14478">2700</cx:pt>
          <cx:pt idx="14479">3300</cx:pt>
          <cx:pt idx="14480">2900</cx:pt>
          <cx:pt idx="14481">3700</cx:pt>
          <cx:pt idx="14482">2800</cx:pt>
          <cx:pt idx="14483">3200</cx:pt>
          <cx:pt idx="14484">3500</cx:pt>
          <cx:pt idx="14485">2900</cx:pt>
          <cx:pt idx="14486">3200</cx:pt>
          <cx:pt idx="14487">3600</cx:pt>
          <cx:pt idx="14488">3300</cx:pt>
          <cx:pt idx="14489">3100</cx:pt>
          <cx:pt idx="14490">3700</cx:pt>
          <cx:pt idx="14491">4200</cx:pt>
          <cx:pt idx="14492">3400</cx:pt>
          <cx:pt idx="14493">10600</cx:pt>
          <cx:pt idx="14494">1100</cx:pt>
          <cx:pt idx="14495">5000</cx:pt>
          <cx:pt idx="14496">4300</cx:pt>
          <cx:pt idx="14497">4000</cx:pt>
          <cx:pt idx="14498">4500</cx:pt>
          <cx:pt idx="14499">5200</cx:pt>
          <cx:pt idx="14500">3800</cx:pt>
          <cx:pt idx="14501">4200</cx:pt>
          <cx:pt idx="14502">3400</cx:pt>
          <cx:pt idx="14503">4800</cx:pt>
          <cx:pt idx="14504">3800</cx:pt>
          <cx:pt idx="14505">4300</cx:pt>
          <cx:pt idx="14506">3600</cx:pt>
          <cx:pt idx="14507">3600</cx:pt>
          <cx:pt idx="14508">4000</cx:pt>
          <cx:pt idx="14509">3800</cx:pt>
          <cx:pt idx="14510">4500</cx:pt>
          <cx:pt idx="14511">3600</cx:pt>
          <cx:pt idx="14512">4000</cx:pt>
          <cx:pt idx="14513">4300</cx:pt>
          <cx:pt idx="14514">500</cx:pt>
          <cx:pt idx="14515">200</cx:pt>
          <cx:pt idx="14516">900</cx:pt>
          <cx:pt idx="14517">100</cx:pt>
          <cx:pt idx="14518">0</cx:pt>
          <cx:pt idx="14519">0</cx:pt>
          <cx:pt idx="14520">0</cx:pt>
          <cx:pt idx="14521">0</cx:pt>
          <cx:pt idx="14522">0</cx:pt>
          <cx:pt idx="14523">0</cx:pt>
          <cx:pt idx="14524">0</cx:pt>
          <cx:pt idx="14525">0</cx:pt>
          <cx:pt idx="14526">900</cx:pt>
          <cx:pt idx="14527">1100</cx:pt>
          <cx:pt idx="14528">700</cx:pt>
          <cx:pt idx="14529">800</cx:pt>
          <cx:pt idx="14530">700</cx:pt>
          <cx:pt idx="14531">0</cx:pt>
          <cx:pt idx="14532">1400</cx:pt>
          <cx:pt idx="14533">900</cx:pt>
          <cx:pt idx="14534">200</cx:pt>
          <cx:pt idx="14535">500</cx:pt>
          <cx:pt idx="14536">1600</cx:pt>
          <cx:pt idx="14537">600</cx:pt>
          <cx:pt idx="14538">2200</cx:pt>
          <cx:pt idx="14539">2700</cx:pt>
          <cx:pt idx="14540">2400</cx:pt>
          <cx:pt idx="14541">4000</cx:pt>
          <cx:pt idx="14542">3400</cx:pt>
          <cx:pt idx="14543">3200</cx:pt>
          <cx:pt idx="14544">3600</cx:pt>
          <cx:pt idx="14545">2900</cx:pt>
          <cx:pt idx="14546">2700</cx:pt>
          <cx:pt idx="14547">2900</cx:pt>
          <cx:pt idx="14548">2400</cx:pt>
          <cx:pt idx="14549">2400</cx:pt>
          <cx:pt idx="14550">0</cx:pt>
          <cx:pt idx="14551">0</cx:pt>
          <cx:pt idx="14552">0</cx:pt>
          <cx:pt idx="14553">0</cx:pt>
          <cx:pt idx="14554">100</cx:pt>
          <cx:pt idx="14555">0</cx:pt>
          <cx:pt idx="14556">0</cx:pt>
          <cx:pt idx="14557">0</cx:pt>
          <cx:pt idx="14558">0</cx:pt>
          <cx:pt idx="14559">4700</cx:pt>
          <cx:pt idx="14560">5600</cx:pt>
          <cx:pt idx="14561">5500</cx:pt>
          <cx:pt idx="14562">2700</cx:pt>
          <cx:pt idx="14563">2900</cx:pt>
          <cx:pt idx="14564">2400</cx:pt>
          <cx:pt idx="14565">3500</cx:pt>
          <cx:pt idx="14566">2500</cx:pt>
          <cx:pt idx="14567">2900</cx:pt>
          <cx:pt idx="14568">3100</cx:pt>
          <cx:pt idx="14569">2700</cx:pt>
          <cx:pt idx="14570">3500</cx:pt>
          <cx:pt idx="14571">4000</cx:pt>
          <cx:pt idx="14572">3200</cx:pt>
          <cx:pt idx="14573">3900</cx:pt>
          <cx:pt idx="14574">4900</cx:pt>
          <cx:pt idx="14575">5800</cx:pt>
          <cx:pt idx="14576">20200</cx:pt>
          <cx:pt idx="14577">3600</cx:pt>
          <cx:pt idx="14578">0</cx:pt>
          <cx:pt idx="14579">0</cx:pt>
          <cx:pt idx="14580">0</cx:pt>
          <cx:pt idx="14581">0</cx:pt>
          <cx:pt idx="14582">0</cx:pt>
          <cx:pt idx="14583">3900</cx:pt>
          <cx:pt idx="14584">6300</cx:pt>
          <cx:pt idx="14585">4200</cx:pt>
          <cx:pt idx="14586">8300</cx:pt>
          <cx:pt idx="14587">6900</cx:pt>
          <cx:pt idx="14588">11000</cx:pt>
          <cx:pt idx="14589">7300</cx:pt>
          <cx:pt idx="14590">6500</cx:pt>
          <cx:pt idx="14591">7200</cx:pt>
          <cx:pt idx="14592">8400</cx:pt>
          <cx:pt idx="14593">6100</cx:pt>
          <cx:pt idx="14594">7100</cx:pt>
          <cx:pt idx="14595">8000</cx:pt>
          <cx:pt idx="14596">6600</cx:pt>
          <cx:pt idx="14597">8900</cx:pt>
          <cx:pt idx="14598">2100</cx:pt>
          <cx:pt idx="14599">2900</cx:pt>
          <cx:pt idx="14600">3600</cx:pt>
          <cx:pt idx="14601">3200</cx:pt>
          <cx:pt idx="14602">2800</cx:pt>
          <cx:pt idx="14603">2400</cx:pt>
          <cx:pt idx="14604">2600</cx:pt>
          <cx:pt idx="14605">2400</cx:pt>
          <cx:pt idx="14606">2600</cx:pt>
          <cx:pt idx="14607">2700</cx:pt>
          <cx:pt idx="14608">2900</cx:pt>
          <cx:pt idx="14609">2800</cx:pt>
          <cx:pt idx="14610">16500</cx:pt>
          <cx:pt idx="14611">7600</cx:pt>
          <cx:pt idx="14612">5700</cx:pt>
          <cx:pt idx="14613">8000</cx:pt>
          <cx:pt idx="14614">11100</cx:pt>
          <cx:pt idx="14615">6800</cx:pt>
          <cx:pt idx="14616">4800</cx:pt>
          <cx:pt idx="14617">4400</cx:pt>
          <cx:pt idx="14618">3200</cx:pt>
          <cx:pt idx="14619">4900</cx:pt>
          <cx:pt idx="14620">4000</cx:pt>
          <cx:pt idx="14621">23500</cx:pt>
          <cx:pt idx="14622">1800</cx:pt>
          <cx:pt idx="14623">300</cx:pt>
          <cx:pt idx="14624">500</cx:pt>
          <cx:pt idx="14625">200</cx:pt>
          <cx:pt idx="14626">0</cx:pt>
          <cx:pt idx="14627">0</cx:pt>
          <cx:pt idx="14628">0</cx:pt>
          <cx:pt idx="14629">0</cx:pt>
          <cx:pt idx="14630">0</cx:pt>
          <cx:pt idx="14631">1000</cx:pt>
          <cx:pt idx="14632">1200</cx:pt>
          <cx:pt idx="14633">1400</cx:pt>
          <cx:pt idx="14634">4700</cx:pt>
          <cx:pt idx="14635">6200</cx:pt>
          <cx:pt idx="14636">4000</cx:pt>
          <cx:pt idx="14637">3900</cx:pt>
          <cx:pt idx="14638">600</cx:pt>
          <cx:pt idx="14639">0</cx:pt>
          <cx:pt idx="14640">5000</cx:pt>
          <cx:pt idx="14641">2000</cx:pt>
          <cx:pt idx="14642">0</cx:pt>
          <cx:pt idx="14643">4800</cx:pt>
          <cx:pt idx="14644">5200</cx:pt>
          <cx:pt idx="14645">5300</cx:pt>
          <cx:pt idx="14646">2500</cx:pt>
          <cx:pt idx="14647">1200</cx:pt>
          <cx:pt idx="14648">5000</cx:pt>
          <cx:pt idx="14649">3300</cx:pt>
          <cx:pt idx="14650">2900</cx:pt>
          <cx:pt idx="14651">2300</cx:pt>
          <cx:pt idx="14652">2700</cx:pt>
          <cx:pt idx="14653">1900</cx:pt>
          <cx:pt idx="14654">2300</cx:pt>
          <cx:pt idx="14655">2100</cx:pt>
          <cx:pt idx="14656">1600</cx:pt>
          <cx:pt idx="14657">1100</cx:pt>
          <cx:pt idx="14658">1200</cx:pt>
          <cx:pt idx="14659">4200</cx:pt>
          <cx:pt idx="14660">2600</cx:pt>
          <cx:pt idx="14661">3100</cx:pt>
          <cx:pt idx="14662">3800</cx:pt>
          <cx:pt idx="14663">1600</cx:pt>
          <cx:pt idx="14664">2200</cx:pt>
          <cx:pt idx="14665">600</cx:pt>
          <cx:pt idx="14666">2600</cx:pt>
          <cx:pt idx="14667">700</cx:pt>
          <cx:pt idx="14668">200</cx:pt>
          <cx:pt idx="14669">3700</cx:pt>
          <cx:pt idx="14670">4300</cx:pt>
          <cx:pt idx="14671">4500</cx:pt>
          <cx:pt idx="14672">5000</cx:pt>
          <cx:pt idx="14673">5700</cx:pt>
          <cx:pt idx="14674">4400</cx:pt>
          <cx:pt idx="14675">4500</cx:pt>
          <cx:pt idx="14676">4200</cx:pt>
          <cx:pt idx="14677">3500</cx:pt>
          <cx:pt idx="14678">3800</cx:pt>
          <cx:pt idx="14679">5100</cx:pt>
          <cx:pt idx="14680">4600</cx:pt>
          <cx:pt idx="14681">4700</cx:pt>
          <cx:pt idx="14682">3000</cx:pt>
          <cx:pt idx="14683">2200</cx:pt>
          <cx:pt idx="14684">8800</cx:pt>
          <cx:pt idx="14685">3700</cx:pt>
          <cx:pt idx="14686">3400</cx:pt>
          <cx:pt idx="14687">3000</cx:pt>
          <cx:pt idx="14688">2500</cx:pt>
          <cx:pt idx="14689">2500</cx:pt>
          <cx:pt idx="14690">2500</cx:pt>
          <cx:pt idx="14691">3800</cx:pt>
          <cx:pt idx="14692">3100</cx:pt>
          <cx:pt idx="14693">2600</cx:pt>
          <cx:pt idx="14694">1500</cx:pt>
          <cx:pt idx="14695">4400</cx:pt>
          <cx:pt idx="14696">2200</cx:pt>
          <cx:pt idx="14697">3400</cx:pt>
          <cx:pt idx="14698">3400</cx:pt>
          <cx:pt idx="14699">3400</cx:pt>
          <cx:pt idx="14700">3300</cx:pt>
          <cx:pt idx="14701">300</cx:pt>
          <cx:pt idx="14702">1300</cx:pt>
          <cx:pt idx="14703">1400</cx:pt>
          <cx:pt idx="14704">1100</cx:pt>
          <cx:pt idx="14705">1000</cx:pt>
          <cx:pt idx="14706">2700</cx:pt>
          <cx:pt idx="14707">3000</cx:pt>
          <cx:pt idx="14708">2500</cx:pt>
          <cx:pt idx="14709">2900</cx:pt>
          <cx:pt idx="14710">2900</cx:pt>
          <cx:pt idx="14711">2700</cx:pt>
          <cx:pt idx="14712">3000</cx:pt>
          <cx:pt idx="14713">2300</cx:pt>
          <cx:pt idx="14714">2400</cx:pt>
          <cx:pt idx="14715">2500</cx:pt>
          <cx:pt idx="14716">2300</cx:pt>
          <cx:pt idx="14717">2500</cx:pt>
          <cx:pt idx="14718">1800</cx:pt>
          <cx:pt idx="14719">2500</cx:pt>
          <cx:pt idx="14720">2900</cx:pt>
          <cx:pt idx="14721">3400</cx:pt>
          <cx:pt idx="14722">1700</cx:pt>
          <cx:pt idx="14723">2000</cx:pt>
          <cx:pt idx="14724">2700</cx:pt>
          <cx:pt idx="14725">3300</cx:pt>
          <cx:pt idx="14726">2700</cx:pt>
          <cx:pt idx="14727">3000</cx:pt>
          <cx:pt idx="14728">2000</cx:pt>
          <cx:pt idx="14729">3000</cx:pt>
          <cx:pt idx="14730">10400</cx:pt>
          <cx:pt idx="14731">9300</cx:pt>
          <cx:pt idx="14732">6200</cx:pt>
          <cx:pt idx="14733">7500</cx:pt>
          <cx:pt idx="14734">7800</cx:pt>
          <cx:pt idx="14735">7800</cx:pt>
          <cx:pt idx="14736">6600</cx:pt>
          <cx:pt idx="14737">6300</cx:pt>
          <cx:pt idx="14738">5400</cx:pt>
          <cx:pt idx="14739">6500</cx:pt>
          <cx:pt idx="14740">6600</cx:pt>
          <cx:pt idx="14741">5500</cx:pt>
          <cx:pt idx="14742">2600</cx:pt>
          <cx:pt idx="14743">2700</cx:pt>
          <cx:pt idx="14744">4000</cx:pt>
          <cx:pt idx="14745">3000</cx:pt>
          <cx:pt idx="14746">2900</cx:pt>
          <cx:pt idx="14747">2800</cx:pt>
          <cx:pt idx="14748">8500</cx:pt>
          <cx:pt idx="14749">2700</cx:pt>
          <cx:pt idx="14750">2700</cx:pt>
          <cx:pt idx="14751">2900</cx:pt>
          <cx:pt idx="14752">2100</cx:pt>
          <cx:pt idx="14753">3200</cx:pt>
          <cx:pt idx="14754">1300</cx:pt>
          <cx:pt idx="14755">1000</cx:pt>
          <cx:pt idx="14756">700</cx:pt>
          <cx:pt idx="14757">1500</cx:pt>
          <cx:pt idx="14758">3700</cx:pt>
          <cx:pt idx="14759">6600</cx:pt>
          <cx:pt idx="14760">10500</cx:pt>
          <cx:pt idx="14761">4800</cx:pt>
          <cx:pt idx="14762">900</cx:pt>
          <cx:pt idx="14763">800</cx:pt>
          <cx:pt idx="14764">800</cx:pt>
          <cx:pt idx="14765">600</cx:pt>
          <cx:pt idx="14766">14600</cx:pt>
          <cx:pt idx="14767">2900</cx:pt>
          <cx:pt idx="14768">2600</cx:pt>
          <cx:pt idx="14769">1800</cx:pt>
          <cx:pt idx="14770">3900</cx:pt>
          <cx:pt idx="14771">2400</cx:pt>
          <cx:pt idx="14772">3800</cx:pt>
          <cx:pt idx="14773">3200</cx:pt>
          <cx:pt idx="14774">3000</cx:pt>
          <cx:pt idx="14775">3600</cx:pt>
          <cx:pt idx="14776">3500</cx:pt>
          <cx:pt idx="14777">3200</cx:pt>
          <cx:pt idx="14778">3300</cx:pt>
          <cx:pt idx="14779">4500</cx:pt>
          <cx:pt idx="14780">3600</cx:pt>
          <cx:pt idx="14781">5400</cx:pt>
          <cx:pt idx="14782">5500</cx:pt>
          <cx:pt idx="14783">3200</cx:pt>
          <cx:pt idx="14784">4600</cx:pt>
          <cx:pt idx="14785">4000</cx:pt>
          <cx:pt idx="14786">3400</cx:pt>
          <cx:pt idx="14787">3600</cx:pt>
          <cx:pt idx="14788">4100</cx:pt>
          <cx:pt idx="14789">3300</cx:pt>
          <cx:pt idx="14790">2000</cx:pt>
          <cx:pt idx="14791">2200</cx:pt>
          <cx:pt idx="14792">2300</cx:pt>
          <cx:pt idx="14793">1900</cx:pt>
          <cx:pt idx="14794">2300</cx:pt>
          <cx:pt idx="14795">1100</cx:pt>
          <cx:pt idx="14796">1900</cx:pt>
          <cx:pt idx="14797">1700</cx:pt>
          <cx:pt idx="14798">1500</cx:pt>
          <cx:pt idx="14799">2100</cx:pt>
          <cx:pt idx="14800">1600</cx:pt>
          <cx:pt idx="14801">2100</cx:pt>
          <cx:pt idx="14802">5100</cx:pt>
          <cx:pt idx="14803">5000</cx:pt>
          <cx:pt idx="14804">8900</cx:pt>
          <cx:pt idx="14805">6900</cx:pt>
          <cx:pt idx="14806">7400</cx:pt>
          <cx:pt idx="14807">7400</cx:pt>
          <cx:pt idx="14808">9200</cx:pt>
          <cx:pt idx="14809">10000</cx:pt>
          <cx:pt idx="14810">6200</cx:pt>
          <cx:pt idx="14811">8300</cx:pt>
          <cx:pt idx="14812">6400</cx:pt>
          <cx:pt idx="14813">6700</cx:pt>
          <cx:pt idx="14814">1600</cx:pt>
          <cx:pt idx="14815">2100</cx:pt>
          <cx:pt idx="14816">4900</cx:pt>
          <cx:pt idx="14817">2200</cx:pt>
          <cx:pt idx="14818">1800</cx:pt>
          <cx:pt idx="14819">2100</cx:pt>
          <cx:pt idx="14820">2200</cx:pt>
          <cx:pt idx="14821">3200</cx:pt>
          <cx:pt idx="14822">2000</cx:pt>
          <cx:pt idx="14823">2300</cx:pt>
          <cx:pt idx="14824">1600</cx:pt>
          <cx:pt idx="14825">1400</cx:pt>
          <cx:pt idx="14826">3700</cx:pt>
          <cx:pt idx="14827">4500</cx:pt>
          <cx:pt idx="14828">3700</cx:pt>
          <cx:pt idx="14829">4000</cx:pt>
          <cx:pt idx="14830">4900</cx:pt>
          <cx:pt idx="14831">200</cx:pt>
          <cx:pt idx="14832">6100</cx:pt>
          <cx:pt idx="14833">3500</cx:pt>
          <cx:pt idx="14834">2800</cx:pt>
          <cx:pt idx="14835">3400</cx:pt>
          <cx:pt idx="14836">3000</cx:pt>
          <cx:pt idx="14837">3500</cx:pt>
          <cx:pt idx="14838">2600</cx:pt>
          <cx:pt idx="14839">1500</cx:pt>
          <cx:pt idx="14840">0</cx:pt>
          <cx:pt idx="14841">0</cx:pt>
          <cx:pt idx="14842">0</cx:pt>
          <cx:pt idx="14843">0</cx:pt>
          <cx:pt idx="14844">400</cx:pt>
          <cx:pt idx="14845">100</cx:pt>
          <cx:pt idx="14846">0</cx:pt>
          <cx:pt idx="14847">2000</cx:pt>
          <cx:pt idx="14848">2200</cx:pt>
          <cx:pt idx="14849">2700</cx:pt>
          <cx:pt idx="14850">1000</cx:pt>
          <cx:pt idx="14851">1000</cx:pt>
          <cx:pt idx="14852">1000</cx:pt>
          <cx:pt idx="14853">1100</cx:pt>
          <cx:pt idx="14854">900</cx:pt>
          <cx:pt idx="14855">900</cx:pt>
          <cx:pt idx="14856">900</cx:pt>
          <cx:pt idx="14857">1200</cx:pt>
          <cx:pt idx="14858">1200</cx:pt>
          <cx:pt idx="14859">1000</cx:pt>
          <cx:pt idx="14860">1100</cx:pt>
          <cx:pt idx="14861">1000</cx:pt>
          <cx:pt idx="14862">2600</cx:pt>
          <cx:pt idx="14863">4800</cx:pt>
          <cx:pt idx="14864">4400</cx:pt>
          <cx:pt idx="14865">3900</cx:pt>
          <cx:pt idx="14866">4400</cx:pt>
          <cx:pt idx="14867">3200</cx:pt>
          <cx:pt idx="14868">4600</cx:pt>
          <cx:pt idx="14869">2900</cx:pt>
          <cx:pt idx="14870">3300</cx:pt>
          <cx:pt idx="14871">8200</cx:pt>
          <cx:pt idx="14872">9400</cx:pt>
          <cx:pt idx="14873">8700</cx:pt>
          <cx:pt idx="14874">2600</cx:pt>
          <cx:pt idx="14875">3600</cx:pt>
          <cx:pt idx="14876">3600</cx:pt>
          <cx:pt idx="14877">2300</cx:pt>
          <cx:pt idx="14878">3500</cx:pt>
          <cx:pt idx="14879">2900</cx:pt>
          <cx:pt idx="14880">2200</cx:pt>
          <cx:pt idx="14881">3200</cx:pt>
          <cx:pt idx="14882">3400</cx:pt>
          <cx:pt idx="14883">3900</cx:pt>
          <cx:pt idx="14884">2900</cx:pt>
          <cx:pt idx="14885">2800</cx:pt>
          <cx:pt idx="14886">4200</cx:pt>
          <cx:pt idx="14887">5200</cx:pt>
          <cx:pt idx="14888">33500</cx:pt>
          <cx:pt idx="14889">4800</cx:pt>
          <cx:pt idx="14890">4600</cx:pt>
          <cx:pt idx="14891">7900</cx:pt>
          <cx:pt idx="14892">7300</cx:pt>
          <cx:pt idx="14893">400</cx:pt>
          <cx:pt idx="14894">0</cx:pt>
          <cx:pt idx="14895">15900</cx:pt>
          <cx:pt idx="14896">9300</cx:pt>
          <cx:pt idx="14897">8000</cx:pt>
          <cx:pt idx="14898">2700</cx:pt>
          <cx:pt idx="14899">3700</cx:pt>
          <cx:pt idx="14900">2100</cx:pt>
          <cx:pt idx="14901">3600</cx:pt>
          <cx:pt idx="14902">2900</cx:pt>
          <cx:pt idx="14903">2400</cx:pt>
          <cx:pt idx="14904">2200</cx:pt>
          <cx:pt idx="14905">2700</cx:pt>
          <cx:pt idx="14906">3100</cx:pt>
          <cx:pt idx="14907">2600</cx:pt>
          <cx:pt idx="14908">3300</cx:pt>
          <cx:pt idx="14909">3800</cx:pt>
          <cx:pt idx="14910">3500</cx:pt>
          <cx:pt idx="14911">3500</cx:pt>
          <cx:pt idx="14912">0</cx:pt>
          <cx:pt idx="14913">100</cx:pt>
          <cx:pt idx="14914">0</cx:pt>
          <cx:pt idx="14915">0</cx:pt>
          <cx:pt idx="14916">200</cx:pt>
          <cx:pt idx="14917">400</cx:pt>
          <cx:pt idx="14918">700</cx:pt>
          <cx:pt idx="14919">1000</cx:pt>
          <cx:pt idx="14920">7300</cx:pt>
          <cx:pt idx="14921">4900</cx:pt>
          <cx:pt idx="14922">6900</cx:pt>
          <cx:pt idx="14923">10600</cx:pt>
          <cx:pt idx="14924">11200</cx:pt>
          <cx:pt idx="14925">6800</cx:pt>
          <cx:pt idx="14926">7400</cx:pt>
          <cx:pt idx="14927">6000</cx:pt>
          <cx:pt idx="14928">7200</cx:pt>
          <cx:pt idx="14929">9600</cx:pt>
          <cx:pt idx="14930">800</cx:pt>
          <cx:pt idx="14931">800</cx:pt>
          <cx:pt idx="14932">1500</cx:pt>
          <cx:pt idx="14933">2100</cx:pt>
          <cx:pt idx="14934">2500</cx:pt>
          <cx:pt idx="14935">2400</cx:pt>
          <cx:pt idx="14936">2100</cx:pt>
          <cx:pt idx="14937">2000</cx:pt>
          <cx:pt idx="14938">2100</cx:pt>
          <cx:pt idx="14939">2000</cx:pt>
          <cx:pt idx="14940">1800</cx:pt>
          <cx:pt idx="14941">2000</cx:pt>
          <cx:pt idx="14942">3100</cx:pt>
          <cx:pt idx="14943">2100</cx:pt>
          <cx:pt idx="14944">1400</cx:pt>
          <cx:pt idx="14945">1700</cx:pt>
          <cx:pt idx="14946">1800</cx:pt>
          <cx:pt idx="14947">2200</cx:pt>
          <cx:pt idx="14948">1600</cx:pt>
          <cx:pt idx="14949">1500</cx:pt>
          <cx:pt idx="14950">2100</cx:pt>
          <cx:pt idx="14951">1500</cx:pt>
          <cx:pt idx="14952">1800</cx:pt>
          <cx:pt idx="14953">1500</cx:pt>
          <cx:pt idx="14954">1500</cx:pt>
          <cx:pt idx="14955">1500</cx:pt>
          <cx:pt idx="14956">3400</cx:pt>
          <cx:pt idx="14957">6500</cx:pt>
          <cx:pt idx="14958">19100</cx:pt>
          <cx:pt idx="14959">8200</cx:pt>
          <cx:pt idx="14960">5600</cx:pt>
          <cx:pt idx="14961">4600</cx:pt>
          <cx:pt idx="14962">6200</cx:pt>
          <cx:pt idx="14963">5500</cx:pt>
          <cx:pt idx="14964">5400</cx:pt>
          <cx:pt idx="14965">5400</cx:pt>
          <cx:pt idx="14966">5200</cx:pt>
          <cx:pt idx="14967">5400</cx:pt>
          <cx:pt idx="14968">3400</cx:pt>
          <cx:pt idx="14969">3800</cx:pt>
          <cx:pt idx="14970">2700</cx:pt>
          <cx:pt idx="14971">3300</cx:pt>
          <cx:pt idx="14972">3300</cx:pt>
          <cx:pt idx="14973">3500</cx:pt>
          <cx:pt idx="14974">2900</cx:pt>
          <cx:pt idx="14975">3600</cx:pt>
          <cx:pt idx="14976">3800</cx:pt>
          <cx:pt idx="14977">3400</cx:pt>
          <cx:pt idx="14978">3300</cx:pt>
          <cx:pt idx="14979">4000</cx:pt>
          <cx:pt idx="14980">7000</cx:pt>
          <cx:pt idx="14981">2700</cx:pt>
          <cx:pt idx="14982">3300</cx:pt>
          <cx:pt idx="14983">2100</cx:pt>
          <cx:pt idx="14984">2700</cx:pt>
          <cx:pt idx="14985">2000</cx:pt>
          <cx:pt idx="14986">4300</cx:pt>
          <cx:pt idx="14987">3000</cx:pt>
          <cx:pt idx="14988">4000</cx:pt>
          <cx:pt idx="14989">2900</cx:pt>
          <cx:pt idx="14990">4000</cx:pt>
          <cx:pt idx="14991">3700</cx:pt>
          <cx:pt idx="14992">5600</cx:pt>
          <cx:pt idx="14993">3800</cx:pt>
          <cx:pt idx="14994">6800</cx:pt>
          <cx:pt idx="14995">6200</cx:pt>
          <cx:pt idx="14996">3800</cx:pt>
          <cx:pt idx="14997">4100</cx:pt>
          <cx:pt idx="14998">3700</cx:pt>
          <cx:pt idx="14999">4500</cx:pt>
          <cx:pt idx="15000">3800</cx:pt>
          <cx:pt idx="15001">5200</cx:pt>
          <cx:pt idx="15002">4000</cx:pt>
          <cx:pt idx="15003">4400</cx:pt>
          <cx:pt idx="15004">11500</cx:pt>
          <cx:pt idx="15005">13500</cx:pt>
          <cx:pt idx="15006">10900</cx:pt>
          <cx:pt idx="15007">12500</cx:pt>
          <cx:pt idx="15008">10500</cx:pt>
          <cx:pt idx="15009">9800</cx:pt>
          <cx:pt idx="15010">11200</cx:pt>
          <cx:pt idx="15011">9700</cx:pt>
          <cx:pt idx="15012">10400</cx:pt>
          <cx:pt idx="15013">10500</cx:pt>
          <cx:pt idx="15014">9900</cx:pt>
          <cx:pt idx="15015">10500</cx:pt>
          <cx:pt idx="15016">4200</cx:pt>
          <cx:pt idx="15017">4800</cx:pt>
          <cx:pt idx="15018">4300</cx:pt>
          <cx:pt idx="15019">3200</cx:pt>
          <cx:pt idx="15020">4000</cx:pt>
          <cx:pt idx="15021">4000</cx:pt>
          <cx:pt idx="15022">4400</cx:pt>
          <cx:pt idx="15023">4200</cx:pt>
          <cx:pt idx="15024">5200</cx:pt>
          <cx:pt idx="15025">4500</cx:pt>
          <cx:pt idx="15026">4700</cx:pt>
          <cx:pt idx="15027">4600</cx:pt>
          <cx:pt idx="15028">4300</cx:pt>
          <cx:pt idx="15029">4000</cx:pt>
          <cx:pt idx="15030">3200</cx:pt>
          <cx:pt idx="15031">4800</cx:pt>
          <cx:pt idx="15032">5700</cx:pt>
          <cx:pt idx="15033">5400</cx:pt>
          <cx:pt idx="15034">6000</cx:pt>
          <cx:pt idx="15035">4500</cx:pt>
          <cx:pt idx="15036">4200</cx:pt>
          <cx:pt idx="15037">6400</cx:pt>
          <cx:pt idx="15038">5400</cx:pt>
          <cx:pt idx="15039">6500</cx:pt>
          <cx:pt idx="15040">9300</cx:pt>
          <cx:pt idx="15041">11800</cx:pt>
          <cx:pt idx="15042">10800</cx:pt>
          <cx:pt idx="15043">11600</cx:pt>
          <cx:pt idx="15044">8500</cx:pt>
          <cx:pt idx="15045">8400</cx:pt>
          <cx:pt idx="15046">9200</cx:pt>
          <cx:pt idx="15047">11400</cx:pt>
          <cx:pt idx="15048">11400</cx:pt>
          <cx:pt idx="15049">12500</cx:pt>
          <cx:pt idx="15050">11800</cx:pt>
          <cx:pt idx="15051">12600</cx:pt>
          <cx:pt idx="15052">4000</cx:pt>
          <cx:pt idx="15053">9000</cx:pt>
          <cx:pt idx="15054">1700</cx:pt>
          <cx:pt idx="15055">2400</cx:pt>
          <cx:pt idx="15056">2900</cx:pt>
          <cx:pt idx="15057">3400</cx:pt>
          <cx:pt idx="15058">1900</cx:pt>
          <cx:pt idx="15059">1300</cx:pt>
          <cx:pt idx="15060">1300</cx:pt>
          <cx:pt idx="15061">2000</cx:pt>
          <cx:pt idx="15062">2500</cx:pt>
          <cx:pt idx="15063">1900</cx:pt>
          <cx:pt idx="15064">4900</cx:pt>
          <cx:pt idx="15065">10500</cx:pt>
          <cx:pt idx="15066">8400</cx:pt>
          <cx:pt idx="15067">5700</cx:pt>
          <cx:pt idx="15068">7600</cx:pt>
          <cx:pt idx="15069">5700</cx:pt>
          <cx:pt idx="15070">5000</cx:pt>
          <cx:pt idx="15071">4300</cx:pt>
          <cx:pt idx="15072">5200</cx:pt>
          <cx:pt idx="15073">5300</cx:pt>
          <cx:pt idx="15074">5800</cx:pt>
          <cx:pt idx="15075">5300</cx:pt>
          <cx:pt idx="15076">3700</cx:pt>
          <cx:pt idx="15077">4300</cx:pt>
          <cx:pt idx="15078">3100</cx:pt>
          <cx:pt idx="15079">5400</cx:pt>
          <cx:pt idx="15080">4100</cx:pt>
          <cx:pt idx="15081">5400</cx:pt>
          <cx:pt idx="15082">5700</cx:pt>
          <cx:pt idx="15083">6800</cx:pt>
          <cx:pt idx="15084">6400</cx:pt>
          <cx:pt idx="15085">6400</cx:pt>
          <cx:pt idx="15086">5300</cx:pt>
          <cx:pt idx="15087">5900</cx:pt>
          <cx:pt idx="15088">1800</cx:pt>
          <cx:pt idx="15089">2500</cx:pt>
          <cx:pt idx="15090">4000</cx:pt>
          <cx:pt idx="15091">2700</cx:pt>
          <cx:pt idx="15092">5000</cx:pt>
          <cx:pt idx="15093">6800</cx:pt>
          <cx:pt idx="15094">1800</cx:pt>
          <cx:pt idx="15095">2900</cx:pt>
          <cx:pt idx="15096">3400</cx:pt>
          <cx:pt idx="15097">3700</cx:pt>
          <cx:pt idx="15098">4200</cx:pt>
          <cx:pt idx="15099">3700</cx:pt>
          <cx:pt idx="15100">3700</cx:pt>
          <cx:pt idx="15101">4800</cx:pt>
          <cx:pt idx="15102">4300</cx:pt>
          <cx:pt idx="15103">4300</cx:pt>
          <cx:pt idx="15104">5500</cx:pt>
          <cx:pt idx="15105">5100</cx:pt>
          <cx:pt idx="15106">3100</cx:pt>
          <cx:pt idx="15107">3000</cx:pt>
          <cx:pt idx="15108">3200</cx:pt>
          <cx:pt idx="15109">3800</cx:pt>
          <cx:pt idx="15110">7200</cx:pt>
          <cx:pt idx="15111">7000</cx:pt>
          <cx:pt idx="15112">10800</cx:pt>
          <cx:pt idx="15113">11800</cx:pt>
          <cx:pt idx="15114">7000</cx:pt>
          <cx:pt idx="15115">8500</cx:pt>
          <cx:pt idx="15116">9000</cx:pt>
          <cx:pt idx="15117">8600</cx:pt>
          <cx:pt idx="15118">9100</cx:pt>
          <cx:pt idx="15119">8800</cx:pt>
          <cx:pt idx="15120">9100</cx:pt>
          <cx:pt idx="15121">9800</cx:pt>
          <cx:pt idx="15122">7600</cx:pt>
          <cx:pt idx="15123">9800</cx:pt>
          <cx:pt idx="15124">6100</cx:pt>
          <cx:pt idx="15125">100</cx:pt>
          <cx:pt idx="15126">200</cx:pt>
          <cx:pt idx="15127">100</cx:pt>
          <cx:pt idx="15128">0</cx:pt>
          <cx:pt idx="15129">0</cx:pt>
          <cx:pt idx="15130">0</cx:pt>
          <cx:pt idx="15131">7700</cx:pt>
          <cx:pt idx="15132">9300</cx:pt>
          <cx:pt idx="15133">9100</cx:pt>
          <cx:pt idx="15134">3100</cx:pt>
          <cx:pt idx="15135">3300</cx:pt>
          <cx:pt idx="15136">3000</cx:pt>
          <cx:pt idx="15137">4300</cx:pt>
          <cx:pt idx="15138">2200</cx:pt>
          <cx:pt idx="15139">4200</cx:pt>
          <cx:pt idx="15140">3300</cx:pt>
          <cx:pt idx="15141">3200</cx:pt>
          <cx:pt idx="15142">2800</cx:pt>
          <cx:pt idx="15143">3800</cx:pt>
          <cx:pt idx="15144">3800</cx:pt>
          <cx:pt idx="15145">3400</cx:pt>
          <cx:pt idx="15146">0</cx:pt>
          <cx:pt idx="15147">0</cx:pt>
          <cx:pt idx="15148">0</cx:pt>
          <cx:pt idx="15149">0</cx:pt>
          <cx:pt idx="15150">0</cx:pt>
          <cx:pt idx="15151">0</cx:pt>
          <cx:pt idx="15152">0</cx:pt>
          <cx:pt idx="15153">0</cx:pt>
          <cx:pt idx="15154">0</cx:pt>
          <cx:pt idx="15155">0</cx:pt>
          <cx:pt idx="15156">1800</cx:pt>
          <cx:pt idx="15157">1900</cx:pt>
          <cx:pt idx="15158">1600</cx:pt>
          <cx:pt idx="15159">6600</cx:pt>
          <cx:pt idx="15160">4100</cx:pt>
          <cx:pt idx="15161">7400</cx:pt>
          <cx:pt idx="15162">7800</cx:pt>
          <cx:pt idx="15163">6900</cx:pt>
          <cx:pt idx="15164">4800</cx:pt>
          <cx:pt idx="15165">6800</cx:pt>
          <cx:pt idx="15166">5200</cx:pt>
          <cx:pt idx="15167">5400</cx:pt>
          <cx:pt idx="15168">7400</cx:pt>
          <cx:pt idx="15169">5400</cx:pt>
          <cx:pt idx="15170">4800</cx:pt>
          <cx:pt idx="15171">2100</cx:pt>
          <cx:pt idx="15172">2900</cx:pt>
          <cx:pt idx="15173">2500</cx:pt>
          <cx:pt idx="15174">2800</cx:pt>
          <cx:pt idx="15175">2100</cx:pt>
          <cx:pt idx="15176">1600</cx:pt>
          <cx:pt idx="15177">2400</cx:pt>
          <cx:pt idx="15178">1800</cx:pt>
          <cx:pt idx="15179">2000</cx:pt>
          <cx:pt idx="15180">1900</cx:pt>
          <cx:pt idx="15181">2400</cx:pt>
          <cx:pt idx="15182">2200</cx:pt>
          <cx:pt idx="15183">1600</cx:pt>
          <cx:pt idx="15184">1300</cx:pt>
          <cx:pt idx="15185">1400</cx:pt>
          <cx:pt idx="15186">1100</cx:pt>
          <cx:pt idx="15187">1200</cx:pt>
          <cx:pt idx="15188">1100</cx:pt>
          <cx:pt idx="15189">1300</cx:pt>
          <cx:pt idx="15190">1400</cx:pt>
          <cx:pt idx="15191">1200</cx:pt>
          <cx:pt idx="15192">1200</cx:pt>
          <cx:pt idx="15193">1300</cx:pt>
          <cx:pt idx="15194">1100</cx:pt>
          <cx:pt idx="15195">4400</cx:pt>
          <cx:pt idx="15196">5100</cx:pt>
          <cx:pt idx="15197">5500</cx:pt>
          <cx:pt idx="15198">6000</cx:pt>
          <cx:pt idx="15199">5000</cx:pt>
          <cx:pt idx="15200">5500</cx:pt>
          <cx:pt idx="15201">6400</cx:pt>
          <cx:pt idx="15202">5700</cx:pt>
          <cx:pt idx="15203">4500</cx:pt>
          <cx:pt idx="15204">8200</cx:pt>
          <cx:pt idx="15205">7900</cx:pt>
          <cx:pt idx="15206">8100</cx:pt>
          <cx:pt idx="15207">2900</cx:pt>
          <cx:pt idx="15208">2700</cx:pt>
          <cx:pt idx="15209">4100</cx:pt>
          <cx:pt idx="15210">4900</cx:pt>
          <cx:pt idx="15211">5500</cx:pt>
          <cx:pt idx="15212">4600</cx:pt>
          <cx:pt idx="15213">2400</cx:pt>
          <cx:pt idx="15214">3000</cx:pt>
          <cx:pt idx="15215">2000</cx:pt>
          <cx:pt idx="15216">2600</cx:pt>
          <cx:pt idx="15217">3300</cx:pt>
          <cx:pt idx="15218">3900</cx:pt>
          <cx:pt idx="15219">900</cx:pt>
          <cx:pt idx="15220">800</cx:pt>
          <cx:pt idx="15221">700</cx:pt>
          <cx:pt idx="15222">900</cx:pt>
          <cx:pt idx="15223">600</cx:pt>
          <cx:pt idx="15224">800</cx:pt>
          <cx:pt idx="15225">800</cx:pt>
          <cx:pt idx="15226">500</cx:pt>
          <cx:pt idx="15227">800</cx:pt>
          <cx:pt idx="15228">700</cx:pt>
          <cx:pt idx="15229">600</cx:pt>
          <cx:pt idx="15230">900</cx:pt>
          <cx:pt idx="15231">2600</cx:pt>
          <cx:pt idx="15232">2900</cx:pt>
          <cx:pt idx="15233">2000</cx:pt>
          <cx:pt idx="15234">3300</cx:pt>
          <cx:pt idx="15235">3200</cx:pt>
          <cx:pt idx="15236">3300</cx:pt>
          <cx:pt idx="15237">3700</cx:pt>
          <cx:pt idx="15238">6800</cx:pt>
          <cx:pt idx="15239">12600</cx:pt>
          <cx:pt idx="15240">7400</cx:pt>
          <cx:pt idx="15241">1900</cx:pt>
          <cx:pt idx="15242">1800</cx:pt>
          <cx:pt idx="15243">600</cx:pt>
          <cx:pt idx="15244">600</cx:pt>
          <cx:pt idx="15245">500</cx:pt>
          <cx:pt idx="15246">800</cx:pt>
          <cx:pt idx="15247">1200</cx:pt>
          <cx:pt idx="15248">0</cx:pt>
          <cx:pt idx="15249">500</cx:pt>
          <cx:pt idx="15250">600</cx:pt>
          <cx:pt idx="15251">500</cx:pt>
          <cx:pt idx="15252">600</cx:pt>
          <cx:pt idx="15253">500</cx:pt>
          <cx:pt idx="15254">600</cx:pt>
          <cx:pt idx="15255">3100</cx:pt>
          <cx:pt idx="15256">3500</cx:pt>
          <cx:pt idx="15257">3300</cx:pt>
          <cx:pt idx="15258">4000</cx:pt>
          <cx:pt idx="15259">3600</cx:pt>
          <cx:pt idx="15260">3400</cx:pt>
          <cx:pt idx="15261">3700</cx:pt>
          <cx:pt idx="15262">3100</cx:pt>
          <cx:pt idx="15263">2500</cx:pt>
          <cx:pt idx="15264">4000</cx:pt>
          <cx:pt idx="15265">3200</cx:pt>
          <cx:pt idx="15266">2400</cx:pt>
          <cx:pt idx="15267">1700</cx:pt>
          <cx:pt idx="15268">1800</cx:pt>
          <cx:pt idx="15269">1800</cx:pt>
          <cx:pt idx="15270">2000</cx:pt>
          <cx:pt idx="15271">1900</cx:pt>
          <cx:pt idx="15272">2400</cx:pt>
          <cx:pt idx="15273">2000</cx:pt>
          <cx:pt idx="15274">1500</cx:pt>
          <cx:pt idx="15275">1500</cx:pt>
          <cx:pt idx="15276">2200</cx:pt>
          <cx:pt idx="15277">2100</cx:pt>
          <cx:pt idx="15278">2500</cx:pt>
          <cx:pt idx="15279">1900</cx:pt>
          <cx:pt idx="15280">2900</cx:pt>
          <cx:pt idx="15281">4700</cx:pt>
          <cx:pt idx="15282">3400</cx:pt>
          <cx:pt idx="15283">3200</cx:pt>
          <cx:pt idx="15284">2700</cx:pt>
          <cx:pt idx="15285">2900</cx:pt>
          <cx:pt idx="15286">3000</cx:pt>
          <cx:pt idx="15287">2800</cx:pt>
          <cx:pt idx="15288">3600</cx:pt>
          <cx:pt idx="15289">2900</cx:pt>
          <cx:pt idx="15290">2400</cx:pt>
          <cx:pt idx="15291">1200</cx:pt>
          <cx:pt idx="15292">8300</cx:pt>
          <cx:pt idx="15293">8700</cx:pt>
          <cx:pt idx="15294">1900</cx:pt>
          <cx:pt idx="15295">1800</cx:pt>
          <cx:pt idx="15296">3100</cx:pt>
          <cx:pt idx="15297">1400</cx:pt>
          <cx:pt idx="15298">1000</cx:pt>
          <cx:pt idx="15299">1500</cx:pt>
          <cx:pt idx="15300">1500</cx:pt>
          <cx:pt idx="15301">1400</cx:pt>
          <cx:pt idx="15302">1300</cx:pt>
          <cx:pt idx="15303">3200</cx:pt>
          <cx:pt idx="15304">2900</cx:pt>
          <cx:pt idx="15305">2800</cx:pt>
          <cx:pt idx="15306">3500</cx:pt>
          <cx:pt idx="15307">2500</cx:pt>
          <cx:pt idx="15308">2800</cx:pt>
          <cx:pt idx="15309">3100</cx:pt>
          <cx:pt idx="15310">1800</cx:pt>
          <cx:pt idx="15311">3100</cx:pt>
          <cx:pt idx="15312">1900</cx:pt>
          <cx:pt idx="15313">1100</cx:pt>
          <cx:pt idx="15314">1400</cx:pt>
          <cx:pt idx="15315">8200</cx:pt>
          <cx:pt idx="15316">7900</cx:pt>
          <cx:pt idx="15317">16000</cx:pt>
          <cx:pt idx="15318">14000</cx:pt>
          <cx:pt idx="15319">6700</cx:pt>
          <cx:pt idx="15320">8900</cx:pt>
          <cx:pt idx="15321">5700</cx:pt>
          <cx:pt idx="15322">7000</cx:pt>
          <cx:pt idx="15323">8300</cx:pt>
          <cx:pt idx="15324">7300</cx:pt>
          <cx:pt idx="15325">7300</cx:pt>
          <cx:pt idx="15326">19900</cx:pt>
          <cx:pt idx="15327">2200</cx:pt>
          <cx:pt idx="15328">2600</cx:pt>
          <cx:pt idx="15329">2300</cx:pt>
          <cx:pt idx="15330">2100</cx:pt>
          <cx:pt idx="15331">1700</cx:pt>
          <cx:pt idx="15332">1700</cx:pt>
          <cx:pt idx="15333">2300</cx:pt>
          <cx:pt idx="15334">1800</cx:pt>
          <cx:pt idx="15335">1700</cx:pt>
          <cx:pt idx="15336">900</cx:pt>
          <cx:pt idx="15337">1600</cx:pt>
          <cx:pt idx="15338">1600</cx:pt>
          <cx:pt idx="15339">600</cx:pt>
          <cx:pt idx="15340">1200</cx:pt>
          <cx:pt idx="15341">600</cx:pt>
          <cx:pt idx="15342">900</cx:pt>
          <cx:pt idx="15343">700</cx:pt>
          <cx:pt idx="15344">500</cx:pt>
          <cx:pt idx="15345">600</cx:pt>
          <cx:pt idx="15346">300</cx:pt>
          <cx:pt idx="15347">1100</cx:pt>
          <cx:pt idx="15348">900</cx:pt>
          <cx:pt idx="15349">800</cx:pt>
          <cx:pt idx="15350">800</cx:pt>
          <cx:pt idx="15351">1600</cx:pt>
          <cx:pt idx="15352">1700</cx:pt>
          <cx:pt idx="15353">1800</cx:pt>
          <cx:pt idx="15354">2200</cx:pt>
          <cx:pt idx="15355">1400</cx:pt>
          <cx:pt idx="15356">1800</cx:pt>
          <cx:pt idx="15357">1500</cx:pt>
          <cx:pt idx="15358">1200</cx:pt>
          <cx:pt idx="15359">1700</cx:pt>
          <cx:pt idx="15360">1600</cx:pt>
          <cx:pt idx="15361">1600</cx:pt>
          <cx:pt idx="15362">1700</cx:pt>
          <cx:pt idx="15363">1700</cx:pt>
          <cx:pt idx="15364">1400</cx:pt>
          <cx:pt idx="15365">1500</cx:pt>
          <cx:pt idx="15366">2000</cx:pt>
          <cx:pt idx="15367">1900</cx:pt>
          <cx:pt idx="15368">2100</cx:pt>
          <cx:pt idx="15369">2500</cx:pt>
          <cx:pt idx="15370">1600</cx:pt>
          <cx:pt idx="15371">1900</cx:pt>
          <cx:pt idx="15372">1300</cx:pt>
          <cx:pt idx="15373">1500</cx:pt>
          <cx:pt idx="15374">1500</cx:pt>
          <cx:pt idx="15375">2700</cx:pt>
          <cx:pt idx="15376">3400</cx:pt>
          <cx:pt idx="15377">3100</cx:pt>
          <cx:pt idx="15378">3500</cx:pt>
          <cx:pt idx="15379">3500</cx:pt>
          <cx:pt idx="15380">2400</cx:pt>
          <cx:pt idx="15381">2800</cx:pt>
          <cx:pt idx="15382">2700</cx:pt>
          <cx:pt idx="15383">2400</cx:pt>
          <cx:pt idx="15384">2900</cx:pt>
          <cx:pt idx="15385">3100</cx:pt>
          <cx:pt idx="15386">3400</cx:pt>
          <cx:pt idx="15387">7900</cx:pt>
          <cx:pt idx="15388">7900</cx:pt>
          <cx:pt idx="15389">7700</cx:pt>
          <cx:pt idx="15390">9500</cx:pt>
          <cx:pt idx="15391">7100</cx:pt>
          <cx:pt idx="15392">6600</cx:pt>
          <cx:pt idx="15393">9600</cx:pt>
          <cx:pt idx="15394">8000</cx:pt>
          <cx:pt idx="15395">8700</cx:pt>
          <cx:pt idx="15396">9200</cx:pt>
          <cx:pt idx="15397">7300</cx:pt>
          <cx:pt idx="15398">6800</cx:pt>
          <cx:pt idx="15399">1300</cx:pt>
          <cx:pt idx="15400">1600</cx:pt>
          <cx:pt idx="15401">1300</cx:pt>
          <cx:pt idx="15402">1000</cx:pt>
          <cx:pt idx="15403">1300</cx:pt>
          <cx:pt idx="15404">1400</cx:pt>
          <cx:pt idx="15405">1200</cx:pt>
          <cx:pt idx="15406">1100</cx:pt>
          <cx:pt idx="15407">1100</cx:pt>
          <cx:pt idx="15408">1700</cx:pt>
          <cx:pt idx="15409">600</cx:pt>
          <cx:pt idx="15410">500</cx:pt>
          <cx:pt idx="15411">2200</cx:pt>
          <cx:pt idx="15412">2900</cx:pt>
          <cx:pt idx="15413">2400</cx:pt>
          <cx:pt idx="15414">1700</cx:pt>
          <cx:pt idx="15415">2800</cx:pt>
          <cx:pt idx="15416">2000</cx:pt>
          <cx:pt idx="15417">45600</cx:pt>
          <cx:pt idx="15418">1100</cx:pt>
          <cx:pt idx="15419">1900</cx:pt>
          <cx:pt idx="15420">2300</cx:pt>
          <cx:pt idx="15421">1900</cx:pt>
          <cx:pt idx="15422">2200</cx:pt>
          <cx:pt idx="15423">3500</cx:pt>
          <cx:pt idx="15424">4100</cx:pt>
          <cx:pt idx="15425">3500</cx:pt>
          <cx:pt idx="15426">5900</cx:pt>
          <cx:pt idx="15427">5600</cx:pt>
          <cx:pt idx="15428">4300</cx:pt>
          <cx:pt idx="15429">5600</cx:pt>
          <cx:pt idx="15430">5500</cx:pt>
          <cx:pt idx="15431">6300</cx:pt>
          <cx:pt idx="15432">6400</cx:pt>
          <cx:pt idx="15433">7100</cx:pt>
          <cx:pt idx="15434">7300</cx:pt>
          <cx:pt idx="15435">3800</cx:pt>
          <cx:pt idx="15436">3400</cx:pt>
          <cx:pt idx="15437">4400</cx:pt>
          <cx:pt idx="15438">3300</cx:pt>
          <cx:pt idx="15439">2900</cx:pt>
          <cx:pt idx="15440">3000</cx:pt>
          <cx:pt idx="15441">4500</cx:pt>
          <cx:pt idx="15442">4800</cx:pt>
          <cx:pt idx="15443">4400</cx:pt>
          <cx:pt idx="15444">4400</cx:pt>
          <cx:pt idx="15445">4000</cx:pt>
          <cx:pt idx="15446">5500</cx:pt>
          <cx:pt idx="15447">3300</cx:pt>
          <cx:pt idx="15448">4500</cx:pt>
          <cx:pt idx="15449">5200</cx:pt>
          <cx:pt idx="15450">5900</cx:pt>
          <cx:pt idx="15451">3400</cx:pt>
          <cx:pt idx="15452">3000</cx:pt>
          <cx:pt idx="15453">4100</cx:pt>
          <cx:pt idx="15454">3500</cx:pt>
          <cx:pt idx="15455">4100</cx:pt>
          <cx:pt idx="15456">3300</cx:pt>
          <cx:pt idx="15457">2400</cx:pt>
          <cx:pt idx="15458">3200</cx:pt>
          <cx:pt idx="15459">3900</cx:pt>
          <cx:pt idx="15460">4200</cx:pt>
          <cx:pt idx="15461">5300</cx:pt>
          <cx:pt idx="15462">4800</cx:pt>
          <cx:pt idx="15463">5400</cx:pt>
          <cx:pt idx="15464">3700</cx:pt>
          <cx:pt idx="15465">4800</cx:pt>
          <cx:pt idx="15466">3700</cx:pt>
          <cx:pt idx="15467">3700</cx:pt>
          <cx:pt idx="15468">1400</cx:pt>
          <cx:pt idx="15469">0</cx:pt>
          <cx:pt idx="15470">0</cx:pt>
          <cx:pt idx="15471">1800</cx:pt>
          <cx:pt idx="15472">2200</cx:pt>
          <cx:pt idx="15473">2000</cx:pt>
          <cx:pt idx="15474">2400</cx:pt>
          <cx:pt idx="15475">2700</cx:pt>
          <cx:pt idx="15476">2800</cx:pt>
          <cx:pt idx="15477">2600</cx:pt>
          <cx:pt idx="15478">2300</cx:pt>
          <cx:pt idx="15479">3000</cx:pt>
          <cx:pt idx="15480">3000</cx:pt>
          <cx:pt idx="15481">3200</cx:pt>
          <cx:pt idx="15482">3300</cx:pt>
          <cx:pt idx="15483">5000</cx:pt>
          <cx:pt idx="15484">5000</cx:pt>
          <cx:pt idx="15485">6600</cx:pt>
          <cx:pt idx="15486">700</cx:pt>
          <cx:pt idx="15487">300</cx:pt>
          <cx:pt idx="15488">300</cx:pt>
          <cx:pt idx="15489">1200</cx:pt>
          <cx:pt idx="15490">3100</cx:pt>
          <cx:pt idx="15491">1700</cx:pt>
          <cx:pt idx="15492">4900</cx:pt>
          <cx:pt idx="15493">3900</cx:pt>
          <cx:pt idx="15494">1700</cx:pt>
          <cx:pt idx="15495">5100</cx:pt>
          <cx:pt idx="15496">5600</cx:pt>
          <cx:pt idx="15497">5500</cx:pt>
          <cx:pt idx="15498">5100</cx:pt>
          <cx:pt idx="15499">4800</cx:pt>
          <cx:pt idx="15500">4800</cx:pt>
          <cx:pt idx="15501">5900</cx:pt>
          <cx:pt idx="15502">5000</cx:pt>
          <cx:pt idx="15503">5100</cx:pt>
          <cx:pt idx="15504">5600</cx:pt>
          <cx:pt idx="15505">5000</cx:pt>
          <cx:pt idx="15506">5800</cx:pt>
          <cx:pt idx="15507">600</cx:pt>
          <cx:pt idx="15508">200</cx:pt>
          <cx:pt idx="15509">200</cx:pt>
          <cx:pt idx="15510">1000</cx:pt>
          <cx:pt idx="15511">200</cx:pt>
          <cx:pt idx="15512">100</cx:pt>
          <cx:pt idx="15513">200</cx:pt>
          <cx:pt idx="15514">200</cx:pt>
          <cx:pt idx="15515">100</cx:pt>
          <cx:pt idx="15516">1100</cx:pt>
          <cx:pt idx="15517">0</cx:pt>
          <cx:pt idx="15518">300</cx:pt>
          <cx:pt idx="15519">1700</cx:pt>
          <cx:pt idx="15520">2100</cx:pt>
          <cx:pt idx="15521">1400</cx:pt>
          <cx:pt idx="15522">1700</cx:pt>
          <cx:pt idx="15523">1700</cx:pt>
          <cx:pt idx="15524">1900</cx:pt>
          <cx:pt idx="15525">1900</cx:pt>
          <cx:pt idx="15526">1800</cx:pt>
          <cx:pt idx="15527">1900</cx:pt>
          <cx:pt idx="15528">1600</cx:pt>
          <cx:pt idx="15529">1400</cx:pt>
          <cx:pt idx="15530">1200</cx:pt>
          <cx:pt idx="15531">5100</cx:pt>
          <cx:pt idx="15532">3900</cx:pt>
          <cx:pt idx="15533">3500</cx:pt>
          <cx:pt idx="15534">4700</cx:pt>
          <cx:pt idx="15535">2700</cx:pt>
          <cx:pt idx="15536">0</cx:pt>
          <cx:pt idx="15537">200</cx:pt>
          <cx:pt idx="15538">900</cx:pt>
          <cx:pt idx="15539">1300</cx:pt>
          <cx:pt idx="15540">2000</cx:pt>
          <cx:pt idx="15541">1700</cx:pt>
          <cx:pt idx="15542">1000</cx:pt>
          <cx:pt idx="15543">1200</cx:pt>
          <cx:pt idx="15544">5600</cx:pt>
          <cx:pt idx="15545">5700</cx:pt>
          <cx:pt idx="15546">3900</cx:pt>
          <cx:pt idx="15547">4300</cx:pt>
          <cx:pt idx="15548">4300</cx:pt>
          <cx:pt idx="15549">4400</cx:pt>
          <cx:pt idx="15550">5100</cx:pt>
          <cx:pt idx="15551">4500</cx:pt>
          <cx:pt idx="15552">4400</cx:pt>
          <cx:pt idx="15553">5500</cx:pt>
          <cx:pt idx="15554">5200</cx:pt>
          <cx:pt idx="15555">4900</cx:pt>
          <cx:pt idx="15556">200</cx:pt>
          <cx:pt idx="15557">1600</cx:pt>
          <cx:pt idx="15558">1800</cx:pt>
          <cx:pt idx="15559">2500</cx:pt>
          <cx:pt idx="15560">4500</cx:pt>
          <cx:pt idx="15561">2900</cx:pt>
          <cx:pt idx="15562">900</cx:pt>
          <cx:pt idx="15563">300</cx:pt>
          <cx:pt idx="15564">100</cx:pt>
          <cx:pt idx="15565">0</cx:pt>
          <cx:pt idx="15566">0</cx:pt>
          <cx:pt idx="15567">0</cx:pt>
          <cx:pt idx="15568">500</cx:pt>
          <cx:pt idx="15569">600</cx:pt>
          <cx:pt idx="15570">400</cx:pt>
          <cx:pt idx="15571">1100</cx:pt>
          <cx:pt idx="15572">600</cx:pt>
          <cx:pt idx="15573">700</cx:pt>
          <cx:pt idx="15574">900</cx:pt>
          <cx:pt idx="15575">600</cx:pt>
          <cx:pt idx="15576">700</cx:pt>
          <cx:pt idx="15577">1400</cx:pt>
          <cx:pt idx="15578">500</cx:pt>
          <cx:pt idx="15579">600</cx:pt>
          <cx:pt idx="15580">2400</cx:pt>
          <cx:pt idx="15581">2600</cx:pt>
          <cx:pt idx="15582">2600</cx:pt>
          <cx:pt idx="15583">4800</cx:pt>
          <cx:pt idx="15584">2800</cx:pt>
          <cx:pt idx="15585">2800</cx:pt>
          <cx:pt idx="15586">2400</cx:pt>
          <cx:pt idx="15587">2400</cx:pt>
          <cx:pt idx="15588">2200</cx:pt>
          <cx:pt idx="15589">2200</cx:pt>
          <cx:pt idx="15590">1900</cx:pt>
          <cx:pt idx="15591">3000</cx:pt>
          <cx:pt idx="15592">1900</cx:pt>
          <cx:pt idx="15593">1700</cx:pt>
          <cx:pt idx="15594">1900</cx:pt>
          <cx:pt idx="15595">2000</cx:pt>
          <cx:pt idx="15596">1700</cx:pt>
          <cx:pt idx="15597">1800</cx:pt>
          <cx:pt idx="15598">1500</cx:pt>
          <cx:pt idx="15599">0</cx:pt>
          <cx:pt idx="15600">100</cx:pt>
          <cx:pt idx="15601">3400</cx:pt>
          <cx:pt idx="15602">4200</cx:pt>
          <cx:pt idx="15603">3900</cx:pt>
          <cx:pt idx="15604">4000</cx:pt>
          <cx:pt idx="15605">3400</cx:pt>
          <cx:pt idx="15606">3200</cx:pt>
          <cx:pt idx="15607">2700</cx:pt>
          <cx:pt idx="15608">3700</cx:pt>
          <cx:pt idx="15609">3200</cx:pt>
          <cx:pt idx="15610">2600</cx:pt>
          <cx:pt idx="15611">2600</cx:pt>
          <cx:pt idx="15612">2500</cx:pt>
          <cx:pt idx="15613">2500</cx:pt>
          <cx:pt idx="15614">2100</cx:pt>
          <cx:pt idx="15615">1100</cx:pt>
          <cx:pt idx="15616">3700</cx:pt>
          <cx:pt idx="15617">4900</cx:pt>
          <cx:pt idx="15618">3600</cx:pt>
          <cx:pt idx="15619">7900</cx:pt>
          <cx:pt idx="15620">25100</cx:pt>
          <cx:pt idx="15621">4300</cx:pt>
          <cx:pt idx="15622">3500</cx:pt>
          <cx:pt idx="15623">3400</cx:pt>
          <cx:pt idx="15624">3200</cx:pt>
          <cx:pt idx="15625">3800</cx:pt>
          <cx:pt idx="15626">2800</cx:pt>
          <cx:pt idx="15627">2700</cx:pt>
          <cx:pt idx="15628">400</cx:pt>
          <cx:pt idx="15629">600</cx:pt>
          <cx:pt idx="15630">400</cx:pt>
          <cx:pt idx="15631">400</cx:pt>
          <cx:pt idx="15632">100</cx:pt>
          <cx:pt idx="15633">100</cx:pt>
          <cx:pt idx="15634">1100</cx:pt>
          <cx:pt idx="15635">900</cx:pt>
          <cx:pt idx="15636">700</cx:pt>
          <cx:pt idx="15637">2500</cx:pt>
          <cx:pt idx="15638">2500</cx:pt>
          <cx:pt idx="15639">1800</cx:pt>
          <cx:pt idx="15640">1900</cx:pt>
          <cx:pt idx="15641">3600</cx:pt>
          <cx:pt idx="15642">4100</cx:pt>
          <cx:pt idx="15643">2400</cx:pt>
          <cx:pt idx="15644">4500</cx:pt>
          <cx:pt idx="15645">2900</cx:pt>
          <cx:pt idx="15646">3300</cx:pt>
          <cx:pt idx="15647">2500</cx:pt>
          <cx:pt idx="15648">2200</cx:pt>
          <cx:pt idx="15649">2400</cx:pt>
          <cx:pt idx="15650">3500</cx:pt>
          <cx:pt idx="15651">1800</cx:pt>
          <cx:pt idx="15652">2100</cx:pt>
          <cx:pt idx="15653">1800</cx:pt>
          <cx:pt idx="15654">2700</cx:pt>
          <cx:pt idx="15655">1800</cx:pt>
          <cx:pt idx="15656">1900</cx:pt>
          <cx:pt idx="15657">2000</cx:pt>
          <cx:pt idx="15658">2000</cx:pt>
          <cx:pt idx="15659">1600</cx:pt>
          <cx:pt idx="15660">2000</cx:pt>
          <cx:pt idx="15661">1500</cx:pt>
          <cx:pt idx="15662">2600</cx:pt>
          <cx:pt idx="15663">1900</cx:pt>
          <cx:pt idx="15664">2200</cx:pt>
          <cx:pt idx="15665">11300</cx:pt>
          <cx:pt idx="15666">10700</cx:pt>
          <cx:pt idx="15667">9200</cx:pt>
          <cx:pt idx="15668">6400</cx:pt>
          <cx:pt idx="15669">7500</cx:pt>
          <cx:pt idx="15670">7700</cx:pt>
          <cx:pt idx="15671">7200</cx:pt>
          <cx:pt idx="15672">6900</cx:pt>
          <cx:pt idx="15673">6700</cx:pt>
          <cx:pt idx="15674">9700</cx:pt>
          <cx:pt idx="15675">3300</cx:pt>
          <cx:pt idx="15676">2800</cx:pt>
          <cx:pt idx="15677">2500</cx:pt>
          <cx:pt idx="15678">1500</cx:pt>
          <cx:pt idx="15679">1300</cx:pt>
          <cx:pt idx="15680">1000</cx:pt>
          <cx:pt idx="15681">700</cx:pt>
          <cx:pt idx="15682">0</cx:pt>
          <cx:pt idx="15683">0</cx:pt>
          <cx:pt idx="15684">0</cx:pt>
          <cx:pt idx="15685">200</cx:pt>
          <cx:pt idx="15686">700</cx:pt>
          <cx:pt idx="15687">2400</cx:pt>
          <cx:pt idx="15688">2000</cx:pt>
          <cx:pt idx="15689">2500</cx:pt>
          <cx:pt idx="15690">3300</cx:pt>
          <cx:pt idx="15691">2500</cx:pt>
          <cx:pt idx="15692">3200</cx:pt>
          <cx:pt idx="15693">4500</cx:pt>
          <cx:pt idx="15694">6000</cx:pt>
          <cx:pt idx="15695">2800</cx:pt>
          <cx:pt idx="15696">2800</cx:pt>
          <cx:pt idx="15697">1400</cx:pt>
          <cx:pt idx="15698">2100</cx:pt>
          <cx:pt idx="15699">1700</cx:pt>
          <cx:pt idx="15700">1700</cx:pt>
          <cx:pt idx="15701">3400</cx:pt>
          <cx:pt idx="15702">1600</cx:pt>
          <cx:pt idx="15703">1600</cx:pt>
          <cx:pt idx="15704">3700</cx:pt>
          <cx:pt idx="15705">1800</cx:pt>
          <cx:pt idx="15706">1800</cx:pt>
          <cx:pt idx="15707">1500</cx:pt>
          <cx:pt idx="15708">1500</cx:pt>
          <cx:pt idx="15709">1200</cx:pt>
          <cx:pt idx="15710">1500</cx:pt>
          <cx:pt idx="15711">1600</cx:pt>
          <cx:pt idx="15712">1700</cx:pt>
          <cx:pt idx="15713">4800</cx:pt>
          <cx:pt idx="15714">7300</cx:pt>
          <cx:pt idx="15715">2900</cx:pt>
          <cx:pt idx="15716">2600</cx:pt>
          <cx:pt idx="15717">3800</cx:pt>
          <cx:pt idx="15718">1200</cx:pt>
          <cx:pt idx="15719">600</cx:pt>
          <cx:pt idx="15720">700</cx:pt>
          <cx:pt idx="15721">2000</cx:pt>
          <cx:pt idx="15722">2200</cx:pt>
          <cx:pt idx="15723">1700</cx:pt>
          <cx:pt idx="15724">1600</cx:pt>
          <cx:pt idx="15725">1600</cx:pt>
          <cx:pt idx="15726">5600</cx:pt>
          <cx:pt idx="15727">6400</cx:pt>
          <cx:pt idx="15728">5300</cx:pt>
          <cx:pt idx="15729">5200</cx:pt>
          <cx:pt idx="15730">13700</cx:pt>
          <cx:pt idx="15731">7000</cx:pt>
          <cx:pt idx="15732">2000</cx:pt>
          <cx:pt idx="15733">5600</cx:pt>
          <cx:pt idx="15734">5200</cx:pt>
          <cx:pt idx="15735">7600</cx:pt>
          <cx:pt idx="15736">6000</cx:pt>
          <cx:pt idx="15737">6400</cx:pt>
          <cx:pt idx="15738">4000</cx:pt>
          <cx:pt idx="15739">400</cx:pt>
          <cx:pt idx="15740">3700</cx:pt>
          <cx:pt idx="15741">4500</cx:pt>
          <cx:pt idx="15742">4300</cx:pt>
          <cx:pt idx="15743">4100</cx:pt>
          <cx:pt idx="15744">3600</cx:pt>
          <cx:pt idx="15745">4400</cx:pt>
          <cx:pt idx="15746">2700</cx:pt>
          <cx:pt idx="15747">4600</cx:pt>
          <cx:pt idx="15748">3800</cx:pt>
          <cx:pt idx="15749">4300</cx:pt>
          <cx:pt idx="15750">11900</cx:pt>
          <cx:pt idx="15751">13400</cx:pt>
          <cx:pt idx="15752">11400</cx:pt>
          <cx:pt idx="15753">10600</cx:pt>
          <cx:pt idx="15754">12200</cx:pt>
          <cx:pt idx="15755">18700</cx:pt>
          <cx:pt idx="15756">10300</cx:pt>
          <cx:pt idx="15757">11200</cx:pt>
          <cx:pt idx="15758">10200</cx:pt>
          <cx:pt idx="15759">11200</cx:pt>
          <cx:pt idx="15760">10100</cx:pt>
          <cx:pt idx="15761">10000</cx:pt>
          <cx:pt idx="15762">2400</cx:pt>
          <cx:pt idx="15763">2900</cx:pt>
          <cx:pt idx="15764">2000</cx:pt>
          <cx:pt idx="15765">2600</cx:pt>
          <cx:pt idx="15766">2700</cx:pt>
          <cx:pt idx="15767">2200</cx:pt>
          <cx:pt idx="15768">2800</cx:pt>
          <cx:pt idx="15769">2300</cx:pt>
          <cx:pt idx="15770">2100</cx:pt>
          <cx:pt idx="15771">3000</cx:pt>
          <cx:pt idx="15772">4400</cx:pt>
          <cx:pt idx="15773">2100</cx:pt>
          <cx:pt idx="15774">500</cx:pt>
          <cx:pt idx="15775">600</cx:pt>
          <cx:pt idx="15776">500</cx:pt>
          <cx:pt idx="15777">700</cx:pt>
          <cx:pt idx="15778">800</cx:pt>
          <cx:pt idx="15779">900</cx:pt>
          <cx:pt idx="15780">3500</cx:pt>
          <cx:pt idx="15781">500</cx:pt>
          <cx:pt idx="15782">600</cx:pt>
          <cx:pt idx="15783">1200</cx:pt>
          <cx:pt idx="15784">1200</cx:pt>
          <cx:pt idx="15785">1400</cx:pt>
          <cx:pt idx="15786">2200</cx:pt>
          <cx:pt idx="15787">2200</cx:pt>
          <cx:pt idx="15788">2000</cx:pt>
          <cx:pt idx="15789">1900</cx:pt>
          <cx:pt idx="15790">2500</cx:pt>
          <cx:pt idx="15791">1700</cx:pt>
          <cx:pt idx="15792">1700</cx:pt>
          <cx:pt idx="15793">2900</cx:pt>
          <cx:pt idx="15794">2300</cx:pt>
          <cx:pt idx="15795">2400</cx:pt>
          <cx:pt idx="15796">2400</cx:pt>
          <cx:pt idx="15797">3600</cx:pt>
          <cx:pt idx="15798">4800</cx:pt>
          <cx:pt idx="15799">5300</cx:pt>
          <cx:pt idx="15800">4600</cx:pt>
          <cx:pt idx="15801">4800</cx:pt>
          <cx:pt idx="15802">4600</cx:pt>
          <cx:pt idx="15803">4000</cx:pt>
          <cx:pt idx="15804">3700</cx:pt>
          <cx:pt idx="15805">4200</cx:pt>
          <cx:pt idx="15806">4100</cx:pt>
          <cx:pt idx="15807">4900</cx:pt>
          <cx:pt idx="15808">4300</cx:pt>
          <cx:pt idx="15809">4600</cx:pt>
          <cx:pt idx="15810">2600</cx:pt>
          <cx:pt idx="15811">2800</cx:pt>
          <cx:pt idx="15812">2000</cx:pt>
          <cx:pt idx="15813">2700</cx:pt>
          <cx:pt idx="15814">1700</cx:pt>
          <cx:pt idx="15815">2100</cx:pt>
          <cx:pt idx="15816">800</cx:pt>
          <cx:pt idx="15817">800</cx:pt>
          <cx:pt idx="15818">2800</cx:pt>
          <cx:pt idx="15819">3500</cx:pt>
          <cx:pt idx="15820">1800</cx:pt>
          <cx:pt idx="15821">2200</cx:pt>
          <cx:pt idx="15822">4400</cx:pt>
          <cx:pt idx="15823">3600</cx:pt>
          <cx:pt idx="15824">6000</cx:pt>
          <cx:pt idx="15825">4600</cx:pt>
          <cx:pt idx="15826">9300</cx:pt>
          <cx:pt idx="15827">9200</cx:pt>
          <cx:pt idx="15828">7600</cx:pt>
          <cx:pt idx="15829">8800</cx:pt>
          <cx:pt idx="15830">6000</cx:pt>
          <cx:pt idx="15831">6200</cx:pt>
          <cx:pt idx="15832">5600</cx:pt>
          <cx:pt idx="15833">7200</cx:pt>
          <cx:pt idx="15834">9000</cx:pt>
          <cx:pt idx="15835">10900</cx:pt>
          <cx:pt idx="15836">11600</cx:pt>
          <cx:pt idx="15837">12200</cx:pt>
          <cx:pt idx="15838">19200</cx:pt>
          <cx:pt idx="15839">11500</cx:pt>
          <cx:pt idx="15840">3700</cx:pt>
          <cx:pt idx="15841">1400</cx:pt>
          <cx:pt idx="15842">33000</cx:pt>
          <cx:pt idx="15843">11900</cx:pt>
          <cx:pt idx="15844">13000</cx:pt>
          <cx:pt idx="15845">11400</cx:pt>
          <cx:pt idx="15846">2900</cx:pt>
          <cx:pt idx="15847">3000</cx:pt>
          <cx:pt idx="15848">2800</cx:pt>
          <cx:pt idx="15849">3000</cx:pt>
          <cx:pt idx="15850">2800</cx:pt>
          <cx:pt idx="15851">2400</cx:pt>
          <cx:pt idx="15852">2200</cx:pt>
          <cx:pt idx="15853">2700</cx:pt>
          <cx:pt idx="15854">2600</cx:pt>
          <cx:pt idx="15855">2700</cx:pt>
          <cx:pt idx="15856">2200</cx:pt>
          <cx:pt idx="15857">2500</cx:pt>
          <cx:pt idx="15858">1100</cx:pt>
          <cx:pt idx="15859">3500</cx:pt>
          <cx:pt idx="15860">4400</cx:pt>
          <cx:pt idx="15861">1400</cx:pt>
          <cx:pt idx="15862">4100</cx:pt>
          <cx:pt idx="15863">4400</cx:pt>
          <cx:pt idx="15864">3900</cx:pt>
          <cx:pt idx="15865">3900</cx:pt>
          <cx:pt idx="15866">3200</cx:pt>
          <cx:pt idx="15867">4000</cx:pt>
          <cx:pt idx="15868">3100</cx:pt>
          <cx:pt idx="15869">3500</cx:pt>
          <cx:pt idx="15870">4900</cx:pt>
          <cx:pt idx="15871">4000</cx:pt>
          <cx:pt idx="15872">2400</cx:pt>
          <cx:pt idx="15873">3600</cx:pt>
          <cx:pt idx="15874">4100</cx:pt>
          <cx:pt idx="15875">2400</cx:pt>
          <cx:pt idx="15876">2100</cx:pt>
          <cx:pt idx="15877">1500</cx:pt>
          <cx:pt idx="15878">2900</cx:pt>
          <cx:pt idx="15879">2300</cx:pt>
          <cx:pt idx="15880">1700</cx:pt>
          <cx:pt idx="15881">2100</cx:pt>
          <cx:pt idx="15882">3200</cx:pt>
          <cx:pt idx="15883">3500</cx:pt>
          <cx:pt idx="15884">4100</cx:pt>
          <cx:pt idx="15885">4900</cx:pt>
          <cx:pt idx="15886">2100</cx:pt>
          <cx:pt idx="15887">1200</cx:pt>
          <cx:pt idx="15888">1200</cx:pt>
          <cx:pt idx="15889">1200</cx:pt>
          <cx:pt idx="15890">1100</cx:pt>
          <cx:pt idx="15891">2400</cx:pt>
          <cx:pt idx="15892">3100</cx:pt>
          <cx:pt idx="15893">4500</cx:pt>
          <cx:pt idx="15894">19900</cx:pt>
          <cx:pt idx="15895">4500</cx:pt>
          <cx:pt idx="15896">4400</cx:pt>
          <cx:pt idx="15897">4900</cx:pt>
          <cx:pt idx="15898">5800</cx:pt>
          <cx:pt idx="15899">3300</cx:pt>
          <cx:pt idx="15900">4400</cx:pt>
          <cx:pt idx="15901">5400</cx:pt>
          <cx:pt idx="15902">3700</cx:pt>
          <cx:pt idx="15903">5900</cx:pt>
          <cx:pt idx="15904">4600</cx:pt>
          <cx:pt idx="15905">4800</cx:pt>
          <cx:pt idx="15906">4400</cx:pt>
          <cx:pt idx="15907">4800</cx:pt>
          <cx:pt idx="15908">4000</cx:pt>
          <cx:pt idx="15909">4700</cx:pt>
          <cx:pt idx="15910">4500</cx:pt>
          <cx:pt idx="15911">4200</cx:pt>
          <cx:pt idx="15912">5400</cx:pt>
          <cx:pt idx="15913">6700</cx:pt>
          <cx:pt idx="15914">6800</cx:pt>
          <cx:pt idx="15915">7300</cx:pt>
          <cx:pt idx="15916">4900</cx:pt>
          <cx:pt idx="15917">3900</cx:pt>
          <cx:pt idx="15918">1600</cx:pt>
          <cx:pt idx="15919">1700</cx:pt>
          <cx:pt idx="15920">1300</cx:pt>
          <cx:pt idx="15921">1900</cx:pt>
          <cx:pt idx="15922">1400</cx:pt>
          <cx:pt idx="15923">1400</cx:pt>
          <cx:pt idx="15924">1300</cx:pt>
          <cx:pt idx="15925">2300</cx:pt>
          <cx:pt idx="15926">1200</cx:pt>
          <cx:pt idx="15927">1100</cx:pt>
          <cx:pt idx="15928">1400</cx:pt>
          <cx:pt idx="15929">1700</cx:pt>
          <cx:pt idx="15930">4100</cx:pt>
          <cx:pt idx="15931">4800</cx:pt>
          <cx:pt idx="15932">11300</cx:pt>
          <cx:pt idx="15933">3000</cx:pt>
          <cx:pt idx="15934">3900</cx:pt>
          <cx:pt idx="15935">3100</cx:pt>
          <cx:pt idx="15936">3000</cx:pt>
          <cx:pt idx="15937">2600</cx:pt>
          <cx:pt idx="15938">4100</cx:pt>
          <cx:pt idx="15939">3200</cx:pt>
          <cx:pt idx="15940">2400</cx:pt>
          <cx:pt idx="15941">2900</cx:pt>
          <cx:pt idx="15942">4600</cx:pt>
          <cx:pt idx="15943">4500</cx:pt>
          <cx:pt idx="15944">3500</cx:pt>
          <cx:pt idx="15945">2900</cx:pt>
          <cx:pt idx="15946">3000</cx:pt>
          <cx:pt idx="15947">900</cx:pt>
          <cx:pt idx="15948">3100</cx:pt>
          <cx:pt idx="15949">1900</cx:pt>
          <cx:pt idx="15950">2700</cx:pt>
          <cx:pt idx="15951">2500</cx:pt>
          <cx:pt idx="15952">2000</cx:pt>
          <cx:pt idx="15953">2000</cx:pt>
          <cx:pt idx="15954">3600</cx:pt>
          <cx:pt idx="15955">3900</cx:pt>
          <cx:pt idx="15956">4900</cx:pt>
          <cx:pt idx="15957">4900</cx:pt>
          <cx:pt idx="15958">4100</cx:pt>
          <cx:pt idx="15959">3300</cx:pt>
          <cx:pt idx="15960">4700</cx:pt>
          <cx:pt idx="15961">4000</cx:pt>
          <cx:pt idx="15962">4300</cx:pt>
          <cx:pt idx="15963">4300</cx:pt>
          <cx:pt idx="15964">3900</cx:pt>
          <cx:pt idx="15965">4300</cx:pt>
          <cx:pt idx="15966">3600</cx:pt>
          <cx:pt idx="15967">4300</cx:pt>
          <cx:pt idx="15968">3400</cx:pt>
          <cx:pt idx="15969">3900</cx:pt>
          <cx:pt idx="15970">2600</cx:pt>
          <cx:pt idx="15971">100</cx:pt>
          <cx:pt idx="15972">2600</cx:pt>
          <cx:pt idx="15973">2900</cx:pt>
          <cx:pt idx="15974">4500</cx:pt>
          <cx:pt idx="15975">3300</cx:pt>
          <cx:pt idx="15976">1800</cx:pt>
          <cx:pt idx="15977">3700</cx:pt>
          <cx:pt idx="15978">3900</cx:pt>
          <cx:pt idx="15979">3400</cx:pt>
          <cx:pt idx="15980">2700</cx:pt>
          <cx:pt idx="15981">3100</cx:pt>
          <cx:pt idx="15982">2700</cx:pt>
          <cx:pt idx="15983">3100</cx:pt>
          <cx:pt idx="15984">2800</cx:pt>
          <cx:pt idx="15985">2800</cx:pt>
          <cx:pt idx="15986">2700</cx:pt>
          <cx:pt idx="15987">3000</cx:pt>
          <cx:pt idx="15988">2800</cx:pt>
          <cx:pt idx="15989">2700</cx:pt>
          <cx:pt idx="15990">7900</cx:pt>
          <cx:pt idx="15991">4000</cx:pt>
          <cx:pt idx="15992">2900</cx:pt>
          <cx:pt idx="15993">3800</cx:pt>
          <cx:pt idx="15994">2100</cx:pt>
          <cx:pt idx="15995">2900</cx:pt>
          <cx:pt idx="15996">3400</cx:pt>
          <cx:pt idx="15997">1400</cx:pt>
          <cx:pt idx="15998">5900</cx:pt>
          <cx:pt idx="15999">4700</cx:pt>
          <cx:pt idx="16000">3000</cx:pt>
          <cx:pt idx="16001">3500</cx:pt>
          <cx:pt idx="16002">4400</cx:pt>
          <cx:pt idx="16003">2900</cx:pt>
          <cx:pt idx="16004">2100</cx:pt>
          <cx:pt idx="16005">1600</cx:pt>
          <cx:pt idx="16006">2100</cx:pt>
          <cx:pt idx="16007">1700</cx:pt>
          <cx:pt idx="16008">1800</cx:pt>
          <cx:pt idx="16009">2000</cx:pt>
          <cx:pt idx="16010">1800</cx:pt>
          <cx:pt idx="16011">2000</cx:pt>
          <cx:pt idx="16012">1500</cx:pt>
          <cx:pt idx="16013">4300</cx:pt>
          <cx:pt idx="16014">3100</cx:pt>
          <cx:pt idx="16015">4300</cx:pt>
          <cx:pt idx="16016">3100</cx:pt>
          <cx:pt idx="16017">3100</cx:pt>
          <cx:pt idx="16018">2300</cx:pt>
          <cx:pt idx="16019">2300</cx:pt>
          <cx:pt idx="16020">2200</cx:pt>
          <cx:pt idx="16021">1700</cx:pt>
          <cx:pt idx="16022">2600</cx:pt>
          <cx:pt idx="16023">3300</cx:pt>
          <cx:pt idx="16024">2400</cx:pt>
          <cx:pt idx="16025">1600</cx:pt>
          <cx:pt idx="16026">4000</cx:pt>
          <cx:pt idx="16027">3900</cx:pt>
          <cx:pt idx="16028">3400</cx:pt>
          <cx:pt idx="16029">2500</cx:pt>
          <cx:pt idx="16030">3500</cx:pt>
          <cx:pt idx="16031">3000</cx:pt>
          <cx:pt idx="16032">4100</cx:pt>
          <cx:pt idx="16033">5700</cx:pt>
          <cx:pt idx="16034">5800</cx:pt>
          <cx:pt idx="16035">4600</cx:pt>
          <cx:pt idx="16036">4000</cx:pt>
          <cx:pt idx="16037">4200</cx:pt>
          <cx:pt idx="16038">0</cx:pt>
          <cx:pt idx="16039">300</cx:pt>
          <cx:pt idx="16040">2700</cx:pt>
          <cx:pt idx="16041">800</cx:pt>
          <cx:pt idx="16042">100</cx:pt>
          <cx:pt idx="16043">0</cx:pt>
          <cx:pt idx="16044">500</cx:pt>
          <cx:pt idx="16045">200</cx:pt>
          <cx:pt idx="16046">400</cx:pt>
          <cx:pt idx="16047">300</cx:pt>
          <cx:pt idx="16048">600</cx:pt>
          <cx:pt idx="16049">3600</cx:pt>
          <cx:pt idx="16050">4000</cx:pt>
          <cx:pt idx="16051">5100</cx:pt>
          <cx:pt idx="16052">6300</cx:pt>
          <cx:pt idx="16053">4100</cx:pt>
          <cx:pt idx="16054">5700</cx:pt>
          <cx:pt idx="16055">5600</cx:pt>
          <cx:pt idx="16056">4600</cx:pt>
          <cx:pt idx="16057">5600</cx:pt>
          <cx:pt idx="16058">3700</cx:pt>
          <cx:pt idx="16059">5900</cx:pt>
          <cx:pt idx="16060">4300</cx:pt>
          <cx:pt idx="16061">4200</cx:pt>
          <cx:pt idx="16062">2300</cx:pt>
          <cx:pt idx="16063">3200</cx:pt>
          <cx:pt idx="16064">2200</cx:pt>
          <cx:pt idx="16065">1800</cx:pt>
          <cx:pt idx="16066">3200</cx:pt>
          <cx:pt idx="16067">2000</cx:pt>
          <cx:pt idx="16068">3300</cx:pt>
          <cx:pt idx="16069">2800</cx:pt>
          <cx:pt idx="16070">1000</cx:pt>
          <cx:pt idx="16071">9000</cx:pt>
          <cx:pt idx="16072">8000</cx:pt>
          <cx:pt idx="16073">9100</cx:pt>
          <cx:pt idx="16074">7900</cx:pt>
          <cx:pt idx="16075">7800</cx:pt>
          <cx:pt idx="16076">6700</cx:pt>
          <cx:pt idx="16077">7800</cx:pt>
          <cx:pt idx="16078">7900</cx:pt>
          <cx:pt idx="16079">6500</cx:pt>
          <cx:pt idx="16080">8000</cx:pt>
          <cx:pt idx="16081">7800</cx:pt>
          <cx:pt idx="16082">5600</cx:pt>
          <cx:pt idx="16083">8500</cx:pt>
          <cx:pt idx="16084">7500</cx:pt>
          <cx:pt idx="16085">7000</cx:pt>
          <cx:pt idx="16086">6800</cx:pt>
          <cx:pt idx="16087">8800</cx:pt>
          <cx:pt idx="16088">10600</cx:pt>
          <cx:pt idx="16089">2200</cx:pt>
          <cx:pt idx="16090">7000</cx:pt>
          <cx:pt idx="16091">7000</cx:pt>
          <cx:pt idx="16092">6900</cx:pt>
          <cx:pt idx="16093">6200</cx:pt>
          <cx:pt idx="16094">6100</cx:pt>
          <cx:pt idx="16095">6500</cx:pt>
          <cx:pt idx="16096">5900</cx:pt>
          <cx:pt idx="16097">5300</cx:pt>
          <cx:pt idx="16098">9500</cx:pt>
          <cx:pt idx="16099">8300</cx:pt>
          <cx:pt idx="16100">9500</cx:pt>
          <cx:pt idx="16101">6400</cx:pt>
          <cx:pt idx="16102">3800</cx:pt>
          <cx:pt idx="16103">7500</cx:pt>
          <cx:pt idx="16104">6900</cx:pt>
          <cx:pt idx="16105">8000</cx:pt>
          <cx:pt idx="16106">7400</cx:pt>
          <cx:pt idx="16107">8100</cx:pt>
          <cx:pt idx="16108">7100</cx:pt>
          <cx:pt idx="16109">8400</cx:pt>
          <cx:pt idx="16110">2000</cx:pt>
          <cx:pt idx="16111">3900</cx:pt>
          <cx:pt idx="16112">4200</cx:pt>
          <cx:pt idx="16113">3200</cx:pt>
          <cx:pt idx="16114">10800</cx:pt>
          <cx:pt idx="16115">7600</cx:pt>
          <cx:pt idx="16116">1600</cx:pt>
          <cx:pt idx="16117">10800</cx:pt>
          <cx:pt idx="16118">1900</cx:pt>
          <cx:pt idx="16119">2300</cx:pt>
          <cx:pt idx="16120">2400</cx:pt>
          <cx:pt idx="16121">1700</cx:pt>
          <cx:pt idx="16122">4000</cx:pt>
          <cx:pt idx="16123">4400</cx:pt>
          <cx:pt idx="16124">2900</cx:pt>
          <cx:pt idx="16125">2400</cx:pt>
          <cx:pt idx="16126">6700</cx:pt>
          <cx:pt idx="16127">3300</cx:pt>
          <cx:pt idx="16128">3000</cx:pt>
          <cx:pt idx="16129">4100</cx:pt>
          <cx:pt idx="16130">3000</cx:pt>
          <cx:pt idx="16131">4300</cx:pt>
          <cx:pt idx="16132">3200</cx:pt>
          <cx:pt idx="16133">3500</cx:pt>
          <cx:pt idx="16134">4700</cx:pt>
          <cx:pt idx="16135">6100</cx:pt>
          <cx:pt idx="16136">8900</cx:pt>
          <cx:pt idx="16137">5400</cx:pt>
          <cx:pt idx="16138">5600</cx:pt>
          <cx:pt idx="16139">6400</cx:pt>
          <cx:pt idx="16140">3700</cx:pt>
          <cx:pt idx="16141">5200</cx:pt>
          <cx:pt idx="16142">5700</cx:pt>
          <cx:pt idx="16143">4700</cx:pt>
          <cx:pt idx="16144">3700</cx:pt>
          <cx:pt idx="16145">4300</cx:pt>
          <cx:pt idx="16146">4200</cx:pt>
          <cx:pt idx="16147">3700</cx:pt>
          <cx:pt idx="16148">4300</cx:pt>
          <cx:pt idx="16149">5100</cx:pt>
          <cx:pt idx="16150">9600</cx:pt>
          <cx:pt idx="16151">3200</cx:pt>
          <cx:pt idx="16152">3500</cx:pt>
          <cx:pt idx="16153">3700</cx:pt>
          <cx:pt idx="16154">3600</cx:pt>
          <cx:pt idx="16155">3700</cx:pt>
          <cx:pt idx="16156">3400</cx:pt>
          <cx:pt idx="16157">3600</cx:pt>
          <cx:pt idx="16158">900</cx:pt>
          <cx:pt idx="16159">900</cx:pt>
          <cx:pt idx="16160">1600</cx:pt>
          <cx:pt idx="16161">1600</cx:pt>
          <cx:pt idx="16162">1400</cx:pt>
          <cx:pt idx="16163">2300</cx:pt>
          <cx:pt idx="16164">1900</cx:pt>
          <cx:pt idx="16165">1300</cx:pt>
          <cx:pt idx="16166">600</cx:pt>
          <cx:pt idx="16167">4300</cx:pt>
          <cx:pt idx="16168">2600</cx:pt>
          <cx:pt idx="16169">2700</cx:pt>
          <cx:pt idx="16170">2000</cx:pt>
          <cx:pt idx="16171">2800</cx:pt>
          <cx:pt idx="16172">2700</cx:pt>
          <cx:pt idx="16173">1700</cx:pt>
          <cx:pt idx="16174">2100</cx:pt>
          <cx:pt idx="16175">2100</cx:pt>
          <cx:pt idx="16176">2100</cx:pt>
          <cx:pt idx="16177">2700</cx:pt>
          <cx:pt idx="16178">2300</cx:pt>
          <cx:pt idx="16179">2500</cx:pt>
          <cx:pt idx="16180">2200</cx:pt>
          <cx:pt idx="16181">1900</cx:pt>
          <cx:pt idx="16182">300</cx:pt>
          <cx:pt idx="16183">1300</cx:pt>
          <cx:pt idx="16184">1200</cx:pt>
          <cx:pt idx="16185">900</cx:pt>
          <cx:pt idx="16186">1400</cx:pt>
          <cx:pt idx="16187">1800</cx:pt>
          <cx:pt idx="16188">1000</cx:pt>
          <cx:pt idx="16189">1800</cx:pt>
          <cx:pt idx="16190">700</cx:pt>
          <cx:pt idx="16191">1200</cx:pt>
          <cx:pt idx="16192">900</cx:pt>
          <cx:pt idx="16193">1000</cx:pt>
          <cx:pt idx="16194">3400</cx:pt>
          <cx:pt idx="16195">4200</cx:pt>
          <cx:pt idx="16196">5600</cx:pt>
          <cx:pt idx="16197">3100</cx:pt>
          <cx:pt idx="16198">5500</cx:pt>
          <cx:pt idx="16199">4500</cx:pt>
          <cx:pt idx="16200">4800</cx:pt>
          <cx:pt idx="16201">3900</cx:pt>
          <cx:pt idx="16202">4500</cx:pt>
          <cx:pt idx="16203">5700</cx:pt>
          <cx:pt idx="16204">3900</cx:pt>
          <cx:pt idx="16205">4700</cx:pt>
          <cx:pt idx="16206">600</cx:pt>
          <cx:pt idx="16207">1000</cx:pt>
          <cx:pt idx="16208">1200</cx:pt>
          <cx:pt idx="16209">700</cx:pt>
          <cx:pt idx="16210">700</cx:pt>
          <cx:pt idx="16211">600</cx:pt>
          <cx:pt idx="16212">500</cx:pt>
          <cx:pt idx="16213">600</cx:pt>
          <cx:pt idx="16214">1100</cx:pt>
          <cx:pt idx="16215">700</cx:pt>
          <cx:pt idx="16216">600</cx:pt>
          <cx:pt idx="16217">700</cx:pt>
          <cx:pt idx="16218">1600</cx:pt>
          <cx:pt idx="16219">1700</cx:pt>
          <cx:pt idx="16220">1100</cx:pt>
          <cx:pt idx="16221">2600</cx:pt>
          <cx:pt idx="16222">2300</cx:pt>
          <cx:pt idx="16223">800</cx:pt>
          <cx:pt idx="16224">900</cx:pt>
          <cx:pt idx="16225">2700</cx:pt>
          <cx:pt idx="16226">1300</cx:pt>
          <cx:pt idx="16227">1700</cx:pt>
          <cx:pt idx="16228">1400</cx:pt>
          <cx:pt idx="16229">1300</cx:pt>
          <cx:pt idx="16230">4900</cx:pt>
          <cx:pt idx="16231">4000</cx:pt>
          <cx:pt idx="16232">2600</cx:pt>
          <cx:pt idx="16233">5900</cx:pt>
          <cx:pt idx="16234">1300</cx:pt>
          <cx:pt idx="16235">3100</cx:pt>
          <cx:pt idx="16236">2200</cx:pt>
          <cx:pt idx="16237">4400</cx:pt>
          <cx:pt idx="16238">2500</cx:pt>
          <cx:pt idx="16239">2900</cx:pt>
          <cx:pt idx="16240">2700</cx:pt>
          <cx:pt idx="16241">3300</cx:pt>
          <cx:pt idx="16242">7000</cx:pt>
          <cx:pt idx="16243">8000</cx:pt>
          <cx:pt idx="16244">6000</cx:pt>
          <cx:pt idx="16245">6200</cx:pt>
          <cx:pt idx="16246">7900</cx:pt>
          <cx:pt idx="16247">7000</cx:pt>
          <cx:pt idx="16248">8000</cx:pt>
          <cx:pt idx="16249">9900</cx:pt>
          <cx:pt idx="16250">7800</cx:pt>
          <cx:pt idx="16251">8100</cx:pt>
          <cx:pt idx="16252">8300</cx:pt>
          <cx:pt idx="16253">6600</cx:pt>
          <cx:pt idx="16254">15400</cx:pt>
          <cx:pt idx="16255">11500</cx:pt>
          <cx:pt idx="16256">8100</cx:pt>
          <cx:pt idx="16257">11300</cx:pt>
          <cx:pt idx="16258">8900</cx:pt>
          <cx:pt idx="16259">7900</cx:pt>
          <cx:pt idx="16260">8200</cx:pt>
          <cx:pt idx="16261">8000</cx:pt>
          <cx:pt idx="16262">8100</cx:pt>
          <cx:pt idx="16263">7900</cx:pt>
          <cx:pt idx="16264">7000</cx:pt>
          <cx:pt idx="16265">6300</cx:pt>
          <cx:pt idx="16266">3100</cx:pt>
          <cx:pt idx="16267">3300</cx:pt>
          <cx:pt idx="16268">3000</cx:pt>
          <cx:pt idx="16269">4200</cx:pt>
          <cx:pt idx="16270">1800</cx:pt>
          <cx:pt idx="16271">2800</cx:pt>
          <cx:pt idx="16272">1400</cx:pt>
          <cx:pt idx="16273">3700</cx:pt>
          <cx:pt idx="16274">2300</cx:pt>
          <cx:pt idx="16275">2900</cx:pt>
          <cx:pt idx="16276">2300</cx:pt>
          <cx:pt idx="16277">2500</cx:pt>
          <cx:pt idx="16278">2100</cx:pt>
          <cx:pt idx="16279">32700</cx:pt>
          <cx:pt idx="16280">4700</cx:pt>
          <cx:pt idx="16281">6800</cx:pt>
          <cx:pt idx="16282">5800</cx:pt>
          <cx:pt idx="16283">3600</cx:pt>
          <cx:pt idx="16284">4100</cx:pt>
          <cx:pt idx="16285">3000</cx:pt>
          <cx:pt idx="16286">2600</cx:pt>
          <cx:pt idx="16287">2300</cx:pt>
          <cx:pt idx="16288">2300</cx:pt>
          <cx:pt idx="16289">3200</cx:pt>
          <cx:pt idx="16290">2200</cx:pt>
          <cx:pt idx="16291">2900</cx:pt>
          <cx:pt idx="16292">2000</cx:pt>
          <cx:pt idx="16293">1900</cx:pt>
          <cx:pt idx="16294">1600</cx:pt>
          <cx:pt idx="16295">1700</cx:pt>
          <cx:pt idx="16296">1200</cx:pt>
          <cx:pt idx="16297">2300</cx:pt>
          <cx:pt idx="16298">1400</cx:pt>
          <cx:pt idx="16299">1200</cx:pt>
          <cx:pt idx="16300">1600</cx:pt>
          <cx:pt idx="16301">2200</cx:pt>
          <cx:pt idx="16302">6100</cx:pt>
          <cx:pt idx="16303">6100</cx:pt>
          <cx:pt idx="16304">5000</cx:pt>
          <cx:pt idx="16305">6800</cx:pt>
          <cx:pt idx="16306">5300</cx:pt>
          <cx:pt idx="16307">5300</cx:pt>
          <cx:pt idx="16308">6000</cx:pt>
          <cx:pt idx="16309">6400</cx:pt>
          <cx:pt idx="16310">5000</cx:pt>
          <cx:pt idx="16311">8600</cx:pt>
          <cx:pt idx="16312">5200</cx:pt>
          <cx:pt idx="16313">8000</cx:pt>
          <cx:pt idx="16314">3200</cx:pt>
          <cx:pt idx="16315">11100</cx:pt>
          <cx:pt idx="16316">3400</cx:pt>
          <cx:pt idx="16317">1900</cx:pt>
          <cx:pt idx="16318">3800</cx:pt>
          <cx:pt idx="16319">2900</cx:pt>
          <cx:pt idx="16320">1900</cx:pt>
          <cx:pt idx="16321">2500</cx:pt>
          <cx:pt idx="16322">2800</cx:pt>
          <cx:pt idx="16323">2500</cx:pt>
          <cx:pt idx="16324">2000</cx:pt>
          <cx:pt idx="16325">2900</cx:pt>
          <cx:pt idx="16326">1100</cx:pt>
          <cx:pt idx="16327">800</cx:pt>
          <cx:pt idx="16328">800</cx:pt>
          <cx:pt idx="16329">900</cx:pt>
          <cx:pt idx="16330">1600</cx:pt>
          <cx:pt idx="16331">400</cx:pt>
          <cx:pt idx="16332">1000</cx:pt>
          <cx:pt idx="16333">700</cx:pt>
          <cx:pt idx="16334">800</cx:pt>
          <cx:pt idx="16335">1100</cx:pt>
          <cx:pt idx="16336">1000</cx:pt>
          <cx:pt idx="16337">1000</cx:pt>
          <cx:pt idx="16338">8400</cx:pt>
          <cx:pt idx="16339">6700</cx:pt>
          <cx:pt idx="16340">7300</cx:pt>
          <cx:pt idx="16341">6700</cx:pt>
          <cx:pt idx="16342">8100</cx:pt>
          <cx:pt idx="16343">3800</cx:pt>
          <cx:pt idx="16344">6000</cx:pt>
          <cx:pt idx="16345">5300</cx:pt>
          <cx:pt idx="16346">5700</cx:pt>
          <cx:pt idx="16347">6900</cx:pt>
          <cx:pt idx="16348">5900</cx:pt>
          <cx:pt idx="16349">7800</cx:pt>
          <cx:pt idx="16350">1800</cx:pt>
          <cx:pt idx="16351">900</cx:pt>
          <cx:pt idx="16352">0</cx:pt>
          <cx:pt idx="16353">100</cx:pt>
          <cx:pt idx="16354">600</cx:pt>
          <cx:pt idx="16355">200</cx:pt>
          <cx:pt idx="16356">0</cx:pt>
          <cx:pt idx="16357">400</cx:pt>
          <cx:pt idx="16358">700</cx:pt>
          <cx:pt idx="16359">500</cx:pt>
          <cx:pt idx="16360">600</cx:pt>
          <cx:pt idx="16361">300</cx:pt>
          <cx:pt idx="16362">800</cx:pt>
          <cx:pt idx="16363">3900</cx:pt>
          <cx:pt idx="16364">4200</cx:pt>
          <cx:pt idx="16365">3800</cx:pt>
          <cx:pt idx="16366">3200</cx:pt>
          <cx:pt idx="16367">3400</cx:pt>
          <cx:pt idx="16368">3100</cx:pt>
          <cx:pt idx="16369">3200</cx:pt>
          <cx:pt idx="16370">3500</cx:pt>
          <cx:pt idx="16371">3200</cx:pt>
          <cx:pt idx="16372">3200</cx:pt>
          <cx:pt idx="16373">2400</cx:pt>
          <cx:pt idx="16374">4200</cx:pt>
          <cx:pt idx="16375">4900</cx:pt>
          <cx:pt idx="16376">3100</cx:pt>
          <cx:pt idx="16377">2900</cx:pt>
          <cx:pt idx="16378">3800</cx:pt>
          <cx:pt idx="16379">3300</cx:pt>
          <cx:pt idx="16380">1700</cx:pt>
          <cx:pt idx="16381">2500</cx:pt>
          <cx:pt idx="16382">1400</cx:pt>
          <cx:pt idx="16383">1900</cx:pt>
          <cx:pt idx="16384">2000</cx:pt>
          <cx:pt idx="16385">1800</cx:pt>
          <cx:pt idx="16386">3400</cx:pt>
          <cx:pt idx="16387">900</cx:pt>
          <cx:pt idx="16388">1300</cx:pt>
          <cx:pt idx="16389">2500</cx:pt>
          <cx:pt idx="16390">900</cx:pt>
          <cx:pt idx="16391">900</cx:pt>
          <cx:pt idx="16392">700</cx:pt>
          <cx:pt idx="16393">900</cx:pt>
          <cx:pt idx="16394">1000</cx:pt>
          <cx:pt idx="16395">1000</cx:pt>
          <cx:pt idx="16396">900</cx:pt>
          <cx:pt idx="16397">800</cx:pt>
          <cx:pt idx="16398">900</cx:pt>
          <cx:pt idx="16399">4200</cx:pt>
          <cx:pt idx="16400">4600</cx:pt>
          <cx:pt idx="16401">2400</cx:pt>
          <cx:pt idx="16402">3900</cx:pt>
          <cx:pt idx="16403">3200</cx:pt>
          <cx:pt idx="16404">2300</cx:pt>
          <cx:pt idx="16405">2900</cx:pt>
          <cx:pt idx="16406">3700</cx:pt>
          <cx:pt idx="16407">2700</cx:pt>
          <cx:pt idx="16408">2600</cx:pt>
          <cx:pt idx="16409">2100</cx:pt>
          <cx:pt idx="16410">3300</cx:pt>
          <cx:pt idx="16411">7900</cx:pt>
          <cx:pt idx="16412">5500</cx:pt>
          <cx:pt idx="16413">6800</cx:pt>
          <cx:pt idx="16414">2700</cx:pt>
          <cx:pt idx="16415">1300</cx:pt>
          <cx:pt idx="16416">1400</cx:pt>
          <cx:pt idx="16417">600</cx:pt>
          <cx:pt idx="16418">1000</cx:pt>
          <cx:pt idx="16419">1200</cx:pt>
          <cx:pt idx="16420">4600</cx:pt>
          <cx:pt idx="16421">800</cx:pt>
          <cx:pt idx="16422">600</cx:pt>
          <cx:pt idx="16423">3400</cx:pt>
          <cx:pt idx="16424">33000</cx:pt>
          <cx:pt idx="16425">1000</cx:pt>
          <cx:pt idx="16426">3500</cx:pt>
          <cx:pt idx="16427">1400</cx:pt>
          <cx:pt idx="16428">1300</cx:pt>
          <cx:pt idx="16429">1300</cx:pt>
          <cx:pt idx="16430">1400</cx:pt>
          <cx:pt idx="16431">3200</cx:pt>
          <cx:pt idx="16432">1200</cx:pt>
          <cx:pt idx="16433">11400</cx:pt>
          <cx:pt idx="16434">1200</cx:pt>
          <cx:pt idx="16435">3800</cx:pt>
          <cx:pt idx="16436">5300</cx:pt>
          <cx:pt idx="16437">4600</cx:pt>
          <cx:pt idx="16438">400</cx:pt>
          <cx:pt idx="16439">4600</cx:pt>
          <cx:pt idx="16440">3600</cx:pt>
          <cx:pt idx="16441">1600</cx:pt>
          <cx:pt idx="16442">2800</cx:pt>
          <cx:pt idx="16443">300</cx:pt>
          <cx:pt idx="16444">0</cx:pt>
          <cx:pt idx="16445">100</cx:pt>
          <cx:pt idx="16446">400</cx:pt>
          <cx:pt idx="16447">1800</cx:pt>
          <cx:pt idx="16448">1600</cx:pt>
          <cx:pt idx="16449">1300</cx:pt>
          <cx:pt idx="16450">2200</cx:pt>
          <cx:pt idx="16451">2500</cx:pt>
          <cx:pt idx="16452">1300</cx:pt>
          <cx:pt idx="16453">1800</cx:pt>
          <cx:pt idx="16454">1200</cx:pt>
          <cx:pt idx="16455">1800</cx:pt>
          <cx:pt idx="16456">1600</cx:pt>
          <cx:pt idx="16457">2100</cx:pt>
          <cx:pt idx="16458">1700</cx:pt>
          <cx:pt idx="16459">5600</cx:pt>
          <cx:pt idx="16460">8100</cx:pt>
          <cx:pt idx="16461">6300</cx:pt>
          <cx:pt idx="16462">7300</cx:pt>
          <cx:pt idx="16463">6300</cx:pt>
          <cx:pt idx="16464">3500</cx:pt>
          <cx:pt idx="16465">9000</cx:pt>
          <cx:pt idx="16466">4900</cx:pt>
          <cx:pt idx="16467">7300</cx:pt>
          <cx:pt idx="16468">7000</cx:pt>
          <cx:pt idx="16469">6400</cx:pt>
          <cx:pt idx="16470">5600</cx:pt>
          <cx:pt idx="16471">300</cx:pt>
          <cx:pt idx="16472">1900</cx:pt>
          <cx:pt idx="16473">2100</cx:pt>
          <cx:pt idx="16474">700</cx:pt>
          <cx:pt idx="16475">1500</cx:pt>
          <cx:pt idx="16476">1200</cx:pt>
          <cx:pt idx="16477">1600</cx:pt>
          <cx:pt idx="16478">1500</cx:pt>
          <cx:pt idx="16479">1500</cx:pt>
          <cx:pt idx="16480">1400</cx:pt>
          <cx:pt idx="16481">1500</cx:pt>
          <cx:pt idx="16482">1600</cx:pt>
          <cx:pt idx="16483">2000</cx:pt>
          <cx:pt idx="16484">3600</cx:pt>
          <cx:pt idx="16485">1100</cx:pt>
          <cx:pt idx="16486">2100</cx:pt>
          <cx:pt idx="16487">1700</cx:pt>
          <cx:pt idx="16488">3800</cx:pt>
          <cx:pt idx="16489">3500</cx:pt>
          <cx:pt idx="16490">3200</cx:pt>
          <cx:pt idx="16491">2600</cx:pt>
          <cx:pt idx="16492">3700</cx:pt>
          <cx:pt idx="16493">2500</cx:pt>
          <cx:pt idx="16494">3100</cx:pt>
          <cx:pt idx="16495">900</cx:pt>
          <cx:pt idx="16496">1400</cx:pt>
          <cx:pt idx="16497">300</cx:pt>
          <cx:pt idx="16498">1000</cx:pt>
          <cx:pt idx="16499">1000</cx:pt>
          <cx:pt idx="16500">900</cx:pt>
          <cx:pt idx="16501">900</cx:pt>
          <cx:pt idx="16502">700</cx:pt>
          <cx:pt idx="16503">1100</cx:pt>
          <cx:pt idx="16504">1000</cx:pt>
          <cx:pt idx="16505">800</cx:pt>
          <cx:pt idx="16506">900</cx:pt>
          <cx:pt idx="16507">0</cx:pt>
          <cx:pt idx="16508">100</cx:pt>
          <cx:pt idx="16509">1500</cx:pt>
          <cx:pt idx="16510">2800</cx:pt>
          <cx:pt idx="16511">4700</cx:pt>
          <cx:pt idx="16512">4600</cx:pt>
          <cx:pt idx="16513">5400</cx:pt>
          <cx:pt idx="16514">11700</cx:pt>
          <cx:pt idx="16515">11200</cx:pt>
          <cx:pt idx="16516">5000</cx:pt>
          <cx:pt idx="16517">4900</cx:pt>
          <cx:pt idx="16518">5700</cx:pt>
          <cx:pt idx="16519">6400</cx:pt>
          <cx:pt idx="16520">6700</cx:pt>
          <cx:pt idx="16521">6200</cx:pt>
          <cx:pt idx="16522">7300</cx:pt>
          <cx:pt idx="16523">5000</cx:pt>
          <cx:pt idx="16524">5600</cx:pt>
          <cx:pt idx="16525">7100</cx:pt>
          <cx:pt idx="16526">6700</cx:pt>
          <cx:pt idx="16527">6500</cx:pt>
          <cx:pt idx="16528">5100</cx:pt>
          <cx:pt idx="16529">5200</cx:pt>
          <cx:pt idx="16530">3400</cx:pt>
          <cx:pt idx="16531">700</cx:pt>
          <cx:pt idx="16532">0</cx:pt>
          <cx:pt idx="16533">500</cx:pt>
          <cx:pt idx="16534">0</cx:pt>
          <cx:pt idx="16535">0</cx:pt>
          <cx:pt idx="16536">3700</cx:pt>
          <cx:pt idx="16537">4100</cx:pt>
          <cx:pt idx="16538">9300</cx:pt>
          <cx:pt idx="16539">6500</cx:pt>
          <cx:pt idx="16540">3900</cx:pt>
          <cx:pt idx="16541">0</cx:pt>
          <cx:pt idx="16542">0</cx:pt>
          <cx:pt idx="16543">4700</cx:pt>
          <cx:pt idx="16544">4200</cx:pt>
          <cx:pt idx="16545">4800</cx:pt>
          <cx:pt idx="16546">5000</cx:pt>
          <cx:pt idx="16547">4100</cx:pt>
          <cx:pt idx="16548">4100</cx:pt>
          <cx:pt idx="16549">4300</cx:pt>
          <cx:pt idx="16550">4000</cx:pt>
          <cx:pt idx="16551">2500</cx:pt>
          <cx:pt idx="16552">7700</cx:pt>
          <cx:pt idx="16553">4300</cx:pt>
          <cx:pt idx="16554">4600</cx:pt>
          <cx:pt idx="16555">12000</cx:pt>
          <cx:pt idx="16556">26400</cx:pt>
          <cx:pt idx="16557">15400</cx:pt>
          <cx:pt idx="16558">25900</cx:pt>
          <cx:pt idx="16559">23300</cx:pt>
          <cx:pt idx="16560">14400</cx:pt>
          <cx:pt idx="16561">14600</cx:pt>
          <cx:pt idx="16562">6400</cx:pt>
          <cx:pt idx="16563">4000</cx:pt>
          <cx:pt idx="16564">12000</cx:pt>
          <cx:pt idx="16565">6400</cx:pt>
          <cx:pt idx="16566">6900</cx:pt>
          <cx:pt idx="16567">2200</cx:pt>
          <cx:pt idx="16568">1600</cx:pt>
          <cx:pt idx="16569">1200</cx:pt>
          <cx:pt idx="16570">600</cx:pt>
          <cx:pt idx="16571">1000</cx:pt>
          <cx:pt idx="16572">900</cx:pt>
          <cx:pt idx="16573">1200</cx:pt>
          <cx:pt idx="16574">1200</cx:pt>
          <cx:pt idx="16575">500</cx:pt>
          <cx:pt idx="16576">2200</cx:pt>
          <cx:pt idx="16577">1000</cx:pt>
          <cx:pt idx="16578">900</cx:pt>
          <cx:pt idx="16579">2900</cx:pt>
          <cx:pt idx="16580">4300</cx:pt>
          <cx:pt idx="16581">1700</cx:pt>
          <cx:pt idx="16582">4200</cx:pt>
          <cx:pt idx="16583">3600</cx:pt>
          <cx:pt idx="16584">3500</cx:pt>
          <cx:pt idx="16585">3500</cx:pt>
          <cx:pt idx="16586">3300</cx:pt>
          <cx:pt idx="16587">0</cx:pt>
          <cx:pt idx="16588">0</cx:pt>
          <cx:pt idx="16589">0</cx:pt>
          <cx:pt idx="16590">0</cx:pt>
          <cx:pt idx="16591">400</cx:pt>
          <cx:pt idx="16592">0</cx:pt>
          <cx:pt idx="16593">0</cx:pt>
          <cx:pt idx="16594">0</cx:pt>
          <cx:pt idx="16595">0</cx:pt>
          <cx:pt idx="16596">0</cx:pt>
          <cx:pt idx="16597">0</cx:pt>
          <cx:pt idx="16598">0</cx:pt>
          <cx:pt idx="16599">0</cx:pt>
          <cx:pt idx="16600">0</cx:pt>
          <cx:pt idx="16601">100</cx:pt>
          <cx:pt idx="16602">0</cx:pt>
          <cx:pt idx="16603">0</cx:pt>
          <cx:pt idx="16604">3000</cx:pt>
          <cx:pt idx="16605">4400</cx:pt>
          <cx:pt idx="16606">2600</cx:pt>
          <cx:pt idx="16607">4900</cx:pt>
          <cx:pt idx="16608">2200</cx:pt>
          <cx:pt idx="16609">2400</cx:pt>
          <cx:pt idx="16610">2100</cx:pt>
          <cx:pt idx="16611">2700</cx:pt>
          <cx:pt idx="16612">2200</cx:pt>
          <cx:pt idx="16613">3500</cx:pt>
          <cx:pt idx="16614">3800</cx:pt>
          <cx:pt idx="16615">3600</cx:pt>
          <cx:pt idx="16616">3100</cx:pt>
          <cx:pt idx="16617">2200</cx:pt>
          <cx:pt idx="16618">2300</cx:pt>
          <cx:pt idx="16619">1500</cx:pt>
          <cx:pt idx="16620">1100</cx:pt>
          <cx:pt idx="16621">2100</cx:pt>
          <cx:pt idx="16622">1000</cx:pt>
          <cx:pt idx="16623">800</cx:pt>
          <cx:pt idx="16624">1000</cx:pt>
          <cx:pt idx="16625">1000</cx:pt>
          <cx:pt idx="16626">1100</cx:pt>
          <cx:pt idx="16627">1000</cx:pt>
          <cx:pt idx="16628">1200</cx:pt>
          <cx:pt idx="16629">4700</cx:pt>
          <cx:pt idx="16630">5200</cx:pt>
          <cx:pt idx="16631">4800</cx:pt>
          <cx:pt idx="16632">5300</cx:pt>
          <cx:pt idx="16633">6400</cx:pt>
          <cx:pt idx="16634">4100</cx:pt>
          <cx:pt idx="16635">4900</cx:pt>
          <cx:pt idx="16636">1300</cx:pt>
          <cx:pt idx="16637">8000</cx:pt>
          <cx:pt idx="16638">5600</cx:pt>
          <cx:pt idx="16639">5800</cx:pt>
          <cx:pt idx="16640">5900</cx:pt>
          <cx:pt idx="16641">2200</cx:pt>
          <cx:pt idx="16642">4300</cx:pt>
          <cx:pt idx="16643">3000</cx:pt>
          <cx:pt idx="16644">1700</cx:pt>
          <cx:pt idx="16645">5000</cx:pt>
          <cx:pt idx="16646">3500</cx:pt>
          <cx:pt idx="16647">5200</cx:pt>
          <cx:pt idx="16648">3800</cx:pt>
          <cx:pt idx="16649">3900</cx:pt>
          <cx:pt idx="16650">5900</cx:pt>
          <cx:pt idx="16651">10600</cx:pt>
          <cx:pt idx="16652">4200</cx:pt>
          <cx:pt idx="16653">300</cx:pt>
          <cx:pt idx="16654">1300</cx:pt>
          <cx:pt idx="16655">1300</cx:pt>
          <cx:pt idx="16656">1400</cx:pt>
          <cx:pt idx="16657">2000</cx:pt>
          <cx:pt idx="16658">1800</cx:pt>
          <cx:pt idx="16659">1900</cx:pt>
          <cx:pt idx="16660">900</cx:pt>
          <cx:pt idx="16661">700</cx:pt>
          <cx:pt idx="16662">800</cx:pt>
          <cx:pt idx="16663">800</cx:pt>
          <cx:pt idx="16664">700</cx:pt>
          <cx:pt idx="16665">3500</cx:pt>
          <cx:pt idx="16666">3700</cx:pt>
          <cx:pt idx="16667">2300</cx:pt>
          <cx:pt idx="16668">4100</cx:pt>
          <cx:pt idx="16669">5400</cx:pt>
          <cx:pt idx="16670">2100</cx:pt>
          <cx:pt idx="16671">800</cx:pt>
          <cx:pt idx="16672">0</cx:pt>
          <cx:pt idx="16673">0</cx:pt>
          <cx:pt idx="16674">200</cx:pt>
          <cx:pt idx="16675">200</cx:pt>
          <cx:pt idx="16676">100</cx:pt>
          <cx:pt idx="16677">600</cx:pt>
          <cx:pt idx="16678">700</cx:pt>
          <cx:pt idx="16679">800</cx:pt>
          <cx:pt idx="16680">1800</cx:pt>
          <cx:pt idx="16681">200</cx:pt>
          <cx:pt idx="16682">700</cx:pt>
          <cx:pt idx="16683">800</cx:pt>
          <cx:pt idx="16684">700</cx:pt>
          <cx:pt idx="16685">800</cx:pt>
          <cx:pt idx="16686">700</cx:pt>
          <cx:pt idx="16687">600</cx:pt>
          <cx:pt idx="16688">600</cx:pt>
          <cx:pt idx="16689">1600</cx:pt>
          <cx:pt idx="16690">1900</cx:pt>
          <cx:pt idx="16691">1700</cx:pt>
          <cx:pt idx="16692">1600</cx:pt>
          <cx:pt idx="16693">2000</cx:pt>
          <cx:pt idx="16694">1800</cx:pt>
          <cx:pt idx="16695">1900</cx:pt>
          <cx:pt idx="16696">1700</cx:pt>
          <cx:pt idx="16697">1600</cx:pt>
          <cx:pt idx="16698">1500</cx:pt>
          <cx:pt idx="16699">1000</cx:pt>
          <cx:pt idx="16700">1000</cx:pt>
          <cx:pt idx="16701">6400</cx:pt>
          <cx:pt idx="16702">5300</cx:pt>
          <cx:pt idx="16703">5500</cx:pt>
          <cx:pt idx="16704">3200</cx:pt>
          <cx:pt idx="16705">8800</cx:pt>
          <cx:pt idx="16706">4700</cx:pt>
          <cx:pt idx="16707">5400</cx:pt>
          <cx:pt idx="16708">5100</cx:pt>
          <cx:pt idx="16709">4100</cx:pt>
          <cx:pt idx="16710">5400</cx:pt>
          <cx:pt idx="16711">5000</cx:pt>
          <cx:pt idx="16712">5100</cx:pt>
          <cx:pt idx="16713">4900</cx:pt>
          <cx:pt idx="16714">8900</cx:pt>
          <cx:pt idx="16715">5800</cx:pt>
          <cx:pt idx="16716">5900</cx:pt>
          <cx:pt idx="16717">5900</cx:pt>
          <cx:pt idx="16718">4000</cx:pt>
          <cx:pt idx="16719">4000</cx:pt>
          <cx:pt idx="16720">5200</cx:pt>
          <cx:pt idx="16721">3800</cx:pt>
          <cx:pt idx="16722">5100</cx:pt>
          <cx:pt idx="16723">3700</cx:pt>
          <cx:pt idx="16724">4200</cx:pt>
          <cx:pt idx="16725">800</cx:pt>
          <cx:pt idx="16726">9400</cx:pt>
          <cx:pt idx="16727">4300</cx:pt>
          <cx:pt idx="16728">14400</cx:pt>
          <cx:pt idx="16729">7100</cx:pt>
          <cx:pt idx="16730">2700</cx:pt>
          <cx:pt idx="16731">0</cx:pt>
          <cx:pt idx="16732">1300</cx:pt>
          <cx:pt idx="16733">3200</cx:pt>
          <cx:pt idx="16734">2200</cx:pt>
          <cx:pt idx="16735">3800</cx:pt>
          <cx:pt idx="16736">1800</cx:pt>
          <cx:pt idx="16737">2200</cx:pt>
          <cx:pt idx="16738">2400</cx:pt>
          <cx:pt idx="16739">2600</cx:pt>
          <cx:pt idx="16740">2500</cx:pt>
          <cx:pt idx="16741">3800</cx:pt>
          <cx:pt idx="16742">2500</cx:pt>
          <cx:pt idx="16743">2000</cx:pt>
          <cx:pt idx="16744">2500</cx:pt>
          <cx:pt idx="16745">3000</cx:pt>
          <cx:pt idx="16746">2100</cx:pt>
          <cx:pt idx="16747">3000</cx:pt>
          <cx:pt idx="16748">1900</cx:pt>
          <cx:pt idx="16749">1900</cx:pt>
          <cx:pt idx="16750">2200</cx:pt>
          <cx:pt idx="16751">2900</cx:pt>
          <cx:pt idx="16752">2000</cx:pt>
          <cx:pt idx="16753">3900</cx:pt>
          <cx:pt idx="16754">2500</cx:pt>
          <cx:pt idx="16755">2100</cx:pt>
          <cx:pt idx="16756">2200</cx:pt>
          <cx:pt idx="16757">2600</cx:pt>
          <cx:pt idx="16758">3300</cx:pt>
          <cx:pt idx="16759">2800</cx:pt>
          <cx:pt idx="16760">2600</cx:pt>
          <cx:pt idx="16761">2500</cx:pt>
          <cx:pt idx="16762">2200</cx:pt>
          <cx:pt idx="16763">3500</cx:pt>
          <cx:pt idx="16764">3200</cx:pt>
          <cx:pt idx="16765">8000</cx:pt>
          <cx:pt idx="16766">2000</cx:pt>
          <cx:pt idx="16767">2100</cx:pt>
          <cx:pt idx="16768">2400</cx:pt>
          <cx:pt idx="16769">2000</cx:pt>
          <cx:pt idx="16770">2100</cx:pt>
          <cx:pt idx="16771">2900</cx:pt>
          <cx:pt idx="16772">2300</cx:pt>
          <cx:pt idx="16773">2400</cx:pt>
          <cx:pt idx="16774">4400</cx:pt>
          <cx:pt idx="16775">5000</cx:pt>
          <cx:pt idx="16776">3900</cx:pt>
          <cx:pt idx="16777">4100</cx:pt>
          <cx:pt idx="16778">7400</cx:pt>
          <cx:pt idx="16779">3000</cx:pt>
          <cx:pt idx="16780">3100</cx:pt>
          <cx:pt idx="16781">3300</cx:pt>
          <cx:pt idx="16782">3700</cx:pt>
          <cx:pt idx="16783">3600</cx:pt>
          <cx:pt idx="16784">3800</cx:pt>
          <cx:pt idx="16785">4500</cx:pt>
          <cx:pt idx="16786">3000</cx:pt>
          <cx:pt idx="16787">2300</cx:pt>
          <cx:pt idx="16788">2100</cx:pt>
          <cx:pt idx="16789">2200</cx:pt>
          <cx:pt idx="16790">2100</cx:pt>
          <cx:pt idx="16791">1300</cx:pt>
          <cx:pt idx="16792">2000</cx:pt>
          <cx:pt idx="16793">2200</cx:pt>
          <cx:pt idx="16794">2500</cx:pt>
          <cx:pt idx="16795">2400</cx:pt>
          <cx:pt idx="16796">2100</cx:pt>
          <cx:pt idx="16797">2000</cx:pt>
          <cx:pt idx="16798">2300</cx:pt>
          <cx:pt idx="16799">3200</cx:pt>
          <cx:pt idx="16800">2200</cx:pt>
          <cx:pt idx="16801">2800</cx:pt>
          <cx:pt idx="16802">2600</cx:pt>
          <cx:pt idx="16803">2000</cx:pt>
          <cx:pt idx="16804">4000</cx:pt>
          <cx:pt idx="16805">5300</cx:pt>
          <cx:pt idx="16806">600</cx:pt>
          <cx:pt idx="16807">4600</cx:pt>
          <cx:pt idx="16808">4600</cx:pt>
          <cx:pt idx="16809">3800</cx:pt>
          <cx:pt idx="16810">11400</cx:pt>
          <cx:pt idx="16811">9300</cx:pt>
          <cx:pt idx="16812">8000</cx:pt>
          <cx:pt idx="16813">5400</cx:pt>
          <cx:pt idx="16814">7500</cx:pt>
          <cx:pt idx="16815">5600</cx:pt>
          <cx:pt idx="16816">5900</cx:pt>
          <cx:pt idx="16817">6200</cx:pt>
          <cx:pt idx="16818">6300</cx:pt>
          <cx:pt idx="16819">5500</cx:pt>
          <cx:pt idx="16820">4900</cx:pt>
          <cx:pt idx="16821">6600</cx:pt>
          <cx:pt idx="16822">5400</cx:pt>
          <cx:pt idx="16823">6200</cx:pt>
          <cx:pt idx="16824">12300</cx:pt>
          <cx:pt idx="16825">7000</cx:pt>
          <cx:pt idx="16826">6600</cx:pt>
          <cx:pt idx="16827">5300</cx:pt>
          <cx:pt idx="16828">7200</cx:pt>
          <cx:pt idx="16829">6700</cx:pt>
          <cx:pt idx="16830">8000</cx:pt>
          <cx:pt idx="16831">6300</cx:pt>
          <cx:pt idx="16832">5300</cx:pt>
          <cx:pt idx="16833">6100</cx:pt>
          <cx:pt idx="16834">1200</cx:pt>
          <cx:pt idx="16835">1500</cx:pt>
          <cx:pt idx="16836">1200</cx:pt>
          <cx:pt idx="16837">1700</cx:pt>
          <cx:pt idx="16838">1500</cx:pt>
          <cx:pt idx="16839">1400</cx:pt>
          <cx:pt idx="16840">1100</cx:pt>
          <cx:pt idx="16841">1800</cx:pt>
          <cx:pt idx="16842">1100</cx:pt>
          <cx:pt idx="16843">1400</cx:pt>
          <cx:pt idx="16844">1200</cx:pt>
          <cx:pt idx="16845">1200</cx:pt>
          <cx:pt idx="16846">0</cx:pt>
          <cx:pt idx="16847">0</cx:pt>
          <cx:pt idx="16848">0</cx:pt>
          <cx:pt idx="16849">0</cx:pt>
          <cx:pt idx="16850">0</cx:pt>
          <cx:pt idx="16851">0</cx:pt>
          <cx:pt idx="16852">0</cx:pt>
          <cx:pt idx="16853">0</cx:pt>
          <cx:pt idx="16854">0</cx:pt>
          <cx:pt idx="16855">1300</cx:pt>
          <cx:pt idx="16856">1400</cx:pt>
          <cx:pt idx="16857">1400</cx:pt>
          <cx:pt idx="16858">2300</cx:pt>
          <cx:pt idx="16859">1600</cx:pt>
          <cx:pt idx="16860">1700</cx:pt>
          <cx:pt idx="16861">1500</cx:pt>
          <cx:pt idx="16862">1800</cx:pt>
          <cx:pt idx="16863">1500</cx:pt>
          <cx:pt idx="16864">600</cx:pt>
          <cx:pt idx="16865">2100</cx:pt>
          <cx:pt idx="16866">1200</cx:pt>
          <cx:pt idx="16867">1400</cx:pt>
          <cx:pt idx="16868">1200</cx:pt>
          <cx:pt idx="16869">1200</cx:pt>
          <cx:pt idx="16870">5500</cx:pt>
          <cx:pt idx="16871">11700</cx:pt>
          <cx:pt idx="16872">3700</cx:pt>
          <cx:pt idx="16873">13500</cx:pt>
          <cx:pt idx="16874">4500</cx:pt>
          <cx:pt idx="16875">4600</cx:pt>
          <cx:pt idx="16876">4400</cx:pt>
          <cx:pt idx="16877">4300</cx:pt>
          <cx:pt idx="16878">9000</cx:pt>
          <cx:pt idx="16879">10900</cx:pt>
          <cx:pt idx="16880">8700</cx:pt>
          <cx:pt idx="16881">4300</cx:pt>
          <cx:pt idx="16882">1700</cx:pt>
          <cx:pt idx="16883">1600</cx:pt>
          <cx:pt idx="16884">1400</cx:pt>
          <cx:pt idx="16885">2200</cx:pt>
          <cx:pt idx="16886">200</cx:pt>
          <cx:pt idx="16887">1300</cx:pt>
          <cx:pt idx="16888">2400</cx:pt>
          <cx:pt idx="16889">1500</cx:pt>
          <cx:pt idx="16890">2500</cx:pt>
          <cx:pt idx="16891">1900</cx:pt>
          <cx:pt idx="16892">2000</cx:pt>
          <cx:pt idx="16893">1800</cx:pt>
          <cx:pt idx="16894">3800</cx:pt>
          <cx:pt idx="16895">3600</cx:pt>
          <cx:pt idx="16896">3800</cx:pt>
          <cx:pt idx="16897">4200</cx:pt>
          <cx:pt idx="16898">3700</cx:pt>
          <cx:pt idx="16899">4100</cx:pt>
          <cx:pt idx="16900">3600</cx:pt>
          <cx:pt idx="16901">6800</cx:pt>
          <cx:pt idx="16902">4200</cx:pt>
          <cx:pt idx="16903">5600</cx:pt>
          <cx:pt idx="16904">4400</cx:pt>
          <cx:pt idx="16905">4000</cx:pt>
          <cx:pt idx="16906">7000</cx:pt>
          <cx:pt idx="16907">14200</cx:pt>
          <cx:pt idx="16908">14000</cx:pt>
          <cx:pt idx="16909">5800</cx:pt>
          <cx:pt idx="16910">7600</cx:pt>
          <cx:pt idx="16911">6400</cx:pt>
          <cx:pt idx="16912">4600</cx:pt>
          <cx:pt idx="16913">4800</cx:pt>
          <cx:pt idx="16914">5200</cx:pt>
          <cx:pt idx="16915">8900</cx:pt>
          <cx:pt idx="16916">7700</cx:pt>
          <cx:pt idx="16917">8000</cx:pt>
          <cx:pt idx="16918">800</cx:pt>
          <cx:pt idx="16919">1300</cx:pt>
          <cx:pt idx="16920">1200</cx:pt>
          <cx:pt idx="16921">1100</cx:pt>
          <cx:pt idx="16922">700</cx:pt>
          <cx:pt idx="16923">700</cx:pt>
          <cx:pt idx="16924">900</cx:pt>
          <cx:pt idx="16925">1000</cx:pt>
          <cx:pt idx="16926">400</cx:pt>
          <cx:pt idx="16927">800</cx:pt>
          <cx:pt idx="16928">700</cx:pt>
          <cx:pt idx="16929">900</cx:pt>
          <cx:pt idx="16930">500</cx:pt>
          <cx:pt idx="16931">2100</cx:pt>
          <cx:pt idx="16932">400</cx:pt>
          <cx:pt idx="16933">1300</cx:pt>
          <cx:pt idx="16934">1700</cx:pt>
          <cx:pt idx="16935">900</cx:pt>
          <cx:pt idx="16936">1700</cx:pt>
          <cx:pt idx="16937">3300</cx:pt>
          <cx:pt idx="16938">400</cx:pt>
          <cx:pt idx="16939">700</cx:pt>
          <cx:pt idx="16940">1500</cx:pt>
          <cx:pt idx="16941">1400</cx:pt>
          <cx:pt idx="16942">2500</cx:pt>
          <cx:pt idx="16943">3500</cx:pt>
          <cx:pt idx="16944">2700</cx:pt>
          <cx:pt idx="16945">3000</cx:pt>
          <cx:pt idx="16946">3000</cx:pt>
          <cx:pt idx="16947">2700</cx:pt>
          <cx:pt idx="16948">3500</cx:pt>
          <cx:pt idx="16949">2500</cx:pt>
          <cx:pt idx="16950">4000</cx:pt>
          <cx:pt idx="16951">4600</cx:pt>
          <cx:pt idx="16952">3100</cx:pt>
          <cx:pt idx="16953">3000</cx:pt>
          <cx:pt idx="16954">1200</cx:pt>
          <cx:pt idx="16955">2400</cx:pt>
          <cx:pt idx="16956">600</cx:pt>
          <cx:pt idx="16957">2300</cx:pt>
          <cx:pt idx="16958">1400</cx:pt>
          <cx:pt idx="16959">1800</cx:pt>
          <cx:pt idx="16960">1000</cx:pt>
          <cx:pt idx="16961">1600</cx:pt>
          <cx:pt idx="16962">1400</cx:pt>
          <cx:pt idx="16963">27500</cx:pt>
          <cx:pt idx="16964">14000</cx:pt>
          <cx:pt idx="16965">2600</cx:pt>
          <cx:pt idx="16966">1300</cx:pt>
          <cx:pt idx="16967">2200</cx:pt>
          <cx:pt idx="16968">1800</cx:pt>
          <cx:pt idx="16969">3300</cx:pt>
          <cx:pt idx="16970">1800</cx:pt>
          <cx:pt idx="16971">1300</cx:pt>
          <cx:pt idx="16972">1700</cx:pt>
          <cx:pt idx="16973">2200</cx:pt>
          <cx:pt idx="16974">1500</cx:pt>
          <cx:pt idx="16975">2200</cx:pt>
          <cx:pt idx="16976">2200</cx:pt>
          <cx:pt idx="16977">1800</cx:pt>
          <cx:pt idx="16978">3700</cx:pt>
          <cx:pt idx="16979">4200</cx:pt>
          <cx:pt idx="16980">3500</cx:pt>
          <cx:pt idx="16981">4000</cx:pt>
          <cx:pt idx="16982">4100</cx:pt>
          <cx:pt idx="16983">4900</cx:pt>
          <cx:pt idx="16984">5300</cx:pt>
          <cx:pt idx="16985">5200</cx:pt>
          <cx:pt idx="16986">4000</cx:pt>
          <cx:pt idx="16987">5900</cx:pt>
          <cx:pt idx="16988">5100</cx:pt>
          <cx:pt idx="16989">4100</cx:pt>
          <cx:pt idx="16990">2500</cx:pt>
          <cx:pt idx="16991">0</cx:pt>
          <cx:pt idx="16992">0</cx:pt>
          <cx:pt idx="16993">0</cx:pt>
          <cx:pt idx="16994">500</cx:pt>
          <cx:pt idx="16995">100</cx:pt>
          <cx:pt idx="16996">0</cx:pt>
          <cx:pt idx="16997">0</cx:pt>
          <cx:pt idx="16998">100</cx:pt>
          <cx:pt idx="16999">300</cx:pt>
          <cx:pt idx="17000">300</cx:pt>
          <cx:pt idx="17001">700</cx:pt>
          <cx:pt idx="17002">1900</cx:pt>
          <cx:pt idx="17003">800</cx:pt>
          <cx:pt idx="17004">1400</cx:pt>
          <cx:pt idx="17005">1400</cx:pt>
          <cx:pt idx="17006">1300</cx:pt>
          <cx:pt idx="17007">1200</cx:pt>
          <cx:pt idx="17008">1100</cx:pt>
          <cx:pt idx="17009">1400</cx:pt>
          <cx:pt idx="17010">300</cx:pt>
          <cx:pt idx="17011">1400</cx:pt>
          <cx:pt idx="17012">900</cx:pt>
          <cx:pt idx="17013">900</cx:pt>
          <cx:pt idx="17014">4300</cx:pt>
          <cx:pt idx="17015">4300</cx:pt>
          <cx:pt idx="17016">3700</cx:pt>
          <cx:pt idx="17017">4100</cx:pt>
          <cx:pt idx="17018">1400</cx:pt>
          <cx:pt idx="17019">2000</cx:pt>
          <cx:pt idx="17020">4100</cx:pt>
          <cx:pt idx="17021">3500</cx:pt>
          <cx:pt idx="17022">3700</cx:pt>
          <cx:pt idx="17023">4300</cx:pt>
          <cx:pt idx="17024">3400</cx:pt>
          <cx:pt idx="17025">3700</cx:pt>
          <cx:pt idx="17026">1000</cx:pt>
          <cx:pt idx="17027">1200</cx:pt>
          <cx:pt idx="17028">1000</cx:pt>
          <cx:pt idx="17029">1300</cx:pt>
          <cx:pt idx="17030">1200</cx:pt>
          <cx:pt idx="17031">1100</cx:pt>
          <cx:pt idx="17032">1200</cx:pt>
          <cx:pt idx="17033">1100</cx:pt>
          <cx:pt idx="17034">1600</cx:pt>
          <cx:pt idx="17035">2000</cx:pt>
          <cx:pt idx="17036">1600</cx:pt>
          <cx:pt idx="17037">2200</cx:pt>
          <cx:pt idx="17038">2700</cx:pt>
          <cx:pt idx="17039">4000</cx:pt>
          <cx:pt idx="17040">2400</cx:pt>
          <cx:pt idx="17041">3200</cx:pt>
          <cx:pt idx="17042">2100</cx:pt>
          <cx:pt idx="17043">2600</cx:pt>
          <cx:pt idx="17044">3400</cx:pt>
          <cx:pt idx="17045">3300</cx:pt>
          <cx:pt idx="17046">3000</cx:pt>
          <cx:pt idx="17047">2900</cx:pt>
          <cx:pt idx="17048">3000</cx:pt>
          <cx:pt idx="17049">4100</cx:pt>
          <cx:pt idx="17050">3000</cx:pt>
          <cx:pt idx="17051">5300</cx:pt>
          <cx:pt idx="17052">6500</cx:pt>
          <cx:pt idx="17053">1900</cx:pt>
          <cx:pt idx="17054">3300</cx:pt>
          <cx:pt idx="17055">3000</cx:pt>
          <cx:pt idx="17056">4600</cx:pt>
          <cx:pt idx="17057">2200</cx:pt>
          <cx:pt idx="17058">3800</cx:pt>
          <cx:pt idx="17059">3200</cx:pt>
          <cx:pt idx="17060">3100</cx:pt>
          <cx:pt idx="17061">3700</cx:pt>
          <cx:pt idx="17062">4700</cx:pt>
          <cx:pt idx="17063">4400</cx:pt>
          <cx:pt idx="17064">3100</cx:pt>
          <cx:pt idx="17065">4600</cx:pt>
          <cx:pt idx="17066">3600</cx:pt>
          <cx:pt idx="17067">3600</cx:pt>
          <cx:pt idx="17068">1300</cx:pt>
          <cx:pt idx="17069">5400</cx:pt>
          <cx:pt idx="17070">2700</cx:pt>
          <cx:pt idx="17071">5100</cx:pt>
          <cx:pt idx="17072">3300</cx:pt>
          <cx:pt idx="17073">4000</cx:pt>
          <cx:pt idx="17074">0</cx:pt>
          <cx:pt idx="17075">200</cx:pt>
          <cx:pt idx="17076">0</cx:pt>
          <cx:pt idx="17077">0</cx:pt>
          <cx:pt idx="17078">0</cx:pt>
          <cx:pt idx="17079">0</cx:pt>
          <cx:pt idx="17080">0</cx:pt>
          <cx:pt idx="17081">0</cx:pt>
          <cx:pt idx="17082">1300</cx:pt>
          <cx:pt idx="17083">1400</cx:pt>
          <cx:pt idx="17084">8500</cx:pt>
          <cx:pt idx="17085">1300</cx:pt>
          <cx:pt idx="17086">2800</cx:pt>
          <cx:pt idx="17087">2100</cx:pt>
          <cx:pt idx="17088">3500</cx:pt>
          <cx:pt idx="17089">4600</cx:pt>
          <cx:pt idx="17090">2400</cx:pt>
          <cx:pt idx="17091">4500</cx:pt>
          <cx:pt idx="17092">4800</cx:pt>
          <cx:pt idx="17093">3000</cx:pt>
          <cx:pt idx="17094">2900</cx:pt>
          <cx:pt idx="17095">4100</cx:pt>
          <cx:pt idx="17096">3300</cx:pt>
          <cx:pt idx="17097">3300</cx:pt>
          <cx:pt idx="17098">2300</cx:pt>
          <cx:pt idx="17099">1600</cx:pt>
          <cx:pt idx="17100">0</cx:pt>
          <cx:pt idx="17101">0</cx:pt>
          <cx:pt idx="17102">0</cx:pt>
          <cx:pt idx="17103">0</cx:pt>
          <cx:pt idx="17104">1700</cx:pt>
          <cx:pt idx="17105">0</cx:pt>
          <cx:pt idx="17106">2600</cx:pt>
          <cx:pt idx="17107">2000</cx:pt>
          <cx:pt idx="17108">1200</cx:pt>
          <cx:pt idx="17109">2500</cx:pt>
          <cx:pt idx="17110">4600</cx:pt>
          <cx:pt idx="17111">7900</cx:pt>
          <cx:pt idx="17112">3900</cx:pt>
          <cx:pt idx="17113">5900</cx:pt>
          <cx:pt idx="17114">6100</cx:pt>
          <cx:pt idx="17115">5300</cx:pt>
          <cx:pt idx="17116">5600</cx:pt>
          <cx:pt idx="17117">4500</cx:pt>
          <cx:pt idx="17118">5800</cx:pt>
          <cx:pt idx="17119">4800</cx:pt>
          <cx:pt idx="17120">5100</cx:pt>
          <cx:pt idx="17121">4900</cx:pt>
          <cx:pt idx="17122">3200</cx:pt>
          <cx:pt idx="17123">2800</cx:pt>
          <cx:pt idx="17124">3200</cx:pt>
          <cx:pt idx="17125">4400</cx:pt>
          <cx:pt idx="17126">3600</cx:pt>
          <cx:pt idx="17127">2900</cx:pt>
          <cx:pt idx="17128">3800</cx:pt>
          <cx:pt idx="17129">4900</cx:pt>
          <cx:pt idx="17130">2800</cx:pt>
          <cx:pt idx="17131">5100</cx:pt>
          <cx:pt idx="17132">3800</cx:pt>
          <cx:pt idx="17133">4000</cx:pt>
          <cx:pt idx="17134">3400</cx:pt>
          <cx:pt idx="17135">2900</cx:pt>
          <cx:pt idx="17136">3400</cx:pt>
          <cx:pt idx="17137">3200</cx:pt>
          <cx:pt idx="17138">3400</cx:pt>
          <cx:pt idx="17139">2400</cx:pt>
          <cx:pt idx="17140">1400</cx:pt>
          <cx:pt idx="17141">3800</cx:pt>
          <cx:pt idx="17142">2400</cx:pt>
          <cx:pt idx="17143">3300</cx:pt>
          <cx:pt idx="17144">1100</cx:pt>
          <cx:pt idx="17145">1400</cx:pt>
          <cx:pt idx="17146">4300</cx:pt>
          <cx:pt idx="17147">4800</cx:pt>
          <cx:pt idx="17148">3200</cx:pt>
          <cx:pt idx="17149">4800</cx:pt>
          <cx:pt idx="17150">3100</cx:pt>
          <cx:pt idx="17151">3000</cx:pt>
          <cx:pt idx="17152">7100</cx:pt>
          <cx:pt idx="17153">2000</cx:pt>
          <cx:pt idx="17154">2500</cx:pt>
          <cx:pt idx="17155">3900</cx:pt>
          <cx:pt idx="17156">2900</cx:pt>
          <cx:pt idx="17157">2900</cx:pt>
          <cx:pt idx="17158">1300</cx:pt>
          <cx:pt idx="17159">2800</cx:pt>
          <cx:pt idx="17160">2100</cx:pt>
          <cx:pt idx="17161">2200</cx:pt>
          <cx:pt idx="17162">2000</cx:pt>
          <cx:pt idx="17163">1800</cx:pt>
          <cx:pt idx="17164">800</cx:pt>
          <cx:pt idx="17165">2700</cx:pt>
          <cx:pt idx="17166">1400</cx:pt>
          <cx:pt idx="17167">2100</cx:pt>
          <cx:pt idx="17168">2900</cx:pt>
          <cx:pt idx="17169">1600</cx:pt>
          <cx:pt idx="17170">1400</cx:pt>
          <cx:pt idx="17171">2000</cx:pt>
          <cx:pt idx="17172">1500</cx:pt>
          <cx:pt idx="17173">1400</cx:pt>
          <cx:pt idx="17174">400</cx:pt>
          <cx:pt idx="17175">600</cx:pt>
          <cx:pt idx="17176">900</cx:pt>
          <cx:pt idx="17177">0</cx:pt>
          <cx:pt idx="17178">0</cx:pt>
          <cx:pt idx="17179">300</cx:pt>
          <cx:pt idx="17180">2300</cx:pt>
          <cx:pt idx="17181">1600</cx:pt>
          <cx:pt idx="17182">5700</cx:pt>
          <cx:pt idx="17183">7100</cx:pt>
          <cx:pt idx="17184">5500</cx:pt>
          <cx:pt idx="17185">6300</cx:pt>
          <cx:pt idx="17186">4900</cx:pt>
          <cx:pt idx="17187">6000</cx:pt>
          <cx:pt idx="17188">6500</cx:pt>
          <cx:pt idx="17189">5400</cx:pt>
          <cx:pt idx="17190">6500</cx:pt>
          <cx:pt idx="17191">6700</cx:pt>
          <cx:pt idx="17192">5700</cx:pt>
          <cx:pt idx="17193">5800</cx:pt>
          <cx:pt idx="17194">400</cx:pt>
          <cx:pt idx="17195">3400</cx:pt>
          <cx:pt idx="17196">3000</cx:pt>
          <cx:pt idx="17197">3500</cx:pt>
          <cx:pt idx="17198">1900</cx:pt>
          <cx:pt idx="17199">1100</cx:pt>
          <cx:pt idx="17200">2700</cx:pt>
          <cx:pt idx="17201">1400</cx:pt>
          <cx:pt idx="17202">1800</cx:pt>
          <cx:pt idx="17203">2000</cx:pt>
          <cx:pt idx="17204">1700</cx:pt>
          <cx:pt idx="17205">1900</cx:pt>
          <cx:pt idx="17206">2700</cx:pt>
          <cx:pt idx="17207">2700</cx:pt>
          <cx:pt idx="17208">3000</cx:pt>
          <cx:pt idx="17209">2700</cx:pt>
          <cx:pt idx="17210">2200</cx:pt>
          <cx:pt idx="17211">2600</cx:pt>
          <cx:pt idx="17212">2400</cx:pt>
          <cx:pt idx="17213">1900</cx:pt>
          <cx:pt idx="17214">2200</cx:pt>
          <cx:pt idx="17215">2300</cx:pt>
          <cx:pt idx="17216">1300</cx:pt>
          <cx:pt idx="17217">1500</cx:pt>
          <cx:pt idx="17218">3300</cx:pt>
          <cx:pt idx="17219">2900</cx:pt>
          <cx:pt idx="17220">3700</cx:pt>
          <cx:pt idx="17221">3300</cx:pt>
          <cx:pt idx="17222">4700</cx:pt>
          <cx:pt idx="17223">2300</cx:pt>
          <cx:pt idx="17224">3000</cx:pt>
          <cx:pt idx="17225">2900</cx:pt>
          <cx:pt idx="17226">2300</cx:pt>
          <cx:pt idx="17227">3100</cx:pt>
          <cx:pt idx="17228">3000</cx:pt>
          <cx:pt idx="17229">2700</cx:pt>
          <cx:pt idx="17230">2400</cx:pt>
          <cx:pt idx="17231">2200</cx:pt>
          <cx:pt idx="17232">2700</cx:pt>
          <cx:pt idx="17233">2700</cx:pt>
          <cx:pt idx="17234">2200</cx:pt>
          <cx:pt idx="17235">2100</cx:pt>
          <cx:pt idx="17236">2500</cx:pt>
          <cx:pt idx="17237">2500</cx:pt>
          <cx:pt idx="17238">2500</cx:pt>
          <cx:pt idx="17239">3000</cx:pt>
          <cx:pt idx="17240">2700</cx:pt>
          <cx:pt idx="17241">3100</cx:pt>
          <cx:pt idx="17242">3900</cx:pt>
          <cx:pt idx="17243">4500</cx:pt>
          <cx:pt idx="17244">3500</cx:pt>
          <cx:pt idx="17245">4400</cx:pt>
          <cx:pt idx="17246">3900</cx:pt>
          <cx:pt idx="17247">2600</cx:pt>
          <cx:pt idx="17248">3100</cx:pt>
          <cx:pt idx="17249">3100</cx:pt>
          <cx:pt idx="17250">3200</cx:pt>
          <cx:pt idx="17251">3500</cx:pt>
          <cx:pt idx="17252">3200</cx:pt>
          <cx:pt idx="17253">3300</cx:pt>
          <cx:pt idx="17254">3900</cx:pt>
          <cx:pt idx="17255">2700</cx:pt>
          <cx:pt idx="17256">2600</cx:pt>
          <cx:pt idx="17257">3300</cx:pt>
          <cx:pt idx="17258">3000</cx:pt>
          <cx:pt idx="17259">4500</cx:pt>
          <cx:pt idx="17260">3500</cx:pt>
          <cx:pt idx="17261">3800</cx:pt>
          <cx:pt idx="17262">4300</cx:pt>
          <cx:pt idx="17263">3600</cx:pt>
          <cx:pt idx="17264">3400</cx:pt>
          <cx:pt idx="17265">4000</cx:pt>
          <cx:pt idx="17266">3900</cx:pt>
          <cx:pt idx="17267">4800</cx:pt>
          <cx:pt idx="17268">4400</cx:pt>
          <cx:pt idx="17269">5000</cx:pt>
          <cx:pt idx="17270">4300</cx:pt>
          <cx:pt idx="17271">3500</cx:pt>
          <cx:pt idx="17272">4200</cx:pt>
          <cx:pt idx="17273">4700</cx:pt>
          <cx:pt idx="17274">3600</cx:pt>
          <cx:pt idx="17275">4700</cx:pt>
          <cx:pt idx="17276">4200</cx:pt>
          <cx:pt idx="17277">4600</cx:pt>
          <cx:pt idx="17278">2900</cx:pt>
          <cx:pt idx="17279">2500</cx:pt>
          <cx:pt idx="17280">2900</cx:pt>
          <cx:pt idx="17281">2700</cx:pt>
          <cx:pt idx="17282">2400</cx:pt>
          <cx:pt idx="17283">2600</cx:pt>
          <cx:pt idx="17284">2800</cx:pt>
          <cx:pt idx="17285">2500</cx:pt>
          <cx:pt idx="17286">3200</cx:pt>
          <cx:pt idx="17287">2700</cx:pt>
          <cx:pt idx="17288">2200</cx:pt>
          <cx:pt idx="17289">2400</cx:pt>
          <cx:pt idx="17290">3400</cx:pt>
          <cx:pt idx="17291">4900</cx:pt>
          <cx:pt idx="17292">5300</cx:pt>
          <cx:pt idx="17293">3200</cx:pt>
          <cx:pt idx="17294">4000</cx:pt>
          <cx:pt idx="17295">2200</cx:pt>
          <cx:pt idx="17296">2500</cx:pt>
          <cx:pt idx="17297">2000</cx:pt>
          <cx:pt idx="17298">2600</cx:pt>
          <cx:pt idx="17299">2000</cx:pt>
          <cx:pt idx="17300">2100</cx:pt>
          <cx:pt idx="17301">3500</cx:pt>
          <cx:pt idx="17302">2500</cx:pt>
          <cx:pt idx="17303">2400</cx:pt>
          <cx:pt idx="17304">1500</cx:pt>
          <cx:pt idx="17305">3500</cx:pt>
          <cx:pt idx="17306">1500</cx:pt>
          <cx:pt idx="17307">2000</cx:pt>
          <cx:pt idx="17308">2000</cx:pt>
          <cx:pt idx="17309">2000</cx:pt>
          <cx:pt idx="17310">2200</cx:pt>
          <cx:pt idx="17311">1800</cx:pt>
          <cx:pt idx="17312">1300</cx:pt>
          <cx:pt idx="17313">2400</cx:pt>
          <cx:pt idx="17314">2900</cx:pt>
          <cx:pt idx="17315">2900</cx:pt>
          <cx:pt idx="17316">3600</cx:pt>
          <cx:pt idx="17317">5000</cx:pt>
          <cx:pt idx="17318">3400</cx:pt>
          <cx:pt idx="17319">1700</cx:pt>
          <cx:pt idx="17320">1400</cx:pt>
          <cx:pt idx="17321">5000</cx:pt>
          <cx:pt idx="17322">2900</cx:pt>
          <cx:pt idx="17323">3300</cx:pt>
          <cx:pt idx="17324">2700</cx:pt>
          <cx:pt idx="17325">2500</cx:pt>
          <cx:pt idx="17326">7500</cx:pt>
          <cx:pt idx="17327">12400</cx:pt>
          <cx:pt idx="17328">16900</cx:pt>
          <cx:pt idx="17329">40600</cx:pt>
          <cx:pt idx="17330">19400</cx:pt>
          <cx:pt idx="17331">31900</cx:pt>
          <cx:pt idx="17332">9200</cx:pt>
          <cx:pt idx="17333">3200</cx:pt>
          <cx:pt idx="17334">4200</cx:pt>
          <cx:pt idx="17335">100</cx:pt>
          <cx:pt idx="17336">2000</cx:pt>
          <cx:pt idx="17337">2200</cx:pt>
          <cx:pt idx="17338">1600</cx:pt>
          <cx:pt idx="17339">1600</cx:pt>
          <cx:pt idx="17340">1000</cx:pt>
          <cx:pt idx="17341">2100</cx:pt>
          <cx:pt idx="17342">1500</cx:pt>
          <cx:pt idx="17343">1500</cx:pt>
          <cx:pt idx="17344">2400</cx:pt>
          <cx:pt idx="17345">1500</cx:pt>
          <cx:pt idx="17346">3000</cx:pt>
          <cx:pt idx="17347">1600</cx:pt>
          <cx:pt idx="17348">4000</cx:pt>
          <cx:pt idx="17349">3000</cx:pt>
          <cx:pt idx="17350">3100</cx:pt>
          <cx:pt idx="17351">4900</cx:pt>
          <cx:pt idx="17352">6700</cx:pt>
          <cx:pt idx="17353">5100</cx:pt>
          <cx:pt idx="17354">5900</cx:pt>
          <cx:pt idx="17355">4400</cx:pt>
          <cx:pt idx="17356">5400</cx:pt>
          <cx:pt idx="17357">2000</cx:pt>
          <cx:pt idx="17358">2800</cx:pt>
          <cx:pt idx="17359">2400</cx:pt>
          <cx:pt idx="17360">3100</cx:pt>
          <cx:pt idx="17361">2700</cx:pt>
          <cx:pt idx="17362">5300</cx:pt>
          <cx:pt idx="17363">6500</cx:pt>
          <cx:pt idx="17364">3600</cx:pt>
          <cx:pt idx="17365">3000</cx:pt>
          <cx:pt idx="17366">3200</cx:pt>
          <cx:pt idx="17367">2800</cx:pt>
          <cx:pt idx="17368">5200</cx:pt>
          <cx:pt idx="17369">3200</cx:pt>
          <cx:pt idx="17370">3300</cx:pt>
          <cx:pt idx="17371">5000</cx:pt>
          <cx:pt idx="17372">4500</cx:pt>
          <cx:pt idx="17373">5100</cx:pt>
          <cx:pt idx="17374">4400</cx:pt>
          <cx:pt idx="17375">5200</cx:pt>
          <cx:pt idx="17376">5500</cx:pt>
          <cx:pt idx="17377">4000</cx:pt>
          <cx:pt idx="17378">5500</cx:pt>
          <cx:pt idx="17379">4000</cx:pt>
          <cx:pt idx="17380">4600</cx:pt>
          <cx:pt idx="17381">4600</cx:pt>
          <cx:pt idx="17382">3800</cx:pt>
          <cx:pt idx="17383">4400</cx:pt>
          <cx:pt idx="17384">4200</cx:pt>
          <cx:pt idx="17385">5100</cx:pt>
          <cx:pt idx="17386">3800</cx:pt>
          <cx:pt idx="17387">6300</cx:pt>
          <cx:pt idx="17388">2800</cx:pt>
          <cx:pt idx="17389">2500</cx:pt>
          <cx:pt idx="17390">2300</cx:pt>
          <cx:pt idx="17391">2600</cx:pt>
          <cx:pt idx="17392">2300</cx:pt>
          <cx:pt idx="17393">2700</cx:pt>
          <cx:pt idx="17394">1600</cx:pt>
          <cx:pt idx="17395">500</cx:pt>
          <cx:pt idx="17396">5100</cx:pt>
          <cx:pt idx="17397">5400</cx:pt>
          <cx:pt idx="17398">4800</cx:pt>
          <cx:pt idx="17399">6400</cx:pt>
          <cx:pt idx="17400">5300</cx:pt>
          <cx:pt idx="17401">5500</cx:pt>
          <cx:pt idx="17402">5700</cx:pt>
          <cx:pt idx="17403">6500</cx:pt>
          <cx:pt idx="17404">6300</cx:pt>
          <cx:pt idx="17405">4100</cx:pt>
          <cx:pt idx="17406">3500</cx:pt>
          <cx:pt idx="17407">3700</cx:pt>
          <cx:pt idx="17408">1900</cx:pt>
          <cx:pt idx="17409">3500</cx:pt>
          <cx:pt idx="17410">2200</cx:pt>
          <cx:pt idx="17411">3000</cx:pt>
          <cx:pt idx="17412">1800</cx:pt>
          <cx:pt idx="17413">3000</cx:pt>
          <cx:pt idx="17414">3200</cx:pt>
          <cx:pt idx="17415">2200</cx:pt>
          <cx:pt idx="17416">100</cx:pt>
          <cx:pt idx="17417">1000</cx:pt>
          <cx:pt idx="17418">1000</cx:pt>
          <cx:pt idx="17419">1000</cx:pt>
          <cx:pt idx="17420">4100</cx:pt>
          <cx:pt idx="17421">2900</cx:pt>
          <cx:pt idx="17422">2500</cx:pt>
          <cx:pt idx="17423">3300</cx:pt>
          <cx:pt idx="17424">3600</cx:pt>
          <cx:pt idx="17425">2900</cx:pt>
          <cx:pt idx="17426">2700</cx:pt>
          <cx:pt idx="17427">2400</cx:pt>
          <cx:pt idx="17428">2100</cx:pt>
          <cx:pt idx="17429">1200</cx:pt>
          <cx:pt idx="17430">2800</cx:pt>
          <cx:pt idx="17431">1700</cx:pt>
          <cx:pt idx="17432">1300</cx:pt>
          <cx:pt idx="17433">3700</cx:pt>
          <cx:pt idx="17434">8300</cx:pt>
          <cx:pt idx="17435">7100</cx:pt>
          <cx:pt idx="17436">10800</cx:pt>
          <cx:pt idx="17437">5300</cx:pt>
          <cx:pt idx="17438">4100</cx:pt>
          <cx:pt idx="17439">3300</cx:pt>
          <cx:pt idx="17440">4500</cx:pt>
          <cx:pt idx="17441">4500</cx:pt>
          <cx:pt idx="17442">3800</cx:pt>
          <cx:pt idx="17443">3900</cx:pt>
          <cx:pt idx="17444">4200</cx:pt>
          <cx:pt idx="17445">4400</cx:pt>
          <cx:pt idx="17446">4300</cx:pt>
          <cx:pt idx="17447">3100</cx:pt>
          <cx:pt idx="17448">4800</cx:pt>
          <cx:pt idx="17449">3400</cx:pt>
          <cx:pt idx="17450">2900</cx:pt>
          <cx:pt idx="17451">3700</cx:pt>
          <cx:pt idx="17452">3400</cx:pt>
          <cx:pt idx="17453">3500</cx:pt>
          <cx:pt idx="17454">3600</cx:pt>
          <cx:pt idx="17455">3000</cx:pt>
          <cx:pt idx="17456">3400</cx:pt>
          <cx:pt idx="17457">3000</cx:pt>
          <cx:pt idx="17458">2700</cx:pt>
          <cx:pt idx="17459">1300</cx:pt>
          <cx:pt idx="17460">3500</cx:pt>
          <cx:pt idx="17461">3200</cx:pt>
          <cx:pt idx="17462">2500</cx:pt>
          <cx:pt idx="17463">2600</cx:pt>
          <cx:pt idx="17464">3000</cx:pt>
          <cx:pt idx="17465">3200</cx:pt>
          <cx:pt idx="17466">3500</cx:pt>
          <cx:pt idx="17467">3400</cx:pt>
          <cx:pt idx="17468">3000</cx:pt>
          <cx:pt idx="17469">6100</cx:pt>
          <cx:pt idx="17470">6900</cx:pt>
          <cx:pt idx="17471">5100</cx:pt>
          <cx:pt idx="17472">7800</cx:pt>
          <cx:pt idx="17473">5900</cx:pt>
          <cx:pt idx="17474">5500</cx:pt>
          <cx:pt idx="17475">6200</cx:pt>
          <cx:pt idx="17476">7000</cx:pt>
          <cx:pt idx="17477">6100</cx:pt>
          <cx:pt idx="17478">5500</cx:pt>
          <cx:pt idx="17479">4300</cx:pt>
          <cx:pt idx="17480">5000</cx:pt>
          <cx:pt idx="17481">4000</cx:pt>
          <cx:pt idx="17482">3000</cx:pt>
          <cx:pt idx="17483">2500</cx:pt>
          <cx:pt idx="17484">3400</cx:pt>
          <cx:pt idx="17485">4300</cx:pt>
          <cx:pt idx="17486">5400</cx:pt>
          <cx:pt idx="17487">6700</cx:pt>
          <cx:pt idx="17488">3400</cx:pt>
          <cx:pt idx="17489">6000</cx:pt>
          <cx:pt idx="17490">3200</cx:pt>
          <cx:pt idx="17491">5200</cx:pt>
          <cx:pt idx="17492">4800</cx:pt>
          <cx:pt idx="17493">4500</cx:pt>
          <cx:pt idx="17494">2700</cx:pt>
          <cx:pt idx="17495">2300</cx:pt>
          <cx:pt idx="17496">2200</cx:pt>
          <cx:pt idx="17497">1900</cx:pt>
          <cx:pt idx="17498">700</cx:pt>
          <cx:pt idx="17499">3500</cx:pt>
          <cx:pt idx="17500">2200</cx:pt>
          <cx:pt idx="17501">2400</cx:pt>
          <cx:pt idx="17502">1900</cx:pt>
          <cx:pt idx="17503">2100</cx:pt>
          <cx:pt idx="17504">2000</cx:pt>
          <cx:pt idx="17505">700</cx:pt>
          <cx:pt idx="17506">1100</cx:pt>
          <cx:pt idx="17507">800</cx:pt>
          <cx:pt idx="17508">800</cx:pt>
          <cx:pt idx="17509">1700</cx:pt>
          <cx:pt idx="17510">500</cx:pt>
          <cx:pt idx="17511">800</cx:pt>
          <cx:pt idx="17512">900</cx:pt>
          <cx:pt idx="17513">900</cx:pt>
          <cx:pt idx="17514">900</cx:pt>
          <cx:pt idx="17515">400</cx:pt>
          <cx:pt idx="17516">400</cx:pt>
          <cx:pt idx="17517">0</cx:pt>
          <cx:pt idx="17518">100</cx:pt>
          <cx:pt idx="17519">100</cx:pt>
          <cx:pt idx="17520">0</cx:pt>
          <cx:pt idx="17521">1500</cx:pt>
          <cx:pt idx="17522">1000</cx:pt>
          <cx:pt idx="17523">100</cx:pt>
          <cx:pt idx="17524">700</cx:pt>
          <cx:pt idx="17525">1200</cx:pt>
          <cx:pt idx="17526">2200</cx:pt>
          <cx:pt idx="17527">9900</cx:pt>
          <cx:pt idx="17528">7900</cx:pt>
          <cx:pt idx="17529">6200</cx:pt>
          <cx:pt idx="17530">25000</cx:pt>
          <cx:pt idx="17531">9100</cx:pt>
          <cx:pt idx="17532">7400</cx:pt>
          <cx:pt idx="17533">9300</cx:pt>
          <cx:pt idx="17534">8700</cx:pt>
          <cx:pt idx="17535">7700</cx:pt>
          <cx:pt idx="17536">11800</cx:pt>
          <cx:pt idx="17537">12400</cx:pt>
          <cx:pt idx="17538">7400</cx:pt>
          <cx:pt idx="17539">3000</cx:pt>
          <cx:pt idx="17540">3100</cx:pt>
          <cx:pt idx="17541">5100</cx:pt>
          <cx:pt idx="17542">4500</cx:pt>
          <cx:pt idx="17543">3000</cx:pt>
          <cx:pt idx="17544">3000</cx:pt>
          <cx:pt idx="17545">3300</cx:pt>
          <cx:pt idx="17546">3000</cx:pt>
          <cx:pt idx="17547">3400</cx:pt>
          <cx:pt idx="17548">3900</cx:pt>
          <cx:pt idx="17549">3200</cx:pt>
          <cx:pt idx="17550">3000</cx:pt>
          <cx:pt idx="17551">5600</cx:pt>
          <cx:pt idx="17552">5400</cx:pt>
          <cx:pt idx="17553">5200</cx:pt>
          <cx:pt idx="17554">6000</cx:pt>
          <cx:pt idx="17555">4800</cx:pt>
          <cx:pt idx="17556">4800</cx:pt>
          <cx:pt idx="17557">5800</cx:pt>
          <cx:pt idx="17558">5500</cx:pt>
          <cx:pt idx="17559">5600</cx:pt>
          <cx:pt idx="17560">5900</cx:pt>
          <cx:pt idx="17561">6400</cx:pt>
          <cx:pt idx="17562">5200</cx:pt>
          <cx:pt idx="17563">12900</cx:pt>
          <cx:pt idx="17564">28800</cx:pt>
          <cx:pt idx="17565">23800</cx:pt>
          <cx:pt idx="17566">10100</cx:pt>
          <cx:pt idx="17567">8300</cx:pt>
          <cx:pt idx="17568">8000</cx:pt>
          <cx:pt idx="17569">9600</cx:pt>
          <cx:pt idx="17570">8500</cx:pt>
          <cx:pt idx="17571">8500</cx:pt>
          <cx:pt idx="17572">11600</cx:pt>
          <cx:pt idx="17573">11400</cx:pt>
          <cx:pt idx="17574">11500</cx:pt>
          <cx:pt idx="17575">8100</cx:pt>
          <cx:pt idx="17576">10600</cx:pt>
          <cx:pt idx="17577">5100</cx:pt>
          <cx:pt idx="17578">3100</cx:pt>
          <cx:pt idx="17579">4100</cx:pt>
          <cx:pt idx="17580">2500</cx:pt>
          <cx:pt idx="17581">3700</cx:pt>
          <cx:pt idx="17582">2500</cx:pt>
          <cx:pt idx="17583">3000</cx:pt>
          <cx:pt idx="17584">3900</cx:pt>
          <cx:pt idx="17585">3500</cx:pt>
          <cx:pt idx="17586">3100</cx:pt>
          <cx:pt idx="17587">1200</cx:pt>
          <cx:pt idx="17588">1400</cx:pt>
          <cx:pt idx="17589">1500</cx:pt>
          <cx:pt idx="17590">1800</cx:pt>
          <cx:pt idx="17591">1500</cx:pt>
          <cx:pt idx="17592">1300</cx:pt>
          <cx:pt idx="17593">2100</cx:pt>
          <cx:pt idx="17594">5700</cx:pt>
          <cx:pt idx="17595">2100</cx:pt>
          <cx:pt idx="17596">4200</cx:pt>
          <cx:pt idx="17597">2100</cx:pt>
          <cx:pt idx="17598">2200</cx:pt>
          <cx:pt idx="17599">4800</cx:pt>
          <cx:pt idx="17600">4100</cx:pt>
          <cx:pt idx="17601">1600</cx:pt>
          <cx:pt idx="17602">900</cx:pt>
          <cx:pt idx="17603">200</cx:pt>
          <cx:pt idx="17604">1100</cx:pt>
          <cx:pt idx="17605">2700</cx:pt>
          <cx:pt idx="17606">3500</cx:pt>
          <cx:pt idx="17607">1900</cx:pt>
          <cx:pt idx="17608">2400</cx:pt>
          <cx:pt idx="17609">2200</cx:pt>
          <cx:pt idx="17610">1800</cx:pt>
          <cx:pt idx="17611">7900</cx:pt>
          <cx:pt idx="17612">8500</cx:pt>
          <cx:pt idx="17613">7500</cx:pt>
          <cx:pt idx="17614">7400</cx:pt>
          <cx:pt idx="17615">8100</cx:pt>
          <cx:pt idx="17616">10600</cx:pt>
          <cx:pt idx="17617">8800</cx:pt>
          <cx:pt idx="17618">1800</cx:pt>
          <cx:pt idx="17619">2100</cx:pt>
          <cx:pt idx="17620">2000</cx:pt>
          <cx:pt idx="17621">2100</cx:pt>
          <cx:pt idx="17622">2000</cx:pt>
          <cx:pt idx="17623">10100</cx:pt>
          <cx:pt idx="17624">11500</cx:pt>
          <cx:pt idx="17625">11300</cx:pt>
          <cx:pt idx="17626">3400</cx:pt>
          <cx:pt idx="17627">0</cx:pt>
          <cx:pt idx="17628">0</cx:pt>
          <cx:pt idx="17629">10300</cx:pt>
          <cx:pt idx="17630">10300</cx:pt>
          <cx:pt idx="17631">11300</cx:pt>
          <cx:pt idx="17632">11700</cx:pt>
          <cx:pt idx="17633">10200</cx:pt>
          <cx:pt idx="17634">10700</cx:pt>
          <cx:pt idx="17635">3300</cx:pt>
          <cx:pt idx="17636">5700</cx:pt>
          <cx:pt idx="17637">3200</cx:pt>
          <cx:pt idx="17638">4000</cx:pt>
          <cx:pt idx="17639">4600</cx:pt>
          <cx:pt idx="17640">3100</cx:pt>
          <cx:pt idx="17641">4000</cx:pt>
          <cx:pt idx="17642">4400</cx:pt>
          <cx:pt idx="17643">2500</cx:pt>
          <cx:pt idx="17644">3400</cx:pt>
          <cx:pt idx="17645">4100</cx:pt>
          <cx:pt idx="17646">3100</cx:pt>
          <cx:pt idx="17647">10500</cx:pt>
          <cx:pt idx="17648">7500</cx:pt>
          <cx:pt idx="17649">4600</cx:pt>
          <cx:pt idx="17650">4400</cx:pt>
          <cx:pt idx="17651">5500</cx:pt>
          <cx:pt idx="17652">3800</cx:pt>
          <cx:pt idx="17653">3400</cx:pt>
          <cx:pt idx="17654">3500</cx:pt>
          <cx:pt idx="17655">7400</cx:pt>
          <cx:pt idx="17656">4900</cx:pt>
          <cx:pt idx="17657">3500</cx:pt>
          <cx:pt idx="17658">3200</cx:pt>
          <cx:pt idx="17659">2600</cx:pt>
          <cx:pt idx="17660">2600</cx:pt>
          <cx:pt idx="17661">1400</cx:pt>
          <cx:pt idx="17662">1200</cx:pt>
          <cx:pt idx="17663">800</cx:pt>
          <cx:pt idx="17664">200</cx:pt>
          <cx:pt idx="17665">1500</cx:pt>
          <cx:pt idx="17666">1900</cx:pt>
          <cx:pt idx="17667">1700</cx:pt>
          <cx:pt idx="17668">1800</cx:pt>
          <cx:pt idx="17669">2100</cx:pt>
          <cx:pt idx="17670">3100</cx:pt>
          <cx:pt idx="17671">2600</cx:pt>
          <cx:pt idx="17672">4200</cx:pt>
          <cx:pt idx="17673">5000</cx:pt>
          <cx:pt idx="17674">4100</cx:pt>
          <cx:pt idx="17675">3800</cx:pt>
          <cx:pt idx="17676">2800</cx:pt>
          <cx:pt idx="17677">2700</cx:pt>
          <cx:pt idx="17678">5000</cx:pt>
          <cx:pt idx="17679">2600</cx:pt>
          <cx:pt idx="17680">2200</cx:pt>
          <cx:pt idx="17681">2700</cx:pt>
          <cx:pt idx="17682">5200</cx:pt>
          <cx:pt idx="17683">2500</cx:pt>
          <cx:pt idx="17684">3500</cx:pt>
          <cx:pt idx="17685">4200</cx:pt>
          <cx:pt idx="17686">4100</cx:pt>
          <cx:pt idx="17687">3900</cx:pt>
          <cx:pt idx="17688">4200</cx:pt>
          <cx:pt idx="17689">3600</cx:pt>
          <cx:pt idx="17690">4400</cx:pt>
          <cx:pt idx="17691">3200</cx:pt>
          <cx:pt idx="17692">4700</cx:pt>
          <cx:pt idx="17693">4200</cx:pt>
          <cx:pt idx="17694">4200</cx:pt>
          <cx:pt idx="17695">4200</cx:pt>
          <cx:pt idx="17696">4100</cx:pt>
          <cx:pt idx="17697">6500</cx:pt>
          <cx:pt idx="17698">4400</cx:pt>
          <cx:pt idx="17699">6100</cx:pt>
          <cx:pt idx="17700">3500</cx:pt>
          <cx:pt idx="17701">3300</cx:pt>
          <cx:pt idx="17702">7400</cx:pt>
          <cx:pt idx="17703">6100</cx:pt>
          <cx:pt idx="17704">6000</cx:pt>
          <cx:pt idx="17705">7100</cx:pt>
          <cx:pt idx="17706">6800</cx:pt>
          <cx:pt idx="17707">8100</cx:pt>
          <cx:pt idx="17708">4300</cx:pt>
          <cx:pt idx="17709">9800</cx:pt>
          <cx:pt idx="17710">9200</cx:pt>
          <cx:pt idx="17711">10200</cx:pt>
          <cx:pt idx="17712">18000</cx:pt>
          <cx:pt idx="17713">9400</cx:pt>
          <cx:pt idx="17714">4900</cx:pt>
          <cx:pt idx="17715">2200</cx:pt>
          <cx:pt idx="17716">900</cx:pt>
          <cx:pt idx="17717">100</cx:pt>
          <cx:pt idx="17718">100</cx:pt>
          <cx:pt idx="17719">0</cx:pt>
          <cx:pt idx="17720">200</cx:pt>
          <cx:pt idx="17721">14700</cx:pt>
          <cx:pt idx="17722">16900</cx:pt>
          <cx:pt idx="17723">15700</cx:pt>
          <cx:pt idx="17724">18900</cx:pt>
          <cx:pt idx="17725">19400</cx:pt>
          <cx:pt idx="17726">19500</cx:pt>
          <cx:pt idx="17727">16700</cx:pt>
          <cx:pt idx="17728">13700</cx:pt>
          <cx:pt idx="17729">11700</cx:pt>
          <cx:pt idx="17730">12100</cx:pt>
          <cx:pt idx="17731">10300</cx:pt>
          <cx:pt idx="17732">12800</cx:pt>
          <cx:pt idx="17733">1700</cx:pt>
          <cx:pt idx="17734">2100</cx:pt>
          <cx:pt idx="17735">900</cx:pt>
          <cx:pt idx="17736">2000</cx:pt>
          <cx:pt idx="17737">1600</cx:pt>
          <cx:pt idx="17738">1200</cx:pt>
          <cx:pt idx="17739">2700</cx:pt>
          <cx:pt idx="17740">300</cx:pt>
          <cx:pt idx="17741">2000</cx:pt>
          <cx:pt idx="17742">2700</cx:pt>
          <cx:pt idx="17743">1600</cx:pt>
          <cx:pt idx="17744">2500</cx:pt>
          <cx:pt idx="17745">2100</cx:pt>
          <cx:pt idx="17746">2300</cx:pt>
          <cx:pt idx="17747">3100</cx:pt>
          <cx:pt idx="17748">2400</cx:pt>
          <cx:pt idx="17749">3000</cx:pt>
          <cx:pt idx="17750">2200</cx:pt>
          <cx:pt idx="17751">2500</cx:pt>
          <cx:pt idx="17752">3400</cx:pt>
          <cx:pt idx="17753">3100</cx:pt>
          <cx:pt idx="17754">3200</cx:pt>
          <cx:pt idx="17755">3100</cx:pt>
          <cx:pt idx="17756">4800</cx:pt>
          <cx:pt idx="17757">2000</cx:pt>
          <cx:pt idx="17758">2400</cx:pt>
          <cx:pt idx="17759">2000</cx:pt>
          <cx:pt idx="17760">1800</cx:pt>
          <cx:pt idx="17761">1700</cx:pt>
          <cx:pt idx="17762">1100</cx:pt>
          <cx:pt idx="17763">2200</cx:pt>
          <cx:pt idx="17764">1900</cx:pt>
          <cx:pt idx="17765">1900</cx:pt>
          <cx:pt idx="17766">1700</cx:pt>
          <cx:pt idx="17767">1400</cx:pt>
          <cx:pt idx="17768">1900</cx:pt>
          <cx:pt idx="17769">9100</cx:pt>
          <cx:pt idx="17770">10600</cx:pt>
          <cx:pt idx="17771">8400</cx:pt>
          <cx:pt idx="17772">8900</cx:pt>
          <cx:pt idx="17773">8000</cx:pt>
          <cx:pt idx="17774">8000</cx:pt>
          <cx:pt idx="17775">9500</cx:pt>
          <cx:pt idx="17776">8100</cx:pt>
          <cx:pt idx="17777">7000</cx:pt>
          <cx:pt idx="17778">6700</cx:pt>
          <cx:pt idx="17779">7000</cx:pt>
          <cx:pt idx="17780">7100</cx:pt>
          <cx:pt idx="17781">4700</cx:pt>
          <cx:pt idx="17782">5700</cx:pt>
          <cx:pt idx="17783">5600</cx:pt>
          <cx:pt idx="17784">6200</cx:pt>
          <cx:pt idx="17785">7200</cx:pt>
          <cx:pt idx="17786">6100</cx:pt>
          <cx:pt idx="17787">5300</cx:pt>
          <cx:pt idx="17788">5300</cx:pt>
          <cx:pt idx="17789">5600</cx:pt>
          <cx:pt idx="17790">4500</cx:pt>
          <cx:pt idx="17791">3900</cx:pt>
          <cx:pt idx="17792">5500</cx:pt>
          <cx:pt idx="17793">1800</cx:pt>
          <cx:pt idx="17794">2500</cx:pt>
          <cx:pt idx="17795">2300</cx:pt>
          <cx:pt idx="17796">1600</cx:pt>
          <cx:pt idx="17797">1500</cx:pt>
          <cx:pt idx="17798">1300</cx:pt>
          <cx:pt idx="17799">1900</cx:pt>
          <cx:pt idx="17800">1400</cx:pt>
          <cx:pt idx="17801">1600</cx:pt>
          <cx:pt idx="17802">1800</cx:pt>
          <cx:pt idx="17803">1100</cx:pt>
          <cx:pt idx="17804">1200</cx:pt>
          <cx:pt idx="17805">17800</cx:pt>
          <cx:pt idx="17806">4500</cx:pt>
          <cx:pt idx="17807">4000</cx:pt>
          <cx:pt idx="17808">4000</cx:pt>
          <cx:pt idx="17809">4900</cx:pt>
          <cx:pt idx="17810">3500</cx:pt>
          <cx:pt idx="17811">4300</cx:pt>
          <cx:pt idx="17812">3100</cx:pt>
          <cx:pt idx="17813">3200</cx:pt>
          <cx:pt idx="17814">0</cx:pt>
          <cx:pt idx="17815">900</cx:pt>
          <cx:pt idx="17816">5200</cx:pt>
          <cx:pt idx="17817">1500</cx:pt>
          <cx:pt idx="17818">4600</cx:pt>
          <cx:pt idx="17819">3600</cx:pt>
          <cx:pt idx="17820">4300</cx:pt>
          <cx:pt idx="17821">4600</cx:pt>
          <cx:pt idx="17822">4700</cx:pt>
          <cx:pt idx="17823">4500</cx:pt>
          <cx:pt idx="17824">4700</cx:pt>
          <cx:pt idx="17825">4500</cx:pt>
          <cx:pt idx="17826">5100</cx:pt>
          <cx:pt idx="17827">3900</cx:pt>
          <cx:pt idx="17828">4600</cx:pt>
          <cx:pt idx="17829">4000</cx:pt>
          <cx:pt idx="17830">5300</cx:pt>
          <cx:pt idx="17831">4500</cx:pt>
          <cx:pt idx="17832">4500</cx:pt>
          <cx:pt idx="17833">4600</cx:pt>
          <cx:pt idx="17834">3900</cx:pt>
          <cx:pt idx="17835">4400</cx:pt>
          <cx:pt idx="17836">4100</cx:pt>
          <cx:pt idx="17837">4000</cx:pt>
          <cx:pt idx="17838">3000</cx:pt>
          <cx:pt idx="17839">4400</cx:pt>
          <cx:pt idx="17840">4200</cx:pt>
          <cx:pt idx="17841">3900</cx:pt>
          <cx:pt idx="17842">4100</cx:pt>
          <cx:pt idx="17843">11300</cx:pt>
          <cx:pt idx="17844">2600</cx:pt>
          <cx:pt idx="17845">2200</cx:pt>
          <cx:pt idx="17846">2300</cx:pt>
          <cx:pt idx="17847">2600</cx:pt>
          <cx:pt idx="17848">2100</cx:pt>
          <cx:pt idx="17849">2500</cx:pt>
          <cx:pt idx="17850">11000</cx:pt>
          <cx:pt idx="17851">2400</cx:pt>
          <cx:pt idx="17852">2200</cx:pt>
          <cx:pt idx="17853">2200</cx:pt>
          <cx:pt idx="17854">1000</cx:pt>
          <cx:pt idx="17855">900</cx:pt>
          <cx:pt idx="17856">1000</cx:pt>
          <cx:pt idx="17857">1200</cx:pt>
          <cx:pt idx="17858">1200</cx:pt>
          <cx:pt idx="17859">200</cx:pt>
          <cx:pt idx="17860">800</cx:pt>
          <cx:pt idx="17861">800</cx:pt>
          <cx:pt idx="17862">1400</cx:pt>
          <cx:pt idx="17863">800</cx:pt>
          <cx:pt idx="17864">1700</cx:pt>
          <cx:pt idx="17865">900</cx:pt>
          <cx:pt idx="17866">1200</cx:pt>
          <cx:pt idx="17867">900</cx:pt>
          <cx:pt idx="17868">800</cx:pt>
          <cx:pt idx="17869">300</cx:pt>
          <cx:pt idx="17870">300</cx:pt>
          <cx:pt idx="17871">1200</cx:pt>
          <cx:pt idx="17872">0</cx:pt>
          <cx:pt idx="17873">500</cx:pt>
          <cx:pt idx="17874">2600</cx:pt>
          <cx:pt idx="17875">2200</cx:pt>
          <cx:pt idx="17876">1700</cx:pt>
          <cx:pt idx="17877">4700</cx:pt>
          <cx:pt idx="17878">6700</cx:pt>
          <cx:pt idx="17879">5500</cx:pt>
          <cx:pt idx="17880">5100</cx:pt>
          <cx:pt idx="17881">6000</cx:pt>
          <cx:pt idx="17882">4900</cx:pt>
          <cx:pt idx="17883">5300</cx:pt>
          <cx:pt idx="17884">4700</cx:pt>
          <cx:pt idx="17885">5200</cx:pt>
          <cx:pt idx="17886">3700</cx:pt>
          <cx:pt idx="17887">3600</cx:pt>
          <cx:pt idx="17888">3400</cx:pt>
          <cx:pt idx="17889">2800</cx:pt>
          <cx:pt idx="17890">1300</cx:pt>
          <cx:pt idx="17891">11300</cx:pt>
          <cx:pt idx="17892">4000</cx:pt>
          <cx:pt idx="17893">3600</cx:pt>
          <cx:pt idx="17894">2600</cx:pt>
          <cx:pt idx="17895">3600</cx:pt>
          <cx:pt idx="17896">6000</cx:pt>
          <cx:pt idx="17897">20300</cx:pt>
          <cx:pt idx="17898">3600</cx:pt>
          <cx:pt idx="17899">3400</cx:pt>
          <cx:pt idx="17900">4300</cx:pt>
          <cx:pt idx="17901">700</cx:pt>
          <cx:pt idx="17902">700</cx:pt>
          <cx:pt idx="17903">700</cx:pt>
          <cx:pt idx="17904">900</cx:pt>
          <cx:pt idx="17905">1000</cx:pt>
          <cx:pt idx="17906">900</cx:pt>
          <cx:pt idx="17907">1100</cx:pt>
          <cx:pt idx="17908">1000</cx:pt>
          <cx:pt idx="17909">900</cx:pt>
          <cx:pt idx="17910">1000</cx:pt>
          <cx:pt idx="17911">700</cx:pt>
          <cx:pt idx="17912">700</cx:pt>
          <cx:pt idx="17913">8800</cx:pt>
          <cx:pt idx="17914">3500</cx:pt>
          <cx:pt idx="17915">1900</cx:pt>
          <cx:pt idx="17916">8200</cx:pt>
          <cx:pt idx="17917">1700</cx:pt>
          <cx:pt idx="17918">3800</cx:pt>
          <cx:pt idx="17919">3700</cx:pt>
          <cx:pt idx="17920">3800</cx:pt>
          <cx:pt idx="17921">3600</cx:pt>
          <cx:pt idx="17922">5100</cx:pt>
          <cx:pt idx="17923">3300</cx:pt>
          <cx:pt idx="17924">3800</cx:pt>
          <cx:pt idx="17925">4200</cx:pt>
          <cx:pt idx="17926">3500</cx:pt>
          <cx:pt idx="17927">4000</cx:pt>
          <cx:pt idx="17928">4200</cx:pt>
          <cx:pt idx="17929">5800</cx:pt>
          <cx:pt idx="17930">3300</cx:pt>
          <cx:pt idx="17931">3100</cx:pt>
          <cx:pt idx="17932">4400</cx:pt>
          <cx:pt idx="17933">4300</cx:pt>
          <cx:pt idx="17934">3300</cx:pt>
          <cx:pt idx="17935">3000</cx:pt>
          <cx:pt idx="17936">3200</cx:pt>
          <cx:pt idx="17937">2200</cx:pt>
          <cx:pt idx="17938">3300</cx:pt>
          <cx:pt idx="17939">3900</cx:pt>
          <cx:pt idx="17940">4800</cx:pt>
          <cx:pt idx="17941">6800</cx:pt>
          <cx:pt idx="17942">2300</cx:pt>
          <cx:pt idx="17943">3100</cx:pt>
          <cx:pt idx="17944">1400</cx:pt>
          <cx:pt idx="17945">5200</cx:pt>
          <cx:pt idx="17946">1900</cx:pt>
          <cx:pt idx="17947">3200</cx:pt>
          <cx:pt idx="17948">2100</cx:pt>
          <cx:pt idx="17949">1500</cx:pt>
          <cx:pt idx="17950">1100</cx:pt>
          <cx:pt idx="17951">1100</cx:pt>
          <cx:pt idx="17952">1400</cx:pt>
          <cx:pt idx="17953">1400</cx:pt>
          <cx:pt idx="17954">500</cx:pt>
          <cx:pt idx="17955">0</cx:pt>
          <cx:pt idx="17956">0</cx:pt>
          <cx:pt idx="17957">100</cx:pt>
          <cx:pt idx="17958">0</cx:pt>
          <cx:pt idx="17959">400</cx:pt>
          <cx:pt idx="17960">1100</cx:pt>
          <cx:pt idx="17961">8700</cx:pt>
          <cx:pt idx="17962">10300</cx:pt>
          <cx:pt idx="17963">11100</cx:pt>
          <cx:pt idx="17964">12200</cx:pt>
          <cx:pt idx="17965">14100</cx:pt>
          <cx:pt idx="17966">13400</cx:pt>
          <cx:pt idx="17967">17800</cx:pt>
          <cx:pt idx="17968">14000</cx:pt>
          <cx:pt idx="17969">17100</cx:pt>
          <cx:pt idx="17970">17800</cx:pt>
          <cx:pt idx="17971">15800</cx:pt>
          <cx:pt idx="17972">16200</cx:pt>
          <cx:pt idx="17973">5700</cx:pt>
          <cx:pt idx="17974">9900</cx:pt>
          <cx:pt idx="17975">16400</cx:pt>
          <cx:pt idx="17976">4700</cx:pt>
          <cx:pt idx="17977">5100</cx:pt>
          <cx:pt idx="17978">2400</cx:pt>
          <cx:pt idx="17979">3800</cx:pt>
          <cx:pt idx="17980">2000</cx:pt>
          <cx:pt idx="17981">1900</cx:pt>
          <cx:pt idx="17982">3600</cx:pt>
          <cx:pt idx="17983">1500</cx:pt>
          <cx:pt idx="17984">1600</cx:pt>
          <cx:pt idx="17985">6000</cx:pt>
          <cx:pt idx="17986">8100</cx:pt>
          <cx:pt idx="17987">6300</cx:pt>
          <cx:pt idx="17988">6900</cx:pt>
          <cx:pt idx="17989">7100</cx:pt>
          <cx:pt idx="17990">5900</cx:pt>
          <cx:pt idx="17991">6000</cx:pt>
          <cx:pt idx="17992">4800</cx:pt>
          <cx:pt idx="17993">4300</cx:pt>
          <cx:pt idx="17994">2700</cx:pt>
          <cx:pt idx="17995">2800</cx:pt>
          <cx:pt idx="17996">3000</cx:pt>
          <cx:pt idx="17997">5500</cx:pt>
          <cx:pt idx="17998">3800</cx:pt>
          <cx:pt idx="17999">3000</cx:pt>
          <cx:pt idx="18000">4400</cx:pt>
          <cx:pt idx="18001">5500</cx:pt>
          <cx:pt idx="18002">4900</cx:pt>
          <cx:pt idx="18003">4400</cx:pt>
          <cx:pt idx="18004">4200</cx:pt>
          <cx:pt idx="18005">4800</cx:pt>
          <cx:pt idx="18006">4400</cx:pt>
          <cx:pt idx="18007">4000</cx:pt>
          <cx:pt idx="18008">2700</cx:pt>
          <cx:pt idx="18009">900</cx:pt>
          <cx:pt idx="18010">1900</cx:pt>
          <cx:pt idx="18011">1700</cx:pt>
          <cx:pt idx="18012">1900</cx:pt>
          <cx:pt idx="18013">2600</cx:pt>
          <cx:pt idx="18014">1900</cx:pt>
          <cx:pt idx="18015">1600</cx:pt>
          <cx:pt idx="18016">1100</cx:pt>
          <cx:pt idx="18017">1300</cx:pt>
          <cx:pt idx="18018">1200</cx:pt>
          <cx:pt idx="18019">900</cx:pt>
          <cx:pt idx="18020">1100</cx:pt>
          <cx:pt idx="18021">4200</cx:pt>
          <cx:pt idx="18022">6400</cx:pt>
          <cx:pt idx="18023">3400</cx:pt>
          <cx:pt idx="18024">4100</cx:pt>
          <cx:pt idx="18025">5100</cx:pt>
          <cx:pt idx="18026">4900</cx:pt>
          <cx:pt idx="18027">5300</cx:pt>
          <cx:pt idx="18028">4400</cx:pt>
          <cx:pt idx="18029">3800</cx:pt>
          <cx:pt idx="18030">4100</cx:pt>
          <cx:pt idx="18031">3500</cx:pt>
          <cx:pt idx="18032">4000</cx:pt>
          <cx:pt idx="18033">5200</cx:pt>
          <cx:pt idx="18034">10100</cx:pt>
          <cx:pt idx="18035">5500</cx:pt>
          <cx:pt idx="18036">4600</cx:pt>
          <cx:pt idx="18037">4200</cx:pt>
          <cx:pt idx="18038">3900</cx:pt>
          <cx:pt idx="18039">4400</cx:pt>
          <cx:pt idx="18040">3900</cx:pt>
          <cx:pt idx="18041">4500</cx:pt>
          <cx:pt idx="18042">4500</cx:pt>
          <cx:pt idx="18043">4100</cx:pt>
          <cx:pt idx="18044">4700</cx:pt>
          <cx:pt idx="18045">4300</cx:pt>
          <cx:pt idx="18046">4100</cx:pt>
          <cx:pt idx="18047">4900</cx:pt>
          <cx:pt idx="18048">3400</cx:pt>
          <cx:pt idx="18049">200</cx:pt>
          <cx:pt idx="18050">100</cx:pt>
          <cx:pt idx="18051">0</cx:pt>
          <cx:pt idx="18052">0</cx:pt>
          <cx:pt idx="18053">0</cx:pt>
          <cx:pt idx="18054">1800</cx:pt>
          <cx:pt idx="18055">1600</cx:pt>
          <cx:pt idx="18056">1800</cx:pt>
          <cx:pt idx="18057">7400</cx:pt>
          <cx:pt idx="18058">5000</cx:pt>
          <cx:pt idx="18059">21700</cx:pt>
          <cx:pt idx="18060">6400</cx:pt>
          <cx:pt idx="18061">8300</cx:pt>
          <cx:pt idx="18062">7900</cx:pt>
          <cx:pt idx="18063">5200</cx:pt>
          <cx:pt idx="18064">4700</cx:pt>
          <cx:pt idx="18065">5400</cx:pt>
          <cx:pt idx="18066">7400</cx:pt>
          <cx:pt idx="18067">5600</cx:pt>
          <cx:pt idx="18068">5700</cx:pt>
          <cx:pt idx="18069">200</cx:pt>
          <cx:pt idx="18070">100</cx:pt>
          <cx:pt idx="18071">0</cx:pt>
          <cx:pt idx="18072">0</cx:pt>
          <cx:pt idx="18073">200</cx:pt>
          <cx:pt idx="18074">0</cx:pt>
          <cx:pt idx="18075">0</cx:pt>
          <cx:pt idx="18076">0</cx:pt>
          <cx:pt idx="18077">0</cx:pt>
          <cx:pt idx="18078">0</cx:pt>
          <cx:pt idx="18079">0</cx:pt>
          <cx:pt idx="18080">0</cx:pt>
          <cx:pt idx="18081">4200</cx:pt>
          <cx:pt idx="18082">5700</cx:pt>
          <cx:pt idx="18083">5000</cx:pt>
          <cx:pt idx="18084">5500</cx:pt>
          <cx:pt idx="18085">4600</cx:pt>
          <cx:pt idx="18086">3300</cx:pt>
          <cx:pt idx="18087">4300</cx:pt>
          <cx:pt idx="18088">2400</cx:pt>
          <cx:pt idx="18089">2400</cx:pt>
          <cx:pt idx="18090">2000</cx:pt>
          <cx:pt idx="18091">900</cx:pt>
          <cx:pt idx="18092">0</cx:pt>
          <cx:pt idx="18093">2200</cx:pt>
          <cx:pt idx="18094">3300</cx:pt>
          <cx:pt idx="18095">2000</cx:pt>
          <cx:pt idx="18096">3700</cx:pt>
          <cx:pt idx="18097">2500</cx:pt>
          <cx:pt idx="18098">2500</cx:pt>
          <cx:pt idx="18099">3100</cx:pt>
          <cx:pt idx="18100">1000</cx:pt>
          <cx:pt idx="18101">200</cx:pt>
          <cx:pt idx="18102">0</cx:pt>
          <cx:pt idx="18103">0</cx:pt>
          <cx:pt idx="18104">0</cx:pt>
          <cx:pt idx="18105">0</cx:pt>
          <cx:pt idx="18106">900</cx:pt>
          <cx:pt idx="18107">2600</cx:pt>
          <cx:pt idx="18108">2500</cx:pt>
          <cx:pt idx="18109">2500</cx:pt>
          <cx:pt idx="18110">2600</cx:pt>
          <cx:pt idx="18111">2100</cx:pt>
          <cx:pt idx="18112">2200</cx:pt>
          <cx:pt idx="18113">1700</cx:pt>
          <cx:pt idx="18114">2300</cx:pt>
          <cx:pt idx="18115">2300</cx:pt>
          <cx:pt idx="18116">1900</cx:pt>
          <cx:pt idx="18117">1800</cx:pt>
          <cx:pt idx="18118">2200</cx:pt>
          <cx:pt idx="18119">3100</cx:pt>
          <cx:pt idx="18120">2800</cx:pt>
          <cx:pt idx="18121">3300</cx:pt>
          <cx:pt idx="18122">3300</cx:pt>
          <cx:pt idx="18123">2800</cx:pt>
          <cx:pt idx="18124">3800</cx:pt>
          <cx:pt idx="18125">3200</cx:pt>
          <cx:pt idx="18126">2900</cx:pt>
          <cx:pt idx="18127">2200</cx:pt>
          <cx:pt idx="18128">1300</cx:pt>
          <cx:pt idx="18129">1400</cx:pt>
          <cx:pt idx="18130">3200</cx:pt>
          <cx:pt idx="18131">6600</cx:pt>
          <cx:pt idx="18132">6400</cx:pt>
          <cx:pt idx="18133">6600</cx:pt>
          <cx:pt idx="18134">6400</cx:pt>
          <cx:pt idx="18135">6100</cx:pt>
          <cx:pt idx="18136">7500</cx:pt>
          <cx:pt idx="18137">7600</cx:pt>
          <cx:pt idx="18138">5800</cx:pt>
          <cx:pt idx="18139">5700</cx:pt>
          <cx:pt idx="18140">5100</cx:pt>
          <cx:pt idx="18141">5900</cx:pt>
          <cx:pt idx="18142">4500</cx:pt>
          <cx:pt idx="18143">4800</cx:pt>
          <cx:pt idx="18144">4300</cx:pt>
          <cx:pt idx="18145">4400</cx:pt>
          <cx:pt idx="18146">5800</cx:pt>
          <cx:pt idx="18147">4400</cx:pt>
          <cx:pt idx="18148">4800</cx:pt>
          <cx:pt idx="18149">4100</cx:pt>
          <cx:pt idx="18150">3900</cx:pt>
          <cx:pt idx="18151">3800</cx:pt>
          <cx:pt idx="18152">3500</cx:pt>
          <cx:pt idx="18153">3700</cx:pt>
          <cx:pt idx="18154">6300</cx:pt>
          <cx:pt idx="18155">5700</cx:pt>
          <cx:pt idx="18156">4100</cx:pt>
          <cx:pt idx="18157">4600</cx:pt>
          <cx:pt idx="18158">3500</cx:pt>
          <cx:pt idx="18159">3900</cx:pt>
          <cx:pt idx="18160">4000</cx:pt>
          <cx:pt idx="18161">4000</cx:pt>
          <cx:pt idx="18162">3900</cx:pt>
          <cx:pt idx="18163">5000</cx:pt>
          <cx:pt idx="18164">3900</cx:pt>
          <cx:pt idx="18165">3700</cx:pt>
          <cx:pt idx="18166">3800</cx:pt>
          <cx:pt idx="18167">3700</cx:pt>
          <cx:pt idx="18168">3600</cx:pt>
          <cx:pt idx="18169">4300</cx:pt>
          <cx:pt idx="18170">3300</cx:pt>
          <cx:pt idx="18171">4300</cx:pt>
          <cx:pt idx="18172">4400</cx:pt>
          <cx:pt idx="18173">0</cx:pt>
          <cx:pt idx="18174">4700</cx:pt>
          <cx:pt idx="18175">3700</cx:pt>
          <cx:pt idx="18176">4300</cx:pt>
          <cx:pt idx="18177">3500</cx:pt>
          <cx:pt idx="18178">3300</cx:pt>
          <cx:pt idx="18179">3600</cx:pt>
          <cx:pt idx="18180">2900</cx:pt>
          <cx:pt idx="18181">2800</cx:pt>
          <cx:pt idx="18182">3100</cx:pt>
          <cx:pt idx="18183">3100</cx:pt>
          <cx:pt idx="18184">2700</cx:pt>
          <cx:pt idx="18185">3300</cx:pt>
          <cx:pt idx="18186">3000</cx:pt>
          <cx:pt idx="18187">3300</cx:pt>
          <cx:pt idx="18188">2800</cx:pt>
          <cx:pt idx="18189">3300</cx:pt>
          <cx:pt idx="18190">3700</cx:pt>
          <cx:pt idx="18191">1900</cx:pt>
          <cx:pt idx="18192">1900</cx:pt>
          <cx:pt idx="18193">1800</cx:pt>
          <cx:pt idx="18194">2000</cx:pt>
          <cx:pt idx="18195">1900</cx:pt>
          <cx:pt idx="18196">1900</cx:pt>
          <cx:pt idx="18197">2000</cx:pt>
          <cx:pt idx="18198">1700</cx:pt>
          <cx:pt idx="18199">2100</cx:pt>
          <cx:pt idx="18200">2300</cx:pt>
          <cx:pt idx="18201">2600</cx:pt>
          <cx:pt idx="18202">2500</cx:pt>
          <cx:pt idx="18203">4300</cx:pt>
          <cx:pt idx="18204">2600</cx:pt>
          <cx:pt idx="18205">2000</cx:pt>
          <cx:pt idx="18206">2400</cx:pt>
          <cx:pt idx="18207">2100</cx:pt>
          <cx:pt idx="18208">2400</cx:pt>
          <cx:pt idx="18209">2900</cx:pt>
          <cx:pt idx="18210">2300</cx:pt>
          <cx:pt idx="18211">2000</cx:pt>
          <cx:pt idx="18212">2900</cx:pt>
          <cx:pt idx="18213">4400</cx:pt>
          <cx:pt idx="18214">5700</cx:pt>
          <cx:pt idx="18215">4500</cx:pt>
          <cx:pt idx="18216">3100</cx:pt>
          <cx:pt idx="18217">3700</cx:pt>
          <cx:pt idx="18218">4500</cx:pt>
          <cx:pt idx="18219">4700</cx:pt>
          <cx:pt idx="18220">3500</cx:pt>
          <cx:pt idx="18221">5000</cx:pt>
          <cx:pt idx="18222">4200</cx:pt>
          <cx:pt idx="18223">5100</cx:pt>
          <cx:pt idx="18224">3900</cx:pt>
          <cx:pt idx="18225">3300</cx:pt>
          <cx:pt idx="18226">3200</cx:pt>
          <cx:pt idx="18227">3500</cx:pt>
          <cx:pt idx="18228">3300</cx:pt>
          <cx:pt idx="18229">6200</cx:pt>
          <cx:pt idx="18230">1400</cx:pt>
          <cx:pt idx="18231">2800</cx:pt>
          <cx:pt idx="18232">2600</cx:pt>
          <cx:pt idx="18233">2800</cx:pt>
          <cx:pt idx="18234">2500</cx:pt>
          <cx:pt idx="18235">1500</cx:pt>
          <cx:pt idx="18236">2100</cx:pt>
          <cx:pt idx="18237">2600</cx:pt>
          <cx:pt idx="18238">2600</cx:pt>
          <cx:pt idx="18239">2100</cx:pt>
          <cx:pt idx="18240">2300</cx:pt>
          <cx:pt idx="18241">1900</cx:pt>
          <cx:pt idx="18242">2100</cx:pt>
          <cx:pt idx="18243">1300</cx:pt>
          <cx:pt idx="18244">2300</cx:pt>
          <cx:pt idx="18245">1300</cx:pt>
          <cx:pt idx="18246">1400</cx:pt>
          <cx:pt idx="18247">1500</cx:pt>
          <cx:pt idx="18248">1400</cx:pt>
          <cx:pt idx="18249">1300</cx:pt>
          <cx:pt idx="18250">2200</cx:pt>
          <cx:pt idx="18251">4200</cx:pt>
          <cx:pt idx="18252">7100</cx:pt>
          <cx:pt idx="18253">6200</cx:pt>
          <cx:pt idx="18254">5900</cx:pt>
          <cx:pt idx="18255">1700</cx:pt>
          <cx:pt idx="18256">2800</cx:pt>
          <cx:pt idx="18257">3100</cx:pt>
          <cx:pt idx="18258">1500</cx:pt>
          <cx:pt idx="18259">1200</cx:pt>
          <cx:pt idx="18260">1000</cx:pt>
          <cx:pt idx="18261">1100</cx:pt>
          <cx:pt idx="18262">1700</cx:pt>
          <cx:pt idx="18263">3200</cx:pt>
          <cx:pt idx="18264">4300</cx:pt>
          <cx:pt idx="18265">3600</cx:pt>
          <cx:pt idx="18266">4200</cx:pt>
          <cx:pt idx="18267">3500</cx:pt>
          <cx:pt idx="18268">4000</cx:pt>
          <cx:pt idx="18269">4800</cx:pt>
          <cx:pt idx="18270">3500</cx:pt>
          <cx:pt idx="18271">4100</cx:pt>
          <cx:pt idx="18272">6500</cx:pt>
          <cx:pt idx="18273">4900</cx:pt>
          <cx:pt idx="18274">2900</cx:pt>
          <cx:pt idx="18275">400</cx:pt>
          <cx:pt idx="18276">400</cx:pt>
          <cx:pt idx="18277">400</cx:pt>
          <cx:pt idx="18278">700</cx:pt>
          <cx:pt idx="18279">300</cx:pt>
          <cx:pt idx="18280">400</cx:pt>
          <cx:pt idx="18281">400</cx:pt>
          <cx:pt idx="18282">400</cx:pt>
          <cx:pt idx="18283">500</cx:pt>
          <cx:pt idx="18284">400</cx:pt>
          <cx:pt idx="18285">400</cx:pt>
          <cx:pt idx="18286">400</cx:pt>
          <cx:pt idx="18287">6600</cx:pt>
          <cx:pt idx="18288">5900</cx:pt>
          <cx:pt idx="18289">5800</cx:pt>
          <cx:pt idx="18290">6800</cx:pt>
          <cx:pt idx="18291">1800</cx:pt>
          <cx:pt idx="18292">8100</cx:pt>
          <cx:pt idx="18293">9300</cx:pt>
          <cx:pt idx="18294">1000</cx:pt>
          <cx:pt idx="18295">6900</cx:pt>
          <cx:pt idx="18296">4700</cx:pt>
          <cx:pt idx="18297">5600</cx:pt>
          <cx:pt idx="18298">7100</cx:pt>
          <cx:pt idx="18299">2700</cx:pt>
          <cx:pt idx="18300">3400</cx:pt>
          <cx:pt idx="18301">2500</cx:pt>
          <cx:pt idx="18302">5200</cx:pt>
          <cx:pt idx="18303">3100</cx:pt>
          <cx:pt idx="18304">1400</cx:pt>
          <cx:pt idx="18305">1200</cx:pt>
          <cx:pt idx="18306">4100</cx:pt>
          <cx:pt idx="18307">4300</cx:pt>
          <cx:pt idx="18308">3600</cx:pt>
          <cx:pt idx="18309">1700</cx:pt>
          <cx:pt idx="18310">3000</cx:pt>
          <cx:pt idx="18311">4400</cx:pt>
          <cx:pt idx="18312">3000</cx:pt>
          <cx:pt idx="18313">4100</cx:pt>
          <cx:pt idx="18314">4300</cx:pt>
          <cx:pt idx="18315">3600</cx:pt>
          <cx:pt idx="18316">3500</cx:pt>
          <cx:pt idx="18317">3500</cx:pt>
          <cx:pt idx="18318">3100</cx:pt>
          <cx:pt idx="18319">3400</cx:pt>
          <cx:pt idx="18320">2500</cx:pt>
          <cx:pt idx="18321">2700</cx:pt>
          <cx:pt idx="18322">4400</cx:pt>
          <cx:pt idx="18323">6500</cx:pt>
          <cx:pt idx="18324">6200</cx:pt>
          <cx:pt idx="18325">5700</cx:pt>
          <cx:pt idx="18326">6700</cx:pt>
          <cx:pt idx="18327">4200</cx:pt>
          <cx:pt idx="18328">5500</cx:pt>
          <cx:pt idx="18329">5800</cx:pt>
          <cx:pt idx="18330">5000</cx:pt>
          <cx:pt idx="18331">5800</cx:pt>
          <cx:pt idx="18332">4300</cx:pt>
          <cx:pt idx="18333">4200</cx:pt>
          <cx:pt idx="18334">5100</cx:pt>
          <cx:pt idx="18335">900</cx:pt>
          <cx:pt idx="18336">1100</cx:pt>
          <cx:pt idx="18337">1300</cx:pt>
          <cx:pt idx="18338">1200</cx:pt>
          <cx:pt idx="18339">900</cx:pt>
          <cx:pt idx="18340">1200</cx:pt>
          <cx:pt idx="18341">1100</cx:pt>
          <cx:pt idx="18342">1000</cx:pt>
          <cx:pt idx="18343">1300</cx:pt>
          <cx:pt idx="18344">1400</cx:pt>
          <cx:pt idx="18345">800</cx:pt>
          <cx:pt idx="18346">900</cx:pt>
          <cx:pt idx="18347">4500</cx:pt>
          <cx:pt idx="18348">8900</cx:pt>
          <cx:pt idx="18349">8000</cx:pt>
          <cx:pt idx="18350">4800</cx:pt>
          <cx:pt idx="18351">6200</cx:pt>
          <cx:pt idx="18352">4400</cx:pt>
          <cx:pt idx="18353">4600</cx:pt>
          <cx:pt idx="18354">4900</cx:pt>
          <cx:pt idx="18355">4300</cx:pt>
          <cx:pt idx="18356">5700</cx:pt>
          <cx:pt idx="18357">4000</cx:pt>
          <cx:pt idx="18358">4600</cx:pt>
          <cx:pt idx="18359">1300</cx:pt>
          <cx:pt idx="18360">2200</cx:pt>
          <cx:pt idx="18361">3100</cx:pt>
          <cx:pt idx="18362">2300</cx:pt>
          <cx:pt idx="18363">1100</cx:pt>
          <cx:pt idx="18364">3100</cx:pt>
          <cx:pt idx="18365">0</cx:pt>
          <cx:pt idx="18366">1800</cx:pt>
          <cx:pt idx="18367">1900</cx:pt>
          <cx:pt idx="18368">2500</cx:pt>
          <cx:pt idx="18369">1900</cx:pt>
          <cx:pt idx="18370">1700</cx:pt>
          <cx:pt idx="18371">1000</cx:pt>
          <cx:pt idx="18372">1100</cx:pt>
          <cx:pt idx="18373">300</cx:pt>
          <cx:pt idx="18374">200</cx:pt>
          <cx:pt idx="18375">1100</cx:pt>
          <cx:pt idx="18376">1000</cx:pt>
          <cx:pt idx="18377">900</cx:pt>
          <cx:pt idx="18378">900</cx:pt>
          <cx:pt idx="18379">800</cx:pt>
          <cx:pt idx="18380">900</cx:pt>
          <cx:pt idx="18381">800</cx:pt>
          <cx:pt idx="18382">1200</cx:pt>
          <cx:pt idx="18383">1900</cx:pt>
          <cx:pt idx="18384">2200</cx:pt>
          <cx:pt idx="18385">2000</cx:pt>
          <cx:pt idx="18386">2200</cx:pt>
          <cx:pt idx="18387">1800</cx:pt>
          <cx:pt idx="18388">1800</cx:pt>
          <cx:pt idx="18389">300</cx:pt>
          <cx:pt idx="18390">2000</cx:pt>
          <cx:pt idx="18391">2000</cx:pt>
          <cx:pt idx="18392">2100</cx:pt>
          <cx:pt idx="18393">1900</cx:pt>
          <cx:pt idx="18394">1800</cx:pt>
          <cx:pt idx="18395">1400</cx:pt>
          <cx:pt idx="18396">1700</cx:pt>
          <cx:pt idx="18397">1600</cx:pt>
          <cx:pt idx="18398">1400</cx:pt>
          <cx:pt idx="18399">1500</cx:pt>
          <cx:pt idx="18400">1500</cx:pt>
          <cx:pt idx="18401">1700</cx:pt>
          <cx:pt idx="18402">1000</cx:pt>
          <cx:pt idx="18403">1200</cx:pt>
          <cx:pt idx="18404">1500</cx:pt>
          <cx:pt idx="18405">1800</cx:pt>
          <cx:pt idx="18406">3500</cx:pt>
          <cx:pt idx="18407">2500</cx:pt>
          <cx:pt idx="18408">3100</cx:pt>
          <cx:pt idx="18409">2600</cx:pt>
          <cx:pt idx="18410">2800</cx:pt>
          <cx:pt idx="18411">2600</cx:pt>
          <cx:pt idx="18412">2400</cx:pt>
          <cx:pt idx="18413">3100</cx:pt>
          <cx:pt idx="18414">2700</cx:pt>
          <cx:pt idx="18415">2800</cx:pt>
          <cx:pt idx="18416">2900</cx:pt>
          <cx:pt idx="18417">2800</cx:pt>
          <cx:pt idx="18418">100</cx:pt>
          <cx:pt idx="18419">0</cx:pt>
          <cx:pt idx="18420">3200</cx:pt>
          <cx:pt idx="18421">4100</cx:pt>
          <cx:pt idx="18422">3100</cx:pt>
          <cx:pt idx="18423">3300</cx:pt>
          <cx:pt idx="18424">2200</cx:pt>
          <cx:pt idx="18425">3000</cx:pt>
          <cx:pt idx="18426">2900</cx:pt>
          <cx:pt idx="18427">2900</cx:pt>
          <cx:pt idx="18428">2800</cx:pt>
          <cx:pt idx="18429">3600</cx:pt>
          <cx:pt idx="18430">2700</cx:pt>
          <cx:pt idx="18431">2900</cx:pt>
          <cx:pt idx="18432">0</cx:pt>
          <cx:pt idx="18433">100</cx:pt>
          <cx:pt idx="18434">0</cx:pt>
          <cx:pt idx="18435">200</cx:pt>
          <cx:pt idx="18436">300</cx:pt>
          <cx:pt idx="18437">200</cx:pt>
          <cx:pt idx="18438">100</cx:pt>
          <cx:pt idx="18439">200</cx:pt>
          <cx:pt idx="18440">100</cx:pt>
          <cx:pt idx="18441">0</cx:pt>
          <cx:pt idx="18442">300</cx:pt>
          <cx:pt idx="18443">100</cx:pt>
          <cx:pt idx="18444">3900</cx:pt>
          <cx:pt idx="18445">3700</cx:pt>
          <cx:pt idx="18446">4600</cx:pt>
          <cx:pt idx="18447">5400</cx:pt>
          <cx:pt idx="18448">600</cx:pt>
          <cx:pt idx="18449">1300</cx:pt>
          <cx:pt idx="18450">1300</cx:pt>
          <cx:pt idx="18451">1300</cx:pt>
          <cx:pt idx="18452">800</cx:pt>
          <cx:pt idx="18453">700</cx:pt>
          <cx:pt idx="18454">800</cx:pt>
          <cx:pt idx="18455">800</cx:pt>
          <cx:pt idx="18456">4500</cx:pt>
          <cx:pt idx="18457">5100</cx:pt>
          <cx:pt idx="18458">4100</cx:pt>
          <cx:pt idx="18459">5200</cx:pt>
          <cx:pt idx="18460">4200</cx:pt>
          <cx:pt idx="18461">4700</cx:pt>
          <cx:pt idx="18462">5100</cx:pt>
          <cx:pt idx="18463">4300</cx:pt>
          <cx:pt idx="18464">4500</cx:pt>
          <cx:pt idx="18465">5200</cx:pt>
          <cx:pt idx="18466">4400</cx:pt>
          <cx:pt idx="18467">4200</cx:pt>
          <cx:pt idx="18468">3000</cx:pt>
          <cx:pt idx="18469">3900</cx:pt>
          <cx:pt idx="18470">2000</cx:pt>
          <cx:pt idx="18471">6500</cx:pt>
          <cx:pt idx="18472">3800</cx:pt>
          <cx:pt idx="18473">3600</cx:pt>
          <cx:pt idx="18474">3400</cx:pt>
          <cx:pt idx="18475">3200</cx:pt>
          <cx:pt idx="18476">4500</cx:pt>
          <cx:pt idx="18477">3600</cx:pt>
          <cx:pt idx="18478">3600</cx:pt>
          <cx:pt idx="18479">2500</cx:pt>
          <cx:pt idx="18480">2300</cx:pt>
          <cx:pt idx="18481">7600</cx:pt>
          <cx:pt idx="18482">5300</cx:pt>
          <cx:pt idx="18483">5300</cx:pt>
          <cx:pt idx="18484">4900</cx:pt>
          <cx:pt idx="18485">5300</cx:pt>
          <cx:pt idx="18486">4600</cx:pt>
          <cx:pt idx="18487">4200</cx:pt>
          <cx:pt idx="18488">4900</cx:pt>
          <cx:pt idx="18489">6300</cx:pt>
          <cx:pt idx="18490">4800</cx:pt>
          <cx:pt idx="18491">4700</cx:pt>
          <cx:pt idx="18492">1300</cx:pt>
          <cx:pt idx="18493">300</cx:pt>
          <cx:pt idx="18494">2300</cx:pt>
          <cx:pt idx="18495">1400</cx:pt>
          <cx:pt idx="18496">1300</cx:pt>
          <cx:pt idx="18497">1400</cx:pt>
          <cx:pt idx="18498">1400</cx:pt>
          <cx:pt idx="18499">1100</cx:pt>
          <cx:pt idx="18500">1100</cx:pt>
          <cx:pt idx="18501">1300</cx:pt>
          <cx:pt idx="18502">1200</cx:pt>
          <cx:pt idx="18503">1200</cx:pt>
          <cx:pt idx="18504">4300</cx:pt>
          <cx:pt idx="18505">6000</cx:pt>
          <cx:pt idx="18506">100</cx:pt>
          <cx:pt idx="18507">9000</cx:pt>
          <cx:pt idx="18508">4200</cx:pt>
          <cx:pt idx="18509">4000</cx:pt>
          <cx:pt idx="18510">3600</cx:pt>
          <cx:pt idx="18511">2800</cx:pt>
          <cx:pt idx="18512">3800</cx:pt>
          <cx:pt idx="18513">5300</cx:pt>
          <cx:pt idx="18514">3900</cx:pt>
          <cx:pt idx="18515">3100</cx:pt>
          <cx:pt idx="18516">2400</cx:pt>
          <cx:pt idx="18517">3100</cx:pt>
          <cx:pt idx="18518">1500</cx:pt>
          <cx:pt idx="18519">2900</cx:pt>
          <cx:pt idx="18520">1900</cx:pt>
          <cx:pt idx="18521">2400</cx:pt>
          <cx:pt idx="18522">2000</cx:pt>
          <cx:pt idx="18523">2300</cx:pt>
          <cx:pt idx="18524">2300</cx:pt>
          <cx:pt idx="18525">3700</cx:pt>
          <cx:pt idx="18526">2000</cx:pt>
          <cx:pt idx="18527">3000</cx:pt>
          <cx:pt idx="18528">3100</cx:pt>
          <cx:pt idx="18529">3300</cx:pt>
          <cx:pt idx="18530">3700</cx:pt>
          <cx:pt idx="18531">4300</cx:pt>
          <cx:pt idx="18532">1000</cx:pt>
          <cx:pt idx="18533">6200</cx:pt>
          <cx:pt idx="18534">3200</cx:pt>
          <cx:pt idx="18535">6200</cx:pt>
          <cx:pt idx="18536">1000</cx:pt>
          <cx:pt idx="18537">3200</cx:pt>
          <cx:pt idx="18538">2100</cx:pt>
          <cx:pt idx="18539">1700</cx:pt>
          <cx:pt idx="18540">4500</cx:pt>
          <cx:pt idx="18541">5400</cx:pt>
          <cx:pt idx="18542">4600</cx:pt>
          <cx:pt idx="18543">4400</cx:pt>
          <cx:pt idx="18544">4100</cx:pt>
          <cx:pt idx="18545">4900</cx:pt>
          <cx:pt idx="18546">6200</cx:pt>
          <cx:pt idx="18547">4200</cx:pt>
          <cx:pt idx="18548">3600</cx:pt>
          <cx:pt idx="18549">5700</cx:pt>
          <cx:pt idx="18550">4200</cx:pt>
          <cx:pt idx="18551">4800</cx:pt>
          <cx:pt idx="18552">2400</cx:pt>
          <cx:pt idx="18553">4000</cx:pt>
          <cx:pt idx="18554">1900</cx:pt>
          <cx:pt idx="18555">3100</cx:pt>
          <cx:pt idx="18556">2900</cx:pt>
          <cx:pt idx="18557">2500</cx:pt>
          <cx:pt idx="18558">3800</cx:pt>
          <cx:pt idx="18559">2800</cx:pt>
          <cx:pt idx="18560">3500</cx:pt>
          <cx:pt idx="18561">3300</cx:pt>
          <cx:pt idx="18562">2400</cx:pt>
          <cx:pt idx="18563">2600</cx:pt>
          <cx:pt idx="18564">1800</cx:pt>
          <cx:pt idx="18565">3600</cx:pt>
          <cx:pt idx="18566">3500</cx:pt>
          <cx:pt idx="18567">3100</cx:pt>
          <cx:pt idx="18568">2700</cx:pt>
          <cx:pt idx="18569">1900</cx:pt>
          <cx:pt idx="18570">2700</cx:pt>
          <cx:pt idx="18571">2900</cx:pt>
          <cx:pt idx="18572">3000</cx:pt>
          <cx:pt idx="18573">3000</cx:pt>
          <cx:pt idx="18574">2800</cx:pt>
          <cx:pt idx="18575">1600</cx:pt>
          <cx:pt idx="18576">5700</cx:pt>
          <cx:pt idx="18577">4500</cx:pt>
          <cx:pt idx="18578">4900</cx:pt>
          <cx:pt idx="18579">4800</cx:pt>
          <cx:pt idx="18580">6900</cx:pt>
          <cx:pt idx="18581">4400</cx:pt>
          <cx:pt idx="18582">5100</cx:pt>
          <cx:pt idx="18583">3400</cx:pt>
          <cx:pt idx="18584">3300</cx:pt>
          <cx:pt idx="18585">5100</cx:pt>
          <cx:pt idx="18586">4400</cx:pt>
          <cx:pt idx="18587">5900</cx:pt>
          <cx:pt idx="18588">3300</cx:pt>
          <cx:pt idx="18589">2700</cx:pt>
          <cx:pt idx="18590">2600</cx:pt>
          <cx:pt idx="18591">2900</cx:pt>
          <cx:pt idx="18592">2600</cx:pt>
          <cx:pt idx="18593">2500</cx:pt>
          <cx:pt idx="18594">3000</cx:pt>
          <cx:pt idx="18595">2700</cx:pt>
          <cx:pt idx="18596">2900</cx:pt>
          <cx:pt idx="18597">3200</cx:pt>
          <cx:pt idx="18598">2600</cx:pt>
          <cx:pt idx="18599">2800</cx:pt>
          <cx:pt idx="18600">2900</cx:pt>
          <cx:pt idx="18601">8800</cx:pt>
          <cx:pt idx="18602">3500</cx:pt>
          <cx:pt idx="18603">2500</cx:pt>
          <cx:pt idx="18604">4400</cx:pt>
          <cx:pt idx="18605">2500</cx:pt>
          <cx:pt idx="18606">4500</cx:pt>
          <cx:pt idx="18607">2000</cx:pt>
          <cx:pt idx="18608">2800</cx:pt>
          <cx:pt idx="18609">2100</cx:pt>
          <cx:pt idx="18610">2500</cx:pt>
          <cx:pt idx="18611">1700</cx:pt>
          <cx:pt idx="18612">2800</cx:pt>
          <cx:pt idx="18613">3800</cx:pt>
          <cx:pt idx="18614">2500</cx:pt>
          <cx:pt idx="18615">700</cx:pt>
          <cx:pt idx="18616">5800</cx:pt>
          <cx:pt idx="18617">2100</cx:pt>
          <cx:pt idx="18618">2100</cx:pt>
          <cx:pt idx="18619">1900</cx:pt>
          <cx:pt idx="18620">1800</cx:pt>
          <cx:pt idx="18621">1800</cx:pt>
          <cx:pt idx="18622">1500</cx:pt>
          <cx:pt idx="18623">1400</cx:pt>
          <cx:pt idx="18624">0</cx:pt>
          <cx:pt idx="18625">0</cx:pt>
          <cx:pt idx="18626">0</cx:pt>
          <cx:pt idx="18627">700</cx:pt>
          <cx:pt idx="18628">0</cx:pt>
          <cx:pt idx="18629">0</cx:pt>
          <cx:pt idx="18630">0</cx:pt>
          <cx:pt idx="18631">0</cx:pt>
          <cx:pt idx="18632">0</cx:pt>
          <cx:pt idx="18633">0</cx:pt>
          <cx:pt idx="18634">100</cx:pt>
          <cx:pt idx="18635">0</cx:pt>
          <cx:pt idx="18636">1200</cx:pt>
          <cx:pt idx="18637">900</cx:pt>
          <cx:pt idx="18638">2100</cx:pt>
          <cx:pt idx="18639">800</cx:pt>
          <cx:pt idx="18640">1100</cx:pt>
          <cx:pt idx="18641">600</cx:pt>
          <cx:pt idx="18642">2200</cx:pt>
          <cx:pt idx="18643">1000</cx:pt>
          <cx:pt idx="18644">1000</cx:pt>
          <cx:pt idx="18645">2500</cx:pt>
          <cx:pt idx="18646">1000</cx:pt>
          <cx:pt idx="18647">1700</cx:pt>
          <cx:pt idx="18648">2300</cx:pt>
          <cx:pt idx="18649">700</cx:pt>
          <cx:pt idx="18650">0</cx:pt>
          <cx:pt idx="18651">0</cx:pt>
          <cx:pt idx="18652">0</cx:pt>
          <cx:pt idx="18653">0</cx:pt>
          <cx:pt idx="18654">8200</cx:pt>
          <cx:pt idx="18655">10900</cx:pt>
          <cx:pt idx="18656">11000</cx:pt>
          <cx:pt idx="18657">14700</cx:pt>
          <cx:pt idx="18658">14400</cx:pt>
          <cx:pt idx="18659">12300</cx:pt>
          <cx:pt idx="18660">2800</cx:pt>
          <cx:pt idx="18661">5000</cx:pt>
          <cx:pt idx="18662">2700</cx:pt>
          <cx:pt idx="18663">3400</cx:pt>
          <cx:pt idx="18664">3400</cx:pt>
          <cx:pt idx="18665">1000</cx:pt>
          <cx:pt idx="18666">1000</cx:pt>
          <cx:pt idx="18667">1300</cx:pt>
          <cx:pt idx="18668">2400</cx:pt>
          <cx:pt idx="18669">3600</cx:pt>
          <cx:pt idx="18670">2500</cx:pt>
          <cx:pt idx="18671">2900</cx:pt>
          <cx:pt idx="18672">1200</cx:pt>
          <cx:pt idx="18673">800</cx:pt>
          <cx:pt idx="18674">1000</cx:pt>
          <cx:pt idx="18675">0</cx:pt>
          <cx:pt idx="18676">900</cx:pt>
          <cx:pt idx="18677">1200</cx:pt>
          <cx:pt idx="18678">1100</cx:pt>
          <cx:pt idx="18679">1200</cx:pt>
          <cx:pt idx="18680">1100</cx:pt>
          <cx:pt idx="18681">1100</cx:pt>
          <cx:pt idx="18682">600</cx:pt>
          <cx:pt idx="18683">900</cx:pt>
          <cx:pt idx="18684">1900</cx:pt>
          <cx:pt idx="18685">1900</cx:pt>
          <cx:pt idx="18686">2100</cx:pt>
          <cx:pt idx="18687">2200</cx:pt>
          <cx:pt idx="18688">1600</cx:pt>
          <cx:pt idx="18689">1900</cx:pt>
          <cx:pt idx="18690">2000</cx:pt>
          <cx:pt idx="18691">1400</cx:pt>
          <cx:pt idx="18692">1600</cx:pt>
          <cx:pt idx="18693">1900</cx:pt>
          <cx:pt idx="18694">1600</cx:pt>
          <cx:pt idx="18695">1800</cx:pt>
          <cx:pt idx="18696">1500</cx:pt>
          <cx:pt idx="18697">1100</cx:pt>
          <cx:pt idx="18698">1000</cx:pt>
          <cx:pt idx="18699">1200</cx:pt>
          <cx:pt idx="18700">1100</cx:pt>
          <cx:pt idx="18701">1500</cx:pt>
          <cx:pt idx="18702">1400</cx:pt>
          <cx:pt idx="18703">1100</cx:pt>
          <cx:pt idx="18704">1000</cx:pt>
          <cx:pt idx="18705">1500</cx:pt>
          <cx:pt idx="18706">1200</cx:pt>
          <cx:pt idx="18707">1000</cx:pt>
          <cx:pt idx="18708">5000</cx:pt>
          <cx:pt idx="18709">5200</cx:pt>
          <cx:pt idx="18710">3900</cx:pt>
          <cx:pt idx="18711">6800</cx:pt>
          <cx:pt idx="18712">5000</cx:pt>
          <cx:pt idx="18713">4900</cx:pt>
          <cx:pt idx="18714">5200</cx:pt>
          <cx:pt idx="18715">4500</cx:pt>
          <cx:pt idx="18716">4700</cx:pt>
          <cx:pt idx="18717">5000</cx:pt>
          <cx:pt idx="18718">5000</cx:pt>
          <cx:pt idx="18719">5900</cx:pt>
          <cx:pt idx="18720">1200</cx:pt>
          <cx:pt idx="18721">1200</cx:pt>
          <cx:pt idx="18722">1100</cx:pt>
          <cx:pt idx="18723">1200</cx:pt>
          <cx:pt idx="18724">1200</cx:pt>
          <cx:pt idx="18725">1000</cx:pt>
          <cx:pt idx="18726">1400</cx:pt>
          <cx:pt idx="18727">1500</cx:pt>
          <cx:pt idx="18728">1100</cx:pt>
          <cx:pt idx="18729">1400</cx:pt>
          <cx:pt idx="18730">1100</cx:pt>
          <cx:pt idx="18731">1200</cx:pt>
          <cx:pt idx="18732">5800</cx:pt>
          <cx:pt idx="18733">4600</cx:pt>
          <cx:pt idx="18734">5300</cx:pt>
          <cx:pt idx="18735">8800</cx:pt>
          <cx:pt idx="18736">131000</cx:pt>
          <cx:pt idx="18737">4000</cx:pt>
          <cx:pt idx="18738">6200</cx:pt>
          <cx:pt idx="18739">2900</cx:pt>
          <cx:pt idx="18740">5200</cx:pt>
          <cx:pt idx="18741">5100</cx:pt>
          <cx:pt idx="18742">3100</cx:pt>
          <cx:pt idx="18743">4500</cx:pt>
          <cx:pt idx="18744">2300</cx:pt>
          <cx:pt idx="18745">1800</cx:pt>
          <cx:pt idx="18746">1400</cx:pt>
          <cx:pt idx="18747">1800</cx:pt>
          <cx:pt idx="18748">1800</cx:pt>
          <cx:pt idx="18749">2200</cx:pt>
          <cx:pt idx="18750">2600</cx:pt>
          <cx:pt idx="18751">1800</cx:pt>
          <cx:pt idx="18752">2000</cx:pt>
          <cx:pt idx="18753">1600</cx:pt>
          <cx:pt idx="18754">6900</cx:pt>
          <cx:pt idx="18755">1500</cx:pt>
          <cx:pt idx="18756">2300</cx:pt>
          <cx:pt idx="18757">900</cx:pt>
          <cx:pt idx="18758">1100</cx:pt>
          <cx:pt idx="18759">700</cx:pt>
          <cx:pt idx="18760">800</cx:pt>
          <cx:pt idx="18761">900</cx:pt>
          <cx:pt idx="18762">1100</cx:pt>
          <cx:pt idx="18763">1500</cx:pt>
          <cx:pt idx="18764">1300</cx:pt>
          <cx:pt idx="18765">1000</cx:pt>
          <cx:pt idx="18766">800</cx:pt>
          <cx:pt idx="18767">800</cx:pt>
          <cx:pt idx="18768">2200</cx:pt>
          <cx:pt idx="18769">1900</cx:pt>
          <cx:pt idx="18770">5100</cx:pt>
          <cx:pt idx="18771">1900</cx:pt>
          <cx:pt idx="18772">2100</cx:pt>
          <cx:pt idx="18773">2900</cx:pt>
          <cx:pt idx="18774">2900</cx:pt>
          <cx:pt idx="18775">2700</cx:pt>
          <cx:pt idx="18776">3000</cx:pt>
          <cx:pt idx="18777">3400</cx:pt>
          <cx:pt idx="18778">2200</cx:pt>
          <cx:pt idx="18779">2500</cx:pt>
          <cx:pt idx="18780">600</cx:pt>
          <cx:pt idx="18781">600</cx:pt>
          <cx:pt idx="18782">700</cx:pt>
          <cx:pt idx="18783">900</cx:pt>
          <cx:pt idx="18784">300</cx:pt>
          <cx:pt idx="18785">200</cx:pt>
          <cx:pt idx="18786">1400</cx:pt>
          <cx:pt idx="18787">200</cx:pt>
          <cx:pt idx="18788">700</cx:pt>
          <cx:pt idx="18789">700</cx:pt>
          <cx:pt idx="18790">700</cx:pt>
          <cx:pt idx="18791">700</cx:pt>
          <cx:pt idx="18792">1400</cx:pt>
          <cx:pt idx="18793">3200</cx:pt>
          <cx:pt idx="18794">1300</cx:pt>
          <cx:pt idx="18795">2800</cx:pt>
          <cx:pt idx="18796">2500</cx:pt>
          <cx:pt idx="18797">1800</cx:pt>
          <cx:pt idx="18798">2500</cx:pt>
          <cx:pt idx="18799">2000</cx:pt>
          <cx:pt idx="18800">2200</cx:pt>
          <cx:pt idx="18801">1500</cx:pt>
          <cx:pt idx="18802">1800</cx:pt>
          <cx:pt idx="18803">1300</cx:pt>
          <cx:pt idx="18804">3300</cx:pt>
          <cx:pt idx="18805">10500</cx:pt>
          <cx:pt idx="18806">5400</cx:pt>
          <cx:pt idx="18807">5000</cx:pt>
          <cx:pt idx="18808">5000</cx:pt>
          <cx:pt idx="18809">5300</cx:pt>
          <cx:pt idx="18810">5700</cx:pt>
          <cx:pt idx="18811">5200</cx:pt>
          <cx:pt idx="18812">7000</cx:pt>
          <cx:pt idx="18813">8400</cx:pt>
          <cx:pt idx="18814">4100</cx:pt>
          <cx:pt idx="18815">7900</cx:pt>
          <cx:pt idx="18816">800</cx:pt>
          <cx:pt idx="18817">2400</cx:pt>
          <cx:pt idx="18818">4000</cx:pt>
          <cx:pt idx="18819">200</cx:pt>
          <cx:pt idx="18820">1000</cx:pt>
          <cx:pt idx="18821">2600</cx:pt>
          <cx:pt idx="18822">2000</cx:pt>
          <cx:pt idx="18823">2600</cx:pt>
          <cx:pt idx="18824">2500</cx:pt>
          <cx:pt idx="18825">1800</cx:pt>
          <cx:pt idx="18826">1800</cx:pt>
          <cx:pt idx="18827">1900</cx:pt>
          <cx:pt idx="18828">3700</cx:pt>
          <cx:pt idx="18829">3700</cx:pt>
          <cx:pt idx="18830">3700</cx:pt>
          <cx:pt idx="18831">4800</cx:pt>
          <cx:pt idx="18832">3500</cx:pt>
          <cx:pt idx="18833">4200</cx:pt>
          <cx:pt idx="18834">4700</cx:pt>
          <cx:pt idx="18835">4400</cx:pt>
          <cx:pt idx="18836">5900</cx:pt>
          <cx:pt idx="18837">4000</cx:pt>
          <cx:pt idx="18838">4700</cx:pt>
          <cx:pt idx="18839">4500</cx:pt>
          <cx:pt idx="18840">400</cx:pt>
          <cx:pt idx="18841">1600</cx:pt>
          <cx:pt idx="18842">4800</cx:pt>
          <cx:pt idx="18843">6100</cx:pt>
          <cx:pt idx="18844">3500</cx:pt>
          <cx:pt idx="18845">3200</cx:pt>
          <cx:pt idx="18846">3100</cx:pt>
          <cx:pt idx="18847">3900</cx:pt>
          <cx:pt idx="18848">6900</cx:pt>
          <cx:pt idx="18849">0</cx:pt>
          <cx:pt idx="18850">1300</cx:pt>
          <cx:pt idx="18851">3600</cx:pt>
          <cx:pt idx="18852">3000</cx:pt>
          <cx:pt idx="18853">7400</cx:pt>
          <cx:pt idx="18854">7400</cx:pt>
          <cx:pt idx="18855">5100</cx:pt>
          <cx:pt idx="18856">7900</cx:pt>
          <cx:pt idx="18857">8100</cx:pt>
          <cx:pt idx="18858">8300</cx:pt>
          <cx:pt idx="18859">8200</cx:pt>
          <cx:pt idx="18860">8000</cx:pt>
          <cx:pt idx="18861">7300</cx:pt>
          <cx:pt idx="18862">8500</cx:pt>
          <cx:pt idx="18863">7100</cx:pt>
          <cx:pt idx="18864">7500</cx:pt>
          <cx:pt idx="18865">3600</cx:pt>
          <cx:pt idx="18866">2500</cx:pt>
          <cx:pt idx="18867">3600</cx:pt>
          <cx:pt idx="18868">3800</cx:pt>
          <cx:pt idx="18869">3900</cx:pt>
          <cx:pt idx="18870">5000</cx:pt>
          <cx:pt idx="18871">3200</cx:pt>
          <cx:pt idx="18872">2300</cx:pt>
          <cx:pt idx="18873">2300</cx:pt>
          <cx:pt idx="18874">2700</cx:pt>
          <cx:pt idx="18875">3100</cx:pt>
          <cx:pt idx="18876">4000</cx:pt>
          <cx:pt idx="18877">3900</cx:pt>
          <cx:pt idx="18878">4300</cx:pt>
          <cx:pt idx="18879">3900</cx:pt>
          <cx:pt idx="18880">4800</cx:pt>
          <cx:pt idx="18881">3200</cx:pt>
          <cx:pt idx="18882">3500</cx:pt>
          <cx:pt idx="18883">4500</cx:pt>
          <cx:pt idx="18884">3500</cx:pt>
          <cx:pt idx="18885">4400</cx:pt>
          <cx:pt idx="18886">6300</cx:pt>
          <cx:pt idx="18887">5300</cx:pt>
          <cx:pt idx="18888">5200</cx:pt>
          <cx:pt idx="18889">1700</cx:pt>
          <cx:pt idx="18890">6000</cx:pt>
          <cx:pt idx="18891">3700</cx:pt>
          <cx:pt idx="18892">4700</cx:pt>
          <cx:pt idx="18893">3400</cx:pt>
          <cx:pt idx="18894">3900</cx:pt>
          <cx:pt idx="18895">4100</cx:pt>
          <cx:pt idx="18896">3600</cx:pt>
          <cx:pt idx="18897">5300</cx:pt>
          <cx:pt idx="18898">3600</cx:pt>
          <cx:pt idx="18899">3700</cx:pt>
          <cx:pt idx="18900">4400</cx:pt>
          <cx:pt idx="18901">1800</cx:pt>
          <cx:pt idx="18902">2500</cx:pt>
          <cx:pt idx="18903">2400</cx:pt>
          <cx:pt idx="18904">1100</cx:pt>
          <cx:pt idx="18905">1200</cx:pt>
          <cx:pt idx="18906">2400</cx:pt>
          <cx:pt idx="18907">2400</cx:pt>
          <cx:pt idx="18908">1900</cx:pt>
          <cx:pt idx="18909">1900</cx:pt>
          <cx:pt idx="18910">2400</cx:pt>
          <cx:pt idx="18911">1800</cx:pt>
          <cx:pt idx="18912">1900</cx:pt>
          <cx:pt idx="18913">4200</cx:pt>
          <cx:pt idx="18914">5400</cx:pt>
          <cx:pt idx="18915">4900</cx:pt>
          <cx:pt idx="18916">5500</cx:pt>
          <cx:pt idx="18917">3500</cx:pt>
          <cx:pt idx="18918">2600</cx:pt>
          <cx:pt idx="18919">7300</cx:pt>
          <cx:pt idx="18920">5500</cx:pt>
          <cx:pt idx="18921">6300</cx:pt>
          <cx:pt idx="18922">5700</cx:pt>
          <cx:pt idx="18923">4900</cx:pt>
          <cx:pt idx="18924">5000</cx:pt>
          <cx:pt idx="18925">1500</cx:pt>
          <cx:pt idx="18926">1500</cx:pt>
          <cx:pt idx="18927">1200</cx:pt>
          <cx:pt idx="18928">1400</cx:pt>
          <cx:pt idx="18929">800</cx:pt>
          <cx:pt idx="18930">2600</cx:pt>
          <cx:pt idx="18931">700</cx:pt>
          <cx:pt idx="18932">1700</cx:pt>
          <cx:pt idx="18933">1300</cx:pt>
          <cx:pt idx="18934">2000</cx:pt>
          <cx:pt idx="18935">900</cx:pt>
          <cx:pt idx="18936">1200</cx:pt>
          <cx:pt idx="18937">1700</cx:pt>
          <cx:pt idx="18938">2300</cx:pt>
          <cx:pt idx="18939">1800</cx:pt>
          <cx:pt idx="18940">2000</cx:pt>
          <cx:pt idx="18941">1200</cx:pt>
          <cx:pt idx="18942">1800</cx:pt>
          <cx:pt idx="18943">2700</cx:pt>
          <cx:pt idx="18944">1600</cx:pt>
          <cx:pt idx="18945">1700</cx:pt>
          <cx:pt idx="18946">2100</cx:pt>
          <cx:pt idx="18947">1000</cx:pt>
          <cx:pt idx="18948">0</cx:pt>
          <cx:pt idx="18949">2700</cx:pt>
          <cx:pt idx="18950">3400</cx:pt>
          <cx:pt idx="18951">3500</cx:pt>
          <cx:pt idx="18952">4200</cx:pt>
          <cx:pt idx="18953">4400</cx:pt>
          <cx:pt idx="18954">2900</cx:pt>
          <cx:pt idx="18955">200</cx:pt>
          <cx:pt idx="18956">2300</cx:pt>
          <cx:pt idx="18957">1500</cx:pt>
          <cx:pt idx="18958">1600</cx:pt>
          <cx:pt idx="18959">1700</cx:pt>
          <cx:pt idx="18960">2000</cx:pt>
          <cx:pt idx="18961">1900</cx:pt>
          <cx:pt idx="18962">2200</cx:pt>
          <cx:pt idx="18963">2400</cx:pt>
          <cx:pt idx="18964">1600</cx:pt>
          <cx:pt idx="18965">2200</cx:pt>
          <cx:pt idx="18966">1700</cx:pt>
          <cx:pt idx="18967">3500</cx:pt>
          <cx:pt idx="18968">2800</cx:pt>
          <cx:pt idx="18969">2400</cx:pt>
          <cx:pt idx="18970">2600</cx:pt>
          <cx:pt idx="18971">2500</cx:pt>
          <cx:pt idx="18972">2800</cx:pt>
          <cx:pt idx="18973">1900</cx:pt>
          <cx:pt idx="18974">2100</cx:pt>
          <cx:pt idx="18975">2100</cx:pt>
          <cx:pt idx="18976">1700</cx:pt>
          <cx:pt idx="18977">1700</cx:pt>
          <cx:pt idx="18978">1800</cx:pt>
          <cx:pt idx="18979">1600</cx:pt>
          <cx:pt idx="18980">1400</cx:pt>
          <cx:pt idx="18981">1300</cx:pt>
          <cx:pt idx="18982">1700</cx:pt>
          <cx:pt idx="18983">1700</cx:pt>
          <cx:pt idx="18984">1200</cx:pt>
          <cx:pt idx="18985">3900</cx:pt>
          <cx:pt idx="18986">4500</cx:pt>
          <cx:pt idx="18987">3700</cx:pt>
          <cx:pt idx="18988">4200</cx:pt>
          <cx:pt idx="18989">3600</cx:pt>
          <cx:pt idx="18990">6400</cx:pt>
          <cx:pt idx="18991">3500</cx:pt>
          <cx:pt idx="18992">4200</cx:pt>
          <cx:pt idx="18993">3900</cx:pt>
          <cx:pt idx="18994">4800</cx:pt>
          <cx:pt idx="18995">4100</cx:pt>
          <cx:pt idx="18996">4100</cx:pt>
          <cx:pt idx="18997">4600</cx:pt>
          <cx:pt idx="18998">4400</cx:pt>
          <cx:pt idx="18999">3100</cx:pt>
          <cx:pt idx="19000">5800</cx:pt>
          <cx:pt idx="19001">3600</cx:pt>
          <cx:pt idx="19002">3700</cx:pt>
          <cx:pt idx="19003">7100</cx:pt>
          <cx:pt idx="19004">4100</cx:pt>
          <cx:pt idx="19005">5600</cx:pt>
          <cx:pt idx="19006">4000</cx:pt>
          <cx:pt idx="19007">3200</cx:pt>
          <cx:pt idx="19008">3800</cx:pt>
          <cx:pt idx="19009">3000</cx:pt>
          <cx:pt idx="19010">3400</cx:pt>
          <cx:pt idx="19011">2900</cx:pt>
          <cx:pt idx="19012">4000</cx:pt>
          <cx:pt idx="19013">1300</cx:pt>
          <cx:pt idx="19014">0</cx:pt>
          <cx:pt idx="19015">100</cx:pt>
          <cx:pt idx="19016">2300</cx:pt>
          <cx:pt idx="19017">2400</cx:pt>
          <cx:pt idx="19018">4500</cx:pt>
          <cx:pt idx="19019">2300</cx:pt>
          <cx:pt idx="19020">2700</cx:pt>
          <cx:pt idx="19021">2700</cx:pt>
          <cx:pt idx="19022">0</cx:pt>
          <cx:pt idx="19023">0</cx:pt>
          <cx:pt idx="19024">0</cx:pt>
          <cx:pt idx="19025">0</cx:pt>
          <cx:pt idx="19026">0</cx:pt>
          <cx:pt idx="19027">0</cx:pt>
          <cx:pt idx="19028">0</cx:pt>
          <cx:pt idx="19029">0</cx:pt>
          <cx:pt idx="19030">0</cx:pt>
          <cx:pt idx="19031">0</cx:pt>
          <cx:pt idx="19032">100</cx:pt>
          <cx:pt idx="19033">0</cx:pt>
          <cx:pt idx="19034">2000</cx:pt>
          <cx:pt idx="19035">1500</cx:pt>
          <cx:pt idx="19036">1300</cx:pt>
          <cx:pt idx="19037">3600</cx:pt>
          <cx:pt idx="19038">3600</cx:pt>
          <cx:pt idx="19039">3600</cx:pt>
          <cx:pt idx="19040">3600</cx:pt>
          <cx:pt idx="19041">3500</cx:pt>
          <cx:pt idx="19042">1100</cx:pt>
          <cx:pt idx="19043">800</cx:pt>
          <cx:pt idx="19044">3500</cx:pt>
          <cx:pt idx="19045">3900</cx:pt>
          <cx:pt idx="19046">2300</cx:pt>
          <cx:pt idx="19047">3100</cx:pt>
          <cx:pt idx="19048">2500</cx:pt>
          <cx:pt idx="19049">2200</cx:pt>
          <cx:pt idx="19050">2400</cx:pt>
          <cx:pt idx="19051">1200</cx:pt>
          <cx:pt idx="19052">4000</cx:pt>
          <cx:pt idx="19053">1400</cx:pt>
          <cx:pt idx="19054">2300</cx:pt>
          <cx:pt idx="19055">1600</cx:pt>
          <cx:pt idx="19056">2000</cx:pt>
          <cx:pt idx="19057">1900</cx:pt>
          <cx:pt idx="19058">2000</cx:pt>
          <cx:pt idx="19059">2400</cx:pt>
          <cx:pt idx="19060">1800</cx:pt>
          <cx:pt idx="19061">3300</cx:pt>
          <cx:pt idx="19062">2300</cx:pt>
          <cx:pt idx="19063">2000</cx:pt>
          <cx:pt idx="19064">2600</cx:pt>
          <cx:pt idx="19065">1700</cx:pt>
          <cx:pt idx="19066">1900</cx:pt>
          <cx:pt idx="19067">2500</cx:pt>
          <cx:pt idx="19068">1700</cx:pt>
          <cx:pt idx="19069">1900</cx:pt>
          <cx:pt idx="19070">4800</cx:pt>
          <cx:pt idx="19071">4900</cx:pt>
          <cx:pt idx="19072">8800</cx:pt>
          <cx:pt idx="19073">4300</cx:pt>
          <cx:pt idx="19074">4700</cx:pt>
          <cx:pt idx="19075">5200</cx:pt>
          <cx:pt idx="19076">5400</cx:pt>
          <cx:pt idx="19077">5100</cx:pt>
          <cx:pt idx="19078">3700</cx:pt>
          <cx:pt idx="19079">5400</cx:pt>
          <cx:pt idx="19080">4700</cx:pt>
          <cx:pt idx="19081">5900</cx:pt>
          <cx:pt idx="19082">1000</cx:pt>
          <cx:pt idx="19083">1100</cx:pt>
          <cx:pt idx="19084">1200</cx:pt>
          <cx:pt idx="19085">1200</cx:pt>
          <cx:pt idx="19086">1100</cx:pt>
          <cx:pt idx="19087">700</cx:pt>
          <cx:pt idx="19088">1600</cx:pt>
          <cx:pt idx="19089">1100</cx:pt>
          <cx:pt idx="19090">800</cx:pt>
          <cx:pt idx="19091">1100</cx:pt>
          <cx:pt idx="19092">1000</cx:pt>
          <cx:pt idx="19093">1100</cx:pt>
          <cx:pt idx="19094">4600</cx:pt>
          <cx:pt idx="19095">4100</cx:pt>
          <cx:pt idx="19096">3700</cx:pt>
          <cx:pt idx="19097">6900</cx:pt>
          <cx:pt idx="19098">4700</cx:pt>
          <cx:pt idx="19099">4500</cx:pt>
          <cx:pt idx="19100">5100</cx:pt>
          <cx:pt idx="19101">3600</cx:pt>
          <cx:pt idx="19102">5500</cx:pt>
          <cx:pt idx="19103">5000</cx:pt>
          <cx:pt idx="19104">4300</cx:pt>
          <cx:pt idx="19105">4000</cx:pt>
          <cx:pt idx="19106">800</cx:pt>
          <cx:pt idx="19107">1300</cx:pt>
          <cx:pt idx="19108">700</cx:pt>
          <cx:pt idx="19109">900</cx:pt>
          <cx:pt idx="19110">1000</cx:pt>
          <cx:pt idx="19111">300</cx:pt>
          <cx:pt idx="19112">1100</cx:pt>
          <cx:pt idx="19113">500</cx:pt>
          <cx:pt idx="19114">600</cx:pt>
          <cx:pt idx="19115">800</cx:pt>
          <cx:pt idx="19116">700</cx:pt>
          <cx:pt idx="19117">600</cx:pt>
          <cx:pt idx="19118">1800</cx:pt>
          <cx:pt idx="19119">1800</cx:pt>
          <cx:pt idx="19120">1800</cx:pt>
          <cx:pt idx="19121">1800</cx:pt>
          <cx:pt idx="19122">100</cx:pt>
          <cx:pt idx="19123">2400</cx:pt>
          <cx:pt idx="19124">2500</cx:pt>
          <cx:pt idx="19125">1600</cx:pt>
          <cx:pt idx="19126">900</cx:pt>
          <cx:pt idx="19127">2300</cx:pt>
          <cx:pt idx="19128">1800</cx:pt>
          <cx:pt idx="19129">1800</cx:pt>
          <cx:pt idx="19130">2600</cx:pt>
          <cx:pt idx="19131">2900</cx:pt>
          <cx:pt idx="19132">2900</cx:pt>
          <cx:pt idx="19133">3100</cx:pt>
          <cx:pt idx="19134">3200</cx:pt>
          <cx:pt idx="19135">2500</cx:pt>
          <cx:pt idx="19136">2600</cx:pt>
          <cx:pt idx="19137">2800</cx:pt>
          <cx:pt idx="19138">2700</cx:pt>
          <cx:pt idx="19139">3400</cx:pt>
          <cx:pt idx="19140">3400</cx:pt>
          <cx:pt idx="19141">2800</cx:pt>
          <cx:pt idx="19142">1700</cx:pt>
          <cx:pt idx="19143">1500</cx:pt>
          <cx:pt idx="19144">800</cx:pt>
          <cx:pt idx="19145">900</cx:pt>
          <cx:pt idx="19146">800</cx:pt>
          <cx:pt idx="19147">500</cx:pt>
          <cx:pt idx="19148">700</cx:pt>
          <cx:pt idx="19149">1100</cx:pt>
          <cx:pt idx="19150">900</cx:pt>
          <cx:pt idx="19151">400</cx:pt>
          <cx:pt idx="19152">100</cx:pt>
          <cx:pt idx="19153">0</cx:pt>
          <cx:pt idx="19154">1600</cx:pt>
          <cx:pt idx="19155">2200</cx:pt>
          <cx:pt idx="19156">3200</cx:pt>
          <cx:pt idx="19157">900</cx:pt>
          <cx:pt idx="19158">2300</cx:pt>
          <cx:pt idx="19159">2200</cx:pt>
          <cx:pt idx="19160">2300</cx:pt>
          <cx:pt idx="19161">3000</cx:pt>
          <cx:pt idx="19162">3800</cx:pt>
          <cx:pt idx="19163">3600</cx:pt>
          <cx:pt idx="19164">6100</cx:pt>
          <cx:pt idx="19165">5400</cx:pt>
          <cx:pt idx="19166">900</cx:pt>
          <cx:pt idx="19167">9300</cx:pt>
          <cx:pt idx="19168">5000</cx:pt>
          <cx:pt idx="19169">4000</cx:pt>
          <cx:pt idx="19170">3500</cx:pt>
          <cx:pt idx="19171">4600</cx:pt>
          <cx:pt idx="19172">4200</cx:pt>
          <cx:pt idx="19173">3800</cx:pt>
          <cx:pt idx="19174">4500</cx:pt>
          <cx:pt idx="19175">6200</cx:pt>
          <cx:pt idx="19176">4500</cx:pt>
          <cx:pt idx="19177">5000</cx:pt>
          <cx:pt idx="19178">1500</cx:pt>
          <cx:pt idx="19179">3100</cx:pt>
          <cx:pt idx="19180">2300</cx:pt>
          <cx:pt idx="19181">2500</cx:pt>
          <cx:pt idx="19182">2300</cx:pt>
          <cx:pt idx="19183">1700</cx:pt>
          <cx:pt idx="19184">5500</cx:pt>
          <cx:pt idx="19185">2300</cx:pt>
          <cx:pt idx="19186">1900</cx:pt>
          <cx:pt idx="19187">2900</cx:pt>
          <cx:pt idx="19188">2500</cx:pt>
          <cx:pt idx="19189">2600</cx:pt>
          <cx:pt idx="19190">2500</cx:pt>
          <cx:pt idx="19191">2900</cx:pt>
          <cx:pt idx="19192">2200</cx:pt>
          <cx:pt idx="19193">3200</cx:pt>
          <cx:pt idx="19194">2600</cx:pt>
          <cx:pt idx="19195">3600</cx:pt>
          <cx:pt idx="19196">2700</cx:pt>
          <cx:pt idx="19197">3300</cx:pt>
          <cx:pt idx="19198">3900</cx:pt>
          <cx:pt idx="19199">3700</cx:pt>
          <cx:pt idx="19200">3200</cx:pt>
          <cx:pt idx="19201">2600</cx:pt>
          <cx:pt idx="19202">600</cx:pt>
          <cx:pt idx="19203">900</cx:pt>
          <cx:pt idx="19204">800</cx:pt>
          <cx:pt idx="19205">1200</cx:pt>
          <cx:pt idx="19206">800</cx:pt>
          <cx:pt idx="19207">900</cx:pt>
          <cx:pt idx="19208">800</cx:pt>
          <cx:pt idx="19209">800</cx:pt>
          <cx:pt idx="19210">1000</cx:pt>
          <cx:pt idx="19211">2400</cx:pt>
          <cx:pt idx="19212">2900</cx:pt>
          <cx:pt idx="19213">3300</cx:pt>
          <cx:pt idx="19214">1900</cx:pt>
          <cx:pt idx="19215">2700</cx:pt>
          <cx:pt idx="19216">2800</cx:pt>
          <cx:pt idx="19217">3000</cx:pt>
          <cx:pt idx="19218">2000</cx:pt>
          <cx:pt idx="19219">2100</cx:pt>
          <cx:pt idx="19220">1800</cx:pt>
          <cx:pt idx="19221">1800</cx:pt>
          <cx:pt idx="19222">900</cx:pt>
          <cx:pt idx="19223">3000</cx:pt>
          <cx:pt idx="19224">2200</cx:pt>
          <cx:pt idx="19225">2600</cx:pt>
          <cx:pt idx="19226">3500</cx:pt>
          <cx:pt idx="19227">3500</cx:pt>
          <cx:pt idx="19228">3200</cx:pt>
          <cx:pt idx="19229">2700</cx:pt>
          <cx:pt idx="19230">2200</cx:pt>
          <cx:pt idx="19231">2800</cx:pt>
          <cx:pt idx="19232">3800</cx:pt>
          <cx:pt idx="19233">3900</cx:pt>
          <cx:pt idx="19234">2400</cx:pt>
          <cx:pt idx="19235">3400</cx:pt>
          <cx:pt idx="19236">3200</cx:pt>
          <cx:pt idx="19237">2900</cx:pt>
          <cx:pt idx="19238">5700</cx:pt>
          <cx:pt idx="19239">9600</cx:pt>
          <cx:pt idx="19240">3900</cx:pt>
          <cx:pt idx="19241">4100</cx:pt>
          <cx:pt idx="19242">4300</cx:pt>
          <cx:pt idx="19243">5600</cx:pt>
          <cx:pt idx="19244">5900</cx:pt>
          <cx:pt idx="19245">4700</cx:pt>
          <cx:pt idx="19246">4800</cx:pt>
          <cx:pt idx="19247">5500</cx:pt>
          <cx:pt idx="19248">7800</cx:pt>
          <cx:pt idx="19249">4200</cx:pt>
          <cx:pt idx="19250">3600</cx:pt>
          <cx:pt idx="19251">4100</cx:pt>
          <cx:pt idx="19252">2300</cx:pt>
          <cx:pt idx="19253">6600</cx:pt>
          <cx:pt idx="19254">3400</cx:pt>
          <cx:pt idx="19255">2900</cx:pt>
          <cx:pt idx="19256">5100</cx:pt>
          <cx:pt idx="19257">1700</cx:pt>
          <cx:pt idx="19258">3300</cx:pt>
          <cx:pt idx="19259">3100</cx:pt>
          <cx:pt idx="19260">2900</cx:pt>
          <cx:pt idx="19261">2800</cx:pt>
          <cx:pt idx="19262">3400</cx:pt>
          <cx:pt idx="19263">2800</cx:pt>
          <cx:pt idx="19264">2300</cx:pt>
          <cx:pt idx="19265">2800</cx:pt>
          <cx:pt idx="19266">3600</cx:pt>
          <cx:pt idx="19267">2700</cx:pt>
          <cx:pt idx="19268">3900</cx:pt>
          <cx:pt idx="19269">3700</cx:pt>
          <cx:pt idx="19270">1400</cx:pt>
          <cx:pt idx="19271">2200</cx:pt>
          <cx:pt idx="19272">2400</cx:pt>
          <cx:pt idx="19273">2700</cx:pt>
          <cx:pt idx="19274">5700</cx:pt>
          <cx:pt idx="19275">3900</cx:pt>
          <cx:pt idx="19276">4000</cx:pt>
          <cx:pt idx="19277">6000</cx:pt>
          <cx:pt idx="19278">6000</cx:pt>
          <cx:pt idx="19279">5000</cx:pt>
          <cx:pt idx="19280">2100</cx:pt>
          <cx:pt idx="19281">100</cx:pt>
          <cx:pt idx="19282">200</cx:pt>
          <cx:pt idx="19283">0</cx:pt>
          <cx:pt idx="19284">4900</cx:pt>
          <cx:pt idx="19285">4600</cx:pt>
          <cx:pt idx="19286">5400</cx:pt>
          <cx:pt idx="19287">6900</cx:pt>
          <cx:pt idx="19288">8800</cx:pt>
          <cx:pt idx="19289">6500</cx:pt>
          <cx:pt idx="19290">4300</cx:pt>
          <cx:pt idx="19291">9400</cx:pt>
          <cx:pt idx="19292">8100</cx:pt>
          <cx:pt idx="19293">6500</cx:pt>
          <cx:pt idx="19294">7000</cx:pt>
          <cx:pt idx="19295">6000</cx:pt>
          <cx:pt idx="19296">5600</cx:pt>
          <cx:pt idx="19297">4900</cx:pt>
          <cx:pt idx="19298">2600</cx:pt>
          <cx:pt idx="19299">4300</cx:pt>
          <cx:pt idx="19300">4900</cx:pt>
          <cx:pt idx="19301">5200</cx:pt>
          <cx:pt idx="19302">3000</cx:pt>
          <cx:pt idx="19303">3600</cx:pt>
          <cx:pt idx="19304">3400</cx:pt>
          <cx:pt idx="19305">4300</cx:pt>
          <cx:pt idx="19306">3400</cx:pt>
          <cx:pt idx="19307">2500</cx:pt>
          <cx:pt idx="19308">3300</cx:pt>
          <cx:pt idx="19309">4000</cx:pt>
          <cx:pt idx="19310">3400</cx:pt>
          <cx:pt idx="19311">200</cx:pt>
          <cx:pt idx="19312">1900</cx:pt>
          <cx:pt idx="19313">2600</cx:pt>
          <cx:pt idx="19314">5700</cx:pt>
          <cx:pt idx="19315">8800</cx:pt>
          <cx:pt idx="19316">8800</cx:pt>
          <cx:pt idx="19317">6400</cx:pt>
          <cx:pt idx="19318">1500</cx:pt>
          <cx:pt idx="19319">2700</cx:pt>
          <cx:pt idx="19320">1900</cx:pt>
          <cx:pt idx="19321">2300</cx:pt>
          <cx:pt idx="19322">4300</cx:pt>
          <cx:pt idx="19323">5700</cx:pt>
          <cx:pt idx="19324">4900</cx:pt>
          <cx:pt idx="19325">5800</cx:pt>
          <cx:pt idx="19326">5400</cx:pt>
          <cx:pt idx="19327">5100</cx:pt>
          <cx:pt idx="19328">4100</cx:pt>
          <cx:pt idx="19329">1100</cx:pt>
          <cx:pt idx="19330">3700</cx:pt>
          <cx:pt idx="19331">300</cx:pt>
          <cx:pt idx="19332">100</cx:pt>
          <cx:pt idx="19333">100</cx:pt>
          <cx:pt idx="19334">2100</cx:pt>
          <cx:pt idx="19335">1900</cx:pt>
          <cx:pt idx="19336">1600</cx:pt>
          <cx:pt idx="19337">7800</cx:pt>
          <cx:pt idx="19338">6700</cx:pt>
          <cx:pt idx="19339">8800</cx:pt>
          <cx:pt idx="19340">7500</cx:pt>
          <cx:pt idx="19341">6700</cx:pt>
          <cx:pt idx="19342">6600</cx:pt>
          <cx:pt idx="19343">5800</cx:pt>
          <cx:pt idx="19344">6100</cx:pt>
          <cx:pt idx="19345">5300</cx:pt>
          <cx:pt idx="19346">1300</cx:pt>
          <cx:pt idx="19347">2900</cx:pt>
          <cx:pt idx="19348">1900</cx:pt>
          <cx:pt idx="19349">2100</cx:pt>
          <cx:pt idx="19350">3200</cx:pt>
          <cx:pt idx="19351">1700</cx:pt>
          <cx:pt idx="19352">1900</cx:pt>
          <cx:pt idx="19353">1200</cx:pt>
          <cx:pt idx="19354">1500</cx:pt>
          <cx:pt idx="19355">1500</cx:pt>
          <cx:pt idx="19356">1500</cx:pt>
          <cx:pt idx="19357">1800</cx:pt>
          <cx:pt idx="19358">2400</cx:pt>
          <cx:pt idx="19359">2400</cx:pt>
          <cx:pt idx="19360">1200</cx:pt>
          <cx:pt idx="19361">2400</cx:pt>
          <cx:pt idx="19362">4000</cx:pt>
          <cx:pt idx="19363">400</cx:pt>
          <cx:pt idx="19364">2500</cx:pt>
          <cx:pt idx="19365">2000</cx:pt>
          <cx:pt idx="19366">2000</cx:pt>
          <cx:pt idx="19367">2400</cx:pt>
          <cx:pt idx="19368">1700</cx:pt>
          <cx:pt idx="19369">2300</cx:pt>
          <cx:pt idx="19370">0</cx:pt>
          <cx:pt idx="19371">400</cx:pt>
          <cx:pt idx="19372">500</cx:pt>
          <cx:pt idx="19373">800</cx:pt>
          <cx:pt idx="19374">300</cx:pt>
          <cx:pt idx="19375">1000</cx:pt>
          <cx:pt idx="19376">500</cx:pt>
          <cx:pt idx="19377">400</cx:pt>
          <cx:pt idx="19378">300</cx:pt>
          <cx:pt idx="19379">500</cx:pt>
          <cx:pt idx="19380">500</cx:pt>
          <cx:pt idx="19381">600</cx:pt>
          <cx:pt idx="19382">2300</cx:pt>
          <cx:pt idx="19383">2600</cx:pt>
          <cx:pt idx="19384">2000</cx:pt>
          <cx:pt idx="19385">3100</cx:pt>
          <cx:pt idx="19386">3800</cx:pt>
          <cx:pt idx="19387">3100</cx:pt>
          <cx:pt idx="19388">3300</cx:pt>
          <cx:pt idx="19389">2500</cx:pt>
          <cx:pt idx="19390">2800</cx:pt>
          <cx:pt idx="19391">2900</cx:pt>
          <cx:pt idx="19392">2400</cx:pt>
          <cx:pt idx="19393">2400</cx:pt>
          <cx:pt idx="19394">6800</cx:pt>
          <cx:pt idx="19395">18700</cx:pt>
          <cx:pt idx="19396">5000</cx:pt>
          <cx:pt idx="19397">2000</cx:pt>
          <cx:pt idx="19398">31200</cx:pt>
          <cx:pt idx="19399">5400</cx:pt>
          <cx:pt idx="19400">9700</cx:pt>
          <cx:pt idx="19401">9100</cx:pt>
          <cx:pt idx="19402">8100</cx:pt>
          <cx:pt idx="19403">8400</cx:pt>
          <cx:pt idx="19404">8200</cx:pt>
          <cx:pt idx="19405">8500</cx:pt>
          <cx:pt idx="19406">900</cx:pt>
          <cx:pt idx="19407">1700</cx:pt>
          <cx:pt idx="19408">3500</cx:pt>
          <cx:pt idx="19409">4100</cx:pt>
          <cx:pt idx="19410">5900</cx:pt>
          <cx:pt idx="19411">4500</cx:pt>
          <cx:pt idx="19412">3800</cx:pt>
          <cx:pt idx="19413">4200</cx:pt>
          <cx:pt idx="19414">3500</cx:pt>
          <cx:pt idx="19415">8900</cx:pt>
          <cx:pt idx="19416">2900</cx:pt>
          <cx:pt idx="19417">2600</cx:pt>
          <cx:pt idx="19418">2800</cx:pt>
          <cx:pt idx="19419">1900</cx:pt>
          <cx:pt idx="19420">2700</cx:pt>
          <cx:pt idx="19421">1500</cx:pt>
          <cx:pt idx="19422">2200</cx:pt>
          <cx:pt idx="19423">2000</cx:pt>
          <cx:pt idx="19424">1800</cx:pt>
          <cx:pt idx="19425">2100</cx:pt>
          <cx:pt idx="19426">2200</cx:pt>
          <cx:pt idx="19427">2000</cx:pt>
          <cx:pt idx="19428">1800</cx:pt>
          <cx:pt idx="19429">1600</cx:pt>
          <cx:pt idx="19430">1600</cx:pt>
          <cx:pt idx="19431">2400</cx:pt>
          <cx:pt idx="19432">2300</cx:pt>
          <cx:pt idx="19433">2100</cx:pt>
          <cx:pt idx="19434">1700</cx:pt>
          <cx:pt idx="19435">2000</cx:pt>
          <cx:pt idx="19436">1800</cx:pt>
          <cx:pt idx="19437">2200</cx:pt>
          <cx:pt idx="19438">1400</cx:pt>
          <cx:pt idx="19439">1900</cx:pt>
          <cx:pt idx="19440">1900</cx:pt>
          <cx:pt idx="19441">1200</cx:pt>
          <cx:pt idx="19442">1100</cx:pt>
          <cx:pt idx="19443">3000</cx:pt>
          <cx:pt idx="19444">5300</cx:pt>
          <cx:pt idx="19445">0</cx:pt>
          <cx:pt idx="19446">2500</cx:pt>
          <cx:pt idx="19447">2900</cx:pt>
          <cx:pt idx="19448">1800</cx:pt>
          <cx:pt idx="19449">2200</cx:pt>
          <cx:pt idx="19450">2200</cx:pt>
          <cx:pt idx="19451">4800</cx:pt>
          <cx:pt idx="19452">6100</cx:pt>
          <cx:pt idx="19453">5800</cx:pt>
          <cx:pt idx="19454">5600</cx:pt>
          <cx:pt idx="19455">6600</cx:pt>
          <cx:pt idx="19456">6500</cx:pt>
          <cx:pt idx="19457">7900</cx:pt>
          <cx:pt idx="19458">8000</cx:pt>
          <cx:pt idx="19459">4900</cx:pt>
          <cx:pt idx="19460">2200</cx:pt>
          <cx:pt idx="19461">3900</cx:pt>
          <cx:pt idx="19462">1400</cx:pt>
          <cx:pt idx="19463">1300</cx:pt>
          <cx:pt idx="19464">3200</cx:pt>
          <cx:pt idx="19465">1600</cx:pt>
          <cx:pt idx="19466">2200</cx:pt>
          <cx:pt idx="19467">2900</cx:pt>
          <cx:pt idx="19468">5500</cx:pt>
          <cx:pt idx="19469">1400</cx:pt>
          <cx:pt idx="19470">4200</cx:pt>
          <cx:pt idx="19471">4200</cx:pt>
          <cx:pt idx="19472">3300</cx:pt>
          <cx:pt idx="19473">4200</cx:pt>
          <cx:pt idx="19474">4200</cx:pt>
          <cx:pt idx="19475">14800</cx:pt>
          <cx:pt idx="19476">3400</cx:pt>
          <cx:pt idx="19477">2900</cx:pt>
          <cx:pt idx="19478">2200</cx:pt>
          <cx:pt idx="19479">4500</cx:pt>
          <cx:pt idx="19480">3200</cx:pt>
          <cx:pt idx="19481">2800</cx:pt>
          <cx:pt idx="19482">2600</cx:pt>
          <cx:pt idx="19483">4000</cx:pt>
          <cx:pt idx="19484">3100</cx:pt>
          <cx:pt idx="19485">2900</cx:pt>
          <cx:pt idx="19486">2800</cx:pt>
          <cx:pt idx="19487">3400</cx:pt>
          <cx:pt idx="19488">4600</cx:pt>
          <cx:pt idx="19489">5400</cx:pt>
          <cx:pt idx="19490">4500</cx:pt>
          <cx:pt idx="19491">100</cx:pt>
          <cx:pt idx="19492">1600</cx:pt>
          <cx:pt idx="19493">900</cx:pt>
          <cx:pt idx="19494">3600</cx:pt>
          <cx:pt idx="19495">1000</cx:pt>
          <cx:pt idx="19496">1300</cx:pt>
          <cx:pt idx="19497">2100</cx:pt>
          <cx:pt idx="19498">600</cx:pt>
          <cx:pt idx="19499">1600</cx:pt>
          <cx:pt idx="19500">1600</cx:pt>
          <cx:pt idx="19501">1300</cx:pt>
          <cx:pt idx="19502">600</cx:pt>
          <cx:pt idx="19503">2800</cx:pt>
          <cx:pt idx="19504">3400</cx:pt>
          <cx:pt idx="19505">2300</cx:pt>
          <cx:pt idx="19506">1900</cx:pt>
          <cx:pt idx="19507">1800</cx:pt>
          <cx:pt idx="19508">1600</cx:pt>
          <cx:pt idx="19509">2000</cx:pt>
          <cx:pt idx="19510">1500</cx:pt>
          <cx:pt idx="19511">2700</cx:pt>
          <cx:pt idx="19512">1500</cx:pt>
          <cx:pt idx="19513">1500</cx:pt>
          <cx:pt idx="19514">1800</cx:pt>
          <cx:pt idx="19515">7000</cx:pt>
          <cx:pt idx="19516">6900</cx:pt>
          <cx:pt idx="19517">9300</cx:pt>
          <cx:pt idx="19518">6500</cx:pt>
          <cx:pt idx="19519">8200</cx:pt>
          <cx:pt idx="19520">6800</cx:pt>
          <cx:pt idx="19521">7100</cx:pt>
          <cx:pt idx="19522">6800</cx:pt>
          <cx:pt idx="19523">8800</cx:pt>
          <cx:pt idx="19524">6400</cx:pt>
          <cx:pt idx="19525">8300</cx:pt>
          <cx:pt idx="19526">7500</cx:pt>
          <cx:pt idx="19527">7500</cx:pt>
          <cx:pt idx="19528">10200</cx:pt>
          <cx:pt idx="19529">10800</cx:pt>
          <cx:pt idx="19530">11300</cx:pt>
          <cx:pt idx="19531">6400</cx:pt>
          <cx:pt idx="19532">6100</cx:pt>
          <cx:pt idx="19533">7900</cx:pt>
          <cx:pt idx="19534">5500</cx:pt>
          <cx:pt idx="19535">5600</cx:pt>
          <cx:pt idx="19536">5100</cx:pt>
          <cx:pt idx="19537">4900</cx:pt>
          <cx:pt idx="19538">4000</cx:pt>
          <cx:pt idx="19539">3200</cx:pt>
          <cx:pt idx="19540">3400</cx:pt>
          <cx:pt idx="19541">3800</cx:pt>
          <cx:pt idx="19542">3700</cx:pt>
          <cx:pt idx="19543">3600</cx:pt>
          <cx:pt idx="19544">3200</cx:pt>
          <cx:pt idx="19545">4300</cx:pt>
          <cx:pt idx="19546">3100</cx:pt>
          <cx:pt idx="19547">2600</cx:pt>
          <cx:pt idx="19548">6000</cx:pt>
          <cx:pt idx="19549">5000</cx:pt>
          <cx:pt idx="19550">3600</cx:pt>
          <cx:pt idx="19551">2100</cx:pt>
          <cx:pt idx="19552">2600</cx:pt>
          <cx:pt idx="19553">2400</cx:pt>
          <cx:pt idx="19554">2000</cx:pt>
          <cx:pt idx="19555">2600</cx:pt>
          <cx:pt idx="19556">2100</cx:pt>
          <cx:pt idx="19557">2900</cx:pt>
          <cx:pt idx="19558">2900</cx:pt>
          <cx:pt idx="19559">2300</cx:pt>
          <cx:pt idx="19560">1800</cx:pt>
          <cx:pt idx="19561">2100</cx:pt>
          <cx:pt idx="19562">2300</cx:pt>
          <cx:pt idx="19563">5200</cx:pt>
          <cx:pt idx="19564">6000</cx:pt>
          <cx:pt idx="19565">6200</cx:pt>
          <cx:pt idx="19566">6200</cx:pt>
          <cx:pt idx="19567">6000</cx:pt>
          <cx:pt idx="19568">4800</cx:pt>
          <cx:pt idx="19569">5100</cx:pt>
          <cx:pt idx="19570">4200</cx:pt>
          <cx:pt idx="19571">5800</cx:pt>
          <cx:pt idx="19572">6100</cx:pt>
          <cx:pt idx="19573">6000</cx:pt>
          <cx:pt idx="19574">6100</cx:pt>
          <cx:pt idx="19575">5200</cx:pt>
          <cx:pt idx="19576">4800</cx:pt>
          <cx:pt idx="19577">3300</cx:pt>
          <cx:pt idx="19578">4100</cx:pt>
          <cx:pt idx="19579">3700</cx:pt>
          <cx:pt idx="19580">5000</cx:pt>
          <cx:pt idx="19581">5500</cx:pt>
          <cx:pt idx="19582">3600</cx:pt>
          <cx:pt idx="19583">6400</cx:pt>
          <cx:pt idx="19584">4900</cx:pt>
          <cx:pt idx="19585">3600</cx:pt>
          <cx:pt idx="19586">2600</cx:pt>
          <cx:pt idx="19587">2600</cx:pt>
          <cx:pt idx="19588">2000</cx:pt>
          <cx:pt idx="19589">1900</cx:pt>
          <cx:pt idx="19590">3100</cx:pt>
          <cx:pt idx="19591">2800</cx:pt>
          <cx:pt idx="19592">2600</cx:pt>
          <cx:pt idx="19593">3400</cx:pt>
          <cx:pt idx="19594">2800</cx:pt>
          <cx:pt idx="19595">1900</cx:pt>
          <cx:pt idx="19596">2800</cx:pt>
          <cx:pt idx="19597">2000</cx:pt>
          <cx:pt idx="19598">2100</cx:pt>
          <cx:pt idx="19599">500</cx:pt>
          <cx:pt idx="19600">1700</cx:pt>
          <cx:pt idx="19601">1200</cx:pt>
          <cx:pt idx="19602">1200</cx:pt>
          <cx:pt idx="19603">1200</cx:pt>
          <cx:pt idx="19604">1000</cx:pt>
          <cx:pt idx="19605">1200</cx:pt>
          <cx:pt idx="19606">800</cx:pt>
          <cx:pt idx="19607">900</cx:pt>
          <cx:pt idx="19608">600</cx:pt>
          <cx:pt idx="19609">1000</cx:pt>
          <cx:pt idx="19610">900</cx:pt>
          <cx:pt idx="19611">2200</cx:pt>
          <cx:pt idx="19612">2400</cx:pt>
          <cx:pt idx="19613">2200</cx:pt>
          <cx:pt idx="19614">1800</cx:pt>
          <cx:pt idx="19615">2100</cx:pt>
          <cx:pt idx="19616">1600</cx:pt>
          <cx:pt idx="19617">1900</cx:pt>
          <cx:pt idx="19618">2100</cx:pt>
          <cx:pt idx="19619">1700</cx:pt>
          <cx:pt idx="19620">1800</cx:pt>
          <cx:pt idx="19621">1500</cx:pt>
          <cx:pt idx="19622">1600</cx:pt>
          <cx:pt idx="19623">2500</cx:pt>
          <cx:pt idx="19624">1900</cx:pt>
          <cx:pt idx="19625">1700</cx:pt>
          <cx:pt idx="19626">2300</cx:pt>
          <cx:pt idx="19627">2800</cx:pt>
          <cx:pt idx="19628">2600</cx:pt>
          <cx:pt idx="19629">2000</cx:pt>
          <cx:pt idx="19630">1800</cx:pt>
          <cx:pt idx="19631">1600</cx:pt>
          <cx:pt idx="19632">2100</cx:pt>
          <cx:pt idx="19633">1600</cx:pt>
          <cx:pt idx="19634">2700</cx:pt>
          <cx:pt idx="19635">4200</cx:pt>
          <cx:pt idx="19636">5400</cx:pt>
          <cx:pt idx="19637">5100</cx:pt>
          <cx:pt idx="19638">3700</cx:pt>
          <cx:pt idx="19639">3400</cx:pt>
          <cx:pt idx="19640">5000</cx:pt>
          <cx:pt idx="19641">4500</cx:pt>
          <cx:pt idx="19642">3000</cx:pt>
          <cx:pt idx="19643">3600</cx:pt>
          <cx:pt idx="19644">3800</cx:pt>
          <cx:pt idx="19645">3300</cx:pt>
          <cx:pt idx="19646">3900</cx:pt>
          <cx:pt idx="19647">4100</cx:pt>
          <cx:pt idx="19648">6100</cx:pt>
          <cx:pt idx="19649">2600</cx:pt>
          <cx:pt idx="19650">4000</cx:pt>
          <cx:pt idx="19651">3300</cx:pt>
          <cx:pt idx="19652">1000</cx:pt>
          <cx:pt idx="19653">3500</cx:pt>
          <cx:pt idx="19654">3000</cx:pt>
          <cx:pt idx="19655">3800</cx:pt>
          <cx:pt idx="19656">2800</cx:pt>
          <cx:pt idx="19657">2400</cx:pt>
          <cx:pt idx="19658">2100</cx:pt>
          <cx:pt idx="19659">3700</cx:pt>
          <cx:pt idx="19660">4800</cx:pt>
          <cx:pt idx="19661">3000</cx:pt>
          <cx:pt idx="19662">3600</cx:pt>
          <cx:pt idx="19663">3100</cx:pt>
          <cx:pt idx="19664">3300</cx:pt>
          <cx:pt idx="19665">3900</cx:pt>
          <cx:pt idx="19666">3200</cx:pt>
          <cx:pt idx="19667">3300</cx:pt>
          <cx:pt idx="19668">3000</cx:pt>
          <cx:pt idx="19669">2600</cx:pt>
          <cx:pt idx="19670">2800</cx:pt>
          <cx:pt idx="19671">1500</cx:pt>
          <cx:pt idx="19672">3200</cx:pt>
          <cx:pt idx="19673">1700</cx:pt>
          <cx:pt idx="19674">1300</cx:pt>
          <cx:pt idx="19675">1200</cx:pt>
          <cx:pt idx="19676">1000</cx:pt>
          <cx:pt idx="19677">900</cx:pt>
          <cx:pt idx="19678">1000</cx:pt>
          <cx:pt idx="19679">700</cx:pt>
          <cx:pt idx="19680">700</cx:pt>
          <cx:pt idx="19681">600</cx:pt>
          <cx:pt idx="19682">800</cx:pt>
          <cx:pt idx="19683">4600</cx:pt>
          <cx:pt idx="19684">5700</cx:pt>
          <cx:pt idx="19685">3100</cx:pt>
          <cx:pt idx="19686">3800</cx:pt>
          <cx:pt idx="19687">3300</cx:pt>
          <cx:pt idx="19688">4100</cx:pt>
          <cx:pt idx="19689">4100</cx:pt>
          <cx:pt idx="19690">3000</cx:pt>
          <cx:pt idx="19691">1200</cx:pt>
          <cx:pt idx="19692">2600</cx:pt>
          <cx:pt idx="19693">3000</cx:pt>
          <cx:pt idx="19694">2700</cx:pt>
          <cx:pt idx="19695">1900</cx:pt>
          <cx:pt idx="19696">1800</cx:pt>
          <cx:pt idx="19697">1200</cx:pt>
          <cx:pt idx="19698">1100</cx:pt>
          <cx:pt idx="19699">1400</cx:pt>
          <cx:pt idx="19700">800</cx:pt>
          <cx:pt idx="19701">1300</cx:pt>
          <cx:pt idx="19702">1000</cx:pt>
          <cx:pt idx="19703">1100</cx:pt>
          <cx:pt idx="19704">1100</cx:pt>
          <cx:pt idx="19705">1000</cx:pt>
          <cx:pt idx="19706">900</cx:pt>
          <cx:pt idx="19707">2100</cx:pt>
          <cx:pt idx="19708">2200</cx:pt>
          <cx:pt idx="19709">1900</cx:pt>
          <cx:pt idx="19710">2000</cx:pt>
          <cx:pt idx="19711">1500</cx:pt>
          <cx:pt idx="19712">1100</cx:pt>
          <cx:pt idx="19713">1100</cx:pt>
          <cx:pt idx="19714">1200</cx:pt>
          <cx:pt idx="19715">1000</cx:pt>
          <cx:pt idx="19716">1100</cx:pt>
          <cx:pt idx="19717">900</cx:pt>
          <cx:pt idx="19718">1200</cx:pt>
          <cx:pt idx="19719">3100</cx:pt>
          <cx:pt idx="19720">3400</cx:pt>
          <cx:pt idx="19721">2000</cx:pt>
          <cx:pt idx="19722">3200</cx:pt>
          <cx:pt idx="19723">3200</cx:pt>
          <cx:pt idx="19724">1600</cx:pt>
          <cx:pt idx="19725">5300</cx:pt>
          <cx:pt idx="19726">3300</cx:pt>
          <cx:pt idx="19727">2900</cx:pt>
          <cx:pt idx="19728">2200</cx:pt>
          <cx:pt idx="19729">3000</cx:pt>
          <cx:pt idx="19730">1700</cx:pt>
          <cx:pt idx="19731">500</cx:pt>
          <cx:pt idx="19732">1000</cx:pt>
          <cx:pt idx="19733">500</cx:pt>
          <cx:pt idx="19734">400</cx:pt>
          <cx:pt idx="19735">1100</cx:pt>
          <cx:pt idx="19736">600</cx:pt>
          <cx:pt idx="19737">800</cx:pt>
          <cx:pt idx="19738">1000</cx:pt>
          <cx:pt idx="19739">800</cx:pt>
          <cx:pt idx="19740">600</cx:pt>
          <cx:pt idx="19741">1200</cx:pt>
          <cx:pt idx="19742">300</cx:pt>
          <cx:pt idx="19743">14400</cx:pt>
          <cx:pt idx="19744">13500</cx:pt>
          <cx:pt idx="19745">11300</cx:pt>
          <cx:pt idx="19746">10200</cx:pt>
          <cx:pt idx="19747">12600</cx:pt>
          <cx:pt idx="19748">10400</cx:pt>
          <cx:pt idx="19749">12500</cx:pt>
          <cx:pt idx="19750">10300</cx:pt>
          <cx:pt idx="19751">11500</cx:pt>
          <cx:pt idx="19752">9200</cx:pt>
          <cx:pt idx="19753">8700</cx:pt>
          <cx:pt idx="19754">9300</cx:pt>
          <cx:pt idx="19755">5900</cx:pt>
          <cx:pt idx="19756">7000</cx:pt>
          <cx:pt idx="19757">5700</cx:pt>
          <cx:pt idx="19758">5600</cx:pt>
          <cx:pt idx="19759">8200</cx:pt>
          <cx:pt idx="19760">5900</cx:pt>
          <cx:pt idx="19761">7500</cx:pt>
          <cx:pt idx="19762">5600</cx:pt>
          <cx:pt idx="19763">6200</cx:pt>
          <cx:pt idx="19764">6500</cx:pt>
          <cx:pt idx="19765">5200</cx:pt>
          <cx:pt idx="19766">5400</cx:pt>
          <cx:pt idx="19767">1200</cx:pt>
          <cx:pt idx="19768">1100</cx:pt>
          <cx:pt idx="19769">1100</cx:pt>
          <cx:pt idx="19770">1600</cx:pt>
          <cx:pt idx="19771">1500</cx:pt>
          <cx:pt idx="19772">1200</cx:pt>
          <cx:pt idx="19773">1700</cx:pt>
          <cx:pt idx="19774">2100</cx:pt>
          <cx:pt idx="19775">1200</cx:pt>
          <cx:pt idx="19776">1200</cx:pt>
          <cx:pt idx="19777">1400</cx:pt>
          <cx:pt idx="19778">1000</cx:pt>
          <cx:pt idx="19779">3000</cx:pt>
          <cx:pt idx="19780">4400</cx:pt>
          <cx:pt idx="19781">2900</cx:pt>
          <cx:pt idx="19782">2600</cx:pt>
          <cx:pt idx="19783">3200</cx:pt>
          <cx:pt idx="19784">3200</cx:pt>
          <cx:pt idx="19785">3500</cx:pt>
          <cx:pt idx="19786">2100</cx:pt>
          <cx:pt idx="19787">2900</cx:pt>
          <cx:pt idx="19788">1900</cx:pt>
          <cx:pt idx="19789">1600</cx:pt>
          <cx:pt idx="19790">2000</cx:pt>
          <cx:pt idx="19791">2500</cx:pt>
          <cx:pt idx="19792">2400</cx:pt>
          <cx:pt idx="19793">1600</cx:pt>
          <cx:pt idx="19794">2600</cx:pt>
          <cx:pt idx="19795">2500</cx:pt>
          <cx:pt idx="19796">2500</cx:pt>
          <cx:pt idx="19797">2900</cx:pt>
          <cx:pt idx="19798">2100</cx:pt>
          <cx:pt idx="19799">3100</cx:pt>
          <cx:pt idx="19800">2800</cx:pt>
          <cx:pt idx="19801">2600</cx:pt>
          <cx:pt idx="19802">2700</cx:pt>
          <cx:pt idx="19803">6600</cx:pt>
          <cx:pt idx="19804">3700</cx:pt>
          <cx:pt idx="19805">3600</cx:pt>
          <cx:pt idx="19806">600</cx:pt>
          <cx:pt idx="19807">100</cx:pt>
          <cx:pt idx="19808">400</cx:pt>
          <cx:pt idx="19809">1900</cx:pt>
          <cx:pt idx="19810">2800</cx:pt>
          <cx:pt idx="19811">4100</cx:pt>
          <cx:pt idx="19812">4200</cx:pt>
          <cx:pt idx="19813">4200</cx:pt>
          <cx:pt idx="19814">3800</cx:pt>
          <cx:pt idx="19815">3300</cx:pt>
          <cx:pt idx="19816">3200</cx:pt>
          <cx:pt idx="19817">2400</cx:pt>
          <cx:pt idx="19818">2600</cx:pt>
          <cx:pt idx="19819">2800</cx:pt>
          <cx:pt idx="19820">2200</cx:pt>
          <cx:pt idx="19821">2500</cx:pt>
          <cx:pt idx="19822">2600</cx:pt>
          <cx:pt idx="19823">2200</cx:pt>
          <cx:pt idx="19824">2600</cx:pt>
          <cx:pt idx="19825">2400</cx:pt>
          <cx:pt idx="19826">2500</cx:pt>
          <cx:pt idx="19827">0</cx:pt>
          <cx:pt idx="19828">100</cx:pt>
          <cx:pt idx="19829">0</cx:pt>
          <cx:pt idx="19830">1000</cx:pt>
          <cx:pt idx="19831">200</cx:pt>
          <cx:pt idx="19832">100</cx:pt>
          <cx:pt idx="19833">0</cx:pt>
          <cx:pt idx="19834">100</cx:pt>
          <cx:pt idx="19835">0</cx:pt>
          <cx:pt idx="19836">900</cx:pt>
          <cx:pt idx="19837">1100</cx:pt>
          <cx:pt idx="19838">1000</cx:pt>
          <cx:pt idx="19839">100</cx:pt>
          <cx:pt idx="19840">300</cx:pt>
          <cx:pt idx="19841">4200</cx:pt>
          <cx:pt idx="19842">4200</cx:pt>
          <cx:pt idx="19843">3300</cx:pt>
          <cx:pt idx="19844">2700</cx:pt>
          <cx:pt idx="19845">4800</cx:pt>
          <cx:pt idx="19846">3800</cx:pt>
          <cx:pt idx="19847">4300</cx:pt>
          <cx:pt idx="19848">3900</cx:pt>
          <cx:pt idx="19849">3400</cx:pt>
          <cx:pt idx="19850">900</cx:pt>
          <cx:pt idx="19851">1200</cx:pt>
          <cx:pt idx="19852">1900</cx:pt>
          <cx:pt idx="19853">1200</cx:pt>
          <cx:pt idx="19854">1600</cx:pt>
          <cx:pt idx="19855">1000</cx:pt>
          <cx:pt idx="19856">1100</cx:pt>
          <cx:pt idx="19857">1300</cx:pt>
          <cx:pt idx="19858">900</cx:pt>
          <cx:pt idx="19859">1200</cx:pt>
          <cx:pt idx="19860">1000</cx:pt>
          <cx:pt idx="19861">1200</cx:pt>
          <cx:pt idx="19862">500</cx:pt>
          <cx:pt idx="19863">500</cx:pt>
          <cx:pt idx="19864">700</cx:pt>
          <cx:pt idx="19865">600</cx:pt>
          <cx:pt idx="19866">100</cx:pt>
          <cx:pt idx="19867">0</cx:pt>
          <cx:pt idx="19868">500</cx:pt>
          <cx:pt idx="19869">200</cx:pt>
          <cx:pt idx="19870">8100</cx:pt>
          <cx:pt idx="19871">9100</cx:pt>
          <cx:pt idx="19872">6500</cx:pt>
          <cx:pt idx="19873">7400</cx:pt>
          <cx:pt idx="19874">9600</cx:pt>
          <cx:pt idx="19875">6200</cx:pt>
          <cx:pt idx="19876">4900</cx:pt>
          <cx:pt idx="19877">9100</cx:pt>
          <cx:pt idx="19878">5100</cx:pt>
          <cx:pt idx="19879">6000</cx:pt>
          <cx:pt idx="19880">6000</cx:pt>
          <cx:pt idx="19881">4900</cx:pt>
          <cx:pt idx="19882">1000</cx:pt>
          <cx:pt idx="19883">800</cx:pt>
          <cx:pt idx="19884">0</cx:pt>
          <cx:pt idx="19885">0</cx:pt>
          <cx:pt idx="19886">300</cx:pt>
          <cx:pt idx="19887">100</cx:pt>
          <cx:pt idx="19888">400</cx:pt>
          <cx:pt idx="19889">0</cx:pt>
          <cx:pt idx="19890">300</cx:pt>
          <cx:pt idx="19891">100</cx:pt>
          <cx:pt idx="19892">1800</cx:pt>
          <cx:pt idx="19893">4200</cx:pt>
          <cx:pt idx="19894">4000</cx:pt>
          <cx:pt idx="19895">3800</cx:pt>
          <cx:pt idx="19896">3400</cx:pt>
          <cx:pt idx="19897">4200</cx:pt>
          <cx:pt idx="19898">2300</cx:pt>
          <cx:pt idx="19899">2600</cx:pt>
          <cx:pt idx="19900">900</cx:pt>
          <cx:pt idx="19901">3900</cx:pt>
          <cx:pt idx="19902">1700</cx:pt>
          <cx:pt idx="19903">1700</cx:pt>
          <cx:pt idx="19904">2500</cx:pt>
          <cx:pt idx="19905">4900</cx:pt>
          <cx:pt idx="19906">5200</cx:pt>
          <cx:pt idx="19907">3400</cx:pt>
          <cx:pt idx="19908">3900</cx:pt>
          <cx:pt idx="19909">5800</cx:pt>
          <cx:pt idx="19910">3100</cx:pt>
          <cx:pt idx="19911">3900</cx:pt>
          <cx:pt idx="19912">4000</cx:pt>
          <cx:pt idx="19913">4600</cx:pt>
          <cx:pt idx="19914">3400</cx:pt>
          <cx:pt idx="19915">2400</cx:pt>
          <cx:pt idx="19916">3400</cx:pt>
          <cx:pt idx="19917">3600</cx:pt>
          <cx:pt idx="19918">5900</cx:pt>
          <cx:pt idx="19919">5900</cx:pt>
          <cx:pt idx="19920">6000</cx:pt>
          <cx:pt idx="19921">3500</cx:pt>
          <cx:pt idx="19922">2900</cx:pt>
          <cx:pt idx="19923">3100</cx:pt>
          <cx:pt idx="19924">2500</cx:pt>
          <cx:pt idx="19925">5300</cx:pt>
          <cx:pt idx="19926">4000</cx:pt>
          <cx:pt idx="19927">3300</cx:pt>
          <cx:pt idx="19928">4600</cx:pt>
          <cx:pt idx="19929">2400</cx:pt>
          <cx:pt idx="19930">1800</cx:pt>
          <cx:pt idx="19931">800</cx:pt>
          <cx:pt idx="19932">1500</cx:pt>
          <cx:pt idx="19933">900</cx:pt>
          <cx:pt idx="19934">1400</cx:pt>
          <cx:pt idx="19935">500</cx:pt>
          <cx:pt idx="19936">0</cx:pt>
          <cx:pt idx="19937">500</cx:pt>
          <cx:pt idx="19938">600</cx:pt>
          <cx:pt idx="19939">3100</cx:pt>
          <cx:pt idx="19940">2900</cx:pt>
          <cx:pt idx="19941">3300</cx:pt>
          <cx:pt idx="19942">3100</cx:pt>
          <cx:pt idx="19943">3900</cx:pt>
          <cx:pt idx="19944">3200</cx:pt>
          <cx:pt idx="19945">4100</cx:pt>
          <cx:pt idx="19946">4200</cx:pt>
          <cx:pt idx="19947">4400</cx:pt>
          <cx:pt idx="19948">4200</cx:pt>
          <cx:pt idx="19949">4800</cx:pt>
          <cx:pt idx="19950">4100</cx:pt>
          <cx:pt idx="19951">4900</cx:pt>
          <cx:pt idx="19952">5900</cx:pt>
          <cx:pt idx="19953">700</cx:pt>
          <cx:pt idx="19954">0</cx:pt>
          <cx:pt idx="19955">6600</cx:pt>
          <cx:pt idx="19956">6500</cx:pt>
          <cx:pt idx="19957">3500</cx:pt>
          <cx:pt idx="19958">6100</cx:pt>
          <cx:pt idx="19959">6900</cx:pt>
          <cx:pt idx="19960">6600</cx:pt>
          <cx:pt idx="19961">5600</cx:pt>
          <cx:pt idx="19962">5900</cx:pt>
          <cx:pt idx="19963">8600</cx:pt>
          <cx:pt idx="19964">7500</cx:pt>
          <cx:pt idx="19965">7800</cx:pt>
          <cx:pt idx="19966">6900</cx:pt>
          <cx:pt idx="19967">1800</cx:pt>
          <cx:pt idx="19968">500</cx:pt>
          <cx:pt idx="19969">0</cx:pt>
          <cx:pt idx="19970">300</cx:pt>
          <cx:pt idx="19971">400</cx:pt>
          <cx:pt idx="19972">500</cx:pt>
          <cx:pt idx="19973">400</cx:pt>
          <cx:pt idx="19974">300</cx:pt>
          <cx:pt idx="19975">200</cx:pt>
          <cx:pt idx="19976">500</cx:pt>
          <cx:pt idx="19977">300</cx:pt>
          <cx:pt idx="19978">400</cx:pt>
          <cx:pt idx="19979">4700</cx:pt>
          <cx:pt idx="19980">5000</cx:pt>
          <cx:pt idx="19981">4200</cx:pt>
          <cx:pt idx="19982">3900</cx:pt>
          <cx:pt idx="19983">4600</cx:pt>
          <cx:pt idx="19984">5600</cx:pt>
          <cx:pt idx="19985">3500</cx:pt>
          <cx:pt idx="19986">5000</cx:pt>
          <cx:pt idx="19987">4000</cx:pt>
          <cx:pt idx="19988">4000</cx:pt>
          <cx:pt idx="19989">4100</cx:pt>
          <cx:pt idx="19990">4000</cx:pt>
          <cx:pt idx="19991">5100</cx:pt>
          <cx:pt idx="19992">9800</cx:pt>
          <cx:pt idx="19993">1900</cx:pt>
          <cx:pt idx="19994">6800</cx:pt>
          <cx:pt idx="19995">6300</cx:pt>
          <cx:pt idx="19996">6300</cx:pt>
          <cx:pt idx="19997">4500</cx:pt>
          <cx:pt idx="19998">6200</cx:pt>
          <cx:pt idx="19999">5000</cx:pt>
          <cx:pt idx="20000">6300</cx:pt>
          <cx:pt idx="20001">7800</cx:pt>
          <cx:pt idx="20002">6100</cx:pt>
          <cx:pt idx="20003">7600</cx:pt>
          <cx:pt idx="20004">8100</cx:pt>
          <cx:pt idx="20005">6600</cx:pt>
          <cx:pt idx="20006">6600</cx:pt>
          <cx:pt idx="20007">7500</cx:pt>
          <cx:pt idx="20008">7600</cx:pt>
          <cx:pt idx="20009">6800</cx:pt>
          <cx:pt idx="20010">7900</cx:pt>
          <cx:pt idx="20011">8200</cx:pt>
          <cx:pt idx="20012">7000</cx:pt>
          <cx:pt idx="20013">6700</cx:pt>
          <cx:pt idx="20014">6500</cx:pt>
          <cx:pt idx="20015">4400</cx:pt>
          <cx:pt idx="20016">3100</cx:pt>
          <cx:pt idx="20017">1900</cx:pt>
          <cx:pt idx="20018">2400</cx:pt>
          <cx:pt idx="20019">200</cx:pt>
          <cx:pt idx="20020">7300</cx:pt>
          <cx:pt idx="20021">5700</cx:pt>
          <cx:pt idx="20022">6200</cx:pt>
          <cx:pt idx="20023">5700</cx:pt>
          <cx:pt idx="20024">5200</cx:pt>
          <cx:pt idx="20025">4800</cx:pt>
          <cx:pt idx="20026">4100</cx:pt>
          <cx:pt idx="20027">4800</cx:pt>
          <cx:pt idx="20028">3900</cx:pt>
          <cx:pt idx="20029">2300</cx:pt>
          <cx:pt idx="20030">2300</cx:pt>
          <cx:pt idx="20031">2000</cx:pt>
          <cx:pt idx="20032">2400</cx:pt>
          <cx:pt idx="20033">1900</cx:pt>
          <cx:pt idx="20034">2700</cx:pt>
          <cx:pt idx="20035">2200</cx:pt>
          <cx:pt idx="20036">2000</cx:pt>
          <cx:pt idx="20037">1100</cx:pt>
          <cx:pt idx="20038">2300</cx:pt>
          <cx:pt idx="20039">1100</cx:pt>
          <cx:pt idx="20040">1300</cx:pt>
          <cx:pt idx="20041">900</cx:pt>
          <cx:pt idx="20042">500</cx:pt>
          <cx:pt idx="20043">1500</cx:pt>
          <cx:pt idx="20044">600</cx:pt>
          <cx:pt idx="20045">1300</cx:pt>
          <cx:pt idx="20046">1400</cx:pt>
          <cx:pt idx="20047">600</cx:pt>
          <cx:pt idx="20048">100</cx:pt>
          <cx:pt idx="20049">1500</cx:pt>
          <cx:pt idx="20050">1300</cx:pt>
          <cx:pt idx="20051">1100</cx:pt>
          <cx:pt idx="20052">3400</cx:pt>
          <cx:pt idx="20053">4400</cx:pt>
          <cx:pt idx="20054">5300</cx:pt>
          <cx:pt idx="20055">3800</cx:pt>
          <cx:pt idx="20056">4400</cx:pt>
          <cx:pt idx="20057">4700</cx:pt>
          <cx:pt idx="20058">4800</cx:pt>
          <cx:pt idx="20059">5400</cx:pt>
          <cx:pt idx="20060">4800</cx:pt>
          <cx:pt idx="20061">4000</cx:pt>
          <cx:pt idx="20062">3900</cx:pt>
          <cx:pt idx="20063">900</cx:pt>
          <cx:pt idx="20064">800</cx:pt>
          <cx:pt idx="20065">1100</cx:pt>
          <cx:pt idx="20066">1400</cx:pt>
          <cx:pt idx="20067">1000</cx:pt>
          <cx:pt idx="20068">800</cx:pt>
          <cx:pt idx="20069">1000</cx:pt>
          <cx:pt idx="20070">1000</cx:pt>
          <cx:pt idx="20071">800</cx:pt>
          <cx:pt idx="20072">1000</cx:pt>
          <cx:pt idx="20073">800</cx:pt>
          <cx:pt idx="20074">900</cx:pt>
          <cx:pt idx="20075">2600</cx:pt>
          <cx:pt idx="20076">1500</cx:pt>
          <cx:pt idx="20077">2500</cx:pt>
          <cx:pt idx="20078">3000</cx:pt>
          <cx:pt idx="20079">6200</cx:pt>
          <cx:pt idx="20080">2300</cx:pt>
          <cx:pt idx="20081">1900</cx:pt>
          <cx:pt idx="20082">4000</cx:pt>
          <cx:pt idx="20083">2300</cx:pt>
          <cx:pt idx="20084">2000</cx:pt>
          <cx:pt idx="20085">2100</cx:pt>
          <cx:pt idx="20086">2000</cx:pt>
          <cx:pt idx="20087">4100</cx:pt>
          <cx:pt idx="20088">4500</cx:pt>
          <cx:pt idx="20089">4400</cx:pt>
          <cx:pt idx="20090">6200</cx:pt>
          <cx:pt idx="20091">7300</cx:pt>
          <cx:pt idx="20092">6500</cx:pt>
          <cx:pt idx="20093">3900</cx:pt>
          <cx:pt idx="20094">5500</cx:pt>
          <cx:pt idx="20095">2800</cx:pt>
          <cx:pt idx="20096">2700</cx:pt>
          <cx:pt idx="20097">2800</cx:pt>
          <cx:pt idx="20098">3000</cx:pt>
          <cx:pt idx="20099">6800</cx:pt>
          <cx:pt idx="20100">3700</cx:pt>
          <cx:pt idx="20101">5000</cx:pt>
          <cx:pt idx="20102">3500</cx:pt>
          <cx:pt idx="20103">6500</cx:pt>
          <cx:pt idx="20104">100</cx:pt>
          <cx:pt idx="20105">2200</cx:pt>
          <cx:pt idx="20106">2700</cx:pt>
          <cx:pt idx="20107">2100</cx:pt>
          <cx:pt idx="20108">2500</cx:pt>
          <cx:pt idx="20109">1500</cx:pt>
          <cx:pt idx="20110">1700</cx:pt>
          <cx:pt idx="20111">1700</cx:pt>
          <cx:pt idx="20112">1700</cx:pt>
          <cx:pt idx="20113">1700</cx:pt>
          <cx:pt idx="20114">1800</cx:pt>
          <cx:pt idx="20115">2400</cx:pt>
          <cx:pt idx="20116">1000</cx:pt>
          <cx:pt idx="20117">1600</cx:pt>
          <cx:pt idx="20118">1300</cx:pt>
          <cx:pt idx="20119">3500</cx:pt>
          <cx:pt idx="20120">1400</cx:pt>
          <cx:pt idx="20121">1200</cx:pt>
          <cx:pt idx="20122">1300</cx:pt>
          <cx:pt idx="20123">0</cx:pt>
          <cx:pt idx="20124">200</cx:pt>
          <cx:pt idx="20125">0</cx:pt>
          <cx:pt idx="20126">100</cx:pt>
          <cx:pt idx="20127">400</cx:pt>
          <cx:pt idx="20128">800</cx:pt>
          <cx:pt idx="20129">0</cx:pt>
          <cx:pt idx="20130">0</cx:pt>
          <cx:pt idx="20131">1100</cx:pt>
          <cx:pt idx="20132">400</cx:pt>
          <cx:pt idx="20133">600</cx:pt>
          <cx:pt idx="20134">1700</cx:pt>
          <cx:pt idx="20135">3200</cx:pt>
          <cx:pt idx="20136">3600</cx:pt>
          <cx:pt idx="20137">4800</cx:pt>
          <cx:pt idx="20138">4800</cx:pt>
          <cx:pt idx="20139">3300</cx:pt>
          <cx:pt idx="20140">5100</cx:pt>
          <cx:pt idx="20141">3600</cx:pt>
          <cx:pt idx="20142">4800</cx:pt>
          <cx:pt idx="20143">4300</cx:pt>
          <cx:pt idx="20144">3500</cx:pt>
          <cx:pt idx="20145">2900</cx:pt>
          <cx:pt idx="20146">2500</cx:pt>
          <cx:pt idx="20147">2100</cx:pt>
          <cx:pt idx="20148">3200</cx:pt>
          <cx:pt idx="20149">2900</cx:pt>
          <cx:pt idx="20150">2900</cx:pt>
          <cx:pt idx="20151">3700</cx:pt>
          <cx:pt idx="20152">1300</cx:pt>
          <cx:pt idx="20153">2800</cx:pt>
          <cx:pt idx="20154">4000</cx:pt>
          <cx:pt idx="20155">100</cx:pt>
          <cx:pt idx="20156">2500</cx:pt>
          <cx:pt idx="20157">2800</cx:pt>
          <cx:pt idx="20158">2500</cx:pt>
          <cx:pt idx="20159">100</cx:pt>
          <cx:pt idx="20160">0</cx:pt>
          <cx:pt idx="20161">100</cx:pt>
          <cx:pt idx="20162">400</cx:pt>
          <cx:pt idx="20163">900</cx:pt>
          <cx:pt idx="20164">400</cx:pt>
          <cx:pt idx="20165">100</cx:pt>
          <cx:pt idx="20166">0</cx:pt>
          <cx:pt idx="20167">0</cx:pt>
          <cx:pt idx="20168">0</cx:pt>
          <cx:pt idx="20169">0</cx:pt>
          <cx:pt idx="20170">0</cx:pt>
          <cx:pt idx="20171">0</cx:pt>
          <cx:pt idx="20172">0</cx:pt>
          <cx:pt idx="20173">0</cx:pt>
          <cx:pt idx="20174">0</cx:pt>
          <cx:pt idx="20175">0</cx:pt>
          <cx:pt idx="20176">0</cx:pt>
          <cx:pt idx="20177">0</cx:pt>
          <cx:pt idx="20178">5100</cx:pt>
          <cx:pt idx="20179">6900</cx:pt>
          <cx:pt idx="20180">5400</cx:pt>
          <cx:pt idx="20181">4800</cx:pt>
          <cx:pt idx="20182">7000</cx:pt>
          <cx:pt idx="20183">4500</cx:pt>
          <cx:pt idx="20184">7000</cx:pt>
          <cx:pt idx="20185">6600</cx:pt>
          <cx:pt idx="20186">7400</cx:pt>
          <cx:pt idx="20187">7100</cx:pt>
          <cx:pt idx="20188">7800</cx:pt>
          <cx:pt idx="20189">6300</cx:pt>
          <cx:pt idx="20190">7300</cx:pt>
          <cx:pt idx="20191">4800</cx:pt>
          <cx:pt idx="20192">3900</cx:pt>
          <cx:pt idx="20193">5000</cx:pt>
          <cx:pt idx="20194">8100</cx:pt>
          <cx:pt idx="20195">4000</cx:pt>
          <cx:pt idx="20196">6200</cx:pt>
          <cx:pt idx="20197">6000</cx:pt>
          <cx:pt idx="20198">2300</cx:pt>
          <cx:pt idx="20199">7100</cx:pt>
          <cx:pt idx="20200">3800</cx:pt>
          <cx:pt idx="20201">3600</cx:pt>
          <cx:pt idx="20202">800</cx:pt>
          <cx:pt idx="20203">200</cx:pt>
          <cx:pt idx="20204">900</cx:pt>
          <cx:pt idx="20205">700</cx:pt>
          <cx:pt idx="20206">900</cx:pt>
          <cx:pt idx="20207">700</cx:pt>
          <cx:pt idx="20208">700</cx:pt>
          <cx:pt idx="20209">900</cx:pt>
          <cx:pt idx="20210">1000</cx:pt>
          <cx:pt idx="20211">1000</cx:pt>
          <cx:pt idx="20212">400</cx:pt>
          <cx:pt idx="20213">0</cx:pt>
          <cx:pt idx="20214">100</cx:pt>
          <cx:pt idx="20215">300</cx:pt>
          <cx:pt idx="20216">400</cx:pt>
          <cx:pt idx="20217">300</cx:pt>
          <cx:pt idx="20218">300</cx:pt>
          <cx:pt idx="20219">300</cx:pt>
          <cx:pt idx="20220">400</cx:pt>
          <cx:pt idx="20221">500</cx:pt>
          <cx:pt idx="20222">1900</cx:pt>
          <cx:pt idx="20223">2200</cx:pt>
          <cx:pt idx="20224">2300</cx:pt>
          <cx:pt idx="20225">1200</cx:pt>
          <cx:pt idx="20226">1300</cx:pt>
          <cx:pt idx="20227">100</cx:pt>
          <cx:pt idx="20228">900</cx:pt>
          <cx:pt idx="20229">1100</cx:pt>
          <cx:pt idx="20230">700</cx:pt>
          <cx:pt idx="20231">700</cx:pt>
          <cx:pt idx="20232">700</cx:pt>
          <cx:pt idx="20233">1000</cx:pt>
          <cx:pt idx="20234">200</cx:pt>
          <cx:pt idx="20235">400</cx:pt>
          <cx:pt idx="20236">500</cx:pt>
          <cx:pt idx="20237">700</cx:pt>
          <cx:pt idx="20238">700</cx:pt>
          <cx:pt idx="20239">1000</cx:pt>
          <cx:pt idx="20240">800</cx:pt>
          <cx:pt idx="20241">900</cx:pt>
          <cx:pt idx="20242">700</cx:pt>
          <cx:pt idx="20243">700</cx:pt>
          <cx:pt idx="20244">800</cx:pt>
          <cx:pt idx="20245">800</cx:pt>
          <cx:pt idx="20246">600</cx:pt>
          <cx:pt idx="20247">800</cx:pt>
          <cx:pt idx="20248">800</cx:pt>
          <cx:pt idx="20249">800</cx:pt>
          <cx:pt idx="20250">2700</cx:pt>
          <cx:pt idx="20251">2100</cx:pt>
          <cx:pt idx="20252">1600</cx:pt>
          <cx:pt idx="20253">2900</cx:pt>
          <cx:pt idx="20254">1200</cx:pt>
          <cx:pt idx="20255">2300</cx:pt>
          <cx:pt idx="20256">1900</cx:pt>
          <cx:pt idx="20257">2300</cx:pt>
          <cx:pt idx="20258">2300</cx:pt>
          <cx:pt idx="20259">3500</cx:pt>
          <cx:pt idx="20260">2700</cx:pt>
          <cx:pt idx="20261">2300</cx:pt>
          <cx:pt idx="20262">1700</cx:pt>
          <cx:pt idx="20263">2100</cx:pt>
          <cx:pt idx="20264">1400</cx:pt>
          <cx:pt idx="20265">1600</cx:pt>
          <cx:pt idx="20266">1800</cx:pt>
          <cx:pt idx="20267">1500</cx:pt>
          <cx:pt idx="20268">2600</cx:pt>
          <cx:pt idx="20269">1300</cx:pt>
          <cx:pt idx="20270">1600</cx:pt>
          <cx:pt idx="20271">1500</cx:pt>
          <cx:pt idx="20272">1600</cx:pt>
          <cx:pt idx="20273">1400</cx:pt>
          <cx:pt idx="20274">3000</cx:pt>
          <cx:pt idx="20275">2900</cx:pt>
          <cx:pt idx="20276">3000</cx:pt>
          <cx:pt idx="20277">3000</cx:pt>
          <cx:pt idx="20278">2900</cx:pt>
          <cx:pt idx="20279">2000</cx:pt>
          <cx:pt idx="20280">3200</cx:pt>
          <cx:pt idx="20281">1900</cx:pt>
          <cx:pt idx="20282">800</cx:pt>
          <cx:pt idx="20283">1500</cx:pt>
          <cx:pt idx="20284">1100</cx:pt>
          <cx:pt idx="20285">1200</cx:pt>
          <cx:pt idx="20286">2700</cx:pt>
          <cx:pt idx="20287">3200</cx:pt>
          <cx:pt idx="20288">2500</cx:pt>
          <cx:pt idx="20289">2700</cx:pt>
          <cx:pt idx="20290">3000</cx:pt>
          <cx:pt idx="20291">2700</cx:pt>
          <cx:pt idx="20292">3000</cx:pt>
          <cx:pt idx="20293">2800</cx:pt>
          <cx:pt idx="20294">3100</cx:pt>
          <cx:pt idx="20295">3000</cx:pt>
          <cx:pt idx="20296">3200</cx:pt>
          <cx:pt idx="20297">2500</cx:pt>
          <cx:pt idx="20298">2200</cx:pt>
          <cx:pt idx="20299">2800</cx:pt>
          <cx:pt idx="20300">1800</cx:pt>
          <cx:pt idx="20301">2300</cx:pt>
          <cx:pt idx="20302">800</cx:pt>
          <cx:pt idx="20303">4100</cx:pt>
          <cx:pt idx="20304">1900</cx:pt>
          <cx:pt idx="20305">2300</cx:pt>
          <cx:pt idx="20306">2000</cx:pt>
          <cx:pt idx="20307">2500</cx:pt>
          <cx:pt idx="20308">3000</cx:pt>
          <cx:pt idx="20309">3000</cx:pt>
          <cx:pt idx="20310">700</cx:pt>
          <cx:pt idx="20311">800</cx:pt>
          <cx:pt idx="20312">500</cx:pt>
          <cx:pt idx="20313">700</cx:pt>
          <cx:pt idx="20314">700</cx:pt>
          <cx:pt idx="20315">600</cx:pt>
          <cx:pt idx="20316">2700</cx:pt>
          <cx:pt idx="20317">2600</cx:pt>
          <cx:pt idx="20318">2200</cx:pt>
          <cx:pt idx="20319">2000</cx:pt>
          <cx:pt idx="20320">2900</cx:pt>
          <cx:pt idx="20321">1500</cx:pt>
          <cx:pt idx="20322">1400</cx:pt>
          <cx:pt idx="20323">2700</cx:pt>
          <cx:pt idx="20324">600</cx:pt>
          <cx:pt idx="20325">2400</cx:pt>
          <cx:pt idx="20326">1500</cx:pt>
          <cx:pt idx="20327">1500</cx:pt>
          <cx:pt idx="20328">1300</cx:pt>
          <cx:pt idx="20329">2000</cx:pt>
          <cx:pt idx="20330">200</cx:pt>
          <cx:pt idx="20331">700</cx:pt>
          <cx:pt idx="20332">500</cx:pt>
          <cx:pt idx="20333">700</cx:pt>
          <cx:pt idx="20334">500</cx:pt>
          <cx:pt idx="20335">400</cx:pt>
          <cx:pt idx="20336">500</cx:pt>
          <cx:pt idx="20337">500</cx:pt>
          <cx:pt idx="20338">400</cx:pt>
          <cx:pt idx="20339">700</cx:pt>
          <cx:pt idx="20340">800</cx:pt>
          <cx:pt idx="20341">400</cx:pt>
          <cx:pt idx="20342">700</cx:pt>
          <cx:pt idx="20343">600</cx:pt>
          <cx:pt idx="20344">1500</cx:pt>
          <cx:pt idx="20345">0</cx:pt>
          <cx:pt idx="20346">300</cx:pt>
          <cx:pt idx="20347">900</cx:pt>
          <cx:pt idx="20348">700</cx:pt>
          <cx:pt idx="20349">1100</cx:pt>
          <cx:pt idx="20350">1200</cx:pt>
          <cx:pt idx="20351">700</cx:pt>
          <cx:pt idx="20352">800</cx:pt>
          <cx:pt idx="20353">800</cx:pt>
          <cx:pt idx="20354">600</cx:pt>
          <cx:pt idx="20355">700</cx:pt>
          <cx:pt idx="20356">700</cx:pt>
          <cx:pt idx="20357">400</cx:pt>
          <cx:pt idx="20358">700</cx:pt>
          <cx:pt idx="20359">600</cx:pt>
          <cx:pt idx="20360">600</cx:pt>
          <cx:pt idx="20361">600</cx:pt>
          <cx:pt idx="20362">900</cx:pt>
          <cx:pt idx="20363">6600</cx:pt>
          <cx:pt idx="20364">12000</cx:pt>
          <cx:pt idx="20365">63700</cx:pt>
          <cx:pt idx="20366">7900</cx:pt>
          <cx:pt idx="20367">11100</cx:pt>
          <cx:pt idx="20368">3900</cx:pt>
          <cx:pt idx="20369">4100</cx:pt>
          <cx:pt idx="20370">4700</cx:pt>
          <cx:pt idx="20371">4200</cx:pt>
          <cx:pt idx="20372">4000</cx:pt>
          <cx:pt idx="20373">4000</cx:pt>
          <cx:pt idx="20374">4700</cx:pt>
          <cx:pt idx="20375">2000</cx:pt>
          <cx:pt idx="20376">2200</cx:pt>
          <cx:pt idx="20377">2200</cx:pt>
          <cx:pt idx="20378">2600</cx:pt>
          <cx:pt idx="20379">3100</cx:pt>
          <cx:pt idx="20380">1700</cx:pt>
          <cx:pt idx="20381">1700</cx:pt>
          <cx:pt idx="20382">2500</cx:pt>
          <cx:pt idx="20383">1900</cx:pt>
          <cx:pt idx="20384">1500</cx:pt>
          <cx:pt idx="20385">2500</cx:pt>
          <cx:pt idx="20386">2400</cx:pt>
          <cx:pt idx="20387">5400</cx:pt>
          <cx:pt idx="20388">2800</cx:pt>
          <cx:pt idx="20389">1600</cx:pt>
          <cx:pt idx="20390">4000</cx:pt>
          <cx:pt idx="20391">3400</cx:pt>
          <cx:pt idx="20392">3100</cx:pt>
          <cx:pt idx="20393">1600</cx:pt>
          <cx:pt idx="20394">900</cx:pt>
          <cx:pt idx="20395">1700</cx:pt>
          <cx:pt idx="20396">1500</cx:pt>
          <cx:pt idx="20397">2800</cx:pt>
          <cx:pt idx="20398">2400</cx:pt>
          <cx:pt idx="20399">3100</cx:pt>
          <cx:pt idx="20400">4200</cx:pt>
          <cx:pt idx="20401">500</cx:pt>
          <cx:pt idx="20402">3800</cx:pt>
          <cx:pt idx="20403">2600</cx:pt>
          <cx:pt idx="20404">3800</cx:pt>
          <cx:pt idx="20405">3200</cx:pt>
          <cx:pt idx="20406">5300</cx:pt>
          <cx:pt idx="20407">3600</cx:pt>
          <cx:pt idx="20408">3600</cx:pt>
          <cx:pt idx="20409">3700</cx:pt>
          <cx:pt idx="20410">3700</cx:pt>
          <cx:pt idx="20411">4000</cx:pt>
          <cx:pt idx="20412">5100</cx:pt>
          <cx:pt idx="20413">4900</cx:pt>
          <cx:pt idx="20414">5100</cx:pt>
          <cx:pt idx="20415">5700</cx:pt>
          <cx:pt idx="20416">4700</cx:pt>
          <cx:pt idx="20417">3100</cx:pt>
          <cx:pt idx="20418">4300</cx:pt>
          <cx:pt idx="20419">800</cx:pt>
          <cx:pt idx="20420">6700</cx:pt>
          <cx:pt idx="20421">5100</cx:pt>
          <cx:pt idx="20422">4300</cx:pt>
          <cx:pt idx="20423">4300</cx:pt>
          <cx:pt idx="20424">5600</cx:pt>
          <cx:pt idx="20425">5000</cx:pt>
          <cx:pt idx="20426">3700</cx:pt>
          <cx:pt idx="20427">3300</cx:pt>
          <cx:pt idx="20428">2900</cx:pt>
          <cx:pt idx="20429">1200</cx:pt>
          <cx:pt idx="20430">5400</cx:pt>
          <cx:pt idx="20431">3400</cx:pt>
          <cx:pt idx="20432">1500</cx:pt>
          <cx:pt idx="20433">3700</cx:pt>
          <cx:pt idx="20434">2300</cx:pt>
          <cx:pt idx="20435">3300</cx:pt>
          <cx:pt idx="20436">4900</cx:pt>
          <cx:pt idx="20437">4300</cx:pt>
          <cx:pt idx="20438">5400</cx:pt>
          <cx:pt idx="20439">6100</cx:pt>
          <cx:pt idx="20440">3400</cx:pt>
          <cx:pt idx="20441">1700</cx:pt>
          <cx:pt idx="20442">1500</cx:pt>
          <cx:pt idx="20443">1000</cx:pt>
          <cx:pt idx="20444">1500</cx:pt>
          <cx:pt idx="20445">1200</cx:pt>
          <cx:pt idx="20446">1100</cx:pt>
          <cx:pt idx="20447">2100</cx:pt>
          <cx:pt idx="20448">4100</cx:pt>
          <cx:pt idx="20449">6000</cx:pt>
          <cx:pt idx="20450">4800</cx:pt>
          <cx:pt idx="20451">3700</cx:pt>
          <cx:pt idx="20452">2600</cx:pt>
          <cx:pt idx="20453">3000</cx:pt>
          <cx:pt idx="20454">2100</cx:pt>
          <cx:pt idx="20455">300</cx:pt>
          <cx:pt idx="20456">0</cx:pt>
          <cx:pt idx="20457">0</cx:pt>
          <cx:pt idx="20458">1300</cx:pt>
          <cx:pt idx="20459">7500</cx:pt>
          <cx:pt idx="20460">8300</cx:pt>
          <cx:pt idx="20461">7400</cx:pt>
          <cx:pt idx="20462">6700</cx:pt>
          <cx:pt idx="20463">7100</cx:pt>
          <cx:pt idx="20464">5300</cx:pt>
          <cx:pt idx="20465">5600</cx:pt>
          <cx:pt idx="20466">7600</cx:pt>
          <cx:pt idx="20467">4200</cx:pt>
          <cx:pt idx="20468">6800</cx:pt>
          <cx:pt idx="20469">4400</cx:pt>
          <cx:pt idx="20470">6400</cx:pt>
          <cx:pt idx="20471">6500</cx:pt>
          <cx:pt idx="20472">9100</cx:pt>
          <cx:pt idx="20473">5500</cx:pt>
          <cx:pt idx="20474">4800</cx:pt>
          <cx:pt idx="20475">3700</cx:pt>
          <cx:pt idx="20476">3400</cx:pt>
          <cx:pt idx="20477">3300</cx:pt>
          <cx:pt idx="20478">1700</cx:pt>
          <cx:pt idx="20479">2600</cx:pt>
          <cx:pt idx="20480">2100</cx:pt>
          <cx:pt idx="20481">2400</cx:pt>
          <cx:pt idx="20482">3900</cx:pt>
          <cx:pt idx="20483">3000</cx:pt>
          <cx:pt idx="20484">3600</cx:pt>
          <cx:pt idx="20485">3000</cx:pt>
          <cx:pt idx="20486">3300</cx:pt>
          <cx:pt idx="20487">3400</cx:pt>
          <cx:pt idx="20488">3300</cx:pt>
          <cx:pt idx="20489">2300</cx:pt>
          <cx:pt idx="20490">3200</cx:pt>
          <cx:pt idx="20491">2900</cx:pt>
          <cx:pt idx="20492">1700</cx:pt>
          <cx:pt idx="20493">2800</cx:pt>
          <cx:pt idx="20494">3700</cx:pt>
          <cx:pt idx="20495">3300</cx:pt>
          <cx:pt idx="20496">3900</cx:pt>
          <cx:pt idx="20497">2800</cx:pt>
          <cx:pt idx="20498">3500</cx:pt>
          <cx:pt idx="20499">3800</cx:pt>
          <cx:pt idx="20500">3200</cx:pt>
          <cx:pt idx="20501">3100</cx:pt>
          <cx:pt idx="20502">5200</cx:pt>
          <cx:pt idx="20503">4000</cx:pt>
          <cx:pt idx="20504">3700</cx:pt>
          <cx:pt idx="20505">5100</cx:pt>
          <cx:pt idx="20506">3500</cx:pt>
          <cx:pt idx="20507">1500</cx:pt>
          <cx:pt idx="20508">2300</cx:pt>
          <cx:pt idx="20509">1500</cx:pt>
          <cx:pt idx="20510">1600</cx:pt>
          <cx:pt idx="20511">1700</cx:pt>
          <cx:pt idx="20512">2600</cx:pt>
          <cx:pt idx="20513">1900</cx:pt>
          <cx:pt idx="20514">2400</cx:pt>
          <cx:pt idx="20515">1700</cx:pt>
          <cx:pt idx="20516">2000</cx:pt>
          <cx:pt idx="20517">2900</cx:pt>
          <cx:pt idx="20518">1500</cx:pt>
          <cx:pt idx="20519">0</cx:pt>
          <cx:pt idx="20520">0</cx:pt>
          <cx:pt idx="20521">2900</cx:pt>
          <cx:pt idx="20522">2900</cx:pt>
          <cx:pt idx="20523">3300</cx:pt>
          <cx:pt idx="20524">4300</cx:pt>
          <cx:pt idx="20525">4100</cx:pt>
          <cx:pt idx="20526">3600</cx:pt>
          <cx:pt idx="20527">3300</cx:pt>
          <cx:pt idx="20528">2300</cx:pt>
          <cx:pt idx="20529">3000</cx:pt>
          <cx:pt idx="20530">900</cx:pt>
          <cx:pt idx="20531">1200</cx:pt>
          <cx:pt idx="20532">700</cx:pt>
          <cx:pt idx="20533">1200</cx:pt>
          <cx:pt idx="20534">1200</cx:pt>
          <cx:pt idx="20535">900</cx:pt>
          <cx:pt idx="20536">900</cx:pt>
          <cx:pt idx="20537">1300</cx:pt>
          <cx:pt idx="20538">2100</cx:pt>
          <cx:pt idx="20539">900</cx:pt>
          <cx:pt idx="20540">1800</cx:pt>
          <cx:pt idx="20541">1300</cx:pt>
          <cx:pt idx="20542">1200</cx:pt>
          <cx:pt idx="20543">1900</cx:pt>
          <cx:pt idx="20544">1200</cx:pt>
          <cx:pt idx="20545">1900</cx:pt>
          <cx:pt idx="20546">1000</cx:pt>
          <cx:pt idx="20547">1300</cx:pt>
          <cx:pt idx="20548">1700</cx:pt>
          <cx:pt idx="20549">2100</cx:pt>
          <cx:pt idx="20550">1300</cx:pt>
          <cx:pt idx="20551">1600</cx:pt>
          <cx:pt idx="20552">1600</cx:pt>
          <cx:pt idx="20553">2300</cx:pt>
          <cx:pt idx="20554">2300</cx:pt>
          <cx:pt idx="20555">1700</cx:pt>
          <cx:pt idx="20556">1600</cx:pt>
          <cx:pt idx="20557">1600</cx:pt>
          <cx:pt idx="20558">1800</cx:pt>
          <cx:pt idx="20559">2000</cx:pt>
          <cx:pt idx="20560">1500</cx:pt>
          <cx:pt idx="20561">800</cx:pt>
          <cx:pt idx="20562">1200</cx:pt>
          <cx:pt idx="20563">300</cx:pt>
          <cx:pt idx="20564">300</cx:pt>
          <cx:pt idx="20565">300</cx:pt>
          <cx:pt idx="20566">3100</cx:pt>
          <cx:pt idx="20567">3200</cx:pt>
          <cx:pt idx="20568">3300</cx:pt>
          <cx:pt idx="20569">3900</cx:pt>
          <cx:pt idx="20570">4100</cx:pt>
          <cx:pt idx="20571">2000</cx:pt>
          <cx:pt idx="20572">2800</cx:pt>
          <cx:pt idx="20573">4100</cx:pt>
          <cx:pt idx="20574">6300</cx:pt>
          <cx:pt idx="20575">2400</cx:pt>
          <cx:pt idx="20576">2000</cx:pt>
          <cx:pt idx="20577">2100</cx:pt>
          <cx:pt idx="20578">0</cx:pt>
          <cx:pt idx="20579">0</cx:pt>
          <cx:pt idx="20580">0</cx:pt>
          <cx:pt idx="20581">300</cx:pt>
          <cx:pt idx="20582">1300</cx:pt>
          <cx:pt idx="20583">1200</cx:pt>
          <cx:pt idx="20584">1200</cx:pt>
          <cx:pt idx="20585">1200</cx:pt>
          <cx:pt idx="20586">500</cx:pt>
          <cx:pt idx="20587">500</cx:pt>
          <cx:pt idx="20588">400</cx:pt>
          <cx:pt idx="20589">100</cx:pt>
          <cx:pt idx="20590">0</cx:pt>
          <cx:pt idx="20591">0</cx:pt>
          <cx:pt idx="20592">0</cx:pt>
          <cx:pt idx="20593">0</cx:pt>
          <cx:pt idx="20594">0</cx:pt>
          <cx:pt idx="20595">0</cx:pt>
          <cx:pt idx="20596">0</cx:pt>
          <cx:pt idx="20597">0</cx:pt>
          <cx:pt idx="20598">0</cx:pt>
          <cx:pt idx="20599">0</cx:pt>
          <cx:pt idx="20600">0</cx:pt>
          <cx:pt idx="20601">700</cx:pt>
          <cx:pt idx="20602">4500</cx:pt>
          <cx:pt idx="20603">3100</cx:pt>
          <cx:pt idx="20604">7500</cx:pt>
          <cx:pt idx="20605">5500</cx:pt>
          <cx:pt idx="20606">5900</cx:pt>
          <cx:pt idx="20607">4800</cx:pt>
          <cx:pt idx="20608">5100</cx:pt>
          <cx:pt idx="20609">5800</cx:pt>
          <cx:pt idx="20610">5000</cx:pt>
          <cx:pt idx="20611">5000</cx:pt>
          <cx:pt idx="20612">4800</cx:pt>
          <cx:pt idx="20613">4800</cx:pt>
          <cx:pt idx="20614">4500</cx:pt>
          <cx:pt idx="20615">5000</cx:pt>
          <cx:pt idx="20616">4200</cx:pt>
          <cx:pt idx="20617">5800</cx:pt>
          <cx:pt idx="20618">3300</cx:pt>
          <cx:pt idx="20619">3300</cx:pt>
          <cx:pt idx="20620">1700</cx:pt>
          <cx:pt idx="20621">2300</cx:pt>
          <cx:pt idx="20622">1500</cx:pt>
          <cx:pt idx="20623">1500</cx:pt>
          <cx:pt idx="20624">1500</cx:pt>
          <cx:pt idx="20625">2900</cx:pt>
          <cx:pt idx="20626">900</cx:pt>
          <cx:pt idx="20627">1100</cx:pt>
          <cx:pt idx="20628">1200</cx:pt>
          <cx:pt idx="20629">1300</cx:pt>
          <cx:pt idx="20630">1800</cx:pt>
          <cx:pt idx="20631">1200</cx:pt>
          <cx:pt idx="20632">800</cx:pt>
          <cx:pt idx="20633">900</cx:pt>
          <cx:pt idx="20634">700</cx:pt>
          <cx:pt idx="20635">600</cx:pt>
          <cx:pt idx="20636">1000</cx:pt>
          <cx:pt idx="20637">400</cx:pt>
          <cx:pt idx="20638">5300</cx:pt>
          <cx:pt idx="20639">5200</cx:pt>
          <cx:pt idx="20640">5100</cx:pt>
          <cx:pt idx="20641">4600</cx:pt>
          <cx:pt idx="20642">5400</cx:pt>
          <cx:pt idx="20643">5300</cx:pt>
          <cx:pt idx="20644">5100</cx:pt>
          <cx:pt idx="20645">5200</cx:pt>
          <cx:pt idx="20646">6300</cx:pt>
          <cx:pt idx="20647">3100</cx:pt>
          <cx:pt idx="20648">5100</cx:pt>
          <cx:pt idx="20649">4500</cx:pt>
          <cx:pt idx="20650">4400</cx:pt>
          <cx:pt idx="20651">3000</cx:pt>
          <cx:pt idx="20652">4700</cx:pt>
          <cx:pt idx="20653">2300</cx:pt>
          <cx:pt idx="20654">2000</cx:pt>
          <cx:pt idx="20655">0</cx:pt>
          <cx:pt idx="20656">300</cx:pt>
          <cx:pt idx="20657">500</cx:pt>
          <cx:pt idx="20658">200</cx:pt>
          <cx:pt idx="20659">300</cx:pt>
          <cx:pt idx="20660">300</cx:pt>
          <cx:pt idx="20661">100</cx:pt>
          <cx:pt idx="20662">300</cx:pt>
          <cx:pt idx="20663">200</cx:pt>
          <cx:pt idx="20664">200</cx:pt>
          <cx:pt idx="20665">100</cx:pt>
          <cx:pt idx="20666">200</cx:pt>
          <cx:pt idx="20667">200</cx:pt>
          <cx:pt idx="20668">3400</cx:pt>
          <cx:pt idx="20669">3000</cx:pt>
          <cx:pt idx="20670">2800</cx:pt>
          <cx:pt idx="20671">3400</cx:pt>
          <cx:pt idx="20672">3000</cx:pt>
          <cx:pt idx="20673">2800</cx:pt>
          <cx:pt idx="20674">3900</cx:pt>
          <cx:pt idx="20675">2600</cx:pt>
          <cx:pt idx="20676">2700</cx:pt>
          <cx:pt idx="20677">2600</cx:pt>
          <cx:pt idx="20678">2600</cx:pt>
          <cx:pt idx="20679">2400</cx:pt>
          <cx:pt idx="20680">5600</cx:pt>
          <cx:pt idx="20681">5000</cx:pt>
          <cx:pt idx="20682">14100</cx:pt>
          <cx:pt idx="20683">1400</cx:pt>
          <cx:pt idx="20684">3600</cx:pt>
          <cx:pt idx="20685">2200</cx:pt>
          <cx:pt idx="20686">18800</cx:pt>
          <cx:pt idx="20687">3000</cx:pt>
          <cx:pt idx="20688">8800</cx:pt>
          <cx:pt idx="20689">5600</cx:pt>
          <cx:pt idx="20690">6700</cx:pt>
          <cx:pt idx="20691">4000</cx:pt>
          <cx:pt idx="20692">1900</cx:pt>
          <cx:pt idx="20693">400</cx:pt>
          <cx:pt idx="20694">1800</cx:pt>
          <cx:pt idx="20695">2700</cx:pt>
          <cx:pt idx="20696">2800</cx:pt>
          <cx:pt idx="20697">2100</cx:pt>
          <cx:pt idx="20698">2500</cx:pt>
          <cx:pt idx="20699">2500</cx:pt>
          <cx:pt idx="20700">1500</cx:pt>
          <cx:pt idx="20701">1100</cx:pt>
          <cx:pt idx="20702">1400</cx:pt>
          <cx:pt idx="20703">1100</cx:pt>
          <cx:pt idx="20704">5400</cx:pt>
          <cx:pt idx="20705">6700</cx:pt>
          <cx:pt idx="20706">3600</cx:pt>
          <cx:pt idx="20707">0</cx:pt>
          <cx:pt idx="20708">0</cx:pt>
          <cx:pt idx="20709">0</cx:pt>
          <cx:pt idx="20710">0</cx:pt>
          <cx:pt idx="20711">0</cx:pt>
          <cx:pt idx="20712">0</cx:pt>
          <cx:pt idx="20713">0</cx:pt>
          <cx:pt idx="20714">0</cx:pt>
          <cx:pt idx="20715">3600</cx:pt>
          <cx:pt idx="20716">1200</cx:pt>
          <cx:pt idx="20717">1500</cx:pt>
          <cx:pt idx="20718">1300</cx:pt>
          <cx:pt idx="20719">1500</cx:pt>
          <cx:pt idx="20720">1700</cx:pt>
          <cx:pt idx="20721">1600</cx:pt>
          <cx:pt idx="20722">1500</cx:pt>
          <cx:pt idx="20723">2200</cx:pt>
          <cx:pt idx="20724">400</cx:pt>
          <cx:pt idx="20725">3200</cx:pt>
          <cx:pt idx="20726">1500</cx:pt>
          <cx:pt idx="20727">1400</cx:pt>
          <cx:pt idx="20728">9100</cx:pt>
          <cx:pt idx="20729">4500</cx:pt>
          <cx:pt idx="20730">11100</cx:pt>
          <cx:pt idx="20731">13600</cx:pt>
          <cx:pt idx="20732">12700</cx:pt>
          <cx:pt idx="20733">4700</cx:pt>
          <cx:pt idx="20734">3700</cx:pt>
          <cx:pt idx="20735">3800</cx:pt>
          <cx:pt idx="20736">3600</cx:pt>
          <cx:pt idx="20737">4300</cx:pt>
          <cx:pt idx="20738">3500</cx:pt>
          <cx:pt idx="20739">5100</cx:pt>
          <cx:pt idx="20740">7700</cx:pt>
          <cx:pt idx="20741">8300</cx:pt>
          <cx:pt idx="20742">6000</cx:pt>
          <cx:pt idx="20743">4700</cx:pt>
          <cx:pt idx="20744">8900</cx:pt>
          <cx:pt idx="20745">8700</cx:pt>
          <cx:pt idx="20746">8900</cx:pt>
          <cx:pt idx="20747">11100</cx:pt>
          <cx:pt idx="20748">10500</cx:pt>
          <cx:pt idx="20749">7000</cx:pt>
          <cx:pt idx="20750">10100</cx:pt>
          <cx:pt idx="20751">8000</cx:pt>
          <cx:pt idx="20752">0</cx:pt>
          <cx:pt idx="20753">0</cx:pt>
          <cx:pt idx="20754">0</cx:pt>
          <cx:pt idx="20755">0</cx:pt>
          <cx:pt idx="20756">0</cx:pt>
          <cx:pt idx="20757">0</cx:pt>
          <cx:pt idx="20758">0</cx:pt>
          <cx:pt idx="20759">0</cx:pt>
          <cx:pt idx="20760">0</cx:pt>
          <cx:pt idx="20761">0</cx:pt>
          <cx:pt idx="20762">0</cx:pt>
          <cx:pt idx="20763">6100</cx:pt>
          <cx:pt idx="20764">4300</cx:pt>
          <cx:pt idx="20765">2100</cx:pt>
          <cx:pt idx="20766">2300</cx:pt>
          <cx:pt idx="20767">3000</cx:pt>
          <cx:pt idx="20768">2900</cx:pt>
          <cx:pt idx="20769">2200</cx:pt>
          <cx:pt idx="20770">3200</cx:pt>
          <cx:pt idx="20771">3300</cx:pt>
          <cx:pt idx="20772">2900</cx:pt>
          <cx:pt idx="20773">3600</cx:pt>
          <cx:pt idx="20774">3800</cx:pt>
          <cx:pt idx="20775">4400</cx:pt>
          <cx:pt idx="20776">5200</cx:pt>
          <cx:pt idx="20777">2700</cx:pt>
          <cx:pt idx="20778">4100</cx:pt>
          <cx:pt idx="20779">5100</cx:pt>
          <cx:pt idx="20780">4600</cx:pt>
          <cx:pt idx="20781">3400</cx:pt>
          <cx:pt idx="20782">3100</cx:pt>
          <cx:pt idx="20783">1900</cx:pt>
          <cx:pt idx="20784">3400</cx:pt>
          <cx:pt idx="20785">2200</cx:pt>
          <cx:pt idx="20786">2100</cx:pt>
          <cx:pt idx="20787">4400</cx:pt>
          <cx:pt idx="20788">0</cx:pt>
          <cx:pt idx="20789">0</cx:pt>
          <cx:pt idx="20790">300</cx:pt>
          <cx:pt idx="20791">600</cx:pt>
          <cx:pt idx="20792">1500</cx:pt>
          <cx:pt idx="20793">700</cx:pt>
          <cx:pt idx="20794">0</cx:pt>
          <cx:pt idx="20795">0</cx:pt>
          <cx:pt idx="20796">800</cx:pt>
          <cx:pt idx="20797">1100</cx:pt>
          <cx:pt idx="20798">1300</cx:pt>
          <cx:pt idx="20799">1300</cx:pt>
          <cx:pt idx="20800">1700</cx:pt>
          <cx:pt idx="20801">1900</cx:pt>
          <cx:pt idx="20802">1500</cx:pt>
          <cx:pt idx="20803">2200</cx:pt>
          <cx:pt idx="20804">3500</cx:pt>
          <cx:pt idx="20805">500</cx:pt>
          <cx:pt idx="20806">600</cx:pt>
          <cx:pt idx="20807">1200</cx:pt>
          <cx:pt idx="20808">200</cx:pt>
          <cx:pt idx="20809">900</cx:pt>
          <cx:pt idx="20810">700</cx:pt>
          <cx:pt idx="20811">100</cx:pt>
          <cx:pt idx="20812">400</cx:pt>
          <cx:pt idx="20813">500</cx:pt>
          <cx:pt idx="20814">2300</cx:pt>
          <cx:pt idx="20815">300</cx:pt>
          <cx:pt idx="20816">600</cx:pt>
          <cx:pt idx="20817">800</cx:pt>
          <cx:pt idx="20818">1200</cx:pt>
          <cx:pt idx="20819">900</cx:pt>
          <cx:pt idx="20820">1800</cx:pt>
          <cx:pt idx="20821">400</cx:pt>
          <cx:pt idx="20822">800</cx:pt>
          <cx:pt idx="20823">2500</cx:pt>
          <cx:pt idx="20824">0</cx:pt>
          <cx:pt idx="20825">500</cx:pt>
          <cx:pt idx="20826">1500</cx:pt>
          <cx:pt idx="20827">0</cx:pt>
          <cx:pt idx="20828">3900</cx:pt>
          <cx:pt idx="20829">5500</cx:pt>
          <cx:pt idx="20830">4900</cx:pt>
          <cx:pt idx="20831">4000</cx:pt>
          <cx:pt idx="20832">4100</cx:pt>
          <cx:pt idx="20833">4200</cx:pt>
          <cx:pt idx="20834">3700</cx:pt>
          <cx:pt idx="20835">4100</cx:pt>
          <cx:pt idx="20836">3500</cx:pt>
          <cx:pt idx="20837">3600</cx:pt>
          <cx:pt idx="20838">4300</cx:pt>
          <cx:pt idx="20839">4200</cx:pt>
          <cx:pt idx="20840">4100</cx:pt>
          <cx:pt idx="20841">5000</cx:pt>
          <cx:pt idx="20842">5400</cx:pt>
          <cx:pt idx="20843">4600</cx:pt>
          <cx:pt idx="20844">3800</cx:pt>
          <cx:pt idx="20845">11300</cx:pt>
          <cx:pt idx="20846">18600</cx:pt>
          <cx:pt idx="20847">4400</cx:pt>
          <cx:pt idx="20848">6900</cx:pt>
          <cx:pt idx="20849">0</cx:pt>
          <cx:pt idx="20850">18900</cx:pt>
          <cx:pt idx="20851">1900</cx:pt>
          <cx:pt idx="20852">3200</cx:pt>
          <cx:pt idx="20853">4300</cx:pt>
          <cx:pt idx="20854">300</cx:pt>
          <cx:pt idx="20855">5300</cx:pt>
          <cx:pt idx="20856">1800</cx:pt>
          <cx:pt idx="20857">2400</cx:pt>
          <cx:pt idx="20858">1400</cx:pt>
          <cx:pt idx="20859">2100</cx:pt>
          <cx:pt idx="20860">1400</cx:pt>
          <cx:pt idx="20861">1800</cx:pt>
          <cx:pt idx="20862">2500</cx:pt>
          <cx:pt idx="20863">0</cx:pt>
          <cx:pt idx="20864">1000</cx:pt>
          <cx:pt idx="20865">1300</cx:pt>
          <cx:pt idx="20866">700</cx:pt>
          <cx:pt idx="20867">3200</cx:pt>
          <cx:pt idx="20868">3200</cx:pt>
          <cx:pt idx="20869">2900</cx:pt>
          <cx:pt idx="20870">3400</cx:pt>
          <cx:pt idx="20871">3500</cx:pt>
          <cx:pt idx="20872">3700</cx:pt>
          <cx:pt idx="20873">2200</cx:pt>
          <cx:pt idx="20874">2900</cx:pt>
          <cx:pt idx="20875">2700</cx:pt>
          <cx:pt idx="20876">8400</cx:pt>
          <cx:pt idx="20877">2700</cx:pt>
          <cx:pt idx="20878">2800</cx:pt>
          <cx:pt idx="20879">2300</cx:pt>
          <cx:pt idx="20880">3500</cx:pt>
          <cx:pt idx="20881">2600</cx:pt>
          <cx:pt idx="20882">2800</cx:pt>
          <cx:pt idx="20883">1800</cx:pt>
          <cx:pt idx="20884">2300</cx:pt>
          <cx:pt idx="20885">15800</cx:pt>
          <cx:pt idx="20886">19200</cx:pt>
          <cx:pt idx="20887">12800</cx:pt>
          <cx:pt idx="20888">4000</cx:pt>
          <cx:pt idx="20889">7500</cx:pt>
          <cx:pt idx="20890">3100</cx:pt>
          <cx:pt idx="20891">1700</cx:pt>
          <cx:pt idx="20892">2900</cx:pt>
          <cx:pt idx="20893">4700</cx:pt>
          <cx:pt idx="20894">6000</cx:pt>
          <cx:pt idx="20895">100</cx:pt>
          <cx:pt idx="20896">4800</cx:pt>
          <cx:pt idx="20897">3000</cx:pt>
          <cx:pt idx="20898">3200</cx:pt>
          <cx:pt idx="20899">2600</cx:pt>
          <cx:pt idx="20900">3000</cx:pt>
          <cx:pt idx="20901">3100</cx:pt>
          <cx:pt idx="20902">3900</cx:pt>
          <cx:pt idx="20903">2400</cx:pt>
          <cx:pt idx="20904">2900</cx:pt>
          <cx:pt idx="20905">4500</cx:pt>
          <cx:pt idx="20906">2300</cx:pt>
          <cx:pt idx="20907">2400</cx:pt>
          <cx:pt idx="20908">2600</cx:pt>
          <cx:pt idx="20909">14300</cx:pt>
          <cx:pt idx="20910">8300</cx:pt>
          <cx:pt idx="20911">15200</cx:pt>
          <cx:pt idx="20912">16100</cx:pt>
          <cx:pt idx="20913">1500</cx:pt>
          <cx:pt idx="20914">19700</cx:pt>
          <cx:pt idx="20915">8800</cx:pt>
          <cx:pt idx="20916">8800</cx:pt>
          <cx:pt idx="20917">6200</cx:pt>
          <cx:pt idx="20918">2300</cx:pt>
          <cx:pt idx="20919">1600</cx:pt>
          <cx:pt idx="20920">1900</cx:pt>
          <cx:pt idx="20921">1600</cx:pt>
          <cx:pt idx="20922">400</cx:pt>
          <cx:pt idx="20923">1900</cx:pt>
          <cx:pt idx="20924">1500</cx:pt>
          <cx:pt idx="20925">1100</cx:pt>
          <cx:pt idx="20926">1900</cx:pt>
          <cx:pt idx="20927">1400</cx:pt>
          <cx:pt idx="20928">1600</cx:pt>
          <cx:pt idx="20929">1200</cx:pt>
          <cx:pt idx="20930">700</cx:pt>
          <cx:pt idx="20931">1200</cx:pt>
          <cx:pt idx="20932">600</cx:pt>
          <cx:pt idx="20933">17100</cx:pt>
          <cx:pt idx="20934">9500</cx:pt>
          <cx:pt idx="20935">3400</cx:pt>
          <cx:pt idx="20936">1500</cx:pt>
          <cx:pt idx="20937">900</cx:pt>
          <cx:pt idx="20938">800</cx:pt>
          <cx:pt idx="20939">600</cx:pt>
          <cx:pt idx="20940">800</cx:pt>
          <cx:pt idx="20941">900</cx:pt>
          <cx:pt idx="20942">2900</cx:pt>
          <cx:pt idx="20943">2600</cx:pt>
          <cx:pt idx="20944">1800</cx:pt>
          <cx:pt idx="20945">1900</cx:pt>
          <cx:pt idx="20946">3900</cx:pt>
          <cx:pt idx="20947">14800</cx:pt>
          <cx:pt idx="20948">11000</cx:pt>
          <cx:pt idx="20949">6100</cx:pt>
          <cx:pt idx="20950">3100</cx:pt>
          <cx:pt idx="20951">2800</cx:pt>
          <cx:pt idx="20952">3500</cx:pt>
          <cx:pt idx="20953">2900</cx:pt>
          <cx:pt idx="20954">0</cx:pt>
          <cx:pt idx="20955">0</cx:pt>
          <cx:pt idx="20956">0</cx:pt>
          <cx:pt idx="20957">0</cx:pt>
          <cx:pt idx="20958">0</cx:pt>
          <cx:pt idx="20959">0</cx:pt>
          <cx:pt idx="20960">0</cx:pt>
          <cx:pt idx="20961">0</cx:pt>
          <cx:pt idx="20962">1200</cx:pt>
          <cx:pt idx="20963">900</cx:pt>
          <cx:pt idx="20964">3700</cx:pt>
          <cx:pt idx="20965">2200</cx:pt>
          <cx:pt idx="20966">3500</cx:pt>
          <cx:pt idx="20967">4400</cx:pt>
          <cx:pt idx="20968">3600</cx:pt>
          <cx:pt idx="20969">3700</cx:pt>
          <cx:pt idx="20970">4300</cx:pt>
          <cx:pt idx="20971">3600</cx:pt>
          <cx:pt idx="20972">3600</cx:pt>
          <cx:pt idx="20973">2700</cx:pt>
          <cx:pt idx="20974">2600</cx:pt>
          <cx:pt idx="20975">4900</cx:pt>
          <cx:pt idx="20976">6900</cx:pt>
          <cx:pt idx="20977">5700</cx:pt>
          <cx:pt idx="20978">13300</cx:pt>
          <cx:pt idx="20979">11000</cx:pt>
          <cx:pt idx="20980">3900</cx:pt>
          <cx:pt idx="20981">3900</cx:pt>
          <cx:pt idx="20982">4800</cx:pt>
          <cx:pt idx="20983">3500</cx:pt>
          <cx:pt idx="20984">4200</cx:pt>
          <cx:pt idx="20985">4300</cx:pt>
          <cx:pt idx="20986">4400</cx:pt>
          <cx:pt idx="20987">1100</cx:pt>
          <cx:pt idx="20988">1500</cx:pt>
          <cx:pt idx="20989">3300</cx:pt>
          <cx:pt idx="20990">2000</cx:pt>
          <cx:pt idx="20991">1900</cx:pt>
          <cx:pt idx="20992">1600</cx:pt>
          <cx:pt idx="20993">900</cx:pt>
          <cx:pt idx="20994">1100</cx:pt>
          <cx:pt idx="20995">3000</cx:pt>
          <cx:pt idx="20996">1400</cx:pt>
          <cx:pt idx="20997">3800</cx:pt>
          <cx:pt idx="20998">4300</cx:pt>
          <cx:pt idx="20999">4300</cx:pt>
          <cx:pt idx="21000">5600</cx:pt>
          <cx:pt idx="21001">5900</cx:pt>
          <cx:pt idx="21002">5200</cx:pt>
          <cx:pt idx="21003">5400</cx:pt>
          <cx:pt idx="21004">5100</cx:pt>
          <cx:pt idx="21005">5900</cx:pt>
          <cx:pt idx="21006">5300</cx:pt>
          <cx:pt idx="21007">4700</cx:pt>
          <cx:pt idx="21008">4500</cx:pt>
          <cx:pt idx="21009">4400</cx:pt>
          <cx:pt idx="21010">4100</cx:pt>
          <cx:pt idx="21011">6700</cx:pt>
          <cx:pt idx="21012">6000</cx:pt>
          <cx:pt idx="21013">4200</cx:pt>
          <cx:pt idx="21014">6300</cx:pt>
          <cx:pt idx="21015">6400</cx:pt>
          <cx:pt idx="21016">6700</cx:pt>
          <cx:pt idx="21017">5600</cx:pt>
          <cx:pt idx="21018">7500</cx:pt>
          <cx:pt idx="21019">2600</cx:pt>
          <cx:pt idx="21020">5500</cx:pt>
          <cx:pt idx="21021">3500</cx:pt>
          <cx:pt idx="21022">5700</cx:pt>
          <cx:pt idx="21023">1900</cx:pt>
          <cx:pt idx="21024">1900</cx:pt>
          <cx:pt idx="21025">1500</cx:pt>
          <cx:pt idx="21026">2200</cx:pt>
          <cx:pt idx="21027">1300</cx:pt>
          <cx:pt idx="21028">2500</cx:pt>
          <cx:pt idx="21029">1500</cx:pt>
          <cx:pt idx="21030">2700</cx:pt>
          <cx:pt idx="21031">2800</cx:pt>
          <cx:pt idx="21032">2500</cx:pt>
          <cx:pt idx="21033">1500</cx:pt>
          <cx:pt idx="21034">1900</cx:pt>
          <cx:pt idx="21035">100</cx:pt>
          <cx:pt idx="21036">700</cx:pt>
          <cx:pt idx="21037">800</cx:pt>
          <cx:pt idx="21038">100</cx:pt>
          <cx:pt idx="21039">100</cx:pt>
          <cx:pt idx="21040">300</cx:pt>
          <cx:pt idx="21041">300</cx:pt>
          <cx:pt idx="21042">500</cx:pt>
          <cx:pt idx="21043">0</cx:pt>
          <cx:pt idx="21044">0</cx:pt>
          <cx:pt idx="21045">600</cx:pt>
          <cx:pt idx="21046">300</cx:pt>
          <cx:pt idx="21047">2900</cx:pt>
          <cx:pt idx="21048">3200</cx:pt>
          <cx:pt idx="21049">2000</cx:pt>
          <cx:pt idx="21050">1400</cx:pt>
          <cx:pt idx="21051">2500</cx:pt>
          <cx:pt idx="21052">1300</cx:pt>
          <cx:pt idx="21053">3000</cx:pt>
          <cx:pt idx="21054">2800</cx:pt>
          <cx:pt idx="21055">2100</cx:pt>
          <cx:pt idx="21056">1900</cx:pt>
          <cx:pt idx="21057">3000</cx:pt>
          <cx:pt idx="21058">1800</cx:pt>
          <cx:pt idx="21059">2200</cx:pt>
          <cx:pt idx="21060">6300</cx:pt>
          <cx:pt idx="21061">11700</cx:pt>
          <cx:pt idx="21062">12600</cx:pt>
          <cx:pt idx="21063">5800</cx:pt>
          <cx:pt idx="21064">10000</cx:pt>
          <cx:pt idx="21065">5100</cx:pt>
          <cx:pt idx="21066">3200</cx:pt>
          <cx:pt idx="21067">5200</cx:pt>
          <cx:pt idx="21068">2900</cx:pt>
          <cx:pt idx="21069">300</cx:pt>
          <cx:pt idx="21070">400</cx:pt>
          <cx:pt idx="21071">300</cx:pt>
          <cx:pt idx="21072">400</cx:pt>
          <cx:pt idx="21073">900</cx:pt>
          <cx:pt idx="21074">0</cx:pt>
          <cx:pt idx="21075">2500</cx:pt>
          <cx:pt idx="21076">2700</cx:pt>
          <cx:pt idx="21077">1500</cx:pt>
          <cx:pt idx="21078">16100</cx:pt>
          <cx:pt idx="21079">1500</cx:pt>
          <cx:pt idx="21080">0</cx:pt>
          <cx:pt idx="21081">0</cx:pt>
          <cx:pt idx="21082">0</cx:pt>
          <cx:pt idx="21083">0</cx:pt>
          <cx:pt idx="21084">0</cx:pt>
          <cx:pt idx="21085">0</cx:pt>
          <cx:pt idx="21086">0</cx:pt>
          <cx:pt idx="21087">0</cx:pt>
          <cx:pt idx="21088">0</cx:pt>
          <cx:pt idx="21089">0</cx:pt>
          <cx:pt idx="21090">0</cx:pt>
          <cx:pt idx="21091">0</cx:pt>
          <cx:pt idx="21092">0</cx:pt>
          <cx:pt idx="21093">500</cx:pt>
          <cx:pt idx="21094">8600</cx:pt>
          <cx:pt idx="21095">6500</cx:pt>
          <cx:pt idx="21096">6900</cx:pt>
          <cx:pt idx="21097">1200</cx:pt>
          <cx:pt idx="21098">14100</cx:pt>
          <cx:pt idx="21099">4900</cx:pt>
          <cx:pt idx="21100">5100</cx:pt>
          <cx:pt idx="21101">6300</cx:pt>
          <cx:pt idx="21102">4900</cx:pt>
          <cx:pt idx="21103">9000</cx:pt>
          <cx:pt idx="21104">300</cx:pt>
          <cx:pt idx="21105">11500</cx:pt>
          <cx:pt idx="21106">0</cx:pt>
          <cx:pt idx="21107">0</cx:pt>
          <cx:pt idx="21108">0</cx:pt>
          <cx:pt idx="21109">0</cx:pt>
          <cx:pt idx="21110">0</cx:pt>
          <cx:pt idx="21111">200</cx:pt>
          <cx:pt idx="21112">600</cx:pt>
          <cx:pt idx="21113">100</cx:pt>
          <cx:pt idx="21114">4200</cx:pt>
          <cx:pt idx="21115">1800</cx:pt>
          <cx:pt idx="21116">2300</cx:pt>
          <cx:pt idx="21117">2700</cx:pt>
          <cx:pt idx="21118">1600</cx:pt>
          <cx:pt idx="21119">1600</cx:pt>
          <cx:pt idx="21120">1400</cx:pt>
          <cx:pt idx="21121">2000</cx:pt>
          <cx:pt idx="21122">2300</cx:pt>
          <cx:pt idx="21123">2000</cx:pt>
          <cx:pt idx="21124">1200</cx:pt>
          <cx:pt idx="21125">1400</cx:pt>
          <cx:pt idx="21126">1400</cx:pt>
          <cx:pt idx="21127">1300</cx:pt>
          <cx:pt idx="21128">1200</cx:pt>
          <cx:pt idx="21129">1500</cx:pt>
          <cx:pt idx="21130">600</cx:pt>
          <cx:pt idx="21131">1200</cx:pt>
          <cx:pt idx="21132">1100</cx:pt>
          <cx:pt idx="21133">1400</cx:pt>
          <cx:pt idx="21134">500</cx:pt>
          <cx:pt idx="21135">400</cx:pt>
          <cx:pt idx="21136">500</cx:pt>
          <cx:pt idx="21137">500</cx:pt>
          <cx:pt idx="21138">400</cx:pt>
          <cx:pt idx="21139">600</cx:pt>
          <cx:pt idx="21140">500</cx:pt>
          <cx:pt idx="21141">400</cx:pt>
          <cx:pt idx="21142">8400</cx:pt>
          <cx:pt idx="21143">800</cx:pt>
          <cx:pt idx="21144">4500</cx:pt>
          <cx:pt idx="21145">4300</cx:pt>
          <cx:pt idx="21146">5100</cx:pt>
          <cx:pt idx="21147">5200</cx:pt>
          <cx:pt idx="21148">6700</cx:pt>
          <cx:pt idx="21149">4500</cx:pt>
          <cx:pt idx="21150">1000</cx:pt>
          <cx:pt idx="21151">3100</cx:pt>
          <cx:pt idx="21152">4300</cx:pt>
          <cx:pt idx="21153">4600</cx:pt>
          <cx:pt idx="21154">2100</cx:pt>
          <cx:pt idx="21155">3200</cx:pt>
          <cx:pt idx="21156">2900</cx:pt>
          <cx:pt idx="21157">2800</cx:pt>
          <cx:pt idx="21158">2000</cx:pt>
          <cx:pt idx="21159">2600</cx:pt>
          <cx:pt idx="21160">3700</cx:pt>
          <cx:pt idx="21161">2200</cx:pt>
          <cx:pt idx="21162">3900</cx:pt>
          <cx:pt idx="21163">2000</cx:pt>
          <cx:pt idx="21164">1800</cx:pt>
          <cx:pt idx="21165">1700</cx:pt>
          <cx:pt idx="21166">4600</cx:pt>
          <cx:pt idx="21167">5400</cx:pt>
          <cx:pt idx="21168">6000</cx:pt>
          <cx:pt idx="21169">4500</cx:pt>
          <cx:pt idx="21170">2700</cx:pt>
          <cx:pt idx="21171">1300</cx:pt>
          <cx:pt idx="21172">700</cx:pt>
          <cx:pt idx="21173">900</cx:pt>
          <cx:pt idx="21174">0</cx:pt>
          <cx:pt idx="21175">0</cx:pt>
          <cx:pt idx="21176">0</cx:pt>
          <cx:pt idx="21177">3300</cx:pt>
          <cx:pt idx="21178">3000</cx:pt>
          <cx:pt idx="21179">3600</cx:pt>
          <cx:pt idx="21180">4200</cx:pt>
          <cx:pt idx="21181">6900</cx:pt>
          <cx:pt idx="21182">3700</cx:pt>
          <cx:pt idx="21183">3400</cx:pt>
          <cx:pt idx="21184">2100</cx:pt>
          <cx:pt idx="21185">2800</cx:pt>
          <cx:pt idx="21186">3100</cx:pt>
          <cx:pt idx="21187">4100</cx:pt>
          <cx:pt idx="21188">3100</cx:pt>
          <cx:pt idx="21189">1500</cx:pt>
          <cx:pt idx="21190">6900</cx:pt>
          <cx:pt idx="21191">9000</cx:pt>
          <cx:pt idx="21192">9300</cx:pt>
          <cx:pt idx="21193">8100</cx:pt>
          <cx:pt idx="21194">9400</cx:pt>
          <cx:pt idx="21195">5900</cx:pt>
          <cx:pt idx="21196">8000</cx:pt>
          <cx:pt idx="21197">3000</cx:pt>
          <cx:pt idx="21198">4300</cx:pt>
          <cx:pt idx="21199">4600</cx:pt>
          <cx:pt idx="21200">4500</cx:pt>
          <cx:pt idx="21201">3400</cx:pt>
          <cx:pt idx="21202">1500</cx:pt>
          <cx:pt idx="21203">1900</cx:pt>
          <cx:pt idx="21204">2100</cx:pt>
          <cx:pt idx="21205">1700</cx:pt>
          <cx:pt idx="21206">1600</cx:pt>
          <cx:pt idx="21207">1100</cx:pt>
          <cx:pt idx="21208">1900</cx:pt>
          <cx:pt idx="21209">2500</cx:pt>
          <cx:pt idx="21210">2200</cx:pt>
          <cx:pt idx="21211">1400</cx:pt>
          <cx:pt idx="21212">2300</cx:pt>
          <cx:pt idx="21213">1700</cx:pt>
          <cx:pt idx="21214">5600</cx:pt>
          <cx:pt idx="21215">4200</cx:pt>
          <cx:pt idx="21216">5100</cx:pt>
          <cx:pt idx="21217">6200</cx:pt>
          <cx:pt idx="21218">3100</cx:pt>
          <cx:pt idx="21219">6200</cx:pt>
          <cx:pt idx="21220">1300</cx:pt>
          <cx:pt idx="21221">700</cx:pt>
          <cx:pt idx="21222">0</cx:pt>
          <cx:pt idx="21223">3400</cx:pt>
          <cx:pt idx="21224">3600</cx:pt>
          <cx:pt idx="21225">3500</cx:pt>
          <cx:pt idx="21226">4800</cx:pt>
          <cx:pt idx="21227">3900</cx:pt>
          <cx:pt idx="21228">4200</cx:pt>
          <cx:pt idx="21229">3800</cx:pt>
          <cx:pt idx="21230">2500</cx:pt>
          <cx:pt idx="21231">2400</cx:pt>
          <cx:pt idx="21232">2500</cx:pt>
          <cx:pt idx="21233">1800</cx:pt>
          <cx:pt idx="21234">2900</cx:pt>
          <cx:pt idx="21235">2700</cx:pt>
          <cx:pt idx="21236">4600</cx:pt>
          <cx:pt idx="21237">6700</cx:pt>
          <cx:pt idx="21238">23000</cx:pt>
          <cx:pt idx="21239">6100</cx:pt>
          <cx:pt idx="21240">2200</cx:pt>
          <cx:pt idx="21241">1300</cx:pt>
          <cx:pt idx="21242">700</cx:pt>
          <cx:pt idx="21243">0</cx:pt>
          <cx:pt idx="21244">300</cx:pt>
          <cx:pt idx="21245">4100</cx:pt>
          <cx:pt idx="21246">4100</cx:pt>
          <cx:pt idx="21247">19900</cx:pt>
          <cx:pt idx="21248">6400</cx:pt>
          <cx:pt idx="21249">4600</cx:pt>
          <cx:pt idx="21250">6900</cx:pt>
          <cx:pt idx="21251">3900</cx:pt>
          <cx:pt idx="21252">4800</cx:pt>
          <cx:pt idx="21253">5800</cx:pt>
          <cx:pt idx="21254">5700</cx:pt>
          <cx:pt idx="21255">5000</cx:pt>
          <cx:pt idx="21256">6600</cx:pt>
          <cx:pt idx="21257">7400</cx:pt>
          <cx:pt idx="21258">4600</cx:pt>
          <cx:pt idx="21259">10100</cx:pt>
          <cx:pt idx="21260">5400</cx:pt>
          <cx:pt idx="21261">9500</cx:pt>
          <cx:pt idx="21262">600</cx:pt>
          <cx:pt idx="21263">2600</cx:pt>
          <cx:pt idx="21264">500</cx:pt>
          <cx:pt idx="21265">1500</cx:pt>
          <cx:pt idx="21266">1900</cx:pt>
          <cx:pt idx="21267">1400</cx:pt>
          <cx:pt idx="21268">1900</cx:pt>
          <cx:pt idx="21269">1700</cx:pt>
          <cx:pt idx="21270">1600</cx:pt>
          <cx:pt idx="21271">1800</cx:pt>
          <cx:pt idx="21272">1500</cx:pt>
          <cx:pt idx="21273">2000</cx:pt>
          <cx:pt idx="21274">2700</cx:pt>
          <cx:pt idx="21275">4200</cx:pt>
          <cx:pt idx="21276">2300</cx:pt>
          <cx:pt idx="21277">3100</cx:pt>
          <cx:pt idx="21278">1900</cx:pt>
          <cx:pt idx="21279">2100</cx:pt>
          <cx:pt idx="21280">2500</cx:pt>
          <cx:pt idx="21281">2800</cx:pt>
          <cx:pt idx="21282">2100</cx:pt>
          <cx:pt idx="21283">1700</cx:pt>
          <cx:pt idx="21284">1500</cx:pt>
          <cx:pt idx="21285">1600</cx:pt>
          <cx:pt idx="21286">7100</cx:pt>
          <cx:pt idx="21287">13100</cx:pt>
          <cx:pt idx="21288">10800</cx:pt>
          <cx:pt idx="21289">11500</cx:pt>
          <cx:pt idx="21290">11100</cx:pt>
          <cx:pt idx="21291">13900</cx:pt>
          <cx:pt idx="21292">18600</cx:pt>
          <cx:pt idx="21293">18000</cx:pt>
          <cx:pt idx="21294">17100</cx:pt>
          <cx:pt idx="21295">15400</cx:pt>
          <cx:pt idx="21296">7300</cx:pt>
          <cx:pt idx="21297">6800</cx:pt>
          <cx:pt idx="21298">5000</cx:pt>
          <cx:pt idx="21299">10500</cx:pt>
          <cx:pt idx="21300">4700</cx:pt>
          <cx:pt idx="21301">6000</cx:pt>
          <cx:pt idx="21302">8900</cx:pt>
          <cx:pt idx="21303">10800</cx:pt>
          <cx:pt idx="21304">4800</cx:pt>
          <cx:pt idx="21305">5400</cx:pt>
          <cx:pt idx="21306">4100</cx:pt>
          <cx:pt idx="21307">3900</cx:pt>
          <cx:pt idx="21308">3600</cx:pt>
          <cx:pt idx="21309">7100</cx:pt>
          <cx:pt idx="21310">3900</cx:pt>
          <cx:pt idx="21311">4000</cx:pt>
          <cx:pt idx="21312">7300</cx:pt>
          <cx:pt idx="21313">6100</cx:pt>
          <cx:pt idx="21314">5600</cx:pt>
          <cx:pt idx="21315">5600</cx:pt>
          <cx:pt idx="21316">9200</cx:pt>
          <cx:pt idx="21317">3500</cx:pt>
          <cx:pt idx="21318">2100</cx:pt>
          <cx:pt idx="21319">900</cx:pt>
          <cx:pt idx="21320">2100</cx:pt>
          <cx:pt idx="21321">2200</cx:pt>
          <cx:pt idx="21322">2600</cx:pt>
          <cx:pt idx="21323">2900</cx:pt>
          <cx:pt idx="21324">3000</cx:pt>
          <cx:pt idx="21325">3100</cx:pt>
          <cx:pt idx="21326">2700</cx:pt>
          <cx:pt idx="21327">2800</cx:pt>
          <cx:pt idx="21328">3600</cx:pt>
          <cx:pt idx="21329">2700</cx:pt>
          <cx:pt idx="21330">1800</cx:pt>
          <cx:pt idx="21331">4000</cx:pt>
          <cx:pt idx="21332">2600</cx:pt>
          <cx:pt idx="21333">3500</cx:pt>
          <cx:pt idx="21334">3400</cx:pt>
          <cx:pt idx="21335">4300</cx:pt>
          <cx:pt idx="21336">3500</cx:pt>
          <cx:pt idx="21337">4500</cx:pt>
          <cx:pt idx="21338">0</cx:pt>
          <cx:pt idx="21339">1600</cx:pt>
          <cx:pt idx="21340">3700</cx:pt>
          <cx:pt idx="21341">1900</cx:pt>
          <cx:pt idx="21342">4400</cx:pt>
          <cx:pt idx="21343">5500</cx:pt>
          <cx:pt idx="21344">5500</cx:pt>
          <cx:pt idx="21345">5000</cx:pt>
          <cx:pt idx="21346">6000</cx:pt>
          <cx:pt idx="21347">5400</cx:pt>
          <cx:pt idx="21348">3800</cx:pt>
          <cx:pt idx="21349">4600</cx:pt>
          <cx:pt idx="21350">5400</cx:pt>
          <cx:pt idx="21351">3700</cx:pt>
          <cx:pt idx="21352">4200</cx:pt>
          <cx:pt idx="21353">4500</cx:pt>
          <cx:pt idx="21354">2500</cx:pt>
          <cx:pt idx="21355">5100</cx:pt>
          <cx:pt idx="21356">4700</cx:pt>
          <cx:pt idx="21357">4700</cx:pt>
          <cx:pt idx="21358">3500</cx:pt>
          <cx:pt idx="21359">2500</cx:pt>
          <cx:pt idx="21360">3100</cx:pt>
          <cx:pt idx="21361">6600</cx:pt>
          <cx:pt idx="21362">4400</cx:pt>
          <cx:pt idx="21363">4500</cx:pt>
          <cx:pt idx="21364">4200</cx:pt>
          <cx:pt idx="21365">1800</cx:pt>
          <cx:pt idx="21366">2200</cx:pt>
          <cx:pt idx="21367">5500</cx:pt>
          <cx:pt idx="21368">5400</cx:pt>
          <cx:pt idx="21369">2500</cx:pt>
          <cx:pt idx="21370">2400</cx:pt>
          <cx:pt idx="21371">7500</cx:pt>
          <cx:pt idx="21372">6100</cx:pt>
          <cx:pt idx="21373">5300</cx:pt>
          <cx:pt idx="21374">4200</cx:pt>
          <cx:pt idx="21375">7600</cx:pt>
          <cx:pt idx="21376">3300</cx:pt>
          <cx:pt idx="21377">5300</cx:pt>
          <cx:pt idx="21378">4300</cx:pt>
          <cx:pt idx="21379">2800</cx:pt>
          <cx:pt idx="21380">3500</cx:pt>
          <cx:pt idx="21381">4900</cx:pt>
          <cx:pt idx="21382">7100</cx:pt>
          <cx:pt idx="21383">5300</cx:pt>
          <cx:pt idx="21384">6100</cx:pt>
          <cx:pt idx="21385">8600</cx:pt>
          <cx:pt idx="21386">15500</cx:pt>
          <cx:pt idx="21387">7500</cx:pt>
          <cx:pt idx="21388">7200</cx:pt>
          <cx:pt idx="21389">8100</cx:pt>
          <cx:pt idx="21390">7600</cx:pt>
          <cx:pt idx="21391">9000</cx:pt>
          <cx:pt idx="21392">8200</cx:pt>
          <cx:pt idx="21393">7700</cx:pt>
          <cx:pt idx="21394">8400</cx:pt>
          <cx:pt idx="21395">5400</cx:pt>
          <cx:pt idx="21396">5400</cx:pt>
          <cx:pt idx="21397">5000</cx:pt>
          <cx:pt idx="21398">3800</cx:pt>
          <cx:pt idx="21399">5100</cx:pt>
          <cx:pt idx="21400">4000</cx:pt>
          <cx:pt idx="21401">5700</cx:pt>
          <cx:pt idx="21402">3800</cx:pt>
          <cx:pt idx="21403">4400</cx:pt>
          <cx:pt idx="21404">5100</cx:pt>
          <cx:pt idx="21405">4600</cx:pt>
          <cx:pt idx="21406">4300</cx:pt>
          <cx:pt idx="21407">300</cx:pt>
          <cx:pt idx="21408">300</cx:pt>
          <cx:pt idx="21409">600</cx:pt>
          <cx:pt idx="21410">400</cx:pt>
          <cx:pt idx="21411">400</cx:pt>
          <cx:pt idx="21412">300</cx:pt>
          <cx:pt idx="21413">300</cx:pt>
          <cx:pt idx="21414">400</cx:pt>
          <cx:pt idx="21415">300</cx:pt>
          <cx:pt idx="21416">400</cx:pt>
          <cx:pt idx="21417">200</cx:pt>
          <cx:pt idx="21418">300</cx:pt>
          <cx:pt idx="21419">2600</cx:pt>
          <cx:pt idx="21420">3100</cx:pt>
          <cx:pt idx="21421">2500</cx:pt>
          <cx:pt idx="21422">2400</cx:pt>
          <cx:pt idx="21423">2000</cx:pt>
          <cx:pt idx="21424">1800</cx:pt>
          <cx:pt idx="21425">2800</cx:pt>
          <cx:pt idx="21426">2000</cx:pt>
          <cx:pt idx="21427">2500</cx:pt>
          <cx:pt idx="21428">2300</cx:pt>
          <cx:pt idx="21429">2800</cx:pt>
          <cx:pt idx="21430">2000</cx:pt>
          <cx:pt idx="21431">3600</cx:pt>
          <cx:pt idx="21432">1500</cx:pt>
          <cx:pt idx="21433">2300</cx:pt>
          <cx:pt idx="21434">2400</cx:pt>
          <cx:pt idx="21435">2400</cx:pt>
          <cx:pt idx="21436">2300</cx:pt>
          <cx:pt idx="21437">2500</cx:pt>
          <cx:pt idx="21438">2500</cx:pt>
          <cx:pt idx="21439">1800</cx:pt>
          <cx:pt idx="21440">2300</cx:pt>
          <cx:pt idx="21441">2100</cx:pt>
          <cx:pt idx="21442">2100</cx:pt>
          <cx:pt idx="21443">1300</cx:pt>
          <cx:pt idx="21444">1800</cx:pt>
          <cx:pt idx="21445">1800</cx:pt>
          <cx:pt idx="21446">1800</cx:pt>
          <cx:pt idx="21447">1100</cx:pt>
          <cx:pt idx="21448">1500</cx:pt>
          <cx:pt idx="21449">1400</cx:pt>
          <cx:pt idx="21450">1400</cx:pt>
          <cx:pt idx="21451">1200</cx:pt>
          <cx:pt idx="21452">1100</cx:pt>
          <cx:pt idx="21453">700</cx:pt>
          <cx:pt idx="21454">500</cx:pt>
          <cx:pt idx="21455">1200</cx:pt>
          <cx:pt idx="21456">1400</cx:pt>
          <cx:pt idx="21457">1600</cx:pt>
          <cx:pt idx="21458">1800</cx:pt>
          <cx:pt idx="21459">1400</cx:pt>
          <cx:pt idx="21460">1400</cx:pt>
          <cx:pt idx="21461">1700</cx:pt>
          <cx:pt idx="21462">1300</cx:pt>
          <cx:pt idx="21463">1400</cx:pt>
          <cx:pt idx="21464">700</cx:pt>
          <cx:pt idx="21465">1200</cx:pt>
          <cx:pt idx="21466">1200</cx:pt>
          <cx:pt idx="21467">5600</cx:pt>
          <cx:pt idx="21468">7200</cx:pt>
          <cx:pt idx="21469">6000</cx:pt>
          <cx:pt idx="21470">5300</cx:pt>
          <cx:pt idx="21471">7300</cx:pt>
          <cx:pt idx="21472">6200</cx:pt>
          <cx:pt idx="21473">6600</cx:pt>
          <cx:pt idx="21474">6000</cx:pt>
          <cx:pt idx="21475">5900</cx:pt>
          <cx:pt idx="21476">6400</cx:pt>
          <cx:pt idx="21477">6100</cx:pt>
          <cx:pt idx="21478">6300</cx:pt>
          <cx:pt idx="21479">4300</cx:pt>
          <cx:pt idx="21480">8400</cx:pt>
          <cx:pt idx="21481">9400</cx:pt>
          <cx:pt idx="21482">7600</cx:pt>
          <cx:pt idx="21483">6600</cx:pt>
          <cx:pt idx="21484">5100</cx:pt>
          <cx:pt idx="21485">6100</cx:pt>
          <cx:pt idx="21486">4600</cx:pt>
          <cx:pt idx="21487">5500</cx:pt>
          <cx:pt idx="21488">5900</cx:pt>
          <cx:pt idx="21489">5800</cx:pt>
          <cx:pt idx="21490">5900</cx:pt>
          <cx:pt idx="21491">2400</cx:pt>
          <cx:pt idx="21492">2100</cx:pt>
          <cx:pt idx="21493">1600</cx:pt>
          <cx:pt idx="21494">2200</cx:pt>
          <cx:pt idx="21495">2100</cx:pt>
          <cx:pt idx="21496">1600</cx:pt>
          <cx:pt idx="21497">2700</cx:pt>
          <cx:pt idx="21498">1700</cx:pt>
          <cx:pt idx="21499">600</cx:pt>
          <cx:pt idx="21500">2200</cx:pt>
          <cx:pt idx="21501">2100</cx:pt>
          <cx:pt idx="21502">2500</cx:pt>
          <cx:pt idx="21503">2000</cx:pt>
          <cx:pt idx="21504">2000</cx:pt>
          <cx:pt idx="21505">2300</cx:pt>
          <cx:pt idx="21506">2400</cx:pt>
          <cx:pt idx="21507">3000</cx:pt>
          <cx:pt idx="21508">1700</cx:pt>
          <cx:pt idx="21509">2300</cx:pt>
          <cx:pt idx="21510">4000</cx:pt>
          <cx:pt idx="21511">5300</cx:pt>
          <cx:pt idx="21512">3500</cx:pt>
          <cx:pt idx="21513">3500</cx:pt>
          <cx:pt idx="21514">3800</cx:pt>
          <cx:pt idx="21515">4500</cx:pt>
          <cx:pt idx="21516">6000</cx:pt>
          <cx:pt idx="21517">5900</cx:pt>
          <cx:pt idx="21518">5000</cx:pt>
          <cx:pt idx="21519">5000</cx:pt>
          <cx:pt idx="21520">3800</cx:pt>
          <cx:pt idx="21521">6600</cx:pt>
          <cx:pt idx="21522">10100</cx:pt>
          <cx:pt idx="21523">4800</cx:pt>
          <cx:pt idx="21524">4600</cx:pt>
          <cx:pt idx="21525">5100</cx:pt>
          <cx:pt idx="21526">3800</cx:pt>
          <cx:pt idx="21527">6600</cx:pt>
          <cx:pt idx="21528">4400</cx:pt>
          <cx:pt idx="21529">4500</cx:pt>
          <cx:pt idx="21530">5500</cx:pt>
          <cx:pt idx="21531">5200</cx:pt>
          <cx:pt idx="21532">4300</cx:pt>
          <cx:pt idx="21533">5100</cx:pt>
          <cx:pt idx="21534">5900</cx:pt>
          <cx:pt idx="21535">5000</cx:pt>
          <cx:pt idx="21536">4500</cx:pt>
          <cx:pt idx="21537">6300</cx:pt>
          <cx:pt idx="21538">4200</cx:pt>
          <cx:pt idx="21539">4400</cx:pt>
          <cx:pt idx="21540">5700</cx:pt>
          <cx:pt idx="21541">6400</cx:pt>
          <cx:pt idx="21542">5600</cx:pt>
          <cx:pt idx="21543">5400</cx:pt>
          <cx:pt idx="21544">5400</cx:pt>
          <cx:pt idx="21545">5800</cx:pt>
          <cx:pt idx="21546">5500</cx:pt>
          <cx:pt idx="21547">5500</cx:pt>
          <cx:pt idx="21548">2900</cx:pt>
          <cx:pt idx="21549">2300</cx:pt>
          <cx:pt idx="21550">1200</cx:pt>
          <cx:pt idx="21551">2400</cx:pt>
          <cx:pt idx="21552">2200</cx:pt>
          <cx:pt idx="21553">2300</cx:pt>
          <cx:pt idx="21554">2100</cx:pt>
          <cx:pt idx="21555">2300</cx:pt>
          <cx:pt idx="21556">2400</cx:pt>
          <cx:pt idx="21557">2500</cx:pt>
          <cx:pt idx="21558">2400</cx:pt>
          <cx:pt idx="21559">2200</cx:pt>
          <cx:pt idx="21560">2700</cx:pt>
          <cx:pt idx="21561">2300</cx:pt>
          <cx:pt idx="21562">2100</cx:pt>
          <cx:pt idx="21563">5600</cx:pt>
          <cx:pt idx="21564">6200</cx:pt>
          <cx:pt idx="21565">2100</cx:pt>
          <cx:pt idx="21566">7200</cx:pt>
          <cx:pt idx="21567">4500</cx:pt>
          <cx:pt idx="21568">5000</cx:pt>
          <cx:pt idx="21569">7000</cx:pt>
          <cx:pt idx="21570">5700</cx:pt>
          <cx:pt idx="21571">8800</cx:pt>
          <cx:pt idx="21572">5000</cx:pt>
          <cx:pt idx="21573">5600</cx:pt>
          <cx:pt idx="21574">6000</cx:pt>
          <cx:pt idx="21575">2600</cx:pt>
          <cx:pt idx="21576">3200</cx:pt>
          <cx:pt idx="21577">3600</cx:pt>
          <cx:pt idx="21578">4700</cx:pt>
          <cx:pt idx="21579">3300</cx:pt>
          <cx:pt idx="21580">2900</cx:pt>
          <cx:pt idx="21581">5500</cx:pt>
          <cx:pt idx="21582">5000</cx:pt>
          <cx:pt idx="21583">6400</cx:pt>
          <cx:pt idx="21584">8700</cx:pt>
          <cx:pt idx="21585">6700</cx:pt>
          <cx:pt idx="21586">7600</cx:pt>
          <cx:pt idx="21587">4100</cx:pt>
          <cx:pt idx="21588">5000</cx:pt>
          <cx:pt idx="21589">3400</cx:pt>
          <cx:pt idx="21590">4800</cx:pt>
          <cx:pt idx="21591">4700</cx:pt>
          <cx:pt idx="21592">2700</cx:pt>
          <cx:pt idx="21593">3200</cx:pt>
          <cx:pt idx="21594">2900</cx:pt>
          <cx:pt idx="21595">2600</cx:pt>
          <cx:pt idx="21596">3800</cx:pt>
          <cx:pt idx="21597">3300</cx:pt>
          <cx:pt idx="21598">4600</cx:pt>
          <cx:pt idx="21599">3400</cx:pt>
          <cx:pt idx="21600">4200</cx:pt>
          <cx:pt idx="21601">4000</cx:pt>
          <cx:pt idx="21602">5400</cx:pt>
          <cx:pt idx="21603">5100</cx:pt>
          <cx:pt idx="21604">5700</cx:pt>
          <cx:pt idx="21605">4700</cx:pt>
          <cx:pt idx="21606">5100</cx:pt>
          <cx:pt idx="21607">2100</cx:pt>
          <cx:pt idx="21608">600</cx:pt>
          <cx:pt idx="21609">1100</cx:pt>
          <cx:pt idx="21610">2000</cx:pt>
          <cx:pt idx="21611">3700</cx:pt>
          <cx:pt idx="21612">3600</cx:pt>
          <cx:pt idx="21613">2500</cx:pt>
          <cx:pt idx="21614">4700</cx:pt>
          <cx:pt idx="21615">2600</cx:pt>
          <cx:pt idx="21616">3000</cx:pt>
          <cx:pt idx="21617">5200</cx:pt>
          <cx:pt idx="21618">2800</cx:pt>
          <cx:pt idx="21619">3800</cx:pt>
          <cx:pt idx="21620">5700</cx:pt>
          <cx:pt idx="21621">6100</cx:pt>
          <cx:pt idx="21622">4600</cx:pt>
          <cx:pt idx="21623">800</cx:pt>
          <cx:pt idx="21624">900</cx:pt>
          <cx:pt idx="21625">700</cx:pt>
          <cx:pt idx="21626">1300</cx:pt>
          <cx:pt idx="21627">3800</cx:pt>
          <cx:pt idx="21628">3600</cx:pt>
          <cx:pt idx="21629">6000</cx:pt>
          <cx:pt idx="21630">4500</cx:pt>
          <cx:pt idx="21631">4600</cx:pt>
          <cx:pt idx="21632">4800</cx:pt>
          <cx:pt idx="21633">4500</cx:pt>
          <cx:pt idx="21634">3700</cx:pt>
          <cx:pt idx="21635">7500</cx:pt>
          <cx:pt idx="21636">6000</cx:pt>
          <cx:pt idx="21637">3100</cx:pt>
          <cx:pt idx="21638">4500</cx:pt>
          <cx:pt idx="21639">4300</cx:pt>
          <cx:pt idx="21640">1200</cx:pt>
          <cx:pt idx="21641">1900</cx:pt>
          <cx:pt idx="21642">2100</cx:pt>
          <cx:pt idx="21643">1900</cx:pt>
          <cx:pt idx="21644">2200</cx:pt>
          <cx:pt idx="21645">1900</cx:pt>
          <cx:pt idx="21646">1700</cx:pt>
          <cx:pt idx="21647">2200</cx:pt>
          <cx:pt idx="21648">2300</cx:pt>
          <cx:pt idx="21649">2400</cx:pt>
          <cx:pt idx="21650">2400</cx:pt>
          <cx:pt idx="21651">1000</cx:pt>
          <cx:pt idx="21652">900</cx:pt>
          <cx:pt idx="21653">1200</cx:pt>
          <cx:pt idx="21654">700</cx:pt>
          <cx:pt idx="21655">800</cx:pt>
          <cx:pt idx="21656">900</cx:pt>
          <cx:pt idx="21657">800</cx:pt>
          <cx:pt idx="21658">800</cx:pt>
          <cx:pt idx="21659">1000</cx:pt>
          <cx:pt idx="21660">1100</cx:pt>
          <cx:pt idx="21661">900</cx:pt>
          <cx:pt idx="21662">1200</cx:pt>
          <cx:pt idx="21663">1900</cx:pt>
          <cx:pt idx="21664">1300</cx:pt>
          <cx:pt idx="21665">1000</cx:pt>
          <cx:pt idx="21666">900</cx:pt>
          <cx:pt idx="21667">600</cx:pt>
          <cx:pt idx="21668">900</cx:pt>
          <cx:pt idx="21669">600</cx:pt>
          <cx:pt idx="21670">1100</cx:pt>
          <cx:pt idx="21671">900</cx:pt>
          <cx:pt idx="21672">1500</cx:pt>
          <cx:pt idx="21673">1200</cx:pt>
          <cx:pt idx="21674">2600</cx:pt>
          <cx:pt idx="21675">800</cx:pt>
          <cx:pt idx="21676">1300</cx:pt>
          <cx:pt idx="21677">1800</cx:pt>
          <cx:pt idx="21678">1700</cx:pt>
          <cx:pt idx="21679">2500</cx:pt>
          <cx:pt idx="21680">3200</cx:pt>
          <cx:pt idx="21681">3400</cx:pt>
          <cx:pt idx="21682">4200</cx:pt>
          <cx:pt idx="21683">1600</cx:pt>
          <cx:pt idx="21684">1400</cx:pt>
          <cx:pt idx="21685">2400</cx:pt>
          <cx:pt idx="21686">1700</cx:pt>
          <cx:pt idx="21687">1400</cx:pt>
          <cx:pt idx="21688">1400</cx:pt>
          <cx:pt idx="21689">100</cx:pt>
          <cx:pt idx="21690">0</cx:pt>
          <cx:pt idx="21691">0</cx:pt>
          <cx:pt idx="21692">0</cx:pt>
          <cx:pt idx="21693">0</cx:pt>
          <cx:pt idx="21694">1800</cx:pt>
          <cx:pt idx="21695">3400</cx:pt>
          <cx:pt idx="21696">2800</cx:pt>
          <cx:pt idx="21697">2400</cx:pt>
          <cx:pt idx="21698">2300</cx:pt>
          <cx:pt idx="21699">3700</cx:pt>
          <cx:pt idx="21700">2200</cx:pt>
          <cx:pt idx="21701">2300</cx:pt>
          <cx:pt idx="21702">1900</cx:pt>
          <cx:pt idx="21703">3100</cx:pt>
          <cx:pt idx="21704">2600</cx:pt>
          <cx:pt idx="21705">1800</cx:pt>
          <cx:pt idx="21706">2700</cx:pt>
          <cx:pt idx="21707">0</cx:pt>
          <cx:pt idx="21708">0</cx:pt>
          <cx:pt idx="21709">0</cx:pt>
          <cx:pt idx="21710">0</cx:pt>
          <cx:pt idx="21711">0</cx:pt>
          <cx:pt idx="21712">700</cx:pt>
          <cx:pt idx="21713">0</cx:pt>
          <cx:pt idx="21714">1700</cx:pt>
          <cx:pt idx="21715">2700</cx:pt>
          <cx:pt idx="21716">2400</cx:pt>
          <cx:pt idx="21717">900</cx:pt>
          <cx:pt idx="21718">4600</cx:pt>
          <cx:pt idx="21719">3500</cx:pt>
          <cx:pt idx="21720">3400</cx:pt>
          <cx:pt idx="21721">8500</cx:pt>
          <cx:pt idx="21722">3400</cx:pt>
          <cx:pt idx="21723">3200</cx:pt>
          <cx:pt idx="21724">3000</cx:pt>
          <cx:pt idx="21725">3100</cx:pt>
          <cx:pt idx="21726">800</cx:pt>
          <cx:pt idx="21727">0</cx:pt>
          <cx:pt idx="21728">1200</cx:pt>
          <cx:pt idx="21729">1400</cx:pt>
          <cx:pt idx="21730">3600</cx:pt>
          <cx:pt idx="21731">3500</cx:pt>
          <cx:pt idx="21732">4400</cx:pt>
          <cx:pt idx="21733">4900</cx:pt>
          <cx:pt idx="21734">5600</cx:pt>
          <cx:pt idx="21735">4600</cx:pt>
          <cx:pt idx="21736">5000</cx:pt>
          <cx:pt idx="21737">4100</cx:pt>
          <cx:pt idx="21738">4400</cx:pt>
          <cx:pt idx="21739">4300</cx:pt>
          <cx:pt idx="21740">5800</cx:pt>
          <cx:pt idx="21741">3100</cx:pt>
          <cx:pt idx="21742">3400</cx:pt>
          <cx:pt idx="21743">5200</cx:pt>
          <cx:pt idx="21744">200</cx:pt>
          <cx:pt idx="21745">1400</cx:pt>
          <cx:pt idx="21746">1000</cx:pt>
          <cx:pt idx="21747">900</cx:pt>
          <cx:pt idx="21748">300</cx:pt>
          <cx:pt idx="21749">100</cx:pt>
          <cx:pt idx="21750">0</cx:pt>
          <cx:pt idx="21751">0</cx:pt>
          <cx:pt idx="21752">0</cx:pt>
          <cx:pt idx="21753">0</cx:pt>
          <cx:pt idx="21754">100</cx:pt>
          <cx:pt idx="21755">0</cx:pt>
          <cx:pt idx="21756">5200</cx:pt>
          <cx:pt idx="21757">7500</cx:pt>
          <cx:pt idx="21758">5700</cx:pt>
          <cx:pt idx="21759">6200</cx:pt>
          <cx:pt idx="21760">6400</cx:pt>
          <cx:pt idx="21761">7400</cx:pt>
          <cx:pt idx="21762">10100</cx:pt>
          <cx:pt idx="21763">6800</cx:pt>
          <cx:pt idx="21764">6800</cx:pt>
          <cx:pt idx="21765">6500</cx:pt>
          <cx:pt idx="21766">6400</cx:pt>
          <cx:pt idx="21767">6500</cx:pt>
          <cx:pt idx="21768">2500</cx:pt>
          <cx:pt idx="21769">2400</cx:pt>
          <cx:pt idx="21770">2500</cx:pt>
          <cx:pt idx="21771">2100</cx:pt>
          <cx:pt idx="21772">4600</cx:pt>
          <cx:pt idx="21773">7900</cx:pt>
          <cx:pt idx="21774">3800</cx:pt>
          <cx:pt idx="21775">2200</cx:pt>
          <cx:pt idx="21776">3800</cx:pt>
          <cx:pt idx="21777">5200</cx:pt>
          <cx:pt idx="21778">4300</cx:pt>
          <cx:pt idx="21779">5000</cx:pt>
          <cx:pt idx="21780">5200</cx:pt>
          <cx:pt idx="21781">5100</cx:pt>
          <cx:pt idx="21782">8000</cx:pt>
          <cx:pt idx="21783">5200</cx:pt>
          <cx:pt idx="21784">6400</cx:pt>
          <cx:pt idx="21785">8200</cx:pt>
          <cx:pt idx="21786">400</cx:pt>
          <cx:pt idx="21787">3700</cx:pt>
          <cx:pt idx="21788">5400</cx:pt>
          <cx:pt idx="21789">6200</cx:pt>
          <cx:pt idx="21790">4900</cx:pt>
          <cx:pt idx="21791">5500</cx:pt>
          <cx:pt idx="21792">7400</cx:pt>
          <cx:pt idx="21793">8400</cx:pt>
          <cx:pt idx="21794">10700</cx:pt>
          <cx:pt idx="21795">5200</cx:pt>
          <cx:pt idx="21796">9300</cx:pt>
          <cx:pt idx="21797">5300</cx:pt>
          <cx:pt idx="21798">8400</cx:pt>
          <cx:pt idx="21799">8500</cx:pt>
          <cx:pt idx="21800">7100</cx:pt>
          <cx:pt idx="21801">7100</cx:pt>
          <cx:pt idx="21802">5900</cx:pt>
          <cx:pt idx="21803">6400</cx:pt>
          <cx:pt idx="21804">2900</cx:pt>
          <cx:pt idx="21805">3100</cx:pt>
          <cx:pt idx="21806">2300</cx:pt>
          <cx:pt idx="21807">4000</cx:pt>
          <cx:pt idx="21808">1500</cx:pt>
          <cx:pt idx="21809">3900</cx:pt>
          <cx:pt idx="21810">4300</cx:pt>
          <cx:pt idx="21811">1500</cx:pt>
          <cx:pt idx="21812">3800</cx:pt>
          <cx:pt idx="21813">2900</cx:pt>
          <cx:pt idx="21814">3000</cx:pt>
          <cx:pt idx="21815">3000</cx:pt>
          <cx:pt idx="21816">2200</cx:pt>
          <cx:pt idx="21817">1600</cx:pt>
          <cx:pt idx="21818">2400</cx:pt>
          <cx:pt idx="21819">2800</cx:pt>
          <cx:pt idx="21820">2000</cx:pt>
          <cx:pt idx="21821">2700</cx:pt>
          <cx:pt idx="21822">1600</cx:pt>
          <cx:pt idx="21823">2000</cx:pt>
          <cx:pt idx="21824">1700</cx:pt>
          <cx:pt idx="21825">1700</cx:pt>
          <cx:pt idx="21826">2000</cx:pt>
          <cx:pt idx="21827">2200</cx:pt>
          <cx:pt idx="21828">3600</cx:pt>
          <cx:pt idx="21829">4100</cx:pt>
          <cx:pt idx="21830">8100</cx:pt>
          <cx:pt idx="21831">6700</cx:pt>
          <cx:pt idx="21832">5000</cx:pt>
          <cx:pt idx="21833">3600</cx:pt>
          <cx:pt idx="21834">3600</cx:pt>
          <cx:pt idx="21835">4400</cx:pt>
          <cx:pt idx="21836">4100</cx:pt>
          <cx:pt idx="21837">4200</cx:pt>
          <cx:pt idx="21838">5400</cx:pt>
          <cx:pt idx="21839">4500</cx:pt>
          <cx:pt idx="21840">6600</cx:pt>
          <cx:pt idx="21841">3000</cx:pt>
          <cx:pt idx="21842">3700</cx:pt>
          <cx:pt idx="21843">3100</cx:pt>
          <cx:pt idx="21844">3900</cx:pt>
          <cx:pt idx="21845">1600</cx:pt>
          <cx:pt idx="21846">1600</cx:pt>
          <cx:pt idx="21847">1600</cx:pt>
          <cx:pt idx="21848">1600</cx:pt>
          <cx:pt idx="21849">1400</cx:pt>
          <cx:pt idx="21850">3300</cx:pt>
          <cx:pt idx="21851">2700</cx:pt>
          <cx:pt idx="21852">3500</cx:pt>
          <cx:pt idx="21853">900</cx:pt>
          <cx:pt idx="21854">1100</cx:pt>
          <cx:pt idx="21855">1100</cx:pt>
          <cx:pt idx="21856">1400</cx:pt>
          <cx:pt idx="21857">1100</cx:pt>
          <cx:pt idx="21858">1300</cx:pt>
          <cx:pt idx="21859">900</cx:pt>
          <cx:pt idx="21860">1000</cx:pt>
          <cx:pt idx="21861">1000</cx:pt>
          <cx:pt idx="21862">600</cx:pt>
          <cx:pt idx="21863">700</cx:pt>
          <cx:pt idx="21864">2300</cx:pt>
          <cx:pt idx="21865">6400</cx:pt>
          <cx:pt idx="21866">10200</cx:pt>
          <cx:pt idx="21867">900</cx:pt>
          <cx:pt idx="21868">9500</cx:pt>
          <cx:pt idx="21869">4100</cx:pt>
          <cx:pt idx="21870">5000</cx:pt>
          <cx:pt idx="21871">6900</cx:pt>
          <cx:pt idx="21872">4900</cx:pt>
          <cx:pt idx="21873">5200</cx:pt>
          <cx:pt idx="21874">4700</cx:pt>
          <cx:pt idx="21875">3900</cx:pt>
          <cx:pt idx="21876">5600</cx:pt>
          <cx:pt idx="21877">1800</cx:pt>
          <cx:pt idx="21878">600</cx:pt>
          <cx:pt idx="21879">2300</cx:pt>
          <cx:pt idx="21880">1700</cx:pt>
          <cx:pt idx="21881">1400</cx:pt>
          <cx:pt idx="21882">1300</cx:pt>
          <cx:pt idx="21883">1200</cx:pt>
          <cx:pt idx="21884">1400</cx:pt>
          <cx:pt idx="21885">1100</cx:pt>
          <cx:pt idx="21886">1400</cx:pt>
          <cx:pt idx="21887">1200</cx:pt>
          <cx:pt idx="21888">1400</cx:pt>
          <cx:pt idx="21889">2200</cx:pt>
          <cx:pt idx="21890">3300</cx:pt>
          <cx:pt idx="21891">1900</cx:pt>
          <cx:pt idx="21892">1300</cx:pt>
          <cx:pt idx="21893">3300</cx:pt>
          <cx:pt idx="21894">2900</cx:pt>
          <cx:pt idx="21895">2000</cx:pt>
          <cx:pt idx="21896">1000</cx:pt>
          <cx:pt idx="21897">1100</cx:pt>
          <cx:pt idx="21898">0</cx:pt>
          <cx:pt idx="21899">300</cx:pt>
          <cx:pt idx="21900">1300</cx:pt>
          <cx:pt idx="21901">1200</cx:pt>
          <cx:pt idx="21902">1800</cx:pt>
          <cx:pt idx="21903">1400</cx:pt>
          <cx:pt idx="21904">4100</cx:pt>
          <cx:pt idx="21905">4300</cx:pt>
          <cx:pt idx="21906">3500</cx:pt>
          <cx:pt idx="21907">3400</cx:pt>
          <cx:pt idx="21908">3700</cx:pt>
          <cx:pt idx="21909">4100</cx:pt>
          <cx:pt idx="21910">4700</cx:pt>
          <cx:pt idx="21911">5300</cx:pt>
          <cx:pt idx="21912">4600</cx:pt>
          <cx:pt idx="21913">1000</cx:pt>
          <cx:pt idx="21914">1400</cx:pt>
          <cx:pt idx="21915">1500</cx:pt>
          <cx:pt idx="21916">2200</cx:pt>
          <cx:pt idx="21917">3200</cx:pt>
          <cx:pt idx="21918">0</cx:pt>
          <cx:pt idx="21919">1700</cx:pt>
          <cx:pt idx="21920">1400</cx:pt>
          <cx:pt idx="21921">1200</cx:pt>
          <cx:pt idx="21922">800</cx:pt>
          <cx:pt idx="21923">600</cx:pt>
          <cx:pt idx="21924">1600</cx:pt>
          <cx:pt idx="21925">3900</cx:pt>
          <cx:pt idx="21926">5700</cx:pt>
          <cx:pt idx="21927">4900</cx:pt>
          <cx:pt idx="21928">4200</cx:pt>
          <cx:pt idx="21929">5300</cx:pt>
          <cx:pt idx="21930">6000</cx:pt>
          <cx:pt idx="21931">4100</cx:pt>
          <cx:pt idx="21932">3000</cx:pt>
          <cx:pt idx="21933">4700</cx:pt>
          <cx:pt idx="21934">5000</cx:pt>
          <cx:pt idx="21935">5000</cx:pt>
          <cx:pt idx="21936">5600</cx:pt>
          <cx:pt idx="21937">700</cx:pt>
          <cx:pt idx="21938">400</cx:pt>
          <cx:pt idx="21939">800</cx:pt>
          <cx:pt idx="21940">800</cx:pt>
          <cx:pt idx="21941">900</cx:pt>
          <cx:pt idx="21942">900</cx:pt>
          <cx:pt idx="21943">1000</cx:pt>
          <cx:pt idx="21944">1000</cx:pt>
          <cx:pt idx="21945">900</cx:pt>
          <cx:pt idx="21946">1300</cx:pt>
          <cx:pt idx="21947">1500</cx:pt>
          <cx:pt idx="21948">1700</cx:pt>
          <cx:pt idx="21949">900</cx:pt>
          <cx:pt idx="21950">1200</cx:pt>
          <cx:pt idx="21951">1000</cx:pt>
          <cx:pt idx="21952">3100</cx:pt>
          <cx:pt idx="21953">0</cx:pt>
          <cx:pt idx="21954">1000</cx:pt>
          <cx:pt idx="21955">500</cx:pt>
          <cx:pt idx="21956">2400</cx:pt>
          <cx:pt idx="21957">500</cx:pt>
          <cx:pt idx="21958">1100</cx:pt>
          <cx:pt idx="21959">1000</cx:pt>
          <cx:pt idx="21960">1100</cx:pt>
          <cx:pt idx="21961">500</cx:pt>
          <cx:pt idx="21962">600</cx:pt>
          <cx:pt idx="21963">400</cx:pt>
          <cx:pt idx="21964">400</cx:pt>
          <cx:pt idx="21965">500</cx:pt>
          <cx:pt idx="21966">200</cx:pt>
          <cx:pt idx="21967">300</cx:pt>
          <cx:pt idx="21968">500</cx:pt>
          <cx:pt idx="21969">100</cx:pt>
          <cx:pt idx="21970">200</cx:pt>
          <cx:pt idx="21971">0</cx:pt>
          <cx:pt idx="21972">100</cx:pt>
          <cx:pt idx="21973">1400</cx:pt>
          <cx:pt idx="21974">1200</cx:pt>
          <cx:pt idx="21975">25800</cx:pt>
          <cx:pt idx="21976">5000</cx:pt>
          <cx:pt idx="21977">1200</cx:pt>
          <cx:pt idx="21978">1400</cx:pt>
          <cx:pt idx="21979">1100</cx:pt>
          <cx:pt idx="21980">1400</cx:pt>
          <cx:pt idx="21981">1200</cx:pt>
          <cx:pt idx="21982">1400</cx:pt>
          <cx:pt idx="21983">1400</cx:pt>
          <cx:pt idx="21984">1400</cx:pt>
          <cx:pt idx="21985">700</cx:pt>
          <cx:pt idx="21986">700</cx:pt>
          <cx:pt idx="21987">2900</cx:pt>
          <cx:pt idx="21988">800</cx:pt>
          <cx:pt idx="21989">1300</cx:pt>
          <cx:pt idx="21990">800</cx:pt>
          <cx:pt idx="21991">2100</cx:pt>
          <cx:pt idx="21992">1700</cx:pt>
          <cx:pt idx="21993">0</cx:pt>
          <cx:pt idx="21994">0</cx:pt>
          <cx:pt idx="21995">0</cx:pt>
          <cx:pt idx="21996">800</cx:pt>
          <cx:pt idx="21997">2500</cx:pt>
          <cx:pt idx="21998">2400</cx:pt>
          <cx:pt idx="21999">2600</cx:pt>
          <cx:pt idx="22000">4100</cx:pt>
          <cx:pt idx="22001">2000</cx:pt>
          <cx:pt idx="22002">2200</cx:pt>
          <cx:pt idx="22003">3300</cx:pt>
          <cx:pt idx="22004">1300</cx:pt>
          <cx:pt idx="22005">2700</cx:pt>
          <cx:pt idx="22006">2100</cx:pt>
          <cx:pt idx="22007">2300</cx:pt>
          <cx:pt idx="22008">3800</cx:pt>
          <cx:pt idx="22009">2900</cx:pt>
          <cx:pt idx="22010">3400</cx:pt>
          <cx:pt idx="22011">2100</cx:pt>
          <cx:pt idx="22012">2600</cx:pt>
          <cx:pt idx="22013">3200</cx:pt>
          <cx:pt idx="22014">3100</cx:pt>
          <cx:pt idx="22015">3700</cx:pt>
          <cx:pt idx="22016">3300</cx:pt>
          <cx:pt idx="22017">3800</cx:pt>
          <cx:pt idx="22018">4600</cx:pt>
          <cx:pt idx="22019">3200</cx:pt>
          <cx:pt idx="22020">3500</cx:pt>
          <cx:pt idx="22021">2600</cx:pt>
          <cx:pt idx="22022">2800</cx:pt>
          <cx:pt idx="22023">3000</cx:pt>
          <cx:pt idx="22024">2400</cx:pt>
          <cx:pt idx="22025">2800</cx:pt>
          <cx:pt idx="22026">2400</cx:pt>
          <cx:pt idx="22027">2700</cx:pt>
          <cx:pt idx="22028">2600</cx:pt>
          <cx:pt idx="22029">2800</cx:pt>
          <cx:pt idx="22030">3400</cx:pt>
          <cx:pt idx="22031">3200</cx:pt>
          <cx:pt idx="22032">2200</cx:pt>
          <cx:pt idx="22033">1400</cx:pt>
          <cx:pt idx="22034">1300</cx:pt>
          <cx:pt idx="22035">800</cx:pt>
          <cx:pt idx="22036">1200</cx:pt>
          <cx:pt idx="22037">900</cx:pt>
          <cx:pt idx="22038">900</cx:pt>
          <cx:pt idx="22039">1000</cx:pt>
          <cx:pt idx="22040">1000</cx:pt>
          <cx:pt idx="22041">1300</cx:pt>
          <cx:pt idx="22042">1600</cx:pt>
          <cx:pt idx="22043">1200</cx:pt>
          <cx:pt idx="22044">1400</cx:pt>
          <cx:pt idx="22045">105600</cx:pt>
          <cx:pt idx="22046">14900</cx:pt>
          <cx:pt idx="22047">2800</cx:pt>
          <cx:pt idx="22048">4100</cx:pt>
          <cx:pt idx="22049">3300</cx:pt>
          <cx:pt idx="22050">3000</cx:pt>
          <cx:pt idx="22051">12300</cx:pt>
          <cx:pt idx="22052">3700</cx:pt>
          <cx:pt idx="22053">4500</cx:pt>
          <cx:pt idx="22054">4900</cx:pt>
          <cx:pt idx="22055">4000</cx:pt>
          <cx:pt idx="22056">4600</cx:pt>
          <cx:pt idx="22057">1400</cx:pt>
          <cx:pt idx="22058">1500</cx:pt>
          <cx:pt idx="22059">1300</cx:pt>
          <cx:pt idx="22060">1800</cx:pt>
          <cx:pt idx="22061">1200</cx:pt>
          <cx:pt idx="22062">1500</cx:pt>
          <cx:pt idx="22063">1500</cx:pt>
          <cx:pt idx="22064">1800</cx:pt>
          <cx:pt idx="22065">1100</cx:pt>
          <cx:pt idx="22066">1900</cx:pt>
          <cx:pt idx="22067">1600</cx:pt>
          <cx:pt idx="22068">600</cx:pt>
          <cx:pt idx="22069">100</cx:pt>
          <cx:pt idx="22070">2800</cx:pt>
          <cx:pt idx="22071">2100</cx:pt>
          <cx:pt idx="22072">1600</cx:pt>
          <cx:pt idx="22073">500</cx:pt>
          <cx:pt idx="22074">1900</cx:pt>
          <cx:pt idx="22075">1600</cx:pt>
          <cx:pt idx="22076">2100</cx:pt>
          <cx:pt idx="22077">1800</cx:pt>
          <cx:pt idx="22078">1400</cx:pt>
          <cx:pt idx="22079">1900</cx:pt>
          <cx:pt idx="22080">0</cx:pt>
          <cx:pt idx="22081">0</cx:pt>
          <cx:pt idx="22082">0</cx:pt>
          <cx:pt idx="22083">0</cx:pt>
          <cx:pt idx="22084">0</cx:pt>
          <cx:pt idx="22085">0</cx:pt>
          <cx:pt idx="22086">0</cx:pt>
          <cx:pt idx="22087">0</cx:pt>
          <cx:pt idx="22088">0</cx:pt>
          <cx:pt idx="22089">0</cx:pt>
          <cx:pt idx="22090">100</cx:pt>
          <cx:pt idx="22091">0</cx:pt>
          <cx:pt idx="22092">7500</cx:pt>
          <cx:pt idx="22093">8200</cx:pt>
          <cx:pt idx="22094">7900</cx:pt>
          <cx:pt idx="22095">9700</cx:pt>
          <cx:pt idx="22096">12300</cx:pt>
          <cx:pt idx="22097">13800</cx:pt>
          <cx:pt idx="22098">9600</cx:pt>
          <cx:pt idx="22099">9200</cx:pt>
          <cx:pt idx="22100">3300</cx:pt>
          <cx:pt idx="22101">12800</cx:pt>
          <cx:pt idx="22102">11200</cx:pt>
          <cx:pt idx="22103">6300</cx:pt>
          <cx:pt idx="22104">200</cx:pt>
          <cx:pt idx="22105">100</cx:pt>
          <cx:pt idx="22106">100</cx:pt>
          <cx:pt idx="22107">100</cx:pt>
          <cx:pt idx="22108">100</cx:pt>
          <cx:pt idx="22109">900</cx:pt>
          <cx:pt idx="22110">100</cx:pt>
          <cx:pt idx="22111">100</cx:pt>
          <cx:pt idx="22112">100</cx:pt>
          <cx:pt idx="22113">100</cx:pt>
          <cx:pt idx="22114">100</cx:pt>
          <cx:pt idx="22115">0</cx:pt>
          <cx:pt idx="22116">1000</cx:pt>
          <cx:pt idx="22117">1500</cx:pt>
          <cx:pt idx="22118">1600</cx:pt>
          <cx:pt idx="22119">900</cx:pt>
          <cx:pt idx="22120">500</cx:pt>
          <cx:pt idx="22121">4200</cx:pt>
          <cx:pt idx="22122">600</cx:pt>
          <cx:pt idx="22123">500</cx:pt>
          <cx:pt idx="22124">700</cx:pt>
          <cx:pt idx="22125">500</cx:pt>
          <cx:pt idx="22126">500</cx:pt>
          <cx:pt idx="22127">700</cx:pt>
          <cx:pt idx="22128">4500</cx:pt>
          <cx:pt idx="22129">3300</cx:pt>
          <cx:pt idx="22130">2800</cx:pt>
          <cx:pt idx="22131">2300</cx:pt>
          <cx:pt idx="22132">2900</cx:pt>
          <cx:pt idx="22133">2200</cx:pt>
          <cx:pt idx="22134">3000</cx:pt>
          <cx:pt idx="22135">2100</cx:pt>
          <cx:pt idx="22136">1900</cx:pt>
          <cx:pt idx="22137">2200</cx:pt>
          <cx:pt idx="22138">1400</cx:pt>
          <cx:pt idx="22139">3200</cx:pt>
          <cx:pt idx="22140">4200</cx:pt>
          <cx:pt idx="22141">7500</cx:pt>
          <cx:pt idx="22142">1900</cx:pt>
          <cx:pt idx="22143">3300</cx:pt>
          <cx:pt idx="22144">5900</cx:pt>
          <cx:pt idx="22145">5100</cx:pt>
          <cx:pt idx="22146">6100</cx:pt>
          <cx:pt idx="22147">1800</cx:pt>
          <cx:pt idx="22148">0</cx:pt>
          <cx:pt idx="22149">100</cx:pt>
          <cx:pt idx="22150">1800</cx:pt>
          <cx:pt idx="22151">400</cx:pt>
          <cx:pt idx="22152">1700</cx:pt>
          <cx:pt idx="22153">1500</cx:pt>
          <cx:pt idx="22154">1200</cx:pt>
          <cx:pt idx="22155">1300</cx:pt>
          <cx:pt idx="22156">1700</cx:pt>
          <cx:pt idx="22157">1100</cx:pt>
          <cx:pt idx="22158">1500</cx:pt>
          <cx:pt idx="22159">1500</cx:pt>
          <cx:pt idx="22160">1500</cx:pt>
          <cx:pt idx="22161">1600</cx:pt>
          <cx:pt idx="22162">1400</cx:pt>
          <cx:pt idx="22163">1400</cx:pt>
          <cx:pt idx="22164">4800</cx:pt>
          <cx:pt idx="22165">4300</cx:pt>
          <cx:pt idx="22166">2900</cx:pt>
          <cx:pt idx="22167">3700</cx:pt>
          <cx:pt idx="22168">6300</cx:pt>
          <cx:pt idx="22169">1700</cx:pt>
          <cx:pt idx="22170">0</cx:pt>
          <cx:pt idx="22171">0</cx:pt>
          <cx:pt idx="22172">0</cx:pt>
          <cx:pt idx="22173">0</cx:pt>
          <cx:pt idx="22174">0</cx:pt>
          <cx:pt idx="22175">3100</cx:pt>
          <cx:pt idx="22176">3400</cx:pt>
          <cx:pt idx="22177">3900</cx:pt>
          <cx:pt idx="22178">3800</cx:pt>
          <cx:pt idx="22179">3600</cx:pt>
          <cx:pt idx="22180">3900</cx:pt>
          <cx:pt idx="22181">3300</cx:pt>
          <cx:pt idx="22182">3200</cx:pt>
          <cx:pt idx="22183">2800</cx:pt>
          <cx:pt idx="22184">4300</cx:pt>
          <cx:pt idx="22185">4300</cx:pt>
          <cx:pt idx="22186">3100</cx:pt>
          <cx:pt idx="22187">3900</cx:pt>
          <cx:pt idx="22188">2700</cx:pt>
          <cx:pt idx="22189">2700</cx:pt>
          <cx:pt idx="22190">2000</cx:pt>
          <cx:pt idx="22191">2300</cx:pt>
          <cx:pt idx="22192">1100</cx:pt>
          <cx:pt idx="22193">6100</cx:pt>
          <cx:pt idx="22194">2700</cx:pt>
          <cx:pt idx="22195">0</cx:pt>
          <cx:pt idx="22196">0</cx:pt>
          <cx:pt idx="22197">100</cx:pt>
          <cx:pt idx="22198">0</cx:pt>
          <cx:pt idx="22199">100</cx:pt>
          <cx:pt idx="22200">0</cx:pt>
          <cx:pt idx="22201">0</cx:pt>
          <cx:pt idx="22202">100</cx:pt>
          <cx:pt idx="22203">2700</cx:pt>
          <cx:pt idx="22204">2600</cx:pt>
          <cx:pt idx="22205">2300</cx:pt>
          <cx:pt idx="22206">3500</cx:pt>
          <cx:pt idx="22207">1800</cx:pt>
          <cx:pt idx="22208">2300</cx:pt>
          <cx:pt idx="22209">3000</cx:pt>
          <cx:pt idx="22210">2800</cx:pt>
          <cx:pt idx="22211">2700</cx:pt>
          <cx:pt idx="22212">2800</cx:pt>
          <cx:pt idx="22213">2600</cx:pt>
          <cx:pt idx="22214">2800</cx:pt>
          <cx:pt idx="22215">300</cx:pt>
          <cx:pt idx="22216">2400</cx:pt>
          <cx:pt idx="22217">2100</cx:pt>
          <cx:pt idx="22218">2700</cx:pt>
          <cx:pt idx="22219">2500</cx:pt>
          <cx:pt idx="22220">2000</cx:pt>
          <cx:pt idx="22221">2400</cx:pt>
          <cx:pt idx="22222">1000</cx:pt>
          <cx:pt idx="22223">1400</cx:pt>
          <cx:pt idx="22224">1600</cx:pt>
          <cx:pt idx="22225">1300</cx:pt>
          <cx:pt idx="22226">1400</cx:pt>
          <cx:pt idx="22227">1100</cx:pt>
          <cx:pt idx="22228">1300</cx:pt>
          <cx:pt idx="22229">1200</cx:pt>
          <cx:pt idx="22230">900</cx:pt>
          <cx:pt idx="22231">1600</cx:pt>
          <cx:pt idx="22232">1200</cx:pt>
          <cx:pt idx="22233">1500</cx:pt>
          <cx:pt idx="22234">1300</cx:pt>
          <cx:pt idx="22235">2300</cx:pt>
          <cx:pt idx="22236">2300</cx:pt>
          <cx:pt idx="22237">1800</cx:pt>
          <cx:pt idx="22238">2600</cx:pt>
          <cx:pt idx="22239">1700</cx:pt>
          <cx:pt idx="22240">2100</cx:pt>
          <cx:pt idx="22241">2100</cx:pt>
          <cx:pt idx="22242">1400</cx:pt>
          <cx:pt idx="22243">2200</cx:pt>
          <cx:pt idx="22244">1500</cx:pt>
          <cx:pt idx="22245">2200</cx:pt>
          <cx:pt idx="22246">5100</cx:pt>
          <cx:pt idx="22247">3900</cx:pt>
          <cx:pt idx="22248">3000</cx:pt>
          <cx:pt idx="22249">4300</cx:pt>
          <cx:pt idx="22250">3500</cx:pt>
          <cx:pt idx="22251">4900</cx:pt>
          <cx:pt idx="22252">3800</cx:pt>
          <cx:pt idx="22253">4900</cx:pt>
          <cx:pt idx="22254">4000</cx:pt>
          <cx:pt idx="22255">4500</cx:pt>
          <cx:pt idx="22256">3500</cx:pt>
          <cx:pt idx="22257">4200</cx:pt>
          <cx:pt idx="22258">3500</cx:pt>
          <cx:pt idx="22259">4000</cx:pt>
          <cx:pt idx="22260">3700</cx:pt>
          <cx:pt idx="22261">4500</cx:pt>
          <cx:pt idx="22262">5000</cx:pt>
          <cx:pt idx="22263">4500</cx:pt>
          <cx:pt idx="22264">5300</cx:pt>
          <cx:pt idx="22265">4700</cx:pt>
          <cx:pt idx="22266">5600</cx:pt>
          <cx:pt idx="22267">5400</cx:pt>
          <cx:pt idx="22268">4000</cx:pt>
          <cx:pt idx="22269">8000</cx:pt>
          <cx:pt idx="22270">1700</cx:pt>
          <cx:pt idx="22271">1700</cx:pt>
          <cx:pt idx="22272">1600</cx:pt>
          <cx:pt idx="22273">1500</cx:pt>
          <cx:pt idx="22274">2100</cx:pt>
          <cx:pt idx="22275">1200</cx:pt>
          <cx:pt idx="22276">1500</cx:pt>
          <cx:pt idx="22277">1500</cx:pt>
          <cx:pt idx="22278">2300</cx:pt>
          <cx:pt idx="22279">1000</cx:pt>
          <cx:pt idx="22280">1000</cx:pt>
          <cx:pt idx="22281">5000</cx:pt>
          <cx:pt idx="22282">2100</cx:pt>
          <cx:pt idx="22283">2300</cx:pt>
          <cx:pt idx="22284">2200</cx:pt>
          <cx:pt idx="22285">3200</cx:pt>
          <cx:pt idx="22286">4200</cx:pt>
          <cx:pt idx="22287">1800</cx:pt>
          <cx:pt idx="22288">2500</cx:pt>
          <cx:pt idx="22289">2700</cx:pt>
          <cx:pt idx="22290">2400</cx:pt>
          <cx:pt idx="22291">2100</cx:pt>
          <cx:pt idx="22292">1200</cx:pt>
          <cx:pt idx="22293">2300</cx:pt>
          <cx:pt idx="22294">3600</cx:pt>
          <cx:pt idx="22295">2200</cx:pt>
          <cx:pt idx="22296">2300</cx:pt>
          <cx:pt idx="22297">4600</cx:pt>
          <cx:pt idx="22298">1700</cx:pt>
          <cx:pt idx="22299">1500</cx:pt>
          <cx:pt idx="22300">2400</cx:pt>
          <cx:pt idx="22301">2500</cx:pt>
          <cx:pt idx="22302">500</cx:pt>
          <cx:pt idx="22303">2400</cx:pt>
          <cx:pt idx="22304">1300</cx:pt>
          <cx:pt idx="22305">2000</cx:pt>
          <cx:pt idx="22306">3000</cx:pt>
          <cx:pt idx="22307">400</cx:pt>
          <cx:pt idx="22308">400</cx:pt>
          <cx:pt idx="22309">500</cx:pt>
          <cx:pt idx="22310">600</cx:pt>
          <cx:pt idx="22311">400</cx:pt>
          <cx:pt idx="22312">600</cx:pt>
          <cx:pt idx="22313">400</cx:pt>
          <cx:pt idx="22314">500</cx:pt>
          <cx:pt idx="22315">900</cx:pt>
          <cx:pt idx="22316">600</cx:pt>
          <cx:pt idx="22317">700</cx:pt>
          <cx:pt idx="22318">1500</cx:pt>
          <cx:pt idx="22319">1100</cx:pt>
          <cx:pt idx="22320">800</cx:pt>
          <cx:pt idx="22321">800</cx:pt>
          <cx:pt idx="22322">700</cx:pt>
          <cx:pt idx="22323">700</cx:pt>
          <cx:pt idx="22324">100</cx:pt>
          <cx:pt idx="22325">600</cx:pt>
          <cx:pt idx="22326">300</cx:pt>
          <cx:pt idx="22327">900</cx:pt>
          <cx:pt idx="22328">4400</cx:pt>
          <cx:pt idx="22329">1200</cx:pt>
          <cx:pt idx="22330">400</cx:pt>
          <cx:pt idx="22331">5100</cx:pt>
          <cx:pt idx="22332">4600</cx:pt>
          <cx:pt idx="22333">4600</cx:pt>
          <cx:pt idx="22334">3800</cx:pt>
          <cx:pt idx="22335">5100</cx:pt>
          <cx:pt idx="22336">3700</cx:pt>
          <cx:pt idx="22337">4800</cx:pt>
          <cx:pt idx="22338">4400</cx:pt>
          <cx:pt idx="22339">5000</cx:pt>
          <cx:pt idx="22340">5000</cx:pt>
          <cx:pt idx="22341">4200</cx:pt>
          <cx:pt idx="22342">4600</cx:pt>
          <cx:pt idx="22343">2700</cx:pt>
          <cx:pt idx="22344">5400</cx:pt>
          <cx:pt idx="22345">4000</cx:pt>
          <cx:pt idx="22346">4900</cx:pt>
          <cx:pt idx="22347">4000</cx:pt>
          <cx:pt idx="22348">5400</cx:pt>
          <cx:pt idx="22349">4400</cx:pt>
          <cx:pt idx="22350">4900</cx:pt>
          <cx:pt idx="22351">4000</cx:pt>
          <cx:pt idx="22352">4300</cx:pt>
          <cx:pt idx="22353">5000</cx:pt>
          <cx:pt idx="22354">6700</cx:pt>
          <cx:pt idx="22355">3200</cx:pt>
          <cx:pt idx="22356">2500</cx:pt>
          <cx:pt idx="22357">2000</cx:pt>
          <cx:pt idx="22358">3100</cx:pt>
          <cx:pt idx="22359">3100</cx:pt>
          <cx:pt idx="22360">2800</cx:pt>
          <cx:pt idx="22361">3300</cx:pt>
          <cx:pt idx="22362">3000</cx:pt>
          <cx:pt idx="22363">2100</cx:pt>
          <cx:pt idx="22364">3200</cx:pt>
          <cx:pt idx="22365">2300</cx:pt>
          <cx:pt idx="22366">3400</cx:pt>
          <cx:pt idx="22367">3000</cx:pt>
          <cx:pt idx="22368">2200</cx:pt>
          <cx:pt idx="22369">1800</cx:pt>
          <cx:pt idx="22370">2900</cx:pt>
          <cx:pt idx="22371">3600</cx:pt>
          <cx:pt idx="22372">1700</cx:pt>
          <cx:pt idx="22373">3300</cx:pt>
          <cx:pt idx="22374">2500</cx:pt>
          <cx:pt idx="22375">2300</cx:pt>
          <cx:pt idx="22376">2900</cx:pt>
          <cx:pt idx="22377">2300</cx:pt>
          <cx:pt idx="22378">1500</cx:pt>
          <cx:pt idx="22379">3400</cx:pt>
          <cx:pt idx="22380">800</cx:pt>
          <cx:pt idx="22381">7900</cx:pt>
          <cx:pt idx="22382">5100</cx:pt>
          <cx:pt idx="22383">3900</cx:pt>
          <cx:pt idx="22384">3900</cx:pt>
          <cx:pt idx="22385">3300</cx:pt>
          <cx:pt idx="22386">3400</cx:pt>
          <cx:pt idx="22387">3500</cx:pt>
          <cx:pt idx="22388">4600</cx:pt>
          <cx:pt idx="22389">2900</cx:pt>
          <cx:pt idx="22390">3400</cx:pt>
          <cx:pt idx="22391">4000</cx:pt>
          <cx:pt idx="22392">400</cx:pt>
          <cx:pt idx="22393">400</cx:pt>
          <cx:pt idx="22394">400</cx:pt>
          <cx:pt idx="22395">900</cx:pt>
          <cx:pt idx="22396">1900</cx:pt>
          <cx:pt idx="22397">600</cx:pt>
          <cx:pt idx="22398">300</cx:pt>
          <cx:pt idx="22399">200</cx:pt>
          <cx:pt idx="22400">200</cx:pt>
          <cx:pt idx="22401">200</cx:pt>
          <cx:pt idx="22402">100</cx:pt>
          <cx:pt idx="22403">300</cx:pt>
          <cx:pt idx="22404">3600</cx:pt>
          <cx:pt idx="22405">3900</cx:pt>
          <cx:pt idx="22406">3500</cx:pt>
          <cx:pt idx="22407">4900</cx:pt>
          <cx:pt idx="22408">4300</cx:pt>
          <cx:pt idx="22409">10400</cx:pt>
          <cx:pt idx="22410">12600</cx:pt>
          <cx:pt idx="22411">5200</cx:pt>
          <cx:pt idx="22412">5500</cx:pt>
          <cx:pt idx="22413">6600</cx:pt>
          <cx:pt idx="22414">6900</cx:pt>
          <cx:pt idx="22415">8300</cx:pt>
          <cx:pt idx="22416">3900</cx:pt>
          <cx:pt idx="22417">300</cx:pt>
          <cx:pt idx="22418">2200</cx:pt>
          <cx:pt idx="22419">2400</cx:pt>
          <cx:pt idx="22420">2300</cx:pt>
          <cx:pt idx="22421">1900</cx:pt>
          <cx:pt idx="22422">2200</cx:pt>
          <cx:pt idx="22423">1800</cx:pt>
          <cx:pt idx="22424">2200</cx:pt>
          <cx:pt idx="22425">2500</cx:pt>
          <cx:pt idx="22426">2000</cx:pt>
          <cx:pt idx="22427">2400</cx:pt>
          <cx:pt idx="22428">4500</cx:pt>
          <cx:pt idx="22429">6400</cx:pt>
          <cx:pt idx="22430">6800</cx:pt>
          <cx:pt idx="22431">4700</cx:pt>
          <cx:pt idx="22432">4500</cx:pt>
          <cx:pt idx="22433">4900</cx:pt>
          <cx:pt idx="22434">4400</cx:pt>
          <cx:pt idx="22435">4700</cx:pt>
          <cx:pt idx="22436">4800</cx:pt>
          <cx:pt idx="22437">5400</cx:pt>
          <cx:pt idx="22438">4400</cx:pt>
          <cx:pt idx="22439">5000</cx:pt>
          <cx:pt idx="22440">2100</cx:pt>
          <cx:pt idx="22441">2300</cx:pt>
          <cx:pt idx="22442">8300</cx:pt>
          <cx:pt idx="22443">66700</cx:pt>
          <cx:pt idx="22444">195600</cx:pt>
          <cx:pt idx="22445">3300</cx:pt>
          <cx:pt idx="22446">2900</cx:pt>
          <cx:pt idx="22447">1900</cx:pt>
          <cx:pt idx="22448">4300</cx:pt>
          <cx:pt idx="22449">2500</cx:pt>
          <cx:pt idx="22450">1700</cx:pt>
          <cx:pt idx="22451">2200</cx:pt>
          <cx:pt idx="22452">1100</cx:pt>
          <cx:pt idx="22453">1400</cx:pt>
          <cx:pt idx="22454">1300</cx:pt>
          <cx:pt idx="22455">1300</cx:pt>
          <cx:pt idx="22456">1200</cx:pt>
          <cx:pt idx="22457">1400</cx:pt>
          <cx:pt idx="22458">1100</cx:pt>
          <cx:pt idx="22459">1200</cx:pt>
          <cx:pt idx="22460">1500</cx:pt>
          <cx:pt idx="22461">1200</cx:pt>
          <cx:pt idx="22462">1100</cx:pt>
          <cx:pt idx="22463">1200</cx:pt>
          <cx:pt idx="22464">1000</cx:pt>
          <cx:pt idx="22465">1100</cx:pt>
          <cx:pt idx="22466">800</cx:pt>
          <cx:pt idx="22467">1300</cx:pt>
          <cx:pt idx="22468">1900</cx:pt>
          <cx:pt idx="22469">800</cx:pt>
          <cx:pt idx="22470">1300</cx:pt>
          <cx:pt idx="22471">1000</cx:pt>
          <cx:pt idx="22472">1400</cx:pt>
          <cx:pt idx="22473">900</cx:pt>
          <cx:pt idx="22474">1200</cx:pt>
          <cx:pt idx="22475">1400</cx:pt>
          <cx:pt idx="22476">300</cx:pt>
          <cx:pt idx="22477">200</cx:pt>
          <cx:pt idx="22478">500</cx:pt>
          <cx:pt idx="22479">1000</cx:pt>
          <cx:pt idx="22480">900</cx:pt>
          <cx:pt idx="22481">100</cx:pt>
          <cx:pt idx="22482">200</cx:pt>
          <cx:pt idx="22483">3100</cx:pt>
          <cx:pt idx="22484">3500</cx:pt>
          <cx:pt idx="22485">4100</cx:pt>
          <cx:pt idx="22486">4100</cx:pt>
          <cx:pt idx="22487">3700</cx:pt>
          <cx:pt idx="22488">4100</cx:pt>
          <cx:pt idx="22489">1700</cx:pt>
          <cx:pt idx="22490">1700</cx:pt>
          <cx:pt idx="22491">1700</cx:pt>
          <cx:pt idx="22492">1700</cx:pt>
          <cx:pt idx="22493">1600</cx:pt>
          <cx:pt idx="22494">900</cx:pt>
          <cx:pt idx="22495">2200</cx:pt>
          <cx:pt idx="22496">1100</cx:pt>
          <cx:pt idx="22497">1900</cx:pt>
          <cx:pt idx="22498">4800</cx:pt>
          <cx:pt idx="22499">4400</cx:pt>
          <cx:pt idx="22500">5300</cx:pt>
          <cx:pt idx="22501">8400</cx:pt>
          <cx:pt idx="22502">9100</cx:pt>
          <cx:pt idx="22503">7600</cx:pt>
          <cx:pt idx="22504">8000</cx:pt>
          <cx:pt idx="22505">7600</cx:pt>
          <cx:pt idx="22506">6500</cx:pt>
          <cx:pt idx="22507">6500</cx:pt>
          <cx:pt idx="22508">7000</cx:pt>
          <cx:pt idx="22509">7400</cx:pt>
          <cx:pt idx="22510">5600</cx:pt>
          <cx:pt idx="22511">4900</cx:pt>
          <cx:pt idx="22512">6400</cx:pt>
          <cx:pt idx="22513">4400</cx:pt>
          <cx:pt idx="22514">5000</cx:pt>
          <cx:pt idx="22515">5300</cx:pt>
          <cx:pt idx="22516">6500</cx:pt>
          <cx:pt idx="22517">5900</cx:pt>
          <cx:pt idx="22518">3100</cx:pt>
          <cx:pt idx="22519">4100</cx:pt>
          <cx:pt idx="22520">2900</cx:pt>
          <cx:pt idx="22521">3500</cx:pt>
          <cx:pt idx="22522">3600</cx:pt>
          <cx:pt idx="22523">3400</cx:pt>
          <cx:pt idx="22524">3700</cx:pt>
          <cx:pt idx="22525">7400</cx:pt>
          <cx:pt idx="22526">4300</cx:pt>
          <cx:pt idx="22527">5300</cx:pt>
          <cx:pt idx="22528">3200</cx:pt>
          <cx:pt idx="22529">5500</cx:pt>
          <cx:pt idx="22530">2500</cx:pt>
          <cx:pt idx="22531">6200</cx:pt>
          <cx:pt idx="22532">3700</cx:pt>
          <cx:pt idx="22533">5200</cx:pt>
          <cx:pt idx="22534">4800</cx:pt>
          <cx:pt idx="22535">4300</cx:pt>
          <cx:pt idx="22536">4500</cx:pt>
          <cx:pt idx="22537">2400</cx:pt>
          <cx:pt idx="22538">2500</cx:pt>
          <cx:pt idx="22539">1800</cx:pt>
          <cx:pt idx="22540">2300</cx:pt>
          <cx:pt idx="22541">2200</cx:pt>
          <cx:pt idx="22542">600</cx:pt>
          <cx:pt idx="22543">3200</cx:pt>
          <cx:pt idx="22544">2800</cx:pt>
          <cx:pt idx="22545">1800</cx:pt>
          <cx:pt idx="22546">1900</cx:pt>
          <cx:pt idx="22547">1600</cx:pt>
          <cx:pt idx="22548">2100</cx:pt>
          <cx:pt idx="22549">2300</cx:pt>
          <cx:pt idx="22550">3500</cx:pt>
          <cx:pt idx="22551">3100</cx:pt>
          <cx:pt idx="22552">1500</cx:pt>
          <cx:pt idx="22553">4200</cx:pt>
          <cx:pt idx="22554">3800</cx:pt>
          <cx:pt idx="22555">4900</cx:pt>
          <cx:pt idx="22556">4000</cx:pt>
          <cx:pt idx="22557">4500</cx:pt>
          <cx:pt idx="22558">3800</cx:pt>
          <cx:pt idx="22559">2200</cx:pt>
          <cx:pt idx="22560">2900</cx:pt>
          <cx:pt idx="22561">1200</cx:pt>
          <cx:pt idx="22562">3700</cx:pt>
          <cx:pt idx="22563">0</cx:pt>
          <cx:pt idx="22564">700</cx:pt>
          <cx:pt idx="22565">1200</cx:pt>
          <cx:pt idx="22566">1300</cx:pt>
          <cx:pt idx="22567">1700</cx:pt>
          <cx:pt idx="22568">1500</cx:pt>
          <cx:pt idx="22569">1400</cx:pt>
          <cx:pt idx="22570">1200</cx:pt>
          <cx:pt idx="22571">1200</cx:pt>
          <cx:pt idx="22572">1400</cx:pt>
          <cx:pt idx="22573">2000</cx:pt>
          <cx:pt idx="22574">1000</cx:pt>
          <cx:pt idx="22575">0</cx:pt>
          <cx:pt idx="22576">900</cx:pt>
          <cx:pt idx="22577">1400</cx:pt>
          <cx:pt idx="22578">1900</cx:pt>
          <cx:pt idx="22579">1200</cx:pt>
          <cx:pt idx="22580">2100</cx:pt>
          <cx:pt idx="22581">2000</cx:pt>
          <cx:pt idx="22582">1000</cx:pt>
          <cx:pt idx="22583">1000</cx:pt>
          <cx:pt idx="22584">1100</cx:pt>
          <cx:pt idx="22585">1100</cx:pt>
          <cx:pt idx="22586">0</cx:pt>
          <cx:pt idx="22587">2000</cx:pt>
          <cx:pt idx="22588">500</cx:pt>
          <cx:pt idx="22589">900</cx:pt>
          <cx:pt idx="22590">1700</cx:pt>
          <cx:pt idx="22591">700</cx:pt>
          <cx:pt idx="22592">1000</cx:pt>
          <cx:pt idx="22593">1700</cx:pt>
          <cx:pt idx="22594">2000</cx:pt>
          <cx:pt idx="22595">1800</cx:pt>
          <cx:pt idx="22596">1300</cx:pt>
          <cx:pt idx="22597">1100</cx:pt>
          <cx:pt idx="22598">1700</cx:pt>
          <cx:pt idx="22599">1800</cx:pt>
          <cx:pt idx="22600">2300</cx:pt>
          <cx:pt idx="22601">1800</cx:pt>
          <cx:pt idx="22602">1700</cx:pt>
          <cx:pt idx="22603">1600</cx:pt>
          <cx:pt idx="22604">2400</cx:pt>
          <cx:pt idx="22605">1800</cx:pt>
          <cx:pt idx="22606">1400</cx:pt>
          <cx:pt idx="22607">700</cx:pt>
          <cx:pt idx="22608">500</cx:pt>
          <cx:pt idx="22609">600</cx:pt>
          <cx:pt idx="22610">2300</cx:pt>
          <cx:pt idx="22611">1500</cx:pt>
          <cx:pt idx="22612">1600</cx:pt>
          <cx:pt idx="22613">1000</cx:pt>
          <cx:pt idx="22614">2400</cx:pt>
          <cx:pt idx="22615">2100</cx:pt>
          <cx:pt idx="22616">1600</cx:pt>
          <cx:pt idx="22617">1600</cx:pt>
          <cx:pt idx="22618">1300</cx:pt>
          <cx:pt idx="22619">2700</cx:pt>
          <cx:pt idx="22620">1300</cx:pt>
          <cx:pt idx="22621">2000</cx:pt>
          <cx:pt idx="22622">7500</cx:pt>
          <cx:pt idx="22623">4600</cx:pt>
          <cx:pt idx="22624">6200</cx:pt>
          <cx:pt idx="22625">6300</cx:pt>
          <cx:pt idx="22626">7100</cx:pt>
          <cx:pt idx="22627">6300</cx:pt>
          <cx:pt idx="22628">6000</cx:pt>
          <cx:pt idx="22629">5300</cx:pt>
          <cx:pt idx="22630">3800</cx:pt>
          <cx:pt idx="22631">7700</cx:pt>
          <cx:pt idx="22632">4200</cx:pt>
          <cx:pt idx="22633">5000</cx:pt>
          <cx:pt idx="22634">4800</cx:pt>
          <cx:pt idx="22635">4400</cx:pt>
          <cx:pt idx="22636">3800</cx:pt>
          <cx:pt idx="22637">3700</cx:pt>
          <cx:pt idx="22638">4300</cx:pt>
          <cx:pt idx="22639">4300</cx:pt>
          <cx:pt idx="22640">2900</cx:pt>
          <cx:pt idx="22641">3800</cx:pt>
          <cx:pt idx="22642">5400</cx:pt>
          <cx:pt idx="22643">5600</cx:pt>
          <cx:pt idx="22644">5100</cx:pt>
          <cx:pt idx="22645">4600</cx:pt>
          <cx:pt idx="22646">800</cx:pt>
          <cx:pt idx="22647">2400</cx:pt>
          <cx:pt idx="22648">1000</cx:pt>
          <cx:pt idx="22649">900</cx:pt>
          <cx:pt idx="22650">1000</cx:pt>
          <cx:pt idx="22651">500</cx:pt>
          <cx:pt idx="22652">1200</cx:pt>
          <cx:pt idx="22653">4700</cx:pt>
          <cx:pt idx="22654">8700</cx:pt>
          <cx:pt idx="22655">7100</cx:pt>
          <cx:pt idx="22656">6700</cx:pt>
          <cx:pt idx="22657">6700</cx:pt>
          <cx:pt idx="22658">1300</cx:pt>
          <cx:pt idx="22659">1700</cx:pt>
          <cx:pt idx="22660">1900</cx:pt>
          <cx:pt idx="22661">3800</cx:pt>
          <cx:pt idx="22662">2000</cx:pt>
          <cx:pt idx="22663">1700</cx:pt>
          <cx:pt idx="22664">2300</cx:pt>
          <cx:pt idx="22665">2000</cx:pt>
          <cx:pt idx="22666">2500</cx:pt>
          <cx:pt idx="22667">2300</cx:pt>
          <cx:pt idx="22668">1600</cx:pt>
          <cx:pt idx="22669">2600</cx:pt>
          <cx:pt idx="22670">2500</cx:pt>
          <cx:pt idx="22671">2200</cx:pt>
          <cx:pt idx="22672">4200</cx:pt>
          <cx:pt idx="22673">2800</cx:pt>
          <cx:pt idx="22674">20300</cx:pt>
          <cx:pt idx="22675">19300</cx:pt>
          <cx:pt idx="22676">6100</cx:pt>
          <cx:pt idx="22677">6000</cx:pt>
          <cx:pt idx="22678">4600</cx:pt>
          <cx:pt idx="22679">5600</cx:pt>
          <cx:pt idx="22680">4500</cx:pt>
          <cx:pt idx="22681">7900</cx:pt>
          <cx:pt idx="22682">4900</cx:pt>
          <cx:pt idx="22683">7300</cx:pt>
          <cx:pt idx="22684">7700</cx:pt>
          <cx:pt idx="22685">4600</cx:pt>
          <cx:pt idx="22686">7400</cx:pt>
          <cx:pt idx="22687">6300</cx:pt>
          <cx:pt idx="22688">3100</cx:pt>
          <cx:pt idx="22689">2900</cx:pt>
          <cx:pt idx="22690">3000</cx:pt>
          <cx:pt idx="22691">2500</cx:pt>
          <cx:pt idx="22692">2200</cx:pt>
          <cx:pt idx="22693">2200</cx:pt>
          <cx:pt idx="22694">5500</cx:pt>
          <cx:pt idx="22695">6200</cx:pt>
          <cx:pt idx="22696">5300</cx:pt>
          <cx:pt idx="22697">7100</cx:pt>
          <cx:pt idx="22698">6000</cx:pt>
          <cx:pt idx="22699">4100</cx:pt>
          <cx:pt idx="22700">6700</cx:pt>
          <cx:pt idx="22701">0</cx:pt>
          <cx:pt idx="22702">0</cx:pt>
          <cx:pt idx="22703">0</cx:pt>
          <cx:pt idx="22704">800</cx:pt>
          <cx:pt idx="22705">300</cx:pt>
          <cx:pt idx="22706">200</cx:pt>
          <cx:pt idx="22707">3500</cx:pt>
          <cx:pt idx="22708">4200</cx:pt>
          <cx:pt idx="22709">3700</cx:pt>
          <cx:pt idx="22710">4200</cx:pt>
          <cx:pt idx="22711">9900</cx:pt>
          <cx:pt idx="22712">2300</cx:pt>
          <cx:pt idx="22713">3600</cx:pt>
          <cx:pt idx="22714">2400</cx:pt>
          <cx:pt idx="22715">2900</cx:pt>
          <cx:pt idx="22716">3400</cx:pt>
          <cx:pt idx="22717">2600</cx:pt>
          <cx:pt idx="22718">2800</cx:pt>
          <cx:pt idx="22719">300</cx:pt>
          <cx:pt idx="22720">0</cx:pt>
          <cx:pt idx="22721">0</cx:pt>
          <cx:pt idx="22722">3800</cx:pt>
          <cx:pt idx="22723">7500</cx:pt>
          <cx:pt idx="22724">7300</cx:pt>
          <cx:pt idx="22725">6000</cx:pt>
          <cx:pt idx="22726">1000</cx:pt>
          <cx:pt idx="22727">1100</cx:pt>
          <cx:pt idx="22728">4300</cx:pt>
          <cx:pt idx="22729">2800</cx:pt>
          <cx:pt idx="22730">3300</cx:pt>
          <cx:pt idx="22731">3200</cx:pt>
          <cx:pt idx="22732">1800</cx:pt>
          <cx:pt idx="22733">3600</cx:pt>
          <cx:pt idx="22734">4900</cx:pt>
          <cx:pt idx="22735">5400</cx:pt>
          <cx:pt idx="22736">6700</cx:pt>
          <cx:pt idx="22737">5300</cx:pt>
          <cx:pt idx="22738">4600</cx:pt>
          <cx:pt idx="22739">2900</cx:pt>
          <cx:pt idx="22740">3600</cx:pt>
          <cx:pt idx="22741">3200</cx:pt>
          <cx:pt idx="22742">4200</cx:pt>
          <cx:pt idx="22743">4500</cx:pt>
          <cx:pt idx="22744">3400</cx:pt>
          <cx:pt idx="22745">3800</cx:pt>
          <cx:pt idx="22746">900</cx:pt>
          <cx:pt idx="22747">800</cx:pt>
          <cx:pt idx="22748">1200</cx:pt>
          <cx:pt idx="22749">900</cx:pt>
          <cx:pt idx="22750">700</cx:pt>
          <cx:pt idx="22751">800</cx:pt>
          <cx:pt idx="22752">900</cx:pt>
          <cx:pt idx="22753">100</cx:pt>
          <cx:pt idx="22754">1500</cx:pt>
          <cx:pt idx="22755">700</cx:pt>
          <cx:pt idx="22756">600</cx:pt>
          <cx:pt idx="22757">900</cx:pt>
          <cx:pt idx="22758">2000</cx:pt>
          <cx:pt idx="22759">2600</cx:pt>
          <cx:pt idx="22760">2000</cx:pt>
          <cx:pt idx="22761">1400</cx:pt>
          <cx:pt idx="22762">1600</cx:pt>
          <cx:pt idx="22763">1100</cx:pt>
          <cx:pt idx="22764">2900</cx:pt>
          <cx:pt idx="22765">2300</cx:pt>
          <cx:pt idx="22766">2600</cx:pt>
          <cx:pt idx="22767">1600</cx:pt>
          <cx:pt idx="22768">1100</cx:pt>
          <cx:pt idx="22769">2700</cx:pt>
          <cx:pt idx="22770">0</cx:pt>
          <cx:pt idx="22771">100</cx:pt>
          <cx:pt idx="22772">600</cx:pt>
          <cx:pt idx="22773">600</cx:pt>
          <cx:pt idx="22774">1000</cx:pt>
          <cx:pt idx="22775">600</cx:pt>
          <cx:pt idx="22776">400</cx:pt>
          <cx:pt idx="22777">800</cx:pt>
          <cx:pt idx="22778">500</cx:pt>
          <cx:pt idx="22779">700</cx:pt>
          <cx:pt idx="22780">700</cx:pt>
          <cx:pt idx="22781">600</cx:pt>
          <cx:pt idx="22782">3000</cx:pt>
          <cx:pt idx="22783">2300</cx:pt>
          <cx:pt idx="22784">3000</cx:pt>
          <cx:pt idx="22785">2600</cx:pt>
          <cx:pt idx="22786">3500</cx:pt>
          <cx:pt idx="22787">1800</cx:pt>
          <cx:pt idx="22788">4200</cx:pt>
          <cx:pt idx="22789">3900</cx:pt>
          <cx:pt idx="22790">3100</cx:pt>
          <cx:pt idx="22791">2000</cx:pt>
          <cx:pt idx="22792">3600</cx:pt>
          <cx:pt idx="22793">3300</cx:pt>
          <cx:pt idx="22794">2000</cx:pt>
          <cx:pt idx="22795">5500</cx:pt>
          <cx:pt idx="22796">3700</cx:pt>
          <cx:pt idx="22797">6200</cx:pt>
          <cx:pt idx="22798">4300</cx:pt>
          <cx:pt idx="22799">7800</cx:pt>
          <cx:pt idx="22800">4100</cx:pt>
          <cx:pt idx="22801">4300</cx:pt>
          <cx:pt idx="22802">5100</cx:pt>
          <cx:pt idx="22803">5600</cx:pt>
          <cx:pt idx="22804">5300</cx:pt>
          <cx:pt idx="22805">4800</cx:pt>
          <cx:pt idx="22806">5100</cx:pt>
          <cx:pt idx="22807">2300</cx:pt>
          <cx:pt idx="22808">2400</cx:pt>
          <cx:pt idx="22809">2300</cx:pt>
          <cx:pt idx="22810">2300</cx:pt>
          <cx:pt idx="22811">2300</cx:pt>
          <cx:pt idx="22812">2200</cx:pt>
          <cx:pt idx="22813">2100</cx:pt>
          <cx:pt idx="22814">900</cx:pt>
          <cx:pt idx="22815">300</cx:pt>
          <cx:pt idx="22816">700</cx:pt>
          <cx:pt idx="22817">800</cx:pt>
          <cx:pt idx="22818">500</cx:pt>
          <cx:pt idx="22819">2600</cx:pt>
          <cx:pt idx="22820">2700</cx:pt>
          <cx:pt idx="22821">2400</cx:pt>
          <cx:pt idx="22822">2400</cx:pt>
          <cx:pt idx="22823">2800</cx:pt>
          <cx:pt idx="22824">2000</cx:pt>
          <cx:pt idx="22825">2000</cx:pt>
          <cx:pt idx="22826">2400</cx:pt>
          <cx:pt idx="22827">1800</cx:pt>
          <cx:pt idx="22828">2200</cx:pt>
          <cx:pt idx="22829">2200</cx:pt>
          <cx:pt idx="22830">2000</cx:pt>
          <cx:pt idx="22831">7600</cx:pt>
          <cx:pt idx="22832">8600</cx:pt>
          <cx:pt idx="22833">12900</cx:pt>
          <cx:pt idx="22834">9600</cx:pt>
          <cx:pt idx="22835">10200</cx:pt>
          <cx:pt idx="22836">7400</cx:pt>
          <cx:pt idx="22837">8500</cx:pt>
          <cx:pt idx="22838">7500</cx:pt>
          <cx:pt idx="22839">10300</cx:pt>
          <cx:pt idx="22840">9200</cx:pt>
          <cx:pt idx="22841">6500</cx:pt>
          <cx:pt idx="22842">5600</cx:pt>
          <cx:pt idx="22843">1500</cx:pt>
          <cx:pt idx="22844">1700</cx:pt>
          <cx:pt idx="22845">1500</cx:pt>
          <cx:pt idx="22846">1000</cx:pt>
          <cx:pt idx="22847">1300</cx:pt>
          <cx:pt idx="22848">2400</cx:pt>
          <cx:pt idx="22849">5400</cx:pt>
          <cx:pt idx="22850">1400</cx:pt>
          <cx:pt idx="22851">1300</cx:pt>
          <cx:pt idx="22852">1200</cx:pt>
          <cx:pt idx="22853">1400</cx:pt>
          <cx:pt idx="22854">800</cx:pt>
          <cx:pt idx="22855">3200</cx:pt>
          <cx:pt idx="22856">3400</cx:pt>
          <cx:pt idx="22857">3400</cx:pt>
          <cx:pt idx="22858">3400</cx:pt>
          <cx:pt idx="22859">4600</cx:pt>
          <cx:pt idx="22860">3200</cx:pt>
          <cx:pt idx="22861">3500</cx:pt>
          <cx:pt idx="22862">3300</cx:pt>
          <cx:pt idx="22863">3100</cx:pt>
          <cx:pt idx="22864">3500</cx:pt>
          <cx:pt idx="22865">2400</cx:pt>
          <cx:pt idx="22866">3000</cx:pt>
          <cx:pt idx="22867">300</cx:pt>
          <cx:pt idx="22868">700</cx:pt>
          <cx:pt idx="22869">100</cx:pt>
          <cx:pt idx="22870">2300</cx:pt>
          <cx:pt idx="22871">300</cx:pt>
          <cx:pt idx="22872">300</cx:pt>
          <cx:pt idx="22873">300</cx:pt>
          <cx:pt idx="22874">200</cx:pt>
          <cx:pt idx="22875">300</cx:pt>
          <cx:pt idx="22876">1000</cx:pt>
          <cx:pt idx="22877">300</cx:pt>
          <cx:pt idx="22878">1300</cx:pt>
          <cx:pt idx="22879">4800</cx:pt>
          <cx:pt idx="22880">14000</cx:pt>
          <cx:pt idx="22881">3400</cx:pt>
          <cx:pt idx="22882">4300</cx:pt>
          <cx:pt idx="22883">4400</cx:pt>
          <cx:pt idx="22884">3300</cx:pt>
          <cx:pt idx="22885">5700</cx:pt>
          <cx:pt idx="22886">6800</cx:pt>
          <cx:pt idx="22887">1900</cx:pt>
          <cx:pt idx="22888">3900</cx:pt>
          <cx:pt idx="22889">3000</cx:pt>
          <cx:pt idx="22890">3000</cx:pt>
          <cx:pt idx="22891">3000</cx:pt>
          <cx:pt idx="22892">1300</cx:pt>
          <cx:pt idx="22893">2500</cx:pt>
          <cx:pt idx="22894">1000</cx:pt>
          <cx:pt idx="22895">5300</cx:pt>
          <cx:pt idx="22896">200</cx:pt>
          <cx:pt idx="22897">1600</cx:pt>
          <cx:pt idx="22898">800</cx:pt>
          <cx:pt idx="22899">1000</cx:pt>
          <cx:pt idx="22900">1000</cx:pt>
          <cx:pt idx="22901">1100</cx:pt>
          <cx:pt idx="22902">1100</cx:pt>
          <cx:pt idx="22903">4700</cx:pt>
          <cx:pt idx="22904">5100</cx:pt>
          <cx:pt idx="22905">6700</cx:pt>
          <cx:pt idx="22906">8400</cx:pt>
          <cx:pt idx="22907">3400</cx:pt>
          <cx:pt idx="22908">4400</cx:pt>
          <cx:pt idx="22909">2900</cx:pt>
          <cx:pt idx="22910">3100</cx:pt>
          <cx:pt idx="22911">3700</cx:pt>
          <cx:pt idx="22912">2300</cx:pt>
          <cx:pt idx="22913">4600</cx:pt>
          <cx:pt idx="22914">4100</cx:pt>
          <cx:pt idx="22915">6200</cx:pt>
          <cx:pt idx="22916">4600</cx:pt>
          <cx:pt idx="22917">3900</cx:pt>
          <cx:pt idx="22918">4100</cx:pt>
          <cx:pt idx="22919">4100</cx:pt>
          <cx:pt idx="22920">4300</cx:pt>
          <cx:pt idx="22921">3500</cx:pt>
          <cx:pt idx="22922">3500</cx:pt>
          <cx:pt idx="22923">2100</cx:pt>
          <cx:pt idx="22924">4300</cx:pt>
          <cx:pt idx="22925">3300</cx:pt>
          <cx:pt idx="22926">2800</cx:pt>
          <cx:pt idx="22927">11400</cx:pt>
          <cx:pt idx="22928">11300</cx:pt>
          <cx:pt idx="22929">9800</cx:pt>
          <cx:pt idx="22930">12800</cx:pt>
          <cx:pt idx="22931">13100</cx:pt>
          <cx:pt idx="22932">2700</cx:pt>
          <cx:pt idx="22933">2400</cx:pt>
          <cx:pt idx="22934">1600</cx:pt>
          <cx:pt idx="22935">1300</cx:pt>
          <cx:pt idx="22936">1400</cx:pt>
          <cx:pt idx="22937">1800</cx:pt>
          <cx:pt idx="22938">2500</cx:pt>
          <cx:pt idx="22939">8700</cx:pt>
          <cx:pt idx="22940">9400</cx:pt>
          <cx:pt idx="22941">7100</cx:pt>
          <cx:pt idx="22942">8600</cx:pt>
          <cx:pt idx="22943">10300</cx:pt>
          <cx:pt idx="22944">4200</cx:pt>
          <cx:pt idx="22945">5800</cx:pt>
          <cx:pt idx="22946">7400</cx:pt>
          <cx:pt idx="22947">1800</cx:pt>
          <cx:pt idx="22948">16900</cx:pt>
          <cx:pt idx="22949">6700</cx:pt>
          <cx:pt idx="22950">8800</cx:pt>
          <cx:pt idx="22951">1800</cx:pt>
          <cx:pt idx="22952">2000</cx:pt>
          <cx:pt idx="22953">2100</cx:pt>
          <cx:pt idx="22954">2500</cx:pt>
          <cx:pt idx="22955">2000</cx:pt>
          <cx:pt idx="22956">2200</cx:pt>
          <cx:pt idx="22957">1800</cx:pt>
          <cx:pt idx="22958">2300</cx:pt>
          <cx:pt idx="22959">1700</cx:pt>
          <cx:pt idx="22960">1600</cx:pt>
          <cx:pt idx="22961">1600</cx:pt>
          <cx:pt idx="22962">1700</cx:pt>
          <cx:pt idx="22963">800</cx:pt>
          <cx:pt idx="22964">1300</cx:pt>
          <cx:pt idx="22965">1000</cx:pt>
          <cx:pt idx="22966">2400</cx:pt>
          <cx:pt idx="22967">3100</cx:pt>
          <cx:pt idx="22968">900</cx:pt>
          <cx:pt idx="22969">800</cx:pt>
          <cx:pt idx="22970">1200</cx:pt>
          <cx:pt idx="22971">1400</cx:pt>
          <cx:pt idx="22972">1100</cx:pt>
          <cx:pt idx="22973">800</cx:pt>
          <cx:pt idx="22974">900</cx:pt>
          <cx:pt idx="22975">5200</cx:pt>
          <cx:pt idx="22976">7100</cx:pt>
          <cx:pt idx="22977">5900</cx:pt>
          <cx:pt idx="22978">6000</cx:pt>
          <cx:pt idx="22979">4800</cx:pt>
          <cx:pt idx="22980">3200</cx:pt>
          <cx:pt idx="22981">3800</cx:pt>
          <cx:pt idx="22982">4200</cx:pt>
          <cx:pt idx="22983">4100</cx:pt>
          <cx:pt idx="22984">5200</cx:pt>
          <cx:pt idx="22985">3400</cx:pt>
          <cx:pt idx="22986">4200</cx:pt>
          <cx:pt idx="22987">6200</cx:pt>
          <cx:pt idx="22988">7500</cx:pt>
          <cx:pt idx="22989">7600</cx:pt>
          <cx:pt idx="22990">6000</cx:pt>
          <cx:pt idx="22991">4700</cx:pt>
          <cx:pt idx="22992">4800</cx:pt>
          <cx:pt idx="22993">4000</cx:pt>
          <cx:pt idx="22994">5100</cx:pt>
          <cx:pt idx="22995">5700</cx:pt>
          <cx:pt idx="22996">3300</cx:pt>
          <cx:pt idx="22997">6900</cx:pt>
          <cx:pt idx="22998">5400</cx:pt>
          <cx:pt idx="22999">900</cx:pt>
          <cx:pt idx="23000">800</cx:pt>
          <cx:pt idx="23001">400</cx:pt>
          <cx:pt idx="23002">600</cx:pt>
          <cx:pt idx="23003">300</cx:pt>
          <cx:pt idx="23004">400</cx:pt>
          <cx:pt idx="23005">300</cx:pt>
          <cx:pt idx="23006">300</cx:pt>
          <cx:pt idx="23007">900</cx:pt>
          <cx:pt idx="23008">0</cx:pt>
          <cx:pt idx="23009">100</cx:pt>
          <cx:pt idx="23010">400</cx:pt>
          <cx:pt idx="23011">3100</cx:pt>
          <cx:pt idx="23012">3900</cx:pt>
          <cx:pt idx="23013">3100</cx:pt>
          <cx:pt idx="23014">4100</cx:pt>
          <cx:pt idx="23015">3100</cx:pt>
          <cx:pt idx="23016">2800</cx:pt>
          <cx:pt idx="23017">2800</cx:pt>
          <cx:pt idx="23018">2700</cx:pt>
          <cx:pt idx="23019">2900</cx:pt>
          <cx:pt idx="23020">3400</cx:pt>
          <cx:pt idx="23021">3700</cx:pt>
          <cx:pt idx="23022">3200</cx:pt>
          <cx:pt idx="23023">0</cx:pt>
          <cx:pt idx="23024">0</cx:pt>
          <cx:pt idx="23025">300</cx:pt>
          <cx:pt idx="23026">0</cx:pt>
          <cx:pt idx="23027">0</cx:pt>
          <cx:pt idx="23028">0</cx:pt>
          <cx:pt idx="23029">0</cx:pt>
          <cx:pt idx="23030">0</cx:pt>
          <cx:pt idx="23031">0</cx:pt>
          <cx:pt idx="23032">0</cx:pt>
          <cx:pt idx="23033">300</cx:pt>
          <cx:pt idx="23034">400</cx:pt>
          <cx:pt idx="23035">2400</cx:pt>
          <cx:pt idx="23036">3100</cx:pt>
          <cx:pt idx="23037">3300</cx:pt>
          <cx:pt idx="23038">3600</cx:pt>
          <cx:pt idx="23039">3400</cx:pt>
          <cx:pt idx="23040">2500</cx:pt>
          <cx:pt idx="23041">2000</cx:pt>
          <cx:pt idx="23042">3100</cx:pt>
          <cx:pt idx="23043">2900</cx:pt>
          <cx:pt idx="23044">1800</cx:pt>
          <cx:pt idx="23045">2600</cx:pt>
          <cx:pt idx="23046">2800</cx:pt>
          <cx:pt idx="23047">2100</cx:pt>
          <cx:pt idx="23048">2100</cx:pt>
          <cx:pt idx="23049">1300</cx:pt>
          <cx:pt idx="23050">1300</cx:pt>
          <cx:pt idx="23051">1800</cx:pt>
          <cx:pt idx="23052">1000</cx:pt>
          <cx:pt idx="23053">1200</cx:pt>
          <cx:pt idx="23054">1300</cx:pt>
          <cx:pt idx="23055">900</cx:pt>
          <cx:pt idx="23056">2000</cx:pt>
          <cx:pt idx="23057">1500</cx:pt>
          <cx:pt idx="23058">2300</cx:pt>
          <cx:pt idx="23059">2500</cx:pt>
          <cx:pt idx="23060">4400</cx:pt>
          <cx:pt idx="23061">2300</cx:pt>
          <cx:pt idx="23062">2600</cx:pt>
          <cx:pt idx="23063">2500</cx:pt>
          <cx:pt idx="23064">1900</cx:pt>
          <cx:pt idx="23065">4000</cx:pt>
          <cx:pt idx="23066">2100</cx:pt>
          <cx:pt idx="23067">3200</cx:pt>
          <cx:pt idx="23068">4200</cx:pt>
          <cx:pt idx="23069">4300</cx:pt>
          <cx:pt idx="23070">2600</cx:pt>
          <cx:pt idx="23071">4200</cx:pt>
          <cx:pt idx="23072">4400</cx:pt>
          <cx:pt idx="23073">5000</cx:pt>
          <cx:pt idx="23074">4000</cx:pt>
          <cx:pt idx="23075">4100</cx:pt>
          <cx:pt idx="23076">1100</cx:pt>
          <cx:pt idx="23077">1400</cx:pt>
          <cx:pt idx="23078">700</cx:pt>
          <cx:pt idx="23079">600</cx:pt>
          <cx:pt idx="23080">1200</cx:pt>
          <cx:pt idx="23081">700</cx:pt>
          <cx:pt idx="23082">2100</cx:pt>
          <cx:pt idx="23083">2800</cx:pt>
          <cx:pt idx="23084">1200</cx:pt>
          <cx:pt idx="23085">1700</cx:pt>
          <cx:pt idx="23086">1900</cx:pt>
          <cx:pt idx="23087">1900</cx:pt>
          <cx:pt idx="23088">1400</cx:pt>
          <cx:pt idx="23089">1400</cx:pt>
          <cx:pt idx="23090">1900</cx:pt>
          <cx:pt idx="23091">1800</cx:pt>
          <cx:pt idx="23092">2000</cx:pt>
          <cx:pt idx="23093">2000</cx:pt>
          <cx:pt idx="23094">4200</cx:pt>
          <cx:pt idx="23095">1600</cx:pt>
          <cx:pt idx="23096">1800</cx:pt>
          <cx:pt idx="23097">1600</cx:pt>
          <cx:pt idx="23098">1800</cx:pt>
          <cx:pt idx="23099">1700</cx:pt>
          <cx:pt idx="23100">2200</cx:pt>
          <cx:pt idx="23101">1100</cx:pt>
          <cx:pt idx="23102">1700</cx:pt>
          <cx:pt idx="23103">1500</cx:pt>
          <cx:pt idx="23104">1900</cx:pt>
          <cx:pt idx="23105">1600</cx:pt>
          <cx:pt idx="23106">1900</cx:pt>
          <cx:pt idx="23107">600</cx:pt>
          <cx:pt idx="23108">500</cx:pt>
          <cx:pt idx="23109">500</cx:pt>
          <cx:pt idx="23110">400</cx:pt>
          <cx:pt idx="23111">400</cx:pt>
          <cx:pt idx="23112">500</cx:pt>
          <cx:pt idx="23113">300</cx:pt>
          <cx:pt idx="23114">600</cx:pt>
          <cx:pt idx="23115">300</cx:pt>
          <cx:pt idx="23116">0</cx:pt>
          <cx:pt idx="23117">800</cx:pt>
          <cx:pt idx="23118">500</cx:pt>
          <cx:pt idx="23119">3600</cx:pt>
          <cx:pt idx="23120">4700</cx:pt>
          <cx:pt idx="23121">4400</cx:pt>
          <cx:pt idx="23122">4900</cx:pt>
          <cx:pt idx="23123">4000</cx:pt>
          <cx:pt idx="23124">4000</cx:pt>
          <cx:pt idx="23125">3900</cx:pt>
          <cx:pt idx="23126">3600</cx:pt>
          <cx:pt idx="23127">3900</cx:pt>
          <cx:pt idx="23128">3200</cx:pt>
          <cx:pt idx="23129">4400</cx:pt>
          <cx:pt idx="23130">4100</cx:pt>
          <cx:pt idx="23131">4000</cx:pt>
          <cx:pt idx="23132">6400</cx:pt>
          <cx:pt idx="23133">10300</cx:pt>
          <cx:pt idx="23134">5900</cx:pt>
          <cx:pt idx="23135">8700</cx:pt>
          <cx:pt idx="23136">3500</cx:pt>
          <cx:pt idx="23137">4100</cx:pt>
          <cx:pt idx="23138">3300</cx:pt>
          <cx:pt idx="23139">3500</cx:pt>
          <cx:pt idx="23140">4200</cx:pt>
          <cx:pt idx="23141">3900</cx:pt>
          <cx:pt idx="23142">3700</cx:pt>
          <cx:pt idx="23143">1200</cx:pt>
          <cx:pt idx="23144">1600</cx:pt>
          <cx:pt idx="23145">1100</cx:pt>
          <cx:pt idx="23146">900</cx:pt>
          <cx:pt idx="23147">1000</cx:pt>
          <cx:pt idx="23148">1200</cx:pt>
          <cx:pt idx="23149">800</cx:pt>
          <cx:pt idx="23150">500</cx:pt>
          <cx:pt idx="23151">700</cx:pt>
          <cx:pt idx="23152">900</cx:pt>
          <cx:pt idx="23153">600</cx:pt>
          <cx:pt idx="23154">900</cx:pt>
          <cx:pt idx="23155">1900</cx:pt>
          <cx:pt idx="23156">4200</cx:pt>
          <cx:pt idx="23157">0</cx:pt>
          <cx:pt idx="23158">2100</cx:pt>
          <cx:pt idx="23159">800</cx:pt>
          <cx:pt idx="23160">1100</cx:pt>
          <cx:pt idx="23161">2200</cx:pt>
          <cx:pt idx="23162">3500</cx:pt>
          <cx:pt idx="23163">300</cx:pt>
          <cx:pt idx="23164">1700</cx:pt>
          <cx:pt idx="23165">1600</cx:pt>
          <cx:pt idx="23166">1200</cx:pt>
          <cx:pt idx="23167">5300</cx:pt>
          <cx:pt idx="23168">6000</cx:pt>
          <cx:pt idx="23169">4400</cx:pt>
          <cx:pt idx="23170">5300</cx:pt>
          <cx:pt idx="23171">3800</cx:pt>
          <cx:pt idx="23172">3900</cx:pt>
          <cx:pt idx="23173">5100</cx:pt>
          <cx:pt idx="23174">7900</cx:pt>
          <cx:pt idx="23175">1600</cx:pt>
          <cx:pt idx="23176">3300</cx:pt>
          <cx:pt idx="23177">3900</cx:pt>
          <cx:pt idx="23178">4100</cx:pt>
          <cx:pt idx="23179">10600</cx:pt>
          <cx:pt idx="23180">5500</cx:pt>
          <cx:pt idx="23181">4800</cx:pt>
          <cx:pt idx="23182">5500</cx:pt>
          <cx:pt idx="23183">4300</cx:pt>
          <cx:pt idx="23184">4200</cx:pt>
          <cx:pt idx="23185">4800</cx:pt>
          <cx:pt idx="23186">5400</cx:pt>
          <cx:pt idx="23187">5700</cx:pt>
          <cx:pt idx="23188">5300</cx:pt>
          <cx:pt idx="23189">4500</cx:pt>
          <cx:pt idx="23190">4500</cx:pt>
          <cx:pt idx="23191">3300</cx:pt>
          <cx:pt idx="23192">13200</cx:pt>
          <cx:pt idx="23193">4500</cx:pt>
          <cx:pt idx="23194">4700</cx:pt>
          <cx:pt idx="23195">3300</cx:pt>
          <cx:pt idx="23196">2500</cx:pt>
          <cx:pt idx="23197">1300</cx:pt>
          <cx:pt idx="23198">1300</cx:pt>
          <cx:pt idx="23199">3700</cx:pt>
          <cx:pt idx="23200">900</cx:pt>
          <cx:pt idx="23201">6200</cx:pt>
          <cx:pt idx="23202">2400</cx:pt>
          <cx:pt idx="23203">3100</cx:pt>
          <cx:pt idx="23204">4000</cx:pt>
          <cx:pt idx="23205">5400</cx:pt>
          <cx:pt idx="23206">3100</cx:pt>
          <cx:pt idx="23207">4700</cx:pt>
          <cx:pt idx="23208">4000</cx:pt>
          <cx:pt idx="23209">3900</cx:pt>
          <cx:pt idx="23210">4300</cx:pt>
          <cx:pt idx="23211">4100</cx:pt>
          <cx:pt idx="23212">4800</cx:pt>
          <cx:pt idx="23213">4900</cx:pt>
          <cx:pt idx="23214">4200</cx:pt>
          <cx:pt idx="23215">4700</cx:pt>
          <cx:pt idx="23216">2900</cx:pt>
          <cx:pt idx="23217">2800</cx:pt>
          <cx:pt idx="23218">2700</cx:pt>
          <cx:pt idx="23219">2700</cx:pt>
          <cx:pt idx="23220">2500</cx:pt>
          <cx:pt idx="23221">2600</cx:pt>
          <cx:pt idx="23222">1600</cx:pt>
          <cx:pt idx="23223">2600</cx:pt>
          <cx:pt idx="23224">2500</cx:pt>
          <cx:pt idx="23225">3100</cx:pt>
          <cx:pt idx="23226">2600</cx:pt>
          <cx:pt idx="23227">3500</cx:pt>
          <cx:pt idx="23228">26300</cx:pt>
          <cx:pt idx="23229">15500</cx:pt>
          <cx:pt idx="23230">9700</cx:pt>
          <cx:pt idx="23231">11200</cx:pt>
          <cx:pt idx="23232">9400</cx:pt>
          <cx:pt idx="23233">6600</cx:pt>
          <cx:pt idx="23234">11200</cx:pt>
          <cx:pt idx="23235">7200</cx:pt>
          <cx:pt idx="23236">2500</cx:pt>
          <cx:pt idx="23237">2800</cx:pt>
          <cx:pt idx="23238">100</cx:pt>
          <cx:pt idx="23239">300</cx:pt>
          <cx:pt idx="23240">1700</cx:pt>
          <cx:pt idx="23241">2000</cx:pt>
          <cx:pt idx="23242">1500</cx:pt>
          <cx:pt idx="23243">1400</cx:pt>
          <cx:pt idx="23244">1400</cx:pt>
          <cx:pt idx="23245">1200</cx:pt>
          <cx:pt idx="23246">2200</cx:pt>
          <cx:pt idx="23247">2600</cx:pt>
          <cx:pt idx="23248">2300</cx:pt>
          <cx:pt idx="23249">2000</cx:pt>
          <cx:pt idx="23250">2300</cx:pt>
          <cx:pt idx="23251">2200</cx:pt>
          <cx:pt idx="23252">900</cx:pt>
          <cx:pt idx="23253">1100</cx:pt>
          <cx:pt idx="23254">900</cx:pt>
          <cx:pt idx="23255">900</cx:pt>
          <cx:pt idx="23256">900</cx:pt>
          <cx:pt idx="23257">800</cx:pt>
          <cx:pt idx="23258">2200</cx:pt>
          <cx:pt idx="23259">0</cx:pt>
          <cx:pt idx="23260">400</cx:pt>
          <cx:pt idx="23261">900</cx:pt>
          <cx:pt idx="23262">1000</cx:pt>
          <cx:pt idx="23263">800</cx:pt>
          <cx:pt idx="23264">2600</cx:pt>
          <cx:pt idx="23265">2600</cx:pt>
          <cx:pt idx="23266">3200</cx:pt>
          <cx:pt idx="23267">3100</cx:pt>
          <cx:pt idx="23268">2800</cx:pt>
          <cx:pt idx="23269">1600</cx:pt>
          <cx:pt idx="23270">2900</cx:pt>
          <cx:pt idx="23271">2100</cx:pt>
          <cx:pt idx="23272">1400</cx:pt>
          <cx:pt idx="23273">2500</cx:pt>
          <cx:pt idx="23274">2400</cx:pt>
          <cx:pt idx="23275">2100</cx:pt>
          <cx:pt idx="23276">3200</cx:pt>
          <cx:pt idx="23277">4900</cx:pt>
          <cx:pt idx="23278">4400</cx:pt>
          <cx:pt idx="23279">3400</cx:pt>
          <cx:pt idx="23280">2100</cx:pt>
          <cx:pt idx="23281">4800</cx:pt>
          <cx:pt idx="23282">3400</cx:pt>
          <cx:pt idx="23283">1900</cx:pt>
          <cx:pt idx="23284">4100</cx:pt>
          <cx:pt idx="23285">2000</cx:pt>
          <cx:pt idx="23286">1200</cx:pt>
          <cx:pt idx="23287">3000</cx:pt>
          <cx:pt idx="23288">4800</cx:pt>
          <cx:pt idx="23289">6100</cx:pt>
          <cx:pt idx="23290">4500</cx:pt>
          <cx:pt idx="23291">4800</cx:pt>
          <cx:pt idx="23292">4200</cx:pt>
          <cx:pt idx="23293">4400</cx:pt>
          <cx:pt idx="23294">4200</cx:pt>
          <cx:pt idx="23295">5500</cx:pt>
          <cx:pt idx="23296">4900</cx:pt>
          <cx:pt idx="23297">3600</cx:pt>
          <cx:pt idx="23298">3500</cx:pt>
          <cx:pt idx="23299">4500</cx:pt>
          <cx:pt idx="23300">2600</cx:pt>
          <cx:pt idx="23301">2400</cx:pt>
          <cx:pt idx="23302">2100</cx:pt>
          <cx:pt idx="23303">2100</cx:pt>
          <cx:pt idx="23304">1900</cx:pt>
          <cx:pt idx="23305">700</cx:pt>
          <cx:pt idx="23306">5700</cx:pt>
          <cx:pt idx="23307">500</cx:pt>
          <cx:pt idx="23308">5000</cx:pt>
          <cx:pt idx="23309">2800</cx:pt>
          <cx:pt idx="23310">2400</cx:pt>
          <cx:pt idx="23311">1700</cx:pt>
          <cx:pt idx="23312">2400</cx:pt>
          <cx:pt idx="23313">3200</cx:pt>
          <cx:pt idx="23314">2700</cx:pt>
          <cx:pt idx="23315">2000</cx:pt>
          <cx:pt idx="23316">1800</cx:pt>
          <cx:pt idx="23317">2500</cx:pt>
          <cx:pt idx="23318">1500</cx:pt>
          <cx:pt idx="23319">2200</cx:pt>
          <cx:pt idx="23320">1900</cx:pt>
          <cx:pt idx="23321">300</cx:pt>
          <cx:pt idx="23322">300</cx:pt>
          <cx:pt idx="23323">300</cx:pt>
          <cx:pt idx="23324">300</cx:pt>
          <cx:pt idx="23325">300</cx:pt>
          <cx:pt idx="23326">400</cx:pt>
          <cx:pt idx="23327">200</cx:pt>
          <cx:pt idx="23328">400</cx:pt>
          <cx:pt idx="23329">400</cx:pt>
          <cx:pt idx="23330">200</cx:pt>
          <cx:pt idx="23331">300</cx:pt>
          <cx:pt idx="23332">200</cx:pt>
          <cx:pt idx="23333">3200</cx:pt>
          <cx:pt idx="23334">2000</cx:pt>
          <cx:pt idx="23335">2000</cx:pt>
          <cx:pt idx="23336">1700</cx:pt>
          <cx:pt idx="23337">1600</cx:pt>
          <cx:pt idx="23338">1400</cx:pt>
          <cx:pt idx="23339">2300</cx:pt>
          <cx:pt idx="23340">2000</cx:pt>
          <cx:pt idx="23341">1600</cx:pt>
          <cx:pt idx="23342">1100</cx:pt>
          <cx:pt idx="23343">1700</cx:pt>
          <cx:pt idx="23344">1500</cx:pt>
          <cx:pt idx="23345">6100</cx:pt>
          <cx:pt idx="23346">6300</cx:pt>
          <cx:pt idx="23347">4500</cx:pt>
          <cx:pt idx="23348">3700</cx:pt>
          <cx:pt idx="23349">4200</cx:pt>
          <cx:pt idx="23350">3700</cx:pt>
          <cx:pt idx="23351">7000</cx:pt>
          <cx:pt idx="23352">4200</cx:pt>
          <cx:pt idx="23353">4000</cx:pt>
          <cx:pt idx="23354">5000</cx:pt>
          <cx:pt idx="23355">4200</cx:pt>
          <cx:pt idx="23356">3600</cx:pt>
          <cx:pt idx="23357">4200</cx:pt>
          <cx:pt idx="23358">2900</cx:pt>
          <cx:pt idx="23359">2300</cx:pt>
          <cx:pt idx="23360">2700</cx:pt>
          <cx:pt idx="23361">3000</cx:pt>
          <cx:pt idx="23362">2800</cx:pt>
          <cx:pt idx="23363">3300</cx:pt>
          <cx:pt idx="23364">3300</cx:pt>
          <cx:pt idx="23365">3800</cx:pt>
          <cx:pt idx="23366">4200</cx:pt>
          <cx:pt idx="23367">3600</cx:pt>
          <cx:pt idx="23368">3500</cx:pt>
          <cx:pt idx="23369">0</cx:pt>
          <cx:pt idx="23370">0</cx:pt>
          <cx:pt idx="23371">0</cx:pt>
          <cx:pt idx="23372">0</cx:pt>
          <cx:pt idx="23373">0</cx:pt>
          <cx:pt idx="23374">0</cx:pt>
          <cx:pt idx="23375">0</cx:pt>
          <cx:pt idx="23376">0</cx:pt>
          <cx:pt idx="23377">0</cx:pt>
          <cx:pt idx="23378">0</cx:pt>
          <cx:pt idx="23379">0</cx:pt>
          <cx:pt idx="23380">2600</cx:pt>
          <cx:pt idx="23381">11800</cx:pt>
          <cx:pt idx="23382">13600</cx:pt>
          <cx:pt idx="23383">15500</cx:pt>
          <cx:pt idx="23384">8100</cx:pt>
          <cx:pt idx="23385">6300</cx:pt>
          <cx:pt idx="23386">4100</cx:pt>
          <cx:pt idx="23387">6900</cx:pt>
          <cx:pt idx="23388">5200</cx:pt>
          <cx:pt idx="23389">3700</cx:pt>
          <cx:pt idx="23390">4500</cx:pt>
          <cx:pt idx="23391">4900</cx:pt>
          <cx:pt idx="23392">4800</cx:pt>
          <cx:pt idx="23393">2400</cx:pt>
          <cx:pt idx="23394">3000</cx:pt>
          <cx:pt idx="23395">2400</cx:pt>
          <cx:pt idx="23396">2600</cx:pt>
          <cx:pt idx="23397">1200</cx:pt>
          <cx:pt idx="23398">4500</cx:pt>
          <cx:pt idx="23399">2600</cx:pt>
          <cx:pt idx="23400">2200</cx:pt>
          <cx:pt idx="23401">2500</cx:pt>
          <cx:pt idx="23402">2600</cx:pt>
          <cx:pt idx="23403">600</cx:pt>
          <cx:pt idx="23404">4900</cx:pt>
          <cx:pt idx="23405">4900</cx:pt>
          <cx:pt idx="23406">2400</cx:pt>
          <cx:pt idx="23407">2300</cx:pt>
          <cx:pt idx="23408">3300</cx:pt>
          <cx:pt idx="23409">3400</cx:pt>
          <cx:pt idx="23410">3700</cx:pt>
          <cx:pt idx="23411">3900</cx:pt>
          <cx:pt idx="23412">2100</cx:pt>
          <cx:pt idx="23413">4400</cx:pt>
          <cx:pt idx="23414">7400</cx:pt>
          <cx:pt idx="23415">4700</cx:pt>
          <cx:pt idx="23416">4300</cx:pt>
          <cx:pt idx="23417">300</cx:pt>
          <cx:pt idx="23418">1200</cx:pt>
          <cx:pt idx="23419">0</cx:pt>
          <cx:pt idx="23420">2000</cx:pt>
          <cx:pt idx="23421">2800</cx:pt>
          <cx:pt idx="23422">2200</cx:pt>
          <cx:pt idx="23423">2400</cx:pt>
          <cx:pt idx="23424">2600</cx:pt>
          <cx:pt idx="23425">1500</cx:pt>
          <cx:pt idx="23426">2800</cx:pt>
          <cx:pt idx="23427">2500</cx:pt>
          <cx:pt idx="23428">2300</cx:pt>
          <cx:pt idx="23429">2500</cx:pt>
          <cx:pt idx="23430">5500</cx:pt>
          <cx:pt idx="23431">5600</cx:pt>
          <cx:pt idx="23432">3900</cx:pt>
          <cx:pt idx="23433">2900</cx:pt>
          <cx:pt idx="23434">2000</cx:pt>
          <cx:pt idx="23435">2300</cx:pt>
          <cx:pt idx="23436">6800</cx:pt>
          <cx:pt idx="23437">4500</cx:pt>
          <cx:pt idx="23438">1800</cx:pt>
          <cx:pt idx="23439">3000</cx:pt>
          <cx:pt idx="23440">3900</cx:pt>
          <cx:pt idx="23441">1100</cx:pt>
          <cx:pt idx="23442">2100</cx:pt>
          <cx:pt idx="23443">1200</cx:pt>
          <cx:pt idx="23444">2200</cx:pt>
          <cx:pt idx="23445">2100</cx:pt>
          <cx:pt idx="23446">1900</cx:pt>
          <cx:pt idx="23447">1500</cx:pt>
          <cx:pt idx="23448">2200</cx:pt>
          <cx:pt idx="23449">2300</cx:pt>
          <cx:pt idx="23450">2300</cx:pt>
          <cx:pt idx="23451">1800</cx:pt>
          <cx:pt idx="23452">1700</cx:pt>
          <cx:pt idx="23453">600</cx:pt>
          <cx:pt idx="23454">1000</cx:pt>
          <cx:pt idx="23455">1000</cx:pt>
          <cx:pt idx="23456">0</cx:pt>
          <cx:pt idx="23457">700</cx:pt>
          <cx:pt idx="23458">200</cx:pt>
          <cx:pt idx="23459">300</cx:pt>
          <cx:pt idx="23460">400</cx:pt>
          <cx:pt idx="23461">400</cx:pt>
          <cx:pt idx="23462">500</cx:pt>
          <cx:pt idx="23463">300</cx:pt>
          <cx:pt idx="23464">400</cx:pt>
          <cx:pt idx="23465">4100</cx:pt>
          <cx:pt idx="23466">2400</cx:pt>
          <cx:pt idx="23467">1800</cx:pt>
          <cx:pt idx="23468">2400</cx:pt>
          <cx:pt idx="23469">1600</cx:pt>
          <cx:pt idx="23470">1800</cx:pt>
          <cx:pt idx="23471">2200</cx:pt>
          <cx:pt idx="23472">2000</cx:pt>
          <cx:pt idx="23473">1300</cx:pt>
          <cx:pt idx="23474">900</cx:pt>
          <cx:pt idx="23475">1800</cx:pt>
          <cx:pt idx="23476">800</cx:pt>
          <cx:pt idx="23477">4800</cx:pt>
          <cx:pt idx="23478">10300</cx:pt>
          <cx:pt idx="23479">6000</cx:pt>
          <cx:pt idx="23480">3000</cx:pt>
          <cx:pt idx="23481">4500</cx:pt>
          <cx:pt idx="23482">4500</cx:pt>
          <cx:pt idx="23483">5200</cx:pt>
          <cx:pt idx="23484">6300</cx:pt>
          <cx:pt idx="23485">3800</cx:pt>
          <cx:pt idx="23486">4500</cx:pt>
          <cx:pt idx="23487">5600</cx:pt>
          <cx:pt idx="23488">4600</cx:pt>
          <cx:pt idx="23489">4000</cx:pt>
          <cx:pt idx="23490">4800</cx:pt>
          <cx:pt idx="23491">5500</cx:pt>
          <cx:pt idx="23492">1500</cx:pt>
          <cx:pt idx="23493">9800</cx:pt>
          <cx:pt idx="23494">4700</cx:pt>
          <cx:pt idx="23495">3800</cx:pt>
          <cx:pt idx="23496">3100</cx:pt>
          <cx:pt idx="23497">4900</cx:pt>
          <cx:pt idx="23498">3400</cx:pt>
          <cx:pt idx="23499">3000</cx:pt>
          <cx:pt idx="23500">3200</cx:pt>
          <cx:pt idx="23501">800</cx:pt>
          <cx:pt idx="23502">2300</cx:pt>
          <cx:pt idx="23503">1900</cx:pt>
          <cx:pt idx="23504">2700</cx:pt>
          <cx:pt idx="23505">2800</cx:pt>
          <cx:pt idx="23506">1600</cx:pt>
          <cx:pt idx="23507">2600</cx:pt>
          <cx:pt idx="23508">1700</cx:pt>
          <cx:pt idx="23509">900</cx:pt>
          <cx:pt idx="23510">1800</cx:pt>
          <cx:pt idx="23511">1600</cx:pt>
          <cx:pt idx="23512">2000</cx:pt>
          <cx:pt idx="23513">6200</cx:pt>
          <cx:pt idx="23514">6200</cx:pt>
          <cx:pt idx="23515">7300</cx:pt>
          <cx:pt idx="23516">5000</cx:pt>
          <cx:pt idx="23517">6200</cx:pt>
          <cx:pt idx="23518">6300</cx:pt>
          <cx:pt idx="23519">10800</cx:pt>
          <cx:pt idx="23520">5900</cx:pt>
          <cx:pt idx="23521">6000</cx:pt>
          <cx:pt idx="23522">5100</cx:pt>
          <cx:pt idx="23523">6200</cx:pt>
          <cx:pt idx="23524">4900</cx:pt>
          <cx:pt idx="23525">2400</cx:pt>
          <cx:pt idx="23526">2600</cx:pt>
          <cx:pt idx="23527">1400</cx:pt>
          <cx:pt idx="23528">3300</cx:pt>
          <cx:pt idx="23529">2100</cx:pt>
          <cx:pt idx="23530">2000</cx:pt>
          <cx:pt idx="23531">2900</cx:pt>
          <cx:pt idx="23532">2100</cx:pt>
          <cx:pt idx="23533">2300</cx:pt>
          <cx:pt idx="23534">2900</cx:pt>
          <cx:pt idx="23535">3100</cx:pt>
          <cx:pt idx="23536">4700</cx:pt>
          <cx:pt idx="23537">3100</cx:pt>
          <cx:pt idx="23538">5000</cx:pt>
          <cx:pt idx="23539">3500</cx:pt>
          <cx:pt idx="23540">3800</cx:pt>
          <cx:pt idx="23541">5200</cx:pt>
          <cx:pt idx="23542">2800</cx:pt>
          <cx:pt idx="23543">3400</cx:pt>
          <cx:pt idx="23544">3300</cx:pt>
          <cx:pt idx="23545">3000</cx:pt>
          <cx:pt idx="23546">3500</cx:pt>
          <cx:pt idx="23547">3400</cx:pt>
          <cx:pt idx="23548">3200</cx:pt>
          <cx:pt idx="23549">1800</cx:pt>
          <cx:pt idx="23550">1100</cx:pt>
          <cx:pt idx="23551">1700</cx:pt>
          <cx:pt idx="23552">1400</cx:pt>
          <cx:pt idx="23553">700</cx:pt>
          <cx:pt idx="23554">2500</cx:pt>
          <cx:pt idx="23555">1400</cx:pt>
          <cx:pt idx="23556">1300</cx:pt>
          <cx:pt idx="23557">1800</cx:pt>
          <cx:pt idx="23558">1900</cx:pt>
          <cx:pt idx="23559">1500</cx:pt>
          <cx:pt idx="23560">1700</cx:pt>
          <cx:pt idx="23561">1100</cx:pt>
          <cx:pt idx="23562">1900</cx:pt>
          <cx:pt idx="23563">900</cx:pt>
          <cx:pt idx="23564">1800</cx:pt>
          <cx:pt idx="23565">1100</cx:pt>
          <cx:pt idx="23566">1200</cx:pt>
          <cx:pt idx="23567">1800</cx:pt>
          <cx:pt idx="23568">1300</cx:pt>
          <cx:pt idx="23569">1700</cx:pt>
          <cx:pt idx="23570">1900</cx:pt>
          <cx:pt idx="23571">1500</cx:pt>
          <cx:pt idx="23572">1700</cx:pt>
          <cx:pt idx="23573">5900</cx:pt>
          <cx:pt idx="23574">4900</cx:pt>
          <cx:pt idx="23575">5700</cx:pt>
          <cx:pt idx="23576">6300</cx:pt>
          <cx:pt idx="23577">5300</cx:pt>
          <cx:pt idx="23578">4500</cx:pt>
          <cx:pt idx="23579">4700</cx:pt>
          <cx:pt idx="23580">3400</cx:pt>
          <cx:pt idx="23581">5000</cx:pt>
          <cx:pt idx="23582">4100</cx:pt>
          <cx:pt idx="23583">6700</cx:pt>
          <cx:pt idx="23584">50300</cx:pt>
          <cx:pt idx="23585">8100</cx:pt>
          <cx:pt idx="23586">7100</cx:pt>
          <cx:pt idx="23587">5600</cx:pt>
          <cx:pt idx="23588">4300</cx:pt>
          <cx:pt idx="23589">5200</cx:pt>
          <cx:pt idx="23590">1400</cx:pt>
          <cx:pt idx="23591">800</cx:pt>
          <cx:pt idx="23592">1000</cx:pt>
          <cx:pt idx="23593">1000</cx:pt>
          <cx:pt idx="23594">700</cx:pt>
          <cx:pt idx="23595">200</cx:pt>
          <cx:pt idx="23596">300</cx:pt>
          <cx:pt idx="23597">1600</cx:pt>
          <cx:pt idx="23598">2600</cx:pt>
          <cx:pt idx="23599">1300</cx:pt>
          <cx:pt idx="23600">1500</cx:pt>
          <cx:pt idx="23601">1400</cx:pt>
          <cx:pt idx="23602">500</cx:pt>
          <cx:pt idx="23603">1800</cx:pt>
          <cx:pt idx="23604">1100</cx:pt>
          <cx:pt idx="23605">1600</cx:pt>
          <cx:pt idx="23606">1100</cx:pt>
          <cx:pt idx="23607">1000</cx:pt>
          <cx:pt idx="23608">1300</cx:pt>
          <cx:pt idx="23609">1900</cx:pt>
          <cx:pt idx="23610">2000</cx:pt>
          <cx:pt idx="23611">2000</cx:pt>
          <cx:pt idx="23612">1700</cx:pt>
          <cx:pt idx="23613">1700</cx:pt>
          <cx:pt idx="23614">1400</cx:pt>
          <cx:pt idx="23615">2000</cx:pt>
          <cx:pt idx="23616">700</cx:pt>
          <cx:pt idx="23617">1600</cx:pt>
          <cx:pt idx="23618">1500</cx:pt>
          <cx:pt idx="23619">1300</cx:pt>
          <cx:pt idx="23620">1500</cx:pt>
          <cx:pt idx="23621">1700</cx:pt>
          <cx:pt idx="23622">1500</cx:pt>
          <cx:pt idx="23623">1500</cx:pt>
          <cx:pt idx="23624">1600</cx:pt>
          <cx:pt idx="23625">1500</cx:pt>
          <cx:pt idx="23626">1200</cx:pt>
          <cx:pt idx="23627">2400</cx:pt>
          <cx:pt idx="23628">1700</cx:pt>
          <cx:pt idx="23629">1500</cx:pt>
          <cx:pt idx="23630">1300</cx:pt>
          <cx:pt idx="23631">1200</cx:pt>
          <cx:pt idx="23632">1500</cx:pt>
          <cx:pt idx="23633">3300</cx:pt>
          <cx:pt idx="23634">3800</cx:pt>
          <cx:pt idx="23635">3600</cx:pt>
          <cx:pt idx="23636">3300</cx:pt>
          <cx:pt idx="23637">3800</cx:pt>
          <cx:pt idx="23638">3100</cx:pt>
          <cx:pt idx="23639">3700</cx:pt>
          <cx:pt idx="23640">2700</cx:pt>
          <cx:pt idx="23641">4400</cx:pt>
          <cx:pt idx="23642">4000</cx:pt>
          <cx:pt idx="23643">3200</cx:pt>
          <cx:pt idx="23644">2700</cx:pt>
          <cx:pt idx="23645">2400</cx:pt>
          <cx:pt idx="23646">2500</cx:pt>
          <cx:pt idx="23647">1900</cx:pt>
          <cx:pt idx="23648">2300</cx:pt>
          <cx:pt idx="23649">1700</cx:pt>
          <cx:pt idx="23650">2000</cx:pt>
          <cx:pt idx="23651">2000</cx:pt>
          <cx:pt idx="23652">1000</cx:pt>
          <cx:pt idx="23653">2400</cx:pt>
          <cx:pt idx="23654">1400</cx:pt>
          <cx:pt idx="23655">1200</cx:pt>
          <cx:pt idx="23656">1300</cx:pt>
          <cx:pt idx="23657">4700</cx:pt>
          <cx:pt idx="23658">3100</cx:pt>
          <cx:pt idx="23659">300</cx:pt>
          <cx:pt idx="23660">700</cx:pt>
          <cx:pt idx="23661">300</cx:pt>
          <cx:pt idx="23662">500</cx:pt>
          <cx:pt idx="23663">3600</cx:pt>
          <cx:pt idx="23664">4100</cx:pt>
          <cx:pt idx="23665">5400</cx:pt>
          <cx:pt idx="23666">2000</cx:pt>
          <cx:pt idx="23667">3000</cx:pt>
          <cx:pt idx="23668">4300</cx:pt>
          <cx:pt idx="23669">3200</cx:pt>
          <cx:pt idx="23670">2500</cx:pt>
          <cx:pt idx="23671">3500</cx:pt>
          <cx:pt idx="23672">3400</cx:pt>
          <cx:pt idx="23673">3000</cx:pt>
          <cx:pt idx="23674">2800</cx:pt>
          <cx:pt idx="23675">3100</cx:pt>
          <cx:pt idx="23676">2300</cx:pt>
          <cx:pt idx="23677">4600</cx:pt>
          <cx:pt idx="23678">300</cx:pt>
          <cx:pt idx="23679">2600</cx:pt>
          <cx:pt idx="23680">2700</cx:pt>
          <cx:pt idx="23681">2500</cx:pt>
          <cx:pt idx="23682">2500</cx:pt>
          <cx:pt idx="23683">0</cx:pt>
          <cx:pt idx="23684">0</cx:pt>
          <cx:pt idx="23685">4600</cx:pt>
          <cx:pt idx="23686">5700</cx:pt>
          <cx:pt idx="23687">6500</cx:pt>
          <cx:pt idx="23688">4900</cx:pt>
          <cx:pt idx="23689">3900</cx:pt>
          <cx:pt idx="23690">4500</cx:pt>
          <cx:pt idx="23691">4400</cx:pt>
          <cx:pt idx="23692">5200</cx:pt>
          <cx:pt idx="23693">200</cx:pt>
          <cx:pt idx="23694">300</cx:pt>
          <cx:pt idx="23695">3900</cx:pt>
          <cx:pt idx="23696">2400</cx:pt>
          <cx:pt idx="23697">2000</cx:pt>
          <cx:pt idx="23698">2000</cx:pt>
          <cx:pt idx="23699">2100</cx:pt>
          <cx:pt idx="23700">900</cx:pt>
          <cx:pt idx="23701">600</cx:pt>
          <cx:pt idx="23702">1700</cx:pt>
          <cx:pt idx="23703">1700</cx:pt>
          <cx:pt idx="23704">1800</cx:pt>
          <cx:pt idx="23705">2000</cx:pt>
          <cx:pt idx="23706">1500</cx:pt>
          <cx:pt idx="23707">2300</cx:pt>
          <cx:pt idx="23708">1300</cx:pt>
          <cx:pt idx="23709">3800</cx:pt>
          <cx:pt idx="23710">0</cx:pt>
          <cx:pt idx="23711">400</cx:pt>
          <cx:pt idx="23712">1300</cx:pt>
          <cx:pt idx="23713">2100</cx:pt>
          <cx:pt idx="23714">300</cx:pt>
          <cx:pt idx="23715">1200</cx:pt>
          <cx:pt idx="23716">1100</cx:pt>
          <cx:pt idx="23717">1300</cx:pt>
          <cx:pt idx="23718">1700</cx:pt>
          <cx:pt idx="23719">1900</cx:pt>
          <cx:pt idx="23720">3200</cx:pt>
          <cx:pt idx="23721">3300</cx:pt>
          <cx:pt idx="23722">1800</cx:pt>
          <cx:pt idx="23723">1800</cx:pt>
          <cx:pt idx="23724">1700</cx:pt>
          <cx:pt idx="23725">1700</cx:pt>
          <cx:pt idx="23726">1800</cx:pt>
          <cx:pt idx="23727">3000</cx:pt>
          <cx:pt idx="23728">3000</cx:pt>
          <cx:pt idx="23729">3000</cx:pt>
          <cx:pt idx="23730">2900</cx:pt>
          <cx:pt idx="23731">4800</cx:pt>
          <cx:pt idx="23732">2000</cx:pt>
          <cx:pt idx="23733">2100</cx:pt>
          <cx:pt idx="23734">2400</cx:pt>
          <cx:pt idx="23735">4200</cx:pt>
          <cx:pt idx="23736">1900</cx:pt>
          <cx:pt idx="23737">1700</cx:pt>
          <cx:pt idx="23738">1800</cx:pt>
          <cx:pt idx="23739">1900</cx:pt>
          <cx:pt idx="23740">1700</cx:pt>
          <cx:pt idx="23741">2400</cx:pt>
          <cx:pt idx="23742">1800</cx:pt>
          <cx:pt idx="23743">2800</cx:pt>
          <cx:pt idx="23744">6800</cx:pt>
          <cx:pt idx="23745">10000</cx:pt>
          <cx:pt idx="23746">6000</cx:pt>
          <cx:pt idx="23747">4600</cx:pt>
          <cx:pt idx="23748">4900</cx:pt>
          <cx:pt idx="23749">4500</cx:pt>
          <cx:pt idx="23750">3800</cx:pt>
          <cx:pt idx="23751">5300</cx:pt>
          <cx:pt idx="23752">4700</cx:pt>
          <cx:pt idx="23753">6000</cx:pt>
          <cx:pt idx="23754">7900</cx:pt>
          <cx:pt idx="23755">6800</cx:pt>
          <cx:pt idx="23756">2900</cx:pt>
          <cx:pt idx="23757">2500</cx:pt>
          <cx:pt idx="23758">2500</cx:pt>
          <cx:pt idx="23759">2500</cx:pt>
          <cx:pt idx="23760">2400</cx:pt>
          <cx:pt idx="23761">3100</cx:pt>
          <cx:pt idx="23762">2600</cx:pt>
          <cx:pt idx="23763">4800</cx:pt>
          <cx:pt idx="23764">2400</cx:pt>
          <cx:pt idx="23765">900</cx:pt>
          <cx:pt idx="23766">5200</cx:pt>
          <cx:pt idx="23767">4200</cx:pt>
          <cx:pt idx="23768">9000</cx:pt>
          <cx:pt idx="23769">5100</cx:pt>
          <cx:pt idx="23770">1800</cx:pt>
          <cx:pt idx="23771">7100</cx:pt>
          <cx:pt idx="23772">2000</cx:pt>
          <cx:pt idx="23773">1900</cx:pt>
          <cx:pt idx="23774">1500</cx:pt>
          <cx:pt idx="23775">2800</cx:pt>
          <cx:pt idx="23776">900</cx:pt>
          <cx:pt idx="23777">1200</cx:pt>
          <cx:pt idx="23778">1600</cx:pt>
          <cx:pt idx="23779">800</cx:pt>
          <cx:pt idx="23780">1300</cx:pt>
          <cx:pt idx="23781">1900</cx:pt>
          <cx:pt idx="23782">2600</cx:pt>
          <cx:pt idx="23783">2200</cx:pt>
          <cx:pt idx="23784">1100</cx:pt>
          <cx:pt idx="23785">1500</cx:pt>
          <cx:pt idx="23786">800</cx:pt>
          <cx:pt idx="23787">1800</cx:pt>
          <cx:pt idx="23788">1000</cx:pt>
          <cx:pt idx="23789">800</cx:pt>
          <cx:pt idx="23790">400</cx:pt>
          <cx:pt idx="23791">400</cx:pt>
          <cx:pt idx="23792">1600</cx:pt>
          <cx:pt idx="23793">2500</cx:pt>
          <cx:pt idx="23794">1700</cx:pt>
          <cx:pt idx="23795">2200</cx:pt>
          <cx:pt idx="23796">4500</cx:pt>
          <cx:pt idx="23797">1800</cx:pt>
          <cx:pt idx="23798">1100</cx:pt>
          <cx:pt idx="23799">2800</cx:pt>
          <cx:pt idx="23800">2700</cx:pt>
          <cx:pt idx="23801">1600</cx:pt>
          <cx:pt idx="23802">900</cx:pt>
          <cx:pt idx="23803">4500</cx:pt>
          <cx:pt idx="23804">4900</cx:pt>
          <cx:pt idx="23805">4200</cx:pt>
          <cx:pt idx="23806">5600</cx:pt>
          <cx:pt idx="23807">3700</cx:pt>
          <cx:pt idx="23808">4500</cx:pt>
          <cx:pt idx="23809">4000</cx:pt>
          <cx:pt idx="23810">6000</cx:pt>
          <cx:pt idx="23811">7800</cx:pt>
          <cx:pt idx="23812">4900</cx:pt>
          <cx:pt idx="23813">4900</cx:pt>
          <cx:pt idx="23814">4300</cx:pt>
          <cx:pt idx="23815">4000</cx:pt>
          <cx:pt idx="23816">4600</cx:pt>
          <cx:pt idx="23817">6100</cx:pt>
          <cx:pt idx="23818">4900</cx:pt>
          <cx:pt idx="23819">4600</cx:pt>
          <cx:pt idx="23820">6600</cx:pt>
          <cx:pt idx="23821">6400</cx:pt>
          <cx:pt idx="23822">6000</cx:pt>
          <cx:pt idx="23823">6500</cx:pt>
          <cx:pt idx="23824">4600</cx:pt>
          <cx:pt idx="23825">7100</cx:pt>
          <cx:pt idx="23826">5600</cx:pt>
          <cx:pt idx="23827">5500</cx:pt>
          <cx:pt idx="23828">5500</cx:pt>
          <cx:pt idx="23829">8000</cx:pt>
          <cx:pt idx="23830">6300</cx:pt>
          <cx:pt idx="23831">6300</cx:pt>
          <cx:pt idx="23832">7100</cx:pt>
          <cx:pt idx="23833">6200</cx:pt>
          <cx:pt idx="23834">5700</cx:pt>
          <cx:pt idx="23835">4000</cx:pt>
          <cx:pt idx="23836">7600</cx:pt>
          <cx:pt idx="23837">5600</cx:pt>
          <cx:pt idx="23838">4900</cx:pt>
          <cx:pt idx="23839">5600</cx:pt>
          <cx:pt idx="23840">2200</cx:pt>
          <cx:pt idx="23841">4500</cx:pt>
          <cx:pt idx="23842">4000</cx:pt>
          <cx:pt idx="23843">7000</cx:pt>
          <cx:pt idx="23844">8700</cx:pt>
          <cx:pt idx="23845">3600</cx:pt>
          <cx:pt idx="23846">2400</cx:pt>
          <cx:pt idx="23847">2800</cx:pt>
          <cx:pt idx="23848">6100</cx:pt>
          <cx:pt idx="23849">3000</cx:pt>
          <cx:pt idx="23850">5500</cx:pt>
          <cx:pt idx="23851">5300</cx:pt>
          <cx:pt idx="23852">4600</cx:pt>
          <cx:pt idx="23853">13300</cx:pt>
          <cx:pt idx="23854">18700</cx:pt>
          <cx:pt idx="23855">10300</cx:pt>
          <cx:pt idx="23856">5200</cx:pt>
          <cx:pt idx="23857">3800</cx:pt>
          <cx:pt idx="23858">4700</cx:pt>
          <cx:pt idx="23859">4000</cx:pt>
          <cx:pt idx="23860">6000</cx:pt>
          <cx:pt idx="23861">5200</cx:pt>
          <cx:pt idx="23862">5100</cx:pt>
          <cx:pt idx="23863">6900</cx:pt>
          <cx:pt idx="23864">3100</cx:pt>
          <cx:pt idx="23865">3900</cx:pt>
          <cx:pt idx="23866">2900</cx:pt>
          <cx:pt idx="23867">5300</cx:pt>
          <cx:pt idx="23868">3000</cx:pt>
          <cx:pt idx="23869">2700</cx:pt>
          <cx:pt idx="23870">2800</cx:pt>
          <cx:pt idx="23871">2600</cx:pt>
          <cx:pt idx="23872">2400</cx:pt>
          <cx:pt idx="23873">3600</cx:pt>
          <cx:pt idx="23874">1400</cx:pt>
          <cx:pt idx="23875">0</cx:pt>
          <cx:pt idx="23876">5500</cx:pt>
          <cx:pt idx="23877">4900</cx:pt>
          <cx:pt idx="23878">4900</cx:pt>
          <cx:pt idx="23879">4800</cx:pt>
          <cx:pt idx="23880">4800</cx:pt>
          <cx:pt idx="23881">4800</cx:pt>
          <cx:pt idx="23882">4800</cx:pt>
          <cx:pt idx="23883">1500</cx:pt>
          <cx:pt idx="23884">2000</cx:pt>
          <cx:pt idx="23885">1400</cx:pt>
          <cx:pt idx="23886">1200</cx:pt>
          <cx:pt idx="23887">1200</cx:pt>
          <cx:pt idx="23888">1100</cx:pt>
          <cx:pt idx="23889">1900</cx:pt>
          <cx:pt idx="23890">1500</cx:pt>
          <cx:pt idx="23891">1200</cx:pt>
          <cx:pt idx="23892">1500</cx:pt>
          <cx:pt idx="23893">1000</cx:pt>
          <cx:pt idx="23894">1300</cx:pt>
          <cx:pt idx="23895">1800</cx:pt>
          <cx:pt idx="23896">3800</cx:pt>
          <cx:pt idx="23897">4400</cx:pt>
          <cx:pt idx="23898">4000</cx:pt>
          <cx:pt idx="23899">3200</cx:pt>
          <cx:pt idx="23900">500</cx:pt>
          <cx:pt idx="23901">1300</cx:pt>
          <cx:pt idx="23902">700</cx:pt>
          <cx:pt idx="23903">700</cx:pt>
          <cx:pt idx="23904">1600</cx:pt>
          <cx:pt idx="23905">1900</cx:pt>
          <cx:pt idx="23906">700</cx:pt>
          <cx:pt idx="23907">900</cx:pt>
          <cx:pt idx="23908">500</cx:pt>
          <cx:pt idx="23909">800</cx:pt>
          <cx:pt idx="23910">700</cx:pt>
          <cx:pt idx="23911">700</cx:pt>
          <cx:pt idx="23912">3200</cx:pt>
          <cx:pt idx="23913">4100</cx:pt>
          <cx:pt idx="23914">3700</cx:pt>
          <cx:pt idx="23915">3600</cx:pt>
          <cx:pt idx="23916">3000</cx:pt>
          <cx:pt idx="23917">2600</cx:pt>
          <cx:pt idx="23918">2700</cx:pt>
          <cx:pt idx="23919">2600</cx:pt>
          <cx:pt idx="23920">2700</cx:pt>
          <cx:pt idx="23921">2000</cx:pt>
          <cx:pt idx="23922">2100</cx:pt>
          <cx:pt idx="23923">1800</cx:pt>
          <cx:pt idx="23924">2600</cx:pt>
          <cx:pt idx="23925">3400</cx:pt>
          <cx:pt idx="23926">3100</cx:pt>
          <cx:pt idx="23927">2800</cx:pt>
          <cx:pt idx="23928">3400</cx:pt>
          <cx:pt idx="23929">3300</cx:pt>
          <cx:pt idx="23930">2200</cx:pt>
          <cx:pt idx="23931">3300</cx:pt>
          <cx:pt idx="23932">3400</cx:pt>
          <cx:pt idx="23933">3100</cx:pt>
          <cx:pt idx="23934">2000</cx:pt>
          <cx:pt idx="23935">3200</cx:pt>
          <cx:pt idx="23936">2500</cx:pt>
          <cx:pt idx="23937">2100</cx:pt>
          <cx:pt idx="23938">1800</cx:pt>
          <cx:pt idx="23939">4000</cx:pt>
          <cx:pt idx="23940">1600</cx:pt>
          <cx:pt idx="23941">3100</cx:pt>
          <cx:pt idx="23942">5100</cx:pt>
          <cx:pt idx="23943">3200</cx:pt>
          <cx:pt idx="23944">3400</cx:pt>
          <cx:pt idx="23945">500</cx:pt>
          <cx:pt idx="23946">2900</cx:pt>
          <cx:pt idx="23947">1400</cx:pt>
          <cx:pt idx="23948">3500</cx:pt>
          <cx:pt idx="23949">4200</cx:pt>
          <cx:pt idx="23950">3700</cx:pt>
          <cx:pt idx="23951">3700</cx:pt>
          <cx:pt idx="23952">4300</cx:pt>
          <cx:pt idx="23953">4100</cx:pt>
          <cx:pt idx="23954">5900</cx:pt>
          <cx:pt idx="23955">8000</cx:pt>
          <cx:pt idx="23956">4300</cx:pt>
          <cx:pt idx="23957">6800</cx:pt>
          <cx:pt idx="23958">2600</cx:pt>
          <cx:pt idx="23959">2900</cx:pt>
          <cx:pt idx="23960">3700</cx:pt>
          <cx:pt idx="23961">3300</cx:pt>
          <cx:pt idx="23962">2600</cx:pt>
          <cx:pt idx="23963">2000</cx:pt>
          <cx:pt idx="23964">2900</cx:pt>
          <cx:pt idx="23965">2500</cx:pt>
          <cx:pt idx="23966">2600</cx:pt>
          <cx:pt idx="23967">3100</cx:pt>
          <cx:pt idx="23968">2600</cx:pt>
          <cx:pt idx="23969">2600</cx:pt>
          <cx:pt idx="23970">2300</cx:pt>
          <cx:pt idx="23971">2600</cx:pt>
          <cx:pt idx="23972">0</cx:pt>
          <cx:pt idx="23973">0</cx:pt>
          <cx:pt idx="23974">0</cx:pt>
          <cx:pt idx="23975">300</cx:pt>
          <cx:pt idx="23976">1800</cx:pt>
          <cx:pt idx="23977">1900</cx:pt>
          <cx:pt idx="23978">1900</cx:pt>
          <cx:pt idx="23979">0</cx:pt>
          <cx:pt idx="23980">4300</cx:pt>
          <cx:pt idx="23981">2200</cx:pt>
          <cx:pt idx="23982">2400</cx:pt>
          <cx:pt idx="23983">2400</cx:pt>
          <cx:pt idx="23984">4600</cx:pt>
          <cx:pt idx="23985">5300</cx:pt>
          <cx:pt idx="23986">4900</cx:pt>
          <cx:pt idx="23987">4600</cx:pt>
          <cx:pt idx="23988">3900</cx:pt>
          <cx:pt idx="23989">3900</cx:pt>
          <cx:pt idx="23990">1500</cx:pt>
          <cx:pt idx="23991">1600</cx:pt>
          <cx:pt idx="23992">1500</cx:pt>
          <cx:pt idx="23993">1900</cx:pt>
          <cx:pt idx="23994">1500</cx:pt>
          <cx:pt idx="23995">1600</cx:pt>
          <cx:pt idx="23996">8300</cx:pt>
          <cx:pt idx="23997">7800</cx:pt>
          <cx:pt idx="23998">6600</cx:pt>
          <cx:pt idx="23999">5100</cx:pt>
          <cx:pt idx="24000">2800</cx:pt>
          <cx:pt idx="24001">8500</cx:pt>
          <cx:pt idx="24002">6200</cx:pt>
          <cx:pt idx="24003">6100</cx:pt>
          <cx:pt idx="24004">7200</cx:pt>
          <cx:pt idx="24005">7400</cx:pt>
          <cx:pt idx="24006">8500</cx:pt>
          <cx:pt idx="24007">8000</cx:pt>
          <cx:pt idx="24008">8400</cx:pt>
          <cx:pt idx="24009">7800</cx:pt>
          <cx:pt idx="24010">6500</cx:pt>
          <cx:pt idx="24011">8000</cx:pt>
          <cx:pt idx="24012">7200</cx:pt>
          <cx:pt idx="24013">6800</cx:pt>
          <cx:pt idx="24014">7100</cx:pt>
          <cx:pt idx="24015">7800</cx:pt>
          <cx:pt idx="24016">6400</cx:pt>
          <cx:pt idx="24017">7600</cx:pt>
          <cx:pt idx="24018">6500</cx:pt>
          <cx:pt idx="24019">6400</cx:pt>
          <cx:pt idx="24020">4000</cx:pt>
          <cx:pt idx="24021">2300</cx:pt>
          <cx:pt idx="24022">4400</cx:pt>
          <cx:pt idx="24023">2000</cx:pt>
          <cx:pt idx="24024">1400</cx:pt>
          <cx:pt idx="24025">13300</cx:pt>
          <cx:pt idx="24026">600</cx:pt>
          <cx:pt idx="24027">1600</cx:pt>
          <cx:pt idx="24028">1800</cx:pt>
          <cx:pt idx="24029">1200</cx:pt>
          <cx:pt idx="24030">300</cx:pt>
          <cx:pt idx="24031">300</cx:pt>
          <cx:pt idx="24032">200</cx:pt>
          <cx:pt idx="24033">2100</cx:pt>
          <cx:pt idx="24034">2200</cx:pt>
          <cx:pt idx="24035">2100</cx:pt>
          <cx:pt idx="24036">1800</cx:pt>
          <cx:pt idx="24037">1800</cx:pt>
          <cx:pt idx="24038">2400</cx:pt>
          <cx:pt idx="24039">3200</cx:pt>
          <cx:pt idx="24040">2800</cx:pt>
          <cx:pt idx="24041">2900</cx:pt>
          <cx:pt idx="24042">2700</cx:pt>
          <cx:pt idx="24043">4000</cx:pt>
          <cx:pt idx="24044">2800</cx:pt>
          <cx:pt idx="24045">2800</cx:pt>
          <cx:pt idx="24046">3200</cx:pt>
          <cx:pt idx="24047">3000</cx:pt>
          <cx:pt idx="24048">3200</cx:pt>
          <cx:pt idx="24049">3300</cx:pt>
          <cx:pt idx="24050">2300</cx:pt>
          <cx:pt idx="24051">1700</cx:pt>
          <cx:pt idx="24052">1800</cx:pt>
          <cx:pt idx="24053">2000</cx:pt>
          <cx:pt idx="24054">2600</cx:pt>
          <cx:pt idx="24055">1500</cx:pt>
          <cx:pt idx="24056">1900</cx:pt>
          <cx:pt idx="24057">1500</cx:pt>
          <cx:pt idx="24058">2900</cx:pt>
          <cx:pt idx="24059">12000</cx:pt>
          <cx:pt idx="24060">1800</cx:pt>
          <cx:pt idx="24061">1800</cx:pt>
          <cx:pt idx="24062">3000</cx:pt>
          <cx:pt idx="24063">2900</cx:pt>
          <cx:pt idx="24064">2300</cx:pt>
          <cx:pt idx="24065">1500</cx:pt>
          <cx:pt idx="24066">1300</cx:pt>
          <cx:pt idx="24067">2800</cx:pt>
          <cx:pt idx="24068">3500</cx:pt>
          <cx:pt idx="24069">3700</cx:pt>
          <cx:pt idx="24070">400</cx:pt>
          <cx:pt idx="24071">4500</cx:pt>
          <cx:pt idx="24072">9900</cx:pt>
          <cx:pt idx="24073">1700</cx:pt>
          <cx:pt idx="24074">1300</cx:pt>
          <cx:pt idx="24075">300</cx:pt>
          <cx:pt idx="24076">2400</cx:pt>
          <cx:pt idx="24077">3200</cx:pt>
          <cx:pt idx="24078">5300</cx:pt>
          <cx:pt idx="24079">2800</cx:pt>
          <cx:pt idx="24080">3200</cx:pt>
          <cx:pt idx="24081">3200</cx:pt>
          <cx:pt idx="24082">3200</cx:pt>
          <cx:pt idx="24083">2500</cx:pt>
          <cx:pt idx="24084">1900</cx:pt>
          <cx:pt idx="24085">1000</cx:pt>
          <cx:pt idx="24086">2100</cx:pt>
          <cx:pt idx="24087">1600</cx:pt>
          <cx:pt idx="24088">900</cx:pt>
          <cx:pt idx="24089">1000</cx:pt>
          <cx:pt idx="24090">1100</cx:pt>
          <cx:pt idx="24091">1400</cx:pt>
          <cx:pt idx="24092">1000</cx:pt>
          <cx:pt idx="24093">1500</cx:pt>
          <cx:pt idx="24094">1200</cx:pt>
          <cx:pt idx="24095">700</cx:pt>
          <cx:pt idx="24096">600</cx:pt>
          <cx:pt idx="24097">600</cx:pt>
          <cx:pt idx="24098">800</cx:pt>
          <cx:pt idx="24099">2400</cx:pt>
          <cx:pt idx="24100">2600</cx:pt>
          <cx:pt idx="24101">2300</cx:pt>
          <cx:pt idx="24102">7600</cx:pt>
          <cx:pt idx="24103">2800</cx:pt>
          <cx:pt idx="24104">2500</cx:pt>
          <cx:pt idx="24105">2200</cx:pt>
          <cx:pt idx="24106">2200</cx:pt>
          <cx:pt idx="24107">2100</cx:pt>
          <cx:pt idx="24108">2000</cx:pt>
          <cx:pt idx="24109">2100</cx:pt>
          <cx:pt idx="24110">2000</cx:pt>
          <cx:pt idx="24111">5400</cx:pt>
          <cx:pt idx="24112">7900</cx:pt>
          <cx:pt idx="24113">4300</cx:pt>
          <cx:pt idx="24114">5300</cx:pt>
          <cx:pt idx="24115">3800</cx:pt>
          <cx:pt idx="24116">3700</cx:pt>
          <cx:pt idx="24117">3800</cx:pt>
          <cx:pt idx="24118">3500</cx:pt>
          <cx:pt idx="24119">2900</cx:pt>
          <cx:pt idx="24120">3300</cx:pt>
          <cx:pt idx="24121">3300</cx:pt>
          <cx:pt idx="24122">2600</cx:pt>
          <cx:pt idx="24123">3800</cx:pt>
          <cx:pt idx="24124">5400</cx:pt>
          <cx:pt idx="24125">2100</cx:pt>
          <cx:pt idx="24126">2900</cx:pt>
          <cx:pt idx="24127">4800</cx:pt>
          <cx:pt idx="24128">1700</cx:pt>
          <cx:pt idx="24129">3600</cx:pt>
          <cx:pt idx="24130">2500</cx:pt>
          <cx:pt idx="24131">2600</cx:pt>
          <cx:pt idx="24132">2600</cx:pt>
          <cx:pt idx="24133">2700</cx:pt>
          <cx:pt idx="24134">2900</cx:pt>
          <cx:pt idx="24135">1000</cx:pt>
          <cx:pt idx="24136">1200</cx:pt>
          <cx:pt idx="24137">900</cx:pt>
          <cx:pt idx="24138">700</cx:pt>
          <cx:pt idx="24139">700</cx:pt>
          <cx:pt idx="24140">500</cx:pt>
          <cx:pt idx="24141">700</cx:pt>
          <cx:pt idx="24142">1500</cx:pt>
          <cx:pt idx="24143">0</cx:pt>
          <cx:pt idx="24144">400</cx:pt>
          <cx:pt idx="24145">500</cx:pt>
          <cx:pt idx="24146">700</cx:pt>
          <cx:pt idx="24147">3800</cx:pt>
          <cx:pt idx="24148">4800</cx:pt>
          <cx:pt idx="24149">3900</cx:pt>
          <cx:pt idx="24150">4000</cx:pt>
          <cx:pt idx="24151">5200</cx:pt>
          <cx:pt idx="24152">3700</cx:pt>
          <cx:pt idx="24153">5100</cx:pt>
          <cx:pt idx="24154">4600</cx:pt>
          <cx:pt idx="24155">5300</cx:pt>
          <cx:pt idx="24156">3700</cx:pt>
          <cx:pt idx="24157">5600</cx:pt>
          <cx:pt idx="24158">4400</cx:pt>
          <cx:pt idx="24159">3100</cx:pt>
          <cx:pt idx="24160">2600</cx:pt>
          <cx:pt idx="24161">3900</cx:pt>
          <cx:pt idx="24162">2500</cx:pt>
          <cx:pt idx="24163">3400</cx:pt>
          <cx:pt idx="24164">3100</cx:pt>
          <cx:pt idx="24165">2100</cx:pt>
          <cx:pt idx="24166">1800</cx:pt>
          <cx:pt idx="24167">1400</cx:pt>
          <cx:pt idx="24168">1100</cx:pt>
          <cx:pt idx="24169">700</cx:pt>
          <cx:pt idx="24170">2100</cx:pt>
          <cx:pt idx="24171">1100</cx:pt>
          <cx:pt idx="24172">1000</cx:pt>
          <cx:pt idx="24173">500</cx:pt>
          <cx:pt idx="24174">400</cx:pt>
          <cx:pt idx="24175">0</cx:pt>
          <cx:pt idx="24176">0</cx:pt>
          <cx:pt idx="24177">0</cx:pt>
          <cx:pt idx="24178">0</cx:pt>
          <cx:pt idx="24179">5500</cx:pt>
          <cx:pt idx="24180">3200</cx:pt>
          <cx:pt idx="24181">4600</cx:pt>
          <cx:pt idx="24182">3700</cx:pt>
          <cx:pt idx="24183">4000</cx:pt>
          <cx:pt idx="24184">3500</cx:pt>
          <cx:pt idx="24185">3400</cx:pt>
          <cx:pt idx="24186">4400</cx:pt>
          <cx:pt idx="24187">3300</cx:pt>
          <cx:pt idx="24188">3500</cx:pt>
          <cx:pt idx="24189">2800</cx:pt>
          <cx:pt idx="24190">1500</cx:pt>
          <cx:pt idx="24191">1800</cx:pt>
          <cx:pt idx="24192">0</cx:pt>
          <cx:pt idx="24193">600</cx:pt>
          <cx:pt idx="24194">1200</cx:pt>
          <cx:pt idx="24195">600</cx:pt>
          <cx:pt idx="24196">400</cx:pt>
          <cx:pt idx="24197">300</cx:pt>
          <cx:pt idx="24198">1200</cx:pt>
          <cx:pt idx="24199">3100</cx:pt>
          <cx:pt idx="24200">1900</cx:pt>
          <cx:pt idx="24201">1900</cx:pt>
          <cx:pt idx="24202">1800</cx:pt>
          <cx:pt idx="24203">2300</cx:pt>
          <cx:pt idx="24204">2100</cx:pt>
          <cx:pt idx="24205">900</cx:pt>
          <cx:pt idx="24206">1000</cx:pt>
          <cx:pt idx="24207">900</cx:pt>
          <cx:pt idx="24208">900</cx:pt>
          <cx:pt idx="24209">1800</cx:pt>
          <cx:pt idx="24210">1000</cx:pt>
          <cx:pt idx="24211">1500</cx:pt>
          <cx:pt idx="24212">1000</cx:pt>
          <cx:pt idx="24213">800</cx:pt>
          <cx:pt idx="24214">1100</cx:pt>
          <cx:pt idx="24215">900</cx:pt>
          <cx:pt idx="24216">700</cx:pt>
          <cx:pt idx="24217">4400</cx:pt>
          <cx:pt idx="24218">4900</cx:pt>
          <cx:pt idx="24219">3600</cx:pt>
          <cx:pt idx="24220">5800</cx:pt>
          <cx:pt idx="24221">4300</cx:pt>
          <cx:pt idx="24222">4800</cx:pt>
          <cx:pt idx="24223">5300</cx:pt>
          <cx:pt idx="24224">3800</cx:pt>
          <cx:pt idx="24225">5100</cx:pt>
          <cx:pt idx="24226">5000</cx:pt>
          <cx:pt idx="24227">5000</cx:pt>
          <cx:pt idx="24228">5300</cx:pt>
          <cx:pt idx="24229">4600</cx:pt>
          <cx:pt idx="24230">4500</cx:pt>
          <cx:pt idx="24231">3700</cx:pt>
          <cx:pt idx="24232">4400</cx:pt>
          <cx:pt idx="24233">6000</cx:pt>
          <cx:pt idx="24234">4100</cx:pt>
          <cx:pt idx="24235">6500</cx:pt>
          <cx:pt idx="24236">5600</cx:pt>
          <cx:pt idx="24237">3400</cx:pt>
          <cx:pt idx="24238">6000</cx:pt>
          <cx:pt idx="24239">1600</cx:pt>
          <cx:pt idx="24240">4600</cx:pt>
          <cx:pt idx="24241">6300</cx:pt>
          <cx:pt idx="24242">5500</cx:pt>
          <cx:pt idx="24243">7100</cx:pt>
          <cx:pt idx="24244">4700</cx:pt>
          <cx:pt idx="24245">6200</cx:pt>
          <cx:pt idx="24246">4700</cx:pt>
          <cx:pt idx="24247">6900</cx:pt>
          <cx:pt idx="24248">6400</cx:pt>
          <cx:pt idx="24249">6000</cx:pt>
          <cx:pt idx="24250">5600</cx:pt>
          <cx:pt idx="24251">5800</cx:pt>
          <cx:pt idx="24252">3500</cx:pt>
          <cx:pt idx="24253">2400</cx:pt>
          <cx:pt idx="24254">3300</cx:pt>
          <cx:pt idx="24255">3800</cx:pt>
          <cx:pt idx="24256">1700</cx:pt>
          <cx:pt idx="24257">1800</cx:pt>
          <cx:pt idx="24258">2300</cx:pt>
          <cx:pt idx="24259">1700</cx:pt>
          <cx:pt idx="24260">2400</cx:pt>
          <cx:pt idx="24261">1900</cx:pt>
          <cx:pt idx="24262">2200</cx:pt>
          <cx:pt idx="24263">1800</cx:pt>
          <cx:pt idx="24264">11400</cx:pt>
          <cx:pt idx="24265">2400</cx:pt>
          <cx:pt idx="24266">10200</cx:pt>
          <cx:pt idx="24267">4500</cx:pt>
          <cx:pt idx="24268">6700</cx:pt>
          <cx:pt idx="24269">6700</cx:pt>
          <cx:pt idx="24270">4300</cx:pt>
          <cx:pt idx="24271">5800</cx:pt>
          <cx:pt idx="24272">4500</cx:pt>
          <cx:pt idx="24273">4800</cx:pt>
          <cx:pt idx="24274">5000</cx:pt>
          <cx:pt idx="24275">5700</cx:pt>
          <cx:pt idx="24276">0</cx:pt>
          <cx:pt idx="24277">0</cx:pt>
          <cx:pt idx="24278">300</cx:pt>
          <cx:pt idx="24279">1600</cx:pt>
          <cx:pt idx="24280">100</cx:pt>
          <cx:pt idx="24281">500</cx:pt>
          <cx:pt idx="24282">1100</cx:pt>
          <cx:pt idx="24283">1200</cx:pt>
          <cx:pt idx="24284">1300</cx:pt>
          <cx:pt idx="24285">1200</cx:pt>
          <cx:pt idx="24286">500</cx:pt>
          <cx:pt idx="24287">10300</cx:pt>
          <cx:pt idx="24288">4000</cx:pt>
          <cx:pt idx="24289">3200</cx:pt>
          <cx:pt idx="24290">3800</cx:pt>
          <cx:pt idx="24291">2300</cx:pt>
          <cx:pt idx="24292">1400</cx:pt>
          <cx:pt idx="24293">2600</cx:pt>
          <cx:pt idx="24294">2300</cx:pt>
          <cx:pt idx="24295">3300</cx:pt>
          <cx:pt idx="24296">3600</cx:pt>
          <cx:pt idx="24297">5400</cx:pt>
          <cx:pt idx="24298">2300</cx:pt>
          <cx:pt idx="24299">3500</cx:pt>
          <cx:pt idx="24300">4700</cx:pt>
          <cx:pt idx="24301">5000</cx:pt>
          <cx:pt idx="24302">4600</cx:pt>
          <cx:pt idx="24303">3900</cx:pt>
          <cx:pt idx="24304">2800</cx:pt>
          <cx:pt idx="24305">3200</cx:pt>
          <cx:pt idx="24306">4200</cx:pt>
          <cx:pt idx="24307">4600</cx:pt>
          <cx:pt idx="24308">4200</cx:pt>
          <cx:pt idx="24309">2600</cx:pt>
          <cx:pt idx="24310">3400</cx:pt>
          <cx:pt idx="24311">600</cx:pt>
          <cx:pt idx="24312">100</cx:pt>
          <cx:pt idx="24313">800</cx:pt>
          <cx:pt idx="24314">800</cx:pt>
          <cx:pt idx="24315">1000</cx:pt>
          <cx:pt idx="24316">800</cx:pt>
          <cx:pt idx="24317">700</cx:pt>
          <cx:pt idx="24318">1500</cx:pt>
          <cx:pt idx="24319">1200</cx:pt>
          <cx:pt idx="24320">1600</cx:pt>
          <cx:pt idx="24321">2300</cx:pt>
          <cx:pt idx="24322">2000</cx:pt>
          <cx:pt idx="24323">2500</cx:pt>
          <cx:pt idx="24324">3100</cx:pt>
          <cx:pt idx="24325">2300</cx:pt>
          <cx:pt idx="24326">2400</cx:pt>
          <cx:pt idx="24327">3800</cx:pt>
          <cx:pt idx="24328">1400</cx:pt>
          <cx:pt idx="24329">2800</cx:pt>
          <cx:pt idx="24330">1500</cx:pt>
          <cx:pt idx="24331">2000</cx:pt>
          <cx:pt idx="24332">2200</cx:pt>
          <cx:pt idx="24333">2400</cx:pt>
          <cx:pt idx="24334">2400</cx:pt>
          <cx:pt idx="24335">1300</cx:pt>
          <cx:pt idx="24336">800</cx:pt>
          <cx:pt idx="24337">1600</cx:pt>
          <cx:pt idx="24338">3500</cx:pt>
          <cx:pt idx="24339">1400</cx:pt>
          <cx:pt idx="24340">900</cx:pt>
          <cx:pt idx="24341">2500</cx:pt>
          <cx:pt idx="24342">2500</cx:pt>
          <cx:pt idx="24343">1400</cx:pt>
          <cx:pt idx="24344">1400</cx:pt>
          <cx:pt idx="24345">2500</cx:pt>
          <cx:pt idx="24346">2000</cx:pt>
          <cx:pt idx="24347">600</cx:pt>
          <cx:pt idx="24348">1200</cx:pt>
          <cx:pt idx="24349">1500</cx:pt>
          <cx:pt idx="24350">1100</cx:pt>
          <cx:pt idx="24351">900</cx:pt>
          <cx:pt idx="24352">1200</cx:pt>
          <cx:pt idx="24353">900</cx:pt>
          <cx:pt idx="24354">1100</cx:pt>
          <cx:pt idx="24355">800</cx:pt>
          <cx:pt idx="24356">700</cx:pt>
          <cx:pt idx="24357">1000</cx:pt>
          <cx:pt idx="24358">600</cx:pt>
          <cx:pt idx="24359">1200</cx:pt>
          <cx:pt idx="24360">2000</cx:pt>
          <cx:pt idx="24361">1500</cx:pt>
          <cx:pt idx="24362">2900</cx:pt>
          <cx:pt idx="24363">500</cx:pt>
          <cx:pt idx="24364">1800</cx:pt>
          <cx:pt idx="24365">0</cx:pt>
          <cx:pt idx="24366">0</cx:pt>
          <cx:pt idx="24367">100</cx:pt>
          <cx:pt idx="24368">0</cx:pt>
          <cx:pt idx="24369">0</cx:pt>
          <cx:pt idx="24370">0</cx:pt>
          <cx:pt idx="24371">100</cx:pt>
          <cx:pt idx="24372">700</cx:pt>
          <cx:pt idx="24373">1000</cx:pt>
          <cx:pt idx="24374">800</cx:pt>
          <cx:pt idx="24375">1200</cx:pt>
          <cx:pt idx="24376">1000</cx:pt>
          <cx:pt idx="24377">800</cx:pt>
          <cx:pt idx="24378">700</cx:pt>
          <cx:pt idx="24379">2000</cx:pt>
          <cx:pt idx="24380">700</cx:pt>
          <cx:pt idx="24381">200</cx:pt>
          <cx:pt idx="24382">1200</cx:pt>
          <cx:pt idx="24383">900</cx:pt>
          <cx:pt idx="24384">4200</cx:pt>
          <cx:pt idx="24385">4600</cx:pt>
          <cx:pt idx="24386">3500</cx:pt>
          <cx:pt idx="24387">3800</cx:pt>
          <cx:pt idx="24388">5100</cx:pt>
          <cx:pt idx="24389">4300</cx:pt>
          <cx:pt idx="24390">4400</cx:pt>
          <cx:pt idx="24391">5200</cx:pt>
          <cx:pt idx="24392">4900</cx:pt>
          <cx:pt idx="24393">4600</cx:pt>
          <cx:pt idx="24394">3600</cx:pt>
          <cx:pt idx="24395">3900</cx:pt>
          <cx:pt idx="24396">3800</cx:pt>
          <cx:pt idx="24397">3600</cx:pt>
          <cx:pt idx="24398">2700</cx:pt>
          <cx:pt idx="24399">3300</cx:pt>
          <cx:pt idx="24400">3700</cx:pt>
          <cx:pt idx="24401">3200</cx:pt>
          <cx:pt idx="24402">1900</cx:pt>
          <cx:pt idx="24403">3300</cx:pt>
          <cx:pt idx="24404">3100</cx:pt>
          <cx:pt idx="24405">2300</cx:pt>
          <cx:pt idx="24406">3800</cx:pt>
          <cx:pt idx="24407">3100</cx:pt>
          <cx:pt idx="24408">2400</cx:pt>
          <cx:pt idx="24409">3100</cx:pt>
          <cx:pt idx="24410">2500</cx:pt>
          <cx:pt idx="24411">2800</cx:pt>
          <cx:pt idx="24412">2400</cx:pt>
          <cx:pt idx="24413">2400</cx:pt>
          <cx:pt idx="24414">2000</cx:pt>
          <cx:pt idx="24415">1900</cx:pt>
          <cx:pt idx="24416">2300</cx:pt>
          <cx:pt idx="24417">2200</cx:pt>
          <cx:pt idx="24418">2300</cx:pt>
          <cx:pt idx="24419">2500</cx:pt>
          <cx:pt idx="24420">4200</cx:pt>
          <cx:pt idx="24421">5300</cx:pt>
          <cx:pt idx="24422">4000</cx:pt>
          <cx:pt idx="24423">4400</cx:pt>
          <cx:pt idx="24424">3100</cx:pt>
          <cx:pt idx="24425">5100</cx:pt>
          <cx:pt idx="24426">5200</cx:pt>
          <cx:pt idx="24427">3500</cx:pt>
          <cx:pt idx="24428">3500</cx:pt>
          <cx:pt idx="24429">3200</cx:pt>
          <cx:pt idx="24430">2800</cx:pt>
          <cx:pt idx="24431">3100</cx:pt>
          <cx:pt idx="24432">3500</cx:pt>
          <cx:pt idx="24433">3700</cx:pt>
          <cx:pt idx="24434">3200</cx:pt>
          <cx:pt idx="24435">3500</cx:pt>
          <cx:pt idx="24436">4100</cx:pt>
          <cx:pt idx="24437">4900</cx:pt>
          <cx:pt idx="24438">5200</cx:pt>
          <cx:pt idx="24439">4000</cx:pt>
          <cx:pt idx="24440">3900</cx:pt>
          <cx:pt idx="24441">3200</cx:pt>
          <cx:pt idx="24442">4800</cx:pt>
          <cx:pt idx="24443">4600</cx:pt>
          <cx:pt idx="24444">800</cx:pt>
          <cx:pt idx="24445">1100</cx:pt>
          <cx:pt idx="24446">1200</cx:pt>
          <cx:pt idx="24447">1000</cx:pt>
          <cx:pt idx="24448">3000</cx:pt>
          <cx:pt idx="24449">1800</cx:pt>
          <cx:pt idx="24450">700</cx:pt>
          <cx:pt idx="24451">3800</cx:pt>
          <cx:pt idx="24452">1100</cx:pt>
          <cx:pt idx="24453">500</cx:pt>
          <cx:pt idx="24454">1100</cx:pt>
          <cx:pt idx="24455">1400</cx:pt>
          <cx:pt idx="24456">4900</cx:pt>
          <cx:pt idx="24457">3400</cx:pt>
          <cx:pt idx="24458">4200</cx:pt>
          <cx:pt idx="24459">4300</cx:pt>
          <cx:pt idx="24460">3900</cx:pt>
          <cx:pt idx="24461">4100</cx:pt>
          <cx:pt idx="24462">4500</cx:pt>
          <cx:pt idx="24463">4200</cx:pt>
          <cx:pt idx="24464">3900</cx:pt>
          <cx:pt idx="24465">3800</cx:pt>
          <cx:pt idx="24466">4200</cx:pt>
          <cx:pt idx="24467">3700</cx:pt>
          <cx:pt idx="24468">1300</cx:pt>
          <cx:pt idx="24469">1900</cx:pt>
          <cx:pt idx="24470">600</cx:pt>
          <cx:pt idx="24471">1000</cx:pt>
          <cx:pt idx="24472">1400</cx:pt>
          <cx:pt idx="24473">1100</cx:pt>
          <cx:pt idx="24474">1600</cx:pt>
          <cx:pt idx="24475">900</cx:pt>
          <cx:pt idx="24476">900</cx:pt>
          <cx:pt idx="24477">1000</cx:pt>
          <cx:pt idx="24478">1200</cx:pt>
          <cx:pt idx="24479">1000</cx:pt>
          <cx:pt idx="24480">2200</cx:pt>
          <cx:pt idx="24481">2800</cx:pt>
          <cx:pt idx="24482">2500</cx:pt>
          <cx:pt idx="24483">1300</cx:pt>
          <cx:pt idx="24484">0</cx:pt>
          <cx:pt idx="24485">0</cx:pt>
          <cx:pt idx="24486">300</cx:pt>
          <cx:pt idx="24487">2500</cx:pt>
          <cx:pt idx="24488">2600</cx:pt>
          <cx:pt idx="24489">5200</cx:pt>
          <cx:pt idx="24490">2200</cx:pt>
          <cx:pt idx="24491">4000</cx:pt>
          <cx:pt idx="24492">2300</cx:pt>
          <cx:pt idx="24493">2700</cx:pt>
          <cx:pt idx="24494">2000</cx:pt>
          <cx:pt idx="24495">4000</cx:pt>
          <cx:pt idx="24496">3300</cx:pt>
          <cx:pt idx="24497">900</cx:pt>
          <cx:pt idx="24498">2100</cx:pt>
          <cx:pt idx="24499">1700</cx:pt>
          <cx:pt idx="24500">1500</cx:pt>
          <cx:pt idx="24501">1300</cx:pt>
          <cx:pt idx="24502">1300</cx:pt>
          <cx:pt idx="24503">1500</cx:pt>
          <cx:pt idx="24504">800</cx:pt>
          <cx:pt idx="24505">1600</cx:pt>
          <cx:pt idx="24506">1400</cx:pt>
          <cx:pt idx="24507">2000</cx:pt>
          <cx:pt idx="24508">700</cx:pt>
          <cx:pt idx="24509">300</cx:pt>
          <cx:pt idx="24510">1400</cx:pt>
          <cx:pt idx="24511">1100</cx:pt>
          <cx:pt idx="24512">1500</cx:pt>
          <cx:pt idx="24513">200</cx:pt>
          <cx:pt idx="24514">100</cx:pt>
          <cx:pt idx="24515">1200</cx:pt>
          <cx:pt idx="24516">800</cx:pt>
          <cx:pt idx="24517">1200</cx:pt>
          <cx:pt idx="24518">1300</cx:pt>
          <cx:pt idx="24519">1300</cx:pt>
          <cx:pt idx="24520">1100</cx:pt>
          <cx:pt idx="24521">1300</cx:pt>
          <cx:pt idx="24522">1300</cx:pt>
          <cx:pt idx="24523">1500</cx:pt>
          <cx:pt idx="24524">1000</cx:pt>
          <cx:pt idx="24525">1000</cx:pt>
          <cx:pt idx="24526">1200</cx:pt>
          <cx:pt idx="24527">5000</cx:pt>
          <cx:pt idx="24528">6500</cx:pt>
          <cx:pt idx="24529">5900</cx:pt>
          <cx:pt idx="24530">6400</cx:pt>
          <cx:pt idx="24531">4300</cx:pt>
          <cx:pt idx="24532">4000</cx:pt>
          <cx:pt idx="24533">4900</cx:pt>
          <cx:pt idx="24534">4000</cx:pt>
          <cx:pt idx="24535">3800</cx:pt>
          <cx:pt idx="24536">4600</cx:pt>
          <cx:pt idx="24537">3800</cx:pt>
          <cx:pt idx="24538">3400</cx:pt>
          <cx:pt idx="24539">1500</cx:pt>
          <cx:pt idx="24540">2100</cx:pt>
          <cx:pt idx="24541">1800</cx:pt>
          <cx:pt idx="24542">1700</cx:pt>
          <cx:pt idx="24543">1800</cx:pt>
          <cx:pt idx="24544">1800</cx:pt>
          <cx:pt idx="24545">1500</cx:pt>
          <cx:pt idx="24546">1300</cx:pt>
          <cx:pt idx="24547">1500</cx:pt>
          <cx:pt idx="24548">1100</cx:pt>
          <cx:pt idx="24549">1300</cx:pt>
          <cx:pt idx="24550">1200</cx:pt>
          <cx:pt idx="24551">2700</cx:pt>
          <cx:pt idx="24552">3900</cx:pt>
          <cx:pt idx="24553">7700</cx:pt>
          <cx:pt idx="24554">11100</cx:pt>
          <cx:pt idx="24555">2000</cx:pt>
          <cx:pt idx="24556">1700</cx:pt>
          <cx:pt idx="24557">2900</cx:pt>
          <cx:pt idx="24558">2100</cx:pt>
          <cx:pt idx="24559">2400</cx:pt>
          <cx:pt idx="24560">1800</cx:pt>
          <cx:pt idx="24561">2000</cx:pt>
          <cx:pt idx="24562">5400</cx:pt>
          <cx:pt idx="24563">1200</cx:pt>
          <cx:pt idx="24564">3100</cx:pt>
          <cx:pt idx="24565">2000</cx:pt>
          <cx:pt idx="24566">3200</cx:pt>
          <cx:pt idx="24567">4300</cx:pt>
          <cx:pt idx="24568">2900</cx:pt>
          <cx:pt idx="24569">2500</cx:pt>
          <cx:pt idx="24570">1500</cx:pt>
          <cx:pt idx="24571">100</cx:pt>
          <cx:pt idx="24572">200</cx:pt>
          <cx:pt idx="24573">200</cx:pt>
          <cx:pt idx="24574">1600</cx:pt>
          <cx:pt idx="24575">2000</cx:pt>
          <cx:pt idx="24576">2000</cx:pt>
          <cx:pt idx="24577">1700</cx:pt>
          <cx:pt idx="24578">2200</cx:pt>
          <cx:pt idx="24579">4600</cx:pt>
          <cx:pt idx="24580">900</cx:pt>
          <cx:pt idx="24581">1900</cx:pt>
          <cx:pt idx="24582">1500</cx:pt>
          <cx:pt idx="24583">15000</cx:pt>
          <cx:pt idx="24584">8900</cx:pt>
          <cx:pt idx="24585">2300</cx:pt>
          <cx:pt idx="24586">5200</cx:pt>
          <cx:pt idx="24587">5000</cx:pt>
          <cx:pt idx="24588">6700</cx:pt>
          <cx:pt idx="24589">1600</cx:pt>
          <cx:pt idx="24590">2100</cx:pt>
          <cx:pt idx="24591">0</cx:pt>
          <cx:pt idx="24592">4900</cx:pt>
          <cx:pt idx="24593">2700</cx:pt>
          <cx:pt idx="24594">5400</cx:pt>
          <cx:pt idx="24595">600</cx:pt>
          <cx:pt idx="24596">0</cx:pt>
          <cx:pt idx="24597">3300</cx:pt>
          <cx:pt idx="24598">5000</cx:pt>
          <cx:pt idx="24599">5700</cx:pt>
          <cx:pt idx="24600">1000</cx:pt>
          <cx:pt idx="24601">4600</cx:pt>
          <cx:pt idx="24602">4900</cx:pt>
          <cx:pt idx="24603">5300</cx:pt>
          <cx:pt idx="24604">5100</cx:pt>
          <cx:pt idx="24605">4900</cx:pt>
          <cx:pt idx="24606">5100</cx:pt>
          <cx:pt idx="24607">4100</cx:pt>
          <cx:pt idx="24608">3900</cx:pt>
          <cx:pt idx="24609">4900</cx:pt>
          <cx:pt idx="24610">3800</cx:pt>
          <cx:pt idx="24611">3700</cx:pt>
          <cx:pt idx="24612">2900</cx:pt>
          <cx:pt idx="24613">3100</cx:pt>
          <cx:pt idx="24614">2400</cx:pt>
          <cx:pt idx="24615">2500</cx:pt>
          <cx:pt idx="24616">2600</cx:pt>
          <cx:pt idx="24617">2600</cx:pt>
          <cx:pt idx="24618">1600</cx:pt>
          <cx:pt idx="24619">3900</cx:pt>
          <cx:pt idx="24620">2800</cx:pt>
          <cx:pt idx="24621">3700</cx:pt>
          <cx:pt idx="24622">1700</cx:pt>
          <cx:pt idx="24623">1800</cx:pt>
          <cx:pt idx="24624">2200</cx:pt>
          <cx:pt idx="24625">1000</cx:pt>
          <cx:pt idx="24626">1300</cx:pt>
          <cx:pt idx="24627">900</cx:pt>
          <cx:pt idx="24628">2300</cx:pt>
          <cx:pt idx="24629">1400</cx:pt>
          <cx:pt idx="24630">1500</cx:pt>
          <cx:pt idx="24631">1400</cx:pt>
          <cx:pt idx="24632">1700</cx:pt>
          <cx:pt idx="24633">1800</cx:pt>
          <cx:pt idx="24634">500</cx:pt>
          <cx:pt idx="24635">1800</cx:pt>
          <cx:pt idx="24636">1000</cx:pt>
          <cx:pt idx="24637">1000</cx:pt>
          <cx:pt idx="24638">1300</cx:pt>
          <cx:pt idx="24639">1100</cx:pt>
          <cx:pt idx="24640">1000</cx:pt>
          <cx:pt idx="24641">1600</cx:pt>
          <cx:pt idx="24642">1200</cx:pt>
          <cx:pt idx="24643">1100</cx:pt>
          <cx:pt idx="24644">1300</cx:pt>
          <cx:pt idx="24645">1000</cx:pt>
          <cx:pt idx="24646">5200</cx:pt>
          <cx:pt idx="24647">3900</cx:pt>
          <cx:pt idx="24648">6400</cx:pt>
          <cx:pt idx="24649">4700</cx:pt>
          <cx:pt idx="24650">1800</cx:pt>
          <cx:pt idx="24651">4700</cx:pt>
          <cx:pt idx="24652">2000</cx:pt>
          <cx:pt idx="24653">3500</cx:pt>
          <cx:pt idx="24654">2200</cx:pt>
          <cx:pt idx="24655">4900</cx:pt>
          <cx:pt idx="24656">1800</cx:pt>
          <cx:pt idx="24657">2000</cx:pt>
          <cx:pt idx="24658">1200</cx:pt>
          <cx:pt idx="24659">4900</cx:pt>
          <cx:pt idx="24660">4800</cx:pt>
          <cx:pt idx="24661">7400</cx:pt>
          <cx:pt idx="24662">6600</cx:pt>
          <cx:pt idx="24663">5800</cx:pt>
          <cx:pt idx="24664">5200</cx:pt>
          <cx:pt idx="24665">7400</cx:pt>
          <cx:pt idx="24666">5700</cx:pt>
          <cx:pt idx="24667">6100</cx:pt>
          <cx:pt idx="24668">6900</cx:pt>
          <cx:pt idx="24669">2200</cx:pt>
          <cx:pt idx="24670">1500</cx:pt>
          <cx:pt idx="24671">3500</cx:pt>
          <cx:pt idx="24672">3400</cx:pt>
          <cx:pt idx="24673">3400</cx:pt>
          <cx:pt idx="24674">1900</cx:pt>
          <cx:pt idx="24675">3700</cx:pt>
          <cx:pt idx="24676">3500</cx:pt>
          <cx:pt idx="24677">3500</cx:pt>
          <cx:pt idx="24678">3900</cx:pt>
          <cx:pt idx="24679">6200</cx:pt>
          <cx:pt idx="24680">5900</cx:pt>
          <cx:pt idx="24681">6300</cx:pt>
          <cx:pt idx="24682">5200</cx:pt>
          <cx:pt idx="24683">6200</cx:pt>
          <cx:pt idx="24684">5700</cx:pt>
          <cx:pt idx="24685">7300</cx:pt>
          <cx:pt idx="24686">4400</cx:pt>
          <cx:pt idx="24687">6100</cx:pt>
          <cx:pt idx="24688">3500</cx:pt>
          <cx:pt idx="24689">5600</cx:pt>
          <cx:pt idx="24690">7900</cx:pt>
          <cx:pt idx="24691">1900</cx:pt>
          <cx:pt idx="24692">5100</cx:pt>
          <cx:pt idx="24693">5600</cx:pt>
          <cx:pt idx="24694">3900</cx:pt>
          <cx:pt idx="24695">4900</cx:pt>
          <cx:pt idx="24696">6200</cx:pt>
          <cx:pt idx="24697">1900</cx:pt>
          <cx:pt idx="24698">6900</cx:pt>
          <cx:pt idx="24699">5700</cx:pt>
          <cx:pt idx="24700">7400</cx:pt>
          <cx:pt idx="24701">1900</cx:pt>
          <cx:pt idx="24702">5500</cx:pt>
          <cx:pt idx="24703">4700</cx:pt>
          <cx:pt idx="24704">6300</cx:pt>
          <cx:pt idx="24705">5600</cx:pt>
          <cx:pt idx="24706">700</cx:pt>
          <cx:pt idx="24707">700</cx:pt>
          <cx:pt idx="24708">500</cx:pt>
          <cx:pt idx="24709">1200</cx:pt>
          <cx:pt idx="24710">4500</cx:pt>
          <cx:pt idx="24711">1600</cx:pt>
          <cx:pt idx="24712">1100</cx:pt>
          <cx:pt idx="24713">3600</cx:pt>
          <cx:pt idx="24714">2200</cx:pt>
          <cx:pt idx="24715">200</cx:pt>
          <cx:pt idx="24716">300</cx:pt>
          <cx:pt idx="24717">800</cx:pt>
          <cx:pt idx="24718">1200</cx:pt>
          <cx:pt idx="24719">1700</cx:pt>
          <cx:pt idx="24720">3000</cx:pt>
          <cx:pt idx="24721">4500</cx:pt>
          <cx:pt idx="24722">4200</cx:pt>
          <cx:pt idx="24723">3100</cx:pt>
          <cx:pt idx="24724">1800</cx:pt>
          <cx:pt idx="24725">400</cx:pt>
          <cx:pt idx="24726">0</cx:pt>
          <cx:pt idx="24727">1100</cx:pt>
          <cx:pt idx="24728">200</cx:pt>
          <cx:pt idx="24729">500</cx:pt>
          <cx:pt idx="24730">700</cx:pt>
          <cx:pt idx="24731">2600</cx:pt>
          <cx:pt idx="24732">2100</cx:pt>
          <cx:pt idx="24733">1800</cx:pt>
          <cx:pt idx="24734">2300</cx:pt>
          <cx:pt idx="24735">2200</cx:pt>
          <cx:pt idx="24736">2300</cx:pt>
          <cx:pt idx="24737">2400</cx:pt>
          <cx:pt idx="24738">1500</cx:pt>
          <cx:pt idx="24739">3000</cx:pt>
          <cx:pt idx="24740">2700</cx:pt>
          <cx:pt idx="24741">3200</cx:pt>
          <cx:pt idx="24742">2800</cx:pt>
          <cx:pt idx="24743">100</cx:pt>
          <cx:pt idx="24744">100</cx:pt>
          <cx:pt idx="24745">100</cx:pt>
          <cx:pt idx="24746">400</cx:pt>
          <cx:pt idx="24747">100</cx:pt>
          <cx:pt idx="24748">0</cx:pt>
          <cx:pt idx="24749">100</cx:pt>
          <cx:pt idx="24750">0</cx:pt>
          <cx:pt idx="24751">0</cx:pt>
          <cx:pt idx="24752">0</cx:pt>
          <cx:pt idx="24753">0</cx:pt>
          <cx:pt idx="24754">13600</cx:pt>
          <cx:pt idx="24755">1900</cx:pt>
          <cx:pt idx="24756">2200</cx:pt>
          <cx:pt idx="24757">1600</cx:pt>
          <cx:pt idx="24758">1600</cx:pt>
          <cx:pt idx="24759">1600</cx:pt>
          <cx:pt idx="24760">1500</cx:pt>
          <cx:pt idx="24761">700</cx:pt>
          <cx:pt idx="24762">1200</cx:pt>
          <cx:pt idx="24763">700</cx:pt>
          <cx:pt idx="24764">900</cx:pt>
          <cx:pt idx="24765">1500</cx:pt>
          <cx:pt idx="24766">1700</cx:pt>
          <cx:pt idx="24767">3300</cx:pt>
          <cx:pt idx="24768">800</cx:pt>
          <cx:pt idx="24769">800</cx:pt>
          <cx:pt idx="24770">4000</cx:pt>
          <cx:pt idx="24771">8000</cx:pt>
          <cx:pt idx="24772">2700</cx:pt>
          <cx:pt idx="24773">7100</cx:pt>
          <cx:pt idx="24774">5700</cx:pt>
          <cx:pt idx="24775">3600</cx:pt>
          <cx:pt idx="24776">4300</cx:pt>
          <cx:pt idx="24777">5100</cx:pt>
          <cx:pt idx="24778">6200</cx:pt>
          <cx:pt idx="24779">3900</cx:pt>
          <cx:pt idx="24780">4600</cx:pt>
          <cx:pt idx="24781">4900</cx:pt>
          <cx:pt idx="24782">4100</cx:pt>
          <cx:pt idx="24783">2800</cx:pt>
          <cx:pt idx="24784">5000</cx:pt>
          <cx:pt idx="24785">3500</cx:pt>
          <cx:pt idx="24786">3200</cx:pt>
          <cx:pt idx="24787">6200</cx:pt>
          <cx:pt idx="24788">2200</cx:pt>
          <cx:pt idx="24789">3700</cx:pt>
          <cx:pt idx="24790">5400</cx:pt>
          <cx:pt idx="24791">7200</cx:pt>
          <cx:pt idx="24792">6800</cx:pt>
          <cx:pt idx="24793">4700</cx:pt>
          <cx:pt idx="24794">4600</cx:pt>
          <cx:pt idx="24795">5900</cx:pt>
          <cx:pt idx="24796">6000</cx:pt>
          <cx:pt idx="24797">6200</cx:pt>
          <cx:pt idx="24798">4700</cx:pt>
          <cx:pt idx="24799">4000</cx:pt>
          <cx:pt idx="24800">5700</cx:pt>
          <cx:pt idx="24801">4400</cx:pt>
          <cx:pt idx="24802">5700</cx:pt>
          <cx:pt idx="24803">4500</cx:pt>
          <cx:pt idx="24804">5000</cx:pt>
          <cx:pt idx="24805">3800</cx:pt>
          <cx:pt idx="24806">4700</cx:pt>
          <cx:pt idx="24807">7700</cx:pt>
          <cx:pt idx="24808">8200</cx:pt>
          <cx:pt idx="24809">3100</cx:pt>
          <cx:pt idx="24810">3900</cx:pt>
          <cx:pt idx="24811">2500</cx:pt>
          <cx:pt idx="24812">3900</cx:pt>
          <cx:pt idx="24813">4100</cx:pt>
          <cx:pt idx="24814">3400</cx:pt>
          <cx:pt idx="24815">4000</cx:pt>
          <cx:pt idx="24816">2600</cx:pt>
          <cx:pt idx="24817">5000</cx:pt>
          <cx:pt idx="24818">3000</cx:pt>
          <cx:pt idx="24819">3400</cx:pt>
          <cx:pt idx="24820">2900</cx:pt>
          <cx:pt idx="24821">3200</cx:pt>
          <cx:pt idx="24822">3800</cx:pt>
          <cx:pt idx="24823">2900</cx:pt>
          <cx:pt idx="24824">2400</cx:pt>
          <cx:pt idx="24825">2000</cx:pt>
          <cx:pt idx="24826">2300</cx:pt>
          <cx:pt idx="24827">2200</cx:pt>
          <cx:pt idx="24828">1700</cx:pt>
          <cx:pt idx="24829">1700</cx:pt>
          <cx:pt idx="24830">1900</cx:pt>
          <cx:pt idx="24831">1700</cx:pt>
          <cx:pt idx="24832">3700</cx:pt>
          <cx:pt idx="24833">2100</cx:pt>
          <cx:pt idx="24834">2000</cx:pt>
          <cx:pt idx="24835">3600</cx:pt>
          <cx:pt idx="24836">5000</cx:pt>
          <cx:pt idx="24837">6500</cx:pt>
          <cx:pt idx="24838">1400</cx:pt>
          <cx:pt idx="24839">3300</cx:pt>
          <cx:pt idx="24840">2600</cx:pt>
          <cx:pt idx="24841">2700</cx:pt>
          <cx:pt idx="24842">1400</cx:pt>
          <cx:pt idx="24843">3000</cx:pt>
          <cx:pt idx="24844">600</cx:pt>
          <cx:pt idx="24845">3100</cx:pt>
          <cx:pt idx="24846">1300</cx:pt>
          <cx:pt idx="24847">4000</cx:pt>
          <cx:pt idx="24848">3100</cx:pt>
          <cx:pt idx="24849">3400</cx:pt>
          <cx:pt idx="24850">5300</cx:pt>
          <cx:pt idx="24851">8000</cx:pt>
          <cx:pt idx="24852">8300</cx:pt>
          <cx:pt idx="24853">6100</cx:pt>
          <cx:pt idx="24854">3000</cx:pt>
          <cx:pt idx="24855">2300</cx:pt>
          <cx:pt idx="24856">3500</cx:pt>
          <cx:pt idx="24857">3100</cx:pt>
          <cx:pt idx="24858">7200</cx:pt>
          <cx:pt idx="24859">1100</cx:pt>
          <cx:pt idx="24860">900</cx:pt>
          <cx:pt idx="24861">800</cx:pt>
          <cx:pt idx="24862">1500</cx:pt>
          <cx:pt idx="24863">1800</cx:pt>
          <cx:pt idx="24864">1500</cx:pt>
          <cx:pt idx="24865">1600</cx:pt>
          <cx:pt idx="24866">1900</cx:pt>
          <cx:pt idx="24867">2200</cx:pt>
          <cx:pt idx="24868">1400</cx:pt>
          <cx:pt idx="24869">2000</cx:pt>
          <cx:pt idx="24870">1700</cx:pt>
          <cx:pt idx="24871">5200</cx:pt>
          <cx:pt idx="24872">6600</cx:pt>
          <cx:pt idx="24873">6200</cx:pt>
          <cx:pt idx="24874">6600</cx:pt>
          <cx:pt idx="24875">5500</cx:pt>
          <cx:pt idx="24876">6100</cx:pt>
          <cx:pt idx="24877">6200</cx:pt>
          <cx:pt idx="24878">6200</cx:pt>
          <cx:pt idx="24879">5400</cx:pt>
          <cx:pt idx="24880">4600</cx:pt>
          <cx:pt idx="24881">4400</cx:pt>
          <cx:pt idx="24882">4500</cx:pt>
          <cx:pt idx="24883">7000</cx:pt>
          <cx:pt idx="24884">7000</cx:pt>
          <cx:pt idx="24885">6800</cx:pt>
          <cx:pt idx="24886">6700</cx:pt>
          <cx:pt idx="24887">7100</cx:pt>
          <cx:pt idx="24888">5400</cx:pt>
          <cx:pt idx="24889">5800</cx:pt>
          <cx:pt idx="24890">5500</cx:pt>
          <cx:pt idx="24891">4700</cx:pt>
          <cx:pt idx="24892">6200</cx:pt>
          <cx:pt idx="24893">6100</cx:pt>
          <cx:pt idx="24894">3300</cx:pt>
          <cx:pt idx="24895">700</cx:pt>
          <cx:pt idx="24896">800</cx:pt>
          <cx:pt idx="24897">700</cx:pt>
          <cx:pt idx="24898">1000</cx:pt>
          <cx:pt idx="24899">1100</cx:pt>
          <cx:pt idx="24900">400</cx:pt>
          <cx:pt idx="24901">700</cx:pt>
          <cx:pt idx="24902">300</cx:pt>
          <cx:pt idx="24903">1100</cx:pt>
          <cx:pt idx="24904">600</cx:pt>
          <cx:pt idx="24905">800</cx:pt>
          <cx:pt idx="24906">800</cx:pt>
          <cx:pt idx="24907">4300</cx:pt>
          <cx:pt idx="24908">6300</cx:pt>
          <cx:pt idx="24909">3000</cx:pt>
          <cx:pt idx="24910">4300</cx:pt>
          <cx:pt idx="24911">4100</cx:pt>
          <cx:pt idx="24912">5000</cx:pt>
          <cx:pt idx="24913">4500</cx:pt>
          <cx:pt idx="24914">5000</cx:pt>
          <cx:pt idx="24915">1800</cx:pt>
          <cx:pt idx="24916">4800</cx:pt>
          <cx:pt idx="24917">5000</cx:pt>
          <cx:pt idx="24918">6600</cx:pt>
          <cx:pt idx="24919">5800</cx:pt>
          <cx:pt idx="24920">5800</cx:pt>
          <cx:pt idx="24921">12100</cx:pt>
          <cx:pt idx="24922">7700</cx:pt>
          <cx:pt idx="24923">8600</cx:pt>
          <cx:pt idx="24924">6200</cx:pt>
          <cx:pt idx="24925">7900</cx:pt>
          <cx:pt idx="24926">6000</cx:pt>
          <cx:pt idx="24927">5500</cx:pt>
          <cx:pt idx="24928">6100</cx:pt>
          <cx:pt idx="24929">6000</cx:pt>
          <cx:pt idx="24930">3900</cx:pt>
          <cx:pt idx="24931">600</cx:pt>
          <cx:pt idx="24932">1900</cx:pt>
          <cx:pt idx="24933">1800</cx:pt>
          <cx:pt idx="24934">1800</cx:pt>
          <cx:pt idx="24935">1600</cx:pt>
          <cx:pt idx="24936">1300</cx:pt>
          <cx:pt idx="24937">1600</cx:pt>
          <cx:pt idx="24938">1400</cx:pt>
          <cx:pt idx="24939">700</cx:pt>
          <cx:pt idx="24940">800</cx:pt>
          <cx:pt idx="24941">700</cx:pt>
          <cx:pt idx="24942">700</cx:pt>
          <cx:pt idx="24943">2900</cx:pt>
          <cx:pt idx="24944">3200</cx:pt>
          <cx:pt idx="24945">2800</cx:pt>
          <cx:pt idx="24946">2900</cx:pt>
          <cx:pt idx="24947">3300</cx:pt>
          <cx:pt idx="24948">3200</cx:pt>
          <cx:pt idx="24949">3200</cx:pt>
          <cx:pt idx="24950">2500</cx:pt>
          <cx:pt idx="24951">3100</cx:pt>
          <cx:pt idx="24952">2600</cx:pt>
          <cx:pt idx="24953">3300</cx:pt>
          <cx:pt idx="24954">2900</cx:pt>
          <cx:pt idx="24955">1200</cx:pt>
          <cx:pt idx="24956">2700</cx:pt>
          <cx:pt idx="24957">13000</cx:pt>
          <cx:pt idx="24958">200</cx:pt>
          <cx:pt idx="24959">0</cx:pt>
          <cx:pt idx="24960">0</cx:pt>
          <cx:pt idx="24961">0</cx:pt>
          <cx:pt idx="24962">0</cx:pt>
          <cx:pt idx="24963">0</cx:pt>
          <cx:pt idx="24964">600</cx:pt>
          <cx:pt idx="24965">300</cx:pt>
          <cx:pt idx="24966">200</cx:pt>
          <cx:pt idx="24967">4100</cx:pt>
          <cx:pt idx="24968">4200</cx:pt>
          <cx:pt idx="24969">7200</cx:pt>
          <cx:pt idx="24970">11700</cx:pt>
          <cx:pt idx="24971">6200</cx:pt>
          <cx:pt idx="24972">3000</cx:pt>
          <cx:pt idx="24973">2900</cx:pt>
          <cx:pt idx="24974">3500</cx:pt>
          <cx:pt idx="24975">4000</cx:pt>
          <cx:pt idx="24976">100</cx:pt>
          <cx:pt idx="24977">0</cx:pt>
          <cx:pt idx="24978">100</cx:pt>
          <cx:pt idx="24979">5200</cx:pt>
          <cx:pt idx="24980">4600</cx:pt>
          <cx:pt idx="24981">8400</cx:pt>
          <cx:pt idx="24982">6200</cx:pt>
          <cx:pt idx="24983">5600</cx:pt>
          <cx:pt idx="24984">4700</cx:pt>
          <cx:pt idx="24985">300</cx:pt>
          <cx:pt idx="24986">1300</cx:pt>
          <cx:pt idx="24987">1700</cx:pt>
          <cx:pt idx="24988">2700</cx:pt>
          <cx:pt idx="24989">3400</cx:pt>
          <cx:pt idx="24990">1700</cx:pt>
          <cx:pt idx="24991">2300</cx:pt>
          <cx:pt idx="24992">1400</cx:pt>
          <cx:pt idx="24993">9500</cx:pt>
          <cx:pt idx="24994">4100</cx:pt>
          <cx:pt idx="24995">500</cx:pt>
          <cx:pt idx="24996">1900</cx:pt>
          <cx:pt idx="24997">1200</cx:pt>
          <cx:pt idx="24998">1200</cx:pt>
          <cx:pt idx="24999">1200</cx:pt>
          <cx:pt idx="25000">5000</cx:pt>
          <cx:pt idx="25001">4100</cx:pt>
          <cx:pt idx="25002">2800</cx:pt>
          <cx:pt idx="25003">12100</cx:pt>
          <cx:pt idx="25004">6500</cx:pt>
          <cx:pt idx="25005">7800</cx:pt>
          <cx:pt idx="25006">8600</cx:pt>
          <cx:pt idx="25007">8000</cx:pt>
          <cx:pt idx="25008">4500</cx:pt>
          <cx:pt idx="25009">5200</cx:pt>
          <cx:pt idx="25010">5500</cx:pt>
          <cx:pt idx="25011">5800</cx:pt>
          <cx:pt idx="25012">6000</cx:pt>
          <cx:pt idx="25013">7500</cx:pt>
          <cx:pt idx="25014">6700</cx:pt>
          <cx:pt idx="25015">7800</cx:pt>
          <cx:pt idx="25016">11300</cx:pt>
          <cx:pt idx="25017">17200</cx:pt>
          <cx:pt idx="25018">12600</cx:pt>
          <cx:pt idx="25019">13400</cx:pt>
          <cx:pt idx="25020">8600</cx:pt>
          <cx:pt idx="25021">9800</cx:pt>
          <cx:pt idx="25022">8300</cx:pt>
          <cx:pt idx="25023">11200</cx:pt>
          <cx:pt idx="25024">11500</cx:pt>
          <cx:pt idx="25025">7600</cx:pt>
          <cx:pt idx="25026">7500</cx:pt>
          <cx:pt idx="25027">2900</cx:pt>
          <cx:pt idx="25028">2700</cx:pt>
          <cx:pt idx="25029">2600</cx:pt>
          <cx:pt idx="25030">2900</cx:pt>
          <cx:pt idx="25031">3000</cx:pt>
          <cx:pt idx="25032">3000</cx:pt>
          <cx:pt idx="25033">3500</cx:pt>
          <cx:pt idx="25034">3600</cx:pt>
          <cx:pt idx="25035">3300</cx:pt>
          <cx:pt idx="25036">3400</cx:pt>
          <cx:pt idx="25037">3400</cx:pt>
          <cx:pt idx="25038">1600</cx:pt>
          <cx:pt idx="25039">0</cx:pt>
          <cx:pt idx="25040">200</cx:pt>
          <cx:pt idx="25041">3800</cx:pt>
          <cx:pt idx="25042">3100</cx:pt>
          <cx:pt idx="25043">5400</cx:pt>
          <cx:pt idx="25044">4500</cx:pt>
          <cx:pt idx="25045">4800</cx:pt>
          <cx:pt idx="25046">5300</cx:pt>
          <cx:pt idx="25047">3100</cx:pt>
          <cx:pt idx="25048">3100</cx:pt>
          <cx:pt idx="25049">4400</cx:pt>
          <cx:pt idx="25050">3900</cx:pt>
          <cx:pt idx="25051">1700</cx:pt>
          <cx:pt idx="25052">1500</cx:pt>
          <cx:pt idx="25053">1300</cx:pt>
          <cx:pt idx="25054">3500</cx:pt>
          <cx:pt idx="25055">2100</cx:pt>
          <cx:pt idx="25056">1500</cx:pt>
          <cx:pt idx="25057">2000</cx:pt>
          <cx:pt idx="25058">1900</cx:pt>
          <cx:pt idx="25059">2300</cx:pt>
          <cx:pt idx="25060">1600</cx:pt>
          <cx:pt idx="25061">1500</cx:pt>
          <cx:pt idx="25062">900</cx:pt>
          <cx:pt idx="25063">1600</cx:pt>
          <cx:pt idx="25064">5100</cx:pt>
          <cx:pt idx="25065">3900</cx:pt>
          <cx:pt idx="25066">4400</cx:pt>
          <cx:pt idx="25067">3400</cx:pt>
          <cx:pt idx="25068">3900</cx:pt>
          <cx:pt idx="25069">2900</cx:pt>
          <cx:pt idx="25070">4100</cx:pt>
          <cx:pt idx="25071">4200</cx:pt>
          <cx:pt idx="25072">2900</cx:pt>
          <cx:pt idx="25073">3400</cx:pt>
          <cx:pt idx="25074">3800</cx:pt>
          <cx:pt idx="25075">4400</cx:pt>
          <cx:pt idx="25076">4500</cx:pt>
          <cx:pt idx="25077">2200</cx:pt>
          <cx:pt idx="25078">3200</cx:pt>
          <cx:pt idx="25079">2200</cx:pt>
          <cx:pt idx="25080">4300</cx:pt>
          <cx:pt idx="25081">2600</cx:pt>
          <cx:pt idx="25082">3000</cx:pt>
          <cx:pt idx="25083">4400</cx:pt>
          <cx:pt idx="25084">2100</cx:pt>
          <cx:pt idx="25085">3000</cx:pt>
          <cx:pt idx="25086">2200</cx:pt>
          <cx:pt idx="25087">5000</cx:pt>
          <cx:pt idx="25088">10500</cx:pt>
          <cx:pt idx="25089">5200</cx:pt>
          <cx:pt idx="25090">5500</cx:pt>
          <cx:pt idx="25091">8000</cx:pt>
          <cx:pt idx="25092">8000</cx:pt>
          <cx:pt idx="25093">8100</cx:pt>
          <cx:pt idx="25094">7600</cx:pt>
          <cx:pt idx="25095">5000</cx:pt>
          <cx:pt idx="25096">5500</cx:pt>
          <cx:pt idx="25097">4600</cx:pt>
          <cx:pt idx="25098">5900</cx:pt>
          <cx:pt idx="25099">2900</cx:pt>
          <cx:pt idx="25100">3500</cx:pt>
          <cx:pt idx="25101">1500</cx:pt>
          <cx:pt idx="25102">1400</cx:pt>
          <cx:pt idx="25103">1100</cx:pt>
          <cx:pt idx="25104">1900</cx:pt>
          <cx:pt idx="25105">1600</cx:pt>
          <cx:pt idx="25106">1200</cx:pt>
          <cx:pt idx="25107">1300</cx:pt>
          <cx:pt idx="25108">1800</cx:pt>
          <cx:pt idx="25109">1400</cx:pt>
          <cx:pt idx="25110">1600</cx:pt>
          <cx:pt idx="25111">2000</cx:pt>
          <cx:pt idx="25112">3400</cx:pt>
          <cx:pt idx="25113">2400</cx:pt>
          <cx:pt idx="25114">2600</cx:pt>
          <cx:pt idx="25115">2500</cx:pt>
          <cx:pt idx="25116">2500</cx:pt>
          <cx:pt idx="25117">3700</cx:pt>
          <cx:pt idx="25118">2200</cx:pt>
          <cx:pt idx="25119">2300</cx:pt>
          <cx:pt idx="25120">2800</cx:pt>
          <cx:pt idx="25121">2400</cx:pt>
          <cx:pt idx="25122">3300</cx:pt>
          <cx:pt idx="25123">100</cx:pt>
          <cx:pt idx="25124">1000</cx:pt>
          <cx:pt idx="25125">400</cx:pt>
          <cx:pt idx="25126">1100</cx:pt>
          <cx:pt idx="25127">700</cx:pt>
          <cx:pt idx="25128">1100</cx:pt>
          <cx:pt idx="25129">100</cx:pt>
          <cx:pt idx="25130">1000</cx:pt>
          <cx:pt idx="25131">1500</cx:pt>
          <cx:pt idx="25132">700</cx:pt>
          <cx:pt idx="25133">1000</cx:pt>
          <cx:pt idx="25134">800</cx:pt>
          <cx:pt idx="25135">6000</cx:pt>
          <cx:pt idx="25136">5800</cx:pt>
          <cx:pt idx="25137">5500</cx:pt>
          <cx:pt idx="25138">9000</cx:pt>
          <cx:pt idx="25139">9400</cx:pt>
          <cx:pt idx="25140">7000</cx:pt>
          <cx:pt idx="25141">13500</cx:pt>
          <cx:pt idx="25142">7500</cx:pt>
          <cx:pt idx="25143">8200</cx:pt>
          <cx:pt idx="25144">7700</cx:pt>
          <cx:pt idx="25145">8300</cx:pt>
          <cx:pt idx="25146">8400</cx:pt>
          <cx:pt idx="25147">1000</cx:pt>
          <cx:pt idx="25148">1200</cx:pt>
          <cx:pt idx="25149">800</cx:pt>
          <cx:pt idx="25150">900</cx:pt>
          <cx:pt idx="25151">9300</cx:pt>
          <cx:pt idx="25152">1400</cx:pt>
          <cx:pt idx="25153">1100</cx:pt>
          <cx:pt idx="25154">700</cx:pt>
          <cx:pt idx="25155">800</cx:pt>
          <cx:pt idx="25156">800</cx:pt>
          <cx:pt idx="25157">600</cx:pt>
          <cx:pt idx="25158">800</cx:pt>
          <cx:pt idx="25159">1200</cx:pt>
          <cx:pt idx="25160">1200</cx:pt>
          <cx:pt idx="25161">1000</cx:pt>
          <cx:pt idx="25162">1600</cx:pt>
          <cx:pt idx="25163">700</cx:pt>
          <cx:pt idx="25164">700</cx:pt>
          <cx:pt idx="25165">700</cx:pt>
          <cx:pt idx="25166">700</cx:pt>
          <cx:pt idx="25167">500</cx:pt>
          <cx:pt idx="25168">500</cx:pt>
          <cx:pt idx="25169">800</cx:pt>
          <cx:pt idx="25170">700</cx:pt>
          <cx:pt idx="25171">4500</cx:pt>
          <cx:pt idx="25172">6800</cx:pt>
          <cx:pt idx="25173">3500</cx:pt>
          <cx:pt idx="25174">5400</cx:pt>
          <cx:pt idx="25175">4400</cx:pt>
          <cx:pt idx="25176">3800</cx:pt>
          <cx:pt idx="25177">3100</cx:pt>
          <cx:pt idx="25178">7100</cx:pt>
          <cx:pt idx="25179">5200</cx:pt>
          <cx:pt idx="25180">5900</cx:pt>
          <cx:pt idx="25181">4800</cx:pt>
          <cx:pt idx="25182">3500</cx:pt>
          <cx:pt idx="25183">1600</cx:pt>
          <cx:pt idx="25184">1900</cx:pt>
          <cx:pt idx="25185">1900</cx:pt>
          <cx:pt idx="25186">2100</cx:pt>
          <cx:pt idx="25187">2000</cx:pt>
          <cx:pt idx="25188">2500</cx:pt>
          <cx:pt idx="25189">2200</cx:pt>
          <cx:pt idx="25190">500</cx:pt>
          <cx:pt idx="25191">500</cx:pt>
          <cx:pt idx="25192">0</cx:pt>
          <cx:pt idx="25193">400</cx:pt>
          <cx:pt idx="25194">6300</cx:pt>
          <cx:pt idx="25195">6200</cx:pt>
          <cx:pt idx="25196">3600</cx:pt>
          <cx:pt idx="25197">6900</cx:pt>
          <cx:pt idx="25198">7100</cx:pt>
          <cx:pt idx="25199">5400</cx:pt>
          <cx:pt idx="25200">4500</cx:pt>
          <cx:pt idx="25201">5100</cx:pt>
          <cx:pt idx="25202">3100</cx:pt>
          <cx:pt idx="25203">2300</cx:pt>
          <cx:pt idx="25204">4500</cx:pt>
          <cx:pt idx="25205">5900</cx:pt>
          <cx:pt idx="25206">1600</cx:pt>
          <cx:pt idx="25207">1700</cx:pt>
          <cx:pt idx="25208">1500</cx:pt>
          <cx:pt idx="25209">1400</cx:pt>
          <cx:pt idx="25210">1400</cx:pt>
          <cx:pt idx="25211">1000</cx:pt>
          <cx:pt idx="25212">0</cx:pt>
          <cx:pt idx="25213">0</cx:pt>
          <cx:pt idx="25214">5300</cx:pt>
          <cx:pt idx="25215">6800</cx:pt>
          <cx:pt idx="25216">5900</cx:pt>
          <cx:pt idx="25217">6400</cx:pt>
          <cx:pt idx="25218">6500</cx:pt>
          <cx:pt idx="25219">7700</cx:pt>
          <cx:pt idx="25220">4700</cx:pt>
          <cx:pt idx="25221">3400</cx:pt>
          <cx:pt idx="25222">4900</cx:pt>
          <cx:pt idx="25223">4400</cx:pt>
          <cx:pt idx="25224">3100</cx:pt>
          <cx:pt idx="25225">3800</cx:pt>
          <cx:pt idx="25226">6300</cx:pt>
          <cx:pt idx="25227">7900</cx:pt>
          <cx:pt idx="25228">5300</cx:pt>
          <cx:pt idx="25229">5700</cx:pt>
          <cx:pt idx="25230">5800</cx:pt>
          <cx:pt idx="25231">8200</cx:pt>
          <cx:pt idx="25232">1600</cx:pt>
          <cx:pt idx="25233">4300</cx:pt>
          <cx:pt idx="25234">5400</cx:pt>
          <cx:pt idx="25235">4900</cx:pt>
          <cx:pt idx="25236">4700</cx:pt>
          <cx:pt idx="25237">2600</cx:pt>
          <cx:pt idx="25238">5000</cx:pt>
          <cx:pt idx="25239">4000</cx:pt>
          <cx:pt idx="25240">5500</cx:pt>
          <cx:pt idx="25241">3500</cx:pt>
          <cx:pt idx="25242">4200</cx:pt>
          <cx:pt idx="25243">5500</cx:pt>
          <cx:pt idx="25244">7400</cx:pt>
          <cx:pt idx="25245">5600</cx:pt>
          <cx:pt idx="25246">6100</cx:pt>
          <cx:pt idx="25247">6000</cx:pt>
          <cx:pt idx="25248">5600</cx:pt>
          <cx:pt idx="25249">6700</cx:pt>
          <cx:pt idx="25250">5100</cx:pt>
          <cx:pt idx="25251">5400</cx:pt>
          <cx:pt idx="25252">5300</cx:pt>
          <cx:pt idx="25253">4000</cx:pt>
          <cx:pt idx="25254">4300</cx:pt>
          <cx:pt idx="25255">10100</cx:pt>
          <cx:pt idx="25256">7600</cx:pt>
          <cx:pt idx="25257">5200</cx:pt>
          <cx:pt idx="25258">4100</cx:pt>
          <cx:pt idx="25259">4900</cx:pt>
          <cx:pt idx="25260">3800</cx:pt>
          <cx:pt idx="25261">5000</cx:pt>
          <cx:pt idx="25262">3000</cx:pt>
          <cx:pt idx="25263">4800</cx:pt>
          <cx:pt idx="25264">4100</cx:pt>
          <cx:pt idx="25265">3000</cx:pt>
          <cx:pt idx="25266">3800</cx:pt>
          <cx:pt idx="25267">5300</cx:pt>
          <cx:pt idx="25268">6200</cx:pt>
          <cx:pt idx="25269">5100</cx:pt>
          <cx:pt idx="25270">4900</cx:pt>
          <cx:pt idx="25271">6200</cx:pt>
          <cx:pt idx="25272">5200</cx:pt>
          <cx:pt idx="25273">5600</cx:pt>
          <cx:pt idx="25274">6200</cx:pt>
          <cx:pt idx="25275">5800</cx:pt>
          <cx:pt idx="25276">6800</cx:pt>
          <cx:pt idx="25277">5700</cx:pt>
          <cx:pt idx="25278">5600</cx:pt>
          <cx:pt idx="25279">3500</cx:pt>
          <cx:pt idx="25280">3700</cx:pt>
          <cx:pt idx="25281">3000</cx:pt>
          <cx:pt idx="25282">3900</cx:pt>
          <cx:pt idx="25283">2300</cx:pt>
          <cx:pt idx="25284">3600</cx:pt>
          <cx:pt idx="25285">3300</cx:pt>
          <cx:pt idx="25286">4500</cx:pt>
          <cx:pt idx="25287">2900</cx:pt>
          <cx:pt idx="25288">6800</cx:pt>
          <cx:pt idx="25289">3900</cx:pt>
          <cx:pt idx="25290">3400</cx:pt>
          <cx:pt idx="25291">5700</cx:pt>
          <cx:pt idx="25292">4400</cx:pt>
          <cx:pt idx="25293">3400</cx:pt>
          <cx:pt idx="25294">4000</cx:pt>
          <cx:pt idx="25295">5500</cx:pt>
          <cx:pt idx="25296">9200</cx:pt>
          <cx:pt idx="25297">7000</cx:pt>
          <cx:pt idx="25298">4700</cx:pt>
          <cx:pt idx="25299">4200</cx:pt>
          <cx:pt idx="25300">2500</cx:pt>
          <cx:pt idx="25301">3300</cx:pt>
          <cx:pt idx="25302">5900</cx:pt>
          <cx:pt idx="25303">2800</cx:pt>
          <cx:pt idx="25304">3200</cx:pt>
          <cx:pt idx="25305">2500</cx:pt>
          <cx:pt idx="25306">2700</cx:pt>
          <cx:pt idx="25307">2900</cx:pt>
          <cx:pt idx="25308">2100</cx:pt>
          <cx:pt idx="25309">3000</cx:pt>
          <cx:pt idx="25310">3000</cx:pt>
          <cx:pt idx="25311">2600</cx:pt>
          <cx:pt idx="25312">2600</cx:pt>
          <cx:pt idx="25313">3800</cx:pt>
          <cx:pt idx="25314">3700</cx:pt>
          <cx:pt idx="25315">2800</cx:pt>
          <cx:pt idx="25316">2400</cx:pt>
          <cx:pt idx="25317">100</cx:pt>
          <cx:pt idx="25318">0</cx:pt>
          <cx:pt idx="25319">1400</cx:pt>
          <cx:pt idx="25320">2900</cx:pt>
          <cx:pt idx="25321">2900</cx:pt>
          <cx:pt idx="25322">2500</cx:pt>
          <cx:pt idx="25323">2900</cx:pt>
          <cx:pt idx="25324">3000</cx:pt>
          <cx:pt idx="25325">3200</cx:pt>
          <cx:pt idx="25326">4000</cx:pt>
          <cx:pt idx="25327">700</cx:pt>
          <cx:pt idx="25328">700</cx:pt>
          <cx:pt idx="25329">4600</cx:pt>
          <cx:pt idx="25330">3200</cx:pt>
          <cx:pt idx="25331">3700</cx:pt>
          <cx:pt idx="25332">3200</cx:pt>
          <cx:pt idx="25333">3000</cx:pt>
          <cx:pt idx="25334">3700</cx:pt>
          <cx:pt idx="25335">3600</cx:pt>
          <cx:pt idx="25336">3900</cx:pt>
          <cx:pt idx="25337">5100</cx:pt>
          <cx:pt idx="25338">4100</cx:pt>
          <cx:pt idx="25339">3600</cx:pt>
          <cx:pt idx="25340">2900</cx:pt>
          <cx:pt idx="25341">2100</cx:pt>
          <cx:pt idx="25342">4400</cx:pt>
          <cx:pt idx="25343">1000</cx:pt>
          <cx:pt idx="25344">2000</cx:pt>
          <cx:pt idx="25345">2800</cx:pt>
          <cx:pt idx="25346">1900</cx:pt>
          <cx:pt idx="25347">6200</cx:pt>
          <cx:pt idx="25348">5900</cx:pt>
          <cx:pt idx="25349">3700</cx:pt>
          <cx:pt idx="25350">1500</cx:pt>
          <cx:pt idx="25351">100</cx:pt>
          <cx:pt idx="25352">5500</cx:pt>
          <cx:pt idx="25353">4600</cx:pt>
          <cx:pt idx="25354">4800</cx:pt>
          <cx:pt idx="25355">3000</cx:pt>
          <cx:pt idx="25356">4200</cx:pt>
          <cx:pt idx="25357">4600</cx:pt>
          <cx:pt idx="25358">5400</cx:pt>
          <cx:pt idx="25359">4000</cx:pt>
          <cx:pt idx="25360">4400</cx:pt>
          <cx:pt idx="25361">4100</cx:pt>
          <cx:pt idx="25362">3800</cx:pt>
          <cx:pt idx="25363">4600</cx:pt>
          <cx:pt idx="25364">3900</cx:pt>
          <cx:pt idx="25365">3100</cx:pt>
          <cx:pt idx="25366">2900</cx:pt>
          <cx:pt idx="25367">3600</cx:pt>
          <cx:pt idx="25368">3000</cx:pt>
          <cx:pt idx="25369">2900</cx:pt>
          <cx:pt idx="25370">3100</cx:pt>
          <cx:pt idx="25371">3000</cx:pt>
          <cx:pt idx="25372">2700</cx:pt>
          <cx:pt idx="25373">3100</cx:pt>
          <cx:pt idx="25374">3400</cx:pt>
          <cx:pt idx="25375">2800</cx:pt>
          <cx:pt idx="25376">1600</cx:pt>
          <cx:pt idx="25377">1700</cx:pt>
          <cx:pt idx="25378">2900</cx:pt>
          <cx:pt idx="25379">0</cx:pt>
          <cx:pt idx="25380">1500</cx:pt>
          <cx:pt idx="25381">2500</cx:pt>
          <cx:pt idx="25382">2900</cx:pt>
          <cx:pt idx="25383">2400</cx:pt>
          <cx:pt idx="25384">2500</cx:pt>
          <cx:pt idx="25385">1100</cx:pt>
          <cx:pt idx="25386">300</cx:pt>
          <cx:pt idx="25387">2500</cx:pt>
          <cx:pt idx="25388">500</cx:pt>
          <cx:pt idx="25389">900</cx:pt>
          <cx:pt idx="25390">800</cx:pt>
          <cx:pt idx="25391">800</cx:pt>
          <cx:pt idx="25392">900</cx:pt>
          <cx:pt idx="25393">700</cx:pt>
          <cx:pt idx="25394">900</cx:pt>
          <cx:pt idx="25395">700</cx:pt>
          <cx:pt idx="25396">1300</cx:pt>
          <cx:pt idx="25397">300</cx:pt>
          <cx:pt idx="25398">1400</cx:pt>
          <cx:pt idx="25399">800</cx:pt>
          <cx:pt idx="25400">600</cx:pt>
          <cx:pt idx="25401">700</cx:pt>
          <cx:pt idx="25402">500</cx:pt>
          <cx:pt idx="25403">800</cx:pt>
          <cx:pt idx="25404">800</cx:pt>
          <cx:pt idx="25405">800</cx:pt>
          <cx:pt idx="25406">1100</cx:pt>
          <cx:pt idx="25407">100</cx:pt>
          <cx:pt idx="25408">400</cx:pt>
          <cx:pt idx="25409">500</cx:pt>
          <cx:pt idx="25410">0</cx:pt>
          <cx:pt idx="25411">0</cx:pt>
          <cx:pt idx="25412">3100</cx:pt>
          <cx:pt idx="25413">4000</cx:pt>
          <cx:pt idx="25414">3500</cx:pt>
          <cx:pt idx="25415">3000</cx:pt>
          <cx:pt idx="25416">3500</cx:pt>
          <cx:pt idx="25417">2300</cx:pt>
          <cx:pt idx="25418">3100</cx:pt>
          <cx:pt idx="25419">1700</cx:pt>
          <cx:pt idx="25420">2600</cx:pt>
          <cx:pt idx="25421">3200</cx:pt>
          <cx:pt idx="25422">2800</cx:pt>
          <cx:pt idx="25423">3300</cx:pt>
          <cx:pt idx="25424">10000</cx:pt>
          <cx:pt idx="25425">9100</cx:pt>
          <cx:pt idx="25426">10100</cx:pt>
          <cx:pt idx="25427">18600</cx:pt>
          <cx:pt idx="25428">8900</cx:pt>
          <cx:pt idx="25429">9700</cx:pt>
          <cx:pt idx="25430">11100</cx:pt>
          <cx:pt idx="25431">10500</cx:pt>
          <cx:pt idx="25432">7600</cx:pt>
          <cx:pt idx="25433">11400</cx:pt>
          <cx:pt idx="25434">10500</cx:pt>
          <cx:pt idx="25435">10000</cx:pt>
          <cx:pt idx="25436">600</cx:pt>
          <cx:pt idx="25437">1000</cx:pt>
          <cx:pt idx="25438">900</cx:pt>
          <cx:pt idx="25439">2200</cx:pt>
          <cx:pt idx="25440">900</cx:pt>
          <cx:pt idx="25441">1000</cx:pt>
          <cx:pt idx="25442">1000</cx:pt>
          <cx:pt idx="25443">1000</cx:pt>
          <cx:pt idx="25444">1000</cx:pt>
          <cx:pt idx="25445">1700</cx:pt>
          <cx:pt idx="25446">800</cx:pt>
          <cx:pt idx="25447">600</cx:pt>
          <cx:pt idx="25448">2900</cx:pt>
          <cx:pt idx="25449">5800</cx:pt>
          <cx:pt idx="25450">1500</cx:pt>
          <cx:pt idx="25451">3500</cx:pt>
          <cx:pt idx="25452">4600</cx:pt>
          <cx:pt idx="25453">3300</cx:pt>
          <cx:pt idx="25454">3100</cx:pt>
          <cx:pt idx="25455">4000</cx:pt>
          <cx:pt idx="25456">3800</cx:pt>
          <cx:pt idx="25457">5400</cx:pt>
          <cx:pt idx="25458">5600</cx:pt>
          <cx:pt idx="25459">4700</cx:pt>
          <cx:pt idx="25460">5500</cx:pt>
          <cx:pt idx="25461">6800</cx:pt>
          <cx:pt idx="25462">5400</cx:pt>
          <cx:pt idx="25463">5600</cx:pt>
          <cx:pt idx="25464">5500</cx:pt>
          <cx:pt idx="25465">5200</cx:pt>
          <cx:pt idx="25466">16600</cx:pt>
          <cx:pt idx="25467">2500</cx:pt>
          <cx:pt idx="25468">4900</cx:pt>
          <cx:pt idx="25469">5000</cx:pt>
          <cx:pt idx="25470">4300</cx:pt>
          <cx:pt idx="25471">3700</cx:pt>
          <cx:pt idx="25472">5800</cx:pt>
          <cx:pt idx="25473">5900</cx:pt>
          <cx:pt idx="25474">6800</cx:pt>
          <cx:pt idx="25475">6300</cx:pt>
          <cx:pt idx="25476">6000</cx:pt>
          <cx:pt idx="25477">6400</cx:pt>
          <cx:pt idx="25478">4900</cx:pt>
          <cx:pt idx="25479">8300</cx:pt>
          <cx:pt idx="25480">5900</cx:pt>
          <cx:pt idx="25481">7700</cx:pt>
          <cx:pt idx="25482">7300</cx:pt>
          <cx:pt idx="25483">6900</cx:pt>
          <cx:pt idx="25484">2900</cx:pt>
          <cx:pt idx="25485">3000</cx:pt>
          <cx:pt idx="25486">2600</cx:pt>
          <cx:pt idx="25487">2500</cx:pt>
          <cx:pt idx="25488">3200</cx:pt>
          <cx:pt idx="25489">2400</cx:pt>
          <cx:pt idx="25490">2700</cx:pt>
          <cx:pt idx="25491">2700</cx:pt>
          <cx:pt idx="25492">2600</cx:pt>
          <cx:pt idx="25493">2900</cx:pt>
          <cx:pt idx="25494">3300</cx:pt>
          <cx:pt idx="25495">3000</cx:pt>
          <cx:pt idx="25496">1600</cx:pt>
          <cx:pt idx="25497">900</cx:pt>
          <cx:pt idx="25498">1200</cx:pt>
          <cx:pt idx="25499">2100</cx:pt>
          <cx:pt idx="25500">1600</cx:pt>
          <cx:pt idx="25501">2400</cx:pt>
          <cx:pt idx="25502">1900</cx:pt>
          <cx:pt idx="25503">1600</cx:pt>
          <cx:pt idx="25504">1200</cx:pt>
          <cx:pt idx="25505">1200</cx:pt>
          <cx:pt idx="25506">1400</cx:pt>
          <cx:pt idx="25507">1100</cx:pt>
          <cx:pt idx="25508">3700</cx:pt>
          <cx:pt idx="25509">4400</cx:pt>
          <cx:pt idx="25510">4500</cx:pt>
          <cx:pt idx="25511">6000</cx:pt>
          <cx:pt idx="25512">4000</cx:pt>
          <cx:pt idx="25513">4000</cx:pt>
          <cx:pt idx="25514">4200</cx:pt>
          <cx:pt idx="25515">3500</cx:pt>
          <cx:pt idx="25516">4400</cx:pt>
          <cx:pt idx="25517">4400</cx:pt>
          <cx:pt idx="25518">3500</cx:pt>
          <cx:pt idx="25519">4500</cx:pt>
          <cx:pt idx="25520">0</cx:pt>
          <cx:pt idx="25521">0</cx:pt>
          <cx:pt idx="25522">0</cx:pt>
          <cx:pt idx="25523">0</cx:pt>
          <cx:pt idx="25524">0</cx:pt>
          <cx:pt idx="25525">0</cx:pt>
          <cx:pt idx="25526">0</cx:pt>
          <cx:pt idx="25527">0</cx:pt>
          <cx:pt idx="25528">0</cx:pt>
          <cx:pt idx="25529">200</cx:pt>
          <cx:pt idx="25530">400</cx:pt>
          <cx:pt idx="25531">600</cx:pt>
          <cx:pt idx="25532">3600</cx:pt>
          <cx:pt idx="25533">2600</cx:pt>
          <cx:pt idx="25534">2300</cx:pt>
          <cx:pt idx="25535">3200</cx:pt>
          <cx:pt idx="25536">3100</cx:pt>
          <cx:pt idx="25537">2600</cx:pt>
          <cx:pt idx="25538">2000</cx:pt>
          <cx:pt idx="25539">2500</cx:pt>
          <cx:pt idx="25540">2300</cx:pt>
          <cx:pt idx="25541">2600</cx:pt>
          <cx:pt idx="25542">2700</cx:pt>
          <cx:pt idx="25543">1800</cx:pt>
          <cx:pt idx="25544">2300</cx:pt>
          <cx:pt idx="25545">6700</cx:pt>
          <cx:pt idx="25546">6000</cx:pt>
          <cx:pt idx="25547">1700</cx:pt>
          <cx:pt idx="25548">2100</cx:pt>
          <cx:pt idx="25549">1500</cx:pt>
          <cx:pt idx="25550">1500</cx:pt>
          <cx:pt idx="25551">2100</cx:pt>
          <cx:pt idx="25552">1400</cx:pt>
          <cx:pt idx="25553">1400</cx:pt>
          <cx:pt idx="25554">2200</cx:pt>
          <cx:pt idx="25555">1400</cx:pt>
          <cx:pt idx="25556">1700</cx:pt>
          <cx:pt idx="25557">2300</cx:pt>
          <cx:pt idx="25558">2800</cx:pt>
          <cx:pt idx="25559">2300</cx:pt>
          <cx:pt idx="25560">2900</cx:pt>
          <cx:pt idx="25561">200</cx:pt>
          <cx:pt idx="25562">3000</cx:pt>
          <cx:pt idx="25563">1100</cx:pt>
          <cx:pt idx="25564">1200</cx:pt>
          <cx:pt idx="25565">1200</cx:pt>
          <cx:pt idx="25566">1500</cx:pt>
          <cx:pt idx="25567">3300</cx:pt>
          <cx:pt idx="25568">2600</cx:pt>
          <cx:pt idx="25569">1100</cx:pt>
          <cx:pt idx="25570">1200</cx:pt>
          <cx:pt idx="25571">1100</cx:pt>
          <cx:pt idx="25572">1100</cx:pt>
          <cx:pt idx="25573">800</cx:pt>
          <cx:pt idx="25574">900</cx:pt>
          <cx:pt idx="25575">800</cx:pt>
          <cx:pt idx="25576">700</cx:pt>
          <cx:pt idx="25577">700</cx:pt>
          <cx:pt idx="25578">800</cx:pt>
          <cx:pt idx="25579">700</cx:pt>
          <cx:pt idx="25580">2900</cx:pt>
          <cx:pt idx="25581">3600</cx:pt>
          <cx:pt idx="25582">3100</cx:pt>
          <cx:pt idx="25583">3100</cx:pt>
          <cx:pt idx="25584">3300</cx:pt>
          <cx:pt idx="25585">3300</cx:pt>
          <cx:pt idx="25586">3500</cx:pt>
          <cx:pt idx="25587">3500</cx:pt>
          <cx:pt idx="25588">2900</cx:pt>
          <cx:pt idx="25589">3600</cx:pt>
          <cx:pt idx="25590">3000</cx:pt>
          <cx:pt idx="25591">3500</cx:pt>
          <cx:pt idx="25592">5200</cx:pt>
          <cx:pt idx="25593">5100</cx:pt>
          <cx:pt idx="25594">5100</cx:pt>
          <cx:pt idx="25595">5800</cx:pt>
          <cx:pt idx="25596">5100</cx:pt>
          <cx:pt idx="25597">4900</cx:pt>
          <cx:pt idx="25598">9600</cx:pt>
          <cx:pt idx="25599">12900</cx:pt>
          <cx:pt idx="25600">9700</cx:pt>
          <cx:pt idx="25601">9900</cx:pt>
          <cx:pt idx="25602">5600</cx:pt>
          <cx:pt idx="25603">4000</cx:pt>
          <cx:pt idx="25604">3000</cx:pt>
          <cx:pt idx="25605">5000</cx:pt>
          <cx:pt idx="25606">3500</cx:pt>
          <cx:pt idx="25607">3200</cx:pt>
          <cx:pt idx="25608">3700</cx:pt>
          <cx:pt idx="25609">3000</cx:pt>
          <cx:pt idx="25610">3000</cx:pt>
          <cx:pt idx="25611">2700</cx:pt>
          <cx:pt idx="25612">5600</cx:pt>
          <cx:pt idx="25613">2900</cx:pt>
          <cx:pt idx="25614">2200</cx:pt>
          <cx:pt idx="25615">1900</cx:pt>
          <cx:pt idx="25616">5400</cx:pt>
          <cx:pt idx="25617">4000</cx:pt>
          <cx:pt idx="25618">3700</cx:pt>
          <cx:pt idx="25619">5900</cx:pt>
          <cx:pt idx="25620">3900</cx:pt>
          <cx:pt idx="25621">4400</cx:pt>
          <cx:pt idx="25622">5900</cx:pt>
          <cx:pt idx="25623">5300</cx:pt>
          <cx:pt idx="25624">4700</cx:pt>
          <cx:pt idx="25625">8400</cx:pt>
          <cx:pt idx="25626">4500</cx:pt>
          <cx:pt idx="25627">4600</cx:pt>
          <cx:pt idx="25628">2600</cx:pt>
          <cx:pt idx="25629">2700</cx:pt>
          <cx:pt idx="25630">3300</cx:pt>
          <cx:pt idx="25631">2500</cx:pt>
          <cx:pt idx="25632">2900</cx:pt>
          <cx:pt idx="25633">1900</cx:pt>
          <cx:pt idx="25634">1300</cx:pt>
          <cx:pt idx="25635">2500</cx:pt>
          <cx:pt idx="25636">2300</cx:pt>
          <cx:pt idx="25637">1200</cx:pt>
          <cx:pt idx="25638">700</cx:pt>
          <cx:pt idx="25639">500</cx:pt>
          <cx:pt idx="25640">4400</cx:pt>
          <cx:pt idx="25641">5400</cx:pt>
          <cx:pt idx="25642">6000</cx:pt>
          <cx:pt idx="25643">5100</cx:pt>
          <cx:pt idx="25644">3700</cx:pt>
          <cx:pt idx="25645">2900</cx:pt>
          <cx:pt idx="25646">2600</cx:pt>
          <cx:pt idx="25647">4000</cx:pt>
          <cx:pt idx="25648">3300</cx:pt>
          <cx:pt idx="25649">3100</cx:pt>
          <cx:pt idx="25650">2700</cx:pt>
          <cx:pt idx="25651">3200</cx:pt>
          <cx:pt idx="25652">900</cx:pt>
          <cx:pt idx="25653">900</cx:pt>
          <cx:pt idx="25654">700</cx:pt>
          <cx:pt idx="25655">1000</cx:pt>
          <cx:pt idx="25656">700</cx:pt>
          <cx:pt idx="25657">1000</cx:pt>
          <cx:pt idx="25658">600</cx:pt>
          <cx:pt idx="25659">500</cx:pt>
          <cx:pt idx="25660">700</cx:pt>
          <cx:pt idx="25661">600</cx:pt>
          <cx:pt idx="25662">600</cx:pt>
          <cx:pt idx="25663">500</cx:pt>
          <cx:pt idx="25664">3100</cx:pt>
          <cx:pt idx="25665">3300</cx:pt>
          <cx:pt idx="25666">3800</cx:pt>
          <cx:pt idx="25667">6500</cx:pt>
          <cx:pt idx="25668">200</cx:pt>
          <cx:pt idx="25669">2000</cx:pt>
          <cx:pt idx="25670">2200</cx:pt>
          <cx:pt idx="25671">2600</cx:pt>
          <cx:pt idx="25672">2600</cx:pt>
          <cx:pt idx="25673">2400</cx:pt>
          <cx:pt idx="25674">2600</cx:pt>
          <cx:pt idx="25675">2600</cx:pt>
          <cx:pt idx="25676">4800</cx:pt>
          <cx:pt idx="25677">13900</cx:pt>
          <cx:pt idx="25678">5500</cx:pt>
          <cx:pt idx="25679">4700</cx:pt>
          <cx:pt idx="25680">4600</cx:pt>
          <cx:pt idx="25681">4000</cx:pt>
          <cx:pt idx="25682">3000</cx:pt>
          <cx:pt idx="25683">4000</cx:pt>
          <cx:pt idx="25684">3600</cx:pt>
          <cx:pt idx="25685">5700</cx:pt>
          <cx:pt idx="25686">4000</cx:pt>
          <cx:pt idx="25687">4200</cx:pt>
          <cx:pt idx="25688">1300</cx:pt>
          <cx:pt idx="25689">2000</cx:pt>
          <cx:pt idx="25690">1500</cx:pt>
          <cx:pt idx="25691">2100</cx:pt>
          <cx:pt idx="25692">2600</cx:pt>
          <cx:pt idx="25693">1600</cx:pt>
          <cx:pt idx="25694">2000</cx:pt>
          <cx:pt idx="25695">1800</cx:pt>
          <cx:pt idx="25696">1800</cx:pt>
          <cx:pt idx="25697">1700</cx:pt>
          <cx:pt idx="25698">1400</cx:pt>
          <cx:pt idx="25699">1200</cx:pt>
          <cx:pt idx="25700">800</cx:pt>
          <cx:pt idx="25701">1400</cx:pt>
          <cx:pt idx="25702">900</cx:pt>
          <cx:pt idx="25703">900</cx:pt>
          <cx:pt idx="25704">1000</cx:pt>
          <cx:pt idx="25705">1300</cx:pt>
          <cx:pt idx="25706">1500</cx:pt>
          <cx:pt idx="25707">1000</cx:pt>
          <cx:pt idx="25708">1300</cx:pt>
          <cx:pt idx="25709">1700</cx:pt>
          <cx:pt idx="25710">1000</cx:pt>
          <cx:pt idx="25711">1600</cx:pt>
          <cx:pt idx="25712">2500</cx:pt>
          <cx:pt idx="25713">3200</cx:pt>
          <cx:pt idx="25714">2000</cx:pt>
          <cx:pt idx="25715">2000</cx:pt>
          <cx:pt idx="25716">600</cx:pt>
          <cx:pt idx="25717">1200</cx:pt>
          <cx:pt idx="25718">1200</cx:pt>
          <cx:pt idx="25719">3200</cx:pt>
          <cx:pt idx="25720">4100</cx:pt>
          <cx:pt idx="25721">3900</cx:pt>
          <cx:pt idx="25722">4500</cx:pt>
          <cx:pt idx="25723">3400</cx:pt>
          <cx:pt idx="25724">0</cx:pt>
          <cx:pt idx="25725">0</cx:pt>
          <cx:pt idx="25726">200</cx:pt>
          <cx:pt idx="25727">0</cx:pt>
          <cx:pt idx="25728">19400</cx:pt>
          <cx:pt idx="25729">31700</cx:pt>
          <cx:pt idx="25730">45100</cx:pt>
          <cx:pt idx="25731">5700</cx:pt>
          <cx:pt idx="25732">3600</cx:pt>
          <cx:pt idx="25733">1900</cx:pt>
          <cx:pt idx="25734">3800</cx:pt>
          <cx:pt idx="25735">6300</cx:pt>
          <cx:pt idx="25736">5100</cx:pt>
          <cx:pt idx="25737">4400</cx:pt>
          <cx:pt idx="25738">5600</cx:pt>
          <cx:pt idx="25739">4500</cx:pt>
          <cx:pt idx="25740">3700</cx:pt>
          <cx:pt idx="25741">5300</cx:pt>
          <cx:pt idx="25742">4200</cx:pt>
          <cx:pt idx="25743">3800</cx:pt>
          <cx:pt idx="25744">3300</cx:pt>
          <cx:pt idx="25745">3400</cx:pt>
          <cx:pt idx="25746">2400</cx:pt>
          <cx:pt idx="25747">3400</cx:pt>
          <cx:pt idx="25748">2200</cx:pt>
          <cx:pt idx="25749">3700</cx:pt>
          <cx:pt idx="25750">3000</cx:pt>
          <cx:pt idx="25751">2400</cx:pt>
          <cx:pt idx="25752">1200</cx:pt>
          <cx:pt idx="25753">2100</cx:pt>
          <cx:pt idx="25754">1300</cx:pt>
          <cx:pt idx="25755">1400</cx:pt>
          <cx:pt idx="25756">2000</cx:pt>
          <cx:pt idx="25757">1400</cx:pt>
          <cx:pt idx="25758">6100</cx:pt>
          <cx:pt idx="25759">7200</cx:pt>
          <cx:pt idx="25760">6000</cx:pt>
          <cx:pt idx="25761">7100</cx:pt>
          <cx:pt idx="25762">8900</cx:pt>
          <cx:pt idx="25763">8700</cx:pt>
          <cx:pt idx="25764">2000</cx:pt>
          <cx:pt idx="25765">6900</cx:pt>
          <cx:pt idx="25766">4900</cx:pt>
          <cx:pt idx="25767">5000</cx:pt>
          <cx:pt idx="25768">3600</cx:pt>
          <cx:pt idx="25769">4700</cx:pt>
          <cx:pt idx="25770">4900</cx:pt>
          <cx:pt idx="25771">5700</cx:pt>
          <cx:pt idx="25772">5500</cx:pt>
          <cx:pt idx="25773">5200</cx:pt>
          <cx:pt idx="25774">4200</cx:pt>
          <cx:pt idx="25775">4000</cx:pt>
          <cx:pt idx="25776">3900</cx:pt>
          <cx:pt idx="25777">1700</cx:pt>
          <cx:pt idx="25778">11200</cx:pt>
          <cx:pt idx="25779">6600</cx:pt>
          <cx:pt idx="25780">4100</cx:pt>
          <cx:pt idx="25781">3900</cx:pt>
          <cx:pt idx="25782">5500</cx:pt>
          <cx:pt idx="25783">4400</cx:pt>
          <cx:pt idx="25784">4500</cx:pt>
          <cx:pt idx="25785">5000</cx:pt>
          <cx:pt idx="25786">4300</cx:pt>
          <cx:pt idx="25787">2300</cx:pt>
          <cx:pt idx="25788">1800</cx:pt>
          <cx:pt idx="25789">600</cx:pt>
          <cx:pt idx="25790">1400</cx:pt>
          <cx:pt idx="25791">4100</cx:pt>
          <cx:pt idx="25792">4500</cx:pt>
          <cx:pt idx="25793">4500</cx:pt>
          <cx:pt idx="25794">1300</cx:pt>
          <cx:pt idx="25795">2300</cx:pt>
          <cx:pt idx="25796">1000</cx:pt>
          <cx:pt idx="25797">1400</cx:pt>
          <cx:pt idx="25798">1600</cx:pt>
          <cx:pt idx="25799">1300</cx:pt>
          <cx:pt idx="25800">1200</cx:pt>
          <cx:pt idx="25801">1600</cx:pt>
          <cx:pt idx="25802">1400</cx:pt>
          <cx:pt idx="25803">1200</cx:pt>
          <cx:pt idx="25804">1000</cx:pt>
          <cx:pt idx="25805">1500</cx:pt>
          <cx:pt idx="25806">6100</cx:pt>
          <cx:pt idx="25807">11400</cx:pt>
          <cx:pt idx="25808">6300</cx:pt>
          <cx:pt idx="25809">7700</cx:pt>
          <cx:pt idx="25810">6700</cx:pt>
          <cx:pt idx="25811">10700</cx:pt>
          <cx:pt idx="25812">7400</cx:pt>
          <cx:pt idx="25813">8200</cx:pt>
          <cx:pt idx="25814">7500</cx:pt>
          <cx:pt idx="25815">4800</cx:pt>
          <cx:pt idx="25816">6600</cx:pt>
          <cx:pt idx="25817">6300</cx:pt>
          <cx:pt idx="25818">3100</cx:pt>
          <cx:pt idx="25819">3700</cx:pt>
          <cx:pt idx="25820">4400</cx:pt>
          <cx:pt idx="25821">5700</cx:pt>
          <cx:pt idx="25822">4400</cx:pt>
          <cx:pt idx="25823">4800</cx:pt>
          <cx:pt idx="25824">5700</cx:pt>
          <cx:pt idx="25825">4600</cx:pt>
          <cx:pt idx="25826">4300</cx:pt>
          <cx:pt idx="25827">4500</cx:pt>
          <cx:pt idx="25828">5400</cx:pt>
          <cx:pt idx="25829">4400</cx:pt>
          <cx:pt idx="25830">3200</cx:pt>
          <cx:pt idx="25831">3500</cx:pt>
          <cx:pt idx="25832">2600</cx:pt>
          <cx:pt idx="25833">4100</cx:pt>
          <cx:pt idx="25834">0</cx:pt>
          <cx:pt idx="25835">0</cx:pt>
          <cx:pt idx="25836">0</cx:pt>
          <cx:pt idx="25837">0</cx:pt>
          <cx:pt idx="25838">0</cx:pt>
          <cx:pt idx="25839">0</cx:pt>
          <cx:pt idx="25840">3200</cx:pt>
          <cx:pt idx="25841">3200</cx:pt>
          <cx:pt idx="25842">3600</cx:pt>
          <cx:pt idx="25843">4200</cx:pt>
          <cx:pt idx="25844">3500</cx:pt>
          <cx:pt idx="25845">3800</cx:pt>
          <cx:pt idx="25846">2400</cx:pt>
          <cx:pt idx="25847">3000</cx:pt>
          <cx:pt idx="25848">2500</cx:pt>
          <cx:pt idx="25849">3300</cx:pt>
          <cx:pt idx="25850">3400</cx:pt>
          <cx:pt idx="25851">3000</cx:pt>
          <cx:pt idx="25852">2500</cx:pt>
          <cx:pt idx="25853">3500</cx:pt>
          <cx:pt idx="25854">1300</cx:pt>
          <cx:pt idx="25855">1700</cx:pt>
          <cx:pt idx="25856">1200</cx:pt>
          <cx:pt idx="25857">2100</cx:pt>
          <cx:pt idx="25858">2600</cx:pt>
          <cx:pt idx="25859">1400</cx:pt>
          <cx:pt idx="25860">1900</cx:pt>
          <cx:pt idx="25861">1900</cx:pt>
          <cx:pt idx="25862">2000</cx:pt>
          <cx:pt idx="25863">2200</cx:pt>
          <cx:pt idx="25864">3000</cx:pt>
          <cx:pt idx="25865">1800</cx:pt>
          <cx:pt idx="25866">2100</cx:pt>
          <cx:pt idx="25867">1800</cx:pt>
          <cx:pt idx="25868">2500</cx:pt>
          <cx:pt idx="25869">2600</cx:pt>
          <cx:pt idx="25870">3100</cx:pt>
          <cx:pt idx="25871">2500</cx:pt>
          <cx:pt idx="25872">4000</cx:pt>
          <cx:pt idx="25873">2800</cx:pt>
          <cx:pt idx="25874">3500</cx:pt>
          <cx:pt idx="25875">2500</cx:pt>
          <cx:pt idx="25876">2400</cx:pt>
          <cx:pt idx="25877">2800</cx:pt>
          <cx:pt idx="25878">600</cx:pt>
          <cx:pt idx="25879">4700</cx:pt>
          <cx:pt idx="25880">6700</cx:pt>
          <cx:pt idx="25881">2400</cx:pt>
          <cx:pt idx="25882">2400</cx:pt>
          <cx:pt idx="25883">1700</cx:pt>
          <cx:pt idx="25884">2800</cx:pt>
          <cx:pt idx="25885">1200</cx:pt>
          <cx:pt idx="25886">2500</cx:pt>
          <cx:pt idx="25887">1400</cx:pt>
          <cx:pt idx="25888">1500</cx:pt>
          <cx:pt idx="25889">5300</cx:pt>
          <cx:pt idx="25890">3400</cx:pt>
          <cx:pt idx="25891">3000</cx:pt>
          <cx:pt idx="25892">4300</cx:pt>
          <cx:pt idx="25893">2700</cx:pt>
          <cx:pt idx="25894">2700</cx:pt>
          <cx:pt idx="25895">1800</cx:pt>
          <cx:pt idx="25896">2700</cx:pt>
          <cx:pt idx="25897">3300</cx:pt>
          <cx:pt idx="25898">2000</cx:pt>
          <cx:pt idx="25899">2300</cx:pt>
          <cx:pt idx="25900">2000</cx:pt>
          <cx:pt idx="25901">2400</cx:pt>
          <cx:pt idx="25902">2200</cx:pt>
          <cx:pt idx="25903">2300</cx:pt>
          <cx:pt idx="25904">3100</cx:pt>
          <cx:pt idx="25905">2500</cx:pt>
          <cx:pt idx="25906">1900</cx:pt>
          <cx:pt idx="25907">1800</cx:pt>
          <cx:pt idx="25908">2500</cx:pt>
          <cx:pt idx="25909">2200</cx:pt>
          <cx:pt idx="25910">3100</cx:pt>
          <cx:pt idx="25911">2100</cx:pt>
          <cx:pt idx="25912">2000</cx:pt>
          <cx:pt idx="25913">2100</cx:pt>
          <cx:pt idx="25914">5100</cx:pt>
          <cx:pt idx="25915">8000</cx:pt>
          <cx:pt idx="25916">3000</cx:pt>
          <cx:pt idx="25917">2900</cx:pt>
          <cx:pt idx="25918">3800</cx:pt>
          <cx:pt idx="25919">3700</cx:pt>
          <cx:pt idx="25920">3900</cx:pt>
          <cx:pt idx="25921">3300</cx:pt>
          <cx:pt idx="25922">3500</cx:pt>
          <cx:pt idx="25923">3500</cx:pt>
          <cx:pt idx="25924">3500</cx:pt>
          <cx:pt idx="25925">2900</cx:pt>
          <cx:pt idx="25926">19700</cx:pt>
          <cx:pt idx="25927">11000</cx:pt>
          <cx:pt idx="25928">7800</cx:pt>
          <cx:pt idx="25929">9100</cx:pt>
          <cx:pt idx="25930">15200</cx:pt>
          <cx:pt idx="25931">7700</cx:pt>
          <cx:pt idx="25932">11000</cx:pt>
          <cx:pt idx="25933">15000</cx:pt>
          <cx:pt idx="25934">20300</cx:pt>
          <cx:pt idx="25935">14400</cx:pt>
          <cx:pt idx="25936">25300</cx:pt>
          <cx:pt idx="25937">9400</cx:pt>
          <cx:pt idx="25938">900</cx:pt>
          <cx:pt idx="25939">2300</cx:pt>
          <cx:pt idx="25940">1900</cx:pt>
          <cx:pt idx="25941">2200</cx:pt>
          <cx:pt idx="25942">2000</cx:pt>
          <cx:pt idx="25943">2100</cx:pt>
          <cx:pt idx="25944">1100</cx:pt>
          <cx:pt idx="25945">1800</cx:pt>
          <cx:pt idx="25946">1700</cx:pt>
          <cx:pt idx="25947">1400</cx:pt>
          <cx:pt idx="25948">1700</cx:pt>
          <cx:pt idx="25949">2000</cx:pt>
          <cx:pt idx="25950">10800</cx:pt>
          <cx:pt idx="25951">12800</cx:pt>
          <cx:pt idx="25952">7300</cx:pt>
          <cx:pt idx="25953">10100</cx:pt>
          <cx:pt idx="25954">9600</cx:pt>
          <cx:pt idx="25955">10800</cx:pt>
          <cx:pt idx="25956">7600</cx:pt>
          <cx:pt idx="25957">7100</cx:pt>
          <cx:pt idx="25958">18400</cx:pt>
          <cx:pt idx="25959">1000</cx:pt>
          <cx:pt idx="25960">400</cx:pt>
          <cx:pt idx="25961">1500</cx:pt>
          <cx:pt idx="25962">2200</cx:pt>
          <cx:pt idx="25963">2600</cx:pt>
          <cx:pt idx="25964">2300</cx:pt>
          <cx:pt idx="25965">2700</cx:pt>
          <cx:pt idx="25966">4200</cx:pt>
          <cx:pt idx="25967">2400</cx:pt>
          <cx:pt idx="25968">2900</cx:pt>
          <cx:pt idx="25969">2400</cx:pt>
          <cx:pt idx="25970">2200</cx:pt>
          <cx:pt idx="25971">2300</cx:pt>
          <cx:pt idx="25972">2500</cx:pt>
          <cx:pt idx="25973">2300</cx:pt>
          <cx:pt idx="25974">3400</cx:pt>
          <cx:pt idx="25975">4100</cx:pt>
          <cx:pt idx="25976">1700</cx:pt>
          <cx:pt idx="25977">2900</cx:pt>
          <cx:pt idx="25978">3600</cx:pt>
          <cx:pt idx="25979">2600</cx:pt>
          <cx:pt idx="25980">2300</cx:pt>
          <cx:pt idx="25981">3700</cx:pt>
          <cx:pt idx="25982">200</cx:pt>
          <cx:pt idx="25983">7200</cx:pt>
          <cx:pt idx="25984">3800</cx:pt>
          <cx:pt idx="25985">3400</cx:pt>
          <cx:pt idx="25986">4100</cx:pt>
          <cx:pt idx="25987">4700</cx:pt>
          <cx:pt idx="25988">4600</cx:pt>
          <cx:pt idx="25989">2600</cx:pt>
          <cx:pt idx="25990">2400</cx:pt>
          <cx:pt idx="25991">1900</cx:pt>
          <cx:pt idx="25992">1700</cx:pt>
          <cx:pt idx="25993">2100</cx:pt>
          <cx:pt idx="25994">1400</cx:pt>
          <cx:pt idx="25995">3600</cx:pt>
          <cx:pt idx="25996">4500</cx:pt>
          <cx:pt idx="25997">4700</cx:pt>
          <cx:pt idx="25998">4500</cx:pt>
          <cx:pt idx="25999">6700</cx:pt>
          <cx:pt idx="26000">5200</cx:pt>
          <cx:pt idx="26001">6100</cx:pt>
          <cx:pt idx="26002">3000</cx:pt>
          <cx:pt idx="26003">3800</cx:pt>
          <cx:pt idx="26004">2800</cx:pt>
          <cx:pt idx="26005">3000</cx:pt>
          <cx:pt idx="26006">3500</cx:pt>
          <cx:pt idx="26007">3600</cx:pt>
          <cx:pt idx="26008">2700</cx:pt>
          <cx:pt idx="26009">2100</cx:pt>
          <cx:pt idx="26010">400</cx:pt>
          <cx:pt idx="26011">600</cx:pt>
          <cx:pt idx="26012">300</cx:pt>
          <cx:pt idx="26013">800</cx:pt>
          <cx:pt idx="26014">1800</cx:pt>
          <cx:pt idx="26015">1500</cx:pt>
          <cx:pt idx="26016">2100</cx:pt>
          <cx:pt idx="26017">2000</cx:pt>
          <cx:pt idx="26018">2200</cx:pt>
          <cx:pt idx="26019">1600</cx:pt>
          <cx:pt idx="26020">800</cx:pt>
          <cx:pt idx="26021">0</cx:pt>
          <cx:pt idx="26022">5000</cx:pt>
          <cx:pt idx="26023">9600</cx:pt>
          <cx:pt idx="26024">14300</cx:pt>
          <cx:pt idx="26025">7600</cx:pt>
          <cx:pt idx="26026">11100</cx:pt>
          <cx:pt idx="26027">4900</cx:pt>
          <cx:pt idx="26028">14800</cx:pt>
          <cx:pt idx="26029">9400</cx:pt>
          <cx:pt idx="26030">6600</cx:pt>
          <cx:pt idx="26031">3000</cx:pt>
          <cx:pt idx="26032">4600</cx:pt>
          <cx:pt idx="26033">5200</cx:pt>
          <cx:pt idx="26034">2300</cx:pt>
          <cx:pt idx="26035">2700</cx:pt>
          <cx:pt idx="26036">2700</cx:pt>
          <cx:pt idx="26037">3600</cx:pt>
          <cx:pt idx="26038">2500</cx:pt>
          <cx:pt idx="26039">2200</cx:pt>
          <cx:pt idx="26040">2600</cx:pt>
          <cx:pt idx="26041">3200</cx:pt>
          <cx:pt idx="26042">2300</cx:pt>
          <cx:pt idx="26043">2300</cx:pt>
          <cx:pt idx="26044">1800</cx:pt>
          <cx:pt idx="26045">1900</cx:pt>
          <cx:pt idx="26046">4100</cx:pt>
          <cx:pt idx="26047">3600</cx:pt>
          <cx:pt idx="26048">3000</cx:pt>
          <cx:pt idx="26049">3600</cx:pt>
          <cx:pt idx="26050">3400</cx:pt>
          <cx:pt idx="26051">3300</cx:pt>
          <cx:pt idx="26052">800</cx:pt>
          <cx:pt idx="26053">5100</cx:pt>
          <cx:pt idx="26054">3700</cx:pt>
          <cx:pt idx="26055">3400</cx:pt>
          <cx:pt idx="26056">3000</cx:pt>
          <cx:pt idx="26057">4500</cx:pt>
          <cx:pt idx="26058">1800</cx:pt>
          <cx:pt idx="26059">3900</cx:pt>
          <cx:pt idx="26060">3200</cx:pt>
          <cx:pt idx="26061">3700</cx:pt>
          <cx:pt idx="26062">4000</cx:pt>
          <cx:pt idx="26063">3000</cx:pt>
          <cx:pt idx="26064">3500</cx:pt>
          <cx:pt idx="26065">2500</cx:pt>
          <cx:pt idx="26066">1100</cx:pt>
          <cx:pt idx="26067">600</cx:pt>
          <cx:pt idx="26068">1500</cx:pt>
          <cx:pt idx="26069">1000</cx:pt>
          <cx:pt idx="26070">1300</cx:pt>
          <cx:pt idx="26071">1500</cx:pt>
          <cx:pt idx="26072">1800</cx:pt>
          <cx:pt idx="26073">1600</cx:pt>
          <cx:pt idx="26074">600</cx:pt>
          <cx:pt idx="26075">1600</cx:pt>
          <cx:pt idx="26076">1400</cx:pt>
          <cx:pt idx="26077">2400</cx:pt>
          <cx:pt idx="26078">5300</cx:pt>
          <cx:pt idx="26079">1600</cx:pt>
          <cx:pt idx="26080">2200</cx:pt>
          <cx:pt idx="26081">1200</cx:pt>
          <cx:pt idx="26082">900</cx:pt>
          <cx:pt idx="26083">700</cx:pt>
          <cx:pt idx="26084">400</cx:pt>
          <cx:pt idx="26085">300</cx:pt>
          <cx:pt idx="26086">400</cx:pt>
          <cx:pt idx="26087">5900</cx:pt>
          <cx:pt idx="26088">6300</cx:pt>
          <cx:pt idx="26089">4800</cx:pt>
          <cx:pt idx="26090">5400</cx:pt>
          <cx:pt idx="26091">5800</cx:pt>
          <cx:pt idx="26092">4800</cx:pt>
          <cx:pt idx="26093">6200</cx:pt>
          <cx:pt idx="26094">6000</cx:pt>
          <cx:pt idx="26095">5700</cx:pt>
          <cx:pt idx="26096">6900</cx:pt>
          <cx:pt idx="26097">5900</cx:pt>
          <cx:pt idx="26098">5800</cx:pt>
          <cx:pt idx="26099">4700</cx:pt>
          <cx:pt idx="26100">4800</cx:pt>
          <cx:pt idx="26101">5300</cx:pt>
          <cx:pt idx="26102">5500</cx:pt>
          <cx:pt idx="26103">7500</cx:pt>
          <cx:pt idx="26104">5000</cx:pt>
          <cx:pt idx="26105">6600</cx:pt>
          <cx:pt idx="26106">5200</cx:pt>
          <cx:pt idx="26107">6000</cx:pt>
          <cx:pt idx="26108">4700</cx:pt>
          <cx:pt idx="26109">3700</cx:pt>
          <cx:pt idx="26110">4600</cx:pt>
          <cx:pt idx="26111">7400</cx:pt>
          <cx:pt idx="26112">9800</cx:pt>
          <cx:pt idx="26113">13800</cx:pt>
          <cx:pt idx="26114">15200</cx:pt>
          <cx:pt idx="26115">5100</cx:pt>
          <cx:pt idx="26116">3300</cx:pt>
          <cx:pt idx="26117">4200</cx:pt>
          <cx:pt idx="26118">3000</cx:pt>
          <cx:pt idx="26119">4100</cx:pt>
          <cx:pt idx="26120">3000</cx:pt>
          <cx:pt idx="26121">3300</cx:pt>
          <cx:pt idx="26122">3800</cx:pt>
          <cx:pt idx="26123">2200</cx:pt>
          <cx:pt idx="26124">2000</cx:pt>
          <cx:pt idx="26125">1000</cx:pt>
          <cx:pt idx="26126">2300</cx:pt>
          <cx:pt idx="26127">3600</cx:pt>
          <cx:pt idx="26128">6700</cx:pt>
          <cx:pt idx="26129">2600</cx:pt>
          <cx:pt idx="26130">2600</cx:pt>
          <cx:pt idx="26131">2400</cx:pt>
          <cx:pt idx="26132">3400</cx:pt>
          <cx:pt idx="26133">2300</cx:pt>
          <cx:pt idx="26134">2300</cx:pt>
          <cx:pt idx="26135">3300</cx:pt>
          <cx:pt idx="26136">2700</cx:pt>
          <cx:pt idx="26137">6400</cx:pt>
          <cx:pt idx="26138">3600</cx:pt>
          <cx:pt idx="26139">9200</cx:pt>
          <cx:pt idx="26140">9900</cx:pt>
          <cx:pt idx="26141">4600</cx:pt>
          <cx:pt idx="26142">4000</cx:pt>
          <cx:pt idx="26143">3500</cx:pt>
          <cx:pt idx="26144">2900</cx:pt>
          <cx:pt idx="26145">3400</cx:pt>
          <cx:pt idx="26146">3500</cx:pt>
          <cx:pt idx="26147">0</cx:pt>
          <cx:pt idx="26148">0</cx:pt>
          <cx:pt idx="26149">0</cx:pt>
          <cx:pt idx="26150">1400</cx:pt>
          <cx:pt idx="26151">1800</cx:pt>
          <cx:pt idx="26152">1300</cx:pt>
          <cx:pt idx="26153">700</cx:pt>
          <cx:pt idx="26154">2100</cx:pt>
          <cx:pt idx="26155">1900</cx:pt>
          <cx:pt idx="26156">2000</cx:pt>
          <cx:pt idx="26157">1200</cx:pt>
          <cx:pt idx="26158">1300</cx:pt>
          <cx:pt idx="26159">2800</cx:pt>
          <cx:pt idx="26160">3400</cx:pt>
          <cx:pt idx="26161">2900</cx:pt>
          <cx:pt idx="26162">3000</cx:pt>
          <cx:pt idx="26163">1900</cx:pt>
          <cx:pt idx="26164">1600</cx:pt>
          <cx:pt idx="26165">1900</cx:pt>
          <cx:pt idx="26166">1200</cx:pt>
          <cx:pt idx="26167">0</cx:pt>
          <cx:pt idx="26168">100</cx:pt>
          <cx:pt idx="26169">1400</cx:pt>
          <cx:pt idx="26170">3700</cx:pt>
          <cx:pt idx="26171">3400</cx:pt>
          <cx:pt idx="26172">2700</cx:pt>
          <cx:pt idx="26173">2400</cx:pt>
          <cx:pt idx="26174">4200</cx:pt>
          <cx:pt idx="26175">4200</cx:pt>
          <cx:pt idx="26176">3000</cx:pt>
          <cx:pt idx="26177">1700</cx:pt>
          <cx:pt idx="26178">2800</cx:pt>
          <cx:pt idx="26179">1800</cx:pt>
          <cx:pt idx="26180">2400</cx:pt>
          <cx:pt idx="26181">2900</cx:pt>
          <cx:pt idx="26182">2600</cx:pt>
          <cx:pt idx="26183">2700</cx:pt>
          <cx:pt idx="26184">5300</cx:pt>
          <cx:pt idx="26185">3100</cx:pt>
          <cx:pt idx="26186">3200</cx:pt>
          <cx:pt idx="26187">5100</cx:pt>
          <cx:pt idx="26188">3800</cx:pt>
          <cx:pt idx="26189">3600</cx:pt>
          <cx:pt idx="26190">2700</cx:pt>
          <cx:pt idx="26191">2800</cx:pt>
          <cx:pt idx="26192">2900</cx:pt>
          <cx:pt idx="26193">2700</cx:pt>
          <cx:pt idx="26194">2800</cx:pt>
          <cx:pt idx="26195">8200</cx:pt>
          <cx:pt idx="26196">1100</cx:pt>
          <cx:pt idx="26197">900</cx:pt>
          <cx:pt idx="26198">1200</cx:pt>
          <cx:pt idx="26199">5000</cx:pt>
          <cx:pt idx="26200">1100</cx:pt>
          <cx:pt idx="26201">1900</cx:pt>
          <cx:pt idx="26202">1300</cx:pt>
          <cx:pt idx="26203">1200</cx:pt>
          <cx:pt idx="26204">1500</cx:pt>
          <cx:pt idx="26205">800</cx:pt>
          <cx:pt idx="26206">1100</cx:pt>
          <cx:pt idx="26207">2600</cx:pt>
          <cx:pt idx="26208">5700</cx:pt>
          <cx:pt idx="26209">2700</cx:pt>
          <cx:pt idx="26210">2500</cx:pt>
          <cx:pt idx="26211">1800</cx:pt>
          <cx:pt idx="26212">1400</cx:pt>
          <cx:pt idx="26213">2100</cx:pt>
          <cx:pt idx="26214">2000</cx:pt>
          <cx:pt idx="26215">1800</cx:pt>
          <cx:pt idx="26216">3000</cx:pt>
          <cx:pt idx="26217">1900</cx:pt>
          <cx:pt idx="26218">1700</cx:pt>
          <cx:pt idx="26219">5500</cx:pt>
          <cx:pt idx="26220">3000</cx:pt>
          <cx:pt idx="26221">1700</cx:pt>
          <cx:pt idx="26222">2400</cx:pt>
          <cx:pt idx="26223">2700</cx:pt>
          <cx:pt idx="26224">1700</cx:pt>
          <cx:pt idx="26225">3000</cx:pt>
          <cx:pt idx="26226">1500</cx:pt>
          <cx:pt idx="26227">1900</cx:pt>
          <cx:pt idx="26228">2200</cx:pt>
          <cx:pt idx="26229">2000</cx:pt>
          <cx:pt idx="26230">1900</cx:pt>
          <cx:pt idx="26231">4700</cx:pt>
          <cx:pt idx="26232">2800</cx:pt>
          <cx:pt idx="26233">6100</cx:pt>
          <cx:pt idx="26234">3700</cx:pt>
          <cx:pt idx="26235">3700</cx:pt>
          <cx:pt idx="26236">4700</cx:pt>
          <cx:pt idx="26237">4700</cx:pt>
          <cx:pt idx="26238">3900</cx:pt>
          <cx:pt idx="26239">6000</cx:pt>
          <cx:pt idx="26240">4100</cx:pt>
          <cx:pt idx="26241">4400</cx:pt>
          <cx:pt idx="26242">4500</cx:pt>
          <cx:pt idx="26243">4600</cx:pt>
          <cx:pt idx="26244">5700</cx:pt>
          <cx:pt idx="26245">5600</cx:pt>
          <cx:pt idx="26246">6600</cx:pt>
          <cx:pt idx="26247">6200</cx:pt>
          <cx:pt idx="26248">2700</cx:pt>
          <cx:pt idx="26249">3600</cx:pt>
          <cx:pt idx="26250">3800</cx:pt>
          <cx:pt idx="26251">4000</cx:pt>
          <cx:pt idx="26252">4100</cx:pt>
          <cx:pt idx="26253">4700</cx:pt>
          <cx:pt idx="26254">6200</cx:pt>
          <cx:pt idx="26255">8400</cx:pt>
          <cx:pt idx="26256">5100</cx:pt>
          <cx:pt idx="26257">4400</cx:pt>
          <cx:pt idx="26258">5000</cx:pt>
          <cx:pt idx="26259">6100</cx:pt>
          <cx:pt idx="26260">5400</cx:pt>
          <cx:pt idx="26261">5300</cx:pt>
          <cx:pt idx="26262">4800</cx:pt>
          <cx:pt idx="26263">5800</cx:pt>
          <cx:pt idx="26264">6100</cx:pt>
          <cx:pt idx="26265">5800</cx:pt>
          <cx:pt idx="26266">5900</cx:pt>
          <cx:pt idx="26267">1500</cx:pt>
          <cx:pt idx="26268">1400</cx:pt>
          <cx:pt idx="26269">800</cx:pt>
          <cx:pt idx="26270">0</cx:pt>
          <cx:pt idx="26271">0</cx:pt>
          <cx:pt idx="26272">300</cx:pt>
          <cx:pt idx="26273">0</cx:pt>
          <cx:pt idx="26274">0</cx:pt>
          <cx:pt idx="26275">1100</cx:pt>
          <cx:pt idx="26276">1700</cx:pt>
          <cx:pt idx="26277">1800</cx:pt>
          <cx:pt idx="26278">1600</cx:pt>
          <cx:pt idx="26279">1800</cx:pt>
          <cx:pt idx="26280">5300</cx:pt>
          <cx:pt idx="26281">8900</cx:pt>
          <cx:pt idx="26282">10600</cx:pt>
          <cx:pt idx="26283">3600</cx:pt>
          <cx:pt idx="26284">2000</cx:pt>
          <cx:pt idx="26285">2000</cx:pt>
          <cx:pt idx="26286">1700</cx:pt>
          <cx:pt idx="26287">1700</cx:pt>
          <cx:pt idx="26288">1900</cx:pt>
          <cx:pt idx="26289">1700</cx:pt>
          <cx:pt idx="26290">1100</cx:pt>
          <cx:pt idx="26291">2100</cx:pt>
          <cx:pt idx="26292">2000</cx:pt>
          <cx:pt idx="26293">1500</cx:pt>
          <cx:pt idx="26294">3000</cx:pt>
          <cx:pt idx="26295">300</cx:pt>
          <cx:pt idx="26296">2700</cx:pt>
          <cx:pt idx="26297">2400</cx:pt>
          <cx:pt idx="26298">2800</cx:pt>
          <cx:pt idx="26299">2500</cx:pt>
          <cx:pt idx="26300">4600</cx:pt>
          <cx:pt idx="26301">3400</cx:pt>
          <cx:pt idx="26302">3700</cx:pt>
          <cx:pt idx="26303">4000</cx:pt>
          <cx:pt idx="26304">4200</cx:pt>
          <cx:pt idx="26305">3400</cx:pt>
          <cx:pt idx="26306">6600</cx:pt>
          <cx:pt idx="26307">400</cx:pt>
          <cx:pt idx="26308">2200</cx:pt>
          <cx:pt idx="26309">2800</cx:pt>
          <cx:pt idx="26310">5500</cx:pt>
          <cx:pt idx="26311">2000</cx:pt>
          <cx:pt idx="26312">100</cx:pt>
          <cx:pt idx="26313">0</cx:pt>
          <cx:pt idx="26314">2100</cx:pt>
          <cx:pt idx="26315">1400</cx:pt>
          <cx:pt idx="26316">5600</cx:pt>
          <cx:pt idx="26317">1300</cx:pt>
          <cx:pt idx="26318">1900</cx:pt>
          <cx:pt idx="26319">1400</cx:pt>
          <cx:pt idx="26320">1800</cx:pt>
          <cx:pt idx="26321">2000</cx:pt>
          <cx:pt idx="26322">2400</cx:pt>
          <cx:pt idx="26323">1700</cx:pt>
          <cx:pt idx="26324">2900</cx:pt>
          <cx:pt idx="26325">3700</cx:pt>
          <cx:pt idx="26326">2900</cx:pt>
          <cx:pt idx="26327">2700</cx:pt>
          <cx:pt idx="26328">2400</cx:pt>
          <cx:pt idx="26329">3400</cx:pt>
          <cx:pt idx="26330">3300</cx:pt>
          <cx:pt idx="26331">3300</cx:pt>
          <cx:pt idx="26332">4600</cx:pt>
          <cx:pt idx="26333">19800</cx:pt>
          <cx:pt idx="26334">11200</cx:pt>
          <cx:pt idx="26335">3000</cx:pt>
          <cx:pt idx="26336">3800</cx:pt>
          <cx:pt idx="26337">1800</cx:pt>
          <cx:pt idx="26338">2900</cx:pt>
          <cx:pt idx="26339">3600</cx:pt>
          <cx:pt idx="26340">3400</cx:pt>
          <cx:pt idx="26341">1900</cx:pt>
          <cx:pt idx="26342">4000</cx:pt>
          <cx:pt idx="26343">6900</cx:pt>
          <cx:pt idx="26344">300</cx:pt>
          <cx:pt idx="26345">2300</cx:pt>
          <cx:pt idx="26346">2500</cx:pt>
          <cx:pt idx="26347">2200</cx:pt>
          <cx:pt idx="26348">5000</cx:pt>
          <cx:pt idx="26349">3600</cx:pt>
          <cx:pt idx="26350">2900</cx:pt>
          <cx:pt idx="26351">2200</cx:pt>
          <cx:pt idx="26352">2800</cx:pt>
          <cx:pt idx="26353">16900</cx:pt>
          <cx:pt idx="26354">8400</cx:pt>
          <cx:pt idx="26355">12100</cx:pt>
          <cx:pt idx="26356">10000</cx:pt>
          <cx:pt idx="26357">11800</cx:pt>
          <cx:pt idx="26358">10600</cx:pt>
          <cx:pt idx="26359">9100</cx:pt>
          <cx:pt idx="26360">12000</cx:pt>
          <cx:pt idx="26361">10900</cx:pt>
          <cx:pt idx="26362">9500</cx:pt>
          <cx:pt idx="26363">9200</cx:pt>
          <cx:pt idx="26364">8100</cx:pt>
          <cx:pt idx="26365">700</cx:pt>
          <cx:pt idx="26366">200</cx:pt>
          <cx:pt idx="26367">900</cx:pt>
          <cx:pt idx="26368">700</cx:pt>
          <cx:pt idx="26369">700</cx:pt>
          <cx:pt idx="26370">2100</cx:pt>
          <cx:pt idx="26371">2600</cx:pt>
          <cx:pt idx="26372">1200</cx:pt>
          <cx:pt idx="26373">800</cx:pt>
          <cx:pt idx="26374">800</cx:pt>
          <cx:pt idx="26375">600</cx:pt>
          <cx:pt idx="26376">700</cx:pt>
          <cx:pt idx="26377">1800</cx:pt>
          <cx:pt idx="26378">1700</cx:pt>
          <cx:pt idx="26379">1100</cx:pt>
          <cx:pt idx="26380">1200</cx:pt>
          <cx:pt idx="26381">1700</cx:pt>
          <cx:pt idx="26382">1700</cx:pt>
          <cx:pt idx="26383">1100</cx:pt>
          <cx:pt idx="26384">1600</cx:pt>
          <cx:pt idx="26385">1200</cx:pt>
          <cx:pt idx="26386">1200</cx:pt>
          <cx:pt idx="26387">1000</cx:pt>
          <cx:pt idx="26388">1000</cx:pt>
          <cx:pt idx="26389">700</cx:pt>
          <cx:pt idx="26390">1000</cx:pt>
          <cx:pt idx="26391">800</cx:pt>
          <cx:pt idx="26392">1000</cx:pt>
          <cx:pt idx="26393">800</cx:pt>
          <cx:pt idx="26394">800</cx:pt>
          <cx:pt idx="26395">1000</cx:pt>
          <cx:pt idx="26396">900</cx:pt>
          <cx:pt idx="26397">700</cx:pt>
          <cx:pt idx="26398">400</cx:pt>
          <cx:pt idx="26399">500</cx:pt>
          <cx:pt idx="26400">600</cx:pt>
          <cx:pt idx="26401">3500</cx:pt>
          <cx:pt idx="26402">4300</cx:pt>
          <cx:pt idx="26403">3100</cx:pt>
          <cx:pt idx="26404">3800</cx:pt>
          <cx:pt idx="26405">2800</cx:pt>
          <cx:pt idx="26406">3300</cx:pt>
          <cx:pt idx="26407">3500</cx:pt>
          <cx:pt idx="26408">3200</cx:pt>
          <cx:pt idx="26409">3500</cx:pt>
          <cx:pt idx="26410">3300</cx:pt>
          <cx:pt idx="26411">3000</cx:pt>
          <cx:pt idx="26412">3400</cx:pt>
          <cx:pt idx="26413">100</cx:pt>
          <cx:pt idx="26414">0</cx:pt>
          <cx:pt idx="26415">300</cx:pt>
          <cx:pt idx="26416">600</cx:pt>
          <cx:pt idx="26417">0</cx:pt>
          <cx:pt idx="26418">0</cx:pt>
          <cx:pt idx="26419">2600</cx:pt>
          <cx:pt idx="26420">4100</cx:pt>
          <cx:pt idx="26421">3700</cx:pt>
          <cx:pt idx="26422">3100</cx:pt>
          <cx:pt idx="26423">2700</cx:pt>
          <cx:pt idx="26424">3300</cx:pt>
          <cx:pt idx="26425">2900</cx:pt>
          <cx:pt idx="26426">3300</cx:pt>
          <cx:pt idx="26427">2500</cx:pt>
          <cx:pt idx="26428">3500</cx:pt>
          <cx:pt idx="26429">3200</cx:pt>
          <cx:pt idx="26430">2700</cx:pt>
          <cx:pt idx="26431">3100</cx:pt>
          <cx:pt idx="26432">2600</cx:pt>
          <cx:pt idx="26433">2800</cx:pt>
          <cx:pt idx="26434">2600</cx:pt>
          <cx:pt idx="26435">2400</cx:pt>
          <cx:pt idx="26436">2700</cx:pt>
          <cx:pt idx="26437">600</cx:pt>
          <cx:pt idx="26438">700</cx:pt>
          <cx:pt idx="26439">500</cx:pt>
          <cx:pt idx="26440">800</cx:pt>
          <cx:pt idx="26441">800</cx:pt>
          <cx:pt idx="26442">700</cx:pt>
          <cx:pt idx="26443">700</cx:pt>
          <cx:pt idx="26444">800</cx:pt>
          <cx:pt idx="26445">500</cx:pt>
          <cx:pt idx="26446">800</cx:pt>
          <cx:pt idx="26447">700</cx:pt>
          <cx:pt idx="26448">600</cx:pt>
          <cx:pt idx="26449">5500</cx:pt>
          <cx:pt idx="26450">6900</cx:pt>
          <cx:pt idx="26451">3100</cx:pt>
          <cx:pt idx="26452">2600</cx:pt>
          <cx:pt idx="26453">0</cx:pt>
          <cx:pt idx="26454">0</cx:pt>
          <cx:pt idx="26455">0</cx:pt>
          <cx:pt idx="26456">0</cx:pt>
          <cx:pt idx="26457">0</cx:pt>
          <cx:pt idx="26458">0</cx:pt>
          <cx:pt idx="26459">2100</cx:pt>
          <cx:pt idx="26460">2100</cx:pt>
          <cx:pt idx="26461">2700</cx:pt>
          <cx:pt idx="26462">2200</cx:pt>
          <cx:pt idx="26463">2000</cx:pt>
          <cx:pt idx="26464">3800</cx:pt>
          <cx:pt idx="26465">1100</cx:pt>
          <cx:pt idx="26466">2100</cx:pt>
          <cx:pt idx="26467">2000</cx:pt>
          <cx:pt idx="26468">1900</cx:pt>
          <cx:pt idx="26469">1200</cx:pt>
          <cx:pt idx="26470">1500</cx:pt>
          <cx:pt idx="26471">1700</cx:pt>
          <cx:pt idx="26472">1300</cx:pt>
          <cx:pt idx="26473">2000</cx:pt>
          <cx:pt idx="26474">2400</cx:pt>
          <cx:pt idx="26475">2600</cx:pt>
          <cx:pt idx="26476">2100</cx:pt>
          <cx:pt idx="26477">1600</cx:pt>
          <cx:pt idx="26478">4800</cx:pt>
          <cx:pt idx="26479">2500</cx:pt>
          <cx:pt idx="26480">2900</cx:pt>
          <cx:pt idx="26481">3200</cx:pt>
          <cx:pt idx="26482">2300</cx:pt>
          <cx:pt idx="26483">2900</cx:pt>
          <cx:pt idx="26484">2900</cx:pt>
          <cx:pt idx="26485">2200</cx:pt>
          <cx:pt idx="26486">6500</cx:pt>
          <cx:pt idx="26487">8900</cx:pt>
          <cx:pt idx="26488">8900</cx:pt>
          <cx:pt idx="26489">6600</cx:pt>
          <cx:pt idx="26490">5800</cx:pt>
          <cx:pt idx="26491">5300</cx:pt>
          <cx:pt idx="26492">4600</cx:pt>
          <cx:pt idx="26493">4800</cx:pt>
          <cx:pt idx="26494">5000</cx:pt>
          <cx:pt idx="26495">7400</cx:pt>
          <cx:pt idx="26496">5500</cx:pt>
          <cx:pt idx="26497">5300</cx:pt>
          <cx:pt idx="26498">3500</cx:pt>
          <cx:pt idx="26499">4100</cx:pt>
          <cx:pt idx="26500">3300</cx:pt>
          <cx:pt idx="26501">0</cx:pt>
          <cx:pt idx="26502">100</cx:pt>
          <cx:pt idx="26503">2000</cx:pt>
          <cx:pt idx="26504">900</cx:pt>
          <cx:pt idx="26505">3600</cx:pt>
          <cx:pt idx="26506">5700</cx:pt>
          <cx:pt idx="26507">3800</cx:pt>
          <cx:pt idx="26508">3000</cx:pt>
          <cx:pt idx="26509">9400</cx:pt>
          <cx:pt idx="26510">1200</cx:pt>
          <cx:pt idx="26511">2000</cx:pt>
          <cx:pt idx="26512">1800</cx:pt>
          <cx:pt idx="26513">3900</cx:pt>
          <cx:pt idx="26514">1600</cx:pt>
          <cx:pt idx="26515">1900</cx:pt>
          <cx:pt idx="26516">1500</cx:pt>
          <cx:pt idx="26517">1700</cx:pt>
          <cx:pt idx="26518">1300</cx:pt>
          <cx:pt idx="26519">1700</cx:pt>
          <cx:pt idx="26520">1600</cx:pt>
          <cx:pt idx="26521">1800</cx:pt>
          <cx:pt idx="26522">1200</cx:pt>
          <cx:pt idx="26523">1400</cx:pt>
          <cx:pt idx="26524">1500</cx:pt>
          <cx:pt idx="26525">1500</cx:pt>
          <cx:pt idx="26526">1600</cx:pt>
          <cx:pt idx="26527">1400</cx:pt>
          <cx:pt idx="26528">1200</cx:pt>
          <cx:pt idx="26529">1100</cx:pt>
          <cx:pt idx="26530">1000</cx:pt>
          <cx:pt idx="26531">1800</cx:pt>
          <cx:pt idx="26532">1600</cx:pt>
          <cx:pt idx="26533">2500</cx:pt>
          <cx:pt idx="26534">4700</cx:pt>
          <cx:pt idx="26535">5300</cx:pt>
          <cx:pt idx="26536">24600</cx:pt>
          <cx:pt idx="26537">5400</cx:pt>
          <cx:pt idx="26538">53200</cx:pt>
          <cx:pt idx="26539">3200</cx:pt>
          <cx:pt idx="26540">3300</cx:pt>
          <cx:pt idx="26541">4600</cx:pt>
          <cx:pt idx="26542">3700</cx:pt>
          <cx:pt idx="26543">4400</cx:pt>
          <cx:pt idx="26544">2300</cx:pt>
          <cx:pt idx="26545">3200</cx:pt>
          <cx:pt idx="26546">0</cx:pt>
          <cx:pt idx="26547">0</cx:pt>
          <cx:pt idx="26548">0</cx:pt>
          <cx:pt idx="26549">0</cx:pt>
          <cx:pt idx="26550">0</cx:pt>
          <cx:pt idx="26551">0</cx:pt>
          <cx:pt idx="26552">0</cx:pt>
          <cx:pt idx="26553">0</cx:pt>
          <cx:pt idx="26554">0</cx:pt>
          <cx:pt idx="26555">0</cx:pt>
          <cx:pt idx="26556">0</cx:pt>
          <cx:pt idx="26557">0</cx:pt>
          <cx:pt idx="26558">400</cx:pt>
          <cx:pt idx="26559">300</cx:pt>
          <cx:pt idx="26560">3100</cx:pt>
          <cx:pt idx="26561">2600</cx:pt>
          <cx:pt idx="26562">3700</cx:pt>
          <cx:pt idx="26563">3100</cx:pt>
          <cx:pt idx="26564">2600</cx:pt>
          <cx:pt idx="26565">2100</cx:pt>
          <cx:pt idx="26566">1900</cx:pt>
          <cx:pt idx="26567">1700</cx:pt>
          <cx:pt idx="26568">2000</cx:pt>
          <cx:pt idx="26569">1400</cx:pt>
          <cx:pt idx="26570">1400</cx:pt>
          <cx:pt idx="26571">3400</cx:pt>
          <cx:pt idx="26572">5200</cx:pt>
          <cx:pt idx="26573">6200</cx:pt>
          <cx:pt idx="26574">6600</cx:pt>
          <cx:pt idx="26575">7100</cx:pt>
          <cx:pt idx="26576">4500</cx:pt>
          <cx:pt idx="26577">5500</cx:pt>
          <cx:pt idx="26578">4400</cx:pt>
          <cx:pt idx="26579">3800</cx:pt>
          <cx:pt idx="26580">5500</cx:pt>
          <cx:pt idx="26581">6900</cx:pt>
          <cx:pt idx="26582">9900</cx:pt>
          <cx:pt idx="26583">1500</cx:pt>
          <cx:pt idx="26584">3700</cx:pt>
          <cx:pt idx="26585">1800</cx:pt>
          <cx:pt idx="26586">2400</cx:pt>
          <cx:pt idx="26587">2100</cx:pt>
          <cx:pt idx="26588">1700</cx:pt>
          <cx:pt idx="26589">1500</cx:pt>
          <cx:pt idx="26590">2300</cx:pt>
          <cx:pt idx="26591">2300</cx:pt>
          <cx:pt idx="26592">2500</cx:pt>
          <cx:pt idx="26593">2200</cx:pt>
          <cx:pt idx="26594">2100</cx:pt>
          <cx:pt idx="26595">1600</cx:pt>
          <cx:pt idx="26596">1800</cx:pt>
          <cx:pt idx="26597">1400</cx:pt>
          <cx:pt idx="26598">1700</cx:pt>
          <cx:pt idx="26599">1700</cx:pt>
          <cx:pt idx="26600">1100</cx:pt>
          <cx:pt idx="26601">2100</cx:pt>
          <cx:pt idx="26602">1500</cx:pt>
          <cx:pt idx="26603">1800</cx:pt>
          <cx:pt idx="26604">1600</cx:pt>
          <cx:pt idx="26605">1500</cx:pt>
          <cx:pt idx="26606">1500</cx:pt>
          <cx:pt idx="26607">3000</cx:pt>
          <cx:pt idx="26608">4000</cx:pt>
          <cx:pt idx="26609">3600</cx:pt>
          <cx:pt idx="26610">4200</cx:pt>
          <cx:pt idx="26611">4300</cx:pt>
          <cx:pt idx="26612">4100</cx:pt>
          <cx:pt idx="26613">3400</cx:pt>
          <cx:pt idx="26614">3500</cx:pt>
          <cx:pt idx="26615">3000</cx:pt>
          <cx:pt idx="26616">3600</cx:pt>
          <cx:pt idx="26617">3000</cx:pt>
          <cx:pt idx="26618">2800</cx:pt>
          <cx:pt idx="26619">2400</cx:pt>
          <cx:pt idx="26620">2600</cx:pt>
          <cx:pt idx="26621">1900</cx:pt>
          <cx:pt idx="26622">4000</cx:pt>
          <cx:pt idx="26623">0</cx:pt>
          <cx:pt idx="26624">400</cx:pt>
          <cx:pt idx="26625">100</cx:pt>
          <cx:pt idx="26626">0</cx:pt>
          <cx:pt idx="26627">0</cx:pt>
          <cx:pt idx="26628">0</cx:pt>
          <cx:pt idx="26629">0</cx:pt>
          <cx:pt idx="26630">0</cx:pt>
          <cx:pt idx="26631">1300</cx:pt>
          <cx:pt idx="26632">2000</cx:pt>
          <cx:pt idx="26633">1600</cx:pt>
          <cx:pt idx="26634">700</cx:pt>
          <cx:pt idx="26635">500</cx:pt>
          <cx:pt idx="26636">1400</cx:pt>
          <cx:pt idx="26637">700</cx:pt>
          <cx:pt idx="26638">200</cx:pt>
          <cx:pt idx="26639">0</cx:pt>
          <cx:pt idx="26640">0</cx:pt>
          <cx:pt idx="26641">0</cx:pt>
          <cx:pt idx="26642">3400</cx:pt>
          <cx:pt idx="26643">5800</cx:pt>
          <cx:pt idx="26644">2000</cx:pt>
          <cx:pt idx="26645">4200</cx:pt>
          <cx:pt idx="26646">3800</cx:pt>
          <cx:pt idx="26647">3200</cx:pt>
          <cx:pt idx="26648">3100</cx:pt>
          <cx:pt idx="26649">3100</cx:pt>
          <cx:pt idx="26650">3100</cx:pt>
          <cx:pt idx="26651">3100</cx:pt>
          <cx:pt idx="26652">2900</cx:pt>
          <cx:pt idx="26653">2900</cx:pt>
          <cx:pt idx="26654">2400</cx:pt>
          <cx:pt idx="26655">1800</cx:pt>
          <cx:pt idx="26656">1600</cx:pt>
          <cx:pt idx="26657">1400</cx:pt>
          <cx:pt idx="26658">1900</cx:pt>
          <cx:pt idx="26659">1700</cx:pt>
          <cx:pt idx="26660">2100</cx:pt>
          <cx:pt idx="26661">1900</cx:pt>
          <cx:pt idx="26662">2000</cx:pt>
          <cx:pt idx="26663">1800</cx:pt>
          <cx:pt idx="26664">1800</cx:pt>
          <cx:pt idx="26665">2100</cx:pt>
          <cx:pt idx="26666">3800</cx:pt>
          <cx:pt idx="26667">3700</cx:pt>
          <cx:pt idx="26668">3100</cx:pt>
          <cx:pt idx="26669">1600</cx:pt>
          <cx:pt idx="26670">3800</cx:pt>
          <cx:pt idx="26671">3000</cx:pt>
          <cx:pt idx="26672">3400</cx:pt>
          <cx:pt idx="26673">4500</cx:pt>
          <cx:pt idx="26674">4000</cx:pt>
          <cx:pt idx="26675">8200</cx:pt>
          <cx:pt idx="26676">7200</cx:pt>
          <cx:pt idx="26677">6400</cx:pt>
          <cx:pt idx="26678">100</cx:pt>
          <cx:pt idx="26679">200</cx:pt>
          <cx:pt idx="26680">100</cx:pt>
          <cx:pt idx="26681">100</cx:pt>
          <cx:pt idx="26682">100</cx:pt>
          <cx:pt idx="26683">100</cx:pt>
          <cx:pt idx="26684">0</cx:pt>
          <cx:pt idx="26685">200</cx:pt>
          <cx:pt idx="26686">100</cx:pt>
          <cx:pt idx="26687">300</cx:pt>
          <cx:pt idx="26688">200</cx:pt>
          <cx:pt idx="26689">200</cx:pt>
          <cx:pt idx="26690">3400</cx:pt>
          <cx:pt idx="26691">3500</cx:pt>
          <cx:pt idx="26692">5400</cx:pt>
          <cx:pt idx="26693">2800</cx:pt>
          <cx:pt idx="26694">4100</cx:pt>
          <cx:pt idx="26695">2600</cx:pt>
          <cx:pt idx="26696">3100</cx:pt>
          <cx:pt idx="26697">2900</cx:pt>
          <cx:pt idx="26698">3600</cx:pt>
          <cx:pt idx="26699">3300</cx:pt>
          <cx:pt idx="26700">3400</cx:pt>
          <cx:pt idx="26701">3300</cx:pt>
          <cx:pt idx="26702">0</cx:pt>
          <cx:pt idx="26703">900</cx:pt>
          <cx:pt idx="26704">800</cx:pt>
          <cx:pt idx="26705">900</cx:pt>
          <cx:pt idx="26706">700</cx:pt>
          <cx:pt idx="26707">700</cx:pt>
          <cx:pt idx="26708">600</cx:pt>
          <cx:pt idx="26709">800</cx:pt>
          <cx:pt idx="26710">500</cx:pt>
          <cx:pt idx="26711">800</cx:pt>
          <cx:pt idx="26712">600</cx:pt>
          <cx:pt idx="26713">500</cx:pt>
          <cx:pt idx="26714">4900</cx:pt>
          <cx:pt idx="26715">5800</cx:pt>
          <cx:pt idx="26716">4900</cx:pt>
          <cx:pt idx="26717">4900</cx:pt>
          <cx:pt idx="26718">5300</cx:pt>
          <cx:pt idx="26719">4200</cx:pt>
          <cx:pt idx="26720">4300</cx:pt>
          <cx:pt idx="26721">5200</cx:pt>
          <cx:pt idx="26722">4300</cx:pt>
          <cx:pt idx="26723">4000</cx:pt>
          <cx:pt idx="26724">4600</cx:pt>
          <cx:pt idx="26725">5000</cx:pt>
          <cx:pt idx="26726">3800</cx:pt>
          <cx:pt idx="26727">4700</cx:pt>
          <cx:pt idx="26728">3400</cx:pt>
          <cx:pt idx="26729">5300</cx:pt>
          <cx:pt idx="26730">3700</cx:pt>
          <cx:pt idx="26731">4800</cx:pt>
          <cx:pt idx="26732">4000</cx:pt>
          <cx:pt idx="26733">6200</cx:pt>
          <cx:pt idx="26734">5300</cx:pt>
          <cx:pt idx="26735">5400</cx:pt>
          <cx:pt idx="26736">4800</cx:pt>
          <cx:pt idx="26737">4900</cx:pt>
          <cx:pt idx="26738">7800</cx:pt>
          <cx:pt idx="26739">7100</cx:pt>
          <cx:pt idx="26740">6600</cx:pt>
          <cx:pt idx="26741">6800</cx:pt>
          <cx:pt idx="26742">8200</cx:pt>
          <cx:pt idx="26743">7200</cx:pt>
          <cx:pt idx="26744">6000</cx:pt>
          <cx:pt idx="26745">6700</cx:pt>
          <cx:pt idx="26746">7100</cx:pt>
          <cx:pt idx="26747">5100</cx:pt>
          <cx:pt idx="26748">4400</cx:pt>
          <cx:pt idx="26749">6500</cx:pt>
          <cx:pt idx="26750">500</cx:pt>
          <cx:pt idx="26751">200</cx:pt>
          <cx:pt idx="26752">800</cx:pt>
          <cx:pt idx="26753">600</cx:pt>
          <cx:pt idx="26754">1500</cx:pt>
          <cx:pt idx="26755">300</cx:pt>
          <cx:pt idx="26756">700</cx:pt>
          <cx:pt idx="26757">1900</cx:pt>
          <cx:pt idx="26758">1800</cx:pt>
          <cx:pt idx="26759">800</cx:pt>
          <cx:pt idx="26760">600</cx:pt>
          <cx:pt idx="26761">1000</cx:pt>
          <cx:pt idx="26762">1900</cx:pt>
          <cx:pt idx="26763">2500</cx:pt>
          <cx:pt idx="26764">2600</cx:pt>
          <cx:pt idx="26765">1500</cx:pt>
          <cx:pt idx="26766">3500</cx:pt>
          <cx:pt idx="26767">2200</cx:pt>
          <cx:pt idx="26768">2900</cx:pt>
          <cx:pt idx="26769">2300</cx:pt>
          <cx:pt idx="26770">2800</cx:pt>
          <cx:pt idx="26771">2100</cx:pt>
          <cx:pt idx="26772">1800</cx:pt>
          <cx:pt idx="26773">1800</cx:pt>
          <cx:pt idx="26774">1400</cx:pt>
          <cx:pt idx="26775">2200</cx:pt>
          <cx:pt idx="26776">2000</cx:pt>
          <cx:pt idx="26777">1900</cx:pt>
          <cx:pt idx="26778">2500</cx:pt>
          <cx:pt idx="26779">2400</cx:pt>
          <cx:pt idx="26780">2100</cx:pt>
          <cx:pt idx="26781">2600</cx:pt>
          <cx:pt idx="26782">3100</cx:pt>
          <cx:pt idx="26783">1800</cx:pt>
          <cx:pt idx="26784">2200</cx:pt>
          <cx:pt idx="26785">1600</cx:pt>
          <cx:pt idx="26786">3500</cx:pt>
          <cx:pt idx="26787">3300</cx:pt>
          <cx:pt idx="26788">3500</cx:pt>
          <cx:pt idx="26789">3000</cx:pt>
          <cx:pt idx="26790">3400</cx:pt>
          <cx:pt idx="26791">3200</cx:pt>
          <cx:pt idx="26792">4100</cx:pt>
          <cx:pt idx="26793">3100</cx:pt>
          <cx:pt idx="26794">3100</cx:pt>
          <cx:pt idx="26795">3700</cx:pt>
          <cx:pt idx="26796">3400</cx:pt>
          <cx:pt idx="26797">3800</cx:pt>
          <cx:pt idx="26798">0</cx:pt>
          <cx:pt idx="26799">900</cx:pt>
          <cx:pt idx="26800">0</cx:pt>
          <cx:pt idx="26801">3100</cx:pt>
          <cx:pt idx="26802">6000</cx:pt>
          <cx:pt idx="26803">0</cx:pt>
          <cx:pt idx="26804">0</cx:pt>
          <cx:pt idx="26805">0</cx:pt>
          <cx:pt idx="26806">0</cx:pt>
          <cx:pt idx="26807">0</cx:pt>
          <cx:pt idx="26808">1000</cx:pt>
          <cx:pt idx="26809">1900</cx:pt>
          <cx:pt idx="26810">4600</cx:pt>
          <cx:pt idx="26811">5100</cx:pt>
          <cx:pt idx="26812">3500</cx:pt>
          <cx:pt idx="26813">5100</cx:pt>
          <cx:pt idx="26814">4900</cx:pt>
          <cx:pt idx="26815">5500</cx:pt>
          <cx:pt idx="26816">6500</cx:pt>
          <cx:pt idx="26817">5500</cx:pt>
          <cx:pt idx="26818">5100</cx:pt>
          <cx:pt idx="26819">5700</cx:pt>
          <cx:pt idx="26820">5100</cx:pt>
          <cx:pt idx="26821">5800</cx:pt>
          <cx:pt idx="26822">3000</cx:pt>
          <cx:pt idx="26823">3300</cx:pt>
          <cx:pt idx="26824">2700</cx:pt>
          <cx:pt idx="26825">3100</cx:pt>
          <cx:pt idx="26826">2900</cx:pt>
          <cx:pt idx="26827">2600</cx:pt>
          <cx:pt idx="26828">4000</cx:pt>
          <cx:pt idx="26829">2900</cx:pt>
          <cx:pt idx="26830">2400</cx:pt>
          <cx:pt idx="26831">2400</cx:pt>
          <cx:pt idx="26832">2100</cx:pt>
          <cx:pt idx="26833">2200</cx:pt>
          <cx:pt idx="26834">7000</cx:pt>
          <cx:pt idx="26835">7100</cx:pt>
          <cx:pt idx="26836">7500</cx:pt>
          <cx:pt idx="26837">8700</cx:pt>
          <cx:pt idx="26838">5900</cx:pt>
          <cx:pt idx="26839">6700</cx:pt>
          <cx:pt idx="26840">7600</cx:pt>
          <cx:pt idx="26841">7700</cx:pt>
          <cx:pt idx="26842">8700</cx:pt>
          <cx:pt idx="26843">8200</cx:pt>
          <cx:pt idx="26844">7600</cx:pt>
          <cx:pt idx="26845">6900</cx:pt>
          <cx:pt idx="26846">1000</cx:pt>
          <cx:pt idx="26847">1500</cx:pt>
          <cx:pt idx="26848">200</cx:pt>
          <cx:pt idx="26849">2200</cx:pt>
          <cx:pt idx="26850">1500</cx:pt>
          <cx:pt idx="26851">1000</cx:pt>
          <cx:pt idx="26852">700</cx:pt>
          <cx:pt idx="26853">1700</cx:pt>
          <cx:pt idx="26854">1300</cx:pt>
          <cx:pt idx="26855">700</cx:pt>
          <cx:pt idx="26856">1100</cx:pt>
          <cx:pt idx="26857">1200</cx:pt>
          <cx:pt idx="26858">3700</cx:pt>
          <cx:pt idx="26859">5400</cx:pt>
          <cx:pt idx="26860">4100</cx:pt>
          <cx:pt idx="26861">4000</cx:pt>
          <cx:pt idx="26862">6200</cx:pt>
          <cx:pt idx="26863">4300</cx:pt>
          <cx:pt idx="26864">5100</cx:pt>
          <cx:pt idx="26865">4200</cx:pt>
          <cx:pt idx="26866">3900</cx:pt>
          <cx:pt idx="26867">4600</cx:pt>
          <cx:pt idx="26868">4300</cx:pt>
          <cx:pt idx="26869">4200</cx:pt>
          <cx:pt idx="26870">3800</cx:pt>
          <cx:pt idx="26871">6700</cx:pt>
          <cx:pt idx="26872">2000</cx:pt>
          <cx:pt idx="26873">3500</cx:pt>
          <cx:pt idx="26874">3400</cx:pt>
          <cx:pt idx="26875">2600</cx:pt>
          <cx:pt idx="26876">2400</cx:pt>
          <cx:pt idx="26877">4000</cx:pt>
          <cx:pt idx="26878">10100</cx:pt>
          <cx:pt idx="26879">3900</cx:pt>
          <cx:pt idx="26880">2900</cx:pt>
          <cx:pt idx="26881">3700</cx:pt>
          <cx:pt idx="26882">2600</cx:pt>
          <cx:pt idx="26883">8700</cx:pt>
          <cx:pt idx="26884">2200</cx:pt>
          <cx:pt idx="26885">3400</cx:pt>
          <cx:pt idx="26886">2300</cx:pt>
          <cx:pt idx="26887">1700</cx:pt>
          <cx:pt idx="26888">2500</cx:pt>
          <cx:pt idx="26889">1700</cx:pt>
          <cx:pt idx="26890">1700</cx:pt>
          <cx:pt idx="26891">2100</cx:pt>
          <cx:pt idx="26892">1600</cx:pt>
          <cx:pt idx="26893">1100</cx:pt>
          <cx:pt idx="26894">1300</cx:pt>
          <cx:pt idx="26895">2600</cx:pt>
          <cx:pt idx="26896">2700</cx:pt>
          <cx:pt idx="26897">2100</cx:pt>
          <cx:pt idx="26898">2700</cx:pt>
          <cx:pt idx="26899">1100</cx:pt>
          <cx:pt idx="26900">1500</cx:pt>
          <cx:pt idx="26901">1900</cx:pt>
          <cx:pt idx="26902">1600</cx:pt>
          <cx:pt idx="26903">12600</cx:pt>
          <cx:pt idx="26904">1500</cx:pt>
          <cx:pt idx="26905">1500</cx:pt>
          <cx:pt idx="26906">8700</cx:pt>
          <cx:pt idx="26907">12500</cx:pt>
          <cx:pt idx="26908">12600</cx:pt>
          <cx:pt idx="26909">6400</cx:pt>
          <cx:pt idx="26910">12300</cx:pt>
          <cx:pt idx="26911">5800</cx:pt>
          <cx:pt idx="26912">9300</cx:pt>
          <cx:pt idx="26913">7200</cx:pt>
          <cx:pt idx="26914">9200</cx:pt>
          <cx:pt idx="26915">6200</cx:pt>
          <cx:pt idx="26916">7500</cx:pt>
          <cx:pt idx="26917">9700</cx:pt>
          <cx:pt idx="26918">1300</cx:pt>
          <cx:pt idx="26919">4700</cx:pt>
          <cx:pt idx="26920">4100</cx:pt>
          <cx:pt idx="26921">3600</cx:pt>
          <cx:pt idx="26922">4800</cx:pt>
          <cx:pt idx="26923">4400</cx:pt>
          <cx:pt idx="26924">4700</cx:pt>
          <cx:pt idx="26925">4600</cx:pt>
          <cx:pt idx="26926">4100</cx:pt>
          <cx:pt idx="26927">2900</cx:pt>
          <cx:pt idx="26928">7700</cx:pt>
          <cx:pt idx="26929">7200</cx:pt>
          <cx:pt idx="26930">3500</cx:pt>
          <cx:pt idx="26931">4700</cx:pt>
          <cx:pt idx="26932">7000</cx:pt>
          <cx:pt idx="26933">6600</cx:pt>
          <cx:pt idx="26934">5100</cx:pt>
          <cx:pt idx="26935">3400</cx:pt>
          <cx:pt idx="26936">4100</cx:pt>
          <cx:pt idx="26937">4300</cx:pt>
          <cx:pt idx="26938">3300</cx:pt>
          <cx:pt idx="26939">1700</cx:pt>
          <cx:pt idx="26940">5300</cx:pt>
          <cx:pt idx="26941">3900</cx:pt>
          <cx:pt idx="26942">4200</cx:pt>
          <cx:pt idx="26943">4600</cx:pt>
          <cx:pt idx="26944">4600</cx:pt>
          <cx:pt idx="26945">4300</cx:pt>
          <cx:pt idx="26946">5300</cx:pt>
          <cx:pt idx="26947">4900</cx:pt>
          <cx:pt idx="26948">3600</cx:pt>
          <cx:pt idx="26949">3600</cx:pt>
          <cx:pt idx="26950">3300</cx:pt>
          <cx:pt idx="26951">3300</cx:pt>
          <cx:pt idx="26952">3200</cx:pt>
          <cx:pt idx="26953">3100</cx:pt>
          <cx:pt idx="26954">2500</cx:pt>
          <cx:pt idx="26955">4800</cx:pt>
          <cx:pt idx="26956">3100</cx:pt>
          <cx:pt idx="26957">7700</cx:pt>
          <cx:pt idx="26958">13600</cx:pt>
          <cx:pt idx="26959">3800</cx:pt>
          <cx:pt idx="26960">2800</cx:pt>
          <cx:pt idx="26961">2600</cx:pt>
          <cx:pt idx="26962">2200</cx:pt>
          <cx:pt idx="26963">5400</cx:pt>
          <cx:pt idx="26964">4400</cx:pt>
          <cx:pt idx="26965">5100</cx:pt>
          <cx:pt idx="26966">600</cx:pt>
          <cx:pt idx="26967">2400</cx:pt>
          <cx:pt idx="26968">1900</cx:pt>
          <cx:pt idx="26969">2300</cx:pt>
          <cx:pt idx="26970">4100</cx:pt>
          <cx:pt idx="26971">3100</cx:pt>
          <cx:pt idx="26972">3200</cx:pt>
          <cx:pt idx="26973">2400</cx:pt>
          <cx:pt idx="26974">2700</cx:pt>
          <cx:pt idx="26975">700</cx:pt>
          <cx:pt idx="26976">2500</cx:pt>
          <cx:pt idx="26977">2500</cx:pt>
          <cx:pt idx="26978">4200</cx:pt>
          <cx:pt idx="26979">4800</cx:pt>
          <cx:pt idx="26980">3300</cx:pt>
          <cx:pt idx="26981">1000</cx:pt>
          <cx:pt idx="26982">1200</cx:pt>
          <cx:pt idx="26983">800</cx:pt>
          <cx:pt idx="26984">600</cx:pt>
          <cx:pt idx="26985">1300</cx:pt>
          <cx:pt idx="26986">3100</cx:pt>
          <cx:pt idx="26987">3800</cx:pt>
          <cx:pt idx="26988">2200</cx:pt>
          <cx:pt idx="26989">2200</cx:pt>
          <cx:pt idx="26990">8000</cx:pt>
          <cx:pt idx="26991">8300</cx:pt>
          <cx:pt idx="26992">5400</cx:pt>
          <cx:pt idx="26993">7900</cx:pt>
          <cx:pt idx="26994">11100</cx:pt>
          <cx:pt idx="26995">7600</cx:pt>
          <cx:pt idx="26996">6200</cx:pt>
          <cx:pt idx="26997">9300</cx:pt>
          <cx:pt idx="26998">7500</cx:pt>
          <cx:pt idx="26999">7000</cx:pt>
          <cx:pt idx="27000">6300</cx:pt>
          <cx:pt idx="27001">5300</cx:pt>
          <cx:pt idx="27002">1400</cx:pt>
          <cx:pt idx="27003">1400</cx:pt>
          <cx:pt idx="27004">900</cx:pt>
          <cx:pt idx="27005">1000</cx:pt>
          <cx:pt idx="27006">1100</cx:pt>
          <cx:pt idx="27007">1200</cx:pt>
          <cx:pt idx="27008">1100</cx:pt>
          <cx:pt idx="27009">300</cx:pt>
          <cx:pt idx="27010">1400</cx:pt>
          <cx:pt idx="27011">1500</cx:pt>
          <cx:pt idx="27012">1200</cx:pt>
          <cx:pt idx="27013">1600</cx:pt>
          <cx:pt idx="27014">4000</cx:pt>
          <cx:pt idx="27015">2700</cx:pt>
          <cx:pt idx="27016">2500</cx:pt>
          <cx:pt idx="27017">2400</cx:pt>
          <cx:pt idx="27018">2200</cx:pt>
          <cx:pt idx="27019">1900</cx:pt>
          <cx:pt idx="27020">1900</cx:pt>
          <cx:pt idx="27021">4000</cx:pt>
          <cx:pt idx="27022">5100</cx:pt>
          <cx:pt idx="27023">5300</cx:pt>
          <cx:pt idx="27024">2800</cx:pt>
          <cx:pt idx="27025">2000</cx:pt>
          <cx:pt idx="27026">3000</cx:pt>
          <cx:pt idx="27027">3000</cx:pt>
          <cx:pt idx="27028">2900</cx:pt>
          <cx:pt idx="27029">3100</cx:pt>
          <cx:pt idx="27030">2600</cx:pt>
          <cx:pt idx="27031">3700</cx:pt>
          <cx:pt idx="27032">2200</cx:pt>
          <cx:pt idx="27033">2100</cx:pt>
          <cx:pt idx="27034">3100</cx:pt>
          <cx:pt idx="27035">2800</cx:pt>
          <cx:pt idx="27036">2500</cx:pt>
          <cx:pt idx="27037">2800</cx:pt>
          <cx:pt idx="27038">300</cx:pt>
          <cx:pt idx="27039">500</cx:pt>
          <cx:pt idx="27040">400</cx:pt>
          <cx:pt idx="27041">700</cx:pt>
          <cx:pt idx="27042">700</cx:pt>
          <cx:pt idx="27043">500</cx:pt>
          <cx:pt idx="27044">500</cx:pt>
          <cx:pt idx="27045">500</cx:pt>
          <cx:pt idx="27046">100</cx:pt>
          <cx:pt idx="27047">1300</cx:pt>
          <cx:pt idx="27048">0</cx:pt>
          <cx:pt idx="27049">100</cx:pt>
          <cx:pt idx="27050">0</cx:pt>
          <cx:pt idx="27051">0</cx:pt>
          <cx:pt idx="27052">0</cx:pt>
          <cx:pt idx="27053">0</cx:pt>
          <cx:pt idx="27054">0</cx:pt>
          <cx:pt idx="27055">100</cx:pt>
          <cx:pt idx="27056">0</cx:pt>
          <cx:pt idx="27057">0</cx:pt>
          <cx:pt idx="27058">0</cx:pt>
          <cx:pt idx="27059">0</cx:pt>
          <cx:pt idx="27060">2900</cx:pt>
          <cx:pt idx="27061">3000</cx:pt>
          <cx:pt idx="27062">2800</cx:pt>
          <cx:pt idx="27063">3000</cx:pt>
          <cx:pt idx="27064">2700</cx:pt>
          <cx:pt idx="27065">3100</cx:pt>
          <cx:pt idx="27066">2400</cx:pt>
          <cx:pt idx="27067">2400</cx:pt>
          <cx:pt idx="27068">2300</cx:pt>
          <cx:pt idx="27069">3800</cx:pt>
          <cx:pt idx="27070">2800</cx:pt>
          <cx:pt idx="27071">3100</cx:pt>
          <cx:pt idx="27072">1800</cx:pt>
          <cx:pt idx="27073">2000</cx:pt>
          <cx:pt idx="27074">1700</cx:pt>
          <cx:pt idx="27075">2300</cx:pt>
          <cx:pt idx="27076">1600</cx:pt>
          <cx:pt idx="27077">1800</cx:pt>
          <cx:pt idx="27078">3200</cx:pt>
          <cx:pt idx="27079">1500</cx:pt>
          <cx:pt idx="27080">1100</cx:pt>
          <cx:pt idx="27081">2200</cx:pt>
          <cx:pt idx="27082">6000</cx:pt>
          <cx:pt idx="27083">14700</cx:pt>
          <cx:pt idx="27084">2300</cx:pt>
          <cx:pt idx="27085">7300</cx:pt>
          <cx:pt idx="27086">2400</cx:pt>
          <cx:pt idx="27087">3100</cx:pt>
          <cx:pt idx="27088">800</cx:pt>
          <cx:pt idx="27089">600</cx:pt>
          <cx:pt idx="27090">100</cx:pt>
          <cx:pt idx="27091">300</cx:pt>
          <cx:pt idx="27092">200</cx:pt>
          <cx:pt idx="27093">300</cx:pt>
          <cx:pt idx="27094">0</cx:pt>
          <cx:pt idx="27095">500</cx:pt>
          <cx:pt idx="27096">1600</cx:pt>
          <cx:pt idx="27097">1300</cx:pt>
          <cx:pt idx="27098">1500</cx:pt>
          <cx:pt idx="27099">1500</cx:pt>
          <cx:pt idx="27100">1800</cx:pt>
          <cx:pt idx="27101">1500</cx:pt>
          <cx:pt idx="27102">1400</cx:pt>
          <cx:pt idx="27103">1800</cx:pt>
          <cx:pt idx="27104">1900</cx:pt>
          <cx:pt idx="27105">1400</cx:pt>
          <cx:pt idx="27106">1400</cx:pt>
          <cx:pt idx="27107">1500</cx:pt>
          <cx:pt idx="27108">3600</cx:pt>
          <cx:pt idx="27109">5800</cx:pt>
          <cx:pt idx="27110">3500</cx:pt>
          <cx:pt idx="27111">4100</cx:pt>
          <cx:pt idx="27112">5800</cx:pt>
          <cx:pt idx="27113">4400</cx:pt>
          <cx:pt idx="27114">3700</cx:pt>
          <cx:pt idx="27115">2800</cx:pt>
          <cx:pt idx="27116">2500</cx:pt>
          <cx:pt idx="27117">2800</cx:pt>
          <cx:pt idx="27118">2500</cx:pt>
          <cx:pt idx="27119">2900</cx:pt>
          <cx:pt idx="27120">5800</cx:pt>
          <cx:pt idx="27121">5400</cx:pt>
          <cx:pt idx="27122">4800</cx:pt>
          <cx:pt idx="27123">5400</cx:pt>
          <cx:pt idx="27124">5400</cx:pt>
          <cx:pt idx="27125">5200</cx:pt>
          <cx:pt idx="27126">5800</cx:pt>
          <cx:pt idx="27127">2700</cx:pt>
          <cx:pt idx="27128">2100</cx:pt>
          <cx:pt idx="27129">1700</cx:pt>
          <cx:pt idx="27130">1600</cx:pt>
          <cx:pt idx="27131">1400</cx:pt>
          <cx:pt idx="27132">1100</cx:pt>
          <cx:pt idx="27133">1200</cx:pt>
          <cx:pt idx="27134">800</cx:pt>
          <cx:pt idx="27135">700</cx:pt>
          <cx:pt idx="27136">600</cx:pt>
          <cx:pt idx="27137">800</cx:pt>
          <cx:pt idx="27138">600</cx:pt>
          <cx:pt idx="27139">800</cx:pt>
          <cx:pt idx="27140">1400</cx:pt>
          <cx:pt idx="27141">1400</cx:pt>
          <cx:pt idx="27142">2100</cx:pt>
          <cx:pt idx="27143">2500</cx:pt>
          <cx:pt idx="27144">4600</cx:pt>
          <cx:pt idx="27145">4100</cx:pt>
          <cx:pt idx="27146">2800</cx:pt>
          <cx:pt idx="27147">3500</cx:pt>
          <cx:pt idx="27148">3500</cx:pt>
          <cx:pt idx="27149">3700</cx:pt>
          <cx:pt idx="27150">2900</cx:pt>
          <cx:pt idx="27151">4200</cx:pt>
          <cx:pt idx="27152">2700</cx:pt>
          <cx:pt idx="27153">4000</cx:pt>
          <cx:pt idx="27154">3400</cx:pt>
          <cx:pt idx="27155">3300</cx:pt>
          <cx:pt idx="27156">100</cx:pt>
          <cx:pt idx="27157">400</cx:pt>
          <cx:pt idx="27158">200</cx:pt>
          <cx:pt idx="27159">300</cx:pt>
          <cx:pt idx="27160">100</cx:pt>
          <cx:pt idx="27161">0</cx:pt>
          <cx:pt idx="27162">0</cx:pt>
          <cx:pt idx="27163">0</cx:pt>
          <cx:pt idx="27164">200</cx:pt>
          <cx:pt idx="27165">700</cx:pt>
          <cx:pt idx="27166">1000</cx:pt>
          <cx:pt idx="27167">1300</cx:pt>
          <cx:pt idx="27168">1700</cx:pt>
          <cx:pt idx="27169">1300</cx:pt>
          <cx:pt idx="27170">1200</cx:pt>
          <cx:pt idx="27171">1500</cx:pt>
          <cx:pt idx="27172">1600</cx:pt>
          <cx:pt idx="27173">2300</cx:pt>
          <cx:pt idx="27174">1000</cx:pt>
          <cx:pt idx="27175">1500</cx:pt>
          <cx:pt idx="27176">1000</cx:pt>
          <cx:pt idx="27177">1000</cx:pt>
          <cx:pt idx="27178">2900</cx:pt>
          <cx:pt idx="27179">900</cx:pt>
          <cx:pt idx="27180">1500</cx:pt>
          <cx:pt idx="27181">2900</cx:pt>
          <cx:pt idx="27182">2100</cx:pt>
          <cx:pt idx="27183">2300</cx:pt>
          <cx:pt idx="27184">1600</cx:pt>
          <cx:pt idx="27185">2000</cx:pt>
          <cx:pt idx="27186">2000</cx:pt>
          <cx:pt idx="27187">2700</cx:pt>
          <cx:pt idx="27188">2300</cx:pt>
          <cx:pt idx="27189">1000</cx:pt>
          <cx:pt idx="27190">300</cx:pt>
          <cx:pt idx="27191">100</cx:pt>
          <cx:pt idx="27192">1700</cx:pt>
          <cx:pt idx="27193">1700</cx:pt>
          <cx:pt idx="27194">5000</cx:pt>
          <cx:pt idx="27195">4700</cx:pt>
          <cx:pt idx="27196">6200</cx:pt>
          <cx:pt idx="27197">8300</cx:pt>
          <cx:pt idx="27198">4500</cx:pt>
          <cx:pt idx="27199">2700</cx:pt>
          <cx:pt idx="27200">5300</cx:pt>
          <cx:pt idx="27201">5000</cx:pt>
          <cx:pt idx="27202">4500</cx:pt>
          <cx:pt idx="27203">5200</cx:pt>
          <cx:pt idx="27204">3000</cx:pt>
          <cx:pt idx="27205">7500</cx:pt>
          <cx:pt idx="27206">9300</cx:pt>
          <cx:pt idx="27207">8500</cx:pt>
          <cx:pt idx="27208">9900</cx:pt>
          <cx:pt idx="27209">7800</cx:pt>
          <cx:pt idx="27210">7200</cx:pt>
          <cx:pt idx="27211">10100</cx:pt>
          <cx:pt idx="27212">8200</cx:pt>
          <cx:pt idx="27213">9800</cx:pt>
          <cx:pt idx="27214">9500</cx:pt>
          <cx:pt idx="27215">10300</cx:pt>
          <cx:pt idx="27216">8800</cx:pt>
          <cx:pt idx="27217">900</cx:pt>
          <cx:pt idx="27218">1000</cx:pt>
          <cx:pt idx="27219">1700</cx:pt>
          <cx:pt idx="27220">1100</cx:pt>
          <cx:pt idx="27221">1500</cx:pt>
          <cx:pt idx="27222">1100</cx:pt>
          <cx:pt idx="27223">800</cx:pt>
          <cx:pt idx="27224">900</cx:pt>
          <cx:pt idx="27225">500</cx:pt>
          <cx:pt idx="27226">1100</cx:pt>
          <cx:pt idx="27227">1000</cx:pt>
          <cx:pt idx="27228">900</cx:pt>
          <cx:pt idx="27229">5600</cx:pt>
          <cx:pt idx="27230">7300</cx:pt>
          <cx:pt idx="27231">3700</cx:pt>
          <cx:pt idx="27232">5900</cx:pt>
          <cx:pt idx="27233">6600</cx:pt>
          <cx:pt idx="27234">5300</cx:pt>
          <cx:pt idx="27235">6300</cx:pt>
          <cx:pt idx="27236">8200</cx:pt>
          <cx:pt idx="27237">7200</cx:pt>
          <cx:pt idx="27238">5300</cx:pt>
          <cx:pt idx="27239">5600</cx:pt>
          <cx:pt idx="27240">6000</cx:pt>
          <cx:pt idx="27241">6000</cx:pt>
          <cx:pt idx="27242">5800</cx:pt>
          <cx:pt idx="27243">3400</cx:pt>
          <cx:pt idx="27244">0</cx:pt>
          <cx:pt idx="27245">3200</cx:pt>
          <cx:pt idx="27246">2700</cx:pt>
          <cx:pt idx="27247">2400</cx:pt>
          <cx:pt idx="27248">2200</cx:pt>
          <cx:pt idx="27249">2500</cx:pt>
          <cx:pt idx="27250">2600</cx:pt>
          <cx:pt idx="27251">2000</cx:pt>
          <cx:pt idx="27252">3100</cx:pt>
          <cx:pt idx="27253">2700</cx:pt>
          <cx:pt idx="27254">1400</cx:pt>
          <cx:pt idx="27255">1300</cx:pt>
          <cx:pt idx="27256">1000</cx:pt>
          <cx:pt idx="27257">900</cx:pt>
          <cx:pt idx="27258">0</cx:pt>
          <cx:pt idx="27259">1800</cx:pt>
          <cx:pt idx="27260">8100</cx:pt>
          <cx:pt idx="27261">0</cx:pt>
          <cx:pt idx="27262">0</cx:pt>
          <cx:pt idx="27263">0</cx:pt>
          <cx:pt idx="27264">0</cx:pt>
          <cx:pt idx="27265">0</cx:pt>
          <cx:pt idx="27266">2200</cx:pt>
          <cx:pt idx="27267">6000</cx:pt>
          <cx:pt idx="27268">2300</cx:pt>
          <cx:pt idx="27269">2000</cx:pt>
          <cx:pt idx="27270">1400</cx:pt>
          <cx:pt idx="27271">4200</cx:pt>
          <cx:pt idx="27272">2700</cx:pt>
          <cx:pt idx="27273">3300</cx:pt>
          <cx:pt idx="27274">1600</cx:pt>
          <cx:pt idx="27275">2700</cx:pt>
          <cx:pt idx="27276">2000</cx:pt>
          <cx:pt idx="27277">2600</cx:pt>
          <cx:pt idx="27278">3600</cx:pt>
          <cx:pt idx="27279">4600</cx:pt>
          <cx:pt idx="27280">3900</cx:pt>
          <cx:pt idx="27281">4000</cx:pt>
          <cx:pt idx="27282">4200</cx:pt>
          <cx:pt idx="27283">3800</cx:pt>
          <cx:pt idx="27284">3500</cx:pt>
          <cx:pt idx="27285">4000</cx:pt>
          <cx:pt idx="27286">4900</cx:pt>
          <cx:pt idx="27287">4000</cx:pt>
          <cx:pt idx="27288">4100</cx:pt>
          <cx:pt idx="27289">3800</cx:pt>
          <cx:pt idx="27290">200</cx:pt>
          <cx:pt idx="27291">1000</cx:pt>
          <cx:pt idx="27292">900</cx:pt>
          <cx:pt idx="27293">1200</cx:pt>
          <cx:pt idx="27294">700</cx:pt>
          <cx:pt idx="27295">400</cx:pt>
          <cx:pt idx="27296">1200</cx:pt>
          <cx:pt idx="27297">1400</cx:pt>
          <cx:pt idx="27298">2600</cx:pt>
          <cx:pt idx="27299">3800</cx:pt>
          <cx:pt idx="27300">3100</cx:pt>
          <cx:pt idx="27301">2500</cx:pt>
          <cx:pt idx="27302">6200</cx:pt>
          <cx:pt idx="27303">6300</cx:pt>
          <cx:pt idx="27304">3900</cx:pt>
          <cx:pt idx="27305">4600</cx:pt>
          <cx:pt idx="27306">4500</cx:pt>
          <cx:pt idx="27307">3400</cx:pt>
          <cx:pt idx="27308">4300</cx:pt>
          <cx:pt idx="27309">4600</cx:pt>
          <cx:pt idx="27310">3500</cx:pt>
          <cx:pt idx="27311">4700</cx:pt>
          <cx:pt idx="27312">4000</cx:pt>
          <cx:pt idx="27313">4700</cx:pt>
          <cx:pt idx="27314">2000</cx:pt>
          <cx:pt idx="27315">2100</cx:pt>
          <cx:pt idx="27316">1600</cx:pt>
          <cx:pt idx="27317">1600</cx:pt>
          <cx:pt idx="27318">1100</cx:pt>
          <cx:pt idx="27319">2100</cx:pt>
          <cx:pt idx="27320">600</cx:pt>
          <cx:pt idx="27321">1000</cx:pt>
          <cx:pt idx="27322">900</cx:pt>
          <cx:pt idx="27323">1500</cx:pt>
          <cx:pt idx="27324">1900</cx:pt>
          <cx:pt idx="27325">1700</cx:pt>
          <cx:pt idx="27326">9200</cx:pt>
          <cx:pt idx="27327">13900</cx:pt>
          <cx:pt idx="27328">11200</cx:pt>
          <cx:pt idx="27329">8400</cx:pt>
          <cx:pt idx="27330">7700</cx:pt>
          <cx:pt idx="27331">2500</cx:pt>
          <cx:pt idx="27332">8300</cx:pt>
          <cx:pt idx="27333">5500</cx:pt>
          <cx:pt idx="27334">4400</cx:pt>
          <cx:pt idx="27335">7900</cx:pt>
          <cx:pt idx="27336">5100</cx:pt>
          <cx:pt idx="27337">6400</cx:pt>
          <cx:pt idx="27338">1600</cx:pt>
          <cx:pt idx="27339">4500</cx:pt>
          <cx:pt idx="27340">3000</cx:pt>
          <cx:pt idx="27341">3500</cx:pt>
          <cx:pt idx="27342">4900</cx:pt>
          <cx:pt idx="27343">6200</cx:pt>
          <cx:pt idx="27344">6100</cx:pt>
          <cx:pt idx="27345">1700</cx:pt>
          <cx:pt idx="27346">1600</cx:pt>
          <cx:pt idx="27347">2100</cx:pt>
          <cx:pt idx="27348">1700</cx:pt>
          <cx:pt idx="27349">4100</cx:pt>
          <cx:pt idx="27350">1500</cx:pt>
          <cx:pt idx="27351">1200</cx:pt>
          <cx:pt idx="27352">1300</cx:pt>
          <cx:pt idx="27353">2300</cx:pt>
          <cx:pt idx="27354">1500</cx:pt>
          <cx:pt idx="27355">1400</cx:pt>
          <cx:pt idx="27356">1400</cx:pt>
          <cx:pt idx="27357">1300</cx:pt>
          <cx:pt idx="27358">1300</cx:pt>
          <cx:pt idx="27359">1400</cx:pt>
          <cx:pt idx="27360">1700</cx:pt>
          <cx:pt idx="27361">600</cx:pt>
          <cx:pt idx="27362">1700</cx:pt>
          <cx:pt idx="27363">1900</cx:pt>
          <cx:pt idx="27364">1800</cx:pt>
          <cx:pt idx="27365">1900</cx:pt>
          <cx:pt idx="27366">2000</cx:pt>
          <cx:pt idx="27367">1700</cx:pt>
          <cx:pt idx="27368">1500</cx:pt>
          <cx:pt idx="27369">1900</cx:pt>
          <cx:pt idx="27370">1900</cx:pt>
          <cx:pt idx="27371">1900</cx:pt>
          <cx:pt idx="27372">1600</cx:pt>
          <cx:pt idx="27373">1700</cx:pt>
          <cx:pt idx="27374">7600</cx:pt>
          <cx:pt idx="27375">5600</cx:pt>
          <cx:pt idx="27376">3100</cx:pt>
          <cx:pt idx="27377">3700</cx:pt>
          <cx:pt idx="27378">5300</cx:pt>
          <cx:pt idx="27379">4100</cx:pt>
          <cx:pt idx="27380">4800</cx:pt>
          <cx:pt idx="27381">5400</cx:pt>
          <cx:pt idx="27382">4000</cx:pt>
          <cx:pt idx="27383">4200</cx:pt>
          <cx:pt idx="27384">5900</cx:pt>
          <cx:pt idx="27385">4800</cx:pt>
          <cx:pt idx="27386">3300</cx:pt>
          <cx:pt idx="27387">2200</cx:pt>
          <cx:pt idx="27388">2400</cx:pt>
          <cx:pt idx="27389">3300</cx:pt>
          <cx:pt idx="27390">2400</cx:pt>
          <cx:pt idx="27391">2400</cx:pt>
          <cx:pt idx="27392">3800</cx:pt>
          <cx:pt idx="27393">3200</cx:pt>
          <cx:pt idx="27394">1700</cx:pt>
          <cx:pt idx="27395">3000</cx:pt>
          <cx:pt idx="27396">2700</cx:pt>
          <cx:pt idx="27397">200</cx:pt>
          <cx:pt idx="27398">3700</cx:pt>
          <cx:pt idx="27399">3800</cx:pt>
          <cx:pt idx="27400">3700</cx:pt>
          <cx:pt idx="27401">3600</cx:pt>
          <cx:pt idx="27402">4700</cx:pt>
          <cx:pt idx="27403">3800</cx:pt>
          <cx:pt idx="27404">3800</cx:pt>
          <cx:pt idx="27405">3300</cx:pt>
          <cx:pt idx="27406">3500</cx:pt>
          <cx:pt idx="27407">3300</cx:pt>
          <cx:pt idx="27408">3700</cx:pt>
          <cx:pt idx="27409">3100</cx:pt>
          <cx:pt idx="27410">2400</cx:pt>
          <cx:pt idx="27411">3100</cx:pt>
          <cx:pt idx="27412">1800</cx:pt>
          <cx:pt idx="27413">1400</cx:pt>
          <cx:pt idx="27414">2800</cx:pt>
          <cx:pt idx="27415">2700</cx:pt>
          <cx:pt idx="27416">2100</cx:pt>
          <cx:pt idx="27417">1100</cx:pt>
          <cx:pt idx="27418">2700</cx:pt>
          <cx:pt idx="27419">2300</cx:pt>
          <cx:pt idx="27420">1700</cx:pt>
          <cx:pt idx="27421">1800</cx:pt>
          <cx:pt idx="27422">3400</cx:pt>
          <cx:pt idx="27423">4800</cx:pt>
          <cx:pt idx="27424">3100</cx:pt>
          <cx:pt idx="27425">3500</cx:pt>
          <cx:pt idx="27426">9000</cx:pt>
          <cx:pt idx="27427">4800</cx:pt>
          <cx:pt idx="27428">5200</cx:pt>
          <cx:pt idx="27429">4800</cx:pt>
          <cx:pt idx="27430">4600</cx:pt>
          <cx:pt idx="27431">4500</cx:pt>
          <cx:pt idx="27432">4300</cx:pt>
          <cx:pt idx="27433">4200</cx:pt>
          <cx:pt idx="27434">2300</cx:pt>
          <cx:pt idx="27435">3100</cx:pt>
          <cx:pt idx="27436">1100</cx:pt>
          <cx:pt idx="27437">1900</cx:pt>
          <cx:pt idx="27438">1700</cx:pt>
          <cx:pt idx="27439">2200</cx:pt>
          <cx:pt idx="27440">2200</cx:pt>
          <cx:pt idx="27441">2200</cx:pt>
          <cx:pt idx="27442">2800</cx:pt>
          <cx:pt idx="27443">2200</cx:pt>
          <cx:pt idx="27444">2500</cx:pt>
          <cx:pt idx="27445">5900</cx:pt>
          <cx:pt idx="27446">5500</cx:pt>
          <cx:pt idx="27447">5000</cx:pt>
          <cx:pt idx="27448">3600</cx:pt>
          <cx:pt idx="27449">3700</cx:pt>
          <cx:pt idx="27450">3800</cx:pt>
          <cx:pt idx="27451">2800</cx:pt>
          <cx:pt idx="27452">3400</cx:pt>
          <cx:pt idx="27453">4000</cx:pt>
          <cx:pt idx="27454">4000</cx:pt>
          <cx:pt idx="27455">4700</cx:pt>
          <cx:pt idx="27456">4000</cx:pt>
          <cx:pt idx="27457">4200</cx:pt>
          <cx:pt idx="27458">3000</cx:pt>
          <cx:pt idx="27459">5300</cx:pt>
          <cx:pt idx="27460">3100</cx:pt>
          <cx:pt idx="27461">3700</cx:pt>
          <cx:pt idx="27462">4100</cx:pt>
          <cx:pt idx="27463">3800</cx:pt>
          <cx:pt idx="27464">3300</cx:pt>
          <cx:pt idx="27465">4400</cx:pt>
          <cx:pt idx="27466">3900</cx:pt>
          <cx:pt idx="27467">3900</cx:pt>
          <cx:pt idx="27468">3600</cx:pt>
          <cx:pt idx="27469">3900</cx:pt>
          <cx:pt idx="27470">800</cx:pt>
          <cx:pt idx="27471">800</cx:pt>
          <cx:pt idx="27472">100</cx:pt>
          <cx:pt idx="27473">100</cx:pt>
          <cx:pt idx="27474">300</cx:pt>
          <cx:pt idx="27475">100</cx:pt>
          <cx:pt idx="27476">600</cx:pt>
          <cx:pt idx="27477">1200</cx:pt>
          <cx:pt idx="27478">1500</cx:pt>
          <cx:pt idx="27479">1500</cx:pt>
          <cx:pt idx="27480">1300</cx:pt>
          <cx:pt idx="27481">1400</cx:pt>
          <cx:pt idx="27482">1100</cx:pt>
          <cx:pt idx="27483">1800</cx:pt>
          <cx:pt idx="27484">1700</cx:pt>
          <cx:pt idx="27485">1700</cx:pt>
          <cx:pt idx="27486">2200</cx:pt>
          <cx:pt idx="27487">1900</cx:pt>
          <cx:pt idx="27488">1400</cx:pt>
          <cx:pt idx="27489">1200</cx:pt>
          <cx:pt idx="27490">100</cx:pt>
          <cx:pt idx="27491">2200</cx:pt>
          <cx:pt idx="27492">1900</cx:pt>
          <cx:pt idx="27493">2100</cx:pt>
          <cx:pt idx="27494">2100</cx:pt>
          <cx:pt idx="27495">2100</cx:pt>
          <cx:pt idx="27496">4300</cx:pt>
          <cx:pt idx="27497">2600</cx:pt>
          <cx:pt idx="27498">3400</cx:pt>
          <cx:pt idx="27499">4000</cx:pt>
          <cx:pt idx="27500">4100</cx:pt>
          <cx:pt idx="27501">2300</cx:pt>
          <cx:pt idx="27502">2100</cx:pt>
          <cx:pt idx="27503">2000</cx:pt>
          <cx:pt idx="27504">2300</cx:pt>
          <cx:pt idx="27505">2200</cx:pt>
          <cx:pt idx="27506">3000</cx:pt>
          <cx:pt idx="27507">1800</cx:pt>
          <cx:pt idx="27508">2500</cx:pt>
          <cx:pt idx="27509">1700</cx:pt>
          <cx:pt idx="27510">2000</cx:pt>
          <cx:pt idx="27511">2100</cx:pt>
          <cx:pt idx="27512">1400</cx:pt>
          <cx:pt idx="27513">1500</cx:pt>
          <cx:pt idx="27514">2800</cx:pt>
          <cx:pt idx="27515">2400</cx:pt>
          <cx:pt idx="27516">2300</cx:pt>
          <cx:pt idx="27517">3100</cx:pt>
          <cx:pt idx="27518">2400</cx:pt>
          <cx:pt idx="27519">2000</cx:pt>
          <cx:pt idx="27520">2400</cx:pt>
          <cx:pt idx="27521">3900</cx:pt>
          <cx:pt idx="27522">3100</cx:pt>
          <cx:pt idx="27523">2100</cx:pt>
          <cx:pt idx="27524">2700</cx:pt>
          <cx:pt idx="27525">3900</cx:pt>
          <cx:pt idx="27526">3600</cx:pt>
          <cx:pt idx="27527">5500</cx:pt>
          <cx:pt idx="27528">4900</cx:pt>
          <cx:pt idx="27529">5500</cx:pt>
          <cx:pt idx="27530">4400</cx:pt>
          <cx:pt idx="27531">4200</cx:pt>
          <cx:pt idx="27532">5000</cx:pt>
          <cx:pt idx="27533">4300</cx:pt>
          <cx:pt idx="27534">5300</cx:pt>
          <cx:pt idx="27535">5600</cx:pt>
          <cx:pt idx="27536">6000</cx:pt>
          <cx:pt idx="27537">6000</cx:pt>
          <cx:pt idx="27538">6300</cx:pt>
          <cx:pt idx="27539">6600</cx:pt>
          <cx:pt idx="27540">5700</cx:pt>
          <cx:pt idx="27541">6500</cx:pt>
          <cx:pt idx="27542">5500</cx:pt>
          <cx:pt idx="27543">1800</cx:pt>
          <cx:pt idx="27544">1500</cx:pt>
          <cx:pt idx="27545">800</cx:pt>
          <cx:pt idx="27546">500</cx:pt>
          <cx:pt idx="27547">2400</cx:pt>
          <cx:pt idx="27548">1200</cx:pt>
          <cx:pt idx="27549">1100</cx:pt>
          <cx:pt idx="27550">4800</cx:pt>
          <cx:pt idx="27551">5800</cx:pt>
          <cx:pt idx="27552">6600</cx:pt>
          <cx:pt idx="27553">6000</cx:pt>
          <cx:pt idx="27554">5900</cx:pt>
          <cx:pt idx="27555">4700</cx:pt>
          <cx:pt idx="27556">5600</cx:pt>
          <cx:pt idx="27557">5200</cx:pt>
          <cx:pt idx="27558">6900</cx:pt>
          <cx:pt idx="27559">6000</cx:pt>
          <cx:pt idx="27560">4600</cx:pt>
          <cx:pt idx="27561">5000</cx:pt>
          <cx:pt idx="27562">7000</cx:pt>
          <cx:pt idx="27563">9000</cx:pt>
          <cx:pt idx="27564">9300</cx:pt>
          <cx:pt idx="27565">8200</cx:pt>
          <cx:pt idx="27566">9200</cx:pt>
          <cx:pt idx="27567">4600</cx:pt>
          <cx:pt idx="27568">6200</cx:pt>
          <cx:pt idx="27569">4700</cx:pt>
          <cx:pt idx="27570">4500</cx:pt>
          <cx:pt idx="27571">5200</cx:pt>
          <cx:pt idx="27572">4600</cx:pt>
          <cx:pt idx="27573">5300</cx:pt>
          <cx:pt idx="27574">4700</cx:pt>
          <cx:pt idx="27575">1100</cx:pt>
          <cx:pt idx="27576">700</cx:pt>
          <cx:pt idx="27577">2100</cx:pt>
          <cx:pt idx="27578">4600</cx:pt>
          <cx:pt idx="27579">4100</cx:pt>
          <cx:pt idx="27580">3400</cx:pt>
          <cx:pt idx="27581">3900</cx:pt>
          <cx:pt idx="27582">5200</cx:pt>
          <cx:pt idx="27583">3900</cx:pt>
          <cx:pt idx="27584">4000</cx:pt>
          <cx:pt idx="27585">3200</cx:pt>
          <cx:pt idx="27586">6700</cx:pt>
          <cx:pt idx="27587">7300</cx:pt>
          <cx:pt idx="27588">100</cx:pt>
          <cx:pt idx="27589">600</cx:pt>
          <cx:pt idx="27590">300</cx:pt>
          <cx:pt idx="27591">200</cx:pt>
          <cx:pt idx="27592">800</cx:pt>
          <cx:pt idx="27593">2700</cx:pt>
          <cx:pt idx="27594">3400</cx:pt>
          <cx:pt idx="27595">2900</cx:pt>
          <cx:pt idx="27596">3500</cx:pt>
          <cx:pt idx="27597">3200</cx:pt>
          <cx:pt idx="27598">3200</cx:pt>
          <cx:pt idx="27599">1500</cx:pt>
          <cx:pt idx="27600">1700</cx:pt>
          <cx:pt idx="27601">1100</cx:pt>
          <cx:pt idx="27602">1700</cx:pt>
          <cx:pt idx="27603">1800</cx:pt>
          <cx:pt idx="27604">1700</cx:pt>
          <cx:pt idx="27605">1400</cx:pt>
          <cx:pt idx="27606">1500</cx:pt>
          <cx:pt idx="27607">1400</cx:pt>
          <cx:pt idx="27608">1400</cx:pt>
          <cx:pt idx="27609">1200</cx:pt>
          <cx:pt idx="27610">1400</cx:pt>
          <cx:pt idx="27611">5600</cx:pt>
          <cx:pt idx="27612">5800</cx:pt>
          <cx:pt idx="27613">5200</cx:pt>
          <cx:pt idx="27614">5700</cx:pt>
          <cx:pt idx="27615">5900</cx:pt>
          <cx:pt idx="27616">4600</cx:pt>
          <cx:pt idx="27617">5300</cx:pt>
          <cx:pt idx="27618">4400</cx:pt>
          <cx:pt idx="27619">3700</cx:pt>
          <cx:pt idx="27620">3900</cx:pt>
          <cx:pt idx="27621">4100</cx:pt>
          <cx:pt idx="27622">4200</cx:pt>
          <cx:pt idx="27623">600</cx:pt>
          <cx:pt idx="27624">1200</cx:pt>
          <cx:pt idx="27625">400</cx:pt>
          <cx:pt idx="27626">500</cx:pt>
          <cx:pt idx="27627">500</cx:pt>
          <cx:pt idx="27628">300</cx:pt>
          <cx:pt idx="27629">3000</cx:pt>
          <cx:pt idx="27630">300</cx:pt>
          <cx:pt idx="27631">300</cx:pt>
          <cx:pt idx="27632">1200</cx:pt>
          <cx:pt idx="27633">1200</cx:pt>
          <cx:pt idx="27634">600</cx:pt>
          <cx:pt idx="27635">6100</cx:pt>
          <cx:pt idx="27636">3900</cx:pt>
          <cx:pt idx="27637">7200</cx:pt>
          <cx:pt idx="27638">100</cx:pt>
          <cx:pt idx="27639">0</cx:pt>
          <cx:pt idx="27640">0</cx:pt>
          <cx:pt idx="27641">0</cx:pt>
          <cx:pt idx="27642">0</cx:pt>
          <cx:pt idx="27643">0</cx:pt>
          <cx:pt idx="27644">2300</cx:pt>
          <cx:pt idx="27645">2900</cx:pt>
          <cx:pt idx="27646">2100</cx:pt>
          <cx:pt idx="27647">300</cx:pt>
          <cx:pt idx="27648">1200</cx:pt>
          <cx:pt idx="27649">1700</cx:pt>
          <cx:pt idx="27650">2200</cx:pt>
          <cx:pt idx="27651">3100</cx:pt>
          <cx:pt idx="27652">2300</cx:pt>
          <cx:pt idx="27653">2700</cx:pt>
          <cx:pt idx="27654">2900</cx:pt>
          <cx:pt idx="27655">2200</cx:pt>
          <cx:pt idx="27656">2800</cx:pt>
          <cx:pt idx="27657">1800</cx:pt>
          <cx:pt idx="27658">1900</cx:pt>
          <cx:pt idx="27659">1900</cx:pt>
          <cx:pt idx="27660">7400</cx:pt>
          <cx:pt idx="27661">4500</cx:pt>
          <cx:pt idx="27662">3000</cx:pt>
          <cx:pt idx="27663">3200</cx:pt>
          <cx:pt idx="27664">4700</cx:pt>
          <cx:pt idx="27665">4700</cx:pt>
          <cx:pt idx="27666">3800</cx:pt>
          <cx:pt idx="27667">4600</cx:pt>
          <cx:pt idx="27668">4100</cx:pt>
          <cx:pt idx="27669">4600</cx:pt>
          <cx:pt idx="27670">4500</cx:pt>
          <cx:pt idx="27671">4500</cx:pt>
          <cx:pt idx="27672">2200</cx:pt>
          <cx:pt idx="27673">2400</cx:pt>
          <cx:pt idx="27674">2300</cx:pt>
          <cx:pt idx="27675">2200</cx:pt>
          <cx:pt idx="27676">2000</cx:pt>
          <cx:pt idx="27677">2400</cx:pt>
          <cx:pt idx="27678">2800</cx:pt>
          <cx:pt idx="27679">2300</cx:pt>
          <cx:pt idx="27680">2600</cx:pt>
          <cx:pt idx="27681">3000</cx:pt>
          <cx:pt idx="27682">2300</cx:pt>
          <cx:pt idx="27683">2400</cx:pt>
          <cx:pt idx="27684">2800</cx:pt>
          <cx:pt idx="27685">4100</cx:pt>
          <cx:pt idx="27686">3600</cx:pt>
          <cx:pt idx="27687">4000</cx:pt>
          <cx:pt idx="27688">4200</cx:pt>
          <cx:pt idx="27689">4300</cx:pt>
          <cx:pt idx="27690">3000</cx:pt>
          <cx:pt idx="27691">4000</cx:pt>
          <cx:pt idx="27692">3600</cx:pt>
          <cx:pt idx="27693">2900</cx:pt>
          <cx:pt idx="27694">2700</cx:pt>
          <cx:pt idx="27695">2700</cx:pt>
          <cx:pt idx="27696">3400</cx:pt>
          <cx:pt idx="27697">5700</cx:pt>
          <cx:pt idx="27698">7000</cx:pt>
          <cx:pt idx="27699">5300</cx:pt>
          <cx:pt idx="27700">10000</cx:pt>
          <cx:pt idx="27701">5700</cx:pt>
          <cx:pt idx="27702">4800</cx:pt>
          <cx:pt idx="27703">3900</cx:pt>
          <cx:pt idx="27704">1100</cx:pt>
          <cx:pt idx="27705">5300</cx:pt>
          <cx:pt idx="27706">3200</cx:pt>
          <cx:pt idx="27707">3000</cx:pt>
          <cx:pt idx="27708">2200</cx:pt>
          <cx:pt idx="27709">3500</cx:pt>
          <cx:pt idx="27710">2200</cx:pt>
          <cx:pt idx="27711">2700</cx:pt>
          <cx:pt idx="27712">3200</cx:pt>
          <cx:pt idx="27713">5300</cx:pt>
          <cx:pt idx="27714">1900</cx:pt>
          <cx:pt idx="27715">2700</cx:pt>
          <cx:pt idx="27716">2900</cx:pt>
          <cx:pt idx="27717">2200</cx:pt>
          <cx:pt idx="27718">4000</cx:pt>
          <cx:pt idx="27719">2900</cx:pt>
          <cx:pt idx="27720">4800</cx:pt>
          <cx:pt idx="27721">20300</cx:pt>
          <cx:pt idx="27722">4300</cx:pt>
          <cx:pt idx="27723">5600</cx:pt>
          <cx:pt idx="27724">5200</cx:pt>
          <cx:pt idx="27725">4500</cx:pt>
          <cx:pt idx="27726">4400</cx:pt>
          <cx:pt idx="27727">7800</cx:pt>
          <cx:pt idx="27728">2500</cx:pt>
          <cx:pt idx="27729">4800</cx:pt>
          <cx:pt idx="27730">4100</cx:pt>
          <cx:pt idx="27731">4300</cx:pt>
          <cx:pt idx="27732">6400</cx:pt>
          <cx:pt idx="27733">7200</cx:pt>
          <cx:pt idx="27734">7600</cx:pt>
          <cx:pt idx="27735">8500</cx:pt>
          <cx:pt idx="27736">8000</cx:pt>
          <cx:pt idx="27737">8300</cx:pt>
          <cx:pt idx="27738">9900</cx:pt>
          <cx:pt idx="27739">8500</cx:pt>
          <cx:pt idx="27740">8600</cx:pt>
          <cx:pt idx="27741">7100</cx:pt>
          <cx:pt idx="27742">6700</cx:pt>
          <cx:pt idx="27743">5600</cx:pt>
          <cx:pt idx="27744">6400</cx:pt>
          <cx:pt idx="27745">8000</cx:pt>
          <cx:pt idx="27746">4000</cx:pt>
          <cx:pt idx="27747">4300</cx:pt>
          <cx:pt idx="27748">3600</cx:pt>
          <cx:pt idx="27749">2100</cx:pt>
          <cx:pt idx="27750">2500</cx:pt>
          <cx:pt idx="27751">2500</cx:pt>
          <cx:pt idx="27752">2400</cx:pt>
          <cx:pt idx="27753">2300</cx:pt>
          <cx:pt idx="27754">2800</cx:pt>
          <cx:pt idx="27755">2900</cx:pt>
          <cx:pt idx="27756">400</cx:pt>
          <cx:pt idx="27757">200</cx:pt>
          <cx:pt idx="27758">100</cx:pt>
          <cx:pt idx="27759">200</cx:pt>
          <cx:pt idx="27760">300</cx:pt>
          <cx:pt idx="27761">200</cx:pt>
          <cx:pt idx="27762">6000</cx:pt>
          <cx:pt idx="27763">8500</cx:pt>
          <cx:pt idx="27764">7500</cx:pt>
          <cx:pt idx="27765">5000</cx:pt>
          <cx:pt idx="27766">49300</cx:pt>
          <cx:pt idx="27767">4600</cx:pt>
          <cx:pt idx="27768">5400</cx:pt>
          <cx:pt idx="27769">4200</cx:pt>
          <cx:pt idx="27770">4800</cx:pt>
          <cx:pt idx="27771">2800</cx:pt>
          <cx:pt idx="27772">0</cx:pt>
          <cx:pt idx="27773">600</cx:pt>
          <cx:pt idx="27774">2100</cx:pt>
          <cx:pt idx="27775">3100</cx:pt>
          <cx:pt idx="27776">2900</cx:pt>
          <cx:pt idx="27777">4000</cx:pt>
          <cx:pt idx="27778">4200</cx:pt>
          <cx:pt idx="27779">2600</cx:pt>
          <cx:pt idx="27780">3600</cx:pt>
          <cx:pt idx="27781">2400</cx:pt>
          <cx:pt idx="27782">2800</cx:pt>
          <cx:pt idx="27783">3000</cx:pt>
          <cx:pt idx="27784">2700</cx:pt>
          <cx:pt idx="27785">2100</cx:pt>
          <cx:pt idx="27786">2600</cx:pt>
          <cx:pt idx="27787">3100</cx:pt>
          <cx:pt idx="27788">2700</cx:pt>
          <cx:pt idx="27789">3300</cx:pt>
          <cx:pt idx="27790">2100</cx:pt>
          <cx:pt idx="27791">3500</cx:pt>
          <cx:pt idx="27792">3400</cx:pt>
          <cx:pt idx="27793">2000</cx:pt>
          <cx:pt idx="27794">2300</cx:pt>
          <cx:pt idx="27795">3900</cx:pt>
          <cx:pt idx="27796">3600</cx:pt>
          <cx:pt idx="27797">4500</cx:pt>
          <cx:pt idx="27798">4000</cx:pt>
          <cx:pt idx="27799">300</cx:pt>
          <cx:pt idx="27800">1600</cx:pt>
          <cx:pt idx="27801">1900</cx:pt>
          <cx:pt idx="27802">2200</cx:pt>
          <cx:pt idx="27803">1800</cx:pt>
          <cx:pt idx="27804">1800</cx:pt>
          <cx:pt idx="27805">1700</cx:pt>
          <cx:pt idx="27806">1400</cx:pt>
          <cx:pt idx="27807">1700</cx:pt>
          <cx:pt idx="27808">1600</cx:pt>
          <cx:pt idx="27809">1400</cx:pt>
          <cx:pt idx="27810">200</cx:pt>
          <cx:pt idx="27811">2900</cx:pt>
          <cx:pt idx="27812">9300</cx:pt>
          <cx:pt idx="27813">7700</cx:pt>
          <cx:pt idx="27814">5800</cx:pt>
          <cx:pt idx="27815">5900</cx:pt>
          <cx:pt idx="27816">3400</cx:pt>
          <cx:pt idx="27817">7300</cx:pt>
          <cx:pt idx="27818">5200</cx:pt>
          <cx:pt idx="27819">8600</cx:pt>
          <cx:pt idx="27820">7800</cx:pt>
          <cx:pt idx="27821">9100</cx:pt>
          <cx:pt idx="27822">4900</cx:pt>
          <cx:pt idx="27823">6600</cx:pt>
          <cx:pt idx="27824">9800</cx:pt>
          <cx:pt idx="27825">5400</cx:pt>
          <cx:pt idx="27826">7600</cx:pt>
          <cx:pt idx="27827">4800</cx:pt>
          <cx:pt idx="27828">6200</cx:pt>
          <cx:pt idx="27829">6700</cx:pt>
          <cx:pt idx="27830">6000</cx:pt>
          <cx:pt idx="27831">8000</cx:pt>
          <cx:pt idx="27832">6400</cx:pt>
          <cx:pt idx="27833">7800</cx:pt>
          <cx:pt idx="27834">900</cx:pt>
          <cx:pt idx="27835">700</cx:pt>
          <cx:pt idx="27836">900</cx:pt>
          <cx:pt idx="27837">0</cx:pt>
          <cx:pt idx="27838">0</cx:pt>
          <cx:pt idx="27839">0</cx:pt>
          <cx:pt idx="27840">0</cx:pt>
          <cx:pt idx="27841">0</cx:pt>
          <cx:pt idx="27842">200</cx:pt>
          <cx:pt idx="27843">5700</cx:pt>
          <cx:pt idx="27844">7600</cx:pt>
          <cx:pt idx="27845">6200</cx:pt>
          <cx:pt idx="27846">5700</cx:pt>
          <cx:pt idx="27847">6500</cx:pt>
          <cx:pt idx="27848">16800</cx:pt>
          <cx:pt idx="27849">24600</cx:pt>
          <cx:pt idx="27850">6100</cx:pt>
          <cx:pt idx="27851">6700</cx:pt>
          <cx:pt idx="27852">5600</cx:pt>
          <cx:pt idx="27853">4800</cx:pt>
          <cx:pt idx="27854">4700</cx:pt>
          <cx:pt idx="27855">2200</cx:pt>
          <cx:pt idx="27856">6400</cx:pt>
          <cx:pt idx="27857">5200</cx:pt>
          <cx:pt idx="27858">7000</cx:pt>
          <cx:pt idx="27859">6700</cx:pt>
          <cx:pt idx="27860">4700</cx:pt>
          <cx:pt idx="27861">3400</cx:pt>
          <cx:pt idx="27862">3500</cx:pt>
          <cx:pt idx="27863">3700</cx:pt>
          <cx:pt idx="27864">4100</cx:pt>
          <cx:pt idx="27865">5800</cx:pt>
          <cx:pt idx="27866">5700</cx:pt>
          <cx:pt idx="27867">100</cx:pt>
          <cx:pt idx="27868">700</cx:pt>
          <cx:pt idx="27869">200</cx:pt>
          <cx:pt idx="27870">300</cx:pt>
          <cx:pt idx="27871">300</cx:pt>
          <cx:pt idx="27872">200</cx:pt>
          <cx:pt idx="27873">0</cx:pt>
          <cx:pt idx="27874">0</cx:pt>
          <cx:pt idx="27875">0</cx:pt>
          <cx:pt idx="27876">0</cx:pt>
          <cx:pt idx="27877">0</cx:pt>
          <cx:pt idx="27878">800</cx:pt>
          <cx:pt idx="27879">2000</cx:pt>
          <cx:pt idx="27880">3500</cx:pt>
          <cx:pt idx="27881">2600</cx:pt>
          <cx:pt idx="27882">2400</cx:pt>
          <cx:pt idx="27883">2700</cx:pt>
          <cx:pt idx="27884">3300</cx:pt>
          <cx:pt idx="27885">2700</cx:pt>
          <cx:pt idx="27886">2000</cx:pt>
          <cx:pt idx="27887">4100</cx:pt>
          <cx:pt idx="27888">2700</cx:pt>
          <cx:pt idx="27889">3600</cx:pt>
          <cx:pt idx="27890">2800</cx:pt>
          <cx:pt idx="27891">3400</cx:pt>
          <cx:pt idx="27892">3000</cx:pt>
          <cx:pt idx="27893">4400</cx:pt>
          <cx:pt idx="27894">4900</cx:pt>
          <cx:pt idx="27895">4400</cx:pt>
          <cx:pt idx="27896">4100</cx:pt>
          <cx:pt idx="27897">2200</cx:pt>
          <cx:pt idx="27898">7400</cx:pt>
          <cx:pt idx="27899">4000</cx:pt>
          <cx:pt idx="27900">5800</cx:pt>
          <cx:pt idx="27901">2300</cx:pt>
          <cx:pt idx="27902">3500</cx:pt>
          <cx:pt idx="27903">5600</cx:pt>
          <cx:pt idx="27904">2500</cx:pt>
          <cx:pt idx="27905">4500</cx:pt>
          <cx:pt idx="27906">4100</cx:pt>
          <cx:pt idx="27907">3400</cx:pt>
          <cx:pt idx="27908">4000</cx:pt>
          <cx:pt idx="27909">4100</cx:pt>
          <cx:pt idx="27910">4800</cx:pt>
          <cx:pt idx="27911">5000</cx:pt>
          <cx:pt idx="27912">4700</cx:pt>
          <cx:pt idx="27913">3200</cx:pt>
          <cx:pt idx="27914">0</cx:pt>
          <cx:pt idx="27915">3100</cx:pt>
          <cx:pt idx="27916">3000</cx:pt>
          <cx:pt idx="27917">4000</cx:pt>
          <cx:pt idx="27918">3400</cx:pt>
          <cx:pt idx="27919">3800</cx:pt>
          <cx:pt idx="27920">4100</cx:pt>
          <cx:pt idx="27921">4400</cx:pt>
          <cx:pt idx="27922">4300</cx:pt>
          <cx:pt idx="27923">4700</cx:pt>
          <cx:pt idx="27924">3700</cx:pt>
          <cx:pt idx="27925">3800</cx:pt>
          <cx:pt idx="27926">1800</cx:pt>
          <cx:pt idx="27927">9400</cx:pt>
          <cx:pt idx="27928">9000</cx:pt>
          <cx:pt idx="27929">5600</cx:pt>
          <cx:pt idx="27930">7500</cx:pt>
          <cx:pt idx="27931">2200</cx:pt>
          <cx:pt idx="27932">3100</cx:pt>
          <cx:pt idx="27933">2700</cx:pt>
          <cx:pt idx="27934">2400</cx:pt>
          <cx:pt idx="27935">3000</cx:pt>
          <cx:pt idx="27936">3500</cx:pt>
          <cx:pt idx="27937">2500</cx:pt>
          <cx:pt idx="27938">400</cx:pt>
          <cx:pt idx="27939">900</cx:pt>
          <cx:pt idx="27940">1100</cx:pt>
          <cx:pt idx="27941">1900</cx:pt>
          <cx:pt idx="27942">1500</cx:pt>
          <cx:pt idx="27943">700</cx:pt>
          <cx:pt idx="27944">700</cx:pt>
          <cx:pt idx="27945">600</cx:pt>
          <cx:pt idx="27946">700</cx:pt>
          <cx:pt idx="27947">900</cx:pt>
          <cx:pt idx="27948">700</cx:pt>
          <cx:pt idx="27949">1000</cx:pt>
          <cx:pt idx="27950">5500</cx:pt>
          <cx:pt idx="27951">2900</cx:pt>
          <cx:pt idx="27952">2100</cx:pt>
          <cx:pt idx="27953">3400</cx:pt>
          <cx:pt idx="27954">2800</cx:pt>
          <cx:pt idx="27955">2600</cx:pt>
          <cx:pt idx="27956">3900</cx:pt>
          <cx:pt idx="27957">5600</cx:pt>
          <cx:pt idx="27958">4300</cx:pt>
          <cx:pt idx="27959">5400</cx:pt>
          <cx:pt idx="27960">3200</cx:pt>
          <cx:pt idx="27961">3000</cx:pt>
          <cx:pt idx="27962">3900</cx:pt>
          <cx:pt idx="27963">3700</cx:pt>
          <cx:pt idx="27964">6200</cx:pt>
          <cx:pt idx="27965">3400</cx:pt>
          <cx:pt idx="27966">2400</cx:pt>
          <cx:pt idx="27967">3100</cx:pt>
          <cx:pt idx="27968">2200</cx:pt>
          <cx:pt idx="27969">2300</cx:pt>
          <cx:pt idx="27970">2100</cx:pt>
          <cx:pt idx="27971">2800</cx:pt>
          <cx:pt idx="27972">1900</cx:pt>
          <cx:pt idx="27973">2400</cx:pt>
          <cx:pt idx="27974">2700</cx:pt>
          <cx:pt idx="27975">3900</cx:pt>
          <cx:pt idx="27976">5300</cx:pt>
          <cx:pt idx="27977">3600</cx:pt>
          <cx:pt idx="27978">7200</cx:pt>
          <cx:pt idx="27979">1800</cx:pt>
          <cx:pt idx="27980">1800</cx:pt>
          <cx:pt idx="27981">1400</cx:pt>
          <cx:pt idx="27982">2400</cx:pt>
          <cx:pt idx="27983">2900</cx:pt>
          <cx:pt idx="27984">1700</cx:pt>
          <cx:pt idx="27985">4800</cx:pt>
          <cx:pt idx="27986">0</cx:pt>
          <cx:pt idx="27987">800</cx:pt>
          <cx:pt idx="27988">2800</cx:pt>
          <cx:pt idx="27989">800</cx:pt>
          <cx:pt idx="27990">2700</cx:pt>
          <cx:pt idx="27991">2900</cx:pt>
          <cx:pt idx="27992">3400</cx:pt>
          <cx:pt idx="27993">1500</cx:pt>
          <cx:pt idx="27994">200</cx:pt>
          <cx:pt idx="27995">900</cx:pt>
          <cx:pt idx="27996">800</cx:pt>
          <cx:pt idx="27997">500</cx:pt>
          <cx:pt idx="27998">10400</cx:pt>
          <cx:pt idx="27999">13400</cx:pt>
          <cx:pt idx="28000">11600</cx:pt>
          <cx:pt idx="28001">11900</cx:pt>
          <cx:pt idx="28002">10900</cx:pt>
          <cx:pt idx="28003">9800</cx:pt>
          <cx:pt idx="28004">12900</cx:pt>
          <cx:pt idx="28005">10400</cx:pt>
          <cx:pt idx="28006">11800</cx:pt>
          <cx:pt idx="28007">10800</cx:pt>
          <cx:pt idx="28008">10900</cx:pt>
          <cx:pt idx="28009">10700</cx:pt>
          <cx:pt idx="28010">1200</cx:pt>
          <cx:pt idx="28011">1900</cx:pt>
          <cx:pt idx="28012">800</cx:pt>
          <cx:pt idx="28013">900</cx:pt>
          <cx:pt idx="28014">2200</cx:pt>
          <cx:pt idx="28015">4900</cx:pt>
          <cx:pt idx="28016">700</cx:pt>
          <cx:pt idx="28017">500</cx:pt>
          <cx:pt idx="28018">400</cx:pt>
          <cx:pt idx="28019">400</cx:pt>
          <cx:pt idx="28020">400</cx:pt>
          <cx:pt idx="28021">700</cx:pt>
          <cx:pt idx="28022">4500</cx:pt>
          <cx:pt idx="28023">5600</cx:pt>
          <cx:pt idx="28024">4300</cx:pt>
          <cx:pt idx="28025">4800</cx:pt>
          <cx:pt idx="28026">6000</cx:pt>
          <cx:pt idx="28027">4900</cx:pt>
          <cx:pt idx="28028">1600</cx:pt>
          <cx:pt idx="28029">4800</cx:pt>
          <cx:pt idx="28030">3200</cx:pt>
          <cx:pt idx="28031">4900</cx:pt>
          <cx:pt idx="28032">3200</cx:pt>
          <cx:pt idx="28033">3200</cx:pt>
          <cx:pt idx="28034">1500</cx:pt>
          <cx:pt idx="28035">1000</cx:pt>
          <cx:pt idx="28036">1500</cx:pt>
          <cx:pt idx="28037">2000</cx:pt>
          <cx:pt idx="28038">1900</cx:pt>
          <cx:pt idx="28039">2500</cx:pt>
          <cx:pt idx="28040">2800</cx:pt>
          <cx:pt idx="28041">2100</cx:pt>
          <cx:pt idx="28042">1800</cx:pt>
          <cx:pt idx="28043">2600</cx:pt>
          <cx:pt idx="28044">2300</cx:pt>
          <cx:pt idx="28045">2200</cx:pt>
          <cx:pt idx="28046">6700</cx:pt>
          <cx:pt idx="28047">7400</cx:pt>
          <cx:pt idx="28048">5900</cx:pt>
          <cx:pt idx="28049">6600</cx:pt>
          <cx:pt idx="28050">4700</cx:pt>
          <cx:pt idx="28051">5300</cx:pt>
          <cx:pt idx="28052">6700</cx:pt>
          <cx:pt idx="28053">9300</cx:pt>
          <cx:pt idx="28054">9100</cx:pt>
          <cx:pt idx="28055">8700</cx:pt>
          <cx:pt idx="28056">6500</cx:pt>
          <cx:pt idx="28057">5300</cx:pt>
          <cx:pt idx="28058">1800</cx:pt>
          <cx:pt idx="28059">3200</cx:pt>
          <cx:pt idx="28060">2700</cx:pt>
          <cx:pt idx="28061">3200</cx:pt>
          <cx:pt idx="28062">2800</cx:pt>
          <cx:pt idx="28063">2500</cx:pt>
          <cx:pt idx="28064">3600</cx:pt>
          <cx:pt idx="28065">2200</cx:pt>
          <cx:pt idx="28066">2700</cx:pt>
          <cx:pt idx="28067">2400</cx:pt>
          <cx:pt idx="28068">3400</cx:pt>
          <cx:pt idx="28069">3400</cx:pt>
          <cx:pt idx="28070">24000</cx:pt>
          <cx:pt idx="28071">2600</cx:pt>
          <cx:pt idx="28072">3000</cx:pt>
          <cx:pt idx="28073">2600</cx:pt>
          <cx:pt idx="28074">3000</cx:pt>
          <cx:pt idx="28075">1400</cx:pt>
          <cx:pt idx="28076">3300</cx:pt>
          <cx:pt idx="28077">2500</cx:pt>
          <cx:pt idx="28078">3500</cx:pt>
          <cx:pt idx="28079">2900</cx:pt>
          <cx:pt idx="28080">2300</cx:pt>
          <cx:pt idx="28081">2500</cx:pt>
          <cx:pt idx="28082">3800</cx:pt>
          <cx:pt idx="28083">3800</cx:pt>
          <cx:pt idx="28084">3500</cx:pt>
          <cx:pt idx="28085">2600</cx:pt>
          <cx:pt idx="28086">3700</cx:pt>
          <cx:pt idx="28087">3000</cx:pt>
          <cx:pt idx="28088">2400</cx:pt>
          <cx:pt idx="28089">4500</cx:pt>
          <cx:pt idx="28090">2000</cx:pt>
          <cx:pt idx="28091">2700</cx:pt>
          <cx:pt idx="28092">2800</cx:pt>
          <cx:pt idx="28093">3700</cx:pt>
          <cx:pt idx="28094">3600</cx:pt>
          <cx:pt idx="28095">3400</cx:pt>
          <cx:pt idx="28096">3200</cx:pt>
          <cx:pt idx="28097">4400</cx:pt>
          <cx:pt idx="28098">2000</cx:pt>
          <cx:pt idx="28099">1400</cx:pt>
          <cx:pt idx="28100">2200</cx:pt>
          <cx:pt idx="28101">1300</cx:pt>
          <cx:pt idx="28102">1700</cx:pt>
          <cx:pt idx="28103">1000</cx:pt>
          <cx:pt idx="28104">1100</cx:pt>
          <cx:pt idx="28105">2200</cx:pt>
          <cx:pt idx="28106">13300</cx:pt>
          <cx:pt idx="28107">3100</cx:pt>
          <cx:pt idx="28108">2800</cx:pt>
          <cx:pt idx="28109">3000</cx:pt>
          <cx:pt idx="28110">2700</cx:pt>
          <cx:pt idx="28111">2200</cx:pt>
          <cx:pt idx="28112">3800</cx:pt>
          <cx:pt idx="28113">2600</cx:pt>
          <cx:pt idx="28114">2800</cx:pt>
          <cx:pt idx="28115">3600</cx:pt>
          <cx:pt idx="28116">2900</cx:pt>
          <cx:pt idx="28117">2800</cx:pt>
          <cx:pt idx="28118">500</cx:pt>
          <cx:pt idx="28119">500</cx:pt>
          <cx:pt idx="28120">400</cx:pt>
          <cx:pt idx="28121">400</cx:pt>
          <cx:pt idx="28122">600</cx:pt>
          <cx:pt idx="28123">400</cx:pt>
          <cx:pt idx="28124">0</cx:pt>
          <cx:pt idx="28125">200</cx:pt>
          <cx:pt idx="28126">300</cx:pt>
          <cx:pt idx="28127">500</cx:pt>
          <cx:pt idx="28128">600</cx:pt>
          <cx:pt idx="28129">400</cx:pt>
          <cx:pt idx="28130">5400</cx:pt>
          <cx:pt idx="28131">5600</cx:pt>
          <cx:pt idx="28132">3200</cx:pt>
          <cx:pt idx="28133">58100</cx:pt>
          <cx:pt idx="28134">0</cx:pt>
          <cx:pt idx="28135">0</cx:pt>
          <cx:pt idx="28136">0</cx:pt>
          <cx:pt idx="28137">0</cx:pt>
          <cx:pt idx="28138">0</cx:pt>
          <cx:pt idx="28139">0</cx:pt>
          <cx:pt idx="28140">0</cx:pt>
          <cx:pt idx="28141">900</cx:pt>
          <cx:pt idx="28142">1200</cx:pt>
          <cx:pt idx="28143">1400</cx:pt>
          <cx:pt idx="28144">500</cx:pt>
          <cx:pt idx="28145">1800</cx:pt>
          <cx:pt idx="28146">1100</cx:pt>
          <cx:pt idx="28147">1600</cx:pt>
          <cx:pt idx="28148">1500</cx:pt>
          <cx:pt idx="28149">1200</cx:pt>
          <cx:pt idx="28150">1200</cx:pt>
          <cx:pt idx="28151">1200</cx:pt>
          <cx:pt idx="28152">1100</cx:pt>
          <cx:pt idx="28153">200</cx:pt>
          <cx:pt idx="28154">0</cx:pt>
          <cx:pt idx="28155">0</cx:pt>
          <cx:pt idx="28156">0</cx:pt>
          <cx:pt idx="28157">0</cx:pt>
          <cx:pt idx="28158">100</cx:pt>
          <cx:pt idx="28159">100</cx:pt>
          <cx:pt idx="28160">0</cx:pt>
          <cx:pt idx="28161">100</cx:pt>
          <cx:pt idx="28162">0</cx:pt>
          <cx:pt idx="28163">0</cx:pt>
          <cx:pt idx="28164">100</cx:pt>
          <cx:pt idx="28165">4400</cx:pt>
          <cx:pt idx="28166">9900</cx:pt>
          <cx:pt idx="28167">6000</cx:pt>
          <cx:pt idx="28168">5000</cx:pt>
          <cx:pt idx="28169">6500</cx:pt>
          <cx:pt idx="28170">8500</cx:pt>
          <cx:pt idx="28171">5200</cx:pt>
          <cx:pt idx="28172">4600</cx:pt>
          <cx:pt idx="28173">8600</cx:pt>
          <cx:pt idx="28174">9300</cx:pt>
          <cx:pt idx="28175">7500</cx:pt>
          <cx:pt idx="28176">8300</cx:pt>
          <cx:pt idx="28177">7500</cx:pt>
          <cx:pt idx="28178">8500</cx:pt>
          <cx:pt idx="28179">5400</cx:pt>
          <cx:pt idx="28180">6300</cx:pt>
          <cx:pt idx="28181">6500</cx:pt>
          <cx:pt idx="28182">6300</cx:pt>
          <cx:pt idx="28183">7500</cx:pt>
          <cx:pt idx="28184">4800</cx:pt>
          <cx:pt idx="28185">6300</cx:pt>
          <cx:pt idx="28186">6700</cx:pt>
          <cx:pt idx="28187">5100</cx:pt>
          <cx:pt idx="28188">4900</cx:pt>
          <cx:pt idx="28189">4500</cx:pt>
          <cx:pt idx="28190">6400</cx:pt>
          <cx:pt idx="28191">4600</cx:pt>
          <cx:pt idx="28192">5600</cx:pt>
          <cx:pt idx="28193">4300</cx:pt>
          <cx:pt idx="28194">3900</cx:pt>
          <cx:pt idx="28195">4900</cx:pt>
          <cx:pt idx="28196">6100</cx:pt>
          <cx:pt idx="28197">4900</cx:pt>
          <cx:pt idx="28198">5900</cx:pt>
          <cx:pt idx="28199">4100</cx:pt>
          <cx:pt idx="28200">5100</cx:pt>
          <cx:pt idx="28201">5200</cx:pt>
          <cx:pt idx="28202">4900</cx:pt>
          <cx:pt idx="28203">5400</cx:pt>
          <cx:pt idx="28204">400</cx:pt>
          <cx:pt idx="28205">7900</cx:pt>
          <cx:pt idx="28206">100</cx:pt>
          <cx:pt idx="28207">13400</cx:pt>
          <cx:pt idx="28208">6900</cx:pt>
          <cx:pt idx="28209">5700</cx:pt>
          <cx:pt idx="28210">4900</cx:pt>
          <cx:pt idx="28211">5400</cx:pt>
          <cx:pt idx="28212">5400</cx:pt>
          <cx:pt idx="28213">1300</cx:pt>
          <cx:pt idx="28214">1000</cx:pt>
          <cx:pt idx="28215">400</cx:pt>
          <cx:pt idx="28216">0</cx:pt>
          <cx:pt idx="28217">0</cx:pt>
          <cx:pt idx="28218">300</cx:pt>
          <cx:pt idx="28219">300</cx:pt>
          <cx:pt idx="28220">700</cx:pt>
          <cx:pt idx="28221">1100</cx:pt>
          <cx:pt idx="28222">400</cx:pt>
          <cx:pt idx="28223">0</cx:pt>
          <cx:pt idx="28224">600</cx:pt>
          <cx:pt idx="28225">7100</cx:pt>
          <cx:pt idx="28226">600</cx:pt>
          <cx:pt idx="28227">6600</cx:pt>
          <cx:pt idx="28228">4400</cx:pt>
          <cx:pt idx="28229">3200</cx:pt>
          <cx:pt idx="28230">3800</cx:pt>
          <cx:pt idx="28231">5100</cx:pt>
          <cx:pt idx="28232">3700</cx:pt>
          <cx:pt idx="28233">2800</cx:pt>
          <cx:pt idx="28234">3600</cx:pt>
          <cx:pt idx="28235">3400</cx:pt>
          <cx:pt idx="28236">2700</cx:pt>
          <cx:pt idx="28237">2500</cx:pt>
          <cx:pt idx="28238">3900</cx:pt>
          <cx:pt idx="28239">3600</cx:pt>
          <cx:pt idx="28240">2900</cx:pt>
          <cx:pt idx="28241">3100</cx:pt>
          <cx:pt idx="28242">2400</cx:pt>
          <cx:pt idx="28243">2100</cx:pt>
          <cx:pt idx="28244">1700</cx:pt>
          <cx:pt idx="28245">2400</cx:pt>
          <cx:pt idx="28246">2300</cx:pt>
          <cx:pt idx="28247">2700</cx:pt>
          <cx:pt idx="28248">2400</cx:pt>
          <cx:pt idx="28249">2400</cx:pt>
          <cx:pt idx="28250">3000</cx:pt>
          <cx:pt idx="28251">2500</cx:pt>
          <cx:pt idx="28252">2900</cx:pt>
          <cx:pt idx="28253">3100</cx:pt>
          <cx:pt idx="28254">2600</cx:pt>
          <cx:pt idx="28255">2300</cx:pt>
          <cx:pt idx="28256">3100</cx:pt>
          <cx:pt idx="28257">3000</cx:pt>
          <cx:pt idx="28258">2500</cx:pt>
          <cx:pt idx="28259">2200</cx:pt>
          <cx:pt idx="28260">2700</cx:pt>
          <cx:pt idx="28261">1200</cx:pt>
          <cx:pt idx="28262">0</cx:pt>
          <cx:pt idx="28263">0</cx:pt>
          <cx:pt idx="28264">900</cx:pt>
          <cx:pt idx="28265">100</cx:pt>
          <cx:pt idx="28266">200</cx:pt>
          <cx:pt idx="28267">500</cx:pt>
          <cx:pt idx="28268">300</cx:pt>
          <cx:pt idx="28269">200</cx:pt>
          <cx:pt idx="28270">500</cx:pt>
          <cx:pt idx="28271">200</cx:pt>
          <cx:pt idx="28272">400</cx:pt>
          <cx:pt idx="28273">1000</cx:pt>
          <cx:pt idx="28274">1500</cx:pt>
          <cx:pt idx="28275">1100</cx:pt>
          <cx:pt idx="28276">800</cx:pt>
          <cx:pt idx="28277">400</cx:pt>
          <cx:pt idx="28278">500</cx:pt>
          <cx:pt idx="28279">900</cx:pt>
          <cx:pt idx="28280">800</cx:pt>
          <cx:pt idx="28281">1000</cx:pt>
          <cx:pt idx="28282">600</cx:pt>
          <cx:pt idx="28283">700</cx:pt>
          <cx:pt idx="28284">100</cx:pt>
          <cx:pt idx="28285">200</cx:pt>
          <cx:pt idx="28286">3400</cx:pt>
          <cx:pt idx="28287">3800</cx:pt>
          <cx:pt idx="28288">3100</cx:pt>
          <cx:pt idx="28289">3700</cx:pt>
          <cx:pt idx="28290">4500</cx:pt>
          <cx:pt idx="28291">3000</cx:pt>
          <cx:pt idx="28292">4500</cx:pt>
          <cx:pt idx="28293">3000</cx:pt>
          <cx:pt idx="28294">4400</cx:pt>
          <cx:pt idx="28295">4100</cx:pt>
          <cx:pt idx="28296">3300</cx:pt>
          <cx:pt idx="28297">3100</cx:pt>
          <cx:pt idx="28298">1400</cx:pt>
          <cx:pt idx="28299">1900</cx:pt>
          <cx:pt idx="28300">1300</cx:pt>
          <cx:pt idx="28301">1400</cx:pt>
          <cx:pt idx="28302">1300</cx:pt>
          <cx:pt idx="28303">1000</cx:pt>
          <cx:pt idx="28304">1200</cx:pt>
          <cx:pt idx="28305">1000</cx:pt>
          <cx:pt idx="28306">1200</cx:pt>
          <cx:pt idx="28307">900</cx:pt>
          <cx:pt idx="28308">1000</cx:pt>
          <cx:pt idx="28309">1100</cx:pt>
          <cx:pt idx="28310">5000</cx:pt>
          <cx:pt idx="28311">7400</cx:pt>
          <cx:pt idx="28312">6300</cx:pt>
          <cx:pt idx="28313">5500</cx:pt>
          <cx:pt idx="28314">9700</cx:pt>
          <cx:pt idx="28315">9400</cx:pt>
          <cx:pt idx="28316">9400</cx:pt>
          <cx:pt idx="28317">8100</cx:pt>
          <cx:pt idx="28318">6500</cx:pt>
          <cx:pt idx="28319">5400</cx:pt>
          <cx:pt idx="28320">4600</cx:pt>
          <cx:pt idx="28321">4900</cx:pt>
          <cx:pt idx="28322">1000</cx:pt>
          <cx:pt idx="28323">1100</cx:pt>
          <cx:pt idx="28324">1600</cx:pt>
          <cx:pt idx="28325">2400</cx:pt>
          <cx:pt idx="28326">2400</cx:pt>
          <cx:pt idx="28327">1900</cx:pt>
          <cx:pt idx="28328">3400</cx:pt>
          <cx:pt idx="28329">4100</cx:pt>
          <cx:pt idx="28330">4200</cx:pt>
          <cx:pt idx="28331">4600</cx:pt>
          <cx:pt idx="28332">3900</cx:pt>
          <cx:pt idx="28333">4000</cx:pt>
          <cx:pt idx="28334">3400</cx:pt>
          <cx:pt idx="28335">4100</cx:pt>
          <cx:pt idx="28336">4700</cx:pt>
          <cx:pt idx="28337">4100</cx:pt>
          <cx:pt idx="28338">5200</cx:pt>
          <cx:pt idx="28339">4400</cx:pt>
          <cx:pt idx="28340">5900</cx:pt>
          <cx:pt idx="28341">4800</cx:pt>
          <cx:pt idx="28342">2700</cx:pt>
          <cx:pt idx="28343">3500</cx:pt>
          <cx:pt idx="28344">3000</cx:pt>
          <cx:pt idx="28345">3600</cx:pt>
          <cx:pt idx="28346">2600</cx:pt>
          <cx:pt idx="28347">3300</cx:pt>
          <cx:pt idx="28348">3400</cx:pt>
          <cx:pt idx="28349">3400</cx:pt>
          <cx:pt idx="28350">3400</cx:pt>
          <cx:pt idx="28351">1800</cx:pt>
          <cx:pt idx="28352">2600</cx:pt>
          <cx:pt idx="28353">1000</cx:pt>
          <cx:pt idx="28354">1000</cx:pt>
          <cx:pt idx="28355">2000</cx:pt>
          <cx:pt idx="28356">1400</cx:pt>
          <cx:pt idx="28357">3300</cx:pt>
          <cx:pt idx="28358">7800</cx:pt>
          <cx:pt idx="28359">3800</cx:pt>
          <cx:pt idx="28360">5200</cx:pt>
          <cx:pt idx="28361">1300</cx:pt>
          <cx:pt idx="28362">1500</cx:pt>
          <cx:pt idx="28363">1500</cx:pt>
          <cx:pt idx="28364">1300</cx:pt>
          <cx:pt idx="28365">1100</cx:pt>
          <cx:pt idx="28366">1100</cx:pt>
          <cx:pt idx="28367">1500</cx:pt>
          <cx:pt idx="28368">1200</cx:pt>
          <cx:pt idx="28369">2100</cx:pt>
          <cx:pt idx="28370">2300</cx:pt>
          <cx:pt idx="28371">2100</cx:pt>
          <cx:pt idx="28372">2400</cx:pt>
          <cx:pt idx="28373">2200</cx:pt>
          <cx:pt idx="28374">1700</cx:pt>
          <cx:pt idx="28375">1400</cx:pt>
          <cx:pt idx="28376">100</cx:pt>
          <cx:pt idx="28377">1200</cx:pt>
          <cx:pt idx="28378">1900</cx:pt>
          <cx:pt idx="28379">1800</cx:pt>
          <cx:pt idx="28380">1200</cx:pt>
          <cx:pt idx="28381">3100</cx:pt>
          <cx:pt idx="28382">6300</cx:pt>
          <cx:pt idx="28383">1200</cx:pt>
          <cx:pt idx="28384">1500</cx:pt>
          <cx:pt idx="28385">1500</cx:pt>
          <cx:pt idx="28386">0</cx:pt>
          <cx:pt idx="28387">1100</cx:pt>
          <cx:pt idx="28388">1800</cx:pt>
          <cx:pt idx="28389">2300</cx:pt>
          <cx:pt idx="28390">1900</cx:pt>
          <cx:pt idx="28391">1300</cx:pt>
          <cx:pt idx="28392">900</cx:pt>
          <cx:pt idx="28393">0</cx:pt>
          <cx:pt idx="28394">0</cx:pt>
          <cx:pt idx="28395">0</cx:pt>
          <cx:pt idx="28396">0</cx:pt>
          <cx:pt idx="28397">0</cx:pt>
          <cx:pt idx="28398">0</cx:pt>
          <cx:pt idx="28399">0</cx:pt>
          <cx:pt idx="28400">0</cx:pt>
          <cx:pt idx="28401">0</cx:pt>
          <cx:pt idx="28402">1100</cx:pt>
          <cx:pt idx="28403">4600</cx:pt>
          <cx:pt idx="28404">3700</cx:pt>
          <cx:pt idx="28405">5200</cx:pt>
          <cx:pt idx="28406">5200</cx:pt>
          <cx:pt idx="28407">3800</cx:pt>
          <cx:pt idx="28408">4600</cx:pt>
          <cx:pt idx="28409">3500</cx:pt>
          <cx:pt idx="28410">4100</cx:pt>
          <cx:pt idx="28411">3900</cx:pt>
          <cx:pt idx="28412">3600</cx:pt>
          <cx:pt idx="28413">4500</cx:pt>
          <cx:pt idx="28414">3900</cx:pt>
          <cx:pt idx="28415">3100</cx:pt>
          <cx:pt idx="28416">3300</cx:pt>
          <cx:pt idx="28417">800</cx:pt>
          <cx:pt idx="28418">2900</cx:pt>
          <cx:pt idx="28419">2900</cx:pt>
          <cx:pt idx="28420">3300</cx:pt>
          <cx:pt idx="28421">2500</cx:pt>
          <cx:pt idx="28422">4400</cx:pt>
          <cx:pt idx="28423">1700</cx:pt>
          <cx:pt idx="28424">4800</cx:pt>
          <cx:pt idx="28425">1500</cx:pt>
          <cx:pt idx="28426">1600</cx:pt>
          <cx:pt idx="28427">1800</cx:pt>
          <cx:pt idx="28428">6100</cx:pt>
          <cx:pt idx="28429">2100</cx:pt>
          <cx:pt idx="28430">1700</cx:pt>
          <cx:pt idx="28431">900</cx:pt>
          <cx:pt idx="28432">1600</cx:pt>
          <cx:pt idx="28433">1700</cx:pt>
          <cx:pt idx="28434">1200</cx:pt>
          <cx:pt idx="28435">1200</cx:pt>
          <cx:pt idx="28436">1400</cx:pt>
          <cx:pt idx="28437">1800</cx:pt>
          <cx:pt idx="28438">1100</cx:pt>
          <cx:pt idx="28439">1000</cx:pt>
          <cx:pt idx="28440">1100</cx:pt>
          <cx:pt idx="28441">12800</cx:pt>
          <cx:pt idx="28442">5000</cx:pt>
          <cx:pt idx="28443">2400</cx:pt>
          <cx:pt idx="28444">3100</cx:pt>
          <cx:pt idx="28445">3900</cx:pt>
          <cx:pt idx="28446">1900</cx:pt>
          <cx:pt idx="28447">3900</cx:pt>
          <cx:pt idx="28448">3200</cx:pt>
          <cx:pt idx="28449">4200</cx:pt>
          <cx:pt idx="28450">2900</cx:pt>
          <cx:pt idx="28451">5000</cx:pt>
          <cx:pt idx="28452">4900</cx:pt>
          <cx:pt idx="28453">4600</cx:pt>
          <cx:pt idx="28454">4100</cx:pt>
          <cx:pt idx="28455">4100</cx:pt>
          <cx:pt idx="28456">5200</cx:pt>
          <cx:pt idx="28457">5300</cx:pt>
          <cx:pt idx="28458">5200</cx:pt>
          <cx:pt idx="28459">5600</cx:pt>
          <cx:pt idx="28460">3100</cx:pt>
          <cx:pt idx="28461">3700</cx:pt>
          <cx:pt idx="28462">5300</cx:pt>
          <cx:pt idx="28463">4500</cx:pt>
          <cx:pt idx="28464">4500</cx:pt>
          <cx:pt idx="28465">3800</cx:pt>
          <cx:pt idx="28466">8800</cx:pt>
          <cx:pt idx="28467">4000</cx:pt>
          <cx:pt idx="28468">4900</cx:pt>
          <cx:pt idx="28469">5000</cx:pt>
          <cx:pt idx="28470">4400</cx:pt>
          <cx:pt idx="28471">3600</cx:pt>
          <cx:pt idx="28472">6400</cx:pt>
          <cx:pt idx="28473">4800</cx:pt>
          <cx:pt idx="28474">4300</cx:pt>
          <cx:pt idx="28475">3700</cx:pt>
          <cx:pt idx="28476">4700</cx:pt>
          <cx:pt idx="28477">2800</cx:pt>
          <cx:pt idx="28478">2100</cx:pt>
          <cx:pt idx="28479">2400</cx:pt>
          <cx:pt idx="28480">3100</cx:pt>
          <cx:pt idx="28481">3700</cx:pt>
          <cx:pt idx="28482">2800</cx:pt>
          <cx:pt idx="28483">2700</cx:pt>
          <cx:pt idx="28484">2200</cx:pt>
          <cx:pt idx="28485">2600</cx:pt>
          <cx:pt idx="28486">5400</cx:pt>
          <cx:pt idx="28487">3100</cx:pt>
          <cx:pt idx="28488">5200</cx:pt>
          <cx:pt idx="28489">2600</cx:pt>
          <cx:pt idx="28490">3700</cx:pt>
          <cx:pt idx="28491">3600</cx:pt>
          <cx:pt idx="28492">3700</cx:pt>
          <cx:pt idx="28493">4200</cx:pt>
          <cx:pt idx="28494">5000</cx:pt>
          <cx:pt idx="28495">4400</cx:pt>
          <cx:pt idx="28496">4600</cx:pt>
          <cx:pt idx="28497">3900</cx:pt>
          <cx:pt idx="28498">3300</cx:pt>
          <cx:pt idx="28499">3400</cx:pt>
          <cx:pt idx="28500">2500</cx:pt>
          <cx:pt idx="28501">1300</cx:pt>
          <cx:pt idx="28502">1500</cx:pt>
          <cx:pt idx="28503">2000</cx:pt>
          <cx:pt idx="28504">500</cx:pt>
          <cx:pt idx="28505">2100</cx:pt>
          <cx:pt idx="28506">1200</cx:pt>
          <cx:pt idx="28507">1200</cx:pt>
          <cx:pt idx="28508">1100</cx:pt>
          <cx:pt idx="28509">1000</cx:pt>
          <cx:pt idx="28510">1200</cx:pt>
          <cx:pt idx="28511">1300</cx:pt>
          <cx:pt idx="28512">500</cx:pt>
          <cx:pt idx="28513">2500</cx:pt>
          <cx:pt idx="28514">2300</cx:pt>
          <cx:pt idx="28515">2800</cx:pt>
          <cx:pt idx="28516">7100</cx:pt>
          <cx:pt idx="28517">8200</cx:pt>
          <cx:pt idx="28518">36000</cx:pt>
          <cx:pt idx="28519">3800</cx:pt>
          <cx:pt idx="28520">2700</cx:pt>
          <cx:pt idx="28521">3800</cx:pt>
          <cx:pt idx="28522">5700</cx:pt>
          <cx:pt idx="28523">3500</cx:pt>
          <cx:pt idx="28524">4200</cx:pt>
          <cx:pt idx="28525">2900</cx:pt>
          <cx:pt idx="28526">3100</cx:pt>
          <cx:pt idx="28527">2200</cx:pt>
          <cx:pt idx="28528">4500</cx:pt>
          <cx:pt idx="28529">3100</cx:pt>
          <cx:pt idx="28530">5200</cx:pt>
          <cx:pt idx="28531">700</cx:pt>
          <cx:pt idx="28532">3800</cx:pt>
          <cx:pt idx="28533">700</cx:pt>
          <cx:pt idx="28534">3000</cx:pt>
          <cx:pt idx="28535">2600</cx:pt>
          <cx:pt idx="28536">2900</cx:pt>
          <cx:pt idx="28537">1100</cx:pt>
          <cx:pt idx="28538">2000</cx:pt>
          <cx:pt idx="28539">1900</cx:pt>
          <cx:pt idx="28540">1400</cx:pt>
          <cx:pt idx="28541">1100</cx:pt>
          <cx:pt idx="28542">1300</cx:pt>
          <cx:pt idx="28543">1600</cx:pt>
          <cx:pt idx="28544">2600</cx:pt>
          <cx:pt idx="28545">1600</cx:pt>
          <cx:pt idx="28546">2300</cx:pt>
          <cx:pt idx="28547">1800</cx:pt>
          <cx:pt idx="28548">2100</cx:pt>
          <cx:pt idx="28549">2100</cx:pt>
          <cx:pt idx="28550">1500</cx:pt>
          <cx:pt idx="28551">1900</cx:pt>
          <cx:pt idx="28552">2100</cx:pt>
          <cx:pt idx="28553">2200</cx:pt>
          <cx:pt idx="28554">1300</cx:pt>
          <cx:pt idx="28555">2000</cx:pt>
          <cx:pt idx="28556">2100</cx:pt>
          <cx:pt idx="28557">2300</cx:pt>
          <cx:pt idx="28558">2100</cx:pt>
          <cx:pt idx="28559">1200</cx:pt>
          <cx:pt idx="28560">1500</cx:pt>
          <cx:pt idx="28561">1400</cx:pt>
          <cx:pt idx="28562">1400</cx:pt>
          <cx:pt idx="28563">1200</cx:pt>
          <cx:pt idx="28564">800</cx:pt>
          <cx:pt idx="28565">1800</cx:pt>
          <cx:pt idx="28566">1400</cx:pt>
          <cx:pt idx="28567">2100</cx:pt>
          <cx:pt idx="28568">700</cx:pt>
          <cx:pt idx="28569">1900</cx:pt>
          <cx:pt idx="28570">1500</cx:pt>
          <cx:pt idx="28571">1600</cx:pt>
          <cx:pt idx="28572">1300</cx:pt>
          <cx:pt idx="28573">2400</cx:pt>
          <cx:pt idx="28574">5300</cx:pt>
          <cx:pt idx="28575">3600</cx:pt>
          <cx:pt idx="28576">2900</cx:pt>
          <cx:pt idx="28577">4600</cx:pt>
          <cx:pt idx="28578">3800</cx:pt>
          <cx:pt idx="28579">4500</cx:pt>
          <cx:pt idx="28580">5000</cx:pt>
          <cx:pt idx="28581">4700</cx:pt>
          <cx:pt idx="28582">4200</cx:pt>
          <cx:pt idx="28583">4000</cx:pt>
          <cx:pt idx="28584">4100</cx:pt>
          <cx:pt idx="28585">900</cx:pt>
          <cx:pt idx="28586">900</cx:pt>
          <cx:pt idx="28587">700</cx:pt>
          <cx:pt idx="28588">1300</cx:pt>
          <cx:pt idx="28589">2800</cx:pt>
          <cx:pt idx="28590">1300</cx:pt>
          <cx:pt idx="28591">2800</cx:pt>
          <cx:pt idx="28592">1200</cx:pt>
          <cx:pt idx="28593">1500</cx:pt>
          <cx:pt idx="28594">2600</cx:pt>
          <cx:pt idx="28595">3100</cx:pt>
          <cx:pt idx="28596">1000</cx:pt>
          <cx:pt idx="28597">700</cx:pt>
          <cx:pt idx="28598">900</cx:pt>
          <cx:pt idx="28599">600</cx:pt>
          <cx:pt idx="28600">600</cx:pt>
          <cx:pt idx="28601">400</cx:pt>
          <cx:pt idx="28602">1600</cx:pt>
          <cx:pt idx="28603">2500</cx:pt>
          <cx:pt idx="28604">0</cx:pt>
          <cx:pt idx="28605">700</cx:pt>
          <cx:pt idx="28606">1600</cx:pt>
          <cx:pt idx="28607">800</cx:pt>
          <cx:pt idx="28608">800</cx:pt>
          <cx:pt idx="28609">500</cx:pt>
          <cx:pt idx="28610">0</cx:pt>
          <cx:pt idx="28611">100</cx:pt>
          <cx:pt idx="28612">0</cx:pt>
          <cx:pt idx="28613">200</cx:pt>
          <cx:pt idx="28614">1700</cx:pt>
          <cx:pt idx="28615">2300</cx:pt>
          <cx:pt idx="28616">1400</cx:pt>
          <cx:pt idx="28617">2300</cx:pt>
          <cx:pt idx="28618">2300</cx:pt>
          <cx:pt idx="28619">2200</cx:pt>
          <cx:pt idx="28620">2500</cx:pt>
          <cx:pt idx="28621">2300</cx:pt>
          <cx:pt idx="28622">3300</cx:pt>
          <cx:pt idx="28623">3900</cx:pt>
          <cx:pt idx="28624">5900</cx:pt>
          <cx:pt idx="28625">5700</cx:pt>
          <cx:pt idx="28626">5600</cx:pt>
          <cx:pt idx="28627">4400</cx:pt>
          <cx:pt idx="28628">4300</cx:pt>
          <cx:pt idx="28629">5400</cx:pt>
          <cx:pt idx="28630">4100</cx:pt>
          <cx:pt idx="28631">4400</cx:pt>
          <cx:pt idx="28632">5100</cx:pt>
          <cx:pt idx="28633">4000</cx:pt>
          <cx:pt idx="28634">900</cx:pt>
          <cx:pt idx="28635">1900</cx:pt>
          <cx:pt idx="28636">8600</cx:pt>
          <cx:pt idx="28637">1200</cx:pt>
          <cx:pt idx="28638">1500</cx:pt>
          <cx:pt idx="28639">600</cx:pt>
          <cx:pt idx="28640">1500</cx:pt>
          <cx:pt idx="28641">1100</cx:pt>
          <cx:pt idx="28642">2300</cx:pt>
          <cx:pt idx="28643">1000</cx:pt>
          <cx:pt idx="28644">1300</cx:pt>
          <cx:pt idx="28645">1400</cx:pt>
          <cx:pt idx="28646">7000</cx:pt>
          <cx:pt idx="28647">9500</cx:pt>
          <cx:pt idx="28648">7600</cx:pt>
          <cx:pt idx="28649">7800</cx:pt>
          <cx:pt idx="28650">7500</cx:pt>
          <cx:pt idx="28651">6500</cx:pt>
          <cx:pt idx="28652">8300</cx:pt>
          <cx:pt idx="28653">9800</cx:pt>
          <cx:pt idx="28654">9000</cx:pt>
          <cx:pt idx="28655">8900</cx:pt>
          <cx:pt idx="28656">8300</cx:pt>
          <cx:pt idx="28657">8600</cx:pt>
          <cx:pt idx="28658">2100</cx:pt>
          <cx:pt idx="28659">2800</cx:pt>
          <cx:pt idx="28660">1800</cx:pt>
          <cx:pt idx="28661">1600</cx:pt>
          <cx:pt idx="28662">1400</cx:pt>
          <cx:pt idx="28663">3300</cx:pt>
          <cx:pt idx="28664">2800</cx:pt>
          <cx:pt idx="28665">2800</cx:pt>
          <cx:pt idx="28666">2200</cx:pt>
          <cx:pt idx="28667">1700</cx:pt>
          <cx:pt idx="28668">1300</cx:pt>
          <cx:pt idx="28669">1700</cx:pt>
          <cx:pt idx="28670">3000</cx:pt>
          <cx:pt idx="28671">6000</cx:pt>
          <cx:pt idx="28672">3900</cx:pt>
          <cx:pt idx="28673">4200</cx:pt>
          <cx:pt idx="28674">700</cx:pt>
          <cx:pt idx="28675">5900</cx:pt>
          <cx:pt idx="28676">4100</cx:pt>
          <cx:pt idx="28677">3600</cx:pt>
          <cx:pt idx="28678">4000</cx:pt>
          <cx:pt idx="28679">4000</cx:pt>
          <cx:pt idx="28680">3100</cx:pt>
          <cx:pt idx="28681">4500</cx:pt>
          <cx:pt idx="28682">5700</cx:pt>
          <cx:pt idx="28683">7200</cx:pt>
          <cx:pt idx="28684">4800</cx:pt>
          <cx:pt idx="28685">5700</cx:pt>
          <cx:pt idx="28686">5100</cx:pt>
          <cx:pt idx="28687">5700</cx:pt>
          <cx:pt idx="28688">5500</cx:pt>
          <cx:pt idx="28689">6200</cx:pt>
          <cx:pt idx="28690">5800</cx:pt>
          <cx:pt idx="28691">5300</cx:pt>
          <cx:pt idx="28692">4600</cx:pt>
          <cx:pt idx="28693">6700</cx:pt>
          <cx:pt idx="28694">3200</cx:pt>
          <cx:pt idx="28695">4400</cx:pt>
          <cx:pt idx="28696">3500</cx:pt>
          <cx:pt idx="28697">5400</cx:pt>
          <cx:pt idx="28698">5000</cx:pt>
          <cx:pt idx="28699">5100</cx:pt>
          <cx:pt idx="28700">5900</cx:pt>
          <cx:pt idx="28701">6600</cx:pt>
          <cx:pt idx="28702">6400</cx:pt>
          <cx:pt idx="28703">6600</cx:pt>
          <cx:pt idx="28704">5000</cx:pt>
          <cx:pt idx="28705">4900</cx:pt>
          <cx:pt idx="28706">2600</cx:pt>
          <cx:pt idx="28707">3000</cx:pt>
          <cx:pt idx="28708">2300</cx:pt>
          <cx:pt idx="28709">2600</cx:pt>
          <cx:pt idx="28710">2800</cx:pt>
          <cx:pt idx="28711">2800</cx:pt>
          <cx:pt idx="28712">2100</cx:pt>
          <cx:pt idx="28713">2300</cx:pt>
          <cx:pt idx="28714">2500</cx:pt>
          <cx:pt idx="28715">2500</cx:pt>
          <cx:pt idx="28716">2100</cx:pt>
          <cx:pt idx="28717">2200</cx:pt>
          <cx:pt idx="28718">1200</cx:pt>
          <cx:pt idx="28719">1700</cx:pt>
          <cx:pt idx="28720">1600</cx:pt>
          <cx:pt idx="28721">2900</cx:pt>
          <cx:pt idx="28722">4000</cx:pt>
          <cx:pt idx="28723">4500</cx:pt>
          <cx:pt idx="28724">3600</cx:pt>
          <cx:pt idx="28725">1200</cx:pt>
          <cx:pt idx="28726">4600</cx:pt>
          <cx:pt idx="28727">2600</cx:pt>
          <cx:pt idx="28728">1700</cx:pt>
          <cx:pt idx="28729">700</cx:pt>
          <cx:pt idx="28730">1700</cx:pt>
          <cx:pt idx="28731">1700</cx:pt>
          <cx:pt idx="28732">1600</cx:pt>
          <cx:pt idx="28733">1800</cx:pt>
          <cx:pt idx="28734">1200</cx:pt>
          <cx:pt idx="28735">800</cx:pt>
          <cx:pt idx="28736">400</cx:pt>
          <cx:pt idx="28737">2400</cx:pt>
          <cx:pt idx="28738">2500</cx:pt>
          <cx:pt idx="28739">2800</cx:pt>
          <cx:pt idx="28740">2400</cx:pt>
          <cx:pt idx="28741">2600</cx:pt>
          <cx:pt idx="28742">3600</cx:pt>
          <cx:pt idx="28743">3600</cx:pt>
          <cx:pt idx="28744">5100</cx:pt>
          <cx:pt idx="28745">3400</cx:pt>
          <cx:pt idx="28746">4100</cx:pt>
          <cx:pt idx="28747">3500</cx:pt>
          <cx:pt idx="28748">3100</cx:pt>
          <cx:pt idx="28749">5100</cx:pt>
          <cx:pt idx="28750">4200</cx:pt>
          <cx:pt idx="28751">3200</cx:pt>
          <cx:pt idx="28752">4000</cx:pt>
          <cx:pt idx="28753">4000</cx:pt>
          <cx:pt idx="28754">2500</cx:pt>
          <cx:pt idx="28755">2200</cx:pt>
          <cx:pt idx="28756">2100</cx:pt>
          <cx:pt idx="28757">1900</cx:pt>
          <cx:pt idx="28758">3100</cx:pt>
          <cx:pt idx="28759">2500</cx:pt>
          <cx:pt idx="28760">2600</cx:pt>
          <cx:pt idx="28761">2400</cx:pt>
          <cx:pt idx="28762">3100</cx:pt>
          <cx:pt idx="28763">1000</cx:pt>
          <cx:pt idx="28764">1900</cx:pt>
          <cx:pt idx="28765">1900</cx:pt>
          <cx:pt idx="28766">900</cx:pt>
          <cx:pt idx="28767">1100</cx:pt>
          <cx:pt idx="28768">900</cx:pt>
          <cx:pt idx="28769">1000</cx:pt>
          <cx:pt idx="28770">1400</cx:pt>
          <cx:pt idx="28771">1100</cx:pt>
          <cx:pt idx="28772">900</cx:pt>
          <cx:pt idx="28773">2000</cx:pt>
          <cx:pt idx="28774">1000</cx:pt>
          <cx:pt idx="28775">1300</cx:pt>
          <cx:pt idx="28776">1300</cx:pt>
          <cx:pt idx="28777">1100</cx:pt>
          <cx:pt idx="28778">4900</cx:pt>
          <cx:pt idx="28779">6400</cx:pt>
          <cx:pt idx="28780">4300</cx:pt>
          <cx:pt idx="28781">5900</cx:pt>
          <cx:pt idx="28782">6200</cx:pt>
          <cx:pt idx="28783">6200</cx:pt>
          <cx:pt idx="28784">4200</cx:pt>
          <cx:pt idx="28785">8200</cx:pt>
          <cx:pt idx="28786">7300</cx:pt>
          <cx:pt idx="28787">5200</cx:pt>
          <cx:pt idx="28788">4800</cx:pt>
          <cx:pt idx="28789">5200</cx:pt>
          <cx:pt idx="28790">0</cx:pt>
          <cx:pt idx="28791">0</cx:pt>
          <cx:pt idx="28792">0</cx:pt>
          <cx:pt idx="28793">600</cx:pt>
          <cx:pt idx="28794">100</cx:pt>
          <cx:pt idx="28795">900</cx:pt>
          <cx:pt idx="28796">500</cx:pt>
          <cx:pt idx="28797">200</cx:pt>
          <cx:pt idx="28798">100</cx:pt>
          <cx:pt idx="28799">0</cx:pt>
          <cx:pt idx="28800">0</cx:pt>
          <cx:pt idx="28801">0</cx:pt>
          <cx:pt idx="28802">1200</cx:pt>
          <cx:pt idx="28803">600</cx:pt>
          <cx:pt idx="28804">900</cx:pt>
          <cx:pt idx="28805">800</cx:pt>
          <cx:pt idx="28806">900</cx:pt>
          <cx:pt idx="28807">800</cx:pt>
          <cx:pt idx="28808">700</cx:pt>
          <cx:pt idx="28809">700</cx:pt>
          <cx:pt idx="28810">800</cx:pt>
          <cx:pt idx="28811">700</cx:pt>
          <cx:pt idx="28812">700</cx:pt>
          <cx:pt idx="28813">800</cx:pt>
          <cx:pt idx="28814">1000</cx:pt>
          <cx:pt idx="28815">1700</cx:pt>
          <cx:pt idx="28816">900</cx:pt>
          <cx:pt idx="28817">1300</cx:pt>
          <cx:pt idx="28818">1400</cx:pt>
          <cx:pt idx="28819">1100</cx:pt>
          <cx:pt idx="28820">800</cx:pt>
          <cx:pt idx="28821">1200</cx:pt>
          <cx:pt idx="28822">900</cx:pt>
          <cx:pt idx="28823">1000</cx:pt>
          <cx:pt idx="28824">1000</cx:pt>
          <cx:pt idx="28825">1300</cx:pt>
          <cx:pt idx="28826">1900</cx:pt>
          <cx:pt idx="28827">2000</cx:pt>
          <cx:pt idx="28828">1500</cx:pt>
          <cx:pt idx="28829">500</cx:pt>
          <cx:pt idx="28830">900</cx:pt>
          <cx:pt idx="28831">300</cx:pt>
          <cx:pt idx="28832">700</cx:pt>
          <cx:pt idx="28833">1000</cx:pt>
          <cx:pt idx="28834">900</cx:pt>
          <cx:pt idx="28835">800</cx:pt>
          <cx:pt idx="28836">400</cx:pt>
          <cx:pt idx="28837">400</cx:pt>
          <cx:pt idx="28838">500</cx:pt>
          <cx:pt idx="28839">600</cx:pt>
          <cx:pt idx="28840">500</cx:pt>
          <cx:pt idx="28841">500</cx:pt>
          <cx:pt idx="28842">400</cx:pt>
          <cx:pt idx="28843">400</cx:pt>
          <cx:pt idx="28844">700</cx:pt>
          <cx:pt idx="28845">500</cx:pt>
          <cx:pt idx="28846">400</cx:pt>
          <cx:pt idx="28847">600</cx:pt>
          <cx:pt idx="28848">500</cx:pt>
          <cx:pt idx="28849">500</cx:pt>
          <cx:pt idx="28850">900</cx:pt>
          <cx:pt idx="28851">1600</cx:pt>
          <cx:pt idx="28852">1500</cx:pt>
          <cx:pt idx="28853">4700</cx:pt>
          <cx:pt idx="28854">100</cx:pt>
          <cx:pt idx="28855">1800</cx:pt>
          <cx:pt idx="28856">6300</cx:pt>
          <cx:pt idx="28857">3300</cx:pt>
          <cx:pt idx="28858">13200</cx:pt>
          <cx:pt idx="28859">7600</cx:pt>
          <cx:pt idx="28860">6400</cx:pt>
          <cx:pt idx="28861">6300</cx:pt>
          <cx:pt idx="28862">1700</cx:pt>
          <cx:pt idx="28863">1800</cx:pt>
          <cx:pt idx="28864">1400</cx:pt>
          <cx:pt idx="28865">1700</cx:pt>
          <cx:pt idx="28866">1600</cx:pt>
          <cx:pt idx="28867">1400</cx:pt>
          <cx:pt idx="28868">1900</cx:pt>
          <cx:pt idx="28869">1600</cx:pt>
          <cx:pt idx="28870">1000</cx:pt>
          <cx:pt idx="28871">8100</cx:pt>
          <cx:pt idx="28872">1100</cx:pt>
          <cx:pt idx="28873">1200</cx:pt>
          <cx:pt idx="28874">1100</cx:pt>
          <cx:pt idx="28875">0</cx:pt>
          <cx:pt idx="28876">700</cx:pt>
          <cx:pt idx="28877">1100</cx:pt>
          <cx:pt idx="28878">0</cx:pt>
          <cx:pt idx="28879">900</cx:pt>
          <cx:pt idx="28880">0</cx:pt>
          <cx:pt idx="28881">0</cx:pt>
          <cx:pt idx="28882">0</cx:pt>
          <cx:pt idx="28883">5300</cx:pt>
          <cx:pt idx="28884">12500</cx:pt>
          <cx:pt idx="28885">13400</cx:pt>
          <cx:pt idx="28886">600</cx:pt>
          <cx:pt idx="28887">3300</cx:pt>
          <cx:pt idx="28888">3300</cx:pt>
          <cx:pt idx="28889">3100</cx:pt>
          <cx:pt idx="28890">4500</cx:pt>
          <cx:pt idx="28891">3400</cx:pt>
          <cx:pt idx="28892">4000</cx:pt>
          <cx:pt idx="28893">3400</cx:pt>
          <cx:pt idx="28894">2400</cx:pt>
          <cx:pt idx="28895">4200</cx:pt>
          <cx:pt idx="28896">4300</cx:pt>
          <cx:pt idx="28897">3200</cx:pt>
          <cx:pt idx="28898">600</cx:pt>
          <cx:pt idx="28899">1400</cx:pt>
          <cx:pt idx="28900">900</cx:pt>
          <cx:pt idx="28901">800</cx:pt>
          <cx:pt idx="28902">600</cx:pt>
          <cx:pt idx="28903">1500</cx:pt>
          <cx:pt idx="28904">900</cx:pt>
          <cx:pt idx="28905">800</cx:pt>
          <cx:pt idx="28906">800</cx:pt>
          <cx:pt idx="28907">1200</cx:pt>
          <cx:pt idx="28908">1300</cx:pt>
          <cx:pt idx="28909">1000</cx:pt>
          <cx:pt idx="28910">8500</cx:pt>
          <cx:pt idx="28911">2800</cx:pt>
          <cx:pt idx="28912">11700</cx:pt>
          <cx:pt idx="28913">8300</cx:pt>
          <cx:pt idx="28914">6000</cx:pt>
          <cx:pt idx="28915">2300</cx:pt>
          <cx:pt idx="28916">9700</cx:pt>
          <cx:pt idx="28917">9600</cx:pt>
          <cx:pt idx="28918">5900</cx:pt>
          <cx:pt idx="28919">8800</cx:pt>
          <cx:pt idx="28920">6300</cx:pt>
          <cx:pt idx="28921">6400</cx:pt>
          <cx:pt idx="28922">4600</cx:pt>
          <cx:pt idx="28923">4500</cx:pt>
          <cx:pt idx="28924">4100</cx:pt>
          <cx:pt idx="28925">4800</cx:pt>
          <cx:pt idx="28926">5500</cx:pt>
          <cx:pt idx="28927">3200</cx:pt>
          <cx:pt idx="28928">5200</cx:pt>
          <cx:pt idx="28929">4600</cx:pt>
          <cx:pt idx="28930">3200</cx:pt>
          <cx:pt idx="28931">5500</cx:pt>
          <cx:pt idx="28932">3500</cx:pt>
          <cx:pt idx="28933">3600</cx:pt>
          <cx:pt idx="28934">6000</cx:pt>
          <cx:pt idx="28935">5500</cx:pt>
          <cx:pt idx="28936">7900</cx:pt>
          <cx:pt idx="28937">6900</cx:pt>
          <cx:pt idx="28938">9400</cx:pt>
          <cx:pt idx="28939">8600</cx:pt>
          <cx:pt idx="28940">3900</cx:pt>
          <cx:pt idx="28941">17200</cx:pt>
          <cx:pt idx="28942">6900</cx:pt>
          <cx:pt idx="28943">10800</cx:pt>
          <cx:pt idx="28944">7500</cx:pt>
          <cx:pt idx="28945">7600</cx:pt>
          <cx:pt idx="28946">5000</cx:pt>
          <cx:pt idx="28947">6100</cx:pt>
          <cx:pt idx="28948">5200</cx:pt>
          <cx:pt idx="28949">5400</cx:pt>
          <cx:pt idx="28950">5200</cx:pt>
          <cx:pt idx="28951">5000</cx:pt>
          <cx:pt idx="28952">5100</cx:pt>
          <cx:pt idx="28953">4800</cx:pt>
          <cx:pt idx="28954">4200</cx:pt>
          <cx:pt idx="28955">8600</cx:pt>
          <cx:pt idx="28956">5100</cx:pt>
          <cx:pt idx="28957">5400</cx:pt>
          <cx:pt idx="28958">4200</cx:pt>
          <cx:pt idx="28959">4700</cx:pt>
          <cx:pt idx="28960">3600</cx:pt>
          <cx:pt idx="28961">4300</cx:pt>
          <cx:pt idx="28962">6000</cx:pt>
          <cx:pt idx="28963">2000</cx:pt>
          <cx:pt idx="28964">5000</cx:pt>
          <cx:pt idx="28965">2500</cx:pt>
          <cx:pt idx="28966">6100</cx:pt>
          <cx:pt idx="28967">5400</cx:pt>
          <cx:pt idx="28968">4300</cx:pt>
          <cx:pt idx="28969">4100</cx:pt>
          <cx:pt idx="28970">3700</cx:pt>
          <cx:pt idx="28971">3200</cx:pt>
          <cx:pt idx="28972">2700</cx:pt>
          <cx:pt idx="28973">3900</cx:pt>
          <cx:pt idx="28974">3000</cx:pt>
          <cx:pt idx="28975">2100</cx:pt>
          <cx:pt idx="28976">3900</cx:pt>
          <cx:pt idx="28977">2800</cx:pt>
          <cx:pt idx="28978">3100</cx:pt>
          <cx:pt idx="28979">3800</cx:pt>
          <cx:pt idx="28980">3600</cx:pt>
          <cx:pt idx="28981">3400</cx:pt>
          <cx:pt idx="28982">3900</cx:pt>
          <cx:pt idx="28983">7000</cx:pt>
          <cx:pt idx="28984">6500</cx:pt>
          <cx:pt idx="28985">5300</cx:pt>
          <cx:pt idx="28986">3800</cx:pt>
          <cx:pt idx="28987">4500</cx:pt>
          <cx:pt idx="28988">5000</cx:pt>
          <cx:pt idx="28989">3200</cx:pt>
          <cx:pt idx="28990">2800</cx:pt>
          <cx:pt idx="28991">4200</cx:pt>
          <cx:pt idx="28992">2800</cx:pt>
          <cx:pt idx="28993">2300</cx:pt>
          <cx:pt idx="28994">1700</cx:pt>
          <cx:pt idx="28995">1500</cx:pt>
          <cx:pt idx="28996">4700</cx:pt>
          <cx:pt idx="28997">2300</cx:pt>
          <cx:pt idx="28998">1200</cx:pt>
          <cx:pt idx="28999">1300</cx:pt>
          <cx:pt idx="29000">2000</cx:pt>
          <cx:pt idx="29001">1900</cx:pt>
          <cx:pt idx="29002">1300</cx:pt>
          <cx:pt idx="29003">1300</cx:pt>
          <cx:pt idx="29004">1400</cx:pt>
          <cx:pt idx="29005">1200</cx:pt>
          <cx:pt idx="29006">0</cx:pt>
          <cx:pt idx="29007">0</cx:pt>
          <cx:pt idx="29008">0</cx:pt>
          <cx:pt idx="29009">0</cx:pt>
          <cx:pt idx="29010">0</cx:pt>
          <cx:pt idx="29011">0</cx:pt>
          <cx:pt idx="29012">0</cx:pt>
          <cx:pt idx="29013">0</cx:pt>
          <cx:pt idx="29014">0</cx:pt>
          <cx:pt idx="29015">100</cx:pt>
          <cx:pt idx="29016">0</cx:pt>
          <cx:pt idx="29017">0</cx:pt>
          <cx:pt idx="29018">4900</cx:pt>
          <cx:pt idx="29019">3400</cx:pt>
          <cx:pt idx="29020">1900</cx:pt>
          <cx:pt idx="29021">3000</cx:pt>
          <cx:pt idx="29022">2000</cx:pt>
          <cx:pt idx="29023">500</cx:pt>
          <cx:pt idx="29024">1500</cx:pt>
          <cx:pt idx="29025">2700</cx:pt>
          <cx:pt idx="29026">2900</cx:pt>
          <cx:pt idx="29027">3000</cx:pt>
          <cx:pt idx="29028">2700</cx:pt>
          <cx:pt idx="29029">3000</cx:pt>
          <cx:pt idx="29030">100</cx:pt>
          <cx:pt idx="29031">3500</cx:pt>
          <cx:pt idx="29032">4500</cx:pt>
          <cx:pt idx="29033">3100</cx:pt>
          <cx:pt idx="29034">3800</cx:pt>
          <cx:pt idx="29035">1900</cx:pt>
          <cx:pt idx="29036">2300</cx:pt>
          <cx:pt idx="29037">2700</cx:pt>
          <cx:pt idx="29038">2800</cx:pt>
          <cx:pt idx="29039">3100</cx:pt>
          <cx:pt idx="29040">2400</cx:pt>
          <cx:pt idx="29041">2400</cx:pt>
          <cx:pt idx="29042">2200</cx:pt>
          <cx:pt idx="29043">900</cx:pt>
          <cx:pt idx="29044">900</cx:pt>
          <cx:pt idx="29045">800</cx:pt>
          <cx:pt idx="29046">1200</cx:pt>
          <cx:pt idx="29047">1100</cx:pt>
          <cx:pt idx="29048">1200</cx:pt>
          <cx:pt idx="29049">900</cx:pt>
          <cx:pt idx="29050">700</cx:pt>
          <cx:pt idx="29051">300</cx:pt>
          <cx:pt idx="29052">200</cx:pt>
          <cx:pt idx="29053">100</cx:pt>
          <cx:pt idx="29054">200</cx:pt>
          <cx:pt idx="29055">2600</cx:pt>
          <cx:pt idx="29056">3100</cx:pt>
          <cx:pt idx="29057">5700</cx:pt>
          <cx:pt idx="29058">4500</cx:pt>
          <cx:pt idx="29059">2400</cx:pt>
          <cx:pt idx="29060">1100</cx:pt>
          <cx:pt idx="29061">900</cx:pt>
          <cx:pt idx="29062">1400</cx:pt>
          <cx:pt idx="29063">1100</cx:pt>
          <cx:pt idx="29064">100</cx:pt>
          <cx:pt idx="29065">0</cx:pt>
          <cx:pt idx="29066">0</cx:pt>
          <cx:pt idx="29067">1900</cx:pt>
          <cx:pt idx="29068">4300</cx:pt>
          <cx:pt idx="29069">4000</cx:pt>
          <cx:pt idx="29070">2300</cx:pt>
          <cx:pt idx="29071">1500</cx:pt>
          <cx:pt idx="29072">2100</cx:pt>
          <cx:pt idx="29073">100</cx:pt>
          <cx:pt idx="29074">0</cx:pt>
          <cx:pt idx="29075">1400</cx:pt>
          <cx:pt idx="29076">100</cx:pt>
          <cx:pt idx="29077">4100</cx:pt>
          <cx:pt idx="29078">5000</cx:pt>
          <cx:pt idx="29079">2300</cx:pt>
          <cx:pt idx="29080">2300</cx:pt>
          <cx:pt idx="29081">3100</cx:pt>
          <cx:pt idx="29082">1800</cx:pt>
          <cx:pt idx="29083">2400</cx:pt>
          <cx:pt idx="29084">1500</cx:pt>
          <cx:pt idx="29085">1700</cx:pt>
          <cx:pt idx="29086">1500</cx:pt>
          <cx:pt idx="29087">1400</cx:pt>
          <cx:pt idx="29088">1900</cx:pt>
          <cx:pt idx="29089">1600</cx:pt>
          <cx:pt idx="29090">1100</cx:pt>
          <cx:pt idx="29091">1300</cx:pt>
          <cx:pt idx="29092">1800</cx:pt>
          <cx:pt idx="29093">1300</cx:pt>
          <cx:pt idx="29094">1100</cx:pt>
          <cx:pt idx="29095">1300</cx:pt>
          <cx:pt idx="29096">1200</cx:pt>
          <cx:pt idx="29097">1300</cx:pt>
          <cx:pt idx="29098">1300</cx:pt>
          <cx:pt idx="29099">1400</cx:pt>
          <cx:pt idx="29100">1300</cx:pt>
          <cx:pt idx="29101">2900</cx:pt>
          <cx:pt idx="29102">3200</cx:pt>
          <cx:pt idx="29103">2800</cx:pt>
          <cx:pt idx="29104">3400</cx:pt>
          <cx:pt idx="29105">3500</cx:pt>
          <cx:pt idx="29106">2500</cx:pt>
          <cx:pt idx="29107">1400</cx:pt>
          <cx:pt idx="29108">3900</cx:pt>
          <cx:pt idx="29109">2900</cx:pt>
          <cx:pt idx="29110">1900</cx:pt>
          <cx:pt idx="29111">2200</cx:pt>
          <cx:pt idx="29112">2000</cx:pt>
          <cx:pt idx="29113">8300</cx:pt>
          <cx:pt idx="29114">7200</cx:pt>
          <cx:pt idx="29115">5400</cx:pt>
          <cx:pt idx="29116">9800</cx:pt>
          <cx:pt idx="29117">6600</cx:pt>
          <cx:pt idx="29118">5300</cx:pt>
          <cx:pt idx="29119">8200</cx:pt>
          <cx:pt idx="29120">6600</cx:pt>
          <cx:pt idx="29121">6900</cx:pt>
          <cx:pt idx="29122">6600</cx:pt>
          <cx:pt idx="29123">6000</cx:pt>
          <cx:pt idx="29124">5900</cx:pt>
          <cx:pt idx="29125">2200</cx:pt>
          <cx:pt idx="29126">2400</cx:pt>
          <cx:pt idx="29127">2100</cx:pt>
          <cx:pt idx="29128">2300</cx:pt>
          <cx:pt idx="29129">2500</cx:pt>
          <cx:pt idx="29130">1800</cx:pt>
          <cx:pt idx="29131">2500</cx:pt>
          <cx:pt idx="29132">1400</cx:pt>
          <cx:pt idx="29133">2800</cx:pt>
          <cx:pt idx="29134">1800</cx:pt>
          <cx:pt idx="29135">1500</cx:pt>
          <cx:pt idx="29136">1500</cx:pt>
          <cx:pt idx="29137">3300</cx:pt>
          <cx:pt idx="29138">3300</cx:pt>
          <cx:pt idx="29139">3400</cx:pt>
          <cx:pt idx="29140">3300</cx:pt>
          <cx:pt idx="29141">4100</cx:pt>
          <cx:pt idx="29142">3300</cx:pt>
          <cx:pt idx="29143">3800</cx:pt>
          <cx:pt idx="29144">4600</cx:pt>
          <cx:pt idx="29145">5900</cx:pt>
          <cx:pt idx="29146">5200</cx:pt>
          <cx:pt idx="29147">5300</cx:pt>
          <cx:pt idx="29148">5300</cx:pt>
          <cx:pt idx="29149">3200</cx:pt>
          <cx:pt idx="29150">4000</cx:pt>
          <cx:pt idx="29151">2300</cx:pt>
          <cx:pt idx="29152">3700</cx:pt>
          <cx:pt idx="29153">2700</cx:pt>
          <cx:pt idx="29154">3800</cx:pt>
          <cx:pt idx="29155">2200</cx:pt>
          <cx:pt idx="29156">3400</cx:pt>
          <cx:pt idx="29157">4400</cx:pt>
          <cx:pt idx="29158">2700</cx:pt>
          <cx:pt idx="29159">2400</cx:pt>
          <cx:pt idx="29160">2500</cx:pt>
          <cx:pt idx="29161">300</cx:pt>
          <cx:pt idx="29162">1300</cx:pt>
          <cx:pt idx="29163">100</cx:pt>
          <cx:pt idx="29164">1400</cx:pt>
          <cx:pt idx="29165">800</cx:pt>
          <cx:pt idx="29166">900</cx:pt>
          <cx:pt idx="29167">1200</cx:pt>
          <cx:pt idx="29168">600</cx:pt>
          <cx:pt idx="29169">1000</cx:pt>
          <cx:pt idx="29170">400</cx:pt>
          <cx:pt idx="29171">600</cx:pt>
          <cx:pt idx="29172">700</cx:pt>
          <cx:pt idx="29173">4400</cx:pt>
          <cx:pt idx="29174">4800</cx:pt>
          <cx:pt idx="29175">3200</cx:pt>
          <cx:pt idx="29176">4300</cx:pt>
          <cx:pt idx="29177">5000</cx:pt>
          <cx:pt idx="29178">4000</cx:pt>
          <cx:pt idx="29179">3600</cx:pt>
          <cx:pt idx="29180">4600</cx:pt>
          <cx:pt idx="29181">3900</cx:pt>
          <cx:pt idx="29182">3300</cx:pt>
          <cx:pt idx="29183">400</cx:pt>
          <cx:pt idx="29184">100</cx:pt>
          <cx:pt idx="29185">1700</cx:pt>
          <cx:pt idx="29186">2400</cx:pt>
          <cx:pt idx="29187">2000</cx:pt>
          <cx:pt idx="29188">2700</cx:pt>
          <cx:pt idx="29189">2700</cx:pt>
          <cx:pt idx="29190">2400</cx:pt>
          <cx:pt idx="29191">2400</cx:pt>
          <cx:pt idx="29192">2200</cx:pt>
          <cx:pt idx="29193">2700</cx:pt>
          <cx:pt idx="29194">3100</cx:pt>
          <cx:pt idx="29195">2900</cx:pt>
          <cx:pt idx="29196">2400</cx:pt>
          <cx:pt idx="29197">3500</cx:pt>
          <cx:pt idx="29198">4200</cx:pt>
          <cx:pt idx="29199">2800</cx:pt>
          <cx:pt idx="29200">5200</cx:pt>
          <cx:pt idx="29201">2000</cx:pt>
          <cx:pt idx="29202">3700</cx:pt>
          <cx:pt idx="29203">3100</cx:pt>
          <cx:pt idx="29204">3900</cx:pt>
          <cx:pt idx="29205">3700</cx:pt>
          <cx:pt idx="29206">3900</cx:pt>
          <cx:pt idx="29207">2600</cx:pt>
          <cx:pt idx="29208">2700</cx:pt>
          <cx:pt idx="29209">5200</cx:pt>
          <cx:pt idx="29210">28100</cx:pt>
          <cx:pt idx="29211">58700</cx:pt>
          <cx:pt idx="29212">12400</cx:pt>
          <cx:pt idx="29213">8800</cx:pt>
          <cx:pt idx="29214">600</cx:pt>
          <cx:pt idx="29215">100</cx:pt>
          <cx:pt idx="29216">300</cx:pt>
          <cx:pt idx="29217">1500</cx:pt>
          <cx:pt idx="29218">2100</cx:pt>
          <cx:pt idx="29219">2300</cx:pt>
          <cx:pt idx="29220">2600</cx:pt>
          <cx:pt idx="29221">2500</cx:pt>
          <cx:pt idx="29222">3500</cx:pt>
          <cx:pt idx="29223">1500</cx:pt>
          <cx:pt idx="29224">1700</cx:pt>
          <cx:pt idx="29225">2300</cx:pt>
          <cx:pt idx="29226">500</cx:pt>
          <cx:pt idx="29227">2000</cx:pt>
          <cx:pt idx="29228">2400</cx:pt>
          <cx:pt idx="29229">1900</cx:pt>
          <cx:pt idx="29230">900</cx:pt>
          <cx:pt idx="29231">2200</cx:pt>
          <cx:pt idx="29232">1800</cx:pt>
          <cx:pt idx="29233">4800</cx:pt>
          <cx:pt idx="29234">3200</cx:pt>
          <cx:pt idx="29235">4000</cx:pt>
          <cx:pt idx="29236">4700</cx:pt>
          <cx:pt idx="29237">3000</cx:pt>
          <cx:pt idx="29238">2700</cx:pt>
          <cx:pt idx="29239">3800</cx:pt>
          <cx:pt idx="29240">3800</cx:pt>
          <cx:pt idx="29241">3800</cx:pt>
          <cx:pt idx="29242">4400</cx:pt>
          <cx:pt idx="29243">3600</cx:pt>
          <cx:pt idx="29244">3400</cx:pt>
          <cx:pt idx="29245">5300</cx:pt>
          <cx:pt idx="29246">5900</cx:pt>
          <cx:pt idx="29247">5100</cx:pt>
          <cx:pt idx="29248">5600</cx:pt>
          <cx:pt idx="29249">11400</cx:pt>
          <cx:pt idx="29250">5600</cx:pt>
          <cx:pt idx="29251">5800</cx:pt>
          <cx:pt idx="29252">4200</cx:pt>
          <cx:pt idx="29253">5900</cx:pt>
          <cx:pt idx="29254">4800</cx:pt>
          <cx:pt idx="29255">4700</cx:pt>
          <cx:pt idx="29256">5000</cx:pt>
          <cx:pt idx="29257">1500</cx:pt>
          <cx:pt idx="29258">2000</cx:pt>
          <cx:pt idx="29259">100</cx:pt>
          <cx:pt idx="29260">200</cx:pt>
          <cx:pt idx="29261">0</cx:pt>
          <cx:pt idx="29262">0</cx:pt>
          <cx:pt idx="29263">500</cx:pt>
          <cx:pt idx="29264">200</cx:pt>
          <cx:pt idx="29265">10600</cx:pt>
          <cx:pt idx="29266">9100</cx:pt>
          <cx:pt idx="29267">9400</cx:pt>
          <cx:pt idx="29268">7300</cx:pt>
          <cx:pt idx="29269">8600</cx:pt>
          <cx:pt idx="29270">6200</cx:pt>
          <cx:pt idx="29271">6400</cx:pt>
          <cx:pt idx="29272">6000</cx:pt>
          <cx:pt idx="29273">6200</cx:pt>
          <cx:pt idx="29274">5600</cx:pt>
          <cx:pt idx="29275">4700</cx:pt>
          <cx:pt idx="29276">4000</cx:pt>
          <cx:pt idx="29277">800</cx:pt>
          <cx:pt idx="29278">1100</cx:pt>
          <cx:pt idx="29279">800</cx:pt>
          <cx:pt idx="29280">2800</cx:pt>
          <cx:pt idx="29281">1100</cx:pt>
          <cx:pt idx="29282">1200</cx:pt>
          <cx:pt idx="29283">800</cx:pt>
          <cx:pt idx="29284">1300</cx:pt>
          <cx:pt idx="29285">700</cx:pt>
          <cx:pt idx="29286">1500</cx:pt>
          <cx:pt idx="29287">300</cx:pt>
          <cx:pt idx="29288">4100</cx:pt>
          <cx:pt idx="29289">3000</cx:pt>
          <cx:pt idx="29290">3000</cx:pt>
          <cx:pt idx="29291">3000</cx:pt>
          <cx:pt idx="29292">3000</cx:pt>
          <cx:pt idx="29293">3300</cx:pt>
          <cx:pt idx="29294">3400</cx:pt>
          <cx:pt idx="29295">3600</cx:pt>
          <cx:pt idx="29296">3100</cx:pt>
          <cx:pt idx="29297">3600</cx:pt>
          <cx:pt idx="29298">3600</cx:pt>
          <cx:pt idx="29299">2800</cx:pt>
          <cx:pt idx="29300">2500</cx:pt>
          <cx:pt idx="29301">100</cx:pt>
          <cx:pt idx="29302">4100</cx:pt>
          <cx:pt idx="29303">4100</cx:pt>
          <cx:pt idx="29304">4100</cx:pt>
          <cx:pt idx="29305">12500</cx:pt>
          <cx:pt idx="29306">5200</cx:pt>
          <cx:pt idx="29307">3300</cx:pt>
          <cx:pt idx="29308">4900</cx:pt>
          <cx:pt idx="29309">4900</cx:pt>
          <cx:pt idx="29310">4700</cx:pt>
          <cx:pt idx="29311">4200</cx:pt>
          <cx:pt idx="29312">4000</cx:pt>
          <cx:pt idx="29313">3900</cx:pt>
          <cx:pt idx="29314">0</cx:pt>
          <cx:pt idx="29315">0</cx:pt>
          <cx:pt idx="29316">0</cx:pt>
          <cx:pt idx="29317">0</cx:pt>
          <cx:pt idx="29318">1200</cx:pt>
          <cx:pt idx="29319">0</cx:pt>
          <cx:pt idx="29320">0</cx:pt>
          <cx:pt idx="29321">0</cx:pt>
          <cx:pt idx="29322">0</cx:pt>
          <cx:pt idx="29323">0</cx:pt>
          <cx:pt idx="29324">0</cx:pt>
          <cx:pt idx="29325">0</cx:pt>
          <cx:pt idx="29326">5600</cx:pt>
          <cx:pt idx="29327">5600</cx:pt>
          <cx:pt idx="29328">4900</cx:pt>
          <cx:pt idx="29329">5500</cx:pt>
          <cx:pt idx="29330">6400</cx:pt>
          <cx:pt idx="29331">5400</cx:pt>
          <cx:pt idx="29332">6300</cx:pt>
          <cx:pt idx="29333">4800</cx:pt>
          <cx:pt idx="29334">4600</cx:pt>
          <cx:pt idx="29335">6100</cx:pt>
          <cx:pt idx="29336">5600</cx:pt>
          <cx:pt idx="29337">4700</cx:pt>
          <cx:pt idx="29338">10200</cx:pt>
          <cx:pt idx="29339">5200</cx:pt>
          <cx:pt idx="29340">6400</cx:pt>
          <cx:pt idx="29341">7400</cx:pt>
          <cx:pt idx="29342">12700</cx:pt>
          <cx:pt idx="29343">7500</cx:pt>
          <cx:pt idx="29344">5400</cx:pt>
          <cx:pt idx="29345">6800</cx:pt>
          <cx:pt idx="29346">6900</cx:pt>
          <cx:pt idx="29347">6100</cx:pt>
          <cx:pt idx="29348">4200</cx:pt>
          <cx:pt idx="29349">5500</cx:pt>
          <cx:pt idx="29350">3500</cx:pt>
          <cx:pt idx="29351">4500</cx:pt>
          <cx:pt idx="29352">3200</cx:pt>
          <cx:pt idx="29353">2500</cx:pt>
          <cx:pt idx="29354">3400</cx:pt>
          <cx:pt idx="29355">2800</cx:pt>
          <cx:pt idx="29356">3600</cx:pt>
          <cx:pt idx="29357">2600</cx:pt>
          <cx:pt idx="29358">2200</cx:pt>
          <cx:pt idx="29359">21800</cx:pt>
          <cx:pt idx="29360">2400</cx:pt>
          <cx:pt idx="29361">2200</cx:pt>
          <cx:pt idx="29362">4700</cx:pt>
          <cx:pt idx="29363">5400</cx:pt>
          <cx:pt idx="29364">4700</cx:pt>
          <cx:pt idx="29365">5500</cx:pt>
          <cx:pt idx="29366">5300</cx:pt>
          <cx:pt idx="29367">4400</cx:pt>
          <cx:pt idx="29368">3700</cx:pt>
          <cx:pt idx="29369">5500</cx:pt>
          <cx:pt idx="29370">4600</cx:pt>
          <cx:pt idx="29371">4300</cx:pt>
          <cx:pt idx="29372">4100</cx:pt>
          <cx:pt idx="29373">3500</cx:pt>
          <cx:pt idx="29374">1500</cx:pt>
          <cx:pt idx="29375">1900</cx:pt>
          <cx:pt idx="29376">1400</cx:pt>
          <cx:pt idx="29377">1700</cx:pt>
          <cx:pt idx="29378">1800</cx:pt>
          <cx:pt idx="29379">1600</cx:pt>
          <cx:pt idx="29380">1500</cx:pt>
          <cx:pt idx="29381">1900</cx:pt>
          <cx:pt idx="29382">1900</cx:pt>
          <cx:pt idx="29383">2100</cx:pt>
          <cx:pt idx="29384">1600</cx:pt>
          <cx:pt idx="29385">2100</cx:pt>
          <cx:pt idx="29386">2900</cx:pt>
          <cx:pt idx="29387">0</cx:pt>
          <cx:pt idx="29388">2500</cx:pt>
          <cx:pt idx="29389">3800</cx:pt>
          <cx:pt idx="29390">2900</cx:pt>
          <cx:pt idx="29391">2800</cx:pt>
          <cx:pt idx="29392">1200</cx:pt>
          <cx:pt idx="29393">2700</cx:pt>
          <cx:pt idx="29394">2600</cx:pt>
          <cx:pt idx="29395">2700</cx:pt>
          <cx:pt idx="29396">2400</cx:pt>
          <cx:pt idx="29397">2600</cx:pt>
          <cx:pt idx="29398">8700</cx:pt>
          <cx:pt idx="29399">9200</cx:pt>
          <cx:pt idx="29400">6700</cx:pt>
          <cx:pt idx="29401">7400</cx:pt>
          <cx:pt idx="29402">11700</cx:pt>
          <cx:pt idx="29403">4700</cx:pt>
          <cx:pt idx="29404">8400</cx:pt>
          <cx:pt idx="29405">7100</cx:pt>
          <cx:pt idx="29406">8600</cx:pt>
          <cx:pt idx="29407">7500</cx:pt>
          <cx:pt idx="29408">7600</cx:pt>
          <cx:pt idx="29409">8200</cx:pt>
          <cx:pt idx="29410">3100</cx:pt>
          <cx:pt idx="29411">3100</cx:pt>
          <cx:pt idx="29412">3500</cx:pt>
          <cx:pt idx="29413">2400</cx:pt>
          <cx:pt idx="29414">2500</cx:pt>
          <cx:pt idx="29415">2200</cx:pt>
          <cx:pt idx="29416">3100</cx:pt>
          <cx:pt idx="29417">2100</cx:pt>
          <cx:pt idx="29418">4000</cx:pt>
          <cx:pt idx="29419">5300</cx:pt>
          <cx:pt idx="29420">5100</cx:pt>
          <cx:pt idx="29421">1400</cx:pt>
          <cx:pt idx="29422">1800</cx:pt>
          <cx:pt idx="29423">7800</cx:pt>
          <cx:pt idx="29424">2300</cx:pt>
          <cx:pt idx="29425">4900</cx:pt>
          <cx:pt idx="29426">3600</cx:pt>
          <cx:pt idx="29427">1800</cx:pt>
          <cx:pt idx="29428">1600</cx:pt>
          <cx:pt idx="29429">1800</cx:pt>
          <cx:pt idx="29430">1300</cx:pt>
          <cx:pt idx="29431">2500</cx:pt>
          <cx:pt idx="29432">2600</cx:pt>
          <cx:pt idx="29433">4000</cx:pt>
          <cx:pt idx="29434">0</cx:pt>
          <cx:pt idx="29435">3900</cx:pt>
          <cx:pt idx="29436">0</cx:pt>
          <cx:pt idx="29437">7700</cx:pt>
          <cx:pt idx="29438">6500</cx:pt>
          <cx:pt idx="29439">4700</cx:pt>
          <cx:pt idx="29440">2500</cx:pt>
          <cx:pt idx="29441">2800</cx:pt>
          <cx:pt idx="29442">1500</cx:pt>
          <cx:pt idx="29443">3300</cx:pt>
          <cx:pt idx="29444">3300</cx:pt>
          <cx:pt idx="29445">3300</cx:pt>
          <cx:pt idx="29446">3300</cx:pt>
          <cx:pt idx="29447">3200</cx:pt>
          <cx:pt idx="29448">3200</cx:pt>
          <cx:pt idx="29449">3200</cx:pt>
          <cx:pt idx="29450">3500</cx:pt>
          <cx:pt idx="29451">2600</cx:pt>
          <cx:pt idx="29452">2400</cx:pt>
          <cx:pt idx="29453">5400</cx:pt>
          <cx:pt idx="29454">2600</cx:pt>
          <cx:pt idx="29455">3100</cx:pt>
          <cx:pt idx="29456">2400</cx:pt>
          <cx:pt idx="29457">2900</cx:pt>
          <cx:pt idx="29458">2500</cx:pt>
          <cx:pt idx="29459">2200</cx:pt>
          <cx:pt idx="29460">2300</cx:pt>
          <cx:pt idx="29461">2800</cx:pt>
          <cx:pt idx="29462">3300</cx:pt>
          <cx:pt idx="29463">2500</cx:pt>
          <cx:pt idx="29464">2100</cx:pt>
          <cx:pt idx="29465">2100</cx:pt>
          <cx:pt idx="29466">2600</cx:pt>
          <cx:pt idx="29467">0</cx:pt>
          <cx:pt idx="29468">100</cx:pt>
          <cx:pt idx="29469">100</cx:pt>
          <cx:pt idx="29470">4800</cx:pt>
          <cx:pt idx="29471">7200</cx:pt>
          <cx:pt idx="29472">6300</cx:pt>
          <cx:pt idx="29473">3500</cx:pt>
          <cx:pt idx="29474">2700</cx:pt>
          <cx:pt idx="29475">800</cx:pt>
          <cx:pt idx="29476">2700</cx:pt>
          <cx:pt idx="29477">6700</cx:pt>
          <cx:pt idx="29478">6700</cx:pt>
          <cx:pt idx="29479">1900</cx:pt>
          <cx:pt idx="29480">2100</cx:pt>
          <cx:pt idx="29481">1300</cx:pt>
          <cx:pt idx="29482">1700</cx:pt>
          <cx:pt idx="29483">1800</cx:pt>
          <cx:pt idx="29484">3000</cx:pt>
          <cx:pt idx="29485">3100</cx:pt>
          <cx:pt idx="29486">3200</cx:pt>
          <cx:pt idx="29487">2900</cx:pt>
          <cx:pt idx="29488">3700</cx:pt>
          <cx:pt idx="29489">2900</cx:pt>
          <cx:pt idx="29490">2800</cx:pt>
          <cx:pt idx="29491">4100</cx:pt>
          <cx:pt idx="29492">7800</cx:pt>
          <cx:pt idx="29493">6100</cx:pt>
          <cx:pt idx="29494">5900</cx:pt>
          <cx:pt idx="29495">6800</cx:pt>
          <cx:pt idx="29496">5600</cx:pt>
          <cx:pt idx="29497">6300</cx:pt>
          <cx:pt idx="29498">5800</cx:pt>
          <cx:pt idx="29499">6400</cx:pt>
          <cx:pt idx="29500">6400</cx:pt>
          <cx:pt idx="29501">5800</cx:pt>
          <cx:pt idx="29502">5800</cx:pt>
          <cx:pt idx="29503">4700</cx:pt>
          <cx:pt idx="29504">7000</cx:pt>
          <cx:pt idx="29505">3800</cx:pt>
          <cx:pt idx="29506">4400</cx:pt>
          <cx:pt idx="29507">4900</cx:pt>
          <cx:pt idx="29508">4500</cx:pt>
          <cx:pt idx="29509">5200</cx:pt>
          <cx:pt idx="29510">4500</cx:pt>
          <cx:pt idx="29511">5300</cx:pt>
          <cx:pt idx="29512">7300</cx:pt>
          <cx:pt idx="29513">6700</cx:pt>
          <cx:pt idx="29514">6400</cx:pt>
          <cx:pt idx="29515">4600</cx:pt>
          <cx:pt idx="29516">4100</cx:pt>
          <cx:pt idx="29517">3900</cx:pt>
          <cx:pt idx="29518">4400</cx:pt>
          <cx:pt idx="29519">5400</cx:pt>
          <cx:pt idx="29520">3200</cx:pt>
          <cx:pt idx="29521">4500</cx:pt>
          <cx:pt idx="29522">4500</cx:pt>
          <cx:pt idx="29523">4300</cx:pt>
          <cx:pt idx="29524">4300</cx:pt>
          <cx:pt idx="29525">4100</cx:pt>
          <cx:pt idx="29526">4600</cx:pt>
          <cx:pt idx="29527">2900</cx:pt>
          <cx:pt idx="29528">3100</cx:pt>
          <cx:pt idx="29529">3600</cx:pt>
          <cx:pt idx="29530">3200</cx:pt>
          <cx:pt idx="29531">3000</cx:pt>
          <cx:pt idx="29532">2500</cx:pt>
          <cx:pt idx="29533">4200</cx:pt>
          <cx:pt idx="29534">3100</cx:pt>
          <cx:pt idx="29535">2600</cx:pt>
          <cx:pt idx="29536">5300</cx:pt>
          <cx:pt idx="29537">4300</cx:pt>
          <cx:pt idx="29538">50400</cx:pt>
          <cx:pt idx="29539">5900</cx:pt>
          <cx:pt idx="29540">4000</cx:pt>
          <cx:pt idx="29541">2600</cx:pt>
          <cx:pt idx="29542">2500</cx:pt>
          <cx:pt idx="29543">3300</cx:pt>
          <cx:pt idx="29544">4700</cx:pt>
          <cx:pt idx="29545">6900</cx:pt>
          <cx:pt idx="29546">7600</cx:pt>
          <cx:pt idx="29547">9900</cx:pt>
          <cx:pt idx="29548">5400</cx:pt>
          <cx:pt idx="29549">5400</cx:pt>
          <cx:pt idx="29550">7800</cx:pt>
          <cx:pt idx="29551">1800</cx:pt>
          <cx:pt idx="29552">1500</cx:pt>
          <cx:pt idx="29553">2000</cx:pt>
          <cx:pt idx="29554">2400</cx:pt>
          <cx:pt idx="29555">1500</cx:pt>
          <cx:pt idx="29556">1900</cx:pt>
          <cx:pt idx="29557">1900</cx:pt>
          <cx:pt idx="29558">1700</cx:pt>
          <cx:pt idx="29559">1900</cx:pt>
          <cx:pt idx="29560">2000</cx:pt>
          <cx:pt idx="29561">1700</cx:pt>
          <cx:pt idx="29562">2000</cx:pt>
          <cx:pt idx="29563">4200</cx:pt>
          <cx:pt idx="29564">2800</cx:pt>
          <cx:pt idx="29565">2300</cx:pt>
          <cx:pt idx="29566">2900</cx:pt>
          <cx:pt idx="29567">3100</cx:pt>
          <cx:pt idx="29568">7200</cx:pt>
          <cx:pt idx="29569">12400</cx:pt>
          <cx:pt idx="29570">3600</cx:pt>
          <cx:pt idx="29571">5800</cx:pt>
          <cx:pt idx="29572">4100</cx:pt>
          <cx:pt idx="29573">3100</cx:pt>
          <cx:pt idx="29574">3200</cx:pt>
          <cx:pt idx="29575">2300</cx:pt>
          <cx:pt idx="29576">2500</cx:pt>
          <cx:pt idx="29577">1800</cx:pt>
          <cx:pt idx="29578">2500</cx:pt>
          <cx:pt idx="29579">1600</cx:pt>
          <cx:pt idx="29580">1400</cx:pt>
          <cx:pt idx="29581">1200</cx:pt>
          <cx:pt idx="29582">500</cx:pt>
          <cx:pt idx="29583">200</cx:pt>
          <cx:pt idx="29584">100</cx:pt>
          <cx:pt idx="29585">0</cx:pt>
          <cx:pt idx="29586">0</cx:pt>
          <cx:pt idx="29587">1700</cx:pt>
          <cx:pt idx="29588">6000</cx:pt>
          <cx:pt idx="29589">1000</cx:pt>
          <cx:pt idx="29590">1100</cx:pt>
          <cx:pt idx="29591">1300</cx:pt>
          <cx:pt idx="29592">900</cx:pt>
          <cx:pt idx="29593">1300</cx:pt>
          <cx:pt idx="29594">0</cx:pt>
          <cx:pt idx="29595">400</cx:pt>
          <cx:pt idx="29596">500</cx:pt>
          <cx:pt idx="29597">900</cx:pt>
          <cx:pt idx="29598">300</cx:pt>
          <cx:pt idx="29599">500</cx:pt>
          <cx:pt idx="29600">300</cx:pt>
          <cx:pt idx="29601">2800</cx:pt>
          <cx:pt idx="29602">40700</cx:pt>
          <cx:pt idx="29603">2500</cx:pt>
          <cx:pt idx="29604">0</cx:pt>
          <cx:pt idx="29605">300</cx:pt>
          <cx:pt idx="29606">100</cx:pt>
          <cx:pt idx="29607">1600</cx:pt>
          <cx:pt idx="29608">3500</cx:pt>
          <cx:pt idx="29609">3100</cx:pt>
          <cx:pt idx="29610">3500</cx:pt>
          <cx:pt idx="29611">3500</cx:pt>
          <cx:pt idx="29612">3900</cx:pt>
          <cx:pt idx="29613">0</cx:pt>
          <cx:pt idx="29614">0</cx:pt>
          <cx:pt idx="29615">0</cx:pt>
          <cx:pt idx="29616">0</cx:pt>
          <cx:pt idx="29617">0</cx:pt>
          <cx:pt idx="29618">7000</cx:pt>
          <cx:pt idx="29619">7200</cx:pt>
          <cx:pt idx="29620">8700</cx:pt>
          <cx:pt idx="29621">10100</cx:pt>
          <cx:pt idx="29622">12200</cx:pt>
          <cx:pt idx="29623">4900</cx:pt>
          <cx:pt idx="29624">4600</cx:pt>
          <cx:pt idx="29625">3700</cx:pt>
          <cx:pt idx="29626">4100</cx:pt>
          <cx:pt idx="29627">4300</cx:pt>
          <cx:pt idx="29628">4100</cx:pt>
          <cx:pt idx="29629">3600</cx:pt>
          <cx:pt idx="29630">2700</cx:pt>
          <cx:pt idx="29631">3300</cx:pt>
          <cx:pt idx="29632">3100</cx:pt>
          <cx:pt idx="29633">3100</cx:pt>
          <cx:pt idx="29634">2700</cx:pt>
          <cx:pt idx="29635">3500</cx:pt>
          <cx:pt idx="29636">2500</cx:pt>
          <cx:pt idx="29637">3700</cx:pt>
          <cx:pt idx="29638">2600</cx:pt>
          <cx:pt idx="29639">3500</cx:pt>
          <cx:pt idx="29640">2400</cx:pt>
          <cx:pt idx="29641">2600</cx:pt>
          <cx:pt idx="29642">3400</cx:pt>
          <cx:pt idx="29643">4700</cx:pt>
          <cx:pt idx="29644">4400</cx:pt>
          <cx:pt idx="29645">3700</cx:pt>
          <cx:pt idx="29646">5600</cx:pt>
          <cx:pt idx="29647">3100</cx:pt>
          <cx:pt idx="29648">4000</cx:pt>
          <cx:pt idx="29649">600</cx:pt>
          <cx:pt idx="29650">5700</cx:pt>
          <cx:pt idx="29651">3500</cx:pt>
          <cx:pt idx="29652">2800</cx:pt>
          <cx:pt idx="29653">3100</cx:pt>
          <cx:pt idx="29654">4000</cx:pt>
          <cx:pt idx="29655">5200</cx:pt>
          <cx:pt idx="29656">4500</cx:pt>
          <cx:pt idx="29657">4800</cx:pt>
          <cx:pt idx="29658">4900</cx:pt>
          <cx:pt idx="29659">1000</cx:pt>
          <cx:pt idx="29660">9700</cx:pt>
          <cx:pt idx="29661">6100</cx:pt>
          <cx:pt idx="29662">7300</cx:pt>
          <cx:pt idx="29663">5400</cx:pt>
          <cx:pt idx="29664">5400</cx:pt>
          <cx:pt idx="29665">5400</cx:pt>
          <cx:pt idx="29666">6200</cx:pt>
          <cx:pt idx="29667">9400</cx:pt>
          <cx:pt idx="29668">5600</cx:pt>
          <cx:pt idx="29669">6800</cx:pt>
          <cx:pt idx="29670">7400</cx:pt>
          <cx:pt idx="29671">7100</cx:pt>
          <cx:pt idx="29672">6000</cx:pt>
          <cx:pt idx="29673">7400</cx:pt>
          <cx:pt idx="29674">5500</cx:pt>
          <cx:pt idx="29675">6500</cx:pt>
          <cx:pt idx="29676">4000</cx:pt>
          <cx:pt idx="29677">3800</cx:pt>
          <cx:pt idx="29678">3000</cx:pt>
          <cx:pt idx="29679">3400</cx:pt>
          <cx:pt idx="29680">4000</cx:pt>
          <cx:pt idx="29681">3600</cx:pt>
          <cx:pt idx="29682">3200</cx:pt>
          <cx:pt idx="29683">2900</cx:pt>
          <cx:pt idx="29684">3700</cx:pt>
          <cx:pt idx="29685">3600</cx:pt>
          <cx:pt idx="29686">3400</cx:pt>
          <cx:pt idx="29687">3500</cx:pt>
          <cx:pt idx="29688">3200</cx:pt>
          <cx:pt idx="29689">4200</cx:pt>
          <cx:pt idx="29690">7400</cx:pt>
          <cx:pt idx="29691">10800</cx:pt>
          <cx:pt idx="29692">8800</cx:pt>
          <cx:pt idx="29693">8600</cx:pt>
          <cx:pt idx="29694">8900</cx:pt>
          <cx:pt idx="29695">5300</cx:pt>
          <cx:pt idx="29696">6000</cx:pt>
          <cx:pt idx="29697">5000</cx:pt>
          <cx:pt idx="29698">5500</cx:pt>
          <cx:pt idx="29699">6300</cx:pt>
          <cx:pt idx="29700">8200</cx:pt>
          <cx:pt idx="29701">7400</cx:pt>
          <cx:pt idx="29702">2200</cx:pt>
          <cx:pt idx="29703">4400</cx:pt>
          <cx:pt idx="29704">3600</cx:pt>
          <cx:pt idx="29705">4700</cx:pt>
          <cx:pt idx="29706">3700</cx:pt>
          <cx:pt idx="29707">3600</cx:pt>
          <cx:pt idx="29708">4100</cx:pt>
          <cx:pt idx="29709">4000</cx:pt>
          <cx:pt idx="29710">3600</cx:pt>
          <cx:pt idx="29711">3100</cx:pt>
          <cx:pt idx="29712">3400</cx:pt>
          <cx:pt idx="29713">3900</cx:pt>
          <cx:pt idx="29714">1700</cx:pt>
          <cx:pt idx="29715">1500</cx:pt>
          <cx:pt idx="29716">1700</cx:pt>
          <cx:pt idx="29717">2000</cx:pt>
          <cx:pt idx="29718">1900</cx:pt>
          <cx:pt idx="29719">1500</cx:pt>
          <cx:pt idx="29720">1400</cx:pt>
          <cx:pt idx="29721">1800</cx:pt>
          <cx:pt idx="29722">1800</cx:pt>
          <cx:pt idx="29723">1900</cx:pt>
          <cx:pt idx="29724">1600</cx:pt>
          <cx:pt idx="29725">2300</cx:pt>
          <cx:pt idx="29726">3700</cx:pt>
          <cx:pt idx="29727">4000</cx:pt>
          <cx:pt idx="29728">5200</cx:pt>
          <cx:pt idx="29729">8900</cx:pt>
          <cx:pt idx="29730">8800</cx:pt>
          <cx:pt idx="29731">3100</cx:pt>
          <cx:pt idx="29732">2800</cx:pt>
          <cx:pt idx="29733">2800</cx:pt>
          <cx:pt idx="29734">4000</cx:pt>
          <cx:pt idx="29735">6400</cx:pt>
          <cx:pt idx="29736">8900</cx:pt>
          <cx:pt idx="29737">8600</cx:pt>
          <cx:pt idx="29738">1800</cx:pt>
          <cx:pt idx="29739">2200</cx:pt>
          <cx:pt idx="29740">1700</cx:pt>
          <cx:pt idx="29741">2300</cx:pt>
          <cx:pt idx="29742">2800</cx:pt>
          <cx:pt idx="29743">2500</cx:pt>
          <cx:pt idx="29744">800</cx:pt>
          <cx:pt idx="29745">1300</cx:pt>
          <cx:pt idx="29746">400</cx:pt>
          <cx:pt idx="29747">600</cx:pt>
          <cx:pt idx="29748">400</cx:pt>
          <cx:pt idx="29749">1300</cx:pt>
          <cx:pt idx="29750">5400</cx:pt>
          <cx:pt idx="29751">3300</cx:pt>
          <cx:pt idx="29752">1800</cx:pt>
          <cx:pt idx="29753">1800</cx:pt>
          <cx:pt idx="29754">1900</cx:pt>
          <cx:pt idx="29755">3200</cx:pt>
          <cx:pt idx="29756">3100</cx:pt>
          <cx:pt idx="29757">2800</cx:pt>
          <cx:pt idx="29758">2700</cx:pt>
          <cx:pt idx="29759">3000</cx:pt>
          <cx:pt idx="29760">2900</cx:pt>
          <cx:pt idx="29761">2400</cx:pt>
          <cx:pt idx="29762">3200</cx:pt>
          <cx:pt idx="29763">4000</cx:pt>
          <cx:pt idx="29764">2400</cx:pt>
          <cx:pt idx="29765">3000</cx:pt>
          <cx:pt idx="29766">3200</cx:pt>
          <cx:pt idx="29767">2100</cx:pt>
          <cx:pt idx="29768">4900</cx:pt>
          <cx:pt idx="29769">3600</cx:pt>
          <cx:pt idx="29770">3400</cx:pt>
          <cx:pt idx="29771">3900</cx:pt>
          <cx:pt idx="29772">5000</cx:pt>
          <cx:pt idx="29773">5200</cx:pt>
          <cx:pt idx="29774">5200</cx:pt>
          <cx:pt idx="29775">4900</cx:pt>
          <cx:pt idx="29776">4300</cx:pt>
          <cx:pt idx="29777">4500</cx:pt>
          <cx:pt idx="29778">5000</cx:pt>
          <cx:pt idx="29779">4900</cx:pt>
          <cx:pt idx="29780">4500</cx:pt>
          <cx:pt idx="29781">4000</cx:pt>
          <cx:pt idx="29782">3900</cx:pt>
          <cx:pt idx="29783">4600</cx:pt>
          <cx:pt idx="29784">4100</cx:pt>
          <cx:pt idx="29785">3200</cx:pt>
          <cx:pt idx="29786">1600</cx:pt>
          <cx:pt idx="29787">1800</cx:pt>
          <cx:pt idx="29788">1200</cx:pt>
          <cx:pt idx="29789">1500</cx:pt>
          <cx:pt idx="29790">1100</cx:pt>
          <cx:pt idx="29791">1100</cx:pt>
          <cx:pt idx="29792">1500</cx:pt>
          <cx:pt idx="29793">1300</cx:pt>
          <cx:pt idx="29794">1100</cx:pt>
          <cx:pt idx="29795">1400</cx:pt>
          <cx:pt idx="29796">1400</cx:pt>
          <cx:pt idx="29797">1300</cx:pt>
          <cx:pt idx="29798">2300</cx:pt>
          <cx:pt idx="29799">5100</cx:pt>
          <cx:pt idx="29800">2200</cx:pt>
          <cx:pt idx="29801">2500</cx:pt>
          <cx:pt idx="29802">5200</cx:pt>
          <cx:pt idx="29803">2800</cx:pt>
          <cx:pt idx="29804">2500</cx:pt>
          <cx:pt idx="29805">3600</cx:pt>
          <cx:pt idx="29806">3200</cx:pt>
          <cx:pt idx="29807">3100</cx:pt>
          <cx:pt idx="29808">2600</cx:pt>
          <cx:pt idx="29809">2400</cx:pt>
          <cx:pt idx="29810">13300</cx:pt>
          <cx:pt idx="29811">13600</cx:pt>
          <cx:pt idx="29812">14000</cx:pt>
          <cx:pt idx="29813">14100</cx:pt>
          <cx:pt idx="29814">13800</cx:pt>
          <cx:pt idx="29815">12800</cx:pt>
          <cx:pt idx="29816">11000</cx:pt>
          <cx:pt idx="29817">10900</cx:pt>
          <cx:pt idx="29818">11100</cx:pt>
          <cx:pt idx="29819">11900</cx:pt>
          <cx:pt idx="29820">12600</cx:pt>
          <cx:pt idx="29821">10100</cx:pt>
          <cx:pt idx="29822">2000</cx:pt>
          <cx:pt idx="29823">2200</cx:pt>
          <cx:pt idx="29824">2300</cx:pt>
          <cx:pt idx="29825">2300</cx:pt>
          <cx:pt idx="29826">2700</cx:pt>
          <cx:pt idx="29827">1900</cx:pt>
          <cx:pt idx="29828">3700</cx:pt>
          <cx:pt idx="29829">1300</cx:pt>
          <cx:pt idx="29830">1900</cx:pt>
          <cx:pt idx="29831">3000</cx:pt>
          <cx:pt idx="29832">1900</cx:pt>
          <cx:pt idx="29833">1700</cx:pt>
          <cx:pt idx="29834">900</cx:pt>
          <cx:pt idx="29835">900</cx:pt>
          <cx:pt idx="29836">700</cx:pt>
          <cx:pt idx="29837">2100</cx:pt>
          <cx:pt idx="29838">1100</cx:pt>
          <cx:pt idx="29839">900</cx:pt>
          <cx:pt idx="29840">800</cx:pt>
          <cx:pt idx="29841">900</cx:pt>
          <cx:pt idx="29842">900</cx:pt>
          <cx:pt idx="29843">800</cx:pt>
          <cx:pt idx="29844">1200</cx:pt>
          <cx:pt idx="29845">1700</cx:pt>
          <cx:pt idx="29846">2600</cx:pt>
          <cx:pt idx="29847">1700</cx:pt>
          <cx:pt idx="29848">1100</cx:pt>
          <cx:pt idx="29849">2000</cx:pt>
          <cx:pt idx="29850">2100</cx:pt>
          <cx:pt idx="29851">1400</cx:pt>
          <cx:pt idx="29852">1400</cx:pt>
          <cx:pt idx="29853">1000</cx:pt>
          <cx:pt idx="29854">1300</cx:pt>
          <cx:pt idx="29855">1300</cx:pt>
          <cx:pt idx="29856">1200</cx:pt>
          <cx:pt idx="29857">1400</cx:pt>
          <cx:pt idx="29858">600</cx:pt>
          <cx:pt idx="29859">800</cx:pt>
          <cx:pt idx="29860">200</cx:pt>
          <cx:pt idx="29861">1400</cx:pt>
          <cx:pt idx="29862">800</cx:pt>
          <cx:pt idx="29863">700</cx:pt>
          <cx:pt idx="29864">800</cx:pt>
          <cx:pt idx="29865">900</cx:pt>
          <cx:pt idx="29866">1100</cx:pt>
          <cx:pt idx="29867">1000</cx:pt>
          <cx:pt idx="29868">700</cx:pt>
          <cx:pt idx="29869">900</cx:pt>
          <cx:pt idx="29870">2900</cx:pt>
          <cx:pt idx="29871">1800</cx:pt>
          <cx:pt idx="29872">2300</cx:pt>
          <cx:pt idx="29873">3000</cx:pt>
          <cx:pt idx="29874">3500</cx:pt>
          <cx:pt idx="29875">2000</cx:pt>
          <cx:pt idx="29876">3400</cx:pt>
          <cx:pt idx="29877">4100</cx:pt>
          <cx:pt idx="29878">2900</cx:pt>
          <cx:pt idx="29879">2600</cx:pt>
          <cx:pt idx="29880">2200</cx:pt>
          <cx:pt idx="29881">2400</cx:pt>
          <cx:pt idx="29882">2700</cx:pt>
          <cx:pt idx="29883">4900</cx:pt>
          <cx:pt idx="29884">2900</cx:pt>
          <cx:pt idx="29885">4700</cx:pt>
          <cx:pt idx="29886">3000</cx:pt>
          <cx:pt idx="29887">4800</cx:pt>
          <cx:pt idx="29888">2000</cx:pt>
          <cx:pt idx="29889">300</cx:pt>
          <cx:pt idx="29890">10300</cx:pt>
          <cx:pt idx="29891">4300</cx:pt>
          <cx:pt idx="29892">3700</cx:pt>
          <cx:pt idx="29893">3800</cx:pt>
          <cx:pt idx="29894">1700</cx:pt>
          <cx:pt idx="29895">1300</cx:pt>
          <cx:pt idx="29896">1400</cx:pt>
          <cx:pt idx="29897">2500</cx:pt>
          <cx:pt idx="29898">1400</cx:pt>
          <cx:pt idx="29899">1600</cx:pt>
          <cx:pt idx="29900">1700</cx:pt>
          <cx:pt idx="29901">1600</cx:pt>
          <cx:pt idx="29902">1200</cx:pt>
          <cx:pt idx="29903">1900</cx:pt>
          <cx:pt idx="29904">2300</cx:pt>
          <cx:pt idx="29905">1400</cx:pt>
          <cx:pt idx="29906">1300</cx:pt>
          <cx:pt idx="29907">1700</cx:pt>
          <cx:pt idx="29908">1400</cx:pt>
          <cx:pt idx="29909">1200</cx:pt>
          <cx:pt idx="29910">1400</cx:pt>
          <cx:pt idx="29911">1200</cx:pt>
          <cx:pt idx="29912">1100</cx:pt>
          <cx:pt idx="29913">1000</cx:pt>
          <cx:pt idx="29914">1100</cx:pt>
          <cx:pt idx="29915">1300</cx:pt>
          <cx:pt idx="29916">1000</cx:pt>
          <cx:pt idx="29917">1100</cx:pt>
          <cx:pt idx="29918">3400</cx:pt>
          <cx:pt idx="29919">2900</cx:pt>
          <cx:pt idx="29920">2700</cx:pt>
          <cx:pt idx="29921">2700</cx:pt>
          <cx:pt idx="29922">2800</cx:pt>
          <cx:pt idx="29923">3100</cx:pt>
          <cx:pt idx="29924">3300</cx:pt>
          <cx:pt idx="29925">3200</cx:pt>
          <cx:pt idx="29926">3500</cx:pt>
          <cx:pt idx="29927">4300</cx:pt>
          <cx:pt idx="29928">3400</cx:pt>
          <cx:pt idx="29929">3900</cx:pt>
          <cx:pt idx="29930">2500</cx:pt>
          <cx:pt idx="29931">3300</cx:pt>
          <cx:pt idx="29932">3400</cx:pt>
          <cx:pt idx="29933">3800</cx:pt>
          <cx:pt idx="29934">3800</cx:pt>
          <cx:pt idx="29935">4200</cx:pt>
          <cx:pt idx="29936">3900</cx:pt>
          <cx:pt idx="29937">3200</cx:pt>
          <cx:pt idx="29938">3600</cx:pt>
          <cx:pt idx="29939">3100</cx:pt>
          <cx:pt idx="29940">2900</cx:pt>
          <cx:pt idx="29941">2500</cx:pt>
          <cx:pt idx="29942">1700</cx:pt>
          <cx:pt idx="29943">1600</cx:pt>
          <cx:pt idx="29944">1900</cx:pt>
          <cx:pt idx="29945">1900</cx:pt>
          <cx:pt idx="29946">1700</cx:pt>
          <cx:pt idx="29947">1800</cx:pt>
          <cx:pt idx="29948">2000</cx:pt>
          <cx:pt idx="29949">1500</cx:pt>
          <cx:pt idx="29950">700</cx:pt>
          <cx:pt idx="29951">1700</cx:pt>
          <cx:pt idx="29952">1000</cx:pt>
          <cx:pt idx="29953">1700</cx:pt>
          <cx:pt idx="29954">200</cx:pt>
          <cx:pt idx="29955">2400</cx:pt>
          <cx:pt idx="29956">1700</cx:pt>
          <cx:pt idx="29957">1600</cx:pt>
          <cx:pt idx="29958">1800</cx:pt>
          <cx:pt idx="29959">1500</cx:pt>
          <cx:pt idx="29960">1700</cx:pt>
          <cx:pt idx="29961">1800</cx:pt>
          <cx:pt idx="29962">1800</cx:pt>
          <cx:pt idx="29963">3000</cx:pt>
          <cx:pt idx="29964">2300</cx:pt>
          <cx:pt idx="29965">2400</cx:pt>
          <cx:pt idx="29966">6100</cx:pt>
          <cx:pt idx="29967">3100</cx:pt>
          <cx:pt idx="29968">4100</cx:pt>
          <cx:pt idx="29969">2200</cx:pt>
          <cx:pt idx="29970">8000</cx:pt>
          <cx:pt idx="29971">6200</cx:pt>
          <cx:pt idx="29972">5200</cx:pt>
          <cx:pt idx="29973">6200</cx:pt>
          <cx:pt idx="29974">2300</cx:pt>
          <cx:pt idx="29975">1000</cx:pt>
          <cx:pt idx="29976">100</cx:pt>
          <cx:pt idx="29977">3800</cx:pt>
          <cx:pt idx="29978">3900</cx:pt>
          <cx:pt idx="29979">4600</cx:pt>
          <cx:pt idx="29980">3600</cx:pt>
          <cx:pt idx="29981">3900</cx:pt>
          <cx:pt idx="29982">5300</cx:pt>
          <cx:pt idx="29983">3200</cx:pt>
          <cx:pt idx="29984">2200</cx:pt>
          <cx:pt idx="29985">2400</cx:pt>
          <cx:pt idx="29986">3400</cx:pt>
          <cx:pt idx="29987">2600</cx:pt>
          <cx:pt idx="29988">3600</cx:pt>
          <cx:pt idx="29989">0</cx:pt>
          <cx:pt idx="29990">900</cx:pt>
          <cx:pt idx="29991">0</cx:pt>
          <cx:pt idx="29992">0</cx:pt>
          <cx:pt idx="29993">0</cx:pt>
          <cx:pt idx="29994">0</cx:pt>
          <cx:pt idx="29995">1800</cx:pt>
          <cx:pt idx="29996">0</cx:pt>
          <cx:pt idx="29997">0</cx:pt>
          <cx:pt idx="29998">2400</cx:pt>
          <cx:pt idx="29999">400</cx:pt>
          <cx:pt idx="30000">6500</cx:pt>
          <cx:pt idx="30001">10800</cx:pt>
          <cx:pt idx="30002">7800</cx:pt>
          <cx:pt idx="30003">10700</cx:pt>
          <cx:pt idx="30004">11100</cx:pt>
          <cx:pt idx="30005">9400</cx:pt>
          <cx:pt idx="30006">6900</cx:pt>
          <cx:pt idx="30007">5300</cx:pt>
          <cx:pt idx="30008">6900</cx:pt>
          <cx:pt idx="30009">5300</cx:pt>
          <cx:pt idx="30010">6000</cx:pt>
          <cx:pt idx="30011">7100</cx:pt>
          <cx:pt idx="30012">5200</cx:pt>
          <cx:pt idx="30013">5000</cx:pt>
          <cx:pt idx="30014">4900</cx:pt>
          <cx:pt idx="30015">5200</cx:pt>
          <cx:pt idx="30016">4600</cx:pt>
          <cx:pt idx="30017">4100</cx:pt>
          <cx:pt idx="30018">4500</cx:pt>
          <cx:pt idx="30019">5000</cx:pt>
          <cx:pt idx="30020">5300</cx:pt>
          <cx:pt idx="30021">5100</cx:pt>
          <cx:pt idx="30022">4700</cx:pt>
          <cx:pt idx="30023">4500</cx:pt>
          <cx:pt idx="30024">1700</cx:pt>
          <cx:pt idx="30025">2400</cx:pt>
          <cx:pt idx="30026">3900</cx:pt>
          <cx:pt idx="30027">3000</cx:pt>
          <cx:pt idx="30028">3100</cx:pt>
          <cx:pt idx="30029">1800</cx:pt>
          <cx:pt idx="30030">2700</cx:pt>
          <cx:pt idx="30031">3800</cx:pt>
          <cx:pt idx="30032">2300</cx:pt>
          <cx:pt idx="30033">1700</cx:pt>
          <cx:pt idx="30034">2000</cx:pt>
          <cx:pt idx="30035">1800</cx:pt>
          <cx:pt idx="30036">3700</cx:pt>
          <cx:pt idx="30037">600</cx:pt>
          <cx:pt idx="30038">3300</cx:pt>
          <cx:pt idx="30039">5100</cx:pt>
          <cx:pt idx="30040">5100</cx:pt>
          <cx:pt idx="30041">5100</cx:pt>
          <cx:pt idx="30042">6600</cx:pt>
          <cx:pt idx="30043">4200</cx:pt>
          <cx:pt idx="30044">4600</cx:pt>
          <cx:pt idx="30045">4300</cx:pt>
          <cx:pt idx="30046">3500</cx:pt>
          <cx:pt idx="30047">3700</cx:pt>
          <cx:pt idx="30048">4200</cx:pt>
          <cx:pt idx="30049">4700</cx:pt>
          <cx:pt idx="30050">3600</cx:pt>
          <cx:pt idx="30051">4200</cx:pt>
          <cx:pt idx="30052">4500</cx:pt>
          <cx:pt idx="30053">8600</cx:pt>
          <cx:pt idx="30054">9200</cx:pt>
          <cx:pt idx="30055">10800</cx:pt>
          <cx:pt idx="30056">8800</cx:pt>
          <cx:pt idx="30057">7200</cx:pt>
          <cx:pt idx="30058">6200</cx:pt>
          <cx:pt idx="30059">6500</cx:pt>
          <cx:pt idx="30060">2800</cx:pt>
          <cx:pt idx="30061">2600</cx:pt>
          <cx:pt idx="30062">2500</cx:pt>
          <cx:pt idx="30063">2800</cx:pt>
          <cx:pt idx="30064">3800</cx:pt>
          <cx:pt idx="30065">4400</cx:pt>
          <cx:pt idx="30066">5600</cx:pt>
          <cx:pt idx="30067">5900</cx:pt>
          <cx:pt idx="30068">3300</cx:pt>
          <cx:pt idx="30069">5900</cx:pt>
          <cx:pt idx="30070">7200</cx:pt>
          <cx:pt idx="30071">6300</cx:pt>
          <cx:pt idx="30072">900</cx:pt>
          <cx:pt idx="30073">1200</cx:pt>
          <cx:pt idx="30074">1600</cx:pt>
          <cx:pt idx="30075">3400</cx:pt>
          <cx:pt idx="30076">900</cx:pt>
          <cx:pt idx="30077">1200</cx:pt>
          <cx:pt idx="30078">800</cx:pt>
          <cx:pt idx="30079">1000</cx:pt>
          <cx:pt idx="30080">1400</cx:pt>
          <cx:pt idx="30081">1400</cx:pt>
          <cx:pt idx="30082">700</cx:pt>
          <cx:pt idx="30083">1100</cx:pt>
          <cx:pt idx="30084">2800</cx:pt>
          <cx:pt idx="30085">3900</cx:pt>
          <cx:pt idx="30086">3900</cx:pt>
          <cx:pt idx="30087">3900</cx:pt>
          <cx:pt idx="30088">2600</cx:pt>
          <cx:pt idx="30089">3300</cx:pt>
          <cx:pt idx="30090">2700</cx:pt>
          <cx:pt idx="30091">6300</cx:pt>
          <cx:pt idx="30092">3600</cx:pt>
          <cx:pt idx="30093">4400</cx:pt>
          <cx:pt idx="30094">2400</cx:pt>
          <cx:pt idx="30095">3400</cx:pt>
          <cx:pt idx="30096">4400</cx:pt>
          <cx:pt idx="30097">4300</cx:pt>
          <cx:pt idx="30098">2500</cx:pt>
          <cx:pt idx="30099">3500</cx:pt>
          <cx:pt idx="30100">3200</cx:pt>
          <cx:pt idx="30101">2900</cx:pt>
          <cx:pt idx="30102">3000</cx:pt>
          <cx:pt idx="30103">5000</cx:pt>
          <cx:pt idx="30104">2400</cx:pt>
          <cx:pt idx="30105">4200</cx:pt>
          <cx:pt idx="30106">4100</cx:pt>
          <cx:pt idx="30107">4200</cx:pt>
          <cx:pt idx="30108">8300</cx:pt>
          <cx:pt idx="30109">9800</cx:pt>
          <cx:pt idx="30110">7800</cx:pt>
          <cx:pt idx="30111">7700</cx:pt>
          <cx:pt idx="30112">8700</cx:pt>
          <cx:pt idx="30113">8000</cx:pt>
          <cx:pt idx="30114">8700</cx:pt>
          <cx:pt idx="30115">8000</cx:pt>
          <cx:pt idx="30116">7400</cx:pt>
          <cx:pt idx="30117">5700</cx:pt>
          <cx:pt idx="30118">7000</cx:pt>
          <cx:pt idx="30119">6700</cx:pt>
          <cx:pt idx="30120">1100</cx:pt>
          <cx:pt idx="30121">1900</cx:pt>
          <cx:pt idx="30122">5100</cx:pt>
          <cx:pt idx="30123">2100</cx:pt>
          <cx:pt idx="30124">3300</cx:pt>
          <cx:pt idx="30125">4000</cx:pt>
          <cx:pt idx="30126">5700</cx:pt>
          <cx:pt idx="30127">4600</cx:pt>
          <cx:pt idx="30128">7300</cx:pt>
          <cx:pt idx="30129">6200</cx:pt>
          <cx:pt idx="30130">3100</cx:pt>
          <cx:pt idx="30131">1300</cx:pt>
          <cx:pt idx="30132">17300</cx:pt>
          <cx:pt idx="30133">5800</cx:pt>
          <cx:pt idx="30134">10000</cx:pt>
          <cx:pt idx="30135">9600</cx:pt>
          <cx:pt idx="30136">13300</cx:pt>
          <cx:pt idx="30137">5200</cx:pt>
          <cx:pt idx="30138">5900</cx:pt>
          <cx:pt idx="30139">5000</cx:pt>
          <cx:pt idx="30140">4600</cx:pt>
          <cx:pt idx="30141">6400</cx:pt>
          <cx:pt idx="30142">4600</cx:pt>
          <cx:pt idx="30143">5000</cx:pt>
          <cx:pt idx="30144">1800</cx:pt>
          <cx:pt idx="30145">2700</cx:pt>
          <cx:pt idx="30146">1700</cx:pt>
          <cx:pt idx="30147">2000</cx:pt>
          <cx:pt idx="30148">2400</cx:pt>
          <cx:pt idx="30149">1900</cx:pt>
          <cx:pt idx="30150">2100</cx:pt>
          <cx:pt idx="30151">800</cx:pt>
          <cx:pt idx="30152">1500</cx:pt>
          <cx:pt idx="30153">2800</cx:pt>
          <cx:pt idx="30154">1900</cx:pt>
          <cx:pt idx="30155">1900</cx:pt>
          <cx:pt idx="30156">1900</cx:pt>
          <cx:pt idx="30157">43300</cx:pt>
          <cx:pt idx="30158">2100</cx:pt>
          <cx:pt idx="30159">1600</cx:pt>
          <cx:pt idx="30160">2000</cx:pt>
          <cx:pt idx="30161">2000</cx:pt>
          <cx:pt idx="30162">1900</cx:pt>
          <cx:pt idx="30163">2100</cx:pt>
          <cx:pt idx="30164">2300</cx:pt>
          <cx:pt idx="30165">1300</cx:pt>
          <cx:pt idx="30166">1600</cx:pt>
          <cx:pt idx="30167">1600</cx:pt>
          <cx:pt idx="30168">2300</cx:pt>
          <cx:pt idx="30169">700</cx:pt>
          <cx:pt idx="30170">400</cx:pt>
          <cx:pt idx="30171">3000</cx:pt>
          <cx:pt idx="30172">2300</cx:pt>
          <cx:pt idx="30173">2300</cx:pt>
          <cx:pt idx="30174">1500</cx:pt>
          <cx:pt idx="30175">3600</cx:pt>
          <cx:pt idx="30176">2200</cx:pt>
          <cx:pt idx="30177">2200</cx:pt>
          <cx:pt idx="30178">2500</cx:pt>
          <cx:pt idx="30179">2300</cx:pt>
          <cx:pt idx="30180">2300</cx:pt>
          <cx:pt idx="30181">2800</cx:pt>
          <cx:pt idx="30182">1200</cx:pt>
          <cx:pt idx="30183">400</cx:pt>
          <cx:pt idx="30184">0</cx:pt>
          <cx:pt idx="30185">100</cx:pt>
          <cx:pt idx="30186">0</cx:pt>
          <cx:pt idx="30187">800</cx:pt>
          <cx:pt idx="30188">1600</cx:pt>
          <cx:pt idx="30189">3200</cx:pt>
          <cx:pt idx="30190">1700</cx:pt>
          <cx:pt idx="30191">1600</cx:pt>
          <cx:pt idx="30192">1800</cx:pt>
          <cx:pt idx="30193">4800</cx:pt>
          <cx:pt idx="30194">6500</cx:pt>
          <cx:pt idx="30195">10600</cx:pt>
          <cx:pt idx="30196">13600</cx:pt>
          <cx:pt idx="30197">5900</cx:pt>
          <cx:pt idx="30198">2200</cx:pt>
          <cx:pt idx="30199">2600</cx:pt>
          <cx:pt idx="30200">3800</cx:pt>
          <cx:pt idx="30201">4600</cx:pt>
          <cx:pt idx="30202">3100</cx:pt>
          <cx:pt idx="30203">100</cx:pt>
          <cx:pt idx="30204">3200</cx:pt>
          <cx:pt idx="30205">7600</cx:pt>
          <cx:pt idx="30206">7000</cx:pt>
          <cx:pt idx="30207">5900</cx:pt>
          <cx:pt idx="30208">2700</cx:pt>
          <cx:pt idx="30209">2600</cx:pt>
          <cx:pt idx="30210">2200</cx:pt>
          <cx:pt idx="30211">2300</cx:pt>
          <cx:pt idx="30212">2300</cx:pt>
          <cx:pt idx="30213">2700</cx:pt>
          <cx:pt idx="30214">2100</cx:pt>
          <cx:pt idx="30215">3500</cx:pt>
          <cx:pt idx="30216">2600</cx:pt>
          <cx:pt idx="30217">7400</cx:pt>
          <cx:pt idx="30218">9600</cx:pt>
          <cx:pt idx="30219">10000</cx:pt>
          <cx:pt idx="30220">6900</cx:pt>
          <cx:pt idx="30221">6900</cx:pt>
          <cx:pt idx="30222">8100</cx:pt>
          <cx:pt idx="30223">8900</cx:pt>
          <cx:pt idx="30224">6800</cx:pt>
          <cx:pt idx="30225">5400</cx:pt>
          <cx:pt idx="30226">6700</cx:pt>
          <cx:pt idx="30227">6100</cx:pt>
          <cx:pt idx="30228">7000</cx:pt>
          <cx:pt idx="30229">8800</cx:pt>
          <cx:pt idx="30230">12200</cx:pt>
          <cx:pt idx="30231">12900</cx:pt>
          <cx:pt idx="30232">12400</cx:pt>
          <cx:pt idx="30233">8900</cx:pt>
          <cx:pt idx="30234">8300</cx:pt>
          <cx:pt idx="30235">9700</cx:pt>
          <cx:pt idx="30236">8000</cx:pt>
          <cx:pt idx="30237">8600</cx:pt>
          <cx:pt idx="30238">7600</cx:pt>
          <cx:pt idx="30239">10700</cx:pt>
          <cx:pt idx="30240">8600</cx:pt>
          <cx:pt idx="30241">3400</cx:pt>
          <cx:pt idx="30242">5200</cx:pt>
          <cx:pt idx="30243">3500</cx:pt>
          <cx:pt idx="30244">2900</cx:pt>
          <cx:pt idx="30245">2000</cx:pt>
          <cx:pt idx="30246">1100</cx:pt>
          <cx:pt idx="30247">2400</cx:pt>
          <cx:pt idx="30248">2100</cx:pt>
          <cx:pt idx="30249">2100</cx:pt>
          <cx:pt idx="30250">1500</cx:pt>
          <cx:pt idx="30251">2300</cx:pt>
          <cx:pt idx="30252">2400</cx:pt>
          <cx:pt idx="30253">7000</cx:pt>
          <cx:pt idx="30254">3000</cx:pt>
          <cx:pt idx="30255">2700</cx:pt>
          <cx:pt idx="30256">2900</cx:pt>
          <cx:pt idx="30257">2200</cx:pt>
          <cx:pt idx="30258">3200</cx:pt>
          <cx:pt idx="30259">2300</cx:pt>
          <cx:pt idx="30260">3300</cx:pt>
          <cx:pt idx="30261">3200</cx:pt>
          <cx:pt idx="30262">2700</cx:pt>
          <cx:pt idx="30263">2300</cx:pt>
          <cx:pt idx="30264">1800</cx:pt>
          <cx:pt idx="30265">1600</cx:pt>
          <cx:pt idx="30266">1900</cx:pt>
          <cx:pt idx="30267">1200</cx:pt>
          <cx:pt idx="30268">1600</cx:pt>
          <cx:pt idx="30269">900</cx:pt>
          <cx:pt idx="30270">1000</cx:pt>
          <cx:pt idx="30271">600</cx:pt>
          <cx:pt idx="30272">900</cx:pt>
          <cx:pt idx="30273">1200</cx:pt>
          <cx:pt idx="30274">600</cx:pt>
          <cx:pt idx="30275">700</cx:pt>
          <cx:pt idx="30276">1100</cx:pt>
          <cx:pt idx="30277">5000</cx:pt>
          <cx:pt idx="30278">4000</cx:pt>
          <cx:pt idx="30279">4100</cx:pt>
          <cx:pt idx="30280">6600</cx:pt>
          <cx:pt idx="30281">3800</cx:pt>
          <cx:pt idx="30282">3500</cx:pt>
          <cx:pt idx="30283">5300</cx:pt>
          <cx:pt idx="30284">5300</cx:pt>
          <cx:pt idx="30285">5100</cx:pt>
          <cx:pt idx="30286">7400</cx:pt>
          <cx:pt idx="30287">4400</cx:pt>
          <cx:pt idx="30288">6100</cx:pt>
          <cx:pt idx="30289">3500</cx:pt>
          <cx:pt idx="30290">3900</cx:pt>
          <cx:pt idx="30291">3100</cx:pt>
          <cx:pt idx="30292">3100</cx:pt>
          <cx:pt idx="30293">4000</cx:pt>
          <cx:pt idx="30294">2400</cx:pt>
          <cx:pt idx="30295">3100</cx:pt>
          <cx:pt idx="30296">3000</cx:pt>
          <cx:pt idx="30297">2700</cx:pt>
          <cx:pt idx="30298">3600</cx:pt>
          <cx:pt idx="30299">3000</cx:pt>
          <cx:pt idx="30300">2900</cx:pt>
          <cx:pt idx="30301">2400</cx:pt>
          <cx:pt idx="30302">3700</cx:pt>
          <cx:pt idx="30303">3300</cx:pt>
          <cx:pt idx="30304">2300</cx:pt>
          <cx:pt idx="30305">3800</cx:pt>
          <cx:pt idx="30306">3000</cx:pt>
          <cx:pt idx="30307">3400</cx:pt>
          <cx:pt idx="30308">700</cx:pt>
          <cx:pt idx="30309">700</cx:pt>
          <cx:pt idx="30310">800</cx:pt>
          <cx:pt idx="30311">1200</cx:pt>
          <cx:pt idx="30312">800</cx:pt>
          <cx:pt idx="30313">1700</cx:pt>
          <cx:pt idx="30314">5100</cx:pt>
          <cx:pt idx="30315">0</cx:pt>
          <cx:pt idx="30316">900</cx:pt>
          <cx:pt idx="30317">100</cx:pt>
          <cx:pt idx="30318">400</cx:pt>
          <cx:pt idx="30319">800</cx:pt>
          <cx:pt idx="30320">3800</cx:pt>
          <cx:pt idx="30321">5000</cx:pt>
          <cx:pt idx="30322">4300</cx:pt>
          <cx:pt idx="30323">7100</cx:pt>
          <cx:pt idx="30324">3400</cx:pt>
          <cx:pt idx="30325">4300</cx:pt>
          <cx:pt idx="30326">4300</cx:pt>
          <cx:pt idx="30327">3700</cx:pt>
          <cx:pt idx="30328">5100</cx:pt>
          <cx:pt idx="30329">3100</cx:pt>
          <cx:pt idx="30330">2300</cx:pt>
          <cx:pt idx="30331">2700</cx:pt>
          <cx:pt idx="30332">0</cx:pt>
          <cx:pt idx="30333">0</cx:pt>
          <cx:pt idx="30334">0</cx:pt>
          <cx:pt idx="30335">0</cx:pt>
          <cx:pt idx="30336">0</cx:pt>
          <cx:pt idx="30337">0</cx:pt>
          <cx:pt idx="30338">0</cx:pt>
          <cx:pt idx="30339">3100</cx:pt>
          <cx:pt idx="30340">3600</cx:pt>
          <cx:pt idx="30341">4300</cx:pt>
          <cx:pt idx="30342">2000</cx:pt>
          <cx:pt idx="30343">4100</cx:pt>
          <cx:pt idx="30344">1900</cx:pt>
          <cx:pt idx="30345">5900</cx:pt>
          <cx:pt idx="30346">7100</cx:pt>
          <cx:pt idx="30347">5500</cx:pt>
          <cx:pt idx="30348">4200</cx:pt>
          <cx:pt idx="30349">2500</cx:pt>
          <cx:pt idx="30350">2600</cx:pt>
          <cx:pt idx="30351">2300</cx:pt>
          <cx:pt idx="30352">1400</cx:pt>
          <cx:pt idx="30353">400</cx:pt>
          <cx:pt idx="30354">5000</cx:pt>
          <cx:pt idx="30355">3400</cx:pt>
          <cx:pt idx="30356">1300</cx:pt>
          <cx:pt idx="30357">3200</cx:pt>
          <cx:pt idx="30358">2500</cx:pt>
          <cx:pt idx="30359">2300</cx:pt>
          <cx:pt idx="30360">3000</cx:pt>
          <cx:pt idx="30361">1800</cx:pt>
          <cx:pt idx="30362">2200</cx:pt>
          <cx:pt idx="30363">1900</cx:pt>
          <cx:pt idx="30364">2000</cx:pt>
          <cx:pt idx="30365">2400</cx:pt>
          <cx:pt idx="30366">2600</cx:pt>
          <cx:pt idx="30367">2900</cx:pt>
          <cx:pt idx="30368">0</cx:pt>
          <cx:pt idx="30369">3200</cx:pt>
          <cx:pt idx="30370">3200</cx:pt>
          <cx:pt idx="30371">2600</cx:pt>
          <cx:pt idx="30372">2300</cx:pt>
          <cx:pt idx="30373">2100</cx:pt>
          <cx:pt idx="30374">2300</cx:pt>
          <cx:pt idx="30375">2600</cx:pt>
          <cx:pt idx="30376">2300</cx:pt>
          <cx:pt idx="30377">2200</cx:pt>
          <cx:pt idx="30378">3300</cx:pt>
          <cx:pt idx="30379">3200</cx:pt>
          <cx:pt idx="30380">1400</cx:pt>
          <cx:pt idx="30381">2600</cx:pt>
          <cx:pt idx="30382">2400</cx:pt>
          <cx:pt idx="30383">2300</cx:pt>
          <cx:pt idx="30384">2900</cx:pt>
          <cx:pt idx="30385">1600</cx:pt>
          <cx:pt idx="30386">1500</cx:pt>
          <cx:pt idx="30387">1900</cx:pt>
          <cx:pt idx="30388">3200</cx:pt>
          <cx:pt idx="30389">3800</cx:pt>
          <cx:pt idx="30390">1600</cx:pt>
          <cx:pt idx="30391">2100</cx:pt>
          <cx:pt idx="30392">2100</cx:pt>
          <cx:pt idx="30393">2200</cx:pt>
          <cx:pt idx="30394">2100</cx:pt>
          <cx:pt idx="30395">1800</cx:pt>
          <cx:pt idx="30396">1700</cx:pt>
          <cx:pt idx="30397">1500</cx:pt>
          <cx:pt idx="30398">2000</cx:pt>
          <cx:pt idx="30399">2200</cx:pt>
          <cx:pt idx="30400">1600</cx:pt>
          <cx:pt idx="30401">1300</cx:pt>
          <cx:pt idx="30402">1800</cx:pt>
          <cx:pt idx="30403">1900</cx:pt>
          <cx:pt idx="30404">1900</cx:pt>
          <cx:pt idx="30405">2100</cx:pt>
          <cx:pt idx="30406">2000</cx:pt>
          <cx:pt idx="30407">1900</cx:pt>
          <cx:pt idx="30408">2100</cx:pt>
          <cx:pt idx="30409">2100</cx:pt>
          <cx:pt idx="30410">2600</cx:pt>
          <cx:pt idx="30411">1900</cx:pt>
          <cx:pt idx="30412">1900</cx:pt>
          <cx:pt idx="30413">2000</cx:pt>
          <cx:pt idx="30414">3700</cx:pt>
          <cx:pt idx="30415">3800</cx:pt>
          <cx:pt idx="30416">5600</cx:pt>
          <cx:pt idx="30417">3000</cx:pt>
          <cx:pt idx="30418">3100</cx:pt>
          <cx:pt idx="30419">4300</cx:pt>
          <cx:pt idx="30420">3700</cx:pt>
          <cx:pt idx="30421">2800</cx:pt>
          <cx:pt idx="30422">2700</cx:pt>
          <cx:pt idx="30423">2900</cx:pt>
          <cx:pt idx="30424">3400</cx:pt>
          <cx:pt idx="30425">5400</cx:pt>
          <cx:pt idx="30426">5700</cx:pt>
          <cx:pt idx="30427">4400</cx:pt>
          <cx:pt idx="30428">3400</cx:pt>
          <cx:pt idx="30429">3400</cx:pt>
          <cx:pt idx="30430">3300</cx:pt>
          <cx:pt idx="30431">2900</cx:pt>
          <cx:pt idx="30432">3200</cx:pt>
          <cx:pt idx="30433">3300</cx:pt>
          <cx:pt idx="30434">3200</cx:pt>
          <cx:pt idx="30435">2900</cx:pt>
          <cx:pt idx="30436">3700</cx:pt>
          <cx:pt idx="30437">4300</cx:pt>
          <cx:pt idx="30438">3400</cx:pt>
          <cx:pt idx="30439">2700</cx:pt>
          <cx:pt idx="30440">2500</cx:pt>
          <cx:pt idx="30441">3200</cx:pt>
          <cx:pt idx="30442">2900</cx:pt>
          <cx:pt idx="30443">2800</cx:pt>
          <cx:pt idx="30444">3100</cx:pt>
          <cx:pt idx="30445">2500</cx:pt>
          <cx:pt idx="30446">4000</cx:pt>
          <cx:pt idx="30447">3400</cx:pt>
          <cx:pt idx="30448">3700</cx:pt>
          <cx:pt idx="30449">4700</cx:pt>
          <cx:pt idx="30450">1400</cx:pt>
          <cx:pt idx="30451">700</cx:pt>
          <cx:pt idx="30452">3100</cx:pt>
          <cx:pt idx="30453">6300</cx:pt>
          <cx:pt idx="30454">3100</cx:pt>
          <cx:pt idx="30455">2300</cx:pt>
          <cx:pt idx="30456">2500</cx:pt>
          <cx:pt idx="30457">2800</cx:pt>
          <cx:pt idx="30458">2600</cx:pt>
          <cx:pt idx="30459">1200</cx:pt>
          <cx:pt idx="30460">3100</cx:pt>
          <cx:pt idx="30461">3000</cx:pt>
          <cx:pt idx="30462">2500</cx:pt>
          <cx:pt idx="30463">1000</cx:pt>
          <cx:pt idx="30464">1300</cx:pt>
          <cx:pt idx="30465">1000</cx:pt>
          <cx:pt idx="30466">1100</cx:pt>
          <cx:pt idx="30467">1300</cx:pt>
          <cx:pt idx="30468">1100</cx:pt>
          <cx:pt idx="30469">1000</cx:pt>
          <cx:pt idx="30470">1100</cx:pt>
          <cx:pt idx="30471">1300</cx:pt>
          <cx:pt idx="30472">900</cx:pt>
          <cx:pt idx="30473">900</cx:pt>
          <cx:pt idx="30474">1000</cx:pt>
          <cx:pt idx="30475">0</cx:pt>
          <cx:pt idx="30476">0</cx:pt>
          <cx:pt idx="30477">0</cx:pt>
          <cx:pt idx="30478">0</cx:pt>
          <cx:pt idx="30479">0</cx:pt>
          <cx:pt idx="30480">0</cx:pt>
          <cx:pt idx="30481">0</cx:pt>
          <cx:pt idx="30482">0</cx:pt>
          <cx:pt idx="30483">0</cx:pt>
          <cx:pt idx="30484">0</cx:pt>
          <cx:pt idx="30485">0</cx:pt>
          <cx:pt idx="30486">0</cx:pt>
          <cx:pt idx="30487">3900</cx:pt>
          <cx:pt idx="30488">3400</cx:pt>
          <cx:pt idx="30489">2200</cx:pt>
          <cx:pt idx="30490">1500</cx:pt>
          <cx:pt idx="30491">6600</cx:pt>
          <cx:pt idx="30492">2800</cx:pt>
          <cx:pt idx="30493">2400</cx:pt>
          <cx:pt idx="30494">3100</cx:pt>
          <cx:pt idx="30495">23300</cx:pt>
          <cx:pt idx="30496">3000</cx:pt>
          <cx:pt idx="30497">4100</cx:pt>
          <cx:pt idx="30498">3400</cx:pt>
          <cx:pt idx="30499">3300</cx:pt>
          <cx:pt idx="30500">2600</cx:pt>
          <cx:pt idx="30501">2000</cx:pt>
          <cx:pt idx="30502">2300</cx:pt>
          <cx:pt idx="30503">1700</cx:pt>
          <cx:pt idx="30504">1500</cx:pt>
          <cx:pt idx="30505">2900</cx:pt>
          <cx:pt idx="30506">1600</cx:pt>
          <cx:pt idx="30507">2600</cx:pt>
          <cx:pt idx="30508">3600</cx:pt>
          <cx:pt idx="30509">1400</cx:pt>
          <cx:pt idx="30510">1900</cx:pt>
          <cx:pt idx="30511">0</cx:pt>
          <cx:pt idx="30512">0</cx:pt>
          <cx:pt idx="30513">0</cx:pt>
          <cx:pt idx="30514">0</cx:pt>
          <cx:pt idx="30515">100</cx:pt>
          <cx:pt idx="30516">0</cx:pt>
          <cx:pt idx="30517">0</cx:pt>
          <cx:pt idx="30518">0</cx:pt>
          <cx:pt idx="30519">0</cx:pt>
          <cx:pt idx="30520">0</cx:pt>
          <cx:pt idx="30521">0</cx:pt>
          <cx:pt idx="30522">0</cx:pt>
          <cx:pt idx="30523">100</cx:pt>
          <cx:pt idx="30524">3800</cx:pt>
          <cx:pt idx="30525">5000</cx:pt>
          <cx:pt idx="30526">4300</cx:pt>
          <cx:pt idx="30527">6300</cx:pt>
          <cx:pt idx="30528">5400</cx:pt>
          <cx:pt idx="30529">2100</cx:pt>
          <cx:pt idx="30530">5700</cx:pt>
          <cx:pt idx="30531">800</cx:pt>
          <cx:pt idx="30532">4600</cx:pt>
          <cx:pt idx="30533">0</cx:pt>
          <cx:pt idx="30534">1000</cx:pt>
          <cx:pt idx="30535">1400</cx:pt>
          <cx:pt idx="30536">4600</cx:pt>
          <cx:pt idx="30537">8700</cx:pt>
          <cx:pt idx="30538">9500</cx:pt>
          <cx:pt idx="30539">4300</cx:pt>
          <cx:pt idx="30540">4600</cx:pt>
          <cx:pt idx="30541">3100</cx:pt>
          <cx:pt idx="30542">3700</cx:pt>
          <cx:pt idx="30543">3400</cx:pt>
          <cx:pt idx="30544">3900</cx:pt>
          <cx:pt idx="30545">7900</cx:pt>
          <cx:pt idx="30546">7700</cx:pt>
          <cx:pt idx="30547">8600</cx:pt>
          <cx:pt idx="30548">700</cx:pt>
          <cx:pt idx="30549">800</cx:pt>
          <cx:pt idx="30550">1200</cx:pt>
          <cx:pt idx="30551">100</cx:pt>
          <cx:pt idx="30552">0</cx:pt>
          <cx:pt idx="30553">0</cx:pt>
          <cx:pt idx="30554">0</cx:pt>
          <cx:pt idx="30555">0</cx:pt>
          <cx:pt idx="30556">100</cx:pt>
          <cx:pt idx="30557">100</cx:pt>
          <cx:pt idx="30558">0</cx:pt>
          <cx:pt idx="30559">2300</cx:pt>
          <cx:pt idx="30560">2700</cx:pt>
          <cx:pt idx="30561">2900</cx:pt>
          <cx:pt idx="30562">4600</cx:pt>
          <cx:pt idx="30563">2000</cx:pt>
          <cx:pt idx="30564">2800</cx:pt>
          <cx:pt idx="30565">4500</cx:pt>
          <cx:pt idx="30566">4600</cx:pt>
          <cx:pt idx="30567">4600</cx:pt>
          <cx:pt idx="30568">4700</cx:pt>
          <cx:pt idx="30569">4800</cx:pt>
          <cx:pt idx="30570">4200</cx:pt>
          <cx:pt idx="30571">2900</cx:pt>
          <cx:pt idx="30572">1900</cx:pt>
          <cx:pt idx="30573">1800</cx:pt>
          <cx:pt idx="30574">1900</cx:pt>
          <cx:pt idx="30575">6000</cx:pt>
          <cx:pt idx="30576">1600</cx:pt>
          <cx:pt idx="30577">1500</cx:pt>
          <cx:pt idx="30578">1300</cx:pt>
          <cx:pt idx="30579">1100</cx:pt>
          <cx:pt idx="30580">1200</cx:pt>
          <cx:pt idx="30581">1900</cx:pt>
          <cx:pt idx="30582">1500</cx:pt>
          <cx:pt idx="30583">1200</cx:pt>
          <cx:pt idx="30584">2800</cx:pt>
          <cx:pt idx="30585">3900</cx:pt>
          <cx:pt idx="30586">3700</cx:pt>
          <cx:pt idx="30587">4300</cx:pt>
          <cx:pt idx="30588">4500</cx:pt>
          <cx:pt idx="30589">2100</cx:pt>
          <cx:pt idx="30590">5700</cx:pt>
          <cx:pt idx="30591">6600</cx:pt>
          <cx:pt idx="30592">6700</cx:pt>
          <cx:pt idx="30593">3600</cx:pt>
          <cx:pt idx="30594">2300</cx:pt>
          <cx:pt idx="30595">2300</cx:pt>
          <cx:pt idx="30596">900</cx:pt>
          <cx:pt idx="30597">1500</cx:pt>
          <cx:pt idx="30598">1200</cx:pt>
          <cx:pt idx="30599">3200</cx:pt>
          <cx:pt idx="30600">2600</cx:pt>
          <cx:pt idx="30601">2500</cx:pt>
          <cx:pt idx="30602">2700</cx:pt>
          <cx:pt idx="30603">2500</cx:pt>
          <cx:pt idx="30604">2100</cx:pt>
          <cx:pt idx="30605">2600</cx:pt>
          <cx:pt idx="30606">1800</cx:pt>
          <cx:pt idx="30607">2100</cx:pt>
          <cx:pt idx="30608">1400</cx:pt>
          <cx:pt idx="30609">1800</cx:pt>
          <cx:pt idx="30610">1500</cx:pt>
          <cx:pt idx="30611">1800</cx:pt>
          <cx:pt idx="30612">1300</cx:pt>
          <cx:pt idx="30613">1400</cx:pt>
          <cx:pt idx="30614">1800</cx:pt>
          <cx:pt idx="30615">1500</cx:pt>
          <cx:pt idx="30616">1400</cx:pt>
          <cx:pt idx="30617">1500</cx:pt>
          <cx:pt idx="30618">1300</cx:pt>
          <cx:pt idx="30619">1300</cx:pt>
          <cx:pt idx="30620">2100</cx:pt>
          <cx:pt idx="30621">1400</cx:pt>
          <cx:pt idx="30622">1800</cx:pt>
          <cx:pt idx="30623">2200</cx:pt>
          <cx:pt idx="30624">2100</cx:pt>
          <cx:pt idx="30625">1000</cx:pt>
          <cx:pt idx="30626">2300</cx:pt>
          <cx:pt idx="30627">200</cx:pt>
          <cx:pt idx="30628">100</cx:pt>
          <cx:pt idx="30629">300</cx:pt>
          <cx:pt idx="30630">1300</cx:pt>
          <cx:pt idx="30631">1600</cx:pt>
          <cx:pt idx="30632">4800</cx:pt>
          <cx:pt idx="30633">4100</cx:pt>
          <cx:pt idx="30634">4300</cx:pt>
          <cx:pt idx="30635">4500</cx:pt>
          <cx:pt idx="30636">3500</cx:pt>
          <cx:pt idx="30637">4200</cx:pt>
          <cx:pt idx="30638">5200</cx:pt>
          <cx:pt idx="30639">3600</cx:pt>
          <cx:pt idx="30640">4900</cx:pt>
          <cx:pt idx="30641">4000</cx:pt>
          <cx:pt idx="30642">3900</cx:pt>
          <cx:pt idx="30643">4300</cx:pt>
          <cx:pt idx="30644">7000</cx:pt>
          <cx:pt idx="30645">3300</cx:pt>
          <cx:pt idx="30646">4600</cx:pt>
          <cx:pt idx="30647">4300</cx:pt>
          <cx:pt idx="30648">4000</cx:pt>
          <cx:pt idx="30649">2700</cx:pt>
          <cx:pt idx="30650">3000</cx:pt>
          <cx:pt idx="30651">100</cx:pt>
          <cx:pt idx="30652">6600</cx:pt>
          <cx:pt idx="30653">4600</cx:pt>
          <cx:pt idx="30654">4700</cx:pt>
          <cx:pt idx="30655">5900</cx:pt>
          <cx:pt idx="30656">500</cx:pt>
          <cx:pt idx="30657">900</cx:pt>
          <cx:pt idx="30658">500</cx:pt>
          <cx:pt idx="30659">1000</cx:pt>
          <cx:pt idx="30660">1200</cx:pt>
          <cx:pt idx="30661">600</cx:pt>
          <cx:pt idx="30662">1100</cx:pt>
          <cx:pt idx="30663">1000</cx:pt>
          <cx:pt idx="30664">1400</cx:pt>
          <cx:pt idx="30665">1300</cx:pt>
          <cx:pt idx="30666">900</cx:pt>
          <cx:pt idx="30667">1700</cx:pt>
          <cx:pt idx="30668">7600</cx:pt>
          <cx:pt idx="30669">4300</cx:pt>
          <cx:pt idx="30670">4200</cx:pt>
          <cx:pt idx="30671">4400</cx:pt>
          <cx:pt idx="30672">3600</cx:pt>
          <cx:pt idx="30673">2900</cx:pt>
          <cx:pt idx="30674">4100</cx:pt>
          <cx:pt idx="30675">4400</cx:pt>
          <cx:pt idx="30676">3700</cx:pt>
          <cx:pt idx="30677">4000</cx:pt>
          <cx:pt idx="30678">3600</cx:pt>
          <cx:pt idx="30679">3800</cx:pt>
          <cx:pt idx="30680">600</cx:pt>
          <cx:pt idx="30681">800</cx:pt>
          <cx:pt idx="30682">700</cx:pt>
          <cx:pt idx="30683">700</cx:pt>
          <cx:pt idx="30684">1500</cx:pt>
          <cx:pt idx="30685">0</cx:pt>
          <cx:pt idx="30686">300</cx:pt>
          <cx:pt idx="30687">500</cx:pt>
          <cx:pt idx="30688">800</cx:pt>
          <cx:pt idx="30689">300</cx:pt>
          <cx:pt idx="30690">500</cx:pt>
          <cx:pt idx="30691">600</cx:pt>
          <cx:pt idx="30692">1100</cx:pt>
          <cx:pt idx="30693">1800</cx:pt>
          <cx:pt idx="30694">1500</cx:pt>
          <cx:pt idx="30695">1600</cx:pt>
          <cx:pt idx="30696">2200</cx:pt>
          <cx:pt idx="30697">200</cx:pt>
          <cx:pt idx="30698">1300</cx:pt>
          <cx:pt idx="30699">1300</cx:pt>
          <cx:pt idx="30700">800</cx:pt>
          <cx:pt idx="30701">1100</cx:pt>
          <cx:pt idx="30702">1500</cx:pt>
          <cx:pt idx="30703">1500</cx:pt>
          <cx:pt idx="30704">1200</cx:pt>
          <cx:pt idx="30705">1500</cx:pt>
          <cx:pt idx="30706">1400</cx:pt>
          <cx:pt idx="30707">700</cx:pt>
          <cx:pt idx="30708">200</cx:pt>
          <cx:pt idx="30709">1000</cx:pt>
          <cx:pt idx="30710">3300</cx:pt>
          <cx:pt idx="30711">2100</cx:pt>
          <cx:pt idx="30712">2600</cx:pt>
          <cx:pt idx="30713">1800</cx:pt>
          <cx:pt idx="30714">2300</cx:pt>
          <cx:pt idx="30715">2100</cx:pt>
          <cx:pt idx="30716">100</cx:pt>
          <cx:pt idx="30717">0</cx:pt>
          <cx:pt idx="30718">0</cx:pt>
          <cx:pt idx="30719">0</cx:pt>
          <cx:pt idx="30720">0</cx:pt>
          <cx:pt idx="30721">0</cx:pt>
          <cx:pt idx="30722">100</cx:pt>
          <cx:pt idx="30723">0</cx:pt>
          <cx:pt idx="30724">100</cx:pt>
          <cx:pt idx="30725">0</cx:pt>
          <cx:pt idx="30726">100</cx:pt>
          <cx:pt idx="30727">0</cx:pt>
          <cx:pt idx="30728">7900</cx:pt>
          <cx:pt idx="30729">9400</cx:pt>
          <cx:pt idx="30730">11000</cx:pt>
          <cx:pt idx="30731">7500</cx:pt>
          <cx:pt idx="30732">8500</cx:pt>
          <cx:pt idx="30733">7500</cx:pt>
          <cx:pt idx="30734">8000</cx:pt>
          <cx:pt idx="30735">7700</cx:pt>
          <cx:pt idx="30736">7800</cx:pt>
          <cx:pt idx="30737">9200</cx:pt>
          <cx:pt idx="30738">7800</cx:pt>
          <cx:pt idx="30739">7900</cx:pt>
          <cx:pt idx="30740">1700</cx:pt>
          <cx:pt idx="30741">1300</cx:pt>
          <cx:pt idx="30742">1300</cx:pt>
          <cx:pt idx="30743">200</cx:pt>
          <cx:pt idx="30744">300</cx:pt>
          <cx:pt idx="30745">0</cx:pt>
          <cx:pt idx="30746">600</cx:pt>
          <cx:pt idx="30747">3900</cx:pt>
          <cx:pt idx="30748">4600</cx:pt>
          <cx:pt idx="30749">5500</cx:pt>
          <cx:pt idx="30750">4800</cx:pt>
          <cx:pt idx="30751">4800</cx:pt>
          <cx:pt idx="30752">3300</cx:pt>
          <cx:pt idx="30753">3000</cx:pt>
          <cx:pt idx="30754">2600</cx:pt>
          <cx:pt idx="30755">3200</cx:pt>
          <cx:pt idx="30756">2900</cx:pt>
          <cx:pt idx="30757">3100</cx:pt>
          <cx:pt idx="30758">4000</cx:pt>
          <cx:pt idx="30759">4100</cx:pt>
          <cx:pt idx="30760">3700</cx:pt>
          <cx:pt idx="30761">2800</cx:pt>
          <cx:pt idx="30762">2300</cx:pt>
          <cx:pt idx="30763">2300</cx:pt>
          <cx:pt idx="30764">700</cx:pt>
          <cx:pt idx="30765">3100</cx:pt>
          <cx:pt idx="30766">3400</cx:pt>
          <cx:pt idx="30767">3700</cx:pt>
          <cx:pt idx="30768">3400</cx:pt>
          <cx:pt idx="30769">3100</cx:pt>
          <cx:pt idx="30770">800</cx:pt>
          <cx:pt idx="30771">1000</cx:pt>
          <cx:pt idx="30772">1100</cx:pt>
          <cx:pt idx="30773">1600</cx:pt>
          <cx:pt idx="30774">3200</cx:pt>
          <cx:pt idx="30775">3200</cx:pt>
          <cx:pt idx="30776">3300</cx:pt>
          <cx:pt idx="30777">4000</cx:pt>
          <cx:pt idx="30778">3300</cx:pt>
          <cx:pt idx="30779">2900</cx:pt>
          <cx:pt idx="30780">3500</cx:pt>
          <cx:pt idx="30781">2800</cx:pt>
          <cx:pt idx="30782">5400</cx:pt>
          <cx:pt idx="30783">3300</cx:pt>
          <cx:pt idx="30784">1700</cx:pt>
          <cx:pt idx="30785">1900</cx:pt>
          <cx:pt idx="30786">1400</cx:pt>
          <cx:pt idx="30787">100</cx:pt>
          <cx:pt idx="30788">800</cx:pt>
          <cx:pt idx="30789">1600</cx:pt>
          <cx:pt idx="30790">4500</cx:pt>
          <cx:pt idx="30791">7500</cx:pt>
          <cx:pt idx="30792">4500</cx:pt>
          <cx:pt idx="30793">4100</cx:pt>
          <cx:pt idx="30794">4300</cx:pt>
          <cx:pt idx="30795">3800</cx:pt>
          <cx:pt idx="30796">3100</cx:pt>
          <cx:pt idx="30797">2800</cx:pt>
          <cx:pt idx="30798">3700</cx:pt>
          <cx:pt idx="30799">1700</cx:pt>
          <cx:pt idx="30800">3400</cx:pt>
          <cx:pt idx="30801">3000</cx:pt>
          <cx:pt idx="30802">2400</cx:pt>
          <cx:pt idx="30803">4600</cx:pt>
          <cx:pt idx="30804">3300</cx:pt>
          <cx:pt idx="30805">3000</cx:pt>
          <cx:pt idx="30806">3800</cx:pt>
          <cx:pt idx="30807">2300</cx:pt>
          <cx:pt idx="30808">3400</cx:pt>
          <cx:pt idx="30809">3100</cx:pt>
          <cx:pt idx="30810">2200</cx:pt>
          <cx:pt idx="30811">0</cx:pt>
          <cx:pt idx="30812">0</cx:pt>
          <cx:pt idx="30813">0</cx:pt>
          <cx:pt idx="30814">0</cx:pt>
          <cx:pt idx="30815">0</cx:pt>
          <cx:pt idx="30816">0</cx:pt>
          <cx:pt idx="30817">0</cx:pt>
          <cx:pt idx="30818">0</cx:pt>
          <cx:pt idx="30819">0</cx:pt>
          <cx:pt idx="30820">0</cx:pt>
          <cx:pt idx="30821">100</cx:pt>
          <cx:pt idx="30822">0</cx:pt>
          <cx:pt idx="30823">2200</cx:pt>
          <cx:pt idx="30824">2500</cx:pt>
          <cx:pt idx="30825">2800</cx:pt>
          <cx:pt idx="30826">2700</cx:pt>
          <cx:pt idx="30827">2200</cx:pt>
          <cx:pt idx="30828">3400</cx:pt>
          <cx:pt idx="30829">2400</cx:pt>
          <cx:pt idx="30830">2100</cx:pt>
          <cx:pt idx="30831">2200</cx:pt>
          <cx:pt idx="30832">2700</cx:pt>
          <cx:pt idx="30833">2800</cx:pt>
          <cx:pt idx="30834">2900</cx:pt>
          <cx:pt idx="30835">1100</cx:pt>
          <cx:pt idx="30836">1300</cx:pt>
          <cx:pt idx="30837">1300</cx:pt>
          <cx:pt idx="30838">6600</cx:pt>
          <cx:pt idx="30839">13100</cx:pt>
          <cx:pt idx="30840">5500</cx:pt>
          <cx:pt idx="30841">1800</cx:pt>
          <cx:pt idx="30842">1100</cx:pt>
          <cx:pt idx="30843">1000</cx:pt>
          <cx:pt idx="30844">500</cx:pt>
          <cx:pt idx="30845">500</cx:pt>
          <cx:pt idx="30846">400</cx:pt>
          <cx:pt idx="30847">4600</cx:pt>
          <cx:pt idx="30848">4600</cx:pt>
          <cx:pt idx="30849">4200</cx:pt>
          <cx:pt idx="30850">4100</cx:pt>
          <cx:pt idx="30851">3500</cx:pt>
          <cx:pt idx="30852">3400</cx:pt>
          <cx:pt idx="30853">3900</cx:pt>
          <cx:pt idx="30854">2700</cx:pt>
          <cx:pt idx="30855">3400</cx:pt>
          <cx:pt idx="30856">1100</cx:pt>
          <cx:pt idx="30857">1500</cx:pt>
          <cx:pt idx="30858">1900</cx:pt>
          <cx:pt idx="30859">4200</cx:pt>
          <cx:pt idx="30860">5200</cx:pt>
          <cx:pt idx="30861">7800</cx:pt>
          <cx:pt idx="30862">6200</cx:pt>
          <cx:pt idx="30863">5800</cx:pt>
          <cx:pt idx="30864">8400</cx:pt>
          <cx:pt idx="30865">5000</cx:pt>
          <cx:pt idx="30866">3900</cx:pt>
          <cx:pt idx="30867">4800</cx:pt>
          <cx:pt idx="30868">5600</cx:pt>
          <cx:pt idx="30869">4100</cx:pt>
          <cx:pt idx="30870">4600</cx:pt>
          <cx:pt idx="30871">3900</cx:pt>
          <cx:pt idx="30872">4400</cx:pt>
          <cx:pt idx="30873">2900</cx:pt>
          <cx:pt idx="30874">2800</cx:pt>
          <cx:pt idx="30875">1900</cx:pt>
          <cx:pt idx="30876">2500</cx:pt>
          <cx:pt idx="30877">3100</cx:pt>
          <cx:pt idx="30878">3700</cx:pt>
          <cx:pt idx="30879">3300</cx:pt>
          <cx:pt idx="30880">4300</cx:pt>
          <cx:pt idx="30881">3300</cx:pt>
          <cx:pt idx="30882">3600</cx:pt>
          <cx:pt idx="30883">2300</cx:pt>
          <cx:pt idx="30884">3300</cx:pt>
          <cx:pt idx="30885">2100</cx:pt>
          <cx:pt idx="30886">2900</cx:pt>
          <cx:pt idx="30887">1900</cx:pt>
          <cx:pt idx="30888">700</cx:pt>
          <cx:pt idx="30889">200</cx:pt>
          <cx:pt idx="30890">0</cx:pt>
          <cx:pt idx="30891">0</cx:pt>
          <cx:pt idx="30892">0</cx:pt>
          <cx:pt idx="30893">100</cx:pt>
          <cx:pt idx="30894">0</cx:pt>
          <cx:pt idx="30895">3400</cx:pt>
          <cx:pt idx="30896">3500</cx:pt>
          <cx:pt idx="30897">4700</cx:pt>
          <cx:pt idx="30898">4300</cx:pt>
          <cx:pt idx="30899">3500</cx:pt>
          <cx:pt idx="30900">2900</cx:pt>
          <cx:pt idx="30901">4200</cx:pt>
          <cx:pt idx="30902">2700</cx:pt>
          <cx:pt idx="30903">3600</cx:pt>
          <cx:pt idx="30904">2800</cx:pt>
          <cx:pt idx="30905">3200</cx:pt>
          <cx:pt idx="30906">3400</cx:pt>
          <cx:pt idx="30907">2500</cx:pt>
          <cx:pt idx="30908">4500</cx:pt>
          <cx:pt idx="30909">2600</cx:pt>
          <cx:pt idx="30910">4500</cx:pt>
          <cx:pt idx="30911">3500</cx:pt>
          <cx:pt idx="30912">3600</cx:pt>
          <cx:pt idx="30913">3300</cx:pt>
          <cx:pt idx="30914">3100</cx:pt>
          <cx:pt idx="30915">2300</cx:pt>
          <cx:pt idx="30916">3200</cx:pt>
          <cx:pt idx="30917">3100</cx:pt>
          <cx:pt idx="30918">3900</cx:pt>
          <cx:pt idx="30919">3500</cx:pt>
          <cx:pt idx="30920">2300</cx:pt>
          <cx:pt idx="30921">1800</cx:pt>
          <cx:pt idx="30922">1100</cx:pt>
          <cx:pt idx="30923">1800</cx:pt>
          <cx:pt idx="30924">1700</cx:pt>
          <cx:pt idx="30925">2400</cx:pt>
          <cx:pt idx="30926">3000</cx:pt>
          <cx:pt idx="30927">2300</cx:pt>
          <cx:pt idx="30928">3000</cx:pt>
          <cx:pt idx="30929">2600</cx:pt>
          <cx:pt idx="30930">2800</cx:pt>
          <cx:pt idx="30931">5400</cx:pt>
          <cx:pt idx="30932">5800</cx:pt>
          <cx:pt idx="30933">4900</cx:pt>
          <cx:pt idx="30934">3300</cx:pt>
          <cx:pt idx="30935">100</cx:pt>
          <cx:pt idx="30936">200</cx:pt>
          <cx:pt idx="30937">0</cx:pt>
          <cx:pt idx="30938">700</cx:pt>
          <cx:pt idx="30939">5100</cx:pt>
          <cx:pt idx="30940">4200</cx:pt>
          <cx:pt idx="30941">3500</cx:pt>
          <cx:pt idx="30942">2900</cx:pt>
          <cx:pt idx="30943">2600</cx:pt>
          <cx:pt idx="30944">900</cx:pt>
          <cx:pt idx="30945">1000</cx:pt>
          <cx:pt idx="30946">900</cx:pt>
          <cx:pt idx="30947">900</cx:pt>
          <cx:pt idx="30948">800</cx:pt>
          <cx:pt idx="30949">800</cx:pt>
          <cx:pt idx="30950">800</cx:pt>
          <cx:pt idx="30951">700</cx:pt>
          <cx:pt idx="30952">600</cx:pt>
          <cx:pt idx="30953">800</cx:pt>
          <cx:pt idx="30954">3400</cx:pt>
          <cx:pt idx="30955">3800</cx:pt>
          <cx:pt idx="30956">5700</cx:pt>
          <cx:pt idx="30957">4600</cx:pt>
          <cx:pt idx="30958">1600</cx:pt>
          <cx:pt idx="30959">3400</cx:pt>
          <cx:pt idx="30960">2100</cx:pt>
          <cx:pt idx="30961">3500</cx:pt>
          <cx:pt idx="30962">3200</cx:pt>
          <cx:pt idx="30963">1800</cx:pt>
          <cx:pt idx="30964">2400</cx:pt>
          <cx:pt idx="30965">1600</cx:pt>
          <cx:pt idx="30966">1900</cx:pt>
          <cx:pt idx="30967">1800</cx:pt>
          <cx:pt idx="30968">1100</cx:pt>
          <cx:pt idx="30969">900</cx:pt>
          <cx:pt idx="30970">1200</cx:pt>
          <cx:pt idx="30971">1100</cx:pt>
          <cx:pt idx="30972">1300</cx:pt>
          <cx:pt idx="30973">1100</cx:pt>
          <cx:pt idx="30974">1400</cx:pt>
          <cx:pt idx="30975">1200</cx:pt>
          <cx:pt idx="30976">900</cx:pt>
          <cx:pt idx="30977">1200</cx:pt>
          <cx:pt idx="30978">1200</cx:pt>
          <cx:pt idx="30979">600</cx:pt>
          <cx:pt idx="30980">200</cx:pt>
          <cx:pt idx="30981">200</cx:pt>
          <cx:pt idx="30982">0</cx:pt>
          <cx:pt idx="30983">100</cx:pt>
          <cx:pt idx="30984">600</cx:pt>
          <cx:pt idx="30985">5100</cx:pt>
          <cx:pt idx="30986">4100</cx:pt>
          <cx:pt idx="30987">4200</cx:pt>
          <cx:pt idx="30988">3900</cx:pt>
          <cx:pt idx="30989">4300</cx:pt>
          <cx:pt idx="30990">3400</cx:pt>
          <cx:pt idx="30991">3400</cx:pt>
          <cx:pt idx="30992">3800</cx:pt>
          <cx:pt idx="30993">2300</cx:pt>
          <cx:pt idx="30994">1700</cx:pt>
          <cx:pt idx="30995">1200</cx:pt>
          <cx:pt idx="30996">700</cx:pt>
          <cx:pt idx="30997">100</cx:pt>
          <cx:pt idx="30998">2400</cx:pt>
          <cx:pt idx="30999">3600</cx:pt>
          <cx:pt idx="31000">5200</cx:pt>
          <cx:pt idx="31001">5600</cx:pt>
          <cx:pt idx="31002">3400</cx:pt>
          <cx:pt idx="31003">3600</cx:pt>
          <cx:pt idx="31004">5100</cx:pt>
          <cx:pt idx="31005">2300</cx:pt>
          <cx:pt idx="31006">3900</cx:pt>
          <cx:pt idx="31007">3300</cx:pt>
          <cx:pt idx="31008">4000</cx:pt>
          <cx:pt idx="31009">4200</cx:pt>
          <cx:pt idx="31010">3500</cx:pt>
          <cx:pt idx="31011">5200</cx:pt>
          <cx:pt idx="31012">6700</cx:pt>
          <cx:pt idx="31013">7200</cx:pt>
          <cx:pt idx="31014">6800</cx:pt>
          <cx:pt idx="31015">5600</cx:pt>
          <cx:pt idx="31016">7900</cx:pt>
          <cx:pt idx="31017">9100</cx:pt>
          <cx:pt idx="31018">9300</cx:pt>
          <cx:pt idx="31019">6500</cx:pt>
          <cx:pt idx="31020">5000</cx:pt>
          <cx:pt idx="31021">8800</cx:pt>
          <cx:pt idx="31022">7400</cx:pt>
          <cx:pt idx="31023">5500</cx:pt>
          <cx:pt idx="31024">4500</cx:pt>
          <cx:pt idx="31025">4400</cx:pt>
          <cx:pt idx="31026">3900</cx:pt>
          <cx:pt idx="31027">3800</cx:pt>
          <cx:pt idx="31028">4400</cx:pt>
          <cx:pt idx="31029">4800</cx:pt>
          <cx:pt idx="31030">3600</cx:pt>
          <cx:pt idx="31031">3900</cx:pt>
          <cx:pt idx="31032">3700</cx:pt>
          <cx:pt idx="31033">3900</cx:pt>
          <cx:pt idx="31034">3300</cx:pt>
          <cx:pt idx="31035">3400</cx:pt>
          <cx:pt idx="31036">1800</cx:pt>
          <cx:pt idx="31037">8700</cx:pt>
          <cx:pt idx="31038">4700</cx:pt>
          <cx:pt idx="31039">3300</cx:pt>
          <cx:pt idx="31040">2000</cx:pt>
          <cx:pt idx="31041">800</cx:pt>
          <cx:pt idx="31042">6600</cx:pt>
          <cx:pt idx="31043">3600</cx:pt>
          <cx:pt idx="31044">4400</cx:pt>
          <cx:pt idx="31045">3100</cx:pt>
          <cx:pt idx="31046">3400</cx:pt>
          <cx:pt idx="31047">4100</cx:pt>
          <cx:pt idx="31048">3800</cx:pt>
          <cx:pt idx="31049">5500</cx:pt>
          <cx:pt idx="31050">9300</cx:pt>
          <cx:pt idx="31051">7500</cx:pt>
          <cx:pt idx="31052">4300</cx:pt>
          <cx:pt idx="31053">4400</cx:pt>
          <cx:pt idx="31054">4900</cx:pt>
          <cx:pt idx="31055">5100</cx:pt>
          <cx:pt idx="31056">5200</cx:pt>
          <cx:pt idx="31057">4500</cx:pt>
          <cx:pt idx="31058">5200</cx:pt>
          <cx:pt idx="31059">4500</cx:pt>
          <cx:pt idx="31060">1900</cx:pt>
          <cx:pt idx="31061">2000</cx:pt>
          <cx:pt idx="31062">1500</cx:pt>
          <cx:pt idx="31063">1600</cx:pt>
          <cx:pt idx="31064">700</cx:pt>
          <cx:pt idx="31065">200</cx:pt>
          <cx:pt idx="31066">100</cx:pt>
          <cx:pt idx="31067">300</cx:pt>
          <cx:pt idx="31068">1600</cx:pt>
          <cx:pt idx="31069">2700</cx:pt>
          <cx:pt idx="31070">1700</cx:pt>
          <cx:pt idx="31071">2000</cx:pt>
          <cx:pt idx="31072">2400</cx:pt>
          <cx:pt idx="31073">3500</cx:pt>
          <cx:pt idx="31074">3600</cx:pt>
          <cx:pt idx="31075">3400</cx:pt>
          <cx:pt idx="31076">2900</cx:pt>
          <cx:pt idx="31077">1900</cx:pt>
          <cx:pt idx="31078">1400</cx:pt>
          <cx:pt idx="31079">1500</cx:pt>
          <cx:pt idx="31080">1600</cx:pt>
          <cx:pt idx="31081">1800</cx:pt>
          <cx:pt idx="31082">1800</cx:pt>
          <cx:pt idx="31083">3000</cx:pt>
          <cx:pt idx="31084">2300</cx:pt>
          <cx:pt idx="31085">2600</cx:pt>
          <cx:pt idx="31086">2000</cx:pt>
          <cx:pt idx="31087">2900</cx:pt>
          <cx:pt idx="31088">2000</cx:pt>
          <cx:pt idx="31089">3200</cx:pt>
          <cx:pt idx="31090">3000</cx:pt>
          <cx:pt idx="31091">3000</cx:pt>
          <cx:pt idx="31092">2900</cx:pt>
          <cx:pt idx="31093">3900</cx:pt>
          <cx:pt idx="31094">3900</cx:pt>
          <cx:pt idx="31095">4100</cx:pt>
          <cx:pt idx="31096">2800</cx:pt>
          <cx:pt idx="31097">2300</cx:pt>
          <cx:pt idx="31098">2500</cx:pt>
          <cx:pt idx="31099">1300</cx:pt>
          <cx:pt idx="31100">0</cx:pt>
          <cx:pt idx="31101">100</cx:pt>
          <cx:pt idx="31102">0</cx:pt>
          <cx:pt idx="31103">0</cx:pt>
          <cx:pt idx="31104">200</cx:pt>
          <cx:pt idx="31105">4100</cx:pt>
          <cx:pt idx="31106">1700</cx:pt>
          <cx:pt idx="31107">1200</cx:pt>
          <cx:pt idx="31108">1100</cx:pt>
          <cx:pt idx="31109">3700</cx:pt>
          <cx:pt idx="31110">4400</cx:pt>
          <cx:pt idx="31111">3500</cx:pt>
          <cx:pt idx="31112">3800</cx:pt>
          <cx:pt idx="31113">4700</cx:pt>
          <cx:pt idx="31114">2800</cx:pt>
          <cx:pt idx="31115">3800</cx:pt>
          <cx:pt idx="31116">2800</cx:pt>
          <cx:pt idx="31117">2800</cx:pt>
          <cx:pt idx="31118">3800</cx:pt>
          <cx:pt idx="31119">9800</cx:pt>
          <cx:pt idx="31120">48900</cx:pt>
          <cx:pt idx="31121">6700</cx:pt>
          <cx:pt idx="31122">7100</cx:pt>
          <cx:pt idx="31123">5700</cx:pt>
          <cx:pt idx="31124">5200</cx:pt>
          <cx:pt idx="31125">7000</cx:pt>
          <cx:pt idx="31126">6700</cx:pt>
          <cx:pt idx="31127">7900</cx:pt>
          <cx:pt idx="31128">5600</cx:pt>
          <cx:pt idx="31129">5700</cx:pt>
          <cx:pt idx="31130">5600</cx:pt>
          <cx:pt idx="31131">5300</cx:pt>
          <cx:pt idx="31132">7200</cx:pt>
          <cx:pt idx="31133">2300</cx:pt>
          <cx:pt idx="31134">2600</cx:pt>
          <cx:pt idx="31135">2200</cx:pt>
          <cx:pt idx="31136">2000</cx:pt>
          <cx:pt idx="31137">1900</cx:pt>
          <cx:pt idx="31138">1500</cx:pt>
          <cx:pt idx="31139">700</cx:pt>
          <cx:pt idx="31140">0</cx:pt>
          <cx:pt idx="31141">0</cx:pt>
          <cx:pt idx="31142">2200</cx:pt>
          <cx:pt idx="31143">10600</cx:pt>
          <cx:pt idx="31144">5300</cx:pt>
          <cx:pt idx="31145">4900</cx:pt>
          <cx:pt idx="31146">2600</cx:pt>
          <cx:pt idx="31147">2400</cx:pt>
          <cx:pt idx="31148">2900</cx:pt>
          <cx:pt idx="31149">2400</cx:pt>
          <cx:pt idx="31150">2300</cx:pt>
          <cx:pt idx="31151">2800</cx:pt>
          <cx:pt idx="31152">2200</cx:pt>
          <cx:pt idx="31153">16000</cx:pt>
          <cx:pt idx="31154">2800</cx:pt>
          <cx:pt idx="31155">3400</cx:pt>
          <cx:pt idx="31156">2200</cx:pt>
          <cx:pt idx="31157">2700</cx:pt>
          <cx:pt idx="31158">2600</cx:pt>
          <cx:pt idx="31159">1500</cx:pt>
          <cx:pt idx="31160">2200</cx:pt>
          <cx:pt idx="31161">2100</cx:pt>
          <cx:pt idx="31162">2400</cx:pt>
          <cx:pt idx="31163">2800</cx:pt>
          <cx:pt idx="31164">2900</cx:pt>
          <cx:pt idx="31165">2300</cx:pt>
          <cx:pt idx="31166">4400</cx:pt>
          <cx:pt idx="31167">5400</cx:pt>
          <cx:pt idx="31168">4200</cx:pt>
          <cx:pt idx="31169">3000</cx:pt>
          <cx:pt idx="31170">4000</cx:pt>
          <cx:pt idx="31171">4000</cx:pt>
          <cx:pt idx="31172">4700</cx:pt>
          <cx:pt idx="31173">6700</cx:pt>
          <cx:pt idx="31174">3300</cx:pt>
          <cx:pt idx="31175">5800</cx:pt>
          <cx:pt idx="31176">4200</cx:pt>
          <cx:pt idx="31177">3700</cx:pt>
          <cx:pt idx="31178">400</cx:pt>
          <cx:pt idx="31179">3100</cx:pt>
          <cx:pt idx="31180">3300</cx:pt>
          <cx:pt idx="31181">4200</cx:pt>
          <cx:pt idx="31182">4000</cx:pt>
          <cx:pt idx="31183">1000</cx:pt>
          <cx:pt idx="31184">5900</cx:pt>
          <cx:pt idx="31185">3600</cx:pt>
          <cx:pt idx="31186">3900</cx:pt>
          <cx:pt idx="31187">3800</cx:pt>
          <cx:pt idx="31188">3300</cx:pt>
          <cx:pt idx="31189">3500</cx:pt>
          <cx:pt idx="31190">13400</cx:pt>
          <cx:pt idx="31191">5600</cx:pt>
          <cx:pt idx="31192">4600</cx:pt>
          <cx:pt idx="31193">4800</cx:pt>
          <cx:pt idx="31194">4800</cx:pt>
          <cx:pt idx="31195">4400</cx:pt>
          <cx:pt idx="31196">5700</cx:pt>
          <cx:pt idx="31197">4500</cx:pt>
          <cx:pt idx="31198">4900</cx:pt>
          <cx:pt idx="31199">4100</cx:pt>
          <cx:pt idx="31200">3400</cx:pt>
          <cx:pt idx="31201">3800</cx:pt>
          <cx:pt idx="31202">3100</cx:pt>
          <cx:pt idx="31203">5800</cx:pt>
          <cx:pt idx="31204">4100</cx:pt>
          <cx:pt idx="31205">4600</cx:pt>
          <cx:pt idx="31206">4600</cx:pt>
          <cx:pt idx="31207">3600</cx:pt>
          <cx:pt idx="31208">3400</cx:pt>
          <cx:pt idx="31209">2500</cx:pt>
          <cx:pt idx="31210">2500</cx:pt>
          <cx:pt idx="31211">3600</cx:pt>
          <cx:pt idx="31212">2800</cx:pt>
          <cx:pt idx="31213">3100</cx:pt>
          <cx:pt idx="31214">2000</cx:pt>
          <cx:pt idx="31215">2200</cx:pt>
          <cx:pt idx="31216">2100</cx:pt>
          <cx:pt idx="31217">3000</cx:pt>
          <cx:pt idx="31218">3700</cx:pt>
          <cx:pt idx="31219">6900</cx:pt>
          <cx:pt idx="31220">3700</cx:pt>
          <cx:pt idx="31221">2900</cx:pt>
          <cx:pt idx="31222">2200</cx:pt>
          <cx:pt idx="31223">2600</cx:pt>
          <cx:pt idx="31224">2800</cx:pt>
          <cx:pt idx="31225">2800</cx:pt>
          <cx:pt idx="31226">5100</cx:pt>
          <cx:pt idx="31227">5500</cx:pt>
          <cx:pt idx="31228">3500</cx:pt>
          <cx:pt idx="31229">5800</cx:pt>
          <cx:pt idx="31230">4100</cx:pt>
          <cx:pt idx="31231">4300</cx:pt>
          <cx:pt idx="31232">4300</cx:pt>
          <cx:pt idx="31233">4700</cx:pt>
          <cx:pt idx="31234">4400</cx:pt>
          <cx:pt idx="31235">3900</cx:pt>
          <cx:pt idx="31236">3900</cx:pt>
          <cx:pt idx="31237">4500</cx:pt>
          <cx:pt idx="31238">2600</cx:pt>
          <cx:pt idx="31239">5000</cx:pt>
          <cx:pt idx="31240">2900</cx:pt>
          <cx:pt idx="31241">3400</cx:pt>
          <cx:pt idx="31242">2600</cx:pt>
          <cx:pt idx="31243">2700</cx:pt>
          <cx:pt idx="31244">3700</cx:pt>
          <cx:pt idx="31245">3200</cx:pt>
          <cx:pt idx="31246">3400</cx:pt>
          <cx:pt idx="31247">3800</cx:pt>
          <cx:pt idx="31248">3600</cx:pt>
          <cx:pt idx="31249">2900</cx:pt>
          <cx:pt idx="31250">2200</cx:pt>
          <cx:pt idx="31251">2500</cx:pt>
          <cx:pt idx="31252">2300</cx:pt>
          <cx:pt idx="31253">2900</cx:pt>
          <cx:pt idx="31254">2400</cx:pt>
          <cx:pt idx="31255">2200</cx:pt>
          <cx:pt idx="31256">1600</cx:pt>
          <cx:pt idx="31257">2000</cx:pt>
          <cx:pt idx="31258">1900</cx:pt>
          <cx:pt idx="31259">2200</cx:pt>
          <cx:pt idx="31260">2000</cx:pt>
          <cx:pt idx="31261">2300</cx:pt>
          <cx:pt idx="31262">2200</cx:pt>
          <cx:pt idx="31263">2400</cx:pt>
          <cx:pt idx="31264">2700</cx:pt>
          <cx:pt idx="31265">2300</cx:pt>
          <cx:pt idx="31266">2000</cx:pt>
          <cx:pt idx="31267">1800</cx:pt>
          <cx:pt idx="31268">2000</cx:pt>
          <cx:pt idx="31269">2400</cx:pt>
          <cx:pt idx="31270">2600</cx:pt>
          <cx:pt idx="31271">2300</cx:pt>
          <cx:pt idx="31272">3100</cx:pt>
          <cx:pt idx="31273">2700</cx:pt>
          <cx:pt idx="31274">2600</cx:pt>
          <cx:pt idx="31275">3700</cx:pt>
          <cx:pt idx="31276">3700</cx:pt>
          <cx:pt idx="31277">2200</cx:pt>
          <cx:pt idx="31278">4300</cx:pt>
          <cx:pt idx="31279">2200</cx:pt>
          <cx:pt idx="31280">5100</cx:pt>
          <cx:pt idx="31281">3600</cx:pt>
          <cx:pt idx="31282">5000</cx:pt>
          <cx:pt idx="31283">3700</cx:pt>
          <cx:pt idx="31284">3800</cx:pt>
          <cx:pt idx="31285">4100</cx:pt>
          <cx:pt idx="31286">1700</cx:pt>
          <cx:pt idx="31287">1600</cx:pt>
          <cx:pt idx="31288">2200</cx:pt>
          <cx:pt idx="31289">1600</cx:pt>
          <cx:pt idx="31290">3200</cx:pt>
          <cx:pt idx="31291">2600</cx:pt>
          <cx:pt idx="31292">2200</cx:pt>
          <cx:pt idx="31293">3100</cx:pt>
          <cx:pt idx="31294">2900</cx:pt>
          <cx:pt idx="31295">2500</cx:pt>
          <cx:pt idx="31296">2000</cx:pt>
          <cx:pt idx="31297">1600</cx:pt>
          <cx:pt idx="31298">5700</cx:pt>
          <cx:pt idx="31299">5900</cx:pt>
          <cx:pt idx="31300">7000</cx:pt>
          <cx:pt idx="31301">5400</cx:pt>
          <cx:pt idx="31302">5200</cx:pt>
          <cx:pt idx="31303">5000</cx:pt>
          <cx:pt idx="31304">6500</cx:pt>
          <cx:pt idx="31305">6200</cx:pt>
          <cx:pt idx="31306">8900</cx:pt>
          <cx:pt idx="31307">9000</cx:pt>
          <cx:pt idx="31308">7100</cx:pt>
          <cx:pt idx="31309">6900</cx:pt>
          <cx:pt idx="31310">1800</cx:pt>
          <cx:pt idx="31311">2200</cx:pt>
          <cx:pt idx="31312">1400</cx:pt>
          <cx:pt idx="31313">2300</cx:pt>
          <cx:pt idx="31314">2700</cx:pt>
          <cx:pt idx="31315">2500</cx:pt>
          <cx:pt idx="31316">2600</cx:pt>
          <cx:pt idx="31317">2300</cx:pt>
          <cx:pt idx="31318">1900</cx:pt>
          <cx:pt idx="31319">3200</cx:pt>
          <cx:pt idx="31320">2700</cx:pt>
          <cx:pt idx="31321">3300</cx:pt>
          <cx:pt idx="31322">1400</cx:pt>
          <cx:pt idx="31323">4000</cx:pt>
          <cx:pt idx="31324">3500</cx:pt>
          <cx:pt idx="31325">2900</cx:pt>
          <cx:pt idx="31326">4600</cx:pt>
          <cx:pt idx="31327">4000</cx:pt>
          <cx:pt idx="31328">6500</cx:pt>
          <cx:pt idx="31329">5100</cx:pt>
          <cx:pt idx="31330">8300</cx:pt>
          <cx:pt idx="31331">11000</cx:pt>
          <cx:pt idx="31332">4400</cx:pt>
          <cx:pt idx="31333">2600</cx:pt>
          <cx:pt idx="31334">3600</cx:pt>
          <cx:pt idx="31335">500</cx:pt>
          <cx:pt idx="31336">3800</cx:pt>
          <cx:pt idx="31337">6000</cx:pt>
          <cx:pt idx="31338">6600</cx:pt>
          <cx:pt idx="31339">4600</cx:pt>
          <cx:pt idx="31340">4900</cx:pt>
          <cx:pt idx="31341">5200</cx:pt>
          <cx:pt idx="31342">4600</cx:pt>
          <cx:pt idx="31343">3600</cx:pt>
          <cx:pt idx="31344">2100</cx:pt>
          <cx:pt idx="31345">2600</cx:pt>
          <cx:pt idx="31346">6000</cx:pt>
          <cx:pt idx="31347">2300</cx:pt>
          <cx:pt idx="31348">2300</cx:pt>
          <cx:pt idx="31349">2000</cx:pt>
          <cx:pt idx="31350">2200</cx:pt>
          <cx:pt idx="31351">4000</cx:pt>
          <cx:pt idx="31352">35000</cx:pt>
          <cx:pt idx="31353">2500</cx:pt>
          <cx:pt idx="31354">5000</cx:pt>
          <cx:pt idx="31355">3800</cx:pt>
          <cx:pt idx="31356">2600</cx:pt>
          <cx:pt idx="31357">4000</cx:pt>
          <cx:pt idx="31358">2800</cx:pt>
          <cx:pt idx="31359">3800</cx:pt>
          <cx:pt idx="31360">3700</cx:pt>
          <cx:pt idx="31361">3700</cx:pt>
          <cx:pt idx="31362">4000</cx:pt>
          <cx:pt idx="31363">3600</cx:pt>
          <cx:pt idx="31364">4200</cx:pt>
          <cx:pt idx="31365">6300</cx:pt>
          <cx:pt idx="31366">2000</cx:pt>
          <cx:pt idx="31367">0</cx:pt>
          <cx:pt idx="31368">200</cx:pt>
          <cx:pt idx="31369">0</cx:pt>
          <cx:pt idx="31370">900</cx:pt>
          <cx:pt idx="31371">1000</cx:pt>
          <cx:pt idx="31372">800</cx:pt>
          <cx:pt idx="31373">900</cx:pt>
          <cx:pt idx="31374">1000</cx:pt>
          <cx:pt idx="31375">800</cx:pt>
          <cx:pt idx="31376">900</cx:pt>
          <cx:pt idx="31377">800</cx:pt>
          <cx:pt idx="31378">800</cx:pt>
          <cx:pt idx="31379">900</cx:pt>
          <cx:pt idx="31380">700</cx:pt>
          <cx:pt idx="31381">800</cx:pt>
          <cx:pt idx="31382">4100</cx:pt>
          <cx:pt idx="31383">4600</cx:pt>
          <cx:pt idx="31384">8200</cx:pt>
          <cx:pt idx="31385">3600</cx:pt>
          <cx:pt idx="31386">41300</cx:pt>
          <cx:pt idx="31387">5900</cx:pt>
          <cx:pt idx="31388">600</cx:pt>
          <cx:pt idx="31389">2700</cx:pt>
          <cx:pt idx="31390">1200</cx:pt>
          <cx:pt idx="31391">1200</cx:pt>
          <cx:pt idx="31392">1000</cx:pt>
          <cx:pt idx="31393">1000</cx:pt>
          <cx:pt idx="31394">1900</cx:pt>
          <cx:pt idx="31395">2900</cx:pt>
          <cx:pt idx="31396">2200</cx:pt>
          <cx:pt idx="31397">2700</cx:pt>
          <cx:pt idx="31398">2400</cx:pt>
          <cx:pt idx="31399">1000</cx:pt>
          <cx:pt idx="31400">0</cx:pt>
          <cx:pt idx="31401">1600</cx:pt>
          <cx:pt idx="31402">1600</cx:pt>
          <cx:pt idx="31403">2700</cx:pt>
          <cx:pt idx="31404">1500</cx:pt>
          <cx:pt idx="31405">1400</cx:pt>
          <cx:pt idx="31406">1800</cx:pt>
          <cx:pt idx="31407">600</cx:pt>
          <cx:pt idx="31408">2700</cx:pt>
          <cx:pt idx="31409">2000</cx:pt>
          <cx:pt idx="31410">2500</cx:pt>
          <cx:pt idx="31411">2200</cx:pt>
          <cx:pt idx="31412">2000</cx:pt>
          <cx:pt idx="31413">2100</cx:pt>
          <cx:pt idx="31414">2600</cx:pt>
          <cx:pt idx="31415">2300</cx:pt>
          <cx:pt idx="31416">2200</cx:pt>
          <cx:pt idx="31417">2500</cx:pt>
          <cx:pt idx="31418">2600</cx:pt>
          <cx:pt idx="31419">0</cx:pt>
          <cx:pt idx="31420">2400</cx:pt>
          <cx:pt idx="31421">2100</cx:pt>
          <cx:pt idx="31422">3000</cx:pt>
          <cx:pt idx="31423">3400</cx:pt>
          <cx:pt idx="31424">2300</cx:pt>
          <cx:pt idx="31425">2300</cx:pt>
          <cx:pt idx="31426">2400</cx:pt>
          <cx:pt idx="31427">2400</cx:pt>
          <cx:pt idx="31428">2400</cx:pt>
          <cx:pt idx="31429">2500</cx:pt>
          <cx:pt idx="31430">1800</cx:pt>
          <cx:pt idx="31431">3400</cx:pt>
          <cx:pt idx="31432">4800</cx:pt>
          <cx:pt idx="31433">5100</cx:pt>
          <cx:pt idx="31434">2300</cx:pt>
          <cx:pt idx="31435">3900</cx:pt>
          <cx:pt idx="31436">3200</cx:pt>
          <cx:pt idx="31437">4000</cx:pt>
          <cx:pt idx="31438">3300</cx:pt>
          <cx:pt idx="31439">3500</cx:pt>
          <cx:pt idx="31440">3900</cx:pt>
          <cx:pt idx="31441">2900</cx:pt>
          <cx:pt idx="31442">3100</cx:pt>
          <cx:pt idx="31443">3600</cx:pt>
          <cx:pt idx="31444">3000</cx:pt>
          <cx:pt idx="31445">3300</cx:pt>
          <cx:pt idx="31446">2900</cx:pt>
          <cx:pt idx="31447">3000</cx:pt>
          <cx:pt idx="31448">3000</cx:pt>
          <cx:pt idx="31449">3400</cx:pt>
          <cx:pt idx="31450">3600</cx:pt>
          <cx:pt idx="31451">3900</cx:pt>
          <cx:pt idx="31452">3300</cx:pt>
          <cx:pt idx="31453">2900</cx:pt>
          <cx:pt idx="31454">2600</cx:pt>
          <cx:pt idx="31455">3600</cx:pt>
          <cx:pt idx="31456">4100</cx:pt>
          <cx:pt idx="31457">4300</cx:pt>
          <cx:pt idx="31458">5800</cx:pt>
          <cx:pt idx="31459">6900</cx:pt>
          <cx:pt idx="31460">5700</cx:pt>
          <cx:pt idx="31461">4500</cx:pt>
          <cx:pt idx="31462">4300</cx:pt>
          <cx:pt idx="31463">3900</cx:pt>
          <cx:pt idx="31464">3000</cx:pt>
          <cx:pt idx="31465">2800</cx:pt>
          <cx:pt idx="31466">2300</cx:pt>
          <cx:pt idx="31467">6200</cx:pt>
          <cx:pt idx="31468">7200</cx:pt>
          <cx:pt idx="31469">6800</cx:pt>
          <cx:pt idx="31470">6500</cx:pt>
          <cx:pt idx="31471">6000</cx:pt>
          <cx:pt idx="31472">5700</cx:pt>
          <cx:pt idx="31473">4900</cx:pt>
          <cx:pt idx="31474">4800</cx:pt>
          <cx:pt idx="31475">4800</cx:pt>
          <cx:pt idx="31476">4000</cx:pt>
          <cx:pt idx="31477">6300</cx:pt>
          <cx:pt idx="31478">5900</cx:pt>
          <cx:pt idx="31479">2800</cx:pt>
          <cx:pt idx="31480">2100</cx:pt>
          <cx:pt idx="31481">2000</cx:pt>
          <cx:pt idx="31482">2700</cx:pt>
          <cx:pt idx="31483">3200</cx:pt>
          <cx:pt idx="31484">3100</cx:pt>
          <cx:pt idx="31485">3500</cx:pt>
          <cx:pt idx="31486">2500</cx:pt>
          <cx:pt idx="31487">4100</cx:pt>
          <cx:pt idx="31488">2900</cx:pt>
          <cx:pt idx="31489">2200</cx:pt>
          <cx:pt idx="31490">3500</cx:pt>
          <cx:pt idx="31491">1900</cx:pt>
          <cx:pt idx="31492">2200</cx:pt>
          <cx:pt idx="31493">1500</cx:pt>
          <cx:pt idx="31494">1400</cx:pt>
          <cx:pt idx="31495">1700</cx:pt>
          <cx:pt idx="31496">1700</cx:pt>
          <cx:pt idx="31497">1600</cx:pt>
          <cx:pt idx="31498">400</cx:pt>
          <cx:pt idx="31499">800</cx:pt>
          <cx:pt idx="31500">1100</cx:pt>
          <cx:pt idx="31501">800</cx:pt>
          <cx:pt idx="31502">1400</cx:pt>
          <cx:pt idx="31503">1900</cx:pt>
          <cx:pt idx="31504">2300</cx:pt>
          <cx:pt idx="31505">1400</cx:pt>
          <cx:pt idx="31506">2400</cx:pt>
          <cx:pt idx="31507">2000</cx:pt>
          <cx:pt idx="31508">2000</cx:pt>
          <cx:pt idx="31509">1400</cx:pt>
          <cx:pt idx="31510">2000</cx:pt>
          <cx:pt idx="31511">2800</cx:pt>
          <cx:pt idx="31512">1700</cx:pt>
          <cx:pt idx="31513">1900</cx:pt>
          <cx:pt idx="31514">2000</cx:pt>
          <cx:pt idx="31515">2500</cx:pt>
          <cx:pt idx="31516">3000</cx:pt>
          <cx:pt idx="31517">3900</cx:pt>
          <cx:pt idx="31518">2400</cx:pt>
          <cx:pt idx="31519">2800</cx:pt>
          <cx:pt idx="31520">2800</cx:pt>
          <cx:pt idx="31521">2700</cx:pt>
          <cx:pt idx="31522">3700</cx:pt>
          <cx:pt idx="31523">2100</cx:pt>
          <cx:pt idx="31524">4200</cx:pt>
          <cx:pt idx="31525">2000</cx:pt>
          <cx:pt idx="31526">3300</cx:pt>
          <cx:pt idx="31527">3700</cx:pt>
          <cx:pt idx="31528">4900</cx:pt>
          <cx:pt idx="31529">5200</cx:pt>
          <cx:pt idx="31530">4900</cx:pt>
          <cx:pt idx="31531">6800</cx:pt>
          <cx:pt idx="31532">7200</cx:pt>
          <cx:pt idx="31533">9200</cx:pt>
          <cx:pt idx="31534">6500</cx:pt>
          <cx:pt idx="31535">8200</cx:pt>
          <cx:pt idx="31536">7700</cx:pt>
          <cx:pt idx="31537">11600</cx:pt>
          <cx:pt idx="31538">20600</cx:pt>
          <cx:pt idx="31539">13600</cx:pt>
          <cx:pt idx="31540">8300</cx:pt>
          <cx:pt idx="31541">7300</cx:pt>
          <cx:pt idx="31542">6600</cx:pt>
          <cx:pt idx="31543">7400</cx:pt>
          <cx:pt idx="31544">2400</cx:pt>
          <cx:pt idx="31545">2400</cx:pt>
          <cx:pt idx="31546">1700</cx:pt>
          <cx:pt idx="31547">2800</cx:pt>
          <cx:pt idx="31548">3300</cx:pt>
          <cx:pt idx="31549">4800</cx:pt>
          <cx:pt idx="31550">3000</cx:pt>
          <cx:pt idx="31551">5100</cx:pt>
          <cx:pt idx="31552">3200</cx:pt>
          <cx:pt idx="31553">1800</cx:pt>
          <cx:pt idx="31554">1800</cx:pt>
          <cx:pt idx="31555">1800</cx:pt>
          <cx:pt idx="31556">3600</cx:pt>
          <cx:pt idx="31557">4700</cx:pt>
          <cx:pt idx="31558">4400</cx:pt>
          <cx:pt idx="31559">2900</cx:pt>
          <cx:pt idx="31560">3000</cx:pt>
          <cx:pt idx="31561">2700</cx:pt>
          <cx:pt idx="31562">2400</cx:pt>
          <cx:pt idx="31563">3000</cx:pt>
          <cx:pt idx="31564">1900</cx:pt>
          <cx:pt idx="31565">1400</cx:pt>
          <cx:pt idx="31566">2400</cx:pt>
          <cx:pt idx="31567">1200</cx:pt>
          <cx:pt idx="31568">1200</cx:pt>
          <cx:pt idx="31569">100</cx:pt>
          <cx:pt idx="31570">0</cx:pt>
          <cx:pt idx="31571">300</cx:pt>
          <cx:pt idx="31572">1700</cx:pt>
          <cx:pt idx="31573">1600</cx:pt>
          <cx:pt idx="31574">2900</cx:pt>
          <cx:pt idx="31575">3100</cx:pt>
          <cx:pt idx="31576">1800</cx:pt>
          <cx:pt idx="31577">2300</cx:pt>
          <cx:pt idx="31578">2900</cx:pt>
          <cx:pt idx="31579">3300</cx:pt>
          <cx:pt idx="31580">3000</cx:pt>
          <cx:pt idx="31581">3300</cx:pt>
          <cx:pt idx="31582">1800</cx:pt>
          <cx:pt idx="31583">4000</cx:pt>
          <cx:pt idx="31584">3800</cx:pt>
          <cx:pt idx="31585">2600</cx:pt>
          <cx:pt idx="31586">1700</cx:pt>
          <cx:pt idx="31587">1700</cx:pt>
          <cx:pt idx="31588">2900</cx:pt>
          <cx:pt idx="31589">1400</cx:pt>
          <cx:pt idx="31590">1600</cx:pt>
          <cx:pt idx="31591">2400</cx:pt>
          <cx:pt idx="31592">2300</cx:pt>
          <cx:pt idx="31593">2400</cx:pt>
          <cx:pt idx="31594">2200</cx:pt>
          <cx:pt idx="31595">2400</cx:pt>
          <cx:pt idx="31596">1700</cx:pt>
          <cx:pt idx="31597">2000</cx:pt>
          <cx:pt idx="31598">1700</cx:pt>
          <cx:pt idx="31599">2800</cx:pt>
          <cx:pt idx="31600">2000</cx:pt>
          <cx:pt idx="31601">3200</cx:pt>
          <cx:pt idx="31602">2000</cx:pt>
          <cx:pt idx="31603">2600</cx:pt>
          <cx:pt idx="31604">2400</cx:pt>
          <cx:pt idx="31605">2600</cx:pt>
          <cx:pt idx="31606">1700</cx:pt>
          <cx:pt idx="31607">3000</cx:pt>
          <cx:pt idx="31608">5000</cx:pt>
          <cx:pt idx="31609">1800</cx:pt>
          <cx:pt idx="31610">200</cx:pt>
          <cx:pt idx="31611">1600</cx:pt>
          <cx:pt idx="31612">1700</cx:pt>
          <cx:pt idx="31613">1100</cx:pt>
          <cx:pt idx="31614">1000</cx:pt>
          <cx:pt idx="31615">1000</cx:pt>
          <cx:pt idx="31616">1500</cx:pt>
          <cx:pt idx="31617">1100</cx:pt>
          <cx:pt idx="31618">1100</cx:pt>
          <cx:pt idx="31619">1500</cx:pt>
          <cx:pt idx="31620">4800</cx:pt>
          <cx:pt idx="31621">1300</cx:pt>
          <cx:pt idx="31622">1400</cx:pt>
          <cx:pt idx="31623">1300</cx:pt>
          <cx:pt idx="31624">1300</cx:pt>
          <cx:pt idx="31625">1300</cx:pt>
          <cx:pt idx="31626">1700</cx:pt>
          <cx:pt idx="31627">1200</cx:pt>
          <cx:pt idx="31628">3100</cx:pt>
          <cx:pt idx="31629">3000</cx:pt>
          <cx:pt idx="31630">1400</cx:pt>
          <cx:pt idx="31631">2700</cx:pt>
          <cx:pt idx="31632">2800</cx:pt>
          <cx:pt idx="31633">2300</cx:pt>
          <cx:pt idx="31634">1700</cx:pt>
          <cx:pt idx="31635">1300</cx:pt>
          <cx:pt idx="31636">1900</cx:pt>
          <cx:pt idx="31637">2300</cx:pt>
          <cx:pt idx="31638">2200</cx:pt>
          <cx:pt idx="31639">2400</cx:pt>
          <cx:pt idx="31640">700</cx:pt>
          <cx:pt idx="31641">1000</cx:pt>
          <cx:pt idx="31642">1000</cx:pt>
          <cx:pt idx="31643">1000</cx:pt>
          <cx:pt idx="31644">900</cx:pt>
          <cx:pt idx="31645">1100</cx:pt>
          <cx:pt idx="31646">1100</cx:pt>
          <cx:pt idx="31647">300</cx:pt>
          <cx:pt idx="31648">0</cx:pt>
          <cx:pt idx="31649">0</cx:pt>
          <cx:pt idx="31650">700</cx:pt>
          <cx:pt idx="31651">1500</cx:pt>
          <cx:pt idx="31652">4700</cx:pt>
          <cx:pt idx="31653">9600</cx:pt>
          <cx:pt idx="31654">5900</cx:pt>
          <cx:pt idx="31655">6400</cx:pt>
          <cx:pt idx="31656">4900</cx:pt>
          <cx:pt idx="31657">4700</cx:pt>
          <cx:pt idx="31658">5700</cx:pt>
          <cx:pt idx="31659">4600</cx:pt>
          <cx:pt idx="31660">5900</cx:pt>
          <cx:pt idx="31661">5400</cx:pt>
          <cx:pt idx="31662">5100</cx:pt>
          <cx:pt idx="31663">5700</cx:pt>
          <cx:pt idx="31664">6400</cx:pt>
          <cx:pt idx="31665">6400</cx:pt>
          <cx:pt idx="31666">7500</cx:pt>
          <cx:pt idx="31667">11300</cx:pt>
          <cx:pt idx="31668">1000</cx:pt>
          <cx:pt idx="31669">4100</cx:pt>
          <cx:pt idx="31670">2400</cx:pt>
          <cx:pt idx="31671">3600</cx:pt>
          <cx:pt idx="31672">4600</cx:pt>
          <cx:pt idx="31673">7900</cx:pt>
          <cx:pt idx="31674">7800</cx:pt>
          <cx:pt idx="31675">5800</cx:pt>
          <cx:pt idx="31676">4100</cx:pt>
          <cx:pt idx="31677">4200</cx:pt>
          <cx:pt idx="31678">2900</cx:pt>
          <cx:pt idx="31679">3300</cx:pt>
          <cx:pt idx="31680">3500</cx:pt>
          <cx:pt idx="31681">3600</cx:pt>
          <cx:pt idx="31682">4300</cx:pt>
          <cx:pt idx="31683">5500</cx:pt>
          <cx:pt idx="31684">2400</cx:pt>
          <cx:pt idx="31685">3900</cx:pt>
          <cx:pt idx="31686">3300</cx:pt>
          <cx:pt idx="31687">3000</cx:pt>
          <cx:pt idx="31688">900</cx:pt>
          <cx:pt idx="31689">1100</cx:pt>
          <cx:pt idx="31690">1200</cx:pt>
          <cx:pt idx="31691">900</cx:pt>
          <cx:pt idx="31692">2000</cx:pt>
          <cx:pt idx="31693">1100</cx:pt>
          <cx:pt idx="31694">1800</cx:pt>
          <cx:pt idx="31695">700</cx:pt>
          <cx:pt idx="31696">500</cx:pt>
          <cx:pt idx="31697">700</cx:pt>
          <cx:pt idx="31698">1000</cx:pt>
          <cx:pt idx="31699">500</cx:pt>
          <cx:pt idx="31700">3400</cx:pt>
          <cx:pt idx="31701">3700</cx:pt>
          <cx:pt idx="31702">3100</cx:pt>
          <cx:pt idx="31703">4400</cx:pt>
          <cx:pt idx="31704">300</cx:pt>
          <cx:pt idx="31705">7700</cx:pt>
          <cx:pt idx="31706">3000</cx:pt>
          <cx:pt idx="31707">4300</cx:pt>
          <cx:pt idx="31708">1500</cx:pt>
          <cx:pt idx="31709">2900</cx:pt>
          <cx:pt idx="31710">2800</cx:pt>
          <cx:pt idx="31711">5200</cx:pt>
          <cx:pt idx="31712">2500</cx:pt>
          <cx:pt idx="31713">2600</cx:pt>
          <cx:pt idx="31714">2200</cx:pt>
          <cx:pt idx="31715">2300</cx:pt>
          <cx:pt idx="31716">2000</cx:pt>
          <cx:pt idx="31717">2100</cx:pt>
          <cx:pt idx="31718">2500</cx:pt>
          <cx:pt idx="31719">2700</cx:pt>
          <cx:pt idx="31720">3100</cx:pt>
          <cx:pt idx="31721">3000</cx:pt>
          <cx:pt idx="31722">2200</cx:pt>
          <cx:pt idx="31723">3000</cx:pt>
          <cx:pt idx="31724">4500</cx:pt>
          <cx:pt idx="31725">5300</cx:pt>
          <cx:pt idx="31726">3000</cx:pt>
          <cx:pt idx="31727">4100</cx:pt>
          <cx:pt idx="31728">4100</cx:pt>
          <cx:pt idx="31729">3300</cx:pt>
          <cx:pt idx="31730">3500</cx:pt>
          <cx:pt idx="31731">2900</cx:pt>
          <cx:pt idx="31732">3400</cx:pt>
          <cx:pt idx="31733">3200</cx:pt>
          <cx:pt idx="31734">3000</cx:pt>
          <cx:pt idx="31735">3400</cx:pt>
          <cx:pt idx="31736">2700</cx:pt>
          <cx:pt idx="31737">700</cx:pt>
          <cx:pt idx="31738">3800</cx:pt>
          <cx:pt idx="31739">2500</cx:pt>
          <cx:pt idx="31740">2600</cx:pt>
          <cx:pt idx="31741">2700</cx:pt>
          <cx:pt idx="31742">3100</cx:pt>
          <cx:pt idx="31743">2400</cx:pt>
          <cx:pt idx="31744">2700</cx:pt>
          <cx:pt idx="31745">3400</cx:pt>
          <cx:pt idx="31746">3400</cx:pt>
          <cx:pt idx="31747">3400</cx:pt>
          <cx:pt idx="31748">4700</cx:pt>
          <cx:pt idx="31749">5000</cx:pt>
          <cx:pt idx="31750">4800</cx:pt>
          <cx:pt idx="31751">7700</cx:pt>
          <cx:pt idx="31752">9200</cx:pt>
          <cx:pt idx="31753">300</cx:pt>
          <cx:pt idx="31754">7400</cx:pt>
          <cx:pt idx="31755">6300</cx:pt>
          <cx:pt idx="31756">7600</cx:pt>
          <cx:pt idx="31757">4600</cx:pt>
          <cx:pt idx="31758">6300</cx:pt>
          <cx:pt idx="31759">5300</cx:pt>
          <cx:pt idx="31760">5800</cx:pt>
          <cx:pt idx="31761">1700</cx:pt>
          <cx:pt idx="31762">2500</cx:pt>
          <cx:pt idx="31763">1700</cx:pt>
          <cx:pt idx="31764">2600</cx:pt>
          <cx:pt idx="31765">1900</cx:pt>
          <cx:pt idx="31766">2300</cx:pt>
          <cx:pt idx="31767">2200</cx:pt>
          <cx:pt idx="31768">2300</cx:pt>
          <cx:pt idx="31769">2400</cx:pt>
          <cx:pt idx="31770">2200</cx:pt>
          <cx:pt idx="31771">1700</cx:pt>
          <cx:pt idx="31772">1300</cx:pt>
          <cx:pt idx="31773">3800</cx:pt>
          <cx:pt idx="31774">3500</cx:pt>
          <cx:pt idx="31775">3400</cx:pt>
          <cx:pt idx="31776">3700</cx:pt>
          <cx:pt idx="31777">4000</cx:pt>
          <cx:pt idx="31778">4000</cx:pt>
          <cx:pt idx="31779">3700</cx:pt>
          <cx:pt idx="31780">3600</cx:pt>
          <cx:pt idx="31781">3300</cx:pt>
          <cx:pt idx="31782">2700</cx:pt>
          <cx:pt idx="31783">69400</cx:pt>
          <cx:pt idx="31784">4800</cx:pt>
          <cx:pt idx="31785">0</cx:pt>
          <cx:pt idx="31786">400</cx:pt>
          <cx:pt idx="31787">200</cx:pt>
          <cx:pt idx="31788">0</cx:pt>
          <cx:pt idx="31789">800</cx:pt>
          <cx:pt idx="31790">5400</cx:pt>
          <cx:pt idx="31791">7100</cx:pt>
          <cx:pt idx="31792">5500</cx:pt>
          <cx:pt idx="31793">7900</cx:pt>
          <cx:pt idx="31794">9400</cx:pt>
          <cx:pt idx="31795">5200</cx:pt>
          <cx:pt idx="31796">6400</cx:pt>
          <cx:pt idx="31797">6200</cx:pt>
          <cx:pt idx="31798">5200</cx:pt>
          <cx:pt idx="31799">5600</cx:pt>
          <cx:pt idx="31800">8500</cx:pt>
          <cx:pt idx="31801">7100</cx:pt>
          <cx:pt idx="31802">4600</cx:pt>
          <cx:pt idx="31803">6400</cx:pt>
          <cx:pt idx="31804">5800</cx:pt>
          <cx:pt idx="31805">8900</cx:pt>
          <cx:pt idx="31806">12600</cx:pt>
          <cx:pt idx="31807">10100</cx:pt>
          <cx:pt idx="31808">7000</cx:pt>
          <cx:pt idx="31809">4000</cx:pt>
          <cx:pt idx="31810">6100</cx:pt>
          <cx:pt idx="31811">100</cx:pt>
          <cx:pt idx="31812">500</cx:pt>
          <cx:pt idx="31813">800</cx:pt>
          <cx:pt idx="31814">2600</cx:pt>
          <cx:pt idx="31815">2600</cx:pt>
          <cx:pt idx="31816">1900</cx:pt>
          <cx:pt idx="31817">1800</cx:pt>
          <cx:pt idx="31818">4000</cx:pt>
          <cx:pt idx="31819">2400</cx:pt>
          <cx:pt idx="31820">2800</cx:pt>
          <cx:pt idx="31821">3400</cx:pt>
          <cx:pt idx="31822">2500</cx:pt>
          <cx:pt idx="31823">1900</cx:pt>
          <cx:pt idx="31824">2800</cx:pt>
          <cx:pt idx="31825">2400</cx:pt>
          <cx:pt idx="31826">4700</cx:pt>
          <cx:pt idx="31827">5000</cx:pt>
          <cx:pt idx="31828">3700</cx:pt>
          <cx:pt idx="31829">4700</cx:pt>
          <cx:pt idx="31830">4700</cx:pt>
          <cx:pt idx="31831">4400</cx:pt>
          <cx:pt idx="31832">5500</cx:pt>
          <cx:pt idx="31833">3700</cx:pt>
          <cx:pt idx="31834">4100</cx:pt>
          <cx:pt idx="31835">3800</cx:pt>
          <cx:pt idx="31836">3500</cx:pt>
          <cx:pt idx="31837">3700</cx:pt>
          <cx:pt idx="31838">2200</cx:pt>
          <cx:pt idx="31839">2700</cx:pt>
          <cx:pt idx="31840">2300</cx:pt>
          <cx:pt idx="31841">3100</cx:pt>
          <cx:pt idx="31842">3500</cx:pt>
          <cx:pt idx="31843">3600</cx:pt>
          <cx:pt idx="31844">3700</cx:pt>
          <cx:pt idx="31845">4100</cx:pt>
          <cx:pt idx="31846">4100</cx:pt>
          <cx:pt idx="31847">4800</cx:pt>
          <cx:pt idx="31848">5100</cx:pt>
          <cx:pt idx="31849">5000</cx:pt>
          <cx:pt idx="31850">2900</cx:pt>
          <cx:pt idx="31851">3300</cx:pt>
          <cx:pt idx="31852">2400</cx:pt>
          <cx:pt idx="31853">2500</cx:pt>
          <cx:pt idx="31854">1500</cx:pt>
          <cx:pt idx="31855">0</cx:pt>
          <cx:pt idx="31856">0</cx:pt>
          <cx:pt idx="31857">0</cx:pt>
          <cx:pt idx="31858">0</cx:pt>
          <cx:pt idx="31859">12000</cx:pt>
          <cx:pt idx="31860">7600</cx:pt>
          <cx:pt idx="31861">5900</cx:pt>
          <cx:pt idx="31862">4800</cx:pt>
          <cx:pt idx="31863">4700</cx:pt>
          <cx:pt idx="31864">4700</cx:pt>
          <cx:pt idx="31865">4000</cx:pt>
          <cx:pt idx="31866">1900</cx:pt>
          <cx:pt idx="31867">2100</cx:pt>
          <cx:pt idx="31868">1700</cx:pt>
          <cx:pt idx="31869">900</cx:pt>
          <cx:pt idx="31870">2500</cx:pt>
          <cx:pt idx="31871">2500</cx:pt>
          <cx:pt idx="31872">2400</cx:pt>
          <cx:pt idx="31873">2400</cx:pt>
          <cx:pt idx="31874">5300</cx:pt>
          <cx:pt idx="31875">7500</cx:pt>
          <cx:pt idx="31876">5100</cx:pt>
          <cx:pt idx="31877">4200</cx:pt>
          <cx:pt idx="31878">3900</cx:pt>
          <cx:pt idx="31879">1300</cx:pt>
          <cx:pt idx="31880">2400</cx:pt>
          <cx:pt idx="31881">2100</cx:pt>
          <cx:pt idx="31882">2500</cx:pt>
          <cx:pt idx="31883">3500</cx:pt>
          <cx:pt idx="31884">4400</cx:pt>
          <cx:pt idx="31885">3400</cx:pt>
          <cx:pt idx="31886">8000</cx:pt>
          <cx:pt idx="31887">8600</cx:pt>
          <cx:pt idx="31888">3800</cx:pt>
          <cx:pt idx="31889">5000</cx:pt>
          <cx:pt idx="31890">5200</cx:pt>
          <cx:pt idx="31891">4900</cx:pt>
          <cx:pt idx="31892">2900</cx:pt>
          <cx:pt idx="31893">6100</cx:pt>
          <cx:pt idx="31894">5200</cx:pt>
          <cx:pt idx="31895">4000</cx:pt>
          <cx:pt idx="31896">7300</cx:pt>
          <cx:pt idx="31897">4700</cx:pt>
          <cx:pt idx="31898">5500</cx:pt>
          <cx:pt idx="31899">8000</cx:pt>
          <cx:pt idx="31900">6800</cx:pt>
          <cx:pt idx="31901">7100</cx:pt>
          <cx:pt idx="31902">7900</cx:pt>
          <cx:pt idx="31903">9700</cx:pt>
          <cx:pt idx="31904">2200</cx:pt>
          <cx:pt idx="31905">14900</cx:pt>
          <cx:pt idx="31906">8200</cx:pt>
          <cx:pt idx="31907">5200</cx:pt>
          <cx:pt idx="31908">4900</cx:pt>
          <cx:pt idx="31909">5900</cx:pt>
          <cx:pt idx="31910">3600</cx:pt>
          <cx:pt idx="31911">3600</cx:pt>
          <cx:pt idx="31912">3400</cx:pt>
          <cx:pt idx="31913">3300</cx:pt>
          <cx:pt idx="31914">3000</cx:pt>
          <cx:pt idx="31915">3500</cx:pt>
          <cx:pt idx="31916">3700</cx:pt>
          <cx:pt idx="31917">3100</cx:pt>
          <cx:pt idx="31918">4000</cx:pt>
          <cx:pt idx="31919">4000</cx:pt>
          <cx:pt idx="31920">3900</cx:pt>
          <cx:pt idx="31921">3200</cx:pt>
          <cx:pt idx="31922">3000</cx:pt>
          <cx:pt idx="31923">2600</cx:pt>
          <cx:pt idx="31924">1800</cx:pt>
          <cx:pt idx="31925">2400</cx:pt>
          <cx:pt idx="31926">500</cx:pt>
          <cx:pt idx="31927">400</cx:pt>
          <cx:pt idx="31928">1800</cx:pt>
          <cx:pt idx="31929">4500</cx:pt>
          <cx:pt idx="31930">4400</cx:pt>
          <cx:pt idx="31931">3900</cx:pt>
          <cx:pt idx="31932">5200</cx:pt>
          <cx:pt idx="31933">3600</cx:pt>
          <cx:pt idx="31934">3800</cx:pt>
          <cx:pt idx="31935">10500</cx:pt>
          <cx:pt idx="31936">17400</cx:pt>
          <cx:pt idx="31937">26000</cx:pt>
          <cx:pt idx="31938">25200</cx:pt>
          <cx:pt idx="31939">21000</cx:pt>
          <cx:pt idx="31940">2400</cx:pt>
          <cx:pt idx="31941">2600</cx:pt>
          <cx:pt idx="31942">2900</cx:pt>
          <cx:pt idx="31943">2800</cx:pt>
          <cx:pt idx="31944">6400</cx:pt>
          <cx:pt idx="31945">14700</cx:pt>
          <cx:pt idx="31946">24600</cx:pt>
          <cx:pt idx="31947">6100</cx:pt>
          <cx:pt idx="31948">5700</cx:pt>
          <cx:pt idx="31949">4800</cx:pt>
          <cx:pt idx="31950">4000</cx:pt>
          <cx:pt idx="31951">5000</cx:pt>
          <cx:pt idx="31952">4800</cx:pt>
          <cx:pt idx="31953">5900</cx:pt>
          <cx:pt idx="31954">5000</cx:pt>
          <cx:pt idx="31955">5900</cx:pt>
          <cx:pt idx="31956">4700</cx:pt>
          <cx:pt idx="31957">4700</cx:pt>
          <cx:pt idx="31958">4600</cx:pt>
          <cx:pt idx="31959">3600</cx:pt>
          <cx:pt idx="31960">3800</cx:pt>
          <cx:pt idx="31961">2700</cx:pt>
          <cx:pt idx="31962">3400</cx:pt>
          <cx:pt idx="31963">3100</cx:pt>
          <cx:pt idx="31964">3100</cx:pt>
          <cx:pt idx="31965">4100</cx:pt>
          <cx:pt idx="31966">2100</cx:pt>
          <cx:pt idx="31967">5900</cx:pt>
          <cx:pt idx="31968">4600</cx:pt>
          <cx:pt idx="31969">3200</cx:pt>
          <cx:pt idx="31970">3400</cx:pt>
          <cx:pt idx="31971">2300</cx:pt>
          <cx:pt idx="31972">4000</cx:pt>
          <cx:pt idx="31973">3000</cx:pt>
          <cx:pt idx="31974">2000</cx:pt>
          <cx:pt idx="31975">1500</cx:pt>
          <cx:pt idx="31976">1700</cx:pt>
          <cx:pt idx="31977">2100</cx:pt>
          <cx:pt idx="31978">2100</cx:pt>
          <cx:pt idx="31979">2500</cx:pt>
          <cx:pt idx="31980">2400</cx:pt>
          <cx:pt idx="31981">6200</cx:pt>
          <cx:pt idx="31982">11400</cx:pt>
          <cx:pt idx="31983">7200</cx:pt>
          <cx:pt idx="31984">8200</cx:pt>
          <cx:pt idx="31985">7900</cx:pt>
          <cx:pt idx="31986">11800</cx:pt>
          <cx:pt idx="31987">7700</cx:pt>
          <cx:pt idx="31988">7500</cx:pt>
          <cx:pt idx="31989">9300</cx:pt>
          <cx:pt idx="31990">8100</cx:pt>
          <cx:pt idx="31991">6800</cx:pt>
          <cx:pt idx="31992">8700</cx:pt>
          <cx:pt idx="31993">9800</cx:pt>
          <cx:pt idx="31994">7900</cx:pt>
          <cx:pt idx="31995">5700</cx:pt>
          <cx:pt idx="31996">6200</cx:pt>
          <cx:pt idx="31997">6000</cx:pt>
          <cx:pt idx="31998">7000</cx:pt>
          <cx:pt idx="31999">9900</cx:pt>
          <cx:pt idx="32000">5400</cx:pt>
          <cx:pt idx="32001">11100</cx:pt>
          <cx:pt idx="32002">7500</cx:pt>
          <cx:pt idx="32003">12400</cx:pt>
          <cx:pt idx="32004">3300</cx:pt>
          <cx:pt idx="32005">2600</cx:pt>
          <cx:pt idx="32006">2400</cx:pt>
          <cx:pt idx="32007">1500</cx:pt>
          <cx:pt idx="32008">1100</cx:pt>
          <cx:pt idx="32009">1400</cx:pt>
          <cx:pt idx="32010">2000</cx:pt>
          <cx:pt idx="32011">2500</cx:pt>
          <cx:pt idx="32012">1000</cx:pt>
          <cx:pt idx="32013">1700</cx:pt>
          <cx:pt idx="32014">1100</cx:pt>
          <cx:pt idx="32015">1000</cx:pt>
          <cx:pt idx="32016">1500</cx:pt>
          <cx:pt idx="32017">1400</cx:pt>
          <cx:pt idx="32018">1500</cx:pt>
          <cx:pt idx="32019">8500</cx:pt>
          <cx:pt idx="32020">10500</cx:pt>
          <cx:pt idx="32021">24000</cx:pt>
          <cx:pt idx="32022">11600</cx:pt>
          <cx:pt idx="32023">21300</cx:pt>
          <cx:pt idx="32024">13300</cx:pt>
          <cx:pt idx="32025">9400</cx:pt>
          <cx:pt idx="32026">9200</cx:pt>
          <cx:pt idx="32027">9000</cx:pt>
          <cx:pt idx="32028">11600</cx:pt>
          <cx:pt idx="32029">10300</cx:pt>
          <cx:pt idx="32030">15800</cx:pt>
          <cx:pt idx="32031">1400</cx:pt>
          <cx:pt idx="32032">200</cx:pt>
          <cx:pt idx="32033">1100</cx:pt>
          <cx:pt idx="32034">1900</cx:pt>
          <cx:pt idx="32035">1800</cx:pt>
          <cx:pt idx="32036">1200</cx:pt>
          <cx:pt idx="32037">1600</cx:pt>
          <cx:pt idx="32038">2200</cx:pt>
          <cx:pt idx="32039">1500</cx:pt>
          <cx:pt idx="32040">1500</cx:pt>
          <cx:pt idx="32041">1700</cx:pt>
          <cx:pt idx="32042">1800</cx:pt>
          <cx:pt idx="32043">1300</cx:pt>
          <cx:pt idx="32044">2000</cx:pt>
          <cx:pt idx="32045">2600</cx:pt>
          <cx:pt idx="32046">2800</cx:pt>
          <cx:pt idx="32047">3000</cx:pt>
          <cx:pt idx="32048">1900</cx:pt>
          <cx:pt idx="32049">1100</cx:pt>
          <cx:pt idx="32050">2400</cx:pt>
          <cx:pt idx="32051">1400</cx:pt>
          <cx:pt idx="32052">1800</cx:pt>
          <cx:pt idx="32053">1400</cx:pt>
          <cx:pt idx="32054">2400</cx:pt>
          <cx:pt idx="32055">3000</cx:pt>
          <cx:pt idx="32056">3700</cx:pt>
          <cx:pt idx="32057">1900</cx:pt>
          <cx:pt idx="32058">3300</cx:pt>
          <cx:pt idx="32059">8300</cx:pt>
          <cx:pt idx="32060">5200</cx:pt>
          <cx:pt idx="32061">3000</cx:pt>
          <cx:pt idx="32062">2800</cx:pt>
          <cx:pt idx="32063">2100</cx:pt>
          <cx:pt idx="32064">2300</cx:pt>
          <cx:pt idx="32065">2900</cx:pt>
          <cx:pt idx="32066">2100</cx:pt>
          <cx:pt idx="32067">1700</cx:pt>
          <cx:pt idx="32068">4200</cx:pt>
          <cx:pt idx="32069">2000</cx:pt>
          <cx:pt idx="32070">1600</cx:pt>
          <cx:pt idx="32071">1900</cx:pt>
          <cx:pt idx="32072">2200</cx:pt>
          <cx:pt idx="32073">900</cx:pt>
          <cx:pt idx="32074">1700</cx:pt>
          <cx:pt idx="32075">1800</cx:pt>
          <cx:pt idx="32076">1700</cx:pt>
          <cx:pt idx="32077">1500</cx:pt>
          <cx:pt idx="32078">2500</cx:pt>
          <cx:pt idx="32079">3100</cx:pt>
          <cx:pt idx="32080">1900</cx:pt>
          <cx:pt idx="32081">2700</cx:pt>
          <cx:pt idx="32082">2800</cx:pt>
          <cx:pt idx="32083">2500</cx:pt>
          <cx:pt idx="32084">2100</cx:pt>
          <cx:pt idx="32085">2500</cx:pt>
          <cx:pt idx="32086">3600</cx:pt>
          <cx:pt idx="32087">2400</cx:pt>
          <cx:pt idx="32088">2400</cx:pt>
          <cx:pt idx="32089">2400</cx:pt>
          <cx:pt idx="32090">3700</cx:pt>
          <cx:pt idx="32091">5000</cx:pt>
          <cx:pt idx="32092">5500</cx:pt>
          <cx:pt idx="32093">6700</cx:pt>
          <cx:pt idx="32094">4700</cx:pt>
          <cx:pt idx="32095">3700</cx:pt>
          <cx:pt idx="32096">3300</cx:pt>
          <cx:pt idx="32097">3600</cx:pt>
          <cx:pt idx="32098">3100</cx:pt>
          <cx:pt idx="32099">5200</cx:pt>
          <cx:pt idx="32100">4400</cx:pt>
          <cx:pt idx="32101">3800</cx:pt>
          <cx:pt idx="32102">1400</cx:pt>
          <cx:pt idx="32103">800</cx:pt>
          <cx:pt idx="32104">600</cx:pt>
          <cx:pt idx="32105">700</cx:pt>
          <cx:pt idx="32106">1500</cx:pt>
          <cx:pt idx="32107">4000</cx:pt>
          <cx:pt idx="32108">3700</cx:pt>
          <cx:pt idx="32109">200</cx:pt>
          <cx:pt idx="32110">300</cx:pt>
          <cx:pt idx="32111">300</cx:pt>
          <cx:pt idx="32112">300</cx:pt>
          <cx:pt idx="32113">300</cx:pt>
          <cx:pt idx="32114">2200</cx:pt>
          <cx:pt idx="32115">2300</cx:pt>
          <cx:pt idx="32116">2400</cx:pt>
          <cx:pt idx="32117">2400</cx:pt>
          <cx:pt idx="32118">2000</cx:pt>
          <cx:pt idx="32119">8400</cx:pt>
          <cx:pt idx="32120">64400</cx:pt>
          <cx:pt idx="32121">3000</cx:pt>
          <cx:pt idx="32122">7100</cx:pt>
          <cx:pt idx="32123">400</cx:pt>
          <cx:pt idx="32124">600</cx:pt>
          <cx:pt idx="32125">5000</cx:pt>
          <cx:pt idx="32126">4700</cx:pt>
          <cx:pt idx="32127">4900</cx:pt>
          <cx:pt idx="32128">5100</cx:pt>
          <cx:pt idx="32129">6900</cx:pt>
          <cx:pt idx="32130">6000</cx:pt>
          <cx:pt idx="32131">4300</cx:pt>
          <cx:pt idx="32132">4500</cx:pt>
          <cx:pt idx="32133">8900</cx:pt>
          <cx:pt idx="32134">8700</cx:pt>
          <cx:pt idx="32135">5200</cx:pt>
          <cx:pt idx="32136">2500</cx:pt>
          <cx:pt idx="32137">2700</cx:pt>
          <cx:pt idx="32138">4000</cx:pt>
          <cx:pt idx="32139">2600</cx:pt>
          <cx:pt idx="32140">2700</cx:pt>
          <cx:pt idx="32141">2800</cx:pt>
          <cx:pt idx="32142">2800</cx:pt>
          <cx:pt idx="32143">3200</cx:pt>
          <cx:pt idx="32144">11700</cx:pt>
          <cx:pt idx="32145">6600</cx:pt>
          <cx:pt idx="32146">5400</cx:pt>
          <cx:pt idx="32147">4700</cx:pt>
          <cx:pt idx="32148">1800</cx:pt>
          <cx:pt idx="32149">1900</cx:pt>
          <cx:pt idx="32150">2400</cx:pt>
          <cx:pt idx="32151">2300</cx:pt>
          <cx:pt idx="32152">2400</cx:pt>
          <cx:pt idx="32153">900</cx:pt>
          <cx:pt idx="32154">1700</cx:pt>
          <cx:pt idx="32155">2000</cx:pt>
          <cx:pt idx="32156">1700</cx:pt>
          <cx:pt idx="32157">1900</cx:pt>
          <cx:pt idx="32158">2400</cx:pt>
          <cx:pt idx="32159">2700</cx:pt>
          <cx:pt idx="32160">1600</cx:pt>
          <cx:pt idx="32161">1800</cx:pt>
          <cx:pt idx="32162">7700</cx:pt>
          <cx:pt idx="32163">6300</cx:pt>
          <cx:pt idx="32164">7200</cx:pt>
          <cx:pt idx="32165">6400</cx:pt>
          <cx:pt idx="32166">8200</cx:pt>
          <cx:pt idx="32167">6100</cx:pt>
          <cx:pt idx="32168">4500</cx:pt>
          <cx:pt idx="32169">4200</cx:pt>
          <cx:pt idx="32170">3900</cx:pt>
          <cx:pt idx="32171">9400</cx:pt>
          <cx:pt idx="32172">1600</cx:pt>
          <cx:pt idx="32173">6300</cx:pt>
          <cx:pt idx="32174">4500</cx:pt>
          <cx:pt idx="32175">6100</cx:pt>
          <cx:pt idx="32176">11900</cx:pt>
          <cx:pt idx="32177">6500</cx:pt>
          <cx:pt idx="32178">2500</cx:pt>
          <cx:pt idx="32179">16500</cx:pt>
          <cx:pt idx="32180">11400</cx:pt>
          <cx:pt idx="32181">5200</cx:pt>
          <cx:pt idx="32182">8300</cx:pt>
          <cx:pt idx="32183">11300</cx:pt>
          <cx:pt idx="32184">7800</cx:pt>
          <cx:pt idx="32185">8500</cx:pt>
          <cx:pt idx="32186">8500</cx:pt>
          <cx:pt idx="32187">8100</cx:pt>
          <cx:pt idx="32188">7200</cx:pt>
          <cx:pt idx="32189">11100</cx:pt>
          <cx:pt idx="32190">9400</cx:pt>
          <cx:pt idx="32191">8000</cx:pt>
          <cx:pt idx="32192">9000</cx:pt>
          <cx:pt idx="32193">4800</cx:pt>
          <cx:pt idx="32194">7200</cx:pt>
          <cx:pt idx="32195">7800</cx:pt>
          <cx:pt idx="32196">10200</cx:pt>
          <cx:pt idx="32197">5500</cx:pt>
          <cx:pt idx="32198">2500</cx:pt>
          <cx:pt idx="32199">5000</cx:pt>
          <cx:pt idx="32200">5500</cx:pt>
          <cx:pt idx="32201">3600</cx:pt>
          <cx:pt idx="32202">3700</cx:pt>
          <cx:pt idx="32203">3100</cx:pt>
          <cx:pt idx="32204">4500</cx:pt>
          <cx:pt idx="32205">3400</cx:pt>
          <cx:pt idx="32206">5900</cx:pt>
          <cx:pt idx="32207">3400</cx:pt>
          <cx:pt idx="32208">2700</cx:pt>
          <cx:pt idx="32209">4100</cx:pt>
          <cx:pt idx="32210">2500</cx:pt>
          <cx:pt idx="32211">2700</cx:pt>
          <cx:pt idx="32212">3500</cx:pt>
          <cx:pt idx="32213">3500</cx:pt>
          <cx:pt idx="32214">2800</cx:pt>
          <cx:pt idx="32215">2800</cx:pt>
          <cx:pt idx="32216">3600</cx:pt>
          <cx:pt idx="32217">2500</cx:pt>
          <cx:pt idx="32218">2900</cx:pt>
          <cx:pt idx="32219">1900</cx:pt>
          <cx:pt idx="32220">2400</cx:pt>
          <cx:pt idx="32221">2600</cx:pt>
          <cx:pt idx="32222">4800</cx:pt>
          <cx:pt idx="32223">5300</cx:pt>
          <cx:pt idx="32224">4200</cx:pt>
          <cx:pt idx="32225">1700</cx:pt>
          <cx:pt idx="32226">300</cx:pt>
          <cx:pt idx="32227">1900</cx:pt>
          <cx:pt idx="32228">3300</cx:pt>
          <cx:pt idx="32229">5200</cx:pt>
          <cx:pt idx="32230">7300</cx:pt>
          <cx:pt idx="32231">13700</cx:pt>
          <cx:pt idx="32232">4400</cx:pt>
          <cx:pt idx="32233">5100</cx:pt>
          <cx:pt idx="32234">3100</cx:pt>
          <cx:pt idx="32235">4000</cx:pt>
          <cx:pt idx="32236">2800</cx:pt>
          <cx:pt idx="32237">2600</cx:pt>
          <cx:pt idx="32238">2700</cx:pt>
          <cx:pt idx="32239">4400</cx:pt>
          <cx:pt idx="32240">7400</cx:pt>
          <cx:pt idx="32241">7600</cx:pt>
          <cx:pt idx="32242">9000</cx:pt>
          <cx:pt idx="32243">7300</cx:pt>
          <cx:pt idx="32244">1700</cx:pt>
          <cx:pt idx="32245">7200</cx:pt>
          <cx:pt idx="32246">3200</cx:pt>
          <cx:pt idx="32247">2800</cx:pt>
          <cx:pt idx="32248">2800</cx:pt>
          <cx:pt idx="32249">2900</cx:pt>
          <cx:pt idx="32250">2700</cx:pt>
          <cx:pt idx="32251">2800</cx:pt>
          <cx:pt idx="32252">2700</cx:pt>
          <cx:pt idx="32253">2100</cx:pt>
          <cx:pt idx="32254">2700</cx:pt>
          <cx:pt idx="32255">1800</cx:pt>
          <cx:pt idx="32256">1000</cx:pt>
          <cx:pt idx="32257">1200</cx:pt>
          <cx:pt idx="32258">0</cx:pt>
          <cx:pt idx="32259">1800</cx:pt>
          <cx:pt idx="32260">3400</cx:pt>
          <cx:pt idx="32261">3200</cx:pt>
          <cx:pt idx="32262">3300</cx:pt>
          <cx:pt idx="32263">0</cx:pt>
          <cx:pt idx="32264">2600</cx:pt>
          <cx:pt idx="32265">2900</cx:pt>
          <cx:pt idx="32266">1800</cx:pt>
          <cx:pt idx="32267">2500</cx:pt>
          <cx:pt idx="32268">1600</cx:pt>
          <cx:pt idx="32269">3000</cx:pt>
          <cx:pt idx="32270">3600</cx:pt>
          <cx:pt idx="32271">3600</cx:pt>
          <cx:pt idx="32272">3000</cx:pt>
          <cx:pt idx="32273">3700</cx:pt>
          <cx:pt idx="32274">2800</cx:pt>
          <cx:pt idx="32275">2300</cx:pt>
          <cx:pt idx="32276">100</cx:pt>
          <cx:pt idx="32277">1700</cx:pt>
          <cx:pt idx="32278">2700</cx:pt>
          <cx:pt idx="32279">2800</cx:pt>
          <cx:pt idx="32280">3500</cx:pt>
          <cx:pt idx="32281">4600</cx:pt>
          <cx:pt idx="32282">3500</cx:pt>
          <cx:pt idx="32283">3200</cx:pt>
          <cx:pt idx="32284">3200</cx:pt>
          <cx:pt idx="32285">3800</cx:pt>
          <cx:pt idx="32286">3800</cx:pt>
          <cx:pt idx="32287">2300</cx:pt>
          <cx:pt idx="32288">4400</cx:pt>
          <cx:pt idx="32289">4600</cx:pt>
          <cx:pt idx="32290">1000</cx:pt>
          <cx:pt idx="32291">1500</cx:pt>
          <cx:pt idx="32292">2900</cx:pt>
          <cx:pt idx="32293">3000</cx:pt>
          <cx:pt idx="32294">3400</cx:pt>
          <cx:pt idx="32295">0</cx:pt>
          <cx:pt idx="32296">0</cx:pt>
          <cx:pt idx="32297">100</cx:pt>
          <cx:pt idx="32298">200</cx:pt>
          <cx:pt idx="32299">1700</cx:pt>
          <cx:pt idx="32300">2500</cx:pt>
          <cx:pt idx="32301">1800</cx:pt>
          <cx:pt idx="32302">1200</cx:pt>
          <cx:pt idx="32303">1500</cx:pt>
          <cx:pt idx="32304">1500</cx:pt>
          <cx:pt idx="32305">1200</cx:pt>
          <cx:pt idx="32306">1400</cx:pt>
          <cx:pt idx="32307">1600</cx:pt>
          <cx:pt idx="32308">1700</cx:pt>
          <cx:pt idx="32309">1500</cx:pt>
          <cx:pt idx="32310">1900</cx:pt>
          <cx:pt idx="32311">2200</cx:pt>
          <cx:pt idx="32312">2100</cx:pt>
          <cx:pt idx="32313">1900</cx:pt>
          <cx:pt idx="32314">2700</cx:pt>
          <cx:pt idx="32315">900</cx:pt>
          <cx:pt idx="32316">800</cx:pt>
          <cx:pt idx="32317">1200</cx:pt>
          <cx:pt idx="32318">1300</cx:pt>
          <cx:pt idx="32319">900</cx:pt>
          <cx:pt idx="32320">1000</cx:pt>
          <cx:pt idx="32321">700</cx:pt>
          <cx:pt idx="32322">1200</cx:pt>
          <cx:pt idx="32323">400</cx:pt>
          <cx:pt idx="32324">0</cx:pt>
          <cx:pt idx="32325">0</cx:pt>
          <cx:pt idx="32326">0</cx:pt>
          <cx:pt idx="32327">0</cx:pt>
          <cx:pt idx="32328">700</cx:pt>
          <cx:pt idx="32329">600</cx:pt>
          <cx:pt idx="32330">600</cx:pt>
          <cx:pt idx="32331">3400</cx:pt>
          <cx:pt idx="32332">2100</cx:pt>
          <cx:pt idx="32333">2700</cx:pt>
          <cx:pt idx="32334">2900</cx:pt>
          <cx:pt idx="32335">3900</cx:pt>
          <cx:pt idx="32336">5000</cx:pt>
          <cx:pt idx="32337">600</cx:pt>
          <cx:pt idx="32338">2400</cx:pt>
          <cx:pt idx="32339">2700</cx:pt>
          <cx:pt idx="32340">2600</cx:pt>
          <cx:pt idx="32341">2500</cx:pt>
          <cx:pt idx="32342">2500</cx:pt>
          <cx:pt idx="32343">11400</cx:pt>
          <cx:pt idx="32344">3600</cx:pt>
          <cx:pt idx="32345">5000</cx:pt>
          <cx:pt idx="32346">3800</cx:pt>
          <cx:pt idx="32347">4300</cx:pt>
          <cx:pt idx="32348">3000</cx:pt>
          <cx:pt idx="32349">2900</cx:pt>
          <cx:pt idx="32350">4300</cx:pt>
          <cx:pt idx="32351">3100</cx:pt>
          <cx:pt idx="32352">3500</cx:pt>
          <cx:pt idx="32353">2700</cx:pt>
          <cx:pt idx="32354">2900</cx:pt>
          <cx:pt idx="32355">2800</cx:pt>
          <cx:pt idx="32356">4700</cx:pt>
          <cx:pt idx="32357">5300</cx:pt>
          <cx:pt idx="32358">5200</cx:pt>
          <cx:pt idx="32359">5000</cx:pt>
          <cx:pt idx="32360">5700</cx:pt>
          <cx:pt idx="32361">5000</cx:pt>
          <cx:pt idx="32362">5700</cx:pt>
          <cx:pt idx="32363">4500</cx:pt>
          <cx:pt idx="32364">5700</cx:pt>
          <cx:pt idx="32365">4500</cx:pt>
          <cx:pt idx="32366">4000</cx:pt>
          <cx:pt idx="32367">5100</cx:pt>
          <cx:pt idx="32368">400</cx:pt>
          <cx:pt idx="32369">1300</cx:pt>
          <cx:pt idx="32370">3200</cx:pt>
          <cx:pt idx="32371">3100</cx:pt>
          <cx:pt idx="32372">3000</cx:pt>
          <cx:pt idx="32373">3100</cx:pt>
          <cx:pt idx="32374">2900</cx:pt>
          <cx:pt idx="32375">3600</cx:pt>
          <cx:pt idx="32376">2600</cx:pt>
          <cx:pt idx="32377">2700</cx:pt>
          <cx:pt idx="32378">2100</cx:pt>
          <cx:pt idx="32379">1500</cx:pt>
          <cx:pt idx="32380">2600</cx:pt>
          <cx:pt idx="32381">2700</cx:pt>
          <cx:pt idx="32382">2100</cx:pt>
          <cx:pt idx="32383">1700</cx:pt>
          <cx:pt idx="32384">2400</cx:pt>
          <cx:pt idx="32385">3400</cx:pt>
          <cx:pt idx="32386">8800</cx:pt>
          <cx:pt idx="32387">15200</cx:pt>
          <cx:pt idx="32388">1800</cx:pt>
          <cx:pt idx="32389">1900</cx:pt>
          <cx:pt idx="32390">1500</cx:pt>
          <cx:pt idx="32391">1500</cx:pt>
          <cx:pt idx="32392">2700</cx:pt>
          <cx:pt idx="32393">1800</cx:pt>
          <cx:pt idx="32394">1600</cx:pt>
          <cx:pt idx="32395">2600</cx:pt>
          <cx:pt idx="32396">2300</cx:pt>
          <cx:pt idx="32397">1700</cx:pt>
          <cx:pt idx="32398">2100</cx:pt>
          <cx:pt idx="32399">1900</cx:pt>
          <cx:pt idx="32400">1700</cx:pt>
          <cx:pt idx="32401">1700</cx:pt>
          <cx:pt idx="32402">2300</cx:pt>
          <cx:pt idx="32403">3200</cx:pt>
          <cx:pt idx="32404">2500</cx:pt>
          <cx:pt idx="32405">2700</cx:pt>
          <cx:pt idx="32406">2500</cx:pt>
          <cx:pt idx="32407">4200</cx:pt>
          <cx:pt idx="32408">3000</cx:pt>
          <cx:pt idx="32409">2100</cx:pt>
          <cx:pt idx="32410">3500</cx:pt>
          <cx:pt idx="32411">2600</cx:pt>
          <cx:pt idx="32412">2800</cx:pt>
          <cx:pt idx="32413">2300</cx:pt>
          <cx:pt idx="32414">2800</cx:pt>
          <cx:pt idx="32415">4800</cx:pt>
          <cx:pt idx="32416">6200</cx:pt>
          <cx:pt idx="32417">3200</cx:pt>
          <cx:pt idx="32418">6400</cx:pt>
          <cx:pt idx="32419">3600</cx:pt>
          <cx:pt idx="32420">3600</cx:pt>
          <cx:pt idx="32421">2700</cx:pt>
          <cx:pt idx="32422">4600</cx:pt>
          <cx:pt idx="32423">4900</cx:pt>
          <cx:pt idx="32424">2600</cx:pt>
          <cx:pt idx="32425">2500</cx:pt>
          <cx:pt idx="32426">2500</cx:pt>
          <cx:pt idx="32427">2100</cx:pt>
          <cx:pt idx="32428">2600</cx:pt>
          <cx:pt idx="32429">1800</cx:pt>
          <cx:pt idx="32430">2500</cx:pt>
          <cx:pt idx="32431">2100</cx:pt>
          <cx:pt idx="32432">2000</cx:pt>
          <cx:pt idx="32433">2500</cx:pt>
          <cx:pt idx="32434">2700</cx:pt>
          <cx:pt idx="32435">3900</cx:pt>
          <cx:pt idx="32436">2400</cx:pt>
          <cx:pt idx="32437">3500</cx:pt>
          <cx:pt idx="32438">3900</cx:pt>
          <cx:pt idx="32439">4800</cx:pt>
          <cx:pt idx="32440">4900</cx:pt>
          <cx:pt idx="32441">3700</cx:pt>
          <cx:pt idx="32442">4000</cx:pt>
          <cx:pt idx="32443">4600</cx:pt>
          <cx:pt idx="32444">4700</cx:pt>
          <cx:pt idx="32445">4300</cx:pt>
          <cx:pt idx="32446">5700</cx:pt>
          <cx:pt idx="32447">5800</cx:pt>
          <cx:pt idx="32448">0</cx:pt>
          <cx:pt idx="32449">0</cx:pt>
          <cx:pt idx="32450">0</cx:pt>
          <cx:pt idx="32451">600</cx:pt>
          <cx:pt idx="32452">200</cx:pt>
          <cx:pt idx="32453">400</cx:pt>
          <cx:pt idx="32454">500</cx:pt>
          <cx:pt idx="32455">400</cx:pt>
          <cx:pt idx="32456">400</cx:pt>
          <cx:pt idx="32457">500</cx:pt>
          <cx:pt idx="32458">200</cx:pt>
          <cx:pt idx="32459">300</cx:pt>
          <cx:pt idx="32460">500</cx:pt>
          <cx:pt idx="32461">1000</cx:pt>
          <cx:pt idx="32462">700</cx:pt>
          <cx:pt idx="32463">700</cx:pt>
          <cx:pt idx="32464">600</cx:pt>
          <cx:pt idx="32465">200</cx:pt>
          <cx:pt idx="32466">0</cx:pt>
          <cx:pt idx="32467">100</cx:pt>
          <cx:pt idx="32468">100</cx:pt>
          <cx:pt idx="32469">100</cx:pt>
          <cx:pt idx="32470">100</cx:pt>
          <cx:pt idx="32471">1700</cx:pt>
          <cx:pt idx="32472">1100</cx:pt>
          <cx:pt idx="32473">100</cx:pt>
          <cx:pt idx="32474">1300</cx:pt>
          <cx:pt idx="32475">1800</cx:pt>
          <cx:pt idx="32476">900</cx:pt>
          <cx:pt idx="32477">3700</cx:pt>
          <cx:pt idx="32478">2900</cx:pt>
          <cx:pt idx="32479">2500</cx:pt>
          <cx:pt idx="32480">4500</cx:pt>
          <cx:pt idx="32481">5100</cx:pt>
          <cx:pt idx="32482">2700</cx:pt>
          <cx:pt idx="32483">2600</cx:pt>
          <cx:pt idx="32484">3500</cx:pt>
          <cx:pt idx="32485">2800</cx:pt>
          <cx:pt idx="32486">5200</cx:pt>
          <cx:pt idx="32487">3400</cx:pt>
          <cx:pt idx="32488">3700</cx:pt>
          <cx:pt idx="32489">4800</cx:pt>
          <cx:pt idx="32490">4700</cx:pt>
          <cx:pt idx="32491">5500</cx:pt>
          <cx:pt idx="32492">7900</cx:pt>
          <cx:pt idx="32493">5500</cx:pt>
          <cx:pt idx="32494">4700</cx:pt>
          <cx:pt idx="32495">5200</cx:pt>
          <cx:pt idx="32496">3900</cx:pt>
          <cx:pt idx="32497">7100</cx:pt>
          <cx:pt idx="32498">6700</cx:pt>
          <cx:pt idx="32499">5700</cx:pt>
          <cx:pt idx="32500">5800</cx:pt>
          <cx:pt idx="32501">5200</cx:pt>
          <cx:pt idx="32502">5800</cx:pt>
          <cx:pt idx="32503">4700</cx:pt>
          <cx:pt idx="32504">5900</cx:pt>
          <cx:pt idx="32505">5200</cx:pt>
          <cx:pt idx="32506">3600</cx:pt>
          <cx:pt idx="32507">0</cx:pt>
          <cx:pt idx="32508">2200</cx:pt>
          <cx:pt idx="32509">3600</cx:pt>
          <cx:pt idx="32510">4400</cx:pt>
          <cx:pt idx="32511">3000</cx:pt>
          <cx:pt idx="32512">3300</cx:pt>
          <cx:pt idx="32513">2800</cx:pt>
          <cx:pt idx="32514">2200</cx:pt>
          <cx:pt idx="32515">2200</cx:pt>
          <cx:pt idx="32516">4100</cx:pt>
          <cx:pt idx="32517">2600</cx:pt>
          <cx:pt idx="32518">2400</cx:pt>
          <cx:pt idx="32519">2500</cx:pt>
          <cx:pt idx="32520">200</cx:pt>
          <cx:pt idx="32521">800</cx:pt>
          <cx:pt idx="32522">900</cx:pt>
          <cx:pt idx="32523">1200</cx:pt>
          <cx:pt idx="32524">1300</cx:pt>
          <cx:pt idx="32525">1700</cx:pt>
          <cx:pt idx="32526">1600</cx:pt>
          <cx:pt idx="32527">1600</cx:pt>
          <cx:pt idx="32528">1500</cx:pt>
          <cx:pt idx="32529">1600</cx:pt>
          <cx:pt idx="32530">1600</cx:pt>
          <cx:pt idx="32531">1600</cx:pt>
          <cx:pt idx="32532">2200</cx:pt>
          <cx:pt idx="32533">3100</cx:pt>
          <cx:pt idx="32534">2900</cx:pt>
          <cx:pt idx="32535">3100</cx:pt>
          <cx:pt idx="32536">2900</cx:pt>
          <cx:pt idx="32537">2800</cx:pt>
          <cx:pt idx="32538">4100</cx:pt>
          <cx:pt idx="32539">3100</cx:pt>
          <cx:pt idx="32540">3000</cx:pt>
          <cx:pt idx="32541">2900</cx:pt>
          <cx:pt idx="32542">3400</cx:pt>
          <cx:pt idx="32543">2500</cx:pt>
          <cx:pt idx="32544">3000</cx:pt>
          <cx:pt idx="32545">1100</cx:pt>
          <cx:pt idx="32546">1200</cx:pt>
          <cx:pt idx="32547">5400</cx:pt>
          <cx:pt idx="32548">2400</cx:pt>
          <cx:pt idx="32549">1200</cx:pt>
          <cx:pt idx="32550">3400</cx:pt>
          <cx:pt idx="32551">1600</cx:pt>
          <cx:pt idx="32552">5300</cx:pt>
          <cx:pt idx="32553">3500</cx:pt>
          <cx:pt idx="32554">3700</cx:pt>
          <cx:pt idx="32555">2400</cx:pt>
          <cx:pt idx="32556">0</cx:pt>
          <cx:pt idx="32557">1300</cx:pt>
          <cx:pt idx="32558">800</cx:pt>
          <cx:pt idx="32559">700</cx:pt>
          <cx:pt idx="32560">600</cx:pt>
          <cx:pt idx="32561">600</cx:pt>
          <cx:pt idx="32562">700</cx:pt>
          <cx:pt idx="32563">900</cx:pt>
          <cx:pt idx="32564">600</cx:pt>
          <cx:pt idx="32565">600</cx:pt>
          <cx:pt idx="32566">700</cx:pt>
          <cx:pt idx="32567">600</cx:pt>
          <cx:pt idx="32568">2200</cx:pt>
          <cx:pt idx="32569">1900</cx:pt>
          <cx:pt idx="32570">1200</cx:pt>
          <cx:pt idx="32571">1900</cx:pt>
          <cx:pt idx="32572">1500</cx:pt>
          <cx:pt idx="32573">1500</cx:pt>
          <cx:pt idx="32574">2000</cx:pt>
          <cx:pt idx="32575">1800</cx:pt>
          <cx:pt idx="32576">1500</cx:pt>
          <cx:pt idx="32577">1500</cx:pt>
          <cx:pt idx="32578">1500</cx:pt>
          <cx:pt idx="32579">2400</cx:pt>
          <cx:pt idx="32580">2900</cx:pt>
          <cx:pt idx="32581">2700</cx:pt>
          <cx:pt idx="32582">3500</cx:pt>
          <cx:pt idx="32583">3100</cx:pt>
          <cx:pt idx="32584">3300</cx:pt>
          <cx:pt idx="32585">3000</cx:pt>
          <cx:pt idx="32586">4100</cx:pt>
          <cx:pt idx="32587">0</cx:pt>
          <cx:pt idx="32588">6100</cx:pt>
          <cx:pt idx="32589">3100</cx:pt>
          <cx:pt idx="32590">3500</cx:pt>
          <cx:pt idx="32591">2700</cx:pt>
          <cx:pt idx="32592">3500</cx:pt>
          <cx:pt idx="32593">4100</cx:pt>
          <cx:pt idx="32594">4100</cx:pt>
          <cx:pt idx="32595">3300</cx:pt>
          <cx:pt idx="32596">2500</cx:pt>
          <cx:pt idx="32597">2800</cx:pt>
          <cx:pt idx="32598">1300</cx:pt>
          <cx:pt idx="32599">3900</cx:pt>
          <cx:pt idx="32600">2900</cx:pt>
          <cx:pt idx="32601">3300</cx:pt>
          <cx:pt idx="32602">2200</cx:pt>
          <cx:pt idx="32603">2900</cx:pt>
          <cx:pt idx="32604">3300</cx:pt>
          <cx:pt idx="32605">4600</cx:pt>
          <cx:pt idx="32606">3300</cx:pt>
          <cx:pt idx="32607">4300</cx:pt>
          <cx:pt idx="32608">5700</cx:pt>
          <cx:pt idx="32609">5400</cx:pt>
          <cx:pt idx="32610">4700</cx:pt>
          <cx:pt idx="32611">5200</cx:pt>
          <cx:pt idx="32612">4800</cx:pt>
          <cx:pt idx="32613">3900</cx:pt>
          <cx:pt idx="32614">3200</cx:pt>
          <cx:pt idx="32615">3800</cx:pt>
          <cx:pt idx="32616">3000</cx:pt>
          <cx:pt idx="32617">4000</cx:pt>
          <cx:pt idx="32618">1200</cx:pt>
          <cx:pt idx="32619">100</cx:pt>
          <cx:pt idx="32620">200</cx:pt>
          <cx:pt idx="32621">2100</cx:pt>
          <cx:pt idx="32622">1900</cx:pt>
          <cx:pt idx="32623">2000</cx:pt>
          <cx:pt idx="32624">2200</cx:pt>
          <cx:pt idx="32625">2000</cx:pt>
          <cx:pt idx="32626">1800</cx:pt>
          <cx:pt idx="32627">1800</cx:pt>
          <cx:pt idx="32628">3700</cx:pt>
          <cx:pt idx="32629">5700</cx:pt>
          <cx:pt idx="32630">5400</cx:pt>
          <cx:pt idx="32631">5700</cx:pt>
          <cx:pt idx="32632">6000</cx:pt>
          <cx:pt idx="32633">5200</cx:pt>
          <cx:pt idx="32634">5700</cx:pt>
          <cx:pt idx="32635">5500</cx:pt>
          <cx:pt idx="32636">5000</cx:pt>
          <cx:pt idx="32637">5000</cx:pt>
          <cx:pt idx="32638">4400</cx:pt>
          <cx:pt idx="32639">4700</cx:pt>
          <cx:pt idx="32640">1100</cx:pt>
          <cx:pt idx="32641">4300</cx:pt>
          <cx:pt idx="32642">3100</cx:pt>
          <cx:pt idx="32643">3600</cx:pt>
          <cx:pt idx="32644">3500</cx:pt>
          <cx:pt idx="32645">3800</cx:pt>
          <cx:pt idx="32646">3800</cx:pt>
          <cx:pt idx="32647">4600</cx:pt>
          <cx:pt idx="32648">3600</cx:pt>
          <cx:pt idx="32649">4400</cx:pt>
          <cx:pt idx="32650">3800</cx:pt>
          <cx:pt idx="32651">4200</cx:pt>
          <cx:pt idx="32652">5200</cx:pt>
          <cx:pt idx="32653">3800</cx:pt>
          <cx:pt idx="32654">3700</cx:pt>
          <cx:pt idx="32655">3900</cx:pt>
          <cx:pt idx="32656">3300</cx:pt>
          <cx:pt idx="32657">3200</cx:pt>
          <cx:pt idx="32658">3500</cx:pt>
          <cx:pt idx="32659">3900</cx:pt>
          <cx:pt idx="32660">4800</cx:pt>
          <cx:pt idx="32661">3700</cx:pt>
          <cx:pt idx="32662">3500</cx:pt>
          <cx:pt idx="32663">4300</cx:pt>
          <cx:pt idx="32664">3200</cx:pt>
          <cx:pt idx="32665">3600</cx:pt>
          <cx:pt idx="32666">600</cx:pt>
          <cx:pt idx="32667">6500</cx:pt>
          <cx:pt idx="32668">3800</cx:pt>
          <cx:pt idx="32669">3100</cx:pt>
          <cx:pt idx="32670">3000</cx:pt>
          <cx:pt idx="32671">3800</cx:pt>
          <cx:pt idx="32672">5200</cx:pt>
          <cx:pt idx="32673">6100</cx:pt>
          <cx:pt idx="32674">3800</cx:pt>
          <cx:pt idx="32675">8700</cx:pt>
          <cx:pt idx="32676">2900</cx:pt>
          <cx:pt idx="32677">4200</cx:pt>
          <cx:pt idx="32678">3500</cx:pt>
          <cx:pt idx="32679">3900</cx:pt>
          <cx:pt idx="32680">4500</cx:pt>
          <cx:pt idx="32681">2700</cx:pt>
          <cx:pt idx="32682">4000</cx:pt>
          <cx:pt idx="32683">3500</cx:pt>
          <cx:pt idx="32684">3800</cx:pt>
          <cx:pt idx="32685">4300</cx:pt>
          <cx:pt idx="32686">3800</cx:pt>
          <cx:pt idx="32687">3500</cx:pt>
          <cx:pt idx="32688">3100</cx:pt>
          <cx:pt idx="32689">0</cx:pt>
          <cx:pt idx="32690">200</cx:pt>
          <cx:pt idx="32691">1700</cx:pt>
          <cx:pt idx="32692">1900</cx:pt>
          <cx:pt idx="32693">900</cx:pt>
          <cx:pt idx="32694">2900</cx:pt>
          <cx:pt idx="32695">1400</cx:pt>
          <cx:pt idx="32696">1500</cx:pt>
          <cx:pt idx="32697">1500</cx:pt>
          <cx:pt idx="32698">1300</cx:pt>
          <cx:pt idx="32699">1300</cx:pt>
          <cx:pt idx="32700">5900</cx:pt>
          <cx:pt idx="32701">8200</cx:pt>
          <cx:pt idx="32702">4400</cx:pt>
          <cx:pt idx="32703">8100</cx:pt>
          <cx:pt idx="32704">5700</cx:pt>
          <cx:pt idx="32705">6300</cx:pt>
          <cx:pt idx="32706">12200</cx:pt>
          <cx:pt idx="32707">8400</cx:pt>
          <cx:pt idx="32708">7700</cx:pt>
          <cx:pt idx="32709">4900</cx:pt>
          <cx:pt idx="32710">4200</cx:pt>
          <cx:pt idx="32711">4600</cx:pt>
          <cx:pt idx="32712">900</cx:pt>
          <cx:pt idx="32713">900</cx:pt>
          <cx:pt idx="32714">1400</cx:pt>
          <cx:pt idx="32715">2100</cx:pt>
          <cx:pt idx="32716">1400</cx:pt>
          <cx:pt idx="32717">1000</cx:pt>
          <cx:pt idx="32718">1200</cx:pt>
          <cx:pt idx="32719">1500</cx:pt>
          <cx:pt idx="32720">800</cx:pt>
          <cx:pt idx="32721">1500</cx:pt>
          <cx:pt idx="32722">1200</cx:pt>
          <cx:pt idx="32723">1300</cx:pt>
          <cx:pt idx="32724">7100</cx:pt>
          <cx:pt idx="32725">8600</cx:pt>
          <cx:pt idx="32726">5900</cx:pt>
          <cx:pt idx="32727">8000</cx:pt>
          <cx:pt idx="32728">6700</cx:pt>
          <cx:pt idx="32729">3800</cx:pt>
          <cx:pt idx="32730">1100</cx:pt>
          <cx:pt idx="32731">1900</cx:pt>
          <cx:pt idx="32732">1900</cx:pt>
          <cx:pt idx="32733">3700</cx:pt>
          <cx:pt idx="32734">3200</cx:pt>
          <cx:pt idx="32735">2900</cx:pt>
          <cx:pt idx="32736">3600</cx:pt>
          <cx:pt idx="32737">3600</cx:pt>
          <cx:pt idx="32738">2200</cx:pt>
          <cx:pt idx="32739">3200</cx:pt>
          <cx:pt idx="32740">3000</cx:pt>
          <cx:pt idx="32741">2900</cx:pt>
          <cx:pt idx="32742">2800</cx:pt>
          <cx:pt idx="32743">2600</cx:pt>
          <cx:pt idx="32744">2100</cx:pt>
          <cx:pt idx="32745">5900</cx:pt>
          <cx:pt idx="32746">2100</cx:pt>
          <cx:pt idx="32747">2600</cx:pt>
          <cx:pt idx="32748">14000</cx:pt>
          <cx:pt idx="32749">18500</cx:pt>
          <cx:pt idx="32750">17400</cx:pt>
          <cx:pt idx="32751">18300</cx:pt>
          <cx:pt idx="32752">14200</cx:pt>
          <cx:pt idx="32753">10100</cx:pt>
          <cx:pt idx="32754">5600</cx:pt>
          <cx:pt idx="32755">9000</cx:pt>
          <cx:pt idx="32756">6500</cx:pt>
          <cx:pt idx="32757">9000</cx:pt>
          <cx:pt idx="32758">6400</cx:pt>
          <cx:pt idx="32759">8000</cx:pt>
          <cx:pt idx="32760">800</cx:pt>
          <cx:pt idx="32761">1900</cx:pt>
          <cx:pt idx="32762">1600</cx:pt>
          <cx:pt idx="32763">1800</cx:pt>
          <cx:pt idx="32764">1500</cx:pt>
          <cx:pt idx="32765">1800</cx:pt>
          <cx:pt idx="32766">900</cx:pt>
          <cx:pt idx="32767">1200</cx:pt>
          <cx:pt idx="32768">1400</cx:pt>
          <cx:pt idx="32769">1300</cx:pt>
          <cx:pt idx="32770">1300</cx:pt>
          <cx:pt idx="32771">1300</cx:pt>
          <cx:pt idx="32772">2900</cx:pt>
          <cx:pt idx="32773">3500</cx:pt>
          <cx:pt idx="32774">3500</cx:pt>
          <cx:pt idx="32775">3900</cx:pt>
          <cx:pt idx="32776">3900</cx:pt>
          <cx:pt idx="32777">3600</cx:pt>
          <cx:pt idx="32778">4100</cx:pt>
          <cx:pt idx="32779">3500</cx:pt>
          <cx:pt idx="32780">3100</cx:pt>
          <cx:pt idx="32781">4200</cx:pt>
          <cx:pt idx="32782">3200</cx:pt>
          <cx:pt idx="32783">2700</cx:pt>
          <cx:pt idx="32784">3700</cx:pt>
          <cx:pt idx="32785">4800</cx:pt>
          <cx:pt idx="32786">4100</cx:pt>
          <cx:pt idx="32787">4700</cx:pt>
          <cx:pt idx="32788">4500</cx:pt>
          <cx:pt idx="32789">2500</cx:pt>
          <cx:pt idx="32790">100</cx:pt>
          <cx:pt idx="32791">600</cx:pt>
          <cx:pt idx="32792">200</cx:pt>
          <cx:pt idx="32793">5000</cx:pt>
          <cx:pt idx="32794">2100</cx:pt>
          <cx:pt idx="32795">4300</cx:pt>
          <cx:pt idx="32796">3900</cx:pt>
          <cx:pt idx="32797">4900</cx:pt>
          <cx:pt idx="32798">5600</cx:pt>
          <cx:pt idx="32799">3100</cx:pt>
          <cx:pt idx="32800">2800</cx:pt>
          <cx:pt idx="32801">3000</cx:pt>
          <cx:pt idx="32802">3000</cx:pt>
          <cx:pt idx="32803">3000</cx:pt>
          <cx:pt idx="32804">2800</cx:pt>
          <cx:pt idx="32805">2800</cx:pt>
          <cx:pt idx="32806">3000</cx:pt>
          <cx:pt idx="32807">3100</cx:pt>
          <cx:pt idx="32808">2800</cx:pt>
          <cx:pt idx="32809">2800</cx:pt>
          <cx:pt idx="32810">2700</cx:pt>
          <cx:pt idx="32811">3100</cx:pt>
          <cx:pt idx="32812">1700</cx:pt>
          <cx:pt idx="32813">3600</cx:pt>
          <cx:pt idx="32814">2300</cx:pt>
          <cx:pt idx="32815">2900</cx:pt>
          <cx:pt idx="32816">2200</cx:pt>
          <cx:pt idx="32817">2700</cx:pt>
          <cx:pt idx="32818">3200</cx:pt>
          <cx:pt idx="32819">3500</cx:pt>
          <cx:pt idx="32820">2500</cx:pt>
          <cx:pt idx="32821">2500</cx:pt>
          <cx:pt idx="32822">700</cx:pt>
          <cx:pt idx="32823">600</cx:pt>
          <cx:pt idx="32824">100</cx:pt>
          <cx:pt idx="32825">3000</cx:pt>
          <cx:pt idx="32826">3200</cx:pt>
          <cx:pt idx="32827">3000</cx:pt>
          <cx:pt idx="32828">2600</cx:pt>
          <cx:pt idx="32829">3100</cx:pt>
          <cx:pt idx="32830">1400</cx:pt>
          <cx:pt idx="32831">800</cx:pt>
          <cx:pt idx="32832">1500</cx:pt>
          <cx:pt idx="32833">500</cx:pt>
          <cx:pt idx="32834">900</cx:pt>
          <cx:pt idx="32835">600</cx:pt>
          <cx:pt idx="32836">300</cx:pt>
          <cx:pt idx="32837">600</cx:pt>
          <cx:pt idx="32838">500</cx:pt>
          <cx:pt idx="32839">800</cx:pt>
          <cx:pt idx="32840">800</cx:pt>
          <cx:pt idx="32841">1300</cx:pt>
          <cx:pt idx="32842">900</cx:pt>
          <cx:pt idx="32843">900</cx:pt>
          <cx:pt idx="32844">48300</cx:pt>
          <cx:pt idx="32845">7400</cx:pt>
          <cx:pt idx="32846">3400</cx:pt>
          <cx:pt idx="32847">6900</cx:pt>
          <cx:pt idx="32848">5300</cx:pt>
          <cx:pt idx="32849">8000</cx:pt>
          <cx:pt idx="32850">3600</cx:pt>
          <cx:pt idx="32851">4500</cx:pt>
          <cx:pt idx="32852">4500</cx:pt>
          <cx:pt idx="32853">5600</cx:pt>
          <cx:pt idx="32854">4700</cx:pt>
          <cx:pt idx="32855">4600</cx:pt>
          <cx:pt idx="32856">1200</cx:pt>
          <cx:pt idx="32857">3800</cx:pt>
          <cx:pt idx="32858">4800</cx:pt>
          <cx:pt idx="32859">3400</cx:pt>
          <cx:pt idx="32860">3800</cx:pt>
          <cx:pt idx="32861">4300</cx:pt>
          <cx:pt idx="32862">3500</cx:pt>
          <cx:pt idx="32863">4600</cx:pt>
          <cx:pt idx="32864">4300</cx:pt>
          <cx:pt idx="32865">3800</cx:pt>
          <cx:pt idx="32866">3200</cx:pt>
          <cx:pt idx="32867">4000</cx:pt>
          <cx:pt idx="32868">5300</cx:pt>
          <cx:pt idx="32869">2600</cx:pt>
          <cx:pt idx="32870">4900</cx:pt>
          <cx:pt idx="32871">2900</cx:pt>
          <cx:pt idx="32872">3200</cx:pt>
          <cx:pt idx="32873">3500</cx:pt>
          <cx:pt idx="32874">2800</cx:pt>
          <cx:pt idx="32875">3500</cx:pt>
          <cx:pt idx="32876">3500</cx:pt>
          <cx:pt idx="32877">3200</cx:pt>
          <cx:pt idx="32878">1600</cx:pt>
          <cx:pt idx="32879">3500</cx:pt>
          <cx:pt idx="32880">3100</cx:pt>
          <cx:pt idx="32881">7500</cx:pt>
          <cx:pt idx="32882">8300</cx:pt>
          <cx:pt idx="32883">5700</cx:pt>
          <cx:pt idx="32884">7600</cx:pt>
          <cx:pt idx="32885">9100</cx:pt>
          <cx:pt idx="32886">4900</cx:pt>
          <cx:pt idx="32887">5100</cx:pt>
          <cx:pt idx="32888">8000</cx:pt>
          <cx:pt idx="32889">6000</cx:pt>
          <cx:pt idx="32890">5800</cx:pt>
          <cx:pt idx="32891">5000</cx:pt>
          <cx:pt idx="32892">5900</cx:pt>
          <cx:pt idx="32893">1400</cx:pt>
          <cx:pt idx="32894">3500</cx:pt>
          <cx:pt idx="32895">2300</cx:pt>
          <cx:pt idx="32896">300</cx:pt>
          <cx:pt idx="32897">700</cx:pt>
          <cx:pt idx="32898">700</cx:pt>
          <cx:pt idx="32899">400</cx:pt>
          <cx:pt idx="32900">1500</cx:pt>
          <cx:pt idx="32901">700</cx:pt>
          <cx:pt idx="32902">1000</cx:pt>
          <cx:pt idx="32903">1300</cx:pt>
          <cx:pt idx="32904">1300</cx:pt>
          <cx:pt idx="32905">7500</cx:pt>
          <cx:pt idx="32906">400</cx:pt>
          <cx:pt idx="32907">3600</cx:pt>
          <cx:pt idx="32908">3800</cx:pt>
          <cx:pt idx="32909">4200</cx:pt>
          <cx:pt idx="32910">3000</cx:pt>
          <cx:pt idx="32911">4700</cx:pt>
          <cx:pt idx="32912">3500</cx:pt>
          <cx:pt idx="32913">5500</cx:pt>
          <cx:pt idx="32914">5900</cx:pt>
          <cx:pt idx="32915">6000</cx:pt>
          <cx:pt idx="32916">5800</cx:pt>
          <cx:pt idx="32917">5200</cx:pt>
          <cx:pt idx="32918">4900</cx:pt>
          <cx:pt idx="32919">4100</cx:pt>
          <cx:pt idx="32920">4900</cx:pt>
          <cx:pt idx="32921">2300</cx:pt>
          <cx:pt idx="32922">3100</cx:pt>
          <cx:pt idx="32923">3800</cx:pt>
          <cx:pt idx="32924">4300</cx:pt>
          <cx:pt idx="32925">7000</cx:pt>
          <cx:pt idx="32926">6700</cx:pt>
          <cx:pt idx="32927">5200</cx:pt>
          <cx:pt idx="32928">5200</cx:pt>
          <cx:pt idx="32929">4500</cx:pt>
          <cx:pt idx="32930">3100</cx:pt>
          <cx:pt idx="32931">3300</cx:pt>
          <cx:pt idx="32932">5000</cx:pt>
          <cx:pt idx="32933">3600</cx:pt>
          <cx:pt idx="32934">3700</cx:pt>
          <cx:pt idx="32935">4400</cx:pt>
          <cx:pt idx="32936">4800</cx:pt>
          <cx:pt idx="32937">4700</cx:pt>
          <cx:pt idx="32938">5500</cx:pt>
          <cx:pt idx="32939">4700</cx:pt>
          <cx:pt idx="32940">3900</cx:pt>
          <cx:pt idx="32941">1400</cx:pt>
          <cx:pt idx="32942">1300</cx:pt>
          <cx:pt idx="32943">800</cx:pt>
          <cx:pt idx="32944">1900</cx:pt>
          <cx:pt idx="32945">2500</cx:pt>
          <cx:pt idx="32946">2800</cx:pt>
          <cx:pt idx="32947">2500</cx:pt>
          <cx:pt idx="32948">3800</cx:pt>
          <cx:pt idx="32949">3200</cx:pt>
          <cx:pt idx="32950">4800</cx:pt>
          <cx:pt idx="32951">3400</cx:pt>
          <cx:pt idx="32952">4000</cx:pt>
          <cx:pt idx="32953">2400</cx:pt>
          <cx:pt idx="32954">900</cx:pt>
          <cx:pt idx="32955">1600</cx:pt>
          <cx:pt idx="32956">2800</cx:pt>
          <cx:pt idx="32957">900</cx:pt>
          <cx:pt idx="32958">1100</cx:pt>
          <cx:pt idx="32959">700</cx:pt>
          <cx:pt idx="32960">1100</cx:pt>
          <cx:pt idx="32961">1200</cx:pt>
          <cx:pt idx="32962">1000</cx:pt>
          <cx:pt idx="32963">600</cx:pt>
          <cx:pt idx="32964">1000</cx:pt>
          <cx:pt idx="32965">21900</cx:pt>
          <cx:pt idx="32966">14400</cx:pt>
          <cx:pt idx="32967">11500</cx:pt>
          <cx:pt idx="32968">12100</cx:pt>
          <cx:pt idx="32969">13100</cx:pt>
          <cx:pt idx="32970">2300</cx:pt>
          <cx:pt idx="32971">21500</cx:pt>
          <cx:pt idx="32972">12100</cx:pt>
          <cx:pt idx="32973">13700</cx:pt>
          <cx:pt idx="32974">10800</cx:pt>
          <cx:pt idx="32975">10800</cx:pt>
          <cx:pt idx="32976">10200</cx:pt>
          <cx:pt idx="32977">3800</cx:pt>
          <cx:pt idx="32978">3800</cx:pt>
          <cx:pt idx="32979">2400</cx:pt>
          <cx:pt idx="32980">3300</cx:pt>
          <cx:pt idx="32981">3100</cx:pt>
          <cx:pt idx="32982">2900</cx:pt>
          <cx:pt idx="32983">3100</cx:pt>
          <cx:pt idx="32984">2400</cx:pt>
          <cx:pt idx="32985">2300</cx:pt>
          <cx:pt idx="32986">2400</cx:pt>
          <cx:pt idx="32987">2900</cx:pt>
          <cx:pt idx="32988">2800</cx:pt>
          <cx:pt idx="32989">3400</cx:pt>
          <cx:pt idx="32990">3500</cx:pt>
          <cx:pt idx="32991">3900</cx:pt>
          <cx:pt idx="32992">3000</cx:pt>
          <cx:pt idx="32993">2500</cx:pt>
          <cx:pt idx="32994">3800</cx:pt>
          <cx:pt idx="32995">1500</cx:pt>
          <cx:pt idx="32996">3900</cx:pt>
          <cx:pt idx="32997">2800</cx:pt>
          <cx:pt idx="32998">2800</cx:pt>
          <cx:pt idx="32999">2200</cx:pt>
          <cx:pt idx="33000">2800</cx:pt>
          <cx:pt idx="33001">1600</cx:pt>
          <cx:pt idx="33002">400</cx:pt>
          <cx:pt idx="33003">0</cx:pt>
          <cx:pt idx="33004">200</cx:pt>
          <cx:pt idx="33005">900</cx:pt>
          <cx:pt idx="33006">700</cx:pt>
          <cx:pt idx="33007">600</cx:pt>
          <cx:pt idx="33008">300</cx:pt>
          <cx:pt idx="33009">1000</cx:pt>
          <cx:pt idx="33010">1100</cx:pt>
          <cx:pt idx="33011">600</cx:pt>
          <cx:pt idx="33012">600</cx:pt>
          <cx:pt idx="33013">700</cx:pt>
          <cx:pt idx="33014">3100</cx:pt>
          <cx:pt idx="33015">4700</cx:pt>
          <cx:pt idx="33016">4100</cx:pt>
          <cx:pt idx="33017">5500</cx:pt>
          <cx:pt idx="33018">3500</cx:pt>
          <cx:pt idx="33019">3400</cx:pt>
          <cx:pt idx="33020">2800</cx:pt>
          <cx:pt idx="33021">3800</cx:pt>
          <cx:pt idx="33022">2500</cx:pt>
          <cx:pt idx="33023">4300</cx:pt>
          <cx:pt idx="33024">2900</cx:pt>
          <cx:pt idx="33025">3200</cx:pt>
          <cx:pt idx="33026">1400</cx:pt>
          <cx:pt idx="33027">100</cx:pt>
          <cx:pt idx="33028">0</cx:pt>
          <cx:pt idx="33029">0</cx:pt>
          <cx:pt idx="33030">0</cx:pt>
          <cx:pt idx="33031">0</cx:pt>
          <cx:pt idx="33032">2500</cx:pt>
          <cx:pt idx="33033">1200</cx:pt>
          <cx:pt idx="33034">3000</cx:pt>
          <cx:pt idx="33035">5600</cx:pt>
          <cx:pt idx="33036">5200</cx:pt>
          <cx:pt idx="33037">5500</cx:pt>
          <cx:pt idx="33038">1700</cx:pt>
          <cx:pt idx="33039">2200</cx:pt>
          <cx:pt idx="33040">2700</cx:pt>
          <cx:pt idx="33041">1200</cx:pt>
          <cx:pt idx="33042">2600</cx:pt>
          <cx:pt idx="33043">1600</cx:pt>
          <cx:pt idx="33044">1800</cx:pt>
          <cx:pt idx="33045">1600</cx:pt>
          <cx:pt idx="33046">1900</cx:pt>
          <cx:pt idx="33047">1600</cx:pt>
          <cx:pt idx="33048">1700</cx:pt>
          <cx:pt idx="33049">2500</cx:pt>
          <cx:pt idx="33050">6200</cx:pt>
          <cx:pt idx="33051">1600</cx:pt>
          <cx:pt idx="33052">2500</cx:pt>
          <cx:pt idx="33053">1400</cx:pt>
          <cx:pt idx="33054">2000</cx:pt>
          <cx:pt idx="33055">1600</cx:pt>
          <cx:pt idx="33056">1400</cx:pt>
          <cx:pt idx="33057">1800</cx:pt>
          <cx:pt idx="33058">1500</cx:pt>
          <cx:pt idx="33059">1400</cx:pt>
          <cx:pt idx="33060">1200</cx:pt>
          <cx:pt idx="33061">1100</cx:pt>
          <cx:pt idx="33062">1700</cx:pt>
          <cx:pt idx="33063">2300</cx:pt>
          <cx:pt idx="33064">1700</cx:pt>
          <cx:pt idx="33065">1700</cx:pt>
          <cx:pt idx="33066">3000</cx:pt>
          <cx:pt idx="33067">1700</cx:pt>
          <cx:pt idx="33068">2300</cx:pt>
          <cx:pt idx="33069">8900</cx:pt>
          <cx:pt idx="33070">2500</cx:pt>
          <cx:pt idx="33071">1300</cx:pt>
          <cx:pt idx="33072">1600</cx:pt>
          <cx:pt idx="33073">1700</cx:pt>
          <cx:pt idx="33074">4000</cx:pt>
          <cx:pt idx="33075">4100</cx:pt>
          <cx:pt idx="33076">2600</cx:pt>
          <cx:pt idx="33077">3400</cx:pt>
          <cx:pt idx="33078">4100</cx:pt>
          <cx:pt idx="33079">3600</cx:pt>
          <cx:pt idx="33080">100</cx:pt>
          <cx:pt idx="33081">300</cx:pt>
          <cx:pt idx="33082">800</cx:pt>
          <cx:pt idx="33083">1000</cx:pt>
          <cx:pt idx="33084">2000</cx:pt>
          <cx:pt idx="33085">2100</cx:pt>
          <cx:pt idx="33086">1700</cx:pt>
          <cx:pt idx="33087">2200</cx:pt>
          <cx:pt idx="33088">2000</cx:pt>
          <cx:pt idx="33089">2800</cx:pt>
          <cx:pt idx="33090">2800</cx:pt>
          <cx:pt idx="33091">1300</cx:pt>
          <cx:pt idx="33092">2400</cx:pt>
          <cx:pt idx="33093">1800</cx:pt>
          <cx:pt idx="33094">1200</cx:pt>
          <cx:pt idx="33095">1700</cx:pt>
          <cx:pt idx="33096">4100</cx:pt>
          <cx:pt idx="33097">3800</cx:pt>
          <cx:pt idx="33098">3200</cx:pt>
          <cx:pt idx="33099">4500</cx:pt>
          <cx:pt idx="33100">3300</cx:pt>
          <cx:pt idx="33101">4200</cx:pt>
          <cx:pt idx="33102">5000</cx:pt>
          <cx:pt idx="33103">3600</cx:pt>
          <cx:pt idx="33104">3900</cx:pt>
          <cx:pt idx="33105">4400</cx:pt>
          <cx:pt idx="33106">3400</cx:pt>
          <cx:pt idx="33107">3800</cx:pt>
          <cx:pt idx="33108">4700</cx:pt>
          <cx:pt idx="33109">5400</cx:pt>
          <cx:pt idx="33110">4500</cx:pt>
          <cx:pt idx="33111">4500</cx:pt>
          <cx:pt idx="33112">5700</cx:pt>
          <cx:pt idx="33113">6200</cx:pt>
          <cx:pt idx="33114">6000</cx:pt>
          <cx:pt idx="33115">5500</cx:pt>
          <cx:pt idx="33116">5200</cx:pt>
          <cx:pt idx="33117">4900</cx:pt>
          <cx:pt idx="33118">5000</cx:pt>
          <cx:pt idx="33119">4700</cx:pt>
          <cx:pt idx="33120">4500</cx:pt>
          <cx:pt idx="33121">5200</cx:pt>
          <cx:pt idx="33122">4400</cx:pt>
          <cx:pt idx="33123">4800</cx:pt>
          <cx:pt idx="33124">5200</cx:pt>
          <cx:pt idx="33125">5100</cx:pt>
          <cx:pt idx="33126">5400</cx:pt>
          <cx:pt idx="33127">3800</cx:pt>
          <cx:pt idx="33128">4300</cx:pt>
          <cx:pt idx="33129">4200</cx:pt>
          <cx:pt idx="33130">5700</cx:pt>
          <cx:pt idx="33131">5300</cx:pt>
          <cx:pt idx="33132">1400</cx:pt>
          <cx:pt idx="33133">1400</cx:pt>
          <cx:pt idx="33134">1000</cx:pt>
          <cx:pt idx="33135">1500</cx:pt>
          <cx:pt idx="33136">1900</cx:pt>
          <cx:pt idx="33137">0</cx:pt>
          <cx:pt idx="33138">600</cx:pt>
          <cx:pt idx="33139">1000</cx:pt>
          <cx:pt idx="33140">800</cx:pt>
          <cx:pt idx="33141">800</cx:pt>
          <cx:pt idx="33142">800</cx:pt>
          <cx:pt idx="33143">900</cx:pt>
          <cx:pt idx="33144">0</cx:pt>
          <cx:pt idx="33145">0</cx:pt>
          <cx:pt idx="33146">0</cx:pt>
          <cx:pt idx="33147">0</cx:pt>
          <cx:pt idx="33148">0</cx:pt>
          <cx:pt idx="33149">0</cx:pt>
          <cx:pt idx="33150">0</cx:pt>
          <cx:pt idx="33151">0</cx:pt>
          <cx:pt idx="33152">0</cx:pt>
          <cx:pt idx="33153">100</cx:pt>
          <cx:pt idx="33154">0</cx:pt>
          <cx:pt idx="33155">0</cx:pt>
          <cx:pt idx="33156">3500</cx:pt>
          <cx:pt idx="33157">5400</cx:pt>
          <cx:pt idx="33158">6600</cx:pt>
          <cx:pt idx="33159">5600</cx:pt>
          <cx:pt idx="33160">4300</cx:pt>
          <cx:pt idx="33161">4700</cx:pt>
          <cx:pt idx="33162">4800</cx:pt>
          <cx:pt idx="33163">3800</cx:pt>
          <cx:pt idx="33164">3700</cx:pt>
          <cx:pt idx="33165">4500</cx:pt>
          <cx:pt idx="33166">4500</cx:pt>
          <cx:pt idx="33167">4600</cx:pt>
          <cx:pt idx="33168">7400</cx:pt>
          <cx:pt idx="33169">4500</cx:pt>
          <cx:pt idx="33170">3900</cx:pt>
          <cx:pt idx="33171">5900</cx:pt>
          <cx:pt idx="33172">4400</cx:pt>
          <cx:pt idx="33173">6400</cx:pt>
          <cx:pt idx="33174">7600</cx:pt>
          <cx:pt idx="33175">500</cx:pt>
          <cx:pt idx="33176">5700</cx:pt>
          <cx:pt idx="33177">5300</cx:pt>
          <cx:pt idx="33178">4600</cx:pt>
          <cx:pt idx="33179">4700</cx:pt>
          <cx:pt idx="33180">1000</cx:pt>
          <cx:pt idx="33181">1100</cx:pt>
          <cx:pt idx="33182">500</cx:pt>
          <cx:pt idx="33183">700</cx:pt>
          <cx:pt idx="33184">700</cx:pt>
          <cx:pt idx="33185">800</cx:pt>
          <cx:pt idx="33186">400</cx:pt>
          <cx:pt idx="33187">900</cx:pt>
          <cx:pt idx="33188">700</cx:pt>
          <cx:pt idx="33189">700</cx:pt>
          <cx:pt idx="33190">700</cx:pt>
          <cx:pt idx="33191">1100</cx:pt>
          <cx:pt idx="33192">2900</cx:pt>
          <cx:pt idx="33193">2600</cx:pt>
          <cx:pt idx="33194">2800</cx:pt>
          <cx:pt idx="33195">2700</cx:pt>
          <cx:pt idx="33196">4100</cx:pt>
          <cx:pt idx="33197">3500</cx:pt>
          <cx:pt idx="33198">2200</cx:pt>
          <cx:pt idx="33199">3000</cx:pt>
          <cx:pt idx="33200">4400</cx:pt>
          <cx:pt idx="33201">4300</cx:pt>
          <cx:pt idx="33202">3000</cx:pt>
          <cx:pt idx="33203">2300</cx:pt>
          <cx:pt idx="33204">5700</cx:pt>
          <cx:pt idx="33205">10700</cx:pt>
          <cx:pt idx="33206">9400</cx:pt>
          <cx:pt idx="33207">8400</cx:pt>
          <cx:pt idx="33208">10800</cx:pt>
          <cx:pt idx="33209">11200</cx:pt>
          <cx:pt idx="33210">10600</cx:pt>
          <cx:pt idx="33211">10900</cx:pt>
          <cx:pt idx="33212">9700</cx:pt>
          <cx:pt idx="33213">3700</cx:pt>
          <cx:pt idx="33214">3200</cx:pt>
          <cx:pt idx="33215">3600</cx:pt>
          <cx:pt idx="33216">2000</cx:pt>
          <cx:pt idx="33217">2000</cx:pt>
          <cx:pt idx="33218">4000</cx:pt>
          <cx:pt idx="33219">500</cx:pt>
          <cx:pt idx="33220">2200</cx:pt>
          <cx:pt idx="33221">5400</cx:pt>
          <cx:pt idx="33222">1400</cx:pt>
          <cx:pt idx="33223">2000</cx:pt>
          <cx:pt idx="33224">1800</cx:pt>
          <cx:pt idx="33225">1400</cx:pt>
          <cx:pt idx="33226">1200</cx:pt>
          <cx:pt idx="33227">1600</cx:pt>
          <cx:pt idx="33228">100</cx:pt>
          <cx:pt idx="33229">700</cx:pt>
          <cx:pt idx="33230">700</cx:pt>
          <cx:pt idx="33231">1100</cx:pt>
          <cx:pt idx="33232">1300</cx:pt>
          <cx:pt idx="33233">100</cx:pt>
          <cx:pt idx="33234">500</cx:pt>
          <cx:pt idx="33235">1100</cx:pt>
          <cx:pt idx="33236">600</cx:pt>
          <cx:pt idx="33237">900</cx:pt>
          <cx:pt idx="33238">800</cx:pt>
          <cx:pt idx="33239">700</cx:pt>
          <cx:pt idx="33240">1800</cx:pt>
          <cx:pt idx="33241">2300</cx:pt>
          <cx:pt idx="33242">1900</cx:pt>
          <cx:pt idx="33243">2000</cx:pt>
          <cx:pt idx="33244">300</cx:pt>
          <cx:pt idx="33245">2500</cx:pt>
          <cx:pt idx="33246">6100</cx:pt>
          <cx:pt idx="33247">8000</cx:pt>
          <cx:pt idx="33248">5900</cx:pt>
          <cx:pt idx="33249">4100</cx:pt>
          <cx:pt idx="33250">4300</cx:pt>
          <cx:pt idx="33251">5100</cx:pt>
          <cx:pt idx="33252">3600</cx:pt>
          <cx:pt idx="33253">2100</cx:pt>
          <cx:pt idx="33254">2800</cx:pt>
          <cx:pt idx="33255">900</cx:pt>
          <cx:pt idx="33256">100</cx:pt>
          <cx:pt idx="33257">2700</cx:pt>
          <cx:pt idx="33258">1000</cx:pt>
          <cx:pt idx="33259">0</cx:pt>
          <cx:pt idx="33260">7900</cx:pt>
          <cx:pt idx="33261">5200</cx:pt>
          <cx:pt idx="33262">3600</cx:pt>
          <cx:pt idx="33263">2900</cx:pt>
          <cx:pt idx="33264">800</cx:pt>
          <cx:pt idx="33265">1200</cx:pt>
          <cx:pt idx="33266">100</cx:pt>
          <cx:pt idx="33267">100</cx:pt>
          <cx:pt idx="33268">100</cx:pt>
          <cx:pt idx="33269">0</cx:pt>
          <cx:pt idx="33270">2500</cx:pt>
          <cx:pt idx="33271">3700</cx:pt>
          <cx:pt idx="33272">3800</cx:pt>
          <cx:pt idx="33273">2900</cx:pt>
          <cx:pt idx="33274">4300</cx:pt>
          <cx:pt idx="33275">3300</cx:pt>
          <cx:pt idx="33276">3700</cx:pt>
          <cx:pt idx="33277">5000</cx:pt>
          <cx:pt idx="33278">4000</cx:pt>
          <cx:pt idx="33279">5200</cx:pt>
          <cx:pt idx="33280">4800</cx:pt>
          <cx:pt idx="33281">10600</cx:pt>
          <cx:pt idx="33282">3000</cx:pt>
          <cx:pt idx="33283">4000</cx:pt>
          <cx:pt idx="33284">4100</cx:pt>
          <cx:pt idx="33285">4000</cx:pt>
          <cx:pt idx="33286">3900</cx:pt>
          <cx:pt idx="33287">3200</cx:pt>
          <cx:pt idx="33288">3000</cx:pt>
          <cx:pt idx="33289">5200</cx:pt>
          <cx:pt idx="33290">6300</cx:pt>
          <cx:pt idx="33291">5700</cx:pt>
          <cx:pt idx="33292">6800</cx:pt>
          <cx:pt idx="33293">7200</cx:pt>
          <cx:pt idx="33294">4800</cx:pt>
          <cx:pt idx="33295">4800</cx:pt>
          <cx:pt idx="33296">6500</cx:pt>
          <cx:pt idx="33297">6100</cx:pt>
          <cx:pt idx="33298">6400</cx:pt>
          <cx:pt idx="33299">5800</cx:pt>
          <cx:pt idx="33300">6600</cx:pt>
          <cx:pt idx="33301">1000</cx:pt>
          <cx:pt idx="33302">1200</cx:pt>
          <cx:pt idx="33303">1200</cx:pt>
          <cx:pt idx="33304">1400</cx:pt>
          <cx:pt idx="33305">1800</cx:pt>
          <cx:pt idx="33306">1400</cx:pt>
          <cx:pt idx="33307">2000</cx:pt>
          <cx:pt idx="33308">1900</cx:pt>
          <cx:pt idx="33309">1400</cx:pt>
          <cx:pt idx="33310">1800</cx:pt>
          <cx:pt idx="33311">600</cx:pt>
          <cx:pt idx="33312">3300</cx:pt>
          <cx:pt idx="33313">3500</cx:pt>
          <cx:pt idx="33314">4700</cx:pt>
          <cx:pt idx="33315">3200</cx:pt>
          <cx:pt idx="33316">3900</cx:pt>
          <cx:pt idx="33317">4000</cx:pt>
          <cx:pt idx="33318">4900</cx:pt>
          <cx:pt idx="33319">5900</cx:pt>
          <cx:pt idx="33320">2400</cx:pt>
          <cx:pt idx="33321">3300</cx:pt>
          <cx:pt idx="33322">2700</cx:pt>
          <cx:pt idx="33323">4200</cx:pt>
          <cx:pt idx="33324">4100</cx:pt>
          <cx:pt idx="33325">9400</cx:pt>
          <cx:pt idx="33326">5900</cx:pt>
          <cx:pt idx="33327">4700</cx:pt>
          <cx:pt idx="33328">1800</cx:pt>
          <cx:pt idx="33329">1900</cx:pt>
          <cx:pt idx="33330">2300</cx:pt>
          <cx:pt idx="33331">2100</cx:pt>
          <cx:pt idx="33332">2200</cx:pt>
          <cx:pt idx="33333">2400</cx:pt>
          <cx:pt idx="33334">2300</cx:pt>
          <cx:pt idx="33335">2200</cx:pt>
          <cx:pt idx="33336">9000</cx:pt>
          <cx:pt idx="33337">2900</cx:pt>
          <cx:pt idx="33338">4600</cx:pt>
          <cx:pt idx="33339">6300</cx:pt>
          <cx:pt idx="33340">1500</cx:pt>
          <cx:pt idx="33341">1500</cx:pt>
          <cx:pt idx="33342">2200</cx:pt>
          <cx:pt idx="33343">2700</cx:pt>
          <cx:pt idx="33344">1600</cx:pt>
          <cx:pt idx="33345">2600</cx:pt>
          <cx:pt idx="33346">2100</cx:pt>
          <cx:pt idx="33347">1300</cx:pt>
          <cx:pt idx="33348">2700</cx:pt>
          <cx:pt idx="33349">2700</cx:pt>
          <cx:pt idx="33350">2600</cx:pt>
          <cx:pt idx="33351">3600</cx:pt>
          <cx:pt idx="33352">2800</cx:pt>
          <cx:pt idx="33353">2300</cx:pt>
          <cx:pt idx="33354">3100</cx:pt>
          <cx:pt idx="33355">2800</cx:pt>
          <cx:pt idx="33356">2600</cx:pt>
          <cx:pt idx="33357">2500</cx:pt>
          <cx:pt idx="33358">2700</cx:pt>
          <cx:pt idx="33359">2700</cx:pt>
          <cx:pt idx="33360">1600</cx:pt>
          <cx:pt idx="33361">3500</cx:pt>
          <cx:pt idx="33362">3100</cx:pt>
          <cx:pt idx="33363">1800</cx:pt>
          <cx:pt idx="33364">5900</cx:pt>
          <cx:pt idx="33365">8500</cx:pt>
          <cx:pt idx="33366">1800</cx:pt>
          <cx:pt idx="33367">9800</cx:pt>
          <cx:pt idx="33368">6900</cx:pt>
          <cx:pt idx="33369">12300</cx:pt>
          <cx:pt idx="33370">9800</cx:pt>
          <cx:pt idx="33371">13900</cx:pt>
          <cx:pt idx="33372">2300</cx:pt>
          <cx:pt idx="33373">1300</cx:pt>
          <cx:pt idx="33374">1300</cx:pt>
          <cx:pt idx="33375">5000</cx:pt>
          <cx:pt idx="33376">7500</cx:pt>
          <cx:pt idx="33377">4400</cx:pt>
          <cx:pt idx="33378">6500</cx:pt>
          <cx:pt idx="33379">4500</cx:pt>
          <cx:pt idx="33380">4200</cx:pt>
          <cx:pt idx="33381">4000</cx:pt>
          <cx:pt idx="33382">3000</cx:pt>
          <cx:pt idx="33383">4000</cx:pt>
          <cx:pt idx="33384">2800</cx:pt>
          <cx:pt idx="33385">3400</cx:pt>
          <cx:pt idx="33386">3500</cx:pt>
          <cx:pt idx="33387">4700</cx:pt>
          <cx:pt idx="33388">4000</cx:pt>
          <cx:pt idx="33389">3800</cx:pt>
          <cx:pt idx="33390">5300</cx:pt>
          <cx:pt idx="33391">4200</cx:pt>
          <cx:pt idx="33392">4400</cx:pt>
          <cx:pt idx="33393">3100</cx:pt>
          <cx:pt idx="33394">3900</cx:pt>
          <cx:pt idx="33395">1900</cx:pt>
          <cx:pt idx="33396">200</cx:pt>
          <cx:pt idx="33397">1100</cx:pt>
          <cx:pt idx="33398">2600</cx:pt>
          <cx:pt idx="33399">1500</cx:pt>
          <cx:pt idx="33400">2700</cx:pt>
          <cx:pt idx="33401">100</cx:pt>
          <cx:pt idx="33402">100</cx:pt>
          <cx:pt idx="33403">2100</cx:pt>
          <cx:pt idx="33404">2400</cx:pt>
          <cx:pt idx="33405">2000</cx:pt>
          <cx:pt idx="33406">4000</cx:pt>
          <cx:pt idx="33407">2800</cx:pt>
          <cx:pt idx="33408">1800</cx:pt>
          <cx:pt idx="33409">2600</cx:pt>
          <cx:pt idx="33410">1900</cx:pt>
          <cx:pt idx="33411">3500</cx:pt>
          <cx:pt idx="33412">2300</cx:pt>
          <cx:pt idx="33413">4000</cx:pt>
          <cx:pt idx="33414">3600</cx:pt>
          <cx:pt idx="33415">4600</cx:pt>
          <cx:pt idx="33416">4300</cx:pt>
          <cx:pt idx="33417">3500</cx:pt>
          <cx:pt idx="33418">5500</cx:pt>
          <cx:pt idx="33419">5800</cx:pt>
          <cx:pt idx="33420">6400</cx:pt>
          <cx:pt idx="33421">6000</cx:pt>
          <cx:pt idx="33422">5700</cx:pt>
          <cx:pt idx="33423">7500</cx:pt>
          <cx:pt idx="33424">1200</cx:pt>
          <cx:pt idx="33425">3600</cx:pt>
          <cx:pt idx="33426">4000</cx:pt>
          <cx:pt idx="33427">2000</cx:pt>
          <cx:pt idx="33428">1800</cx:pt>
          <cx:pt idx="33429">3300</cx:pt>
          <cx:pt idx="33430">2800</cx:pt>
          <cx:pt idx="33431">3800</cx:pt>
          <cx:pt idx="33432">5200</cx:pt>
          <cx:pt idx="33433">2900</cx:pt>
          <cx:pt idx="33434">3000</cx:pt>
          <cx:pt idx="33435">3800</cx:pt>
          <cx:pt idx="33436">900</cx:pt>
          <cx:pt idx="33437">100</cx:pt>
          <cx:pt idx="33438">300</cx:pt>
          <cx:pt idx="33439">400</cx:pt>
          <cx:pt idx="33440">200</cx:pt>
          <cx:pt idx="33441">600</cx:pt>
          <cx:pt idx="33442">1000</cx:pt>
          <cx:pt idx="33443">1100</cx:pt>
          <cx:pt idx="33444">800</cx:pt>
          <cx:pt idx="33445">2300</cx:pt>
          <cx:pt idx="33446">2500</cx:pt>
          <cx:pt idx="33447">2700</cx:pt>
          <cx:pt idx="33448">1800</cx:pt>
          <cx:pt idx="33449">2500</cx:pt>
          <cx:pt idx="33450">2200</cx:pt>
          <cx:pt idx="33451">1800</cx:pt>
          <cx:pt idx="33452">2900</cx:pt>
          <cx:pt idx="33453">2300</cx:pt>
          <cx:pt idx="33454">2000</cx:pt>
          <cx:pt idx="33455">1900</cx:pt>
          <cx:pt idx="33456">800</cx:pt>
          <cx:pt idx="33457">2100</cx:pt>
          <cx:pt idx="33458">1600</cx:pt>
          <cx:pt idx="33459">1700</cx:pt>
          <cx:pt idx="33460">4400</cx:pt>
          <cx:pt idx="33461">8300</cx:pt>
          <cx:pt idx="33462">6100</cx:pt>
          <cx:pt idx="33463">6800</cx:pt>
          <cx:pt idx="33464">5600</cx:pt>
          <cx:pt idx="33465">5600</cx:pt>
          <cx:pt idx="33466">5200</cx:pt>
          <cx:pt idx="33467">4200</cx:pt>
          <cx:pt idx="33468">5300</cx:pt>
          <cx:pt idx="33469">6800</cx:pt>
          <cx:pt idx="33470">6100</cx:pt>
          <cx:pt idx="33471">6400</cx:pt>
          <cx:pt idx="33472">0</cx:pt>
          <cx:pt idx="33473">0</cx:pt>
          <cx:pt idx="33474">0</cx:pt>
          <cx:pt idx="33475">0</cx:pt>
          <cx:pt idx="33476">600</cx:pt>
          <cx:pt idx="33477">700</cx:pt>
          <cx:pt idx="33478">700</cx:pt>
          <cx:pt idx="33479">700</cx:pt>
          <cx:pt idx="33480">600</cx:pt>
          <cx:pt idx="33481">700</cx:pt>
          <cx:pt idx="33482">600</cx:pt>
          <cx:pt idx="33483">600</cx:pt>
          <cx:pt idx="33484">6500</cx:pt>
          <cx:pt idx="33485">1800</cx:pt>
          <cx:pt idx="33486">2300</cx:pt>
          <cx:pt idx="33487">100</cx:pt>
          <cx:pt idx="33488">1900</cx:pt>
          <cx:pt idx="33489">1300</cx:pt>
          <cx:pt idx="33490">4800</cx:pt>
          <cx:pt idx="33491">2300</cx:pt>
          <cx:pt idx="33492">1100</cx:pt>
          <cx:pt idx="33493">900</cx:pt>
          <cx:pt idx="33494">1200</cx:pt>
          <cx:pt idx="33495">1100</cx:pt>
          <cx:pt idx="33496">10100</cx:pt>
          <cx:pt idx="33497">10400</cx:pt>
          <cx:pt idx="33498">11700</cx:pt>
          <cx:pt idx="33499">14600</cx:pt>
          <cx:pt idx="33500">12700</cx:pt>
          <cx:pt idx="33501">10200</cx:pt>
          <cx:pt idx="33502">11400</cx:pt>
          <cx:pt idx="33503">9000</cx:pt>
          <cx:pt idx="33504">8400</cx:pt>
          <cx:pt idx="33505">14300</cx:pt>
          <cx:pt idx="33506">13400</cx:pt>
          <cx:pt idx="33507">15500</cx:pt>
          <cx:pt idx="33508">1500</cx:pt>
          <cx:pt idx="33509">1000</cx:pt>
          <cx:pt idx="33510">500</cx:pt>
          <cx:pt idx="33511">1300</cx:pt>
          <cx:pt idx="33512">1800</cx:pt>
          <cx:pt idx="33513">2100</cx:pt>
          <cx:pt idx="33514">1000</cx:pt>
          <cx:pt idx="33515">600</cx:pt>
          <cx:pt idx="33516">200</cx:pt>
          <cx:pt idx="33517">200</cx:pt>
          <cx:pt idx="33518">300</cx:pt>
          <cx:pt idx="33519">200</cx:pt>
          <cx:pt idx="33520">3700</cx:pt>
          <cx:pt idx="33521">1700</cx:pt>
          <cx:pt idx="33522">2300</cx:pt>
          <cx:pt idx="33523">2700</cx:pt>
          <cx:pt idx="33524">2400</cx:pt>
          <cx:pt idx="33525">2200</cx:pt>
          <cx:pt idx="33526">2900</cx:pt>
          <cx:pt idx="33527">2500</cx:pt>
          <cx:pt idx="33528">2500</cx:pt>
          <cx:pt idx="33529">2800</cx:pt>
          <cx:pt idx="33530">3200</cx:pt>
          <cx:pt idx="33531">3500</cx:pt>
          <cx:pt idx="33532">1800</cx:pt>
          <cx:pt idx="33533">2000</cx:pt>
          <cx:pt idx="33534">1600</cx:pt>
          <cx:pt idx="33535">2500</cx:pt>
          <cx:pt idx="33536">1600</cx:pt>
          <cx:pt idx="33537">1600</cx:pt>
          <cx:pt idx="33538">1600</cx:pt>
          <cx:pt idx="33539">1400</cx:pt>
          <cx:pt idx="33540">1500</cx:pt>
          <cx:pt idx="33541">1800</cx:pt>
          <cx:pt idx="33542">1600</cx:pt>
          <cx:pt idx="33543">2300</cx:pt>
          <cx:pt idx="33544">700</cx:pt>
          <cx:pt idx="33545">1800</cx:pt>
          <cx:pt idx="33546">1100</cx:pt>
          <cx:pt idx="33547">500</cx:pt>
          <cx:pt idx="33548">200</cx:pt>
          <cx:pt idx="33549">1000</cx:pt>
          <cx:pt idx="33550">1300</cx:pt>
          <cx:pt idx="33551">1100</cx:pt>
          <cx:pt idx="33552">300</cx:pt>
          <cx:pt idx="33553">100</cx:pt>
          <cx:pt idx="33554">100</cx:pt>
          <cx:pt idx="33555">3000</cx:pt>
          <cx:pt idx="33556">3400</cx:pt>
          <cx:pt idx="33557">2100</cx:pt>
          <cx:pt idx="33558">3100</cx:pt>
          <cx:pt idx="33559">3900</cx:pt>
          <cx:pt idx="33560">3400</cx:pt>
          <cx:pt idx="33561">3500</cx:pt>
          <cx:pt idx="33562">3300</cx:pt>
          <cx:pt idx="33563">1900</cx:pt>
          <cx:pt idx="33564">2200</cx:pt>
          <cx:pt idx="33565">2300</cx:pt>
          <cx:pt idx="33566">1300</cx:pt>
          <cx:pt idx="33567">1200</cx:pt>
          <cx:pt idx="33568">900</cx:pt>
          <cx:pt idx="33569">900</cx:pt>
          <cx:pt idx="33570">1800</cx:pt>
          <cx:pt idx="33571">600</cx:pt>
          <cx:pt idx="33572">2900</cx:pt>
          <cx:pt idx="33573">1100</cx:pt>
          <cx:pt idx="33574">600</cx:pt>
          <cx:pt idx="33575">1300</cx:pt>
          <cx:pt idx="33576">1000</cx:pt>
          <cx:pt idx="33577">1100</cx:pt>
          <cx:pt idx="33578">1700</cx:pt>
          <cx:pt idx="33579">1800</cx:pt>
          <cx:pt idx="33580">1900</cx:pt>
          <cx:pt idx="33581">1500</cx:pt>
          <cx:pt idx="33582">2000</cx:pt>
          <cx:pt idx="33583">2100</cx:pt>
          <cx:pt idx="33584">2000</cx:pt>
          <cx:pt idx="33585">1800</cx:pt>
          <cx:pt idx="33586">1900</cx:pt>
          <cx:pt idx="33587">1900</cx:pt>
          <cx:pt idx="33588">1700</cx:pt>
          <cx:pt idx="33589">1400</cx:pt>
          <cx:pt idx="33590">100</cx:pt>
          <cx:pt idx="33591">2200</cx:pt>
          <cx:pt idx="33592">5600</cx:pt>
          <cx:pt idx="33593">4400</cx:pt>
          <cx:pt idx="33594">6900</cx:pt>
          <cx:pt idx="33595">7700</cx:pt>
          <cx:pt idx="33596">5600</cx:pt>
          <cx:pt idx="33597">7100</cx:pt>
          <cx:pt idx="33598">5200</cx:pt>
          <cx:pt idx="33599">5700</cx:pt>
          <cx:pt idx="33600">8400</cx:pt>
          <cx:pt idx="33601">5700</cx:pt>
          <cx:pt idx="33602">6700</cx:pt>
          <cx:pt idx="33603">2200</cx:pt>
          <cx:pt idx="33604">1800</cx:pt>
          <cx:pt idx="33605">1800</cx:pt>
          <cx:pt idx="33606">2300</cx:pt>
          <cx:pt idx="33607">2400</cx:pt>
          <cx:pt idx="33608">2800</cx:pt>
          <cx:pt idx="33609">1800</cx:pt>
          <cx:pt idx="33610">2200</cx:pt>
          <cx:pt idx="33611">900</cx:pt>
          <cx:pt idx="33612">3500</cx:pt>
          <cx:pt idx="33613">1700</cx:pt>
          <cx:pt idx="33614">2400</cx:pt>
          <cx:pt idx="33615">3400</cx:pt>
          <cx:pt idx="33616">400</cx:pt>
          <cx:pt idx="33617">1500</cx:pt>
          <cx:pt idx="33618">1700</cx:pt>
          <cx:pt idx="33619">3300</cx:pt>
          <cx:pt idx="33620">600</cx:pt>
          <cx:pt idx="33621">1500</cx:pt>
          <cx:pt idx="33622">3400</cx:pt>
          <cx:pt idx="33623">600</cx:pt>
          <cx:pt idx="33624">700</cx:pt>
          <cx:pt idx="33625">1400</cx:pt>
          <cx:pt idx="33626">1300</cx:pt>
          <cx:pt idx="33627">2400</cx:pt>
          <cx:pt idx="33628">3700</cx:pt>
          <cx:pt idx="33629">3000</cx:pt>
          <cx:pt idx="33630">2800</cx:pt>
          <cx:pt idx="33631">3400</cx:pt>
          <cx:pt idx="33632">2800</cx:pt>
          <cx:pt idx="33633">3500</cx:pt>
          <cx:pt idx="33634">3200</cx:pt>
          <cx:pt idx="33635">3000</cx:pt>
          <cx:pt idx="33636">3300</cx:pt>
          <cx:pt idx="33637">3500</cx:pt>
          <cx:pt idx="33638">3100</cx:pt>
          <cx:pt idx="33639">1700</cx:pt>
          <cx:pt idx="33640">900</cx:pt>
          <cx:pt idx="33641">400</cx:pt>
          <cx:pt idx="33642">0</cx:pt>
          <cx:pt idx="33643">0</cx:pt>
          <cx:pt idx="33644">0</cx:pt>
          <cx:pt idx="33645">0</cx:pt>
          <cx:pt idx="33646">0</cx:pt>
          <cx:pt idx="33647">1600</cx:pt>
          <cx:pt idx="33648">1900</cx:pt>
          <cx:pt idx="33649">1600</cx:pt>
          <cx:pt idx="33650">1200</cx:pt>
          <cx:pt idx="33651">2000</cx:pt>
          <cx:pt idx="33652">3100</cx:pt>
          <cx:pt idx="33653">2000</cx:pt>
          <cx:pt idx="33654">2900</cx:pt>
          <cx:pt idx="33655">4100</cx:pt>
          <cx:pt idx="33656">2400</cx:pt>
          <cx:pt idx="33657">1800</cx:pt>
          <cx:pt idx="33658">1600</cx:pt>
          <cx:pt idx="33659">3500</cx:pt>
          <cx:pt idx="33660">3700</cx:pt>
          <cx:pt idx="33661">5000</cx:pt>
          <cx:pt idx="33662">5100</cx:pt>
          <cx:pt idx="33663">4300</cx:pt>
          <cx:pt idx="33664">4900</cx:pt>
          <cx:pt idx="33665">4600</cx:pt>
          <cx:pt idx="33666">4800</cx:pt>
          <cx:pt idx="33667">4800</cx:pt>
          <cx:pt idx="33668">4500</cx:pt>
          <cx:pt idx="33669">4500</cx:pt>
          <cx:pt idx="33670">4300</cx:pt>
          <cx:pt idx="33671">5000</cx:pt>
          <cx:pt idx="33672">5200</cx:pt>
          <cx:pt idx="33673">4300</cx:pt>
          <cx:pt idx="33674">4800</cx:pt>
          <cx:pt idx="33675">1200</cx:pt>
          <cx:pt idx="33676">300</cx:pt>
          <cx:pt idx="33677">1300</cx:pt>
          <cx:pt idx="33678">2000</cx:pt>
          <cx:pt idx="33679">2400</cx:pt>
          <cx:pt idx="33680">2200</cx:pt>
          <cx:pt idx="33681">4900</cx:pt>
          <cx:pt idx="33682">5000</cx:pt>
          <cx:pt idx="33683">0</cx:pt>
          <cx:pt idx="33684">400</cx:pt>
          <cx:pt idx="33685">0</cx:pt>
          <cx:pt idx="33686">4700</cx:pt>
          <cx:pt idx="33687">6100</cx:pt>
          <cx:pt idx="33688">6700</cx:pt>
          <cx:pt idx="33689">6500</cx:pt>
          <cx:pt idx="33690">3900</cx:pt>
          <cx:pt idx="33691">2200</cx:pt>
          <cx:pt idx="33692">13200</cx:pt>
          <cx:pt idx="33693">5100</cx:pt>
          <cx:pt idx="33694">1000</cx:pt>
          <cx:pt idx="33695">11600</cx:pt>
          <cx:pt idx="33696">7300</cx:pt>
          <cx:pt idx="33697">0</cx:pt>
          <cx:pt idx="33698">11800</cx:pt>
          <cx:pt idx="33699">3000</cx:pt>
          <cx:pt idx="33700">5800</cx:pt>
          <cx:pt idx="33701">5500</cx:pt>
          <cx:pt idx="33702">4900</cx:pt>
          <cx:pt idx="33703">6500</cx:pt>
          <cx:pt idx="33704">4700</cx:pt>
          <cx:pt idx="33705">5600</cx:pt>
          <cx:pt idx="33706">5000</cx:pt>
          <cx:pt idx="33707">5700</cx:pt>
          <cx:pt idx="33708">7000</cx:pt>
          <cx:pt idx="33709">7000</cx:pt>
          <cx:pt idx="33710">7500</cx:pt>
          <cx:pt idx="33711">3200</cx:pt>
          <cx:pt idx="33712">4300</cx:pt>
          <cx:pt idx="33713">3300</cx:pt>
          <cx:pt idx="33714">3500</cx:pt>
          <cx:pt idx="33715">3000</cx:pt>
          <cx:pt idx="33716">2700</cx:pt>
          <cx:pt idx="33717">2900</cx:pt>
          <cx:pt idx="33718">2300</cx:pt>
          <cx:pt idx="33719">2300</cx:pt>
          <cx:pt idx="33720">1700</cx:pt>
          <cx:pt idx="33721">1600</cx:pt>
          <cx:pt idx="33722">1600</cx:pt>
          <cx:pt idx="33723">1700</cx:pt>
          <cx:pt idx="33724">2100</cx:pt>
          <cx:pt idx="33725">2000</cx:pt>
          <cx:pt idx="33726">2100</cx:pt>
          <cx:pt idx="33727">1800</cx:pt>
          <cx:pt idx="33728">2000</cx:pt>
          <cx:pt idx="33729">1700</cx:pt>
          <cx:pt idx="33730">2000</cx:pt>
          <cx:pt idx="33731">1400</cx:pt>
          <cx:pt idx="33732">1500</cx:pt>
          <cx:pt idx="33733">1500</cx:pt>
          <cx:pt idx="33734">1900</cx:pt>
          <cx:pt idx="33735">5800</cx:pt>
          <cx:pt idx="33736">7000</cx:pt>
          <cx:pt idx="33737">7100</cx:pt>
          <cx:pt idx="33738">6000</cx:pt>
          <cx:pt idx="33739">5600</cx:pt>
          <cx:pt idx="33740">4900</cx:pt>
          <cx:pt idx="33741">5500</cx:pt>
          <cx:pt idx="33742">5000</cx:pt>
          <cx:pt idx="33743">5700</cx:pt>
          <cx:pt idx="33744">6500</cx:pt>
          <cx:pt idx="33745">5000</cx:pt>
          <cx:pt idx="33746">5600</cx:pt>
          <cx:pt idx="33747">7600</cx:pt>
          <cx:pt idx="33748">4300</cx:pt>
          <cx:pt idx="33749">3700</cx:pt>
          <cx:pt idx="33750">2300</cx:pt>
          <cx:pt idx="33751">1300</cx:pt>
          <cx:pt idx="33752">1000</cx:pt>
          <cx:pt idx="33753">900</cx:pt>
          <cx:pt idx="33754">1500</cx:pt>
          <cx:pt idx="33755">3000</cx:pt>
          <cx:pt idx="33756">1800</cx:pt>
          <cx:pt idx="33757">2200</cx:pt>
          <cx:pt idx="33758">300</cx:pt>
          <cx:pt idx="33759">3800</cx:pt>
          <cx:pt idx="33760">5100</cx:pt>
          <cx:pt idx="33761">4000</cx:pt>
          <cx:pt idx="33762">4100</cx:pt>
          <cx:pt idx="33763">4300</cx:pt>
          <cx:pt idx="33764">3000</cx:pt>
          <cx:pt idx="33765">4100</cx:pt>
          <cx:pt idx="33766">5000</cx:pt>
          <cx:pt idx="33767">1900</cx:pt>
          <cx:pt idx="33768">5000</cx:pt>
          <cx:pt idx="33769">5000</cx:pt>
          <cx:pt idx="33770">2500</cx:pt>
          <cx:pt idx="33771">100</cx:pt>
          <cx:pt idx="33772">900</cx:pt>
          <cx:pt idx="33773">1000</cx:pt>
          <cx:pt idx="33774">1000</cx:pt>
          <cx:pt idx="33775">1100</cx:pt>
          <cx:pt idx="33776">1300</cx:pt>
          <cx:pt idx="33777">1600</cx:pt>
          <cx:pt idx="33778">2500</cx:pt>
          <cx:pt idx="33779">2000</cx:pt>
          <cx:pt idx="33780">1600</cx:pt>
          <cx:pt idx="33781">1600</cx:pt>
          <cx:pt idx="33782">200</cx:pt>
          <cx:pt idx="33783">100</cx:pt>
          <cx:pt idx="33784">300</cx:pt>
          <cx:pt idx="33785">4400</cx:pt>
          <cx:pt idx="33786">5500</cx:pt>
          <cx:pt idx="33787">4400</cx:pt>
          <cx:pt idx="33788">5200</cx:pt>
          <cx:pt idx="33789">6100</cx:pt>
          <cx:pt idx="33790">4100</cx:pt>
          <cx:pt idx="33791">1300</cx:pt>
          <cx:pt idx="33792">2300</cx:pt>
          <cx:pt idx="33793">4400</cx:pt>
          <cx:pt idx="33794">3900</cx:pt>
          <cx:pt idx="33795">3700</cx:pt>
          <cx:pt idx="33796">5900</cx:pt>
          <cx:pt idx="33797">1800</cx:pt>
          <cx:pt idx="33798">2100</cx:pt>
          <cx:pt idx="33799">1600</cx:pt>
          <cx:pt idx="33800">1600</cx:pt>
          <cx:pt idx="33801">1300</cx:pt>
          <cx:pt idx="33802">1800</cx:pt>
          <cx:pt idx="33803">1800</cx:pt>
          <cx:pt idx="33804">1800</cx:pt>
          <cx:pt idx="33805">1300</cx:pt>
          <cx:pt idx="33806">1600</cx:pt>
          <cx:pt idx="33807">1400</cx:pt>
          <cx:pt idx="33808">1300</cx:pt>
          <cx:pt idx="33809">0</cx:pt>
          <cx:pt idx="33810">0</cx:pt>
          <cx:pt idx="33811">0</cx:pt>
          <cx:pt idx="33812">200</cx:pt>
          <cx:pt idx="33813">900</cx:pt>
          <cx:pt idx="33814">0</cx:pt>
          <cx:pt idx="33815">300</cx:pt>
          <cx:pt idx="33816">900</cx:pt>
          <cx:pt idx="33817">1100</cx:pt>
          <cx:pt idx="33818">400</cx:pt>
          <cx:pt idx="33819">100</cx:pt>
          <cx:pt idx="33820">300</cx:pt>
          <cx:pt idx="33821">2000</cx:pt>
          <cx:pt idx="33822">2000</cx:pt>
          <cx:pt idx="33823">2100</cx:pt>
          <cx:pt idx="33824">2000</cx:pt>
          <cx:pt idx="33825">1400</cx:pt>
          <cx:pt idx="33826">1500</cx:pt>
          <cx:pt idx="33827">2200</cx:pt>
          <cx:pt idx="33828">2000</cx:pt>
          <cx:pt idx="33829">1800</cx:pt>
          <cx:pt idx="33830">2100</cx:pt>
          <cx:pt idx="33831">1500</cx:pt>
          <cx:pt idx="33832">1700</cx:pt>
          <cx:pt idx="33833">3100</cx:pt>
          <cx:pt idx="33834">3200</cx:pt>
          <cx:pt idx="33835">4900</cx:pt>
          <cx:pt idx="33836">7400</cx:pt>
          <cx:pt idx="33837">3000</cx:pt>
          <cx:pt idx="33838">2500</cx:pt>
          <cx:pt idx="33839">2800</cx:pt>
          <cx:pt idx="33840">2800</cx:pt>
          <cx:pt idx="33841">2800</cx:pt>
          <cx:pt idx="33842">3100</cx:pt>
          <cx:pt idx="33843">3000</cx:pt>
          <cx:pt idx="33844">1700</cx:pt>
          <cx:pt idx="33845">1000</cx:pt>
          <cx:pt idx="33846">1500</cx:pt>
          <cx:pt idx="33847">1000</cx:pt>
          <cx:pt idx="33848">2600</cx:pt>
          <cx:pt idx="33849">3000</cx:pt>
          <cx:pt idx="33850">2000</cx:pt>
          <cx:pt idx="33851">3100</cx:pt>
          <cx:pt idx="33852">1700</cx:pt>
          <cx:pt idx="33853">2600</cx:pt>
          <cx:pt idx="33854">2700</cx:pt>
          <cx:pt idx="33855">3000</cx:pt>
          <cx:pt idx="33856">2500</cx:pt>
          <cx:pt idx="33857">7500</cx:pt>
          <cx:pt idx="33858">8800</cx:pt>
          <cx:pt idx="33859">7600</cx:pt>
          <cx:pt idx="33860">9300</cx:pt>
          <cx:pt idx="33861">7200</cx:pt>
          <cx:pt idx="33862">7000</cx:pt>
          <cx:pt idx="33863">8300</cx:pt>
          <cx:pt idx="33864">6900</cx:pt>
          <cx:pt idx="33865">8200</cx:pt>
          <cx:pt idx="33866">9000</cx:pt>
          <cx:pt idx="33867">6600</cx:pt>
          <cx:pt idx="33868">7300</cx:pt>
          <cx:pt idx="33869">3400</cx:pt>
          <cx:pt idx="33870">3300</cx:pt>
          <cx:pt idx="33871">2300</cx:pt>
          <cx:pt idx="33872">2700</cx:pt>
          <cx:pt idx="33873">3000</cx:pt>
          <cx:pt idx="33874">0</cx:pt>
          <cx:pt idx="33875">5700</cx:pt>
          <cx:pt idx="33876">2400</cx:pt>
          <cx:pt idx="33877">1000</cx:pt>
          <cx:pt idx="33878">2000</cx:pt>
          <cx:pt idx="33879">2100</cx:pt>
          <cx:pt idx="33880">100</cx:pt>
          <cx:pt idx="33881">0</cx:pt>
          <cx:pt idx="33882">100</cx:pt>
          <cx:pt idx="33883">4200</cx:pt>
          <cx:pt idx="33884">2000</cx:pt>
          <cx:pt idx="33885">6400</cx:pt>
          <cx:pt idx="33886">3800</cx:pt>
          <cx:pt idx="33887">2200</cx:pt>
          <cx:pt idx="33888">1300</cx:pt>
          <cx:pt idx="33889">2600</cx:pt>
          <cx:pt idx="33890">3600</cx:pt>
          <cx:pt idx="33891">3300</cx:pt>
          <cx:pt idx="33892">0</cx:pt>
          <cx:pt idx="33893">7600</cx:pt>
          <cx:pt idx="33894">2700</cx:pt>
          <cx:pt idx="33895">4900</cx:pt>
          <cx:pt idx="33896">2700</cx:pt>
          <cx:pt idx="33897">6100</cx:pt>
          <cx:pt idx="33898">4200</cx:pt>
          <cx:pt idx="33899">2900</cx:pt>
          <cx:pt idx="33900">4100</cx:pt>
          <cx:pt idx="33901">4100</cx:pt>
          <cx:pt idx="33902">300</cx:pt>
          <cx:pt idx="33903">9400</cx:pt>
          <cx:pt idx="33904">1800</cx:pt>
          <cx:pt idx="33905">2100</cx:pt>
          <cx:pt idx="33906">1500</cx:pt>
          <cx:pt idx="33907">2100</cx:pt>
          <cx:pt idx="33908">1800</cx:pt>
          <cx:pt idx="33909">2000</cx:pt>
          <cx:pt idx="33910">2300</cx:pt>
          <cx:pt idx="33911">1300</cx:pt>
          <cx:pt idx="33912">1400</cx:pt>
          <cx:pt idx="33913">1000</cx:pt>
          <cx:pt idx="33914">600</cx:pt>
          <cx:pt idx="33915">1000</cx:pt>
          <cx:pt idx="33916">0</cx:pt>
          <cx:pt idx="33917">1900</cx:pt>
          <cx:pt idx="33918">3400</cx:pt>
          <cx:pt idx="33919">4300</cx:pt>
          <cx:pt idx="33920">4600</cx:pt>
          <cx:pt idx="33921">5800</cx:pt>
          <cx:pt idx="33922">6600</cx:pt>
          <cx:pt idx="33923">15100</cx:pt>
          <cx:pt idx="33924">3700</cx:pt>
          <cx:pt idx="33925">14200</cx:pt>
          <cx:pt idx="33926">6400</cx:pt>
          <cx:pt idx="33927">6500</cx:pt>
          <cx:pt idx="33928">9100</cx:pt>
          <cx:pt idx="33929">8500</cx:pt>
          <cx:pt idx="33930">6500</cx:pt>
          <cx:pt idx="33931">6100</cx:pt>
          <cx:pt idx="33932">4000</cx:pt>
          <cx:pt idx="33933">6700</cx:pt>
          <cx:pt idx="33934">4800</cx:pt>
          <cx:pt idx="33935">5100</cx:pt>
          <cx:pt idx="33936">5700</cx:pt>
          <cx:pt idx="33937">1200</cx:pt>
          <cx:pt idx="33938">0</cx:pt>
          <cx:pt idx="33939">400</cx:pt>
          <cx:pt idx="33940">700</cx:pt>
          <cx:pt idx="33941">8900</cx:pt>
          <cx:pt idx="33942">12600</cx:pt>
          <cx:pt idx="33943">7800</cx:pt>
          <cx:pt idx="33944">9400</cx:pt>
          <cx:pt idx="33945">10300</cx:pt>
          <cx:pt idx="33946">9500</cx:pt>
          <cx:pt idx="33947">8600</cx:pt>
          <cx:pt idx="33948">13700</cx:pt>
          <cx:pt idx="33949">9200</cx:pt>
          <cx:pt idx="33950">7600</cx:pt>
          <cx:pt idx="33951">9100</cx:pt>
          <cx:pt idx="33952">6900</cx:pt>
          <cx:pt idx="33953">4600</cx:pt>
          <cx:pt idx="33954">5400</cx:pt>
          <cx:pt idx="33955">4000</cx:pt>
          <cx:pt idx="33956">5500</cx:pt>
          <cx:pt idx="33957">5100</cx:pt>
          <cx:pt idx="33958">4000</cx:pt>
          <cx:pt idx="33959">3900</cx:pt>
          <cx:pt idx="33960">4700</cx:pt>
          <cx:pt idx="33961">5000</cx:pt>
          <cx:pt idx="33962">5100</cx:pt>
          <cx:pt idx="33963">5400</cx:pt>
          <cx:pt idx="33964">4100</cx:pt>
          <cx:pt idx="33965">2100</cx:pt>
          <cx:pt idx="33966">2200</cx:pt>
          <cx:pt idx="33967">2200</cx:pt>
          <cx:pt idx="33968">2500</cx:pt>
          <cx:pt idx="33969">2500</cx:pt>
          <cx:pt idx="33970">5100</cx:pt>
          <cx:pt idx="33971">11200</cx:pt>
          <cx:pt idx="33972">3400</cx:pt>
          <cx:pt idx="33973">2000</cx:pt>
          <cx:pt idx="33974">2000</cx:pt>
          <cx:pt idx="33975">2100</cx:pt>
          <cx:pt idx="33976">2200</cx:pt>
          <cx:pt idx="33977">0</cx:pt>
          <cx:pt idx="33978">0</cx:pt>
          <cx:pt idx="33979">0</cx:pt>
          <cx:pt idx="33980">0</cx:pt>
          <cx:pt idx="33981">0</cx:pt>
          <cx:pt idx="33982">0</cx:pt>
          <cx:pt idx="33983">0</cx:pt>
          <cx:pt idx="33984">0</cx:pt>
          <cx:pt idx="33985">0</cx:pt>
          <cx:pt idx="33986">0</cx:pt>
          <cx:pt idx="33987">600</cx:pt>
          <cx:pt idx="33988">100</cx:pt>
          <cx:pt idx="33989">5400</cx:pt>
          <cx:pt idx="33990">4600</cx:pt>
          <cx:pt idx="33991">4000</cx:pt>
          <cx:pt idx="33992">4800</cx:pt>
          <cx:pt idx="33993">4300</cx:pt>
          <cx:pt idx="33994">5700</cx:pt>
          <cx:pt idx="33995">4700</cx:pt>
          <cx:pt idx="33996">4400</cx:pt>
          <cx:pt idx="33997">4700</cx:pt>
          <cx:pt idx="33998">4900</cx:pt>
          <cx:pt idx="33999">4800</cx:pt>
          <cx:pt idx="34000">4600</cx:pt>
          <cx:pt idx="34001">800</cx:pt>
          <cx:pt idx="34002">800</cx:pt>
          <cx:pt idx="34003">1200</cx:pt>
          <cx:pt idx="34004">100</cx:pt>
          <cx:pt idx="34005">100</cx:pt>
          <cx:pt idx="34006">1000</cx:pt>
          <cx:pt idx="34007">1000</cx:pt>
          <cx:pt idx="34008">600</cx:pt>
          <cx:pt idx="34009">300</cx:pt>
          <cx:pt idx="34010">200</cx:pt>
          <cx:pt idx="34011">400</cx:pt>
          <cx:pt idx="34012">200</cx:pt>
          <cx:pt idx="34013">8400</cx:pt>
          <cx:pt idx="34014">6900</cx:pt>
          <cx:pt idx="34015">5200</cx:pt>
          <cx:pt idx="34016">5500</cx:pt>
          <cx:pt idx="34017">7200</cx:pt>
          <cx:pt idx="34018">6700</cx:pt>
          <cx:pt idx="34019">9100</cx:pt>
          <cx:pt idx="34020">7200</cx:pt>
          <cx:pt idx="34021">8400</cx:pt>
          <cx:pt idx="34022">7400</cx:pt>
          <cx:pt idx="34023">6400</cx:pt>
          <cx:pt idx="34024">5800</cx:pt>
          <cx:pt idx="34025">2600</cx:pt>
          <cx:pt idx="34026">100</cx:pt>
          <cx:pt idx="34027">0</cx:pt>
          <cx:pt idx="34028">200</cx:pt>
          <cx:pt idx="34029">100</cx:pt>
          <cx:pt idx="34030">3900</cx:pt>
          <cx:pt idx="34031">2400</cx:pt>
          <cx:pt idx="34032">4000</cx:pt>
          <cx:pt idx="34033">2700</cx:pt>
          <cx:pt idx="34034">2900</cx:pt>
          <cx:pt idx="34035">3100</cx:pt>
          <cx:pt idx="34036">3900</cx:pt>
          <cx:pt idx="34037">3200</cx:pt>
          <cx:pt idx="34038">2800</cx:pt>
          <cx:pt idx="34039">2500</cx:pt>
          <cx:pt idx="34040">2200</cx:pt>
          <cx:pt idx="34041">2500</cx:pt>
          <cx:pt idx="34042">2400</cx:pt>
          <cx:pt idx="34043">2100</cx:pt>
          <cx:pt idx="34044">2200</cx:pt>
          <cx:pt idx="34045">2800</cx:pt>
          <cx:pt idx="34046">2300</cx:pt>
          <cx:pt idx="34047">2100</cx:pt>
          <cx:pt idx="34048">2400</cx:pt>
          <cx:pt idx="34049">2100</cx:pt>
          <cx:pt idx="34050">4300</cx:pt>
          <cx:pt idx="34051">4000</cx:pt>
          <cx:pt idx="34052">4000</cx:pt>
          <cx:pt idx="34053">3400</cx:pt>
          <cx:pt idx="34054">4800</cx:pt>
          <cx:pt idx="34055">4600</cx:pt>
          <cx:pt idx="34056">2800</cx:pt>
          <cx:pt idx="34057">1900</cx:pt>
          <cx:pt idx="34058">5100</cx:pt>
          <cx:pt idx="34059">3900</cx:pt>
          <cx:pt idx="34060">3300</cx:pt>
          <cx:pt idx="34061">2900</cx:pt>
          <cx:pt idx="34062">10000</cx:pt>
          <cx:pt idx="34063">10100</cx:pt>
          <cx:pt idx="34064">11300</cx:pt>
          <cx:pt idx="34065">20000</cx:pt>
          <cx:pt idx="34066">9700</cx:pt>
          <cx:pt idx="34067">11200</cx:pt>
          <cx:pt idx="34068">8900</cx:pt>
          <cx:pt idx="34069">12400</cx:pt>
          <cx:pt idx="34070">8600</cx:pt>
          <cx:pt idx="34071">12100</cx:pt>
          <cx:pt idx="34072">1100</cx:pt>
          <cx:pt idx="34073">22900</cx:pt>
          <cx:pt idx="34074">700</cx:pt>
          <cx:pt idx="34075">2200</cx:pt>
          <cx:pt idx="34076">2900</cx:pt>
          <cx:pt idx="34077">1700</cx:pt>
          <cx:pt idx="34078">0</cx:pt>
          <cx:pt idx="34079">0</cx:pt>
          <cx:pt idx="34080">0</cx:pt>
          <cx:pt idx="34081">0</cx:pt>
          <cx:pt idx="34082">2100</cx:pt>
          <cx:pt idx="34083">2000</cx:pt>
          <cx:pt idx="34084">2100</cx:pt>
          <cx:pt idx="34085">2000</cx:pt>
          <cx:pt idx="34086">1900</cx:pt>
          <cx:pt idx="34087">1300</cx:pt>
          <cx:pt idx="34088">1800</cx:pt>
          <cx:pt idx="34089">1500</cx:pt>
          <cx:pt idx="34090">2300</cx:pt>
          <cx:pt idx="34091">2900</cx:pt>
          <cx:pt idx="34092">3000</cx:pt>
          <cx:pt idx="34093">1100</cx:pt>
          <cx:pt idx="34094">100</cx:pt>
          <cx:pt idx="34095">0</cx:pt>
          <cx:pt idx="34096">0</cx:pt>
          <cx:pt idx="34097">2000</cx:pt>
          <cx:pt idx="34098">2700</cx:pt>
          <cx:pt idx="34099">6200</cx:pt>
          <cx:pt idx="34100">7800</cx:pt>
          <cx:pt idx="34101">5700</cx:pt>
          <cx:pt idx="34102">10700</cx:pt>
          <cx:pt idx="34103">2000</cx:pt>
          <cx:pt idx="34104">1600</cx:pt>
          <cx:pt idx="34105">1900</cx:pt>
          <cx:pt idx="34106">1400</cx:pt>
          <cx:pt idx="34107">1400</cx:pt>
          <cx:pt idx="34108">1400</cx:pt>
          <cx:pt idx="34109">2100</cx:pt>
          <cx:pt idx="34110">800</cx:pt>
          <cx:pt idx="34111">5900</cx:pt>
          <cx:pt idx="34112">6100</cx:pt>
          <cx:pt idx="34113">1500</cx:pt>
          <cx:pt idx="34114">4100</cx:pt>
          <cx:pt idx="34115">400</cx:pt>
          <cx:pt idx="34116">5200</cx:pt>
          <cx:pt idx="34117">5600</cx:pt>
          <cx:pt idx="34118">9800</cx:pt>
          <cx:pt idx="34119">7900</cx:pt>
          <cx:pt idx="34120">9100</cx:pt>
          <cx:pt idx="34121">2800</cx:pt>
          <cx:pt idx="34122">4000</cx:pt>
          <cx:pt idx="34123">4400</cx:pt>
          <cx:pt idx="34124">2600</cx:pt>
          <cx:pt idx="34125">2400</cx:pt>
          <cx:pt idx="34126">2400</cx:pt>
          <cx:pt idx="34127">3100</cx:pt>
          <cx:pt idx="34128">2600</cx:pt>
          <cx:pt idx="34129">2400</cx:pt>
          <cx:pt idx="34130">2800</cx:pt>
          <cx:pt idx="34131">2000</cx:pt>
          <cx:pt idx="34132">2300</cx:pt>
          <cx:pt idx="34133">2200</cx:pt>
          <cx:pt idx="34134">2300</cx:pt>
          <cx:pt idx="34135">1900</cx:pt>
          <cx:pt idx="34136">3300</cx:pt>
          <cx:pt idx="34137">400</cx:pt>
          <cx:pt idx="34138">400</cx:pt>
          <cx:pt idx="34139">1200</cx:pt>
          <cx:pt idx="34140">900</cx:pt>
          <cx:pt idx="34141">800</cx:pt>
          <cx:pt idx="34142">1000</cx:pt>
          <cx:pt idx="34143">800</cx:pt>
          <cx:pt idx="34144">800</cx:pt>
          <cx:pt idx="34145">200</cx:pt>
          <cx:pt idx="34146">1500</cx:pt>
          <cx:pt idx="34147">1000</cx:pt>
          <cx:pt idx="34148">600</cx:pt>
          <cx:pt idx="34149">400</cx:pt>
          <cx:pt idx="34150">600</cx:pt>
          <cx:pt idx="34151">600</cx:pt>
          <cx:pt idx="34152">700</cx:pt>
          <cx:pt idx="34153">500</cx:pt>
          <cx:pt idx="34154">400</cx:pt>
          <cx:pt idx="34155">700</cx:pt>
          <cx:pt idx="34156">2300</cx:pt>
          <cx:pt idx="34157">2000</cx:pt>
          <cx:pt idx="34158">1800</cx:pt>
          <cx:pt idx="34159">1800</cx:pt>
          <cx:pt idx="34160">200</cx:pt>
          <cx:pt idx="34161">1000</cx:pt>
          <cx:pt idx="34162">400</cx:pt>
          <cx:pt idx="34163">1000</cx:pt>
          <cx:pt idx="34164">500</cx:pt>
          <cx:pt idx="34165">500</cx:pt>
          <cx:pt idx="34166">800</cx:pt>
          <cx:pt idx="34167">1500</cx:pt>
          <cx:pt idx="34168">700</cx:pt>
          <cx:pt idx="34169">500</cx:pt>
          <cx:pt idx="34170">700</cx:pt>
          <cx:pt idx="34171">600</cx:pt>
          <cx:pt idx="34172">1300</cx:pt>
          <cx:pt idx="34173">100</cx:pt>
          <cx:pt idx="34174">2400</cx:pt>
          <cx:pt idx="34175">1600</cx:pt>
          <cx:pt idx="34176">1200</cx:pt>
          <cx:pt idx="34177">0</cx:pt>
          <cx:pt idx="34178">2500</cx:pt>
          <cx:pt idx="34179">1000</cx:pt>
          <cx:pt idx="34180">400</cx:pt>
          <cx:pt idx="34181">900</cx:pt>
          <cx:pt idx="34182">2100</cx:pt>
          <cx:pt idx="34183">1300</cx:pt>
          <cx:pt idx="34184">3900</cx:pt>
          <cx:pt idx="34185">4400</cx:pt>
          <cx:pt idx="34186">3300</cx:pt>
          <cx:pt idx="34187">5500</cx:pt>
          <cx:pt idx="34188">3500</cx:pt>
          <cx:pt idx="34189">5000</cx:pt>
          <cx:pt idx="34190">4600</cx:pt>
          <cx:pt idx="34191">7100</cx:pt>
          <cx:pt idx="34192">5600</cx:pt>
          <cx:pt idx="34193">5800</cx:pt>
          <cx:pt idx="34194">4700</cx:pt>
          <cx:pt idx="34195">4800</cx:pt>
          <cx:pt idx="34196">1000</cx:pt>
          <cx:pt idx="34197">1200</cx:pt>
          <cx:pt idx="34198">1000</cx:pt>
          <cx:pt idx="34199">200</cx:pt>
          <cx:pt idx="34200">400</cx:pt>
          <cx:pt idx="34201">1100</cx:pt>
          <cx:pt idx="34202">1200</cx:pt>
          <cx:pt idx="34203">1500</cx:pt>
          <cx:pt idx="34204">1200</cx:pt>
          <cx:pt idx="34205">900</cx:pt>
          <cx:pt idx="34206">1100</cx:pt>
          <cx:pt idx="34207">1100</cx:pt>
          <cx:pt idx="34208">900</cx:pt>
          <cx:pt idx="34209">2100</cx:pt>
          <cx:pt idx="34210">2800</cx:pt>
          <cx:pt idx="34211">1900</cx:pt>
          <cx:pt idx="34212">2200</cx:pt>
          <cx:pt idx="34213">2100</cx:pt>
          <cx:pt idx="34214">2100</cx:pt>
          <cx:pt idx="34215">2300</cx:pt>
          <cx:pt idx="34216">2400</cx:pt>
          <cx:pt idx="34217">2300</cx:pt>
          <cx:pt idx="34218">2300</cx:pt>
          <cx:pt idx="34219">1800</cx:pt>
          <cx:pt idx="34220">2000</cx:pt>
          <cx:pt idx="34221">900</cx:pt>
          <cx:pt idx="34222">1600</cx:pt>
          <cx:pt idx="34223">1400</cx:pt>
          <cx:pt idx="34224">1400</cx:pt>
          <cx:pt idx="34225">1600</cx:pt>
          <cx:pt idx="34226">300</cx:pt>
          <cx:pt idx="34227">2500</cx:pt>
          <cx:pt idx="34228">2100</cx:pt>
          <cx:pt idx="34229">2200</cx:pt>
          <cx:pt idx="34230">2300</cx:pt>
          <cx:pt idx="34231">1500</cx:pt>
          <cx:pt idx="34232">1600</cx:pt>
          <cx:pt idx="34233">6500</cx:pt>
          <cx:pt idx="34234">1500</cx:pt>
          <cx:pt idx="34235">2800</cx:pt>
          <cx:pt idx="34236">6900</cx:pt>
          <cx:pt idx="34237">5900</cx:pt>
          <cx:pt idx="34238">4300</cx:pt>
          <cx:pt idx="34239">4200</cx:pt>
          <cx:pt idx="34240">7200</cx:pt>
          <cx:pt idx="34241">5200</cx:pt>
          <cx:pt idx="34242">5000</cx:pt>
          <cx:pt idx="34243">6000</cx:pt>
          <cx:pt idx="34244">4600</cx:pt>
          <cx:pt idx="34245">2200</cx:pt>
          <cx:pt idx="34246">3000</cx:pt>
          <cx:pt idx="34247">2200</cx:pt>
          <cx:pt idx="34248">2200</cx:pt>
          <cx:pt idx="34249">1400</cx:pt>
          <cx:pt idx="34250">3500</cx:pt>
          <cx:pt idx="34251">2600</cx:pt>
          <cx:pt idx="34252">2300</cx:pt>
          <cx:pt idx="34253">1800</cx:pt>
          <cx:pt idx="34254">2600</cx:pt>
          <cx:pt idx="34255">2300</cx:pt>
          <cx:pt idx="34256">200</cx:pt>
          <cx:pt idx="34257">2800</cx:pt>
          <cx:pt idx="34258">2000</cx:pt>
          <cx:pt idx="34259">1400</cx:pt>
          <cx:pt idx="34260">1800</cx:pt>
          <cx:pt idx="34261">1800</cx:pt>
          <cx:pt idx="34262">2100</cx:pt>
          <cx:pt idx="34263">2000</cx:pt>
          <cx:pt idx="34264">1800</cx:pt>
          <cx:pt idx="34265">2000</cx:pt>
          <cx:pt idx="34266">1800</cx:pt>
          <cx:pt idx="34267">2900</cx:pt>
          <cx:pt idx="34268">2300</cx:pt>
          <cx:pt idx="34269">1400</cx:pt>
          <cx:pt idx="34270">1700</cx:pt>
          <cx:pt idx="34271">1100</cx:pt>
          <cx:pt idx="34272">1300</cx:pt>
          <cx:pt idx="34273">1500</cx:pt>
          <cx:pt idx="34274">1500</cx:pt>
          <cx:pt idx="34275">1700</cx:pt>
          <cx:pt idx="34276">1800</cx:pt>
          <cx:pt idx="34277">1400</cx:pt>
          <cx:pt idx="34278">2200</cx:pt>
          <cx:pt idx="34279">1500</cx:pt>
          <cx:pt idx="34280">1800</cx:pt>
          <cx:pt idx="34281">9600</cx:pt>
          <cx:pt idx="34282">12500</cx:pt>
          <cx:pt idx="34283">8400</cx:pt>
          <cx:pt idx="34284">4100</cx:pt>
          <cx:pt idx="34285">3300</cx:pt>
          <cx:pt idx="34286">5000</cx:pt>
          <cx:pt idx="34287">8200</cx:pt>
          <cx:pt idx="34288">4800</cx:pt>
          <cx:pt idx="34289">9900</cx:pt>
          <cx:pt idx="34290">1300</cx:pt>
          <cx:pt idx="34291">400</cx:pt>
          <cx:pt idx="34292">2100</cx:pt>
          <cx:pt idx="34293">2500</cx:pt>
          <cx:pt idx="34294">1100</cx:pt>
          <cx:pt idx="34295">1900</cx:pt>
          <cx:pt idx="34296">1800</cx:pt>
          <cx:pt idx="34297">1800</cx:pt>
          <cx:pt idx="34298">2100</cx:pt>
          <cx:pt idx="34299">2000</cx:pt>
          <cx:pt idx="34300">1800</cx:pt>
          <cx:pt idx="34301">1600</cx:pt>
          <cx:pt idx="34302">2700</cx:pt>
          <cx:pt idx="34303">2000</cx:pt>
          <cx:pt idx="34304">3500</cx:pt>
          <cx:pt idx="34305">4400</cx:pt>
          <cx:pt idx="34306">2300</cx:pt>
          <cx:pt idx="34307">4700</cx:pt>
          <cx:pt idx="34308">3000</cx:pt>
          <cx:pt idx="34309">2200</cx:pt>
          <cx:pt idx="34310">3900</cx:pt>
          <cx:pt idx="34311">2500</cx:pt>
          <cx:pt idx="34312">3200</cx:pt>
          <cx:pt idx="34313">2700</cx:pt>
          <cx:pt idx="34314">2800</cx:pt>
          <cx:pt idx="34315">3500</cx:pt>
          <cx:pt idx="34316">1000</cx:pt>
          <cx:pt idx="34317">700</cx:pt>
          <cx:pt idx="34318">1900</cx:pt>
          <cx:pt idx="34319">1600</cx:pt>
          <cx:pt idx="34320">1300</cx:pt>
          <cx:pt idx="34321">1100</cx:pt>
          <cx:pt idx="34322">1300</cx:pt>
          <cx:pt idx="34323">800</cx:pt>
          <cx:pt idx="34324">1200</cx:pt>
          <cx:pt idx="34325">600</cx:pt>
          <cx:pt idx="34326">900</cx:pt>
          <cx:pt idx="34327">900</cx:pt>
          <cx:pt idx="34328">4700</cx:pt>
          <cx:pt idx="34329">6100</cx:pt>
          <cx:pt idx="34330">5400</cx:pt>
          <cx:pt idx="34331">3800</cx:pt>
          <cx:pt idx="34332">7100</cx:pt>
          <cx:pt idx="34333">5500</cx:pt>
          <cx:pt idx="34334">5600</cx:pt>
          <cx:pt idx="34335">5400</cx:pt>
          <cx:pt idx="34336">4800</cx:pt>
          <cx:pt idx="34337">5300</cx:pt>
          <cx:pt idx="34338">4100</cx:pt>
          <cx:pt idx="34339">4600</cx:pt>
          <cx:pt idx="34340">2000</cx:pt>
          <cx:pt idx="34341">1800</cx:pt>
          <cx:pt idx="34342">500</cx:pt>
          <cx:pt idx="34343">400</cx:pt>
          <cx:pt idx="34344">800</cx:pt>
          <cx:pt idx="34345">400</cx:pt>
          <cx:pt idx="34346">2600</cx:pt>
          <cx:pt idx="34347">2900</cx:pt>
          <cx:pt idx="34348">600</cx:pt>
          <cx:pt idx="34349">2300</cx:pt>
          <cx:pt idx="34350">2200</cx:pt>
          <cx:pt idx="34351">2300</cx:pt>
          <cx:pt idx="34352">1600</cx:pt>
          <cx:pt idx="34353">1600</cx:pt>
          <cx:pt idx="34354">2400</cx:pt>
          <cx:pt idx="34355">1300</cx:pt>
          <cx:pt idx="34356">2600</cx:pt>
          <cx:pt idx="34357">300</cx:pt>
          <cx:pt idx="34358">1700</cx:pt>
          <cx:pt idx="34359">3100</cx:pt>
          <cx:pt idx="34360">200</cx:pt>
          <cx:pt idx="34361">1200</cx:pt>
          <cx:pt idx="34362">900</cx:pt>
          <cx:pt idx="34363">900</cx:pt>
          <cx:pt idx="34364">3900</cx:pt>
          <cx:pt idx="34365">4200</cx:pt>
          <cx:pt idx="34366">2100</cx:pt>
          <cx:pt idx="34367">3400</cx:pt>
          <cx:pt idx="34368">2900</cx:pt>
          <cx:pt idx="34369">3200</cx:pt>
          <cx:pt idx="34370">3700</cx:pt>
          <cx:pt idx="34371">2400</cx:pt>
          <cx:pt idx="34372">1400</cx:pt>
          <cx:pt idx="34373">6800</cx:pt>
          <cx:pt idx="34374">8200</cx:pt>
          <cx:pt idx="34375">6800</cx:pt>
          <cx:pt idx="34376">2600</cx:pt>
          <cx:pt idx="34377">4400</cx:pt>
          <cx:pt idx="34378">2800</cx:pt>
          <cx:pt idx="34379">3200</cx:pt>
          <cx:pt idx="34380">2600</cx:pt>
          <cx:pt idx="34381">3600</cx:pt>
          <cx:pt idx="34382">5200</cx:pt>
          <cx:pt idx="34383">1000</cx:pt>
          <cx:pt idx="34384">1700</cx:pt>
          <cx:pt idx="34385">1200</cx:pt>
          <cx:pt idx="34386">1200</cx:pt>
          <cx:pt idx="34387">1100</cx:pt>
          <cx:pt idx="34388">1900</cx:pt>
          <cx:pt idx="34389">4000</cx:pt>
          <cx:pt idx="34390">2100</cx:pt>
          <cx:pt idx="34391">1800</cx:pt>
          <cx:pt idx="34392">2000</cx:pt>
          <cx:pt idx="34393">1500</cx:pt>
          <cx:pt idx="34394">1900</cx:pt>
          <cx:pt idx="34395">2500</cx:pt>
          <cx:pt idx="34396">2200</cx:pt>
          <cx:pt idx="34397">1800</cx:pt>
          <cx:pt idx="34398">2000</cx:pt>
          <cx:pt idx="34399">2000</cx:pt>
          <cx:pt idx="34400">3100</cx:pt>
          <cx:pt idx="34401">3600</cx:pt>
          <cx:pt idx="34402">4500</cx:pt>
          <cx:pt idx="34403">5300</cx:pt>
          <cx:pt idx="34404">3400</cx:pt>
          <cx:pt idx="34405">5500</cx:pt>
          <cx:pt idx="34406">3800</cx:pt>
          <cx:pt idx="34407">4100</cx:pt>
          <cx:pt idx="34408">2500</cx:pt>
          <cx:pt idx="34409">4300</cx:pt>
          <cx:pt idx="34410">3900</cx:pt>
          <cx:pt idx="34411">4000</cx:pt>
          <cx:pt idx="34412">800</cx:pt>
          <cx:pt idx="34413">7000</cx:pt>
          <cx:pt idx="34414">3000</cx:pt>
          <cx:pt idx="34415">3300</cx:pt>
          <cx:pt idx="34416">3700</cx:pt>
          <cx:pt idx="34417">2600</cx:pt>
          <cx:pt idx="34418">5100</cx:pt>
          <cx:pt idx="34419">4000</cx:pt>
          <cx:pt idx="34420">3200</cx:pt>
          <cx:pt idx="34421">3300</cx:pt>
          <cx:pt idx="34422">3200</cx:pt>
          <cx:pt idx="34423">3200</cx:pt>
          <cx:pt idx="34424">800</cx:pt>
          <cx:pt idx="34425">2800</cx:pt>
          <cx:pt idx="34426">2500</cx:pt>
          <cx:pt idx="34427">3700</cx:pt>
          <cx:pt idx="34428">2300</cx:pt>
          <cx:pt idx="34429">2500</cx:pt>
          <cx:pt idx="34430">3800</cx:pt>
          <cx:pt idx="34431">3700</cx:pt>
          <cx:pt idx="34432">3100</cx:pt>
          <cx:pt idx="34433">3900</cx:pt>
          <cx:pt idx="34434">3200</cx:pt>
          <cx:pt idx="34435">3900</cx:pt>
          <cx:pt idx="34436">1900</cx:pt>
          <cx:pt idx="34437">2200</cx:pt>
          <cx:pt idx="34438">1100</cx:pt>
          <cx:pt idx="34439">800</cx:pt>
          <cx:pt idx="34440">1200</cx:pt>
          <cx:pt idx="34441">1000</cx:pt>
          <cx:pt idx="34442">3800</cx:pt>
          <cx:pt idx="34443">2400</cx:pt>
          <cx:pt idx="34444">3500</cx:pt>
          <cx:pt idx="34445">2100</cx:pt>
          <cx:pt idx="34446">3100</cx:pt>
          <cx:pt idx="34447">100</cx:pt>
          <cx:pt idx="34448">1000</cx:pt>
          <cx:pt idx="34449">100</cx:pt>
          <cx:pt idx="34450">400</cx:pt>
          <cx:pt idx="34451">1100</cx:pt>
          <cx:pt idx="34452">400</cx:pt>
          <cx:pt idx="34453">600</cx:pt>
          <cx:pt idx="34454">600</cx:pt>
          <cx:pt idx="34455">500</cx:pt>
          <cx:pt idx="34456">500</cx:pt>
          <cx:pt idx="34457">600</cx:pt>
          <cx:pt idx="34458">600</cx:pt>
          <cx:pt idx="34459">700</cx:pt>
          <cx:pt idx="34460">1500</cx:pt>
          <cx:pt idx="34461">1500</cx:pt>
          <cx:pt idx="34462">2000</cx:pt>
          <cx:pt idx="34463">1800</cx:pt>
          <cx:pt idx="34464">1600</cx:pt>
          <cx:pt idx="34465">1100</cx:pt>
          <cx:pt idx="34466">1400</cx:pt>
          <cx:pt idx="34467">1100</cx:pt>
          <cx:pt idx="34468">2600</cx:pt>
          <cx:pt idx="34469">3300</cx:pt>
          <cx:pt idx="34470">1200</cx:pt>
          <cx:pt idx="34471">3400</cx:pt>
          <cx:pt idx="34472">1500</cx:pt>
          <cx:pt idx="34473">0</cx:pt>
          <cx:pt idx="34474">0</cx:pt>
          <cx:pt idx="34475">100</cx:pt>
          <cx:pt idx="34476">200</cx:pt>
          <cx:pt idx="34477">0</cx:pt>
          <cx:pt idx="34478">1100</cx:pt>
          <cx:pt idx="34479">1000</cx:pt>
          <cx:pt idx="34480">900</cx:pt>
          <cx:pt idx="34481">5300</cx:pt>
          <cx:pt idx="34482">4700</cx:pt>
          <cx:pt idx="34483">4100</cx:pt>
          <cx:pt idx="34484">4400</cx:pt>
          <cx:pt idx="34485">3700</cx:pt>
          <cx:pt idx="34486">5900</cx:pt>
          <cx:pt idx="34487">3400</cx:pt>
          <cx:pt idx="34488">3600</cx:pt>
          <cx:pt idx="34489">1900</cx:pt>
          <cx:pt idx="34490">2000</cx:pt>
          <cx:pt idx="34491">1600</cx:pt>
          <cx:pt idx="34492">2000</cx:pt>
          <cx:pt idx="34493">1800</cx:pt>
          <cx:pt idx="34494">1900</cx:pt>
          <cx:pt idx="34495">1600</cx:pt>
          <cx:pt idx="34496">2600</cx:pt>
          <cx:pt idx="34497">2100</cx:pt>
          <cx:pt idx="34498">600</cx:pt>
          <cx:pt idx="34499">1600</cx:pt>
          <cx:pt idx="34500">2200</cx:pt>
          <cx:pt idx="34501">800</cx:pt>
          <cx:pt idx="34502">900</cx:pt>
          <cx:pt idx="34503">1500</cx:pt>
          <cx:pt idx="34504">2500</cx:pt>
          <cx:pt idx="34505">900</cx:pt>
          <cx:pt idx="34506">1000</cx:pt>
          <cx:pt idx="34507">700</cx:pt>
          <cx:pt idx="34508">1100</cx:pt>
          <cx:pt idx="34509">700</cx:pt>
          <cx:pt idx="34510">300</cx:pt>
          <cx:pt idx="34511">100</cx:pt>
          <cx:pt idx="34512">500</cx:pt>
          <cx:pt idx="34513">1500</cx:pt>
          <cx:pt idx="34514">700</cx:pt>
          <cx:pt idx="34515">800</cx:pt>
          <cx:pt idx="34516">1100</cx:pt>
          <cx:pt idx="34517">2600</cx:pt>
          <cx:pt idx="34518">2800</cx:pt>
          <cx:pt idx="34519">2300</cx:pt>
          <cx:pt idx="34520">2800</cx:pt>
          <cx:pt idx="34521">2400</cx:pt>
          <cx:pt idx="34522">3000</cx:pt>
          <cx:pt idx="34523">3700</cx:pt>
          <cx:pt idx="34524">2300</cx:pt>
          <cx:pt idx="34525">3000</cx:pt>
          <cx:pt idx="34526">3300</cx:pt>
          <cx:pt idx="34527">2700</cx:pt>
          <cx:pt idx="34528">2500</cx:pt>
          <cx:pt idx="34529">5400</cx:pt>
          <cx:pt idx="34530">5600</cx:pt>
          <cx:pt idx="34531">4000</cx:pt>
          <cx:pt idx="34532">7100</cx:pt>
          <cx:pt idx="34533">5100</cx:pt>
          <cx:pt idx="34534">5100</cx:pt>
          <cx:pt idx="34535">2500</cx:pt>
          <cx:pt idx="34536">3000</cx:pt>
          <cx:pt idx="34537">2900</cx:pt>
          <cx:pt idx="34538">3700</cx:pt>
          <cx:pt idx="34539">2800</cx:pt>
          <cx:pt idx="34540">3300</cx:pt>
          <cx:pt idx="34541">3200</cx:pt>
          <cx:pt idx="34542">2800</cx:pt>
          <cx:pt idx="34543">3200</cx:pt>
          <cx:pt idx="34544">3500</cx:pt>
          <cx:pt idx="34545">2400</cx:pt>
          <cx:pt idx="34546">1300</cx:pt>
          <cx:pt idx="34547">5000</cx:pt>
          <cx:pt idx="34548">3000</cx:pt>
          <cx:pt idx="34549">2000</cx:pt>
          <cx:pt idx="34550">1100</cx:pt>
          <cx:pt idx="34551">1400</cx:pt>
          <cx:pt idx="34552">2000</cx:pt>
          <cx:pt idx="34553">1600</cx:pt>
          <cx:pt idx="34554">2600</cx:pt>
          <cx:pt idx="34555">1900</cx:pt>
          <cx:pt idx="34556">1600</cx:pt>
          <cx:pt idx="34557">800</cx:pt>
          <cx:pt idx="34558">400</cx:pt>
          <cx:pt idx="34559">400</cx:pt>
          <cx:pt idx="34560">0</cx:pt>
          <cx:pt idx="34561">2400</cx:pt>
          <cx:pt idx="34562">2700</cx:pt>
          <cx:pt idx="34563">2400</cx:pt>
          <cx:pt idx="34564">12800</cx:pt>
          <cx:pt idx="34565">500</cx:pt>
          <cx:pt idx="34566">3500</cx:pt>
          <cx:pt idx="34567">3300</cx:pt>
          <cx:pt idx="34568">3900</cx:pt>
          <cx:pt idx="34569">3400</cx:pt>
          <cx:pt idx="34570">4200</cx:pt>
          <cx:pt idx="34571">3700</cx:pt>
          <cx:pt idx="34572">1500</cx:pt>
          <cx:pt idx="34573">8200</cx:pt>
          <cx:pt idx="34574">4800</cx:pt>
          <cx:pt idx="34575">5500</cx:pt>
          <cx:pt idx="34576">5000</cx:pt>
          <cx:pt idx="34577">3800</cx:pt>
          <cx:pt idx="34578">4700</cx:pt>
          <cx:pt idx="34579">4700</cx:pt>
          <cx:pt idx="34580">4100</cx:pt>
          <cx:pt idx="34581">6300</cx:pt>
          <cx:pt idx="34582">4500</cx:pt>
          <cx:pt idx="34583">5500</cx:pt>
          <cx:pt idx="34584">5300</cx:pt>
          <cx:pt idx="34585">4300</cx:pt>
          <cx:pt idx="34586">3000</cx:pt>
          <cx:pt idx="34587">4700</cx:pt>
          <cx:pt idx="34588">1000</cx:pt>
          <cx:pt idx="34589">7000</cx:pt>
          <cx:pt idx="34590">1600</cx:pt>
          <cx:pt idx="34591">2100</cx:pt>
          <cx:pt idx="34592">4000</cx:pt>
          <cx:pt idx="34593">3300</cx:pt>
          <cx:pt idx="34594">4100</cx:pt>
          <cx:pt idx="34595">6900</cx:pt>
          <cx:pt idx="34596">3800</cx:pt>
          <cx:pt idx="34597">5400</cx:pt>
          <cx:pt idx="34598">4900</cx:pt>
          <cx:pt idx="34599">5900</cx:pt>
          <cx:pt idx="34600">3900</cx:pt>
          <cx:pt idx="34601">4000</cx:pt>
          <cx:pt idx="34602">2200</cx:pt>
          <cx:pt idx="34603">2300</cx:pt>
          <cx:pt idx="34604">2400</cx:pt>
          <cx:pt idx="34605">2600</cx:pt>
          <cx:pt idx="34606">2500</cx:pt>
          <cx:pt idx="34607">2400</cx:pt>
          <cx:pt idx="34608">4300</cx:pt>
          <cx:pt idx="34609">3700</cx:pt>
          <cx:pt idx="34610">2800</cx:pt>
          <cx:pt idx="34611">3700</cx:pt>
          <cx:pt idx="34612">3500</cx:pt>
          <cx:pt idx="34613">2900</cx:pt>
          <cx:pt idx="34614">2100</cx:pt>
          <cx:pt idx="34615">1600</cx:pt>
          <cx:pt idx="34616">700</cx:pt>
          <cx:pt idx="34617">800</cx:pt>
          <cx:pt idx="34618">5900</cx:pt>
          <cx:pt idx="34619">1100</cx:pt>
          <cx:pt idx="34620">1100</cx:pt>
          <cx:pt idx="34621">1100</cx:pt>
          <cx:pt idx="34622">700</cx:pt>
          <cx:pt idx="34623">600</cx:pt>
          <cx:pt idx="34624">800</cx:pt>
          <cx:pt idx="34625">600</cx:pt>
          <cx:pt idx="34626">3100</cx:pt>
          <cx:pt idx="34627">4100</cx:pt>
          <cx:pt idx="34628">2500</cx:pt>
          <cx:pt idx="34629">1800</cx:pt>
          <cx:pt idx="34630">2600</cx:pt>
          <cx:pt idx="34631">5300</cx:pt>
          <cx:pt idx="34632">2400</cx:pt>
          <cx:pt idx="34633">2500</cx:pt>
          <cx:pt idx="34634">3000</cx:pt>
          <cx:pt idx="34635">3400</cx:pt>
          <cx:pt idx="34636">4200</cx:pt>
          <cx:pt idx="34637">3600</cx:pt>
          <cx:pt idx="34638">1800</cx:pt>
          <cx:pt idx="34639">1400</cx:pt>
          <cx:pt idx="34640">2200</cx:pt>
          <cx:pt idx="34641">2300</cx:pt>
          <cx:pt idx="34642">200</cx:pt>
          <cx:pt idx="34643">2800</cx:pt>
          <cx:pt idx="34644">2100</cx:pt>
          <cx:pt idx="34645">1800</cx:pt>
          <cx:pt idx="34646">900</cx:pt>
          <cx:pt idx="34647">2100</cx:pt>
          <cx:pt idx="34648">1700</cx:pt>
          <cx:pt idx="34649">1900</cx:pt>
          <cx:pt idx="34650">3200</cx:pt>
          <cx:pt idx="34651">3600</cx:pt>
          <cx:pt idx="34652">2700</cx:pt>
          <cx:pt idx="34653">1100</cx:pt>
          <cx:pt idx="34654">1200</cx:pt>
          <cx:pt idx="34655">2500</cx:pt>
          <cx:pt idx="34656">3800</cx:pt>
          <cx:pt idx="34657">3000</cx:pt>
          <cx:pt idx="34658">400</cx:pt>
          <cx:pt idx="34659">4500</cx:pt>
          <cx:pt idx="34660">0</cx:pt>
          <cx:pt idx="34661">200</cx:pt>
          <cx:pt idx="34662">500</cx:pt>
          <cx:pt idx="34663">6000</cx:pt>
          <cx:pt idx="34664">5800</cx:pt>
          <cx:pt idx="34665">4700</cx:pt>
          <cx:pt idx="34666">6700</cx:pt>
          <cx:pt idx="34667">11100</cx:pt>
          <cx:pt idx="34668">13200</cx:pt>
          <cx:pt idx="34669">10900</cx:pt>
          <cx:pt idx="34670">11800</cx:pt>
          <cx:pt idx="34671">4500</cx:pt>
          <cx:pt idx="34672">3200</cx:pt>
          <cx:pt idx="34673">3000</cx:pt>
          <cx:pt idx="34674">2800</cx:pt>
          <cx:pt idx="34675">200</cx:pt>
          <cx:pt idx="34676">700</cx:pt>
          <cx:pt idx="34677">2500</cx:pt>
          <cx:pt idx="34678">2200</cx:pt>
          <cx:pt idx="34679">2700</cx:pt>
          <cx:pt idx="34680">1900</cx:pt>
          <cx:pt idx="34681">1900</cx:pt>
          <cx:pt idx="34682">2500</cx:pt>
          <cx:pt idx="34683">1600</cx:pt>
          <cx:pt idx="34684">2500</cx:pt>
          <cx:pt idx="34685">2300</cx:pt>
          <cx:pt idx="34686">2300</cx:pt>
          <cx:pt idx="34687">2300</cx:pt>
          <cx:pt idx="34688">2300</cx:pt>
          <cx:pt idx="34689">2100</cx:pt>
          <cx:pt idx="34690">1400</cx:pt>
          <cx:pt idx="34691">2300</cx:pt>
          <cx:pt idx="34692">2900</cx:pt>
          <cx:pt idx="34693">2000</cx:pt>
          <cx:pt idx="34694">1500</cx:pt>
          <cx:pt idx="34695">1200</cx:pt>
          <cx:pt idx="34696">1300</cx:pt>
          <cx:pt idx="34697">1500</cx:pt>
          <cx:pt idx="34698">1200</cx:pt>
          <cx:pt idx="34699">2800</cx:pt>
          <cx:pt idx="34700">5500</cx:pt>
          <cx:pt idx="34701">5400</cx:pt>
          <cx:pt idx="34702">2200</cx:pt>
          <cx:pt idx="34703">2500</cx:pt>
          <cx:pt idx="34704">5900</cx:pt>
          <cx:pt idx="34705">4800</cx:pt>
          <cx:pt idx="34706">4500</cx:pt>
          <cx:pt idx="34707">4000</cx:pt>
          <cx:pt idx="34708">4600</cx:pt>
          <cx:pt idx="34709">4700</cx:pt>
          <cx:pt idx="34710">5000</cx:pt>
          <cx:pt idx="34711">6100</cx:pt>
          <cx:pt idx="34712">5900</cx:pt>
          <cx:pt idx="34713">2300</cx:pt>
          <cx:pt idx="34714">3000</cx:pt>
          <cx:pt idx="34715">700</cx:pt>
          <cx:pt idx="34716">1800</cx:pt>
          <cx:pt idx="34717">1600</cx:pt>
          <cx:pt idx="34718">2000</cx:pt>
          <cx:pt idx="34719">2300</cx:pt>
          <cx:pt idx="34720">4300</cx:pt>
          <cx:pt idx="34721">2300</cx:pt>
          <cx:pt idx="34722">3500</cx:pt>
          <cx:pt idx="34723">2600</cx:pt>
          <cx:pt idx="34724">3500</cx:pt>
          <cx:pt idx="34725">5800</cx:pt>
          <cx:pt idx="34726">3200</cx:pt>
          <cx:pt idx="34727">4100</cx:pt>
          <cx:pt idx="34728">4000</cx:pt>
          <cx:pt idx="34729">2800</cx:pt>
          <cx:pt idx="34730">2800</cx:pt>
          <cx:pt idx="34731">3300</cx:pt>
          <cx:pt idx="34732">2500</cx:pt>
          <cx:pt idx="34733">2700</cx:pt>
          <cx:pt idx="34734">2300</cx:pt>
          <cx:pt idx="34735">2200</cx:pt>
          <cx:pt idx="34736">10000</cx:pt>
          <cx:pt idx="34737">11500</cx:pt>
          <cx:pt idx="34738">9700</cx:pt>
          <cx:pt idx="34739">11000</cx:pt>
          <cx:pt idx="34740">10900</cx:pt>
          <cx:pt idx="34741">10400</cx:pt>
          <cx:pt idx="34742">12400</cx:pt>
          <cx:pt idx="34743">10400</cx:pt>
          <cx:pt idx="34744">11100</cx:pt>
          <cx:pt idx="34745">10000</cx:pt>
          <cx:pt idx="34746">9500</cx:pt>
          <cx:pt idx="34747">9600</cx:pt>
          <cx:pt idx="34748">4700</cx:pt>
          <cx:pt idx="34749">4200</cx:pt>
          <cx:pt idx="34750">3500</cx:pt>
          <cx:pt idx="34751">4100</cx:pt>
          <cx:pt idx="34752">5100</cx:pt>
          <cx:pt idx="34753">4000</cx:pt>
          <cx:pt idx="34754">5600</cx:pt>
          <cx:pt idx="34755">5800</cx:pt>
          <cx:pt idx="34756">3500</cx:pt>
          <cx:pt idx="34757">100</cx:pt>
          <cx:pt idx="34758">4000</cx:pt>
          <cx:pt idx="34759">3300</cx:pt>
          <cx:pt idx="34760">5200</cx:pt>
          <cx:pt idx="34761">1700</cx:pt>
          <cx:pt idx="34762">1900</cx:pt>
          <cx:pt idx="34763">2900</cx:pt>
          <cx:pt idx="34764">2700</cx:pt>
          <cx:pt idx="34765">2800</cx:pt>
          <cx:pt idx="34766">2100</cx:pt>
          <cx:pt idx="34767">1400</cx:pt>
          <cx:pt idx="34768">2000</cx:pt>
          <cx:pt idx="34769">1600</cx:pt>
          <cx:pt idx="34770">2000</cx:pt>
          <cx:pt idx="34771">1400</cx:pt>
          <cx:pt idx="34772">1300</cx:pt>
          <cx:pt idx="34773">2100</cx:pt>
          <cx:pt idx="34774">2500</cx:pt>
          <cx:pt idx="34775">1900</cx:pt>
          <cx:pt idx="34776">2100</cx:pt>
          <cx:pt idx="34777">1900</cx:pt>
          <cx:pt idx="34778">2100</cx:pt>
          <cx:pt idx="34779">2100</cx:pt>
          <cx:pt idx="34780">2100</cx:pt>
          <cx:pt idx="34781">2300</cx:pt>
          <cx:pt idx="34782">3100</cx:pt>
          <cx:pt idx="34783">200</cx:pt>
          <cx:pt idx="34784">1300</cx:pt>
          <cx:pt idx="34785">800</cx:pt>
          <cx:pt idx="34786">2000</cx:pt>
          <cx:pt idx="34787">2200</cx:pt>
          <cx:pt idx="34788">2600</cx:pt>
          <cx:pt idx="34789">2700</cx:pt>
          <cx:pt idx="34790">1500</cx:pt>
          <cx:pt idx="34791">2500</cx:pt>
          <cx:pt idx="34792">3300</cx:pt>
          <cx:pt idx="34793">1900</cx:pt>
          <cx:pt idx="34794">1100</cx:pt>
          <cx:pt idx="34795">1300</cx:pt>
          <cx:pt idx="34796">1900</cx:pt>
          <cx:pt idx="34797">1600</cx:pt>
          <cx:pt idx="34798">2200</cx:pt>
          <cx:pt idx="34799">2200</cx:pt>
          <cx:pt idx="34800">2400</cx:pt>
          <cx:pt idx="34801">2500</cx:pt>
          <cx:pt idx="34802">3300</cx:pt>
          <cx:pt idx="34803">1900</cx:pt>
          <cx:pt idx="34804">1700</cx:pt>
          <cx:pt idx="34805">2000</cx:pt>
          <cx:pt idx="34806">4500</cx:pt>
          <cx:pt idx="34807">0</cx:pt>
          <cx:pt idx="34808">1100</cx:pt>
          <cx:pt idx="34809">10900</cx:pt>
          <cx:pt idx="34810">18500</cx:pt>
          <cx:pt idx="34811">7400</cx:pt>
          <cx:pt idx="34812">9500</cx:pt>
          <cx:pt idx="34813">7700</cx:pt>
          <cx:pt idx="34814">8900</cx:pt>
          <cx:pt idx="34815">9300</cx:pt>
          <cx:pt idx="34816">7300</cx:pt>
          <cx:pt idx="34817">7000</cx:pt>
          <cx:pt idx="34818">7100</cx:pt>
          <cx:pt idx="34819">6800</cx:pt>
          <cx:pt idx="34820">7100</cx:pt>
          <cx:pt idx="34821">2600</cx:pt>
          <cx:pt idx="34822">3200</cx:pt>
          <cx:pt idx="34823">0</cx:pt>
          <cx:pt idx="34824">2300</cx:pt>
          <cx:pt idx="34825">3000</cx:pt>
          <cx:pt idx="34826">3100</cx:pt>
          <cx:pt idx="34827">2300</cx:pt>
          <cx:pt idx="34828">3400</cx:pt>
          <cx:pt idx="34829">2600</cx:pt>
          <cx:pt idx="34830">2200</cx:pt>
          <cx:pt idx="34831">2300</cx:pt>
          <cx:pt idx="34832">2100</cx:pt>
          <cx:pt idx="34833">1700</cx:pt>
          <cx:pt idx="34834">1800</cx:pt>
          <cx:pt idx="34835">1600</cx:pt>
          <cx:pt idx="34836">1400</cx:pt>
          <cx:pt idx="34837">1500</cx:pt>
          <cx:pt idx="34838">1300</cx:pt>
          <cx:pt idx="34839">1500</cx:pt>
          <cx:pt idx="34840">1600</cx:pt>
          <cx:pt idx="34841">2000</cx:pt>
          <cx:pt idx="34842">1800</cx:pt>
          <cx:pt idx="34843">1900</cx:pt>
          <cx:pt idx="34844">1600</cx:pt>
          <cx:pt idx="34845">4400</cx:pt>
          <cx:pt idx="34846">3800</cx:pt>
          <cx:pt idx="34847">4300</cx:pt>
          <cx:pt idx="34848">4500</cx:pt>
          <cx:pt idx="34849">3500</cx:pt>
          <cx:pt idx="34850">5500</cx:pt>
          <cx:pt idx="34851">4400</cx:pt>
          <cx:pt idx="34852">5500</cx:pt>
          <cx:pt idx="34853">5000</cx:pt>
          <cx:pt idx="34854">4800</cx:pt>
          <cx:pt idx="34855">5100</cx:pt>
          <cx:pt idx="34856">4100</cx:pt>
          <cx:pt idx="34857">0</cx:pt>
          <cx:pt idx="34858">0</cx:pt>
          <cx:pt idx="34859">500</cx:pt>
          <cx:pt idx="34860">600</cx:pt>
          <cx:pt idx="34861">0</cx:pt>
          <cx:pt idx="34862">1500</cx:pt>
          <cx:pt idx="34863">2400</cx:pt>
          <cx:pt idx="34864">2300</cx:pt>
          <cx:pt idx="34865">1900</cx:pt>
          <cx:pt idx="34866">2400</cx:pt>
          <cx:pt idx="34867">2100</cx:pt>
          <cx:pt idx="34868">2200</cx:pt>
          <cx:pt idx="34869">6300</cx:pt>
          <cx:pt idx="34870">18700</cx:pt>
          <cx:pt idx="34871">6800</cx:pt>
          <cx:pt idx="34872">9100</cx:pt>
          <cx:pt idx="34873">14900</cx:pt>
          <cx:pt idx="34874">5600</cx:pt>
          <cx:pt idx="34875">5400</cx:pt>
          <cx:pt idx="34876">13900</cx:pt>
          <cx:pt idx="34877">6600</cx:pt>
          <cx:pt idx="34878">5200</cx:pt>
          <cx:pt idx="34879">6100</cx:pt>
          <cx:pt idx="34880">6100</cx:pt>
          <cx:pt idx="34881">9300</cx:pt>
          <cx:pt idx="34882">12900</cx:pt>
          <cx:pt idx="34883">6800</cx:pt>
          <cx:pt idx="34884">5500</cx:pt>
          <cx:pt idx="34885">6300</cx:pt>
          <cx:pt idx="34886">6500</cx:pt>
          <cx:pt idx="34887">5800</cx:pt>
          <cx:pt idx="34888">6400</cx:pt>
          <cx:pt idx="34889">5600</cx:pt>
          <cx:pt idx="34890">10600</cx:pt>
          <cx:pt idx="34891">5700</cx:pt>
          <cx:pt idx="34892">6500</cx:pt>
          <cx:pt idx="34893">0</cx:pt>
          <cx:pt idx="34894">0</cx:pt>
          <cx:pt idx="34895">0</cx:pt>
          <cx:pt idx="34896">0</cx:pt>
          <cx:pt idx="34897">0</cx:pt>
          <cx:pt idx="34898">1100</cx:pt>
          <cx:pt idx="34899">1300</cx:pt>
          <cx:pt idx="34900">600</cx:pt>
          <cx:pt idx="34901">700</cx:pt>
          <cx:pt idx="34902">600</cx:pt>
          <cx:pt idx="34903">900</cx:pt>
          <cx:pt idx="34904">1000</cx:pt>
          <cx:pt idx="34905">1000</cx:pt>
          <cx:pt idx="34906">1000</cx:pt>
          <cx:pt idx="34907">1100</cx:pt>
          <cx:pt idx="34908">800</cx:pt>
          <cx:pt idx="34909">800</cx:pt>
          <cx:pt idx="34910">1900</cx:pt>
          <cx:pt idx="34911">2300</cx:pt>
          <cx:pt idx="34912">2100</cx:pt>
          <cx:pt idx="34913">2400</cx:pt>
          <cx:pt idx="34914">2200</cx:pt>
          <cx:pt idx="34915">1200</cx:pt>
          <cx:pt idx="34916">300</cx:pt>
          <cx:pt idx="34917">100</cx:pt>
          <cx:pt idx="34918">2200</cx:pt>
          <cx:pt idx="34919">1800</cx:pt>
          <cx:pt idx="34920">3100</cx:pt>
          <cx:pt idx="34921">1700</cx:pt>
          <cx:pt idx="34922">2800</cx:pt>
          <cx:pt idx="34923">2600</cx:pt>
          <cx:pt idx="34924">3400</cx:pt>
          <cx:pt idx="34925">2700</cx:pt>
          <cx:pt idx="34926">2800</cx:pt>
          <cx:pt idx="34927">2400</cx:pt>
          <cx:pt idx="34928">3300</cx:pt>
          <cx:pt idx="34929">2400</cx:pt>
          <cx:pt idx="34930">2800</cx:pt>
          <cx:pt idx="34931">2500</cx:pt>
          <cx:pt idx="34932">2200</cx:pt>
          <cx:pt idx="34933">1800</cx:pt>
          <cx:pt idx="34934">1200</cx:pt>
          <cx:pt idx="34935">1600</cx:pt>
          <cx:pt idx="34936">1400</cx:pt>
          <cx:pt idx="34937">1400</cx:pt>
          <cx:pt idx="34938">1300</cx:pt>
          <cx:pt idx="34939">1400</cx:pt>
          <cx:pt idx="34940">3400</cx:pt>
          <cx:pt idx="34941">0</cx:pt>
          <cx:pt idx="34942">1000</cx:pt>
          <cx:pt idx="34943">1200</cx:pt>
          <cx:pt idx="34944">1100</cx:pt>
          <cx:pt idx="34945">1100</cx:pt>
          <cx:pt idx="34946">900</cx:pt>
          <cx:pt idx="34947">1800</cx:pt>
          <cx:pt idx="34948">800</cx:pt>
          <cx:pt idx="34949">2100</cx:pt>
          <cx:pt idx="34950">1400</cx:pt>
          <cx:pt idx="34951">4300</cx:pt>
          <cx:pt idx="34952">5600</cx:pt>
          <cx:pt idx="34953">700</cx:pt>
          <cx:pt idx="34954">2500</cx:pt>
          <cx:pt idx="34955">2500</cx:pt>
          <cx:pt idx="34956">2300</cx:pt>
          <cx:pt idx="34957">3600</cx:pt>
          <cx:pt idx="34958">10400</cx:pt>
          <cx:pt idx="34959">8900</cx:pt>
          <cx:pt idx="34960">4300</cx:pt>
          <cx:pt idx="34961">5400</cx:pt>
          <cx:pt idx="34962">6800</cx:pt>
          <cx:pt idx="34963">10200</cx:pt>
          <cx:pt idx="34964">9300</cx:pt>
          <cx:pt idx="34965">6700</cx:pt>
          <cx:pt idx="34966">7500</cx:pt>
          <cx:pt idx="34967">8700</cx:pt>
          <cx:pt idx="34968">6700</cx:pt>
          <cx:pt idx="34969">4500</cx:pt>
          <cx:pt idx="34970">5400</cx:pt>
          <cx:pt idx="34971">6700</cx:pt>
          <cx:pt idx="34972">5400</cx:pt>
          <cx:pt idx="34973">6300</cx:pt>
          <cx:pt idx="34974">7800</cx:pt>
          <cx:pt idx="34975">8600</cx:pt>
          <cx:pt idx="34976">8300</cx:pt>
          <cx:pt idx="34977">5500</cx:pt>
          <cx:pt idx="34978">6800</cx:pt>
          <cx:pt idx="34979">5800</cx:pt>
          <cx:pt idx="34980">5800</cx:pt>
          <cx:pt idx="34981">6400</cx:pt>
          <cx:pt idx="34982">4700</cx:pt>
          <cx:pt idx="34983">5200</cx:pt>
          <cx:pt idx="34984">5000</cx:pt>
          <cx:pt idx="34985">5200</cx:pt>
          <cx:pt idx="34986">4500</cx:pt>
          <cx:pt idx="34987">2500</cx:pt>
          <cx:pt idx="34988">4500</cx:pt>
          <cx:pt idx="34989">3500</cx:pt>
          <cx:pt idx="34990">3700</cx:pt>
          <cx:pt idx="34991">4300</cx:pt>
          <cx:pt idx="34992">4700</cx:pt>
          <cx:pt idx="34993">3200</cx:pt>
          <cx:pt idx="34994">38800</cx:pt>
          <cx:pt idx="34995">3200</cx:pt>
          <cx:pt idx="34996">2100</cx:pt>
          <cx:pt idx="34997">3700</cx:pt>
          <cx:pt idx="34998">800</cx:pt>
          <cx:pt idx="34999">0</cx:pt>
          <cx:pt idx="35000">2100</cx:pt>
          <cx:pt idx="35001">2100</cx:pt>
          <cx:pt idx="35002">3400</cx:pt>
          <cx:pt idx="35003">3300</cx:pt>
          <cx:pt idx="35004">4200</cx:pt>
          <cx:pt idx="35005">3900</cx:pt>
          <cx:pt idx="35006">4000</cx:pt>
          <cx:pt idx="35007">1800</cx:pt>
          <cx:pt idx="35008">1900</cx:pt>
          <cx:pt idx="35009">1500</cx:pt>
          <cx:pt idx="35010">900</cx:pt>
          <cx:pt idx="35011">1200</cx:pt>
          <cx:pt idx="35012">500</cx:pt>
          <cx:pt idx="35013">700</cx:pt>
          <cx:pt idx="35014">1100</cx:pt>
          <cx:pt idx="35015">300</cx:pt>
          <cx:pt idx="35016">1900</cx:pt>
          <cx:pt idx="35017">300</cx:pt>
          <cx:pt idx="35018">6100</cx:pt>
          <cx:pt idx="35019">5200</cx:pt>
          <cx:pt idx="35020">500</cx:pt>
          <cx:pt idx="35021">3200</cx:pt>
          <cx:pt idx="35022">3200</cx:pt>
          <cx:pt idx="35023">3500</cx:pt>
          <cx:pt idx="35024">3300</cx:pt>
          <cx:pt idx="35025">3300</cx:pt>
          <cx:pt idx="35026">3100</cx:pt>
          <cx:pt idx="35027">3700</cx:pt>
          <cx:pt idx="35028">3600</cx:pt>
          <cx:pt idx="35029">3100</cx:pt>
          <cx:pt idx="35030">3500</cx:pt>
          <cx:pt idx="35031">3900</cx:pt>
          <cx:pt idx="35032">5900</cx:pt>
          <cx:pt idx="35033">8700</cx:pt>
          <cx:pt idx="35034">7200</cx:pt>
          <cx:pt idx="35035">5600</cx:pt>
          <cx:pt idx="35036">3000</cx:pt>
          <cx:pt idx="35037">4000</cx:pt>
          <cx:pt idx="35038">3400</cx:pt>
          <cx:pt idx="35039">3600</cx:pt>
          <cx:pt idx="35040">2800</cx:pt>
          <cx:pt idx="35041">2500</cx:pt>
          <cx:pt idx="35042">2500</cx:pt>
          <cx:pt idx="35043">1400</cx:pt>
          <cx:pt idx="35044">2400</cx:pt>
          <cx:pt idx="35045">1400</cx:pt>
          <cx:pt idx="35046">2200</cx:pt>
          <cx:pt idx="35047">1700</cx:pt>
          <cx:pt idx="35048">1900</cx:pt>
          <cx:pt idx="35049">1300</cx:pt>
          <cx:pt idx="35050">2300</cx:pt>
          <cx:pt idx="35051">1600</cx:pt>
          <cx:pt idx="35052">1500</cx:pt>
          <cx:pt idx="35053">1600</cx:pt>
          <cx:pt idx="35054">1700</cx:pt>
          <cx:pt idx="35055">3300</cx:pt>
          <cx:pt idx="35056">3600</cx:pt>
          <cx:pt idx="35057">2900</cx:pt>
          <cx:pt idx="35058">3200</cx:pt>
          <cx:pt idx="35059">3000</cx:pt>
          <cx:pt idx="35060">2600</cx:pt>
          <cx:pt idx="35061">4000</cx:pt>
          <cx:pt idx="35062">5200</cx:pt>
          <cx:pt idx="35063">1400</cx:pt>
          <cx:pt idx="35064">3100</cx:pt>
          <cx:pt idx="35065">3400</cx:pt>
          <cx:pt idx="35066">2900</cx:pt>
          <cx:pt idx="35067">1100</cx:pt>
          <cx:pt idx="35068">1000</cx:pt>
          <cx:pt idx="35069">100</cx:pt>
          <cx:pt idx="35070">200</cx:pt>
          <cx:pt idx="35071">1600</cx:pt>
          <cx:pt idx="35072">1300</cx:pt>
          <cx:pt idx="35073">1400</cx:pt>
          <cx:pt idx="35074">900</cx:pt>
          <cx:pt idx="35075">1800</cx:pt>
          <cx:pt idx="35076">1100</cx:pt>
          <cx:pt idx="35077">1000</cx:pt>
          <cx:pt idx="35078">1000</cx:pt>
          <cx:pt idx="35079">1400</cx:pt>
          <cx:pt idx="35080">2400</cx:pt>
          <cx:pt idx="35081">2500</cx:pt>
          <cx:pt idx="35082">2500</cx:pt>
          <cx:pt idx="35083">6500</cx:pt>
          <cx:pt idx="35084">7400</cx:pt>
          <cx:pt idx="35085">6800</cx:pt>
          <cx:pt idx="35086">3500</cx:pt>
          <cx:pt idx="35087">4100</cx:pt>
          <cx:pt idx="35088">4800</cx:pt>
          <cx:pt idx="35089">3100</cx:pt>
          <cx:pt idx="35090">2200</cx:pt>
          <cx:pt idx="35091">2600</cx:pt>
          <cx:pt idx="35092">1000</cx:pt>
          <cx:pt idx="35093">600</cx:pt>
          <cx:pt idx="35094">3100</cx:pt>
          <cx:pt idx="35095">2500</cx:pt>
          <cx:pt idx="35096">700</cx:pt>
          <cx:pt idx="35097">100</cx:pt>
          <cx:pt idx="35098">1100</cx:pt>
          <cx:pt idx="35099">1900</cx:pt>
          <cx:pt idx="35100">0</cx:pt>
          <cx:pt idx="35101">500</cx:pt>
          <cx:pt idx="35102">700</cx:pt>
          <cx:pt idx="35103">800</cx:pt>
          <cx:pt idx="35104">2000</cx:pt>
          <cx:pt idx="35105">2800</cx:pt>
          <cx:pt idx="35106">2300</cx:pt>
          <cx:pt idx="35107">2500</cx:pt>
          <cx:pt idx="35108">2800</cx:pt>
          <cx:pt idx="35109">2000</cx:pt>
          <cx:pt idx="35110">2000</cx:pt>
          <cx:pt idx="35111">3500</cx:pt>
          <cx:pt idx="35112">2000</cx:pt>
          <cx:pt idx="35113">2000</cx:pt>
          <cx:pt idx="35114">2100</cx:pt>
          <cx:pt idx="35115">2500</cx:pt>
          <cx:pt idx="35116">5400</cx:pt>
          <cx:pt idx="35117">1500</cx:pt>
          <cx:pt idx="35118">12300</cx:pt>
          <cx:pt idx="35119">5100</cx:pt>
          <cx:pt idx="35120">7300</cx:pt>
          <cx:pt idx="35121">5100</cx:pt>
          <cx:pt idx="35122">7200</cx:pt>
          <cx:pt idx="35123">5500</cx:pt>
          <cx:pt idx="35124">5800</cx:pt>
          <cx:pt idx="35125">6500</cx:pt>
          <cx:pt idx="35126">9500</cx:pt>
          <cx:pt idx="35127">7100</cx:pt>
          <cx:pt idx="35128">4900</cx:pt>
          <cx:pt idx="35129">6400</cx:pt>
          <cx:pt idx="35130">5000</cx:pt>
          <cx:pt idx="35131">8800</cx:pt>
          <cx:pt idx="35132">6200</cx:pt>
          <cx:pt idx="35133">4300</cx:pt>
          <cx:pt idx="35134">6800</cx:pt>
          <cx:pt idx="35135">900</cx:pt>
          <cx:pt idx="35136">2800</cx:pt>
          <cx:pt idx="35137">16000</cx:pt>
          <cx:pt idx="35138">10000</cx:pt>
          <cx:pt idx="35139">5200</cx:pt>
          <cx:pt idx="35140">1700</cx:pt>
          <cx:pt idx="35141">1700</cx:pt>
          <cx:pt idx="35142">1400</cx:pt>
          <cx:pt idx="35143">1700</cx:pt>
          <cx:pt idx="35144">1500</cx:pt>
          <cx:pt idx="35145">1500</cx:pt>
          <cx:pt idx="35146">1400</cx:pt>
          <cx:pt idx="35147">1500</cx:pt>
          <cx:pt idx="35148">1500</cx:pt>
          <cx:pt idx="35149">1600</cx:pt>
          <cx:pt idx="35150">1500</cx:pt>
          <cx:pt idx="35151">1400</cx:pt>
          <cx:pt idx="35152">2600</cx:pt>
          <cx:pt idx="35153">2000</cx:pt>
          <cx:pt idx="35154">2300</cx:pt>
          <cx:pt idx="35155">1900</cx:pt>
          <cx:pt idx="35156">2500</cx:pt>
          <cx:pt idx="35157">2000</cx:pt>
          <cx:pt idx="35158">2000</cx:pt>
          <cx:pt idx="35159">1700</cx:pt>
          <cx:pt idx="35160">1200</cx:pt>
          <cx:pt idx="35161">1800</cx:pt>
          <cx:pt idx="35162">1900</cx:pt>
          <cx:pt idx="35163">2100</cx:pt>
          <cx:pt idx="35164">2800</cx:pt>
          <cx:pt idx="35165">3000</cx:pt>
          <cx:pt idx="35166">3500</cx:pt>
          <cx:pt idx="35167">3200</cx:pt>
          <cx:pt idx="35168">2200</cx:pt>
          <cx:pt idx="35169">2300</cx:pt>
          <cx:pt idx="35170">1500</cx:pt>
          <cx:pt idx="35171">2800</cx:pt>
          <cx:pt idx="35172">2000</cx:pt>
          <cx:pt idx="35173">1200</cx:pt>
          <cx:pt idx="35174">400</cx:pt>
          <cx:pt idx="35175">2100</cx:pt>
          <cx:pt idx="35176">2700</cx:pt>
          <cx:pt idx="35177">2400</cx:pt>
          <cx:pt idx="35178">2200</cx:pt>
          <cx:pt idx="35179">2800</cx:pt>
          <cx:pt idx="35180">2000</cx:pt>
          <cx:pt idx="35181">2100</cx:pt>
          <cx:pt idx="35182">2600</cx:pt>
          <cx:pt idx="35183">1800</cx:pt>
          <cx:pt idx="35184">1800</cx:pt>
          <cx:pt idx="35185">2500</cx:pt>
          <cx:pt idx="35186">1600</cx:pt>
          <cx:pt idx="35187">2200</cx:pt>
          <cx:pt idx="35188">100</cx:pt>
          <cx:pt idx="35189">600</cx:pt>
          <cx:pt idx="35190">3100</cx:pt>
          <cx:pt idx="35191">3000</cx:pt>
          <cx:pt idx="35192">2300</cx:pt>
          <cx:pt idx="35193">3900</cx:pt>
          <cx:pt idx="35194">3200</cx:pt>
          <cx:pt idx="35195">3800</cx:pt>
          <cx:pt idx="35196">4800</cx:pt>
          <cx:pt idx="35197">2500</cx:pt>
          <cx:pt idx="35198">2500</cx:pt>
          <cx:pt idx="35199">3700</cx:pt>
          <cx:pt idx="35200">3400</cx:pt>
          <cx:pt idx="35201">400</cx:pt>
          <cx:pt idx="35202">500</cx:pt>
          <cx:pt idx="35203">800</cx:pt>
          <cx:pt idx="35204">1000</cx:pt>
          <cx:pt idx="35205">1100</cx:pt>
          <cx:pt idx="35206">1300</cx:pt>
          <cx:pt idx="35207">1000</cx:pt>
          <cx:pt idx="35208">1000</cx:pt>
          <cx:pt idx="35209">1300</cx:pt>
          <cx:pt idx="35210">1000</cx:pt>
          <cx:pt idx="35211">1100</cx:pt>
          <cx:pt idx="35212">1000</cx:pt>
          <cx:pt idx="35213">1800</cx:pt>
          <cx:pt idx="35214">2500</cx:pt>
          <cx:pt idx="35215">2600</cx:pt>
          <cx:pt idx="35216">2200</cx:pt>
          <cx:pt idx="35217">1900</cx:pt>
          <cx:pt idx="35218">1600</cx:pt>
          <cx:pt idx="35219">2000</cx:pt>
          <cx:pt idx="35220">1000</cx:pt>
          <cx:pt idx="35221">2800</cx:pt>
          <cx:pt idx="35222">100</cx:pt>
          <cx:pt idx="35223">800</cx:pt>
          <cx:pt idx="35224">1600</cx:pt>
          <cx:pt idx="35225">4200</cx:pt>
          <cx:pt idx="35226">3400</cx:pt>
          <cx:pt idx="35227">3100</cx:pt>
          <cx:pt idx="35228">3000</cx:pt>
          <cx:pt idx="35229">5300</cx:pt>
          <cx:pt idx="35230">4700</cx:pt>
          <cx:pt idx="35231">5000</cx:pt>
          <cx:pt idx="35232">3200</cx:pt>
          <cx:pt idx="35233">2600</cx:pt>
          <cx:pt idx="35234">3400</cx:pt>
          <cx:pt idx="35235">3700</cx:pt>
          <cx:pt idx="35236">2300</cx:pt>
          <cx:pt idx="35237">3500</cx:pt>
          <cx:pt idx="35238">3800</cx:pt>
          <cx:pt idx="35239">2500</cx:pt>
          <cx:pt idx="35240">2100</cx:pt>
          <cx:pt idx="35241">2900</cx:pt>
          <cx:pt idx="35242">5100</cx:pt>
          <cx:pt idx="35243">13300</cx:pt>
          <cx:pt idx="35244">7700</cx:pt>
          <cx:pt idx="35245">1200</cx:pt>
          <cx:pt idx="35246">2800</cx:pt>
          <cx:pt idx="35247">3500</cx:pt>
          <cx:pt idx="35248">2600</cx:pt>
          <cx:pt idx="35249">400</cx:pt>
          <cx:pt idx="35250">600</cx:pt>
          <cx:pt idx="35251">1900</cx:pt>
          <cx:pt idx="35252">500</cx:pt>
          <cx:pt idx="35253">1600</cx:pt>
          <cx:pt idx="35254">2300</cx:pt>
          <cx:pt idx="35255">1600</cx:pt>
          <cx:pt idx="35256">2600</cx:pt>
          <cx:pt idx="35257">2200</cx:pt>
          <cx:pt idx="35258">2400</cx:pt>
          <cx:pt idx="35259">2500</cx:pt>
          <cx:pt idx="35260">2900</cx:pt>
          <cx:pt idx="35261">1700</cx:pt>
          <cx:pt idx="35262">3600</cx:pt>
          <cx:pt idx="35263">1600</cx:pt>
          <cx:pt idx="35264">2600</cx:pt>
          <cx:pt idx="35265">3300</cx:pt>
          <cx:pt idx="35266">1500</cx:pt>
          <cx:pt idx="35267">300</cx:pt>
          <cx:pt idx="35268">500</cx:pt>
          <cx:pt idx="35269">1200</cx:pt>
          <cx:pt idx="35270">1000</cx:pt>
          <cx:pt idx="35271">500</cx:pt>
          <cx:pt idx="35272">0</cx:pt>
          <cx:pt idx="35273">200</cx:pt>
          <cx:pt idx="35274">300</cx:pt>
          <cx:pt idx="35275">2300</cx:pt>
          <cx:pt idx="35276">6500</cx:pt>
          <cx:pt idx="35277">2000</cx:pt>
          <cx:pt idx="35278">2800</cx:pt>
          <cx:pt idx="35279">3200</cx:pt>
          <cx:pt idx="35280">8200</cx:pt>
          <cx:pt idx="35281">7900</cx:pt>
          <cx:pt idx="35282">5800</cx:pt>
          <cx:pt idx="35283">0</cx:pt>
          <cx:pt idx="35284">700</cx:pt>
          <cx:pt idx="35285">600</cx:pt>
          <cx:pt idx="35286">1600</cx:pt>
          <cx:pt idx="35287">2600</cx:pt>
          <cx:pt idx="35288">1300</cx:pt>
          <cx:pt idx="35289">1700</cx:pt>
          <cx:pt idx="35290">2300</cx:pt>
          <cx:pt idx="35291">1500</cx:pt>
          <cx:pt idx="35292">2000</cx:pt>
          <cx:pt idx="35293">2100</cx:pt>
          <cx:pt idx="35294">2400</cx:pt>
          <cx:pt idx="35295">2600</cx:pt>
          <cx:pt idx="35296">1800</cx:pt>
          <cx:pt idx="35297">2800</cx:pt>
          <cx:pt idx="35298">4200</cx:pt>
          <cx:pt idx="35299">3000</cx:pt>
          <cx:pt idx="35300">2300</cx:pt>
          <cx:pt idx="35301">3300</cx:pt>
          <cx:pt idx="35302">2800</cx:pt>
          <cx:pt idx="35303">3200</cx:pt>
          <cx:pt idx="35304">3200</cx:pt>
          <cx:pt idx="35305">2500</cx:pt>
          <cx:pt idx="35306">4200</cx:pt>
          <cx:pt idx="35307">3100</cx:pt>
          <cx:pt idx="35308">4000</cx:pt>
          <cx:pt idx="35309">3100</cx:pt>
          <cx:pt idx="35310">3600</cx:pt>
          <cx:pt idx="35311">4000</cx:pt>
          <cx:pt idx="35312">3900</cx:pt>
          <cx:pt idx="35313">4900</cx:pt>
          <cx:pt idx="35314">1600</cx:pt>
          <cx:pt idx="35315">2200</cx:pt>
          <cx:pt idx="35316">2000</cx:pt>
          <cx:pt idx="35317">3000</cx:pt>
          <cx:pt idx="35318">2400</cx:pt>
          <cx:pt idx="35319">5500</cx:pt>
          <cx:pt idx="35320">6300</cx:pt>
          <cx:pt idx="35321">5600</cx:pt>
          <cx:pt idx="35322">5200</cx:pt>
          <cx:pt idx="35323">2500</cx:pt>
          <cx:pt idx="35324">6800</cx:pt>
          <cx:pt idx="35325">5700</cx:pt>
          <cx:pt idx="35326">5100</cx:pt>
          <cx:pt idx="35327">3600</cx:pt>
          <cx:pt idx="35328">4700</cx:pt>
          <cx:pt idx="35329">5800</cx:pt>
          <cx:pt idx="35330">4300</cx:pt>
          <cx:pt idx="35331">2100</cx:pt>
          <cx:pt idx="35332">2600</cx:pt>
          <cx:pt idx="35333">1100</cx:pt>
          <cx:pt idx="35334">1400</cx:pt>
          <cx:pt idx="35335">1500</cx:pt>
          <cx:pt idx="35336">2800</cx:pt>
          <cx:pt idx="35337">1800</cx:pt>
          <cx:pt idx="35338">1900</cx:pt>
          <cx:pt idx="35339">1400</cx:pt>
          <cx:pt idx="35340">1700</cx:pt>
          <cx:pt idx="35341">1700</cx:pt>
          <cx:pt idx="35342">1900</cx:pt>
          <cx:pt idx="35343">1000</cx:pt>
          <cx:pt idx="35344">1600</cx:pt>
          <cx:pt idx="35345">3000</cx:pt>
          <cx:pt idx="35346">2600</cx:pt>
          <cx:pt idx="35347">1900</cx:pt>
          <cx:pt idx="35348">1600</cx:pt>
          <cx:pt idx="35349">800</cx:pt>
          <cx:pt idx="35350">0</cx:pt>
          <cx:pt idx="35351">2200</cx:pt>
          <cx:pt idx="35352">4100</cx:pt>
          <cx:pt idx="35353">4700</cx:pt>
          <cx:pt idx="35354">3300</cx:pt>
          <cx:pt idx="35355">3800</cx:pt>
          <cx:pt idx="35356">1900</cx:pt>
          <cx:pt idx="35357">1500</cx:pt>
          <cx:pt idx="35358">1800</cx:pt>
          <cx:pt idx="35359">2100</cx:pt>
          <cx:pt idx="35360">2400</cx:pt>
          <cx:pt idx="35361">2500</cx:pt>
          <cx:pt idx="35362">2600</cx:pt>
          <cx:pt idx="35363">2600</cx:pt>
          <cx:pt idx="35364">1700</cx:pt>
          <cx:pt idx="35365">2000</cx:pt>
          <cx:pt idx="35366">1400</cx:pt>
          <cx:pt idx="35367">1500</cx:pt>
          <cx:pt idx="35368">2800</cx:pt>
          <cx:pt idx="35369">3100</cx:pt>
          <cx:pt idx="35370">1800</cx:pt>
          <cx:pt idx="35371">2600</cx:pt>
          <cx:pt idx="35372">1900</cx:pt>
          <cx:pt idx="35373">2100</cx:pt>
          <cx:pt idx="35374">1400</cx:pt>
          <cx:pt idx="35375">500</cx:pt>
          <cx:pt idx="35376">0</cx:pt>
          <cx:pt idx="35377">2400</cx:pt>
          <cx:pt idx="35378">2700</cx:pt>
          <cx:pt idx="35379">2500</cx:pt>
          <cx:pt idx="35380">5100</cx:pt>
          <cx:pt idx="35381">4500</cx:pt>
          <cx:pt idx="35382">4200</cx:pt>
          <cx:pt idx="35383">4100</cx:pt>
          <cx:pt idx="35384">4100</cx:pt>
          <cx:pt idx="35385">2000</cx:pt>
          <cx:pt idx="35386">6700</cx:pt>
          <cx:pt idx="35387">4700</cx:pt>
          <cx:pt idx="35388">3900</cx:pt>
          <cx:pt idx="35389">3600</cx:pt>
          <cx:pt idx="35390">3300</cx:pt>
          <cx:pt idx="35391">3300</cx:pt>
          <cx:pt idx="35392">3800</cx:pt>
          <cx:pt idx="35393">3900</cx:pt>
          <cx:pt idx="35394">3400</cx:pt>
          <cx:pt idx="35395">4900</cx:pt>
          <cx:pt idx="35396">4000</cx:pt>
          <cx:pt idx="35397">2600</cx:pt>
          <cx:pt idx="35398">2500</cx:pt>
          <cx:pt idx="35399">4000</cx:pt>
          <cx:pt idx="35400">4900</cx:pt>
          <cx:pt idx="35401">2700</cx:pt>
          <cx:pt idx="35402">2200</cx:pt>
          <cx:pt idx="35403">3700</cx:pt>
          <cx:pt idx="35404">600</cx:pt>
          <cx:pt idx="35405">3400</cx:pt>
          <cx:pt idx="35406">3400</cx:pt>
          <cx:pt idx="35407">3500</cx:pt>
          <cx:pt idx="35408">3700</cx:pt>
          <cx:pt idx="35409">3800</cx:pt>
          <cx:pt idx="35410">5700</cx:pt>
          <cx:pt idx="35411">5400</cx:pt>
          <cx:pt idx="35412">7000</cx:pt>
          <cx:pt idx="35413">2000</cx:pt>
          <cx:pt idx="35414">2300</cx:pt>
          <cx:pt idx="35415">2200</cx:pt>
          <cx:pt idx="35416">900</cx:pt>
          <cx:pt idx="35417">1200</cx:pt>
          <cx:pt idx="35418">1000</cx:pt>
          <cx:pt idx="35419">1000</cx:pt>
          <cx:pt idx="35420">900</cx:pt>
          <cx:pt idx="35421">800</cx:pt>
          <cx:pt idx="35422">1000</cx:pt>
          <cx:pt idx="35423">1000</cx:pt>
          <cx:pt idx="35424">1000</cx:pt>
          <cx:pt idx="35425">3300</cx:pt>
          <cx:pt idx="35426">4000</cx:pt>
          <cx:pt idx="35427">4100</cx:pt>
          <cx:pt idx="35428">4700</cx:pt>
          <cx:pt idx="35429">8800</cx:pt>
          <cx:pt idx="35430">6000</cx:pt>
          <cx:pt idx="35431">0</cx:pt>
          <cx:pt idx="35432">400</cx:pt>
          <cx:pt idx="35433">2000</cx:pt>
          <cx:pt idx="35434">900</cx:pt>
          <cx:pt idx="35435">400</cx:pt>
          <cx:pt idx="35436">400</cx:pt>
          <cx:pt idx="35437">300</cx:pt>
          <cx:pt idx="35438">200</cx:pt>
          <cx:pt idx="35439">300</cx:pt>
          <cx:pt idx="35440">8800</cx:pt>
          <cx:pt idx="35441">8800</cx:pt>
          <cx:pt idx="35442">8000</cx:pt>
          <cx:pt idx="35443">8100</cx:pt>
          <cx:pt idx="35444">9800</cx:pt>
          <cx:pt idx="35445">8900</cx:pt>
          <cx:pt idx="35446">9900</cx:pt>
          <cx:pt idx="35447">7900</cx:pt>
          <cx:pt idx="35448">8400</cx:pt>
          <cx:pt idx="35449">7000</cx:pt>
          <cx:pt idx="35450">7800</cx:pt>
          <cx:pt idx="35451">6300</cx:pt>
          <cx:pt idx="35452">900</cx:pt>
          <cx:pt idx="35453">1200</cx:pt>
          <cx:pt idx="35454">400</cx:pt>
          <cx:pt idx="35455">900</cx:pt>
          <cx:pt idx="35456">1300</cx:pt>
          <cx:pt idx="35457">800</cx:pt>
          <cx:pt idx="35458">1600</cx:pt>
          <cx:pt idx="35459">1700</cx:pt>
          <cx:pt idx="35460">1200</cx:pt>
          <cx:pt idx="35461">1100</cx:pt>
          <cx:pt idx="35462">800</cx:pt>
          <cx:pt idx="35463">800</cx:pt>
          <cx:pt idx="35464">3000</cx:pt>
          <cx:pt idx="35465">3600</cx:pt>
          <cx:pt idx="35466">3300</cx:pt>
          <cx:pt idx="35467">3300</cx:pt>
          <cx:pt idx="35468">3600</cx:pt>
          <cx:pt idx="35469">3100</cx:pt>
          <cx:pt idx="35470">3000</cx:pt>
          <cx:pt idx="35471">3200</cx:pt>
          <cx:pt idx="35472">3700</cx:pt>
          <cx:pt idx="35473">3200</cx:pt>
          <cx:pt idx="35474">3300</cx:pt>
          <cx:pt idx="35475">3000</cx:pt>
          <cx:pt idx="35476">1400</cx:pt>
          <cx:pt idx="35477">1500</cx:pt>
          <cx:pt idx="35478">1900</cx:pt>
          <cx:pt idx="35479">1600</cx:pt>
          <cx:pt idx="35480">1200</cx:pt>
          <cx:pt idx="35481">1500</cx:pt>
          <cx:pt idx="35482">1300</cx:pt>
          <cx:pt idx="35483">700</cx:pt>
          <cx:pt idx="35484">100</cx:pt>
          <cx:pt idx="35485">0</cx:pt>
          <cx:pt idx="35486">3400</cx:pt>
          <cx:pt idx="35487">3600</cx:pt>
          <cx:pt idx="35488">3200</cx:pt>
          <cx:pt idx="35489">4700</cx:pt>
          <cx:pt idx="35490">3600</cx:pt>
          <cx:pt idx="35491">5100</cx:pt>
          <cx:pt idx="35492">3500</cx:pt>
          <cx:pt idx="35493">2900</cx:pt>
          <cx:pt idx="35494">3000</cx:pt>
          <cx:pt idx="35495">4100</cx:pt>
          <cx:pt idx="35496">3600</cx:pt>
          <cx:pt idx="35497">3100</cx:pt>
          <cx:pt idx="35498">2800</cx:pt>
          <cx:pt idx="35499">2900</cx:pt>
          <cx:pt idx="35500">1100</cx:pt>
          <cx:pt idx="35501">900</cx:pt>
          <cx:pt idx="35502">800</cx:pt>
          <cx:pt idx="35503">800</cx:pt>
          <cx:pt idx="35504">800</cx:pt>
          <cx:pt idx="35505">700</cx:pt>
          <cx:pt idx="35506">700</cx:pt>
          <cx:pt idx="35507">500</cx:pt>
          <cx:pt idx="35508">700</cx:pt>
          <cx:pt idx="35509">400</cx:pt>
          <cx:pt idx="35510">400</cx:pt>
          <cx:pt idx="35511">300</cx:pt>
          <cx:pt idx="35512">2600</cx:pt>
          <cx:pt idx="35513">2400</cx:pt>
          <cx:pt idx="35514">2100</cx:pt>
          <cx:pt idx="35515">2100</cx:pt>
          <cx:pt idx="35516">3300</cx:pt>
          <cx:pt idx="35517">2400</cx:pt>
          <cx:pt idx="35518">2600</cx:pt>
          <cx:pt idx="35519">1800</cx:pt>
          <cx:pt idx="35520">3600</cx:pt>
          <cx:pt idx="35521">2600</cx:pt>
          <cx:pt idx="35522">1700</cx:pt>
          <cx:pt idx="35523">2100</cx:pt>
          <cx:pt idx="35524">1400</cx:pt>
          <cx:pt idx="35525">1200</cx:pt>
          <cx:pt idx="35526">1400</cx:pt>
          <cx:pt idx="35527">1900</cx:pt>
          <cx:pt idx="35528">1800</cx:pt>
          <cx:pt idx="35529">800</cx:pt>
          <cx:pt idx="35530">2000</cx:pt>
          <cx:pt idx="35531">2600</cx:pt>
          <cx:pt idx="35532">1300</cx:pt>
          <cx:pt idx="35533">1800</cx:pt>
          <cx:pt idx="35534">2500</cx:pt>
          <cx:pt idx="35535">2200</cx:pt>
          <cx:pt idx="35536">8200</cx:pt>
          <cx:pt idx="35537">3000</cx:pt>
          <cx:pt idx="35538">3200</cx:pt>
          <cx:pt idx="35539">2200</cx:pt>
          <cx:pt idx="35540">0</cx:pt>
          <cx:pt idx="35541">700</cx:pt>
          <cx:pt idx="35542">3900</cx:pt>
          <cx:pt idx="35543">5300</cx:pt>
          <cx:pt idx="35544">5900</cx:pt>
          <cx:pt idx="35545">5800</cx:pt>
          <cx:pt idx="35546">8300</cx:pt>
          <cx:pt idx="35547">5600</cx:pt>
          <cx:pt idx="35548">4900</cx:pt>
          <cx:pt idx="35549">5200</cx:pt>
          <cx:pt idx="35550">3900</cx:pt>
          <cx:pt idx="35551">13200</cx:pt>
          <cx:pt idx="35552">15200</cx:pt>
          <cx:pt idx="35553">8000</cx:pt>
          <cx:pt idx="35554">2900</cx:pt>
          <cx:pt idx="35555">2900</cx:pt>
          <cx:pt idx="35556">2100</cx:pt>
          <cx:pt idx="35557">3500</cx:pt>
          <cx:pt idx="35558">2600</cx:pt>
          <cx:pt idx="35559">2100</cx:pt>
          <cx:pt idx="35560">2600</cx:pt>
          <cx:pt idx="35561">2500</cx:pt>
          <cx:pt idx="35562">2900</cx:pt>
          <cx:pt idx="35563">2200</cx:pt>
          <cx:pt idx="35564">1800</cx:pt>
          <cx:pt idx="35565">2500</cx:pt>
          <cx:pt idx="35566">1400</cx:pt>
          <cx:pt idx="35567">1800</cx:pt>
          <cx:pt idx="35568">2100</cx:pt>
          <cx:pt idx="35569">2600</cx:pt>
          <cx:pt idx="35570">2100</cx:pt>
          <cx:pt idx="35571">1800</cx:pt>
          <cx:pt idx="35572">1600</cx:pt>
          <cx:pt idx="35573">1400</cx:pt>
          <cx:pt idx="35574">2100</cx:pt>
          <cx:pt idx="35575">1100</cx:pt>
          <cx:pt idx="35576">2100</cx:pt>
          <cx:pt idx="35577">1400</cx:pt>
          <cx:pt idx="35578">1700</cx:pt>
          <cx:pt idx="35579">2300</cx:pt>
          <cx:pt idx="35580">100</cx:pt>
          <cx:pt idx="35581">1200</cx:pt>
          <cx:pt idx="35582">1600</cx:pt>
          <cx:pt idx="35583">1600</cx:pt>
          <cx:pt idx="35584">1700</cx:pt>
          <cx:pt idx="35585">3600</cx:pt>
          <cx:pt idx="35586">7000</cx:pt>
          <cx:pt idx="35587">1000</cx:pt>
          <cx:pt idx="35588">4400</cx:pt>
          <cx:pt idx="35589">3700</cx:pt>
          <cx:pt idx="35590">4300</cx:pt>
          <cx:pt idx="35591">4400</cx:pt>
          <cx:pt idx="35592">4100</cx:pt>
          <cx:pt idx="35593">3800</cx:pt>
          <cx:pt idx="35594">5200</cx:pt>
          <cx:pt idx="35595">4200</cx:pt>
          <cx:pt idx="35596">4100</cx:pt>
          <cx:pt idx="35597">1700</cx:pt>
          <cx:pt idx="35598">2800</cx:pt>
          <cx:pt idx="35599">6100</cx:pt>
          <cx:pt idx="35600">3000</cx:pt>
          <cx:pt idx="35601">5300</cx:pt>
          <cx:pt idx="35602">1700</cx:pt>
          <cx:pt idx="35603">2700</cx:pt>
          <cx:pt idx="35604">2600</cx:pt>
          <cx:pt idx="35605">2700</cx:pt>
          <cx:pt idx="35606">3800</cx:pt>
          <cx:pt idx="35607">4000</cx:pt>
          <cx:pt idx="35608">3300</cx:pt>
          <cx:pt idx="35609">5400</cx:pt>
          <cx:pt idx="35610">5400</cx:pt>
          <cx:pt idx="35611">5400</cx:pt>
          <cx:pt idx="35612">5100</cx:pt>
          <cx:pt idx="35613">4900</cx:pt>
          <cx:pt idx="35614">4300</cx:pt>
          <cx:pt idx="35615">4100</cx:pt>
          <cx:pt idx="35616">4400</cx:pt>
          <cx:pt idx="35617">5000</cx:pt>
          <cx:pt idx="35618">5500</cx:pt>
          <cx:pt idx="35619">4900</cx:pt>
          <cx:pt idx="35620">6200</cx:pt>
          <cx:pt idx="35621">1500</cx:pt>
          <cx:pt idx="35622">500</cx:pt>
          <cx:pt idx="35623">3100</cx:pt>
          <cx:pt idx="35624">1000</cx:pt>
          <cx:pt idx="35625">3000</cx:pt>
          <cx:pt idx="35626">1100</cx:pt>
          <cx:pt idx="35627">1700</cx:pt>
          <cx:pt idx="35628">2000</cx:pt>
          <cx:pt idx="35629">2300</cx:pt>
          <cx:pt idx="35630">2100</cx:pt>
          <cx:pt idx="35631">2200</cx:pt>
          <cx:pt idx="35632">2800</cx:pt>
          <cx:pt idx="35633">2700</cx:pt>
          <cx:pt idx="35634">1100</cx:pt>
          <cx:pt idx="35635">9600</cx:pt>
          <cx:pt idx="35636">1600</cx:pt>
          <cx:pt idx="35637">1500</cx:pt>
          <cx:pt idx="35638">1000</cx:pt>
          <cx:pt idx="35639">1500</cx:pt>
          <cx:pt idx="35640">600</cx:pt>
          <cx:pt idx="35641">0</cx:pt>
          <cx:pt idx="35642">2900</cx:pt>
          <cx:pt idx="35643">5200</cx:pt>
          <cx:pt idx="35644">1800</cx:pt>
          <cx:pt idx="35645">2300</cx:pt>
          <cx:pt idx="35646">6500</cx:pt>
          <cx:pt idx="35647">12200</cx:pt>
          <cx:pt idx="35648">5900</cx:pt>
          <cx:pt idx="35649">5700</cx:pt>
          <cx:pt idx="35650">4000</cx:pt>
          <cx:pt idx="35651">3700</cx:pt>
          <cx:pt idx="35652">4200</cx:pt>
          <cx:pt idx="35653">1800</cx:pt>
          <cx:pt idx="35654">2800</cx:pt>
          <cx:pt idx="35655">3000</cx:pt>
          <cx:pt idx="35656">4600</cx:pt>
          <cx:pt idx="35657">3700</cx:pt>
          <cx:pt idx="35658">2400</cx:pt>
          <cx:pt idx="35659">2500</cx:pt>
          <cx:pt idx="35660">2100</cx:pt>
          <cx:pt idx="35661">2200</cx:pt>
          <cx:pt idx="35662">1800</cx:pt>
          <cx:pt idx="35663">1800</cx:pt>
          <cx:pt idx="35664">2500</cx:pt>
          <cx:pt idx="35665">2200</cx:pt>
          <cx:pt idx="35666">2300</cx:pt>
          <cx:pt idx="35667">2400</cx:pt>
          <cx:pt idx="35668">2400</cx:pt>
          <cx:pt idx="35669">2100</cx:pt>
          <cx:pt idx="35670">4500</cx:pt>
          <cx:pt idx="35671">0</cx:pt>
          <cx:pt idx="35672">1300</cx:pt>
          <cx:pt idx="35673">1300</cx:pt>
          <cx:pt idx="35674">2400</cx:pt>
          <cx:pt idx="35675">2000</cx:pt>
          <cx:pt idx="35676">1400</cx:pt>
          <cx:pt idx="35677">1800</cx:pt>
          <cx:pt idx="35678">1500</cx:pt>
          <cx:pt idx="35679">1000</cx:pt>
          <cx:pt idx="35680">1300</cx:pt>
          <cx:pt idx="35681">1100</cx:pt>
          <cx:pt idx="35682">3300</cx:pt>
          <cx:pt idx="35683">4100</cx:pt>
          <cx:pt idx="35684">3100</cx:pt>
          <cx:pt idx="35685">3500</cx:pt>
          <cx:pt idx="35686">4100</cx:pt>
          <cx:pt idx="35687">4700</cx:pt>
          <cx:pt idx="35688">5100</cx:pt>
          <cx:pt idx="35689">7800</cx:pt>
          <cx:pt idx="35690">4200</cx:pt>
          <cx:pt idx="35691">4700</cx:pt>
          <cx:pt idx="35692">5300</cx:pt>
          <cx:pt idx="35693">5200</cx:pt>
          <cx:pt idx="35694">5800</cx:pt>
          <cx:pt idx="35695">6100</cx:pt>
          <cx:pt idx="35696">5800</cx:pt>
          <cx:pt idx="35697">6800</cx:pt>
          <cx:pt idx="35698">6100</cx:pt>
          <cx:pt idx="35699">5100</cx:pt>
          <cx:pt idx="35700">8700</cx:pt>
          <cx:pt idx="35701">11200</cx:pt>
          <cx:pt idx="35702">4900</cx:pt>
          <cx:pt idx="35703">4400</cx:pt>
          <cx:pt idx="35704">4800</cx:pt>
          <cx:pt idx="35705">7200</cx:pt>
          <cx:pt idx="35706">2200</cx:pt>
          <cx:pt idx="35707">1700</cx:pt>
          <cx:pt idx="35708">2900</cx:pt>
          <cx:pt idx="35709">2600</cx:pt>
          <cx:pt idx="35710">2600</cx:pt>
          <cx:pt idx="35711">2800</cx:pt>
          <cx:pt idx="35712">2500</cx:pt>
          <cx:pt idx="35713">2900</cx:pt>
          <cx:pt idx="35714">2700</cx:pt>
          <cx:pt idx="35715">2300</cx:pt>
          <cx:pt idx="35716">2000</cx:pt>
          <cx:pt idx="35717">2100</cx:pt>
          <cx:pt idx="35718">6500</cx:pt>
          <cx:pt idx="35719">6600</cx:pt>
          <cx:pt idx="35720">3900</cx:pt>
          <cx:pt idx="35721">5200</cx:pt>
          <cx:pt idx="35722">5200</cx:pt>
          <cx:pt idx="35723">5100</cx:pt>
          <cx:pt idx="35724">4300</cx:pt>
          <cx:pt idx="35725">6700</cx:pt>
          <cx:pt idx="35726">4700</cx:pt>
          <cx:pt idx="35727">6700</cx:pt>
          <cx:pt idx="35728">4600</cx:pt>
          <cx:pt idx="35729">6900</cx:pt>
          <cx:pt idx="35730">1300</cx:pt>
          <cx:pt idx="35731">1100</cx:pt>
          <cx:pt idx="35732">1500</cx:pt>
          <cx:pt idx="35733">1400</cx:pt>
          <cx:pt idx="35734">1200</cx:pt>
          <cx:pt idx="35735">900</cx:pt>
          <cx:pt idx="35736">700</cx:pt>
          <cx:pt idx="35737">200</cx:pt>
          <cx:pt idx="35738">100</cx:pt>
          <cx:pt idx="35739">0</cx:pt>
          <cx:pt idx="35740">1700</cx:pt>
          <cx:pt idx="35741">2600</cx:pt>
          <cx:pt idx="35742">600</cx:pt>
          <cx:pt idx="35743">500</cx:pt>
          <cx:pt idx="35744">500</cx:pt>
          <cx:pt idx="35745">700</cx:pt>
          <cx:pt idx="35746">600</cx:pt>
          <cx:pt idx="35747">500</cx:pt>
          <cx:pt idx="35748">900</cx:pt>
          <cx:pt idx="35749">700</cx:pt>
          <cx:pt idx="35750">600</cx:pt>
          <cx:pt idx="35751">600</cx:pt>
          <cx:pt idx="35752">1000</cx:pt>
          <cx:pt idx="35753">400</cx:pt>
          <cx:pt idx="35754">1000</cx:pt>
          <cx:pt idx="35755">700</cx:pt>
          <cx:pt idx="35756">0</cx:pt>
          <cx:pt idx="35757">200</cx:pt>
          <cx:pt idx="35758">600</cx:pt>
          <cx:pt idx="35759">1100</cx:pt>
          <cx:pt idx="35760">900</cx:pt>
          <cx:pt idx="35761">1500</cx:pt>
          <cx:pt idx="35762">5600</cx:pt>
          <cx:pt idx="35763">5400</cx:pt>
          <cx:pt idx="35764">5000</cx:pt>
          <cx:pt idx="35765">8500</cx:pt>
          <cx:pt idx="35766">5000</cx:pt>
          <cx:pt idx="35767">2800</cx:pt>
          <cx:pt idx="35768">2400</cx:pt>
          <cx:pt idx="35769">3000</cx:pt>
          <cx:pt idx="35770">3700</cx:pt>
          <cx:pt idx="35771">3500</cx:pt>
          <cx:pt idx="35772">3200</cx:pt>
          <cx:pt idx="35773">3100</cx:pt>
          <cx:pt idx="35774">1700</cx:pt>
          <cx:pt idx="35775">4700</cx:pt>
          <cx:pt idx="35776">3200</cx:pt>
          <cx:pt idx="35777">2600</cx:pt>
          <cx:pt idx="35778">2900</cx:pt>
          <cx:pt idx="35779">1300</cx:pt>
          <cx:pt idx="35780">1300</cx:pt>
          <cx:pt idx="35781">3300</cx:pt>
          <cx:pt idx="35782">1200</cx:pt>
          <cx:pt idx="35783">1500</cx:pt>
          <cx:pt idx="35784">2000</cx:pt>
          <cx:pt idx="35785">1300</cx:pt>
          <cx:pt idx="35786">2200</cx:pt>
          <cx:pt idx="35787">2300</cx:pt>
          <cx:pt idx="35788">2600</cx:pt>
          <cx:pt idx="35789">2000</cx:pt>
          <cx:pt idx="35790">2700</cx:pt>
          <cx:pt idx="35791">2000</cx:pt>
          <cx:pt idx="35792">1600</cx:pt>
          <cx:pt idx="35793">2600</cx:pt>
          <cx:pt idx="35794">2800</cx:pt>
          <cx:pt idx="35795">7100</cx:pt>
          <cx:pt idx="35796">7400</cx:pt>
          <cx:pt idx="35797">6600</cx:pt>
          <cx:pt idx="35798">6000</cx:pt>
          <cx:pt idx="35799">5700</cx:pt>
          <cx:pt idx="35800">6100</cx:pt>
          <cx:pt idx="35801">8400</cx:pt>
          <cx:pt idx="35802">6600</cx:pt>
          <cx:pt idx="35803">7000</cx:pt>
          <cx:pt idx="35804">6700</cx:pt>
          <cx:pt idx="35805">6500</cx:pt>
          <cx:pt idx="35806">6500</cx:pt>
          <cx:pt idx="35807">6200</cx:pt>
          <cx:pt idx="35808">6200</cx:pt>
          <cx:pt idx="35809">5500</cx:pt>
          <cx:pt idx="35810">700</cx:pt>
          <cx:pt idx="35811">10800</cx:pt>
          <cx:pt idx="35812">4800</cx:pt>
          <cx:pt idx="35813">5700</cx:pt>
          <cx:pt idx="35814">5900</cx:pt>
          <cx:pt idx="35815">6000</cx:pt>
          <cx:pt idx="35816">5700</cx:pt>
          <cx:pt idx="35817">4900</cx:pt>
          <cx:pt idx="35818">6900</cx:pt>
          <cx:pt idx="35819">1200</cx:pt>
          <cx:pt idx="35820">0</cx:pt>
          <cx:pt idx="35821">1000</cx:pt>
          <cx:pt idx="35822">0</cx:pt>
          <cx:pt idx="35823">700</cx:pt>
          <cx:pt idx="35824">100</cx:pt>
          <cx:pt idx="35825">100</cx:pt>
          <cx:pt idx="35826">0</cx:pt>
          <cx:pt idx="35827">200</cx:pt>
          <cx:pt idx="35828">0</cx:pt>
          <cx:pt idx="35829">0</cx:pt>
          <cx:pt idx="35830">0</cx:pt>
          <cx:pt idx="35831">2100</cx:pt>
          <cx:pt idx="35832">100</cx:pt>
          <cx:pt idx="35833">200</cx:pt>
          <cx:pt idx="35834">400</cx:pt>
          <cx:pt idx="35835">2500</cx:pt>
          <cx:pt idx="35836">1400</cx:pt>
          <cx:pt idx="35837">800</cx:pt>
          <cx:pt idx="35838">1000</cx:pt>
          <cx:pt idx="35839">1700</cx:pt>
          <cx:pt idx="35840">900</cx:pt>
          <cx:pt idx="35841">1400</cx:pt>
          <cx:pt idx="35842">900</cx:pt>
          <cx:pt idx="35843">1300</cx:pt>
          <cx:pt idx="35844">0</cx:pt>
          <cx:pt idx="35845">3700</cx:pt>
          <cx:pt idx="35846">5600</cx:pt>
          <cx:pt idx="35847">7300</cx:pt>
          <cx:pt idx="35848">7500</cx:pt>
          <cx:pt idx="35849">4800</cx:pt>
          <cx:pt idx="35850">4300</cx:pt>
          <cx:pt idx="35851">4300</cx:pt>
          <cx:pt idx="35852">4600</cx:pt>
          <cx:pt idx="35853">7700</cx:pt>
          <cx:pt idx="35854">6900</cx:pt>
          <cx:pt idx="35855">6500</cx:pt>
          <cx:pt idx="35856">3600</cx:pt>
          <cx:pt idx="35857">3100</cx:pt>
          <cx:pt idx="35858">3000</cx:pt>
          <cx:pt idx="35859">2600</cx:pt>
          <cx:pt idx="35860">3700</cx:pt>
          <cx:pt idx="35861">2600</cx:pt>
          <cx:pt idx="35862">3100</cx:pt>
          <cx:pt idx="35863">2500</cx:pt>
          <cx:pt idx="35864">2700</cx:pt>
          <cx:pt idx="35865">3300</cx:pt>
          <cx:pt idx="35866">3200</cx:pt>
          <cx:pt idx="35867">3200</cx:pt>
          <cx:pt idx="35868">2100</cx:pt>
          <cx:pt idx="35869">2000</cx:pt>
          <cx:pt idx="35870">1400</cx:pt>
          <cx:pt idx="35871">1300</cx:pt>
          <cx:pt idx="35872">1400</cx:pt>
          <cx:pt idx="35873">1400</cx:pt>
          <cx:pt idx="35874">1500</cx:pt>
          <cx:pt idx="35875">1800</cx:pt>
          <cx:pt idx="35876">2000</cx:pt>
          <cx:pt idx="35877">900</cx:pt>
          <cx:pt idx="35878">1700</cx:pt>
          <cx:pt idx="35879">1500</cx:pt>
          <cx:pt idx="35880">2100</cx:pt>
          <cx:pt idx="35881">4200</cx:pt>
          <cx:pt idx="35882">3100</cx:pt>
          <cx:pt idx="35883">3400</cx:pt>
          <cx:pt idx="35884">2700</cx:pt>
          <cx:pt idx="35885">3300</cx:pt>
          <cx:pt idx="35886">3500</cx:pt>
          <cx:pt idx="35887">3700</cx:pt>
          <cx:pt idx="35888">1600</cx:pt>
          <cx:pt idx="35889">1800</cx:pt>
          <cx:pt idx="35890">1700</cx:pt>
          <cx:pt idx="35891">1800</cx:pt>
          <cx:pt idx="35892">3400</cx:pt>
          <cx:pt idx="35893">2100</cx:pt>
          <cx:pt idx="35894">2700</cx:pt>
          <cx:pt idx="35895">2200</cx:pt>
          <cx:pt idx="35896">1500</cx:pt>
          <cx:pt idx="35897">2600</cx:pt>
          <cx:pt idx="35898">2800</cx:pt>
          <cx:pt idx="35899">2700</cx:pt>
          <cx:pt idx="35900">37400</cx:pt>
          <cx:pt idx="35901">38700</cx:pt>
          <cx:pt idx="35902">11000</cx:pt>
          <cx:pt idx="35903">2300</cx:pt>
          <cx:pt idx="35904">2000</cx:pt>
          <cx:pt idx="35905">2900</cx:pt>
          <cx:pt idx="35906">2100</cx:pt>
          <cx:pt idx="35907">2400</cx:pt>
          <cx:pt idx="35908">1800</cx:pt>
          <cx:pt idx="35909">2200</cx:pt>
          <cx:pt idx="35910">2700</cx:pt>
          <cx:pt idx="35911">2500</cx:pt>
          <cx:pt idx="35912">2700</cx:pt>
          <cx:pt idx="35913">3900</cx:pt>
          <cx:pt idx="35914">4400</cx:pt>
          <cx:pt idx="35915">2900</cx:pt>
          <cx:pt idx="35916">4500</cx:pt>
          <cx:pt idx="35917">4900</cx:pt>
          <cx:pt idx="35918">3900</cx:pt>
          <cx:pt idx="35919">4700</cx:pt>
          <cx:pt idx="35920">5300</cx:pt>
          <cx:pt idx="35921">5000</cx:pt>
          <cx:pt idx="35922">5500</cx:pt>
          <cx:pt idx="35923">3200</cx:pt>
          <cx:pt idx="35924">8900</cx:pt>
          <cx:pt idx="35925">4900</cx:pt>
          <cx:pt idx="35926">3000</cx:pt>
          <cx:pt idx="35927">6200</cx:pt>
          <cx:pt idx="35928">5300</cx:pt>
          <cx:pt idx="35929">15800</cx:pt>
          <cx:pt idx="35930">5000</cx:pt>
          <cx:pt idx="35931">5700</cx:pt>
          <cx:pt idx="35932">5000</cx:pt>
          <cx:pt idx="35933">4800</cx:pt>
          <cx:pt idx="35934">4700</cx:pt>
          <cx:pt idx="35935">4700</cx:pt>
          <cx:pt idx="35936">2900</cx:pt>
          <cx:pt idx="35937">3200</cx:pt>
          <cx:pt idx="35938">3100</cx:pt>
          <cx:pt idx="35939">3400</cx:pt>
          <cx:pt idx="35940">5100</cx:pt>
          <cx:pt idx="35941">3700</cx:pt>
          <cx:pt idx="35942">4400</cx:pt>
          <cx:pt idx="35943">2700</cx:pt>
          <cx:pt idx="35944">400</cx:pt>
          <cx:pt idx="35945">0</cx:pt>
          <cx:pt idx="35946">0</cx:pt>
          <cx:pt idx="35947">0</cx:pt>
          <cx:pt idx="35948">0</cx:pt>
          <cx:pt idx="35949">3700</cx:pt>
          <cx:pt idx="35950">4400</cx:pt>
          <cx:pt idx="35951">4900</cx:pt>
          <cx:pt idx="35952">4100</cx:pt>
          <cx:pt idx="35953">4400</cx:pt>
          <cx:pt idx="35954">3000</cx:pt>
          <cx:pt idx="35955">6000</cx:pt>
          <cx:pt idx="35956">5000</cx:pt>
          <cx:pt idx="35957">3500</cx:pt>
          <cx:pt idx="35958">2400</cx:pt>
          <cx:pt idx="35959">1800</cx:pt>
          <cx:pt idx="35960">3300</cx:pt>
          <cx:pt idx="35961">1900</cx:pt>
          <cx:pt idx="35962">1400</cx:pt>
          <cx:pt idx="35963">1500</cx:pt>
          <cx:pt idx="35964">7300</cx:pt>
          <cx:pt idx="35965">10800</cx:pt>
          <cx:pt idx="35966">7600</cx:pt>
          <cx:pt idx="35967">10700</cx:pt>
          <cx:pt idx="35968">8400</cx:pt>
          <cx:pt idx="35969">5900</cx:pt>
          <cx:pt idx="35970">5300</cx:pt>
          <cx:pt idx="35971">7200</cx:pt>
          <cx:pt idx="35972">2700</cx:pt>
          <cx:pt idx="35973">7600</cx:pt>
          <cx:pt idx="35974">6600</cx:pt>
          <cx:pt idx="35975">6700</cx:pt>
          <cx:pt idx="35976">4100</cx:pt>
          <cx:pt idx="35977">4700</cx:pt>
          <cx:pt idx="35978">3100</cx:pt>
          <cx:pt idx="35979">3800</cx:pt>
          <cx:pt idx="35980">3600</cx:pt>
          <cx:pt idx="35981">4700</cx:pt>
          <cx:pt idx="35982">5200</cx:pt>
          <cx:pt idx="35983">4200</cx:pt>
          <cx:pt idx="35984">4600</cx:pt>
          <cx:pt idx="35985">4000</cx:pt>
          <cx:pt idx="35986">4100</cx:pt>
          <cx:pt idx="35987">4100</cx:pt>
          <cx:pt idx="35988">2000</cx:pt>
          <cx:pt idx="35989">3000</cx:pt>
          <cx:pt idx="35990">2700</cx:pt>
          <cx:pt idx="35991">1800</cx:pt>
          <cx:pt idx="35992">1900</cx:pt>
          <cx:pt idx="35993">1700</cx:pt>
          <cx:pt idx="35994">1800</cx:pt>
          <cx:pt idx="35995">2000</cx:pt>
          <cx:pt idx="35996">2300</cx:pt>
          <cx:pt idx="35997">2100</cx:pt>
          <cx:pt idx="35998">1800</cx:pt>
          <cx:pt idx="35999">1900</cx:pt>
          <cx:pt idx="36000">3000</cx:pt>
          <cx:pt idx="36001">3100</cx:pt>
          <cx:pt idx="36002">2900</cx:pt>
          <cx:pt idx="36003">3600</cx:pt>
          <cx:pt idx="36004">3000</cx:pt>
          <cx:pt idx="36005">3000</cx:pt>
          <cx:pt idx="36006">2600</cx:pt>
          <cx:pt idx="36007">3500</cx:pt>
          <cx:pt idx="36008">1700</cx:pt>
          <cx:pt idx="36009">2600</cx:pt>
          <cx:pt idx="36010">3400</cx:pt>
          <cx:pt idx="36011">3100</cx:pt>
          <cx:pt idx="36012">600</cx:pt>
          <cx:pt idx="36013">500</cx:pt>
          <cx:pt idx="36014">500</cx:pt>
          <cx:pt idx="36015">500</cx:pt>
          <cx:pt idx="36016">900</cx:pt>
          <cx:pt idx="36017">800</cx:pt>
          <cx:pt idx="36018">500</cx:pt>
          <cx:pt idx="36019">600</cx:pt>
          <cx:pt idx="36020">800</cx:pt>
          <cx:pt idx="36021">900</cx:pt>
          <cx:pt idx="36022">900</cx:pt>
          <cx:pt idx="36023">700</cx:pt>
          <cx:pt idx="36024">3800</cx:pt>
          <cx:pt idx="36025">3800</cx:pt>
          <cx:pt idx="36026">2600</cx:pt>
          <cx:pt idx="36027">3300</cx:pt>
          <cx:pt idx="36028">3100</cx:pt>
          <cx:pt idx="36029">3100</cx:pt>
          <cx:pt idx="36030">2700</cx:pt>
          <cx:pt idx="36031">3200</cx:pt>
          <cx:pt idx="36032">3500</cx:pt>
          <cx:pt idx="36033">3300</cx:pt>
          <cx:pt idx="36034">3000</cx:pt>
          <cx:pt idx="36035">3200</cx:pt>
          <cx:pt idx="36036">6200</cx:pt>
          <cx:pt idx="36037">6800</cx:pt>
          <cx:pt idx="36038">1000</cx:pt>
          <cx:pt idx="36039">300</cx:pt>
          <cx:pt idx="36040">300</cx:pt>
          <cx:pt idx="36041">2200</cx:pt>
          <cx:pt idx="36042">800</cx:pt>
          <cx:pt idx="36043">800</cx:pt>
          <cx:pt idx="36044">800</cx:pt>
          <cx:pt idx="36045">1100</cx:pt>
          <cx:pt idx="36046">900</cx:pt>
          <cx:pt idx="36047">900</cx:pt>
          <cx:pt idx="36048">800</cx:pt>
          <cx:pt idx="36049">3800</cx:pt>
          <cx:pt idx="36050">3200</cx:pt>
          <cx:pt idx="36051">2900</cx:pt>
          <cx:pt idx="36052">2300</cx:pt>
          <cx:pt idx="36053">2900</cx:pt>
          <cx:pt idx="36054">2400</cx:pt>
          <cx:pt idx="36055">1900</cx:pt>
          <cx:pt idx="36056">2300</cx:pt>
          <cx:pt idx="36057">2700</cx:pt>
          <cx:pt idx="36058">2200</cx:pt>
          <cx:pt idx="36059">2000</cx:pt>
          <cx:pt idx="36060">2200</cx:pt>
          <cx:pt idx="36061">6500</cx:pt>
          <cx:pt idx="36062">6400</cx:pt>
          <cx:pt idx="36063">7100</cx:pt>
          <cx:pt idx="36064">8600</cx:pt>
          <cx:pt idx="36065">5600</cx:pt>
          <cx:pt idx="36066">3400</cx:pt>
          <cx:pt idx="36067">5500</cx:pt>
          <cx:pt idx="36068">5300</cx:pt>
          <cx:pt idx="36069">4600</cx:pt>
          <cx:pt idx="36070">4200</cx:pt>
          <cx:pt idx="36071">4300</cx:pt>
          <cx:pt idx="36072">6500</cx:pt>
          <cx:pt idx="36073">3500</cx:pt>
          <cx:pt idx="36074">3800</cx:pt>
          <cx:pt idx="36075">2700</cx:pt>
          <cx:pt idx="36076">3500</cx:pt>
          <cx:pt idx="36077">2500</cx:pt>
          <cx:pt idx="36078">1400</cx:pt>
          <cx:pt idx="36079">3200</cx:pt>
          <cx:pt idx="36080">5800</cx:pt>
          <cx:pt idx="36081">3600</cx:pt>
          <cx:pt idx="36082">4400</cx:pt>
          <cx:pt idx="36083">4500</cx:pt>
          <cx:pt idx="36084">5300</cx:pt>
          <cx:pt idx="36085">2500</cx:pt>
          <cx:pt idx="36086">2800</cx:pt>
          <cx:pt idx="36087">3000</cx:pt>
          <cx:pt idx="36088">2600</cx:pt>
          <cx:pt idx="36089">3400</cx:pt>
          <cx:pt idx="36090">1200</cx:pt>
          <cx:pt idx="36091">1600</cx:pt>
          <cx:pt idx="36092">2800</cx:pt>
          <cx:pt idx="36093">2300</cx:pt>
          <cx:pt idx="36094">2400</cx:pt>
          <cx:pt idx="36095">2400</cx:pt>
          <cx:pt idx="36096">2200</cx:pt>
          <cx:pt idx="36097">2000</cx:pt>
          <cx:pt idx="36098">1400</cx:pt>
          <cx:pt idx="36099">3600</cx:pt>
          <cx:pt idx="36100">2900</cx:pt>
          <cx:pt idx="36101">1300</cx:pt>
          <cx:pt idx="36102">2300</cx:pt>
          <cx:pt idx="36103">5200</cx:pt>
          <cx:pt idx="36104">5200</cx:pt>
          <cx:pt idx="36105">5500</cx:pt>
          <cx:pt idx="36106">2800</cx:pt>
          <cx:pt idx="36107">1400</cx:pt>
          <cx:pt idx="36108">1700</cx:pt>
          <cx:pt idx="36109">1500</cx:pt>
          <cx:pt idx="36110">1600</cx:pt>
          <cx:pt idx="36111">2400</cx:pt>
          <cx:pt idx="36112">1500</cx:pt>
          <cx:pt idx="36113">3800</cx:pt>
          <cx:pt idx="36114">1300</cx:pt>
          <cx:pt idx="36115">1300</cx:pt>
          <cx:pt idx="36116">1500</cx:pt>
          <cx:pt idx="36117">1400</cx:pt>
          <cx:pt idx="36118">1200</cx:pt>
          <cx:pt idx="36119">1300</cx:pt>
          <cx:pt idx="36120">1100</cx:pt>
          <cx:pt idx="36121">500</cx:pt>
          <cx:pt idx="36122">700</cx:pt>
          <cx:pt idx="36123">400</cx:pt>
          <cx:pt idx="36124">700</cx:pt>
          <cx:pt idx="36125">300</cx:pt>
          <cx:pt idx="36126">100</cx:pt>
          <cx:pt idx="36127">300</cx:pt>
          <cx:pt idx="36128">400</cx:pt>
          <cx:pt idx="36129">200</cx:pt>
          <cx:pt idx="36130">200</cx:pt>
          <cx:pt idx="36131">100</cx:pt>
          <cx:pt idx="36132">200</cx:pt>
          <cx:pt idx="36133">1200</cx:pt>
          <cx:pt idx="36134">1600</cx:pt>
          <cx:pt idx="36135">2300</cx:pt>
          <cx:pt idx="36136">2300</cx:pt>
          <cx:pt idx="36137">1500</cx:pt>
          <cx:pt idx="36138">1100</cx:pt>
          <cx:pt idx="36139">2100</cx:pt>
          <cx:pt idx="36140">2300</cx:pt>
          <cx:pt idx="36141">2200</cx:pt>
          <cx:pt idx="36142">2500</cx:pt>
          <cx:pt idx="36143">9300</cx:pt>
          <cx:pt idx="36144">900</cx:pt>
          <cx:pt idx="36145">3200</cx:pt>
          <cx:pt idx="36146">3200</cx:pt>
          <cx:pt idx="36147">2800</cx:pt>
          <cx:pt idx="36148">2900</cx:pt>
          <cx:pt idx="36149">3100</cx:pt>
          <cx:pt idx="36150">3400</cx:pt>
          <cx:pt idx="36151">3900</cx:pt>
          <cx:pt idx="36152">3200</cx:pt>
          <cx:pt idx="36153">4500</cx:pt>
          <cx:pt idx="36154">2600</cx:pt>
          <cx:pt idx="36155">2700</cx:pt>
          <cx:pt idx="36156">3300</cx:pt>
          <cx:pt idx="36157">0</cx:pt>
          <cx:pt idx="36158">0</cx:pt>
          <cx:pt idx="36159">0</cx:pt>
          <cx:pt idx="36160">100</cx:pt>
          <cx:pt idx="36161">700</cx:pt>
          <cx:pt idx="36162">3200</cx:pt>
          <cx:pt idx="36163">5100</cx:pt>
          <cx:pt idx="36164">5400</cx:pt>
          <cx:pt idx="36165">5400</cx:pt>
          <cx:pt idx="36166">4400</cx:pt>
          <cx:pt idx="36167">4400</cx:pt>
          <cx:pt idx="36168">4500</cx:pt>
          <cx:pt idx="36169">700</cx:pt>
          <cx:pt idx="36170">600</cx:pt>
          <cx:pt idx="36171">800</cx:pt>
          <cx:pt idx="36172">1000</cx:pt>
          <cx:pt idx="36173">800</cx:pt>
          <cx:pt idx="36174">1100</cx:pt>
          <cx:pt idx="36175">700</cx:pt>
          <cx:pt idx="36176">500</cx:pt>
          <cx:pt idx="36177">500</cx:pt>
          <cx:pt idx="36178">600</cx:pt>
          <cx:pt idx="36179">400</cx:pt>
          <cx:pt idx="36180">600</cx:pt>
          <cx:pt idx="36181">3300</cx:pt>
          <cx:pt idx="36182">3200</cx:pt>
          <cx:pt idx="36183">3300</cx:pt>
          <cx:pt idx="36184">4500</cx:pt>
          <cx:pt idx="36185">7000</cx:pt>
          <cx:pt idx="36186">3200</cx:pt>
          <cx:pt idx="36187">6500</cx:pt>
          <cx:pt idx="36188">4100</cx:pt>
          <cx:pt idx="36189">4300</cx:pt>
          <cx:pt idx="36190">5300</cx:pt>
          <cx:pt idx="36191">4800</cx:pt>
          <cx:pt idx="36192">4500</cx:pt>
          <cx:pt idx="36193">3400</cx:pt>
          <cx:pt idx="36194">4300</cx:pt>
          <cx:pt idx="36195">3700</cx:pt>
          <cx:pt idx="36196">3700</cx:pt>
          <cx:pt idx="36197">3400</cx:pt>
          <cx:pt idx="36198">2700</cx:pt>
          <cx:pt idx="36199">3500</cx:pt>
          <cx:pt idx="36200">3500</cx:pt>
          <cx:pt idx="36201">3000</cx:pt>
          <cx:pt idx="36202">3700</cx:pt>
          <cx:pt idx="36203">3200</cx:pt>
          <cx:pt idx="36204">3000</cx:pt>
          <cx:pt idx="36205">0</cx:pt>
          <cx:pt idx="36206">0</cx:pt>
          <cx:pt idx="36207">0</cx:pt>
          <cx:pt idx="36208">0</cx:pt>
          <cx:pt idx="36209">0</cx:pt>
          <cx:pt idx="36210">0</cx:pt>
          <cx:pt idx="36211">300</cx:pt>
          <cx:pt idx="36212">0</cx:pt>
          <cx:pt idx="36213">0</cx:pt>
          <cx:pt idx="36214">0</cx:pt>
          <cx:pt idx="36215">0</cx:pt>
          <cx:pt idx="36216">1400</cx:pt>
          <cx:pt idx="36217">2300</cx:pt>
          <cx:pt idx="36218">1300</cx:pt>
          <cx:pt idx="36219">1600</cx:pt>
          <cx:pt idx="36220">1600</cx:pt>
          <cx:pt idx="36221">1700</cx:pt>
          <cx:pt idx="36222">2100</cx:pt>
          <cx:pt idx="36223">2100</cx:pt>
          <cx:pt idx="36224">2300</cx:pt>
          <cx:pt idx="36225">2500</cx:pt>
          <cx:pt idx="36226">1900</cx:pt>
          <cx:pt idx="36227">1900</cx:pt>
          <cx:pt idx="36228">7900</cx:pt>
          <cx:pt idx="36229">8300</cx:pt>
          <cx:pt idx="36230">7500</cx:pt>
          <cx:pt idx="36231">9300</cx:pt>
          <cx:pt idx="36232">10400</cx:pt>
          <cx:pt idx="36233">6400</cx:pt>
          <cx:pt idx="36234">12500</cx:pt>
          <cx:pt idx="36235">7300</cx:pt>
          <cx:pt idx="36236">7700</cx:pt>
          <cx:pt idx="36237">7400</cx:pt>
          <cx:pt idx="36238">7300</cx:pt>
          <cx:pt idx="36239">7900</cx:pt>
          <cx:pt idx="36240">0</cx:pt>
          <cx:pt idx="36241">500</cx:pt>
          <cx:pt idx="36242">0</cx:pt>
          <cx:pt idx="36243">600</cx:pt>
          <cx:pt idx="36244">800</cx:pt>
          <cx:pt idx="36245">200</cx:pt>
          <cx:pt idx="36246">0</cx:pt>
          <cx:pt idx="36247">0</cx:pt>
          <cx:pt idx="36248">200</cx:pt>
          <cx:pt idx="36249">0</cx:pt>
          <cx:pt idx="36250">100</cx:pt>
          <cx:pt idx="36251">0</cx:pt>
          <cx:pt idx="36252">0</cx:pt>
          <cx:pt idx="36253">2300</cx:pt>
          <cx:pt idx="36254">3600</cx:pt>
          <cx:pt idx="36255">2400</cx:pt>
          <cx:pt idx="36256">1300</cx:pt>
          <cx:pt idx="36257">1400</cx:pt>
          <cx:pt idx="36258">1500</cx:pt>
          <cx:pt idx="36259">2600</cx:pt>
          <cx:pt idx="36260">2600</cx:pt>
          <cx:pt idx="36261">3900</cx:pt>
          <cx:pt idx="36262">3100</cx:pt>
          <cx:pt idx="36263">2400</cx:pt>
          <cx:pt idx="36264">3800</cx:pt>
          <cx:pt idx="36265">3700</cx:pt>
          <cx:pt idx="36266">4200</cx:pt>
          <cx:pt idx="36267">4100</cx:pt>
          <cx:pt idx="36268">4700</cx:pt>
          <cx:pt idx="36269">5000</cx:pt>
          <cx:pt idx="36270">5500</cx:pt>
          <cx:pt idx="36271">4000</cx:pt>
          <cx:pt idx="36272">400</cx:pt>
          <cx:pt idx="36273">100</cx:pt>
          <cx:pt idx="36274">200</cx:pt>
          <cx:pt idx="36275">400</cx:pt>
          <cx:pt idx="36276">10500</cx:pt>
          <cx:pt idx="36277">2600</cx:pt>
          <cx:pt idx="36278">3000</cx:pt>
          <cx:pt idx="36279">3900</cx:pt>
          <cx:pt idx="36280">4500</cx:pt>
          <cx:pt idx="36281">3500</cx:pt>
          <cx:pt idx="36282">1200</cx:pt>
          <cx:pt idx="36283">1900</cx:pt>
          <cx:pt idx="36284">3000</cx:pt>
          <cx:pt idx="36285">300</cx:pt>
          <cx:pt idx="36286">200</cx:pt>
          <cx:pt idx="36287">3000</cx:pt>
          <cx:pt idx="36288">3000</cx:pt>
          <cx:pt idx="36289">3400</cx:pt>
          <cx:pt idx="36290">2400</cx:pt>
          <cx:pt idx="36291">3400</cx:pt>
          <cx:pt idx="36292">2900</cx:pt>
          <cx:pt idx="36293">2800</cx:pt>
          <cx:pt idx="36294">2100</cx:pt>
          <cx:pt idx="36295">2600</cx:pt>
          <cx:pt idx="36296">1800</cx:pt>
          <cx:pt idx="36297">2000</cx:pt>
          <cx:pt idx="36298">2700</cx:pt>
          <cx:pt idx="36299">2200</cx:pt>
          <cx:pt idx="36300">2200</cx:pt>
          <cx:pt idx="36301">2000</cx:pt>
          <cx:pt idx="36302">2600</cx:pt>
          <cx:pt idx="36303">2800</cx:pt>
          <cx:pt idx="36304">2200</cx:pt>
          <cx:pt idx="36305">2700</cx:pt>
          <cx:pt idx="36306">3000</cx:pt>
          <cx:pt idx="36307">3500</cx:pt>
          <cx:pt idx="36308">2900</cx:pt>
          <cx:pt idx="36309">3700</cx:pt>
          <cx:pt idx="36310">4000</cx:pt>
          <cx:pt idx="36311">3600</cx:pt>
          <cx:pt idx="36312">3900</cx:pt>
          <cx:pt idx="36313">2500</cx:pt>
          <cx:pt idx="36314">3500</cx:pt>
          <cx:pt idx="36315">4500</cx:pt>
          <cx:pt idx="36316">3700</cx:pt>
          <cx:pt idx="36317">3200</cx:pt>
          <cx:pt idx="36318">8000</cx:pt>
          <cx:pt idx="36319">2000</cx:pt>
          <cx:pt idx="36320">1500</cx:pt>
          <cx:pt idx="36321">1700</cx:pt>
          <cx:pt idx="36322">3500</cx:pt>
          <cx:pt idx="36323">1300</cx:pt>
          <cx:pt idx="36324">1900</cx:pt>
          <cx:pt idx="36325">1000</cx:pt>
          <cx:pt idx="36326">1900</cx:pt>
          <cx:pt idx="36327">1200</cx:pt>
          <cx:pt idx="36328">1800</cx:pt>
          <cx:pt idx="36329">1500</cx:pt>
          <cx:pt idx="36330">2500</cx:pt>
          <cx:pt idx="36331">1500</cx:pt>
          <cx:pt idx="36332">400</cx:pt>
          <cx:pt idx="36333">1100</cx:pt>
          <cx:pt idx="36334">100</cx:pt>
          <cx:pt idx="36335">100</cx:pt>
          <cx:pt idx="36336">1500</cx:pt>
          <cx:pt idx="36337">1000</cx:pt>
          <cx:pt idx="36338">300</cx:pt>
          <cx:pt idx="36339">1100</cx:pt>
          <cx:pt idx="36340">1300</cx:pt>
          <cx:pt idx="36341">2300</cx:pt>
          <cx:pt idx="36342">2300</cx:pt>
          <cx:pt idx="36343">6300</cx:pt>
          <cx:pt idx="36344">2900</cx:pt>
          <cx:pt idx="36345">2200</cx:pt>
          <cx:pt idx="36346">2500</cx:pt>
          <cx:pt idx="36347">2000</cx:pt>
          <cx:pt idx="36348">1900</cx:pt>
          <cx:pt idx="36349">2100</cx:pt>
          <cx:pt idx="36350">1900</cx:pt>
          <cx:pt idx="36351">1800</cx:pt>
          <cx:pt idx="36352">2700</cx:pt>
          <cx:pt idx="36353">5800</cx:pt>
          <cx:pt idx="36354">8500</cx:pt>
          <cx:pt idx="36355">11600</cx:pt>
          <cx:pt idx="36356">7000</cx:pt>
          <cx:pt idx="36357">7800</cx:pt>
          <cx:pt idx="36358">6300</cx:pt>
          <cx:pt idx="36359">6200</cx:pt>
          <cx:pt idx="36360">9300</cx:pt>
          <cx:pt idx="36361">4900</cx:pt>
          <cx:pt idx="36362">6800</cx:pt>
          <cx:pt idx="36363">6200</cx:pt>
          <cx:pt idx="36364">5200</cx:pt>
          <cx:pt idx="36365">300</cx:pt>
          <cx:pt idx="36366">900</cx:pt>
          <cx:pt idx="36367">2500</cx:pt>
          <cx:pt idx="36368">2700</cx:pt>
          <cx:pt idx="36369">1600</cx:pt>
          <cx:pt idx="36370">1500</cx:pt>
          <cx:pt idx="36371">2400</cx:pt>
          <cx:pt idx="36372">1400</cx:pt>
          <cx:pt idx="36373">4100</cx:pt>
          <cx:pt idx="36374">800</cx:pt>
          <cx:pt idx="36375">500</cx:pt>
          <cx:pt idx="36376">500</cx:pt>
          <cx:pt idx="36377">2300</cx:pt>
          <cx:pt idx="36378">2300</cx:pt>
          <cx:pt idx="36379">2300</cx:pt>
          <cx:pt idx="36380">1800</cx:pt>
          <cx:pt idx="36381">1700</cx:pt>
          <cx:pt idx="36382">1700</cx:pt>
          <cx:pt idx="36383">1500</cx:pt>
          <cx:pt idx="36384">1900</cx:pt>
          <cx:pt idx="36385">1000</cx:pt>
          <cx:pt idx="36386">1300</cx:pt>
          <cx:pt idx="36387">1200</cx:pt>
          <cx:pt idx="36388">1400</cx:pt>
          <cx:pt idx="36389">6000</cx:pt>
          <cx:pt idx="36390">7100</cx:pt>
          <cx:pt idx="36391">4500</cx:pt>
          <cx:pt idx="36392">6900</cx:pt>
          <cx:pt idx="36393">5700</cx:pt>
          <cx:pt idx="36394">5600</cx:pt>
          <cx:pt idx="36395">5800</cx:pt>
          <cx:pt idx="36396">5400</cx:pt>
          <cx:pt idx="36397">5200</cx:pt>
          <cx:pt idx="36398">6000</cx:pt>
          <cx:pt idx="36399">5600</cx:pt>
          <cx:pt idx="36400">5300</cx:pt>
          <cx:pt idx="36401">2000</cx:pt>
          <cx:pt idx="36402">0</cx:pt>
          <cx:pt idx="36403">1200</cx:pt>
          <cx:pt idx="36404">900</cx:pt>
          <cx:pt idx="36405">1000</cx:pt>
          <cx:pt idx="36406">800</cx:pt>
          <cx:pt idx="36407">900</cx:pt>
          <cx:pt idx="36408">600</cx:pt>
          <cx:pt idx="36409">900</cx:pt>
          <cx:pt idx="36410">500</cx:pt>
          <cx:pt idx="36411">600</cx:pt>
          <cx:pt idx="36412">600</cx:pt>
          <cx:pt idx="36413">2300</cx:pt>
          <cx:pt idx="36414">2400</cx:pt>
          <cx:pt idx="36415">800</cx:pt>
          <cx:pt idx="36416">2200</cx:pt>
          <cx:pt idx="36417">2400</cx:pt>
          <cx:pt idx="36418">2400</cx:pt>
          <cx:pt idx="36419">2100</cx:pt>
          <cx:pt idx="36420">800</cx:pt>
          <cx:pt idx="36421">800</cx:pt>
          <cx:pt idx="36422">5300</cx:pt>
          <cx:pt idx="36423">7800</cx:pt>
          <cx:pt idx="36424">6700</cx:pt>
          <cx:pt idx="36425">4100</cx:pt>
          <cx:pt idx="36426">3300</cx:pt>
          <cx:pt idx="36427">3000</cx:pt>
          <cx:pt idx="36428">1600</cx:pt>
          <cx:pt idx="36429">4900</cx:pt>
          <cx:pt idx="36430">4600</cx:pt>
          <cx:pt idx="36431">5000</cx:pt>
          <cx:pt idx="36432">4600</cx:pt>
          <cx:pt idx="36433">4400</cx:pt>
          <cx:pt idx="36434">3700</cx:pt>
          <cx:pt idx="36435">4000</cx:pt>
          <cx:pt idx="36436">4100</cx:pt>
          <cx:pt idx="36437">1100</cx:pt>
          <cx:pt idx="36438">4700</cx:pt>
          <cx:pt idx="36439">13700</cx:pt>
          <cx:pt idx="36440">8300</cx:pt>
          <cx:pt idx="36441">8000</cx:pt>
          <cx:pt idx="36442">6500</cx:pt>
          <cx:pt idx="36443">8300</cx:pt>
          <cx:pt idx="36444">5800</cx:pt>
          <cx:pt idx="36445">7600</cx:pt>
          <cx:pt idx="36446">7900</cx:pt>
          <cx:pt idx="36447">5700</cx:pt>
          <cx:pt idx="36448">7500</cx:pt>
          <cx:pt idx="36449">3200</cx:pt>
          <cx:pt idx="36450">3500</cx:pt>
          <cx:pt idx="36451">6400</cx:pt>
          <cx:pt idx="36452">3300</cx:pt>
          <cx:pt idx="36453">3300</cx:pt>
          <cx:pt idx="36454">2200</cx:pt>
          <cx:pt idx="36455">2800</cx:pt>
          <cx:pt idx="36456">2400</cx:pt>
          <cx:pt idx="36457">2000</cx:pt>
          <cx:pt idx="36458">2700</cx:pt>
          <cx:pt idx="36459">2300</cx:pt>
          <cx:pt idx="36460">2600</cx:pt>
          <cx:pt idx="36461">3600</cx:pt>
          <cx:pt idx="36462">3800</cx:pt>
          <cx:pt idx="36463">3600</cx:pt>
          <cx:pt idx="36464">3900</cx:pt>
          <cx:pt idx="36465">3700</cx:pt>
          <cx:pt idx="36466">3100</cx:pt>
          <cx:pt idx="36467">2700</cx:pt>
          <cx:pt idx="36468">3200</cx:pt>
          <cx:pt idx="36469">4300</cx:pt>
          <cx:pt idx="36470">4100</cx:pt>
          <cx:pt idx="36471">4000</cx:pt>
          <cx:pt idx="36472">3900</cx:pt>
          <cx:pt idx="36473">1800</cx:pt>
          <cx:pt idx="36474">1300</cx:pt>
          <cx:pt idx="36475">1300</cx:pt>
          <cx:pt idx="36476">1600</cx:pt>
          <cx:pt idx="36477">1600</cx:pt>
          <cx:pt idx="36478">1500</cx:pt>
          <cx:pt idx="36479">1500</cx:pt>
          <cx:pt idx="36480">1600</cx:pt>
          <cx:pt idx="36481">1700</cx:pt>
          <cx:pt idx="36482">2500</cx:pt>
          <cx:pt idx="36483">1700</cx:pt>
          <cx:pt idx="36484">1700</cx:pt>
          <cx:pt idx="36485">5200</cx:pt>
          <cx:pt idx="36486">4800</cx:pt>
          <cx:pt idx="36487">4800</cx:pt>
          <cx:pt idx="36488">5700</cx:pt>
          <cx:pt idx="36489">5700</cx:pt>
          <cx:pt idx="36490">5300</cx:pt>
          <cx:pt idx="36491">2300</cx:pt>
          <cx:pt idx="36492">3100</cx:pt>
          <cx:pt idx="36493">5600</cx:pt>
          <cx:pt idx="36494">200</cx:pt>
          <cx:pt idx="36495">2300</cx:pt>
          <cx:pt idx="36496">2900</cx:pt>
          <cx:pt idx="36497">7700</cx:pt>
          <cx:pt idx="36498">16200</cx:pt>
          <cx:pt idx="36499">4600</cx:pt>
          <cx:pt idx="36500">6500</cx:pt>
          <cx:pt idx="36501">7300</cx:pt>
          <cx:pt idx="36502">9400</cx:pt>
          <cx:pt idx="36503">10000</cx:pt>
          <cx:pt idx="36504">8600</cx:pt>
          <cx:pt idx="36505">7200</cx:pt>
          <cx:pt idx="36506">8900</cx:pt>
          <cx:pt idx="36507">5700</cx:pt>
          <cx:pt idx="36508">5900</cx:pt>
          <cx:pt idx="36509">2900</cx:pt>
          <cx:pt idx="36510">3800</cx:pt>
          <cx:pt idx="36511">2300</cx:pt>
          <cx:pt idx="36512">5300</cx:pt>
          <cx:pt idx="36513">900</cx:pt>
          <cx:pt idx="36514">2900</cx:pt>
          <cx:pt idx="36515">3400</cx:pt>
          <cx:pt idx="36516">2500</cx:pt>
          <cx:pt idx="36517">3000</cx:pt>
          <cx:pt idx="36518">2900</cx:pt>
          <cx:pt idx="36519">2800</cx:pt>
          <cx:pt idx="36520">2500</cx:pt>
          <cx:pt idx="36521">1800</cx:pt>
          <cx:pt idx="36522">1800</cx:pt>
          <cx:pt idx="36523">2600</cx:pt>
          <cx:pt idx="36524">2600</cx:pt>
          <cx:pt idx="36525">3000</cx:pt>
          <cx:pt idx="36526">2300</cx:pt>
          <cx:pt idx="36527">2700</cx:pt>
          <cx:pt idx="36528">3200</cx:pt>
          <cx:pt idx="36529">1900</cx:pt>
          <cx:pt idx="36530">1900</cx:pt>
          <cx:pt idx="36531">2200</cx:pt>
          <cx:pt idx="36532">1900</cx:pt>
          <cx:pt idx="36533">2900</cx:pt>
          <cx:pt idx="36534">2500</cx:pt>
          <cx:pt idx="36535">100</cx:pt>
          <cx:pt idx="36536">1800</cx:pt>
          <cx:pt idx="36537">4800</cx:pt>
          <cx:pt idx="36538">5400</cx:pt>
          <cx:pt idx="36539">5800</cx:pt>
          <cx:pt idx="36540">4800</cx:pt>
          <cx:pt idx="36541">4400</cx:pt>
          <cx:pt idx="36542">1000</cx:pt>
          <cx:pt idx="36543">2200</cx:pt>
          <cx:pt idx="36544">1800</cx:pt>
          <cx:pt idx="36545">900</cx:pt>
          <cx:pt idx="36546">1300</cx:pt>
          <cx:pt idx="36547">1300</cx:pt>
          <cx:pt idx="36548">800</cx:pt>
          <cx:pt idx="36549">600</cx:pt>
          <cx:pt idx="36550">1700</cx:pt>
          <cx:pt idx="36551">1100</cx:pt>
          <cx:pt idx="36552">1200</cx:pt>
          <cx:pt idx="36553">1200</cx:pt>
          <cx:pt idx="36554">1000</cx:pt>
          <cx:pt idx="36555">2400</cx:pt>
          <cx:pt idx="36556">2200</cx:pt>
          <cx:pt idx="36557">3200</cx:pt>
          <cx:pt idx="36558">1000</cx:pt>
          <cx:pt idx="36559">1200</cx:pt>
          <cx:pt idx="36560">1700</cx:pt>
          <cx:pt idx="36561">700</cx:pt>
          <cx:pt idx="36562">400</cx:pt>
          <cx:pt idx="36563">700</cx:pt>
          <cx:pt idx="36564">200</cx:pt>
          <cx:pt idx="36565">100</cx:pt>
          <cx:pt idx="36566">3000</cx:pt>
          <cx:pt idx="36567">300</cx:pt>
          <cx:pt idx="36568">1000</cx:pt>
          <cx:pt idx="36569">1300</cx:pt>
          <cx:pt idx="36570">1300</cx:pt>
          <cx:pt idx="36571">1100</cx:pt>
          <cx:pt idx="36572">1300</cx:pt>
          <cx:pt idx="36573">800</cx:pt>
          <cx:pt idx="36574">1300</cx:pt>
          <cx:pt idx="36575">1900</cx:pt>
          <cx:pt idx="36576">2500</cx:pt>
          <cx:pt idx="36577">1300</cx:pt>
          <cx:pt idx="36578">2800</cx:pt>
          <cx:pt idx="36579">3500</cx:pt>
          <cx:pt idx="36580">4400</cx:pt>
          <cx:pt idx="36581">4100</cx:pt>
          <cx:pt idx="36582">3300</cx:pt>
          <cx:pt idx="36583">3800</cx:pt>
          <cx:pt idx="36584">2800</cx:pt>
          <cx:pt idx="36585">2800</cx:pt>
          <cx:pt idx="36586">4000</cx:pt>
          <cx:pt idx="36587">2100</cx:pt>
          <cx:pt idx="36588">2200</cx:pt>
          <cx:pt idx="36589">2100</cx:pt>
          <cx:pt idx="36590">2900</cx:pt>
          <cx:pt idx="36591">3300</cx:pt>
          <cx:pt idx="36592">2900</cx:pt>
          <cx:pt idx="36593">3400</cx:pt>
          <cx:pt idx="36594">6100</cx:pt>
          <cx:pt idx="36595">2500</cx:pt>
          <cx:pt idx="36596">2900</cx:pt>
          <cx:pt idx="36597">3300</cx:pt>
          <cx:pt idx="36598">3100</cx:pt>
          <cx:pt idx="36599">3100</cx:pt>
          <cx:pt idx="36600">3300</cx:pt>
          <cx:pt idx="36601">3300</cx:pt>
          <cx:pt idx="36602">2400</cx:pt>
          <cx:pt idx="36603">2800</cx:pt>
          <cx:pt idx="36604">2100</cx:pt>
          <cx:pt idx="36605">3000</cx:pt>
          <cx:pt idx="36606">1300</cx:pt>
          <cx:pt idx="36607">1500</cx:pt>
          <cx:pt idx="36608">1200</cx:pt>
          <cx:pt idx="36609">1200</cx:pt>
          <cx:pt idx="36610">1400</cx:pt>
          <cx:pt idx="36611">1700</cx:pt>
          <cx:pt idx="36612">1300</cx:pt>
          <cx:pt idx="36613">1600</cx:pt>
          <cx:pt idx="36614">3300</cx:pt>
          <cx:pt idx="36615">2900</cx:pt>
          <cx:pt idx="36616">3200</cx:pt>
          <cx:pt idx="36617">2800</cx:pt>
          <cx:pt idx="36618">4200</cx:pt>
          <cx:pt idx="36619">1700</cx:pt>
          <cx:pt idx="36620">2800</cx:pt>
          <cx:pt idx="36621">3500</cx:pt>
          <cx:pt idx="36622">1700</cx:pt>
          <cx:pt idx="36623">4600</cx:pt>
          <cx:pt idx="36624">0</cx:pt>
          <cx:pt idx="36625">2100</cx:pt>
          <cx:pt idx="36626">200</cx:pt>
          <cx:pt idx="36627">2300</cx:pt>
          <cx:pt idx="36628">2000</cx:pt>
          <cx:pt idx="36629">1800</cx:pt>
          <cx:pt idx="36630">900</cx:pt>
          <cx:pt idx="36631">1200</cx:pt>
          <cx:pt idx="36632">200</cx:pt>
          <cx:pt idx="36633">0</cx:pt>
          <cx:pt idx="36634">200</cx:pt>
          <cx:pt idx="36635">1400</cx:pt>
          <cx:pt idx="36636">1000</cx:pt>
          <cx:pt idx="36637">1000</cx:pt>
          <cx:pt idx="36638">8600</cx:pt>
          <cx:pt idx="36639">10200</cx:pt>
          <cx:pt idx="36640">12000</cx:pt>
          <cx:pt idx="36641">13800</cx:pt>
          <cx:pt idx="36642">13700</cx:pt>
          <cx:pt idx="36643">8700</cx:pt>
          <cx:pt idx="36644">8200</cx:pt>
          <cx:pt idx="36645">7900</cx:pt>
          <cx:pt idx="36646">7000</cx:pt>
          <cx:pt idx="36647">8400</cx:pt>
          <cx:pt idx="36648">7600</cx:pt>
          <cx:pt idx="36649">7900</cx:pt>
          <cx:pt idx="36650">2000</cx:pt>
          <cx:pt idx="36651">1500</cx:pt>
          <cx:pt idx="36652">1300</cx:pt>
          <cx:pt idx="36653">1900</cx:pt>
          <cx:pt idx="36654">1200</cx:pt>
          <cx:pt idx="36655">1300</cx:pt>
          <cx:pt idx="36656">1300</cx:pt>
          <cx:pt idx="36657">800</cx:pt>
          <cx:pt idx="36658">1500</cx:pt>
          <cx:pt idx="36659">400</cx:pt>
          <cx:pt idx="36660">1100</cx:pt>
          <cx:pt idx="36661">1300</cx:pt>
          <cx:pt idx="36662">2700</cx:pt>
          <cx:pt idx="36663">2700</cx:pt>
          <cx:pt idx="36664">3100</cx:pt>
          <cx:pt idx="36665">3400</cx:pt>
          <cx:pt idx="36666">3500</cx:pt>
          <cx:pt idx="36667">3000</cx:pt>
          <cx:pt idx="36668">3500</cx:pt>
          <cx:pt idx="36669">3100</cx:pt>
          <cx:pt idx="36670">3100</cx:pt>
          <cx:pt idx="36671">3200</cx:pt>
          <cx:pt idx="36672">2400</cx:pt>
          <cx:pt idx="36673">2600</cx:pt>
          <cx:pt idx="36674">1300</cx:pt>
          <cx:pt idx="36675">2000</cx:pt>
          <cx:pt idx="36676">1300</cx:pt>
          <cx:pt idx="36677">1800</cx:pt>
          <cx:pt idx="36678">700</cx:pt>
          <cx:pt idx="36679">3100</cx:pt>
          <cx:pt idx="36680">600</cx:pt>
          <cx:pt idx="36681">700</cx:pt>
          <cx:pt idx="36682">900</cx:pt>
          <cx:pt idx="36683">1700</cx:pt>
          <cx:pt idx="36684">600</cx:pt>
          <cx:pt idx="36685">1600</cx:pt>
          <cx:pt idx="36686">4200</cx:pt>
          <cx:pt idx="36687">3100</cx:pt>
          <cx:pt idx="36688">2300</cx:pt>
          <cx:pt idx="36689">3500</cx:pt>
          <cx:pt idx="36690">2900</cx:pt>
          <cx:pt idx="36691">3300</cx:pt>
          <cx:pt idx="36692">3000</cx:pt>
          <cx:pt idx="36693">2700</cx:pt>
          <cx:pt idx="36694">3100</cx:pt>
          <cx:pt idx="36695">2700</cx:pt>
          <cx:pt idx="36696">2600</cx:pt>
          <cx:pt idx="36697">2900</cx:pt>
          <cx:pt idx="36698">1100</cx:pt>
          <cx:pt idx="36699">1400</cx:pt>
          <cx:pt idx="36700">500</cx:pt>
          <cx:pt idx="36701">500</cx:pt>
          <cx:pt idx="36702">400</cx:pt>
          <cx:pt idx="36703">400</cx:pt>
          <cx:pt idx="36704">500</cx:pt>
          <cx:pt idx="36705">400</cx:pt>
          <cx:pt idx="36706">400</cx:pt>
          <cx:pt idx="36707">600</cx:pt>
          <cx:pt idx="36708">500</cx:pt>
          <cx:pt idx="36709">800</cx:pt>
          <cx:pt idx="36710">0</cx:pt>
          <cx:pt idx="36711">0</cx:pt>
          <cx:pt idx="36712">0</cx:pt>
          <cx:pt idx="36713">0</cx:pt>
          <cx:pt idx="36714">0</cx:pt>
          <cx:pt idx="36715">0</cx:pt>
          <cx:pt idx="36716">0</cx:pt>
          <cx:pt idx="36717">0</cx:pt>
          <cx:pt idx="36718">0</cx:pt>
          <cx:pt idx="36719">0</cx:pt>
          <cx:pt idx="36720">2200</cx:pt>
          <cx:pt idx="36721">2400</cx:pt>
          <cx:pt idx="36722">800</cx:pt>
          <cx:pt idx="36723">0</cx:pt>
          <cx:pt idx="36724">700</cx:pt>
          <cx:pt idx="36725">0</cx:pt>
          <cx:pt idx="36726">4200</cx:pt>
          <cx:pt idx="36727">4700</cx:pt>
          <cx:pt idx="36728">2700</cx:pt>
          <cx:pt idx="36729">3100</cx:pt>
          <cx:pt idx="36730">3200</cx:pt>
          <cx:pt idx="36731">3300</cx:pt>
          <cx:pt idx="36732">2800</cx:pt>
          <cx:pt idx="36733">2600</cx:pt>
          <cx:pt idx="36734">3000</cx:pt>
          <cx:pt idx="36735">1700</cx:pt>
          <cx:pt idx="36736">2300</cx:pt>
          <cx:pt idx="36737">2000</cx:pt>
          <cx:pt idx="36738">900</cx:pt>
          <cx:pt idx="36739">100</cx:pt>
          <cx:pt idx="36740">0</cx:pt>
          <cx:pt idx="36741">0</cx:pt>
          <cx:pt idx="36742">900</cx:pt>
          <cx:pt idx="36743">3400</cx:pt>
          <cx:pt idx="36744">2200</cx:pt>
          <cx:pt idx="36745">2700</cx:pt>
          <cx:pt idx="36746">1600</cx:pt>
          <cx:pt idx="36747">1600</cx:pt>
          <cx:pt idx="36748">1300</cx:pt>
          <cx:pt idx="36749">900</cx:pt>
          <cx:pt idx="36750">1200</cx:pt>
          <cx:pt idx="36751">1600</cx:pt>
          <cx:pt idx="36752">1200</cx:pt>
          <cx:pt idx="36753">1100</cx:pt>
          <cx:pt idx="36754">1800</cx:pt>
          <cx:pt idx="36755">800</cx:pt>
          <cx:pt idx="36756">900</cx:pt>
          <cx:pt idx="36757">700</cx:pt>
          <cx:pt idx="36758">1200</cx:pt>
          <cx:pt idx="36759">3400</cx:pt>
          <cx:pt idx="36760">2100</cx:pt>
          <cx:pt idx="36761">1800</cx:pt>
          <cx:pt idx="36762">700</cx:pt>
          <cx:pt idx="36763">500</cx:pt>
          <cx:pt idx="36764">600</cx:pt>
          <cx:pt idx="36765">700</cx:pt>
          <cx:pt idx="36766">600</cx:pt>
          <cx:pt idx="36767">500</cx:pt>
          <cx:pt idx="36768">800</cx:pt>
          <cx:pt idx="36769">1000</cx:pt>
          <cx:pt idx="36770">9300</cx:pt>
          <cx:pt idx="36771">9800</cx:pt>
          <cx:pt idx="36772">10100</cx:pt>
          <cx:pt idx="36773">10100</cx:pt>
          <cx:pt idx="36774">9800</cx:pt>
          <cx:pt idx="36775">1400</cx:pt>
          <cx:pt idx="36776">21300</cx:pt>
          <cx:pt idx="36777">6300</cx:pt>
          <cx:pt idx="36778">9700</cx:pt>
          <cx:pt idx="36779">9700</cx:pt>
          <cx:pt idx="36780">11700</cx:pt>
          <cx:pt idx="36781">10400</cx:pt>
          <cx:pt idx="36782">4400</cx:pt>
          <cx:pt idx="36783">5400</cx:pt>
          <cx:pt idx="36784">4300</cx:pt>
          <cx:pt idx="36785">4800</cx:pt>
          <cx:pt idx="36786">5300</cx:pt>
          <cx:pt idx="36787">4700</cx:pt>
          <cx:pt idx="36788">8000</cx:pt>
          <cx:pt idx="36789">3000</cx:pt>
          <cx:pt idx="36790">1300</cx:pt>
          <cx:pt idx="36791">2200</cx:pt>
          <cx:pt idx="36792">2600</cx:pt>
          <cx:pt idx="36793">2800</cx:pt>
          <cx:pt idx="36794">1100</cx:pt>
          <cx:pt idx="36795">1300</cx:pt>
          <cx:pt idx="36796">0</cx:pt>
          <cx:pt idx="36797">600</cx:pt>
          <cx:pt idx="36798">600</cx:pt>
          <cx:pt idx="36799">600</cx:pt>
          <cx:pt idx="36800">1100</cx:pt>
          <cx:pt idx="36801">300</cx:pt>
          <cx:pt idx="36802">3000</cx:pt>
          <cx:pt idx="36803">2400</cx:pt>
          <cx:pt idx="36804">1000</cx:pt>
          <cx:pt idx="36805">3000</cx:pt>
          <cx:pt idx="36806">4800</cx:pt>
          <cx:pt idx="36807">6400</cx:pt>
          <cx:pt idx="36808">4300</cx:pt>
          <cx:pt idx="36809">4500</cx:pt>
          <cx:pt idx="36810">7300</cx:pt>
          <cx:pt idx="36811">2600</cx:pt>
          <cx:pt idx="36812">5100</cx:pt>
          <cx:pt idx="36813">3900</cx:pt>
          <cx:pt idx="36814">4100</cx:pt>
          <cx:pt idx="36815">3900</cx:pt>
          <cx:pt idx="36816">3900</cx:pt>
          <cx:pt idx="36817">3500</cx:pt>
          <cx:pt idx="36818">6000</cx:pt>
          <cx:pt idx="36819">8100</cx:pt>
          <cx:pt idx="36820">6200</cx:pt>
          <cx:pt idx="36821">7500</cx:pt>
          <cx:pt idx="36822">6600</cx:pt>
          <cx:pt idx="36823">6800</cx:pt>
          <cx:pt idx="36824">2600</cx:pt>
          <cx:pt idx="36825">7500</cx:pt>
          <cx:pt idx="36826">1100</cx:pt>
          <cx:pt idx="36827">12200</cx:pt>
          <cx:pt idx="36828">7100</cx:pt>
          <cx:pt idx="36829">9000</cx:pt>
          <cx:pt idx="36830">2000</cx:pt>
          <cx:pt idx="36831">2000</cx:pt>
          <cx:pt idx="36832">1100</cx:pt>
          <cx:pt idx="36833">6100</cx:pt>
          <cx:pt idx="36834">3800</cx:pt>
          <cx:pt idx="36835">2000</cx:pt>
          <cx:pt idx="36836">1100</cx:pt>
          <cx:pt idx="36837">1400</cx:pt>
          <cx:pt idx="36838">1500</cx:pt>
          <cx:pt idx="36839">1500</cx:pt>
          <cx:pt idx="36840">1400</cx:pt>
          <cx:pt idx="36841">1300</cx:pt>
          <cx:pt idx="36842">3100</cx:pt>
          <cx:pt idx="36843">4800</cx:pt>
          <cx:pt idx="36844">4300</cx:pt>
          <cx:pt idx="36845">3800</cx:pt>
          <cx:pt idx="36846">5000</cx:pt>
          <cx:pt idx="36847">3800</cx:pt>
          <cx:pt idx="36848">4000</cx:pt>
          <cx:pt idx="36849">1800</cx:pt>
          <cx:pt idx="36850">3200</cx:pt>
          <cx:pt idx="36851">3800</cx:pt>
          <cx:pt idx="36852">3000</cx:pt>
          <cx:pt idx="36853">2900</cx:pt>
          <cx:pt idx="36854">2100</cx:pt>
          <cx:pt idx="36855">2800</cx:pt>
          <cx:pt idx="36856">3900</cx:pt>
          <cx:pt idx="36857">3400</cx:pt>
          <cx:pt idx="36858">11200</cx:pt>
          <cx:pt idx="36859">3100</cx:pt>
          <cx:pt idx="36860">4100</cx:pt>
          <cx:pt idx="36861">3100</cx:pt>
          <cx:pt idx="36862">2600</cx:pt>
          <cx:pt idx="36863">2600</cx:pt>
          <cx:pt idx="36864">2100</cx:pt>
          <cx:pt idx="36865">2000</cx:pt>
          <cx:pt idx="36866">2600</cx:pt>
          <cx:pt idx="36867">1900</cx:pt>
          <cx:pt idx="36868">2200</cx:pt>
          <cx:pt idx="36869">2600</cx:pt>
          <cx:pt idx="36870">1600</cx:pt>
          <cx:pt idx="36871">1500</cx:pt>
          <cx:pt idx="36872">2200</cx:pt>
          <cx:pt idx="36873">300</cx:pt>
          <cx:pt idx="36874">2600</cx:pt>
          <cx:pt idx="36875">1700</cx:pt>
          <cx:pt idx="36876">1700</cx:pt>
          <cx:pt idx="36877">1500</cx:pt>
          <cx:pt idx="36878">1500</cx:pt>
          <cx:pt idx="36879">1400</cx:pt>
          <cx:pt idx="36880">1700</cx:pt>
          <cx:pt idx="36881">1700</cx:pt>
          <cx:pt idx="36882">2300</cx:pt>
          <cx:pt idx="36883">2700</cx:pt>
          <cx:pt idx="36884">8500</cx:pt>
          <cx:pt idx="36885">2600</cx:pt>
          <cx:pt idx="36886">2800</cx:pt>
          <cx:pt idx="36887">4500</cx:pt>
          <cx:pt idx="36888">5300</cx:pt>
          <cx:pt idx="36889">4400</cx:pt>
          <cx:pt idx="36890">3800</cx:pt>
          <cx:pt idx="36891">4000</cx:pt>
          <cx:pt idx="36892">4600</cx:pt>
          <cx:pt idx="36893">6000</cx:pt>
          <cx:pt idx="36894">5400</cx:pt>
          <cx:pt idx="36895">4000</cx:pt>
          <cx:pt idx="36896">5900</cx:pt>
          <cx:pt idx="36897">3400</cx:pt>
          <cx:pt idx="36898">3300</cx:pt>
          <cx:pt idx="36899">3300</cx:pt>
          <cx:pt idx="36900">2700</cx:pt>
          <cx:pt idx="36901">4100</cx:pt>
          <cx:pt idx="36902">200</cx:pt>
          <cx:pt idx="36903">0</cx:pt>
          <cx:pt idx="36904">0</cx:pt>
          <cx:pt idx="36905">0</cx:pt>
          <cx:pt idx="36906">0</cx:pt>
          <cx:pt idx="36907">0</cx:pt>
          <cx:pt idx="36908">200</cx:pt>
          <cx:pt idx="36909">400</cx:pt>
          <cx:pt idx="36910">100</cx:pt>
          <cx:pt idx="36911">0</cx:pt>
          <cx:pt idx="36912">0</cx:pt>
          <cx:pt idx="36913">0</cx:pt>
          <cx:pt idx="36914">200</cx:pt>
          <cx:pt idx="36915">200</cx:pt>
          <cx:pt idx="36916">5600</cx:pt>
          <cx:pt idx="36917">4500</cx:pt>
          <cx:pt idx="36918">5800</cx:pt>
          <cx:pt idx="36919">5100</cx:pt>
          <cx:pt idx="36920">6200</cx:pt>
          <cx:pt idx="36921">5400</cx:pt>
          <cx:pt idx="36922">8000</cx:pt>
          <cx:pt idx="36923">5800</cx:pt>
          <cx:pt idx="36924">5100</cx:pt>
          <cx:pt idx="36925">3200</cx:pt>
          <cx:pt idx="36926">1200</cx:pt>
          <cx:pt idx="36927">1500</cx:pt>
          <cx:pt idx="36928">1700</cx:pt>
          <cx:pt idx="36929">1000</cx:pt>
          <cx:pt idx="36930">1200</cx:pt>
          <cx:pt idx="36931">100</cx:pt>
          <cx:pt idx="36932">0</cx:pt>
          <cx:pt idx="36933">300</cx:pt>
          <cx:pt idx="36934">1200</cx:pt>
          <cx:pt idx="36935">1200</cx:pt>
          <cx:pt idx="36936">1400</cx:pt>
          <cx:pt idx="36937">1000</cx:pt>
          <cx:pt idx="36938">1100</cx:pt>
          <cx:pt idx="36939">1600</cx:pt>
          <cx:pt idx="36940">1400</cx:pt>
          <cx:pt idx="36941">800</cx:pt>
          <cx:pt idx="36942">1200</cx:pt>
          <cx:pt idx="36943">1300</cx:pt>
          <cx:pt idx="36944">1200</cx:pt>
          <cx:pt idx="36945">1200</cx:pt>
          <cx:pt idx="36946">1000</cx:pt>
          <cx:pt idx="36947">900</cx:pt>
          <cx:pt idx="36948">1400</cx:pt>
          <cx:pt idx="36949">1300</cx:pt>
          <cx:pt idx="36950">1800</cx:pt>
          <cx:pt idx="36951">900</cx:pt>
          <cx:pt idx="36952">1000</cx:pt>
          <cx:pt idx="36953">1400</cx:pt>
          <cx:pt idx="36954">1300</cx:pt>
          <cx:pt idx="36955">1100</cx:pt>
          <cx:pt idx="36956">800</cx:pt>
          <cx:pt idx="36957">1000</cx:pt>
          <cx:pt idx="36958">1100</cx:pt>
          <cx:pt idx="36959">4900</cx:pt>
          <cx:pt idx="36960">5000</cx:pt>
          <cx:pt idx="36961">6000</cx:pt>
          <cx:pt idx="36962">4300</cx:pt>
          <cx:pt idx="36963">5700</cx:pt>
          <cx:pt idx="36964">4300</cx:pt>
          <cx:pt idx="36965">9900</cx:pt>
          <cx:pt idx="36966">700</cx:pt>
          <cx:pt idx="36967">1700</cx:pt>
          <cx:pt idx="36968">5400</cx:pt>
          <cx:pt idx="36969">5400</cx:pt>
          <cx:pt idx="36970">5000</cx:pt>
          <cx:pt idx="36971">1500</cx:pt>
          <cx:pt idx="36972">1400</cx:pt>
          <cx:pt idx="36973">1200</cx:pt>
          <cx:pt idx="36974">1300</cx:pt>
          <cx:pt idx="36975">1100</cx:pt>
          <cx:pt idx="36976">1500</cx:pt>
          <cx:pt idx="36977">1100</cx:pt>
          <cx:pt idx="36978">900</cx:pt>
          <cx:pt idx="36979">1200</cx:pt>
          <cx:pt idx="36980">1100</cx:pt>
          <cx:pt idx="36981">1100</cx:pt>
          <cx:pt idx="36982">1100</cx:pt>
          <cx:pt idx="36983">2300</cx:pt>
          <cx:pt idx="36984">2500</cx:pt>
          <cx:pt idx="36985">2300</cx:pt>
          <cx:pt idx="36986">2300</cx:pt>
          <cx:pt idx="36987">2200</cx:pt>
          <cx:pt idx="36988">2000</cx:pt>
          <cx:pt idx="36989">2400</cx:pt>
          <cx:pt idx="36990">1900</cx:pt>
          <cx:pt idx="36991">1900</cx:pt>
          <cx:pt idx="36992">1700</cx:pt>
          <cx:pt idx="36993">1600</cx:pt>
          <cx:pt idx="36994">1200</cx:pt>
          <cx:pt idx="36995">0</cx:pt>
          <cx:pt idx="36996">2500</cx:pt>
          <cx:pt idx="36997">5900</cx:pt>
          <cx:pt idx="36998">3400</cx:pt>
          <cx:pt idx="36999">4400</cx:pt>
          <cx:pt idx="37000">2900</cx:pt>
          <cx:pt idx="37001">2000</cx:pt>
          <cx:pt idx="37002">1700</cx:pt>
          <cx:pt idx="37003">3500</cx:pt>
          <cx:pt idx="37004">3500</cx:pt>
          <cx:pt idx="37005">3000</cx:pt>
          <cx:pt idx="37006">2700</cx:pt>
          <cx:pt idx="37007">2800</cx:pt>
          <cx:pt idx="37008">3900</cx:pt>
          <cx:pt idx="37009">4500</cx:pt>
          <cx:pt idx="37010">3900</cx:pt>
          <cx:pt idx="37011">4200</cx:pt>
          <cx:pt idx="37012">4400</cx:pt>
          <cx:pt idx="37013">3700</cx:pt>
          <cx:pt idx="37014">3400</cx:pt>
          <cx:pt idx="37015">5600</cx:pt>
          <cx:pt idx="37016">2900</cx:pt>
          <cx:pt idx="37017">3600</cx:pt>
          <cx:pt idx="37018">3400</cx:pt>
          <cx:pt idx="37019">3500</cx:pt>
          <cx:pt idx="37020">400</cx:pt>
          <cx:pt idx="37021">500</cx:pt>
          <cx:pt idx="37022">400</cx:pt>
          <cx:pt idx="37023">500</cx:pt>
          <cx:pt idx="37024">500</cx:pt>
          <cx:pt idx="37025">400</cx:pt>
          <cx:pt idx="37026">400</cx:pt>
          <cx:pt idx="37027">0</cx:pt>
          <cx:pt idx="37028">800</cx:pt>
          <cx:pt idx="37029">700</cx:pt>
          <cx:pt idx="37030">600</cx:pt>
          <cx:pt idx="37031">500</cx:pt>
          <cx:pt idx="37032">4900</cx:pt>
          <cx:pt idx="37033">8200</cx:pt>
          <cx:pt idx="37034">7500</cx:pt>
          <cx:pt idx="37035">6100</cx:pt>
          <cx:pt idx="37036">6700</cx:pt>
          <cx:pt idx="37037">4600</cx:pt>
          <cx:pt idx="37038">9600</cx:pt>
          <cx:pt idx="37039">6500</cx:pt>
          <cx:pt idx="37040">4900</cx:pt>
          <cx:pt idx="37041">6900</cx:pt>
          <cx:pt idx="37042">1900</cx:pt>
          <cx:pt idx="37043">200</cx:pt>
          <cx:pt idx="37044">400</cx:pt>
          <cx:pt idx="37045">0</cx:pt>
          <cx:pt idx="37046">1500</cx:pt>
          <cx:pt idx="37047">1600</cx:pt>
          <cx:pt idx="37048">1900</cx:pt>
          <cx:pt idx="37049">1500</cx:pt>
          <cx:pt idx="37050">1500</cx:pt>
          <cx:pt idx="37051">1400</cx:pt>
          <cx:pt idx="37052">2100</cx:pt>
          <cx:pt idx="37053">1600</cx:pt>
          <cx:pt idx="37054">1900</cx:pt>
          <cx:pt idx="37055">1100</cx:pt>
          <cx:pt idx="37056">2500</cx:pt>
          <cx:pt idx="37057">2000</cx:pt>
          <cx:pt idx="37058">7200</cx:pt>
          <cx:pt idx="37059">10600</cx:pt>
          <cx:pt idx="37060">5200</cx:pt>
          <cx:pt idx="37061">4600</cx:pt>
          <cx:pt idx="37062">8100</cx:pt>
          <cx:pt idx="37063">5500</cx:pt>
          <cx:pt idx="37064">2800</cx:pt>
          <cx:pt idx="37065">5400</cx:pt>
          <cx:pt idx="37066">3700</cx:pt>
          <cx:pt idx="37067">2900</cx:pt>
          <cx:pt idx="37068">5100</cx:pt>
          <cx:pt idx="37069">4100</cx:pt>
          <cx:pt idx="37070">4200</cx:pt>
          <cx:pt idx="37071">1000</cx:pt>
          <cx:pt idx="37072">1600</cx:pt>
          <cx:pt idx="37073">1500</cx:pt>
          <cx:pt idx="37074">1200</cx:pt>
          <cx:pt idx="37075">1400</cx:pt>
          <cx:pt idx="37076">1000</cx:pt>
          <cx:pt idx="37077">3400</cx:pt>
          <cx:pt idx="37078">100</cx:pt>
          <cx:pt idx="37079">900</cx:pt>
          <cx:pt idx="37080">1100</cx:pt>
          <cx:pt idx="37081">800</cx:pt>
          <cx:pt idx="37082">900</cx:pt>
          <cx:pt idx="37083">2400</cx:pt>
          <cx:pt idx="37084">2100</cx:pt>
          <cx:pt idx="37085">2400</cx:pt>
          <cx:pt idx="37086">2100</cx:pt>
          <cx:pt idx="37087">3500</cx:pt>
          <cx:pt idx="37088">2500</cx:pt>
          <cx:pt idx="37089">3700</cx:pt>
          <cx:pt idx="37090">3700</cx:pt>
          <cx:pt idx="37091">5400</cx:pt>
          <cx:pt idx="37092">3200</cx:pt>
          <cx:pt idx="37093">2800</cx:pt>
          <cx:pt idx="37094">1800</cx:pt>
          <cx:pt idx="37095">4200</cx:pt>
          <cx:pt idx="37096">4000</cx:pt>
          <cx:pt idx="37097">3700</cx:pt>
          <cx:pt idx="37098">4300</cx:pt>
          <cx:pt idx="37099">4400</cx:pt>
          <cx:pt idx="37100">3400</cx:pt>
          <cx:pt idx="37101">3200</cx:pt>
          <cx:pt idx="37102">4000</cx:pt>
          <cx:pt idx="37103">4000</cx:pt>
          <cx:pt idx="37104">4200</cx:pt>
          <cx:pt idx="37105">3200</cx:pt>
          <cx:pt idx="37106">3400</cx:pt>
          <cx:pt idx="37107">7100</cx:pt>
          <cx:pt idx="37108">9400</cx:pt>
          <cx:pt idx="37109">10500</cx:pt>
          <cx:pt idx="37110">7600</cx:pt>
          <cx:pt idx="37111">7700</cx:pt>
          <cx:pt idx="37112">4300</cx:pt>
          <cx:pt idx="37113">2500</cx:pt>
          <cx:pt idx="37114">4600</cx:pt>
          <cx:pt idx="37115">7800</cx:pt>
          <cx:pt idx="37116">4600</cx:pt>
          <cx:pt idx="37117">4900</cx:pt>
          <cx:pt idx="37118">4700</cx:pt>
          <cx:pt idx="37119">6200</cx:pt>
          <cx:pt idx="37120">6700</cx:pt>
          <cx:pt idx="37121">5700</cx:pt>
          <cx:pt idx="37122">6800</cx:pt>
          <cx:pt idx="37123">7900</cx:pt>
          <cx:pt idx="37124">7300</cx:pt>
          <cx:pt idx="37125">8300</cx:pt>
          <cx:pt idx="37126">6500</cx:pt>
          <cx:pt idx="37127">7700</cx:pt>
          <cx:pt idx="37128">7500</cx:pt>
          <cx:pt idx="37129">5300</cx:pt>
          <cx:pt idx="37130">6700</cx:pt>
          <cx:pt idx="37131">4800</cx:pt>
          <cx:pt idx="37132">5600</cx:pt>
          <cx:pt idx="37133">3900</cx:pt>
          <cx:pt idx="37134">5000</cx:pt>
          <cx:pt idx="37135">4600</cx:pt>
          <cx:pt idx="37136">4900</cx:pt>
          <cx:pt idx="37137">4600</cx:pt>
          <cx:pt idx="37138">5500</cx:pt>
          <cx:pt idx="37139">4900</cx:pt>
          <cx:pt idx="37140">4900</cx:pt>
          <cx:pt idx="37141">4400</cx:pt>
          <cx:pt idx="37142">4400</cx:pt>
          <cx:pt idx="37143">6100</cx:pt>
          <cx:pt idx="37144">6200</cx:pt>
          <cx:pt idx="37145">4400</cx:pt>
          <cx:pt idx="37146">2900</cx:pt>
          <cx:pt idx="37147">3900</cx:pt>
          <cx:pt idx="37148">5100</cx:pt>
          <cx:pt idx="37149">5600</cx:pt>
          <cx:pt idx="37150">5700</cx:pt>
          <cx:pt idx="37151">7800</cx:pt>
          <cx:pt idx="37152">8100</cx:pt>
          <cx:pt idx="37153">7700</cx:pt>
          <cx:pt idx="37154">6500</cx:pt>
          <cx:pt idx="37155">3000</cx:pt>
          <cx:pt idx="37156">3400</cx:pt>
          <cx:pt idx="37157">1300</cx:pt>
          <cx:pt idx="37158">1800</cx:pt>
          <cx:pt idx="37159">2500</cx:pt>
          <cx:pt idx="37160">2200</cx:pt>
          <cx:pt idx="37161">2000</cx:pt>
          <cx:pt idx="37162">2000</cx:pt>
          <cx:pt idx="37163">2200</cx:pt>
          <cx:pt idx="37164">1800</cx:pt>
          <cx:pt idx="37165">1700</cx:pt>
          <cx:pt idx="37166">500</cx:pt>
          <cx:pt idx="37167">800</cx:pt>
          <cx:pt idx="37168">600</cx:pt>
          <cx:pt idx="37169">600</cx:pt>
          <cx:pt idx="37170">800</cx:pt>
          <cx:pt idx="37171">1000</cx:pt>
          <cx:pt idx="37172">900</cx:pt>
          <cx:pt idx="37173">700</cx:pt>
          <cx:pt idx="37174">500</cx:pt>
          <cx:pt idx="37175">1000</cx:pt>
          <cx:pt idx="37176">800</cx:pt>
          <cx:pt idx="37177">500</cx:pt>
          <cx:pt idx="37178">800</cx:pt>
          <cx:pt idx="37179">5800</cx:pt>
          <cx:pt idx="37180">7800</cx:pt>
          <cx:pt idx="37181">9500</cx:pt>
          <cx:pt idx="37182">10300</cx:pt>
          <cx:pt idx="37183">5100</cx:pt>
          <cx:pt idx="37184">4400</cx:pt>
          <cx:pt idx="37185">4300</cx:pt>
          <cx:pt idx="37186">4400</cx:pt>
          <cx:pt idx="37187">4900</cx:pt>
          <cx:pt idx="37188">5300</cx:pt>
          <cx:pt idx="37189">4500</cx:pt>
          <cx:pt idx="37190">4300</cx:pt>
          <cx:pt idx="37191">2500</cx:pt>
          <cx:pt idx="37192">3500</cx:pt>
          <cx:pt idx="37193">2700</cx:pt>
          <cx:pt idx="37194">3200</cx:pt>
          <cx:pt idx="37195">4100</cx:pt>
          <cx:pt idx="37196">3500</cx:pt>
          <cx:pt idx="37197">3500</cx:pt>
          <cx:pt idx="37198">3400</cx:pt>
          <cx:pt idx="37199">3800</cx:pt>
          <cx:pt idx="37200">3700</cx:pt>
          <cx:pt idx="37201">3800</cx:pt>
          <cx:pt idx="37202">2100</cx:pt>
          <cx:pt idx="37203">3600</cx:pt>
          <cx:pt idx="37204">2000</cx:pt>
          <cx:pt idx="37205">900</cx:pt>
          <cx:pt idx="37206">1000</cx:pt>
          <cx:pt idx="37207">1400</cx:pt>
          <cx:pt idx="37208">2100</cx:pt>
          <cx:pt idx="37209">4300</cx:pt>
          <cx:pt idx="37210">900</cx:pt>
          <cx:pt idx="37211">500</cx:pt>
          <cx:pt idx="37212">800</cx:pt>
          <cx:pt idx="37213">700</cx:pt>
          <cx:pt idx="37214">600</cx:pt>
          <cx:pt idx="37215">1100</cx:pt>
          <cx:pt idx="37216">1200</cx:pt>
          <cx:pt idx="37217">900</cx:pt>
          <cx:pt idx="37218">1100</cx:pt>
          <cx:pt idx="37219">1100</cx:pt>
          <cx:pt idx="37220">1100</cx:pt>
          <cx:pt idx="37221">1300</cx:pt>
          <cx:pt idx="37222">1300</cx:pt>
          <cx:pt idx="37223">1200</cx:pt>
          <cx:pt idx="37224">800</cx:pt>
          <cx:pt idx="37225">900</cx:pt>
          <cx:pt idx="37226">800</cx:pt>
          <cx:pt idx="37227">2300</cx:pt>
          <cx:pt idx="37228">2700</cx:pt>
          <cx:pt idx="37229">2000</cx:pt>
          <cx:pt idx="37230">1300</cx:pt>
          <cx:pt idx="37231">2500</cx:pt>
          <cx:pt idx="37232">2200</cx:pt>
          <cx:pt idx="37233">2600</cx:pt>
          <cx:pt idx="37234">3200</cx:pt>
          <cx:pt idx="37235">3100</cx:pt>
          <cx:pt idx="37236">3200</cx:pt>
          <cx:pt idx="37237">2400</cx:pt>
          <cx:pt idx="37238">2500</cx:pt>
          <cx:pt idx="37239">2200</cx:pt>
          <cx:pt idx="37240">2300</cx:pt>
          <cx:pt idx="37241">1500</cx:pt>
          <cx:pt idx="37242">2000</cx:pt>
          <cx:pt idx="37243">2200</cx:pt>
          <cx:pt idx="37244">2000</cx:pt>
          <cx:pt idx="37245">1400</cx:pt>
          <cx:pt idx="37246">2100</cx:pt>
          <cx:pt idx="37247">2400</cx:pt>
          <cx:pt idx="37248">2200</cx:pt>
          <cx:pt idx="37249">2000</cx:pt>
          <cx:pt idx="37250">2000</cx:pt>
          <cx:pt idx="37251">4900</cx:pt>
          <cx:pt idx="37252">3800</cx:pt>
          <cx:pt idx="37253">3600</cx:pt>
          <cx:pt idx="37254">3600</cx:pt>
          <cx:pt idx="37255">3700</cx:pt>
          <cx:pt idx="37256">3600</cx:pt>
          <cx:pt idx="37257">1900</cx:pt>
          <cx:pt idx="37258">2500</cx:pt>
          <cx:pt idx="37259">1900</cx:pt>
          <cx:pt idx="37260">3200</cx:pt>
          <cx:pt idx="37261">2400</cx:pt>
          <cx:pt idx="37262">3200</cx:pt>
          <cx:pt idx="37263">1100</cx:pt>
          <cx:pt idx="37264">1800</cx:pt>
          <cx:pt idx="37265">2400</cx:pt>
          <cx:pt idx="37266">1200</cx:pt>
          <cx:pt idx="37267">1200</cx:pt>
          <cx:pt idx="37268">900</cx:pt>
          <cx:pt idx="37269">1100</cx:pt>
          <cx:pt idx="37270">1200</cx:pt>
          <cx:pt idx="37271">400</cx:pt>
          <cx:pt idx="37272">11100</cx:pt>
          <cx:pt idx="37273">4600</cx:pt>
          <cx:pt idx="37274">1200</cx:pt>
          <cx:pt idx="37275">100</cx:pt>
          <cx:pt idx="37276">2200</cx:pt>
          <cx:pt idx="37277">1800</cx:pt>
          <cx:pt idx="37278">1300</cx:pt>
          <cx:pt idx="37279">1100</cx:pt>
          <cx:pt idx="37280">1100</cx:pt>
          <cx:pt idx="37281">1000</cx:pt>
          <cx:pt idx="37282">1400</cx:pt>
          <cx:pt idx="37283">500</cx:pt>
          <cx:pt idx="37284">1800</cx:pt>
          <cx:pt idx="37285">1400</cx:pt>
          <cx:pt idx="37286">1100</cx:pt>
          <cx:pt idx="37287">2200</cx:pt>
          <cx:pt idx="37288">1800</cx:pt>
          <cx:pt idx="37289">1900</cx:pt>
          <cx:pt idx="37290">1500</cx:pt>
          <cx:pt idx="37291">2200</cx:pt>
          <cx:pt idx="37292">1000</cx:pt>
          <cx:pt idx="37293">2000</cx:pt>
          <cx:pt idx="37294">2600</cx:pt>
          <cx:pt idx="37295">1900</cx:pt>
          <cx:pt idx="37296">1500</cx:pt>
          <cx:pt idx="37297">1700</cx:pt>
          <cx:pt idx="37298">1300</cx:pt>
          <cx:pt idx="37299">5000</cx:pt>
          <cx:pt idx="37300">5200</cx:pt>
          <cx:pt idx="37301">4400</cx:pt>
          <cx:pt idx="37302">4500</cx:pt>
          <cx:pt idx="37303">4900</cx:pt>
          <cx:pt idx="37304">4800</cx:pt>
          <cx:pt idx="37305">6100</cx:pt>
          <cx:pt idx="37306">4900</cx:pt>
          <cx:pt idx="37307">4400</cx:pt>
          <cx:pt idx="37308">4700</cx:pt>
          <cx:pt idx="37309">5600</cx:pt>
          <cx:pt idx="37310">600</cx:pt>
          <cx:pt idx="37311">1800</cx:pt>
          <cx:pt idx="37312">5200</cx:pt>
          <cx:pt idx="37313">2700</cx:pt>
          <cx:pt idx="37314">4000</cx:pt>
          <cx:pt idx="37315">6100</cx:pt>
          <cx:pt idx="37316">100</cx:pt>
          <cx:pt idx="37317">2500</cx:pt>
          <cx:pt idx="37318">3500</cx:pt>
          <cx:pt idx="37319">1500</cx:pt>
          <cx:pt idx="37320">2600</cx:pt>
          <cx:pt idx="37321">1800</cx:pt>
          <cx:pt idx="37322">2800</cx:pt>
          <cx:pt idx="37323">1800</cx:pt>
          <cx:pt idx="37324">4800</cx:pt>
          <cx:pt idx="37325">4500</cx:pt>
          <cx:pt idx="37326">4400</cx:pt>
          <cx:pt idx="37327">4000</cx:pt>
          <cx:pt idx="37328">3600</cx:pt>
          <cx:pt idx="37329">3700</cx:pt>
          <cx:pt idx="37330">4700</cx:pt>
          <cx:pt idx="37331">6400</cx:pt>
          <cx:pt idx="37332">6800</cx:pt>
          <cx:pt idx="37333">6100</cx:pt>
          <cx:pt idx="37334">7700</cx:pt>
          <cx:pt idx="37335">4100</cx:pt>
          <cx:pt idx="37336">5200</cx:pt>
          <cx:pt idx="37337">3900</cx:pt>
          <cx:pt idx="37338">3900</cx:pt>
          <cx:pt idx="37339">4500</cx:pt>
          <cx:pt idx="37340">4500</cx:pt>
          <cx:pt idx="37341">4300</cx:pt>
          <cx:pt idx="37342">3800</cx:pt>
          <cx:pt idx="37343">4100</cx:pt>
          <cx:pt idx="37344">4400</cx:pt>
          <cx:pt idx="37345">3600</cx:pt>
          <cx:pt idx="37346">3600</cx:pt>
          <cx:pt idx="37347">4300</cx:pt>
          <cx:pt idx="37348">2600</cx:pt>
          <cx:pt idx="37349">1000</cx:pt>
          <cx:pt idx="37350">1300</cx:pt>
          <cx:pt idx="37351">1900</cx:pt>
          <cx:pt idx="37352">1800</cx:pt>
          <cx:pt idx="37353">1200</cx:pt>
          <cx:pt idx="37354">1900</cx:pt>
          <cx:pt idx="37355">3000</cx:pt>
          <cx:pt idx="37356">2500</cx:pt>
          <cx:pt idx="37357">3000</cx:pt>
          <cx:pt idx="37358">2700</cx:pt>
          <cx:pt idx="37359">1900</cx:pt>
          <cx:pt idx="37360">1100</cx:pt>
          <cx:pt idx="37361">1900</cx:pt>
          <cx:pt idx="37362">2500</cx:pt>
          <cx:pt idx="37363">1400</cx:pt>
          <cx:pt idx="37364">1500</cx:pt>
          <cx:pt idx="37365">1800</cx:pt>
          <cx:pt idx="37366">1300</cx:pt>
          <cx:pt idx="37367">2000</cx:pt>
          <cx:pt idx="37368">2100</cx:pt>
          <cx:pt idx="37369">1600</cx:pt>
          <cx:pt idx="37370">1000</cx:pt>
          <cx:pt idx="37371">2700</cx:pt>
          <cx:pt idx="37372">4900</cx:pt>
          <cx:pt idx="37373">3600</cx:pt>
          <cx:pt idx="37374">3200</cx:pt>
          <cx:pt idx="37375">3100</cx:pt>
          <cx:pt idx="37376">2900</cx:pt>
          <cx:pt idx="37377">3900</cx:pt>
          <cx:pt idx="37378">3300</cx:pt>
          <cx:pt idx="37379">3900</cx:pt>
          <cx:pt idx="37380">4500</cx:pt>
          <cx:pt idx="37381">4300</cx:pt>
          <cx:pt idx="37382">3700</cx:pt>
          <cx:pt idx="37383">3000</cx:pt>
          <cx:pt idx="37384">2900</cx:pt>
          <cx:pt idx="37385">2700</cx:pt>
          <cx:pt idx="37386">4300</cx:pt>
          <cx:pt idx="37387">1000</cx:pt>
          <cx:pt idx="37388">3700</cx:pt>
          <cx:pt idx="37389">7800</cx:pt>
          <cx:pt idx="37390">4700</cx:pt>
          <cx:pt idx="37391">6500</cx:pt>
          <cx:pt idx="37392">7200</cx:pt>
          <cx:pt idx="37393">7900</cx:pt>
          <cx:pt idx="37394">3400</cx:pt>
          <cx:pt idx="37395">7300</cx:pt>
          <cx:pt idx="37396">0</cx:pt>
          <cx:pt idx="37397">0</cx:pt>
          <cx:pt idx="37398">0</cx:pt>
          <cx:pt idx="37399">0</cx:pt>
          <cx:pt idx="37400">0</cx:pt>
          <cx:pt idx="37401">0</cx:pt>
          <cx:pt idx="37402">0</cx:pt>
          <cx:pt idx="37403">0</cx:pt>
          <cx:pt idx="37404">0</cx:pt>
          <cx:pt idx="37405">100</cx:pt>
          <cx:pt idx="37406">3900</cx:pt>
          <cx:pt idx="37407">4100</cx:pt>
          <cx:pt idx="37408">2700</cx:pt>
          <cx:pt idx="37409">1500</cx:pt>
          <cx:pt idx="37410">2700</cx:pt>
          <cx:pt idx="37411">2800</cx:pt>
          <cx:pt idx="37412">2900</cx:pt>
          <cx:pt idx="37413">2200</cx:pt>
          <cx:pt idx="37414">2400</cx:pt>
          <cx:pt idx="37415">3400</cx:pt>
          <cx:pt idx="37416">4800</cx:pt>
          <cx:pt idx="37417">5000</cx:pt>
          <cx:pt idx="37418">1800</cx:pt>
          <cx:pt idx="37419">4200</cx:pt>
          <cx:pt idx="37420">19000</cx:pt>
          <cx:pt idx="37421">26300</cx:pt>
          <cx:pt idx="37422">700</cx:pt>
          <cx:pt idx="37423">14400</cx:pt>
          <cx:pt idx="37424">2000</cx:pt>
          <cx:pt idx="37425">2100</cx:pt>
          <cx:pt idx="37426">2700</cx:pt>
          <cx:pt idx="37427">1700</cx:pt>
          <cx:pt idx="37428">600</cx:pt>
          <cx:pt idx="37429">0</cx:pt>
          <cx:pt idx="37430">7700</cx:pt>
          <cx:pt idx="37431">0</cx:pt>
          <cx:pt idx="37432">100</cx:pt>
          <cx:pt idx="37433">700</cx:pt>
          <cx:pt idx="37434">0</cx:pt>
          <cx:pt idx="37435">100</cx:pt>
          <cx:pt idx="37436">0</cx:pt>
          <cx:pt idx="37437">100</cx:pt>
          <cx:pt idx="37438">100</cx:pt>
          <cx:pt idx="37439">100</cx:pt>
          <cx:pt idx="37440">100</cx:pt>
          <cx:pt idx="37441">300</cx:pt>
          <cx:pt idx="37442">5200</cx:pt>
          <cx:pt idx="37443">9200</cx:pt>
          <cx:pt idx="37444">8700</cx:pt>
          <cx:pt idx="37445">2000</cx:pt>
          <cx:pt idx="37446">300</cx:pt>
          <cx:pt idx="37447">6200</cx:pt>
          <cx:pt idx="37448">3800</cx:pt>
          <cx:pt idx="37449">6000</cx:pt>
          <cx:pt idx="37450">10900</cx:pt>
          <cx:pt idx="37451">4000</cx:pt>
          <cx:pt idx="37452">5700</cx:pt>
          <cx:pt idx="37453">3100</cx:pt>
          <cx:pt idx="37454">2700</cx:pt>
          <cx:pt idx="37455">2500</cx:pt>
          <cx:pt idx="37456">1700</cx:pt>
          <cx:pt idx="37457">2100</cx:pt>
          <cx:pt idx="37458">2700</cx:pt>
          <cx:pt idx="37459">2400</cx:pt>
          <cx:pt idx="37460">4600</cx:pt>
          <cx:pt idx="37461">700</cx:pt>
          <cx:pt idx="37462">1600</cx:pt>
          <cx:pt idx="37463">2600</cx:pt>
          <cx:pt idx="37464">2000</cx:pt>
          <cx:pt idx="37465">2400</cx:pt>
          <cx:pt idx="37466">3000</cx:pt>
          <cx:pt idx="37467">2800</cx:pt>
          <cx:pt idx="37468">2800</cx:pt>
          <cx:pt idx="37469">1600</cx:pt>
          <cx:pt idx="37470">2800</cx:pt>
          <cx:pt idx="37471">3200</cx:pt>
          <cx:pt idx="37472">3500</cx:pt>
          <cx:pt idx="37473">4500</cx:pt>
          <cx:pt idx="37474">4800</cx:pt>
          <cx:pt idx="37475">3300</cx:pt>
          <cx:pt idx="37476">2300</cx:pt>
          <cx:pt idx="37477">2600</cx:pt>
          <cx:pt idx="37478">6100</cx:pt>
          <cx:pt idx="37479">5200</cx:pt>
          <cx:pt idx="37480">4500</cx:pt>
          <cx:pt idx="37481">6000</cx:pt>
          <cx:pt idx="37482">4300</cx:pt>
          <cx:pt idx="37483">6200</cx:pt>
          <cx:pt idx="37484">6200</cx:pt>
          <cx:pt idx="37485">5700</cx:pt>
          <cx:pt idx="37486">5800</cx:pt>
          <cx:pt idx="37487">4900</cx:pt>
          <cx:pt idx="37488">4400</cx:pt>
          <cx:pt idx="37489">4200</cx:pt>
          <cx:pt idx="37490">3300</cx:pt>
          <cx:pt idx="37491">1000</cx:pt>
          <cx:pt idx="37492">2800</cx:pt>
          <cx:pt idx="37493">2900</cx:pt>
          <cx:pt idx="37494">2400</cx:pt>
          <cx:pt idx="37495">3300</cx:pt>
          <cx:pt idx="37496">3300</cx:pt>
          <cx:pt idx="37497">6800</cx:pt>
          <cx:pt idx="37498">400</cx:pt>
          <cx:pt idx="37499">4800</cx:pt>
          <cx:pt idx="37500">5000</cx:pt>
          <cx:pt idx="37501">5700</cx:pt>
          <cx:pt idx="37502">300</cx:pt>
          <cx:pt idx="37503">0</cx:pt>
          <cx:pt idx="37504">1400</cx:pt>
          <cx:pt idx="37505">1300</cx:pt>
          <cx:pt idx="37506">2700</cx:pt>
          <cx:pt idx="37507">3000</cx:pt>
          <cx:pt idx="37508">2000</cx:pt>
          <cx:pt idx="37509">3000</cx:pt>
          <cx:pt idx="37510">3100</cx:pt>
          <cx:pt idx="37511">3100</cx:pt>
          <cx:pt idx="37512">2200</cx:pt>
          <cx:pt idx="37513">2100</cx:pt>
          <cx:pt idx="37514">2200</cx:pt>
          <cx:pt idx="37515">300</cx:pt>
          <cx:pt idx="37516">0</cx:pt>
          <cx:pt idx="37517">200</cx:pt>
          <cx:pt idx="37518">7000</cx:pt>
          <cx:pt idx="37519">3200</cx:pt>
          <cx:pt idx="37520">4000</cx:pt>
          <cx:pt idx="37521">4300</cx:pt>
          <cx:pt idx="37522">4500</cx:pt>
          <cx:pt idx="37523">4300</cx:pt>
          <cx:pt idx="37524">2500</cx:pt>
          <cx:pt idx="37525">3900</cx:pt>
          <cx:pt idx="37526">6500</cx:pt>
          <cx:pt idx="37527">4000</cx:pt>
          <cx:pt idx="37528">4100</cx:pt>
          <cx:pt idx="37529">2300</cx:pt>
          <cx:pt idx="37530">2900</cx:pt>
          <cx:pt idx="37531">4100</cx:pt>
          <cx:pt idx="37532">4400</cx:pt>
          <cx:pt idx="37533">4300</cx:pt>
          <cx:pt idx="37534">2600</cx:pt>
          <cx:pt idx="37535">3100</cx:pt>
          <cx:pt idx="37536">2500</cx:pt>
          <cx:pt idx="37537">3200</cx:pt>
          <cx:pt idx="37538">2500</cx:pt>
          <cx:pt idx="37539">2800</cx:pt>
          <cx:pt idx="37540">2700</cx:pt>
          <cx:pt idx="37541">1800</cx:pt>
          <cx:pt idx="37542">1500</cx:pt>
          <cx:pt idx="37543">1500</cx:pt>
          <cx:pt idx="37544">1700</cx:pt>
          <cx:pt idx="37545">1600</cx:pt>
          <cx:pt idx="37546">1400</cx:pt>
          <cx:pt idx="37547">1400</cx:pt>
          <cx:pt idx="37548">1500</cx:pt>
          <cx:pt idx="37549">2200</cx:pt>
          <cx:pt idx="37550">1400</cx:pt>
          <cx:pt idx="37551">1500</cx:pt>
          <cx:pt idx="37552">5400</cx:pt>
          <cx:pt idx="37553">8400</cx:pt>
          <cx:pt idx="37554">7000</cx:pt>
          <cx:pt idx="37555">7300</cx:pt>
          <cx:pt idx="37556">3000</cx:pt>
          <cx:pt idx="37557">4900</cx:pt>
          <cx:pt idx="37558">6600</cx:pt>
          <cx:pt idx="37559">6700</cx:pt>
          <cx:pt idx="37560">6700</cx:pt>
          <cx:pt idx="37561">5500</cx:pt>
          <cx:pt idx="37562">6400</cx:pt>
          <cx:pt idx="37563">6000</cx:pt>
          <cx:pt idx="37564">3300</cx:pt>
          <cx:pt idx="37565">1700</cx:pt>
          <cx:pt idx="37566">4300</cx:pt>
          <cx:pt idx="37567">2000</cx:pt>
          <cx:pt idx="37568">3100</cx:pt>
          <cx:pt idx="37569">2900</cx:pt>
          <cx:pt idx="37570">2800</cx:pt>
          <cx:pt idx="37571">4200</cx:pt>
          <cx:pt idx="37572">3500</cx:pt>
          <cx:pt idx="37573">2900</cx:pt>
          <cx:pt idx="37574">4300</cx:pt>
          <cx:pt idx="37575">6200</cx:pt>
          <cx:pt idx="37576">13500</cx:pt>
          <cx:pt idx="37577">6800</cx:pt>
          <cx:pt idx="37578">7000</cx:pt>
          <cx:pt idx="37579">6400</cx:pt>
          <cx:pt idx="37580">6200</cx:pt>
          <cx:pt idx="37581">5200</cx:pt>
          <cx:pt idx="37582">5800</cx:pt>
          <cx:pt idx="37583">7100</cx:pt>
          <cx:pt idx="37584">8600</cx:pt>
          <cx:pt idx="37585">4100</cx:pt>
          <cx:pt idx="37586">9600</cx:pt>
          <cx:pt idx="37587">11400</cx:pt>
          <cx:pt idx="37588">5700</cx:pt>
          <cx:pt idx="37589">7200</cx:pt>
          <cx:pt idx="37590">5600</cx:pt>
          <cx:pt idx="37591">6300</cx:pt>
          <cx:pt idx="37592">5000</cx:pt>
          <cx:pt idx="37593">5000</cx:pt>
          <cx:pt idx="37594">5100</cx:pt>
          <cx:pt idx="37595">6800</cx:pt>
          <cx:pt idx="37596">4300</cx:pt>
          <cx:pt idx="37597">4800</cx:pt>
          <cx:pt idx="37598">3100</cx:pt>
          <cx:pt idx="37599">3100</cx:pt>
          <cx:pt idx="37600">500</cx:pt>
          <cx:pt idx="37601">0</cx:pt>
          <cx:pt idx="37602">300</cx:pt>
          <cx:pt idx="37603">300</cx:pt>
          <cx:pt idx="37604">400</cx:pt>
          <cx:pt idx="37605">200</cx:pt>
          <cx:pt idx="37606">400</cx:pt>
          <cx:pt idx="37607">600</cx:pt>
          <cx:pt idx="37608">500</cx:pt>
          <cx:pt idx="37609">400</cx:pt>
          <cx:pt idx="37610">400</cx:pt>
          <cx:pt idx="37611">400</cx:pt>
          <cx:pt idx="37612">13200</cx:pt>
          <cx:pt idx="37613">14300</cx:pt>
          <cx:pt idx="37614">10200</cx:pt>
          <cx:pt idx="37615">5800</cx:pt>
          <cx:pt idx="37616">13900</cx:pt>
          <cx:pt idx="37617">4200</cx:pt>
          <cx:pt idx="37618">4000</cx:pt>
          <cx:pt idx="37619">3200</cx:pt>
          <cx:pt idx="37620">4000</cx:pt>
          <cx:pt idx="37621">3000</cx:pt>
          <cx:pt idx="37622">1000</cx:pt>
          <cx:pt idx="37623">0</cx:pt>
          <cx:pt idx="37624">2600</cx:pt>
          <cx:pt idx="37625">4000</cx:pt>
          <cx:pt idx="37626">2500</cx:pt>
          <cx:pt idx="37627">2800</cx:pt>
          <cx:pt idx="37628">3300</cx:pt>
          <cx:pt idx="37629">2200</cx:pt>
          <cx:pt idx="37630">1600</cx:pt>
          <cx:pt idx="37631">2200</cx:pt>
          <cx:pt idx="37632">2500</cx:pt>
          <cx:pt idx="37633">2800</cx:pt>
          <cx:pt idx="37634">2400</cx:pt>
          <cx:pt idx="37635">4400</cx:pt>
          <cx:pt idx="37636">1900</cx:pt>
          <cx:pt idx="37637">3600</cx:pt>
          <cx:pt idx="37638">3000</cx:pt>
          <cx:pt idx="37639">1500</cx:pt>
          <cx:pt idx="37640">500</cx:pt>
          <cx:pt idx="37641">100</cx:pt>
          <cx:pt idx="37642">0</cx:pt>
          <cx:pt idx="37643">100</cx:pt>
          <cx:pt idx="37644">200</cx:pt>
          <cx:pt idx="37645">0</cx:pt>
          <cx:pt idx="37646">200</cx:pt>
          <cx:pt idx="37647">17300</cx:pt>
          <cx:pt idx="37648">15700</cx:pt>
          <cx:pt idx="37649">6700</cx:pt>
          <cx:pt idx="37650">7700</cx:pt>
          <cx:pt idx="37651">6500</cx:pt>
          <cx:pt idx="37652">8600</cx:pt>
          <cx:pt idx="37653">4200</cx:pt>
          <cx:pt idx="37654">5000</cx:pt>
          <cx:pt idx="37655">6300</cx:pt>
          <cx:pt idx="37656">4900</cx:pt>
          <cx:pt idx="37657">18500</cx:pt>
          <cx:pt idx="37658">9500</cx:pt>
          <cx:pt idx="37659">1000</cx:pt>
          <cx:pt idx="37660">1100</cx:pt>
          <cx:pt idx="37661">1100</cx:pt>
          <cx:pt idx="37662">1100</cx:pt>
          <cx:pt idx="37663">1400</cx:pt>
          <cx:pt idx="37664">1200</cx:pt>
          <cx:pt idx="37665">1300</cx:pt>
          <cx:pt idx="37666">1400</cx:pt>
          <cx:pt idx="37667">400</cx:pt>
          <cx:pt idx="37668">500</cx:pt>
          <cx:pt idx="37669">1400</cx:pt>
          <cx:pt idx="37670">1100</cx:pt>
          <cx:pt idx="37671">5000</cx:pt>
          <cx:pt idx="37672">4600</cx:pt>
          <cx:pt idx="37673">5000</cx:pt>
          <cx:pt idx="37674">4600</cx:pt>
          <cx:pt idx="37675">2300</cx:pt>
          <cx:pt idx="37676">2700</cx:pt>
          <cx:pt idx="37677">4100</cx:pt>
          <cx:pt idx="37678">4200</cx:pt>
          <cx:pt idx="37679">6700</cx:pt>
          <cx:pt idx="37680">5100</cx:pt>
          <cx:pt idx="37681">4100</cx:pt>
          <cx:pt idx="37682">5700</cx:pt>
          <cx:pt idx="37683">1900</cx:pt>
          <cx:pt idx="37684">1800</cx:pt>
          <cx:pt idx="37685">2700</cx:pt>
          <cx:pt idx="37686">1700</cx:pt>
          <cx:pt idx="37687">3600</cx:pt>
          <cx:pt idx="37688">600</cx:pt>
          <cx:pt idx="37689">2200</cx:pt>
          <cx:pt idx="37690">1100</cx:pt>
          <cx:pt idx="37691">2200</cx:pt>
          <cx:pt idx="37692">2300</cx:pt>
          <cx:pt idx="37693">700</cx:pt>
          <cx:pt idx="37694">0</cx:pt>
          <cx:pt idx="37695">3600</cx:pt>
          <cx:pt idx="37696">3100</cx:pt>
          <cx:pt idx="37697">4900</cx:pt>
          <cx:pt idx="37698">4200</cx:pt>
          <cx:pt idx="37699">3200</cx:pt>
          <cx:pt idx="37700">3100</cx:pt>
          <cx:pt idx="37701">3900</cx:pt>
          <cx:pt idx="37702">3600</cx:pt>
          <cx:pt idx="37703">6200</cx:pt>
          <cx:pt idx="37704">3200</cx:pt>
          <cx:pt idx="37705">2700</cx:pt>
          <cx:pt idx="37706">3600</cx:pt>
          <cx:pt idx="37707">1300</cx:pt>
          <cx:pt idx="37708">1600</cx:pt>
          <cx:pt idx="37709">1500</cx:pt>
          <cx:pt idx="37710">2100</cx:pt>
          <cx:pt idx="37711">2300</cx:pt>
          <cx:pt idx="37712">5500</cx:pt>
          <cx:pt idx="37713">3700</cx:pt>
          <cx:pt idx="37714">3900</cx:pt>
          <cx:pt idx="37715">17200</cx:pt>
          <cx:pt idx="37716">35400</cx:pt>
          <cx:pt idx="37717">3800</cx:pt>
          <cx:pt idx="37718">2500</cx:pt>
          <cx:pt idx="37719">2800</cx:pt>
          <cx:pt idx="37720">2900</cx:pt>
          <cx:pt idx="37721">2100</cx:pt>
          <cx:pt idx="37722">2700</cx:pt>
          <cx:pt idx="37723">2400</cx:pt>
          <cx:pt idx="37724">2300</cx:pt>
          <cx:pt idx="37725">2500</cx:pt>
          <cx:pt idx="37726">2300</cx:pt>
          <cx:pt idx="37727">2900</cx:pt>
          <cx:pt idx="37728">2900</cx:pt>
          <cx:pt idx="37729">3900</cx:pt>
          <cx:pt idx="37730">3600</cx:pt>
          <cx:pt idx="37731">3900</cx:pt>
          <cx:pt idx="37732">4100</cx:pt>
          <cx:pt idx="37733">1400</cx:pt>
          <cx:pt idx="37734">2600</cx:pt>
          <cx:pt idx="37735">3000</cx:pt>
          <cx:pt idx="37736">3200</cx:pt>
          <cx:pt idx="37737">3300</cx:pt>
          <cx:pt idx="37738">3400</cx:pt>
          <cx:pt idx="37739">2600</cx:pt>
          <cx:pt idx="37740">3200</cx:pt>
          <cx:pt idx="37741">4100</cx:pt>
          <cx:pt idx="37742">3400</cx:pt>
          <cx:pt idx="37743">2700</cx:pt>
          <cx:pt idx="37744">2900</cx:pt>
          <cx:pt idx="37745">1700</cx:pt>
          <cx:pt idx="37746">2900</cx:pt>
          <cx:pt idx="37747">2100</cx:pt>
          <cx:pt idx="37748">2700</cx:pt>
          <cx:pt idx="37749">400</cx:pt>
          <cx:pt idx="37750">4400</cx:pt>
          <cx:pt idx="37751">1700</cx:pt>
          <cx:pt idx="37752">2800</cx:pt>
          <cx:pt idx="37753">1900</cx:pt>
          <cx:pt idx="37754">4100</cx:pt>
          <cx:pt idx="37755">500</cx:pt>
          <cx:pt idx="37756">800</cx:pt>
          <cx:pt idx="37757">900</cx:pt>
          <cx:pt idx="37758">2400</cx:pt>
          <cx:pt idx="37759">3500</cx:pt>
          <cx:pt idx="37760">2300</cx:pt>
          <cx:pt idx="37761">2000</cx:pt>
          <cx:pt idx="37762">5300</cx:pt>
          <cx:pt idx="37763">7400</cx:pt>
          <cx:pt idx="37764">5300</cx:pt>
          <cx:pt idx="37765">6100</cx:pt>
          <cx:pt idx="37766">5200</cx:pt>
          <cx:pt idx="37767">5900</cx:pt>
          <cx:pt idx="37768">8000</cx:pt>
          <cx:pt idx="37769">6300</cx:pt>
          <cx:pt idx="37770">5500</cx:pt>
          <cx:pt idx="37771">4900</cx:pt>
          <cx:pt idx="37772">5400</cx:pt>
          <cx:pt idx="37773">2400</cx:pt>
          <cx:pt idx="37774">2300</cx:pt>
          <cx:pt idx="37775">2500</cx:pt>
          <cx:pt idx="37776">3600</cx:pt>
          <cx:pt idx="37777">2700</cx:pt>
          <cx:pt idx="37778">2300</cx:pt>
          <cx:pt idx="37779">2800</cx:pt>
          <cx:pt idx="37780">2200</cx:pt>
          <cx:pt idx="37781">2600</cx:pt>
          <cx:pt idx="37782">3100</cx:pt>
          <cx:pt idx="37783">3100</cx:pt>
          <cx:pt idx="37784">3500</cx:pt>
          <cx:pt idx="37785">1300</cx:pt>
          <cx:pt idx="37786">1800</cx:pt>
          <cx:pt idx="37787">1300</cx:pt>
          <cx:pt idx="37788">1000</cx:pt>
          <cx:pt idx="37789">1500</cx:pt>
          <cx:pt idx="37790">900</cx:pt>
          <cx:pt idx="37791">1100</cx:pt>
          <cx:pt idx="37792">900</cx:pt>
          <cx:pt idx="37793">1100</cx:pt>
          <cx:pt idx="37794">900</cx:pt>
          <cx:pt idx="37795">800</cx:pt>
          <cx:pt idx="37796">1100</cx:pt>
          <cx:pt idx="37797">3400</cx:pt>
          <cx:pt idx="37798">5400</cx:pt>
          <cx:pt idx="37799">4900</cx:pt>
          <cx:pt idx="37800">5100</cx:pt>
          <cx:pt idx="37801">10800</cx:pt>
          <cx:pt idx="37802">9400</cx:pt>
          <cx:pt idx="37803">3600</cx:pt>
          <cx:pt idx="37804">3700</cx:pt>
          <cx:pt idx="37805">3900</cx:pt>
          <cx:pt idx="37806">3300</cx:pt>
          <cx:pt idx="37807">2600</cx:pt>
          <cx:pt idx="37808">4000</cx:pt>
          <cx:pt idx="37809">3800</cx:pt>
          <cx:pt idx="37810">4200</cx:pt>
          <cx:pt idx="37811">3100</cx:pt>
          <cx:pt idx="37812">3900</cx:pt>
          <cx:pt idx="37813">3400</cx:pt>
          <cx:pt idx="37814">4000</cx:pt>
          <cx:pt idx="37815">3200</cx:pt>
          <cx:pt idx="37816">4000</cx:pt>
          <cx:pt idx="37817">4400</cx:pt>
          <cx:pt idx="37818">4600</cx:pt>
          <cx:pt idx="37819">3800</cx:pt>
          <cx:pt idx="37820">4800</cx:pt>
          <cx:pt idx="37821">2600</cx:pt>
          <cx:pt idx="37822">3100</cx:pt>
          <cx:pt idx="37823">3300</cx:pt>
          <cx:pt idx="37824">5100</cx:pt>
          <cx:pt idx="37825">3700</cx:pt>
          <cx:pt idx="37826">3600</cx:pt>
          <cx:pt idx="37827">2100</cx:pt>
          <cx:pt idx="37828">3200</cx:pt>
          <cx:pt idx="37829">4300</cx:pt>
          <cx:pt idx="37830">2800</cx:pt>
          <cx:pt idx="37831">2900</cx:pt>
          <cx:pt idx="37832">2600</cx:pt>
          <cx:pt idx="37833">4600</cx:pt>
          <cx:pt idx="37834">4200</cx:pt>
          <cx:pt idx="37835">2700</cx:pt>
          <cx:pt idx="37836">3500</cx:pt>
          <cx:pt idx="37837">4200</cx:pt>
          <cx:pt idx="37838">4100</cx:pt>
          <cx:pt idx="37839">2400</cx:pt>
          <cx:pt idx="37840">3900</cx:pt>
          <cx:pt idx="37841">4400</cx:pt>
          <cx:pt idx="37842">3000</cx:pt>
          <cx:pt idx="37843">3800</cx:pt>
          <cx:pt idx="37844">3600</cx:pt>
          <cx:pt idx="37845">800</cx:pt>
          <cx:pt idx="37846">1100</cx:pt>
          <cx:pt idx="37847">100</cx:pt>
          <cx:pt idx="37848">200</cx:pt>
          <cx:pt idx="37849">200</cx:pt>
          <cx:pt idx="37850">500</cx:pt>
          <cx:pt idx="37851">600</cx:pt>
          <cx:pt idx="37852">100</cx:pt>
          <cx:pt idx="37853">500</cx:pt>
          <cx:pt idx="37854">1100</cx:pt>
          <cx:pt idx="37855">800</cx:pt>
          <cx:pt idx="37856">800</cx:pt>
          <cx:pt idx="37857">500</cx:pt>
          <cx:pt idx="37858">400</cx:pt>
          <cx:pt idx="37859">700</cx:pt>
          <cx:pt idx="37860">200</cx:pt>
          <cx:pt idx="37861">500</cx:pt>
          <cx:pt idx="37862">300</cx:pt>
          <cx:pt idx="37863">400</cx:pt>
          <cx:pt idx="37864">300</cx:pt>
          <cx:pt idx="37865">200</cx:pt>
          <cx:pt idx="37866">300</cx:pt>
          <cx:pt idx="37867">300</cx:pt>
          <cx:pt idx="37868">300</cx:pt>
          <cx:pt idx="37869">1000</cx:pt>
          <cx:pt idx="37870">500</cx:pt>
          <cx:pt idx="37871">1400</cx:pt>
          <cx:pt idx="37872">1200</cx:pt>
          <cx:pt idx="37873">700</cx:pt>
          <cx:pt idx="37874">700</cx:pt>
          <cx:pt idx="37875">700</cx:pt>
          <cx:pt idx="37876">700</cx:pt>
          <cx:pt idx="37877">600</cx:pt>
          <cx:pt idx="37878">900</cx:pt>
          <cx:pt idx="37879">700</cx:pt>
          <cx:pt idx="37880">700</cx:pt>
          <cx:pt idx="37881">1000</cx:pt>
          <cx:pt idx="37882">1200</cx:pt>
          <cx:pt idx="37883">2400</cx:pt>
          <cx:pt idx="37884">2300</cx:pt>
          <cx:pt idx="37885">2700</cx:pt>
          <cx:pt idx="37886">1600</cx:pt>
          <cx:pt idx="37887">2000</cx:pt>
          <cx:pt idx="37888">2300</cx:pt>
          <cx:pt idx="37889">1800</cx:pt>
          <cx:pt idx="37890">1900</cx:pt>
          <cx:pt idx="37891">2400</cx:pt>
          <cx:pt idx="37892">2100</cx:pt>
          <cx:pt idx="37893">5100</cx:pt>
          <cx:pt idx="37894">4800</cx:pt>
          <cx:pt idx="37895">4500</cx:pt>
          <cx:pt idx="37896">3500</cx:pt>
          <cx:pt idx="37897">5000</cx:pt>
          <cx:pt idx="37898">2300</cx:pt>
          <cx:pt idx="37899">2500</cx:pt>
          <cx:pt idx="37900">4300</cx:pt>
          <cx:pt idx="37901">5100</cx:pt>
          <cx:pt idx="37902">1600</cx:pt>
          <cx:pt idx="37903">6700</cx:pt>
          <cx:pt idx="37904">7400</cx:pt>
          <cx:pt idx="37905">3500</cx:pt>
          <cx:pt idx="37906">5800</cx:pt>
          <cx:pt idx="37907">8800</cx:pt>
          <cx:pt idx="37908">6800</cx:pt>
          <cx:pt idx="37909">5100</cx:pt>
          <cx:pt idx="37910">4800</cx:pt>
          <cx:pt idx="37911">4100</cx:pt>
          <cx:pt idx="37912">4900</cx:pt>
          <cx:pt idx="37913">6000</cx:pt>
          <cx:pt idx="37914">5200</cx:pt>
          <cx:pt idx="37915">5700</cx:pt>
          <cx:pt idx="37916">6300</cx:pt>
          <cx:pt idx="37917">7100</cx:pt>
          <cx:pt idx="37918">1000</cx:pt>
          <cx:pt idx="37919">1200</cx:pt>
          <cx:pt idx="37920">1200</cx:pt>
          <cx:pt idx="37921">900</cx:pt>
          <cx:pt idx="37922">900</cx:pt>
          <cx:pt idx="37923">1300</cx:pt>
          <cx:pt idx="37924">1500</cx:pt>
          <cx:pt idx="37925">1000</cx:pt>
          <cx:pt idx="37926">600</cx:pt>
          <cx:pt idx="37927">1200</cx:pt>
          <cx:pt idx="37928">800</cx:pt>
          <cx:pt idx="37929">1300</cx:pt>
          <cx:pt idx="37930">3600</cx:pt>
          <cx:pt idx="37931">3500</cx:pt>
          <cx:pt idx="37932">4800</cx:pt>
          <cx:pt idx="37933">5200</cx:pt>
          <cx:pt idx="37934">4900</cx:pt>
          <cx:pt idx="37935">4300</cx:pt>
          <cx:pt idx="37936">4200</cx:pt>
          <cx:pt idx="37937">5000</cx:pt>
          <cx:pt idx="37938">2400</cx:pt>
          <cx:pt idx="37939">3900</cx:pt>
          <cx:pt idx="37940">3000</cx:pt>
          <cx:pt idx="37941">3800</cx:pt>
          <cx:pt idx="37942">4100</cx:pt>
          <cx:pt idx="37943">7700</cx:pt>
          <cx:pt idx="37944">5300</cx:pt>
          <cx:pt idx="37945">4800</cx:pt>
          <cx:pt idx="37946">5100</cx:pt>
          <cx:pt idx="37947">5500</cx:pt>
          <cx:pt idx="37948">5600</cx:pt>
          <cx:pt idx="37949">6500</cx:pt>
          <cx:pt idx="37950">5600</cx:pt>
          <cx:pt idx="37951">5000</cx:pt>
          <cx:pt idx="37952">4800</cx:pt>
          <cx:pt idx="37953">5300</cx:pt>
          <cx:pt idx="37954">3400</cx:pt>
          <cx:pt idx="37955">1700</cx:pt>
          <cx:pt idx="37956">1200</cx:pt>
          <cx:pt idx="37957">1000</cx:pt>
          <cx:pt idx="37958">1000</cx:pt>
          <cx:pt idx="37959">600</cx:pt>
          <cx:pt idx="37960">1300</cx:pt>
          <cx:pt idx="37961">1100</cx:pt>
          <cx:pt idx="37962">1200</cx:pt>
          <cx:pt idx="37963">1300</cx:pt>
          <cx:pt idx="37964">1200</cx:pt>
          <cx:pt idx="37965">1500</cx:pt>
          <cx:pt idx="37966">2100</cx:pt>
          <cx:pt idx="37967">2500</cx:pt>
          <cx:pt idx="37968">2700</cx:pt>
          <cx:pt idx="37969">2600</cx:pt>
          <cx:pt idx="37970">3100</cx:pt>
          <cx:pt idx="37971">2400</cx:pt>
          <cx:pt idx="37972">2300</cx:pt>
          <cx:pt idx="37973">2300</cx:pt>
          <cx:pt idx="37974">2600</cx:pt>
          <cx:pt idx="37975">2800</cx:pt>
          <cx:pt idx="37976">2300</cx:pt>
          <cx:pt idx="37977">1200</cx:pt>
          <cx:pt idx="37978">0</cx:pt>
          <cx:pt idx="37979">5100</cx:pt>
          <cx:pt idx="37980">5400</cx:pt>
          <cx:pt idx="37981">4000</cx:pt>
          <cx:pt idx="37982">1100</cx:pt>
          <cx:pt idx="37983">1500</cx:pt>
          <cx:pt idx="37984">1800</cx:pt>
          <cx:pt idx="37985">3800</cx:pt>
          <cx:pt idx="37986">3400</cx:pt>
          <cx:pt idx="37987">3200</cx:pt>
          <cx:pt idx="37988">4300</cx:pt>
          <cx:pt idx="37989">3100</cx:pt>
          <cx:pt idx="37990">4700</cx:pt>
          <cx:pt idx="37991">700</cx:pt>
          <cx:pt idx="37992">0</cx:pt>
          <cx:pt idx="37993">900</cx:pt>
          <cx:pt idx="37994">1100</cx:pt>
          <cx:pt idx="37995">1700</cx:pt>
          <cx:pt idx="37996">2300</cx:pt>
          <cx:pt idx="37997">2400</cx:pt>
          <cx:pt idx="37998">300</cx:pt>
          <cx:pt idx="37999">1000</cx:pt>
          <cx:pt idx="38000">1000</cx:pt>
          <cx:pt idx="38001">800</cx:pt>
          <cx:pt idx="38002">1100</cx:pt>
          <cx:pt idx="38003">800</cx:pt>
          <cx:pt idx="38004">900</cx:pt>
          <cx:pt idx="38005">600</cx:pt>
          <cx:pt idx="38006">700</cx:pt>
          <cx:pt idx="38007">900</cx:pt>
          <cx:pt idx="38008">600</cx:pt>
          <cx:pt idx="38009">1300</cx:pt>
          <cx:pt idx="38010">1400</cx:pt>
          <cx:pt idx="38011">1000</cx:pt>
          <cx:pt idx="38012">1000</cx:pt>
          <cx:pt idx="38013">700</cx:pt>
          <cx:pt idx="38014">1600</cx:pt>
          <cx:pt idx="38015">4800</cx:pt>
          <cx:pt idx="38016">5600</cx:pt>
          <cx:pt idx="38017">4700</cx:pt>
          <cx:pt idx="38018">5100</cx:pt>
          <cx:pt idx="38019">4300</cx:pt>
          <cx:pt idx="38020">4700</cx:pt>
          <cx:pt idx="38021">5900</cx:pt>
          <cx:pt idx="38022">4000</cx:pt>
          <cx:pt idx="38023">4100</cx:pt>
          <cx:pt idx="38024">4200</cx:pt>
          <cx:pt idx="38025">3000</cx:pt>
          <cx:pt idx="38026">3600</cx:pt>
          <cx:pt idx="38027">1800</cx:pt>
          <cx:pt idx="38028">1000</cx:pt>
          <cx:pt idx="38029">2000</cx:pt>
          <cx:pt idx="38030">2800</cx:pt>
          <cx:pt idx="38031">3900</cx:pt>
          <cx:pt idx="38032">3200</cx:pt>
          <cx:pt idx="38033">2300</cx:pt>
          <cx:pt idx="38034">3000</cx:pt>
          <cx:pt idx="38035">3000</cx:pt>
          <cx:pt idx="38036">3000</cx:pt>
          <cx:pt idx="38037">2100</cx:pt>
          <cx:pt idx="38038">3000</cx:pt>
          <cx:pt idx="38039">0</cx:pt>
          <cx:pt idx="38040">0</cx:pt>
          <cx:pt idx="38041">0</cx:pt>
          <cx:pt idx="38042">500</cx:pt>
          <cx:pt idx="38043">0</cx:pt>
          <cx:pt idx="38044">300</cx:pt>
          <cx:pt idx="38045">600</cx:pt>
          <cx:pt idx="38046">1100</cx:pt>
          <cx:pt idx="38047">2100</cx:pt>
          <cx:pt idx="38048">3300</cx:pt>
          <cx:pt idx="38049">2800</cx:pt>
          <cx:pt idx="38050">2700</cx:pt>
          <cx:pt idx="38051">6800</cx:pt>
          <cx:pt idx="38052">4500</cx:pt>
          <cx:pt idx="38053">4100</cx:pt>
          <cx:pt idx="38054">5500</cx:pt>
          <cx:pt idx="38055">2400</cx:pt>
          <cx:pt idx="38056">2000</cx:pt>
          <cx:pt idx="38057">2700</cx:pt>
          <cx:pt idx="38058">1800</cx:pt>
          <cx:pt idx="38059">3000</cx:pt>
          <cx:pt idx="38060">4500</cx:pt>
          <cx:pt idx="38061">1400</cx:pt>
          <cx:pt idx="38062">600</cx:pt>
          <cx:pt idx="38063">3400</cx:pt>
          <cx:pt idx="38064">4000</cx:pt>
          <cx:pt idx="38065">2900</cx:pt>
          <cx:pt idx="38066">4100</cx:pt>
          <cx:pt idx="38067">4700</cx:pt>
          <cx:pt idx="38068">4300</cx:pt>
          <cx:pt idx="38069">5900</cx:pt>
          <cx:pt idx="38070">4600</cx:pt>
          <cx:pt idx="38071">3900</cx:pt>
          <cx:pt idx="38072">6400</cx:pt>
          <cx:pt idx="38073">6600</cx:pt>
          <cx:pt idx="38074">5600</cx:pt>
          <cx:pt idx="38075">3600</cx:pt>
          <cx:pt idx="38076">3400</cx:pt>
          <cx:pt idx="38077">2200</cx:pt>
          <cx:pt idx="38078">4000</cx:pt>
          <cx:pt idx="38079">3500</cx:pt>
          <cx:pt idx="38080">3900</cx:pt>
          <cx:pt idx="38081">2000</cx:pt>
          <cx:pt idx="38082">3000</cx:pt>
          <cx:pt idx="38083">4000</cx:pt>
          <cx:pt idx="38084">4200</cx:pt>
          <cx:pt idx="38085">4100</cx:pt>
          <cx:pt idx="38086">3200</cx:pt>
          <cx:pt idx="38087">1500</cx:pt>
          <cx:pt idx="38088">2000</cx:pt>
          <cx:pt idx="38089">2000</cx:pt>
          <cx:pt idx="38090">3300</cx:pt>
          <cx:pt idx="38091">1800</cx:pt>
          <cx:pt idx="38092">1700</cx:pt>
          <cx:pt idx="38093">1900</cx:pt>
          <cx:pt idx="38094">2100</cx:pt>
          <cx:pt idx="38095">1700</cx:pt>
          <cx:pt idx="38096">3000</cx:pt>
          <cx:pt idx="38097">1800</cx:pt>
          <cx:pt idx="38098">1800</cx:pt>
          <cx:pt idx="38099">1900</cx:pt>
          <cx:pt idx="38100">1500</cx:pt>
          <cx:pt idx="38101">1600</cx:pt>
          <cx:pt idx="38102">200</cx:pt>
          <cx:pt idx="38103">2200</cx:pt>
          <cx:pt idx="38104">4200</cx:pt>
          <cx:pt idx="38105">4200</cx:pt>
          <cx:pt idx="38106">6600</cx:pt>
          <cx:pt idx="38107">3100</cx:pt>
          <cx:pt idx="38108">5000</cx:pt>
          <cx:pt idx="38109">3300</cx:pt>
          <cx:pt idx="38110">4500</cx:pt>
          <cx:pt idx="38111">15000</cx:pt>
          <cx:pt idx="38112">20600</cx:pt>
          <cx:pt idx="38113">7700</cx:pt>
          <cx:pt idx="38114">7700</cx:pt>
          <cx:pt idx="38115">7600</cx:pt>
          <cx:pt idx="38116">7600</cx:pt>
          <cx:pt idx="38117">7800</cx:pt>
          <cx:pt idx="38118">8000</cx:pt>
          <cx:pt idx="38119">7100</cx:pt>
          <cx:pt idx="38120">5700</cx:pt>
          <cx:pt idx="38121">5400</cx:pt>
          <cx:pt idx="38122">4800</cx:pt>
          <cx:pt idx="38123">2500</cx:pt>
          <cx:pt idx="38124">3100</cx:pt>
          <cx:pt idx="38125">2800</cx:pt>
          <cx:pt idx="38126">2400</cx:pt>
          <cx:pt idx="38127">2200</cx:pt>
          <cx:pt idx="38128">2200</cx:pt>
          <cx:pt idx="38129">2400</cx:pt>
          <cx:pt idx="38130">2500</cx:pt>
          <cx:pt idx="38131">2600</cx:pt>
          <cx:pt idx="38132">900</cx:pt>
          <cx:pt idx="38133">2300</cx:pt>
          <cx:pt idx="38134">2400</cx:pt>
          <cx:pt idx="38135">1100</cx:pt>
          <cx:pt idx="38136">2500</cx:pt>
          <cx:pt idx="38137">3300</cx:pt>
          <cx:pt idx="38138">1400</cx:pt>
          <cx:pt idx="38139">2500</cx:pt>
          <cx:pt idx="38140">1400</cx:pt>
          <cx:pt idx="38141">3000</cx:pt>
          <cx:pt idx="38142">2200</cx:pt>
          <cx:pt idx="38143">2000</cx:pt>
          <cx:pt idx="38144">3000</cx:pt>
          <cx:pt idx="38145">2200</cx:pt>
          <cx:pt idx="38146">1900</cx:pt>
          <cx:pt idx="38147">2200</cx:pt>
          <cx:pt idx="38148">2300</cx:pt>
          <cx:pt idx="38149">2000</cx:pt>
          <cx:pt idx="38150">2200</cx:pt>
          <cx:pt idx="38151">2300</cx:pt>
          <cx:pt idx="38152">2600</cx:pt>
          <cx:pt idx="38153">2500</cx:pt>
          <cx:pt idx="38154">1700</cx:pt>
          <cx:pt idx="38155">3100</cx:pt>
          <cx:pt idx="38156">2400</cx:pt>
          <cx:pt idx="38157">1700</cx:pt>
          <cx:pt idx="38158">1400</cx:pt>
          <cx:pt idx="38159">3300</cx:pt>
          <cx:pt idx="38160">3100</cx:pt>
          <cx:pt idx="38161">3200</cx:pt>
          <cx:pt idx="38162">5000</cx:pt>
          <cx:pt idx="38163">1600</cx:pt>
          <cx:pt idx="38164">2500</cx:pt>
          <cx:pt idx="38165">2700</cx:pt>
          <cx:pt idx="38166">2900</cx:pt>
          <cx:pt idx="38167">2900</cx:pt>
          <cx:pt idx="38168">3100</cx:pt>
          <cx:pt idx="38169">2900</cx:pt>
          <cx:pt idx="38170">2700</cx:pt>
          <cx:pt idx="38171">3800</cx:pt>
          <cx:pt idx="38172">4900</cx:pt>
          <cx:pt idx="38173">2300</cx:pt>
          <cx:pt idx="38174">6100</cx:pt>
          <cx:pt idx="38175">5400</cx:pt>
          <cx:pt idx="38176">5400</cx:pt>
          <cx:pt idx="38177">5300</cx:pt>
          <cx:pt idx="38178">3000</cx:pt>
          <cx:pt idx="38179">9600</cx:pt>
          <cx:pt idx="38180">6700</cx:pt>
          <cx:pt idx="38181">4700</cx:pt>
          <cx:pt idx="38182">2700</cx:pt>
          <cx:pt idx="38183">0</cx:pt>
          <cx:pt idx="38184">0</cx:pt>
          <cx:pt idx="38185">0</cx:pt>
          <cx:pt idx="38186">0</cx:pt>
          <cx:pt idx="38187">0</cx:pt>
          <cx:pt idx="38188">0</cx:pt>
          <cx:pt idx="38189">0</cx:pt>
          <cx:pt idx="38190">0</cx:pt>
          <cx:pt idx="38191">0</cx:pt>
          <cx:pt idx="38192">76800</cx:pt>
          <cx:pt idx="38193">24900</cx:pt>
          <cx:pt idx="38194">600</cx:pt>
          <cx:pt idx="38195">200</cx:pt>
          <cx:pt idx="38196">1300</cx:pt>
          <cx:pt idx="38197">4000</cx:pt>
          <cx:pt idx="38198">1400</cx:pt>
          <cx:pt idx="38199">200</cx:pt>
          <cx:pt idx="38200">0</cx:pt>
          <cx:pt idx="38201">1700</cx:pt>
          <cx:pt idx="38202">1100</cx:pt>
          <cx:pt idx="38203">500</cx:pt>
          <cx:pt idx="38204">400</cx:pt>
          <cx:pt idx="38205">4600</cx:pt>
          <cx:pt idx="38206">7200</cx:pt>
          <cx:pt idx="38207">5800</cx:pt>
          <cx:pt idx="38208">5900</cx:pt>
          <cx:pt idx="38209">6600</cx:pt>
          <cx:pt idx="38210">7000</cx:pt>
          <cx:pt idx="38211">7000</cx:pt>
          <cx:pt idx="38212">6100</cx:pt>
          <cx:pt idx="38213">4300</cx:pt>
          <cx:pt idx="38214">4300</cx:pt>
          <cx:pt idx="38215">5100</cx:pt>
          <cx:pt idx="38216">4000</cx:pt>
          <cx:pt idx="38217">1400</cx:pt>
          <cx:pt idx="38218">2200</cx:pt>
          <cx:pt idx="38219">1500</cx:pt>
          <cx:pt idx="38220">1100</cx:pt>
          <cx:pt idx="38221">1200</cx:pt>
          <cx:pt idx="38222">600</cx:pt>
          <cx:pt idx="38223">1400</cx:pt>
          <cx:pt idx="38224">1400</cx:pt>
          <cx:pt idx="38225">1200</cx:pt>
          <cx:pt idx="38226">1300</cx:pt>
          <cx:pt idx="38227">700</cx:pt>
          <cx:pt idx="38228">0</cx:pt>
          <cx:pt idx="38229">0</cx:pt>
          <cx:pt idx="38230">900</cx:pt>
          <cx:pt idx="38231">6600</cx:pt>
          <cx:pt idx="38232">6700</cx:pt>
          <cx:pt idx="38233">7100</cx:pt>
          <cx:pt idx="38234">9300</cx:pt>
          <cx:pt idx="38235">2000</cx:pt>
          <cx:pt idx="38236">9900</cx:pt>
          <cx:pt idx="38237">5500</cx:pt>
          <cx:pt idx="38238">5200</cx:pt>
          <cx:pt idx="38239">5500</cx:pt>
          <cx:pt idx="38240">4500</cx:pt>
          <cx:pt idx="38241">3700</cx:pt>
          <cx:pt idx="38242">1800</cx:pt>
          <cx:pt idx="38243">2800</cx:pt>
          <cx:pt idx="38244">2100</cx:pt>
          <cx:pt idx="38245">2500</cx:pt>
          <cx:pt idx="38246">2400</cx:pt>
          <cx:pt idx="38247">2300</cx:pt>
          <cx:pt idx="38248">2200</cx:pt>
          <cx:pt idx="38249">2200</cx:pt>
          <cx:pt idx="38250">2300</cx:pt>
          <cx:pt idx="38251">2400</cx:pt>
          <cx:pt idx="38252">1700</cx:pt>
          <cx:pt idx="38253">1300</cx:pt>
          <cx:pt idx="38254">5700</cx:pt>
          <cx:pt idx="38255">5900</cx:pt>
          <cx:pt idx="38256">7200</cx:pt>
          <cx:pt idx="38257">5300</cx:pt>
          <cx:pt idx="38258">5100</cx:pt>
          <cx:pt idx="38259">3500</cx:pt>
          <cx:pt idx="38260">3300</cx:pt>
          <cx:pt idx="38261">7000</cx:pt>
          <cx:pt idx="38262">6400</cx:pt>
          <cx:pt idx="38263">5000</cx:pt>
          <cx:pt idx="38264">6800</cx:pt>
          <cx:pt idx="38265">9000</cx:pt>
          <cx:pt idx="38266">6700</cx:pt>
          <cx:pt idx="38267">7800</cx:pt>
          <cx:pt idx="38268">6700</cx:pt>
          <cx:pt idx="38269">7000</cx:pt>
          <cx:pt idx="38270">7200</cx:pt>
          <cx:pt idx="38271">6300</cx:pt>
          <cx:pt idx="38272">6900</cx:pt>
          <cx:pt idx="38273">6200</cx:pt>
          <cx:pt idx="38274">6000</cx:pt>
          <cx:pt idx="38275">5600</cx:pt>
          <cx:pt idx="38276">5400</cx:pt>
          <cx:pt idx="38277">5200</cx:pt>
          <cx:pt idx="38278">12400</cx:pt>
          <cx:pt idx="38279">10400</cx:pt>
          <cx:pt idx="38280">9300</cx:pt>
          <cx:pt idx="38281">13800</cx:pt>
          <cx:pt idx="38282">11500</cx:pt>
          <cx:pt idx="38283">8700</cx:pt>
          <cx:pt idx="38284">13200</cx:pt>
          <cx:pt idx="38285">8900</cx:pt>
          <cx:pt idx="38286">7700</cx:pt>
          <cx:pt idx="38287">12300</cx:pt>
          <cx:pt idx="38288">8600</cx:pt>
          <cx:pt idx="38289">10200</cx:pt>
          <cx:pt idx="38290">2800</cx:pt>
          <cx:pt idx="38291">3300</cx:pt>
          <cx:pt idx="38292">1600</cx:pt>
          <cx:pt idx="38293">2200</cx:pt>
          <cx:pt idx="38294">4700</cx:pt>
          <cx:pt idx="38295">9900</cx:pt>
          <cx:pt idx="38296">9500</cx:pt>
          <cx:pt idx="38297">7300</cx:pt>
          <cx:pt idx="38298">6200</cx:pt>
          <cx:pt idx="38299">3000</cx:pt>
          <cx:pt idx="38300">3100</cx:pt>
          <cx:pt idx="38301">2900</cx:pt>
          <cx:pt idx="38302">3000</cx:pt>
          <cx:pt idx="38303">3000</cx:pt>
          <cx:pt idx="38304">3700</cx:pt>
          <cx:pt idx="38305">1000</cx:pt>
          <cx:pt idx="38306">2600</cx:pt>
          <cx:pt idx="38307">2900</cx:pt>
          <cx:pt idx="38308">4100</cx:pt>
          <cx:pt idx="38309">5300</cx:pt>
          <cx:pt idx="38310">1700</cx:pt>
          <cx:pt idx="38311">3800</cx:pt>
          <cx:pt idx="38312">900</cx:pt>
          <cx:pt idx="38313">700</cx:pt>
          <cx:pt idx="38314">1800</cx:pt>
          <cx:pt idx="38315">2100</cx:pt>
          <cx:pt idx="38316">2300</cx:pt>
          <cx:pt idx="38317">2200</cx:pt>
          <cx:pt idx="38318">3700</cx:pt>
          <cx:pt idx="38319">5400</cx:pt>
          <cx:pt idx="38320">2000</cx:pt>
          <cx:pt idx="38321">4000</cx:pt>
          <cx:pt idx="38322">1600</cx:pt>
          <cx:pt idx="38323">3200</cx:pt>
          <cx:pt idx="38324">2800</cx:pt>
          <cx:pt idx="38325">2700</cx:pt>
          <cx:pt idx="38326">4400</cx:pt>
          <cx:pt idx="38327">1800</cx:pt>
          <cx:pt idx="38328">11700</cx:pt>
          <cx:pt idx="38329">4900</cx:pt>
          <cx:pt idx="38330">1300</cx:pt>
          <cx:pt idx="38331">1600</cx:pt>
          <cx:pt idx="38332">1200</cx:pt>
          <cx:pt idx="38333">1700</cx:pt>
          <cx:pt idx="38334">1100</cx:pt>
          <cx:pt idx="38335">1300</cx:pt>
          <cx:pt idx="38336">1700</cx:pt>
          <cx:pt idx="38337">1200</cx:pt>
          <cx:pt idx="38338">3000</cx:pt>
          <cx:pt idx="38339">3900</cx:pt>
          <cx:pt idx="38340">5200</cx:pt>
          <cx:pt idx="38341">4700</cx:pt>
          <cx:pt idx="38342">6600</cx:pt>
          <cx:pt idx="38343">3000</cx:pt>
          <cx:pt idx="38344">5900</cx:pt>
          <cx:pt idx="38345">4200</cx:pt>
          <cx:pt idx="38346">4100</cx:pt>
          <cx:pt idx="38347">3300</cx:pt>
          <cx:pt idx="38348">4700</cx:pt>
          <cx:pt idx="38349">2800</cx:pt>
          <cx:pt idx="38350">4300</cx:pt>
          <cx:pt idx="38351">4200</cx:pt>
          <cx:pt idx="38352">4200</cx:pt>
          <cx:pt idx="38353">4200</cx:pt>
          <cx:pt idx="38354">3400</cx:pt>
          <cx:pt idx="38355">3200</cx:pt>
          <cx:pt idx="38356">3700</cx:pt>
          <cx:pt idx="38357">3300</cx:pt>
          <cx:pt idx="38358">3600</cx:pt>
          <cx:pt idx="38359">3800</cx:pt>
          <cx:pt idx="38360">3600</cx:pt>
          <cx:pt idx="38361">3800</cx:pt>
          <cx:pt idx="38362">9400</cx:pt>
          <cx:pt idx="38363">7200</cx:pt>
          <cx:pt idx="38364">3700</cx:pt>
          <cx:pt idx="38365">2600</cx:pt>
          <cx:pt idx="38366">2500</cx:pt>
          <cx:pt idx="38367">4600</cx:pt>
          <cx:pt idx="38368">8000</cx:pt>
          <cx:pt idx="38369">3300</cx:pt>
          <cx:pt idx="38370">8200</cx:pt>
          <cx:pt idx="38371">4800</cx:pt>
          <cx:pt idx="38372">4500</cx:pt>
          <cx:pt idx="38373">5600</cx:pt>
          <cx:pt idx="38374">1800</cx:pt>
          <cx:pt idx="38375">3100</cx:pt>
          <cx:pt idx="38376">3200</cx:pt>
          <cx:pt idx="38377">1800</cx:pt>
          <cx:pt idx="38378">1900</cx:pt>
          <cx:pt idx="38379">1700</cx:pt>
          <cx:pt idx="38380">1900</cx:pt>
          <cx:pt idx="38381">1600</cx:pt>
          <cx:pt idx="38382">2000</cx:pt>
          <cx:pt idx="38383">1900</cx:pt>
          <cx:pt idx="38384">1600</cx:pt>
          <cx:pt idx="38385">1600</cx:pt>
          <cx:pt idx="38386">2800</cx:pt>
          <cx:pt idx="38387">4100</cx:pt>
          <cx:pt idx="38388">4900</cx:pt>
          <cx:pt idx="38389">5900</cx:pt>
          <cx:pt idx="38390">4800</cx:pt>
          <cx:pt idx="38391">3200</cx:pt>
          <cx:pt idx="38392">4200</cx:pt>
          <cx:pt idx="38393">2000</cx:pt>
          <cx:pt idx="38394">3000</cx:pt>
          <cx:pt idx="38395">3000</cx:pt>
          <cx:pt idx="38396">2700</cx:pt>
          <cx:pt idx="38397">3300</cx:pt>
          <cx:pt idx="38398">1300</cx:pt>
          <cx:pt idx="38399">3600</cx:pt>
          <cx:pt idx="38400">4500</cx:pt>
          <cx:pt idx="38401">4200</cx:pt>
          <cx:pt idx="38402">4800</cx:pt>
          <cx:pt idx="38403">4700</cx:pt>
          <cx:pt idx="38404">5100</cx:pt>
          <cx:pt idx="38405">3500</cx:pt>
          <cx:pt idx="38406">4700</cx:pt>
          <cx:pt idx="38407">3700</cx:pt>
          <cx:pt idx="38408">3700</cx:pt>
          <cx:pt idx="38409">3900</cx:pt>
          <cx:pt idx="38410">3500</cx:pt>
          <cx:pt idx="38411">3200</cx:pt>
          <cx:pt idx="38412">2700</cx:pt>
          <cx:pt idx="38413">3200</cx:pt>
          <cx:pt idx="38414">900</cx:pt>
          <cx:pt idx="38415">800</cx:pt>
          <cx:pt idx="38416">1200</cx:pt>
          <cx:pt idx="38417">600</cx:pt>
          <cx:pt idx="38418">900</cx:pt>
          <cx:pt idx="38419">600</cx:pt>
          <cx:pt idx="38420">700</cx:pt>
          <cx:pt idx="38421">600</cx:pt>
          <cx:pt idx="38422">200</cx:pt>
          <cx:pt idx="38423">300</cx:pt>
          <cx:pt idx="38424">300</cx:pt>
          <cx:pt idx="38425">300</cx:pt>
          <cx:pt idx="38426">400</cx:pt>
          <cx:pt idx="38427">200</cx:pt>
          <cx:pt idx="38428">300</cx:pt>
          <cx:pt idx="38429">300</cx:pt>
          <cx:pt idx="38430">300</cx:pt>
          <cx:pt idx="38431">300</cx:pt>
          <cx:pt idx="38432">300</cx:pt>
          <cx:pt idx="38433">200</cx:pt>
          <cx:pt idx="38434">4300</cx:pt>
          <cx:pt idx="38435">3700</cx:pt>
          <cx:pt idx="38436">3400</cx:pt>
          <cx:pt idx="38437">3600</cx:pt>
          <cx:pt idx="38438">3900</cx:pt>
          <cx:pt idx="38439">2700</cx:pt>
          <cx:pt idx="38440">600</cx:pt>
          <cx:pt idx="38441">2600</cx:pt>
          <cx:pt idx="38442">1800</cx:pt>
          <cx:pt idx="38443">2200</cx:pt>
          <cx:pt idx="38444">2100</cx:pt>
          <cx:pt idx="38445">1700</cx:pt>
          <cx:pt idx="38446">3900</cx:pt>
          <cx:pt idx="38447">4600</cx:pt>
          <cx:pt idx="38448">3700</cx:pt>
          <cx:pt idx="38449">3900</cx:pt>
          <cx:pt idx="38450">4200</cx:pt>
          <cx:pt idx="38451">4100</cx:pt>
          <cx:pt idx="38452">4100</cx:pt>
          <cx:pt idx="38453">4700</cx:pt>
          <cx:pt idx="38454">5200</cx:pt>
          <cx:pt idx="38455">4400</cx:pt>
          <cx:pt idx="38456">3100</cx:pt>
          <cx:pt idx="38457">3400</cx:pt>
          <cx:pt idx="38458">1300</cx:pt>
          <cx:pt idx="38459">1400</cx:pt>
          <cx:pt idx="38460">1400</cx:pt>
          <cx:pt idx="38461">1600</cx:pt>
          <cx:pt idx="38462">1400</cx:pt>
          <cx:pt idx="38463">1500</cx:pt>
          <cx:pt idx="38464">2000</cx:pt>
          <cx:pt idx="38465">1500</cx:pt>
          <cx:pt idx="38466">2300</cx:pt>
          <cx:pt idx="38467">1400</cx:pt>
          <cx:pt idx="38468">2000</cx:pt>
          <cx:pt idx="38469">1500</cx:pt>
          <cx:pt idx="38470">1500</cx:pt>
          <cx:pt idx="38471">2100</cx:pt>
          <cx:pt idx="38472">1500</cx:pt>
          <cx:pt idx="38473">3300</cx:pt>
          <cx:pt idx="38474">2900</cx:pt>
          <cx:pt idx="38475">2900</cx:pt>
          <cx:pt idx="38476">2800</cx:pt>
          <cx:pt idx="38477">3400</cx:pt>
          <cx:pt idx="38478">6000</cx:pt>
          <cx:pt idx="38479">6100</cx:pt>
          <cx:pt idx="38480">5300</cx:pt>
          <cx:pt idx="38481">4900</cx:pt>
          <cx:pt idx="38482">2600</cx:pt>
          <cx:pt idx="38483">4100</cx:pt>
          <cx:pt idx="38484">5500</cx:pt>
          <cx:pt idx="38485">2400</cx:pt>
          <cx:pt idx="38486">4100</cx:pt>
          <cx:pt idx="38487">6800</cx:pt>
          <cx:pt idx="38488">5900</cx:pt>
          <cx:pt idx="38489">6900</cx:pt>
          <cx:pt idx="38490">4000</cx:pt>
          <cx:pt idx="38491">8400</cx:pt>
          <cx:pt idx="38492">3800</cx:pt>
          <cx:pt idx="38493">3700</cx:pt>
          <cx:pt idx="38494">2700</cx:pt>
          <cx:pt idx="38495">2900</cx:pt>
          <cx:pt idx="38496">1700</cx:pt>
          <cx:pt idx="38497">3200</cx:pt>
          <cx:pt idx="38498">2900</cx:pt>
          <cx:pt idx="38499">1800</cx:pt>
          <cx:pt idx="38500">0</cx:pt>
          <cx:pt idx="38501">100</cx:pt>
          <cx:pt idx="38502">300</cx:pt>
          <cx:pt idx="38503">1600</cx:pt>
          <cx:pt idx="38504">1800</cx:pt>
          <cx:pt idx="38505">2000</cx:pt>
          <cx:pt idx="38506">2200</cx:pt>
          <cx:pt idx="38507">2100</cx:pt>
          <cx:pt idx="38508">2700</cx:pt>
          <cx:pt idx="38509">3800</cx:pt>
          <cx:pt idx="38510">3400</cx:pt>
          <cx:pt idx="38511">3300</cx:pt>
          <cx:pt idx="38512">2200</cx:pt>
          <cx:pt idx="38513">3100</cx:pt>
          <cx:pt idx="38514">2400</cx:pt>
          <cx:pt idx="38515">600</cx:pt>
          <cx:pt idx="38516">0</cx:pt>
          <cx:pt idx="38517">0</cx:pt>
          <cx:pt idx="38518">0</cx:pt>
          <cx:pt idx="38519">800</cx:pt>
          <cx:pt idx="38520">3000</cx:pt>
          <cx:pt idx="38521">2100</cx:pt>
          <cx:pt idx="38522">2900</cx:pt>
          <cx:pt idx="38523">800</cx:pt>
          <cx:pt idx="38524">1200</cx:pt>
          <cx:pt idx="38525">1400</cx:pt>
          <cx:pt idx="38526">1700</cx:pt>
          <cx:pt idx="38527">700</cx:pt>
          <cx:pt idx="38528">100</cx:pt>
          <cx:pt idx="38529">0</cx:pt>
          <cx:pt idx="38530">100</cx:pt>
          <cx:pt idx="38531">8400</cx:pt>
          <cx:pt idx="38532">13100</cx:pt>
          <cx:pt idx="38533">12000</cx:pt>
          <cx:pt idx="38534">14900</cx:pt>
          <cx:pt idx="38535">14800</cx:pt>
          <cx:pt idx="38536">15100</cx:pt>
          <cx:pt idx="38537">11200</cx:pt>
          <cx:pt idx="38538">15100</cx:pt>
          <cx:pt idx="38539">12900</cx:pt>
          <cx:pt idx="38540">14500</cx:pt>
          <cx:pt idx="38541">16000</cx:pt>
          <cx:pt idx="38542">13100</cx:pt>
          <cx:pt idx="38543">2000</cx:pt>
          <cx:pt idx="38544">2100</cx:pt>
          <cx:pt idx="38545">1800</cx:pt>
          <cx:pt idx="38546">2000</cx:pt>
          <cx:pt idx="38547">2000</cx:pt>
          <cx:pt idx="38548">2200</cx:pt>
          <cx:pt idx="38549">1500</cx:pt>
          <cx:pt idx="38550">1800</cx:pt>
          <cx:pt idx="38551">2700</cx:pt>
          <cx:pt idx="38552">1600</cx:pt>
          <cx:pt idx="38553">2500</cx:pt>
          <cx:pt idx="38554">1600</cx:pt>
          <cx:pt idx="38555">1100</cx:pt>
          <cx:pt idx="38556">2100</cx:pt>
          <cx:pt idx="38557">2000</cx:pt>
          <cx:pt idx="38558">1400</cx:pt>
          <cx:pt idx="38559">1700</cx:pt>
          <cx:pt idx="38560">1300</cx:pt>
          <cx:pt idx="38561">2600</cx:pt>
          <cx:pt idx="38562">1900</cx:pt>
          <cx:pt idx="38563">1600</cx:pt>
          <cx:pt idx="38564">1600</cx:pt>
          <cx:pt idx="38565">1500</cx:pt>
          <cx:pt idx="38566">1600</cx:pt>
          <cx:pt idx="38567">400</cx:pt>
          <cx:pt idx="38568">0</cx:pt>
          <cx:pt idx="38569">700</cx:pt>
          <cx:pt idx="38570">200</cx:pt>
          <cx:pt idx="38571">500</cx:pt>
          <cx:pt idx="38572">800</cx:pt>
          <cx:pt idx="38573">1200</cx:pt>
          <cx:pt idx="38574">1000</cx:pt>
          <cx:pt idx="38575">1100</cx:pt>
          <cx:pt idx="38576">5400</cx:pt>
          <cx:pt idx="38577">2900</cx:pt>
          <cx:pt idx="38578">3300</cx:pt>
          <cx:pt idx="38579">4300</cx:pt>
          <cx:pt idx="38580">3500</cx:pt>
          <cx:pt idx="38581">300</cx:pt>
          <cx:pt idx="38582">0</cx:pt>
          <cx:pt idx="38583">0</cx:pt>
          <cx:pt idx="38584">400</cx:pt>
          <cx:pt idx="38585">3700</cx:pt>
          <cx:pt idx="38586">4000</cx:pt>
          <cx:pt idx="38587">3700</cx:pt>
          <cx:pt idx="38588">8500</cx:pt>
          <cx:pt idx="38589">11900</cx:pt>
          <cx:pt idx="38590">7200</cx:pt>
          <cx:pt idx="38591">7300</cx:pt>
          <cx:pt idx="38592">7200</cx:pt>
          <cx:pt idx="38593">9600</cx:pt>
          <cx:pt idx="38594">7400</cx:pt>
          <cx:pt idx="38595">8400</cx:pt>
          <cx:pt idx="38596">9000</cx:pt>
          <cx:pt idx="38597">7100</cx:pt>
          <cx:pt idx="38598">6900</cx:pt>
          <cx:pt idx="38599">7000</cx:pt>
          <cx:pt idx="38600">3600</cx:pt>
          <cx:pt idx="38601">3600</cx:pt>
          <cx:pt idx="38602">2200</cx:pt>
          <cx:pt idx="38603">2800</cx:pt>
          <cx:pt idx="38604">2600</cx:pt>
          <cx:pt idx="38605">3200</cx:pt>
          <cx:pt idx="38606">3400</cx:pt>
          <cx:pt idx="38607">1200</cx:pt>
          <cx:pt idx="38608">5000</cx:pt>
          <cx:pt idx="38609">4200</cx:pt>
          <cx:pt idx="38610">2400</cx:pt>
          <cx:pt idx="38611">2500</cx:pt>
          <cx:pt idx="38612">5900</cx:pt>
          <cx:pt idx="38613">5900</cx:pt>
          <cx:pt idx="38614">3900</cx:pt>
          <cx:pt idx="38615">3500</cx:pt>
          <cx:pt idx="38616">100</cx:pt>
          <cx:pt idx="38617">100</cx:pt>
          <cx:pt idx="38618">0</cx:pt>
          <cx:pt idx="38619">0</cx:pt>
          <cx:pt idx="38620">200</cx:pt>
          <cx:pt idx="38621">0</cx:pt>
          <cx:pt idx="38622">1700</cx:pt>
          <cx:pt idx="38623">800</cx:pt>
          <cx:pt idx="38624">2000</cx:pt>
          <cx:pt idx="38625">600</cx:pt>
          <cx:pt idx="38626">1100</cx:pt>
          <cx:pt idx="38627">1400</cx:pt>
          <cx:pt idx="38628">1200</cx:pt>
          <cx:pt idx="38629">1500</cx:pt>
          <cx:pt idx="38630">1300</cx:pt>
          <cx:pt idx="38631">1500</cx:pt>
          <cx:pt idx="38632">1300</cx:pt>
          <cx:pt idx="38633">1400</cx:pt>
          <cx:pt idx="38634">1400</cx:pt>
          <cx:pt idx="38635">1400</cx:pt>
          <cx:pt idx="38636">3600</cx:pt>
          <cx:pt idx="38637">4400</cx:pt>
          <cx:pt idx="38638">2800</cx:pt>
          <cx:pt idx="38639">3600</cx:pt>
          <cx:pt idx="38640">13500</cx:pt>
          <cx:pt idx="38641">2400</cx:pt>
          <cx:pt idx="38642">3200</cx:pt>
          <cx:pt idx="38643">4000</cx:pt>
          <cx:pt idx="38644">5100</cx:pt>
          <cx:pt idx="38645">4200</cx:pt>
          <cx:pt idx="38646">3300</cx:pt>
          <cx:pt idx="38647">2600</cx:pt>
          <cx:pt idx="38648">8600</cx:pt>
          <cx:pt idx="38649">8400</cx:pt>
          <cx:pt idx="38650">6800</cx:pt>
          <cx:pt idx="38651">5800</cx:pt>
          <cx:pt idx="38652">8500</cx:pt>
          <cx:pt idx="38653">7400</cx:pt>
          <cx:pt idx="38654">11300</cx:pt>
          <cx:pt idx="38655">7900</cx:pt>
          <cx:pt idx="38656">5900</cx:pt>
          <cx:pt idx="38657">4200</cx:pt>
          <cx:pt idx="38658">6700</cx:pt>
          <cx:pt idx="38659">5700</cx:pt>
          <cx:pt idx="38660">3000</cx:pt>
          <cx:pt idx="38661">1400</cx:pt>
          <cx:pt idx="38662">2700</cx:pt>
          <cx:pt idx="38663">2300</cx:pt>
          <cx:pt idx="38664">3200</cx:pt>
          <cx:pt idx="38665">2800</cx:pt>
          <cx:pt idx="38666">2600</cx:pt>
          <cx:pt idx="38667">2900</cx:pt>
          <cx:pt idx="38668">3800</cx:pt>
          <cx:pt idx="38669">3100</cx:pt>
          <cx:pt idx="38670">3900</cx:pt>
          <cx:pt idx="38671">2900</cx:pt>
          <cx:pt idx="38672">2400</cx:pt>
          <cx:pt idx="38673">3100</cx:pt>
          <cx:pt idx="38674">2500</cx:pt>
          <cx:pt idx="38675">2700</cx:pt>
          <cx:pt idx="38676">3000</cx:pt>
          <cx:pt idx="38677">3500</cx:pt>
          <cx:pt idx="38678">2800</cx:pt>
          <cx:pt idx="38679">3000</cx:pt>
          <cx:pt idx="38680">3200</cx:pt>
          <cx:pt idx="38681">2600</cx:pt>
          <cx:pt idx="38682">2600</cx:pt>
          <cx:pt idx="38683">2400</cx:pt>
          <cx:pt idx="38684">4900</cx:pt>
          <cx:pt idx="38685">3700</cx:pt>
          <cx:pt idx="38686">2800</cx:pt>
          <cx:pt idx="38687">2900</cx:pt>
          <cx:pt idx="38688">3200</cx:pt>
          <cx:pt idx="38689">2800</cx:pt>
          <cx:pt idx="38690">5400</cx:pt>
          <cx:pt idx="38691">3400</cx:pt>
          <cx:pt idx="38692">4200</cx:pt>
          <cx:pt idx="38693">5300</cx:pt>
          <cx:pt idx="38694">8500</cx:pt>
          <cx:pt idx="38695">5300</cx:pt>
          <cx:pt idx="38696">3300</cx:pt>
          <cx:pt idx="38697">4100</cx:pt>
          <cx:pt idx="38698">3300</cx:pt>
          <cx:pt idx="38699">3400</cx:pt>
          <cx:pt idx="38700">4100</cx:pt>
          <cx:pt idx="38701">3100</cx:pt>
          <cx:pt idx="38702">4600</cx:pt>
          <cx:pt idx="38703">2400</cx:pt>
          <cx:pt idx="38704">2900</cx:pt>
          <cx:pt idx="38705">2200</cx:pt>
          <cx:pt idx="38706">2000</cx:pt>
          <cx:pt idx="38707">2800</cx:pt>
          <cx:pt idx="38708">300</cx:pt>
          <cx:pt idx="38709">600</cx:pt>
          <cx:pt idx="38710">600</cx:pt>
          <cx:pt idx="38711">300</cx:pt>
          <cx:pt idx="38712">1100</cx:pt>
          <cx:pt idx="38713">1100</cx:pt>
          <cx:pt idx="38714">1100</cx:pt>
          <cx:pt idx="38715">1200</cx:pt>
          <cx:pt idx="38716">500</cx:pt>
          <cx:pt idx="38717">1700</cx:pt>
          <cx:pt idx="38718">1200</cx:pt>
          <cx:pt idx="38719">1000</cx:pt>
          <cx:pt idx="38720">1600</cx:pt>
          <cx:pt idx="38721">1500</cx:pt>
          <cx:pt idx="38722">2200</cx:pt>
          <cx:pt idx="38723">1600</cx:pt>
          <cx:pt idx="38724">2100</cx:pt>
          <cx:pt idx="38725">1900</cx:pt>
          <cx:pt idx="38726">2100</cx:pt>
          <cx:pt idx="38727">2000</cx:pt>
          <cx:pt idx="38728">1200</cx:pt>
          <cx:pt idx="38729">2600</cx:pt>
          <cx:pt idx="38730">1800</cx:pt>
          <cx:pt idx="38731">1700</cx:pt>
          <cx:pt idx="38732">1800</cx:pt>
          <cx:pt idx="38733">2900</cx:pt>
          <cx:pt idx="38734">2700</cx:pt>
          <cx:pt idx="38735">2900</cx:pt>
          <cx:pt idx="38736">3100</cx:pt>
          <cx:pt idx="38737">2500</cx:pt>
          <cx:pt idx="38738">200</cx:pt>
          <cx:pt idx="38739">1000</cx:pt>
          <cx:pt idx="38740">700</cx:pt>
          <cx:pt idx="38741">1100</cx:pt>
          <cx:pt idx="38742">1600</cx:pt>
          <cx:pt idx="38743">1300</cx:pt>
          <cx:pt idx="38744">1300</cx:pt>
          <cx:pt idx="38745">2000</cx:pt>
          <cx:pt idx="38746">4500</cx:pt>
          <cx:pt idx="38747">4100</cx:pt>
          <cx:pt idx="38748">3200</cx:pt>
          <cx:pt idx="38749">1700</cx:pt>
          <cx:pt idx="38750">300</cx:pt>
          <cx:pt idx="38751">700</cx:pt>
          <cx:pt idx="38752">5000</cx:pt>
          <cx:pt idx="38753">5700</cx:pt>
          <cx:pt idx="38754">3900</cx:pt>
          <cx:pt idx="38755">0</cx:pt>
          <cx:pt idx="38756">3300</cx:pt>
          <cx:pt idx="38757">3400</cx:pt>
          <cx:pt idx="38758">2500</cx:pt>
          <cx:pt idx="38759">1700</cx:pt>
          <cx:pt idx="38760">5800</cx:pt>
          <cx:pt idx="38761">2900</cx:pt>
          <cx:pt idx="38762">3500</cx:pt>
          <cx:pt idx="38763">3000</cx:pt>
          <cx:pt idx="38764">4300</cx:pt>
          <cx:pt idx="38765">3900</cx:pt>
          <cx:pt idx="38766">3300</cx:pt>
          <cx:pt idx="38767">4700</cx:pt>
          <cx:pt idx="38768">2200</cx:pt>
          <cx:pt idx="38769">3600</cx:pt>
          <cx:pt idx="38770">2700</cx:pt>
          <cx:pt idx="38771">3000</cx:pt>
          <cx:pt idx="38772">3300</cx:pt>
          <cx:pt idx="38773">2000</cx:pt>
          <cx:pt idx="38774">2500</cx:pt>
          <cx:pt idx="38775">2400</cx:pt>
          <cx:pt idx="38776">3000</cx:pt>
          <cx:pt idx="38777">2800</cx:pt>
          <cx:pt idx="38778">2100</cx:pt>
          <cx:pt idx="38779">2500</cx:pt>
          <cx:pt idx="38780">6300</cx:pt>
          <cx:pt idx="38781">3600</cx:pt>
          <cx:pt idx="38782">4200</cx:pt>
          <cx:pt idx="38783">1900</cx:pt>
          <cx:pt idx="38784">3000</cx:pt>
          <cx:pt idx="38785">900</cx:pt>
          <cx:pt idx="38786">1500</cx:pt>
          <cx:pt idx="38787">1500</cx:pt>
          <cx:pt idx="38788">3100</cx:pt>
          <cx:pt idx="38789">1900</cx:pt>
          <cx:pt idx="38790">7900</cx:pt>
          <cx:pt idx="38791">3700</cx:pt>
          <cx:pt idx="38792">3800</cx:pt>
          <cx:pt idx="38793">5100</cx:pt>
          <cx:pt idx="38794">5300</cx:pt>
          <cx:pt idx="38795">1300</cx:pt>
          <cx:pt idx="38796">500</cx:pt>
          <cx:pt idx="38797">1900</cx:pt>
          <cx:pt idx="38798">3500</cx:pt>
          <cx:pt idx="38799">3000</cx:pt>
          <cx:pt idx="38800">3700</cx:pt>
          <cx:pt idx="38801">1600</cx:pt>
          <cx:pt idx="38802">1300</cx:pt>
          <cx:pt idx="38803">1500</cx:pt>
          <cx:pt idx="38804">4100</cx:pt>
          <cx:pt idx="38805">1300</cx:pt>
          <cx:pt idx="38806">3900</cx:pt>
          <cx:pt idx="38807">9500</cx:pt>
          <cx:pt idx="38808">11900</cx:pt>
          <cx:pt idx="38809">3000</cx:pt>
          <cx:pt idx="38810">3200</cx:pt>
          <cx:pt idx="38811">4500</cx:pt>
          <cx:pt idx="38812">2200</cx:pt>
          <cx:pt idx="38813">3100</cx:pt>
          <cx:pt idx="38814">1900</cx:pt>
          <cx:pt idx="38815">2500</cx:pt>
          <cx:pt idx="38816">1100</cx:pt>
          <cx:pt idx="38817">1000</cx:pt>
          <cx:pt idx="38818">1100</cx:pt>
          <cx:pt idx="38819">1800</cx:pt>
          <cx:pt idx="38820">1400</cx:pt>
          <cx:pt idx="38821">900</cx:pt>
          <cx:pt idx="38822">3700</cx:pt>
          <cx:pt idx="38823">1300</cx:pt>
          <cx:pt idx="38824">1100</cx:pt>
          <cx:pt idx="38825">1300</cx:pt>
          <cx:pt idx="38826">1400</cx:pt>
          <cx:pt idx="38827">1000</cx:pt>
          <cx:pt idx="38828">3000</cx:pt>
          <cx:pt idx="38829">4000</cx:pt>
          <cx:pt idx="38830">2900</cx:pt>
          <cx:pt idx="38831">5300</cx:pt>
          <cx:pt idx="38832">2700</cx:pt>
          <cx:pt idx="38833">3300</cx:pt>
          <cx:pt idx="38834">2900</cx:pt>
          <cx:pt idx="38835">2400</cx:pt>
          <cx:pt idx="38836">1500</cx:pt>
          <cx:pt idx="38837">1400</cx:pt>
          <cx:pt idx="38838">1700</cx:pt>
          <cx:pt idx="38839">2400</cx:pt>
          <cx:pt idx="38840">1500</cx:pt>
          <cx:pt idx="38841">1500</cx:pt>
          <cx:pt idx="38842">1500</cx:pt>
          <cx:pt idx="38843">1600</cx:pt>
          <cx:pt idx="38844">1200</cx:pt>
          <cx:pt idx="38845">1300</cx:pt>
          <cx:pt idx="38846">1300</cx:pt>
          <cx:pt idx="38847">1400</cx:pt>
          <cx:pt idx="38848">1500</cx:pt>
          <cx:pt idx="38849">1400</cx:pt>
          <cx:pt idx="38850">1500</cx:pt>
          <cx:pt idx="38851">1700</cx:pt>
          <cx:pt idx="38852">5400</cx:pt>
          <cx:pt idx="38853">6300</cx:pt>
          <cx:pt idx="38854">6000</cx:pt>
          <cx:pt idx="38855">7600</cx:pt>
          <cx:pt idx="38856">6700</cx:pt>
          <cx:pt idx="38857">4700</cx:pt>
          <cx:pt idx="38858">5800</cx:pt>
          <cx:pt idx="38859">6100</cx:pt>
          <cx:pt idx="38860">7300</cx:pt>
          <cx:pt idx="38861">7300</cx:pt>
          <cx:pt idx="38862">8300</cx:pt>
          <cx:pt idx="38863">8700</cx:pt>
          <cx:pt idx="38864">2800</cx:pt>
          <cx:pt idx="38865">3400</cx:pt>
          <cx:pt idx="38866">3100</cx:pt>
          <cx:pt idx="38867">2100</cx:pt>
          <cx:pt idx="38868">1600</cx:pt>
          <cx:pt idx="38869">2500</cx:pt>
          <cx:pt idx="38870">3600</cx:pt>
          <cx:pt idx="38871">2400</cx:pt>
          <cx:pt idx="38872">5400</cx:pt>
          <cx:pt idx="38873">3500</cx:pt>
          <cx:pt idx="38874">3000</cx:pt>
          <cx:pt idx="38875">3300</cx:pt>
          <cx:pt idx="38876">3400</cx:pt>
          <cx:pt idx="38877">5000</cx:pt>
          <cx:pt idx="38878">5000</cx:pt>
          <cx:pt idx="38879">3900</cx:pt>
          <cx:pt idx="38880">4700</cx:pt>
          <cx:pt idx="38881">3100</cx:pt>
          <cx:pt idx="38882">5100</cx:pt>
          <cx:pt idx="38883">3600</cx:pt>
          <cx:pt idx="38884">2200</cx:pt>
          <cx:pt idx="38885">5800</cx:pt>
          <cx:pt idx="38886">3800</cx:pt>
          <cx:pt idx="38887">4300</cx:pt>
          <cx:pt idx="38888">5400</cx:pt>
          <cx:pt idx="38889">4500</cx:pt>
          <cx:pt idx="38890">4700</cx:pt>
          <cx:pt idx="38891">1300</cx:pt>
          <cx:pt idx="38892">2800</cx:pt>
          <cx:pt idx="38893">2900</cx:pt>
          <cx:pt idx="38894">4100</cx:pt>
          <cx:pt idx="38895">2800</cx:pt>
          <cx:pt idx="38896">2800</cx:pt>
          <cx:pt idx="38897">4800</cx:pt>
          <cx:pt idx="38898">3200</cx:pt>
          <cx:pt idx="38899">3400</cx:pt>
          <cx:pt idx="38900">1900</cx:pt>
          <cx:pt idx="38901">2900</cx:pt>
          <cx:pt idx="38902">2800</cx:pt>
          <cx:pt idx="38903">2700</cx:pt>
          <cx:pt idx="38904">3800</cx:pt>
          <cx:pt idx="38905">500</cx:pt>
          <cx:pt idx="38906">2900</cx:pt>
          <cx:pt idx="38907">1700</cx:pt>
          <cx:pt idx="38908">1500</cx:pt>
          <cx:pt idx="38909">1600</cx:pt>
          <cx:pt idx="38910">1700</cx:pt>
          <cx:pt idx="38911">900</cx:pt>
          <cx:pt idx="38912">7400</cx:pt>
          <cx:pt idx="38913">7200</cx:pt>
          <cx:pt idx="38914">1600</cx:pt>
          <cx:pt idx="38915">6000</cx:pt>
          <cx:pt idx="38916">6800</cx:pt>
          <cx:pt idx="38917">7100</cx:pt>
          <cx:pt idx="38918">7400</cx:pt>
          <cx:pt idx="38919">5900</cx:pt>
          <cx:pt idx="38920">6100</cx:pt>
          <cx:pt idx="38921">4900</cx:pt>
          <cx:pt idx="38922">4800</cx:pt>
          <cx:pt idx="38923">4400</cx:pt>
          <cx:pt idx="38924">3400</cx:pt>
          <cx:pt idx="38925">3200</cx:pt>
          <cx:pt idx="38926">4100</cx:pt>
          <cx:pt idx="38927">3000</cx:pt>
          <cx:pt idx="38928">2800</cx:pt>
          <cx:pt idx="38929">2200</cx:pt>
          <cx:pt idx="38930">3100</cx:pt>
          <cx:pt idx="38931">3900</cx:pt>
          <cx:pt idx="38932">2600</cx:pt>
          <cx:pt idx="38933">4600</cx:pt>
          <cx:pt idx="38934">2200</cx:pt>
          <cx:pt idx="38935">3100</cx:pt>
          <cx:pt idx="38936">3000</cx:pt>
          <cx:pt idx="38937">3900</cx:pt>
          <cx:pt idx="38938">4500</cx:pt>
          <cx:pt idx="38939">2500</cx:pt>
          <cx:pt idx="38940">4100</cx:pt>
          <cx:pt idx="38941">3100</cx:pt>
          <cx:pt idx="38942">100</cx:pt>
          <cx:pt idx="38943">100</cx:pt>
          <cx:pt idx="38944">900</cx:pt>
          <cx:pt idx="38945">700</cx:pt>
          <cx:pt idx="38946">800</cx:pt>
          <cx:pt idx="38947">700</cx:pt>
          <cx:pt idx="38948">900</cx:pt>
          <cx:pt idx="38949">600</cx:pt>
          <cx:pt idx="38950">1400</cx:pt>
          <cx:pt idx="38951">1200</cx:pt>
          <cx:pt idx="38952">1400</cx:pt>
          <cx:pt idx="38953">2300</cx:pt>
          <cx:pt idx="38954">4200</cx:pt>
          <cx:pt idx="38955">4500</cx:pt>
          <cx:pt idx="38956">1500</cx:pt>
          <cx:pt idx="38957">6200</cx:pt>
          <cx:pt idx="38958">4000</cx:pt>
          <cx:pt idx="38959">3300</cx:pt>
          <cx:pt idx="38960">3200</cx:pt>
          <cx:pt idx="38961">10000</cx:pt>
          <cx:pt idx="38962">3700</cx:pt>
          <cx:pt idx="38963">3800</cx:pt>
          <cx:pt idx="38964">3300</cx:pt>
          <cx:pt idx="38965">3000</cx:pt>
          <cx:pt idx="38966">800</cx:pt>
          <cx:pt idx="38967">1000</cx:pt>
          <cx:pt idx="38968">1100</cx:pt>
          <cx:pt idx="38969">1200</cx:pt>
          <cx:pt idx="38970">800</cx:pt>
          <cx:pt idx="38971">800</cx:pt>
          <cx:pt idx="38972">0</cx:pt>
          <cx:pt idx="38973">700</cx:pt>
          <cx:pt idx="38974">600</cx:pt>
          <cx:pt idx="38975">300</cx:pt>
          <cx:pt idx="38976">1100</cx:pt>
          <cx:pt idx="38977">1200</cx:pt>
          <cx:pt idx="38978">900</cx:pt>
          <cx:pt idx="38979">1000</cx:pt>
          <cx:pt idx="38980">1300</cx:pt>
          <cx:pt idx="38981">900</cx:pt>
          <cx:pt idx="38982">1200</cx:pt>
          <cx:pt idx="38983">900</cx:pt>
          <cx:pt idx="38984">1200</cx:pt>
          <cx:pt idx="38985">1500</cx:pt>
          <cx:pt idx="38986">1400</cx:pt>
          <cx:pt idx="38987">1100</cx:pt>
          <cx:pt idx="38988">2600</cx:pt>
          <cx:pt idx="38989">3500</cx:pt>
          <cx:pt idx="38990">2400</cx:pt>
          <cx:pt idx="38991">3000</cx:pt>
          <cx:pt idx="38992">2600</cx:pt>
          <cx:pt idx="38993">1900</cx:pt>
          <cx:pt idx="38994">3100</cx:pt>
          <cx:pt idx="38995">2700</cx:pt>
          <cx:pt idx="38996">2000</cx:pt>
          <cx:pt idx="38997">2400</cx:pt>
          <cx:pt idx="38998">1700</cx:pt>
          <cx:pt idx="38999">1900</cx:pt>
          <cx:pt idx="39000">1900</cx:pt>
          <cx:pt idx="39001">1800</cx:pt>
          <cx:pt idx="39002">1600</cx:pt>
          <cx:pt idx="39003">1800</cx:pt>
          <cx:pt idx="39004">2400</cx:pt>
          <cx:pt idx="39005">1900</cx:pt>
          <cx:pt idx="39006">2700</cx:pt>
          <cx:pt idx="39007">800</cx:pt>
          <cx:pt idx="39008">1100</cx:pt>
          <cx:pt idx="39009">1000</cx:pt>
          <cx:pt idx="39010">800</cx:pt>
          <cx:pt idx="39011">800</cx:pt>
          <cx:pt idx="39012">8000</cx:pt>
          <cx:pt idx="39013">4800</cx:pt>
          <cx:pt idx="39014">4000</cx:pt>
          <cx:pt idx="39015">5200</cx:pt>
          <cx:pt idx="39016">4600</cx:pt>
          <cx:pt idx="39017">4600</cx:pt>
          <cx:pt idx="39018">3600</cx:pt>
          <cx:pt idx="39019">5100</cx:pt>
          <cx:pt idx="39020">5300</cx:pt>
          <cx:pt idx="39021">5500</cx:pt>
          <cx:pt idx="39022">5300</cx:pt>
          <cx:pt idx="39023">5200</cx:pt>
          <cx:pt idx="39024">1300</cx:pt>
          <cx:pt idx="39025">1500</cx:pt>
          <cx:pt idx="39026">1200</cx:pt>
          <cx:pt idx="39027">1400</cx:pt>
          <cx:pt idx="39028">2300</cx:pt>
          <cx:pt idx="39029">400</cx:pt>
          <cx:pt idx="39030">1400</cx:pt>
          <cx:pt idx="39031">1400</cx:pt>
          <cx:pt idx="39032">1400</cx:pt>
          <cx:pt idx="39033">1600</cx:pt>
          <cx:pt idx="39034">1300</cx:pt>
          <cx:pt idx="39035">1500</cx:pt>
          <cx:pt idx="39036">3500</cx:pt>
          <cx:pt idx="39037">4900</cx:pt>
          <cx:pt idx="39038">3800</cx:pt>
          <cx:pt idx="39039">5500</cx:pt>
          <cx:pt idx="39040">3000</cx:pt>
          <cx:pt idx="39041">3500</cx:pt>
          <cx:pt idx="39042">4800</cx:pt>
          <cx:pt idx="39043">4600</cx:pt>
          <cx:pt idx="39044">5700</cx:pt>
          <cx:pt idx="39045">6100</cx:pt>
          <cx:pt idx="39046">6000</cx:pt>
          <cx:pt idx="39047">4900</cx:pt>
          <cx:pt idx="39048">1600</cx:pt>
          <cx:pt idx="39049">2000</cx:pt>
          <cx:pt idx="39050">1000</cx:pt>
          <cx:pt idx="39051">1700</cx:pt>
          <cx:pt idx="39052">2600</cx:pt>
          <cx:pt idx="39053">3800</cx:pt>
          <cx:pt idx="39054">7500</cx:pt>
          <cx:pt idx="39055">6200</cx:pt>
          <cx:pt idx="39056">5200</cx:pt>
          <cx:pt idx="39057">6700</cx:pt>
          <cx:pt idx="39058">200</cx:pt>
          <cx:pt idx="39059">3400</cx:pt>
          <cx:pt idx="39060">4000</cx:pt>
          <cx:pt idx="39061">3400</cx:pt>
          <cx:pt idx="39062">3500</cx:pt>
          <cx:pt idx="39063">3400</cx:pt>
          <cx:pt idx="39064">3900</cx:pt>
          <cx:pt idx="39065">4000</cx:pt>
          <cx:pt idx="39066">3400</cx:pt>
          <cx:pt idx="39067">3600</cx:pt>
          <cx:pt idx="39068">4100</cx:pt>
          <cx:pt idx="39069">3700</cx:pt>
          <cx:pt idx="39070">4300</cx:pt>
          <cx:pt idx="39071">7400</cx:pt>
          <cx:pt idx="39072">8100</cx:pt>
          <cx:pt idx="39073">7400</cx:pt>
          <cx:pt idx="39074">8000</cx:pt>
          <cx:pt idx="39075">8200</cx:pt>
          <cx:pt idx="39076">7900</cx:pt>
          <cx:pt idx="39077">8900</cx:pt>
          <cx:pt idx="39078">6800</cx:pt>
          <cx:pt idx="39079">7000</cx:pt>
          <cx:pt idx="39080">6300</cx:pt>
          <cx:pt idx="39081">6500</cx:pt>
          <cx:pt idx="39082">6500</cx:pt>
          <cx:pt idx="39083">7500</cx:pt>
          <cx:pt idx="39084">7000</cx:pt>
          <cx:pt idx="39085">5800</cx:pt>
          <cx:pt idx="39086">6300</cx:pt>
          <cx:pt idx="39087">8900</cx:pt>
          <cx:pt idx="39088">6700</cx:pt>
          <cx:pt idx="39089">9200</cx:pt>
          <cx:pt idx="39090">6400</cx:pt>
          <cx:pt idx="39091">6400</cx:pt>
          <cx:pt idx="39092">7200</cx:pt>
          <cx:pt idx="39093">6700</cx:pt>
          <cx:pt idx="39094">9000</cx:pt>
          <cx:pt idx="39095">5200</cx:pt>
          <cx:pt idx="39096">5200</cx:pt>
          <cx:pt idx="39097">6200</cx:pt>
          <cx:pt idx="39098">6800</cx:pt>
          <cx:pt idx="39099">6600</cx:pt>
          <cx:pt idx="39100">7700</cx:pt>
          <cx:pt idx="39101">6600</cx:pt>
          <cx:pt idx="39102">5500</cx:pt>
          <cx:pt idx="39103">7000</cx:pt>
          <cx:pt idx="39104">5900</cx:pt>
          <cx:pt idx="39105">4400</cx:pt>
          <cx:pt idx="39106">4800</cx:pt>
          <cx:pt idx="39107">1600</cx:pt>
          <cx:pt idx="39108">2100</cx:pt>
          <cx:pt idx="39109">1600</cx:pt>
          <cx:pt idx="39110">1700</cx:pt>
          <cx:pt idx="39111">1500</cx:pt>
          <cx:pt idx="39112">1900</cx:pt>
          <cx:pt idx="39113">1100</cx:pt>
          <cx:pt idx="39114">2100</cx:pt>
          <cx:pt idx="39115">1800</cx:pt>
          <cx:pt idx="39116">1800</cx:pt>
          <cx:pt idx="39117">1500</cx:pt>
          <cx:pt idx="39118">1200</cx:pt>
          <cx:pt idx="39119">10000</cx:pt>
          <cx:pt idx="39120">5700</cx:pt>
          <cx:pt idx="39121">5600</cx:pt>
          <cx:pt idx="39122">6500</cx:pt>
          <cx:pt idx="39123">7100</cx:pt>
          <cx:pt idx="39124">6400</cx:pt>
          <cx:pt idx="39125">4500</cx:pt>
          <cx:pt idx="39126">5900</cx:pt>
          <cx:pt idx="39127">6800</cx:pt>
          <cx:pt idx="39128">6700</cx:pt>
          <cx:pt idx="39129">6000</cx:pt>
          <cx:pt idx="39130">3800</cx:pt>
          <cx:pt idx="39131">4300</cx:pt>
          <cx:pt idx="39132">5300</cx:pt>
          <cx:pt idx="39133">4100</cx:pt>
          <cx:pt idx="39134">3500</cx:pt>
          <cx:pt idx="39135">3700</cx:pt>
          <cx:pt idx="39136">3600</cx:pt>
          <cx:pt idx="39137">3600</cx:pt>
          <cx:pt idx="39138">2700</cx:pt>
          <cx:pt idx="39139">3400</cx:pt>
          <cx:pt idx="39140">3900</cx:pt>
          <cx:pt idx="39141">2500</cx:pt>
          <cx:pt idx="39142">2100</cx:pt>
          <cx:pt idx="39143">2200</cx:pt>
          <cx:pt idx="39144">3300</cx:pt>
          <cx:pt idx="39145">4500</cx:pt>
          <cx:pt idx="39146">100</cx:pt>
          <cx:pt idx="39147">1300</cx:pt>
          <cx:pt idx="39148">1500</cx:pt>
          <cx:pt idx="39149">2600</cx:pt>
          <cx:pt idx="39150">1600</cx:pt>
          <cx:pt idx="39151">1100</cx:pt>
          <cx:pt idx="39152">2200</cx:pt>
          <cx:pt idx="39153">1900</cx:pt>
          <cx:pt idx="39154">1700</cx:pt>
          <cx:pt idx="39155">1100</cx:pt>
          <cx:pt idx="39156">2700</cx:pt>
          <cx:pt idx="39157">2100</cx:pt>
          <cx:pt idx="39158">1200</cx:pt>
          <cx:pt idx="39159">1600</cx:pt>
          <cx:pt idx="39160">1500</cx:pt>
          <cx:pt idx="39161">1900</cx:pt>
          <cx:pt idx="39162">1900</cx:pt>
          <cx:pt idx="39163">2000</cx:pt>
          <cx:pt idx="39164">800</cx:pt>
          <cx:pt idx="39165">700</cx:pt>
          <cx:pt idx="39166">600</cx:pt>
          <cx:pt idx="39167">1800</cx:pt>
          <cx:pt idx="39168">2500</cx:pt>
          <cx:pt idx="39169">2100</cx:pt>
          <cx:pt idx="39170">3500</cx:pt>
          <cx:pt idx="39171">1800</cx:pt>
          <cx:pt idx="39172">1600</cx:pt>
          <cx:pt idx="39173">1600</cx:pt>
          <cx:pt idx="39174">1500</cx:pt>
          <cx:pt idx="39175">1500</cx:pt>
          <cx:pt idx="39176">1700</cx:pt>
          <cx:pt idx="39177">1900</cx:pt>
          <cx:pt idx="39178">1700</cx:pt>
          <cx:pt idx="39179">400</cx:pt>
          <cx:pt idx="39180">400</cx:pt>
          <cx:pt idx="39181">2500</cx:pt>
          <cx:pt idx="39182">1100</cx:pt>
          <cx:pt idx="39183">1000</cx:pt>
          <cx:pt idx="39184">3000</cx:pt>
          <cx:pt idx="39185">2900</cx:pt>
          <cx:pt idx="39186">2300</cx:pt>
          <cx:pt idx="39187">1100</cx:pt>
          <cx:pt idx="39188">2800</cx:pt>
          <cx:pt idx="39189">2400</cx:pt>
          <cx:pt idx="39190">2200</cx:pt>
          <cx:pt idx="39191">3800</cx:pt>
          <cx:pt idx="39192">4900</cx:pt>
          <cx:pt idx="39193">3600</cx:pt>
          <cx:pt idx="39194">5000</cx:pt>
          <cx:pt idx="39195">4900</cx:pt>
          <cx:pt idx="39196">4300</cx:pt>
          <cx:pt idx="39197">3100</cx:pt>
          <cx:pt idx="39198">3100</cx:pt>
          <cx:pt idx="39199">2800</cx:pt>
          <cx:pt idx="39200">2900</cx:pt>
          <cx:pt idx="39201">2200</cx:pt>
          <cx:pt idx="39202">2300</cx:pt>
          <cx:pt idx="39203">3600</cx:pt>
          <cx:pt idx="39204">1900</cx:pt>
          <cx:pt idx="39205">400</cx:pt>
          <cx:pt idx="39206">6200</cx:pt>
          <cx:pt idx="39207">2600</cx:pt>
          <cx:pt idx="39208">2000</cx:pt>
          <cx:pt idx="39209">1000</cx:pt>
          <cx:pt idx="39210">1100</cx:pt>
          <cx:pt idx="39211">1400</cx:pt>
          <cx:pt idx="39212">1600</cx:pt>
          <cx:pt idx="39213">1200</cx:pt>
          <cx:pt idx="39214">1300</cx:pt>
          <cx:pt idx="39215">1400</cx:pt>
          <cx:pt idx="39216">3000</cx:pt>
          <cx:pt idx="39217">900</cx:pt>
          <cx:pt idx="39218">800</cx:pt>
          <cx:pt idx="39219">1200</cx:pt>
          <cx:pt idx="39220">1000</cx:pt>
          <cx:pt idx="39221">1100</cx:pt>
          <cx:pt idx="39222">2200</cx:pt>
          <cx:pt idx="39223">1400</cx:pt>
          <cx:pt idx="39224">800</cx:pt>
          <cx:pt idx="39225">1200</cx:pt>
          <cx:pt idx="39226">1400</cx:pt>
          <cx:pt idx="39227">4300</cx:pt>
          <cx:pt idx="39228">6500</cx:pt>
          <cx:pt idx="39229">9000</cx:pt>
          <cx:pt idx="39230">7900</cx:pt>
          <cx:pt idx="39231">7700</cx:pt>
          <cx:pt idx="39232">5300</cx:pt>
          <cx:pt idx="39233">6200</cx:pt>
          <cx:pt idx="39234">4400</cx:pt>
          <cx:pt idx="39235">6000</cx:pt>
          <cx:pt idx="39236">6500</cx:pt>
          <cx:pt idx="39237">4100</cx:pt>
          <cx:pt idx="39238">6500</cx:pt>
          <cx:pt idx="39239">4200</cx:pt>
          <cx:pt idx="39240">3800</cx:pt>
          <cx:pt idx="39241">2700</cx:pt>
          <cx:pt idx="39242">3500</cx:pt>
          <cx:pt idx="39243">2700</cx:pt>
          <cx:pt idx="39244">2700</cx:pt>
          <cx:pt idx="39245">3100</cx:pt>
          <cx:pt idx="39246">2500</cx:pt>
          <cx:pt idx="39247">2800</cx:pt>
          <cx:pt idx="39248">3000</cx:pt>
          <cx:pt idx="39249">2800</cx:pt>
          <cx:pt idx="39250">2800</cx:pt>
          <cx:pt idx="39251">400</cx:pt>
          <cx:pt idx="39252">800</cx:pt>
          <cx:pt idx="39253">1300</cx:pt>
          <cx:pt idx="39254">300</cx:pt>
          <cx:pt idx="39255">400</cx:pt>
          <cx:pt idx="39256">200</cx:pt>
          <cx:pt idx="39257">300</cx:pt>
          <cx:pt idx="39258">0</cx:pt>
          <cx:pt idx="39259">800</cx:pt>
          <cx:pt idx="39260">2500</cx:pt>
          <cx:pt idx="39261">3600</cx:pt>
          <cx:pt idx="39262">2900</cx:pt>
          <cx:pt idx="39263">2500</cx:pt>
          <cx:pt idx="39264">3700</cx:pt>
          <cx:pt idx="39265">2800</cx:pt>
          <cx:pt idx="39266">2400</cx:pt>
          <cx:pt idx="39267">3200</cx:pt>
          <cx:pt idx="39268">3100</cx:pt>
          <cx:pt idx="39269">3200</cx:pt>
          <cx:pt idx="39270">3900</cx:pt>
          <cx:pt idx="39271">3300</cx:pt>
          <cx:pt idx="39272">2700</cx:pt>
          <cx:pt idx="39273">2900</cx:pt>
          <cx:pt idx="39274">2000</cx:pt>
          <cx:pt idx="39275">2400</cx:pt>
          <cx:pt idx="39276">2300</cx:pt>
          <cx:pt idx="39277">1900</cx:pt>
          <cx:pt idx="39278">2400</cx:pt>
          <cx:pt idx="39279">2200</cx:pt>
          <cx:pt idx="39280">1800</cx:pt>
          <cx:pt idx="39281">2300</cx:pt>
          <cx:pt idx="39282">1800</cx:pt>
          <cx:pt idx="39283">1900</cx:pt>
          <cx:pt idx="39284">5000</cx:pt>
          <cx:pt idx="39285">5500</cx:pt>
          <cx:pt idx="39286">5500</cx:pt>
          <cx:pt idx="39287">2300</cx:pt>
          <cx:pt idx="39288">2100</cx:pt>
          <cx:pt idx="39289">1400</cx:pt>
          <cx:pt idx="39290">1800</cx:pt>
          <cx:pt idx="39291">1800</cx:pt>
          <cx:pt idx="39292">900</cx:pt>
          <cx:pt idx="39293">1800</cx:pt>
          <cx:pt idx="39294">1600</cx:pt>
          <cx:pt idx="39295">5000</cx:pt>
          <cx:pt idx="39296">2700</cx:pt>
          <cx:pt idx="39297">7000</cx:pt>
          <cx:pt idx="39298">8400</cx:pt>
          <cx:pt idx="39299">6300</cx:pt>
          <cx:pt idx="39300">5800</cx:pt>
          <cx:pt idx="39301">5200</cx:pt>
          <cx:pt idx="39302">5700</cx:pt>
          <cx:pt idx="39303">5200</cx:pt>
          <cx:pt idx="39304">4700</cx:pt>
          <cx:pt idx="39305">3900</cx:pt>
          <cx:pt idx="39306">3900</cx:pt>
          <cx:pt idx="39307">4100</cx:pt>
          <cx:pt idx="39308">1900</cx:pt>
          <cx:pt idx="39309">1200</cx:pt>
          <cx:pt idx="39310">3500</cx:pt>
          <cx:pt idx="39311">1100</cx:pt>
          <cx:pt idx="39312">100200</cx:pt>
          <cx:pt idx="39313">600</cx:pt>
          <cx:pt idx="39314">1600</cx:pt>
          <cx:pt idx="39315">1200</cx:pt>
          <cx:pt idx="39316">2800</cx:pt>
          <cx:pt idx="39317">1100</cx:pt>
          <cx:pt idx="39318">1100</cx:pt>
          <cx:pt idx="39319">5700</cx:pt>
          <cx:pt idx="39320">4600</cx:pt>
          <cx:pt idx="39321">3500</cx:pt>
          <cx:pt idx="39322">4500</cx:pt>
          <cx:pt idx="39323">5400</cx:pt>
          <cx:pt idx="39324">4100</cx:pt>
          <cx:pt idx="39325">6300</cx:pt>
          <cx:pt idx="39326">5100</cx:pt>
          <cx:pt idx="39327">4900</cx:pt>
          <cx:pt idx="39328">5800</cx:pt>
          <cx:pt idx="39329">5000</cx:pt>
          <cx:pt idx="39330">7200</cx:pt>
          <cx:pt idx="39331">2600</cx:pt>
          <cx:pt idx="39332">3000</cx:pt>
          <cx:pt idx="39333">2800</cx:pt>
          <cx:pt idx="39334">3200</cx:pt>
          <cx:pt idx="39335">2200</cx:pt>
          <cx:pt idx="39336">100</cx:pt>
          <cx:pt idx="39337">300</cx:pt>
          <cx:pt idx="39338">2000</cx:pt>
          <cx:pt idx="39339">2700</cx:pt>
          <cx:pt idx="39340">2400</cx:pt>
          <cx:pt idx="39341">2800</cx:pt>
          <cx:pt idx="39342">3800</cx:pt>
          <cx:pt idx="39343">2800</cx:pt>
          <cx:pt idx="39344">3800</cx:pt>
          <cx:pt idx="39345">4000</cx:pt>
          <cx:pt idx="39346">4300</cx:pt>
          <cx:pt idx="39347">3100</cx:pt>
          <cx:pt idx="39348">800</cx:pt>
          <cx:pt idx="39349">1400</cx:pt>
          <cx:pt idx="39350">1800</cx:pt>
          <cx:pt idx="39351">1800</cx:pt>
          <cx:pt idx="39352">1700</cx:pt>
          <cx:pt idx="39353">1700</cx:pt>
          <cx:pt idx="39354">1300</cx:pt>
          <cx:pt idx="39355">1200</cx:pt>
          <cx:pt idx="39356">900</cx:pt>
          <cx:pt idx="39357">600</cx:pt>
          <cx:pt idx="39358">800</cx:pt>
          <cx:pt idx="39359">800</cx:pt>
          <cx:pt idx="39360">800</cx:pt>
          <cx:pt idx="39361">1100</cx:pt>
          <cx:pt idx="39362">900</cx:pt>
          <cx:pt idx="39363">800</cx:pt>
          <cx:pt idx="39364">800</cx:pt>
          <cx:pt idx="39365">100</cx:pt>
          <cx:pt idx="39366">700</cx:pt>
          <cx:pt idx="39367">3300</cx:pt>
          <cx:pt idx="39368">5000</cx:pt>
          <cx:pt idx="39369">6800</cx:pt>
          <cx:pt idx="39370">5300</cx:pt>
          <cx:pt idx="39371">3500</cx:pt>
          <cx:pt idx="39372">5200</cx:pt>
          <cx:pt idx="39373">5600</cx:pt>
          <cx:pt idx="39374">3200</cx:pt>
          <cx:pt idx="39375">4200</cx:pt>
          <cx:pt idx="39376">5500</cx:pt>
          <cx:pt idx="39377">4700</cx:pt>
          <cx:pt idx="39378">4900</cx:pt>
          <cx:pt idx="39379">5700</cx:pt>
          <cx:pt idx="39380">4800</cx:pt>
          <cx:pt idx="39381">5900</cx:pt>
          <cx:pt idx="39382">4500</cx:pt>
          <cx:pt idx="39383">5500</cx:pt>
          <cx:pt idx="39384">4000</cx:pt>
          <cx:pt idx="39385">5700</cx:pt>
          <cx:pt idx="39386">5600</cx:pt>
          <cx:pt idx="39387">5000</cx:pt>
          <cx:pt idx="39388">4600</cx:pt>
          <cx:pt idx="39389">4900</cx:pt>
          <cx:pt idx="39390">3600</cx:pt>
          <cx:pt idx="39391">3400</cx:pt>
          <cx:pt idx="39392">2900</cx:pt>
          <cx:pt idx="39393">2300</cx:pt>
          <cx:pt idx="39394">2500</cx:pt>
          <cx:pt idx="39395">2000</cx:pt>
          <cx:pt idx="39396">3000</cx:pt>
          <cx:pt idx="39397">1400</cx:pt>
          <cx:pt idx="39398">3100</cx:pt>
          <cx:pt idx="39399">2200</cx:pt>
          <cx:pt idx="39400">1800</cx:pt>
          <cx:pt idx="39401">2200</cx:pt>
          <cx:pt idx="39402">200</cx:pt>
          <cx:pt idx="39403">2000</cx:pt>
          <cx:pt idx="39404">2000</cx:pt>
          <cx:pt idx="39405">2400</cx:pt>
          <cx:pt idx="39406">2200</cx:pt>
          <cx:pt idx="39407">2200</cx:pt>
          <cx:pt idx="39408">2600</cx:pt>
          <cx:pt idx="39409">2100</cx:pt>
          <cx:pt idx="39410">2700</cx:pt>
          <cx:pt idx="39411">2700</cx:pt>
          <cx:pt idx="39412">2200</cx:pt>
          <cx:pt idx="39413">2000</cx:pt>
          <cx:pt idx="39414">900</cx:pt>
          <cx:pt idx="39415">1100</cx:pt>
          <cx:pt idx="39416">1100</cx:pt>
          <cx:pt idx="39417">1100</cx:pt>
          <cx:pt idx="39418">1200</cx:pt>
          <cx:pt idx="39419">1300</cx:pt>
          <cx:pt idx="39420">2400</cx:pt>
          <cx:pt idx="39421">2000</cx:pt>
          <cx:pt idx="39422">1200</cx:pt>
          <cx:pt idx="39423">900</cx:pt>
          <cx:pt idx="39424">1100</cx:pt>
          <cx:pt idx="39425">1000</cx:pt>
          <cx:pt idx="39426">3000</cx:pt>
          <cx:pt idx="39427">2600</cx:pt>
          <cx:pt idx="39428">3100</cx:pt>
          <cx:pt idx="39429">3700</cx:pt>
          <cx:pt idx="39430">2700</cx:pt>
          <cx:pt idx="39431">4600</cx:pt>
          <cx:pt idx="39432">800</cx:pt>
          <cx:pt idx="39433">900</cx:pt>
          <cx:pt idx="39434">1900</cx:pt>
          <cx:pt idx="39435">1300</cx:pt>
          <cx:pt idx="39436">1600</cx:pt>
          <cx:pt idx="39437">3700</cx:pt>
          <cx:pt idx="39438">4700</cx:pt>
          <cx:pt idx="39439">4700</cx:pt>
          <cx:pt idx="39440">3900</cx:pt>
          <cx:pt idx="39441">6000</cx:pt>
          <cx:pt idx="39442">2300</cx:pt>
          <cx:pt idx="39443">6300</cx:pt>
          <cx:pt idx="39444">5300</cx:pt>
          <cx:pt idx="39445">5500</cx:pt>
          <cx:pt idx="39446">4200</cx:pt>
          <cx:pt idx="39447">4000</cx:pt>
          <cx:pt idx="39448">3300</cx:pt>
          <cx:pt idx="39449">200</cx:pt>
          <cx:pt idx="39450">1400</cx:pt>
          <cx:pt idx="39451">800</cx:pt>
          <cx:pt idx="39452">3600</cx:pt>
          <cx:pt idx="39453">900</cx:pt>
          <cx:pt idx="39454">17400</cx:pt>
          <cx:pt idx="39455">7700</cx:pt>
          <cx:pt idx="39456">1900</cx:pt>
          <cx:pt idx="39457">1100</cx:pt>
          <cx:pt idx="39458">1300</cx:pt>
          <cx:pt idx="39459">1100</cx:pt>
          <cx:pt idx="39460">1000</cx:pt>
          <cx:pt idx="39461">2300</cx:pt>
          <cx:pt idx="39462">2600</cx:pt>
          <cx:pt idx="39463">1500</cx:pt>
          <cx:pt idx="39464">2200</cx:pt>
          <cx:pt idx="39465">200</cx:pt>
          <cx:pt idx="39466">1400</cx:pt>
          <cx:pt idx="39467">3700</cx:pt>
          <cx:pt idx="39468">3000</cx:pt>
          <cx:pt idx="39469">2600</cx:pt>
          <cx:pt idx="39470">2500</cx:pt>
          <cx:pt idx="39471">2700</cx:pt>
          <cx:pt idx="39472">6900</cx:pt>
          <cx:pt idx="39473">800</cx:pt>
          <cx:pt idx="39474">1300</cx:pt>
          <cx:pt idx="39475">900</cx:pt>
          <cx:pt idx="39476">700</cx:pt>
          <cx:pt idx="39477">200</cx:pt>
          <cx:pt idx="39478">400</cx:pt>
          <cx:pt idx="39479">0</cx:pt>
          <cx:pt idx="39480">100</cx:pt>
          <cx:pt idx="39481">700</cx:pt>
          <cx:pt idx="39482">3900</cx:pt>
          <cx:pt idx="39483">4900</cx:pt>
          <cx:pt idx="39484">5400</cx:pt>
          <cx:pt idx="39485">5600</cx:pt>
          <cx:pt idx="39486">5400</cx:pt>
          <cx:pt idx="39487">5200</cx:pt>
          <cx:pt idx="39488">4200</cx:pt>
          <cx:pt idx="39489">4400</cx:pt>
          <cx:pt idx="39490">4600</cx:pt>
          <cx:pt idx="39491">4500</cx:pt>
          <cx:pt idx="39492">3200</cx:pt>
          <cx:pt idx="39493">3300</cx:pt>
          <cx:pt idx="39494">3400</cx:pt>
          <cx:pt idx="39495">4000</cx:pt>
          <cx:pt idx="39496">4200</cx:pt>
          <cx:pt idx="39497">2900</cx:pt>
          <cx:pt idx="39498">3900</cx:pt>
          <cx:pt idx="39499">3900</cx:pt>
          <cx:pt idx="39500">3200</cx:pt>
          <cx:pt idx="39501">4300</cx:pt>
          <cx:pt idx="39502">3400</cx:pt>
          <cx:pt idx="39503">2400</cx:pt>
          <cx:pt idx="39504">4300</cx:pt>
          <cx:pt idx="39505">5100</cx:pt>
          <cx:pt idx="39506">4500</cx:pt>
          <cx:pt idx="39507">2900</cx:pt>
          <cx:pt idx="39508">4300</cx:pt>
          <cx:pt idx="39509">2800</cx:pt>
          <cx:pt idx="39510">5000</cx:pt>
          <cx:pt idx="39511">3100</cx:pt>
          <cx:pt idx="39512">2900</cx:pt>
          <cx:pt idx="39513">3700</cx:pt>
          <cx:pt idx="39514">3100</cx:pt>
          <cx:pt idx="39515">3300</cx:pt>
          <cx:pt idx="39516">3400</cx:pt>
          <cx:pt idx="39517">2500</cx:pt>
          <cx:pt idx="39518">3400</cx:pt>
          <cx:pt idx="39519">1500</cx:pt>
          <cx:pt idx="39520">2200</cx:pt>
          <cx:pt idx="39521">2300</cx:pt>
          <cx:pt idx="39522">3500</cx:pt>
          <cx:pt idx="39523">3600</cx:pt>
          <cx:pt idx="39524">2800</cx:pt>
          <cx:pt idx="39525">5000</cx:pt>
          <cx:pt idx="39526">3400</cx:pt>
          <cx:pt idx="39527">2900</cx:pt>
          <cx:pt idx="39528">3700</cx:pt>
          <cx:pt idx="39529">2300</cx:pt>
          <cx:pt idx="39530">3000</cx:pt>
          <cx:pt idx="39531">19600</cx:pt>
          <cx:pt idx="39532">27300</cx:pt>
          <cx:pt idx="39533">18500</cx:pt>
          <cx:pt idx="39534">3600</cx:pt>
          <cx:pt idx="39535">900</cx:pt>
          <cx:pt idx="39536">3500</cx:pt>
          <cx:pt idx="39537">2500</cx:pt>
          <cx:pt idx="39538">5200</cx:pt>
          <cx:pt idx="39539">2800</cx:pt>
          <cx:pt idx="39540">6900</cx:pt>
          <cx:pt idx="39541">5900</cx:pt>
          <cx:pt idx="39542">2900</cx:pt>
          <cx:pt idx="39543">2900</cx:pt>
          <cx:pt idx="39544">5800</cx:pt>
          <cx:pt idx="39545">5300</cx:pt>
          <cx:pt idx="39546">6200</cx:pt>
          <cx:pt idx="39547">3700</cx:pt>
          <cx:pt idx="39548">6700</cx:pt>
          <cx:pt idx="39549">3500</cx:pt>
          <cx:pt idx="39550">6700</cx:pt>
          <cx:pt idx="39551">5300</cx:pt>
          <cx:pt idx="39552">3900</cx:pt>
          <cx:pt idx="39553">4000</cx:pt>
          <cx:pt idx="39554">3800</cx:pt>
          <cx:pt idx="39555">4500</cx:pt>
          <cx:pt idx="39556">800</cx:pt>
          <cx:pt idx="39557">700</cx:pt>
          <cx:pt idx="39558">700</cx:pt>
          <cx:pt idx="39559">600</cx:pt>
          <cx:pt idx="39560">500</cx:pt>
          <cx:pt idx="39561">700</cx:pt>
          <cx:pt idx="39562">1100</cx:pt>
          <cx:pt idx="39563">1900</cx:pt>
          <cx:pt idx="39564">1600</cx:pt>
          <cx:pt idx="39565">1500</cx:pt>
          <cx:pt idx="39566">1500</cx:pt>
          <cx:pt idx="39567">1700</cx:pt>
          <cx:pt idx="39568">2500</cx:pt>
          <cx:pt idx="39569">2200</cx:pt>
          <cx:pt idx="39570">2100</cx:pt>
          <cx:pt idx="39571">2100</cx:pt>
          <cx:pt idx="39572">2400</cx:pt>
          <cx:pt idx="39573">2300</cx:pt>
          <cx:pt idx="39574">3000</cx:pt>
          <cx:pt idx="39575">2200</cx:pt>
          <cx:pt idx="39576">2000</cx:pt>
          <cx:pt idx="39577">2200</cx:pt>
          <cx:pt idx="39578">3000</cx:pt>
          <cx:pt idx="39579">2500</cx:pt>
          <cx:pt idx="39580">3000</cx:pt>
          <cx:pt idx="39581">2000</cx:pt>
          <cx:pt idx="39582">100</cx:pt>
          <cx:pt idx="39583">900</cx:pt>
          <cx:pt idx="39584">1700</cx:pt>
          <cx:pt idx="39585">2600</cx:pt>
          <cx:pt idx="39586">5400</cx:pt>
          <cx:pt idx="39587">3400</cx:pt>
          <cx:pt idx="39588">3400</cx:pt>
          <cx:pt idx="39589">3700</cx:pt>
          <cx:pt idx="39590">3000</cx:pt>
          <cx:pt idx="39591">3000</cx:pt>
          <cx:pt idx="39592">1100</cx:pt>
          <cx:pt idx="39593">600</cx:pt>
          <cx:pt idx="39594">1800</cx:pt>
          <cx:pt idx="39595">1300</cx:pt>
          <cx:pt idx="39596">1200</cx:pt>
          <cx:pt idx="39597">1100</cx:pt>
          <cx:pt idx="39598">1300</cx:pt>
          <cx:pt idx="39599">1000</cx:pt>
          <cx:pt idx="39600">1200</cx:pt>
          <cx:pt idx="39601">1300</cx:pt>
          <cx:pt idx="39602">1100</cx:pt>
          <cx:pt idx="39603">1300</cx:pt>
          <cx:pt idx="39604">10900</cx:pt>
          <cx:pt idx="39605">10700</cx:pt>
          <cx:pt idx="39606">10400</cx:pt>
          <cx:pt idx="39607">9700</cx:pt>
          <cx:pt idx="39608">6700</cx:pt>
          <cx:pt idx="39609">11300</cx:pt>
          <cx:pt idx="39610">12800</cx:pt>
          <cx:pt idx="39611">10900</cx:pt>
          <cx:pt idx="39612">11200</cx:pt>
          <cx:pt idx="39613">11000</cx:pt>
          <cx:pt idx="39614">10400</cx:pt>
          <cx:pt idx="39615">9600</cx:pt>
          <cx:pt idx="39616">4800</cx:pt>
          <cx:pt idx="39617">4000</cx:pt>
          <cx:pt idx="39618">4100</cx:pt>
          <cx:pt idx="39619">4800</cx:pt>
          <cx:pt idx="39620">5700</cx:pt>
          <cx:pt idx="39621">5400</cx:pt>
          <cx:pt idx="39622">5300</cx:pt>
          <cx:pt idx="39623">4800</cx:pt>
          <cx:pt idx="39624">6000</cx:pt>
          <cx:pt idx="39625">4400</cx:pt>
          <cx:pt idx="39626">3900</cx:pt>
          <cx:pt idx="39627">3600</cx:pt>
          <cx:pt idx="39628">5900</cx:pt>
          <cx:pt idx="39629">7600</cx:pt>
          <cx:pt idx="39630">6100</cx:pt>
          <cx:pt idx="39631">6800</cx:pt>
          <cx:pt idx="39632">6400</cx:pt>
          <cx:pt idx="39633">5300</cx:pt>
          <cx:pt idx="39634">5600</cx:pt>
          <cx:pt idx="39635">6200</cx:pt>
          <cx:pt idx="39636">5500</cx:pt>
          <cx:pt idx="39637">7200</cx:pt>
          <cx:pt idx="39638">6100</cx:pt>
          <cx:pt idx="39639">5800</cx:pt>
          <cx:pt idx="39640">2700</cx:pt>
          <cx:pt idx="39641">200</cx:pt>
          <cx:pt idx="39642">1100</cx:pt>
          <cx:pt idx="39643">2100</cx:pt>
          <cx:pt idx="39644">2400</cx:pt>
          <cx:pt idx="39645">2400</cx:pt>
          <cx:pt idx="39646">3200</cx:pt>
          <cx:pt idx="39647">3700</cx:pt>
          <cx:pt idx="39648">5100</cx:pt>
          <cx:pt idx="39649">5400</cx:pt>
          <cx:pt idx="39650">5100</cx:pt>
          <cx:pt idx="39651">5400</cx:pt>
          <cx:pt idx="39652">5200</cx:pt>
          <cx:pt idx="39653">2900</cx:pt>
          <cx:pt idx="39654">2200</cx:pt>
          <cx:pt idx="39655">2100</cx:pt>
          <cx:pt idx="39656">2700</cx:pt>
          <cx:pt idx="39657">3100</cx:pt>
          <cx:pt idx="39658">2600</cx:pt>
          <cx:pt idx="39659">5200</cx:pt>
          <cx:pt idx="39660">1000</cx:pt>
          <cx:pt idx="39661">2200</cx:pt>
          <cx:pt idx="39662">3000</cx:pt>
          <cx:pt idx="39663">2100</cx:pt>
          <cx:pt idx="39664">1900</cx:pt>
          <cx:pt idx="39665">3500</cx:pt>
          <cx:pt idx="39666">3600</cx:pt>
          <cx:pt idx="39667">2700</cx:pt>
          <cx:pt idx="39668">3100</cx:pt>
          <cx:pt idx="39669">8200</cx:pt>
          <cx:pt idx="39670">6000</cx:pt>
          <cx:pt idx="39671">7200</cx:pt>
          <cx:pt idx="39672">4900</cx:pt>
          <cx:pt idx="39673">3400</cx:pt>
          <cx:pt idx="39674">4400</cx:pt>
          <cx:pt idx="39675">2700</cx:pt>
          <cx:pt idx="39676">4800</cx:pt>
          <cx:pt idx="39677">2100</cx:pt>
          <cx:pt idx="39678">2100</cx:pt>
          <cx:pt idx="39679">1500</cx:pt>
          <cx:pt idx="39680">1900</cx:pt>
          <cx:pt idx="39681">2000</cx:pt>
          <cx:pt idx="39682">1800</cx:pt>
          <cx:pt idx="39683">2700</cx:pt>
          <cx:pt idx="39684">2100</cx:pt>
          <cx:pt idx="39685">1800</cx:pt>
          <cx:pt idx="39686">2100</cx:pt>
          <cx:pt idx="39687">1800</cx:pt>
          <cx:pt idx="39688">2500</cx:pt>
          <cx:pt idx="39689">3100</cx:pt>
          <cx:pt idx="39690">3300</cx:pt>
          <cx:pt idx="39691">3000</cx:pt>
          <cx:pt idx="39692">3400</cx:pt>
          <cx:pt idx="39693">3500</cx:pt>
          <cx:pt idx="39694">2800</cx:pt>
          <cx:pt idx="39695">3300</cx:pt>
          <cx:pt idx="39696">3200</cx:pt>
          <cx:pt idx="39697">3300</cx:pt>
          <cx:pt idx="39698">3000</cx:pt>
          <cx:pt idx="39699">2800</cx:pt>
          <cx:pt idx="39700">3000</cx:pt>
          <cx:pt idx="39701">9200</cx:pt>
          <cx:pt idx="39702">3600</cx:pt>
          <cx:pt idx="39703">3400</cx:pt>
          <cx:pt idx="39704">4400</cx:pt>
          <cx:pt idx="39705">5000</cx:pt>
          <cx:pt idx="39706">4300</cx:pt>
          <cx:pt idx="39707">3100</cx:pt>
          <cx:pt idx="39708">5600</cx:pt>
          <cx:pt idx="39709">5800</cx:pt>
          <cx:pt idx="39710">3600</cx:pt>
          <cx:pt idx="39711">3600</cx:pt>
          <cx:pt idx="39712">3600</cx:pt>
          <cx:pt idx="39713">0</cx:pt>
          <cx:pt idx="39714">0</cx:pt>
          <cx:pt idx="39715">2900</cx:pt>
          <cx:pt idx="39716">8900</cx:pt>
          <cx:pt idx="39717">6900</cx:pt>
          <cx:pt idx="39718">3300</cx:pt>
          <cx:pt idx="39719">3700</cx:pt>
          <cx:pt idx="39720">3100</cx:pt>
          <cx:pt idx="39721">2800</cx:pt>
          <cx:pt idx="39722">2900</cx:pt>
          <cx:pt idx="39723">2700</cx:pt>
          <cx:pt idx="39724">2900</cx:pt>
          <cx:pt idx="39725">3700</cx:pt>
          <cx:pt idx="39726">4400</cx:pt>
          <cx:pt idx="39727">3800</cx:pt>
          <cx:pt idx="39728">4000</cx:pt>
          <cx:pt idx="39729">3300</cx:pt>
          <cx:pt idx="39730">2800</cx:pt>
          <cx:pt idx="39731">3300</cx:pt>
          <cx:pt idx="39732">4400</cx:pt>
          <cx:pt idx="39733">3600</cx:pt>
          <cx:pt idx="39734">3100</cx:pt>
          <cx:pt idx="39735">2600</cx:pt>
          <cx:pt idx="39736">3100</cx:pt>
          <cx:pt idx="39737">1500</cx:pt>
          <cx:pt idx="39738">1500</cx:pt>
          <cx:pt idx="39739">1100</cx:pt>
          <cx:pt idx="39740">800</cx:pt>
          <cx:pt idx="39741">0</cx:pt>
          <cx:pt idx="39742">600</cx:pt>
          <cx:pt idx="39743">4300</cx:pt>
          <cx:pt idx="39744">1000</cx:pt>
          <cx:pt idx="39745">1700</cx:pt>
          <cx:pt idx="39746">1000</cx:pt>
          <cx:pt idx="39747">1200</cx:pt>
          <cx:pt idx="39748">900</cx:pt>
          <cx:pt idx="39749">5100</cx:pt>
          <cx:pt idx="39750">9200</cx:pt>
          <cx:pt idx="39751">4700</cx:pt>
          <cx:pt idx="39752">11400</cx:pt>
          <cx:pt idx="39753">13800</cx:pt>
          <cx:pt idx="39754">8400</cx:pt>
          <cx:pt idx="39755">4400</cx:pt>
          <cx:pt idx="39756">5900</cx:pt>
          <cx:pt idx="39757">2900</cx:pt>
          <cx:pt idx="39758">4100</cx:pt>
          <cx:pt idx="39759">5700</cx:pt>
          <cx:pt idx="39760">5600</cx:pt>
          <cx:pt idx="39761">1500</cx:pt>
          <cx:pt idx="39762">1100</cx:pt>
          <cx:pt idx="39763">3300</cx:pt>
          <cx:pt idx="39764">8000</cx:pt>
          <cx:pt idx="39765">3300</cx:pt>
          <cx:pt idx="39766">3400</cx:pt>
          <cx:pt idx="39767">3700</cx:pt>
          <cx:pt idx="39768">2400</cx:pt>
          <cx:pt idx="39769">2100</cx:pt>
          <cx:pt idx="39770">2800</cx:pt>
          <cx:pt idx="39771">2100</cx:pt>
          <cx:pt idx="39772">1700</cx:pt>
          <cx:pt idx="39773">3300</cx:pt>
          <cx:pt idx="39774">3200</cx:pt>
          <cx:pt idx="39775">2700</cx:pt>
          <cx:pt idx="39776">5800</cx:pt>
          <cx:pt idx="39777">4400</cx:pt>
          <cx:pt idx="39778">3500</cx:pt>
          <cx:pt idx="39779">5400</cx:pt>
          <cx:pt idx="39780">5500</cx:pt>
          <cx:pt idx="39781">3300</cx:pt>
          <cx:pt idx="39782">3100</cx:pt>
          <cx:pt idx="39783">2800</cx:pt>
          <cx:pt idx="39784">3700</cx:pt>
          <cx:pt idx="39785">1300</cx:pt>
          <cx:pt idx="39786">1500</cx:pt>
          <cx:pt idx="39787">1000</cx:pt>
          <cx:pt idx="39788">1800</cx:pt>
          <cx:pt idx="39789">1100</cx:pt>
          <cx:pt idx="39790">1500</cx:pt>
          <cx:pt idx="39791">1900</cx:pt>
          <cx:pt idx="39792">1500</cx:pt>
          <cx:pt idx="39793">800</cx:pt>
          <cx:pt idx="39794">1200</cx:pt>
          <cx:pt idx="39795">1500</cx:pt>
          <cx:pt idx="39796">1900</cx:pt>
          <cx:pt idx="39797">400</cx:pt>
          <cx:pt idx="39798">1400</cx:pt>
          <cx:pt idx="39799">3100</cx:pt>
          <cx:pt idx="39800">2900</cx:pt>
          <cx:pt idx="39801">2100</cx:pt>
          <cx:pt idx="39802">1900</cx:pt>
          <cx:pt idx="39803">1900</cx:pt>
          <cx:pt idx="39804">2100</cx:pt>
          <cx:pt idx="39805">2400</cx:pt>
          <cx:pt idx="39806">2400</cx:pt>
          <cx:pt idx="39807">2500</cx:pt>
          <cx:pt idx="39808">2200</cx:pt>
          <cx:pt idx="39809">2200</cx:pt>
          <cx:pt idx="39810">3000</cx:pt>
          <cx:pt idx="39811">2400</cx:pt>
          <cx:pt idx="39812">2700</cx:pt>
          <cx:pt idx="39813">3200</cx:pt>
          <cx:pt idx="39814">2400</cx:pt>
          <cx:pt idx="39815">2800</cx:pt>
          <cx:pt idx="39816">2500</cx:pt>
          <cx:pt idx="39817">3100</cx:pt>
          <cx:pt idx="39818">3300</cx:pt>
          <cx:pt idx="39819">3100</cx:pt>
          <cx:pt idx="39820">2400</cx:pt>
          <cx:pt idx="39821">4800</cx:pt>
          <cx:pt idx="39822">5900</cx:pt>
          <cx:pt idx="39823">5100</cx:pt>
          <cx:pt idx="39824">300</cx:pt>
          <cx:pt idx="39825">1000</cx:pt>
          <cx:pt idx="39826">3900</cx:pt>
          <cx:pt idx="39827">4000</cx:pt>
          <cx:pt idx="39828">5200</cx:pt>
          <cx:pt idx="39829">3700</cx:pt>
          <cx:pt idx="39830">3600</cx:pt>
          <cx:pt idx="39831">3300</cx:pt>
          <cx:pt idx="39832">3100</cx:pt>
          <cx:pt idx="39833">2900</cx:pt>
          <cx:pt idx="39834">3000</cx:pt>
          <cx:pt idx="39835">3400</cx:pt>
          <cx:pt idx="39836">4300</cx:pt>
          <cx:pt idx="39837">4600</cx:pt>
          <cx:pt idx="39838">4300</cx:pt>
          <cx:pt idx="39839">4000</cx:pt>
          <cx:pt idx="39840">5900</cx:pt>
          <cx:pt idx="39841">3700</cx:pt>
          <cx:pt idx="39842">4200</cx:pt>
          <cx:pt idx="39843">3600</cx:pt>
          <cx:pt idx="39844">3300</cx:pt>
          <cx:pt idx="39845">3100</cx:pt>
          <cx:pt idx="39846">900</cx:pt>
          <cx:pt idx="39847">1500</cx:pt>
          <cx:pt idx="39848">1300</cx:pt>
          <cx:pt idx="39849">1500</cx:pt>
          <cx:pt idx="39850">1100</cx:pt>
          <cx:pt idx="39851">1000</cx:pt>
          <cx:pt idx="39852">1100</cx:pt>
          <cx:pt idx="39853">1600</cx:pt>
          <cx:pt idx="39854">700</cx:pt>
          <cx:pt idx="39855">1400</cx:pt>
          <cx:pt idx="39856">1300</cx:pt>
          <cx:pt idx="39857">1200</cx:pt>
          <cx:pt idx="39858">5100</cx:pt>
          <cx:pt idx="39859">6000</cx:pt>
          <cx:pt idx="39860">4400</cx:pt>
          <cx:pt idx="39861">3400</cx:pt>
          <cx:pt idx="39862">100</cx:pt>
          <cx:pt idx="39863">7300</cx:pt>
          <cx:pt idx="39864">4000</cx:pt>
          <cx:pt idx="39865">5800</cx:pt>
          <cx:pt idx="39866">2400</cx:pt>
          <cx:pt idx="39867">6000</cx:pt>
          <cx:pt idx="39868">5400</cx:pt>
          <cx:pt idx="39869">5000</cx:pt>
          <cx:pt idx="39870">2000</cx:pt>
          <cx:pt idx="39871">1900</cx:pt>
          <cx:pt idx="39872">1500</cx:pt>
          <cx:pt idx="39873">2400</cx:pt>
          <cx:pt idx="39874">2600</cx:pt>
          <cx:pt idx="39875">2200</cx:pt>
          <cx:pt idx="39876">2600</cx:pt>
          <cx:pt idx="39877">2000</cx:pt>
          <cx:pt idx="39878">2000</cx:pt>
          <cx:pt idx="39879">2500</cx:pt>
          <cx:pt idx="39880">1400</cx:pt>
          <cx:pt idx="39881">2300</cx:pt>
          <cx:pt idx="39882">1000</cx:pt>
          <cx:pt idx="39883">1100</cx:pt>
          <cx:pt idx="39884">1900</cx:pt>
          <cx:pt idx="39885">1400</cx:pt>
          <cx:pt idx="39886">1000</cx:pt>
          <cx:pt idx="39887">1100</cx:pt>
          <cx:pt idx="39888">1100</cx:pt>
          <cx:pt idx="39889">1100</cx:pt>
          <cx:pt idx="39890">1300</cx:pt>
          <cx:pt idx="39891">1100</cx:pt>
          <cx:pt idx="39892">1300</cx:pt>
          <cx:pt idx="39893">1300</cx:pt>
          <cx:pt idx="39894">4400</cx:pt>
          <cx:pt idx="39895">3600</cx:pt>
          <cx:pt idx="39896">4200</cx:pt>
          <cx:pt idx="39897">5500</cx:pt>
          <cx:pt idx="39898">2900</cx:pt>
          <cx:pt idx="39899">4200</cx:pt>
          <cx:pt idx="39900">5800</cx:pt>
          <cx:pt idx="39901">6100</cx:pt>
          <cx:pt idx="39902">3900</cx:pt>
          <cx:pt idx="39903">2300</cx:pt>
          <cx:pt idx="39904">300</cx:pt>
          <cx:pt idx="39905">0</cx:pt>
          <cx:pt idx="39906">2600</cx:pt>
          <cx:pt idx="39907">2700</cx:pt>
          <cx:pt idx="39908">2600</cx:pt>
          <cx:pt idx="39909">4200</cx:pt>
          <cx:pt idx="39910">2400</cx:pt>
          <cx:pt idx="39911">2500</cx:pt>
          <cx:pt idx="39912">13100</cx:pt>
          <cx:pt idx="39913">8500</cx:pt>
          <cx:pt idx="39914">1900</cx:pt>
          <cx:pt idx="39915">2200</cx:pt>
          <cx:pt idx="39916">1800</cx:pt>
          <cx:pt idx="39917">2600</cx:pt>
          <cx:pt idx="39918">200</cx:pt>
          <cx:pt idx="39919">600</cx:pt>
          <cx:pt idx="39920">1100</cx:pt>
          <cx:pt idx="39921">1400</cx:pt>
          <cx:pt idx="39922">900</cx:pt>
          <cx:pt idx="39923">400</cx:pt>
          <cx:pt idx="39924">300</cx:pt>
          <cx:pt idx="39925">0</cx:pt>
          <cx:pt idx="39926">700</cx:pt>
          <cx:pt idx="39927">1100</cx:pt>
          <cx:pt idx="39928">1400</cx:pt>
          <cx:pt idx="39929">1300</cx:pt>
          <cx:pt idx="39930">1200</cx:pt>
          <cx:pt idx="39931">3100</cx:pt>
          <cx:pt idx="39932">2000</cx:pt>
          <cx:pt idx="39933">2100</cx:pt>
          <cx:pt idx="39934">1500</cx:pt>
          <cx:pt idx="39935">2300</cx:pt>
          <cx:pt idx="39936">2600</cx:pt>
          <cx:pt idx="39937">3800</cx:pt>
          <cx:pt idx="39938">700</cx:pt>
          <cx:pt idx="39939">1900</cx:pt>
          <cx:pt idx="39940">2700</cx:pt>
          <cx:pt idx="39941">2500</cx:pt>
          <cx:pt idx="39942">7200</cx:pt>
          <cx:pt idx="39943">7400</cx:pt>
          <cx:pt idx="39944">8300</cx:pt>
          <cx:pt idx="39945">6600</cx:pt>
          <cx:pt idx="39946">6000</cx:pt>
          <cx:pt idx="39947">8500</cx:pt>
          <cx:pt idx="39948">6100</cx:pt>
          <cx:pt idx="39949">6400</cx:pt>
          <cx:pt idx="39950">5700</cx:pt>
          <cx:pt idx="39951">4900</cx:pt>
          <cx:pt idx="39952">4400</cx:pt>
          <cx:pt idx="39953">5100</cx:pt>
          <cx:pt idx="39954">3700</cx:pt>
          <cx:pt idx="39955">3600</cx:pt>
          <cx:pt idx="39956">5300</cx:pt>
          <cx:pt idx="39957">3100</cx:pt>
          <cx:pt idx="39958">6100</cx:pt>
          <cx:pt idx="39959">1900</cx:pt>
          <cx:pt idx="39960">3800</cx:pt>
          <cx:pt idx="39961">4200</cx:pt>
          <cx:pt idx="39962">6000</cx:pt>
          <cx:pt idx="39963">5500</cx:pt>
          <cx:pt idx="39964">4700</cx:pt>
          <cx:pt idx="39965">5800</cx:pt>
          <cx:pt idx="39966">900</cx:pt>
          <cx:pt idx="39967">1600</cx:pt>
          <cx:pt idx="39968">1000</cx:pt>
          <cx:pt idx="39969">1000</cx:pt>
          <cx:pt idx="39970">700</cx:pt>
          <cx:pt idx="39971">900</cx:pt>
          <cx:pt idx="39972">1000</cx:pt>
          <cx:pt idx="39973">1100</cx:pt>
          <cx:pt idx="39974">800</cx:pt>
          <cx:pt idx="39975">1000</cx:pt>
          <cx:pt idx="39976">1000</cx:pt>
          <cx:pt idx="39977">1000</cx:pt>
          <cx:pt idx="39978">2900</cx:pt>
          <cx:pt idx="39979">2600</cx:pt>
          <cx:pt idx="39980">3100</cx:pt>
          <cx:pt idx="39981">3400</cx:pt>
          <cx:pt idx="39982">2700</cx:pt>
          <cx:pt idx="39983">3800</cx:pt>
          <cx:pt idx="39984">3300</cx:pt>
          <cx:pt idx="39985">3100</cx:pt>
          <cx:pt idx="39986">2300</cx:pt>
          <cx:pt idx="39987">3100</cx:pt>
          <cx:pt idx="39988">2400</cx:pt>
          <cx:pt idx="39989">2700</cx:pt>
          <cx:pt idx="39990">6500</cx:pt>
          <cx:pt idx="39991">2500</cx:pt>
          <cx:pt idx="39992">4100</cx:pt>
          <cx:pt idx="39993">4800</cx:pt>
          <cx:pt idx="39994">4300</cx:pt>
          <cx:pt idx="39995">3700</cx:pt>
          <cx:pt idx="39996">4600</cx:pt>
          <cx:pt idx="39997">3000</cx:pt>
          <cx:pt idx="39998">4900</cx:pt>
          <cx:pt idx="39999">4100</cx:pt>
          <cx:pt idx="40000">3700</cx:pt>
          <cx:pt idx="40001">3700</cx:pt>
          <cx:pt idx="40002">700</cx:pt>
          <cx:pt idx="40003">1600</cx:pt>
          <cx:pt idx="40004">600</cx:pt>
          <cx:pt idx="40005">400</cx:pt>
          <cx:pt idx="40006">300</cx:pt>
          <cx:pt idx="40007">300</cx:pt>
          <cx:pt idx="40008">1500</cx:pt>
          <cx:pt idx="40009">1100</cx:pt>
          <cx:pt idx="40010">900</cx:pt>
          <cx:pt idx="40011">1700</cx:pt>
          <cx:pt idx="40012">2000</cx:pt>
          <cx:pt idx="40013">1100</cx:pt>
          <cx:pt idx="40014">500</cx:pt>
          <cx:pt idx="40015">200</cx:pt>
          <cx:pt idx="40016">200</cx:pt>
          <cx:pt idx="40017">800</cx:pt>
          <cx:pt idx="40018">0</cx:pt>
          <cx:pt idx="40019">0</cx:pt>
          <cx:pt idx="40020">200</cx:pt>
          <cx:pt idx="40021">300</cx:pt>
          <cx:pt idx="40022">300</cx:pt>
          <cx:pt idx="40023">400</cx:pt>
          <cx:pt idx="40024">300</cx:pt>
          <cx:pt idx="40025">600</cx:pt>
          <cx:pt idx="40026">6300</cx:pt>
          <cx:pt idx="40027">5800</cx:pt>
          <cx:pt idx="40028">9300</cx:pt>
          <cx:pt idx="40029">6600</cx:pt>
          <cx:pt idx="40030">6000</cx:pt>
          <cx:pt idx="40031">12100</cx:pt>
          <cx:pt idx="40032">8300</cx:pt>
          <cx:pt idx="40033">7600</cx:pt>
          <cx:pt idx="40034">5200</cx:pt>
          <cx:pt idx="40035">6000</cx:pt>
          <cx:pt idx="40036">5300</cx:pt>
          <cx:pt idx="40037">5100</cx:pt>
          <cx:pt idx="40038">5700</cx:pt>
          <cx:pt idx="40039">1000</cx:pt>
          <cx:pt idx="40040">2400</cx:pt>
          <cx:pt idx="40041">4100</cx:pt>
          <cx:pt idx="40042">1300</cx:pt>
          <cx:pt idx="40043">8700</cx:pt>
          <cx:pt idx="40044">6500</cx:pt>
          <cx:pt idx="40045">6900</cx:pt>
          <cx:pt idx="40046">6000</cx:pt>
          <cx:pt idx="40047">5700</cx:pt>
          <cx:pt idx="40048">4300</cx:pt>
          <cx:pt idx="40049">7700</cx:pt>
          <cx:pt idx="40050">3700</cx:pt>
          <cx:pt idx="40051">4100</cx:pt>
          <cx:pt idx="40052">3500</cx:pt>
          <cx:pt idx="40053">4100</cx:pt>
          <cx:pt idx="40054">3200</cx:pt>
          <cx:pt idx="40055">3700</cx:pt>
          <cx:pt idx="40056">4000</cx:pt>
          <cx:pt idx="40057">3300</cx:pt>
          <cx:pt idx="40058">4200</cx:pt>
          <cx:pt idx="40059">5800</cx:pt>
          <cx:pt idx="40060">4600</cx:pt>
          <cx:pt idx="40061">4700</cx:pt>
          <cx:pt idx="40062">15700</cx:pt>
          <cx:pt idx="40063">8400</cx:pt>
          <cx:pt idx="40064">4800</cx:pt>
          <cx:pt idx="40065">16200</cx:pt>
          <cx:pt idx="40066">3600</cx:pt>
          <cx:pt idx="40067">2600</cx:pt>
          <cx:pt idx="40068">5300</cx:pt>
          <cx:pt idx="40069">8600</cx:pt>
          <cx:pt idx="40070">5800</cx:pt>
          <cx:pt idx="40071">5400</cx:pt>
          <cx:pt idx="40072">5900</cx:pt>
          <cx:pt idx="40073">6400</cx:pt>
          <cx:pt idx="40074">11700</cx:pt>
          <cx:pt idx="40075">6800</cx:pt>
          <cx:pt idx="40076">4100</cx:pt>
          <cx:pt idx="40077">5000</cx:pt>
          <cx:pt idx="40078">2900</cx:pt>
          <cx:pt idx="40079">2000</cx:pt>
          <cx:pt idx="40080">1900</cx:pt>
          <cx:pt idx="40081">2300</cx:pt>
          <cx:pt idx="40082">1700</cx:pt>
          <cx:pt idx="40083">1400</cx:pt>
          <cx:pt idx="40084">1400</cx:pt>
          <cx:pt idx="40085">2000</cx:pt>
          <cx:pt idx="40086">2500</cx:pt>
          <cx:pt idx="40087">2800</cx:pt>
          <cx:pt idx="40088">2700</cx:pt>
          <cx:pt idx="40089">3100</cx:pt>
          <cx:pt idx="40090">3600</cx:pt>
          <cx:pt idx="40091">3100</cx:pt>
          <cx:pt idx="40092">2900</cx:pt>
          <cx:pt idx="40093">2700</cx:pt>
          <cx:pt idx="40094">2200</cx:pt>
          <cx:pt idx="40095">3200</cx:pt>
          <cx:pt idx="40096">3500</cx:pt>
          <cx:pt idx="40097">2600</cx:pt>
          <cx:pt idx="40098">100</cx:pt>
          <cx:pt idx="40099">0</cx:pt>
          <cx:pt idx="40100">700</cx:pt>
          <cx:pt idx="40101">800</cx:pt>
          <cx:pt idx="40102">200</cx:pt>
          <cx:pt idx="40103">1200</cx:pt>
          <cx:pt idx="40104">800</cx:pt>
          <cx:pt idx="40105">700</cx:pt>
          <cx:pt idx="40106">1100</cx:pt>
          <cx:pt idx="40107">700</cx:pt>
          <cx:pt idx="40108">1200</cx:pt>
          <cx:pt idx="40109">700</cx:pt>
          <cx:pt idx="40110">2700</cx:pt>
          <cx:pt idx="40111">2500</cx:pt>
          <cx:pt idx="40112">2000</cx:pt>
          <cx:pt idx="40113">2100</cx:pt>
          <cx:pt idx="40114">1000</cx:pt>
          <cx:pt idx="40115">1900</cx:pt>
          <cx:pt idx="40116">1700</cx:pt>
          <cx:pt idx="40117">2000</cx:pt>
          <cx:pt idx="40118">1800</cx:pt>
          <cx:pt idx="40119">1800</cx:pt>
          <cx:pt idx="40120">1600</cx:pt>
          <cx:pt idx="40121">600</cx:pt>
          <cx:pt idx="40122">3000</cx:pt>
          <cx:pt idx="40123">3900</cx:pt>
          <cx:pt idx="40124">3100</cx:pt>
          <cx:pt idx="40125">3600</cx:pt>
          <cx:pt idx="40126">3800</cx:pt>
          <cx:pt idx="40127">3500</cx:pt>
          <cx:pt idx="40128">3800</cx:pt>
          <cx:pt idx="40129">3800</cx:pt>
          <cx:pt idx="40130">3200</cx:pt>
          <cx:pt idx="40131">2900</cx:pt>
          <cx:pt idx="40132">2100</cx:pt>
          <cx:pt idx="40133">400</cx:pt>
          <cx:pt idx="40134">2500</cx:pt>
          <cx:pt idx="40135">1100</cx:pt>
          <cx:pt idx="40136">3900</cx:pt>
          <cx:pt idx="40137">8300</cx:pt>
          <cx:pt idx="40138">1600</cx:pt>
          <cx:pt idx="40139">0</cx:pt>
          <cx:pt idx="40140">200</cx:pt>
          <cx:pt idx="40141">1100</cx:pt>
          <cx:pt idx="40142">2600</cx:pt>
          <cx:pt idx="40143">2300</cx:pt>
          <cx:pt idx="40144">1400</cx:pt>
          <cx:pt idx="40145">1400</cx:pt>
          <cx:pt idx="40146">1400</cx:pt>
          <cx:pt idx="40147">3000</cx:pt>
          <cx:pt idx="40148">4300</cx:pt>
          <cx:pt idx="40149">3900</cx:pt>
          <cx:pt idx="40150">4700</cx:pt>
          <cx:pt idx="40151">3400</cx:pt>
          <cx:pt idx="40152">2700</cx:pt>
          <cx:pt idx="40153">2800</cx:pt>
          <cx:pt idx="40154">1800</cx:pt>
          <cx:pt idx="40155">2400</cx:pt>
          <cx:pt idx="40156">3700</cx:pt>
          <cx:pt idx="40157">1900</cx:pt>
          <cx:pt idx="40158">2300</cx:pt>
          <cx:pt idx="40159">2000</cx:pt>
          <cx:pt idx="40160">5500</cx:pt>
          <cx:pt idx="40161">4400</cx:pt>
          <cx:pt idx="40162">4200</cx:pt>
          <cx:pt idx="40163">4600</cx:pt>
          <cx:pt idx="40164">2400</cx:pt>
          <cx:pt idx="40165">3900</cx:pt>
          <cx:pt idx="40166">3600</cx:pt>
          <cx:pt idx="40167">3700</cx:pt>
          <cx:pt idx="40168">3800</cx:pt>
          <cx:pt idx="40169">3900</cx:pt>
          <cx:pt idx="40170">2500</cx:pt>
          <cx:pt idx="40171">1700</cx:pt>
          <cx:pt idx="40172">700</cx:pt>
          <cx:pt idx="40173">300</cx:pt>
          <cx:pt idx="40174">3300</cx:pt>
          <cx:pt idx="40175">8300</cx:pt>
          <cx:pt idx="40176">8300</cx:pt>
          <cx:pt idx="40177">5900</cx:pt>
          <cx:pt idx="40178">7300</cx:pt>
          <cx:pt idx="40179">7000</cx:pt>
          <cx:pt idx="40180">6400</cx:pt>
          <cx:pt idx="40181">6600</cx:pt>
          <cx:pt idx="40182">9900</cx:pt>
          <cx:pt idx="40183">8600</cx:pt>
          <cx:pt idx="40184">9200</cx:pt>
          <cx:pt idx="40185">33400</cx:pt>
          <cx:pt idx="40186">14400</cx:pt>
          <cx:pt idx="40187">400</cx:pt>
          <cx:pt idx="40188">18500</cx:pt>
          <cx:pt idx="40189">9500</cx:pt>
          <cx:pt idx="40190">9800</cx:pt>
          <cx:pt idx="40191">8700</cx:pt>
          <cx:pt idx="40192">35300</cx:pt>
          <cx:pt idx="40193">15100</cx:pt>
          <cx:pt idx="40194">3100</cx:pt>
          <cx:pt idx="40195">3400</cx:pt>
          <cx:pt idx="40196">3300</cx:pt>
          <cx:pt idx="40197">2800</cx:pt>
          <cx:pt idx="40198">3600</cx:pt>
          <cx:pt idx="40199">3400</cx:pt>
          <cx:pt idx="40200">3700</cx:pt>
          <cx:pt idx="40201">3100</cx:pt>
          <cx:pt idx="40202">3000</cx:pt>
          <cx:pt idx="40203">3600</cx:pt>
          <cx:pt idx="40204">3500</cx:pt>
          <cx:pt idx="40205">3000</cx:pt>
          <cx:pt idx="40206">5600</cx:pt>
          <cx:pt idx="40207">3200</cx:pt>
          <cx:pt idx="40208">3900</cx:pt>
          <cx:pt idx="40209">3400</cx:pt>
          <cx:pt idx="40210">4600</cx:pt>
          <cx:pt idx="40211">3300</cx:pt>
          <cx:pt idx="40212">4000</cx:pt>
          <cx:pt idx="40213">3600</cx:pt>
          <cx:pt idx="40214">3200</cx:pt>
          <cx:pt idx="40215">3600</cx:pt>
          <cx:pt idx="40216">3100</cx:pt>
          <cx:pt idx="40217">3700</cx:pt>
          <cx:pt idx="40218">2700</cx:pt>
          <cx:pt idx="40219">3700</cx:pt>
          <cx:pt idx="40220">2900</cx:pt>
          <cx:pt idx="40221">4000</cx:pt>
          <cx:pt idx="40222">3600</cx:pt>
          <cx:pt idx="40223">4100</cx:pt>
          <cx:pt idx="40224">2600</cx:pt>
          <cx:pt idx="40225">3400</cx:pt>
          <cx:pt idx="40226">3000</cx:pt>
          <cx:pt idx="40227">3200</cx:pt>
          <cx:pt idx="40228">2900</cx:pt>
          <cx:pt idx="40229">5000</cx:pt>
          <cx:pt idx="40230">5700</cx:pt>
          <cx:pt idx="40231">6200</cx:pt>
          <cx:pt idx="40232">5500</cx:pt>
          <cx:pt idx="40233">5800</cx:pt>
          <cx:pt idx="40234">4800</cx:pt>
          <cx:pt idx="40235">5500</cx:pt>
          <cx:pt idx="40236">4600</cx:pt>
          <cx:pt idx="40237">6000</cx:pt>
          <cx:pt idx="40238">4500</cx:pt>
          <cx:pt idx="40239">5400</cx:pt>
          <cx:pt idx="40240">5900</cx:pt>
          <cx:pt idx="40241">6800</cx:pt>
          <cx:pt idx="40242">1600</cx:pt>
          <cx:pt idx="40243">1800</cx:pt>
          <cx:pt idx="40244">2100</cx:pt>
          <cx:pt idx="40245">1700</cx:pt>
          <cx:pt idx="40246">1700</cx:pt>
          <cx:pt idx="40247">1700</cx:pt>
          <cx:pt idx="40248">1800</cx:pt>
          <cx:pt idx="40249">1900</cx:pt>
          <cx:pt idx="40250">2300</cx:pt>
          <cx:pt idx="40251">2300</cx:pt>
          <cx:pt idx="40252">1800</cx:pt>
          <cx:pt idx="40253">1800</cx:pt>
          <cx:pt idx="40254">1800</cx:pt>
          <cx:pt idx="40255">2100</cx:pt>
          <cx:pt idx="40256">2600</cx:pt>
          <cx:pt idx="40257">1700</cx:pt>
          <cx:pt idx="40258">2600</cx:pt>
          <cx:pt idx="40259">2100</cx:pt>
          <cx:pt idx="40260">4200</cx:pt>
          <cx:pt idx="40261">300</cx:pt>
          <cx:pt idx="40262">2300</cx:pt>
          <cx:pt idx="40263">2700</cx:pt>
          <cx:pt idx="40264">2100</cx:pt>
          <cx:pt idx="40265">2300</cx:pt>
          <cx:pt idx="40266">1200</cx:pt>
          <cx:pt idx="40267">0</cx:pt>
          <cx:pt idx="40268">500</cx:pt>
          <cx:pt idx="40269">0</cx:pt>
          <cx:pt idx="40270">300</cx:pt>
          <cx:pt idx="40271">1100</cx:pt>
          <cx:pt idx="40272">1200</cx:pt>
          <cx:pt idx="40273">0</cx:pt>
          <cx:pt idx="40274">1100</cx:pt>
          <cx:pt idx="40275">1000</cx:pt>
          <cx:pt idx="40276">300</cx:pt>
          <cx:pt idx="40277">1000</cx:pt>
          <cx:pt idx="40278">900</cx:pt>
          <cx:pt idx="40279">900</cx:pt>
          <cx:pt idx="40280">1300</cx:pt>
          <cx:pt idx="40281">800</cx:pt>
          <cx:pt idx="40282">1000</cx:pt>
          <cx:pt idx="40283">1200</cx:pt>
          <cx:pt idx="40284">800</cx:pt>
          <cx:pt idx="40285">700</cx:pt>
          <cx:pt idx="40286">700</cx:pt>
          <cx:pt idx="40287">700</cx:pt>
          <cx:pt idx="40288">1000</cx:pt>
          <cx:pt idx="40289">900</cx:pt>
          <cx:pt idx="40290">700</cx:pt>
          <cx:pt idx="40291">1100</cx:pt>
          <cx:pt idx="40292">900</cx:pt>
          <cx:pt idx="40293">1100</cx:pt>
          <cx:pt idx="40294">1000</cx:pt>
          <cx:pt idx="40295">1100</cx:pt>
          <cx:pt idx="40296">1000</cx:pt>
          <cx:pt idx="40297">700</cx:pt>
          <cx:pt idx="40298">500</cx:pt>
          <cx:pt idx="40299">0</cx:pt>
          <cx:pt idx="40300">1200</cx:pt>
          <cx:pt idx="40301">1900</cx:pt>
          <cx:pt idx="40302">1900</cx:pt>
          <cx:pt idx="40303">2800</cx:pt>
          <cx:pt idx="40304">3200</cx:pt>
          <cx:pt idx="40305">2800</cx:pt>
          <cx:pt idx="40306">2700</cx:pt>
          <cx:pt idx="40307">2500</cx:pt>
          <cx:pt idx="40308">2900</cx:pt>
          <cx:pt idx="40309">3100</cx:pt>
          <cx:pt idx="40310">3100</cx:pt>
          <cx:pt idx="40311">1300</cx:pt>
          <cx:pt idx="40312">3700</cx:pt>
          <cx:pt idx="40313">3000</cx:pt>
          <cx:pt idx="40314">2400</cx:pt>
          <cx:pt idx="40315">300</cx:pt>
          <cx:pt idx="40316">100</cx:pt>
          <cx:pt idx="40317">1100</cx:pt>
          <cx:pt idx="40318">2700</cx:pt>
          <cx:pt idx="40319">3000</cx:pt>
          <cx:pt idx="40320">2300</cx:pt>
          <cx:pt idx="40321">2900</cx:pt>
          <cx:pt idx="40322">2500</cx:pt>
          <cx:pt idx="40323">2400</cx:pt>
          <cx:pt idx="40324">2800</cx:pt>
          <cx:pt idx="40325">2400</cx:pt>
          <cx:pt idx="40326">2100</cx:pt>
          <cx:pt idx="40327">1000</cx:pt>
          <cx:pt idx="40328">1200</cx:pt>
          <cx:pt idx="40329">0</cx:pt>
          <cx:pt idx="40330">1100</cx:pt>
          <cx:pt idx="40331">1400</cx:pt>
          <cx:pt idx="40332">0</cx:pt>
          <cx:pt idx="40333">1100</cx:pt>
          <cx:pt idx="40334">400</cx:pt>
          <cx:pt idx="40335">100</cx:pt>
          <cx:pt idx="40336">1200</cx:pt>
          <cx:pt idx="40337">200</cx:pt>
          <cx:pt idx="40338">200</cx:pt>
          <cx:pt idx="40339">1600</cx:pt>
          <cx:pt idx="40340">300</cx:pt>
          <cx:pt idx="40341">0</cx:pt>
          <cx:pt idx="40342">2100</cx:pt>
          <cx:pt idx="40343">2500</cx:pt>
          <cx:pt idx="40344">3100</cx:pt>
          <cx:pt idx="40345">1700</cx:pt>
          <cx:pt idx="40346">2400</cx:pt>
          <cx:pt idx="40347">2500</cx:pt>
          <cx:pt idx="40348">2600</cx:pt>
          <cx:pt idx="40349">3000</cx:pt>
          <cx:pt idx="40350">1200</cx:pt>
          <cx:pt idx="40351">1200</cx:pt>
          <cx:pt idx="40352">1400</cx:pt>
          <cx:pt idx="40353">1500</cx:pt>
          <cx:pt idx="40354">1200</cx:pt>
          <cx:pt idx="40355">1400</cx:pt>
          <cx:pt idx="40356">1100</cx:pt>
          <cx:pt idx="40357">1500</cx:pt>
          <cx:pt idx="40358">800</cx:pt>
          <cx:pt idx="40359">1700</cx:pt>
          <cx:pt idx="40360">1500</cx:pt>
          <cx:pt idx="40361">1000</cx:pt>
          <cx:pt idx="40362">700</cx:pt>
          <cx:pt idx="40363">2700</cx:pt>
          <cx:pt idx="40364">2100</cx:pt>
          <cx:pt idx="40365">2700</cx:pt>
          <cx:pt idx="40366">2300</cx:pt>
          <cx:pt idx="40367">2300</cx:pt>
          <cx:pt idx="40368">2200</cx:pt>
          <cx:pt idx="40369">2800</cx:pt>
          <cx:pt idx="40370">2300</cx:pt>
          <cx:pt idx="40371">500</cx:pt>
          <cx:pt idx="40372">1400</cx:pt>
          <cx:pt idx="40373">3900</cx:pt>
          <cx:pt idx="40374">1400</cx:pt>
          <cx:pt idx="40375">2600</cx:pt>
          <cx:pt idx="40376">3300</cx:pt>
          <cx:pt idx="40377">3300</cx:pt>
          <cx:pt idx="40378">3700</cx:pt>
          <cx:pt idx="40379">3000</cx:pt>
          <cx:pt idx="40380">3000</cx:pt>
          <cx:pt idx="40381">2000</cx:pt>
          <cx:pt idx="40382">1500</cx:pt>
          <cx:pt idx="40383">2600</cx:pt>
          <cx:pt idx="40384">4400</cx:pt>
          <cx:pt idx="40385">4800</cx:pt>
          <cx:pt idx="40386">1600</cx:pt>
          <cx:pt idx="40387">2200</cx:pt>
          <cx:pt idx="40388">1600</cx:pt>
          <cx:pt idx="40389">3800</cx:pt>
          <cx:pt idx="40390">3700</cx:pt>
          <cx:pt idx="40391">10300</cx:pt>
          <cx:pt idx="40392">7000</cx:pt>
          <cx:pt idx="40393">7400</cx:pt>
          <cx:pt idx="40394">7200</cx:pt>
          <cx:pt idx="40395">8400</cx:pt>
          <cx:pt idx="40396">8800</cx:pt>
          <cx:pt idx="40397">1400</cx:pt>
          <cx:pt idx="40398">1800</cx:pt>
          <cx:pt idx="40399">12800</cx:pt>
          <cx:pt idx="40400">10800</cx:pt>
          <cx:pt idx="40401">8800</cx:pt>
          <cx:pt idx="40402">3200</cx:pt>
          <cx:pt idx="40403">3300</cx:pt>
          <cx:pt idx="40404">3200</cx:pt>
          <cx:pt idx="40405">5000</cx:pt>
          <cx:pt idx="40406">3800</cx:pt>
          <cx:pt idx="40407">2800</cx:pt>
          <cx:pt idx="40408">2800</cx:pt>
          <cx:pt idx="40409">2700</cx:pt>
          <cx:pt idx="40410">2400</cx:pt>
          <cx:pt idx="40411">3300</cx:pt>
          <cx:pt idx="40412">5200</cx:pt>
          <cx:pt idx="40413">2800</cx:pt>
          <cx:pt idx="40414">12200</cx:pt>
          <cx:pt idx="40415">8900</cx:pt>
          <cx:pt idx="40416">5600</cx:pt>
          <cx:pt idx="40417">8500</cx:pt>
          <cx:pt idx="40418">5000</cx:pt>
          <cx:pt idx="40419">5500</cx:pt>
          <cx:pt idx="40420">5300</cx:pt>
          <cx:pt idx="40421">4100</cx:pt>
          <cx:pt idx="40422">3800</cx:pt>
          <cx:pt idx="40423">0</cx:pt>
          <cx:pt idx="40424">0</cx:pt>
          <cx:pt idx="40425">0</cx:pt>
          <cx:pt idx="40426">0</cx:pt>
          <cx:pt idx="40427">0</cx:pt>
          <cx:pt idx="40428">0</cx:pt>
          <cx:pt idx="40429">0</cx:pt>
          <cx:pt idx="40430">0</cx:pt>
          <cx:pt idx="40431">600</cx:pt>
          <cx:pt idx="40432">3700</cx:pt>
          <cx:pt idx="40433">3000</cx:pt>
          <cx:pt idx="40434">2300</cx:pt>
          <cx:pt idx="40435">14300</cx:pt>
          <cx:pt idx="40436">6600</cx:pt>
          <cx:pt idx="40437">5800</cx:pt>
          <cx:pt idx="40438">6100</cx:pt>
          <cx:pt idx="40439">4500</cx:pt>
          <cx:pt idx="40440">4100</cx:pt>
          <cx:pt idx="40441">4400</cx:pt>
          <cx:pt idx="40442">3500</cx:pt>
          <cx:pt idx="40443">3400</cx:pt>
          <cx:pt idx="40444">3500</cx:pt>
          <cx:pt idx="40445">3100</cx:pt>
          <cx:pt idx="40446">2600</cx:pt>
          <cx:pt idx="40447">1900</cx:pt>
          <cx:pt idx="40448">1900</cx:pt>
          <cx:pt idx="40449">1700</cx:pt>
          <cx:pt idx="40450">2100</cx:pt>
          <cx:pt idx="40451">1800</cx:pt>
          <cx:pt idx="40452">1500</cx:pt>
          <cx:pt idx="40453">2100</cx:pt>
          <cx:pt idx="40454">2100</cx:pt>
          <cx:pt idx="40455">1600</cx:pt>
          <cx:pt idx="40456">1400</cx:pt>
          <cx:pt idx="40457">1200</cx:pt>
          <cx:pt idx="40458">1500</cx:pt>
          <cx:pt idx="40459">2700</cx:pt>
          <cx:pt idx="40460">2400</cx:pt>
          <cx:pt idx="40461">2800</cx:pt>
          <cx:pt idx="40462">3300</cx:pt>
          <cx:pt idx="40463">4400</cx:pt>
          <cx:pt idx="40464">2100</cx:pt>
          <cx:pt idx="40465">2400</cx:pt>
          <cx:pt idx="40466">2100</cx:pt>
          <cx:pt idx="40467">3200</cx:pt>
          <cx:pt idx="40468">1700</cx:pt>
          <cx:pt idx="40469">3000</cx:pt>
          <cx:pt idx="40470">3200</cx:pt>
          <cx:pt idx="40471">1900</cx:pt>
          <cx:pt idx="40472">1800</cx:pt>
          <cx:pt idx="40473">1800</cx:pt>
          <cx:pt idx="40474">2100</cx:pt>
          <cx:pt idx="40475">1700</cx:pt>
          <cx:pt idx="40476">1600</cx:pt>
          <cx:pt idx="40477">1700</cx:pt>
          <cx:pt idx="40478">1900</cx:pt>
          <cx:pt idx="40479">1800</cx:pt>
          <cx:pt idx="40480">1400</cx:pt>
          <cx:pt idx="40481">900</cx:pt>
          <cx:pt idx="40482">2200</cx:pt>
          <cx:pt idx="40483">3200</cx:pt>
          <cx:pt idx="40484">2400</cx:pt>
          <cx:pt idx="40485">2200</cx:pt>
          <cx:pt idx="40486">2800</cx:pt>
          <cx:pt idx="40487">1700</cx:pt>
          <cx:pt idx="40488">3000</cx:pt>
          <cx:pt idx="40489">1800</cx:pt>
          <cx:pt idx="40490">1500</cx:pt>
          <cx:pt idx="40491">1700</cx:pt>
          <cx:pt idx="40492">2100</cx:pt>
          <cx:pt idx="40493">2100</cx:pt>
          <cx:pt idx="40494">3200</cx:pt>
          <cx:pt idx="40495">1500</cx:pt>
          <cx:pt idx="40496">1400</cx:pt>
          <cx:pt idx="40497">1300</cx:pt>
          <cx:pt idx="40498">2400</cx:pt>
          <cx:pt idx="40499">1800</cx:pt>
          <cx:pt idx="40500">1100</cx:pt>
          <cx:pt idx="40501">1500</cx:pt>
          <cx:pt idx="40502">1100</cx:pt>
          <cx:pt idx="40503">1500</cx:pt>
          <cx:pt idx="40504">1700</cx:pt>
          <cx:pt idx="40505">1500</cx:pt>
          <cx:pt idx="40506">1400</cx:pt>
          <cx:pt idx="40507">2000</cx:pt>
          <cx:pt idx="40508">2200</cx:pt>
          <cx:pt idx="40509">1300</cx:pt>
          <cx:pt idx="40510">1700</cx:pt>
          <cx:pt idx="40511">1600</cx:pt>
          <cx:pt idx="40512">2000</cx:pt>
          <cx:pt idx="40513">1300</cx:pt>
          <cx:pt idx="40514">1900</cx:pt>
          <cx:pt idx="40515">1300</cx:pt>
          <cx:pt idx="40516">1200</cx:pt>
          <cx:pt idx="40517">1400</cx:pt>
          <cx:pt idx="40518">1700</cx:pt>
          <cx:pt idx="40519">2400</cx:pt>
          <cx:pt idx="40520">1400</cx:pt>
          <cx:pt idx="40521">3500</cx:pt>
          <cx:pt idx="40522">2700</cx:pt>
          <cx:pt idx="40523">2800</cx:pt>
          <cx:pt idx="40524">2400</cx:pt>
          <cx:pt idx="40525">3000</cx:pt>
          <cx:pt idx="40526">3300</cx:pt>
          <cx:pt idx="40527">2900</cx:pt>
          <cx:pt idx="40528">1100</cx:pt>
          <cx:pt idx="40529">1600</cx:pt>
          <cx:pt idx="40530">5500</cx:pt>
          <cx:pt idx="40531">2400</cx:pt>
          <cx:pt idx="40532">2600</cx:pt>
          <cx:pt idx="40533">2500</cx:pt>
          <cx:pt idx="40534">2400</cx:pt>
          <cx:pt idx="40535">2100</cx:pt>
          <cx:pt idx="40536">2000</cx:pt>
          <cx:pt idx="40537">2000</cx:pt>
          <cx:pt idx="40538">2600</cx:pt>
          <cx:pt idx="40539">1700</cx:pt>
          <cx:pt idx="40540">2200</cx:pt>
          <cx:pt idx="40541">0</cx:pt>
          <cx:pt idx="40542">3000</cx:pt>
          <cx:pt idx="40543">3100</cx:pt>
          <cx:pt idx="40544">3000</cx:pt>
          <cx:pt idx="40545">4600</cx:pt>
          <cx:pt idx="40546">5500</cx:pt>
          <cx:pt idx="40547">3100</cx:pt>
          <cx:pt idx="40548">3900</cx:pt>
          <cx:pt idx="40549">4300</cx:pt>
          <cx:pt idx="40550">2900</cx:pt>
          <cx:pt idx="40551">3700</cx:pt>
          <cx:pt idx="40552">2900</cx:pt>
          <cx:pt idx="40553">2800</cx:pt>
          <cx:pt idx="40554">4300</cx:pt>
          <cx:pt idx="40555">6300</cx:pt>
          <cx:pt idx="40556">5700</cx:pt>
          <cx:pt idx="40557">5700</cx:pt>
          <cx:pt idx="40558">6800</cx:pt>
          <cx:pt idx="40559">4600</cx:pt>
          <cx:pt idx="40560">7300</cx:pt>
          <cx:pt idx="40561">5000</cx:pt>
          <cx:pt idx="40562">7000</cx:pt>
          <cx:pt idx="40563">7500</cx:pt>
          <cx:pt idx="40564">5100</cx:pt>
          <cx:pt idx="40565">5100</cx:pt>
          <cx:pt idx="40566">2400</cx:pt>
          <cx:pt idx="40567">600</cx:pt>
          <cx:pt idx="40568">800</cx:pt>
          <cx:pt idx="40569">1500</cx:pt>
          <cx:pt idx="40570">400</cx:pt>
          <cx:pt idx="40571">400</cx:pt>
          <cx:pt idx="40572">1300</cx:pt>
          <cx:pt idx="40573">900</cx:pt>
          <cx:pt idx="40574">300</cx:pt>
          <cx:pt idx="40575">900</cx:pt>
          <cx:pt idx="40576">100</cx:pt>
          <cx:pt idx="40577">0</cx:pt>
          <cx:pt idx="40578">800</cx:pt>
          <cx:pt idx="40579">1600</cx:pt>
          <cx:pt idx="40580">1900</cx:pt>
          <cx:pt idx="40581">1300</cx:pt>
          <cx:pt idx="40582">1300</cx:pt>
          <cx:pt idx="40583">1500</cx:pt>
          <cx:pt idx="40584">1900</cx:pt>
          <cx:pt idx="40585">1200</cx:pt>
          <cx:pt idx="40586">1200</cx:pt>
          <cx:pt idx="40587">1200</cx:pt>
          <cx:pt idx="40588">1400</cx:pt>
          <cx:pt idx="40589">1800</cx:pt>
          <cx:pt idx="40590">1700</cx:pt>
          <cx:pt idx="40591">0</cx:pt>
          <cx:pt idx="40592">0</cx:pt>
          <cx:pt idx="40593">0</cx:pt>
          <cx:pt idx="40594">0</cx:pt>
          <cx:pt idx="40595">0</cx:pt>
          <cx:pt idx="40596">0</cx:pt>
          <cx:pt idx="40597">0</cx:pt>
          <cx:pt idx="40598">0</cx:pt>
          <cx:pt idx="40599">100</cx:pt>
          <cx:pt idx="40600">0</cx:pt>
          <cx:pt idx="40601">0</cx:pt>
          <cx:pt idx="40602">0</cx:pt>
          <cx:pt idx="40603">4300</cx:pt>
          <cx:pt idx="40604">6200</cx:pt>
          <cx:pt idx="40605">600</cx:pt>
          <cx:pt idx="40606">700</cx:pt>
          <cx:pt idx="40607">2400</cx:pt>
          <cx:pt idx="40608">1400</cx:pt>
          <cx:pt idx="40609">1500</cx:pt>
          <cx:pt idx="40610">1100</cx:pt>
          <cx:pt idx="40611">1500</cx:pt>
          <cx:pt idx="40612">800</cx:pt>
          <cx:pt idx="40613">1100</cx:pt>
          <cx:pt idx="40614">1200</cx:pt>
          <cx:pt idx="40615">5700</cx:pt>
          <cx:pt idx="40616">8600</cx:pt>
          <cx:pt idx="40617">4200</cx:pt>
          <cx:pt idx="40618">4000</cx:pt>
          <cx:pt idx="40619">4800</cx:pt>
          <cx:pt idx="40620">4800</cx:pt>
          <cx:pt idx="40621">5900</cx:pt>
          <cx:pt idx="40622">5800</cx:pt>
          <cx:pt idx="40623">5500</cx:pt>
          <cx:pt idx="40624">4200</cx:pt>
          <cx:pt idx="40625">3900</cx:pt>
          <cx:pt idx="40626">3500</cx:pt>
          <cx:pt idx="40627">200</cx:pt>
          <cx:pt idx="40628">1000</cx:pt>
          <cx:pt idx="40629">500</cx:pt>
          <cx:pt idx="40630">400</cx:pt>
          <cx:pt idx="40631">1200</cx:pt>
          <cx:pt idx="40632">300</cx:pt>
          <cx:pt idx="40633">500</cx:pt>
          <cx:pt idx="40634">500</cx:pt>
          <cx:pt idx="40635">500</cx:pt>
          <cx:pt idx="40636">500</cx:pt>
          <cx:pt idx="40637">100</cx:pt>
          <cx:pt idx="40638">400</cx:pt>
          <cx:pt idx="40639">7500</cx:pt>
          <cx:pt idx="40640">7500</cx:pt>
          <cx:pt idx="40641">5800</cx:pt>
          <cx:pt idx="40642">6100</cx:pt>
          <cx:pt idx="40643">6400</cx:pt>
          <cx:pt idx="40644">7700</cx:pt>
          <cx:pt idx="40645">7600</cx:pt>
          <cx:pt idx="40646">7200</cx:pt>
          <cx:pt idx="40647">4900</cx:pt>
          <cx:pt idx="40648">3800</cx:pt>
          <cx:pt idx="40649">4900</cx:pt>
          <cx:pt idx="40650">3900</cx:pt>
          <cx:pt idx="40651">6100</cx:pt>
          <cx:pt idx="40652">5300</cx:pt>
          <cx:pt idx="40653">4600</cx:pt>
          <cx:pt idx="40654">1300</cx:pt>
          <cx:pt idx="40655">8800</cx:pt>
          <cx:pt idx="40656">4500</cx:pt>
          <cx:pt idx="40657">4400</cx:pt>
          <cx:pt idx="40658">3800</cx:pt>
          <cx:pt idx="40659">4200</cx:pt>
          <cx:pt idx="40660">3900</cx:pt>
          <cx:pt idx="40661">4200</cx:pt>
          <cx:pt idx="40662">4300</cx:pt>
          <cx:pt idx="40663">2600</cx:pt>
          <cx:pt idx="40664">2700</cx:pt>
          <cx:pt idx="40665">3500</cx:pt>
          <cx:pt idx="40666">3600</cx:pt>
          <cx:pt idx="40667">3400</cx:pt>
          <cx:pt idx="40668">6400</cx:pt>
          <cx:pt idx="40669">0</cx:pt>
          <cx:pt idx="40670">3000</cx:pt>
          <cx:pt idx="40671">1500</cx:pt>
          <cx:pt idx="40672">1400</cx:pt>
          <cx:pt idx="40673">3400</cx:pt>
          <cx:pt idx="40674">1300</cx:pt>
          <cx:pt idx="40675">1300</cx:pt>
          <cx:pt idx="40676">1000</cx:pt>
          <cx:pt idx="40677">2600</cx:pt>
          <cx:pt idx="40678">5300</cx:pt>
          <cx:pt idx="40679">2800</cx:pt>
          <cx:pt idx="40680">3600</cx:pt>
          <cx:pt idx="40681">2300</cx:pt>
          <cx:pt idx="40682">1600</cx:pt>
          <cx:pt idx="40683">6800</cx:pt>
          <cx:pt idx="40684">5200</cx:pt>
          <cx:pt idx="40685">5400</cx:pt>
          <cx:pt idx="40686">100</cx:pt>
          <cx:pt idx="40687">2600</cx:pt>
          <cx:pt idx="40688">800</cx:pt>
          <cx:pt idx="40689">2000</cx:pt>
          <cx:pt idx="40690">1000</cx:pt>
          <cx:pt idx="40691">1900</cx:pt>
          <cx:pt idx="40692">3700</cx:pt>
          <cx:pt idx="40693">2500</cx:pt>
          <cx:pt idx="40694">500</cx:pt>
          <cx:pt idx="40695">2100</cx:pt>
          <cx:pt idx="40696">2000</cx:pt>
          <cx:pt idx="40697">1700</cx:pt>
          <cx:pt idx="40698">1400</cx:pt>
          <cx:pt idx="40699">1500</cx:pt>
          <cx:pt idx="40700">1300</cx:pt>
          <cx:pt idx="40701">1300</cx:pt>
          <cx:pt idx="40702">1600</cx:pt>
          <cx:pt idx="40703">1300</cx:pt>
          <cx:pt idx="40704">1200</cx:pt>
          <cx:pt idx="40705">900</cx:pt>
          <cx:pt idx="40706">1300</cx:pt>
          <cx:pt idx="40707">900</cx:pt>
          <cx:pt idx="40708">1000</cx:pt>
          <cx:pt idx="40709">1200</cx:pt>
          <cx:pt idx="40710">4500</cx:pt>
          <cx:pt idx="40711">4000</cx:pt>
          <cx:pt idx="40712">3300</cx:pt>
          <cx:pt idx="40713">4300</cx:pt>
          <cx:pt idx="40714">3800</cx:pt>
          <cx:pt idx="40715">4000</cx:pt>
          <cx:pt idx="40716">4300</cx:pt>
          <cx:pt idx="40717">5700</cx:pt>
          <cx:pt idx="40718">6300</cx:pt>
          <cx:pt idx="40719">3600</cx:pt>
          <cx:pt idx="40720">4000</cx:pt>
          <cx:pt idx="40721">4000</cx:pt>
          <cx:pt idx="40722">3000</cx:pt>
          <cx:pt idx="40723">2600</cx:pt>
          <cx:pt idx="40724">2100</cx:pt>
          <cx:pt idx="40725">900</cx:pt>
          <cx:pt idx="40726">2000</cx:pt>
          <cx:pt idx="40727">1500</cx:pt>
          <cx:pt idx="40728">4400</cx:pt>
          <cx:pt idx="40729">4700</cx:pt>
          <cx:pt idx="40730">4600</cx:pt>
          <cx:pt idx="40731">5000</cx:pt>
          <cx:pt idx="40732">5100</cx:pt>
          <cx:pt idx="40733">6000</cx:pt>
          <cx:pt idx="40734">100</cx:pt>
          <cx:pt idx="40735">2500</cx:pt>
          <cx:pt idx="40736">2100</cx:pt>
          <cx:pt idx="40737">2400</cx:pt>
          <cx:pt idx="40738">4200</cx:pt>
          <cx:pt idx="40739">3600</cx:pt>
          <cx:pt idx="40740">200</cx:pt>
          <cx:pt idx="40741">1500</cx:pt>
          <cx:pt idx="40742">2400</cx:pt>
          <cx:pt idx="40743">10400</cx:pt>
          <cx:pt idx="40744">1500</cx:pt>
          <cx:pt idx="40745">1700</cx:pt>
          <cx:pt idx="40746">4800</cx:pt>
          <cx:pt idx="40747">3300</cx:pt>
          <cx:pt idx="40748">3700</cx:pt>
          <cx:pt idx="40749">4300</cx:pt>
          <cx:pt idx="40750">3800</cx:pt>
          <cx:pt idx="40751">3600</cx:pt>
          <cx:pt idx="40752">2700</cx:pt>
          <cx:pt idx="40753">3200</cx:pt>
          <cx:pt idx="40754">1500</cx:pt>
          <cx:pt idx="40755">2900</cx:pt>
          <cx:pt idx="40756">3100</cx:pt>
          <cx:pt idx="40757">3000</cx:pt>
          <cx:pt idx="40758">5000</cx:pt>
          <cx:pt idx="40759">5200</cx:pt>
          <cx:pt idx="40760">3800</cx:pt>
          <cx:pt idx="40761">4500</cx:pt>
          <cx:pt idx="40762">5500</cx:pt>
          <cx:pt idx="40763">4800</cx:pt>
          <cx:pt idx="40764">4500</cx:pt>
          <cx:pt idx="40765">5700</cx:pt>
          <cx:pt idx="40766">5800</cx:pt>
          <cx:pt idx="40767">5500</cx:pt>
          <cx:pt idx="40768">5400</cx:pt>
          <cx:pt idx="40769">5100</cx:pt>
          <cx:pt idx="40770">2100</cx:pt>
          <cx:pt idx="40771">3200</cx:pt>
          <cx:pt idx="40772">1200</cx:pt>
          <cx:pt idx="40773">300</cx:pt>
          <cx:pt idx="40774">2900</cx:pt>
          <cx:pt idx="40775">2600</cx:pt>
          <cx:pt idx="40776">2800</cx:pt>
          <cx:pt idx="40777">3500</cx:pt>
          <cx:pt idx="40778">1900</cx:pt>
          <cx:pt idx="40779">2900</cx:pt>
          <cx:pt idx="40780">2400</cx:pt>
          <cx:pt idx="40781">3200</cx:pt>
          <cx:pt idx="40782">5600</cx:pt>
          <cx:pt idx="40783">5700</cx:pt>
          <cx:pt idx="40784">5200</cx:pt>
          <cx:pt idx="40785">5500</cx:pt>
          <cx:pt idx="40786">5200</cx:pt>
          <cx:pt idx="40787">5700</cx:pt>
          <cx:pt idx="40788">7800</cx:pt>
          <cx:pt idx="40789">7300</cx:pt>
          <cx:pt idx="40790">5400</cx:pt>
          <cx:pt idx="40791">5900</cx:pt>
          <cx:pt idx="40792">5100</cx:pt>
          <cx:pt idx="40793">4300</cx:pt>
          <cx:pt idx="40794">2200</cx:pt>
          <cx:pt idx="40795">3200</cx:pt>
          <cx:pt idx="40796">2100</cx:pt>
          <cx:pt idx="40797">2400</cx:pt>
          <cx:pt idx="40798">3000</cx:pt>
          <cx:pt idx="40799">0</cx:pt>
          <cx:pt idx="40800">300</cx:pt>
          <cx:pt idx="40801">200</cx:pt>
          <cx:pt idx="40802">800</cx:pt>
          <cx:pt idx="40803">200</cx:pt>
          <cx:pt idx="40804">2200</cx:pt>
          <cx:pt idx="40805">2300</cx:pt>
          <cx:pt idx="40806">1700</cx:pt>
          <cx:pt idx="40807">4500</cx:pt>
          <cx:pt idx="40808">4700</cx:pt>
          <cx:pt idx="40809">5500</cx:pt>
          <cx:pt idx="40810">3600</cx:pt>
          <cx:pt idx="40811">4700</cx:pt>
          <cx:pt idx="40812">4000</cx:pt>
          <cx:pt idx="40813">5000</cx:pt>
          <cx:pt idx="40814">2200</cx:pt>
          <cx:pt idx="40815">4000</cx:pt>
          <cx:pt idx="40816">2000</cx:pt>
          <cx:pt idx="40817">4600</cx:pt>
          <cx:pt idx="40818">28300</cx:pt>
          <cx:pt idx="40819">600</cx:pt>
          <cx:pt idx="40820">700</cx:pt>
          <cx:pt idx="40821">600</cx:pt>
          <cx:pt idx="40822">600</cx:pt>
          <cx:pt idx="40823">700</cx:pt>
          <cx:pt idx="40824">500</cx:pt>
          <cx:pt idx="40825">800</cx:pt>
          <cx:pt idx="40826">900</cx:pt>
          <cx:pt idx="40827">1200</cx:pt>
          <cx:pt idx="40828">1800</cx:pt>
          <cx:pt idx="40829">1100</cx:pt>
          <cx:pt idx="40830">1300</cx:pt>
          <cx:pt idx="40831">3000</cx:pt>
          <cx:pt idx="40832">2900</cx:pt>
          <cx:pt idx="40833">2900</cx:pt>
          <cx:pt idx="40834">3000</cx:pt>
          <cx:pt idx="40835">2600</cx:pt>
          <cx:pt idx="40836">2600</cx:pt>
          <cx:pt idx="40837">3700</cx:pt>
          <cx:pt idx="40838">2800</cx:pt>
          <cx:pt idx="40839">3600</cx:pt>
          <cx:pt idx="40840">3400</cx:pt>
          <cx:pt idx="40841">2800</cx:pt>
          <cx:pt idx="40842">2400</cx:pt>
          <cx:pt idx="40843">4200</cx:pt>
          <cx:pt idx="40844">7000</cx:pt>
          <cx:pt idx="40845">5200</cx:pt>
          <cx:pt idx="40846">4900</cx:pt>
          <cx:pt idx="40847">5600</cx:pt>
          <cx:pt idx="40848">5600</cx:pt>
          <cx:pt idx="40849">4900</cx:pt>
          <cx:pt idx="40850">4200</cx:pt>
          <cx:pt idx="40851">6900</cx:pt>
          <cx:pt idx="40852">3800</cx:pt>
          <cx:pt idx="40853">5100</cx:pt>
          <cx:pt idx="40854">4700</cx:pt>
          <cx:pt idx="40855">700</cx:pt>
          <cx:pt idx="40856">700</cx:pt>
          <cx:pt idx="40857">2400</cx:pt>
          <cx:pt idx="40858">2000</cx:pt>
          <cx:pt idx="40859">2500</cx:pt>
          <cx:pt idx="40860">2100</cx:pt>
          <cx:pt idx="40861">2500</cx:pt>
          <cx:pt idx="40862">1800</cx:pt>
          <cx:pt idx="40863">1700</cx:pt>
          <cx:pt idx="40864">800</cx:pt>
          <cx:pt idx="40865">1200</cx:pt>
          <cx:pt idx="40866">1000</cx:pt>
          <cx:pt idx="40867">5600</cx:pt>
          <cx:pt idx="40868">2600</cx:pt>
          <cx:pt idx="40869">100</cx:pt>
          <cx:pt idx="40870">12200</cx:pt>
          <cx:pt idx="40871">8600</cx:pt>
          <cx:pt idx="40872">9000</cx:pt>
          <cx:pt idx="40873">8400</cx:pt>
          <cx:pt idx="40874">10500</cx:pt>
          <cx:pt idx="40875">9300</cx:pt>
          <cx:pt idx="40876">8100</cx:pt>
          <cx:pt idx="40877">7600</cx:pt>
          <cx:pt idx="40878">7500</cx:pt>
          <cx:pt idx="40879">3900</cx:pt>
          <cx:pt idx="40880">4500</cx:pt>
          <cx:pt idx="40881">3700</cx:pt>
          <cx:pt idx="40882">3700</cx:pt>
          <cx:pt idx="40883">5300</cx:pt>
          <cx:pt idx="40884">4200</cx:pt>
          <cx:pt idx="40885">3200</cx:pt>
          <cx:pt idx="40886">3800</cx:pt>
          <cx:pt idx="40887">5700</cx:pt>
          <cx:pt idx="40888">4000</cx:pt>
          <cx:pt idx="40889">3300</cx:pt>
          <cx:pt idx="40890">3500</cx:pt>
          <cx:pt idx="40891">2300</cx:pt>
          <cx:pt idx="40892">2600</cx:pt>
          <cx:pt idx="40893">2000</cx:pt>
          <cx:pt idx="40894">2100</cx:pt>
          <cx:pt idx="40895">2000</cx:pt>
          <cx:pt idx="40896">1900</cx:pt>
          <cx:pt idx="40897">2200</cx:pt>
          <cx:pt idx="40898">4200</cx:pt>
          <cx:pt idx="40899">600</cx:pt>
          <cx:pt idx="40900">1500</cx:pt>
          <cx:pt idx="40901">2100</cx:pt>
          <cx:pt idx="40902">2300</cx:pt>
          <cx:pt idx="40903">7600</cx:pt>
          <cx:pt idx="40904">5500</cx:pt>
          <cx:pt idx="40905">2300</cx:pt>
          <cx:pt idx="40906">2500</cx:pt>
          <cx:pt idx="40907">2500</cx:pt>
          <cx:pt idx="40908">1900</cx:pt>
          <cx:pt idx="40909">2600</cx:pt>
          <cx:pt idx="40910">2500</cx:pt>
          <cx:pt idx="40911">2500</cx:pt>
          <cx:pt idx="40912">2000</cx:pt>
          <cx:pt idx="40913">2900</cx:pt>
          <cx:pt idx="40914">4300</cx:pt>
          <cx:pt idx="40915">6700</cx:pt>
          <cx:pt idx="40916">5400</cx:pt>
          <cx:pt idx="40917">5900</cx:pt>
          <cx:pt idx="40918">5400</cx:pt>
          <cx:pt idx="40919">5100</cx:pt>
          <cx:pt idx="40920">5100</cx:pt>
          <cx:pt idx="40921">5600</cx:pt>
          <cx:pt idx="40922">5600</cx:pt>
          <cx:pt idx="40923">6100</cx:pt>
          <cx:pt idx="40924">5200</cx:pt>
          <cx:pt idx="40925">5000</cx:pt>
          <cx:pt idx="40926">5900</cx:pt>
          <cx:pt idx="40927">3900</cx:pt>
          <cx:pt idx="40928">5300</cx:pt>
          <cx:pt idx="40929">2900</cx:pt>
          <cx:pt idx="40930">6100</cx:pt>
          <cx:pt idx="40931">4400</cx:pt>
          <cx:pt idx="40932">4600</cx:pt>
          <cx:pt idx="40933">2800</cx:pt>
          <cx:pt idx="40934">5200</cx:pt>
          <cx:pt idx="40935">5600</cx:pt>
          <cx:pt idx="40936">5300</cx:pt>
          <cx:pt idx="40937">4300</cx:pt>
          <cx:pt idx="40938">3600</cx:pt>
          <cx:pt idx="40939">5000</cx:pt>
          <cx:pt idx="40940">4600</cx:pt>
          <cx:pt idx="40941">3400</cx:pt>
          <cx:pt idx="40942">4600</cx:pt>
          <cx:pt idx="40943">4200</cx:pt>
          <cx:pt idx="40944">1900</cx:pt>
          <cx:pt idx="40945">3400</cx:pt>
          <cx:pt idx="40946">3400</cx:pt>
          <cx:pt idx="40947">5100</cx:pt>
          <cx:pt idx="40948">3300</cx:pt>
          <cx:pt idx="40949">2800</cx:pt>
          <cx:pt idx="40950">4700</cx:pt>
          <cx:pt idx="40951">8600</cx:pt>
          <cx:pt idx="40952">9200</cx:pt>
          <cx:pt idx="40953">6900</cx:pt>
          <cx:pt idx="40954">7500</cx:pt>
          <cx:pt idx="40955">4900</cx:pt>
          <cx:pt idx="40956">4700</cx:pt>
          <cx:pt idx="40957">5800</cx:pt>
          <cx:pt idx="40958">5300</cx:pt>
          <cx:pt idx="40959">5600</cx:pt>
          <cx:pt idx="40960">5300</cx:pt>
          <cx:pt idx="40961">4600</cx:pt>
          <cx:pt idx="40962">5900</cx:pt>
          <cx:pt idx="40963">1900</cx:pt>
          <cx:pt idx="40964">2100</cx:pt>
          <cx:pt idx="40965">1900</cx:pt>
          <cx:pt idx="40966">1900</cx:pt>
          <cx:pt idx="40967">2300</cx:pt>
          <cx:pt idx="40968">1700</cx:pt>
          <cx:pt idx="40969">2100</cx:pt>
          <cx:pt idx="40970">2000</cx:pt>
          <cx:pt idx="40971">1800</cx:pt>
          <cx:pt idx="40972">2000</cx:pt>
          <cx:pt idx="40973">1900</cx:pt>
          <cx:pt idx="40974">1800</cx:pt>
          <cx:pt idx="40975">5400</cx:pt>
          <cx:pt idx="40976">4900</cx:pt>
          <cx:pt idx="40977">5500</cx:pt>
          <cx:pt idx="40978">7800</cx:pt>
          <cx:pt idx="40979">6300</cx:pt>
          <cx:pt idx="40980">9900</cx:pt>
          <cx:pt idx="40981">9600</cx:pt>
          <cx:pt idx="40982">4800</cx:pt>
          <cx:pt idx="40983">3000</cx:pt>
          <cx:pt idx="40984">4600</cx:pt>
          <cx:pt idx="40985">4700</cx:pt>
          <cx:pt idx="40986">4600</cx:pt>
          <cx:pt idx="40987">3100</cx:pt>
          <cx:pt idx="40988">4400</cx:pt>
          <cx:pt idx="40989">3400</cx:pt>
          <cx:pt idx="40990">4700</cx:pt>
          <cx:pt idx="40991">4900</cx:pt>
          <cx:pt idx="40992">3900</cx:pt>
          <cx:pt idx="40993">400</cx:pt>
          <cx:pt idx="40994">2200</cx:pt>
          <cx:pt idx="40995">2100</cx:pt>
          <cx:pt idx="40996">4400</cx:pt>
          <cx:pt idx="40997">3500</cx:pt>
          <cx:pt idx="40998">2300</cx:pt>
          <cx:pt idx="40999">1100</cx:pt>
          <cx:pt idx="41000">900</cx:pt>
          <cx:pt idx="41001">2100</cx:pt>
          <cx:pt idx="41002">1600</cx:pt>
          <cx:pt idx="41003">200</cx:pt>
          <cx:pt idx="41004">1400</cx:pt>
          <cx:pt idx="41005">3300</cx:pt>
          <cx:pt idx="41006">2700</cx:pt>
          <cx:pt idx="41007">2200</cx:pt>
          <cx:pt idx="41008">2600</cx:pt>
          <cx:pt idx="41009">3300</cx:pt>
          <cx:pt idx="41010">2900</cx:pt>
          <cx:pt idx="41011">2400</cx:pt>
          <cx:pt idx="41012">2900</cx:pt>
          <cx:pt idx="41013">2500</cx:pt>
          <cx:pt idx="41014">2600</cx:pt>
          <cx:pt idx="41015">3300</cx:pt>
          <cx:pt idx="41016">800</cx:pt>
          <cx:pt idx="41017">2700</cx:pt>
          <cx:pt idx="41018">1500</cx:pt>
          <cx:pt idx="41019">2800</cx:pt>
          <cx:pt idx="41020">3500</cx:pt>
          <cx:pt idx="41021">3400</cx:pt>
          <cx:pt idx="41022">3100</cx:pt>
          <cx:pt idx="41023">3500</cx:pt>
          <cx:pt idx="41024">3400</cx:pt>
          <cx:pt idx="41025">4500</cx:pt>
          <cx:pt idx="41026">2600</cx:pt>
          <cx:pt idx="41027">3900</cx:pt>
          <cx:pt idx="41028">2700</cx:pt>
          <cx:pt idx="41029">2600</cx:pt>
          <cx:pt idx="41030">5300</cx:pt>
          <cx:pt idx="41031">6600</cx:pt>
          <cx:pt idx="41032">3900</cx:pt>
          <cx:pt idx="41033">3300</cx:pt>
          <cx:pt idx="41034">3200</cx:pt>
          <cx:pt idx="41035">2900</cx:pt>
          <cx:pt idx="41036">3100</cx:pt>
          <cx:pt idx="41037">3100</cx:pt>
          <cx:pt idx="41038">800</cx:pt>
          <cx:pt idx="41039">300</cx:pt>
          <cx:pt idx="41040">4400</cx:pt>
          <cx:pt idx="41041">5700</cx:pt>
          <cx:pt idx="41042">4700</cx:pt>
          <cx:pt idx="41043">5000</cx:pt>
          <cx:pt idx="41044">4500</cx:pt>
          <cx:pt idx="41045">4800</cx:pt>
          <cx:pt idx="41046">4400</cx:pt>
          <cx:pt idx="41047">5000</cx:pt>
          <cx:pt idx="41048">4100</cx:pt>
          <cx:pt idx="41049">4900</cx:pt>
          <cx:pt idx="41050">5000</cx:pt>
          <cx:pt idx="41051">4600</cx:pt>
          <cx:pt idx="41052">5100</cx:pt>
          <cx:pt idx="41053">5200</cx:pt>
          <cx:pt idx="41054">3400</cx:pt>
          <cx:pt idx="41055">2800</cx:pt>
          <cx:pt idx="41056">2800</cx:pt>
          <cx:pt idx="41057">3000</cx:pt>
          <cx:pt idx="41058">3800</cx:pt>
          <cx:pt idx="41059">2900</cx:pt>
          <cx:pt idx="41060">2500</cx:pt>
          <cx:pt idx="41061">2800</cx:pt>
          <cx:pt idx="41062">5000</cx:pt>
          <cx:pt idx="41063">3600</cx:pt>
          <cx:pt idx="41064">5700</cx:pt>
          <cx:pt idx="41065">6000</cx:pt>
          <cx:pt idx="41066">1300</cx:pt>
          <cx:pt idx="41067">8000</cx:pt>
          <cx:pt idx="41068">18400</cx:pt>
          <cx:pt idx="41069">5000</cx:pt>
          <cx:pt idx="41070">10400</cx:pt>
          <cx:pt idx="41071">1700</cx:pt>
          <cx:pt idx="41072">15600</cx:pt>
          <cx:pt idx="41073">9500</cx:pt>
          <cx:pt idx="41074">5700</cx:pt>
          <cx:pt idx="41075">5400</cx:pt>
          <cx:pt idx="41076">1600</cx:pt>
          <cx:pt idx="41077">1600</cx:pt>
          <cx:pt idx="41078">1300</cx:pt>
          <cx:pt idx="41079">4300</cx:pt>
          <cx:pt idx="41080">2300</cx:pt>
          <cx:pt idx="41081">2400</cx:pt>
          <cx:pt idx="41082">2700</cx:pt>
          <cx:pt idx="41083">2600</cx:pt>
          <cx:pt idx="41084">2100</cx:pt>
          <cx:pt idx="41085">2600</cx:pt>
          <cx:pt idx="41086">1800</cx:pt>
          <cx:pt idx="41087">1700</cx:pt>
          <cx:pt idx="41088">9900</cx:pt>
          <cx:pt idx="41089">2200</cx:pt>
          <cx:pt idx="41090">1800</cx:pt>
          <cx:pt idx="41091">2400</cx:pt>
          <cx:pt idx="41092">2300</cx:pt>
          <cx:pt idx="41093">1900</cx:pt>
          <cx:pt idx="41094">2800</cx:pt>
          <cx:pt idx="41095">1700</cx:pt>
          <cx:pt idx="41096">300</cx:pt>
          <cx:pt idx="41097">12700</cx:pt>
          <cx:pt idx="41098">4900</cx:pt>
          <cx:pt idx="41099">7200</cx:pt>
          <cx:pt idx="41100">4000</cx:pt>
          <cx:pt idx="41101">3100</cx:pt>
          <cx:pt idx="41102">1600</cx:pt>
          <cx:pt idx="41103">7500</cx:pt>
          <cx:pt idx="41104">3400</cx:pt>
          <cx:pt idx="41105">3600</cx:pt>
          <cx:pt idx="41106">2700</cx:pt>
          <cx:pt idx="41107">4600</cx:pt>
          <cx:pt idx="41108">3400</cx:pt>
          <cx:pt idx="41109">4000</cx:pt>
          <cx:pt idx="41110">0</cx:pt>
          <cx:pt idx="41111">0</cx:pt>
          <cx:pt idx="41112">100</cx:pt>
          <cx:pt idx="41113">4100</cx:pt>
          <cx:pt idx="41114">4200</cx:pt>
          <cx:pt idx="41115">3700</cx:pt>
          <cx:pt idx="41116">3000</cx:pt>
          <cx:pt idx="41117">3300</cx:pt>
          <cx:pt idx="41118">3600</cx:pt>
          <cx:pt idx="41119">3300</cx:pt>
          <cx:pt idx="41120">3100</cx:pt>
          <cx:pt idx="41121">2900</cx:pt>
          <cx:pt idx="41122">5500</cx:pt>
          <cx:pt idx="41123">6000</cx:pt>
          <cx:pt idx="41124">1800</cx:pt>
          <cx:pt idx="41125">200</cx:pt>
          <cx:pt idx="41126">9700</cx:pt>
          <cx:pt idx="41127">9000</cx:pt>
          <cx:pt idx="41128">7500</cx:pt>
          <cx:pt idx="41129">7700</cx:pt>
          <cx:pt idx="41130">2800</cx:pt>
          <cx:pt idx="41131">3400</cx:pt>
          <cx:pt idx="41132">3100</cx:pt>
          <cx:pt idx="41133">2200</cx:pt>
          <cx:pt idx="41134">2700</cx:pt>
          <cx:pt idx="41135">4100</cx:pt>
          <cx:pt idx="41136">3700</cx:pt>
          <cx:pt idx="41137">3500</cx:pt>
          <cx:pt idx="41138">5000</cx:pt>
          <cx:pt idx="41139">3200</cx:pt>
          <cx:pt idx="41140">3300</cx:pt>
          <cx:pt idx="41141">3500</cx:pt>
          <cx:pt idx="41142">4300</cx:pt>
          <cx:pt idx="41143">4500</cx:pt>
          <cx:pt idx="41144">3900</cx:pt>
          <cx:pt idx="41145">4100</cx:pt>
          <cx:pt idx="41146">4000</cx:pt>
          <cx:pt idx="41147">1000</cx:pt>
          <cx:pt idx="41148">900</cx:pt>
          <cx:pt idx="41149">1000</cx:pt>
          <cx:pt idx="41150">200</cx:pt>
          <cx:pt idx="41151">1100</cx:pt>
          <cx:pt idx="41152">400</cx:pt>
          <cx:pt idx="41153">700</cx:pt>
          <cx:pt idx="41154">400</cx:pt>
          <cx:pt idx="41155">600</cx:pt>
          <cx:pt idx="41156">500</cx:pt>
          <cx:pt idx="41157">500</cx:pt>
          <cx:pt idx="41158">500</cx:pt>
          <cx:pt idx="41159">3200</cx:pt>
          <cx:pt idx="41160">5200</cx:pt>
          <cx:pt idx="41161">4100</cx:pt>
          <cx:pt idx="41162">12400</cx:pt>
          <cx:pt idx="41163">15500</cx:pt>
          <cx:pt idx="41164">14400</cx:pt>
          <cx:pt idx="41165">6500</cx:pt>
          <cx:pt idx="41166">3500</cx:pt>
          <cx:pt idx="41167">3300</cx:pt>
          <cx:pt idx="41168">3200</cx:pt>
          <cx:pt idx="41169">2400</cx:pt>
          <cx:pt idx="41170">2700</cx:pt>
          <cx:pt idx="41171">5900</cx:pt>
          <cx:pt idx="41172">4300</cx:pt>
          <cx:pt idx="41173">7700</cx:pt>
          <cx:pt idx="41174">4100</cx:pt>
          <cx:pt idx="41175">4200</cx:pt>
          <cx:pt idx="41176">3600</cx:pt>
          <cx:pt idx="41177">3900</cx:pt>
          <cx:pt idx="41178">3500</cx:pt>
          <cx:pt idx="41179">3400</cx:pt>
          <cx:pt idx="41180">3700</cx:pt>
          <cx:pt idx="41181">3300</cx:pt>
          <cx:pt idx="41182">2800</cx:pt>
          <cx:pt idx="41183">5900</cx:pt>
          <cx:pt idx="41184">2800</cx:pt>
          <cx:pt idx="41185">2800</cx:pt>
          <cx:pt idx="41186">5700</cx:pt>
          <cx:pt idx="41187">4000</cx:pt>
          <cx:pt idx="41188">3000</cx:pt>
          <cx:pt idx="41189">6100</cx:pt>
          <cx:pt idx="41190">4400</cx:pt>
          <cx:pt idx="41191">4800</cx:pt>
          <cx:pt idx="41192">3000</cx:pt>
          <cx:pt idx="41193">3400</cx:pt>
          <cx:pt idx="41194">2500</cx:pt>
          <cx:pt idx="41195">3700</cx:pt>
          <cx:pt idx="41196">4000</cx:pt>
          <cx:pt idx="41197">2200</cx:pt>
          <cx:pt idx="41198">5500</cx:pt>
          <cx:pt idx="41199">4300</cx:pt>
          <cx:pt idx="41200">4600</cx:pt>
          <cx:pt idx="41201">3400</cx:pt>
          <cx:pt idx="41202">3100</cx:pt>
          <cx:pt idx="41203">3000</cx:pt>
          <cx:pt idx="41204">2900</cx:pt>
          <cx:pt idx="41205">3500</cx:pt>
          <cx:pt idx="41206">3200</cx:pt>
          <cx:pt idx="41207">3700</cx:pt>
          <cx:pt idx="41208">2900</cx:pt>
          <cx:pt idx="41209">3400</cx:pt>
          <cx:pt idx="41210">3100</cx:pt>
          <cx:pt idx="41211">3100</cx:pt>
          <cx:pt idx="41212">3300</cx:pt>
          <cx:pt idx="41213">3900</cx:pt>
          <cx:pt idx="41214">3500</cx:pt>
          <cx:pt idx="41215">3300</cx:pt>
          <cx:pt idx="41216">3100</cx:pt>
          <cx:pt idx="41217">3000</cx:pt>
          <cx:pt idx="41218">2300</cx:pt>
          <cx:pt idx="41219">100</cx:pt>
          <cx:pt idx="41220">200</cx:pt>
          <cx:pt idx="41221">100</cx:pt>
          <cx:pt idx="41222">100</cx:pt>
          <cx:pt idx="41223">200</cx:pt>
          <cx:pt idx="41224">200</cx:pt>
          <cx:pt idx="41225">100</cx:pt>
          <cx:pt idx="41226">100</cx:pt>
          <cx:pt idx="41227">100</cx:pt>
          <cx:pt idx="41228">100</cx:pt>
          <cx:pt idx="41229">200</cx:pt>
          <cx:pt idx="41230">100</cx:pt>
          <cx:pt idx="41231">4100</cx:pt>
          <cx:pt idx="41232">4500</cx:pt>
          <cx:pt idx="41233">3300</cx:pt>
          <cx:pt idx="41234">4100</cx:pt>
          <cx:pt idx="41235">4300</cx:pt>
          <cx:pt idx="41236">3900</cx:pt>
          <cx:pt idx="41237">4500</cx:pt>
          <cx:pt idx="41238">3700</cx:pt>
          <cx:pt idx="41239">6200</cx:pt>
          <cx:pt idx="41240">4000</cx:pt>
          <cx:pt idx="41241">8800</cx:pt>
          <cx:pt idx="41242">6100</cx:pt>
          <cx:pt idx="41243">1400</cx:pt>
          <cx:pt idx="41244">1200</cx:pt>
          <cx:pt idx="41245">1000</cx:pt>
          <cx:pt idx="41246">1400</cx:pt>
          <cx:pt idx="41247">1300</cx:pt>
          <cx:pt idx="41248">1200</cx:pt>
          <cx:pt idx="41249">1700</cx:pt>
          <cx:pt idx="41250">1100</cx:pt>
          <cx:pt idx="41251">1200</cx:pt>
          <cx:pt idx="41252">1200</cx:pt>
          <cx:pt idx="41253">1000</cx:pt>
          <cx:pt idx="41254">1200</cx:pt>
          <cx:pt idx="41255">5300</cx:pt>
          <cx:pt idx="41256">4900</cx:pt>
          <cx:pt idx="41257">3600</cx:pt>
          <cx:pt idx="41258">3400</cx:pt>
          <cx:pt idx="41259">300</cx:pt>
          <cx:pt idx="41260">200</cx:pt>
          <cx:pt idx="41261">200</cx:pt>
          <cx:pt idx="41262">0</cx:pt>
          <cx:pt idx="41263">0</cx:pt>
          <cx:pt idx="41264">3800</cx:pt>
          <cx:pt idx="41265">1800</cx:pt>
          <cx:pt idx="41266">4500</cx:pt>
          <cx:pt idx="41267">2300</cx:pt>
          <cx:pt idx="41268">3300</cx:pt>
          <cx:pt idx="41269">3500</cx:pt>
          <cx:pt idx="41270">3700</cx:pt>
          <cx:pt idx="41271">3600</cx:pt>
          <cx:pt idx="41272">3600</cx:pt>
          <cx:pt idx="41273">2900</cx:pt>
          <cx:pt idx="41274">2800</cx:pt>
          <cx:pt idx="41275">3300</cx:pt>
          <cx:pt idx="41276">2800</cx:pt>
          <cx:pt idx="41277">1700</cx:pt>
          <cx:pt idx="41278">2200</cx:pt>
          <cx:pt idx="41279">1500</cx:pt>
          <cx:pt idx="41280">1900</cx:pt>
          <cx:pt idx="41281">1500</cx:pt>
          <cx:pt idx="41282">2100</cx:pt>
          <cx:pt idx="41283">2200</cx:pt>
          <cx:pt idx="41284">1700</cx:pt>
          <cx:pt idx="41285">1500</cx:pt>
          <cx:pt idx="41286">1800</cx:pt>
          <cx:pt idx="41287">1700</cx:pt>
          <cx:pt idx="41288">1800</cx:pt>
          <cx:pt idx="41289">3000</cx:pt>
          <cx:pt idx="41290">2900</cx:pt>
          <cx:pt idx="41291">2000</cx:pt>
          <cx:pt idx="41292">2700</cx:pt>
          <cx:pt idx="41293">3300</cx:pt>
          <cx:pt idx="41294">3100</cx:pt>
          <cx:pt idx="41295">3100</cx:pt>
          <cx:pt idx="41296">2300</cx:pt>
          <cx:pt idx="41297">2900</cx:pt>
          <cx:pt idx="41298">5200</cx:pt>
          <cx:pt idx="41299">3400</cx:pt>
          <cx:pt idx="41300">4200</cx:pt>
          <cx:pt idx="41301">400</cx:pt>
          <cx:pt idx="41302">3000</cx:pt>
          <cx:pt idx="41303">2800</cx:pt>
          <cx:pt idx="41304">0</cx:pt>
          <cx:pt idx="41305">5400</cx:pt>
          <cx:pt idx="41306">2700</cx:pt>
          <cx:pt idx="41307">1600</cx:pt>
          <cx:pt idx="41308">1600</cx:pt>
          <cx:pt idx="41309">2400</cx:pt>
          <cx:pt idx="41310">1700</cx:pt>
          <cx:pt idx="41311">2100</cx:pt>
          <cx:pt idx="41312">1400</cx:pt>
          <cx:pt idx="41313">800</cx:pt>
          <cx:pt idx="41314">700</cx:pt>
          <cx:pt idx="41315">1400</cx:pt>
          <cx:pt idx="41316">1900</cx:pt>
          <cx:pt idx="41317">800</cx:pt>
          <cx:pt idx="41318">1800</cx:pt>
          <cx:pt idx="41319">1500</cx:pt>
          <cx:pt idx="41320">1400</cx:pt>
          <cx:pt idx="41321">1500</cx:pt>
          <cx:pt idx="41322">1900</cx:pt>
          <cx:pt idx="41323">1900</cx:pt>
          <cx:pt idx="41324">1700</cx:pt>
          <cx:pt idx="41325">2200</cx:pt>
          <cx:pt idx="41326">1900</cx:pt>
          <cx:pt idx="41327">2000</cx:pt>
          <cx:pt idx="41328">2600</cx:pt>
          <cx:pt idx="41329">1300</cx:pt>
          <cx:pt idx="41330">2400</cx:pt>
          <cx:pt idx="41331">1400</cx:pt>
          <cx:pt idx="41332">2100</cx:pt>
          <cx:pt idx="41333">1900</cx:pt>
          <cx:pt idx="41334">1700</cx:pt>
          <cx:pt idx="41335">2200</cx:pt>
          <cx:pt idx="41336">2100</cx:pt>
          <cx:pt idx="41337">2800</cx:pt>
          <cx:pt idx="41338">2400</cx:pt>
          <cx:pt idx="41339">4600</cx:pt>
          <cx:pt idx="41340">900</cx:pt>
          <cx:pt idx="41341">3000</cx:pt>
          <cx:pt idx="41342">4200</cx:pt>
          <cx:pt idx="41343">1800</cx:pt>
          <cx:pt idx="41344">2200</cx:pt>
          <cx:pt idx="41345">3400</cx:pt>
          <cx:pt idx="41346">6600</cx:pt>
          <cx:pt idx="41347">1300</cx:pt>
          <cx:pt idx="41348">2000</cx:pt>
          <cx:pt idx="41349">2900</cx:pt>
          <cx:pt idx="41350">1300</cx:pt>
          <cx:pt idx="41351">3500</cx:pt>
          <cx:pt idx="41352">2900</cx:pt>
          <cx:pt idx="41353">700</cx:pt>
          <cx:pt idx="41354">600</cx:pt>
          <cx:pt idx="41355">900</cx:pt>
          <cx:pt idx="41356">2400</cx:pt>
          <cx:pt idx="41357">3300</cx:pt>
          <cx:pt idx="41358">2600</cx:pt>
          <cx:pt idx="41359">4000</cx:pt>
          <cx:pt idx="41360">3100</cx:pt>
          <cx:pt idx="41361">5100</cx:pt>
          <cx:pt idx="41362">6500</cx:pt>
          <cx:pt idx="41363">6500</cx:pt>
          <cx:pt idx="41364">6800</cx:pt>
          <cx:pt idx="41365">5600</cx:pt>
          <cx:pt idx="41366">5400</cx:pt>
          <cx:pt idx="41367">5400</cx:pt>
          <cx:pt idx="41368">4700</cx:pt>
          <cx:pt idx="41369">6400</cx:pt>
          <cx:pt idx="41370">11900</cx:pt>
          <cx:pt idx="41371">5200</cx:pt>
          <cx:pt idx="41372">5400</cx:pt>
          <cx:pt idx="41373">4300</cx:pt>
          <cx:pt idx="41374">9000</cx:pt>
          <cx:pt idx="41375">4200</cx:pt>
          <cx:pt idx="41376">3900</cx:pt>
          <cx:pt idx="41377">500</cx:pt>
          <cx:pt idx="41378">0</cx:pt>
          <cx:pt idx="41379">0</cx:pt>
          <cx:pt idx="41380">3500</cx:pt>
          <cx:pt idx="41381">3300</cx:pt>
          <cx:pt idx="41382">3700</cx:pt>
          <cx:pt idx="41383">3100</cx:pt>
          <cx:pt idx="41384">3500</cx:pt>
          <cx:pt idx="41385">4900</cx:pt>
          <cx:pt idx="41386">2300</cx:pt>
          <cx:pt idx="41387">3100</cx:pt>
          <cx:pt idx="41388">3700</cx:pt>
          <cx:pt idx="41389">2800</cx:pt>
          <cx:pt idx="41390">1700</cx:pt>
          <cx:pt idx="41391">1600</cx:pt>
          <cx:pt idx="41392">1300</cx:pt>
          <cx:pt idx="41393">3100</cx:pt>
          <cx:pt idx="41394">2400</cx:pt>
          <cx:pt idx="41395">1800</cx:pt>
          <cx:pt idx="41396">3100</cx:pt>
          <cx:pt idx="41397">4400</cx:pt>
          <cx:pt idx="41398">4500</cx:pt>
          <cx:pt idx="41399">3400</cx:pt>
          <cx:pt idx="41400">4000</cx:pt>
          <cx:pt idx="41401">4300</cx:pt>
          <cx:pt idx="41402">3500</cx:pt>
          <cx:pt idx="41403">3100</cx:pt>
          <cx:pt idx="41404">3200</cx:pt>
          <cx:pt idx="41405">3300</cx:pt>
          <cx:pt idx="41406">3600</cx:pt>
          <cx:pt idx="41407">3300</cx:pt>
          <cx:pt idx="41408">3000</cx:pt>
          <cx:pt idx="41409">0</cx:pt>
          <cx:pt idx="41410">400</cx:pt>
          <cx:pt idx="41411">300</cx:pt>
          <cx:pt idx="41412">900</cx:pt>
          <cx:pt idx="41413">100</cx:pt>
          <cx:pt idx="41414">400</cx:pt>
          <cx:pt idx="41415">500</cx:pt>
          <cx:pt idx="41416">1100</cx:pt>
          <cx:pt idx="41417">300</cx:pt>
          <cx:pt idx="41418">300</cx:pt>
          <cx:pt idx="41419">200</cx:pt>
          <cx:pt idx="41420">400</cx:pt>
          <cx:pt idx="41421">4500</cx:pt>
          <cx:pt idx="41422">3800</cx:pt>
          <cx:pt idx="41423">2600</cx:pt>
          <cx:pt idx="41424">3500</cx:pt>
          <cx:pt idx="41425">4100</cx:pt>
          <cx:pt idx="41426">4100</cx:pt>
          <cx:pt idx="41427">2500</cx:pt>
          <cx:pt idx="41428">3400</cx:pt>
          <cx:pt idx="41429">3300</cx:pt>
          <cx:pt idx="41430">4700</cx:pt>
          <cx:pt idx="41431">3700</cx:pt>
          <cx:pt idx="41432">3600</cx:pt>
          <cx:pt idx="41433">1200</cx:pt>
          <cx:pt idx="41434">3800</cx:pt>
          <cx:pt idx="41435">2800</cx:pt>
          <cx:pt idx="41436">3700</cx:pt>
          <cx:pt idx="41437">4000</cx:pt>
          <cx:pt idx="41438">3500</cx:pt>
          <cx:pt idx="41439">3700</cx:pt>
          <cx:pt idx="41440">1400</cx:pt>
          <cx:pt idx="41441">3100</cx:pt>
          <cx:pt idx="41442">3900</cx:pt>
          <cx:pt idx="41443">2300</cx:pt>
          <cx:pt idx="41444">1700</cx:pt>
          <cx:pt idx="41445">3200</cx:pt>
          <cx:pt idx="41446">4500</cx:pt>
          <cx:pt idx="41447">7300</cx:pt>
          <cx:pt idx="41448">4000</cx:pt>
          <cx:pt idx="41449">3600</cx:pt>
          <cx:pt idx="41450">3900</cx:pt>
          <cx:pt idx="41451">2700</cx:pt>
          <cx:pt idx="41452">3500</cx:pt>
          <cx:pt idx="41453">4000</cx:pt>
          <cx:pt idx="41454">3700</cx:pt>
          <cx:pt idx="41455">3300</cx:pt>
          <cx:pt idx="41456">4800</cx:pt>
          <cx:pt idx="41457">6000</cx:pt>
          <cx:pt idx="41458">5900</cx:pt>
          <cx:pt idx="41459">7700</cx:pt>
          <cx:pt idx="41460">6400</cx:pt>
          <cx:pt idx="41461">6000</cx:pt>
          <cx:pt idx="41462">6200</cx:pt>
          <cx:pt idx="41463">5300</cx:pt>
          <cx:pt idx="41464">5500</cx:pt>
          <cx:pt idx="41465">5300</cx:pt>
          <cx:pt idx="41466">4600</cx:pt>
          <cx:pt idx="41467">6500</cx:pt>
          <cx:pt idx="41468">9700</cx:pt>
          <cx:pt idx="41469">5200</cx:pt>
          <cx:pt idx="41470">5100</cx:pt>
          <cx:pt idx="41471">3800</cx:pt>
          <cx:pt idx="41472">600</cx:pt>
          <cx:pt idx="41473">1900</cx:pt>
          <cx:pt idx="41474">2400</cx:pt>
          <cx:pt idx="41475">2100</cx:pt>
          <cx:pt idx="41476">2300</cx:pt>
          <cx:pt idx="41477">1300</cx:pt>
          <cx:pt idx="41478">1500</cx:pt>
          <cx:pt idx="41479">1400</cx:pt>
          <cx:pt idx="41480">700</cx:pt>
          <cx:pt idx="41481">900</cx:pt>
          <cx:pt idx="41482">300</cx:pt>
          <cx:pt idx="41483">0</cx:pt>
          <cx:pt idx="41484">600</cx:pt>
          <cx:pt idx="41485">0</cx:pt>
          <cx:pt idx="41486">4800</cx:pt>
          <cx:pt idx="41487">3900</cx:pt>
          <cx:pt idx="41488">4300</cx:pt>
          <cx:pt idx="41489">3600</cx:pt>
          <cx:pt idx="41490">3800</cx:pt>
          <cx:pt idx="41491">4400</cx:pt>
          <cx:pt idx="41492">19800</cx:pt>
          <cx:pt idx="41493">2200</cx:pt>
          <cx:pt idx="41494">1700</cx:pt>
          <cx:pt idx="41495">2000</cx:pt>
          <cx:pt idx="41496">1200</cx:pt>
          <cx:pt idx="41497">1800</cx:pt>
          <cx:pt idx="41498">2100</cx:pt>
          <cx:pt idx="41499">2000</cx:pt>
          <cx:pt idx="41500">1800</cx:pt>
          <cx:pt idx="41501">2200</cx:pt>
          <cx:pt idx="41502">1200</cx:pt>
          <cx:pt idx="41503">1600</cx:pt>
          <cx:pt idx="41504">2200</cx:pt>
          <cx:pt idx="41505">16700</cx:pt>
          <cx:pt idx="41506">700</cx:pt>
          <cx:pt idx="41507">2400</cx:pt>
          <cx:pt idx="41508">400</cx:pt>
          <cx:pt idx="41509">600</cx:pt>
          <cx:pt idx="41510">400</cx:pt>
          <cx:pt idx="41511">800</cx:pt>
          <cx:pt idx="41512">600</cx:pt>
          <cx:pt idx="41513">600</cx:pt>
          <cx:pt idx="41514">700</cx:pt>
          <cx:pt idx="41515">1100</cx:pt>
          <cx:pt idx="41516">800</cx:pt>
          <cx:pt idx="41517">800</cx:pt>
          <cx:pt idx="41518">6400</cx:pt>
          <cx:pt idx="41519">7400</cx:pt>
          <cx:pt idx="41520">9000</cx:pt>
          <cx:pt idx="41521">6100</cx:pt>
          <cx:pt idx="41522">6400</cx:pt>
          <cx:pt idx="41523">6500</cx:pt>
          <cx:pt idx="41524">4800</cx:pt>
          <cx:pt idx="41525">4900</cx:pt>
          <cx:pt idx="41526">5800</cx:pt>
          <cx:pt idx="41527">5000</cx:pt>
          <cx:pt idx="41528">5100</cx:pt>
          <cx:pt idx="41529">5900</cx:pt>
          <cx:pt idx="41530">1200</cx:pt>
          <cx:pt idx="41531">1700</cx:pt>
          <cx:pt idx="41532">1500</cx:pt>
          <cx:pt idx="41533">1400</cx:pt>
          <cx:pt idx="41534">1200</cx:pt>
          <cx:pt idx="41535">100</cx:pt>
          <cx:pt idx="41536">1800</cx:pt>
          <cx:pt idx="41537">700</cx:pt>
          <cx:pt idx="41538">1300</cx:pt>
          <cx:pt idx="41539">300</cx:pt>
          <cx:pt idx="41540">0</cx:pt>
          <cx:pt idx="41541">0</cx:pt>
          <cx:pt idx="41542">700</cx:pt>
          <cx:pt idx="41543">3300</cx:pt>
          <cx:pt idx="41544">3300</cx:pt>
          <cx:pt idx="41545">1900</cx:pt>
          <cx:pt idx="41546">2400</cx:pt>
          <cx:pt idx="41547">1500</cx:pt>
          <cx:pt idx="41548">1800</cx:pt>
          <cx:pt idx="41549">2100</cx:pt>
          <cx:pt idx="41550">2500</cx:pt>
          <cx:pt idx="41551">1200</cx:pt>
          <cx:pt idx="41552">1300</cx:pt>
          <cx:pt idx="41553">1300</cx:pt>
          <cx:pt idx="41554">400</cx:pt>
          <cx:pt idx="41555">500</cx:pt>
          <cx:pt idx="41556">500</cx:pt>
          <cx:pt idx="41557">400</cx:pt>
          <cx:pt idx="41558">400</cx:pt>
          <cx:pt idx="41559">700</cx:pt>
          <cx:pt idx="41560">700</cx:pt>
          <cx:pt idx="41561">900</cx:pt>
          <cx:pt idx="41562">400</cx:pt>
          <cx:pt idx="41563">900</cx:pt>
          <cx:pt idx="41564">600</cx:pt>
          <cx:pt idx="41565">500</cx:pt>
          <cx:pt idx="41566">2000</cx:pt>
          <cx:pt idx="41567">2400</cx:pt>
          <cx:pt idx="41568">1800</cx:pt>
          <cx:pt idx="41569">1900</cx:pt>
          <cx:pt idx="41570">2900</cx:pt>
          <cx:pt idx="41571">2400</cx:pt>
          <cx:pt idx="41572">1700</cx:pt>
          <cx:pt idx="41573">3200</cx:pt>
          <cx:pt idx="41574">1700</cx:pt>
          <cx:pt idx="41575">2000</cx:pt>
          <cx:pt idx="41576">1800</cx:pt>
          <cx:pt idx="41577">1600</cx:pt>
          <cx:pt idx="41578">3600</cx:pt>
          <cx:pt idx="41579">5000</cx:pt>
          <cx:pt idx="41580">3000</cx:pt>
          <cx:pt idx="41581">3800</cx:pt>
          <cx:pt idx="41582">3000</cx:pt>
          <cx:pt idx="41583">3900</cx:pt>
          <cx:pt idx="41584">3300</cx:pt>
          <cx:pt idx="41585">3500</cx:pt>
          <cx:pt idx="41586">3900</cx:pt>
          <cx:pt idx="41587">2900</cx:pt>
          <cx:pt idx="41588">2500</cx:pt>
          <cx:pt idx="41589">2600</cx:pt>
          <cx:pt idx="41590">2000</cx:pt>
          <cx:pt idx="41591">2200</cx:pt>
          <cx:pt idx="41592">1900</cx:pt>
          <cx:pt idx="41593">2200</cx:pt>
          <cx:pt idx="41594">2000</cx:pt>
          <cx:pt idx="41595">1400</cx:pt>
          <cx:pt idx="41596">1800</cx:pt>
          <cx:pt idx="41597">1500</cx:pt>
          <cx:pt idx="41598">1900</cx:pt>
          <cx:pt idx="41599">1100</cx:pt>
          <cx:pt idx="41600">1900</cx:pt>
          <cx:pt idx="41601">1600</cx:pt>
          <cx:pt idx="41602">800</cx:pt>
          <cx:pt idx="41603">600</cx:pt>
          <cx:pt idx="41604">6100</cx:pt>
          <cx:pt idx="41605">1300</cx:pt>
          <cx:pt idx="41606">1000</cx:pt>
          <cx:pt idx="41607">600</cx:pt>
          <cx:pt idx="41608">1000</cx:pt>
          <cx:pt idx="41609">900</cx:pt>
          <cx:pt idx="41610">800</cx:pt>
          <cx:pt idx="41611">1000</cx:pt>
          <cx:pt idx="41612">1000</cx:pt>
          <cx:pt idx="41613">800</cx:pt>
          <cx:pt idx="41614">5200</cx:pt>
          <cx:pt idx="41615">4600</cx:pt>
          <cx:pt idx="41616">3900</cx:pt>
          <cx:pt idx="41617">5100</cx:pt>
          <cx:pt idx="41618">4900</cx:pt>
          <cx:pt idx="41619">2300</cx:pt>
          <cx:pt idx="41620">4200</cx:pt>
          <cx:pt idx="41621">5500</cx:pt>
          <cx:pt idx="41622">7800</cx:pt>
          <cx:pt idx="41623">6200</cx:pt>
          <cx:pt idx="41624">5200</cx:pt>
          <cx:pt idx="41625">4400</cx:pt>
          <cx:pt idx="41626">2300</cx:pt>
          <cx:pt idx="41627">2500</cx:pt>
          <cx:pt idx="41628">1600</cx:pt>
          <cx:pt idx="41629">2300</cx:pt>
          <cx:pt idx="41630">2200</cx:pt>
          <cx:pt idx="41631">1000</cx:pt>
          <cx:pt idx="41632">100</cx:pt>
          <cx:pt idx="41633">1300</cx:pt>
          <cx:pt idx="41634">2100</cx:pt>
          <cx:pt idx="41635">1500</cx:pt>
          <cx:pt idx="41636">2000</cx:pt>
          <cx:pt idx="41637">1900</cx:pt>
          <cx:pt idx="41638">4400</cx:pt>
          <cx:pt idx="41639">7100</cx:pt>
          <cx:pt idx="41640">3600</cx:pt>
          <cx:pt idx="41641">1200</cx:pt>
          <cx:pt idx="41642">5500</cx:pt>
          <cx:pt idx="41643">1600</cx:pt>
          <cx:pt idx="41644">2100</cx:pt>
          <cx:pt idx="41645">3500</cx:pt>
          <cx:pt idx="41646">3100</cx:pt>
          <cx:pt idx="41647">2100</cx:pt>
          <cx:pt idx="41648">2500</cx:pt>
          <cx:pt idx="41649">1400</cx:pt>
          <cx:pt idx="41650">2600</cx:pt>
          <cx:pt idx="41651">3400</cx:pt>
          <cx:pt idx="41652">2600</cx:pt>
          <cx:pt idx="41653">2900</cx:pt>
          <cx:pt idx="41654">2900</cx:pt>
          <cx:pt idx="41655">2800</cx:pt>
          <cx:pt idx="41656">3700</cx:pt>
          <cx:pt idx="41657">4600</cx:pt>
          <cx:pt idx="41658">1700</cx:pt>
          <cx:pt idx="41659">4100</cx:pt>
          <cx:pt idx="41660">3900</cx:pt>
          <cx:pt idx="41661">3600</cx:pt>
          <cx:pt idx="41662">3600</cx:pt>
          <cx:pt idx="41663">4600</cx:pt>
          <cx:pt idx="41664">3800</cx:pt>
          <cx:pt idx="41665">3800</cx:pt>
          <cx:pt idx="41666">3900</cx:pt>
          <cx:pt idx="41667">4600</cx:pt>
          <cx:pt idx="41668">8500</cx:pt>
          <cx:pt idx="41669">10000</cx:pt>
          <cx:pt idx="41670">6900</cx:pt>
          <cx:pt idx="41671">4400</cx:pt>
          <cx:pt idx="41672">2500</cx:pt>
          <cx:pt idx="41673">5700</cx:pt>
          <cx:pt idx="41674">2700</cx:pt>
          <cx:pt idx="41675">2800</cx:pt>
          <cx:pt idx="41676">2500</cx:pt>
          <cx:pt idx="41677">2600</cx:pt>
          <cx:pt idx="41678">1800</cx:pt>
          <cx:pt idx="41679">1100</cx:pt>
          <cx:pt idx="41680">1800</cx:pt>
          <cx:pt idx="41681">400</cx:pt>
          <cx:pt idx="41682">300</cx:pt>
          <cx:pt idx="41683">800</cx:pt>
          <cx:pt idx="41684">1100</cx:pt>
          <cx:pt idx="41685">4400</cx:pt>
          <cx:pt idx="41686">5400</cx:pt>
          <cx:pt idx="41687">3200</cx:pt>
          <cx:pt idx="41688">6700</cx:pt>
          <cx:pt idx="41689">4600</cx:pt>
          <cx:pt idx="41690">4400</cx:pt>
          <cx:pt idx="41691">6500</cx:pt>
          <cx:pt idx="41692">0</cx:pt>
          <cx:pt idx="41693">1100</cx:pt>
          <cx:pt idx="41694">4100</cx:pt>
          <cx:pt idx="41695">4000</cx:pt>
          <cx:pt idx="41696">4200</cx:pt>
          <cx:pt idx="41697">6500</cx:pt>
          <cx:pt idx="41698">5000</cx:pt>
          <cx:pt idx="41699">4000</cx:pt>
          <cx:pt idx="41700">4200</cx:pt>
          <cx:pt idx="41701">3600</cx:pt>
          <cx:pt idx="41702">5000</cx:pt>
          <cx:pt idx="41703">3400</cx:pt>
          <cx:pt idx="41704">3500</cx:pt>
          <cx:pt idx="41705">4300</cx:pt>
          <cx:pt idx="41706">5000</cx:pt>
          <cx:pt idx="41707">4600</cx:pt>
          <cx:pt idx="41708">3500</cx:pt>
          <cx:pt idx="41709">7000</cx:pt>
          <cx:pt idx="41710">6900</cx:pt>
          <cx:pt idx="41711">6600</cx:pt>
          <cx:pt idx="41712">7600</cx:pt>
          <cx:pt idx="41713">4300</cx:pt>
          <cx:pt idx="41714">10900</cx:pt>
          <cx:pt idx="41715">6400</cx:pt>
          <cx:pt idx="41716">7700</cx:pt>
          <cx:pt idx="41717">6100</cx:pt>
          <cx:pt idx="41718">7600</cx:pt>
          <cx:pt idx="41719">9400</cx:pt>
          <cx:pt idx="41720">7700</cx:pt>
          <cx:pt idx="41721">2300</cx:pt>
          <cx:pt idx="41722">2500</cx:pt>
          <cx:pt idx="41723">2300</cx:pt>
          <cx:pt idx="41724">2000</cx:pt>
          <cx:pt idx="41725">2200</cx:pt>
          <cx:pt idx="41726">1100</cx:pt>
          <cx:pt idx="41727">600</cx:pt>
          <cx:pt idx="41728">1700</cx:pt>
          <cx:pt idx="41729">400</cx:pt>
          <cx:pt idx="41730">1200</cx:pt>
          <cx:pt idx="41731">1600</cx:pt>
          <cx:pt idx="41732">1100</cx:pt>
          <cx:pt idx="41733">1500</cx:pt>
          <cx:pt idx="41734">1800</cx:pt>
          <cx:pt idx="41735">1500</cx:pt>
          <cx:pt idx="41736">2000</cx:pt>
          <cx:pt idx="41737">1600</cx:pt>
          <cx:pt idx="41738">1400</cx:pt>
          <cx:pt idx="41739">1700</cx:pt>
          <cx:pt idx="41740">1500</cx:pt>
          <cx:pt idx="41741">1500</cx:pt>
          <cx:pt idx="41742">1800</cx:pt>
          <cx:pt idx="41743">1700</cx:pt>
          <cx:pt idx="41744">1900</cx:pt>
          <cx:pt idx="41745">1400</cx:pt>
          <cx:pt idx="41746">2500</cx:pt>
          <cx:pt idx="41747">1500</cx:pt>
          <cx:pt idx="41748">1800</cx:pt>
          <cx:pt idx="41749">2000</cx:pt>
          <cx:pt idx="41750">1500</cx:pt>
          <cx:pt idx="41751">1200</cx:pt>
          <cx:pt idx="41752">1400</cx:pt>
          <cx:pt idx="41753">1700</cx:pt>
          <cx:pt idx="41754">2100</cx:pt>
          <cx:pt idx="41755">1500</cx:pt>
          <cx:pt idx="41756">2000</cx:pt>
          <cx:pt idx="41757">2300</cx:pt>
          <cx:pt idx="41758">100</cx:pt>
          <cx:pt idx="41759">400</cx:pt>
          <cx:pt idx="41760">2200</cx:pt>
          <cx:pt idx="41761">7400</cx:pt>
          <cx:pt idx="41762">5900</cx:pt>
          <cx:pt idx="41763">6600</cx:pt>
          <cx:pt idx="41764">6200</cx:pt>
          <cx:pt idx="41765">7400</cx:pt>
          <cx:pt idx="41766">7400</cx:pt>
          <cx:pt idx="41767">6300</cx:pt>
          <cx:pt idx="41768">5800</cx:pt>
          <cx:pt idx="41769">5900</cx:pt>
          <cx:pt idx="41770">2300</cx:pt>
          <cx:pt idx="41771">2700</cx:pt>
          <cx:pt idx="41772">2600</cx:pt>
          <cx:pt idx="41773">2700</cx:pt>
          <cx:pt idx="41774">3300</cx:pt>
          <cx:pt idx="41775">3100</cx:pt>
          <cx:pt idx="41776">4800</cx:pt>
          <cx:pt idx="41777">2100</cx:pt>
          <cx:pt idx="41778">6700</cx:pt>
          <cx:pt idx="41779">25900</cx:pt>
          <cx:pt idx="41780">25200</cx:pt>
          <cx:pt idx="41781">21300</cx:pt>
          <cx:pt idx="41782">2500</cx:pt>
          <cx:pt idx="41783">3700</cx:pt>
          <cx:pt idx="41784">2600</cx:pt>
          <cx:pt idx="41785">2800</cx:pt>
          <cx:pt idx="41786">2600</cx:pt>
          <cx:pt idx="41787">2500</cx:pt>
          <cx:pt idx="41788">2300</cx:pt>
          <cx:pt idx="41789">3100</cx:pt>
          <cx:pt idx="41790">2500</cx:pt>
          <cx:pt idx="41791">3000</cx:pt>
          <cx:pt idx="41792">3100</cx:pt>
          <cx:pt idx="41793">2900</cx:pt>
          <cx:pt idx="41794">200</cx:pt>
          <cx:pt idx="41795">300</cx:pt>
          <cx:pt idx="41796">400</cx:pt>
          <cx:pt idx="41797">300</cx:pt>
          <cx:pt idx="41798">3900</cx:pt>
          <cx:pt idx="41799">3800</cx:pt>
          <cx:pt idx="41800">3100</cx:pt>
          <cx:pt idx="41801">4500</cx:pt>
          <cx:pt idx="41802">2900</cx:pt>
          <cx:pt idx="41803">3400</cx:pt>
          <cx:pt idx="41804">4700</cx:pt>
          <cx:pt idx="41805">9200</cx:pt>
          <cx:pt idx="41806">400</cx:pt>
          <cx:pt idx="41807">4500</cx:pt>
          <cx:pt idx="41808">4300</cx:pt>
          <cx:pt idx="41809">4400</cx:pt>
          <cx:pt idx="41810">1400</cx:pt>
          <cx:pt idx="41811">500</cx:pt>
          <cx:pt idx="41812">1300</cx:pt>
          <cx:pt idx="41813">1200</cx:pt>
          <cx:pt idx="41814">1600</cx:pt>
          <cx:pt idx="41815">2100</cx:pt>
          <cx:pt idx="41816">500</cx:pt>
          <cx:pt idx="41817">1500</cx:pt>
          <cx:pt idx="41818">1500</cx:pt>
          <cx:pt idx="41819">1300</cx:pt>
          <cx:pt idx="41820">1100</cx:pt>
          <cx:pt idx="41821">1200</cx:pt>
          <cx:pt idx="41822">3500</cx:pt>
          <cx:pt idx="41823">3000</cx:pt>
          <cx:pt idx="41824">3000</cx:pt>
          <cx:pt idx="41825">3800</cx:pt>
          <cx:pt idx="41826">3700</cx:pt>
          <cx:pt idx="41827">2800</cx:pt>
          <cx:pt idx="41828">3500</cx:pt>
          <cx:pt idx="41829">2000</cx:pt>
          <cx:pt idx="41830">3100</cx:pt>
          <cx:pt idx="41831">3000</cx:pt>
          <cx:pt idx="41832">2500</cx:pt>
          <cx:pt idx="41833">2500</cx:pt>
          <cx:pt idx="41834">2800</cx:pt>
          <cx:pt idx="41835">3300</cx:pt>
          <cx:pt idx="41836">3200</cx:pt>
          <cx:pt idx="41837">3100</cx:pt>
          <cx:pt idx="41838">3000</cx:pt>
          <cx:pt idx="41839">3000</cx:pt>
          <cx:pt idx="41840">3000</cx:pt>
          <cx:pt idx="41841">2500</cx:pt>
          <cx:pt idx="41842">2700</cx:pt>
          <cx:pt idx="41843">2500</cx:pt>
          <cx:pt idx="41844">2600</cx:pt>
          <cx:pt idx="41845">2500</cx:pt>
          <cx:pt idx="41846">3900</cx:pt>
          <cx:pt idx="41847">6700</cx:pt>
          <cx:pt idx="41848">2800</cx:pt>
          <cx:pt idx="41849">5000</cx:pt>
          <cx:pt idx="41850">6500</cx:pt>
          <cx:pt idx="41851">5000</cx:pt>
          <cx:pt idx="41852">4800</cx:pt>
          <cx:pt idx="41853">4200</cx:pt>
          <cx:pt idx="41854">3900</cx:pt>
          <cx:pt idx="41855">6400</cx:pt>
          <cx:pt idx="41856">3900</cx:pt>
          <cx:pt idx="41857">700</cx:pt>
          <cx:pt idx="41858">1400</cx:pt>
          <cx:pt idx="41859">4200</cx:pt>
          <cx:pt idx="41860">9100</cx:pt>
          <cx:pt idx="41861">9800</cx:pt>
          <cx:pt idx="41862">10700</cx:pt>
          <cx:pt idx="41863">7000</cx:pt>
          <cx:pt idx="41864">7800</cx:pt>
          <cx:pt idx="41865">12200</cx:pt>
          <cx:pt idx="41866">5300</cx:pt>
          <cx:pt idx="41867">3500</cx:pt>
          <cx:pt idx="41868">4900</cx:pt>
          <cx:pt idx="41869">2600</cx:pt>
          <cx:pt idx="41870">3300</cx:pt>
          <cx:pt idx="41871">3800</cx:pt>
          <cx:pt idx="41872">4300</cx:pt>
          <cx:pt idx="41873">3500</cx:pt>
          <cx:pt idx="41874">4200</cx:pt>
          <cx:pt idx="41875">3800</cx:pt>
          <cx:pt idx="41876">4100</cx:pt>
          <cx:pt idx="41877">6000</cx:pt>
          <cx:pt idx="41878">1700</cx:pt>
          <cx:pt idx="41879">3900</cx:pt>
          <cx:pt idx="41880">3700</cx:pt>
          <cx:pt idx="41881">4100</cx:pt>
          <cx:pt idx="41882">3100</cx:pt>
          <cx:pt idx="41883">2500</cx:pt>
          <cx:pt idx="41884">2400</cx:pt>
          <cx:pt idx="41885">1900</cx:pt>
          <cx:pt idx="41886">1100</cx:pt>
          <cx:pt idx="41887">3300</cx:pt>
          <cx:pt idx="41888">2700</cx:pt>
          <cx:pt idx="41889">600</cx:pt>
          <cx:pt idx="41890">3300</cx:pt>
          <cx:pt idx="41891">2100</cx:pt>
          <cx:pt idx="41892">1800</cx:pt>
          <cx:pt idx="41893">1500</cx:pt>
          <cx:pt idx="41894">2000</cx:pt>
          <cx:pt idx="41895">2900</cx:pt>
          <cx:pt idx="41896">3200</cx:pt>
          <cx:pt idx="41897">2000</cx:pt>
          <cx:pt idx="41898">5600</cx:pt>
          <cx:pt idx="41899">3500</cx:pt>
          <cx:pt idx="41900">2400</cx:pt>
          <cx:pt idx="41901">2400</cx:pt>
          <cx:pt idx="41902">3200</cx:pt>
          <cx:pt idx="41903">2800</cx:pt>
          <cx:pt idx="41904">3200</cx:pt>
          <cx:pt idx="41905">2500</cx:pt>
          <cx:pt idx="41906">2700</cx:pt>
          <cx:pt idx="41907">600</cx:pt>
          <cx:pt idx="41908">800</cx:pt>
          <cx:pt idx="41909">700</cx:pt>
          <cx:pt idx="41910">700</cx:pt>
          <cx:pt idx="41911">900</cx:pt>
          <cx:pt idx="41912">500</cx:pt>
          <cx:pt idx="41913">900</cx:pt>
          <cx:pt idx="41914">700</cx:pt>
          <cx:pt idx="41915">700</cx:pt>
          <cx:pt idx="41916">700</cx:pt>
          <cx:pt idx="41917">800</cx:pt>
          <cx:pt idx="41918">600</cx:pt>
          <cx:pt idx="41919">3300</cx:pt>
          <cx:pt idx="41920">2200</cx:pt>
          <cx:pt idx="41921">3200</cx:pt>
          <cx:pt idx="41922">3200</cx:pt>
          <cx:pt idx="41923">1100</cx:pt>
          <cx:pt idx="41924">5200</cx:pt>
          <cx:pt idx="41925">2400</cx:pt>
          <cx:pt idx="41926">2800</cx:pt>
          <cx:pt idx="41927">2900</cx:pt>
          <cx:pt idx="41928">2600</cx:pt>
          <cx:pt idx="41929">2600</cx:pt>
          <cx:pt idx="41930">3300</cx:pt>
          <cx:pt idx="41931">1500</cx:pt>
          <cx:pt idx="41932">1900</cx:pt>
          <cx:pt idx="41933">2000</cx:pt>
          <cx:pt idx="41934">1800</cx:pt>
          <cx:pt idx="41935">2100</cx:pt>
          <cx:pt idx="41936">1600</cx:pt>
          <cx:pt idx="41937">2000</cx:pt>
          <cx:pt idx="41938">2300</cx:pt>
          <cx:pt idx="41939">2200</cx:pt>
          <cx:pt idx="41940">600</cx:pt>
          <cx:pt idx="41941">900</cx:pt>
          <cx:pt idx="41942">1600</cx:pt>
          <cx:pt idx="41943">3400</cx:pt>
          <cx:pt idx="41944">2900</cx:pt>
          <cx:pt idx="41945">3100</cx:pt>
          <cx:pt idx="41946">5300</cx:pt>
          <cx:pt idx="41947">5100</cx:pt>
          <cx:pt idx="41948">1600</cx:pt>
          <cx:pt idx="41949">1700</cx:pt>
          <cx:pt idx="41950">1100</cx:pt>
          <cx:pt idx="41951">2000</cx:pt>
          <cx:pt idx="41952">2600</cx:pt>
          <cx:pt idx="41953">1900</cx:pt>
          <cx:pt idx="41954">2600</cx:pt>
          <cx:pt idx="41955">1800</cx:pt>
          <cx:pt idx="41956">2600</cx:pt>
          <cx:pt idx="41957">2300</cx:pt>
          <cx:pt idx="41958">3000</cx:pt>
          <cx:pt idx="41959">1500</cx:pt>
          <cx:pt idx="41960">1200</cx:pt>
          <cx:pt idx="41961">1300</cx:pt>
          <cx:pt idx="41962">2800</cx:pt>
          <cx:pt idx="41963">300</cx:pt>
          <cx:pt idx="41964">1100</cx:pt>
          <cx:pt idx="41965">1400</cx:pt>
          <cx:pt idx="41966">1100</cx:pt>
          <cx:pt idx="41967">1400</cx:pt>
          <cx:pt idx="41968">1200</cx:pt>
          <cx:pt idx="41969">900</cx:pt>
          <cx:pt idx="41970">300</cx:pt>
          <cx:pt idx="41971">3000</cx:pt>
          <cx:pt idx="41972">2900</cx:pt>
          <cx:pt idx="41973">3400</cx:pt>
          <cx:pt idx="41974">2600</cx:pt>
          <cx:pt idx="41975">3200</cx:pt>
          <cx:pt idx="41976">2400</cx:pt>
          <cx:pt idx="41977">3000</cx:pt>
          <cx:pt idx="41978">2700</cx:pt>
          <cx:pt idx="41979">3100</cx:pt>
          <cx:pt idx="41980">200</cx:pt>
          <cx:pt idx="41981">2900</cx:pt>
          <cx:pt idx="41982">2600</cx:pt>
          <cx:pt idx="41983">2600</cx:pt>
          <cx:pt idx="41984">3500</cx:pt>
          <cx:pt idx="41985">1900</cx:pt>
          <cx:pt idx="41986">2400</cx:pt>
          <cx:pt idx="41987">1900</cx:pt>
          <cx:pt idx="41988">3000</cx:pt>
          <cx:pt idx="41989">2500</cx:pt>
          <cx:pt idx="41990">2000</cx:pt>
          <cx:pt idx="41991">1700</cx:pt>
          <cx:pt idx="41992">2200</cx:pt>
          <cx:pt idx="41993">2900</cx:pt>
          <cx:pt idx="41994">2700</cx:pt>
          <cx:pt idx="41995">102800</cx:pt>
          <cx:pt idx="41996">3800</cx:pt>
          <cx:pt idx="41997">3000</cx:pt>
          <cx:pt idx="41998">2800</cx:pt>
          <cx:pt idx="41999">2600</cx:pt>
          <cx:pt idx="42000">2300</cx:pt>
          <cx:pt idx="42001">2300</cx:pt>
          <cx:pt idx="42002">2300</cx:pt>
          <cx:pt idx="42003">3100</cx:pt>
          <cx:pt idx="42004">2900</cx:pt>
          <cx:pt idx="42005">2900</cx:pt>
          <cx:pt idx="42006">2200</cx:pt>
          <cx:pt idx="42007">1900</cx:pt>
          <cx:pt idx="42008">3600</cx:pt>
          <cx:pt idx="42009">2800</cx:pt>
          <cx:pt idx="42010">2400</cx:pt>
          <cx:pt idx="42011">3100</cx:pt>
          <cx:pt idx="42012">3300</cx:pt>
          <cx:pt idx="42013">3300</cx:pt>
          <cx:pt idx="42014">2700</cx:pt>
          <cx:pt idx="42015">2600</cx:pt>
          <cx:pt idx="42016">3000</cx:pt>
          <cx:pt idx="42017">4300</cx:pt>
          <cx:pt idx="42018">2600</cx:pt>
          <cx:pt idx="42019">2600</cx:pt>
          <cx:pt idx="42020">3600</cx:pt>
          <cx:pt idx="42021">2000</cx:pt>
          <cx:pt idx="42022">2700</cx:pt>
          <cx:pt idx="42023">3100</cx:pt>
          <cx:pt idx="42024">100</cx:pt>
          <cx:pt idx="42025">200</cx:pt>
          <cx:pt idx="42026">100</cx:pt>
          <cx:pt idx="42027">2700</cx:pt>
          <cx:pt idx="42028">5500</cx:pt>
          <cx:pt idx="42029">4200</cx:pt>
          <cx:pt idx="42030">3000</cx:pt>
          <cx:pt idx="42031">2900</cx:pt>
          <cx:pt idx="42032">4100</cx:pt>
          <cx:pt idx="42033">3800</cx:pt>
          <cx:pt idx="42034">3500</cx:pt>
          <cx:pt idx="42035">6200</cx:pt>
          <cx:pt idx="42036">3900</cx:pt>
          <cx:pt idx="42037">3900</cx:pt>
          <cx:pt idx="42038">3900</cx:pt>
          <cx:pt idx="42039">2900</cx:pt>
          <cx:pt idx="42040">200</cx:pt>
          <cx:pt idx="42041">400</cx:pt>
          <cx:pt idx="42042">400</cx:pt>
          <cx:pt idx="42043">800</cx:pt>
          <cx:pt idx="42044">500</cx:pt>
          <cx:pt idx="42045">2900</cx:pt>
          <cx:pt idx="42046">5600</cx:pt>
          <cx:pt idx="42047">5300</cx:pt>
          <cx:pt idx="42048">7100</cx:pt>
          <cx:pt idx="42049">1200</cx:pt>
          <cx:pt idx="42050">0</cx:pt>
          <cx:pt idx="42051">0</cx:pt>
          <cx:pt idx="42052">4900</cx:pt>
          <cx:pt idx="42053">3300</cx:pt>
          <cx:pt idx="42054">2200</cx:pt>
          <cx:pt idx="42055">2500</cx:pt>
          <cx:pt idx="42056">2800</cx:pt>
          <cx:pt idx="42057">2400</cx:pt>
          <cx:pt idx="42058">2600</cx:pt>
          <cx:pt idx="42059">2800</cx:pt>
          <cx:pt idx="42060">2700</cx:pt>
          <cx:pt idx="42061">3300</cx:pt>
          <cx:pt idx="42062">2700</cx:pt>
          <cx:pt idx="42063">2500</cx:pt>
          <cx:pt idx="42064">4000</cx:pt>
          <cx:pt idx="42065">4100</cx:pt>
          <cx:pt idx="42066">4400</cx:pt>
          <cx:pt idx="42067">4300</cx:pt>
          <cx:pt idx="42068">500</cx:pt>
          <cx:pt idx="42069">0</cx:pt>
          <cx:pt idx="42070">0</cx:pt>
          <cx:pt idx="42071">0</cx:pt>
          <cx:pt idx="42072">0</cx:pt>
          <cx:pt idx="42073">0</cx:pt>
          <cx:pt idx="42074">100</cx:pt>
          <cx:pt idx="42075">100</cx:pt>
          <cx:pt idx="42076">5600</cx:pt>
          <cx:pt idx="42077">7100</cx:pt>
          <cx:pt idx="42078">4600</cx:pt>
          <cx:pt idx="42079">8400</cx:pt>
          <cx:pt idx="42080">7000</cx:pt>
          <cx:pt idx="42081">5100</cx:pt>
          <cx:pt idx="42082">6100</cx:pt>
          <cx:pt idx="42083">8000</cx:pt>
          <cx:pt idx="42084">6600</cx:pt>
          <cx:pt idx="42085">8400</cx:pt>
          <cx:pt idx="42086">6700</cx:pt>
          <cx:pt idx="42087">10100</cx:pt>
          <cx:pt idx="42088">2900</cx:pt>
          <cx:pt idx="42089">4400</cx:pt>
          <cx:pt idx="42090">3000</cx:pt>
          <cx:pt idx="42091">4400</cx:pt>
          <cx:pt idx="42092">3700</cx:pt>
          <cx:pt idx="42093">3800</cx:pt>
          <cx:pt idx="42094">5000</cx:pt>
          <cx:pt idx="42095">3500</cx:pt>
          <cx:pt idx="42096">5300</cx:pt>
          <cx:pt idx="42097">2300</cx:pt>
          <cx:pt idx="42098">2000</cx:pt>
          <cx:pt idx="42099">2800</cx:pt>
          <cx:pt idx="42100">2400</cx:pt>
          <cx:pt idx="42101">2700</cx:pt>
          <cx:pt idx="42102">2700</cx:pt>
          <cx:pt idx="42103">4100</cx:pt>
          <cx:pt idx="42104">4600</cx:pt>
          <cx:pt idx="42105">1600</cx:pt>
          <cx:pt idx="42106">2900</cx:pt>
          <cx:pt idx="42107">3800</cx:pt>
          <cx:pt idx="42108">3800</cx:pt>
          <cx:pt idx="42109">3600</cx:pt>
          <cx:pt idx="42110">3600</cx:pt>
          <cx:pt idx="42111">4000</cx:pt>
          <cx:pt idx="42112">4200</cx:pt>
          <cx:pt idx="42113">5300</cx:pt>
          <cx:pt idx="42114">4300</cx:pt>
          <cx:pt idx="42115">4000</cx:pt>
          <cx:pt idx="42116">1300</cx:pt>
          <cx:pt idx="42117">2700</cx:pt>
          <cx:pt idx="42118">1800</cx:pt>
          <cx:pt idx="42119">2200</cx:pt>
          <cx:pt idx="42120">1600</cx:pt>
          <cx:pt idx="42121">2400</cx:pt>
          <cx:pt idx="42122">2300</cx:pt>
          <cx:pt idx="42123">2300</cx:pt>
          <cx:pt idx="42124">1100</cx:pt>
          <cx:pt idx="42125">1500</cx:pt>
          <cx:pt idx="42126">2200</cx:pt>
          <cx:pt idx="42127">1800</cx:pt>
          <cx:pt idx="42128">1400</cx:pt>
          <cx:pt idx="42129">1700</cx:pt>
          <cx:pt idx="42130">700</cx:pt>
          <cx:pt idx="42131">1100</cx:pt>
          <cx:pt idx="42132">700</cx:pt>
          <cx:pt idx="42133">1000</cx:pt>
          <cx:pt idx="42134">900</cx:pt>
          <cx:pt idx="42135">1000</cx:pt>
          <cx:pt idx="42136">700</cx:pt>
          <cx:pt idx="42137">900</cx:pt>
          <cx:pt idx="42138">700</cx:pt>
          <cx:pt idx="42139">700</cx:pt>
          <cx:pt idx="42140">800</cx:pt>
          <cx:pt idx="42141">700</cx:pt>
          <cx:pt idx="42142">1000</cx:pt>
          <cx:pt idx="42143">700</cx:pt>
          <cx:pt idx="42144">2000</cx:pt>
          <cx:pt idx="42145">2200</cx:pt>
          <cx:pt idx="42146">1500</cx:pt>
          <cx:pt idx="42147">1200</cx:pt>
          <cx:pt idx="42148">1000</cx:pt>
          <cx:pt idx="42149">1000</cx:pt>
          <cx:pt idx="42150">1100</cx:pt>
          <cx:pt idx="42151">2700</cx:pt>
          <cx:pt idx="42152">2700</cx:pt>
          <cx:pt idx="42153">2200</cx:pt>
          <cx:pt idx="42154">4100</cx:pt>
          <cx:pt idx="42155">4100</cx:pt>
          <cx:pt idx="42156">3300</cx:pt>
          <cx:pt idx="42157">4200</cx:pt>
          <cx:pt idx="42158">4000</cx:pt>
          <cx:pt idx="42159">3700</cx:pt>
          <cx:pt idx="42160">4300</cx:pt>
          <cx:pt idx="42161">3600</cx:pt>
          <cx:pt idx="42162">3600</cx:pt>
          <cx:pt idx="42163">1200</cx:pt>
          <cx:pt idx="42164">500</cx:pt>
          <cx:pt idx="42165">3000</cx:pt>
          <cx:pt idx="42166">4400</cx:pt>
          <cx:pt idx="42167">1500</cx:pt>
          <cx:pt idx="42168">3800</cx:pt>
          <cx:pt idx="42169">2300</cx:pt>
          <cx:pt idx="42170">3400</cx:pt>
          <cx:pt idx="42171">1300</cx:pt>
          <cx:pt idx="42172">2200</cx:pt>
          <cx:pt idx="42173">2300</cx:pt>
          <cx:pt idx="42174">1300</cx:pt>
          <cx:pt idx="42175">2500</cx:pt>
          <cx:pt idx="42176">600</cx:pt>
          <cx:pt idx="42177">3600</cx:pt>
          <cx:pt idx="42178">1500</cx:pt>
          <cx:pt idx="42179">2000</cx:pt>
          <cx:pt idx="42180">2000</cx:pt>
          <cx:pt idx="42181">1800</cx:pt>
          <cx:pt idx="42182">1600</cx:pt>
          <cx:pt idx="42183">4600</cx:pt>
          <cx:pt idx="42184">4700</cx:pt>
          <cx:pt idx="42185">5200</cx:pt>
          <cx:pt idx="42186">5000</cx:pt>
          <cx:pt idx="42187">5700</cx:pt>
          <cx:pt idx="42188">4200</cx:pt>
          <cx:pt idx="42189">5900</cx:pt>
          <cx:pt idx="42190">3700</cx:pt>
          <cx:pt idx="42191">8700</cx:pt>
          <cx:pt idx="42192">10500</cx:pt>
          <cx:pt idx="42193">8100</cx:pt>
          <cx:pt idx="42194">6200</cx:pt>
          <cx:pt idx="42195">0</cx:pt>
          <cx:pt idx="42196">0</cx:pt>
          <cx:pt idx="42197">0</cx:pt>
          <cx:pt idx="42198">0</cx:pt>
          <cx:pt idx="42199">0</cx:pt>
          <cx:pt idx="42200">0</cx:pt>
          <cx:pt idx="42201">0</cx:pt>
          <cx:pt idx="42202">0</cx:pt>
          <cx:pt idx="42203">0</cx:pt>
          <cx:pt idx="42204">0</cx:pt>
          <cx:pt idx="42205">0</cx:pt>
          <cx:pt idx="42206">0</cx:pt>
          <cx:pt idx="42207">2900</cx:pt>
          <cx:pt idx="42208">3700</cx:pt>
          <cx:pt idx="42209">2700</cx:pt>
          <cx:pt idx="42210">3200</cx:pt>
          <cx:pt idx="42211">3200</cx:pt>
          <cx:pt idx="42212">4200</cx:pt>
          <cx:pt idx="42213">2700</cx:pt>
          <cx:pt idx="42214">3200</cx:pt>
          <cx:pt idx="42215">3800</cx:pt>
          <cx:pt idx="42216">3800</cx:pt>
          <cx:pt idx="42217">3100</cx:pt>
          <cx:pt idx="42218">2600</cx:pt>
          <cx:pt idx="42219">3900</cx:pt>
          <cx:pt idx="42220">4000</cx:pt>
          <cx:pt idx="42221">3300</cx:pt>
          <cx:pt idx="42222">3900</cx:pt>
          <cx:pt idx="42223">3900</cx:pt>
          <cx:pt idx="42224">3500</cx:pt>
          <cx:pt idx="42225">4700</cx:pt>
          <cx:pt idx="42226">2700</cx:pt>
          <cx:pt idx="42227">2400</cx:pt>
          <cx:pt idx="42228">2900</cx:pt>
          <cx:pt idx="42229">2400</cx:pt>
          <cx:pt idx="42230">2600</cx:pt>
          <cx:pt idx="42231">3600</cx:pt>
          <cx:pt idx="42232">4000</cx:pt>
          <cx:pt idx="42233">2200</cx:pt>
          <cx:pt idx="42234">2600</cx:pt>
          <cx:pt idx="42235">2100</cx:pt>
          <cx:pt idx="42236">2500</cx:pt>
          <cx:pt idx="42237">3100</cx:pt>
          <cx:pt idx="42238">3600</cx:pt>
          <cx:pt idx="42239">2600</cx:pt>
          <cx:pt idx="42240">2600</cx:pt>
          <cx:pt idx="42241">2400</cx:pt>
          <cx:pt idx="42242">2200</cx:pt>
          <cx:pt idx="42243">0</cx:pt>
          <cx:pt idx="42244">7900</cx:pt>
          <cx:pt idx="42245">6200</cx:pt>
          <cx:pt idx="42246">11500</cx:pt>
          <cx:pt idx="42247">1700</cx:pt>
          <cx:pt idx="42248">19100</cx:pt>
          <cx:pt idx="42249">30400</cx:pt>
          <cx:pt idx="42250">5500</cx:pt>
          <cx:pt idx="42251">1900</cx:pt>
          <cx:pt idx="42252">2400</cx:pt>
          <cx:pt idx="42253">3000</cx:pt>
          <cx:pt idx="42254">2600</cx:pt>
          <cx:pt idx="42255">29400</cx:pt>
          <cx:pt idx="42256">20800</cx:pt>
          <cx:pt idx="42257">6500</cx:pt>
          <cx:pt idx="42258">6800</cx:pt>
          <cx:pt idx="42259">8900</cx:pt>
          <cx:pt idx="42260">8200</cx:pt>
          <cx:pt idx="42261">11800</cx:pt>
          <cx:pt idx="42262">10500</cx:pt>
          <cx:pt idx="42263">8200</cx:pt>
          <cx:pt idx="42264">8800</cx:pt>
          <cx:pt idx="42265">8700</cx:pt>
          <cx:pt idx="42266">7900</cx:pt>
          <cx:pt idx="42267">3900</cx:pt>
          <cx:pt idx="42268">4400</cx:pt>
          <cx:pt idx="42269">4900</cx:pt>
          <cx:pt idx="42270">4100</cx:pt>
          <cx:pt idx="42271">5400</cx:pt>
          <cx:pt idx="42272">4200</cx:pt>
          <cx:pt idx="42273">4400</cx:pt>
          <cx:pt idx="42274">4400</cx:pt>
          <cx:pt idx="42275">3700</cx:pt>
          <cx:pt idx="42276">3800</cx:pt>
          <cx:pt idx="42277">4200</cx:pt>
          <cx:pt idx="42278">5900</cx:pt>
          <cx:pt idx="42279">6200</cx:pt>
          <cx:pt idx="42280">1800</cx:pt>
          <cx:pt idx="42281">6000</cx:pt>
          <cx:pt idx="42282">5800</cx:pt>
          <cx:pt idx="42283">6200</cx:pt>
          <cx:pt idx="42284">6700</cx:pt>
          <cx:pt idx="42285">5800</cx:pt>
          <cx:pt idx="42286">6500</cx:pt>
          <cx:pt idx="42287">5600</cx:pt>
          <cx:pt idx="42288">6700</cx:pt>
          <cx:pt idx="42289">6500</cx:pt>
          <cx:pt idx="42290">700</cx:pt>
          <cx:pt idx="42291">1100</cx:pt>
          <cx:pt idx="42292">700</cx:pt>
          <cx:pt idx="42293">800</cx:pt>
          <cx:pt idx="42294">900</cx:pt>
          <cx:pt idx="42295">1200</cx:pt>
          <cx:pt idx="42296">1300</cx:pt>
          <cx:pt idx="42297">1000</cx:pt>
          <cx:pt idx="42298">1300</cx:pt>
          <cx:pt idx="42299">1000</cx:pt>
          <cx:pt idx="42300">1100</cx:pt>
          <cx:pt idx="42301">800</cx:pt>
          <cx:pt idx="42302">3200</cx:pt>
          <cx:pt idx="42303">17200</cx:pt>
          <cx:pt idx="42304">7600</cx:pt>
          <cx:pt idx="42305">4500</cx:pt>
          <cx:pt idx="42306">4900</cx:pt>
          <cx:pt idx="42307">4400</cx:pt>
          <cx:pt idx="42308">4000</cx:pt>
          <cx:pt idx="42309">3300</cx:pt>
          <cx:pt idx="42310">3500</cx:pt>
          <cx:pt idx="42311">2900</cx:pt>
          <cx:pt idx="42312">3000</cx:pt>
          <cx:pt idx="42313">3500</cx:pt>
          <cx:pt idx="42314">4300</cx:pt>
          <cx:pt idx="42315">6500</cx:pt>
          <cx:pt idx="42316">4000</cx:pt>
          <cx:pt idx="42317">4500</cx:pt>
          <cx:pt idx="42318">4000</cx:pt>
          <cx:pt idx="42319">4800</cx:pt>
          <cx:pt idx="42320">5500</cx:pt>
          <cx:pt idx="42321">3500</cx:pt>
          <cx:pt idx="42322">5200</cx:pt>
          <cx:pt idx="42323">4400</cx:pt>
          <cx:pt idx="42324">3900</cx:pt>
          <cx:pt idx="42325">3700</cx:pt>
          <cx:pt idx="42326">8300</cx:pt>
          <cx:pt idx="42327">600</cx:pt>
          <cx:pt idx="42328">400</cx:pt>
          <cx:pt idx="42329">500</cx:pt>
          <cx:pt idx="42330">200</cx:pt>
          <cx:pt idx="42331">300</cx:pt>
          <cx:pt idx="42332">200</cx:pt>
          <cx:pt idx="42333">200</cx:pt>
          <cx:pt idx="42334">100</cx:pt>
          <cx:pt idx="42335">300</cx:pt>
          <cx:pt idx="42336">100</cx:pt>
          <cx:pt idx="42337">200</cx:pt>
          <cx:pt idx="42338">0</cx:pt>
          <cx:pt idx="42339">400</cx:pt>
          <cx:pt idx="42340">700</cx:pt>
          <cx:pt idx="42341">400</cx:pt>
          <cx:pt idx="42342">900</cx:pt>
          <cx:pt idx="42343">1200</cx:pt>
          <cx:pt idx="42344">1800</cx:pt>
          <cx:pt idx="42345">900</cx:pt>
          <cx:pt idx="42346">2700</cx:pt>
          <cx:pt idx="42347">2700</cx:pt>
          <cx:pt idx="42348">1900</cx:pt>
          <cx:pt idx="42349">600</cx:pt>
          <cx:pt idx="42350">3000</cx:pt>
          <cx:pt idx="42351">4900</cx:pt>
          <cx:pt idx="42352">5900</cx:pt>
          <cx:pt idx="42353">5200</cx:pt>
          <cx:pt idx="42354">2900</cx:pt>
          <cx:pt idx="42355">3300</cx:pt>
          <cx:pt idx="42356">2800</cx:pt>
          <cx:pt idx="42357">2600</cx:pt>
          <cx:pt idx="42358">3300</cx:pt>
          <cx:pt idx="42359">4800</cx:pt>
          <cx:pt idx="42360">5700</cx:pt>
          <cx:pt idx="42361">4000</cx:pt>
          <cx:pt idx="42362">5000</cx:pt>
          <cx:pt idx="42363">900</cx:pt>
          <cx:pt idx="42364">3500</cx:pt>
          <cx:pt idx="42365">3600</cx:pt>
          <cx:pt idx="42366">6400</cx:pt>
          <cx:pt idx="42367">3700</cx:pt>
          <cx:pt idx="42368">5100</cx:pt>
          <cx:pt idx="42369">5700</cx:pt>
          <cx:pt idx="42370">7100</cx:pt>
          <cx:pt idx="42371">100</cx:pt>
          <cx:pt idx="42372">1000</cx:pt>
          <cx:pt idx="42373">800</cx:pt>
          <cx:pt idx="42374">1000</cx:pt>
          <cx:pt idx="42375">900</cx:pt>
          <cx:pt idx="42376">800</cx:pt>
          <cx:pt idx="42377">500</cx:pt>
          <cx:pt idx="42378">400</cx:pt>
          <cx:pt idx="42379">600</cx:pt>
          <cx:pt idx="42380">1000</cx:pt>
          <cx:pt idx="42381">700</cx:pt>
          <cx:pt idx="42382">600</cx:pt>
          <cx:pt idx="42383">1200</cx:pt>
          <cx:pt idx="42384">1100</cx:pt>
          <cx:pt idx="42385">1000</cx:pt>
          <cx:pt idx="42386">1200</cx:pt>
          <cx:pt idx="42387">1200</cx:pt>
          <cx:pt idx="42388">1200</cx:pt>
          <cx:pt idx="42389">900</cx:pt>
          <cx:pt idx="42390">1500</cx:pt>
          <cx:pt idx="42391">200</cx:pt>
          <cx:pt idx="42392">500</cx:pt>
          <cx:pt idx="42393">800</cx:pt>
          <cx:pt idx="42394">900</cx:pt>
          <cx:pt idx="42395">1600</cx:pt>
          <cx:pt idx="42396">2800</cx:pt>
          <cx:pt idx="42397">2100</cx:pt>
          <cx:pt idx="42398">4300</cx:pt>
          <cx:pt idx="42399">2700</cx:pt>
          <cx:pt idx="42400">2300</cx:pt>
          <cx:pt idx="42401">1400</cx:pt>
          <cx:pt idx="42402">2700</cx:pt>
          <cx:pt idx="42403">3700</cx:pt>
          <cx:pt idx="42404">2000</cx:pt>
          <cx:pt idx="42405">2000</cx:pt>
          <cx:pt idx="42406">2900</cx:pt>
          <cx:pt idx="42407">800</cx:pt>
          <cx:pt idx="42408">1100</cx:pt>
          <cx:pt idx="42409">1200</cx:pt>
          <cx:pt idx="42410">200</cx:pt>
          <cx:pt idx="42411">3000</cx:pt>
          <cx:pt idx="42412">2900</cx:pt>
          <cx:pt idx="42413">3600</cx:pt>
          <cx:pt idx="42414">3400</cx:pt>
          <cx:pt idx="42415">2700</cx:pt>
          <cx:pt idx="42416">2600</cx:pt>
          <cx:pt idx="42417">2300</cx:pt>
          <cx:pt idx="42418">3200</cx:pt>
          <cx:pt idx="42419">700</cx:pt>
          <cx:pt idx="42420">1000</cx:pt>
          <cx:pt idx="42421">2200</cx:pt>
          <cx:pt idx="42422">1200</cx:pt>
          <cx:pt idx="42423">2000</cx:pt>
          <cx:pt idx="42424">1100</cx:pt>
          <cx:pt idx="42425">2200</cx:pt>
          <cx:pt idx="42426">2000</cx:pt>
          <cx:pt idx="42427">2000</cx:pt>
          <cx:pt idx="42428">2300</cx:pt>
          <cx:pt idx="42429">2000</cx:pt>
          <cx:pt idx="42430">2100</cx:pt>
          <cx:pt idx="42431">3500</cx:pt>
          <cx:pt idx="42432">4400</cx:pt>
          <cx:pt idx="42433">5300</cx:pt>
          <cx:pt idx="42434">3600</cx:pt>
          <cx:pt idx="42435">3900</cx:pt>
          <cx:pt idx="42436">4300</cx:pt>
          <cx:pt idx="42437">4100</cx:pt>
          <cx:pt idx="42438">8000</cx:pt>
          <cx:pt idx="42439">13500</cx:pt>
          <cx:pt idx="42440">3400</cx:pt>
          <cx:pt idx="42441">3800</cx:pt>
          <cx:pt idx="42442">4200</cx:pt>
          <cx:pt idx="42443">3900</cx:pt>
          <cx:pt idx="42444">1600</cx:pt>
          <cx:pt idx="42445">200</cx:pt>
          <cx:pt idx="42446">1600</cx:pt>
          <cx:pt idx="42447">2700</cx:pt>
          <cx:pt idx="42448">5400</cx:pt>
          <cx:pt idx="42449">5500</cx:pt>
          <cx:pt idx="42450">6600</cx:pt>
          <cx:pt idx="42451">4700</cx:pt>
          <cx:pt idx="42452">4200</cx:pt>
          <cx:pt idx="42453">3700</cx:pt>
          <cx:pt idx="42454">5700</cx:pt>
          <cx:pt idx="42455">500</cx:pt>
          <cx:pt idx="42456">900</cx:pt>
          <cx:pt idx="42457">600</cx:pt>
          <cx:pt idx="42458">700</cx:pt>
          <cx:pt idx="42459">500</cx:pt>
          <cx:pt idx="42460">500</cx:pt>
          <cx:pt idx="42461">200</cx:pt>
          <cx:pt idx="42462">400</cx:pt>
          <cx:pt idx="42463">300</cx:pt>
          <cx:pt idx="42464">100</cx:pt>
          <cx:pt idx="42465">300</cx:pt>
          <cx:pt idx="42466">100</cx:pt>
          <cx:pt idx="42467">2300</cx:pt>
          <cx:pt idx="42468">2400</cx:pt>
          <cx:pt idx="42469">1900</cx:pt>
          <cx:pt idx="42470">2400</cx:pt>
          <cx:pt idx="42471">2500</cx:pt>
          <cx:pt idx="42472">2600</cx:pt>
          <cx:pt idx="42473">2300</cx:pt>
          <cx:pt idx="42474">2500</cx:pt>
          <cx:pt idx="42475">1500</cx:pt>
          <cx:pt idx="42476">1900</cx:pt>
          <cx:pt idx="42477">2000</cx:pt>
          <cx:pt idx="42478">2200</cx:pt>
          <cx:pt idx="42479">800</cx:pt>
          <cx:pt idx="42480">1300</cx:pt>
          <cx:pt idx="42481">1400</cx:pt>
          <cx:pt idx="42482">700</cx:pt>
          <cx:pt idx="42483">700</cx:pt>
          <cx:pt idx="42484">3400</cx:pt>
          <cx:pt idx="42485">300</cx:pt>
          <cx:pt idx="42486">900</cx:pt>
          <cx:pt idx="42487">1400</cx:pt>
          <cx:pt idx="42488">1200</cx:pt>
          <cx:pt idx="42489">1100</cx:pt>
          <cx:pt idx="42490">2800</cx:pt>
          <cx:pt idx="42491">800</cx:pt>
          <cx:pt idx="42492">500</cx:pt>
          <cx:pt idx="42493">0</cx:pt>
          <cx:pt idx="42494">0</cx:pt>
          <cx:pt idx="42495">400</cx:pt>
          <cx:pt idx="42496">800</cx:pt>
          <cx:pt idx="42497">2700</cx:pt>
          <cx:pt idx="42498">1400</cx:pt>
          <cx:pt idx="42499">2800</cx:pt>
          <cx:pt idx="42500">2100</cx:pt>
          <cx:pt idx="42501">2400</cx:pt>
          <cx:pt idx="42502">3200</cx:pt>
          <cx:pt idx="42503">5100</cx:pt>
          <cx:pt idx="42504">3600</cx:pt>
          <cx:pt idx="42505">3900</cx:pt>
          <cx:pt idx="42506">2600</cx:pt>
          <cx:pt idx="42507">2100</cx:pt>
          <cx:pt idx="42508">1600</cx:pt>
          <cx:pt idx="42509">700</cx:pt>
          <cx:pt idx="42510">400</cx:pt>
          <cx:pt idx="42511">3700</cx:pt>
          <cx:pt idx="42512">2700</cx:pt>
          <cx:pt idx="42513">2700</cx:pt>
          <cx:pt idx="42514">800</cx:pt>
          <cx:pt idx="42515">1400</cx:pt>
          <cx:pt idx="42516">900</cx:pt>
          <cx:pt idx="42517">1000</cx:pt>
          <cx:pt idx="42518">500</cx:pt>
          <cx:pt idx="42519">900</cx:pt>
          <cx:pt idx="42520">1200</cx:pt>
          <cx:pt idx="42521">1300</cx:pt>
          <cx:pt idx="42522">900</cx:pt>
          <cx:pt idx="42523">1300</cx:pt>
          <cx:pt idx="42524">1600</cx:pt>
          <cx:pt idx="42525">1400</cx:pt>
          <cx:pt idx="42526">2300</cx:pt>
          <cx:pt idx="42527">1100</cx:pt>
          <cx:pt idx="42528">1200</cx:pt>
          <cx:pt idx="42529">1300</cx:pt>
          <cx:pt idx="42530">1700</cx:pt>
          <cx:pt idx="42531">1200</cx:pt>
          <cx:pt idx="42532">1200</cx:pt>
          <cx:pt idx="42533">1500</cx:pt>
          <cx:pt idx="42534">2900</cx:pt>
          <cx:pt idx="42535">1900</cx:pt>
          <cx:pt idx="42536">300</cx:pt>
          <cx:pt idx="42537">900</cx:pt>
          <cx:pt idx="42538">200</cx:pt>
          <cx:pt idx="42539">1200</cx:pt>
          <cx:pt idx="42540">2500</cx:pt>
          <cx:pt idx="42541">2700</cx:pt>
          <cx:pt idx="42542">2800</cx:pt>
          <cx:pt idx="42543">3200</cx:pt>
          <cx:pt idx="42544">2900</cx:pt>
          <cx:pt idx="42545">2800</cx:pt>
          <cx:pt idx="42546">3000</cx:pt>
          <cx:pt idx="42547">3400</cx:pt>
          <cx:pt idx="42548">2500</cx:pt>
          <cx:pt idx="42549">4100</cx:pt>
          <cx:pt idx="42550">4000</cx:pt>
          <cx:pt idx="42551">3900</cx:pt>
          <cx:pt idx="42552">3300</cx:pt>
          <cx:pt idx="42553">3900</cx:pt>
          <cx:pt idx="42554">3100</cx:pt>
          <cx:pt idx="42555">3100</cx:pt>
          <cx:pt idx="42556">3700</cx:pt>
          <cx:pt idx="42557">3300</cx:pt>
          <cx:pt idx="42558">4700</cx:pt>
          <cx:pt idx="42559">3500</cx:pt>
          <cx:pt idx="42560">2800</cx:pt>
          <cx:pt idx="42561">3300</cx:pt>
          <cx:pt idx="42562">8700</cx:pt>
          <cx:pt idx="42563">9600</cx:pt>
          <cx:pt idx="42564">8200</cx:pt>
          <cx:pt idx="42565">9700</cx:pt>
          <cx:pt idx="42566">10100</cx:pt>
          <cx:pt idx="42567">9800</cx:pt>
          <cx:pt idx="42568">12500</cx:pt>
          <cx:pt idx="42569">9700</cx:pt>
          <cx:pt idx="42570">9300</cx:pt>
          <cx:pt idx="42571">8700</cx:pt>
          <cx:pt idx="42572">7800</cx:pt>
          <cx:pt idx="42573">7600</cx:pt>
          <cx:pt idx="42574">2200</cx:pt>
          <cx:pt idx="42575">400</cx:pt>
          <cx:pt idx="42576">2200</cx:pt>
          <cx:pt idx="42577">100</cx:pt>
          <cx:pt idx="42578">1300</cx:pt>
          <cx:pt idx="42579">1400</cx:pt>
          <cx:pt idx="42580">800</cx:pt>
          <cx:pt idx="42581">900</cx:pt>
          <cx:pt idx="42582">1000</cx:pt>
          <cx:pt idx="42583">600</cx:pt>
          <cx:pt idx="42584">900</cx:pt>
          <cx:pt idx="42585">1100</cx:pt>
          <cx:pt idx="42586">2900</cx:pt>
          <cx:pt idx="42587">4300</cx:pt>
          <cx:pt idx="42588">3100</cx:pt>
          <cx:pt idx="42589">2600</cx:pt>
          <cx:pt idx="42590">0</cx:pt>
          <cx:pt idx="42591">900</cx:pt>
          <cx:pt idx="42592">4600</cx:pt>
          <cx:pt idx="42593">4500</cx:pt>
          <cx:pt idx="42594">3000</cx:pt>
          <cx:pt idx="42595">4000</cx:pt>
          <cx:pt idx="42596">7300</cx:pt>
          <cx:pt idx="42597">4300</cx:pt>
          <cx:pt idx="42598">3900</cx:pt>
          <cx:pt idx="42599">900</cx:pt>
          <cx:pt idx="42600">1100</cx:pt>
          <cx:pt idx="42601">700</cx:pt>
          <cx:pt idx="42602">1100</cx:pt>
          <cx:pt idx="42603">700</cx:pt>
          <cx:pt idx="42604">500</cx:pt>
          <cx:pt idx="42605">800</cx:pt>
          <cx:pt idx="42606">500</cx:pt>
          <cx:pt idx="42607">800</cx:pt>
          <cx:pt idx="42608">600</cx:pt>
          <cx:pt idx="42609">600</cx:pt>
          <cx:pt idx="42610">700</cx:pt>
          <cx:pt idx="42611">900</cx:pt>
          <cx:pt idx="42612">1400</cx:pt>
          <cx:pt idx="42613">1000</cx:pt>
          <cx:pt idx="42614">1000</cx:pt>
          <cx:pt idx="42615">1300</cx:pt>
          <cx:pt idx="42616">1100</cx:pt>
          <cx:pt idx="42617">1200</cx:pt>
          <cx:pt idx="42618">1300</cx:pt>
          <cx:pt idx="42619">1100</cx:pt>
          <cx:pt idx="42620">900</cx:pt>
          <cx:pt idx="42621">1100</cx:pt>
          <cx:pt idx="42622">1100</cx:pt>
          <cx:pt idx="42623">4100</cx:pt>
          <cx:pt idx="42624">6100</cx:pt>
          <cx:pt idx="42625">3300</cx:pt>
          <cx:pt idx="42626">5000</cx:pt>
          <cx:pt idx="42627">5600</cx:pt>
          <cx:pt idx="42628">5200</cx:pt>
          <cx:pt idx="42629">3200</cx:pt>
          <cx:pt idx="42630">3700</cx:pt>
          <cx:pt idx="42631">2800</cx:pt>
          <cx:pt idx="42632">2300</cx:pt>
          <cx:pt idx="42633">1600</cx:pt>
          <cx:pt idx="42634">2400</cx:pt>
          <cx:pt idx="42635">5200</cx:pt>
          <cx:pt idx="42636">6600</cx:pt>
          <cx:pt idx="42637">5600</cx:pt>
          <cx:pt idx="42638">4500</cx:pt>
          <cx:pt idx="42639">4200</cx:pt>
          <cx:pt idx="42640">5000</cx:pt>
          <cx:pt idx="42641">4300</cx:pt>
          <cx:pt idx="42642">5600</cx:pt>
          <cx:pt idx="42643">5000</cx:pt>
          <cx:pt idx="42644">5200</cx:pt>
          <cx:pt idx="42645">4900</cx:pt>
          <cx:pt idx="42646">4700</cx:pt>
          <cx:pt idx="42647">4100</cx:pt>
          <cx:pt idx="42648">4600</cx:pt>
          <cx:pt idx="42649">5800</cx:pt>
          <cx:pt idx="42650">5600</cx:pt>
          <cx:pt idx="42651">5400</cx:pt>
          <cx:pt idx="42652">1400</cx:pt>
          <cx:pt idx="42653">2700</cx:pt>
          <cx:pt idx="42654">4200</cx:pt>
          <cx:pt idx="42655">2200</cx:pt>
          <cx:pt idx="42656">2400</cx:pt>
          <cx:pt idx="42657">2400</cx:pt>
          <cx:pt idx="42658">2100</cx:pt>
          <cx:pt idx="42659">2100</cx:pt>
          <cx:pt idx="42660">400</cx:pt>
          <cx:pt idx="42661">400</cx:pt>
          <cx:pt idx="42662">400</cx:pt>
          <cx:pt idx="42663">400</cx:pt>
          <cx:pt idx="42664">400</cx:pt>
          <cx:pt idx="42665">400</cx:pt>
          <cx:pt idx="42666">400</cx:pt>
          <cx:pt idx="42667">400</cx:pt>
          <cx:pt idx="42668">400</cx:pt>
          <cx:pt idx="42669">600</cx:pt>
          <cx:pt idx="42670">500</cx:pt>
          <cx:pt idx="42671">600</cx:pt>
          <cx:pt idx="42672">1100</cx:pt>
          <cx:pt idx="42673">1900</cx:pt>
          <cx:pt idx="42674">1100</cx:pt>
          <cx:pt idx="42675">2000</cx:pt>
          <cx:pt idx="42676">3300</cx:pt>
          <cx:pt idx="42677">1800</cx:pt>
          <cx:pt idx="42678">1900</cx:pt>
          <cx:pt idx="42679">1000</cx:pt>
          <cx:pt idx="42680">1300</cx:pt>
          <cx:pt idx="42681">1500</cx:pt>
          <cx:pt idx="42682">1800</cx:pt>
          <cx:pt idx="42683">2100</cx:pt>
          <cx:pt idx="42684">6500</cx:pt>
          <cx:pt idx="42685">8200</cx:pt>
          <cx:pt idx="42686">7300</cx:pt>
          <cx:pt idx="42687">8400</cx:pt>
          <cx:pt idx="42688">7600</cx:pt>
          <cx:pt idx="42689">6400</cx:pt>
          <cx:pt idx="42690">12000</cx:pt>
          <cx:pt idx="42691">3700</cx:pt>
          <cx:pt idx="42692">8100</cx:pt>
          <cx:pt idx="42693">6600</cx:pt>
          <cx:pt idx="42694">5700</cx:pt>
          <cx:pt idx="42695">6400</cx:pt>
          <cx:pt idx="42696">4500</cx:pt>
          <cx:pt idx="42697">3300</cx:pt>
          <cx:pt idx="42698">3300</cx:pt>
          <cx:pt idx="42699">3100</cx:pt>
          <cx:pt idx="42700">4500</cx:pt>
          <cx:pt idx="42701">2000</cx:pt>
          <cx:pt idx="42702">3300</cx:pt>
          <cx:pt idx="42703">2300</cx:pt>
          <cx:pt idx="42704">1900</cx:pt>
          <cx:pt idx="42705">2700</cx:pt>
          <cx:pt idx="42706">3200</cx:pt>
          <cx:pt idx="42707">3300</cx:pt>
          <cx:pt idx="42708">3500</cx:pt>
          <cx:pt idx="42709">4000</cx:pt>
          <cx:pt idx="42710">2500</cx:pt>
          <cx:pt idx="42711">4200</cx:pt>
          <cx:pt idx="42712">2500</cx:pt>
          <cx:pt idx="42713">2900</cx:pt>
          <cx:pt idx="42714">2000</cx:pt>
          <cx:pt idx="42715">2200</cx:pt>
          <cx:pt idx="42716">600</cx:pt>
          <cx:pt idx="42717">1200</cx:pt>
          <cx:pt idx="42718">2800</cx:pt>
          <cx:pt idx="42719">900</cx:pt>
          <cx:pt idx="42720">4500</cx:pt>
          <cx:pt idx="42721">4200</cx:pt>
          <cx:pt idx="42722">6000</cx:pt>
          <cx:pt idx="42723">5000</cx:pt>
          <cx:pt idx="42724">5000</cx:pt>
          <cx:pt idx="42725">4400</cx:pt>
          <cx:pt idx="42726">4900</cx:pt>
          <cx:pt idx="42727">3600</cx:pt>
          <cx:pt idx="42728">1500</cx:pt>
          <cx:pt idx="42729">12000</cx:pt>
          <cx:pt idx="42730">4300</cx:pt>
          <cx:pt idx="42731">3600</cx:pt>
          <cx:pt idx="42732">3600</cx:pt>
          <cx:pt idx="42733">3200</cx:pt>
          <cx:pt idx="42734">3100</cx:pt>
          <cx:pt idx="42735">5700</cx:pt>
          <cx:pt idx="42736">4300</cx:pt>
          <cx:pt idx="42737">4200</cx:pt>
          <cx:pt idx="42738">4400</cx:pt>
          <cx:pt idx="42739">5500</cx:pt>
          <cx:pt idx="42740">4500</cx:pt>
          <cx:pt idx="42741">3300</cx:pt>
          <cx:pt idx="42742">3500</cx:pt>
          <cx:pt idx="42743">3800</cx:pt>
          <cx:pt idx="42744">3700</cx:pt>
          <cx:pt idx="42745">3100</cx:pt>
          <cx:pt idx="42746">3200</cx:pt>
          <cx:pt idx="42747">3400</cx:pt>
          <cx:pt idx="42748">2500</cx:pt>
          <cx:pt idx="42749">1300</cx:pt>
          <cx:pt idx="42750">2800</cx:pt>
          <cx:pt idx="42751">4100</cx:pt>
          <cx:pt idx="42752">3300</cx:pt>
          <cx:pt idx="42753">2900</cx:pt>
          <cx:pt idx="42754">2800</cx:pt>
          <cx:pt idx="42755">8500</cx:pt>
          <cx:pt idx="42756">8500</cx:pt>
          <cx:pt idx="42757">7300</cx:pt>
          <cx:pt idx="42758">6900</cx:pt>
          <cx:pt idx="42759">5400</cx:pt>
          <cx:pt idx="42760">5200</cx:pt>
          <cx:pt idx="42761">9000</cx:pt>
          <cx:pt idx="42762">6500</cx:pt>
          <cx:pt idx="42763">6300</cx:pt>
          <cx:pt idx="42764">6500</cx:pt>
          <cx:pt idx="42765">6500</cx:pt>
          <cx:pt idx="42766">6200</cx:pt>
          <cx:pt idx="42767">1600</cx:pt>
          <cx:pt idx="42768">1800</cx:pt>
          <cx:pt idx="42769">1700</cx:pt>
          <cx:pt idx="42770">1800</cx:pt>
          <cx:pt idx="42771">4000</cx:pt>
          <cx:pt idx="42772">3400</cx:pt>
          <cx:pt idx="42773">4300</cx:pt>
          <cx:pt idx="42774">3900</cx:pt>
          <cx:pt idx="42775">200</cx:pt>
          <cx:pt idx="42776">5200</cx:pt>
          <cx:pt idx="42777">5100</cx:pt>
          <cx:pt idx="42778">4200</cx:pt>
          <cx:pt idx="42779">9300</cx:pt>
          <cx:pt idx="42780">4700</cx:pt>
          <cx:pt idx="42781">4300</cx:pt>
          <cx:pt idx="42782">3600</cx:pt>
          <cx:pt idx="42783">4600</cx:pt>
          <cx:pt idx="42784">3200</cx:pt>
          <cx:pt idx="42785">4000</cx:pt>
          <cx:pt idx="42786">3000</cx:pt>
          <cx:pt idx="42787">5100</cx:pt>
          <cx:pt idx="42788">3300</cx:pt>
          <cx:pt idx="42789">2500</cx:pt>
          <cx:pt idx="42790">2500</cx:pt>
          <cx:pt idx="42791">800</cx:pt>
          <cx:pt idx="42792">700</cx:pt>
          <cx:pt idx="42793">800</cx:pt>
          <cx:pt idx="42794">900</cx:pt>
          <cx:pt idx="42795">500</cx:pt>
          <cx:pt idx="42796">200</cx:pt>
          <cx:pt idx="42797">400</cx:pt>
          <cx:pt idx="42798">400</cx:pt>
          <cx:pt idx="42799">1300</cx:pt>
          <cx:pt idx="42800">1400</cx:pt>
          <cx:pt idx="42801">600</cx:pt>
          <cx:pt idx="42802">1100</cx:pt>
          <cx:pt idx="42803">10100</cx:pt>
          <cx:pt idx="42804">6700</cx:pt>
          <cx:pt idx="42805">13200</cx:pt>
          <cx:pt idx="42806">6900</cx:pt>
          <cx:pt idx="42807">6000</cx:pt>
          <cx:pt idx="42808">5300</cx:pt>
          <cx:pt idx="42809">7000</cx:pt>
          <cx:pt idx="42810">5900</cx:pt>
          <cx:pt idx="42811">5500</cx:pt>
          <cx:pt idx="42812">6400</cx:pt>
          <cx:pt idx="42813">6600</cx:pt>
          <cx:pt idx="42814">6400</cx:pt>
          <cx:pt idx="42815">2500</cx:pt>
          <cx:pt idx="42816">2600</cx:pt>
          <cx:pt idx="42817">3000</cx:pt>
          <cx:pt idx="42818">3000</cx:pt>
          <cx:pt idx="42819">3000</cx:pt>
          <cx:pt idx="42820">2300</cx:pt>
          <cx:pt idx="42821">4300</cx:pt>
          <cx:pt idx="42822">3400</cx:pt>
          <cx:pt idx="42823">3500</cx:pt>
          <cx:pt idx="42824">5100</cx:pt>
          <cx:pt idx="42825">3400</cx:pt>
          <cx:pt idx="42826">2200</cx:pt>
          <cx:pt idx="42827">3400</cx:pt>
          <cx:pt idx="42828">4000</cx:pt>
          <cx:pt idx="42829">2800</cx:pt>
          <cx:pt idx="42830">3500</cx:pt>
          <cx:pt idx="42831">3800</cx:pt>
          <cx:pt idx="42832">3400</cx:pt>
          <cx:pt idx="42833">3300</cx:pt>
          <cx:pt idx="42834">3700</cx:pt>
          <cx:pt idx="42835">3800</cx:pt>
          <cx:pt idx="42836">2900</cx:pt>
          <cx:pt idx="42837">2500</cx:pt>
          <cx:pt idx="42838">3200</cx:pt>
          <cx:pt idx="42839">0</cx:pt>
          <cx:pt idx="42840">100</cx:pt>
          <cx:pt idx="42841">100</cx:pt>
          <cx:pt idx="42842">200</cx:pt>
          <cx:pt idx="42843">2200</cx:pt>
          <cx:pt idx="42844">2700</cx:pt>
          <cx:pt idx="42845">3200</cx:pt>
          <cx:pt idx="42846">3000</cx:pt>
          <cx:pt idx="42847">2600</cx:pt>
          <cx:pt idx="42848">3200</cx:pt>
          <cx:pt idx="42849">3000</cx:pt>
          <cx:pt idx="42850">3800</cx:pt>
          <cx:pt idx="42851">3100</cx:pt>
          <cx:pt idx="42852">18800</cx:pt>
          <cx:pt idx="42853">7100</cx:pt>
          <cx:pt idx="42854">9800</cx:pt>
          <cx:pt idx="42855">9400</cx:pt>
          <cx:pt idx="42856">5700</cx:pt>
          <cx:pt idx="42857">17600</cx:pt>
          <cx:pt idx="42858">3700</cx:pt>
          <cx:pt idx="42859">3000</cx:pt>
          <cx:pt idx="42860">2800</cx:pt>
          <cx:pt idx="42861">0</cx:pt>
          <cx:pt idx="42862">0</cx:pt>
          <cx:pt idx="42863">0</cx:pt>
          <cx:pt idx="42864">0</cx:pt>
          <cx:pt idx="42865">0</cx:pt>
          <cx:pt idx="42866">0</cx:pt>
          <cx:pt idx="42867">0</cx:pt>
          <cx:pt idx="42868">0</cx:pt>
          <cx:pt idx="42869">0</cx:pt>
          <cx:pt idx="42870">0</cx:pt>
          <cx:pt idx="42871">0</cx:pt>
          <cx:pt idx="42872">500</cx:pt>
          <cx:pt idx="42873">200</cx:pt>
          <cx:pt idx="42874">1400</cx:pt>
          <cx:pt idx="42875">1500</cx:pt>
          <cx:pt idx="42876">1300</cx:pt>
          <cx:pt idx="42877">1700</cx:pt>
          <cx:pt idx="42878">1100</cx:pt>
          <cx:pt idx="42879">1300</cx:pt>
          <cx:pt idx="42880">1100</cx:pt>
          <cx:pt idx="42881">2200</cx:pt>
          <cx:pt idx="42882">1400</cx:pt>
          <cx:pt idx="42883">1600</cx:pt>
          <cx:pt idx="42884">500</cx:pt>
          <cx:pt idx="42885">800</cx:pt>
          <cx:pt idx="42886">4100</cx:pt>
          <cx:pt idx="42887">2600</cx:pt>
          <cx:pt idx="42888">2300</cx:pt>
          <cx:pt idx="42889">2400</cx:pt>
          <cx:pt idx="42890">2900</cx:pt>
          <cx:pt idx="42891">1400</cx:pt>
          <cx:pt idx="42892">1900</cx:pt>
          <cx:pt idx="42893">1600</cx:pt>
          <cx:pt idx="42894">2500</cx:pt>
          <cx:pt idx="42895">2600</cx:pt>
          <cx:pt idx="42896">2800</cx:pt>
          <cx:pt idx="42897">600</cx:pt>
          <cx:pt idx="42898">3500</cx:pt>
          <cx:pt idx="42899">3600</cx:pt>
          <cx:pt idx="42900">2400</cx:pt>
          <cx:pt idx="42901">2900</cx:pt>
          <cx:pt idx="42902">3000</cx:pt>
          <cx:pt idx="42903">3300</cx:pt>
          <cx:pt idx="42904">2900</cx:pt>
          <cx:pt idx="42905">7600</cx:pt>
          <cx:pt idx="42906">7800</cx:pt>
          <cx:pt idx="42907">6800</cx:pt>
          <cx:pt idx="42908">8300</cx:pt>
          <cx:pt idx="42909">9800</cx:pt>
          <cx:pt idx="42910">8700</cx:pt>
          <cx:pt idx="42911">9300</cx:pt>
          <cx:pt idx="42912">8300</cx:pt>
          <cx:pt idx="42913">8200</cx:pt>
          <cx:pt idx="42914">7100</cx:pt>
          <cx:pt idx="42915">6300</cx:pt>
          <cx:pt idx="42916">6100</cx:pt>
          <cx:pt idx="42917">2000</cx:pt>
          <cx:pt idx="42918">2800</cx:pt>
          <cx:pt idx="42919">2300</cx:pt>
          <cx:pt idx="42920">2600</cx:pt>
          <cx:pt idx="42921">2700</cx:pt>
          <cx:pt idx="42922">2500</cx:pt>
          <cx:pt idx="42923">2600</cx:pt>
          <cx:pt idx="42924">2700</cx:pt>
          <cx:pt idx="42925">2900</cx:pt>
          <cx:pt idx="42926">2200</cx:pt>
          <cx:pt idx="42927">2100</cx:pt>
          <cx:pt idx="42928">2100</cx:pt>
          <cx:pt idx="42929">1000</cx:pt>
          <cx:pt idx="42930">600</cx:pt>
          <cx:pt idx="42931">200</cx:pt>
          <cx:pt idx="42932">500</cx:pt>
          <cx:pt idx="42933">1400</cx:pt>
          <cx:pt idx="42934">700</cx:pt>
          <cx:pt idx="42935">1100</cx:pt>
          <cx:pt idx="42936">1500</cx:pt>
          <cx:pt idx="42937">100</cx:pt>
          <cx:pt idx="42938">400</cx:pt>
          <cx:pt idx="42939">600</cx:pt>
          <cx:pt idx="42940">400</cx:pt>
          <cx:pt idx="42941">4300</cx:pt>
          <cx:pt idx="42942">3500</cx:pt>
          <cx:pt idx="42943">3500</cx:pt>
          <cx:pt idx="42944">2500</cx:pt>
          <cx:pt idx="42945">3800</cx:pt>
          <cx:pt idx="42946">3800</cx:pt>
          <cx:pt idx="42947">3800</cx:pt>
          <cx:pt idx="42948">3600</cx:pt>
          <cx:pt idx="42949">2600</cx:pt>
          <cx:pt idx="42950">3000</cx:pt>
          <cx:pt idx="42951">2200</cx:pt>
          <cx:pt idx="42952">3000</cx:pt>
          <cx:pt idx="42953">3900</cx:pt>
          <cx:pt idx="42954">2900</cx:pt>
          <cx:pt idx="42955">2300</cx:pt>
          <cx:pt idx="42956">3400</cx:pt>
          <cx:pt idx="42957">4300</cx:pt>
          <cx:pt idx="42958">4000</cx:pt>
          <cx:pt idx="42959">3400</cx:pt>
          <cx:pt idx="42960">2700</cx:pt>
          <cx:pt idx="42961">2100</cx:pt>
          <cx:pt idx="42962">3400</cx:pt>
          <cx:pt idx="42963">3200</cx:pt>
          <cx:pt idx="42964">3600</cx:pt>
          <cx:pt idx="42965">6600</cx:pt>
          <cx:pt idx="42966">6700</cx:pt>
          <cx:pt idx="42967">5800</cx:pt>
          <cx:pt idx="42968">6800</cx:pt>
          <cx:pt idx="42969">6500</cx:pt>
          <cx:pt idx="42970">5200</cx:pt>
          <cx:pt idx="42971">5100</cx:pt>
          <cx:pt idx="42972">3800</cx:pt>
          <cx:pt idx="42973">5200</cx:pt>
          <cx:pt idx="42974">5300</cx:pt>
          <cx:pt idx="42975">5800</cx:pt>
          <cx:pt idx="42976">6100</cx:pt>
          <cx:pt idx="42977">4900</cx:pt>
          <cx:pt idx="42978">5700</cx:pt>
          <cx:pt idx="42979">4700</cx:pt>
          <cx:pt idx="42980">6000</cx:pt>
          <cx:pt idx="42981">4900</cx:pt>
          <cx:pt idx="42982">5000</cx:pt>
          <cx:pt idx="42983">5600</cx:pt>
          <cx:pt idx="42984">4800</cx:pt>
          <cx:pt idx="42985">4800</cx:pt>
          <cx:pt idx="42986">5500</cx:pt>
          <cx:pt idx="42987">5100</cx:pt>
          <cx:pt idx="42988">5200</cx:pt>
          <cx:pt idx="42989">1500</cx:pt>
          <cx:pt idx="42990">1600</cx:pt>
          <cx:pt idx="42991">1400</cx:pt>
          <cx:pt idx="42992">1800</cx:pt>
          <cx:pt idx="42993">1400</cx:pt>
          <cx:pt idx="42994">1500</cx:pt>
          <cx:pt idx="42995">1700</cx:pt>
          <cx:pt idx="42996">1400</cx:pt>
          <cx:pt idx="42997">1600</cx:pt>
          <cx:pt idx="42998">5800</cx:pt>
          <cx:pt idx="42999">2100</cx:pt>
          <cx:pt idx="43000">1300</cx:pt>
          <cx:pt idx="43001">5500</cx:pt>
          <cx:pt idx="43002">5300</cx:pt>
          <cx:pt idx="43003">4700</cx:pt>
          <cx:pt idx="43004">5300</cx:pt>
          <cx:pt idx="43005">5400</cx:pt>
          <cx:pt idx="43006">5200</cx:pt>
          <cx:pt idx="43007">5100</cx:pt>
          <cx:pt idx="43008">6200</cx:pt>
          <cx:pt idx="43009">6400</cx:pt>
          <cx:pt idx="43010">6100</cx:pt>
          <cx:pt idx="43011">5800</cx:pt>
          <cx:pt idx="43012">6700</cx:pt>
          <cx:pt idx="43013">2900</cx:pt>
          <cx:pt idx="43014">3000</cx:pt>
          <cx:pt idx="43015">2900</cx:pt>
          <cx:pt idx="43016">3500</cx:pt>
          <cx:pt idx="43017">3100</cx:pt>
          <cx:pt idx="43018">2700</cx:pt>
          <cx:pt idx="43019">6000</cx:pt>
          <cx:pt idx="43020">100</cx:pt>
          <cx:pt idx="43021">2700</cx:pt>
          <cx:pt idx="43022">2200</cx:pt>
          <cx:pt idx="43023">2100</cx:pt>
          <cx:pt idx="43024">2300</cx:pt>
          <cx:pt idx="43025">3400</cx:pt>
          <cx:pt idx="43026">2900</cx:pt>
          <cx:pt idx="43027">2200</cx:pt>
          <cx:pt idx="43028">3000</cx:pt>
          <cx:pt idx="43029">2200</cx:pt>
          <cx:pt idx="43030">2700</cx:pt>
          <cx:pt idx="43031">4200</cx:pt>
          <cx:pt idx="43032">2200</cx:pt>
          <cx:pt idx="43033">2200</cx:pt>
          <cx:pt idx="43034">1700</cx:pt>
          <cx:pt idx="43035">100</cx:pt>
          <cx:pt idx="43036">1600</cx:pt>
          <cx:pt idx="43037">1900</cx:pt>
          <cx:pt idx="43038">1800</cx:pt>
          <cx:pt idx="43039">2800</cx:pt>
          <cx:pt idx="43040">3100</cx:pt>
          <cx:pt idx="43041">3800</cx:pt>
          <cx:pt idx="43042">1700</cx:pt>
          <cx:pt idx="43043">1700</cx:pt>
          <cx:pt idx="43044">2300</cx:pt>
          <cx:pt idx="43045">2300</cx:pt>
          <cx:pt idx="43046">1300</cx:pt>
          <cx:pt idx="43047">3200</cx:pt>
          <cx:pt idx="43048">2000</cx:pt>
          <cx:pt idx="43049">1700</cx:pt>
          <cx:pt idx="43050">5600</cx:pt>
          <cx:pt idx="43051">5500</cx:pt>
          <cx:pt idx="43052">4300</cx:pt>
          <cx:pt idx="43053">4500</cx:pt>
          <cx:pt idx="43054">4700</cx:pt>
          <cx:pt idx="43055">4100</cx:pt>
          <cx:pt idx="43056">3600</cx:pt>
          <cx:pt idx="43057">4800</cx:pt>
          <cx:pt idx="43058">5700</cx:pt>
          <cx:pt idx="43059">5300</cx:pt>
          <cx:pt idx="43060">4800</cx:pt>
          <cx:pt idx="43061">4300</cx:pt>
          <cx:pt idx="43062">3000</cx:pt>
          <cx:pt idx="43063">2900</cx:pt>
          <cx:pt idx="43064">2900</cx:pt>
          <cx:pt idx="43065">3900</cx:pt>
          <cx:pt idx="43066">3700</cx:pt>
          <cx:pt idx="43067">3500</cx:pt>
          <cx:pt idx="43068">4300</cx:pt>
          <cx:pt idx="43069">3300</cx:pt>
          <cx:pt idx="43070">2600</cx:pt>
          <cx:pt idx="43071">2600</cx:pt>
          <cx:pt idx="43072">2700</cx:pt>
          <cx:pt idx="43073">2700</cx:pt>
          <cx:pt idx="43074">1500</cx:pt>
          <cx:pt idx="43075">2100</cx:pt>
          <cx:pt idx="43076">1600</cx:pt>
          <cx:pt idx="43077">1900</cx:pt>
          <cx:pt idx="43078">1900</cx:pt>
          <cx:pt idx="43079">1500</cx:pt>
          <cx:pt idx="43080">1500</cx:pt>
          <cx:pt idx="43081">1900</cx:pt>
          <cx:pt idx="43082">1600</cx:pt>
          <cx:pt idx="43083">1700</cx:pt>
          <cx:pt idx="43084">1400</cx:pt>
          <cx:pt idx="43085">1700</cx:pt>
          <cx:pt idx="43086">2500</cx:pt>
          <cx:pt idx="43087">300</cx:pt>
          <cx:pt idx="43088">1200</cx:pt>
          <cx:pt idx="43089">3200</cx:pt>
          <cx:pt idx="43090">2700</cx:pt>
          <cx:pt idx="43091">3000</cx:pt>
          <cx:pt idx="43092">2600</cx:pt>
          <cx:pt idx="43093">3500</cx:pt>
          <cx:pt idx="43094">3900</cx:pt>
          <cx:pt idx="43095">3300</cx:pt>
          <cx:pt idx="43096">2500</cx:pt>
          <cx:pt idx="43097">2400</cx:pt>
          <cx:pt idx="43098">1700</cx:pt>
          <cx:pt idx="43099">1300</cx:pt>
          <cx:pt idx="43100">900</cx:pt>
          <cx:pt idx="43101">1200</cx:pt>
          <cx:pt idx="43102">13500</cx:pt>
          <cx:pt idx="43103">3900</cx:pt>
          <cx:pt idx="43104">2200</cx:pt>
          <cx:pt idx="43105">2800</cx:pt>
          <cx:pt idx="43106">2400</cx:pt>
          <cx:pt idx="43107">1500</cx:pt>
          <cx:pt idx="43108">1600</cx:pt>
          <cx:pt idx="43109">1900</cx:pt>
          <cx:pt idx="43110">3700</cx:pt>
          <cx:pt idx="43111">2400</cx:pt>
          <cx:pt idx="43112">2200</cx:pt>
          <cx:pt idx="43113">3500</cx:pt>
          <cx:pt idx="43114">4700</cx:pt>
          <cx:pt idx="43115">3600</cx:pt>
          <cx:pt idx="43116">3900</cx:pt>
          <cx:pt idx="43117">3800</cx:pt>
          <cx:pt idx="43118">3800</cx:pt>
          <cx:pt idx="43119">3600</cx:pt>
          <cx:pt idx="43120">4000</cx:pt>
          <cx:pt idx="43121">3600</cx:pt>
          <cx:pt idx="43122">4300</cx:pt>
          <cx:pt idx="43123">6600</cx:pt>
          <cx:pt idx="43124">10700</cx:pt>
          <cx:pt idx="43125">9800</cx:pt>
          <cx:pt idx="43126">9100</cx:pt>
          <cx:pt idx="43127">10600</cx:pt>
          <cx:pt idx="43128">7100</cx:pt>
          <cx:pt idx="43129">4000</cx:pt>
          <cx:pt idx="43130">3400</cx:pt>
          <cx:pt idx="43131">3400</cx:pt>
          <cx:pt idx="43132">4700</cx:pt>
          <cx:pt idx="43133">3900</cx:pt>
          <cx:pt idx="43134">4400</cx:pt>
          <cx:pt idx="43135">7500</cx:pt>
          <cx:pt idx="43136">6900</cx:pt>
          <cx:pt idx="43137">9700</cx:pt>
          <cx:pt idx="43138">9000</cx:pt>
          <cx:pt idx="43139">6100</cx:pt>
          <cx:pt idx="43140">5400</cx:pt>
          <cx:pt idx="43141">4700</cx:pt>
          <cx:pt idx="43142">5700</cx:pt>
          <cx:pt idx="43143">4900</cx:pt>
          <cx:pt idx="43144">700</cx:pt>
          <cx:pt idx="43145">5000</cx:pt>
          <cx:pt idx="43146">1500</cx:pt>
          <cx:pt idx="43147">2300</cx:pt>
          <cx:pt idx="43148">1300</cx:pt>
          <cx:pt idx="43149">2200</cx:pt>
          <cx:pt idx="43150">1000</cx:pt>
          <cx:pt idx="43151">1800</cx:pt>
          <cx:pt idx="43152">1500</cx:pt>
          <cx:pt idx="43153">2000</cx:pt>
          <cx:pt idx="43154">1700</cx:pt>
          <cx:pt idx="43155">1900</cx:pt>
          <cx:pt idx="43156">3900</cx:pt>
          <cx:pt idx="43157">4200</cx:pt>
          <cx:pt idx="43158">5200</cx:pt>
          <cx:pt idx="43159">6800</cx:pt>
          <cx:pt idx="43160">4700</cx:pt>
          <cx:pt idx="43161">5700</cx:pt>
          <cx:pt idx="43162">5400</cx:pt>
          <cx:pt idx="43163">4000</cx:pt>
          <cx:pt idx="43164">2200</cx:pt>
          <cx:pt idx="43165">200</cx:pt>
          <cx:pt idx="43166">100</cx:pt>
          <cx:pt idx="43167">1400</cx:pt>
          <cx:pt idx="43168">2200</cx:pt>
          <cx:pt idx="43169">2500</cx:pt>
          <cx:pt idx="43170">2100</cx:pt>
          <cx:pt idx="43171">2500</cx:pt>
          <cx:pt idx="43172">1900</cx:pt>
          <cx:pt idx="43173">1300</cx:pt>
          <cx:pt idx="43174">8000</cx:pt>
          <cx:pt idx="43175">1100</cx:pt>
          <cx:pt idx="43176">2600</cx:pt>
          <cx:pt idx="43177">2100</cx:pt>
          <cx:pt idx="43178">3700</cx:pt>
          <cx:pt idx="43179">2800</cx:pt>
          <cx:pt idx="43180">2200</cx:pt>
          <cx:pt idx="43181">2700</cx:pt>
          <cx:pt idx="43182">1700</cx:pt>
          <cx:pt idx="43183">1300</cx:pt>
          <cx:pt idx="43184">1100</cx:pt>
          <cx:pt idx="43185">1800</cx:pt>
          <cx:pt idx="43186">1300</cx:pt>
          <cx:pt idx="43187">1300</cx:pt>
          <cx:pt idx="43188">1500</cx:pt>
          <cx:pt idx="43189">1500</cx:pt>
          <cx:pt idx="43190">1300</cx:pt>
          <cx:pt idx="43191">1600</cx:pt>
          <cx:pt idx="43192">900</cx:pt>
          <cx:pt idx="43193">1200</cx:pt>
          <cx:pt idx="43194">800</cx:pt>
          <cx:pt idx="43195">700</cx:pt>
          <cx:pt idx="43196">500</cx:pt>
          <cx:pt idx="43197">900</cx:pt>
          <cx:pt idx="43198">600</cx:pt>
          <cx:pt idx="43199">700</cx:pt>
          <cx:pt idx="43200">600</cx:pt>
          <cx:pt idx="43201">600</cx:pt>
          <cx:pt idx="43202">600</cx:pt>
          <cx:pt idx="43203">400</cx:pt>
          <cx:pt idx="43204">200</cx:pt>
          <cx:pt idx="43205">1500</cx:pt>
          <cx:pt idx="43206">5300</cx:pt>
          <cx:pt idx="43207">4000</cx:pt>
          <cx:pt idx="43208">1800</cx:pt>
          <cx:pt idx="43209">2300</cx:pt>
          <cx:pt idx="43210">5000</cx:pt>
          <cx:pt idx="43211">4900</cx:pt>
          <cx:pt idx="43212">3800</cx:pt>
          <cx:pt idx="43213">4500</cx:pt>
          <cx:pt idx="43214">1500</cx:pt>
          <cx:pt idx="43215">0</cx:pt>
          <cx:pt idx="43216">1100</cx:pt>
          <cx:pt idx="43217">500</cx:pt>
          <cx:pt idx="43218">6300</cx:pt>
          <cx:pt idx="43219">6100</cx:pt>
          <cx:pt idx="43220">5300</cx:pt>
          <cx:pt idx="43221">9100</cx:pt>
          <cx:pt idx="43222">5700</cx:pt>
          <cx:pt idx="43223">6400</cx:pt>
          <cx:pt idx="43224">7000</cx:pt>
          <cx:pt idx="43225">5400</cx:pt>
          <cx:pt idx="43226">6700</cx:pt>
          <cx:pt idx="43227">11400</cx:pt>
          <cx:pt idx="43228">7100</cx:pt>
          <cx:pt idx="43229">7500</cx:pt>
          <cx:pt idx="43230">1000</cx:pt>
          <cx:pt idx="43231">1800</cx:pt>
          <cx:pt idx="43232">1900</cx:pt>
          <cx:pt idx="43233">1900</cx:pt>
          <cx:pt idx="43234">1800</cx:pt>
          <cx:pt idx="43235">1700</cx:pt>
          <cx:pt idx="43236">1800</cx:pt>
          <cx:pt idx="43237">1400</cx:pt>
          <cx:pt idx="43238">1200</cx:pt>
          <cx:pt idx="43239">1100</cx:pt>
          <cx:pt idx="43240">1400</cx:pt>
          <cx:pt idx="43241">1400</cx:pt>
          <cx:pt idx="43242">4200</cx:pt>
          <cx:pt idx="43243">4100</cx:pt>
          <cx:pt idx="43244">3800</cx:pt>
          <cx:pt idx="43245">5000</cx:pt>
          <cx:pt idx="43246">4100</cx:pt>
          <cx:pt idx="43247">3100</cx:pt>
          <cx:pt idx="43248">3300</cx:pt>
          <cx:pt idx="43249">2800</cx:pt>
          <cx:pt idx="43250">1200</cx:pt>
          <cx:pt idx="43251">4700</cx:pt>
          <cx:pt idx="43252">3700</cx:pt>
          <cx:pt idx="43253">3200</cx:pt>
          <cx:pt idx="43254">1100</cx:pt>
          <cx:pt idx="43255">2800</cx:pt>
          <cx:pt idx="43256">2800</cx:pt>
          <cx:pt idx="43257">3100</cx:pt>
          <cx:pt idx="43258">2000</cx:pt>
          <cx:pt idx="43259">900</cx:pt>
          <cx:pt idx="43260">1300</cx:pt>
          <cx:pt idx="43261">1100</cx:pt>
          <cx:pt idx="43262">1000</cx:pt>
          <cx:pt idx="43263">1500</cx:pt>
          <cx:pt idx="43264">1100</cx:pt>
          <cx:pt idx="43265">1100</cx:pt>
          <cx:pt idx="43266">4600</cx:pt>
          <cx:pt idx="43267">3700</cx:pt>
          <cx:pt idx="43268">3000</cx:pt>
          <cx:pt idx="43269">2200</cx:pt>
          <cx:pt idx="43270">1400</cx:pt>
          <cx:pt idx="43271">2400</cx:pt>
          <cx:pt idx="43272">3000</cx:pt>
          <cx:pt idx="43273">3100</cx:pt>
          <cx:pt idx="43274">3100</cx:pt>
          <cx:pt idx="43275">500</cx:pt>
          <cx:pt idx="43276">600</cx:pt>
          <cx:pt idx="43277">1700</cx:pt>
          <cx:pt idx="43278">2200</cx:pt>
          <cx:pt idx="43279">3600</cx:pt>
          <cx:pt idx="43280">3300</cx:pt>
          <cx:pt idx="43281">2400</cx:pt>
          <cx:pt idx="43282">3800</cx:pt>
          <cx:pt idx="43283">2100</cx:pt>
          <cx:pt idx="43284">2300</cx:pt>
          <cx:pt idx="43285">2300</cx:pt>
          <cx:pt idx="43286">500</cx:pt>
          <cx:pt idx="43287">1600</cx:pt>
          <cx:pt idx="43288">1700</cx:pt>
          <cx:pt idx="43289">1400</cx:pt>
          <cx:pt idx="43290">1300</cx:pt>
          <cx:pt idx="43291">1200</cx:pt>
          <cx:pt idx="43292">1800</cx:pt>
          <cx:pt idx="43293">1400</cx:pt>
          <cx:pt idx="43294">1800</cx:pt>
          <cx:pt idx="43295">1100</cx:pt>
          <cx:pt idx="43296">700</cx:pt>
          <cx:pt idx="43297">2500</cx:pt>
          <cx:pt idx="43298">1000</cx:pt>
          <cx:pt idx="43299">1100</cx:pt>
          <cx:pt idx="43300">1300</cx:pt>
          <cx:pt idx="43301">1200</cx:pt>
          <cx:pt idx="43302">0</cx:pt>
          <cx:pt idx="43303">0</cx:pt>
          <cx:pt idx="43304">0</cx:pt>
          <cx:pt idx="43305">0</cx:pt>
          <cx:pt idx="43306">0</cx:pt>
          <cx:pt idx="43307">0</cx:pt>
          <cx:pt idx="43308">0</cx:pt>
          <cx:pt idx="43309">0</cx:pt>
          <cx:pt idx="43310">0</cx:pt>
          <cx:pt idx="43311">0</cx:pt>
          <cx:pt idx="43312">0</cx:pt>
          <cx:pt idx="43313">1600</cx:pt>
          <cx:pt idx="43314">7000</cx:pt>
          <cx:pt idx="43315">8100</cx:pt>
          <cx:pt idx="43316">6100</cx:pt>
          <cx:pt idx="43317">4600</cx:pt>
          <cx:pt idx="43318">8100</cx:pt>
          <cx:pt idx="43319">7100</cx:pt>
          <cx:pt idx="43320">6900</cx:pt>
          <cx:pt idx="43321">5200</cx:pt>
          <cx:pt idx="43322">7100</cx:pt>
          <cx:pt idx="43323">8600</cx:pt>
          <cx:pt idx="43324">6600</cx:pt>
          <cx:pt idx="43325">8600</cx:pt>
          <cx:pt idx="43326">2200</cx:pt>
          <cx:pt idx="43327">1900</cx:pt>
          <cx:pt idx="43328">1300</cx:pt>
          <cx:pt idx="43329">1500</cx:pt>
          <cx:pt idx="43330">1800</cx:pt>
          <cx:pt idx="43331">2200</cx:pt>
          <cx:pt idx="43332">1500</cx:pt>
          <cx:pt idx="43333">2400</cx:pt>
          <cx:pt idx="43334">1400</cx:pt>
          <cx:pt idx="43335">2500</cx:pt>
          <cx:pt idx="43336">1800</cx:pt>
          <cx:pt idx="43337">1700</cx:pt>
          <cx:pt idx="43338">1000</cx:pt>
          <cx:pt idx="43339">2000</cx:pt>
          <cx:pt idx="43340">1600</cx:pt>
          <cx:pt idx="43341">1300</cx:pt>
          <cx:pt idx="43342">800</cx:pt>
          <cx:pt idx="43343">800</cx:pt>
          <cx:pt idx="43344">1100</cx:pt>
          <cx:pt idx="43345">800</cx:pt>
          <cx:pt idx="43346">800</cx:pt>
          <cx:pt idx="43347">200</cx:pt>
          <cx:pt idx="43348">200</cx:pt>
          <cx:pt idx="43349">500</cx:pt>
          <cx:pt idx="43350">3700</cx:pt>
          <cx:pt idx="43351">3400</cx:pt>
          <cx:pt idx="43352">3300</cx:pt>
          <cx:pt idx="43353">13200</cx:pt>
          <cx:pt idx="43354">4200</cx:pt>
          <cx:pt idx="43355">2500</cx:pt>
          <cx:pt idx="43356">2600</cx:pt>
          <cx:pt idx="43357">3300</cx:pt>
          <cx:pt idx="43358">0</cx:pt>
          <cx:pt idx="43359">700</cx:pt>
          <cx:pt idx="43360">0</cx:pt>
          <cx:pt idx="43361">1000</cx:pt>
          <cx:pt idx="43362">1300</cx:pt>
          <cx:pt idx="43363">1000</cx:pt>
          <cx:pt idx="43364">700</cx:pt>
          <cx:pt idx="43365">1600</cx:pt>
          <cx:pt idx="43366">900</cx:pt>
          <cx:pt idx="43367">1400</cx:pt>
          <cx:pt idx="43368">800</cx:pt>
          <cx:pt idx="43369">1100</cx:pt>
          <cx:pt idx="43370">1700</cx:pt>
          <cx:pt idx="43371">700</cx:pt>
          <cx:pt idx="43372">900</cx:pt>
          <cx:pt idx="43373">1400</cx:pt>
          <cx:pt idx="43374">1800</cx:pt>
          <cx:pt idx="43375">600</cx:pt>
          <cx:pt idx="43376">1200</cx:pt>
          <cx:pt idx="43377">1300</cx:pt>
          <cx:pt idx="43378">1600</cx:pt>
          <cx:pt idx="43379">1500</cx:pt>
          <cx:pt idx="43380">900</cx:pt>
          <cx:pt idx="43381">1600</cx:pt>
          <cx:pt idx="43382">1300</cx:pt>
          <cx:pt idx="43383">1300</cx:pt>
          <cx:pt idx="43384">1000</cx:pt>
          <cx:pt idx="43385">600</cx:pt>
          <cx:pt idx="43386">0</cx:pt>
          <cx:pt idx="43387">3700</cx:pt>
          <cx:pt idx="43388">4600</cx:pt>
          <cx:pt idx="43389">4000</cx:pt>
          <cx:pt idx="43390">2300</cx:pt>
          <cx:pt idx="43391">3800</cx:pt>
          <cx:pt idx="43392">3500</cx:pt>
          <cx:pt idx="43393">3500</cx:pt>
          <cx:pt idx="43394">3300</cx:pt>
          <cx:pt idx="43395">3000</cx:pt>
          <cx:pt idx="43396">2500</cx:pt>
          <cx:pt idx="43397">1700</cx:pt>
          <cx:pt idx="43398">0</cx:pt>
          <cx:pt idx="43399">700</cx:pt>
          <cx:pt idx="43400">1200</cx:pt>
          <cx:pt idx="43401">600</cx:pt>
          <cx:pt idx="43402">900</cx:pt>
          <cx:pt idx="43403">500</cx:pt>
          <cx:pt idx="43404">0</cx:pt>
          <cx:pt idx="43405">100</cx:pt>
          <cx:pt idx="43406">5400</cx:pt>
          <cx:pt idx="43407">4400</cx:pt>
          <cx:pt idx="43408">3800</cx:pt>
          <cx:pt idx="43409">3500</cx:pt>
          <cx:pt idx="43410">4600</cx:pt>
          <cx:pt idx="43411">4200</cx:pt>
          <cx:pt idx="43412">4800</cx:pt>
          <cx:pt idx="43413">7500</cx:pt>
          <cx:pt idx="43414">4900</cx:pt>
          <cx:pt idx="43415">8700</cx:pt>
          <cx:pt idx="43416">4300</cx:pt>
          <cx:pt idx="43417">6000</cx:pt>
          <cx:pt idx="43418">700</cx:pt>
          <cx:pt idx="43419">900</cx:pt>
          <cx:pt idx="43420">500</cx:pt>
          <cx:pt idx="43421">800</cx:pt>
          <cx:pt idx="43422">800</cx:pt>
          <cx:pt idx="43423">500</cx:pt>
          <cx:pt idx="43424">700</cx:pt>
          <cx:pt idx="43425">700</cx:pt>
          <cx:pt idx="43426">700</cx:pt>
          <cx:pt idx="43427">900</cx:pt>
          <cx:pt idx="43428">1000</cx:pt>
          <cx:pt idx="43429">800</cx:pt>
          <cx:pt idx="43430">1000</cx:pt>
          <cx:pt idx="43431">1600</cx:pt>
          <cx:pt idx="43432">1600</cx:pt>
          <cx:pt idx="43433">2600</cx:pt>
          <cx:pt idx="43434">1800</cx:pt>
          <cx:pt idx="43435">600</cx:pt>
          <cx:pt idx="43436">700</cx:pt>
          <cx:pt idx="43437">100</cx:pt>
          <cx:pt idx="43438">1100</cx:pt>
          <cx:pt idx="43439">2000</cx:pt>
          <cx:pt idx="43440">900</cx:pt>
          <cx:pt idx="43441">1100</cx:pt>
          <cx:pt idx="43442">2600</cx:pt>
          <cx:pt idx="43443">3400</cx:pt>
          <cx:pt idx="43444">2400</cx:pt>
          <cx:pt idx="43445">2500</cx:pt>
          <cx:pt idx="43446">2300</cx:pt>
          <cx:pt idx="43447">2500</cx:pt>
          <cx:pt idx="43448">3600</cx:pt>
          <cx:pt idx="43449">2200</cx:pt>
          <cx:pt idx="43450">2400</cx:pt>
          <cx:pt idx="43451">2900</cx:pt>
          <cx:pt idx="43452">2300</cx:pt>
          <cx:pt idx="43453">2400</cx:pt>
          <cx:pt idx="43454">2200</cx:pt>
          <cx:pt idx="43455">2900</cx:pt>
          <cx:pt idx="43456">2500</cx:pt>
          <cx:pt idx="43457">1400</cx:pt>
          <cx:pt idx="43458">1200</cx:pt>
          <cx:pt idx="43459">1200</cx:pt>
          <cx:pt idx="43460">1400</cx:pt>
          <cx:pt idx="43461">1100</cx:pt>
          <cx:pt idx="43462">1100</cx:pt>
          <cx:pt idx="43463">1300</cx:pt>
          <cx:pt idx="43464">1000</cx:pt>
          <cx:pt idx="43465">1000</cx:pt>
          <cx:pt idx="43466">1700</cx:pt>
          <cx:pt idx="43467">1600</cx:pt>
          <cx:pt idx="43468">1700</cx:pt>
          <cx:pt idx="43469">1500</cx:pt>
          <cx:pt idx="43470">1500</cx:pt>
          <cx:pt idx="43471">1400</cx:pt>
          <cx:pt idx="43472">900</cx:pt>
          <cx:pt idx="43473">2400</cx:pt>
          <cx:pt idx="43474">1300</cx:pt>
          <cx:pt idx="43475">1300</cx:pt>
          <cx:pt idx="43476">1500</cx:pt>
          <cx:pt idx="43477">1200</cx:pt>
          <cx:pt idx="43478">1900</cx:pt>
          <cx:pt idx="43479">2200</cx:pt>
          <cx:pt idx="43480">1800</cx:pt>
          <cx:pt idx="43481">1700</cx:pt>
          <cx:pt idx="43482">1900</cx:pt>
          <cx:pt idx="43483">1500</cx:pt>
          <cx:pt idx="43484">1600</cx:pt>
          <cx:pt idx="43485">1100</cx:pt>
          <cx:pt idx="43486">1100</cx:pt>
          <cx:pt idx="43487">1100</cx:pt>
          <cx:pt idx="43488">1100</cx:pt>
          <cx:pt idx="43489">1300</cx:pt>
          <cx:pt idx="43490">400</cx:pt>
          <cx:pt idx="43491">500</cx:pt>
          <cx:pt idx="43492">400</cx:pt>
          <cx:pt idx="43493">400</cx:pt>
          <cx:pt idx="43494">400</cx:pt>
          <cx:pt idx="43495">400</cx:pt>
          <cx:pt idx="43496">300</cx:pt>
          <cx:pt idx="43497">400</cx:pt>
          <cx:pt idx="43498">400</cx:pt>
          <cx:pt idx="43499">400</cx:pt>
          <cx:pt idx="43500">500</cx:pt>
          <cx:pt idx="43501">300</cx:pt>
          <cx:pt idx="43502">1700</cx:pt>
          <cx:pt idx="43503">1400</cx:pt>
          <cx:pt idx="43504">1900</cx:pt>
          <cx:pt idx="43505">300</cx:pt>
          <cx:pt idx="43506">2400</cx:pt>
          <cx:pt idx="43507">1900</cx:pt>
          <cx:pt idx="43508">2200</cx:pt>
          <cx:pt idx="43509">1600</cx:pt>
          <cx:pt idx="43510">900</cx:pt>
          <cx:pt idx="43511">1100</cx:pt>
          <cx:pt idx="43512">300</cx:pt>
          <cx:pt idx="43513">500</cx:pt>
          <cx:pt idx="43514">1100</cx:pt>
          <cx:pt idx="43515">1100</cx:pt>
          <cx:pt idx="43516">900</cx:pt>
          <cx:pt idx="43517">1100</cx:pt>
          <cx:pt idx="43518">1100</cx:pt>
          <cx:pt idx="43519">1100</cx:pt>
          <cx:pt idx="43520">1100</cx:pt>
          <cx:pt idx="43521">1500</cx:pt>
          <cx:pt idx="43522">1100</cx:pt>
          <cx:pt idx="43523">1800</cx:pt>
          <cx:pt idx="43524">1600</cx:pt>
          <cx:pt idx="43525">1600</cx:pt>
          <cx:pt idx="43526">3100</cx:pt>
          <cx:pt idx="43527">2600</cx:pt>
          <cx:pt idx="43528">2300</cx:pt>
          <cx:pt idx="43529">2100</cx:pt>
          <cx:pt idx="43530">3400</cx:pt>
          <cx:pt idx="43531">2700</cx:pt>
          <cx:pt idx="43532">1600</cx:pt>
          <cx:pt idx="43533">2800</cx:pt>
          <cx:pt idx="43534">2900</cx:pt>
          <cx:pt idx="43535">2600</cx:pt>
          <cx:pt idx="43536">1700</cx:pt>
          <cx:pt idx="43537">1700</cx:pt>
          <cx:pt idx="43538">0</cx:pt>
          <cx:pt idx="43539">0</cx:pt>
          <cx:pt idx="43540">1700</cx:pt>
          <cx:pt idx="43541">2900</cx:pt>
          <cx:pt idx="43542">2200</cx:pt>
          <cx:pt idx="43543">1000</cx:pt>
          <cx:pt idx="43544">1300</cx:pt>
          <cx:pt idx="43545">1900</cx:pt>
          <cx:pt idx="43546">2700</cx:pt>
          <cx:pt idx="43547">800</cx:pt>
          <cx:pt idx="43548">700</cx:pt>
          <cx:pt idx="43549">900</cx:pt>
          <cx:pt idx="43550">4500</cx:pt>
          <cx:pt idx="43551">3400</cx:pt>
          <cx:pt idx="43552">1600</cx:pt>
          <cx:pt idx="43553">3000</cx:pt>
          <cx:pt idx="43554">2900</cx:pt>
          <cx:pt idx="43555">2700</cx:pt>
          <cx:pt idx="43556">2600</cx:pt>
          <cx:pt idx="43557">3200</cx:pt>
          <cx:pt idx="43558">2400</cx:pt>
          <cx:pt idx="43559">2500</cx:pt>
          <cx:pt idx="43560">3000</cx:pt>
          <cx:pt idx="43561">2100</cx:pt>
          <cx:pt idx="43562">2300</cx:pt>
          <cx:pt idx="43563">200</cx:pt>
          <cx:pt idx="43564">2000</cx:pt>
          <cx:pt idx="43565">2800</cx:pt>
          <cx:pt idx="43566">2100</cx:pt>
          <cx:pt idx="43567">2600</cx:pt>
          <cx:pt idx="43568">2000</cx:pt>
          <cx:pt idx="43569">1600</cx:pt>
          <cx:pt idx="43570">1900</cx:pt>
          <cx:pt idx="43571">2000</cx:pt>
          <cx:pt idx="43572">2100</cx:pt>
          <cx:pt idx="43573">2600</cx:pt>
          <cx:pt idx="43574">1700</cx:pt>
          <cx:pt idx="43575">1700</cx:pt>
          <cx:pt idx="43576">1900</cx:pt>
          <cx:pt idx="43577">2900</cx:pt>
          <cx:pt idx="43578">2400</cx:pt>
          <cx:pt idx="43579">2100</cx:pt>
          <cx:pt idx="43580">2200</cx:pt>
          <cx:pt idx="43581">1700</cx:pt>
          <cx:pt idx="43582">1000</cx:pt>
          <cx:pt idx="43583">1200</cx:pt>
          <cx:pt idx="43584">1300</cx:pt>
          <cx:pt idx="43585">2900</cx:pt>
          <cx:pt idx="43586">2800</cx:pt>
          <cx:pt idx="43587">2200</cx:pt>
          <cx:pt idx="43588">2000</cx:pt>
          <cx:pt idx="43589">11500</cx:pt>
          <cx:pt idx="43590">12400</cx:pt>
          <cx:pt idx="43591">12300</cx:pt>
          <cx:pt idx="43592">8700</cx:pt>
          <cx:pt idx="43593">11900</cx:pt>
          <cx:pt idx="43594">10200</cx:pt>
          <cx:pt idx="43595">10200</cx:pt>
          <cx:pt idx="43596">11200</cx:pt>
          <cx:pt idx="43597">10200</cx:pt>
          <cx:pt idx="43598">7700</cx:pt>
          <cx:pt idx="43599">5900</cx:pt>
          <cx:pt idx="43600">6000</cx:pt>
          <cx:pt idx="43601">2900</cx:pt>
          <cx:pt idx="43602">2100</cx:pt>
          <cx:pt idx="43603">2100</cx:pt>
          <cx:pt idx="43604">2200</cx:pt>
          <cx:pt idx="43605">2400</cx:pt>
          <cx:pt idx="43606">1700</cx:pt>
          <cx:pt idx="43607">3500</cx:pt>
          <cx:pt idx="43608">2100</cx:pt>
          <cx:pt idx="43609">2200</cx:pt>
          <cx:pt idx="43610">1900</cx:pt>
          <cx:pt idx="43611">2000</cx:pt>
          <cx:pt idx="43612">2300</cx:pt>
          <cx:pt idx="43613">700</cx:pt>
          <cx:pt idx="43614">1200</cx:pt>
          <cx:pt idx="43615">700</cx:pt>
          <cx:pt idx="43616">1800</cx:pt>
          <cx:pt idx="43617">300</cx:pt>
          <cx:pt idx="43618">800</cx:pt>
          <cx:pt idx="43619">1100</cx:pt>
          <cx:pt idx="43620">700</cx:pt>
          <cx:pt idx="43621">1000</cx:pt>
          <cx:pt idx="43622">900</cx:pt>
          <cx:pt idx="43623">900</cx:pt>
          <cx:pt idx="43624">800</cx:pt>
          <cx:pt idx="43625">1500</cx:pt>
          <cx:pt idx="43626">2200</cx:pt>
          <cx:pt idx="43627">1200</cx:pt>
          <cx:pt idx="43628">1900</cx:pt>
          <cx:pt idx="43629">1600</cx:pt>
          <cx:pt idx="43630">0</cx:pt>
          <cx:pt idx="43631">1000</cx:pt>
          <cx:pt idx="43632">1000</cx:pt>
          <cx:pt idx="43633">500</cx:pt>
          <cx:pt idx="43634">900</cx:pt>
          <cx:pt idx="43635">1100</cx:pt>
          <cx:pt idx="43636">1100</cx:pt>
          <cx:pt idx="43637">1600</cx:pt>
          <cx:pt idx="43638">2500</cx:pt>
          <cx:pt idx="43639">1600</cx:pt>
          <cx:pt idx="43640">1400</cx:pt>
          <cx:pt idx="43641">1600</cx:pt>
          <cx:pt idx="43642">3200</cx:pt>
          <cx:pt idx="43643">1800</cx:pt>
          <cx:pt idx="43644">1800</cx:pt>
          <cx:pt idx="43645">900</cx:pt>
          <cx:pt idx="43646">900</cx:pt>
          <cx:pt idx="43647">1800</cx:pt>
          <cx:pt idx="43648">2100</cx:pt>
          <cx:pt idx="43649">3300</cx:pt>
          <cx:pt idx="43650">2800</cx:pt>
          <cx:pt idx="43651">2400</cx:pt>
          <cx:pt idx="43652">2700</cx:pt>
          <cx:pt idx="43653">2100</cx:pt>
          <cx:pt idx="43654">4900</cx:pt>
          <cx:pt idx="43655">5400</cx:pt>
          <cx:pt idx="43656">4600</cx:pt>
          <cx:pt idx="43657">4300</cx:pt>
          <cx:pt idx="43658">4000</cx:pt>
          <cx:pt idx="43659">3600</cx:pt>
          <cx:pt idx="43660">3400</cx:pt>
          <cx:pt idx="43661">4700</cx:pt>
          <cx:pt idx="43662">4600</cx:pt>
          <cx:pt idx="43663">5300</cx:pt>
          <cx:pt idx="43664">4300</cx:pt>
          <cx:pt idx="43665">4200</cx:pt>
          <cx:pt idx="43666">1000</cx:pt>
          <cx:pt idx="43667">700</cx:pt>
          <cx:pt idx="43668">2100</cx:pt>
          <cx:pt idx="43669">1200</cx:pt>
          <cx:pt idx="43670">1300</cx:pt>
          <cx:pt idx="43671">400</cx:pt>
          <cx:pt idx="43672">700</cx:pt>
          <cx:pt idx="43673">900</cx:pt>
          <cx:pt idx="43674">400</cx:pt>
          <cx:pt idx="43675">1000</cx:pt>
          <cx:pt idx="43676">1100</cx:pt>
          <cx:pt idx="43677">500</cx:pt>
          <cx:pt idx="43678">7000</cx:pt>
          <cx:pt idx="43679">9000</cx:pt>
          <cx:pt idx="43680">7100</cx:pt>
          <cx:pt idx="43681">8900</cx:pt>
          <cx:pt idx="43682">8700</cx:pt>
          <cx:pt idx="43683">14100</cx:pt>
          <cx:pt idx="43684">7800</cx:pt>
          <cx:pt idx="43685">10800</cx:pt>
          <cx:pt idx="43686">5200</cx:pt>
          <cx:pt idx="43687">7900</cx:pt>
          <cx:pt idx="43688">8400</cx:pt>
          <cx:pt idx="43689">8900</cx:pt>
          <cx:pt idx="43690">3400</cx:pt>
          <cx:pt idx="43691">4400</cx:pt>
          <cx:pt idx="43692">1000</cx:pt>
          <cx:pt idx="43693">2900</cx:pt>
          <cx:pt idx="43694">4100</cx:pt>
          <cx:pt idx="43695">3800</cx:pt>
          <cx:pt idx="43696">4100</cx:pt>
          <cx:pt idx="43697">4500</cx:pt>
          <cx:pt idx="43698">4000</cx:pt>
          <cx:pt idx="43699">5100</cx:pt>
          <cx:pt idx="43700">6000</cx:pt>
          <cx:pt idx="43701">4400</cx:pt>
          <cx:pt idx="43702">2700</cx:pt>
          <cx:pt idx="43703">3200</cx:pt>
          <cx:pt idx="43704">3100</cx:pt>
          <cx:pt idx="43705">3000</cx:pt>
          <cx:pt idx="43706">2300</cx:pt>
          <cx:pt idx="43707">1900</cx:pt>
          <cx:pt idx="43708">3600</cx:pt>
          <cx:pt idx="43709">3000</cx:pt>
          <cx:pt idx="43710">3000</cx:pt>
          <cx:pt idx="43711">3000</cx:pt>
          <cx:pt idx="43712">4000</cx:pt>
          <cx:pt idx="43713">3200</cx:pt>
          <cx:pt idx="43714">3200</cx:pt>
          <cx:pt idx="43715">4000</cx:pt>
          <cx:pt idx="43716">3300</cx:pt>
          <cx:pt idx="43717">3000</cx:pt>
          <cx:pt idx="43718">3200</cx:pt>
          <cx:pt idx="43719">2200</cx:pt>
          <cx:pt idx="43720">3000</cx:pt>
          <cx:pt idx="43721">4200</cx:pt>
          <cx:pt idx="43722">4000</cx:pt>
          <cx:pt idx="43723">200</cx:pt>
          <cx:pt idx="43724">200</cx:pt>
          <cx:pt idx="43725">6300</cx:pt>
          <cx:pt idx="43726">3300</cx:pt>
          <cx:pt idx="43727">2100</cx:pt>
          <cx:pt idx="43728">4200</cx:pt>
          <cx:pt idx="43729">3800</cx:pt>
          <cx:pt idx="43730">6700</cx:pt>
          <cx:pt idx="43731">0</cx:pt>
          <cx:pt idx="43732">2600</cx:pt>
          <cx:pt idx="43733">1900</cx:pt>
          <cx:pt idx="43734">2700</cx:pt>
          <cx:pt idx="43735">3300</cx:pt>
          <cx:pt idx="43736">500</cx:pt>
          <cx:pt idx="43737">600</cx:pt>
          <cx:pt idx="43738">700</cx:pt>
          <cx:pt idx="43739">600</cx:pt>
          <cx:pt idx="43740">300</cx:pt>
          <cx:pt idx="43741">200</cx:pt>
          <cx:pt idx="43742">600</cx:pt>
          <cx:pt idx="43743">700</cx:pt>
          <cx:pt idx="43744">900</cx:pt>
          <cx:pt idx="43745">0</cx:pt>
          <cx:pt idx="43746">0</cx:pt>
          <cx:pt idx="43747">300</cx:pt>
          <cx:pt idx="43748">5500</cx:pt>
          <cx:pt idx="43749">7600</cx:pt>
          <cx:pt idx="43750">4200</cx:pt>
          <cx:pt idx="43751">4600</cx:pt>
          <cx:pt idx="43752">5100</cx:pt>
          <cx:pt idx="43753">4900</cx:pt>
          <cx:pt idx="43754">4100</cx:pt>
          <cx:pt idx="43755">4900</cx:pt>
          <cx:pt idx="43756">3700</cx:pt>
          <cx:pt idx="43757">3900</cx:pt>
          <cx:pt idx="43758">3700</cx:pt>
          <cx:pt idx="43759">3300</cx:pt>
          <cx:pt idx="43760">200</cx:pt>
          <cx:pt idx="43761">3500</cx:pt>
          <cx:pt idx="43762">2600</cx:pt>
          <cx:pt idx="43763">3100</cx:pt>
          <cx:pt idx="43764">2600</cx:pt>
          <cx:pt idx="43765">2500</cx:pt>
          <cx:pt idx="43766">2100</cx:pt>
          <cx:pt idx="43767">2300</cx:pt>
          <cx:pt idx="43768">2600</cx:pt>
          <cx:pt idx="43769">2000</cx:pt>
          <cx:pt idx="43770">1200</cx:pt>
          <cx:pt idx="43771">1400</cx:pt>
          <cx:pt idx="43772">6700</cx:pt>
          <cx:pt idx="43773">7000</cx:pt>
          <cx:pt idx="43774">6000</cx:pt>
          <cx:pt idx="43775">3900</cx:pt>
          <cx:pt idx="43776">6000</cx:pt>
          <cx:pt idx="43777">7100</cx:pt>
          <cx:pt idx="43778">6600</cx:pt>
          <cx:pt idx="43779">4400</cx:pt>
          <cx:pt idx="43780">400</cx:pt>
          <cx:pt idx="43781">100</cx:pt>
          <cx:pt idx="43782">100</cx:pt>
          <cx:pt idx="43783">300</cx:pt>
          <cx:pt idx="43784">4600</cx:pt>
          <cx:pt idx="43785">9500</cx:pt>
          <cx:pt idx="43786">10000</cx:pt>
          <cx:pt idx="43787">8900</cx:pt>
          <cx:pt idx="43788">4300</cx:pt>
          <cx:pt idx="43789">3500</cx:pt>
          <cx:pt idx="43790">4700</cx:pt>
          <cx:pt idx="43791">4000</cx:pt>
          <cx:pt idx="43792">4300</cx:pt>
          <cx:pt idx="43793">4400</cx:pt>
          <cx:pt idx="43794">4500</cx:pt>
          <cx:pt idx="43795">4000</cx:pt>
          <cx:pt idx="43796">5000</cx:pt>
          <cx:pt idx="43797">5800</cx:pt>
          <cx:pt idx="43798">2600</cx:pt>
          <cx:pt idx="43799">3000</cx:pt>
          <cx:pt idx="43800">5000</cx:pt>
          <cx:pt idx="43801">4100</cx:pt>
          <cx:pt idx="43802">3300</cx:pt>
          <cx:pt idx="43803">2900</cx:pt>
          <cx:pt idx="43804">3100</cx:pt>
          <cx:pt idx="43805">2400</cx:pt>
          <cx:pt idx="43806">2900</cx:pt>
          <cx:pt idx="43807">3000</cx:pt>
          <cx:pt idx="43808">3500</cx:pt>
          <cx:pt idx="43809">2800</cx:pt>
          <cx:pt idx="43810">3400</cx:pt>
          <cx:pt idx="43811">2600</cx:pt>
          <cx:pt idx="43812">1400</cx:pt>
          <cx:pt idx="43813">3100</cx:pt>
          <cx:pt idx="43814">2300</cx:pt>
          <cx:pt idx="43815">2700</cx:pt>
          <cx:pt idx="43816">7600</cx:pt>
          <cx:pt idx="43817">8400</cx:pt>
          <cx:pt idx="43818">6700</cx:pt>
          <cx:pt idx="43819">8300</cx:pt>
          <cx:pt idx="43820">7800</cx:pt>
          <cx:pt idx="43821">7100</cx:pt>
          <cx:pt idx="43822">9000</cx:pt>
          <cx:pt idx="43823">7900</cx:pt>
          <cx:pt idx="43824">7900</cx:pt>
          <cx:pt idx="43825">6800</cx:pt>
          <cx:pt idx="43826">6400</cx:pt>
          <cx:pt idx="43827">7900</cx:pt>
          <cx:pt idx="43828">1800</cx:pt>
          <cx:pt idx="43829">2100</cx:pt>
          <cx:pt idx="43830">1900</cx:pt>
          <cx:pt idx="43831">1900</cx:pt>
          <cx:pt idx="43832">2200</cx:pt>
          <cx:pt idx="43833">2000</cx:pt>
          <cx:pt idx="43834">1900</cx:pt>
          <cx:pt idx="43835">2200</cx:pt>
          <cx:pt idx="43836">3200</cx:pt>
          <cx:pt idx="43837">2800</cx:pt>
          <cx:pt idx="43838">2700</cx:pt>
          <cx:pt idx="43839">2000</cx:pt>
          <cx:pt idx="43840">1800</cx:pt>
          <cx:pt idx="43841">100</cx:pt>
          <cx:pt idx="43842">900</cx:pt>
          <cx:pt idx="43843">800</cx:pt>
          <cx:pt idx="43844">1100</cx:pt>
          <cx:pt idx="43845">800</cx:pt>
          <cx:pt idx="43846">1000</cx:pt>
          <cx:pt idx="43847">700</cx:pt>
          <cx:pt idx="43848">1400</cx:pt>
          <cx:pt idx="43849">700</cx:pt>
          <cx:pt idx="43850">500</cx:pt>
          <cx:pt idx="43851">100</cx:pt>
          <cx:pt idx="43852">100</cx:pt>
          <cx:pt idx="43853">3900</cx:pt>
          <cx:pt idx="43854">47500</cx:pt>
          <cx:pt idx="43855">39100</cx:pt>
          <cx:pt idx="43856">1100</cx:pt>
          <cx:pt idx="43857">1100</cx:pt>
          <cx:pt idx="43858">2500</cx:pt>
          <cx:pt idx="43859">2400</cx:pt>
          <cx:pt idx="43860">900</cx:pt>
          <cx:pt idx="43861">1100</cx:pt>
          <cx:pt idx="43862">1500</cx:pt>
          <cx:pt idx="43863">1100</cx:pt>
          <cx:pt idx="43864">1700</cx:pt>
          <cx:pt idx="43865">2900</cx:pt>
          <cx:pt idx="43866">4800</cx:pt>
          <cx:pt idx="43867">3200</cx:pt>
          <cx:pt idx="43868">3900</cx:pt>
          <cx:pt idx="43869">5400</cx:pt>
          <cx:pt idx="43870">3600</cx:pt>
          <cx:pt idx="43871">2900</cx:pt>
          <cx:pt idx="43872">5200</cx:pt>
          <cx:pt idx="43873">6800</cx:pt>
          <cx:pt idx="43874">6500</cx:pt>
          <cx:pt idx="43875">1800</cx:pt>
          <cx:pt idx="43876">200</cx:pt>
          <cx:pt idx="43877">500</cx:pt>
          <cx:pt idx="43878">600</cx:pt>
          <cx:pt idx="43879">400</cx:pt>
          <cx:pt idx="43880">500</cx:pt>
          <cx:pt idx="43881">1000</cx:pt>
          <cx:pt idx="43882">700</cx:pt>
          <cx:pt idx="43883">700</cx:pt>
          <cx:pt idx="43884">600</cx:pt>
          <cx:pt idx="43885">500</cx:pt>
          <cx:pt idx="43886">600</cx:pt>
          <cx:pt idx="43887">600</cx:pt>
          <cx:pt idx="43888">600</cx:pt>
          <cx:pt idx="43889">700</cx:pt>
          <cx:pt idx="43890">900</cx:pt>
          <cx:pt idx="43891">900</cx:pt>
          <cx:pt idx="43892">700</cx:pt>
          <cx:pt idx="43893">900</cx:pt>
          <cx:pt idx="43894">700</cx:pt>
          <cx:pt idx="43895">1000</cx:pt>
          <cx:pt idx="43896">600</cx:pt>
          <cx:pt idx="43897">700</cx:pt>
          <cx:pt idx="43898">700</cx:pt>
          <cx:pt idx="43899">700</cx:pt>
          <cx:pt idx="43900">500</cx:pt>
          <cx:pt idx="43901">300</cx:pt>
          <cx:pt idx="43902">6200</cx:pt>
          <cx:pt idx="43903">5300</cx:pt>
          <cx:pt idx="43904">4800</cx:pt>
          <cx:pt idx="43905">5100</cx:pt>
          <cx:pt idx="43906">3300</cx:pt>
          <cx:pt idx="43907">3600</cx:pt>
          <cx:pt idx="43908">5100</cx:pt>
          <cx:pt idx="43909">100</cx:pt>
          <cx:pt idx="43910">800</cx:pt>
          <cx:pt idx="43911">1000</cx:pt>
          <cx:pt idx="43912">600</cx:pt>
          <cx:pt idx="43913">500</cx:pt>
          <cx:pt idx="43914">900</cx:pt>
          <cx:pt idx="43915">700</cx:pt>
          <cx:pt idx="43916">800</cx:pt>
          <cx:pt idx="43917">700</cx:pt>
          <cx:pt idx="43918">800</cx:pt>
          <cx:pt idx="43919">700</cx:pt>
          <cx:pt idx="43920">600</cx:pt>
          <cx:pt idx="43921">800</cx:pt>
          <cx:pt idx="43922">2500</cx:pt>
          <cx:pt idx="43923">2100</cx:pt>
          <cx:pt idx="43924">800</cx:pt>
          <cx:pt idx="43925">400</cx:pt>
          <cx:pt idx="43926">0</cx:pt>
          <cx:pt idx="43927">1400</cx:pt>
          <cx:pt idx="43928">1700</cx:pt>
          <cx:pt idx="43929">1600</cx:pt>
          <cx:pt idx="43930">8900</cx:pt>
          <cx:pt idx="43931">2100</cx:pt>
          <cx:pt idx="43932">900</cx:pt>
          <cx:pt idx="43933">100</cx:pt>
          <cx:pt idx="43934">3700</cx:pt>
          <cx:pt idx="43935">4600</cx:pt>
          <cx:pt idx="43936">2600</cx:pt>
          <cx:pt idx="43937">2600</cx:pt>
          <cx:pt idx="43938">2700</cx:pt>
          <cx:pt idx="43939">2400</cx:pt>
          <cx:pt idx="43940">1400</cx:pt>
          <cx:pt idx="43941">4600</cx:pt>
          <cx:pt idx="43942">200</cx:pt>
          <cx:pt idx="43943">2400</cx:pt>
          <cx:pt idx="43944">7200</cx:pt>
          <cx:pt idx="43945">5300</cx:pt>
          <cx:pt idx="43946">5800</cx:pt>
          <cx:pt idx="43947">4500</cx:pt>
          <cx:pt idx="43948">6700</cx:pt>
          <cx:pt idx="43949">5100</cx:pt>
          <cx:pt idx="43950">4600</cx:pt>
          <cx:pt idx="43951">3600</cx:pt>
          <cx:pt idx="43952">6200</cx:pt>
          <cx:pt idx="43953">3200</cx:pt>
          <cx:pt idx="43954">3600</cx:pt>
          <cx:pt idx="43955">4400</cx:pt>
          <cx:pt idx="43956">3700</cx:pt>
          <cx:pt idx="43957">3500</cx:pt>
          <cx:pt idx="43958">2800</cx:pt>
          <cx:pt idx="43959">3100</cx:pt>
          <cx:pt idx="43960">3700</cx:pt>
          <cx:pt idx="43961">2900</cx:pt>
          <cx:pt idx="43962">2600</cx:pt>
          <cx:pt idx="43963">2600</cx:pt>
          <cx:pt idx="43964">2600</cx:pt>
          <cx:pt idx="43965">1700</cx:pt>
          <cx:pt idx="43966">2300</cx:pt>
          <cx:pt idx="43967">7000</cx:pt>
          <cx:pt idx="43968">5700</cx:pt>
          <cx:pt idx="43969">5400</cx:pt>
          <cx:pt idx="43970">5200</cx:pt>
          <cx:pt idx="43971">5600</cx:pt>
          <cx:pt idx="43972">5500</cx:pt>
          <cx:pt idx="43973">5600</cx:pt>
          <cx:pt idx="43974">4900</cx:pt>
          <cx:pt idx="43975">1100</cx:pt>
          <cx:pt idx="43976">1400</cx:pt>
          <cx:pt idx="43977">2200</cx:pt>
          <cx:pt idx="43978">2100</cx:pt>
          <cx:pt idx="43979">1000</cx:pt>
          <cx:pt idx="43980">300</cx:pt>
          <cx:pt idx="43981">2300</cx:pt>
          <cx:pt idx="43982">3800</cx:pt>
          <cx:pt idx="43983">2900</cx:pt>
          <cx:pt idx="43984">2200</cx:pt>
          <cx:pt idx="43985">3100</cx:pt>
          <cx:pt idx="43986">2900</cx:pt>
          <cx:pt idx="43987">2700</cx:pt>
          <cx:pt idx="43988">5000</cx:pt>
          <cx:pt idx="43989">5800</cx:pt>
          <cx:pt idx="43990">4400</cx:pt>
          <cx:pt idx="43991">5700</cx:pt>
          <cx:pt idx="43992">5300</cx:pt>
          <cx:pt idx="43993">5800</cx:pt>
          <cx:pt idx="43994">4700</cx:pt>
          <cx:pt idx="43995">6100</cx:pt>
          <cx:pt idx="43996">6900</cx:pt>
          <cx:pt idx="43997">4100</cx:pt>
          <cx:pt idx="43998">5400</cx:pt>
          <cx:pt idx="43999">6200</cx:pt>
          <cx:pt idx="44000">2000</cx:pt>
          <cx:pt idx="44001">200</cx:pt>
          <cx:pt idx="44002">600</cx:pt>
          <cx:pt idx="44003">0</cx:pt>
          <cx:pt idx="44004">0</cx:pt>
          <cx:pt idx="44005">0</cx:pt>
          <cx:pt idx="44006">0</cx:pt>
          <cx:pt idx="44007">300</cx:pt>
          <cx:pt idx="44008">700</cx:pt>
          <cx:pt idx="44009">600</cx:pt>
          <cx:pt idx="44010">600</cx:pt>
          <cx:pt idx="44011">1300</cx:pt>
          <cx:pt idx="44012">400</cx:pt>
          <cx:pt idx="44013">400</cx:pt>
          <cx:pt idx="44014">1800</cx:pt>
          <cx:pt idx="44015">1000</cx:pt>
          <cx:pt idx="44016">100</cx:pt>
          <cx:pt idx="44017">200</cx:pt>
          <cx:pt idx="44018">500</cx:pt>
          <cx:pt idx="44019">200</cx:pt>
          <cx:pt idx="44020">800</cx:pt>
          <cx:pt idx="44021">400</cx:pt>
          <cx:pt idx="44022">500</cx:pt>
          <cx:pt idx="44023">300</cx:pt>
          <cx:pt idx="44024">5100</cx:pt>
          <cx:pt idx="44025">6800</cx:pt>
          <cx:pt idx="44026">4800</cx:pt>
          <cx:pt idx="44027">5400</cx:pt>
          <cx:pt idx="44028">4100</cx:pt>
          <cx:pt idx="44029">4900</cx:pt>
          <cx:pt idx="44030">4300</cx:pt>
          <cx:pt idx="44031">4600</cx:pt>
          <cx:pt idx="44032">3700</cx:pt>
          <cx:pt idx="44033">5100</cx:pt>
          <cx:pt idx="44034">3600</cx:pt>
          <cx:pt idx="44035">4100</cx:pt>
          <cx:pt idx="44036">2600</cx:pt>
          <cx:pt idx="44037">3000</cx:pt>
          <cx:pt idx="44038">1500</cx:pt>
          <cx:pt idx="44039">4700</cx:pt>
          <cx:pt idx="44040">4400</cx:pt>
          <cx:pt idx="44041">2300</cx:pt>
          <cx:pt idx="44042">2500</cx:pt>
          <cx:pt idx="44043">2300</cx:pt>
          <cx:pt idx="44044">2600</cx:pt>
          <cx:pt idx="44045">2600</cx:pt>
          <cx:pt idx="44046">2600</cx:pt>
          <cx:pt idx="44047">2200</cx:pt>
          <cx:pt idx="44048">1800</cx:pt>
          <cx:pt idx="44049">0</cx:pt>
          <cx:pt idx="44050">100</cx:pt>
          <cx:pt idx="44051">3500</cx:pt>
          <cx:pt idx="44052">3000</cx:pt>
          <cx:pt idx="44053">2700</cx:pt>
          <cx:pt idx="44054">2600</cx:pt>
          <cx:pt idx="44055">3400</cx:pt>
          <cx:pt idx="44056">3300</cx:pt>
          <cx:pt idx="44057">4500</cx:pt>
          <cx:pt idx="44058">2800</cx:pt>
          <cx:pt idx="44059">3100</cx:pt>
          <cx:pt idx="44060">1900</cx:pt>
          <cx:pt idx="44061">1000</cx:pt>
          <cx:pt idx="44062">1000</cx:pt>
          <cx:pt idx="44063">900</cx:pt>
          <cx:pt idx="44064">1200</cx:pt>
          <cx:pt idx="44065">1100</cx:pt>
          <cx:pt idx="44066">900</cx:pt>
          <cx:pt idx="44067">600</cx:pt>
          <cx:pt idx="44068">700</cx:pt>
          <cx:pt idx="44069">700</cx:pt>
          <cx:pt idx="44070">800</cx:pt>
          <cx:pt idx="44071">1000</cx:pt>
          <cx:pt idx="44072">4500</cx:pt>
          <cx:pt idx="44073">3300</cx:pt>
          <cx:pt idx="44074">2600</cx:pt>
          <cx:pt idx="44075">2800</cx:pt>
          <cx:pt idx="44076">1900</cx:pt>
          <cx:pt idx="44077">100</cx:pt>
          <cx:pt idx="44078">0</cx:pt>
          <cx:pt idx="44079">0</cx:pt>
          <cx:pt idx="44080">0</cx:pt>
          <cx:pt idx="44081">0</cx:pt>
          <cx:pt idx="44082">0</cx:pt>
          <cx:pt idx="44083">2000</cx:pt>
          <cx:pt idx="44084">0</cx:pt>
          <cx:pt idx="44085">1600</cx:pt>
          <cx:pt idx="44086">600</cx:pt>
          <cx:pt idx="44087">900</cx:pt>
          <cx:pt idx="44088">2400</cx:pt>
          <cx:pt idx="44089">2400</cx:pt>
          <cx:pt idx="44090">1400</cx:pt>
          <cx:pt idx="44091">900</cx:pt>
          <cx:pt idx="44092">700</cx:pt>
          <cx:pt idx="44093">3300</cx:pt>
          <cx:pt idx="44094">4500</cx:pt>
          <cx:pt idx="44095">3500</cx:pt>
          <cx:pt idx="44096">3200</cx:pt>
          <cx:pt idx="44097">3200</cx:pt>
          <cx:pt idx="44098">3500</cx:pt>
          <cx:pt idx="44099">4400</cx:pt>
          <cx:pt idx="44100">3000</cx:pt>
          <cx:pt idx="44101">6000</cx:pt>
          <cx:pt idx="44102">6000</cx:pt>
          <cx:pt idx="44103">8100</cx:pt>
          <cx:pt idx="44104">3600</cx:pt>
          <cx:pt idx="44105">1500</cx:pt>
          <cx:pt idx="44106">1400</cx:pt>
          <cx:pt idx="44107">1000</cx:pt>
          <cx:pt idx="44108">2100</cx:pt>
          <cx:pt idx="44109">2000</cx:pt>
          <cx:pt idx="44110">300</cx:pt>
          <cx:pt idx="44111">100</cx:pt>
          <cx:pt idx="44112">3800</cx:pt>
          <cx:pt idx="44113">2100</cx:pt>
          <cx:pt idx="44114">1100</cx:pt>
          <cx:pt idx="44115">1000</cx:pt>
          <cx:pt idx="44116">3200</cx:pt>
          <cx:pt idx="44117">3300</cx:pt>
          <cx:pt idx="44118">2700</cx:pt>
          <cx:pt idx="44119">3200</cx:pt>
          <cx:pt idx="44120">3300</cx:pt>
          <cx:pt idx="44121">5700</cx:pt>
          <cx:pt idx="44122">800</cx:pt>
          <cx:pt idx="44123">2600</cx:pt>
          <cx:pt idx="44124">3300</cx:pt>
          <cx:pt idx="44125">2400</cx:pt>
          <cx:pt idx="44126">2200</cx:pt>
          <cx:pt idx="44127">2600</cx:pt>
          <cx:pt idx="44128">10200</cx:pt>
          <cx:pt idx="44129">10500</cx:pt>
          <cx:pt idx="44130">8400</cx:pt>
          <cx:pt idx="44131">8800</cx:pt>
          <cx:pt idx="44132">11500</cx:pt>
          <cx:pt idx="44133">11700</cx:pt>
          <cx:pt idx="44134">11500</cx:pt>
          <cx:pt idx="44135">10700</cx:pt>
          <cx:pt idx="44136">0</cx:pt>
          <cx:pt idx="44137">71000</cx:pt>
          <cx:pt idx="44138">8800</cx:pt>
          <cx:pt idx="44139">8700</cx:pt>
          <cx:pt idx="44140">2400</cx:pt>
          <cx:pt idx="44141">3200</cx:pt>
          <cx:pt idx="44142">5300</cx:pt>
          <cx:pt idx="44143">3400</cx:pt>
          <cx:pt idx="44144">3700</cx:pt>
          <cx:pt idx="44145">5100</cx:pt>
          <cx:pt idx="44146">5100</cx:pt>
          <cx:pt idx="44147">7100</cx:pt>
          <cx:pt idx="44148">7200</cx:pt>
          <cx:pt idx="44149">5800</cx:pt>
          <cx:pt idx="44150">5700</cx:pt>
          <cx:pt idx="44151">5500</cx:pt>
          <cx:pt idx="44152">1500</cx:pt>
          <cx:pt idx="44153">1600</cx:pt>
          <cx:pt idx="44154">0</cx:pt>
          <cx:pt idx="44155">0</cx:pt>
          <cx:pt idx="44156">0</cx:pt>
          <cx:pt idx="44157">0</cx:pt>
          <cx:pt idx="44158">900</cx:pt>
          <cx:pt idx="44159">2000</cx:pt>
          <cx:pt idx="44160">100</cx:pt>
          <cx:pt idx="44161">0</cx:pt>
          <cx:pt idx="44162">0</cx:pt>
          <cx:pt idx="44163">0</cx:pt>
          <cx:pt idx="44164">1800</cx:pt>
          <cx:pt idx="44165">2200</cx:pt>
          <cx:pt idx="44166">2100</cx:pt>
          <cx:pt idx="44167">4900</cx:pt>
          <cx:pt idx="44168">12000</cx:pt>
          <cx:pt idx="44169">4200</cx:pt>
          <cx:pt idx="44170">5900</cx:pt>
          <cx:pt idx="44171">4800</cx:pt>
          <cx:pt idx="44172">5000</cx:pt>
          <cx:pt idx="44173">4800</cx:pt>
          <cx:pt idx="44174">5000</cx:pt>
          <cx:pt idx="44175">5000</cx:pt>
          <cx:pt idx="44176">7500</cx:pt>
          <cx:pt idx="44177">7500</cx:pt>
          <cx:pt idx="44178">5600</cx:pt>
          <cx:pt idx="44179">7700</cx:pt>
          <cx:pt idx="44180">9100</cx:pt>
          <cx:pt idx="44181">7000</cx:pt>
          <cx:pt idx="44182">7300</cx:pt>
          <cx:pt idx="44183">5900</cx:pt>
          <cx:pt idx="44184">7000</cx:pt>
          <cx:pt idx="44185">7400</cx:pt>
          <cx:pt idx="44186">6600</cx:pt>
          <cx:pt idx="44187">6000</cx:pt>
          <cx:pt idx="44188">1600</cx:pt>
          <cx:pt idx="44189">3100</cx:pt>
          <cx:pt idx="44190">2900</cx:pt>
          <cx:pt idx="44191">1700</cx:pt>
          <cx:pt idx="44192">2600</cx:pt>
          <cx:pt idx="44193">2400</cx:pt>
          <cx:pt idx="44194">2900</cx:pt>
          <cx:pt idx="44195">2800</cx:pt>
          <cx:pt idx="44196">1900</cx:pt>
          <cx:pt idx="44197">2400</cx:pt>
          <cx:pt idx="44198">2200</cx:pt>
          <cx:pt idx="44199">1700</cx:pt>
          <cx:pt idx="44200">0</cx:pt>
          <cx:pt idx="44201">1000</cx:pt>
          <cx:pt idx="44202">1900</cx:pt>
          <cx:pt idx="44203">0</cx:pt>
          <cx:pt idx="44204">0</cx:pt>
          <cx:pt idx="44205">0</cx:pt>
          <cx:pt idx="44206">600</cx:pt>
          <cx:pt idx="44207">0</cx:pt>
          <cx:pt idx="44208">1700</cx:pt>
          <cx:pt idx="44209">6400</cx:pt>
          <cx:pt idx="44210">10000</cx:pt>
          <cx:pt idx="44211">13300</cx:pt>
          <cx:pt idx="44212">27400</cx:pt>
          <cx:pt idx="44213">22100</cx:pt>
          <cx:pt idx="44214">10900</cx:pt>
          <cx:pt idx="44215">5900</cx:pt>
          <cx:pt idx="44216">3700</cx:pt>
          <cx:pt idx="44217">3800</cx:pt>
          <cx:pt idx="44218">4100</cx:pt>
          <cx:pt idx="44219">3300</cx:pt>
          <cx:pt idx="44220">2400</cx:pt>
          <cx:pt idx="44221">3900</cx:pt>
          <cx:pt idx="44222">3000</cx:pt>
          <cx:pt idx="44223">4200</cx:pt>
          <cx:pt idx="44224">4900</cx:pt>
          <cx:pt idx="44225">3500</cx:pt>
          <cx:pt idx="44226">700</cx:pt>
          <cx:pt idx="44227">2400</cx:pt>
          <cx:pt idx="44228">4200</cx:pt>
          <cx:pt idx="44229">3100</cx:pt>
          <cx:pt idx="44230">1900</cx:pt>
          <cx:pt idx="44231">4200</cx:pt>
          <cx:pt idx="44232">200</cx:pt>
          <cx:pt idx="44233">200</cx:pt>
          <cx:pt idx="44234">0</cx:pt>
          <cx:pt idx="44235">0</cx:pt>
          <cx:pt idx="44236">100</cx:pt>
          <cx:pt idx="44237">0</cx:pt>
          <cx:pt idx="44238">400</cx:pt>
          <cx:pt idx="44239">100</cx:pt>
          <cx:pt idx="44240">800</cx:pt>
          <cx:pt idx="44241">1200</cx:pt>
          <cx:pt idx="44242">2100</cx:pt>
          <cx:pt idx="44243">2400</cx:pt>
          <cx:pt idx="44244">3200</cx:pt>
          <cx:pt idx="44245">3100</cx:pt>
          <cx:pt idx="44246">3600</cx:pt>
          <cx:pt idx="44247">8100</cx:pt>
          <cx:pt idx="44248">7700</cx:pt>
          <cx:pt idx="44249">8700</cx:pt>
          <cx:pt idx="44250">8300</cx:pt>
          <cx:pt idx="44251">7500</cx:pt>
          <cx:pt idx="44252">8400</cx:pt>
          <cx:pt idx="44253">3900</cx:pt>
          <cx:pt idx="44254">2600</cx:pt>
          <cx:pt idx="44255">4600</cx:pt>
          <cx:pt idx="44256">3300</cx:pt>
          <cx:pt idx="44257">2000</cx:pt>
          <cx:pt idx="44258">2300</cx:pt>
          <cx:pt idx="44259">1700</cx:pt>
          <cx:pt idx="44260">700</cx:pt>
          <cx:pt idx="44261">1000</cx:pt>
          <cx:pt idx="44262">1200</cx:pt>
          <cx:pt idx="44263">1000</cx:pt>
          <cx:pt idx="44264">1100</cx:pt>
          <cx:pt idx="44265">1100</cx:pt>
          <cx:pt idx="44266">1400</cx:pt>
          <cx:pt idx="44267">500</cx:pt>
          <cx:pt idx="44268">2300</cx:pt>
          <cx:pt idx="44269">1500</cx:pt>
          <cx:pt idx="44270">1800</cx:pt>
          <cx:pt idx="44271">2100</cx:pt>
          <cx:pt idx="44272">1300</cx:pt>
          <cx:pt idx="44273">3900</cx:pt>
          <cx:pt idx="44274">0</cx:pt>
          <cx:pt idx="44275">600</cx:pt>
          <cx:pt idx="44276">2100</cx:pt>
          <cx:pt idx="44277">1900</cx:pt>
          <cx:pt idx="44278">1700</cx:pt>
          <cx:pt idx="44279">2400</cx:pt>
          <cx:pt idx="44280">3300</cx:pt>
          <cx:pt idx="44281">3500</cx:pt>
          <cx:pt idx="44282">3600</cx:pt>
          <cx:pt idx="44283">3700</cx:pt>
          <cx:pt idx="44284">3700</cx:pt>
          <cx:pt idx="44285">3400</cx:pt>
          <cx:pt idx="44286">4600</cx:pt>
          <cx:pt idx="44287">3100</cx:pt>
          <cx:pt idx="44288">3000</cx:pt>
          <cx:pt idx="44289">2600</cx:pt>
          <cx:pt idx="44290">3300</cx:pt>
          <cx:pt idx="44291">3900</cx:pt>
          <cx:pt idx="44292">3700</cx:pt>
          <cx:pt idx="44293">3900</cx:pt>
          <cx:pt idx="44294">4400</cx:pt>
          <cx:pt idx="44295">4400</cx:pt>
          <cx:pt idx="44296">4000</cx:pt>
          <cx:pt idx="44297">4300</cx:pt>
          <cx:pt idx="44298">5500</cx:pt>
          <cx:pt idx="44299">400</cx:pt>
          <cx:pt idx="44300">500</cx:pt>
          <cx:pt idx="44301">1600</cx:pt>
          <cx:pt idx="44302">1400</cx:pt>
          <cx:pt idx="44303">4200</cx:pt>
          <cx:pt idx="44304">600</cx:pt>
          <cx:pt idx="44305">1900</cx:pt>
          <cx:pt idx="44306">2000</cx:pt>
          <cx:pt idx="44307">1500</cx:pt>
          <cx:pt idx="44308">1900</cx:pt>
          <cx:pt idx="44309">1100</cx:pt>
          <cx:pt idx="44310">1600</cx:pt>
          <cx:pt idx="44311">600</cx:pt>
          <cx:pt idx="44312">2000</cx:pt>
          <cx:pt idx="44313">3100</cx:pt>
          <cx:pt idx="44314">3200</cx:pt>
          <cx:pt idx="44315">2600</cx:pt>
          <cx:pt idx="44316">2800</cx:pt>
          <cx:pt idx="44317">2800</cx:pt>
          <cx:pt idx="44318">2700</cx:pt>
          <cx:pt idx="44319">3000</cx:pt>
          <cx:pt idx="44320">2900</cx:pt>
          <cx:pt idx="44321">3600</cx:pt>
          <cx:pt idx="44322">3700</cx:pt>
          <cx:pt idx="44323">4200</cx:pt>
          <cx:pt idx="44324">1900</cx:pt>
          <cx:pt idx="44325">9400</cx:pt>
          <cx:pt idx="44326">2100</cx:pt>
          <cx:pt idx="44327">5800</cx:pt>
          <cx:pt idx="44328">4100</cx:pt>
          <cx:pt idx="44329">4500</cx:pt>
          <cx:pt idx="44330">4200</cx:pt>
          <cx:pt idx="44331">4800</cx:pt>
          <cx:pt idx="44332">5600</cx:pt>
          <cx:pt idx="44333">5600</cx:pt>
          <cx:pt idx="44334">4100</cx:pt>
          <cx:pt idx="44335">2600</cx:pt>
          <cx:pt idx="44336">2600</cx:pt>
          <cx:pt idx="44337">2100</cx:pt>
          <cx:pt idx="44338">3800</cx:pt>
          <cx:pt idx="44339">900</cx:pt>
          <cx:pt idx="44340">1500</cx:pt>
          <cx:pt idx="44341">900</cx:pt>
          <cx:pt idx="44342">900</cx:pt>
          <cx:pt idx="44343">1000</cx:pt>
          <cx:pt idx="44344">1300</cx:pt>
          <cx:pt idx="44345">1200</cx:pt>
          <cx:pt idx="44346">1100</cx:pt>
          <cx:pt idx="44347">900</cx:pt>
          <cx:pt idx="44348">1000</cx:pt>
          <cx:pt idx="44349">1000</cx:pt>
          <cx:pt idx="44350">3200</cx:pt>
          <cx:pt idx="44351">3600</cx:pt>
          <cx:pt idx="44352">2100</cx:pt>
          <cx:pt idx="44353">1500</cx:pt>
          <cx:pt idx="44354">1300</cx:pt>
          <cx:pt idx="44355">1200</cx:pt>
          <cx:pt idx="44356">1800</cx:pt>
          <cx:pt idx="44357">2000</cx:pt>
          <cx:pt idx="44358">1800</cx:pt>
          <cx:pt idx="44359">4200</cx:pt>
          <cx:pt idx="44360">1300</cx:pt>
          <cx:pt idx="44361">4400</cx:pt>
          <cx:pt idx="44362">2600</cx:pt>
          <cx:pt idx="44363">3000</cx:pt>
          <cx:pt idx="44364">3200</cx:pt>
          <cx:pt idx="44365">3900</cx:pt>
          <cx:pt idx="44366">2700</cx:pt>
          <cx:pt idx="44367">2600</cx:pt>
          <cx:pt idx="44368">2600</cx:pt>
          <cx:pt idx="44369">1700</cx:pt>
          <cx:pt idx="44370">700</cx:pt>
          <cx:pt idx="44371">500</cx:pt>
          <cx:pt idx="44372">3500</cx:pt>
          <cx:pt idx="44373">3500</cx:pt>
          <cx:pt idx="44374">5300</cx:pt>
          <cx:pt idx="44375">3900</cx:pt>
          <cx:pt idx="44376">4000</cx:pt>
          <cx:pt idx="44377">3400</cx:pt>
          <cx:pt idx="44378">4100</cx:pt>
          <cx:pt idx="44379">3100</cx:pt>
          <cx:pt idx="44380">3400</cx:pt>
          <cx:pt idx="44381">2900</cx:pt>
          <cx:pt idx="44382">3600</cx:pt>
          <cx:pt idx="44383">3300</cx:pt>
          <cx:pt idx="44384">3200</cx:pt>
          <cx:pt idx="44385">1800</cx:pt>
          <cx:pt idx="44386">2600</cx:pt>
          <cx:pt idx="44387">2100</cx:pt>
          <cx:pt idx="44388">1500</cx:pt>
          <cx:pt idx="44389">1900</cx:pt>
          <cx:pt idx="44390">1900</cx:pt>
          <cx:pt idx="44391">1500</cx:pt>
          <cx:pt idx="44392">1200</cx:pt>
          <cx:pt idx="44393">700</cx:pt>
          <cx:pt idx="44394">400</cx:pt>
          <cx:pt idx="44395">1500</cx:pt>
          <cx:pt idx="44396">3600</cx:pt>
          <cx:pt idx="44397">4500</cx:pt>
          <cx:pt idx="44398">5100</cx:pt>
          <cx:pt idx="44399">4100</cx:pt>
          <cx:pt idx="44400">3900</cx:pt>
          <cx:pt idx="44401">3800</cx:pt>
          <cx:pt idx="44402">4500</cx:pt>
          <cx:pt idx="44403">3200</cx:pt>
          <cx:pt idx="44404">2600</cx:pt>
          <cx:pt idx="44405">1500</cx:pt>
          <cx:pt idx="44406">2000</cx:pt>
          <cx:pt idx="44407">1800</cx:pt>
          <cx:pt idx="44408">0</cx:pt>
          <cx:pt idx="44409">0</cx:pt>
          <cx:pt idx="44410">200</cx:pt>
          <cx:pt idx="44411">1200</cx:pt>
          <cx:pt idx="44412">2300</cx:pt>
          <cx:pt idx="44413">2300</cx:pt>
          <cx:pt idx="44414">3400</cx:pt>
          <cx:pt idx="44415">2200</cx:pt>
          <cx:pt idx="44416">2400</cx:pt>
          <cx:pt idx="44417">2500</cx:pt>
          <cx:pt idx="44418">2400</cx:pt>
          <cx:pt idx="44419">2600</cx:pt>
          <cx:pt idx="44420">2600</cx:pt>
          <cx:pt idx="44421">3300</cx:pt>
          <cx:pt idx="44422">2500</cx:pt>
          <cx:pt idx="44423">5400</cx:pt>
          <cx:pt idx="44424">5100</cx:pt>
          <cx:pt idx="44425">3400</cx:pt>
          <cx:pt idx="44426">3300</cx:pt>
          <cx:pt idx="44427">2600</cx:pt>
          <cx:pt idx="44428">2700</cx:pt>
          <cx:pt idx="44429">2800</cx:pt>
          <cx:pt idx="44430">2500</cx:pt>
          <cx:pt idx="44431">2600</cx:pt>
          <cx:pt idx="44432">1000</cx:pt>
          <cx:pt idx="44433">1600</cx:pt>
          <cx:pt idx="44434">1000</cx:pt>
          <cx:pt idx="44435">1300</cx:pt>
          <cx:pt idx="44436">1300</cx:pt>
          <cx:pt idx="44437">1400</cx:pt>
          <cx:pt idx="44438">800</cx:pt>
          <cx:pt idx="44439">800</cx:pt>
          <cx:pt idx="44440">1000</cx:pt>
          <cx:pt idx="44441">1900</cx:pt>
          <cx:pt idx="44442">1700</cx:pt>
          <cx:pt idx="44443">1800</cx:pt>
          <cx:pt idx="44444">1500</cx:pt>
          <cx:pt idx="44445">2500</cx:pt>
          <cx:pt idx="44446">2800</cx:pt>
          <cx:pt idx="44447">2700</cx:pt>
          <cx:pt idx="44448">3000</cx:pt>
          <cx:pt idx="44449">2200</cx:pt>
          <cx:pt idx="44450">3200</cx:pt>
          <cx:pt idx="44451">2300</cx:pt>
          <cx:pt idx="44452">2300</cx:pt>
          <cx:pt idx="44453">2500</cx:pt>
          <cx:pt idx="44454">1900</cx:pt>
          <cx:pt idx="44455">200</cx:pt>
          <cx:pt idx="44456">0</cx:pt>
          <cx:pt idx="44457">100</cx:pt>
          <cx:pt idx="44458">1900</cx:pt>
          <cx:pt idx="44459">2100</cx:pt>
          <cx:pt idx="44460">1900</cx:pt>
          <cx:pt idx="44461">2500</cx:pt>
          <cx:pt idx="44462">2200</cx:pt>
          <cx:pt idx="44463">2300</cx:pt>
          <cx:pt idx="44464">5200</cx:pt>
          <cx:pt idx="44465">2200</cx:pt>
          <cx:pt idx="44466">3000</cx:pt>
          <cx:pt idx="44467">2500</cx:pt>
          <cx:pt idx="44468">2100</cx:pt>
          <cx:pt idx="44469">2700</cx:pt>
          <cx:pt idx="44470">2200</cx:pt>
          <cx:pt idx="44471">2300</cx:pt>
          <cx:pt idx="44472">2100</cx:pt>
          <cx:pt idx="44473">2100</cx:pt>
          <cx:pt idx="44474">2200</cx:pt>
          <cx:pt idx="44475">1400</cx:pt>
          <cx:pt idx="44476">2600</cx:pt>
          <cx:pt idx="44477">1500</cx:pt>
          <cx:pt idx="44478">2000</cx:pt>
          <cx:pt idx="44479">1500</cx:pt>
          <cx:pt idx="44480">3000</cx:pt>
          <cx:pt idx="44481">2000</cx:pt>
          <cx:pt idx="44482">1400</cx:pt>
          <cx:pt idx="44483">1500</cx:pt>
          <cx:pt idx="44484">1500</cx:pt>
          <cx:pt idx="44485">1300</cx:pt>
          <cx:pt idx="44486">1500</cx:pt>
          <cx:pt idx="44487">1200</cx:pt>
          <cx:pt idx="44488">1200</cx:pt>
          <cx:pt idx="44489">1000</cx:pt>
          <cx:pt idx="44490">1400</cx:pt>
          <cx:pt idx="44491">2100</cx:pt>
          <cx:pt idx="44492">2000</cx:pt>
          <cx:pt idx="44493">2000</cx:pt>
          <cx:pt idx="44494">800</cx:pt>
          <cx:pt idx="44495">1500</cx:pt>
          <cx:pt idx="44496">1200</cx:pt>
          <cx:pt idx="44497">2900</cx:pt>
          <cx:pt idx="44498">3900</cx:pt>
          <cx:pt idx="44499">3000</cx:pt>
          <cx:pt idx="44500">3200</cx:pt>
          <cx:pt idx="44501">3800</cx:pt>
          <cx:pt idx="44502">4900</cx:pt>
          <cx:pt idx="44503">5100</cx:pt>
          <cx:pt idx="44504">5000</cx:pt>
          <cx:pt idx="44505">3900</cx:pt>
          <cx:pt idx="44506">1800</cx:pt>
          <cx:pt idx="44507">2300</cx:pt>
          <cx:pt idx="44508">2400</cx:pt>
          <cx:pt idx="44509">2300</cx:pt>
          <cx:pt idx="44510">2100</cx:pt>
          <cx:pt idx="44511">2000</cx:pt>
          <cx:pt idx="44512">2900</cx:pt>
          <cx:pt idx="44513">2700</cx:pt>
          <cx:pt idx="44514">3500</cx:pt>
          <cx:pt idx="44515">1800</cx:pt>
          <cx:pt idx="44516">3100</cx:pt>
          <cx:pt idx="44517">3200</cx:pt>
          <cx:pt idx="44518">4000</cx:pt>
          <cx:pt idx="44519">4200</cx:pt>
          <cx:pt idx="44520">2200</cx:pt>
          <cx:pt idx="44521">3700</cx:pt>
          <cx:pt idx="44522">3800</cx:pt>
          <cx:pt idx="44523">3900</cx:pt>
          <cx:pt idx="44524">4400</cx:pt>
          <cx:pt idx="44525">3800</cx:pt>
          <cx:pt idx="44526">3700</cx:pt>
          <cx:pt idx="44527">3300</cx:pt>
          <cx:pt idx="44528">3100</cx:pt>
          <cx:pt idx="44529">3800</cx:pt>
          <cx:pt idx="44530">2400</cx:pt>
          <cx:pt idx="44531">1500</cx:pt>
          <cx:pt idx="44532">1700</cx:pt>
          <cx:pt idx="44533">1800</cx:pt>
          <cx:pt idx="44534">1500</cx:pt>
          <cx:pt idx="44535">2000</cx:pt>
          <cx:pt idx="44536">1200</cx:pt>
          <cx:pt idx="44537">2300</cx:pt>
          <cx:pt idx="44538">1500</cx:pt>
          <cx:pt idx="44539">2000</cx:pt>
          <cx:pt idx="44540">1900</cx:pt>
          <cx:pt idx="44541">1800</cx:pt>
          <cx:pt idx="44542">5600</cx:pt>
          <cx:pt idx="44543">3400</cx:pt>
          <cx:pt idx="44544">4000</cx:pt>
          <cx:pt idx="44545">4800</cx:pt>
          <cx:pt idx="44546">4500</cx:pt>
          <cx:pt idx="44547">4500</cx:pt>
          <cx:pt idx="44548">4400</cx:pt>
          <cx:pt idx="44549">5600</cx:pt>
          <cx:pt idx="44550">5900</cx:pt>
          <cx:pt idx="44551">5500</cx:pt>
          <cx:pt idx="44552">5100</cx:pt>
          <cx:pt idx="44553">4700</cx:pt>
          <cx:pt idx="44554">1800</cx:pt>
          <cx:pt idx="44555">1500</cx:pt>
          <cx:pt idx="44556">4200</cx:pt>
          <cx:pt idx="44557">2900</cx:pt>
          <cx:pt idx="44558">3100</cx:pt>
          <cx:pt idx="44559">2200</cx:pt>
          <cx:pt idx="44560">3400</cx:pt>
          <cx:pt idx="44561">2700</cx:pt>
          <cx:pt idx="44562">3200</cx:pt>
          <cx:pt idx="44563">2600</cx:pt>
          <cx:pt idx="44564">2900</cx:pt>
          <cx:pt idx="44565">2800</cx:pt>
          <cx:pt idx="44566">3900</cx:pt>
          <cx:pt idx="44567">4300</cx:pt>
          <cx:pt idx="44568">9400</cx:pt>
          <cx:pt idx="44569">5200</cx:pt>
          <cx:pt idx="44570">5000</cx:pt>
          <cx:pt idx="44571">4000</cx:pt>
          <cx:pt idx="44572">3800</cx:pt>
          <cx:pt idx="44573">4300</cx:pt>
          <cx:pt idx="44574">4400</cx:pt>
          <cx:pt idx="44575">3800</cx:pt>
          <cx:pt idx="44576">3700</cx:pt>
          <cx:pt idx="44577">3600</cx:pt>
          <cx:pt idx="44578">3300</cx:pt>
          <cx:pt idx="44579">5800</cx:pt>
          <cx:pt idx="44580">3000</cx:pt>
          <cx:pt idx="44581">5100</cx:pt>
          <cx:pt idx="44582">4300</cx:pt>
          <cx:pt idx="44583">2700</cx:pt>
          <cx:pt idx="44584">2900</cx:pt>
          <cx:pt idx="44585">3400</cx:pt>
          <cx:pt idx="44586">2900</cx:pt>
          <cx:pt idx="44587">2100</cx:pt>
          <cx:pt idx="44588">2400</cx:pt>
          <cx:pt idx="44589">3400</cx:pt>
          <cx:pt idx="44590">3300</cx:pt>
          <cx:pt idx="44591">4000</cx:pt>
          <cx:pt idx="44592">2500</cx:pt>
          <cx:pt idx="44593">3800</cx:pt>
          <cx:pt idx="44594">5600</cx:pt>
          <cx:pt idx="44595">2800</cx:pt>
          <cx:pt idx="44596">3500</cx:pt>
          <cx:pt idx="44597">4500</cx:pt>
          <cx:pt idx="44598">3800</cx:pt>
          <cx:pt idx="44599">3800</cx:pt>
          <cx:pt idx="44600">3700</cx:pt>
          <cx:pt idx="44601">3900</cx:pt>
          <cx:pt idx="44602">5400</cx:pt>
          <cx:pt idx="44603">5000</cx:pt>
          <cx:pt idx="44604">5800</cx:pt>
          <cx:pt idx="44605">9000</cx:pt>
          <cx:pt idx="44606">4800</cx:pt>
          <cx:pt idx="44607">3700</cx:pt>
          <cx:pt idx="44608">3500</cx:pt>
          <cx:pt idx="44609">5300</cx:pt>
          <cx:pt idx="44610">2100</cx:pt>
          <cx:pt idx="44611">3500</cx:pt>
          <cx:pt idx="44612">3200</cx:pt>
          <cx:pt idx="44613">4000</cx:pt>
          <cx:pt idx="44614">7300</cx:pt>
          <cx:pt idx="44615">8700</cx:pt>
          <cx:pt idx="44616">7500</cx:pt>
          <cx:pt idx="44617">6600</cx:pt>
          <cx:pt idx="44618">8100</cx:pt>
          <cx:pt idx="44619">6800</cx:pt>
          <cx:pt idx="44620">3900</cx:pt>
          <cx:pt idx="44621">4100</cx:pt>
          <cx:pt idx="44622">6100</cx:pt>
          <cx:pt idx="44623">3800</cx:pt>
          <cx:pt idx="44624">3700</cx:pt>
          <cx:pt idx="44625">4000</cx:pt>
          <cx:pt idx="44626">3600</cx:pt>
          <cx:pt idx="44627">2500</cx:pt>
          <cx:pt idx="44628">3600</cx:pt>
          <cx:pt idx="44629">3900</cx:pt>
          <cx:pt idx="44630">4000</cx:pt>
          <cx:pt idx="44631">3700</cx:pt>
          <cx:pt idx="44632">3400</cx:pt>
          <cx:pt idx="44633">3700</cx:pt>
          <cx:pt idx="44634">3700</cx:pt>
          <cx:pt idx="44635">3600</cx:pt>
          <cx:pt idx="44636">3300</cx:pt>
          <cx:pt idx="44637">3600</cx:pt>
          <cx:pt idx="44638">7100</cx:pt>
          <cx:pt idx="44639">9000</cx:pt>
          <cx:pt idx="44640">6900</cx:pt>
          <cx:pt idx="44641">7200</cx:pt>
          <cx:pt idx="44642">7500</cx:pt>
          <cx:pt idx="44643">7700</cx:pt>
          <cx:pt idx="44644">7600</cx:pt>
          <cx:pt idx="44645">9000</cx:pt>
          <cx:pt idx="44646">9800</cx:pt>
          <cx:pt idx="44647">9000</cx:pt>
          <cx:pt idx="44648">8800</cx:pt>
          <cx:pt idx="44649">7600</cx:pt>
          <cx:pt idx="44650">0</cx:pt>
          <cx:pt idx="44651">700</cx:pt>
          <cx:pt idx="44652">100</cx:pt>
          <cx:pt idx="44653">0</cx:pt>
          <cx:pt idx="44654">0</cx:pt>
          <cx:pt idx="44655">0</cx:pt>
          <cx:pt idx="44656">100</cx:pt>
          <cx:pt idx="44657">0</cx:pt>
          <cx:pt idx="44658">0</cx:pt>
          <cx:pt idx="44659">0</cx:pt>
          <cx:pt idx="44660">100</cx:pt>
          <cx:pt idx="44661">0</cx:pt>
          <cx:pt idx="44662">7800</cx:pt>
          <cx:pt idx="44663">11400</cx:pt>
          <cx:pt idx="44664">16000</cx:pt>
          <cx:pt idx="44665">13400</cx:pt>
          <cx:pt idx="44666">8400</cx:pt>
          <cx:pt idx="44667">5600</cx:pt>
          <cx:pt idx="44668">5900</cx:pt>
          <cx:pt idx="44669">6300</cx:pt>
          <cx:pt idx="44670">7200</cx:pt>
          <cx:pt idx="44671">7000</cx:pt>
          <cx:pt idx="44672">6400</cx:pt>
          <cx:pt idx="44673">6400</cx:pt>
          <cx:pt idx="44674">2500</cx:pt>
          <cx:pt idx="44675">1500</cx:pt>
          <cx:pt idx="44676">3500</cx:pt>
          <cx:pt idx="44677">2900</cx:pt>
          <cx:pt idx="44678">2100</cx:pt>
          <cx:pt idx="44679">2000</cx:pt>
          <cx:pt idx="44680">2300</cx:pt>
          <cx:pt idx="44681">2200</cx:pt>
          <cx:pt idx="44682">2800</cx:pt>
          <cx:pt idx="44683">2600</cx:pt>
          <cx:pt idx="44684">2400</cx:pt>
          <cx:pt idx="44685">2400</cx:pt>
          <cx:pt idx="44686">2200</cx:pt>
          <cx:pt idx="44687">3900</cx:pt>
          <cx:pt idx="44688">3900</cx:pt>
          <cx:pt idx="44689">3100</cx:pt>
          <cx:pt idx="44690">3400</cx:pt>
          <cx:pt idx="44691">3500</cx:pt>
          <cx:pt idx="44692">3000</cx:pt>
          <cx:pt idx="44693">5300</cx:pt>
          <cx:pt idx="44694">3000</cx:pt>
          <cx:pt idx="44695">1300</cx:pt>
          <cx:pt idx="44696">3000</cx:pt>
          <cx:pt idx="44697">2600</cx:pt>
          <cx:pt idx="44698">900</cx:pt>
          <cx:pt idx="44699">900</cx:pt>
          <cx:pt idx="44700">100</cx:pt>
          <cx:pt idx="44701">1400</cx:pt>
          <cx:pt idx="44702">2500</cx:pt>
          <cx:pt idx="44703">1400</cx:pt>
          <cx:pt idx="44704">1400</cx:pt>
          <cx:pt idx="44705">900</cx:pt>
          <cx:pt idx="44706">1100</cx:pt>
          <cx:pt idx="44707">1300</cx:pt>
          <cx:pt idx="44708">800</cx:pt>
          <cx:pt idx="44709">1300</cx:pt>
          <cx:pt idx="44710">1800</cx:pt>
          <cx:pt idx="44711">2200</cx:pt>
          <cx:pt idx="44712">1900</cx:pt>
          <cx:pt idx="44713">1800</cx:pt>
          <cx:pt idx="44714">1600</cx:pt>
          <cx:pt idx="44715">1300</cx:pt>
          <cx:pt idx="44716">1500</cx:pt>
          <cx:pt idx="44717">1300</cx:pt>
          <cx:pt idx="44718">1000</cx:pt>
          <cx:pt idx="44719">1900</cx:pt>
          <cx:pt idx="44720">1600</cx:pt>
          <cx:pt idx="44721">1500</cx:pt>
          <cx:pt idx="44722">2100</cx:pt>
          <cx:pt idx="44723">2200</cx:pt>
          <cx:pt idx="44724">1500</cx:pt>
          <cx:pt idx="44725">2400</cx:pt>
          <cx:pt idx="44726">2300</cx:pt>
          <cx:pt idx="44727">1500</cx:pt>
          <cx:pt idx="44728">2500</cx:pt>
          <cx:pt idx="44729">2100</cx:pt>
          <cx:pt idx="44730">1100</cx:pt>
          <cx:pt idx="44731">1800</cx:pt>
          <cx:pt idx="44732">2600</cx:pt>
          <cx:pt idx="44733">2200</cx:pt>
          <cx:pt idx="44734">2500</cx:pt>
          <cx:pt idx="44735">1400</cx:pt>
          <cx:pt idx="44736">1500</cx:pt>
          <cx:pt idx="44737">1300</cx:pt>
          <cx:pt idx="44738">1500</cx:pt>
          <cx:pt idx="44739">200</cx:pt>
          <cx:pt idx="44740">1100</cx:pt>
          <cx:pt idx="44741">1300</cx:pt>
          <cx:pt idx="44742">1700</cx:pt>
          <cx:pt idx="44743">1300</cx:pt>
          <cx:pt idx="44744">1300</cx:pt>
          <cx:pt idx="44745">1700</cx:pt>
          <cx:pt idx="44746">9100</cx:pt>
          <cx:pt idx="44747">9800</cx:pt>
          <cx:pt idx="44748">7300</cx:pt>
          <cx:pt idx="44749">10000</cx:pt>
          <cx:pt idx="44750">9200</cx:pt>
          <cx:pt idx="44751">9300</cx:pt>
          <cx:pt idx="44752">7200</cx:pt>
          <cx:pt idx="44753">8600</cx:pt>
          <cx:pt idx="44754">7000</cx:pt>
          <cx:pt idx="44755">4600</cx:pt>
          <cx:pt idx="44756">4300</cx:pt>
          <cx:pt idx="44757">4000</cx:pt>
          <cx:pt idx="44758">3200</cx:pt>
          <cx:pt idx="44759">1800</cx:pt>
          <cx:pt idx="44760">6400</cx:pt>
          <cx:pt idx="44761">3500</cx:pt>
          <cx:pt idx="44762">2500</cx:pt>
          <cx:pt idx="44763">3200</cx:pt>
          <cx:pt idx="44764">3300</cx:pt>
          <cx:pt idx="44765">4200</cx:pt>
          <cx:pt idx="44766">4400</cx:pt>
          <cx:pt idx="44767">3500</cx:pt>
          <cx:pt idx="44768">2500</cx:pt>
          <cx:pt idx="44769">2200</cx:pt>
          <cx:pt idx="44770">7300</cx:pt>
          <cx:pt idx="44771">2200</cx:pt>
          <cx:pt idx="44772">2200</cx:pt>
          <cx:pt idx="44773">1100</cx:pt>
          <cx:pt idx="44774">500</cx:pt>
          <cx:pt idx="44775">1100</cx:pt>
          <cx:pt idx="44776">1000</cx:pt>
          <cx:pt idx="44777">1200</cx:pt>
          <cx:pt idx="44778">900</cx:pt>
          <cx:pt idx="44779">800</cx:pt>
          <cx:pt idx="44780">1100</cx:pt>
          <cx:pt idx="44781">2600</cx:pt>
          <cx:pt idx="44782">1900</cx:pt>
          <cx:pt idx="44783">1900</cx:pt>
          <cx:pt idx="44784">2300</cx:pt>
          <cx:pt idx="44785">1300</cx:pt>
          <cx:pt idx="44786">2000</cx:pt>
          <cx:pt idx="44787">1200</cx:pt>
          <cx:pt idx="44788">1700</cx:pt>
          <cx:pt idx="44789">1400</cx:pt>
          <cx:pt idx="44790">1700</cx:pt>
          <cx:pt idx="44791">1500</cx:pt>
          <cx:pt idx="44792">1800</cx:pt>
          <cx:pt idx="44793">2100</cx:pt>
          <cx:pt idx="44794">20700</cx:pt>
          <cx:pt idx="44795">26800</cx:pt>
          <cx:pt idx="44796">5800</cx:pt>
          <cx:pt idx="44797">6300</cx:pt>
          <cx:pt idx="44798">2400</cx:pt>
          <cx:pt idx="44799">4300</cx:pt>
          <cx:pt idx="44800">8200</cx:pt>
          <cx:pt idx="44801">4200</cx:pt>
          <cx:pt idx="44802">5600</cx:pt>
          <cx:pt idx="44803">6500</cx:pt>
          <cx:pt idx="44804">8900</cx:pt>
          <cx:pt idx="44805">1900</cx:pt>
          <cx:pt idx="44806">800</cx:pt>
          <cx:pt idx="44807">800</cx:pt>
          <cx:pt idx="44808">100</cx:pt>
          <cx:pt idx="44809">200</cx:pt>
          <cx:pt idx="44810">1600</cx:pt>
          <cx:pt idx="44811">1900</cx:pt>
          <cx:pt idx="44812">2100</cx:pt>
          <cx:pt idx="44813">1500</cx:pt>
          <cx:pt idx="44814">1800</cx:pt>
          <cx:pt idx="44815">1300</cx:pt>
          <cx:pt idx="44816">1200</cx:pt>
          <cx:pt idx="44817">1900</cx:pt>
          <cx:pt idx="44818">1100</cx:pt>
          <cx:pt idx="44819">1900</cx:pt>
          <cx:pt idx="44820">1600</cx:pt>
          <cx:pt idx="44821">1600</cx:pt>
          <cx:pt idx="44822">2100</cx:pt>
          <cx:pt idx="44823">2700</cx:pt>
          <cx:pt idx="44824">2400</cx:pt>
          <cx:pt idx="44825">1900</cx:pt>
          <cx:pt idx="44826">2100</cx:pt>
          <cx:pt idx="44827">1700</cx:pt>
          <cx:pt idx="44828">7400</cx:pt>
          <cx:pt idx="44829">7600</cx:pt>
          <cx:pt idx="44830">6000</cx:pt>
          <cx:pt idx="44831">7600</cx:pt>
          <cx:pt idx="44832">8200</cx:pt>
          <cx:pt idx="44833">3900</cx:pt>
          <cx:pt idx="44834">6700</cx:pt>
          <cx:pt idx="44835">6400</cx:pt>
          <cx:pt idx="44836">5900</cx:pt>
          <cx:pt idx="44837">4900</cx:pt>
          <cx:pt idx="44838">4600</cx:pt>
          <cx:pt idx="44839">5100</cx:pt>
          <cx:pt idx="44840">700</cx:pt>
          <cx:pt idx="44841">800</cx:pt>
          <cx:pt idx="44842">700</cx:pt>
          <cx:pt idx="44843">900</cx:pt>
          <cx:pt idx="44844">700</cx:pt>
          <cx:pt idx="44845">600</cx:pt>
          <cx:pt idx="44846">800</cx:pt>
          <cx:pt idx="44847">500</cx:pt>
          <cx:pt idx="44848">1000</cx:pt>
          <cx:pt idx="44849">700</cx:pt>
          <cx:pt idx="44850">700</cx:pt>
          <cx:pt idx="44851">700</cx:pt>
          <cx:pt idx="44852">2300</cx:pt>
          <cx:pt idx="44853">7400</cx:pt>
          <cx:pt idx="44854">5100</cx:pt>
          <cx:pt idx="44855">21300</cx:pt>
          <cx:pt idx="44856">9800</cx:pt>
          <cx:pt idx="44857">17400</cx:pt>
          <cx:pt idx="44858">14700</cx:pt>
          <cx:pt idx="44859">27100</cx:pt>
          <cx:pt idx="44860">22600</cx:pt>
          <cx:pt idx="44861">5700</cx:pt>
          <cx:pt idx="44862">2000</cx:pt>
          <cx:pt idx="44863">2000</cx:pt>
          <cx:pt idx="44864">2800</cx:pt>
          <cx:pt idx="44865">3400</cx:pt>
          <cx:pt idx="44866">3200</cx:pt>
          <cx:pt idx="44867">3100</cx:pt>
          <cx:pt idx="44868">4000</cx:pt>
          <cx:pt idx="44869">2500</cx:pt>
          <cx:pt idx="44870">3300</cx:pt>
          <cx:pt idx="44871">3400</cx:pt>
          <cx:pt idx="44872">3200</cx:pt>
          <cx:pt idx="44873">3900</cx:pt>
          <cx:pt idx="44874">13400</cx:pt>
          <cx:pt idx="44875">2900</cx:pt>
          <cx:pt idx="44876">3900</cx:pt>
          <cx:pt idx="44877">2900</cx:pt>
          <cx:pt idx="44878">2700</cx:pt>
          <cx:pt idx="44879">4600</cx:pt>
          <cx:pt idx="44880">4100</cx:pt>
          <cx:pt idx="44881">5100</cx:pt>
          <cx:pt idx="44882">4500</cx:pt>
          <cx:pt idx="44883">3300</cx:pt>
          <cx:pt idx="44884">4700</cx:pt>
          <cx:pt idx="44885">4700</cx:pt>
          <cx:pt idx="44886">3300</cx:pt>
          <cx:pt idx="44887">3000</cx:pt>
          <cx:pt idx="44888">2800</cx:pt>
          <cx:pt idx="44889">3500</cx:pt>
          <cx:pt idx="44890">3200</cx:pt>
          <cx:pt idx="44891">4400</cx:pt>
          <cx:pt idx="44892">4200</cx:pt>
          <cx:pt idx="44893">3100</cx:pt>
          <cx:pt idx="44894">4200</cx:pt>
          <cx:pt idx="44895">3500</cx:pt>
          <cx:pt idx="44896">3500</cx:pt>
          <cx:pt idx="44897">4000</cx:pt>
          <cx:pt idx="44898">3400</cx:pt>
          <cx:pt idx="44899">3700</cx:pt>
          <cx:pt idx="44900">3600</cx:pt>
          <cx:pt idx="44901">4400</cx:pt>
          <cx:pt idx="44902">2400</cx:pt>
          <cx:pt idx="44903">3900</cx:pt>
          <cx:pt idx="44904">4900</cx:pt>
          <cx:pt idx="44905">3600</cx:pt>
          <cx:pt idx="44906">2700</cx:pt>
          <cx:pt idx="44907">3700</cx:pt>
          <cx:pt idx="44908">3800</cx:pt>
          <cx:pt idx="44909">4100</cx:pt>
          <cx:pt idx="44910">3300</cx:pt>
          <cx:pt idx="44911">3600</cx:pt>
          <cx:pt idx="44912">1900</cx:pt>
          <cx:pt idx="44913">5900</cx:pt>
          <cx:pt idx="44914">1600</cx:pt>
          <cx:pt idx="44915">1700</cx:pt>
          <cx:pt idx="44916">2600</cx:pt>
          <cx:pt idx="44917">400</cx:pt>
          <cx:pt idx="44918">1400</cx:pt>
          <cx:pt idx="44919">1400</cx:pt>
          <cx:pt idx="44920">1400</cx:pt>
          <cx:pt idx="44921">1200</cx:pt>
          <cx:pt idx="44922">1000</cx:pt>
          <cx:pt idx="44923">800</cx:pt>
          <cx:pt idx="44924">4600</cx:pt>
          <cx:pt idx="44925">3600</cx:pt>
          <cx:pt idx="44926">4700</cx:pt>
          <cx:pt idx="44927">5100</cx:pt>
          <cx:pt idx="44928">5400</cx:pt>
          <cx:pt idx="44929">4500</cx:pt>
          <cx:pt idx="44930">5500</cx:pt>
          <cx:pt idx="44931">5500</cx:pt>
          <cx:pt idx="44932">6000</cx:pt>
          <cx:pt idx="44933">200</cx:pt>
          <cx:pt idx="44934">0</cx:pt>
          <cx:pt idx="44935">400</cx:pt>
          <cx:pt idx="44936">1700</cx:pt>
          <cx:pt idx="44937">2600</cx:pt>
          <cx:pt idx="44938">700</cx:pt>
          <cx:pt idx="44939">1400</cx:pt>
          <cx:pt idx="44940">800</cx:pt>
          <cx:pt idx="44941">1000</cx:pt>
          <cx:pt idx="44942">1100</cx:pt>
          <cx:pt idx="44943">500</cx:pt>
          <cx:pt idx="44944">1000</cx:pt>
          <cx:pt idx="44945">1000</cx:pt>
          <cx:pt idx="44946">1100</cx:pt>
          <cx:pt idx="44947">1200</cx:pt>
          <cx:pt idx="44948">1100</cx:pt>
          <cx:pt idx="44949">1100</cx:pt>
          <cx:pt idx="44950">2600</cx:pt>
          <cx:pt idx="44951">2800</cx:pt>
          <cx:pt idx="44952">2100</cx:pt>
          <cx:pt idx="44953">2900</cx:pt>
          <cx:pt idx="44954">2900</cx:pt>
          <cx:pt idx="44955">2700</cx:pt>
          <cx:pt idx="44956">3500</cx:pt>
          <cx:pt idx="44957">2400</cx:pt>
          <cx:pt idx="44958">2100</cx:pt>
          <cx:pt idx="44959">2900</cx:pt>
          <cx:pt idx="44960">2900</cx:pt>
          <cx:pt idx="44961">2500</cx:pt>
          <cx:pt idx="44962">4200</cx:pt>
          <cx:pt idx="44963">4200</cx:pt>
          <cx:pt idx="44964">5300</cx:pt>
          <cx:pt idx="44965">3100</cx:pt>
          <cx:pt idx="44966">2500</cx:pt>
          <cx:pt idx="44967">5500</cx:pt>
          <cx:pt idx="44968">4100</cx:pt>
          <cx:pt idx="44969">3300</cx:pt>
          <cx:pt idx="44970">3600</cx:pt>
          <cx:pt idx="44971">3800</cx:pt>
          <cx:pt idx="44972">4200</cx:pt>
          <cx:pt idx="44973">4000</cx:pt>
          <cx:pt idx="44974">2700</cx:pt>
          <cx:pt idx="44975">2500</cx:pt>
          <cx:pt idx="44976">3800</cx:pt>
          <cx:pt idx="44977">2500</cx:pt>
          <cx:pt idx="44978">2000</cx:pt>
          <cx:pt idx="44979">1200</cx:pt>
          <cx:pt idx="44980">3600</cx:pt>
          <cx:pt idx="44981">2900</cx:pt>
          <cx:pt idx="44982">2700</cx:pt>
          <cx:pt idx="44983">3200</cx:pt>
          <cx:pt idx="44984">2700</cx:pt>
          <cx:pt idx="44985">2700</cx:pt>
          <cx:pt idx="44986">1500</cx:pt>
          <cx:pt idx="44987">900</cx:pt>
          <cx:pt idx="44988">900</cx:pt>
          <cx:pt idx="44989">1300</cx:pt>
          <cx:pt idx="44990">900</cx:pt>
          <cx:pt idx="44991">900</cx:pt>
          <cx:pt idx="44992">1300</cx:pt>
          <cx:pt idx="44993">1000</cx:pt>
          <cx:pt idx="44994">1500</cx:pt>
          <cx:pt idx="44995">1200</cx:pt>
          <cx:pt idx="44996">1200</cx:pt>
          <cx:pt idx="44997">1100</cx:pt>
          <cx:pt idx="44998">1300</cx:pt>
          <cx:pt idx="44999">1400</cx:pt>
          <cx:pt idx="45000">1800</cx:pt>
          <cx:pt idx="45001">1700</cx:pt>
          <cx:pt idx="45002">2000</cx:pt>
          <cx:pt idx="45003">2500</cx:pt>
          <cx:pt idx="45004">2200</cx:pt>
          <cx:pt idx="45005">900</cx:pt>
          <cx:pt idx="45006">1300</cx:pt>
          <cx:pt idx="45007">2200</cx:pt>
          <cx:pt idx="45008">1600</cx:pt>
          <cx:pt idx="45009">1200</cx:pt>
          <cx:pt idx="45010">5400</cx:pt>
          <cx:pt idx="45011">5600</cx:pt>
          <cx:pt idx="45012">4700</cx:pt>
          <cx:pt idx="45013">6200</cx:pt>
          <cx:pt idx="45014">6200</cx:pt>
          <cx:pt idx="45015">4800</cx:pt>
          <cx:pt idx="45016">5300</cx:pt>
          <cx:pt idx="45017">7000</cx:pt>
          <cx:pt idx="45018">5600</cx:pt>
          <cx:pt idx="45019">5800</cx:pt>
          <cx:pt idx="45020">5800</cx:pt>
          <cx:pt idx="45021">5000</cx:pt>
          <cx:pt idx="45022">4400</cx:pt>
          <cx:pt idx="45023">2600</cx:pt>
          <cx:pt idx="45024">3700</cx:pt>
          <cx:pt idx="45025">4200</cx:pt>
          <cx:pt idx="45026">2200</cx:pt>
          <cx:pt idx="45027">200</cx:pt>
          <cx:pt idx="45028">0</cx:pt>
          <cx:pt idx="45029">0</cx:pt>
          <cx:pt idx="45030">300</cx:pt>
          <cx:pt idx="45031">1300</cx:pt>
          <cx:pt idx="45032">1200</cx:pt>
          <cx:pt idx="45033">1000</cx:pt>
          <cx:pt idx="45034">1000</cx:pt>
          <cx:pt idx="45035">1100</cx:pt>
          <cx:pt idx="45036">3400</cx:pt>
          <cx:pt idx="45037">4100</cx:pt>
          <cx:pt idx="45038">3800</cx:pt>
          <cx:pt idx="45039">4100</cx:pt>
          <cx:pt idx="45040">5000</cx:pt>
          <cx:pt idx="45041">4500</cx:pt>
          <cx:pt idx="45042">4500</cx:pt>
          <cx:pt idx="45043">2400</cx:pt>
          <cx:pt idx="45044">3500</cx:pt>
          <cx:pt idx="45045">4500</cx:pt>
          <cx:pt idx="45046">6600</cx:pt>
          <cx:pt idx="45047">3600</cx:pt>
          <cx:pt idx="45048">800</cx:pt>
          <cx:pt idx="45049">1100</cx:pt>
          <cx:pt idx="45050">700</cx:pt>
          <cx:pt idx="45051">1000</cx:pt>
          <cx:pt idx="45052">800</cx:pt>
          <cx:pt idx="45053">1100</cx:pt>
          <cx:pt idx="45054">1100</cx:pt>
          <cx:pt idx="45055">1300</cx:pt>
          <cx:pt idx="45056">400</cx:pt>
          <cx:pt idx="45057">1000</cx:pt>
          <cx:pt idx="45058">4700</cx:pt>
          <cx:pt idx="45059">800</cx:pt>
          <cx:pt idx="45060">1500</cx:pt>
          <cx:pt idx="45061">1400</cx:pt>
          <cx:pt idx="45062">1400</cx:pt>
          <cx:pt idx="45063">1500</cx:pt>
          <cx:pt idx="45064">1400</cx:pt>
          <cx:pt idx="45065">1400</cx:pt>
          <cx:pt idx="45066">2100</cx:pt>
          <cx:pt idx="45067">1200</cx:pt>
          <cx:pt idx="45068">1300</cx:pt>
          <cx:pt idx="45069">1300</cx:pt>
          <cx:pt idx="45070">1200</cx:pt>
          <cx:pt idx="45071">1300</cx:pt>
          <cx:pt idx="45072">6200</cx:pt>
          <cx:pt idx="45073">5500</cx:pt>
          <cx:pt idx="45074">5400</cx:pt>
          <cx:pt idx="45075">5400</cx:pt>
          <cx:pt idx="45076">5800</cx:pt>
          <cx:pt idx="45077">4800</cx:pt>
          <cx:pt idx="45078">5300</cx:pt>
          <cx:pt idx="45079">4400</cx:pt>
          <cx:pt idx="45080">4400</cx:pt>
          <cx:pt idx="45081">4600</cx:pt>
          <cx:pt idx="45082">4800</cx:pt>
          <cx:pt idx="45083">4400</cx:pt>
          <cx:pt idx="45084">5600</cx:pt>
          <cx:pt idx="45085">6300</cx:pt>
          <cx:pt idx="45086">5900</cx:pt>
          <cx:pt idx="45087">5700</cx:pt>
          <cx:pt idx="45088">7000</cx:pt>
          <cx:pt idx="45089">6100</cx:pt>
          <cx:pt idx="45090">3800</cx:pt>
          <cx:pt idx="45091">6400</cx:pt>
          <cx:pt idx="45092">4100</cx:pt>
          <cx:pt idx="45093">5100</cx:pt>
          <cx:pt idx="45094">4400</cx:pt>
          <cx:pt idx="45095">5100</cx:pt>
          <cx:pt idx="45096">7400</cx:pt>
          <cx:pt idx="45097">8500</cx:pt>
          <cx:pt idx="45098">5500</cx:pt>
          <cx:pt idx="45099">8500</cx:pt>
          <cx:pt idx="45100">9000</cx:pt>
          <cx:pt idx="45101">9400</cx:pt>
          <cx:pt idx="45102">8400</cx:pt>
          <cx:pt idx="45103">9600</cx:pt>
          <cx:pt idx="45104">7900</cx:pt>
          <cx:pt idx="45105">8200</cx:pt>
          <cx:pt idx="45106">6300</cx:pt>
          <cx:pt idx="45107">5400</cx:pt>
          <cx:pt idx="45108">2500</cx:pt>
          <cx:pt idx="45109">3100</cx:pt>
          <cx:pt idx="45110">2400</cx:pt>
          <cx:pt idx="45111">3300</cx:pt>
          <cx:pt idx="45112">1800</cx:pt>
          <cx:pt idx="45113">2500</cx:pt>
          <cx:pt idx="45114">2500</cx:pt>
          <cx:pt idx="45115">2100</cx:pt>
          <cx:pt idx="45116">2100</cx:pt>
          <cx:pt idx="45117">1900</cx:pt>
          <cx:pt idx="45118">2100</cx:pt>
          <cx:pt idx="45119">2400</cx:pt>
          <cx:pt idx="45120">4100</cx:pt>
          <cx:pt idx="45121">8800</cx:pt>
          <cx:pt idx="45122">3000</cx:pt>
          <cx:pt idx="45123">5000</cx:pt>
          <cx:pt idx="45124">4500</cx:pt>
          <cx:pt idx="45125">3000</cx:pt>
          <cx:pt idx="45126">3900</cx:pt>
          <cx:pt idx="45127">3900</cx:pt>
          <cx:pt idx="45128">3800</cx:pt>
          <cx:pt idx="45129">2600</cx:pt>
          <cx:pt idx="45130">2500</cx:pt>
          <cx:pt idx="45131">2000</cx:pt>
          <cx:pt idx="45132">1400</cx:pt>
          <cx:pt idx="45133">1600</cx:pt>
          <cx:pt idx="45134">1300</cx:pt>
          <cx:pt idx="45135">1700</cx:pt>
          <cx:pt idx="45136">1900</cx:pt>
          <cx:pt idx="45137">1000</cx:pt>
          <cx:pt idx="45138">1200</cx:pt>
          <cx:pt idx="45139">1000</cx:pt>
          <cx:pt idx="45140">900</cx:pt>
          <cx:pt idx="45141">1000</cx:pt>
          <cx:pt idx="45142">1000</cx:pt>
          <cx:pt idx="45143">1000</cx:pt>
          <cx:pt idx="45144">8500</cx:pt>
          <cx:pt idx="45145">600</cx:pt>
          <cx:pt idx="45146">4700</cx:pt>
          <cx:pt idx="45147">4300</cx:pt>
          <cx:pt idx="45148">4300</cx:pt>
          <cx:pt idx="45149">3600</cx:pt>
          <cx:pt idx="45150">3700</cx:pt>
          <cx:pt idx="45151">3900</cx:pt>
          <cx:pt idx="45152">4000</cx:pt>
          <cx:pt idx="45153">4200</cx:pt>
          <cx:pt idx="45154">3600</cx:pt>
          <cx:pt idx="45155">3400</cx:pt>
          <cx:pt idx="45156">2800</cx:pt>
          <cx:pt idx="45157">3800</cx:pt>
          <cx:pt idx="45158">3700</cx:pt>
          <cx:pt idx="45159">2200</cx:pt>
          <cx:pt idx="45160">2200</cx:pt>
          <cx:pt idx="45161">2200</cx:pt>
          <cx:pt idx="45162">2100</cx:pt>
          <cx:pt idx="45163">6800</cx:pt>
          <cx:pt idx="45164">4600</cx:pt>
          <cx:pt idx="45165">4500</cx:pt>
          <cx:pt idx="45166">4400</cx:pt>
          <cx:pt idx="45167">3700</cx:pt>
          <cx:pt idx="45168">8900</cx:pt>
          <cx:pt idx="45169">2800</cx:pt>
          <cx:pt idx="45170">2900</cx:pt>
          <cx:pt idx="45171">2400</cx:pt>
          <cx:pt idx="45172">2900</cx:pt>
          <cx:pt idx="45173">2300</cx:pt>
          <cx:pt idx="45174">2200</cx:pt>
          <cx:pt idx="45175">1800</cx:pt>
          <cx:pt idx="45176">2300</cx:pt>
          <cx:pt idx="45177">2300</cx:pt>
          <cx:pt idx="45178">2300</cx:pt>
          <cx:pt idx="45179">2200</cx:pt>
          <cx:pt idx="45180">1700</cx:pt>
          <cx:pt idx="45181">4600</cx:pt>
          <cx:pt idx="45182">17100</cx:pt>
          <cx:pt idx="45183">2100</cx:pt>
          <cx:pt idx="45184">2000</cx:pt>
          <cx:pt idx="45185">1200</cx:pt>
          <cx:pt idx="45186">1900</cx:pt>
          <cx:pt idx="45187">5500</cx:pt>
          <cx:pt idx="45188">6200</cx:pt>
          <cx:pt idx="45189">3900</cx:pt>
          <cx:pt idx="45190">5500</cx:pt>
          <cx:pt idx="45191">6000</cx:pt>
          <cx:pt idx="45192">6100</cx:pt>
          <cx:pt idx="45193">6000</cx:pt>
          <cx:pt idx="45194">5200</cx:pt>
          <cx:pt idx="45195">7100</cx:pt>
          <cx:pt idx="45196">5700</cx:pt>
          <cx:pt idx="45197">6300</cx:pt>
          <cx:pt idx="45198">5100</cx:pt>
          <cx:pt idx="45199">11000</cx:pt>
          <cx:pt idx="45200">6600</cx:pt>
          <cx:pt idx="45201">3300</cx:pt>
          <cx:pt idx="45202">3000</cx:pt>
          <cx:pt idx="45203">3700</cx:pt>
          <cx:pt idx="45204">3300</cx:pt>
          <cx:pt idx="45205">4000</cx:pt>
          <cx:pt idx="45206">3400</cx:pt>
          <cx:pt idx="45207">3000</cx:pt>
          <cx:pt idx="45208">3200</cx:pt>
          <cx:pt idx="45209">3200</cx:pt>
          <cx:pt idx="45210">3000</cx:pt>
          <cx:pt idx="45211">1400</cx:pt>
          <cx:pt idx="45212">1400</cx:pt>
          <cx:pt idx="45213">1700</cx:pt>
          <cx:pt idx="45214">1500</cx:pt>
          <cx:pt idx="45215">1000</cx:pt>
          <cx:pt idx="45216">1700</cx:pt>
          <cx:pt idx="45217">2600</cx:pt>
          <cx:pt idx="45218">2900</cx:pt>
          <cx:pt idx="45219">1300</cx:pt>
          <cx:pt idx="45220">2200</cx:pt>
          <cx:pt idx="45221">2900</cx:pt>
          <cx:pt idx="45222">3500</cx:pt>
          <cx:pt idx="45223">500</cx:pt>
          <cx:pt idx="45224">400</cx:pt>
          <cx:pt idx="45225">500</cx:pt>
          <cx:pt idx="45226">500</cx:pt>
          <cx:pt idx="45227">400</cx:pt>
          <cx:pt idx="45228">400</cx:pt>
          <cx:pt idx="45229">500</cx:pt>
          <cx:pt idx="45230">300</cx:pt>
          <cx:pt idx="45231">500</cx:pt>
          <cx:pt idx="45232">500</cx:pt>
          <cx:pt idx="45233">800</cx:pt>
          <cx:pt idx="45234">300</cx:pt>
          <cx:pt idx="45235">1500</cx:pt>
          <cx:pt idx="45236">1900</cx:pt>
          <cx:pt idx="45237">1200</cx:pt>
          <cx:pt idx="45238">1700</cx:pt>
          <cx:pt idx="45239">1600</cx:pt>
          <cx:pt idx="45240">1300</cx:pt>
          <cx:pt idx="45241">1700</cx:pt>
          <cx:pt idx="45242">1200</cx:pt>
          <cx:pt idx="45243">1100</cx:pt>
          <cx:pt idx="45244">1700</cx:pt>
          <cx:pt idx="45245">2000</cx:pt>
          <cx:pt idx="45246">1800</cx:pt>
          <cx:pt idx="45247">4100</cx:pt>
          <cx:pt idx="45248">2600</cx:pt>
          <cx:pt idx="45249">2500</cx:pt>
          <cx:pt idx="45250">5100</cx:pt>
          <cx:pt idx="45251">2900</cx:pt>
          <cx:pt idx="45252">4100</cx:pt>
          <cx:pt idx="45253">3200</cx:pt>
          <cx:pt idx="45254">2300</cx:pt>
          <cx:pt idx="45255">4300</cx:pt>
          <cx:pt idx="45256">3100</cx:pt>
          <cx:pt idx="45257">2700</cx:pt>
          <cx:pt idx="45258">3000</cx:pt>
          <cx:pt idx="45259">100</cx:pt>
          <cx:pt idx="45260">100</cx:pt>
          <cx:pt idx="45261">1700</cx:pt>
          <cx:pt idx="45262">2100</cx:pt>
          <cx:pt idx="45263">2800</cx:pt>
          <cx:pt idx="45264">2500</cx:pt>
          <cx:pt idx="45265">2800</cx:pt>
          <cx:pt idx="45266">1900</cx:pt>
          <cx:pt idx="45267">2800</cx:pt>
          <cx:pt idx="45268">2700</cx:pt>
          <cx:pt idx="45269">3100</cx:pt>
          <cx:pt idx="45270">2400</cx:pt>
          <cx:pt idx="45271">1200</cx:pt>
          <cx:pt idx="45272">16700</cx:pt>
          <cx:pt idx="45273">3200</cx:pt>
          <cx:pt idx="45274">4100</cx:pt>
          <cx:pt idx="45275">6600</cx:pt>
          <cx:pt idx="45276">9200</cx:pt>
          <cx:pt idx="45277">2900</cx:pt>
          <cx:pt idx="45278">3700</cx:pt>
          <cx:pt idx="45279">3100</cx:pt>
          <cx:pt idx="45280">3200</cx:pt>
          <cx:pt idx="45281">3200</cx:pt>
          <cx:pt idx="45282">2000</cx:pt>
          <cx:pt idx="45283">3300</cx:pt>
          <cx:pt idx="45284">3600</cx:pt>
          <cx:pt idx="45285">900</cx:pt>
          <cx:pt idx="45286">2200</cx:pt>
          <cx:pt idx="45287">3200</cx:pt>
          <cx:pt idx="45288">2200</cx:pt>
          <cx:pt idx="45289">100</cx:pt>
          <cx:pt idx="45290">1100</cx:pt>
          <cx:pt idx="45291">200</cx:pt>
          <cx:pt idx="45292">1000</cx:pt>
          <cx:pt idx="45293">1000</cx:pt>
          <cx:pt idx="45294">100</cx:pt>
          <cx:pt idx="45295">100</cx:pt>
          <cx:pt idx="45296">100</cx:pt>
          <cx:pt idx="45297">3000</cx:pt>
          <cx:pt idx="45298">3800</cx:pt>
          <cx:pt idx="45299">4300</cx:pt>
          <cx:pt idx="45300">4800</cx:pt>
          <cx:pt idx="45301">4000</cx:pt>
          <cx:pt idx="45302">3800</cx:pt>
          <cx:pt idx="45303">3900</cx:pt>
          <cx:pt idx="45304">4600</cx:pt>
          <cx:pt idx="45305">3500</cx:pt>
          <cx:pt idx="45306">4500</cx:pt>
          <cx:pt idx="45307">3400</cx:pt>
          <cx:pt idx="45308">3800</cx:pt>
          <cx:pt idx="45309">2700</cx:pt>
          <cx:pt idx="45310">2300</cx:pt>
          <cx:pt idx="45311">900</cx:pt>
          <cx:pt idx="45312">1800</cx:pt>
          <cx:pt idx="45313">2500</cx:pt>
          <cx:pt idx="45314">2200</cx:pt>
          <cx:pt idx="45315">2600</cx:pt>
          <cx:pt idx="45316">2700</cx:pt>
          <cx:pt idx="45317">2300</cx:pt>
          <cx:pt idx="45318">3200</cx:pt>
          <cx:pt idx="45319">3000</cx:pt>
          <cx:pt idx="45320">3400</cx:pt>
          <cx:pt idx="45321">1700</cx:pt>
          <cx:pt idx="45322">5200</cx:pt>
          <cx:pt idx="45323">1300</cx:pt>
          <cx:pt idx="45324">1600</cx:pt>
          <cx:pt idx="45325">1500</cx:pt>
          <cx:pt idx="45326">1400</cx:pt>
          <cx:pt idx="45327">1400</cx:pt>
          <cx:pt idx="45328">1200</cx:pt>
          <cx:pt idx="45329">1600</cx:pt>
          <cx:pt idx="45330">1200</cx:pt>
          <cx:pt idx="45331">1100</cx:pt>
          <cx:pt idx="45332">700</cx:pt>
          <cx:pt idx="45333">3000</cx:pt>
          <cx:pt idx="45334">3400</cx:pt>
          <cx:pt idx="45335">2100</cx:pt>
          <cx:pt idx="45336">2600</cx:pt>
          <cx:pt idx="45337">3200</cx:pt>
          <cx:pt idx="45338">3100</cx:pt>
          <cx:pt idx="45339">4200</cx:pt>
          <cx:pt idx="45340">3000</cx:pt>
          <cx:pt idx="45341">4600</cx:pt>
          <cx:pt idx="45342">3800</cx:pt>
          <cx:pt idx="45343">3400</cx:pt>
          <cx:pt idx="45344">3000</cx:pt>
          <cx:pt idx="45345">1700</cx:pt>
          <cx:pt idx="45346">3400</cx:pt>
          <cx:pt idx="45347">2800</cx:pt>
          <cx:pt idx="45348">5400</cx:pt>
          <cx:pt idx="45349">3800</cx:pt>
          <cx:pt idx="45350">3000</cx:pt>
          <cx:pt idx="45351">8700</cx:pt>
          <cx:pt idx="45352">3700</cx:pt>
          <cx:pt idx="45353">3100</cx:pt>
          <cx:pt idx="45354">3500</cx:pt>
          <cx:pt idx="45355">4900</cx:pt>
          <cx:pt idx="45356">3500</cx:pt>
          <cx:pt idx="45357">1900</cx:pt>
          <cx:pt idx="45358">1700</cx:pt>
          <cx:pt idx="45359">1800</cx:pt>
          <cx:pt idx="45360">1500</cx:pt>
          <cx:pt idx="45361">1600</cx:pt>
          <cx:pt idx="45362">1500</cx:pt>
          <cx:pt idx="45363">1500</cx:pt>
          <cx:pt idx="45364">1700</cx:pt>
          <cx:pt idx="45365">2300</cx:pt>
          <cx:pt idx="45366">1300</cx:pt>
          <cx:pt idx="45367">1400</cx:pt>
          <cx:pt idx="45368">1600</cx:pt>
          <cx:pt idx="45369">1400</cx:pt>
          <cx:pt idx="45370">1200</cx:pt>
          <cx:pt idx="45371">1100</cx:pt>
          <cx:pt idx="45372">1400</cx:pt>
          <cx:pt idx="45373">1100</cx:pt>
          <cx:pt idx="45374">1300</cx:pt>
          <cx:pt idx="45375">1600</cx:pt>
          <cx:pt idx="45376">1500</cx:pt>
          <cx:pt idx="45377">1600</cx:pt>
          <cx:pt idx="45378">1600</cx:pt>
          <cx:pt idx="45379">1500</cx:pt>
          <cx:pt idx="45380">1800</cx:pt>
          <cx:pt idx="45381">1500</cx:pt>
          <cx:pt idx="45382">3600</cx:pt>
          <cx:pt idx="45383">6000</cx:pt>
          <cx:pt idx="45384">4400</cx:pt>
          <cx:pt idx="45385">11600</cx:pt>
          <cx:pt idx="45386">4200</cx:pt>
          <cx:pt idx="45387">4000</cx:pt>
          <cx:pt idx="45388">2500</cx:pt>
          <cx:pt idx="45389">1500</cx:pt>
          <cx:pt idx="45390">3900</cx:pt>
          <cx:pt idx="45391">2400</cx:pt>
          <cx:pt idx="45392">8200</cx:pt>
          <cx:pt idx="45393">2800</cx:pt>
          <cx:pt idx="45394">800</cx:pt>
          <cx:pt idx="45395">3200</cx:pt>
          <cx:pt idx="45396">3100</cx:pt>
          <cx:pt idx="45397">2300</cx:pt>
          <cx:pt idx="45398">2500</cx:pt>
          <cx:pt idx="45399">2400</cx:pt>
          <cx:pt idx="45400">2200</cx:pt>
          <cx:pt idx="45401">3600</cx:pt>
          <cx:pt idx="45402">2700</cx:pt>
          <cx:pt idx="45403">1600</cx:pt>
          <cx:pt idx="45404">2100</cx:pt>
          <cx:pt idx="45405">700</cx:pt>
          <cx:pt idx="45406">900</cx:pt>
          <cx:pt idx="45407">700</cx:pt>
          <cx:pt idx="45408">700</cx:pt>
          <cx:pt idx="45409">500</cx:pt>
          <cx:pt idx="45410">1300</cx:pt>
          <cx:pt idx="45411">100</cx:pt>
          <cx:pt idx="45412">600</cx:pt>
          <cx:pt idx="45413">700</cx:pt>
          <cx:pt idx="45414">600</cx:pt>
          <cx:pt idx="45415">900</cx:pt>
          <cx:pt idx="45416">1000</cx:pt>
          <cx:pt idx="45417">1800</cx:pt>
          <cx:pt idx="45418">1300</cx:pt>
          <cx:pt idx="45419">1000</cx:pt>
          <cx:pt idx="45420">1700</cx:pt>
          <cx:pt idx="45421">2200</cx:pt>
          <cx:pt idx="45422">1500</cx:pt>
          <cx:pt idx="45423">1500</cx:pt>
          <cx:pt idx="45424">1700</cx:pt>
          <cx:pt idx="45425">1600</cx:pt>
          <cx:pt idx="45426">1700</cx:pt>
          <cx:pt idx="45427">1500</cx:pt>
          <cx:pt idx="45428">1600</cx:pt>
          <cx:pt idx="45429">2800</cx:pt>
          <cx:pt idx="45430">2700</cx:pt>
          <cx:pt idx="45431">2400</cx:pt>
          <cx:pt idx="45432">2600</cx:pt>
          <cx:pt idx="45433">2200</cx:pt>
          <cx:pt idx="45434">2000</cx:pt>
          <cx:pt idx="45435">2400</cx:pt>
          <cx:pt idx="45436">2200</cx:pt>
          <cx:pt idx="45437">2400</cx:pt>
          <cx:pt idx="45438">2400</cx:pt>
          <cx:pt idx="45439">2200</cx:pt>
          <cx:pt idx="45440">2400</cx:pt>
          <cx:pt idx="45441">700</cx:pt>
          <cx:pt idx="45442">1700</cx:pt>
          <cx:pt idx="45443">1200</cx:pt>
          <cx:pt idx="45444">1200</cx:pt>
          <cx:pt idx="45445">1900</cx:pt>
          <cx:pt idx="45446">1000</cx:pt>
          <cx:pt idx="45447">1200</cx:pt>
          <cx:pt idx="45448">1000</cx:pt>
          <cx:pt idx="45449">1300</cx:pt>
          <cx:pt idx="45450">1500</cx:pt>
          <cx:pt idx="45451">1200</cx:pt>
          <cx:pt idx="45452">1400</cx:pt>
          <cx:pt idx="45453">2100</cx:pt>
          <cx:pt idx="45454">1500</cx:pt>
          <cx:pt idx="45455">1900</cx:pt>
          <cx:pt idx="45456">2300</cx:pt>
          <cx:pt idx="45457">2100</cx:pt>
          <cx:pt idx="45458">2000</cx:pt>
          <cx:pt idx="45459">1000</cx:pt>
          <cx:pt idx="45460">2300</cx:pt>
          <cx:pt idx="45461">2100</cx:pt>
          <cx:pt idx="45462">2000</cx:pt>
          <cx:pt idx="45463">1700</cx:pt>
          <cx:pt idx="45464">1900</cx:pt>
          <cx:pt idx="45465">2000</cx:pt>
          <cx:pt idx="45466">2600</cx:pt>
          <cx:pt idx="45467">2600</cx:pt>
          <cx:pt idx="45468">2600</cx:pt>
          <cx:pt idx="45469">3600</cx:pt>
          <cx:pt idx="45470">2000</cx:pt>
          <cx:pt idx="45471">2700</cx:pt>
          <cx:pt idx="45472">2300</cx:pt>
          <cx:pt idx="45473">2200</cx:pt>
          <cx:pt idx="45474">2400</cx:pt>
          <cx:pt idx="45475">2700</cx:pt>
          <cx:pt idx="45476">1200</cx:pt>
          <cx:pt idx="45477">200</cx:pt>
          <cx:pt idx="45478">0</cx:pt>
          <cx:pt idx="45479">0</cx:pt>
          <cx:pt idx="45480">1200</cx:pt>
          <cx:pt idx="45481">1300</cx:pt>
          <cx:pt idx="45482">1800</cx:pt>
          <cx:pt idx="45483">2100</cx:pt>
          <cx:pt idx="45484">300</cx:pt>
          <cx:pt idx="45485">1400</cx:pt>
          <cx:pt idx="45486">1400</cx:pt>
          <cx:pt idx="45487">1600</cx:pt>
          <cx:pt idx="45488">1300</cx:pt>
          <cx:pt idx="45489">900</cx:pt>
          <cx:pt idx="45490">0</cx:pt>
          <cx:pt idx="45491">800</cx:pt>
          <cx:pt idx="45492">2400</cx:pt>
          <cx:pt idx="45493">3200</cx:pt>
          <cx:pt idx="45494">2500</cx:pt>
          <cx:pt idx="45495">1800</cx:pt>
          <cx:pt idx="45496">1900</cx:pt>
          <cx:pt idx="45497">1500</cx:pt>
          <cx:pt idx="45498">1500</cx:pt>
          <cx:pt idx="45499">1800</cx:pt>
          <cx:pt idx="45500">1800</cx:pt>
          <cx:pt idx="45501">1500</cx:pt>
          <cx:pt idx="45502">3400</cx:pt>
          <cx:pt idx="45503">3800</cx:pt>
          <cx:pt idx="45504">2700</cx:pt>
          <cx:pt idx="45505">3900</cx:pt>
          <cx:pt idx="45506">3100</cx:pt>
          <cx:pt idx="45507">2900</cx:pt>
          <cx:pt idx="45508">3600</cx:pt>
          <cx:pt idx="45509">3400</cx:pt>
          <cx:pt idx="45510">1500</cx:pt>
          <cx:pt idx="45511">4200</cx:pt>
          <cx:pt idx="45512">3800</cx:pt>
          <cx:pt idx="45513">3100</cx:pt>
          <cx:pt idx="45514">8600</cx:pt>
          <cx:pt idx="45515">12200</cx:pt>
          <cx:pt idx="45516">4100</cx:pt>
          <cx:pt idx="45517">3200</cx:pt>
          <cx:pt idx="45518">6500</cx:pt>
          <cx:pt idx="45519">900</cx:pt>
          <cx:pt idx="45520">2800</cx:pt>
          <cx:pt idx="45521">2900</cx:pt>
          <cx:pt idx="45522">55200</cx:pt>
          <cx:pt idx="45523">2700</cx:pt>
          <cx:pt idx="45524">2700</cx:pt>
          <cx:pt idx="45525">2700</cx:pt>
          <cx:pt idx="45526">3200</cx:pt>
          <cx:pt idx="45527">2600</cx:pt>
          <cx:pt idx="45528">1900</cx:pt>
          <cx:pt idx="45529">3800</cx:pt>
          <cx:pt idx="45530">3000</cx:pt>
          <cx:pt idx="45531">2800</cx:pt>
          <cx:pt idx="45532">1200</cx:pt>
          <cx:pt idx="45533">2500</cx:pt>
          <cx:pt idx="45534">2900</cx:pt>
          <cx:pt idx="45535">2300</cx:pt>
          <cx:pt idx="45536">1900</cx:pt>
          <cx:pt idx="45537">2100</cx:pt>
          <cx:pt idx="45538">700</cx:pt>
          <cx:pt idx="45539">900</cx:pt>
          <cx:pt idx="45540">0</cx:pt>
          <cx:pt idx="45541">0</cx:pt>
          <cx:pt idx="45542">0</cx:pt>
          <cx:pt idx="45543">0</cx:pt>
          <cx:pt idx="45544">0</cx:pt>
          <cx:pt idx="45545">0</cx:pt>
          <cx:pt idx="45546">0</cx:pt>
          <cx:pt idx="45547">3200</cx:pt>
          <cx:pt idx="45548">2300</cx:pt>
          <cx:pt idx="45549">2100</cx:pt>
          <cx:pt idx="45550">6800</cx:pt>
          <cx:pt idx="45551">8700</cx:pt>
          <cx:pt idx="45552">5600</cx:pt>
          <cx:pt idx="45553">8100</cx:pt>
          <cx:pt idx="45554">7300</cx:pt>
          <cx:pt idx="45555">4000</cx:pt>
          <cx:pt idx="45556">4400</cx:pt>
          <cx:pt idx="45557">4500</cx:pt>
          <cx:pt idx="45558">5000</cx:pt>
          <cx:pt idx="45559">5900</cx:pt>
          <cx:pt idx="45560">5500</cx:pt>
          <cx:pt idx="45561">6300</cx:pt>
          <cx:pt idx="45562">1900</cx:pt>
          <cx:pt idx="45563">2400</cx:pt>
          <cx:pt idx="45564">2200</cx:pt>
          <cx:pt idx="45565">2100</cx:pt>
          <cx:pt idx="45566">2000</cx:pt>
          <cx:pt idx="45567">600</cx:pt>
          <cx:pt idx="45568">2800</cx:pt>
          <cx:pt idx="45569">1800</cx:pt>
          <cx:pt idx="45570">100</cx:pt>
          <cx:pt idx="45571">500</cx:pt>
          <cx:pt idx="45572">2400</cx:pt>
          <cx:pt idx="45573">6200</cx:pt>
          <cx:pt idx="45574">2500</cx:pt>
          <cx:pt idx="45575">2200</cx:pt>
          <cx:pt idx="45576">1700</cx:pt>
          <cx:pt idx="45577">2000</cx:pt>
          <cx:pt idx="45578">2800</cx:pt>
          <cx:pt idx="45579">2700</cx:pt>
          <cx:pt idx="45580">2700</cx:pt>
          <cx:pt idx="45581">1700</cx:pt>
          <cx:pt idx="45582">2000</cx:pt>
          <cx:pt idx="45583">2200</cx:pt>
          <cx:pt idx="45584">2400</cx:pt>
          <cx:pt idx="45585">2300</cx:pt>
          <cx:pt idx="45586">5700</cx:pt>
          <cx:pt idx="45587">7900</cx:pt>
          <cx:pt idx="45588">8600</cx:pt>
          <cx:pt idx="45589">5400</cx:pt>
          <cx:pt idx="45590">6500</cx:pt>
          <cx:pt idx="45591">5600</cx:pt>
          <cx:pt idx="45592">5500</cx:pt>
          <cx:pt idx="45593">12900</cx:pt>
          <cx:pt idx="45594">12100</cx:pt>
          <cx:pt idx="45595">4300</cx:pt>
          <cx:pt idx="45596">1600</cx:pt>
          <cx:pt idx="45597">2000</cx:pt>
          <cx:pt idx="45598">4400</cx:pt>
          <cx:pt idx="45599">3500</cx:pt>
          <cx:pt idx="45600">2800</cx:pt>
          <cx:pt idx="45601">3000</cx:pt>
          <cx:pt idx="45602">3700</cx:pt>
          <cx:pt idx="45603">4300</cx:pt>
          <cx:pt idx="45604">3200</cx:pt>
          <cx:pt idx="45605">1500</cx:pt>
          <cx:pt idx="45606">400</cx:pt>
          <cx:pt idx="45607">200</cx:pt>
          <cx:pt idx="45608">100</cx:pt>
          <cx:pt idx="45609">7400</cx:pt>
          <cx:pt idx="45610">10900</cx:pt>
          <cx:pt idx="45611">6700</cx:pt>
          <cx:pt idx="45612">8300</cx:pt>
          <cx:pt idx="45613">4600</cx:pt>
          <cx:pt idx="45614">6500</cx:pt>
          <cx:pt idx="45615">8800</cx:pt>
          <cx:pt idx="45616">10800</cx:pt>
          <cx:pt idx="45617">10000</cx:pt>
          <cx:pt idx="45618">14900</cx:pt>
          <cx:pt idx="45619">3000</cx:pt>
          <cx:pt idx="45620">2500</cx:pt>
          <cx:pt idx="45621">3100</cx:pt>
          <cx:pt idx="45622">2900</cx:pt>
          <cx:pt idx="45623">1800</cx:pt>
          <cx:pt idx="45624">3300</cx:pt>
          <cx:pt idx="45625">5500</cx:pt>
          <cx:pt idx="45626">0</cx:pt>
          <cx:pt idx="45627">2900</cx:pt>
          <cx:pt idx="45628">2800</cx:pt>
          <cx:pt idx="45629">2900</cx:pt>
          <cx:pt idx="45630">2900</cx:pt>
          <cx:pt idx="45631">2300</cx:pt>
          <cx:pt idx="45632">2600</cx:pt>
          <cx:pt idx="45633">800</cx:pt>
          <cx:pt idx="45634">3600</cx:pt>
          <cx:pt idx="45635">4700</cx:pt>
          <cx:pt idx="45636">3900</cx:pt>
          <cx:pt idx="45637">3700</cx:pt>
          <cx:pt idx="45638">4300</cx:pt>
          <cx:pt idx="45639">2900</cx:pt>
          <cx:pt idx="45640">4400</cx:pt>
          <cx:pt idx="45641">3900</cx:pt>
          <cx:pt idx="45642">0</cx:pt>
          <cx:pt idx="45643">4900</cx:pt>
          <cx:pt idx="45644">0</cx:pt>
          <cx:pt idx="45645">0</cx:pt>
          <cx:pt idx="45646">1400</cx:pt>
          <cx:pt idx="45647">3400</cx:pt>
          <cx:pt idx="45648">3200</cx:pt>
          <cx:pt idx="45649">4000</cx:pt>
          <cx:pt idx="45650">3900</cx:pt>
          <cx:pt idx="45651">4700</cx:pt>
          <cx:pt idx="45652">3000</cx:pt>
          <cx:pt idx="45653">5900</cx:pt>
          <cx:pt idx="45654">1500</cx:pt>
          <cx:pt idx="45655">3300</cx:pt>
          <cx:pt idx="45656">3100</cx:pt>
          <cx:pt idx="45657">3000</cx:pt>
          <cx:pt idx="45658">1600</cx:pt>
          <cx:pt idx="45659">2000</cx:pt>
          <cx:pt idx="45660">900</cx:pt>
          <cx:pt idx="45661">1400</cx:pt>
          <cx:pt idx="45662">1400</cx:pt>
          <cx:pt idx="45663">2300</cx:pt>
          <cx:pt idx="45664">600</cx:pt>
          <cx:pt idx="45665">1800</cx:pt>
          <cx:pt idx="45666">1300</cx:pt>
          <cx:pt idx="45667">1600</cx:pt>
          <cx:pt idx="45668">1600</cx:pt>
          <cx:pt idx="45669">1500</cx:pt>
          <cx:pt idx="45670">2400</cx:pt>
          <cx:pt idx="45671">3600</cx:pt>
          <cx:pt idx="45672">2500</cx:pt>
          <cx:pt idx="45673">3700</cx:pt>
          <cx:pt idx="45674">3300</cx:pt>
          <cx:pt idx="45675">4100</cx:pt>
          <cx:pt idx="45676">3600</cx:pt>
          <cx:pt idx="45677">4400</cx:pt>
          <cx:pt idx="45678">4000</cx:pt>
          <cx:pt idx="45679">4100</cx:pt>
          <cx:pt idx="45680">3500</cx:pt>
          <cx:pt idx="45681">3200</cx:pt>
          <cx:pt idx="45682">0</cx:pt>
          <cx:pt idx="45683">0</cx:pt>
          <cx:pt idx="45684">0</cx:pt>
          <cx:pt idx="45685">0</cx:pt>
          <cx:pt idx="45686">0</cx:pt>
          <cx:pt idx="45687">0</cx:pt>
          <cx:pt idx="45688">0</cx:pt>
          <cx:pt idx="45689">0</cx:pt>
          <cx:pt idx="45690">0</cx:pt>
          <cx:pt idx="45691">2200</cx:pt>
          <cx:pt idx="45692">100</cx:pt>
          <cx:pt idx="45693">0</cx:pt>
          <cx:pt idx="45694">7700</cx:pt>
          <cx:pt idx="45695">7400</cx:pt>
          <cx:pt idx="45696">8700</cx:pt>
          <cx:pt idx="45697">8500</cx:pt>
          <cx:pt idx="45698">6400</cx:pt>
          <cx:pt idx="45699">5300</cx:pt>
          <cx:pt idx="45700">6700</cx:pt>
          <cx:pt idx="45701">5900</cx:pt>
          <cx:pt idx="45702">5700</cx:pt>
          <cx:pt idx="45703">5700</cx:pt>
          <cx:pt idx="45704">5900</cx:pt>
          <cx:pt idx="45705">10500</cx:pt>
          <cx:pt idx="45706">800</cx:pt>
          <cx:pt idx="45707">400</cx:pt>
          <cx:pt idx="45708">100</cx:pt>
          <cx:pt idx="45709">600</cx:pt>
          <cx:pt idx="45710">600</cx:pt>
          <cx:pt idx="45711">500</cx:pt>
          <cx:pt idx="45712">600</cx:pt>
          <cx:pt idx="45713">400</cx:pt>
          <cx:pt idx="45714">100</cx:pt>
          <cx:pt idx="45715">600</cx:pt>
          <cx:pt idx="45716">1100</cx:pt>
          <cx:pt idx="45717">800</cx:pt>
          <cx:pt idx="45718">4700</cx:pt>
          <cx:pt idx="45719">3800</cx:pt>
          <cx:pt idx="45720">7200</cx:pt>
          <cx:pt idx="45721">7300</cx:pt>
          <cx:pt idx="45722">300</cx:pt>
          <cx:pt idx="45723">100</cx:pt>
          <cx:pt idx="45724">2200</cx:pt>
          <cx:pt idx="45725">2800</cx:pt>
          <cx:pt idx="45726">3600</cx:pt>
          <cx:pt idx="45727">4300</cx:pt>
          <cx:pt idx="45728">3900</cx:pt>
          <cx:pt idx="45729">3600</cx:pt>
          <cx:pt idx="45730">3100</cx:pt>
          <cx:pt idx="45731">3600</cx:pt>
          <cx:pt idx="45732">3400</cx:pt>
          <cx:pt idx="45733">3500</cx:pt>
          <cx:pt idx="45734">3600</cx:pt>
          <cx:pt idx="45735">3200</cx:pt>
          <cx:pt idx="45736">5200</cx:pt>
          <cx:pt idx="45737">4300</cx:pt>
          <cx:pt idx="45738">4400</cx:pt>
          <cx:pt idx="45739">2900</cx:pt>
          <cx:pt idx="45740">3000</cx:pt>
          <cx:pt idx="45741">3700</cx:pt>
          <cx:pt idx="45742">3200</cx:pt>
          <cx:pt idx="45743">2600</cx:pt>
          <cx:pt idx="45744">3000</cx:pt>
          <cx:pt idx="45745">3900</cx:pt>
          <cx:pt idx="45746">3900</cx:pt>
          <cx:pt idx="45747">4800</cx:pt>
          <cx:pt idx="45748">3400</cx:pt>
          <cx:pt idx="45749">3400</cx:pt>
          <cx:pt idx="45750">1800</cx:pt>
          <cx:pt idx="45751">3100</cx:pt>
          <cx:pt idx="45752">3200</cx:pt>
          <cx:pt idx="45753">3000</cx:pt>
          <cx:pt idx="45754">500</cx:pt>
          <cx:pt idx="45755">1000</cx:pt>
          <cx:pt idx="45756">0</cx:pt>
          <cx:pt idx="45757">0</cx:pt>
          <cx:pt idx="45758">900</cx:pt>
          <cx:pt idx="45759">400</cx:pt>
          <cx:pt idx="45760">700</cx:pt>
          <cx:pt idx="45761">300</cx:pt>
          <cx:pt idx="45762">600</cx:pt>
          <cx:pt idx="45763">200</cx:pt>
          <cx:pt idx="45764">400</cx:pt>
          <cx:pt idx="45765">2200</cx:pt>
          <cx:pt idx="45766">3600</cx:pt>
          <cx:pt idx="45767">4200</cx:pt>
          <cx:pt idx="45768">3100</cx:pt>
          <cx:pt idx="45769">4100</cx:pt>
          <cx:pt idx="45770">3600</cx:pt>
          <cx:pt idx="45771">3600</cx:pt>
          <cx:pt idx="45772">3400</cx:pt>
          <cx:pt idx="45773">4200</cx:pt>
          <cx:pt idx="45774">3200</cx:pt>
          <cx:pt idx="45775">3600</cx:pt>
          <cx:pt idx="45776">2600</cx:pt>
          <cx:pt idx="45777">3600</cx:pt>
          <cx:pt idx="45778">5400</cx:pt>
          <cx:pt idx="45779">5000</cx:pt>
          <cx:pt idx="45780">4000</cx:pt>
          <cx:pt idx="45781">5000</cx:pt>
          <cx:pt idx="45782">5000</cx:pt>
          <cx:pt idx="45783">6400</cx:pt>
          <cx:pt idx="45784">7900</cx:pt>
          <cx:pt idx="45785">6900</cx:pt>
          <cx:pt idx="45786">8000</cx:pt>
          <cx:pt idx="45787">11000</cx:pt>
          <cx:pt idx="45788">9600</cx:pt>
          <cx:pt idx="45789">12900</cx:pt>
          <cx:pt idx="45790">3600</cx:pt>
          <cx:pt idx="45791">3800</cx:pt>
          <cx:pt idx="45792">2100</cx:pt>
          <cx:pt idx="45793">2400</cx:pt>
          <cx:pt idx="45794">500</cx:pt>
          <cx:pt idx="45795">6300</cx:pt>
          <cx:pt idx="45796">2300</cx:pt>
          <cx:pt idx="45797">3400</cx:pt>
          <cx:pt idx="45798">3900</cx:pt>
          <cx:pt idx="45799">3500</cx:pt>
          <cx:pt idx="45800">3300</cx:pt>
          <cx:pt idx="45801">3100</cx:pt>
          <cx:pt idx="45802">400</cx:pt>
          <cx:pt idx="45803">3400</cx:pt>
          <cx:pt idx="45804">2400</cx:pt>
          <cx:pt idx="45805">2900</cx:pt>
          <cx:pt idx="45806">3100</cx:pt>
          <cx:pt idx="45807">3000</cx:pt>
          <cx:pt idx="45808">2900</cx:pt>
          <cx:pt idx="45809">3100</cx:pt>
          <cx:pt idx="45810">3400</cx:pt>
          <cx:pt idx="45811">2700</cx:pt>
          <cx:pt idx="45812">2800</cx:pt>
          <cx:pt idx="45813">2900</cx:pt>
          <cx:pt idx="45814">4300</cx:pt>
          <cx:pt idx="45815">7100</cx:pt>
          <cx:pt idx="45816">4400</cx:pt>
          <cx:pt idx="45817">4600</cx:pt>
          <cx:pt idx="45818">6500</cx:pt>
          <cx:pt idx="45819">4000</cx:pt>
          <cx:pt idx="45820">3000</cx:pt>
          <cx:pt idx="45821">3800</cx:pt>
          <cx:pt idx="45822">4100</cx:pt>
          <cx:pt idx="45823">3700</cx:pt>
          <cx:pt idx="45824">3500</cx:pt>
          <cx:pt idx="45825">4300</cx:pt>
          <cx:pt idx="45826">2100</cx:pt>
          <cx:pt idx="45827">2300</cx:pt>
          <cx:pt idx="45828">2000</cx:pt>
          <cx:pt idx="45829">1900</cx:pt>
          <cx:pt idx="45830">1900</cx:pt>
          <cx:pt idx="45831">2500</cx:pt>
          <cx:pt idx="45832">2600</cx:pt>
          <cx:pt idx="45833">2700</cx:pt>
          <cx:pt idx="45834">900</cx:pt>
          <cx:pt idx="45835">2100</cx:pt>
          <cx:pt idx="45836">2000</cx:pt>
          <cx:pt idx="45837">1700</cx:pt>
          <cx:pt idx="45838">4500</cx:pt>
          <cx:pt idx="45839">6300</cx:pt>
          <cx:pt idx="45840">2900</cx:pt>
          <cx:pt idx="45841">3400</cx:pt>
          <cx:pt idx="45842">3700</cx:pt>
          <cx:pt idx="45843">3400</cx:pt>
          <cx:pt idx="45844">5800</cx:pt>
          <cx:pt idx="45845">2600</cx:pt>
          <cx:pt idx="45846">0</cx:pt>
          <cx:pt idx="45847">2300</cx:pt>
          <cx:pt idx="45848">1600</cx:pt>
          <cx:pt idx="45849">2500</cx:pt>
          <cx:pt idx="45850">4000</cx:pt>
          <cx:pt idx="45851">3300</cx:pt>
          <cx:pt idx="45852">3300</cx:pt>
          <cx:pt idx="45853">2700</cx:pt>
          <cx:pt idx="45854">2900</cx:pt>
          <cx:pt idx="45855">3100</cx:pt>
          <cx:pt idx="45856">2900</cx:pt>
          <cx:pt idx="45857">2600</cx:pt>
          <cx:pt idx="45858">1500</cx:pt>
          <cx:pt idx="45859">0</cx:pt>
          <cx:pt idx="45860">600</cx:pt>
          <cx:pt idx="45861">3000</cx:pt>
          <cx:pt idx="45862">2500</cx:pt>
          <cx:pt idx="45863">2600</cx:pt>
          <cx:pt idx="45864">700</cx:pt>
          <cx:pt idx="45865">1000</cx:pt>
          <cx:pt idx="45866">700</cx:pt>
          <cx:pt idx="45867">1100</cx:pt>
          <cx:pt idx="45868">600</cx:pt>
          <cx:pt idx="45869">500</cx:pt>
          <cx:pt idx="45870">400</cx:pt>
          <cx:pt idx="45871">800</cx:pt>
          <cx:pt idx="45872">600</cx:pt>
          <cx:pt idx="45873">1900</cx:pt>
          <cx:pt idx="45874">2200</cx:pt>
          <cx:pt idx="45875">1800</cx:pt>
          <cx:pt idx="45876">1800</cx:pt>
          <cx:pt idx="45877">4600</cx:pt>
          <cx:pt idx="45878">3800</cx:pt>
          <cx:pt idx="45879">3900</cx:pt>
          <cx:pt idx="45880">3800</cx:pt>
          <cx:pt idx="45881">6200</cx:pt>
          <cx:pt idx="45882">3900</cx:pt>
          <cx:pt idx="45883">3600</cx:pt>
          <cx:pt idx="45884">1900</cx:pt>
          <cx:pt idx="45885">3100</cx:pt>
          <cx:pt idx="45886">2900</cx:pt>
          <cx:pt idx="45887">3100</cx:pt>
          <cx:pt idx="45888">6700</cx:pt>
          <cx:pt idx="45889">4500</cx:pt>
          <cx:pt idx="45890">3600</cx:pt>
          <cx:pt idx="45891">4000</cx:pt>
          <cx:pt idx="45892">4100</cx:pt>
          <cx:pt idx="45893">3300</cx:pt>
          <cx:pt idx="45894">2700</cx:pt>
          <cx:pt idx="45895">2700</cx:pt>
          <cx:pt idx="45896">2900</cx:pt>
          <cx:pt idx="45897">2300</cx:pt>
          <cx:pt idx="45898">2100</cx:pt>
          <cx:pt idx="45899">2400</cx:pt>
          <cx:pt idx="45900">7800</cx:pt>
          <cx:pt idx="45901">6800</cx:pt>
          <cx:pt idx="45902">4900</cx:pt>
          <cx:pt idx="45903">4500</cx:pt>
          <cx:pt idx="45904">3800</cx:pt>
          <cx:pt idx="45905">3600</cx:pt>
          <cx:pt idx="45906">3100</cx:pt>
          <cx:pt idx="45907">3300</cx:pt>
          <cx:pt idx="45908">3800</cx:pt>
          <cx:pt idx="45909">2300</cx:pt>
          <cx:pt idx="45910">1500</cx:pt>
          <cx:pt idx="45911">4300</cx:pt>
          <cx:pt idx="45912">7900</cx:pt>
          <cx:pt idx="45913">8800</cx:pt>
          <cx:pt idx="45914">9100</cx:pt>
          <cx:pt idx="45915">6000</cx:pt>
          <cx:pt idx="45916">7000</cx:pt>
          <cx:pt idx="45917">7000</cx:pt>
          <cx:pt idx="45918">6000</cx:pt>
          <cx:pt idx="45919">7700</cx:pt>
          <cx:pt idx="45920">7200</cx:pt>
          <cx:pt idx="45921">4100</cx:pt>
          <cx:pt idx="45922">6600</cx:pt>
          <cx:pt idx="45923">5900</cx:pt>
          <cx:pt idx="45924">4100</cx:pt>
          <cx:pt idx="45925">5300</cx:pt>
          <cx:pt idx="45926">4300</cx:pt>
          <cx:pt idx="45927">4100</cx:pt>
          <cx:pt idx="45928">4500</cx:pt>
          <cx:pt idx="45929">4600</cx:pt>
          <cx:pt idx="45930">8400</cx:pt>
          <cx:pt idx="45931">800</cx:pt>
          <cx:pt idx="45932">4000</cx:pt>
          <cx:pt idx="45933">4700</cx:pt>
          <cx:pt idx="45934">4900</cx:pt>
          <cx:pt idx="45935">4500</cx:pt>
          <cx:pt idx="45936">5300</cx:pt>
          <cx:pt idx="45937">6900</cx:pt>
          <cx:pt idx="45938">6100</cx:pt>
          <cx:pt idx="45939">6300</cx:pt>
          <cx:pt idx="45940">7600</cx:pt>
          <cx:pt idx="45941">6600</cx:pt>
          <cx:pt idx="45942">5800</cx:pt>
          <cx:pt idx="45943">6400</cx:pt>
          <cx:pt idx="45944">6300</cx:pt>
          <cx:pt idx="45945">5300</cx:pt>
          <cx:pt idx="45946">5500</cx:pt>
          <cx:pt idx="45947">8800</cx:pt>
          <cx:pt idx="45948">5000</cx:pt>
          <cx:pt idx="45949">4800</cx:pt>
          <cx:pt idx="45950">2900</cx:pt>
          <cx:pt idx="45951">3400</cx:pt>
          <cx:pt idx="45952">4700</cx:pt>
          <cx:pt idx="45953">2800</cx:pt>
          <cx:pt idx="45954">3300</cx:pt>
          <cx:pt idx="45955">2700</cx:pt>
          <cx:pt idx="45956">3100</cx:pt>
          <cx:pt idx="45957">3900</cx:pt>
          <cx:pt idx="45958">2800</cx:pt>
          <cx:pt idx="45959">2700</cx:pt>
          <cx:pt idx="45960">9400</cx:pt>
          <cx:pt idx="45961">500</cx:pt>
          <cx:pt idx="45962">2500</cx:pt>
          <cx:pt idx="45963">4500</cx:pt>
          <cx:pt idx="45964">1100</cx:pt>
          <cx:pt idx="45965">1400</cx:pt>
          <cx:pt idx="45966">1100</cx:pt>
          <cx:pt idx="45967">3300</cx:pt>
          <cx:pt idx="45968">3200</cx:pt>
          <cx:pt idx="45969">3200</cx:pt>
          <cx:pt idx="45970">4800</cx:pt>
          <cx:pt idx="45971">3200</cx:pt>
          <cx:pt idx="45972">6000</cx:pt>
          <cx:pt idx="45973">200</cx:pt>
          <cx:pt idx="45974">0</cx:pt>
          <cx:pt idx="45975">0</cx:pt>
          <cx:pt idx="45976">0</cx:pt>
          <cx:pt idx="45977">0</cx:pt>
          <cx:pt idx="45978">0</cx:pt>
          <cx:pt idx="45979">0</cx:pt>
          <cx:pt idx="45980">0</cx:pt>
          <cx:pt idx="45981">0</cx:pt>
          <cx:pt idx="45982">3000</cx:pt>
          <cx:pt idx="45983">200</cx:pt>
          <cx:pt idx="45984">0</cx:pt>
          <cx:pt idx="45985">6800</cx:pt>
          <cx:pt idx="45986">10500</cx:pt>
          <cx:pt idx="45987">8300</cx:pt>
          <cx:pt idx="45988">16500</cx:pt>
          <cx:pt idx="45989">5100</cx:pt>
          <cx:pt idx="45990">4300</cx:pt>
          <cx:pt idx="45991">4300</cx:pt>
          <cx:pt idx="45992">5000</cx:pt>
          <cx:pt idx="45993">2300</cx:pt>
          <cx:pt idx="45994">13100</cx:pt>
          <cx:pt idx="45995">6500</cx:pt>
          <cx:pt idx="45996">7800</cx:pt>
          <cx:pt idx="45997">1900</cx:pt>
          <cx:pt idx="45998">7800</cx:pt>
          <cx:pt idx="45999">6700</cx:pt>
          <cx:pt idx="46000">1200</cx:pt>
          <cx:pt idx="46001">0</cx:pt>
          <cx:pt idx="46002">1600</cx:pt>
          <cx:pt idx="46003">100</cx:pt>
          <cx:pt idx="46004">0</cx:pt>
          <cx:pt idx="46005">100</cx:pt>
          <cx:pt idx="46006">0</cx:pt>
          <cx:pt idx="46007">0</cx:pt>
          <cx:pt idx="46008">0</cx:pt>
          <cx:pt idx="46009">1300</cx:pt>
          <cx:pt idx="46010">1300</cx:pt>
          <cx:pt idx="46011">1500</cx:pt>
          <cx:pt idx="46012">7900</cx:pt>
          <cx:pt idx="46013">8400</cx:pt>
          <cx:pt idx="46014">1300</cx:pt>
          <cx:pt idx="46015">1200</cx:pt>
          <cx:pt idx="46016">800</cx:pt>
          <cx:pt idx="46017">900</cx:pt>
          <cx:pt idx="46018">1000</cx:pt>
          <cx:pt idx="46019">1500</cx:pt>
          <cx:pt idx="46020">0</cx:pt>
          <cx:pt idx="46021">500</cx:pt>
          <cx:pt idx="46022">700</cx:pt>
          <cx:pt idx="46023">600</cx:pt>
          <cx:pt idx="46024">800</cx:pt>
          <cx:pt idx="46025">300</cx:pt>
          <cx:pt idx="46026">900</cx:pt>
          <cx:pt idx="46027">800</cx:pt>
          <cx:pt idx="46028">800</cx:pt>
          <cx:pt idx="46029">500</cx:pt>
          <cx:pt idx="46030">2200</cx:pt>
          <cx:pt idx="46031">2700</cx:pt>
          <cx:pt idx="46032">2500</cx:pt>
          <cx:pt idx="46033">2200</cx:pt>
          <cx:pt idx="46034">5200</cx:pt>
          <cx:pt idx="46035">0</cx:pt>
          <cx:pt idx="46036">700</cx:pt>
          <cx:pt idx="46037">2600</cx:pt>
          <cx:pt idx="46038">500</cx:pt>
          <cx:pt idx="46039">0</cx:pt>
          <cx:pt idx="46040">100</cx:pt>
          <cx:pt idx="46041">300</cx:pt>
          <cx:pt idx="46042">0</cx:pt>
          <cx:pt idx="46043">2200</cx:pt>
          <cx:pt idx="46044">7600</cx:pt>
          <cx:pt idx="46045">3800</cx:pt>
          <cx:pt idx="46046">1800</cx:pt>
          <cx:pt idx="46047">0</cx:pt>
          <cx:pt idx="46048">0</cx:pt>
          <cx:pt idx="46049">800</cx:pt>
          <cx:pt idx="46050">1000</cx:pt>
          <cx:pt idx="46051">900</cx:pt>
          <cx:pt idx="46052">5300</cx:pt>
          <cx:pt idx="46053">5200</cx:pt>
          <cx:pt idx="46054">4200</cx:pt>
          <cx:pt idx="46055">5800</cx:pt>
          <cx:pt idx="46056">5200</cx:pt>
          <cx:pt idx="46057">5400</cx:pt>
          <cx:pt idx="46058">5600</cx:pt>
          <cx:pt idx="46059">4100</cx:pt>
          <cx:pt idx="46060">6000</cx:pt>
          <cx:pt idx="46061">5700</cx:pt>
          <cx:pt idx="46062">4400</cx:pt>
          <cx:pt idx="46063">5500</cx:pt>
          <cx:pt idx="46064">5600</cx:pt>
          <cx:pt idx="46065">5900</cx:pt>
          <cx:pt idx="46066">3400</cx:pt>
          <cx:pt idx="46067">5000</cx:pt>
          <cx:pt idx="46068">5000</cx:pt>
          <cx:pt idx="46069">5300</cx:pt>
          <cx:pt idx="46070">7000</cx:pt>
          <cx:pt idx="46071">3800</cx:pt>
          <cx:pt idx="46072">8200</cx:pt>
          <cx:pt idx="46073">8000</cx:pt>
          <cx:pt idx="46074">6200</cx:pt>
          <cx:pt idx="46075">5800</cx:pt>
          <cx:pt idx="46076">2900</cx:pt>
          <cx:pt idx="46077">4200</cx:pt>
          <cx:pt idx="46078">1600</cx:pt>
          <cx:pt idx="46079">1500</cx:pt>
          <cx:pt idx="46080">1400</cx:pt>
          <cx:pt idx="46081">1600</cx:pt>
          <cx:pt idx="46082">1500</cx:pt>
          <cx:pt idx="46083">1100</cx:pt>
          <cx:pt idx="46084">1300</cx:pt>
          <cx:pt idx="46085">1400</cx:pt>
          <cx:pt idx="46086">1300</cx:pt>
          <cx:pt idx="46087">1600</cx:pt>
          <cx:pt idx="46088">7400</cx:pt>
          <cx:pt idx="46089">9500</cx:pt>
          <cx:pt idx="46090">14000</cx:pt>
          <cx:pt idx="46091">11700</cx:pt>
          <cx:pt idx="46092">6200</cx:pt>
          <cx:pt idx="46093">4300</cx:pt>
          <cx:pt idx="46094">4300</cx:pt>
          <cx:pt idx="46095">4600</cx:pt>
          <cx:pt idx="46096">6500</cx:pt>
          <cx:pt idx="46097">5700</cx:pt>
          <cx:pt idx="46098">4500</cx:pt>
          <cx:pt idx="46099">4200</cx:pt>
          <cx:pt idx="46100">600</cx:pt>
          <cx:pt idx="46101">1900</cx:pt>
          <cx:pt idx="46102">2300</cx:pt>
          <cx:pt idx="46103">3500</cx:pt>
          <cx:pt idx="46104">2200</cx:pt>
          <cx:pt idx="46105">2700</cx:pt>
          <cx:pt idx="46106">3700</cx:pt>
          <cx:pt idx="46107">3200</cx:pt>
          <cx:pt idx="46108">2100</cx:pt>
          <cx:pt idx="46109">2000</cx:pt>
          <cx:pt idx="46110">1900</cx:pt>
          <cx:pt idx="46111">1800</cx:pt>
          <cx:pt idx="46112">3700</cx:pt>
          <cx:pt idx="46113">3900</cx:pt>
          <cx:pt idx="46114">2600</cx:pt>
          <cx:pt idx="46115">7500</cx:pt>
          <cx:pt idx="46116">4000</cx:pt>
          <cx:pt idx="46117">3000</cx:pt>
          <cx:pt idx="46118">3600</cx:pt>
          <cx:pt idx="46119">5300</cx:pt>
          <cx:pt idx="46120">4300</cx:pt>
          <cx:pt idx="46121">5200</cx:pt>
          <cx:pt idx="46122">5900</cx:pt>
          <cx:pt idx="46123">6200</cx:pt>
          <cx:pt idx="46124">3200</cx:pt>
          <cx:pt idx="46125">3400</cx:pt>
          <cx:pt idx="46126">3000</cx:pt>
          <cx:pt idx="46127">3900</cx:pt>
          <cx:pt idx="46128">4000</cx:pt>
          <cx:pt idx="46129">3400</cx:pt>
          <cx:pt idx="46130">3400</cx:pt>
          <cx:pt idx="46131">3700</cx:pt>
          <cx:pt idx="46132">3100</cx:pt>
          <cx:pt idx="46133">2100</cx:pt>
          <cx:pt idx="46134">2300</cx:pt>
          <cx:pt idx="46135">2300</cx:pt>
          <cx:pt idx="46136">5000</cx:pt>
          <cx:pt idx="46137">5000</cx:pt>
          <cx:pt idx="46138">4300</cx:pt>
          <cx:pt idx="46139">4000</cx:pt>
          <cx:pt idx="46140">4500</cx:pt>
          <cx:pt idx="46141">3700</cx:pt>
          <cx:pt idx="46142">2900</cx:pt>
          <cx:pt idx="46143">3000</cx:pt>
          <cx:pt idx="46144">4900</cx:pt>
          <cx:pt idx="46145">3400</cx:pt>
          <cx:pt idx="46146">2900</cx:pt>
          <cx:pt idx="46147">2900</cx:pt>
          <cx:pt idx="46148">3100</cx:pt>
          <cx:pt idx="46149">2800</cx:pt>
          <cx:pt idx="46150">2200</cx:pt>
          <cx:pt idx="46151">3500</cx:pt>
          <cx:pt idx="46152">2900</cx:pt>
          <cx:pt idx="46153">2000</cx:pt>
          <cx:pt idx="46154">2100</cx:pt>
          <cx:pt idx="46155">2000</cx:pt>
          <cx:pt idx="46156">500</cx:pt>
          <cx:pt idx="46157">1600</cx:pt>
          <cx:pt idx="46158">2300</cx:pt>
          <cx:pt idx="46159">1200</cx:pt>
          <cx:pt idx="46160">5200</cx:pt>
          <cx:pt idx="46161">8200</cx:pt>
          <cx:pt idx="46162">4500</cx:pt>
          <cx:pt idx="46163">3200</cx:pt>
          <cx:pt idx="46164">5500</cx:pt>
          <cx:pt idx="46165">4600</cx:pt>
          <cx:pt idx="46166">3800</cx:pt>
          <cx:pt idx="46167">4700</cx:pt>
          <cx:pt idx="46168">4900</cx:pt>
          <cx:pt idx="46169">5600</cx:pt>
          <cx:pt idx="46170">4700</cx:pt>
          <cx:pt idx="46171">5500</cx:pt>
          <cx:pt idx="46172">7100</cx:pt>
          <cx:pt idx="46173">8900</cx:pt>
          <cx:pt idx="46174">6600</cx:pt>
          <cx:pt idx="46175">7800</cx:pt>
          <cx:pt idx="46176">7800</cx:pt>
          <cx:pt idx="46177">10300</cx:pt>
          <cx:pt idx="46178">6200</cx:pt>
          <cx:pt idx="46179">5600</cx:pt>
          <cx:pt idx="46180">7600</cx:pt>
          <cx:pt idx="46181">15400</cx:pt>
          <cx:pt idx="46182">8600</cx:pt>
          <cx:pt idx="46183">8100</cx:pt>
          <cx:pt idx="46184">5900</cx:pt>
          <cx:pt idx="46185">7700</cx:pt>
          <cx:pt idx="46186">6200</cx:pt>
          <cx:pt idx="46187">7200</cx:pt>
          <cx:pt idx="46188">6500</cx:pt>
          <cx:pt idx="46189">6800</cx:pt>
          <cx:pt idx="46190">8000</cx:pt>
          <cx:pt idx="46191">6400</cx:pt>
          <cx:pt idx="46192">6700</cx:pt>
          <cx:pt idx="46193">8100</cx:pt>
          <cx:pt idx="46194">7100</cx:pt>
          <cx:pt idx="46195">7500</cx:pt>
          <cx:pt idx="46196">4100</cx:pt>
          <cx:pt idx="46197">4900</cx:pt>
          <cx:pt idx="46198">11500</cx:pt>
          <cx:pt idx="46199">6100</cx:pt>
          <cx:pt idx="46200">5400</cx:pt>
          <cx:pt idx="46201">5500</cx:pt>
          <cx:pt idx="46202">6200</cx:pt>
          <cx:pt idx="46203">5600</cx:pt>
          <cx:pt idx="46204">6200</cx:pt>
          <cx:pt idx="46205">6500</cx:pt>
          <cx:pt idx="46206">6300</cx:pt>
          <cx:pt idx="46207">6800</cx:pt>
          <cx:pt idx="46208">2900</cx:pt>
          <cx:pt idx="46209">3500</cx:pt>
          <cx:pt idx="46210">2500</cx:pt>
          <cx:pt idx="46211">2900</cx:pt>
          <cx:pt idx="46212">5400</cx:pt>
          <cx:pt idx="46213">6800</cx:pt>
          <cx:pt idx="46214">5000</cx:pt>
          <cx:pt idx="46215">5900</cx:pt>
          <cx:pt idx="46216">5400</cx:pt>
          <cx:pt idx="46217">4800</cx:pt>
          <cx:pt idx="46218">4100</cx:pt>
          <cx:pt idx="46219">4700</cx:pt>
          <cx:pt idx="46220">4100</cx:pt>
          <cx:pt idx="46221">4500</cx:pt>
          <cx:pt idx="46222">3800</cx:pt>
          <cx:pt idx="46223">4100</cx:pt>
          <cx:pt idx="46224">4700</cx:pt>
          <cx:pt idx="46225">4500</cx:pt>
          <cx:pt idx="46226">3500</cx:pt>
          <cx:pt idx="46227">4200</cx:pt>
          <cx:pt idx="46228">3600</cx:pt>
          <cx:pt idx="46229">3800</cx:pt>
          <cx:pt idx="46230">3400</cx:pt>
          <cx:pt idx="46231">4400</cx:pt>
          <cx:pt idx="46232">4800</cx:pt>
          <cx:pt idx="46233">5300</cx:pt>
          <cx:pt idx="46234">4700</cx:pt>
          <cx:pt idx="46235">5300</cx:pt>
          <cx:pt idx="46236">5100</cx:pt>
          <cx:pt idx="46237">4600</cx:pt>
          <cx:pt idx="46238">5200</cx:pt>
          <cx:pt idx="46239">4500</cx:pt>
          <cx:pt idx="46240">4200</cx:pt>
          <cx:pt idx="46241">3900</cx:pt>
          <cx:pt idx="46242">3700</cx:pt>
          <cx:pt idx="46243">4100</cx:pt>
          <cx:pt idx="46244">3700</cx:pt>
          <cx:pt idx="46245">3800</cx:pt>
          <cx:pt idx="46246">3900</cx:pt>
          <cx:pt idx="46247">4100</cx:pt>
          <cx:pt idx="46248">4500</cx:pt>
          <cx:pt idx="46249">3600</cx:pt>
          <cx:pt idx="46250">3600</cx:pt>
          <cx:pt idx="46251">2800</cx:pt>
          <cx:pt idx="46252">2200</cx:pt>
          <cx:pt idx="46253">2800</cx:pt>
          <cx:pt idx="46254">2500</cx:pt>
          <cx:pt idx="46255">2500</cx:pt>
          <cx:pt idx="46256">1800</cx:pt>
          <cx:pt idx="46257">2000</cx:pt>
          <cx:pt idx="46258">700</cx:pt>
          <cx:pt idx="46259">1500</cx:pt>
          <cx:pt idx="46260">1700</cx:pt>
          <cx:pt idx="46261">1500</cx:pt>
          <cx:pt idx="46262">1600</cx:pt>
          <cx:pt idx="46263">1700</cx:pt>
          <cx:pt idx="46264">0</cx:pt>
          <cx:pt idx="46265">1600</cx:pt>
          <cx:pt idx="46266">3700</cx:pt>
          <cx:pt idx="46267">1600</cx:pt>
          <cx:pt idx="46268">1100</cx:pt>
          <cx:pt idx="46269">4300</cx:pt>
          <cx:pt idx="46270">4100</cx:pt>
          <cx:pt idx="46271">17900</cx:pt>
          <cx:pt idx="46272">6900</cx:pt>
          <cx:pt idx="46273">3200</cx:pt>
          <cx:pt idx="46274">3100</cx:pt>
          <cx:pt idx="46275">5000</cx:pt>
          <cx:pt idx="46276">3900</cx:pt>
          <cx:pt idx="46277">4600</cx:pt>
          <cx:pt idx="46278">5000</cx:pt>
          <cx:pt idx="46279">3600</cx:pt>
          <cx:pt idx="46280">7700</cx:pt>
          <cx:pt idx="46281">7500</cx:pt>
          <cx:pt idx="46282">6500</cx:pt>
          <cx:pt idx="46283">7700</cx:pt>
          <cx:pt idx="46284">7600</cx:pt>
          <cx:pt idx="46285">6500</cx:pt>
          <cx:pt idx="46286">7800</cx:pt>
          <cx:pt idx="46287">9000</cx:pt>
          <cx:pt idx="46288">8900</cx:pt>
          <cx:pt idx="46289">6200</cx:pt>
          <cx:pt idx="46290">5800</cx:pt>
          <cx:pt idx="46291">8400</cx:pt>
          <cx:pt idx="46292">4900</cx:pt>
          <cx:pt idx="46293">5600</cx:pt>
          <cx:pt idx="46294">4200</cx:pt>
          <cx:pt idx="46295">4600</cx:pt>
          <cx:pt idx="46296">8100</cx:pt>
          <cx:pt idx="46297">5600</cx:pt>
          <cx:pt idx="46298">4600</cx:pt>
          <cx:pt idx="46299">5400</cx:pt>
          <cx:pt idx="46300">4100</cx:pt>
          <cx:pt idx="46301">4300</cx:pt>
          <cx:pt idx="46302">3400</cx:pt>
          <cx:pt idx="46303">3500</cx:pt>
          <cx:pt idx="46304">3600</cx:pt>
          <cx:pt idx="46305">5200</cx:pt>
          <cx:pt idx="46306">2100</cx:pt>
          <cx:pt idx="46307">2900</cx:pt>
          <cx:pt idx="46308">3500</cx:pt>
          <cx:pt idx="46309">3100</cx:pt>
          <cx:pt idx="46310">2400</cx:pt>
          <cx:pt idx="46311">2900</cx:pt>
          <cx:pt idx="46312">4100</cx:pt>
          <cx:pt idx="46313">2600</cx:pt>
          <cx:pt idx="46314">3400</cx:pt>
          <cx:pt idx="46315">3500</cx:pt>
          <cx:pt idx="46316">900</cx:pt>
          <cx:pt idx="46317">1200</cx:pt>
          <cx:pt idx="46318">700</cx:pt>
          <cx:pt idx="46319">800</cx:pt>
          <cx:pt idx="46320">900</cx:pt>
          <cx:pt idx="46321">700</cx:pt>
          <cx:pt idx="46322">900</cx:pt>
          <cx:pt idx="46323">600</cx:pt>
          <cx:pt idx="46324">100</cx:pt>
          <cx:pt idx="46325">900</cx:pt>
          <cx:pt idx="46326">700</cx:pt>
          <cx:pt idx="46327">800</cx:pt>
          <cx:pt idx="46328">3700</cx:pt>
          <cx:pt idx="46329">5500</cx:pt>
          <cx:pt idx="46330">4000</cx:pt>
          <cx:pt idx="46331">5900</cx:pt>
          <cx:pt idx="46332">4200</cx:pt>
          <cx:pt idx="46333">4800</cx:pt>
          <cx:pt idx="46334">5600</cx:pt>
          <cx:pt idx="46335">4600</cx:pt>
          <cx:pt idx="46336">4800</cx:pt>
          <cx:pt idx="46337">5000</cx:pt>
          <cx:pt idx="46338">4200</cx:pt>
          <cx:pt idx="46339">5000</cx:pt>
          <cx:pt idx="46340">1600</cx:pt>
          <cx:pt idx="46341">1700</cx:pt>
          <cx:pt idx="46342">800</cx:pt>
          <cx:pt idx="46343">2200</cx:pt>
          <cx:pt idx="46344">500</cx:pt>
          <cx:pt idx="46345">2300</cx:pt>
          <cx:pt idx="46346">1700</cx:pt>
          <cx:pt idx="46347">1600</cx:pt>
          <cx:pt idx="46348">1300</cx:pt>
          <cx:pt idx="46349">1400</cx:pt>
          <cx:pt idx="46350">1400</cx:pt>
          <cx:pt idx="46351">1400</cx:pt>
          <cx:pt idx="46352">5700</cx:pt>
          <cx:pt idx="46353">10600</cx:pt>
          <cx:pt idx="46354">3900</cx:pt>
          <cx:pt idx="46355">5300</cx:pt>
          <cx:pt idx="46356">3200</cx:pt>
          <cx:pt idx="46357">3400</cx:pt>
          <cx:pt idx="46358">2900</cx:pt>
          <cx:pt idx="46359">2200</cx:pt>
          <cx:pt idx="46360">2200</cx:pt>
          <cx:pt idx="46361">2300</cx:pt>
          <cx:pt idx="46362">2100</cx:pt>
          <cx:pt idx="46363">2100</cx:pt>
          <cx:pt idx="46364">8100</cx:pt>
          <cx:pt idx="46365">10400</cx:pt>
          <cx:pt idx="46366">9100</cx:pt>
          <cx:pt idx="46367">9600</cx:pt>
          <cx:pt idx="46368">7200</cx:pt>
          <cx:pt idx="46369">11400</cx:pt>
          <cx:pt idx="46370">8000</cx:pt>
          <cx:pt idx="46371">11600</cx:pt>
          <cx:pt idx="46372">10000</cx:pt>
          <cx:pt idx="46373">9200</cx:pt>
          <cx:pt idx="46374">9100</cx:pt>
          <cx:pt idx="46375">8600</cx:pt>
          <cx:pt idx="46376">1900</cx:pt>
          <cx:pt idx="46377">1800</cx:pt>
          <cx:pt idx="46378">1700</cx:pt>
          <cx:pt idx="46379">2000</cx:pt>
          <cx:pt idx="46380">1900</cx:pt>
          <cx:pt idx="46381">1400</cx:pt>
          <cx:pt idx="46382">1600</cx:pt>
          <cx:pt idx="46383">1700</cx:pt>
          <cx:pt idx="46384">1700</cx:pt>
          <cx:pt idx="46385">1800</cx:pt>
          <cx:pt idx="46386">1600</cx:pt>
          <cx:pt idx="46387">1400</cx:pt>
          <cx:pt idx="46388">2900</cx:pt>
          <cx:pt idx="46389">3700</cx:pt>
          <cx:pt idx="46390">2100</cx:pt>
          <cx:pt idx="46391">2000</cx:pt>
          <cx:pt idx="46392">2000</cx:pt>
          <cx:pt idx="46393">2100</cx:pt>
          <cx:pt idx="46394">2600</cx:pt>
          <cx:pt idx="46395">2100</cx:pt>
          <cx:pt idx="46396">2800</cx:pt>
          <cx:pt idx="46397">2700</cx:pt>
          <cx:pt idx="46398">2100</cx:pt>
          <cx:pt idx="46399">1800</cx:pt>
          <cx:pt idx="46400">4500</cx:pt>
          <cx:pt idx="46401">5400</cx:pt>
          <cx:pt idx="46402">6000</cx:pt>
          <cx:pt idx="46403">6500</cx:pt>
          <cx:pt idx="46404">4700</cx:pt>
          <cx:pt idx="46405">3800</cx:pt>
          <cx:pt idx="46406">3900</cx:pt>
          <cx:pt idx="46407">5000</cx:pt>
          <cx:pt idx="46408">6900</cx:pt>
          <cx:pt idx="46409">4600</cx:pt>
          <cx:pt idx="46410">5900</cx:pt>
          <cx:pt idx="46411">6100</cx:pt>
          <cx:pt idx="46412">6100</cx:pt>
          <cx:pt idx="46413">7800</cx:pt>
          <cx:pt idx="46414">5800</cx:pt>
          <cx:pt idx="46415">7000</cx:pt>
          <cx:pt idx="46416">7200</cx:pt>
          <cx:pt idx="46417">6500</cx:pt>
          <cx:pt idx="46418">5900</cx:pt>
          <cx:pt idx="46419">6400</cx:pt>
          <cx:pt idx="46420">7600</cx:pt>
          <cx:pt idx="46421">5900</cx:pt>
          <cx:pt idx="46422">6900</cx:pt>
          <cx:pt idx="46423">6600</cx:pt>
          <cx:pt idx="46424">3400</cx:pt>
          <cx:pt idx="46425">3900</cx:pt>
          <cx:pt idx="46426">2600</cx:pt>
          <cx:pt idx="46427">3500</cx:pt>
          <cx:pt idx="46428">3000</cx:pt>
          <cx:pt idx="46429">2700</cx:pt>
          <cx:pt idx="46430">2600</cx:pt>
          <cx:pt idx="46431">4000</cx:pt>
          <cx:pt idx="46432">2200</cx:pt>
          <cx:pt idx="46433">3100</cx:pt>
          <cx:pt idx="46434">2300</cx:pt>
          <cx:pt idx="46435">2400</cx:pt>
          <cx:pt idx="46436">4800</cx:pt>
          <cx:pt idx="46437">4400</cx:pt>
          <cx:pt idx="46438">4500</cx:pt>
          <cx:pt idx="46439">4800</cx:pt>
          <cx:pt idx="46440">4200</cx:pt>
          <cx:pt idx="46441">3800</cx:pt>
          <cx:pt idx="46442">4100</cx:pt>
          <cx:pt idx="46443">4300</cx:pt>
          <cx:pt idx="46444">3600</cx:pt>
          <cx:pt idx="46445">4700</cx:pt>
          <cx:pt idx="46446">4500</cx:pt>
          <cx:pt idx="46447">4800</cx:pt>
          <cx:pt idx="46448">1700</cx:pt>
          <cx:pt idx="46449">2500</cx:pt>
          <cx:pt idx="46450">2700</cx:pt>
          <cx:pt idx="46451">3400</cx:pt>
          <cx:pt idx="46452">3400</cx:pt>
          <cx:pt idx="46453">3300</cx:pt>
          <cx:pt idx="46454">3000</cx:pt>
          <cx:pt idx="46455">3600</cx:pt>
          <cx:pt idx="46456">1800</cx:pt>
          <cx:pt idx="46457">2100</cx:pt>
          <cx:pt idx="46458">2000</cx:pt>
          <cx:pt idx="46459">2800</cx:pt>
          <cx:pt idx="46460">7400</cx:pt>
          <cx:pt idx="46461">7700</cx:pt>
          <cx:pt idx="46462">6200</cx:pt>
          <cx:pt idx="46463">8900</cx:pt>
          <cx:pt idx="46464">4400</cx:pt>
          <cx:pt idx="46465">4700</cx:pt>
          <cx:pt idx="46466">6300</cx:pt>
          <cx:pt idx="46467">4600</cx:pt>
          <cx:pt idx="46468">4900</cx:pt>
          <cx:pt idx="46469">5200</cx:pt>
          <cx:pt idx="46470">4800</cx:pt>
          <cx:pt idx="46471">5400</cx:pt>
          <cx:pt idx="46472">9300</cx:pt>
          <cx:pt idx="46473">11900</cx:pt>
          <cx:pt idx="46474">6700</cx:pt>
          <cx:pt idx="46475">8700</cx:pt>
          <cx:pt idx="46476">6500</cx:pt>
          <cx:pt idx="46477">4400</cx:pt>
          <cx:pt idx="46478">8600</cx:pt>
          <cx:pt idx="46479">12800</cx:pt>
          <cx:pt idx="46480">4400</cx:pt>
          <cx:pt idx="46481">8300</cx:pt>
          <cx:pt idx="46482">7400</cx:pt>
          <cx:pt idx="46483">7700</cx:pt>
          <cx:pt idx="46484">3600</cx:pt>
          <cx:pt idx="46485">4200</cx:pt>
          <cx:pt idx="46486">3300</cx:pt>
          <cx:pt idx="46487">3500</cx:pt>
          <cx:pt idx="46488">4000</cx:pt>
          <cx:pt idx="46489">3800</cx:pt>
          <cx:pt idx="46490">3800</cx:pt>
          <cx:pt idx="46491">4400</cx:pt>
          <cx:pt idx="46492">3000</cx:pt>
          <cx:pt idx="46493">5500</cx:pt>
          <cx:pt idx="46494">3600</cx:pt>
          <cx:pt idx="46495">3800</cx:pt>
          <cx:pt idx="46496">3400</cx:pt>
          <cx:pt idx="46497">4000</cx:pt>
          <cx:pt idx="46498">3100</cx:pt>
          <cx:pt idx="46499">3500</cx:pt>
          <cx:pt idx="46500">3900</cx:pt>
          <cx:pt idx="46501">1400</cx:pt>
          <cx:pt idx="46502">400</cx:pt>
          <cx:pt idx="46503">3000</cx:pt>
          <cx:pt idx="46504">4400</cx:pt>
          <cx:pt idx="46505">3200</cx:pt>
          <cx:pt idx="46506">3500</cx:pt>
          <cx:pt idx="46507">3600</cx:pt>
          <cx:pt idx="46508">4100</cx:pt>
          <cx:pt idx="46509">5300</cx:pt>
          <cx:pt idx="46510">4100</cx:pt>
          <cx:pt idx="46511">4300</cx:pt>
          <cx:pt idx="46512">4300</cx:pt>
          <cx:pt idx="46513">4100</cx:pt>
          <cx:pt idx="46514">4300</cx:pt>
          <cx:pt idx="46515">4900</cx:pt>
          <cx:pt idx="46516">4500</cx:pt>
          <cx:pt idx="46517">4900</cx:pt>
          <cx:pt idx="46518">4500</cx:pt>
          <cx:pt idx="46519">4900</cx:pt>
          <cx:pt idx="46520">7300</cx:pt>
          <cx:pt idx="46521">6800</cx:pt>
          <cx:pt idx="46522">4700</cx:pt>
          <cx:pt idx="46523">5400</cx:pt>
          <cx:pt idx="46524">6600</cx:pt>
          <cx:pt idx="46525">6700</cx:pt>
          <cx:pt idx="46526">5700</cx:pt>
          <cx:pt idx="46527">8700</cx:pt>
          <cx:pt idx="46528">7600</cx:pt>
          <cx:pt idx="46529">6400</cx:pt>
          <cx:pt idx="46530">6300</cx:pt>
          <cx:pt idx="46531">6500</cx:pt>
          <cx:pt idx="46532">2900</cx:pt>
          <cx:pt idx="46533">3300</cx:pt>
          <cx:pt idx="46534">2800</cx:pt>
          <cx:pt idx="46535">3100</cx:pt>
          <cx:pt idx="46536">2900</cx:pt>
          <cx:pt idx="46537">3100</cx:pt>
          <cx:pt idx="46538">3200</cx:pt>
          <cx:pt idx="46539">3000</cx:pt>
          <cx:pt idx="46540">3600</cx:pt>
          <cx:pt idx="46541">2400</cx:pt>
          <cx:pt idx="46542">2500</cx:pt>
          <cx:pt idx="46543">2300</cx:pt>
          <cx:pt idx="46544">5000</cx:pt>
          <cx:pt idx="46545">6600</cx:pt>
          <cx:pt idx="46546">4200</cx:pt>
          <cx:pt idx="46547">3300</cx:pt>
          <cx:pt idx="46548">5700</cx:pt>
          <cx:pt idx="46549">4200</cx:pt>
          <cx:pt idx="46550">3800</cx:pt>
          <cx:pt idx="46551">4100</cx:pt>
          <cx:pt idx="46552">3100</cx:pt>
          <cx:pt idx="46553">2200</cx:pt>
          <cx:pt idx="46554">3300</cx:pt>
          <cx:pt idx="46555">3300</cx:pt>
          <cx:pt idx="46556">2500</cx:pt>
          <cx:pt idx="46557">3300</cx:pt>
          <cx:pt idx="46558">2100</cx:pt>
          <cx:pt idx="46559">3300</cx:pt>
          <cx:pt idx="46560">3300</cx:pt>
          <cx:pt idx="46561">3100</cx:pt>
          <cx:pt idx="46562">3100</cx:pt>
          <cx:pt idx="46563">2200</cx:pt>
          <cx:pt idx="46564">2100</cx:pt>
          <cx:pt idx="46565">3300</cx:pt>
          <cx:pt idx="46566">2100</cx:pt>
          <cx:pt idx="46567">2200</cx:pt>
          <cx:pt idx="46568">2200</cx:pt>
          <cx:pt idx="46569">3300</cx:pt>
          <cx:pt idx="46570">2000</cx:pt>
          <cx:pt idx="46571">3000</cx:pt>
          <cx:pt idx="46572">2800</cx:pt>
          <cx:pt idx="46573">2700</cx:pt>
          <cx:pt idx="46574">3400</cx:pt>
          <cx:pt idx="46575">1500</cx:pt>
          <cx:pt idx="46576">2000</cx:pt>
          <cx:pt idx="46577">2600</cx:pt>
          <cx:pt idx="46578">2600</cx:pt>
          <cx:pt idx="46579">2200</cx:pt>
          <cx:pt idx="46580">4700</cx:pt>
          <cx:pt idx="46581">5400</cx:pt>
          <cx:pt idx="46582">4100</cx:pt>
          <cx:pt idx="46583">3500</cx:pt>
          <cx:pt idx="46584">4700</cx:pt>
          <cx:pt idx="46585">3200</cx:pt>
          <cx:pt idx="46586">3400</cx:pt>
          <cx:pt idx="46587">1300</cx:pt>
          <cx:pt idx="46588">5500</cx:pt>
          <cx:pt idx="46589">5000</cx:pt>
          <cx:pt idx="46590">5100</cx:pt>
          <cx:pt idx="46591">5600</cx:pt>
          <cx:pt idx="46592">3700</cx:pt>
          <cx:pt idx="46593">5300</cx:pt>
          <cx:pt idx="46594">4100</cx:pt>
          <cx:pt idx="46595">4400</cx:pt>
          <cx:pt idx="46596">3700</cx:pt>
          <cx:pt idx="46597">6700</cx:pt>
          <cx:pt idx="46598">8500</cx:pt>
          <cx:pt idx="46599">8200</cx:pt>
          <cx:pt idx="46600">9100</cx:pt>
          <cx:pt idx="46601">8900</cx:pt>
          <cx:pt idx="46602">9700</cx:pt>
          <cx:pt idx="46603">9900</cx:pt>
          <cx:pt idx="46604">3300</cx:pt>
          <cx:pt idx="46605">3200</cx:pt>
          <cx:pt idx="46606">2500</cx:pt>
          <cx:pt idx="46607">3100</cx:pt>
          <cx:pt idx="46608">2700</cx:pt>
          <cx:pt idx="46609">2500</cx:pt>
          <cx:pt idx="46610">2200</cx:pt>
          <cx:pt idx="46611">3500</cx:pt>
          <cx:pt idx="46612">3300</cx:pt>
          <cx:pt idx="46613">2900</cx:pt>
          <cx:pt idx="46614">3300</cx:pt>
          <cx:pt idx="46615">3300</cx:pt>
          <cx:pt idx="46616">400</cx:pt>
          <cx:pt idx="46617">700</cx:pt>
          <cx:pt idx="46618">900</cx:pt>
          <cx:pt idx="46619">200</cx:pt>
          <cx:pt idx="46620">400</cx:pt>
          <cx:pt idx="46621">400</cx:pt>
          <cx:pt idx="46622">700</cx:pt>
          <cx:pt idx="46623">400</cx:pt>
          <cx:pt idx="46624">700</cx:pt>
          <cx:pt idx="46625">800</cx:pt>
          <cx:pt idx="46626">500</cx:pt>
          <cx:pt idx="46627">500</cx:pt>
          <cx:pt idx="46628">2700</cx:pt>
          <cx:pt idx="46629">3400</cx:pt>
          <cx:pt idx="46630">1100</cx:pt>
          <cx:pt idx="46631">1700</cx:pt>
          <cx:pt idx="46632">3400</cx:pt>
          <cx:pt idx="46633">2700</cx:pt>
          <cx:pt idx="46634">2100</cx:pt>
          <cx:pt idx="46635">2800</cx:pt>
          <cx:pt idx="46636">2700</cx:pt>
          <cx:pt idx="46637">1700</cx:pt>
          <cx:pt idx="46638">1900</cx:pt>
          <cx:pt idx="46639">2700</cx:pt>
          <cx:pt idx="46640">400</cx:pt>
          <cx:pt idx="46641">300</cx:pt>
          <cx:pt idx="46642">600</cx:pt>
          <cx:pt idx="46643">300</cx:pt>
          <cx:pt idx="46644">500</cx:pt>
          <cx:pt idx="46645">400</cx:pt>
          <cx:pt idx="46646">500</cx:pt>
          <cx:pt idx="46647">300</cx:pt>
          <cx:pt idx="46648">600</cx:pt>
          <cx:pt idx="46649">200</cx:pt>
          <cx:pt idx="46650">500</cx:pt>
          <cx:pt idx="46651">400</cx:pt>
          <cx:pt idx="46652">5800</cx:pt>
          <cx:pt idx="46653">6800</cx:pt>
          <cx:pt idx="46654">5200</cx:pt>
          <cx:pt idx="46655">6600</cx:pt>
          <cx:pt idx="46656">6800</cx:pt>
          <cx:pt idx="46657">6500</cx:pt>
          <cx:pt idx="46658">6800</cx:pt>
          <cx:pt idx="46659">8000</cx:pt>
          <cx:pt idx="46660">7500</cx:pt>
          <cx:pt idx="46661">8400</cx:pt>
          <cx:pt idx="46662">8000</cx:pt>
          <cx:pt idx="46663">8600</cx:pt>
          <cx:pt idx="46664">3200</cx:pt>
          <cx:pt idx="46665">4400</cx:pt>
          <cx:pt idx="46666">3700</cx:pt>
          <cx:pt idx="46667">3300</cx:pt>
          <cx:pt idx="46668">4200</cx:pt>
          <cx:pt idx="46669">2700</cx:pt>
          <cx:pt idx="46670">2800</cx:pt>
          <cx:pt idx="46671">3100</cx:pt>
          <cx:pt idx="46672">3500</cx:pt>
          <cx:pt idx="46673">2900</cx:pt>
          <cx:pt idx="46674">2100</cx:pt>
          <cx:pt idx="46675">2800</cx:pt>
          <cx:pt idx="46676">5300</cx:pt>
          <cx:pt idx="46677">3500</cx:pt>
          <cx:pt idx="46678">3500</cx:pt>
          <cx:pt idx="46679">4300</cx:pt>
          <cx:pt idx="46680">4000</cx:pt>
          <cx:pt idx="46681">3000</cx:pt>
          <cx:pt idx="46682">3800</cx:pt>
          <cx:pt idx="46683">3800</cx:pt>
          <cx:pt idx="46684">2700</cx:pt>
          <cx:pt idx="46685">2700</cx:pt>
          <cx:pt idx="46686">2600</cx:pt>
          <cx:pt idx="46687">2600</cx:pt>
          <cx:pt idx="46688">2200</cx:pt>
          <cx:pt idx="46689">3000</cx:pt>
          <cx:pt idx="46690">1900</cx:pt>
          <cx:pt idx="46691">2500</cx:pt>
          <cx:pt idx="46692">2300</cx:pt>
          <cx:pt idx="46693">2400</cx:pt>
          <cx:pt idx="46694">2100</cx:pt>
          <cx:pt idx="46695">2100</cx:pt>
          <cx:pt idx="46696">2400</cx:pt>
          <cx:pt idx="46697">1800</cx:pt>
          <cx:pt idx="46698">1900</cx:pt>
          <cx:pt idx="46699">1600</cx:pt>
          <cx:pt idx="46700">400</cx:pt>
          <cx:pt idx="46701">300</cx:pt>
          <cx:pt idx="46702">800</cx:pt>
          <cx:pt idx="46703">2000</cx:pt>
          <cx:pt idx="46704">1800</cx:pt>
          <cx:pt idx="46705">1300</cx:pt>
          <cx:pt idx="46706">1100</cx:pt>
          <cx:pt idx="46707">1300</cx:pt>
          <cx:pt idx="46708">1800</cx:pt>
          <cx:pt idx="46709">1300</cx:pt>
          <cx:pt idx="46710">1400</cx:pt>
          <cx:pt idx="46711">1900</cx:pt>
          <cx:pt idx="46712">1900</cx:pt>
          <cx:pt idx="46713">2300</cx:pt>
          <cx:pt idx="46714">2400</cx:pt>
          <cx:pt idx="46715">2600</cx:pt>
          <cx:pt idx="46716">2400</cx:pt>
          <cx:pt idx="46717">2300</cx:pt>
          <cx:pt idx="46718">2000</cx:pt>
          <cx:pt idx="46719">1700</cx:pt>
          <cx:pt idx="46720">1600</cx:pt>
          <cx:pt idx="46721">1200</cx:pt>
          <cx:pt idx="46722">1400</cx:pt>
          <cx:pt idx="46723">1700</cx:pt>
          <cx:pt idx="46724">3100</cx:pt>
          <cx:pt idx="46725">3200</cx:pt>
          <cx:pt idx="46726">2500</cx:pt>
          <cx:pt idx="46727">2600</cx:pt>
          <cx:pt idx="46728">2600</cx:pt>
          <cx:pt idx="46729">1600</cx:pt>
          <cx:pt idx="46730">600</cx:pt>
          <cx:pt idx="46731">500</cx:pt>
          <cx:pt idx="46732">300</cx:pt>
          <cx:pt idx="46733">300</cx:pt>
          <cx:pt idx="46734">500</cx:pt>
          <cx:pt idx="46735">300</cx:pt>
          <cx:pt idx="46736">4200</cx:pt>
          <cx:pt idx="46737">2600</cx:pt>
          <cx:pt idx="46738">3500</cx:pt>
          <cx:pt idx="46739">2400</cx:pt>
          <cx:pt idx="46740">4400</cx:pt>
          <cx:pt idx="46741">3600</cx:pt>
          <cx:pt idx="46742">600</cx:pt>
          <cx:pt idx="46743">5200</cx:pt>
          <cx:pt idx="46744">1700</cx:pt>
          <cx:pt idx="46745">1500</cx:pt>
          <cx:pt idx="46746">1700</cx:pt>
          <cx:pt idx="46747">900</cx:pt>
          <cx:pt idx="46748">2400</cx:pt>
          <cx:pt idx="46749">1400</cx:pt>
          <cx:pt idx="46750">2600</cx:pt>
          <cx:pt idx="46751">700</cx:pt>
          <cx:pt idx="46752">1500</cx:pt>
          <cx:pt idx="46753">1200</cx:pt>
          <cx:pt idx="46754">2500</cx:pt>
          <cx:pt idx="46755">300</cx:pt>
          <cx:pt idx="46756">300</cx:pt>
          <cx:pt idx="46757">0</cx:pt>
          <cx:pt idx="46758">0</cx:pt>
          <cx:pt idx="46759">0</cx:pt>
          <cx:pt idx="46760">0</cx:pt>
          <cx:pt idx="46761">0</cx:pt>
          <cx:pt idx="46762">0</cx:pt>
          <cx:pt idx="46763">0</cx:pt>
          <cx:pt idx="46764">0</cx:pt>
          <cx:pt idx="46765">0</cx:pt>
          <cx:pt idx="46766">0</cx:pt>
          <cx:pt idx="46767">0</cx:pt>
          <cx:pt idx="46768">1700</cx:pt>
          <cx:pt idx="46769">1500</cx:pt>
          <cx:pt idx="46770">800</cx:pt>
          <cx:pt idx="46771">2300</cx:pt>
          <cx:pt idx="46772">1800</cx:pt>
          <cx:pt idx="46773">1800</cx:pt>
          <cx:pt idx="46774">3900</cx:pt>
          <cx:pt idx="46775">2800</cx:pt>
          <cx:pt idx="46776">4000</cx:pt>
          <cx:pt idx="46777">4100</cx:pt>
          <cx:pt idx="46778">4300</cx:pt>
          <cx:pt idx="46779">3700</cx:pt>
          <cx:pt idx="46780">4000</cx:pt>
          <cx:pt idx="46781">2500</cx:pt>
          <cx:pt idx="46782">800</cx:pt>
          <cx:pt idx="46783">5800</cx:pt>
          <cx:pt idx="46784">2300</cx:pt>
          <cx:pt idx="46785">2200</cx:pt>
          <cx:pt idx="46786">3600</cx:pt>
          <cx:pt idx="46787">3100</cx:pt>
          <cx:pt idx="46788">2800</cx:pt>
          <cx:pt idx="46789">3300</cx:pt>
          <cx:pt idx="46790">1800</cx:pt>
          <cx:pt idx="46791">2700</cx:pt>
          <cx:pt idx="46792">3100</cx:pt>
          <cx:pt idx="46793">3900</cx:pt>
          <cx:pt idx="46794">2500</cx:pt>
          <cx:pt idx="46795">3300</cx:pt>
          <cx:pt idx="46796">3000</cx:pt>
          <cx:pt idx="46797">3300</cx:pt>
          <cx:pt idx="46798">3300</cx:pt>
          <cx:pt idx="46799">3200</cx:pt>
          <cx:pt idx="46800">2800</cx:pt>
          <cx:pt idx="46801">2600</cx:pt>
          <cx:pt idx="46802">1500</cx:pt>
          <cx:pt idx="46803">2400</cx:pt>
          <cx:pt idx="46804">400</cx:pt>
          <cx:pt idx="46805">1700</cx:pt>
          <cx:pt idx="46806">3400</cx:pt>
          <cx:pt idx="46807">3600</cx:pt>
          <cx:pt idx="46808">1600</cx:pt>
          <cx:pt idx="46809">2300</cx:pt>
          <cx:pt idx="46810">600</cx:pt>
          <cx:pt idx="46811">1300</cx:pt>
          <cx:pt idx="46812">2900</cx:pt>
          <cx:pt idx="46813">700</cx:pt>
          <cx:pt idx="46814">3500</cx:pt>
          <cx:pt idx="46815">1500</cx:pt>
          <cx:pt idx="46816">1400</cx:pt>
          <cx:pt idx="46817">1400</cx:pt>
          <cx:pt idx="46818">2900</cx:pt>
          <cx:pt idx="46819">2600</cx:pt>
          <cx:pt idx="46820">1800</cx:pt>
          <cx:pt idx="46821">1900</cx:pt>
          <cx:pt idx="46822">1500</cx:pt>
          <cx:pt idx="46823">1900</cx:pt>
          <cx:pt idx="46824">2700</cx:pt>
          <cx:pt idx="46825">1900</cx:pt>
          <cx:pt idx="46826">1700</cx:pt>
          <cx:pt idx="46827">1400</cx:pt>
          <cx:pt idx="46828">3700</cx:pt>
          <cx:pt idx="46829">4000</cx:pt>
          <cx:pt idx="46830">3400</cx:pt>
          <cx:pt idx="46831">3700</cx:pt>
          <cx:pt idx="46832">3900</cx:pt>
          <cx:pt idx="46833">3500</cx:pt>
          <cx:pt idx="46834">3200</cx:pt>
          <cx:pt idx="46835">900</cx:pt>
          <cx:pt idx="46836">2600</cx:pt>
          <cx:pt idx="46837">2900</cx:pt>
          <cx:pt idx="46838">3300</cx:pt>
          <cx:pt idx="46839">3300</cx:pt>
          <cx:pt idx="46840">3000</cx:pt>
          <cx:pt idx="46841">2400</cx:pt>
          <cx:pt idx="46842">1700</cx:pt>
          <cx:pt idx="46843">3700</cx:pt>
          <cx:pt idx="46844">2500</cx:pt>
          <cx:pt idx="46845">2400</cx:pt>
          <cx:pt idx="46846">2500</cx:pt>
          <cx:pt idx="46847">2900</cx:pt>
          <cx:pt idx="46848">3000</cx:pt>
          <cx:pt idx="46849">2400</cx:pt>
          <cx:pt idx="46850">2500</cx:pt>
          <cx:pt idx="46851">9000</cx:pt>
          <cx:pt idx="46852">8700</cx:pt>
          <cx:pt idx="46853">6600</cx:pt>
          <cx:pt idx="46854">7900</cx:pt>
          <cx:pt idx="46855">8000</cx:pt>
          <cx:pt idx="46856">6200</cx:pt>
          <cx:pt idx="46857">5400</cx:pt>
          <cx:pt idx="46858">6000</cx:pt>
          <cx:pt idx="46859">8000</cx:pt>
          <cx:pt idx="46860">7000</cx:pt>
          <cx:pt idx="46861">6300</cx:pt>
          <cx:pt idx="46862">6300</cx:pt>
          <cx:pt idx="46863">3900</cx:pt>
          <cx:pt idx="46864">5400</cx:pt>
          <cx:pt idx="46865">3500</cx:pt>
          <cx:pt idx="46866">4900</cx:pt>
          <cx:pt idx="46867">4900</cx:pt>
          <cx:pt idx="46868">4800</cx:pt>
          <cx:pt idx="46869">4200</cx:pt>
          <cx:pt idx="46870">5500</cx:pt>
          <cx:pt idx="46871">3200</cx:pt>
          <cx:pt idx="46872">5500</cx:pt>
          <cx:pt idx="46873">5500</cx:pt>
          <cx:pt idx="46874">5500</cx:pt>
          <cx:pt idx="46875">8600</cx:pt>
          <cx:pt idx="46876">2600</cx:pt>
          <cx:pt idx="46877">2600</cx:pt>
          <cx:pt idx="46878">2800</cx:pt>
          <cx:pt idx="46879">1900</cx:pt>
          <cx:pt idx="46880">2900</cx:pt>
          <cx:pt idx="46881">2300</cx:pt>
          <cx:pt idx="46882">2700</cx:pt>
          <cx:pt idx="46883">2800</cx:pt>
          <cx:pt idx="46884">2800</cx:pt>
          <cx:pt idx="46885">2700</cx:pt>
          <cx:pt idx="46886">3000</cx:pt>
          <cx:pt idx="46887">1300</cx:pt>
          <cx:pt idx="46888">1000</cx:pt>
          <cx:pt idx="46889">500</cx:pt>
          <cx:pt idx="46890">1500</cx:pt>
          <cx:pt idx="46891">1300</cx:pt>
          <cx:pt idx="46892">2300</cx:pt>
          <cx:pt idx="46893">900</cx:pt>
          <cx:pt idx="46894">1200</cx:pt>
          <cx:pt idx="46895">1600</cx:pt>
          <cx:pt idx="46896">2400</cx:pt>
          <cx:pt idx="46897">2300</cx:pt>
          <cx:pt idx="46898">2000</cx:pt>
          <cx:pt idx="46899">1900</cx:pt>
          <cx:pt idx="46900">12100</cx:pt>
          <cx:pt idx="46901">15000</cx:pt>
          <cx:pt idx="46902">8800</cx:pt>
          <cx:pt idx="46903">9600</cx:pt>
          <cx:pt idx="46904">10000</cx:pt>
          <cx:pt idx="46905">9000</cx:pt>
          <cx:pt idx="46906">9900</cx:pt>
          <cx:pt idx="46907">10800</cx:pt>
          <cx:pt idx="46908">13600</cx:pt>
          <cx:pt idx="46909">8700</cx:pt>
          <cx:pt idx="46910">8000</cx:pt>
          <cx:pt idx="46911">8200</cx:pt>
          <cx:pt idx="46912">2900</cx:pt>
          <cx:pt idx="46913">4000</cx:pt>
          <cx:pt idx="46914">3100</cx:pt>
          <cx:pt idx="46915">2700</cx:pt>
          <cx:pt idx="46916">3400</cx:pt>
          <cx:pt idx="46917">3000</cx:pt>
          <cx:pt idx="46918">3300</cx:pt>
          <cx:pt idx="46919">3600</cx:pt>
          <cx:pt idx="46920">3300</cx:pt>
          <cx:pt idx="46921">3800</cx:pt>
          <cx:pt idx="46922">3600</cx:pt>
          <cx:pt idx="46923">1200</cx:pt>
          <cx:pt idx="46924">5600</cx:pt>
          <cx:pt idx="46925">6900</cx:pt>
          <cx:pt idx="46926">4700</cx:pt>
          <cx:pt idx="46927">4400</cx:pt>
          <cx:pt idx="46928">7000</cx:pt>
          <cx:pt idx="46929">4600</cx:pt>
          <cx:pt idx="46930">5100</cx:pt>
          <cx:pt idx="46931">5300</cx:pt>
          <cx:pt idx="46932">4200</cx:pt>
          <cx:pt idx="46933">4700</cx:pt>
          <cx:pt idx="46934">3600</cx:pt>
          <cx:pt idx="46935">4600</cx:pt>
          <cx:pt idx="46936">4300</cx:pt>
          <cx:pt idx="46937">6100</cx:pt>
          <cx:pt idx="46938">3900</cx:pt>
          <cx:pt idx="46939">3800</cx:pt>
          <cx:pt idx="46940">4200</cx:pt>
          <cx:pt idx="46941">4600</cx:pt>
          <cx:pt idx="46942">4800</cx:pt>
          <cx:pt idx="46943">5400</cx:pt>
          <cx:pt idx="46944">5300</cx:pt>
          <cx:pt idx="46945">6600</cx:pt>
          <cx:pt idx="46946">6100</cx:pt>
          <cx:pt idx="46947">6300</cx:pt>
          <cx:pt idx="46948">3100</cx:pt>
          <cx:pt idx="46949">3700</cx:pt>
          <cx:pt idx="46950">2600</cx:pt>
          <cx:pt idx="46951">2700</cx:pt>
          <cx:pt idx="46952">3000</cx:pt>
          <cx:pt idx="46953">2900</cx:pt>
          <cx:pt idx="46954">7800</cx:pt>
          <cx:pt idx="46955">4100</cx:pt>
          <cx:pt idx="46956">2400</cx:pt>
          <cx:pt idx="46957">4800</cx:pt>
          <cx:pt idx="46958">2500</cx:pt>
          <cx:pt idx="46959">4300</cx:pt>
          <cx:pt idx="46960">15500</cx:pt>
          <cx:pt idx="46961">11800</cx:pt>
          <cx:pt idx="46962">10400</cx:pt>
          <cx:pt idx="46963">9900</cx:pt>
          <cx:pt idx="46964">7400</cx:pt>
          <cx:pt idx="46965">9000</cx:pt>
          <cx:pt idx="46966">7700</cx:pt>
          <cx:pt idx="46967">9300</cx:pt>
          <cx:pt idx="46968">10100</cx:pt>
          <cx:pt idx="46969">11200</cx:pt>
          <cx:pt idx="46970">9200</cx:pt>
          <cx:pt idx="46971">8100</cx:pt>
          <cx:pt idx="46972">7000</cx:pt>
          <cx:pt idx="46973">8900</cx:pt>
          <cx:pt idx="46974">5500</cx:pt>
          <cx:pt idx="46975">5700</cx:pt>
          <cx:pt idx="46976">7700</cx:pt>
          <cx:pt idx="46977">6700</cx:pt>
          <cx:pt idx="46978">7500</cx:pt>
          <cx:pt idx="46979">9900</cx:pt>
          <cx:pt idx="46980">7900</cx:pt>
          <cx:pt idx="46981">7100</cx:pt>
          <cx:pt idx="46982">7500</cx:pt>
          <cx:pt idx="46983">7800</cx:pt>
          <cx:pt idx="46984">700</cx:pt>
          <cx:pt idx="46985">600</cx:pt>
          <cx:pt idx="46986">1400</cx:pt>
          <cx:pt idx="46987">1700</cx:pt>
          <cx:pt idx="46988">3000</cx:pt>
          <cx:pt idx="46989">3100</cx:pt>
          <cx:pt idx="46990">3700</cx:pt>
          <cx:pt idx="46991">200</cx:pt>
          <cx:pt idx="46992">200</cx:pt>
          <cx:pt idx="46993">600</cx:pt>
          <cx:pt idx="46994">700</cx:pt>
          <cx:pt idx="46995">600</cx:pt>
          <cx:pt idx="46996">5800</cx:pt>
          <cx:pt idx="46997">5100</cx:pt>
          <cx:pt idx="46998">1500</cx:pt>
          <cx:pt idx="46999">0</cx:pt>
          <cx:pt idx="47000">3500</cx:pt>
          <cx:pt idx="47001">7000</cx:pt>
          <cx:pt idx="47002">6500</cx:pt>
          <cx:pt idx="47003">5600</cx:pt>
          <cx:pt idx="47004">7400</cx:pt>
          <cx:pt idx="47005">7500</cx:pt>
          <cx:pt idx="47006">6400</cx:pt>
          <cx:pt idx="47007">5500</cx:pt>
          <cx:pt idx="47008">5500</cx:pt>
          <cx:pt idx="47009">3100</cx:pt>
          <cx:pt idx="47010">1500</cx:pt>
          <cx:pt idx="47011">2300</cx:pt>
          <cx:pt idx="47012">1400</cx:pt>
          <cx:pt idx="47013">1700</cx:pt>
          <cx:pt idx="47014">2700</cx:pt>
          <cx:pt idx="47015">1900</cx:pt>
          <cx:pt idx="47016">2500</cx:pt>
          <cx:pt idx="47017">2100</cx:pt>
          <cx:pt idx="47018">2500</cx:pt>
          <cx:pt idx="47019">2100</cx:pt>
          <cx:pt idx="47020">2000</cx:pt>
          <cx:pt idx="47021">2800</cx:pt>
          <cx:pt idx="47022">3200</cx:pt>
          <cx:pt idx="47023">3300</cx:pt>
          <cx:pt idx="47024">3500</cx:pt>
          <cx:pt idx="47025">200</cx:pt>
          <cx:pt idx="47026">1100</cx:pt>
          <cx:pt idx="47027">1400</cx:pt>
          <cx:pt idx="47028">800</cx:pt>
          <cx:pt idx="47029">1200</cx:pt>
          <cx:pt idx="47030">800</cx:pt>
          <cx:pt idx="47031">1000</cx:pt>
          <cx:pt idx="47032">200</cx:pt>
          <cx:pt idx="47033">3200</cx:pt>
          <cx:pt idx="47034">2700</cx:pt>
          <cx:pt idx="47035">2900</cx:pt>
          <cx:pt idx="47036">3700</cx:pt>
          <cx:pt idx="47037">3000</cx:pt>
          <cx:pt idx="47038">2700</cx:pt>
          <cx:pt idx="47039">2900</cx:pt>
          <cx:pt idx="47040">2700</cx:pt>
          <cx:pt idx="47041">3400</cx:pt>
          <cx:pt idx="47042">3900</cx:pt>
          <cx:pt idx="47043">5400</cx:pt>
          <cx:pt idx="47044">1100</cx:pt>
          <cx:pt idx="47045">1400</cx:pt>
          <cx:pt idx="47046">1000</cx:pt>
          <cx:pt idx="47047">1300</cx:pt>
          <cx:pt idx="47048">1200</cx:pt>
          <cx:pt idx="47049">1000</cx:pt>
          <cx:pt idx="47050">1000</cx:pt>
          <cx:pt idx="47051">1100</cx:pt>
          <cx:pt idx="47052">1000</cx:pt>
          <cx:pt idx="47053">800</cx:pt>
          <cx:pt idx="47054">600</cx:pt>
          <cx:pt idx="47055">900</cx:pt>
          <cx:pt idx="47056">3700</cx:pt>
          <cx:pt idx="47057">4400</cx:pt>
          <cx:pt idx="47058">2500</cx:pt>
          <cx:pt idx="47059">2500</cx:pt>
          <cx:pt idx="47060">1800</cx:pt>
          <cx:pt idx="47061">400</cx:pt>
          <cx:pt idx="47062">1500</cx:pt>
          <cx:pt idx="47063">3700</cx:pt>
          <cx:pt idx="47064">2500</cx:pt>
          <cx:pt idx="47065">8900</cx:pt>
          <cx:pt idx="47066">4800</cx:pt>
          <cx:pt idx="47067">9000</cx:pt>
          <cx:pt idx="47068">4000</cx:pt>
          <cx:pt idx="47069">5000</cx:pt>
          <cx:pt idx="47070">3100</cx:pt>
          <cx:pt idx="47071">3600</cx:pt>
          <cx:pt idx="47072">4300</cx:pt>
          <cx:pt idx="47073">4400</cx:pt>
          <cx:pt idx="47074">4100</cx:pt>
          <cx:pt idx="47075">5900</cx:pt>
          <cx:pt idx="47076">2400</cx:pt>
          <cx:pt idx="47077">3400</cx:pt>
          <cx:pt idx="47078">3300</cx:pt>
          <cx:pt idx="47079">8000</cx:pt>
          <cx:pt idx="47080">1400</cx:pt>
          <cx:pt idx="47081">1800</cx:pt>
          <cx:pt idx="47082">1200</cx:pt>
          <cx:pt idx="47083">1600</cx:pt>
          <cx:pt idx="47084">1800</cx:pt>
          <cx:pt idx="47085">1300</cx:pt>
          <cx:pt idx="47086">1400</cx:pt>
          <cx:pt idx="47087">2400</cx:pt>
          <cx:pt idx="47088">1400</cx:pt>
          <cx:pt idx="47089">1900</cx:pt>
          <cx:pt idx="47090">200</cx:pt>
          <cx:pt idx="47091">0</cx:pt>
          <cx:pt idx="47092">10100</cx:pt>
          <cx:pt idx="47093">11200</cx:pt>
          <cx:pt idx="47094">7500</cx:pt>
          <cx:pt idx="47095">10400</cx:pt>
          <cx:pt idx="47096">11400</cx:pt>
          <cx:pt idx="47097">9700</cx:pt>
          <cx:pt idx="47098">8800</cx:pt>
          <cx:pt idx="47099">10300</cx:pt>
          <cx:pt idx="47100">8600</cx:pt>
          <cx:pt idx="47101">9300</cx:pt>
          <cx:pt idx="47102">8000</cx:pt>
          <cx:pt idx="47103">8800</cx:pt>
          <cx:pt idx="47104">2800</cx:pt>
          <cx:pt idx="47105">4100</cx:pt>
          <cx:pt idx="47106">3900</cx:pt>
          <cx:pt idx="47107">1300</cx:pt>
          <cx:pt idx="47108">4400</cx:pt>
          <cx:pt idx="47109">2200</cx:pt>
          <cx:pt idx="47110">2900</cx:pt>
          <cx:pt idx="47111">3600</cx:pt>
          <cx:pt idx="47112">4100</cx:pt>
          <cx:pt idx="47113">3400</cx:pt>
          <cx:pt idx="47114">2700</cx:pt>
          <cx:pt idx="47115">3100</cx:pt>
          <cx:pt idx="47116">4800</cx:pt>
          <cx:pt idx="47117">5800</cx:pt>
          <cx:pt idx="47118">5600</cx:pt>
          <cx:pt idx="47119">6100</cx:pt>
          <cx:pt idx="47120">2200</cx:pt>
          <cx:pt idx="47121">200</cx:pt>
          <cx:pt idx="47122">0</cx:pt>
          <cx:pt idx="47123">100</cx:pt>
          <cx:pt idx="47124">1100</cx:pt>
          <cx:pt idx="47125">0</cx:pt>
          <cx:pt idx="47126">100</cx:pt>
          <cx:pt idx="47127">900</cx:pt>
          <cx:pt idx="47128">1700</cx:pt>
          <cx:pt idx="47129">4600</cx:pt>
          <cx:pt idx="47130">4400</cx:pt>
          <cx:pt idx="47131">3500</cx:pt>
          <cx:pt idx="47132">4400</cx:pt>
          <cx:pt idx="47133">3400</cx:pt>
          <cx:pt idx="47134">2500</cx:pt>
          <cx:pt idx="47135">4400</cx:pt>
          <cx:pt idx="47136">5400</cx:pt>
          <cx:pt idx="47137">4700</cx:pt>
          <cx:pt idx="47138">4600</cx:pt>
          <cx:pt idx="47139">4600</cx:pt>
          <cx:pt idx="47140">4100</cx:pt>
          <cx:pt idx="47141">1700</cx:pt>
          <cx:pt idx="47142">3300</cx:pt>
          <cx:pt idx="47143">8000</cx:pt>
          <cx:pt idx="47144">3200</cx:pt>
          <cx:pt idx="47145">2800</cx:pt>
          <cx:pt idx="47146">4900</cx:pt>
          <cx:pt idx="47147">2600</cx:pt>
          <cx:pt idx="47148">2800</cx:pt>
          <cx:pt idx="47149">2000</cx:pt>
          <cx:pt idx="47150">2400</cx:pt>
          <cx:pt idx="47151">2000</cx:pt>
          <cx:pt idx="47152">2300</cx:pt>
          <cx:pt idx="47153">3300</cx:pt>
          <cx:pt idx="47154">2400</cx:pt>
          <cx:pt idx="47155">2400</cx:pt>
          <cx:pt idx="47156">2600</cx:pt>
          <cx:pt idx="47157">3000</cx:pt>
          <cx:pt idx="47158">2900</cx:pt>
          <cx:pt idx="47159">2700</cx:pt>
          <cx:pt idx="47160">3300</cx:pt>
          <cx:pt idx="47161">2300</cx:pt>
          <cx:pt idx="47162">2800</cx:pt>
          <cx:pt idx="47163">2700</cx:pt>
          <cx:pt idx="47164">1800</cx:pt>
          <cx:pt idx="47165">4000</cx:pt>
          <cx:pt idx="47166">4900</cx:pt>
          <cx:pt idx="47167">3100</cx:pt>
          <cx:pt idx="47168">4100</cx:pt>
          <cx:pt idx="47169">3700</cx:pt>
          <cx:pt idx="47170">3900</cx:pt>
          <cx:pt idx="47171">4200</cx:pt>
          <cx:pt idx="47172">4600</cx:pt>
          <cx:pt idx="47173">4400</cx:pt>
          <cx:pt idx="47174">3900</cx:pt>
          <cx:pt idx="47175">3700</cx:pt>
          <cx:pt idx="47176">3400</cx:pt>
          <cx:pt idx="47177">1500</cx:pt>
          <cx:pt idx="47178">1900</cx:pt>
          <cx:pt idx="47179">1400</cx:pt>
          <cx:pt idx="47180">1700</cx:pt>
          <cx:pt idx="47181">2000</cx:pt>
          <cx:pt idx="47182">1600</cx:pt>
          <cx:pt idx="47183">1500</cx:pt>
          <cx:pt idx="47184">2500</cx:pt>
          <cx:pt idx="47185">3200</cx:pt>
          <cx:pt idx="47186">1900</cx:pt>
          <cx:pt idx="47187">1500</cx:pt>
          <cx:pt idx="47188">2200</cx:pt>
          <cx:pt idx="47189">4300</cx:pt>
          <cx:pt idx="47190">1200</cx:pt>
          <cx:pt idx="47191">2600</cx:pt>
          <cx:pt idx="47192">3600</cx:pt>
          <cx:pt idx="47193">2600</cx:pt>
          <cx:pt idx="47194">2100</cx:pt>
          <cx:pt idx="47195">2700</cx:pt>
          <cx:pt idx="47196">2900</cx:pt>
          <cx:pt idx="47197">3200</cx:pt>
          <cx:pt idx="47198">2500</cx:pt>
          <cx:pt idx="47199">2400</cx:pt>
          <cx:pt idx="47200">2500</cx:pt>
          <cx:pt idx="47201">2600</cx:pt>
          <cx:pt idx="47202">2100</cx:pt>
          <cx:pt idx="47203">1200</cx:pt>
          <cx:pt idx="47204">1600</cx:pt>
          <cx:pt idx="47205">1600</cx:pt>
          <cx:pt idx="47206">1700</cx:pt>
          <cx:pt idx="47207">1400</cx:pt>
          <cx:pt idx="47208">1800</cx:pt>
          <cx:pt idx="47209">7800</cx:pt>
          <cx:pt idx="47210">1300</cx:pt>
          <cx:pt idx="47211">4100</cx:pt>
          <cx:pt idx="47212">1200</cx:pt>
          <cx:pt idx="47213">400</cx:pt>
          <cx:pt idx="47214">2900</cx:pt>
          <cx:pt idx="47215">2800</cx:pt>
          <cx:pt idx="47216">2500</cx:pt>
          <cx:pt idx="47217">1100</cx:pt>
          <cx:pt idx="47218">1200</cx:pt>
          <cx:pt idx="47219">1200</cx:pt>
          <cx:pt idx="47220">1800</cx:pt>
          <cx:pt idx="47221">1000</cx:pt>
          <cx:pt idx="47222">0</cx:pt>
          <cx:pt idx="47223">1200</cx:pt>
          <cx:pt idx="47224">1300</cx:pt>
          <cx:pt idx="47225">500</cx:pt>
          <cx:pt idx="47226">1100</cx:pt>
          <cx:pt idx="47227">3400</cx:pt>
          <cx:pt idx="47228">3500</cx:pt>
          <cx:pt idx="47229">2000</cx:pt>
          <cx:pt idx="47230">800</cx:pt>
          <cx:pt idx="47231">100</cx:pt>
          <cx:pt idx="47232">0</cx:pt>
          <cx:pt idx="47233">100</cx:pt>
          <cx:pt idx="47234">0</cx:pt>
          <cx:pt idx="47235">0</cx:pt>
          <cx:pt idx="47236">500</cx:pt>
          <cx:pt idx="47237">7500</cx:pt>
          <cx:pt idx="47238">4800</cx:pt>
          <cx:pt idx="47239">5200</cx:pt>
          <cx:pt idx="47240">4700</cx:pt>
          <cx:pt idx="47241">5900</cx:pt>
          <cx:pt idx="47242">4800</cx:pt>
          <cx:pt idx="47243">6800</cx:pt>
          <cx:pt idx="47244">3400</cx:pt>
          <cx:pt idx="47245">6200</cx:pt>
          <cx:pt idx="47246">5500</cx:pt>
          <cx:pt idx="47247">4500</cx:pt>
          <cx:pt idx="47248">6200</cx:pt>
          <cx:pt idx="47249">4700</cx:pt>
          <cx:pt idx="47250">4700</cx:pt>
          <cx:pt idx="47251">4500</cx:pt>
          <cx:pt idx="47252">4000</cx:pt>
          <cx:pt idx="47253">4700</cx:pt>
          <cx:pt idx="47254">4700</cx:pt>
          <cx:pt idx="47255">3500</cx:pt>
          <cx:pt idx="47256">5300</cx:pt>
          <cx:pt idx="47257">5100</cx:pt>
          <cx:pt idx="47258">4300</cx:pt>
          <cx:pt idx="47259">4200</cx:pt>
          <cx:pt idx="47260">3500</cx:pt>
          <cx:pt idx="47261">4500</cx:pt>
          <cx:pt idx="47262">6800</cx:pt>
          <cx:pt idx="47263">10100</cx:pt>
          <cx:pt idx="47264">5100</cx:pt>
          <cx:pt idx="47265">8400</cx:pt>
          <cx:pt idx="47266">600</cx:pt>
          <cx:pt idx="47267">0</cx:pt>
          <cx:pt idx="47268">0</cx:pt>
          <cx:pt idx="47269">1800</cx:pt>
          <cx:pt idx="47270">6400</cx:pt>
          <cx:pt idx="47271">5900</cx:pt>
          <cx:pt idx="47272">5600</cx:pt>
          <cx:pt idx="47273">2100</cx:pt>
          <cx:pt idx="47274">2900</cx:pt>
          <cx:pt idx="47275">2100</cx:pt>
          <cx:pt idx="47276">2500</cx:pt>
          <cx:pt idx="47277">2900</cx:pt>
          <cx:pt idx="47278">2400</cx:pt>
          <cx:pt idx="47279">2100</cx:pt>
          <cx:pt idx="47280">2400</cx:pt>
          <cx:pt idx="47281">2300</cx:pt>
          <cx:pt idx="47282">2800</cx:pt>
          <cx:pt idx="47283">2400</cx:pt>
          <cx:pt idx="47284">2600</cx:pt>
          <cx:pt idx="47285">3900</cx:pt>
          <cx:pt idx="47286">10500</cx:pt>
          <cx:pt idx="47287">4300</cx:pt>
          <cx:pt idx="47288">5600</cx:pt>
          <cx:pt idx="47289">4000</cx:pt>
          <cx:pt idx="47290">2300</cx:pt>
          <cx:pt idx="47291">3000</cx:pt>
          <cx:pt idx="47292">2300</cx:pt>
          <cx:pt idx="47293">2700</cx:pt>
          <cx:pt idx="47294">2400</cx:pt>
          <cx:pt idx="47295">2200</cx:pt>
          <cx:pt idx="47296">2700</cx:pt>
          <cx:pt idx="47297">5500</cx:pt>
          <cx:pt idx="47298">6100</cx:pt>
          <cx:pt idx="47299">10500</cx:pt>
          <cx:pt idx="47300">7000</cx:pt>
          <cx:pt idx="47301">5500</cx:pt>
          <cx:pt idx="47302">3900</cx:pt>
          <cx:pt idx="47303">4400</cx:pt>
          <cx:pt idx="47304">5000</cx:pt>
          <cx:pt idx="47305">4900</cx:pt>
          <cx:pt idx="47306">5500</cx:pt>
          <cx:pt idx="47307">4900</cx:pt>
          <cx:pt idx="47308">5000</cx:pt>
          <cx:pt idx="47309">9600</cx:pt>
          <cx:pt idx="47310">9700</cx:pt>
          <cx:pt idx="47311">8100</cx:pt>
          <cx:pt idx="47312">10100</cx:pt>
          <cx:pt idx="47313">9800</cx:pt>
          <cx:pt idx="47314">9600</cx:pt>
          <cx:pt idx="47315">9100</cx:pt>
          <cx:pt idx="47316">11000</cx:pt>
          <cx:pt idx="47317">9300</cx:pt>
          <cx:pt idx="47318">9600</cx:pt>
          <cx:pt idx="47319">9000</cx:pt>
          <cx:pt idx="47320">7500</cx:pt>
          <cx:pt idx="47321">13500</cx:pt>
          <cx:pt idx="47322">14500</cx:pt>
          <cx:pt idx="47323">9500</cx:pt>
          <cx:pt idx="47324">8200</cx:pt>
          <cx:pt idx="47325">8900</cx:pt>
          <cx:pt idx="47326">5000</cx:pt>
          <cx:pt idx="47327">6200</cx:pt>
          <cx:pt idx="47328">4700</cx:pt>
          <cx:pt idx="47329">5200</cx:pt>
          <cx:pt idx="47330">4500</cx:pt>
          <cx:pt idx="47331">5500</cx:pt>
          <cx:pt idx="47332">4600</cx:pt>
          <cx:pt idx="47333">6900</cx:pt>
          <cx:pt idx="47334">6200</cx:pt>
          <cx:pt idx="47335">1300</cx:pt>
          <cx:pt idx="47336">4300</cx:pt>
          <cx:pt idx="47337">5100</cx:pt>
          <cx:pt idx="47338">4600</cx:pt>
          <cx:pt idx="47339">6400</cx:pt>
          <cx:pt idx="47340">2800</cx:pt>
          <cx:pt idx="47341">5800</cx:pt>
          <cx:pt idx="47342">5400</cx:pt>
          <cx:pt idx="47343">4600</cx:pt>
          <cx:pt idx="47344">4000</cx:pt>
          <cx:pt idx="47345">5300</cx:pt>
          <cx:pt idx="47346">7600</cx:pt>
          <cx:pt idx="47347">4900</cx:pt>
          <cx:pt idx="47348">6100</cx:pt>
          <cx:pt idx="47349">6400</cx:pt>
          <cx:pt idx="47350">5200</cx:pt>
          <cx:pt idx="47351">7300</cx:pt>
          <cx:pt idx="47352">5300</cx:pt>
          <cx:pt idx="47353">6500</cx:pt>
          <cx:pt idx="47354">5300</cx:pt>
          <cx:pt idx="47355">5100</cx:pt>
          <cx:pt idx="47356">4700</cx:pt>
          <cx:pt idx="47357">5800</cx:pt>
          <cx:pt idx="47358">7300</cx:pt>
          <cx:pt idx="47359">5800</cx:pt>
          <cx:pt idx="47360">6100</cx:pt>
          <cx:pt idx="47361">6200</cx:pt>
          <cx:pt idx="47362">4200</cx:pt>
          <cx:pt idx="47363">6500</cx:pt>
          <cx:pt idx="47364">9100</cx:pt>
          <cx:pt idx="47365">6100</cx:pt>
          <cx:pt idx="47366">7500</cx:pt>
          <cx:pt idx="47367">4500</cx:pt>
          <cx:pt idx="47368">6000</cx:pt>
          <cx:pt idx="47369">1800</cx:pt>
          <cx:pt idx="47370">2100</cx:pt>
          <cx:pt idx="47371">1800</cx:pt>
          <cx:pt idx="47372">1800</cx:pt>
          <cx:pt idx="47373">1800</cx:pt>
          <cx:pt idx="47374">1700</cx:pt>
          <cx:pt idx="47375">1500</cx:pt>
          <cx:pt idx="47376">2000</cx:pt>
          <cx:pt idx="47377">2000</cx:pt>
          <cx:pt idx="47378">1800</cx:pt>
          <cx:pt idx="47379">1600</cx:pt>
          <cx:pt idx="47380">2100</cx:pt>
          <cx:pt idx="47381">4100</cx:pt>
          <cx:pt idx="47382">4800</cx:pt>
          <cx:pt idx="47383">4100</cx:pt>
          <cx:pt idx="47384">4000</cx:pt>
          <cx:pt idx="47385">5100</cx:pt>
          <cx:pt idx="47386">4600</cx:pt>
          <cx:pt idx="47387">6400</cx:pt>
          <cx:pt idx="47388">4700</cx:pt>
          <cx:pt idx="47389">4800</cx:pt>
          <cx:pt idx="47390">4100</cx:pt>
          <cx:pt idx="47391">3700</cx:pt>
          <cx:pt idx="47392">3600</cx:pt>
          <cx:pt idx="47393">900</cx:pt>
          <cx:pt idx="47394">4800</cx:pt>
          <cx:pt idx="47395">0</cx:pt>
          <cx:pt idx="47396">1400</cx:pt>
          <cx:pt idx="47397">2600</cx:pt>
          <cx:pt idx="47398">2800</cx:pt>
          <cx:pt idx="47399">2500</cx:pt>
          <cx:pt idx="47400">2000</cx:pt>
          <cx:pt idx="47401">2200</cx:pt>
          <cx:pt idx="47402">2700</cx:pt>
          <cx:pt idx="47403">2000</cx:pt>
          <cx:pt idx="47404">1800</cx:pt>
          <cx:pt idx="47405">1300</cx:pt>
          <cx:pt idx="47406">1700</cx:pt>
          <cx:pt idx="47407">1200</cx:pt>
          <cx:pt idx="47408">1600</cx:pt>
          <cx:pt idx="47409">1400</cx:pt>
          <cx:pt idx="47410">1400</cx:pt>
          <cx:pt idx="47411">1300</cx:pt>
          <cx:pt idx="47412">1200</cx:pt>
          <cx:pt idx="47413">1200</cx:pt>
          <cx:pt idx="47414">1300</cx:pt>
          <cx:pt idx="47415">1200</cx:pt>
          <cx:pt idx="47416">1400</cx:pt>
          <cx:pt idx="47417">9000</cx:pt>
          <cx:pt idx="47418">11400</cx:pt>
          <cx:pt idx="47419">8700</cx:pt>
          <cx:pt idx="47420">9400</cx:pt>
          <cx:pt idx="47421">10600</cx:pt>
          <cx:pt idx="47422">12800</cx:pt>
          <cx:pt idx="47423">7100</cx:pt>
          <cx:pt idx="47424">9400</cx:pt>
          <cx:pt idx="47425">7500</cx:pt>
          <cx:pt idx="47426">8600</cx:pt>
          <cx:pt idx="47427">8200</cx:pt>
          <cx:pt idx="47428">7800</cx:pt>
          <cx:pt idx="47429">2800</cx:pt>
          <cx:pt idx="47430">1800</cx:pt>
          <cx:pt idx="47431">1500</cx:pt>
          <cx:pt idx="47432">2600</cx:pt>
          <cx:pt idx="47433">2700</cx:pt>
          <cx:pt idx="47434">1200</cx:pt>
          <cx:pt idx="47435">1700</cx:pt>
          <cx:pt idx="47436">3800</cx:pt>
          <cx:pt idx="47437">2300</cx:pt>
          <cx:pt idx="47438">4700</cx:pt>
          <cx:pt idx="47439">4400</cx:pt>
          <cx:pt idx="47440">4900</cx:pt>
          <cx:pt idx="47441">3700</cx:pt>
          <cx:pt idx="47442">4500</cx:pt>
          <cx:pt idx="47443">4500</cx:pt>
          <cx:pt idx="47444">4500</cx:pt>
          <cx:pt idx="47445">3100</cx:pt>
          <cx:pt idx="47446">2600</cx:pt>
          <cx:pt idx="47447">3600</cx:pt>
          <cx:pt idx="47448">2000</cx:pt>
          <cx:pt idx="47449">7200</cx:pt>
          <cx:pt idx="47450">12300</cx:pt>
          <cx:pt idx="47451">5000</cx:pt>
          <cx:pt idx="47452">3000</cx:pt>
          <cx:pt idx="47453">2700</cx:pt>
          <cx:pt idx="47454">3300</cx:pt>
          <cx:pt idx="47455">2600</cx:pt>
          <cx:pt idx="47456">3200</cx:pt>
          <cx:pt idx="47457">3000</cx:pt>
          <cx:pt idx="47458">2000</cx:pt>
          <cx:pt idx="47459">2900</cx:pt>
          <cx:pt idx="47460">2200</cx:pt>
          <cx:pt idx="47461">2200</cx:pt>
          <cx:pt idx="47462">3000</cx:pt>
          <cx:pt idx="47463">4000</cx:pt>
          <cx:pt idx="47464">2400</cx:pt>
          <cx:pt idx="47465">4900</cx:pt>
          <cx:pt idx="47466">3400</cx:pt>
          <cx:pt idx="47467">3800</cx:pt>
          <cx:pt idx="47468">5000</cx:pt>
          <cx:pt idx="47469">5400</cx:pt>
          <cx:pt idx="47470">5300</cx:pt>
          <cx:pt idx="47471">4900</cx:pt>
          <cx:pt idx="47472">3600</cx:pt>
          <cx:pt idx="47473">4000</cx:pt>
          <cx:pt idx="47474">4200</cx:pt>
          <cx:pt idx="47475">3600</cx:pt>
          <cx:pt idx="47476">4900</cx:pt>
          <cx:pt idx="47477">17100</cx:pt>
          <cx:pt idx="47478">8400</cx:pt>
          <cx:pt idx="47479">5400</cx:pt>
          <cx:pt idx="47480">8900</cx:pt>
          <cx:pt idx="47481">6900</cx:pt>
          <cx:pt idx="47482">2500</cx:pt>
          <cx:pt idx="47483">3700</cx:pt>
          <cx:pt idx="47484">3100</cx:pt>
          <cx:pt idx="47485">6100</cx:pt>
          <cx:pt idx="47486">6700</cx:pt>
          <cx:pt idx="47487">7000</cx:pt>
          <cx:pt idx="47488">7900</cx:pt>
          <cx:pt idx="47489">3100</cx:pt>
          <cx:pt idx="47490">2100</cx:pt>
          <cx:pt idx="47491">2000</cx:pt>
          <cx:pt idx="47492">2600</cx:pt>
          <cx:pt idx="47493">2600</cx:pt>
          <cx:pt idx="47494">2300</cx:pt>
          <cx:pt idx="47495">2900</cx:pt>
          <cx:pt idx="47496">3500</cx:pt>
          <cx:pt idx="47497">2000</cx:pt>
          <cx:pt idx="47498">2400</cx:pt>
          <cx:pt idx="47499">2500</cx:pt>
          <cx:pt idx="47500">2200</cx:pt>
          <cx:pt idx="47501">6900</cx:pt>
          <cx:pt idx="47502">7900</cx:pt>
          <cx:pt idx="47503">6500</cx:pt>
          <cx:pt idx="47504">6400</cx:pt>
          <cx:pt idx="47505">6500</cx:pt>
          <cx:pt idx="47506">6600</cx:pt>
          <cx:pt idx="47507">7400</cx:pt>
          <cx:pt idx="47508">5200</cx:pt>
          <cx:pt idx="47509">6900</cx:pt>
          <cx:pt idx="47510">6800</cx:pt>
          <cx:pt idx="47511">6500</cx:pt>
          <cx:pt idx="47512">7200</cx:pt>
          <cx:pt idx="47513">2800</cx:pt>
          <cx:pt idx="47514">3500</cx:pt>
          <cx:pt idx="47515">2300</cx:pt>
          <cx:pt idx="47516">2600</cx:pt>
          <cx:pt idx="47517">2800</cx:pt>
          <cx:pt idx="47518">2900</cx:pt>
          <cx:pt idx="47519">2100</cx:pt>
          <cx:pt idx="47520">3200</cx:pt>
          <cx:pt idx="47521">2900</cx:pt>
          <cx:pt idx="47522">3100</cx:pt>
          <cx:pt idx="47523">4000</cx:pt>
          <cx:pt idx="47524">3900</cx:pt>
          <cx:pt idx="47525">5100</cx:pt>
          <cx:pt idx="47526">4000</cx:pt>
          <cx:pt idx="47527">3800</cx:pt>
          <cx:pt idx="47528">3800</cx:pt>
          <cx:pt idx="47529">5000</cx:pt>
          <cx:pt idx="47530">4200</cx:pt>
          <cx:pt idx="47531">4800</cx:pt>
          <cx:pt idx="47532">5400</cx:pt>
          <cx:pt idx="47533">4700</cx:pt>
          <cx:pt idx="47534">4700</cx:pt>
          <cx:pt idx="47535">4700</cx:pt>
          <cx:pt idx="47536">4800</cx:pt>
          <cx:pt idx="47537">5500</cx:pt>
          <cx:pt idx="47538">8900</cx:pt>
          <cx:pt idx="47539">5700</cx:pt>
          <cx:pt idx="47540">6800</cx:pt>
          <cx:pt idx="47541">8000</cx:pt>
          <cx:pt idx="47542">7800</cx:pt>
          <cx:pt idx="47543">7900</cx:pt>
          <cx:pt idx="47544">7200</cx:pt>
          <cx:pt idx="47545">7100</cx:pt>
          <cx:pt idx="47546">5400</cx:pt>
          <cx:pt idx="47547">6600</cx:pt>
          <cx:pt idx="47548">6900</cx:pt>
          <cx:pt idx="47549">4400</cx:pt>
          <cx:pt idx="47550">6200</cx:pt>
          <cx:pt idx="47551">3800</cx:pt>
          <cx:pt idx="47552">5800</cx:pt>
          <cx:pt idx="47553">5400</cx:pt>
          <cx:pt idx="47554">9600</cx:pt>
          <cx:pt idx="47555">5000</cx:pt>
          <cx:pt idx="47556">5400</cx:pt>
          <cx:pt idx="47557">7400</cx:pt>
          <cx:pt idx="47558">6200</cx:pt>
          <cx:pt idx="47559">4300</cx:pt>
          <cx:pt idx="47560">5900</cx:pt>
          <cx:pt idx="47561">8000</cx:pt>
          <cx:pt idx="47562">6200</cx:pt>
          <cx:pt idx="47563">4700</cx:pt>
          <cx:pt idx="47564">4600</cx:pt>
          <cx:pt idx="47565">5200</cx:pt>
          <cx:pt idx="47566">5100</cx:pt>
          <cx:pt idx="47567">3800</cx:pt>
          <cx:pt idx="47568">3500</cx:pt>
          <cx:pt idx="47569">5600</cx:pt>
          <cx:pt idx="47570">3800</cx:pt>
          <cx:pt idx="47571">5100</cx:pt>
          <cx:pt idx="47572">3400</cx:pt>
          <cx:pt idx="47573">100</cx:pt>
          <cx:pt idx="47574">3200</cx:pt>
          <cx:pt idx="47575">5800</cx:pt>
          <cx:pt idx="47576">4100</cx:pt>
          <cx:pt idx="47577">5400</cx:pt>
          <cx:pt idx="47578">4200</cx:pt>
          <cx:pt idx="47579">2400</cx:pt>
          <cx:pt idx="47580">2700</cx:pt>
          <cx:pt idx="47581">3400</cx:pt>
          <cx:pt idx="47582">4200</cx:pt>
          <cx:pt idx="47583">2900</cx:pt>
          <cx:pt idx="47584">2700</cx:pt>
          <cx:pt idx="47585">3300</cx:pt>
          <cx:pt idx="47586">5100</cx:pt>
          <cx:pt idx="47587">6200</cx:pt>
          <cx:pt idx="47588">5000</cx:pt>
          <cx:pt idx="47589">7300</cx:pt>
          <cx:pt idx="47590">15200</cx:pt>
          <cx:pt idx="47591">4800</cx:pt>
          <cx:pt idx="47592">5200</cx:pt>
          <cx:pt idx="47593">6200</cx:pt>
          <cx:pt idx="47594">5400</cx:pt>
          <cx:pt idx="47595">5900</cx:pt>
          <cx:pt idx="47596">5500</cx:pt>
          <cx:pt idx="47597">5200</cx:pt>
          <cx:pt idx="47598">5500</cx:pt>
          <cx:pt idx="47599">6900</cx:pt>
          <cx:pt idx="47600">4900</cx:pt>
          <cx:pt idx="47601">6200</cx:pt>
          <cx:pt idx="47602">6200</cx:pt>
          <cx:pt idx="47603">6900</cx:pt>
          <cx:pt idx="47604">5700</cx:pt>
          <cx:pt idx="47605">7200</cx:pt>
          <cx:pt idx="47606">5800</cx:pt>
          <cx:pt idx="47607">7100</cx:pt>
          <cx:pt idx="47608">5700</cx:pt>
          <cx:pt idx="47609">6100</cx:pt>
          <cx:pt idx="47610">3600</cx:pt>
          <cx:pt idx="47611">2600</cx:pt>
          <cx:pt idx="47612">1500</cx:pt>
          <cx:pt idx="47613">3600</cx:pt>
          <cx:pt idx="47614">3700</cx:pt>
          <cx:pt idx="47615">1000</cx:pt>
          <cx:pt idx="47616">1200</cx:pt>
          <cx:pt idx="47617">1600</cx:pt>
          <cx:pt idx="47618">1500</cx:pt>
          <cx:pt idx="47619">1600</cx:pt>
          <cx:pt idx="47620">1600</cx:pt>
          <cx:pt idx="47621">1200</cx:pt>
          <cx:pt idx="47622">1800</cx:pt>
          <cx:pt idx="47623">2800</cx:pt>
          <cx:pt idx="47624">2200</cx:pt>
          <cx:pt idx="47625">2500</cx:pt>
          <cx:pt idx="47626">2600</cx:pt>
          <cx:pt idx="47627">2300</cx:pt>
          <cx:pt idx="47628">2300</cx:pt>
          <cx:pt idx="47629">3000</cx:pt>
          <cx:pt idx="47630">2100</cx:pt>
          <cx:pt idx="47631">2100</cx:pt>
          <cx:pt idx="47632">2400</cx:pt>
          <cx:pt idx="47633">2400</cx:pt>
          <cx:pt idx="47634">9100</cx:pt>
          <cx:pt idx="47635">8600</cx:pt>
          <cx:pt idx="47636">6900</cx:pt>
          <cx:pt idx="47637">8100</cx:pt>
          <cx:pt idx="47638">10100</cx:pt>
          <cx:pt idx="47639">7900</cx:pt>
          <cx:pt idx="47640">7400</cx:pt>
          <cx:pt idx="47641">8200</cx:pt>
          <cx:pt idx="47642">9300</cx:pt>
          <cx:pt idx="47643">7800</cx:pt>
          <cx:pt idx="47644">8200</cx:pt>
          <cx:pt idx="47645">8800</cx:pt>
          <cx:pt idx="47646">4500</cx:pt>
          <cx:pt idx="47647">3300</cx:pt>
          <cx:pt idx="47648">4800</cx:pt>
          <cx:pt idx="47649">3800</cx:pt>
          <cx:pt idx="47650">3300</cx:pt>
          <cx:pt idx="47651">3300</cx:pt>
          <cx:pt idx="47652">2700</cx:pt>
          <cx:pt idx="47653">3400</cx:pt>
          <cx:pt idx="47654">2500</cx:pt>
          <cx:pt idx="47655">2300</cx:pt>
          <cx:pt idx="47656">4100</cx:pt>
          <cx:pt idx="47657">1900</cx:pt>
          <cx:pt idx="47658">4400</cx:pt>
          <cx:pt idx="47659">3800</cx:pt>
          <cx:pt idx="47660">1100</cx:pt>
          <cx:pt idx="47661">2800</cx:pt>
          <cx:pt idx="47662">3100</cx:pt>
          <cx:pt idx="47663">3100</cx:pt>
          <cx:pt idx="47664">2500</cx:pt>
          <cx:pt idx="47665">4000</cx:pt>
          <cx:pt idx="47666">5100</cx:pt>
          <cx:pt idx="47667">3700</cx:pt>
          <cx:pt idx="47668">4100</cx:pt>
          <cx:pt idx="47669">4100</cx:pt>
          <cx:pt idx="47670">5300</cx:pt>
          <cx:pt idx="47671">3300</cx:pt>
          <cx:pt idx="47672">3900</cx:pt>
          <cx:pt idx="47673">3600</cx:pt>
          <cx:pt idx="47674">4100</cx:pt>
          <cx:pt idx="47675">4100</cx:pt>
          <cx:pt idx="47676">3500</cx:pt>
          <cx:pt idx="47677">4000</cx:pt>
          <cx:pt idx="47678">3400</cx:pt>
          <cx:pt idx="47679">3400</cx:pt>
          <cx:pt idx="47680">3000</cx:pt>
          <cx:pt idx="47681">3400</cx:pt>
          <cx:pt idx="47682">4300</cx:pt>
          <cx:pt idx="47683">5200</cx:pt>
          <cx:pt idx="47684">3100</cx:pt>
          <cx:pt idx="47685">3900</cx:pt>
          <cx:pt idx="47686">3100</cx:pt>
          <cx:pt idx="47687">3700</cx:pt>
          <cx:pt idx="47688">4100</cx:pt>
          <cx:pt idx="47689">3500</cx:pt>
          <cx:pt idx="47690">3800</cx:pt>
          <cx:pt idx="47691">4100</cx:pt>
          <cx:pt idx="47692">4400</cx:pt>
          <cx:pt idx="47693">3800</cx:pt>
          <cx:pt idx="47694">4600</cx:pt>
          <cx:pt idx="47695">5900</cx:pt>
          <cx:pt idx="47696">5400</cx:pt>
          <cx:pt idx="47697">7500</cx:pt>
          <cx:pt idx="47698">4300</cx:pt>
          <cx:pt idx="47699">4900</cx:pt>
          <cx:pt idx="47700">5200</cx:pt>
          <cx:pt idx="47701">4500</cx:pt>
          <cx:pt idx="47702">5400</cx:pt>
          <cx:pt idx="47703">4300</cx:pt>
          <cx:pt idx="47704">4000</cx:pt>
          <cx:pt idx="47705">4200</cx:pt>
          <cx:pt idx="47706">4300</cx:pt>
          <cx:pt idx="47707">4800</cx:pt>
          <cx:pt idx="47708">4100</cx:pt>
          <cx:pt idx="47709">5800</cx:pt>
          <cx:pt idx="47710">4500</cx:pt>
          <cx:pt idx="47711">5000</cx:pt>
          <cx:pt idx="47712">4700</cx:pt>
          <cx:pt idx="47713">4400</cx:pt>
          <cx:pt idx="47714">4300</cx:pt>
          <cx:pt idx="47715">5100</cx:pt>
          <cx:pt idx="47716">5100</cx:pt>
          <cx:pt idx="47717">4500</cx:pt>
          <cx:pt idx="47718">2300</cx:pt>
          <cx:pt idx="47719">3000</cx:pt>
          <cx:pt idx="47720">2400</cx:pt>
          <cx:pt idx="47721">3000</cx:pt>
          <cx:pt idx="47722">2600</cx:pt>
          <cx:pt idx="47723">3700</cx:pt>
          <cx:pt idx="47724">3200</cx:pt>
          <cx:pt idx="47725">2700</cx:pt>
          <cx:pt idx="47726">3100</cx:pt>
          <cx:pt idx="47727">3300</cx:pt>
          <cx:pt idx="47728">4000</cx:pt>
          <cx:pt idx="47729">3300</cx:pt>
          <cx:pt idx="47730">0</cx:pt>
          <cx:pt idx="47731">0</cx:pt>
          <cx:pt idx="47732">0</cx:pt>
          <cx:pt idx="47733">0</cx:pt>
          <cx:pt idx="47734">0</cx:pt>
          <cx:pt idx="47735">0</cx:pt>
          <cx:pt idx="47736">0</cx:pt>
          <cx:pt idx="47737">0</cx:pt>
          <cx:pt idx="47738">0</cx:pt>
          <cx:pt idx="47739">2100</cx:pt>
          <cx:pt idx="47740">2300</cx:pt>
          <cx:pt idx="47741">2600</cx:pt>
          <cx:pt idx="47742">6300</cx:pt>
          <cx:pt idx="47743">9100</cx:pt>
          <cx:pt idx="47744">7200</cx:pt>
          <cx:pt idx="47745">7300</cx:pt>
          <cx:pt idx="47746">6200</cx:pt>
          <cx:pt idx="47747">7100</cx:pt>
          <cx:pt idx="47748">6700</cx:pt>
          <cx:pt idx="47749">8500</cx:pt>
          <cx:pt idx="47750">6800</cx:pt>
          <cx:pt idx="47751">7200</cx:pt>
          <cx:pt idx="47752">5700</cx:pt>
          <cx:pt idx="47753">6800</cx:pt>
          <cx:pt idx="47754">4100</cx:pt>
          <cx:pt idx="47755">4700</cx:pt>
          <cx:pt idx="47756">5900</cx:pt>
          <cx:pt idx="47757">5000</cx:pt>
          <cx:pt idx="47758">4900</cx:pt>
          <cx:pt idx="47759">4800</cx:pt>
          <cx:pt idx="47760">1300</cx:pt>
          <cx:pt idx="47761">5400</cx:pt>
          <cx:pt idx="47762">2200</cx:pt>
          <cx:pt idx="47763">2300</cx:pt>
          <cx:pt idx="47764">2400</cx:pt>
          <cx:pt idx="47765">3000</cx:pt>
          <cx:pt idx="47766">5600</cx:pt>
          <cx:pt idx="47767">6800</cx:pt>
          <cx:pt idx="47768">5900</cx:pt>
          <cx:pt idx="47769">7700</cx:pt>
          <cx:pt idx="47770">6900</cx:pt>
          <cx:pt idx="47771">5900</cx:pt>
          <cx:pt idx="47772">4100</cx:pt>
          <cx:pt idx="47773">6500</cx:pt>
          <cx:pt idx="47774">8200</cx:pt>
          <cx:pt idx="47775">4300</cx:pt>
          <cx:pt idx="47776">5400</cx:pt>
          <cx:pt idx="47777">4300</cx:pt>
          <cx:pt idx="47778">1300</cx:pt>
          <cx:pt idx="47779">3600</cx:pt>
          <cx:pt idx="47780">1100</cx:pt>
          <cx:pt idx="47781">3500</cx:pt>
          <cx:pt idx="47782">2700</cx:pt>
          <cx:pt idx="47783">1500</cx:pt>
          <cx:pt idx="47784">1700</cx:pt>
          <cx:pt idx="47785">1700</cx:pt>
          <cx:pt idx="47786">1800</cx:pt>
          <cx:pt idx="47787">2000</cx:pt>
          <cx:pt idx="47788">4000</cx:pt>
          <cx:pt idx="47789">2600</cx:pt>
          <cx:pt idx="47790">4900</cx:pt>
          <cx:pt idx="47791">6700</cx:pt>
          <cx:pt idx="47792">8200</cx:pt>
          <cx:pt idx="47793">7000</cx:pt>
          <cx:pt idx="47794">6900</cx:pt>
          <cx:pt idx="47795">7000</cx:pt>
          <cx:pt idx="47796">6200</cx:pt>
          <cx:pt idx="47797">5200</cx:pt>
          <cx:pt idx="47798">9500</cx:pt>
          <cx:pt idx="47799">7000</cx:pt>
          <cx:pt idx="47800">5700</cx:pt>
          <cx:pt idx="47801">6600</cx:pt>
          <cx:pt idx="47802">3700</cx:pt>
          <cx:pt idx="47803">700</cx:pt>
          <cx:pt idx="47804">2100</cx:pt>
          <cx:pt idx="47805">2600</cx:pt>
          <cx:pt idx="47806">2600</cx:pt>
          <cx:pt idx="47807">2600</cx:pt>
          <cx:pt idx="47808">2600</cx:pt>
          <cx:pt idx="47809">2600</cx:pt>
          <cx:pt idx="47810">2000</cx:pt>
          <cx:pt idx="47811">600</cx:pt>
          <cx:pt idx="47812">700</cx:pt>
          <cx:pt idx="47813">500</cx:pt>
          <cx:pt idx="47814">0</cx:pt>
          <cx:pt idx="47815">5800</cx:pt>
          <cx:pt idx="47816">13300</cx:pt>
          <cx:pt idx="47817">4500</cx:pt>
          <cx:pt idx="47818">4900</cx:pt>
          <cx:pt idx="47819">8800</cx:pt>
          <cx:pt idx="47820">4700</cx:pt>
          <cx:pt idx="47821">6900</cx:pt>
          <cx:pt idx="47822">7300</cx:pt>
          <cx:pt idx="47823">5100</cx:pt>
          <cx:pt idx="47824">6500</cx:pt>
          <cx:pt idx="47825">6200</cx:pt>
          <cx:pt idx="47826">6600</cx:pt>
          <cx:pt idx="47827">1200</cx:pt>
          <cx:pt idx="47828">2300</cx:pt>
          <cx:pt idx="47829">1600</cx:pt>
          <cx:pt idx="47830">2200</cx:pt>
          <cx:pt idx="47831">1800</cx:pt>
          <cx:pt idx="47832">1900</cx:pt>
          <cx:pt idx="47833">1600</cx:pt>
          <cx:pt idx="47834">2400</cx:pt>
          <cx:pt idx="47835">2200</cx:pt>
          <cx:pt idx="47836">2200</cx:pt>
          <cx:pt idx="47837">1700</cx:pt>
          <cx:pt idx="47838">1700</cx:pt>
          <cx:pt idx="47839">3900</cx:pt>
          <cx:pt idx="47840">11800</cx:pt>
          <cx:pt idx="47841">4300</cx:pt>
          <cx:pt idx="47842">5100</cx:pt>
          <cx:pt idx="47843">3400</cx:pt>
          <cx:pt idx="47844">3800</cx:pt>
          <cx:pt idx="47845">4300</cx:pt>
          <cx:pt idx="47846">10900</cx:pt>
          <cx:pt idx="47847">6200</cx:pt>
          <cx:pt idx="47848">4400</cx:pt>
          <cx:pt idx="47849">3400</cx:pt>
          <cx:pt idx="47850">4200</cx:pt>
          <cx:pt idx="47851">4300</cx:pt>
          <cx:pt idx="47852">3900</cx:pt>
          <cx:pt idx="47853">3600</cx:pt>
          <cx:pt idx="47854">4200</cx:pt>
          <cx:pt idx="47855">3600</cx:pt>
          <cx:pt idx="47856">4000</cx:pt>
          <cx:pt idx="47857">4200</cx:pt>
          <cx:pt idx="47858">3800</cx:pt>
          <cx:pt idx="47859">4300</cx:pt>
          <cx:pt idx="47860">4200</cx:pt>
          <cx:pt idx="47861">3500</cx:pt>
          <cx:pt idx="47862">3900</cx:pt>
          <cx:pt idx="47863">6400</cx:pt>
          <cx:pt idx="47864">9300</cx:pt>
          <cx:pt idx="47865">5600</cx:pt>
          <cx:pt idx="47866">6800</cx:pt>
          <cx:pt idx="47867">9100</cx:pt>
          <cx:pt idx="47868">9000</cx:pt>
          <cx:pt idx="47869">9700</cx:pt>
          <cx:pt idx="47870">12100</cx:pt>
          <cx:pt idx="47871">10300</cx:pt>
          <cx:pt idx="47872">12100</cx:pt>
          <cx:pt idx="47873">11200</cx:pt>
          <cx:pt idx="47874">6600</cx:pt>
          <cx:pt idx="47875">4900</cx:pt>
          <cx:pt idx="47876">2700</cx:pt>
          <cx:pt idx="47877">2400</cx:pt>
          <cx:pt idx="47878">2700</cx:pt>
          <cx:pt idx="47879">3300</cx:pt>
          <cx:pt idx="47880">3000</cx:pt>
          <cx:pt idx="47881">2400</cx:pt>
          <cx:pt idx="47882">2500</cx:pt>
          <cx:pt idx="47883">3600</cx:pt>
          <cx:pt idx="47884">2000</cx:pt>
          <cx:pt idx="47885">3100</cx:pt>
          <cx:pt idx="47886">2500</cx:pt>
          <cx:pt idx="47887">1500</cx:pt>
          <cx:pt idx="47888">2600</cx:pt>
          <cx:pt idx="47889">3900</cx:pt>
          <cx:pt idx="47890">4200</cx:pt>
          <cx:pt idx="47891">3700</cx:pt>
          <cx:pt idx="47892">2500</cx:pt>
          <cx:pt idx="47893">1300</cx:pt>
          <cx:pt idx="47894">1900</cx:pt>
          <cx:pt idx="47895">1700</cx:pt>
          <cx:pt idx="47896">1400</cx:pt>
          <cx:pt idx="47897">3300</cx:pt>
          <cx:pt idx="47898">5000</cx:pt>
          <cx:pt idx="47899">13200</cx:pt>
          <cx:pt idx="47900">16100</cx:pt>
          <cx:pt idx="47901">14700</cx:pt>
          <cx:pt idx="47902">28600</cx:pt>
          <cx:pt idx="47903">9400</cx:pt>
          <cx:pt idx="47904">7300</cx:pt>
          <cx:pt idx="47905">8000</cx:pt>
          <cx:pt idx="47906">8400</cx:pt>
          <cx:pt idx="47907">8800</cx:pt>
          <cx:pt idx="47908">10700</cx:pt>
          <cx:pt idx="47909">7300</cx:pt>
          <cx:pt idx="47910">6600</cx:pt>
          <cx:pt idx="47911">1300</cx:pt>
          <cx:pt idx="47912">1900</cx:pt>
          <cx:pt idx="47913">1800</cx:pt>
          <cx:pt idx="47914">1200</cx:pt>
          <cx:pt idx="47915">600</cx:pt>
          <cx:pt idx="47916">400</cx:pt>
          <cx:pt idx="47917">700</cx:pt>
          <cx:pt idx="47918">500</cx:pt>
          <cx:pt idx="47919">700</cx:pt>
          <cx:pt idx="47920">1100</cx:pt>
          <cx:pt idx="47921">1200</cx:pt>
          <cx:pt idx="47922">1400</cx:pt>
          <cx:pt idx="47923">800</cx:pt>
          <cx:pt idx="47924">1100</cx:pt>
          <cx:pt idx="47925">1100</cx:pt>
          <cx:pt idx="47926">700</cx:pt>
          <cx:pt idx="47927">1000</cx:pt>
          <cx:pt idx="47928">600</cx:pt>
          <cx:pt idx="47929">900</cx:pt>
          <cx:pt idx="47930">1000</cx:pt>
          <cx:pt idx="47931">900</cx:pt>
          <cx:pt idx="47932">700</cx:pt>
          <cx:pt idx="47933">800</cx:pt>
          <cx:pt idx="47934">600</cx:pt>
          <cx:pt idx="47935">4200</cx:pt>
          <cx:pt idx="47936">5500</cx:pt>
          <cx:pt idx="47937">5100</cx:pt>
          <cx:pt idx="47938">4600</cx:pt>
          <cx:pt idx="47939">5700</cx:pt>
          <cx:pt idx="47940">3600</cx:pt>
          <cx:pt idx="47941">4400</cx:pt>
          <cx:pt idx="47942">4600</cx:pt>
          <cx:pt idx="47943">3900</cx:pt>
          <cx:pt idx="47944">3600</cx:pt>
          <cx:pt idx="47945">3200</cx:pt>
          <cx:pt idx="47946">3100</cx:pt>
          <cx:pt idx="47947">4900</cx:pt>
          <cx:pt idx="47948">3900</cx:pt>
          <cx:pt idx="47949">3300</cx:pt>
          <cx:pt idx="47950">2600</cx:pt>
          <cx:pt idx="47951">3400</cx:pt>
          <cx:pt idx="47952">1500</cx:pt>
          <cx:pt idx="47953">3400</cx:pt>
          <cx:pt idx="47954">2800</cx:pt>
          <cx:pt idx="47955">3000</cx:pt>
          <cx:pt idx="47956">1800</cx:pt>
          <cx:pt idx="47957">1400</cx:pt>
          <cx:pt idx="47958">2800</cx:pt>
          <cx:pt idx="47959">2000</cx:pt>
          <cx:pt idx="47960">3000</cx:pt>
          <cx:pt idx="47961">2600</cx:pt>
          <cx:pt idx="47962">2700</cx:pt>
          <cx:pt idx="47963">2600</cx:pt>
          <cx:pt idx="47964">2300</cx:pt>
          <cx:pt idx="47965">2600</cx:pt>
          <cx:pt idx="47966">2100</cx:pt>
          <cx:pt idx="47967">1900</cx:pt>
          <cx:pt idx="47968">2100</cx:pt>
          <cx:pt idx="47969">1800</cx:pt>
          <cx:pt idx="47970">2200</cx:pt>
          <cx:pt idx="47971">5200</cx:pt>
          <cx:pt idx="47972">3400</cx:pt>
          <cx:pt idx="47973">4400</cx:pt>
          <cx:pt idx="47974">4700</cx:pt>
          <cx:pt idx="47975">4800</cx:pt>
          <cx:pt idx="47976">5500</cx:pt>
          <cx:pt idx="47977">4400</cx:pt>
          <cx:pt idx="47978">3500</cx:pt>
          <cx:pt idx="47979">4300</cx:pt>
          <cx:pt idx="47980">3500</cx:pt>
          <cx:pt idx="47981">3700</cx:pt>
          <cx:pt idx="47982">3100</cx:pt>
          <cx:pt idx="47983">900</cx:pt>
          <cx:pt idx="47984">800</cx:pt>
          <cx:pt idx="47985">800</cx:pt>
          <cx:pt idx="47986">700</cx:pt>
          <cx:pt idx="47987">100</cx:pt>
          <cx:pt idx="47988">1600</cx:pt>
          <cx:pt idx="47989">1900</cx:pt>
          <cx:pt idx="47990">1900</cx:pt>
          <cx:pt idx="47991">2300</cx:pt>
          <cx:pt idx="47992">1600</cx:pt>
          <cx:pt idx="47993">1700</cx:pt>
          <cx:pt idx="47994">1500</cx:pt>
          <cx:pt idx="47995">1000</cx:pt>
          <cx:pt idx="47996">1400</cx:pt>
          <cx:pt idx="47997">1800</cx:pt>
          <cx:pt idx="47998">1600</cx:pt>
          <cx:pt idx="47999">1700</cx:pt>
          <cx:pt idx="48000">1100</cx:pt>
          <cx:pt idx="48001">800</cx:pt>
          <cx:pt idx="48002">800</cx:pt>
          <cx:pt idx="48003">700</cx:pt>
          <cx:pt idx="48004">1300</cx:pt>
          <cx:pt idx="48005">100</cx:pt>
          <cx:pt idx="48006">100</cx:pt>
          <cx:pt idx="48007">200</cx:pt>
          <cx:pt idx="48008">0</cx:pt>
          <cx:pt idx="48009">800</cx:pt>
          <cx:pt idx="48010">3400</cx:pt>
          <cx:pt idx="48011">2700</cx:pt>
          <cx:pt idx="48012">0</cx:pt>
          <cx:pt idx="48013">300</cx:pt>
          <cx:pt idx="48014">300</cx:pt>
          <cx:pt idx="48015">1000</cx:pt>
          <cx:pt idx="48016">3100</cx:pt>
          <cx:pt idx="48017">2200</cx:pt>
          <cx:pt idx="48018">1700</cx:pt>
          <cx:pt idx="48019">2100</cx:pt>
          <cx:pt idx="48020">3000</cx:pt>
          <cx:pt idx="48021">2800</cx:pt>
          <cx:pt idx="48022">1300</cx:pt>
          <cx:pt idx="48023">2000</cx:pt>
          <cx:pt idx="48024">2600</cx:pt>
          <cx:pt idx="48025">300</cx:pt>
          <cx:pt idx="48026">1200</cx:pt>
          <cx:pt idx="48027">1000</cx:pt>
          <cx:pt idx="48028">1300</cx:pt>
          <cx:pt idx="48029">900</cx:pt>
          <cx:pt idx="48030">1200</cx:pt>
          <cx:pt idx="48031">900</cx:pt>
          <cx:pt idx="48032">1300</cx:pt>
          <cx:pt idx="48033">1100</cx:pt>
          <cx:pt idx="48034">1000</cx:pt>
          <cx:pt idx="48035">900</cx:pt>
          <cx:pt idx="48036">5900</cx:pt>
          <cx:pt idx="48037">8700</cx:pt>
          <cx:pt idx="48038">4800</cx:pt>
          <cx:pt idx="48039">5700</cx:pt>
          <cx:pt idx="48040">6800</cx:pt>
          <cx:pt idx="48041">6900</cx:pt>
          <cx:pt idx="48042">8100</cx:pt>
          <cx:pt idx="48043">7000</cx:pt>
          <cx:pt idx="48044">6800</cx:pt>
          <cx:pt idx="48045">7000</cx:pt>
          <cx:pt idx="48046">6400</cx:pt>
          <cx:pt idx="48047">6300</cx:pt>
          <cx:pt idx="48048">4100</cx:pt>
          <cx:pt idx="48049">5000</cx:pt>
          <cx:pt idx="48050">5300</cx:pt>
          <cx:pt idx="48051">6000</cx:pt>
          <cx:pt idx="48052">6600</cx:pt>
          <cx:pt idx="48053">6300</cx:pt>
          <cx:pt idx="48054">7500</cx:pt>
          <cx:pt idx="48055">7700</cx:pt>
          <cx:pt idx="48056">7900</cx:pt>
          <cx:pt idx="48057">6000</cx:pt>
          <cx:pt idx="48058">5800</cx:pt>
          <cx:pt idx="48059">5300</cx:pt>
          <cx:pt idx="48060">2000</cx:pt>
          <cx:pt idx="48061">2600</cx:pt>
          <cx:pt idx="48062">1900</cx:pt>
          <cx:pt idx="48063">2900</cx:pt>
          <cx:pt idx="48064">3200</cx:pt>
          <cx:pt idx="48065">3700</cx:pt>
          <cx:pt idx="48066">2300</cx:pt>
          <cx:pt idx="48067">2400</cx:pt>
          <cx:pt idx="48068">2200</cx:pt>
          <cx:pt idx="48069">1800</cx:pt>
          <cx:pt idx="48070">1900</cx:pt>
          <cx:pt idx="48071">1700</cx:pt>
          <cx:pt idx="48072">8800</cx:pt>
          <cx:pt idx="48073">8900</cx:pt>
          <cx:pt idx="48074">7200</cx:pt>
          <cx:pt idx="48075">5300</cx:pt>
          <cx:pt idx="48076">8700</cx:pt>
          <cx:pt idx="48077">8100</cx:pt>
          <cx:pt idx="48078">6500</cx:pt>
          <cx:pt idx="48079">8100</cx:pt>
          <cx:pt idx="48080">8100</cx:pt>
          <cx:pt idx="48081">8800</cx:pt>
          <cx:pt idx="48082">7600</cx:pt>
          <cx:pt idx="48083">6900</cx:pt>
          <cx:pt idx="48084">3000</cx:pt>
          <cx:pt idx="48085">2600</cx:pt>
          <cx:pt idx="48086">1700</cx:pt>
          <cx:pt idx="48087">1800</cx:pt>
          <cx:pt idx="48088">2800</cx:pt>
          <cx:pt idx="48089">1700</cx:pt>
          <cx:pt idx="48090">1800</cx:pt>
          <cx:pt idx="48091">2900</cx:pt>
          <cx:pt idx="48092">4300</cx:pt>
          <cx:pt idx="48093">4300</cx:pt>
          <cx:pt idx="48094">2000</cx:pt>
          <cx:pt idx="48095">3300</cx:pt>
          <cx:pt idx="48096">2000</cx:pt>
          <cx:pt idx="48097">1600</cx:pt>
          <cx:pt idx="48098">6900</cx:pt>
          <cx:pt idx="48099">100</cx:pt>
          <cx:pt idx="48100">0</cx:pt>
          <cx:pt idx="48101">0</cx:pt>
          <cx:pt idx="48102">400</cx:pt>
          <cx:pt idx="48103">0</cx:pt>
          <cx:pt idx="48104">300</cx:pt>
          <cx:pt idx="48105">100</cx:pt>
          <cx:pt idx="48106">100</cx:pt>
          <cx:pt idx="48107">200</cx:pt>
          <cx:pt idx="48108">900</cx:pt>
          <cx:pt idx="48109">1200</cx:pt>
          <cx:pt idx="48110">1100</cx:pt>
          <cx:pt idx="48111">1000</cx:pt>
          <cx:pt idx="48112">1200</cx:pt>
          <cx:pt idx="48113">400</cx:pt>
          <cx:pt idx="48114">1000</cx:pt>
          <cx:pt idx="48115">1200</cx:pt>
          <cx:pt idx="48116">1000</cx:pt>
          <cx:pt idx="48117">1000</cx:pt>
          <cx:pt idx="48118">1100</cx:pt>
          <cx:pt idx="48119">500</cx:pt>
          <cx:pt idx="48120">2400</cx:pt>
          <cx:pt idx="48121">4700</cx:pt>
          <cx:pt idx="48122">4800</cx:pt>
          <cx:pt idx="48123">4600</cx:pt>
          <cx:pt idx="48124">2700</cx:pt>
          <cx:pt idx="48125">3300</cx:pt>
          <cx:pt idx="48126">3100</cx:pt>
          <cx:pt idx="48127">1800</cx:pt>
          <cx:pt idx="48128">3100</cx:pt>
          <cx:pt idx="48129">3200</cx:pt>
          <cx:pt idx="48130">2300</cx:pt>
          <cx:pt idx="48131">2200</cx:pt>
          <cx:pt idx="48132">1800</cx:pt>
          <cx:pt idx="48133">2600</cx:pt>
          <cx:pt idx="48134">1600</cx:pt>
          <cx:pt idx="48135">2200</cx:pt>
          <cx:pt idx="48136">2600</cx:pt>
          <cx:pt idx="48137">5400</cx:pt>
          <cx:pt idx="48138">0</cx:pt>
          <cx:pt idx="48139">2100</cx:pt>
          <cx:pt idx="48140">1500</cx:pt>
          <cx:pt idx="48141">1400</cx:pt>
          <cx:pt idx="48142">2300</cx:pt>
          <cx:pt idx="48143">2400</cx:pt>
          <cx:pt idx="48144">5900</cx:pt>
          <cx:pt idx="48145">6200</cx:pt>
          <cx:pt idx="48146">9400</cx:pt>
          <cx:pt idx="48147">7100</cx:pt>
          <cx:pt idx="48148">8500</cx:pt>
          <cx:pt idx="48149">4100</cx:pt>
          <cx:pt idx="48150">4400</cx:pt>
          <cx:pt idx="48151">4900</cx:pt>
          <cx:pt idx="48152">4800</cx:pt>
          <cx:pt idx="48153">4800</cx:pt>
          <cx:pt idx="48154">4700</cx:pt>
          <cx:pt idx="48155">6300</cx:pt>
          <cx:pt idx="48156">4800</cx:pt>
          <cx:pt idx="48157">5400</cx:pt>
          <cx:pt idx="48158">3200</cx:pt>
          <cx:pt idx="48159">4000</cx:pt>
          <cx:pt idx="48160">5400</cx:pt>
          <cx:pt idx="48161">1200</cx:pt>
          <cx:pt idx="48162">8200</cx:pt>
          <cx:pt idx="48163">6900</cx:pt>
          <cx:pt idx="48164">4400</cx:pt>
          <cx:pt idx="48165">5100</cx:pt>
          <cx:pt idx="48166">5000</cx:pt>
          <cx:pt idx="48167">4600</cx:pt>
          <cx:pt idx="48168">6800</cx:pt>
          <cx:pt idx="48169">4600</cx:pt>
          <cx:pt idx="48170">4200</cx:pt>
          <cx:pt idx="48171">3700</cx:pt>
          <cx:pt idx="48172">5300</cx:pt>
          <cx:pt idx="48173">3700</cx:pt>
          <cx:pt idx="48174">4400</cx:pt>
          <cx:pt idx="48175">3400</cx:pt>
          <cx:pt idx="48176">2700</cx:pt>
          <cx:pt idx="48177">4000</cx:pt>
          <cx:pt idx="48178">2900</cx:pt>
          <cx:pt idx="48179">6000</cx:pt>
          <cx:pt idx="48180">3300</cx:pt>
          <cx:pt idx="48181">4000</cx:pt>
          <cx:pt idx="48182">3600</cx:pt>
          <cx:pt idx="48183">4000</cx:pt>
          <cx:pt idx="48184">4000</cx:pt>
          <cx:pt idx="48185">3400</cx:pt>
          <cx:pt idx="48186">3600</cx:pt>
          <cx:pt idx="48187">4100</cx:pt>
          <cx:pt idx="48188">3100</cx:pt>
          <cx:pt idx="48189">4300</cx:pt>
          <cx:pt idx="48190">3300</cx:pt>
          <cx:pt idx="48191">3500</cx:pt>
          <cx:pt idx="48192">8800</cx:pt>
          <cx:pt idx="48193">11300</cx:pt>
          <cx:pt idx="48194">11400</cx:pt>
          <cx:pt idx="48195">10300</cx:pt>
          <cx:pt idx="48196">12900</cx:pt>
          <cx:pt idx="48197">10400</cx:pt>
          <cx:pt idx="48198">7100</cx:pt>
          <cx:pt idx="48199">7500</cx:pt>
          <cx:pt idx="48200">7000</cx:pt>
          <cx:pt idx="48201">8100</cx:pt>
          <cx:pt idx="48202">6600</cx:pt>
          <cx:pt idx="48203">8200</cx:pt>
          <cx:pt idx="48204">2700</cx:pt>
          <cx:pt idx="48205">3100</cx:pt>
          <cx:pt idx="48206">1800</cx:pt>
          <cx:pt idx="48207">2800</cx:pt>
          <cx:pt idx="48208">3100</cx:pt>
          <cx:pt idx="48209">3600</cx:pt>
          <cx:pt idx="48210">3600</cx:pt>
          <cx:pt idx="48211">4100</cx:pt>
          <cx:pt idx="48212">3900</cx:pt>
          <cx:pt idx="48213">2300</cx:pt>
          <cx:pt idx="48214">2500</cx:pt>
          <cx:pt idx="48215">3000</cx:pt>
          <cx:pt idx="48216">0</cx:pt>
          <cx:pt idx="48217">0</cx:pt>
          <cx:pt idx="48218">0</cx:pt>
          <cx:pt idx="48219">300</cx:pt>
          <cx:pt idx="48220">300</cx:pt>
          <cx:pt idx="48221">0</cx:pt>
          <cx:pt idx="48222">0</cx:pt>
          <cx:pt idx="48223">0</cx:pt>
          <cx:pt idx="48224">1500</cx:pt>
          <cx:pt idx="48225">400</cx:pt>
          <cx:pt idx="48226">900</cx:pt>
          <cx:pt idx="48227">1100</cx:pt>
          <cx:pt idx="48228">500</cx:pt>
          <cx:pt idx="48229">1000</cx:pt>
          <cx:pt idx="48230">500</cx:pt>
          <cx:pt idx="48231">100</cx:pt>
          <cx:pt idx="48232">300</cx:pt>
          <cx:pt idx="48233">100</cx:pt>
          <cx:pt idx="48234">100</cx:pt>
          <cx:pt idx="48235">100</cx:pt>
          <cx:pt idx="48236">100</cx:pt>
          <cx:pt idx="48237">900</cx:pt>
          <cx:pt idx="48238">900</cx:pt>
          <cx:pt idx="48239">3400</cx:pt>
          <cx:pt idx="48240">4000</cx:pt>
          <cx:pt idx="48241">3500</cx:pt>
          <cx:pt idx="48242">3200</cx:pt>
          <cx:pt idx="48243">3400</cx:pt>
          <cx:pt idx="48244">2600</cx:pt>
          <cx:pt idx="48245">2200</cx:pt>
          <cx:pt idx="48246">2800</cx:pt>
          <cx:pt idx="48247">1400</cx:pt>
          <cx:pt idx="48248">1700</cx:pt>
          <cx:pt idx="48249">2400</cx:pt>
          <cx:pt idx="48250">2700</cx:pt>
          <cx:pt idx="48251">700</cx:pt>
          <cx:pt idx="48252">800</cx:pt>
          <cx:pt idx="48253">800</cx:pt>
          <cx:pt idx="48254">900</cx:pt>
          <cx:pt idx="48255">700</cx:pt>
          <cx:pt idx="48256">800</cx:pt>
          <cx:pt idx="48257">600</cx:pt>
          <cx:pt idx="48258">700</cx:pt>
          <cx:pt idx="48259">800</cx:pt>
          <cx:pt idx="48260">700</cx:pt>
          <cx:pt idx="48261">700</cx:pt>
          <cx:pt idx="48262">600</cx:pt>
          <cx:pt idx="48263">1300</cx:pt>
          <cx:pt idx="48264">3300</cx:pt>
          <cx:pt idx="48265">2600</cx:pt>
          <cx:pt idx="48266">2200</cx:pt>
          <cx:pt idx="48267">3500</cx:pt>
          <cx:pt idx="48268">2500</cx:pt>
          <cx:pt idx="48269">2900</cx:pt>
          <cx:pt idx="48270">2400</cx:pt>
          <cx:pt idx="48271">3700</cx:pt>
          <cx:pt idx="48272">2500</cx:pt>
          <cx:pt idx="48273">1800</cx:pt>
          <cx:pt idx="48274">2500</cx:pt>
          <cx:pt idx="48275">1600</cx:pt>
          <cx:pt idx="48276">2000</cx:pt>
          <cx:pt idx="48277">500</cx:pt>
          <cx:pt idx="48278">700</cx:pt>
          <cx:pt idx="48279">1100</cx:pt>
          <cx:pt idx="48280">700</cx:pt>
          <cx:pt idx="48281">1100</cx:pt>
          <cx:pt idx="48282">1500</cx:pt>
          <cx:pt idx="48283">800</cx:pt>
          <cx:pt idx="48284">1000</cx:pt>
          <cx:pt idx="48285">500</cx:pt>
          <cx:pt idx="48286">1000</cx:pt>
          <cx:pt idx="48287">3000</cx:pt>
          <cx:pt idx="48288">3500</cx:pt>
          <cx:pt idx="48289">3100</cx:pt>
          <cx:pt idx="48290">3200</cx:pt>
          <cx:pt idx="48291">3400</cx:pt>
          <cx:pt idx="48292">2700</cx:pt>
          <cx:pt idx="48293">2900</cx:pt>
          <cx:pt idx="48294">3600</cx:pt>
          <cx:pt idx="48295">2700</cx:pt>
          <cx:pt idx="48296">2900</cx:pt>
          <cx:pt idx="48297">2700</cx:pt>
          <cx:pt idx="48298">2400</cx:pt>
          <cx:pt idx="48299">2100</cx:pt>
          <cx:pt idx="48300">3300</cx:pt>
          <cx:pt idx="48301">1000</cx:pt>
          <cx:pt idx="48302">2400</cx:pt>
          <cx:pt idx="48303">1500</cx:pt>
          <cx:pt idx="48304">1900</cx:pt>
          <cx:pt idx="48305">0</cx:pt>
          <cx:pt idx="48306">200</cx:pt>
          <cx:pt idx="48307">100</cx:pt>
          <cx:pt idx="48308">0</cx:pt>
          <cx:pt idx="48309">100</cx:pt>
          <cx:pt idx="48310">1800</cx:pt>
          <cx:pt idx="48311">3900</cx:pt>
          <cx:pt idx="48312">12600</cx:pt>
          <cx:pt idx="48313">4100</cx:pt>
          <cx:pt idx="48314">4700</cx:pt>
          <cx:pt idx="48315">6600</cx:pt>
          <cx:pt idx="48316">4600</cx:pt>
          <cx:pt idx="48317">5800</cx:pt>
          <cx:pt idx="48318">7300</cx:pt>
          <cx:pt idx="48319">4200</cx:pt>
          <cx:pt idx="48320">4900</cx:pt>
          <cx:pt idx="48321">5000</cx:pt>
          <cx:pt idx="48322">4000</cx:pt>
          <cx:pt idx="48323">4800</cx:pt>
          <cx:pt idx="48324">4000</cx:pt>
          <cx:pt idx="48325">4900</cx:pt>
          <cx:pt idx="48326">1300</cx:pt>
          <cx:pt idx="48327">3500</cx:pt>
          <cx:pt idx="48328">3100</cx:pt>
          <cx:pt idx="48329">3300</cx:pt>
          <cx:pt idx="48330">5600</cx:pt>
          <cx:pt idx="48331">2900</cx:pt>
          <cx:pt idx="48332">1000</cx:pt>
          <cx:pt idx="48333">1900</cx:pt>
          <cx:pt idx="48334">2600</cx:pt>
          <cx:pt idx="48335">2700</cx:pt>
          <cx:pt idx="48336">3200</cx:pt>
          <cx:pt idx="48337">1700</cx:pt>
          <cx:pt idx="48338">2900</cx:pt>
          <cx:pt idx="48339">2600</cx:pt>
          <cx:pt idx="48340">2100</cx:pt>
          <cx:pt idx="48341">1900</cx:pt>
          <cx:pt idx="48342">1900</cx:pt>
          <cx:pt idx="48343">1900</cx:pt>
          <cx:pt idx="48344">1900</cx:pt>
          <cx:pt idx="48345">2100</cx:pt>
          <cx:pt idx="48346">1800</cx:pt>
          <cx:pt idx="48347">900</cx:pt>
          <cx:pt idx="48348">1300</cx:pt>
          <cx:pt idx="48349">2000</cx:pt>
          <cx:pt idx="48350">1500</cx:pt>
          <cx:pt idx="48351">1400</cx:pt>
          <cx:pt idx="48352">1400</cx:pt>
          <cx:pt idx="48353">1300</cx:pt>
          <cx:pt idx="48354">1400</cx:pt>
          <cx:pt idx="48355">1400</cx:pt>
          <cx:pt idx="48356">1200</cx:pt>
          <cx:pt idx="48357">1500</cx:pt>
          <cx:pt idx="48358">1200</cx:pt>
          <cx:pt idx="48359">900</cx:pt>
          <cx:pt idx="48360">1600</cx:pt>
          <cx:pt idx="48361">1600</cx:pt>
          <cx:pt idx="48362">1500</cx:pt>
          <cx:pt idx="48363">1500</cx:pt>
          <cx:pt idx="48364">1400</cx:pt>
          <cx:pt idx="48365">1300</cx:pt>
          <cx:pt idx="48366">1200</cx:pt>
          <cx:pt idx="48367">1300</cx:pt>
          <cx:pt idx="48368">1600</cx:pt>
          <cx:pt idx="48369">1300</cx:pt>
          <cx:pt idx="48370">1100</cx:pt>
          <cx:pt idx="48371">1100</cx:pt>
          <cx:pt idx="48372">2300</cx:pt>
          <cx:pt idx="48373">2100</cx:pt>
          <cx:pt idx="48374">1400</cx:pt>
          <cx:pt idx="48375">1000</cx:pt>
          <cx:pt idx="48376">300</cx:pt>
          <cx:pt idx="48377">500</cx:pt>
          <cx:pt idx="48378">700</cx:pt>
          <cx:pt idx="48379">800</cx:pt>
          <cx:pt idx="48380">1300</cx:pt>
          <cx:pt idx="48381">1200</cx:pt>
          <cx:pt idx="48382">1200</cx:pt>
          <cx:pt idx="48383">1300</cx:pt>
          <cx:pt idx="48384">3800</cx:pt>
          <cx:pt idx="48385">5000</cx:pt>
          <cx:pt idx="48386">4300</cx:pt>
          <cx:pt idx="48387">5400</cx:pt>
          <cx:pt idx="48388">5900</cx:pt>
          <cx:pt idx="48389">4400</cx:pt>
          <cx:pt idx="48390">5100</cx:pt>
          <cx:pt idx="48391">5100</cx:pt>
          <cx:pt idx="48392">4800</cx:pt>
          <cx:pt idx="48393">5100</cx:pt>
          <cx:pt idx="48394">5300</cx:pt>
          <cx:pt idx="48395">6200</cx:pt>
          <cx:pt idx="48396">2000</cx:pt>
          <cx:pt idx="48397">1100</cx:pt>
          <cx:pt idx="48398">3900</cx:pt>
          <cx:pt idx="48399">1600</cx:pt>
          <cx:pt idx="48400">3400</cx:pt>
          <cx:pt idx="48401">2500</cx:pt>
          <cx:pt idx="48402">3300</cx:pt>
          <cx:pt idx="48403">2800</cx:pt>
          <cx:pt idx="48404">1600</cx:pt>
          <cx:pt idx="48405">1900</cx:pt>
          <cx:pt idx="48406">1500</cx:pt>
          <cx:pt idx="48407">1900</cx:pt>
          <cx:pt idx="48408">4300</cx:pt>
          <cx:pt idx="48409">5900</cx:pt>
          <cx:pt idx="48410">5400</cx:pt>
          <cx:pt idx="48411">5200</cx:pt>
          <cx:pt idx="48412">6500</cx:pt>
          <cx:pt idx="48413">4200</cx:pt>
          <cx:pt idx="48414">4800</cx:pt>
          <cx:pt idx="48415">4400</cx:pt>
          <cx:pt idx="48416">4300</cx:pt>
          <cx:pt idx="48417">4900</cx:pt>
          <cx:pt idx="48418">4600</cx:pt>
          <cx:pt idx="48419">4600</cx:pt>
          <cx:pt idx="48420">6200</cx:pt>
          <cx:pt idx="48421">5100</cx:pt>
          <cx:pt idx="48422">2500</cx:pt>
          <cx:pt idx="48423">200</cx:pt>
          <cx:pt idx="48424">1800</cx:pt>
          <cx:pt idx="48425">2200</cx:pt>
          <cx:pt idx="48426">1900</cx:pt>
          <cx:pt idx="48427">1900</cx:pt>
          <cx:pt idx="48428">2700</cx:pt>
          <cx:pt idx="48429">0</cx:pt>
          <cx:pt idx="48430">0</cx:pt>
          <cx:pt idx="48431">100</cx:pt>
          <cx:pt idx="48432">500</cx:pt>
          <cx:pt idx="48433">1000</cx:pt>
          <cx:pt idx="48434">1800</cx:pt>
          <cx:pt idx="48435">2900</cx:pt>
          <cx:pt idx="48436">1700</cx:pt>
          <cx:pt idx="48437">2400</cx:pt>
          <cx:pt idx="48438">2800</cx:pt>
          <cx:pt idx="48439">2300</cx:pt>
          <cx:pt idx="48440">2500</cx:pt>
          <cx:pt idx="48441">1400</cx:pt>
          <cx:pt idx="48442">3800</cx:pt>
          <cx:pt idx="48443">2400</cx:pt>
          <cx:pt idx="48444">1800</cx:pt>
          <cx:pt idx="48445">2900</cx:pt>
          <cx:pt idx="48446">1700</cx:pt>
          <cx:pt idx="48447">1500</cx:pt>
          <cx:pt idx="48448">1600</cx:pt>
          <cx:pt idx="48449">1700</cx:pt>
          <cx:pt idx="48450">1800</cx:pt>
          <cx:pt idx="48451">1300</cx:pt>
          <cx:pt idx="48452">1400</cx:pt>
          <cx:pt idx="48453">2600</cx:pt>
          <cx:pt idx="48454">2700</cx:pt>
          <cx:pt idx="48455">0</cx:pt>
          <cx:pt idx="48456">700</cx:pt>
          <cx:pt idx="48457">2100</cx:pt>
          <cx:pt idx="48458">1900</cx:pt>
          <cx:pt idx="48459">700</cx:pt>
          <cx:pt idx="48460">2600</cx:pt>
          <cx:pt idx="48461">800</cx:pt>
          <cx:pt idx="48462">900</cx:pt>
          <cx:pt idx="48463">800</cx:pt>
          <cx:pt idx="48464">700</cx:pt>
          <cx:pt idx="48465">700</cx:pt>
          <cx:pt idx="48466">600</cx:pt>
          <cx:pt idx="48467">700</cx:pt>
          <cx:pt idx="48468">900</cx:pt>
          <cx:pt idx="48469">700</cx:pt>
          <cx:pt idx="48470">1200</cx:pt>
          <cx:pt idx="48471">1500</cx:pt>
          <cx:pt idx="48472">1400</cx:pt>
          <cx:pt idx="48473">900</cx:pt>
          <cx:pt idx="48474">700</cx:pt>
          <cx:pt idx="48475">1300</cx:pt>
          <cx:pt idx="48476">1100</cx:pt>
          <cx:pt idx="48477">1300</cx:pt>
          <cx:pt idx="48478">800</cx:pt>
          <cx:pt idx="48479">1300</cx:pt>
          <cx:pt idx="48480">1200</cx:pt>
          <cx:pt idx="48481">800</cx:pt>
          <cx:pt idx="48482">1100</cx:pt>
          <cx:pt idx="48483">1300</cx:pt>
          <cx:pt idx="48484">4300</cx:pt>
          <cx:pt idx="48485">1300</cx:pt>
          <cx:pt idx="48486">400</cx:pt>
          <cx:pt idx="48487">1600</cx:pt>
          <cx:pt idx="48488">1800</cx:pt>
          <cx:pt idx="48489">1000</cx:pt>
          <cx:pt idx="48490">1100</cx:pt>
          <cx:pt idx="48491">1200</cx:pt>
          <cx:pt idx="48492">1100</cx:pt>
          <cx:pt idx="48493">1100</cx:pt>
          <cx:pt idx="48494">1000</cx:pt>
          <cx:pt idx="48495">3500</cx:pt>
          <cx:pt idx="48496">3700</cx:pt>
          <cx:pt idx="48497">5100</cx:pt>
          <cx:pt idx="48498">4800</cx:pt>
          <cx:pt idx="48499">6600</cx:pt>
          <cx:pt idx="48500">5500</cx:pt>
          <cx:pt idx="48501">6500</cx:pt>
          <cx:pt idx="48502">5900</cx:pt>
          <cx:pt idx="48503">6200</cx:pt>
          <cx:pt idx="48504">3700</cx:pt>
          <cx:pt idx="48505">2900</cx:pt>
          <cx:pt idx="48506">3100</cx:pt>
          <cx:pt idx="48507">3300</cx:pt>
          <cx:pt idx="48508">2900</cx:pt>
          <cx:pt idx="48509">1900</cx:pt>
          <cx:pt idx="48510">3300</cx:pt>
          <cx:pt idx="48511">3300</cx:pt>
          <cx:pt idx="48512">3400</cx:pt>
          <cx:pt idx="48513">4300</cx:pt>
          <cx:pt idx="48514">2700</cx:pt>
          <cx:pt idx="48515">2800</cx:pt>
          <cx:pt idx="48516">3300</cx:pt>
          <cx:pt idx="48517">3600</cx:pt>
          <cx:pt idx="48518">3000</cx:pt>
          <cx:pt idx="48519">3000</cx:pt>
          <cx:pt idx="48520">1700</cx:pt>
          <cx:pt idx="48521">1600</cx:pt>
          <cx:pt idx="48522">1900</cx:pt>
          <cx:pt idx="48523">2500</cx:pt>
          <cx:pt idx="48524">1100</cx:pt>
          <cx:pt idx="48525">1500</cx:pt>
          <cx:pt idx="48526">2400</cx:pt>
          <cx:pt idx="48527">1400</cx:pt>
          <cx:pt idx="48528">1300</cx:pt>
          <cx:pt idx="48529">1600</cx:pt>
          <cx:pt idx="48530">1100</cx:pt>
          <cx:pt idx="48531">5700</cx:pt>
          <cx:pt idx="48532">4300</cx:pt>
          <cx:pt idx="48533">2700</cx:pt>
          <cx:pt idx="48534">4500</cx:pt>
          <cx:pt idx="48535">3800</cx:pt>
          <cx:pt idx="48536">2800</cx:pt>
          <cx:pt idx="48537">3600</cx:pt>
          <cx:pt idx="48538">6000</cx:pt>
          <cx:pt idx="48539">1200</cx:pt>
          <cx:pt idx="48540">5800</cx:pt>
          <cx:pt idx="48541">2600</cx:pt>
          <cx:pt idx="48542">2000</cx:pt>
          <cx:pt idx="48543">4900</cx:pt>
          <cx:pt idx="48544">7200</cx:pt>
          <cx:pt idx="48545">6800</cx:pt>
          <cx:pt idx="48546">7900</cx:pt>
          <cx:pt idx="48547">6400</cx:pt>
          <cx:pt idx="48548">5300</cx:pt>
          <cx:pt idx="48549">5700</cx:pt>
          <cx:pt idx="48550">4700</cx:pt>
          <cx:pt idx="48551">5000</cx:pt>
          <cx:pt idx="48552">4200</cx:pt>
          <cx:pt idx="48553">3000</cx:pt>
          <cx:pt idx="48554">2700</cx:pt>
          <cx:pt idx="48555">3800</cx:pt>
          <cx:pt idx="48556">4800</cx:pt>
          <cx:pt idx="48557">3200</cx:pt>
          <cx:pt idx="48558">4700</cx:pt>
          <cx:pt idx="48559">3200</cx:pt>
          <cx:pt idx="48560">2700</cx:pt>
          <cx:pt idx="48561">3000</cx:pt>
          <cx:pt idx="48562">2900</cx:pt>
          <cx:pt idx="48563">3800</cx:pt>
          <cx:pt idx="48564">3700</cx:pt>
          <cx:pt idx="48565">2900</cx:pt>
          <cx:pt idx="48566">7500</cx:pt>
          <cx:pt idx="48567">3400</cx:pt>
          <cx:pt idx="48568">4400</cx:pt>
          <cx:pt idx="48569">2500</cx:pt>
          <cx:pt idx="48570">1000</cx:pt>
          <cx:pt idx="48571">1200</cx:pt>
          <cx:pt idx="48572">3900</cx:pt>
          <cx:pt idx="48573">3500</cx:pt>
          <cx:pt idx="48574">2800</cx:pt>
          <cx:pt idx="48575">2500</cx:pt>
          <cx:pt idx="48576">2600</cx:pt>
          <cx:pt idx="48577">3000</cx:pt>
          <cx:pt idx="48578">2500</cx:pt>
          <cx:pt idx="48579">7300</cx:pt>
          <cx:pt idx="48580">10700</cx:pt>
          <cx:pt idx="48581">6900</cx:pt>
          <cx:pt idx="48582">17100</cx:pt>
          <cx:pt idx="48583">8200</cx:pt>
          <cx:pt idx="48584">8400</cx:pt>
          <cx:pt idx="48585">8200</cx:pt>
          <cx:pt idx="48586">9100</cx:pt>
          <cx:pt idx="48587">9300</cx:pt>
          <cx:pt idx="48588">8600</cx:pt>
          <cx:pt idx="48589">10000</cx:pt>
          <cx:pt idx="48590">7700</cx:pt>
          <cx:pt idx="48591">700</cx:pt>
          <cx:pt idx="48592">1400</cx:pt>
          <cx:pt idx="48593">600</cx:pt>
          <cx:pt idx="48594">900</cx:pt>
          <cx:pt idx="48595">200</cx:pt>
          <cx:pt idx="48596">600</cx:pt>
          <cx:pt idx="48597">1300</cx:pt>
          <cx:pt idx="48598">900</cx:pt>
          <cx:pt idx="48599">1900</cx:pt>
          <cx:pt idx="48600">1000</cx:pt>
          <cx:pt idx="48601">600</cx:pt>
          <cx:pt idx="48602">600</cx:pt>
          <cx:pt idx="48603">1800</cx:pt>
          <cx:pt idx="48604">1800</cx:pt>
          <cx:pt idx="48605">2000</cx:pt>
          <cx:pt idx="48606">2400</cx:pt>
          <cx:pt idx="48607">1900</cx:pt>
          <cx:pt idx="48608">2000</cx:pt>
          <cx:pt idx="48609">2400</cx:pt>
          <cx:pt idx="48610">2200</cx:pt>
          <cx:pt idx="48611">1700</cx:pt>
          <cx:pt idx="48612">1400</cx:pt>
          <cx:pt idx="48613">1600</cx:pt>
          <cx:pt idx="48614">1400</cx:pt>
          <cx:pt idx="48615">5600</cx:pt>
          <cx:pt idx="48616">6200</cx:pt>
          <cx:pt idx="48617">5600</cx:pt>
          <cx:pt idx="48618">9300</cx:pt>
          <cx:pt idx="48619">300</cx:pt>
          <cx:pt idx="48620">400</cx:pt>
          <cx:pt idx="48621">0</cx:pt>
          <cx:pt idx="48622">0</cx:pt>
          <cx:pt idx="48623">0</cx:pt>
          <cx:pt idx="48624">0</cx:pt>
          <cx:pt idx="48625">0</cx:pt>
          <cx:pt idx="48626">2900</cx:pt>
          <cx:pt idx="48627">6500</cx:pt>
          <cx:pt idx="48628">1500</cx:pt>
          <cx:pt idx="48629">0</cx:pt>
          <cx:pt idx="48630">400</cx:pt>
          <cx:pt idx="48631">700</cx:pt>
          <cx:pt idx="48632">500</cx:pt>
          <cx:pt idx="48633">500</cx:pt>
          <cx:pt idx="48634">500</cx:pt>
          <cx:pt idx="48635">600</cx:pt>
          <cx:pt idx="48636">400</cx:pt>
          <cx:pt idx="48637">500</cx:pt>
          <cx:pt idx="48638">600</cx:pt>
          <cx:pt idx="48639">700</cx:pt>
          <cx:pt idx="48640">3700</cx:pt>
          <cx:pt idx="48641">3100</cx:pt>
          <cx:pt idx="48642">2900</cx:pt>
          <cx:pt idx="48643">3500</cx:pt>
          <cx:pt idx="48644">3300</cx:pt>
          <cx:pt idx="48645">5600</cx:pt>
          <cx:pt idx="48646">6500</cx:pt>
          <cx:pt idx="48647">2800</cx:pt>
          <cx:pt idx="48648">3200</cx:pt>
          <cx:pt idx="48649">2400</cx:pt>
          <cx:pt idx="48650">2500</cx:pt>
          <cx:pt idx="48651">2600</cx:pt>
          <cx:pt idx="48652">800</cx:pt>
          <cx:pt idx="48653">700</cx:pt>
          <cx:pt idx="48654">1000</cx:pt>
          <cx:pt idx="48655">800</cx:pt>
          <cx:pt idx="48656">1300</cx:pt>
          <cx:pt idx="48657">1100</cx:pt>
          <cx:pt idx="48658">1800</cx:pt>
          <cx:pt idx="48659">1700</cx:pt>
          <cx:pt idx="48660">1900</cx:pt>
          <cx:pt idx="48661">3700</cx:pt>
          <cx:pt idx="48662">1300</cx:pt>
          <cx:pt idx="48663">2200</cx:pt>
          <cx:pt idx="48664">2000</cx:pt>
          <cx:pt idx="48665">2900</cx:pt>
          <cx:pt idx="48666">3100</cx:pt>
          <cx:pt idx="48667">3900</cx:pt>
          <cx:pt idx="48668">4100</cx:pt>
          <cx:pt idx="48669">3300</cx:pt>
          <cx:pt idx="48670">4000</cx:pt>
          <cx:pt idx="48671">3200</cx:pt>
          <cx:pt idx="48672">3400</cx:pt>
          <cx:pt idx="48673">4400</cx:pt>
          <cx:pt idx="48674">2800</cx:pt>
          <cx:pt idx="48675">2800</cx:pt>
          <cx:pt idx="48676">3600</cx:pt>
          <cx:pt idx="48677">4700</cx:pt>
          <cx:pt idx="48678">4300</cx:pt>
          <cx:pt idx="48679">4400</cx:pt>
          <cx:pt idx="48680">5400</cx:pt>
          <cx:pt idx="48681">3100</cx:pt>
          <cx:pt idx="48682">4800</cx:pt>
          <cx:pt idx="48683">4100</cx:pt>
          <cx:pt idx="48684">4600</cx:pt>
          <cx:pt idx="48685">4400</cx:pt>
          <cx:pt idx="48686">4100</cx:pt>
          <cx:pt idx="48687">2400</cx:pt>
          <cx:pt idx="48688">5000</cx:pt>
          <cx:pt idx="48689">7300</cx:pt>
          <cx:pt idx="48690">6300</cx:pt>
          <cx:pt idx="48691">6200</cx:pt>
          <cx:pt idx="48692">7100</cx:pt>
          <cx:pt idx="48693">4700</cx:pt>
          <cx:pt idx="48694">6000</cx:pt>
          <cx:pt idx="48695">1200</cx:pt>
          <cx:pt idx="48696">0</cx:pt>
          <cx:pt idx="48697">800</cx:pt>
          <cx:pt idx="48698">2200</cx:pt>
          <cx:pt idx="48699">0</cx:pt>
          <cx:pt idx="48700">900</cx:pt>
          <cx:pt idx="48701">5400</cx:pt>
          <cx:pt idx="48702">3600</cx:pt>
          <cx:pt idx="48703">4800</cx:pt>
          <cx:pt idx="48704">3900</cx:pt>
          <cx:pt idx="48705">4300</cx:pt>
          <cx:pt idx="48706">4600</cx:pt>
          <cx:pt idx="48707">3800</cx:pt>
          <cx:pt idx="48708">4900</cx:pt>
          <cx:pt idx="48709">4900</cx:pt>
          <cx:pt idx="48710">6800</cx:pt>
          <cx:pt idx="48711">7600</cx:pt>
          <cx:pt idx="48712">6800</cx:pt>
          <cx:pt idx="48713">6000</cx:pt>
          <cx:pt idx="48714">0</cx:pt>
          <cx:pt idx="48715">0</cx:pt>
          <cx:pt idx="48716">100</cx:pt>
          <cx:pt idx="48717">0</cx:pt>
          <cx:pt idx="48718">0</cx:pt>
          <cx:pt idx="48719">0</cx:pt>
          <cx:pt idx="48720">0</cx:pt>
          <cx:pt idx="48721">0</cx:pt>
          <cx:pt idx="48722">8300</cx:pt>
          <cx:pt idx="48723">10900</cx:pt>
          <cx:pt idx="48724">2500</cx:pt>
          <cx:pt idx="48725">2200</cx:pt>
          <cx:pt idx="48726">1200</cx:pt>
          <cx:pt idx="48727">1900</cx:pt>
          <cx:pt idx="48728">1000</cx:pt>
          <cx:pt idx="48729">600</cx:pt>
          <cx:pt idx="48730">1300</cx:pt>
          <cx:pt idx="48731">1700</cx:pt>
          <cx:pt idx="48732">2300</cx:pt>
          <cx:pt idx="48733">1300</cx:pt>
          <cx:pt idx="48734">1300</cx:pt>
          <cx:pt idx="48735">1100</cx:pt>
          <cx:pt idx="48736">2100</cx:pt>
          <cx:pt idx="48737">1400</cx:pt>
          <cx:pt idx="48738">1500</cx:pt>
          <cx:pt idx="48739">1300</cx:pt>
          <cx:pt idx="48740">1800</cx:pt>
          <cx:pt idx="48741">1400</cx:pt>
          <cx:pt idx="48742">1200</cx:pt>
          <cx:pt idx="48743">1500</cx:pt>
          <cx:pt idx="48744">1700</cx:pt>
          <cx:pt idx="48745">1100</cx:pt>
          <cx:pt idx="48746">1100</cx:pt>
          <cx:pt idx="48747">1300</cx:pt>
          <cx:pt idx="48748">1200</cx:pt>
          <cx:pt idx="48749">1200</cx:pt>
          <cx:pt idx="48750">3000</cx:pt>
          <cx:pt idx="48751">3800</cx:pt>
          <cx:pt idx="48752">5900</cx:pt>
          <cx:pt idx="48753">100</cx:pt>
          <cx:pt idx="48754">2500</cx:pt>
          <cx:pt idx="48755">2000</cx:pt>
          <cx:pt idx="48756">2500</cx:pt>
          <cx:pt idx="48757">2300</cx:pt>
          <cx:pt idx="48758">2100</cx:pt>
          <cx:pt idx="48759">1700</cx:pt>
          <cx:pt idx="48760">1800</cx:pt>
          <cx:pt idx="48761">2300</cx:pt>
          <cx:pt idx="48762">3600</cx:pt>
          <cx:pt idx="48763">6300</cx:pt>
          <cx:pt idx="48764">4900</cx:pt>
          <cx:pt idx="48765">4200</cx:pt>
          <cx:pt idx="48766">4600</cx:pt>
          <cx:pt idx="48767">4400</cx:pt>
          <cx:pt idx="48768">4000</cx:pt>
          <cx:pt idx="48769">5000</cx:pt>
          <cx:pt idx="48770">4000</cx:pt>
          <cx:pt idx="48771">6000</cx:pt>
          <cx:pt idx="48772">3800</cx:pt>
          <cx:pt idx="48773">3800</cx:pt>
          <cx:pt idx="48774">3200</cx:pt>
          <cx:pt idx="48775">4800</cx:pt>
          <cx:pt idx="48776">3900</cx:pt>
          <cx:pt idx="48777">4600</cx:pt>
          <cx:pt idx="48778">4300</cx:pt>
          <cx:pt idx="48779">3600</cx:pt>
          <cx:pt idx="48780">4700</cx:pt>
          <cx:pt idx="48781">3800</cx:pt>
          <cx:pt idx="48782">4300</cx:pt>
          <cx:pt idx="48783">4300</cx:pt>
          <cx:pt idx="48784">3700</cx:pt>
          <cx:pt idx="48785">3300</cx:pt>
          <cx:pt idx="48786">2600</cx:pt>
          <cx:pt idx="48787">3200</cx:pt>
          <cx:pt idx="48788">2300</cx:pt>
          <cx:pt idx="48789">2800</cx:pt>
          <cx:pt idx="48790">2600</cx:pt>
          <cx:pt idx="48791">2700</cx:pt>
          <cx:pt idx="48792">2700</cx:pt>
          <cx:pt idx="48793">3100</cx:pt>
          <cx:pt idx="48794">3000</cx:pt>
          <cx:pt idx="48795">3100</cx:pt>
          <cx:pt idx="48796">3400</cx:pt>
          <cx:pt idx="48797">3000</cx:pt>
          <cx:pt idx="48798">5500</cx:pt>
          <cx:pt idx="48799">7000</cx:pt>
          <cx:pt idx="48800">4400</cx:pt>
          <cx:pt idx="48801">6200</cx:pt>
          <cx:pt idx="48802">4400</cx:pt>
          <cx:pt idx="48803">4200</cx:pt>
          <cx:pt idx="48804">4000</cx:pt>
          <cx:pt idx="48805">4600</cx:pt>
          <cx:pt idx="48806">5400</cx:pt>
          <cx:pt idx="48807">4500</cx:pt>
          <cx:pt idx="48808">4300</cx:pt>
          <cx:pt idx="48809">4000</cx:pt>
          <cx:pt idx="48810">4400</cx:pt>
          <cx:pt idx="48811">4500</cx:pt>
          <cx:pt idx="48812">4900</cx:pt>
          <cx:pt idx="48813">4100</cx:pt>
          <cx:pt idx="48814">2800</cx:pt>
          <cx:pt idx="48815">1500</cx:pt>
          <cx:pt idx="48816">400</cx:pt>
          <cx:pt idx="48817">100</cx:pt>
          <cx:pt idx="48818">1400</cx:pt>
          <cx:pt idx="48819">1100</cx:pt>
          <cx:pt idx="48820">0</cx:pt>
          <cx:pt idx="48821">600</cx:pt>
          <cx:pt idx="48822">1300</cx:pt>
          <cx:pt idx="48823">1800</cx:pt>
          <cx:pt idx="48824">2100</cx:pt>
          <cx:pt idx="48825">1300</cx:pt>
          <cx:pt idx="48826">1300</cx:pt>
          <cx:pt idx="48827">1500</cx:pt>
          <cx:pt idx="48828">1600</cx:pt>
          <cx:pt idx="48829">1500</cx:pt>
          <cx:pt idx="48830">2000</cx:pt>
          <cx:pt idx="48831">1700</cx:pt>
          <cx:pt idx="48832">2100</cx:pt>
          <cx:pt idx="48833">1900</cx:pt>
          <cx:pt idx="48834">1700</cx:pt>
          <cx:pt idx="48835">2200</cx:pt>
          <cx:pt idx="48836">2200</cx:pt>
          <cx:pt idx="48837">1400</cx:pt>
          <cx:pt idx="48838">1600</cx:pt>
          <cx:pt idx="48839">1400</cx:pt>
          <cx:pt idx="48840">3400</cx:pt>
          <cx:pt idx="48841">3300</cx:pt>
          <cx:pt idx="48842">3300</cx:pt>
          <cx:pt idx="48843">3600</cx:pt>
          <cx:pt idx="48844">3200</cx:pt>
          <cx:pt idx="48845">3200</cx:pt>
          <cx:pt idx="48846">2900</cx:pt>
          <cx:pt idx="48847">2700</cx:pt>
          <cx:pt idx="48848">1600</cx:pt>
          <cx:pt idx="48849">2700</cx:pt>
          <cx:pt idx="48850">700</cx:pt>
          <cx:pt idx="48851">1300</cx:pt>
          <cx:pt idx="48852">1800</cx:pt>
          <cx:pt idx="48853">1700</cx:pt>
          <cx:pt idx="48854">1400</cx:pt>
          <cx:pt idx="48855">1400</cx:pt>
          <cx:pt idx="48856">1500</cx:pt>
          <cx:pt idx="48857">1900</cx:pt>
          <cx:pt idx="48858">1900</cx:pt>
          <cx:pt idx="48859">2200</cx:pt>
          <cx:pt idx="48860">3400</cx:pt>
          <cx:pt idx="48861">2600</cx:pt>
          <cx:pt idx="48862">3300</cx:pt>
          <cx:pt idx="48863">3100</cx:pt>
          <cx:pt idx="48864">2600</cx:pt>
          <cx:pt idx="48865">2700</cx:pt>
          <cx:pt idx="48866">2200</cx:pt>
          <cx:pt idx="48867">3000</cx:pt>
          <cx:pt idx="48868">1400</cx:pt>
          <cx:pt idx="48869">3200</cx:pt>
          <cx:pt idx="48870">3000</cx:pt>
          <cx:pt idx="48871">2900</cx:pt>
          <cx:pt idx="48872">2100</cx:pt>
          <cx:pt idx="48873">3300</cx:pt>
          <cx:pt idx="48874">2000</cx:pt>
          <cx:pt idx="48875">20700</cx:pt>
          <cx:pt idx="48876">1600</cx:pt>
          <cx:pt idx="48877">1500</cx:pt>
          <cx:pt idx="48878">1700</cx:pt>
          <cx:pt idx="48879">4200</cx:pt>
          <cx:pt idx="48880">2300</cx:pt>
          <cx:pt idx="48881">2200</cx:pt>
          <cx:pt idx="48882">2700</cx:pt>
          <cx:pt idx="48883">2300</cx:pt>
          <cx:pt idx="48884">3900</cx:pt>
          <cx:pt idx="48885">2300</cx:pt>
          <cx:pt idx="48886">1800</cx:pt>
          <cx:pt idx="48887">20600</cx:pt>
          <cx:pt idx="48888">3200</cx:pt>
          <cx:pt idx="48889">2400</cx:pt>
          <cx:pt idx="48890">2000</cx:pt>
          <cx:pt idx="48891">5400</cx:pt>
          <cx:pt idx="48892">300</cx:pt>
          <cx:pt idx="48893">1700</cx:pt>
          <cx:pt idx="48894">2400</cx:pt>
          <cx:pt idx="48895">3200</cx:pt>
          <cx:pt idx="48896">3000</cx:pt>
          <cx:pt idx="48897">3700</cx:pt>
          <cx:pt idx="48898">2800</cx:pt>
          <cx:pt idx="48899">5700</cx:pt>
          <cx:pt idx="48900">4200</cx:pt>
          <cx:pt idx="48901">2400</cx:pt>
          <cx:pt idx="48902">3700</cx:pt>
          <cx:pt idx="48903">4000</cx:pt>
          <cx:pt idx="48904">4300</cx:pt>
          <cx:pt idx="48905">2800</cx:pt>
          <cx:pt idx="48906">3500</cx:pt>
          <cx:pt idx="48907">3000</cx:pt>
          <cx:pt idx="48908">6000</cx:pt>
          <cx:pt idx="48909">6000</cx:pt>
          <cx:pt idx="48910">1800</cx:pt>
          <cx:pt idx="48911">1000</cx:pt>
          <cx:pt idx="48912">12500</cx:pt>
          <cx:pt idx="48913">4800</cx:pt>
          <cx:pt idx="48914">4500</cx:pt>
          <cx:pt idx="48915">3800</cx:pt>
          <cx:pt idx="48916">5200</cx:pt>
          <cx:pt idx="48917">7300</cx:pt>
          <cx:pt idx="48918">3600</cx:pt>
          <cx:pt idx="48919">4400</cx:pt>
          <cx:pt idx="48920">2800</cx:pt>
          <cx:pt idx="48921">4200</cx:pt>
          <cx:pt idx="48922">3400</cx:pt>
          <cx:pt idx="48923">4700</cx:pt>
          <cx:pt idx="48924">1900</cx:pt>
          <cx:pt idx="48925">2800</cx:pt>
          <cx:pt idx="48926">1500</cx:pt>
          <cx:pt idx="48927">2100</cx:pt>
          <cx:pt idx="48928">4900</cx:pt>
          <cx:pt idx="48929">4500</cx:pt>
          <cx:pt idx="48930">3800</cx:pt>
          <cx:pt idx="48931">2800</cx:pt>
          <cx:pt idx="48932">2900</cx:pt>
          <cx:pt idx="48933">5800</cx:pt>
          <cx:pt idx="48934">500</cx:pt>
          <cx:pt idx="48935">900</cx:pt>
          <cx:pt idx="48936">1200</cx:pt>
          <cx:pt idx="48937">500</cx:pt>
          <cx:pt idx="48938">0</cx:pt>
          <cx:pt idx="48939">300</cx:pt>
          <cx:pt idx="48940">200</cx:pt>
          <cx:pt idx="48941">0</cx:pt>
          <cx:pt idx="48942">0</cx:pt>
          <cx:pt idx="48943">400</cx:pt>
          <cx:pt idx="48944">5800</cx:pt>
          <cx:pt idx="48945">7500</cx:pt>
          <cx:pt idx="48946">6500</cx:pt>
          <cx:pt idx="48947">6000</cx:pt>
          <cx:pt idx="48948">6600</cx:pt>
          <cx:pt idx="48949">5800</cx:pt>
          <cx:pt idx="48950">5800</cx:pt>
          <cx:pt idx="48951">4600</cx:pt>
          <cx:pt idx="48952">3800</cx:pt>
          <cx:pt idx="48953">4400</cx:pt>
          <cx:pt idx="48954">4400</cx:pt>
          <cx:pt idx="48955">4300</cx:pt>
          <cx:pt idx="48956">4300</cx:pt>
          <cx:pt idx="48957">3100</cx:pt>
          <cx:pt idx="48958">1700</cx:pt>
          <cx:pt idx="48959">1400</cx:pt>
          <cx:pt idx="48960">1800</cx:pt>
          <cx:pt idx="48961">1700</cx:pt>
          <cx:pt idx="48962">1400</cx:pt>
          <cx:pt idx="48963">2700</cx:pt>
          <cx:pt idx="48964">3700</cx:pt>
          <cx:pt idx="48965">3800</cx:pt>
          <cx:pt idx="48966">3500</cx:pt>
          <cx:pt idx="48967">3200</cx:pt>
          <cx:pt idx="48968">2600</cx:pt>
          <cx:pt idx="48969">2700</cx:pt>
          <cx:pt idx="48970">3800</cx:pt>
          <cx:pt idx="48971">3100</cx:pt>
          <cx:pt idx="48972">2700</cx:pt>
          <cx:pt idx="48973">2000</cx:pt>
          <cx:pt idx="48974">2600</cx:pt>
          <cx:pt idx="48975">2000</cx:pt>
          <cx:pt idx="48976">2000</cx:pt>
          <cx:pt idx="48977">2100</cx:pt>
          <cx:pt idx="48978">2000</cx:pt>
          <cx:pt idx="48979">1600</cx:pt>
          <cx:pt idx="48980">2900</cx:pt>
          <cx:pt idx="48981">2300</cx:pt>
          <cx:pt idx="48982">3300</cx:pt>
          <cx:pt idx="48983">3000</cx:pt>
          <cx:pt idx="48984">3000</cx:pt>
          <cx:pt idx="48985">3300</cx:pt>
          <cx:pt idx="48986">16300</cx:pt>
          <cx:pt idx="48987">6500</cx:pt>
          <cx:pt idx="48988">2900</cx:pt>
          <cx:pt idx="48989">5500</cx:pt>
          <cx:pt idx="48990">4900</cx:pt>
          <cx:pt idx="48991">4400</cx:pt>
          <cx:pt idx="48992">1900</cx:pt>
          <cx:pt idx="48993">0</cx:pt>
          <cx:pt idx="48994">0</cx:pt>
          <cx:pt idx="48995">200</cx:pt>
          <cx:pt idx="48996">1000</cx:pt>
          <cx:pt idx="48997">4200</cx:pt>
          <cx:pt idx="48998">7400</cx:pt>
          <cx:pt idx="48999">6300</cx:pt>
          <cx:pt idx="49000">6300</cx:pt>
          <cx:pt idx="49001">6900</cx:pt>
          <cx:pt idx="49002">3100</cx:pt>
          <cx:pt idx="49003">3300</cx:pt>
          <cx:pt idx="49004">3500</cx:pt>
          <cx:pt idx="49005">2700</cx:pt>
          <cx:pt idx="49006">3300</cx:pt>
          <cx:pt idx="49007">2900</cx:pt>
          <cx:pt idx="49008">4000</cx:pt>
          <cx:pt idx="49009">4700</cx:pt>
          <cx:pt idx="49010">4000</cx:pt>
          <cx:pt idx="49011">5100</cx:pt>
          <cx:pt idx="49012">2600</cx:pt>
          <cx:pt idx="49013">0</cx:pt>
          <cx:pt idx="49014">0</cx:pt>
          <cx:pt idx="49015">3700</cx:pt>
          <cx:pt idx="49016">900</cx:pt>
          <cx:pt idx="49017">800</cx:pt>
          <cx:pt idx="49018">1400</cx:pt>
          <cx:pt idx="49019">1400</cx:pt>
          <cx:pt idx="49020">1000</cx:pt>
          <cx:pt idx="49021">900</cx:pt>
          <cx:pt idx="49022">1100</cx:pt>
          <cx:pt idx="49023">800</cx:pt>
          <cx:pt idx="49024">800</cx:pt>
          <cx:pt idx="49025">800</cx:pt>
          <cx:pt idx="49026">800</cx:pt>
          <cx:pt idx="49027">900</cx:pt>
          <cx:pt idx="49028">2700</cx:pt>
          <cx:pt idx="49029">4600</cx:pt>
          <cx:pt idx="49030">3800</cx:pt>
          <cx:pt idx="49031">3600</cx:pt>
          <cx:pt idx="49032">3900</cx:pt>
          <cx:pt idx="49033">3800</cx:pt>
          <cx:pt idx="49034">4700</cx:pt>
          <cx:pt idx="49035">3800</cx:pt>
          <cx:pt idx="49036">3800</cx:pt>
          <cx:pt idx="49037">3300</cx:pt>
          <cx:pt idx="49038">3000</cx:pt>
          <cx:pt idx="49039">3300</cx:pt>
          <cx:pt idx="49040">6800</cx:pt>
          <cx:pt idx="49041">6800</cx:pt>
          <cx:pt idx="49042">5800</cx:pt>
          <cx:pt idx="49043">7500</cx:pt>
          <cx:pt idx="49044">6500</cx:pt>
          <cx:pt idx="49045">3400</cx:pt>
          <cx:pt idx="49046">2600</cx:pt>
          <cx:pt idx="49047">1700</cx:pt>
          <cx:pt idx="49048">3200</cx:pt>
          <cx:pt idx="49049">2400</cx:pt>
          <cx:pt idx="49050">2300</cx:pt>
          <cx:pt idx="49051">2700</cx:pt>
          <cx:pt idx="49052">100</cx:pt>
          <cx:pt idx="49053">900</cx:pt>
          <cx:pt idx="49054">600</cx:pt>
          <cx:pt idx="49055">300</cx:pt>
          <cx:pt idx="49056">100</cx:pt>
          <cx:pt idx="49057">100</cx:pt>
          <cx:pt idx="49058">0</cx:pt>
          <cx:pt idx="49059">1500</cx:pt>
          <cx:pt idx="49060">3400</cx:pt>
          <cx:pt idx="49061">3300</cx:pt>
          <cx:pt idx="49062">3400</cx:pt>
          <cx:pt idx="49063">3300</cx:pt>
          <cx:pt idx="49064">3000</cx:pt>
          <cx:pt idx="49065">2500</cx:pt>
          <cx:pt idx="49066">3400</cx:pt>
          <cx:pt idx="49067">5000</cx:pt>
          <cx:pt idx="49068">2700</cx:pt>
          <cx:pt idx="49069">2700</cx:pt>
          <cx:pt idx="49070">1800</cx:pt>
          <cx:pt idx="49071">2000</cx:pt>
          <cx:pt idx="49072">1700</cx:pt>
          <cx:pt idx="49073">1700</cx:pt>
          <cx:pt idx="49074">1900</cx:pt>
          <cx:pt idx="49075">2800</cx:pt>
          <cx:pt idx="49076">5600</cx:pt>
          <cx:pt idx="49077">5700</cx:pt>
          <cx:pt idx="49078">6500</cx:pt>
          <cx:pt idx="49079">5200</cx:pt>
          <cx:pt idx="49080">4600</cx:pt>
          <cx:pt idx="49081">4300</cx:pt>
          <cx:pt idx="49082">4400</cx:pt>
          <cx:pt idx="49083">4000</cx:pt>
          <cx:pt idx="49084">5000</cx:pt>
          <cx:pt idx="49085">5700</cx:pt>
          <cx:pt idx="49086">4800</cx:pt>
          <cx:pt idx="49087">6100</cx:pt>
          <cx:pt idx="49088">4500</cx:pt>
          <cx:pt idx="49089">21700</cx:pt>
          <cx:pt idx="49090">6600</cx:pt>
          <cx:pt idx="49091">10100</cx:pt>
          <cx:pt idx="49092">5400</cx:pt>
          <cx:pt idx="49093">5300</cx:pt>
          <cx:pt idx="49094">5200</cx:pt>
          <cx:pt idx="49095">6300</cx:pt>
          <cx:pt idx="49096">2900</cx:pt>
          <cx:pt idx="49097">8800</cx:pt>
          <cx:pt idx="49098">5500</cx:pt>
          <cx:pt idx="49099">6400</cx:pt>
          <cx:pt idx="49100">8600</cx:pt>
          <cx:pt idx="49101">9000</cx:pt>
          <cx:pt idx="49102">7900</cx:pt>
          <cx:pt idx="49103">9500</cx:pt>
          <cx:pt idx="49104">9100</cx:pt>
          <cx:pt idx="49105">5400</cx:pt>
          <cx:pt idx="49106">4600</cx:pt>
          <cx:pt idx="49107">4000</cx:pt>
          <cx:pt idx="49108">6000</cx:pt>
          <cx:pt idx="49109">6000</cx:pt>
          <cx:pt idx="49110">6200</cx:pt>
          <cx:pt idx="49111">5800</cx:pt>
          <cx:pt idx="49112">15200</cx:pt>
          <cx:pt idx="49113">18700</cx:pt>
          <cx:pt idx="49114">15800</cx:pt>
          <cx:pt idx="49115">15500</cx:pt>
          <cx:pt idx="49116">18400</cx:pt>
          <cx:pt idx="49117">10900</cx:pt>
          <cx:pt idx="49118">10400</cx:pt>
          <cx:pt idx="49119">13700</cx:pt>
          <cx:pt idx="49120">7400</cx:pt>
          <cx:pt idx="49121">9400</cx:pt>
          <cx:pt idx="49122">8600</cx:pt>
          <cx:pt idx="49123">17300</cx:pt>
          <cx:pt idx="49124">1900</cx:pt>
          <cx:pt idx="49125">1000</cx:pt>
          <cx:pt idx="49126">2600</cx:pt>
          <cx:pt idx="49127">4000</cx:pt>
          <cx:pt idx="49128">2100</cx:pt>
          <cx:pt idx="49129">1000</cx:pt>
          <cx:pt idx="49130">1100</cx:pt>
          <cx:pt idx="49131">2100</cx:pt>
          <cx:pt idx="49132">2300</cx:pt>
          <cx:pt idx="49133">1200</cx:pt>
          <cx:pt idx="49134">2300</cx:pt>
          <cx:pt idx="49135">1200</cx:pt>
          <cx:pt idx="49136">9000</cx:pt>
          <cx:pt idx="49137">9400</cx:pt>
          <cx:pt idx="49138">8000</cx:pt>
          <cx:pt idx="49139">9600</cx:pt>
          <cx:pt idx="49140">14900</cx:pt>
          <cx:pt idx="49141">9400</cx:pt>
          <cx:pt idx="49142">21300</cx:pt>
          <cx:pt idx="49143">15100</cx:pt>
          <cx:pt idx="49144">6400</cx:pt>
          <cx:pt idx="49145">8800</cx:pt>
          <cx:pt idx="49146">8600</cx:pt>
          <cx:pt idx="49147">8300</cx:pt>
          <cx:pt idx="49148">7700</cx:pt>
          <cx:pt idx="49149">7000</cx:pt>
          <cx:pt idx="49150">4000</cx:pt>
          <cx:pt idx="49151">6900</cx:pt>
          <cx:pt idx="49152">5200</cx:pt>
          <cx:pt idx="49153">6600</cx:pt>
          <cx:pt idx="49154">5200</cx:pt>
          <cx:pt idx="49155">3800</cx:pt>
          <cx:pt idx="49156">4500</cx:pt>
          <cx:pt idx="49157">4400</cx:pt>
          <cx:pt idx="49158">4200</cx:pt>
          <cx:pt idx="49159">4200</cx:pt>
          <cx:pt idx="49160">4300</cx:pt>
          <cx:pt idx="49161">4200</cx:pt>
          <cx:pt idx="49162">5200</cx:pt>
          <cx:pt idx="49163">5900</cx:pt>
          <cx:pt idx="49164">7600</cx:pt>
          <cx:pt idx="49165">3500</cx:pt>
          <cx:pt idx="49166">1500</cx:pt>
          <cx:pt idx="49167">8200</cx:pt>
          <cx:pt idx="49168">5000</cx:pt>
          <cx:pt idx="49169">3400</cx:pt>
          <cx:pt idx="49170">3600</cx:pt>
          <cx:pt idx="49171">3600</cx:pt>
          <cx:pt idx="49172">2800</cx:pt>
          <cx:pt idx="49173">6600</cx:pt>
          <cx:pt idx="49174">2200</cx:pt>
          <cx:pt idx="49175">3900</cx:pt>
          <cx:pt idx="49176">3500</cx:pt>
          <cx:pt idx="49177">4000</cx:pt>
          <cx:pt idx="49178">2100</cx:pt>
          <cx:pt idx="49179">8100</cx:pt>
          <cx:pt idx="49180">1100</cx:pt>
          <cx:pt idx="49181">700</cx:pt>
          <cx:pt idx="49182">2900</cx:pt>
          <cx:pt idx="49183">2500</cx:pt>
          <cx:pt idx="49184">17400</cx:pt>
          <cx:pt idx="49185">23100</cx:pt>
          <cx:pt idx="49186">15300</cx:pt>
          <cx:pt idx="49187">11400</cx:pt>
          <cx:pt idx="49188">3600</cx:pt>
          <cx:pt idx="49189">3800</cx:pt>
          <cx:pt idx="49190">4100</cx:pt>
          <cx:pt idx="49191">5500</cx:pt>
          <cx:pt idx="49192">6400</cx:pt>
          <cx:pt idx="49193">6100</cx:pt>
          <cx:pt idx="49194">5700</cx:pt>
          <cx:pt idx="49195">4800</cx:pt>
          <cx:pt idx="49196">2700</cx:pt>
          <cx:pt idx="49197">3000</cx:pt>
          <cx:pt idx="49198">1400</cx:pt>
          <cx:pt idx="49199">200</cx:pt>
          <cx:pt idx="49200">1500</cx:pt>
          <cx:pt idx="49201">3600</cx:pt>
          <cx:pt idx="49202">3000</cx:pt>
          <cx:pt idx="49203">2900</cx:pt>
          <cx:pt idx="49204">3500</cx:pt>
          <cx:pt idx="49205">2400</cx:pt>
          <cx:pt idx="49206">2400</cx:pt>
          <cx:pt idx="49207">2600</cx:pt>
          <cx:pt idx="49208">1900</cx:pt>
          <cx:pt idx="49209">2700</cx:pt>
          <cx:pt idx="49210">2300</cx:pt>
          <cx:pt idx="49211">2100</cx:pt>
          <cx:pt idx="49212">1800</cx:pt>
          <cx:pt idx="49213">2200</cx:pt>
          <cx:pt idx="49214">2100</cx:pt>
          <cx:pt idx="49215">1600</cx:pt>
          <cx:pt idx="49216">2500</cx:pt>
          <cx:pt idx="49217">2100</cx:pt>
          <cx:pt idx="49218">1800</cx:pt>
          <cx:pt idx="49219">1500</cx:pt>
          <cx:pt idx="49220">2900</cx:pt>
          <cx:pt idx="49221">400</cx:pt>
          <cx:pt idx="49222">1000</cx:pt>
          <cx:pt idx="49223">1000</cx:pt>
          <cx:pt idx="49224">1000</cx:pt>
          <cx:pt idx="49225">1000</cx:pt>
          <cx:pt idx="49226">800</cx:pt>
          <cx:pt idx="49227">1000</cx:pt>
          <cx:pt idx="49228">1000</cx:pt>
          <cx:pt idx="49229">1100</cx:pt>
          <cx:pt idx="49230">1100</cx:pt>
          <cx:pt idx="49231">1000</cx:pt>
          <cx:pt idx="49232">1100</cx:pt>
          <cx:pt idx="49233">900</cx:pt>
          <cx:pt idx="49234">1000</cx:pt>
          <cx:pt idx="49235">700</cx:pt>
          <cx:pt idx="49236">900</cx:pt>
          <cx:pt idx="49237">800</cx:pt>
          <cx:pt idx="49238">900</cx:pt>
          <cx:pt idx="49239">1000</cx:pt>
          <cx:pt idx="49240">800</cx:pt>
          <cx:pt idx="49241">900</cx:pt>
          <cx:pt idx="49242">900</cx:pt>
          <cx:pt idx="49243">900</cx:pt>
          <cx:pt idx="49244">1600</cx:pt>
          <cx:pt idx="49245">2700</cx:pt>
          <cx:pt idx="49246">1900</cx:pt>
          <cx:pt idx="49247">1600</cx:pt>
          <cx:pt idx="49248">2300</cx:pt>
          <cx:pt idx="49249">1600</cx:pt>
          <cx:pt idx="49250">1500</cx:pt>
          <cx:pt idx="49251">2000</cx:pt>
          <cx:pt idx="49252">2100</cx:pt>
          <cx:pt idx="49253">2100</cx:pt>
          <cx:pt idx="49254">1500</cx:pt>
          <cx:pt idx="49255">1600</cx:pt>
          <cx:pt idx="49256">3900</cx:pt>
          <cx:pt idx="49257">4800</cx:pt>
          <cx:pt idx="49258">2400</cx:pt>
          <cx:pt idx="49259">4200</cx:pt>
          <cx:pt idx="49260">3900</cx:pt>
          <cx:pt idx="49261">4200</cx:pt>
          <cx:pt idx="49262">3700</cx:pt>
          <cx:pt idx="49263">4400</cx:pt>
          <cx:pt idx="49264">3500</cx:pt>
          <cx:pt idx="49265">4300</cx:pt>
          <cx:pt idx="49266">4500</cx:pt>
          <cx:pt idx="49267">4100</cx:pt>
          <cx:pt idx="49268">2800</cx:pt>
          <cx:pt idx="49269">1900</cx:pt>
          <cx:pt idx="49270">1400</cx:pt>
          <cx:pt idx="49271">2000</cx:pt>
          <cx:pt idx="49272">2100</cx:pt>
          <cx:pt idx="49273">1500</cx:pt>
          <cx:pt idx="49274">1300</cx:pt>
          <cx:pt idx="49275">2100</cx:pt>
          <cx:pt idx="49276">2200</cx:pt>
          <cx:pt idx="49277">2100</cx:pt>
          <cx:pt idx="49278">1900</cx:pt>
          <cx:pt idx="49279">2400</cx:pt>
          <cx:pt idx="49280">1200</cx:pt>
          <cx:pt idx="49281">1100</cx:pt>
          <cx:pt idx="49282">1200</cx:pt>
          <cx:pt idx="49283">5000</cx:pt>
          <cx:pt idx="49284">5100</cx:pt>
          <cx:pt idx="49285">1500</cx:pt>
          <cx:pt idx="49286">1000</cx:pt>
          <cx:pt idx="49287">900</cx:pt>
          <cx:pt idx="49288">1100</cx:pt>
          <cx:pt idx="49289">1000</cx:pt>
          <cx:pt idx="49290">1300</cx:pt>
          <cx:pt idx="49291">2400</cx:pt>
          <cx:pt idx="49292">4600</cx:pt>
          <cx:pt idx="49293">5200</cx:pt>
          <cx:pt idx="49294">4300</cx:pt>
          <cx:pt idx="49295">4400</cx:pt>
          <cx:pt idx="49296">3900</cx:pt>
          <cx:pt idx="49297">3500</cx:pt>
          <cx:pt idx="49298">4600</cx:pt>
          <cx:pt idx="49299">4500</cx:pt>
          <cx:pt idx="49300">4500</cx:pt>
          <cx:pt idx="49301">4500</cx:pt>
          <cx:pt idx="49302">4000</cx:pt>
          <cx:pt idx="49303">3100</cx:pt>
          <cx:pt idx="49304">3900</cx:pt>
          <cx:pt idx="49305">5400</cx:pt>
          <cx:pt idx="49306">3700</cx:pt>
          <cx:pt idx="49307">3000</cx:pt>
          <cx:pt idx="49308">4200</cx:pt>
          <cx:pt idx="49309">4200</cx:pt>
          <cx:pt idx="49310">4400</cx:pt>
          <cx:pt idx="49311">4000</cx:pt>
          <cx:pt idx="49312">4700</cx:pt>
          <cx:pt idx="49313">4900</cx:pt>
          <cx:pt idx="49314">5200</cx:pt>
          <cx:pt idx="49315">5800</cx:pt>
          <cx:pt idx="49316">3800</cx:pt>
          <cx:pt idx="49317">9000</cx:pt>
          <cx:pt idx="49318">5300</cx:pt>
          <cx:pt idx="49319">6800</cx:pt>
          <cx:pt idx="49320">9000</cx:pt>
          <cx:pt idx="49321">10000</cx:pt>
          <cx:pt idx="49322">5900</cx:pt>
          <cx:pt idx="49323">1900</cx:pt>
          <cx:pt idx="49324">1400</cx:pt>
          <cx:pt idx="49325">2200</cx:pt>
          <cx:pt idx="49326">1900</cx:pt>
          <cx:pt idx="49327">1700</cx:pt>
          <cx:pt idx="49328">7500</cx:pt>
          <cx:pt idx="49329">4500</cx:pt>
          <cx:pt idx="49330">3100</cx:pt>
          <cx:pt idx="49331">4800</cx:pt>
          <cx:pt idx="49332">4900</cx:pt>
          <cx:pt idx="49333">3100</cx:pt>
          <cx:pt idx="49334">3800</cx:pt>
          <cx:pt idx="49335">3300</cx:pt>
          <cx:pt idx="49336">2700</cx:pt>
          <cx:pt idx="49337">3600</cx:pt>
          <cx:pt idx="49338">3600</cx:pt>
          <cx:pt idx="49339">3200</cx:pt>
          <cx:pt idx="49340">6300</cx:pt>
          <cx:pt idx="49341">8700</cx:pt>
          <cx:pt idx="49342">5400</cx:pt>
          <cx:pt idx="49343">9100</cx:pt>
          <cx:pt idx="49344">7800</cx:pt>
          <cx:pt idx="49345">5300</cx:pt>
          <cx:pt idx="49346">6600</cx:pt>
          <cx:pt idx="49347">6700</cx:pt>
          <cx:pt idx="49348">5600</cx:pt>
          <cx:pt idx="49349">6200</cx:pt>
          <cx:pt idx="49350">6200</cx:pt>
          <cx:pt idx="49351">8900</cx:pt>
          <cx:pt idx="49352">6100</cx:pt>
          <cx:pt idx="49353">2300</cx:pt>
          <cx:pt idx="49354">2200</cx:pt>
          <cx:pt idx="49355">3300</cx:pt>
          <cx:pt idx="49356">4500</cx:pt>
          <cx:pt idx="49357">3600</cx:pt>
          <cx:pt idx="49358">900</cx:pt>
          <cx:pt idx="49359">3800</cx:pt>
          <cx:pt idx="49360">3500</cx:pt>
          <cx:pt idx="49361">3100</cx:pt>
          <cx:pt idx="49362">3300</cx:pt>
          <cx:pt idx="49363">4000</cx:pt>
          <cx:pt idx="49364">4400</cx:pt>
          <cx:pt idx="49365">3800</cx:pt>
          <cx:pt idx="49366">2000</cx:pt>
          <cx:pt idx="49367">3800</cx:pt>
          <cx:pt idx="49368">3600</cx:pt>
          <cx:pt idx="49369">3800</cx:pt>
          <cx:pt idx="49370">3600</cx:pt>
          <cx:pt idx="49371">3900</cx:pt>
          <cx:pt idx="49372">4000</cx:pt>
          <cx:pt idx="49373">4300</cx:pt>
          <cx:pt idx="49374">3800</cx:pt>
          <cx:pt idx="49375">3500</cx:pt>
          <cx:pt idx="49376">4000</cx:pt>
          <cx:pt idx="49377">6100</cx:pt>
          <cx:pt idx="49378">5800</cx:pt>
          <cx:pt idx="49379">6000</cx:pt>
          <cx:pt idx="49380">2200</cx:pt>
          <cx:pt idx="49381">5700</cx:pt>
          <cx:pt idx="49382">4100</cx:pt>
          <cx:pt idx="49383">5500</cx:pt>
          <cx:pt idx="49384">2900</cx:pt>
          <cx:pt idx="49385">3900</cx:pt>
          <cx:pt idx="49386">3400</cx:pt>
          <cx:pt idx="49387">3600</cx:pt>
          <cx:pt idx="49388">1900</cx:pt>
          <cx:pt idx="49389">1300</cx:pt>
          <cx:pt idx="49390">1900</cx:pt>
          <cx:pt idx="49391">1600</cx:pt>
          <cx:pt idx="49392">1200</cx:pt>
          <cx:pt idx="49393">1400</cx:pt>
          <cx:pt idx="49394">1500</cx:pt>
          <cx:pt idx="49395">800</cx:pt>
          <cx:pt idx="49396">1300</cx:pt>
          <cx:pt idx="49397">1100</cx:pt>
          <cx:pt idx="49398">800</cx:pt>
          <cx:pt idx="49399">1200</cx:pt>
          <cx:pt idx="49400">2700</cx:pt>
          <cx:pt idx="49401">4700</cx:pt>
          <cx:pt idx="49402">3500</cx:pt>
          <cx:pt idx="49403">4000</cx:pt>
          <cx:pt idx="49404">3700</cx:pt>
          <cx:pt idx="49405">4100</cx:pt>
          <cx:pt idx="49406">3300</cx:pt>
          <cx:pt idx="49407">3600</cx:pt>
          <cx:pt idx="49408">3100</cx:pt>
          <cx:pt idx="49409">3000</cx:pt>
          <cx:pt idx="49410">3100</cx:pt>
          <cx:pt idx="49411">3000</cx:pt>
          <cx:pt idx="49412">8600</cx:pt>
          <cx:pt idx="49413">5000</cx:pt>
          <cx:pt idx="49414">4400</cx:pt>
          <cx:pt idx="49415">7100</cx:pt>
          <cx:pt idx="49416">5200</cx:pt>
          <cx:pt idx="49417">6000</cx:pt>
          <cx:pt idx="49418">7900</cx:pt>
          <cx:pt idx="49419">3200</cx:pt>
          <cx:pt idx="49420">5900</cx:pt>
          <cx:pt idx="49421">3600</cx:pt>
          <cx:pt idx="49422">3200</cx:pt>
          <cx:pt idx="49423">2200</cx:pt>
          <cx:pt idx="49424">2200</cx:pt>
          <cx:pt idx="49425">3100</cx:pt>
          <cx:pt idx="49426">1600</cx:pt>
          <cx:pt idx="49427">1500</cx:pt>
          <cx:pt idx="49428">1800</cx:pt>
          <cx:pt idx="49429">2100</cx:pt>
          <cx:pt idx="49430">2200</cx:pt>
          <cx:pt idx="49431">2000</cx:pt>
          <cx:pt idx="49432">2200</cx:pt>
          <cx:pt idx="49433">2200</cx:pt>
          <cx:pt idx="49434">2000</cx:pt>
          <cx:pt idx="49435">1600</cx:pt>
          <cx:pt idx="49436">1700</cx:pt>
          <cx:pt idx="49437">1900</cx:pt>
          <cx:pt idx="49438">3300</cx:pt>
          <cx:pt idx="49439">2900</cx:pt>
          <cx:pt idx="49440">2400</cx:pt>
          <cx:pt idx="49441">1900</cx:pt>
          <cx:pt idx="49442">1400</cx:pt>
          <cx:pt idx="49443">2600</cx:pt>
          <cx:pt idx="49444">1700</cx:pt>
          <cx:pt idx="49445">1600</cx:pt>
          <cx:pt idx="49446">1500</cx:pt>
          <cx:pt idx="49447">1500</cx:pt>
          <cx:pt idx="49448">4700</cx:pt>
          <cx:pt idx="49449">8400</cx:pt>
          <cx:pt idx="49450">10300</cx:pt>
          <cx:pt idx="49451">5800</cx:pt>
          <cx:pt idx="49452">4700</cx:pt>
          <cx:pt idx="49453">4400</cx:pt>
          <cx:pt idx="49454">4300</cx:pt>
          <cx:pt idx="49455">4700</cx:pt>
          <cx:pt idx="49456">4300</cx:pt>
          <cx:pt idx="49457">3900</cx:pt>
          <cx:pt idx="49458">3800</cx:pt>
          <cx:pt idx="49459">5100</cx:pt>
          <cx:pt idx="49460">5600</cx:pt>
          <cx:pt idx="49461">8900</cx:pt>
          <cx:pt idx="49462">8000</cx:pt>
          <cx:pt idx="49463">7100</cx:pt>
          <cx:pt idx="49464">5600</cx:pt>
          <cx:pt idx="49465">7800</cx:pt>
          <cx:pt idx="49466">9200</cx:pt>
          <cx:pt idx="49467">6800</cx:pt>
          <cx:pt idx="49468">5900</cx:pt>
          <cx:pt idx="49469">7000</cx:pt>
          <cx:pt idx="49470">7200</cx:pt>
          <cx:pt idx="49471">6800</cx:pt>
          <cx:pt idx="49472">5800</cx:pt>
          <cx:pt idx="49473">6200</cx:pt>
          <cx:pt idx="49474">11400</cx:pt>
          <cx:pt idx="49475">11500</cx:pt>
          <cx:pt idx="49476">8700</cx:pt>
          <cx:pt idx="49477">6100</cx:pt>
          <cx:pt idx="49478">4300</cx:pt>
          <cx:pt idx="49479">4900</cx:pt>
          <cx:pt idx="49480">4500</cx:pt>
          <cx:pt idx="49481">3500</cx:pt>
          <cx:pt idx="49482">3200</cx:pt>
          <cx:pt idx="49483">2700</cx:pt>
          <cx:pt idx="49484">11300</cx:pt>
          <cx:pt idx="49485">3900</cx:pt>
          <cx:pt idx="49486">3700</cx:pt>
          <cx:pt idx="49487">5600</cx:pt>
          <cx:pt idx="49488">5200</cx:pt>
          <cx:pt idx="49489">4000</cx:pt>
          <cx:pt idx="49490">4200</cx:pt>
          <cx:pt idx="49491">2700</cx:pt>
          <cx:pt idx="49492">3500</cx:pt>
          <cx:pt idx="49493">3600</cx:pt>
          <cx:pt idx="49494">3600</cx:pt>
          <cx:pt idx="49495">3500</cx:pt>
          <cx:pt idx="49496">6000</cx:pt>
          <cx:pt idx="49497">4600</cx:pt>
          <cx:pt idx="49498">4400</cx:pt>
          <cx:pt idx="49499">5300</cx:pt>
          <cx:pt idx="49500">5600</cx:pt>
          <cx:pt idx="49501">6100</cx:pt>
          <cx:pt idx="49502">3800</cx:pt>
          <cx:pt idx="49503">5400</cx:pt>
          <cx:pt idx="49504">5400</cx:pt>
          <cx:pt idx="49505">5700</cx:pt>
          <cx:pt idx="49506">5600</cx:pt>
          <cx:pt idx="49507">5100</cx:pt>
          <cx:pt idx="49508">5500</cx:pt>
          <cx:pt idx="49509">6900</cx:pt>
          <cx:pt idx="49510">5600</cx:pt>
          <cx:pt idx="49511">6200</cx:pt>
          <cx:pt idx="49512">6600</cx:pt>
          <cx:pt idx="49513">5300</cx:pt>
          <cx:pt idx="49514">5000</cx:pt>
          <cx:pt idx="49515">5700</cx:pt>
          <cx:pt idx="49516">5600</cx:pt>
          <cx:pt idx="49517">5500</cx:pt>
          <cx:pt idx="49518">5000</cx:pt>
          <cx:pt idx="49519">4000</cx:pt>
          <cx:pt idx="49520">4800</cx:pt>
          <cx:pt idx="49521">5100</cx:pt>
          <cx:pt idx="49522">4000</cx:pt>
          <cx:pt idx="49523">4600</cx:pt>
          <cx:pt idx="49524">5100</cx:pt>
          <cx:pt idx="49525">3800</cx:pt>
          <cx:pt idx="49526">4700</cx:pt>
          <cx:pt idx="49527">4200</cx:pt>
          <cx:pt idx="49528">4700</cx:pt>
          <cx:pt idx="49529">5800</cx:pt>
          <cx:pt idx="49530">5200</cx:pt>
          <cx:pt idx="49531">4800</cx:pt>
          <cx:pt idx="49532">1500</cx:pt>
          <cx:pt idx="49533">2000</cx:pt>
          <cx:pt idx="49534">1200</cx:pt>
          <cx:pt idx="49535">2000</cx:pt>
          <cx:pt idx="49536">2000</cx:pt>
          <cx:pt idx="49537">1500</cx:pt>
          <cx:pt idx="49538">1500</cx:pt>
          <cx:pt idx="49539">1600</cx:pt>
          <cx:pt idx="49540">1700</cx:pt>
          <cx:pt idx="49541">1300</cx:pt>
          <cx:pt idx="49542">1000</cx:pt>
          <cx:pt idx="49543">1200</cx:pt>
          <cx:pt idx="49544">3200</cx:pt>
          <cx:pt idx="49545">3100</cx:pt>
          <cx:pt idx="49546">2200</cx:pt>
          <cx:pt idx="49547">3000</cx:pt>
          <cx:pt idx="49548">3300</cx:pt>
          <cx:pt idx="49549">2900</cx:pt>
          <cx:pt idx="49550">2700</cx:pt>
          <cx:pt idx="49551">2200</cx:pt>
          <cx:pt idx="49552">3700</cx:pt>
          <cx:pt idx="49553">3900</cx:pt>
          <cx:pt idx="49554">3800</cx:pt>
          <cx:pt idx="49555">3900</cx:pt>
          <cx:pt idx="49556">3500</cx:pt>
          <cx:pt idx="49557">4100</cx:pt>
          <cx:pt idx="49558">2100</cx:pt>
          <cx:pt idx="49559">2700</cx:pt>
          <cx:pt idx="49560">2400</cx:pt>
          <cx:pt idx="49561">2500</cx:pt>
          <cx:pt idx="49562">2600</cx:pt>
          <cx:pt idx="49563">2100</cx:pt>
          <cx:pt idx="49564">2900</cx:pt>
          <cx:pt idx="49565">2800</cx:pt>
          <cx:pt idx="49566">2600</cx:pt>
          <cx:pt idx="49567">2400</cx:pt>
          <cx:pt idx="49568">2100</cx:pt>
          <cx:pt idx="49569">3600</cx:pt>
          <cx:pt idx="49570">8900</cx:pt>
          <cx:pt idx="49571">8800</cx:pt>
          <cx:pt idx="49572">4400</cx:pt>
          <cx:pt idx="49573">2700</cx:pt>
          <cx:pt idx="49574">2500</cx:pt>
          <cx:pt idx="49575">2600</cx:pt>
          <cx:pt idx="49576">4200</cx:pt>
          <cx:pt idx="49577">4400</cx:pt>
          <cx:pt idx="49578">4500</cx:pt>
          <cx:pt idx="49579">4300</cx:pt>
          <cx:pt idx="49580">7400</cx:pt>
          <cx:pt idx="49581">12600</cx:pt>
          <cx:pt idx="49582">5600</cx:pt>
          <cx:pt idx="49583">7200</cx:pt>
          <cx:pt idx="49584">6300</cx:pt>
          <cx:pt idx="49585">5200</cx:pt>
          <cx:pt idx="49586">6000</cx:pt>
          <cx:pt idx="49587">7600</cx:pt>
          <cx:pt idx="49588">4800</cx:pt>
          <cx:pt idx="49589">7100</cx:pt>
          <cx:pt idx="49590">7100</cx:pt>
          <cx:pt idx="49591">7000</cx:pt>
          <cx:pt idx="49592">2700</cx:pt>
          <cx:pt idx="49593">3400</cx:pt>
          <cx:pt idx="49594">2200</cx:pt>
          <cx:pt idx="49595">2000</cx:pt>
          <cx:pt idx="49596">2000</cx:pt>
          <cx:pt idx="49597">2400</cx:pt>
          <cx:pt idx="49598">1800</cx:pt>
          <cx:pt idx="49599">4900</cx:pt>
          <cx:pt idx="49600">2800</cx:pt>
          <cx:pt idx="49601">4600</cx:pt>
          <cx:pt idx="49602">4100</cx:pt>
          <cx:pt idx="49603">4200</cx:pt>
          <cx:pt idx="49604">500</cx:pt>
          <cx:pt idx="49605">400</cx:pt>
          <cx:pt idx="49606">200</cx:pt>
          <cx:pt idx="49607">700</cx:pt>
          <cx:pt idx="49608">600</cx:pt>
          <cx:pt idx="49609">700</cx:pt>
          <cx:pt idx="49610">700</cx:pt>
          <cx:pt idx="49611">700</cx:pt>
          <cx:pt idx="49612">700</cx:pt>
          <cx:pt idx="49613">700</cx:pt>
          <cx:pt idx="49614">900</cx:pt>
          <cx:pt idx="49615">600</cx:pt>
          <cx:pt idx="49616">3100</cx:pt>
          <cx:pt idx="49617">5100</cx:pt>
          <cx:pt idx="49618">4200</cx:pt>
          <cx:pt idx="49619">4200</cx:pt>
          <cx:pt idx="49620">5300</cx:pt>
          <cx:pt idx="49621">4000</cx:pt>
          <cx:pt idx="49622">3500</cx:pt>
          <cx:pt idx="49623">3500</cx:pt>
          <cx:pt idx="49624">6100</cx:pt>
          <cx:pt idx="49625">4900</cx:pt>
          <cx:pt idx="49626">3700</cx:pt>
          <cx:pt idx="49627">4000</cx:pt>
          <cx:pt idx="49628">1300</cx:pt>
          <cx:pt idx="49629">1200</cx:pt>
          <cx:pt idx="49630">1200</cx:pt>
          <cx:pt idx="49631">2800</cx:pt>
          <cx:pt idx="49632">2800</cx:pt>
          <cx:pt idx="49633">1000</cx:pt>
          <cx:pt idx="49634">900</cx:pt>
          <cx:pt idx="49635">1100</cx:pt>
          <cx:pt idx="49636">900</cx:pt>
          <cx:pt idx="49637">1100</cx:pt>
          <cx:pt idx="49638">1100</cx:pt>
          <cx:pt idx="49639">1900</cx:pt>
          <cx:pt idx="49640">2000</cx:pt>
          <cx:pt idx="49641">1600</cx:pt>
          <cx:pt idx="49642">100</cx:pt>
          <cx:pt idx="49643">0</cx:pt>
          <cx:pt idx="49644">0</cx:pt>
          <cx:pt idx="49645">0</cx:pt>
          <cx:pt idx="49646">500</cx:pt>
          <cx:pt idx="49647">1000</cx:pt>
          <cx:pt idx="49648">100</cx:pt>
          <cx:pt idx="49649">300</cx:pt>
          <cx:pt idx="49650">1100</cx:pt>
          <cx:pt idx="49651">5000</cx:pt>
          <cx:pt idx="49652">8100</cx:pt>
          <cx:pt idx="49653">8100</cx:pt>
          <cx:pt idx="49654">4500</cx:pt>
          <cx:pt idx="49655">2900</cx:pt>
          <cx:pt idx="49656">1900</cx:pt>
          <cx:pt idx="49657">2200</cx:pt>
          <cx:pt idx="49658">2800</cx:pt>
          <cx:pt idx="49659">3400</cx:pt>
          <cx:pt idx="49660">3300</cx:pt>
          <cx:pt idx="49661">1900</cx:pt>
          <cx:pt idx="49662">2200</cx:pt>
          <cx:pt idx="49663">500</cx:pt>
          <cx:pt idx="49664">800</cx:pt>
          <cx:pt idx="49665">500</cx:pt>
          <cx:pt idx="49666">900</cx:pt>
          <cx:pt idx="49667">800</cx:pt>
          <cx:pt idx="49668">800</cx:pt>
          <cx:pt idx="49669">600</cx:pt>
          <cx:pt idx="49670">700</cx:pt>
          <cx:pt idx="49671">900</cx:pt>
          <cx:pt idx="49672">700</cx:pt>
          <cx:pt idx="49673">500</cx:pt>
          <cx:pt idx="49674">700</cx:pt>
          <cx:pt idx="49675">5200</cx:pt>
          <cx:pt idx="49676">5800</cx:pt>
          <cx:pt idx="49677">4600</cx:pt>
          <cx:pt idx="49678">5000</cx:pt>
          <cx:pt idx="49679">4300</cx:pt>
          <cx:pt idx="49680">4000</cx:pt>
          <cx:pt idx="49681">4000</cx:pt>
          <cx:pt idx="49682">4900</cx:pt>
          <cx:pt idx="49683">4400</cx:pt>
          <cx:pt idx="49684">4100</cx:pt>
          <cx:pt idx="49685">4000</cx:pt>
          <cx:pt idx="49686">3600</cx:pt>
          <cx:pt idx="49687">7400</cx:pt>
          <cx:pt idx="49688">16300</cx:pt>
          <cx:pt idx="49689">8800</cx:pt>
          <cx:pt idx="49690">9700</cx:pt>
          <cx:pt idx="49691">12800</cx:pt>
          <cx:pt idx="49692">7000</cx:pt>
          <cx:pt idx="49693">7900</cx:pt>
          <cx:pt idx="49694">10400</cx:pt>
          <cx:pt idx="49695">9600</cx:pt>
          <cx:pt idx="49696">7400</cx:pt>
          <cx:pt idx="49697">8300</cx:pt>
          <cx:pt idx="49698">7000</cx:pt>
          <cx:pt idx="49699">6000</cx:pt>
          <cx:pt idx="49700">7800</cx:pt>
          <cx:pt idx="49701">4100</cx:pt>
          <cx:pt idx="49702">5800</cx:pt>
          <cx:pt idx="49703">5900</cx:pt>
          <cx:pt idx="49704">4200</cx:pt>
          <cx:pt idx="49705">4100</cx:pt>
          <cx:pt idx="49706">6900</cx:pt>
          <cx:pt idx="49707">8000</cx:pt>
          <cx:pt idx="49708">5800</cx:pt>
          <cx:pt idx="49709">4600</cx:pt>
          <cx:pt idx="49710">5600</cx:pt>
          <cx:pt idx="49711">4100</cx:pt>
          <cx:pt idx="49712">3400</cx:pt>
          <cx:pt idx="49713">3600</cx:pt>
          <cx:pt idx="49714">3600</cx:pt>
          <cx:pt idx="49715">3800</cx:pt>
          <cx:pt idx="49716">4000</cx:pt>
          <cx:pt idx="49717">3500</cx:pt>
          <cx:pt idx="49718">3900</cx:pt>
          <cx:pt idx="49719">4200</cx:pt>
          <cx:pt idx="49720">3800</cx:pt>
          <cx:pt idx="49721">3400</cx:pt>
          <cx:pt idx="49722">3300</cx:pt>
          <cx:pt idx="49723">5300</cx:pt>
          <cx:pt idx="49724">6300</cx:pt>
          <cx:pt idx="49725">6000</cx:pt>
          <cx:pt idx="49726">4000</cx:pt>
          <cx:pt idx="49727">4900</cx:pt>
          <cx:pt idx="49728">6200</cx:pt>
          <cx:pt idx="49729">3300</cx:pt>
          <cx:pt idx="49730">3900</cx:pt>
          <cx:pt idx="49731">3300</cx:pt>
          <cx:pt idx="49732">3000</cx:pt>
          <cx:pt idx="49733">3100</cx:pt>
          <cx:pt idx="49734">4400</cx:pt>
          <cx:pt idx="49735">3800</cx:pt>
          <cx:pt idx="49736">3600</cx:pt>
          <cx:pt idx="49737">2900</cx:pt>
          <cx:pt idx="49738">3300</cx:pt>
          <cx:pt idx="49739">2900</cx:pt>
          <cx:pt idx="49740">2100</cx:pt>
          <cx:pt idx="49741">3900</cx:pt>
          <cx:pt idx="49742">4800</cx:pt>
          <cx:pt idx="49743">4800</cx:pt>
          <cx:pt idx="49744">4800</cx:pt>
          <cx:pt idx="49745">4400</cx:pt>
          <cx:pt idx="49746">2900</cx:pt>
          <cx:pt idx="49747">1200</cx:pt>
          <cx:pt idx="49748">600</cx:pt>
          <cx:pt idx="49749">1000</cx:pt>
          <cx:pt idx="49750">1200</cx:pt>
          <cx:pt idx="49751">900</cx:pt>
          <cx:pt idx="49752">700</cx:pt>
          <cx:pt idx="49753">900</cx:pt>
          <cx:pt idx="49754">600</cx:pt>
          <cx:pt idx="49755">1000</cx:pt>
          <cx:pt idx="49756">1000</cx:pt>
          <cx:pt idx="49757">1000</cx:pt>
          <cx:pt idx="49758">1000</cx:pt>
          <cx:pt idx="49759">1000</cx:pt>
          <cx:pt idx="49760">800</cx:pt>
          <cx:pt idx="49761">900</cx:pt>
          <cx:pt idx="49762">1300</cx:pt>
          <cx:pt idx="49763">900</cx:pt>
          <cx:pt idx="49764">1200</cx:pt>
          <cx:pt idx="49765">800</cx:pt>
          <cx:pt idx="49766">800</cx:pt>
          <cx:pt idx="49767">2200</cx:pt>
          <cx:pt idx="49768">1000</cx:pt>
          <cx:pt idx="49769">600</cx:pt>
          <cx:pt idx="49770">800</cx:pt>
          <cx:pt idx="49771">4800</cx:pt>
          <cx:pt idx="49772">4300</cx:pt>
          <cx:pt idx="49773">3400</cx:pt>
          <cx:pt idx="49774">3900</cx:pt>
          <cx:pt idx="49775">2900</cx:pt>
          <cx:pt idx="49776">3200</cx:pt>
          <cx:pt idx="49777">3400</cx:pt>
          <cx:pt idx="49778">3700</cx:pt>
          <cx:pt idx="49779">2500</cx:pt>
          <cx:pt idx="49780">3700</cx:pt>
          <cx:pt idx="49781">3100</cx:pt>
          <cx:pt idx="49782">3800</cx:pt>
          <cx:pt idx="49783">3900</cx:pt>
          <cx:pt idx="49784">3600</cx:pt>
          <cx:pt idx="49785">3400</cx:pt>
          <cx:pt idx="49786">3900</cx:pt>
          <cx:pt idx="49787">2400</cx:pt>
          <cx:pt idx="49788">2900</cx:pt>
          <cx:pt idx="49789">2700</cx:pt>
          <cx:pt idx="49790">3600</cx:pt>
          <cx:pt idx="49791">3100</cx:pt>
          <cx:pt idx="49792">3800</cx:pt>
          <cx:pt idx="49793">3600</cx:pt>
          <cx:pt idx="49794">3700</cx:pt>
          <cx:pt idx="49795">4200</cx:pt>
          <cx:pt idx="49796">5900</cx:pt>
          <cx:pt idx="49797">4600</cx:pt>
          <cx:pt idx="49798">5100</cx:pt>
          <cx:pt idx="49799">4200</cx:pt>
          <cx:pt idx="49800">4100</cx:pt>
          <cx:pt idx="49801">4600</cx:pt>
          <cx:pt idx="49802">4400</cx:pt>
          <cx:pt idx="49803">3600</cx:pt>
          <cx:pt idx="49804">4200</cx:pt>
          <cx:pt idx="49805">4200</cx:pt>
          <cx:pt idx="49806">5100</cx:pt>
          <cx:pt idx="49807">1700</cx:pt>
          <cx:pt idx="49808">2100</cx:pt>
          <cx:pt idx="49809">2700</cx:pt>
          <cx:pt idx="49810">1700</cx:pt>
          <cx:pt idx="49811">1400</cx:pt>
          <cx:pt idx="49812">2400</cx:pt>
          <cx:pt idx="49813">1400</cx:pt>
          <cx:pt idx="49814">2300</cx:pt>
          <cx:pt idx="49815">1200</cx:pt>
          <cx:pt idx="49816">2100</cx:pt>
          <cx:pt idx="49817">2200</cx:pt>
          <cx:pt idx="49818">2200</cx:pt>
          <cx:pt idx="49819">4300</cx:pt>
          <cx:pt idx="49820">2800</cx:pt>
          <cx:pt idx="49821">3100</cx:pt>
          <cx:pt idx="49822">2900</cx:pt>
          <cx:pt idx="49823">2200</cx:pt>
          <cx:pt idx="49824">5000</cx:pt>
          <cx:pt idx="49825">600</cx:pt>
          <cx:pt idx="49826">4400</cx:pt>
          <cx:pt idx="49827">3400</cx:pt>
          <cx:pt idx="49828">3300</cx:pt>
          <cx:pt idx="49829">3200</cx:pt>
          <cx:pt idx="49830">3400</cx:pt>
          <cx:pt idx="49831">5500</cx:pt>
          <cx:pt idx="49832">7800</cx:pt>
          <cx:pt idx="49833">8700</cx:pt>
          <cx:pt idx="49834">9400</cx:pt>
          <cx:pt idx="49835">5400</cx:pt>
          <cx:pt idx="49836">5600</cx:pt>
          <cx:pt idx="49837">12700</cx:pt>
          <cx:pt idx="49838">7600</cx:pt>
          <cx:pt idx="49839">6400</cx:pt>
          <cx:pt idx="49840">7400</cx:pt>
          <cx:pt idx="49841">8600</cx:pt>
          <cx:pt idx="49842">11600</cx:pt>
          <cx:pt idx="49843">1200</cx:pt>
          <cx:pt idx="49844">700</cx:pt>
          <cx:pt idx="49845">800</cx:pt>
          <cx:pt idx="49846">900</cx:pt>
          <cx:pt idx="49847">800</cx:pt>
          <cx:pt idx="49848">700</cx:pt>
          <cx:pt idx="49849">500</cx:pt>
          <cx:pt idx="49850">1000</cx:pt>
          <cx:pt idx="49851">1000</cx:pt>
          <cx:pt idx="49852">900</cx:pt>
          <cx:pt idx="49853">1600</cx:pt>
          <cx:pt idx="49854">500</cx:pt>
          <cx:pt idx="49855">4500</cx:pt>
          <cx:pt idx="49856">6300</cx:pt>
          <cx:pt idx="49857">4203</cx:pt>
          <cx:pt idx="49858">5797</cx:pt>
          <cx:pt idx="49859">4800</cx:pt>
          <cx:pt idx="49860">4100</cx:pt>
          <cx:pt idx="49861">5100</cx:pt>
          <cx:pt idx="49862">4000</cx:pt>
          <cx:pt idx="49863">4700</cx:pt>
          <cx:pt idx="49864">6000</cx:pt>
          <cx:pt idx="49865">4000</cx:pt>
          <cx:pt idx="49866">4500</cx:pt>
          <cx:pt idx="49867">6100</cx:pt>
          <cx:pt idx="49868">5200</cx:pt>
          <cx:pt idx="49869">3400</cx:pt>
          <cx:pt idx="49870">7200</cx:pt>
          <cx:pt idx="49871">4100</cx:pt>
          <cx:pt idx="49872">4100</cx:pt>
          <cx:pt idx="49873">3400</cx:pt>
          <cx:pt idx="49874">4700</cx:pt>
          <cx:pt idx="49875">1100</cx:pt>
          <cx:pt idx="49876">1500</cx:pt>
          <cx:pt idx="49877">10800</cx:pt>
          <cx:pt idx="49878">11600</cx:pt>
          <cx:pt idx="49879">700</cx:pt>
          <cx:pt idx="49880">800</cx:pt>
          <cx:pt idx="49881">600</cx:pt>
          <cx:pt idx="49882">800</cx:pt>
          <cx:pt idx="49883">300</cx:pt>
          <cx:pt idx="49884">700</cx:pt>
          <cx:pt idx="49885">3600</cx:pt>
          <cx:pt idx="49886">1800</cx:pt>
          <cx:pt idx="49887">3000</cx:pt>
          <cx:pt idx="49888">3700</cx:pt>
          <cx:pt idx="49889">3000</cx:pt>
          <cx:pt idx="49890">4800</cx:pt>
          <cx:pt idx="49891">5700</cx:pt>
          <cx:pt idx="49892">7000</cx:pt>
          <cx:pt idx="49893">5300</cx:pt>
          <cx:pt idx="49894">7400</cx:pt>
          <cx:pt idx="49895">6500</cx:pt>
          <cx:pt idx="49896">6400</cx:pt>
          <cx:pt idx="49897">6500</cx:pt>
          <cx:pt idx="49898">8100</cx:pt>
          <cx:pt idx="49899">5700</cx:pt>
          <cx:pt idx="49900">6000</cx:pt>
          <cx:pt idx="49901">6700</cx:pt>
          <cx:pt idx="49902">6200</cx:pt>
          <cx:pt idx="49903">1200</cx:pt>
          <cx:pt idx="49904">1800</cx:pt>
          <cx:pt idx="49905">600</cx:pt>
          <cx:pt idx="49906">1100</cx:pt>
          <cx:pt idx="49907">300</cx:pt>
          <cx:pt idx="49908">1600</cx:pt>
          <cx:pt idx="49909">200</cx:pt>
          <cx:pt idx="49910">500</cx:pt>
          <cx:pt idx="49911">600</cx:pt>
          <cx:pt idx="49912">700</cx:pt>
          <cx:pt idx="49913">600</cx:pt>
          <cx:pt idx="49914">1200</cx:pt>
          <cx:pt idx="49915">6600</cx:pt>
          <cx:pt idx="49916">6000</cx:pt>
          <cx:pt idx="49917">4900</cx:pt>
          <cx:pt idx="49918">5900</cx:pt>
          <cx:pt idx="49919">4300</cx:pt>
          <cx:pt idx="49920">4200</cx:pt>
          <cx:pt idx="49921">4100</cx:pt>
          <cx:pt idx="49922">6200</cx:pt>
          <cx:pt idx="49923">4500</cx:pt>
          <cx:pt idx="49924">4800</cx:pt>
          <cx:pt idx="49925">4300</cx:pt>
          <cx:pt idx="49926">4400</cx:pt>
          <cx:pt idx="49927">1000</cx:pt>
          <cx:pt idx="49928">1700</cx:pt>
          <cx:pt idx="49929">1600</cx:pt>
          <cx:pt idx="49930">3100</cx:pt>
          <cx:pt idx="49931">1100</cx:pt>
          <cx:pt idx="49932">600</cx:pt>
          <cx:pt idx="49933">900</cx:pt>
          <cx:pt idx="49934">1200</cx:pt>
          <cx:pt idx="49935">1400</cx:pt>
          <cx:pt idx="49936">1000</cx:pt>
          <cx:pt idx="49937">1400</cx:pt>
          <cx:pt idx="49938">2300</cx:pt>
          <cx:pt idx="49939">1900</cx:pt>
          <cx:pt idx="49940">2300</cx:pt>
          <cx:pt idx="49941">2100</cx:pt>
          <cx:pt idx="49942">2700</cx:pt>
          <cx:pt idx="49943">2900</cx:pt>
          <cx:pt idx="49944">2500</cx:pt>
          <cx:pt idx="49945">2100</cx:pt>
          <cx:pt idx="49946">6600</cx:pt>
          <cx:pt idx="49947">3600</cx:pt>
          <cx:pt idx="49948">4000</cx:pt>
          <cx:pt idx="49949">2000</cx:pt>
          <cx:pt idx="49950">1600</cx:pt>
          <cx:pt idx="49951">2700</cx:pt>
          <cx:pt idx="49952">3000</cx:pt>
          <cx:pt idx="49953">2800</cx:pt>
          <cx:pt idx="49954">2800</cx:pt>
          <cx:pt idx="49955">2500</cx:pt>
          <cx:pt idx="49956">2900</cx:pt>
          <cx:pt idx="49957">3300</cx:pt>
          <cx:pt idx="49958">2800</cx:pt>
          <cx:pt idx="49959">4300</cx:pt>
          <cx:pt idx="49960">1300</cx:pt>
          <cx:pt idx="49961">2400</cx:pt>
          <cx:pt idx="49962">2600</cx:pt>
          <cx:pt idx="49963">4600</cx:pt>
          <cx:pt idx="49964">5100</cx:pt>
          <cx:pt idx="49965">3600</cx:pt>
          <cx:pt idx="49966">4900</cx:pt>
          <cx:pt idx="49967">5000</cx:pt>
          <cx:pt idx="49968">4000</cx:pt>
          <cx:pt idx="49969">5200</cx:pt>
          <cx:pt idx="49970">4800</cx:pt>
          <cx:pt idx="49971">4300</cx:pt>
          <cx:pt idx="49972">5000</cx:pt>
          <cx:pt idx="49973">5200</cx:pt>
          <cx:pt idx="49974">4800</cx:pt>
          <cx:pt idx="49975">6700</cx:pt>
          <cx:pt idx="49976">9800</cx:pt>
          <cx:pt idx="49977">3100</cx:pt>
          <cx:pt idx="49978">900</cx:pt>
          <cx:pt idx="49979">4900</cx:pt>
          <cx:pt idx="49980">4200</cx:pt>
          <cx:pt idx="49981">3200</cx:pt>
          <cx:pt idx="49982">3000</cx:pt>
          <cx:pt idx="49983">800</cx:pt>
          <cx:pt idx="49984">1100</cx:pt>
          <cx:pt idx="49985">1300</cx:pt>
          <cx:pt idx="49986">1000</cx:pt>
          <cx:pt idx="49987">3700</cx:pt>
          <cx:pt idx="49988">4400</cx:pt>
          <cx:pt idx="49989">4200</cx:pt>
          <cx:pt idx="49990">3600</cx:pt>
          <cx:pt idx="49991">2400</cx:pt>
          <cx:pt idx="49992">4400</cx:pt>
          <cx:pt idx="49993">3800</cx:pt>
          <cx:pt idx="49994">4300</cx:pt>
          <cx:pt idx="49995">5000</cx:pt>
          <cx:pt idx="49996">5300</cx:pt>
          <cx:pt idx="49997">5600</cx:pt>
          <cx:pt idx="49998">4800</cx:pt>
          <cx:pt idx="49999">6200</cx:pt>
          <cx:pt idx="50000">7700</cx:pt>
          <cx:pt idx="50001">6900</cx:pt>
          <cx:pt idx="50002">7000</cx:pt>
          <cx:pt idx="50003">6100</cx:pt>
          <cx:pt idx="50004">5600</cx:pt>
          <cx:pt idx="50005">5300</cx:pt>
          <cx:pt idx="50006">2800</cx:pt>
          <cx:pt idx="50007">2500</cx:pt>
          <cx:pt idx="50008">2100</cx:pt>
          <cx:pt idx="50009">900</cx:pt>
          <cx:pt idx="50010">1800</cx:pt>
          <cx:pt idx="50011">11200</cx:pt>
          <cx:pt idx="50012">15300</cx:pt>
          <cx:pt idx="50013">14800</cx:pt>
          <cx:pt idx="50014">15000</cx:pt>
          <cx:pt idx="50015">14300</cx:pt>
          <cx:pt idx="50016">11700</cx:pt>
          <cx:pt idx="50017">13200</cx:pt>
          <cx:pt idx="50018">11800</cx:pt>
          <cx:pt idx="50019">11300</cx:pt>
          <cx:pt idx="50020">11400</cx:pt>
          <cx:pt idx="50021">10300</cx:pt>
          <cx:pt idx="50022">11500</cx:pt>
          <cx:pt idx="50023">3100</cx:pt>
          <cx:pt idx="50024">5200</cx:pt>
          <cx:pt idx="50025">3100</cx:pt>
          <cx:pt idx="50026">3500</cx:pt>
          <cx:pt idx="50027">3400</cx:pt>
          <cx:pt idx="50028">2100</cx:pt>
          <cx:pt idx="50029">2800</cx:pt>
          <cx:pt idx="50030">3300</cx:pt>
          <cx:pt idx="50031">2600</cx:pt>
          <cx:pt idx="50032">2900</cx:pt>
          <cx:pt idx="50033">2700</cx:pt>
          <cx:pt idx="50034">3500</cx:pt>
          <cx:pt idx="50035">2500</cx:pt>
          <cx:pt idx="50036">4200</cx:pt>
          <cx:pt idx="50037">3200</cx:pt>
          <cx:pt idx="50038">3000</cx:pt>
          <cx:pt idx="50039">3300</cx:pt>
          <cx:pt idx="50040">2500</cx:pt>
          <cx:pt idx="50041">2400</cx:pt>
          <cx:pt idx="50042">2600</cx:pt>
          <cx:pt idx="50043">3600</cx:pt>
          <cx:pt idx="50044">3100</cx:pt>
          <cx:pt idx="50045">3100</cx:pt>
          <cx:pt idx="50046">2700</cx:pt>
          <cx:pt idx="50047">6700</cx:pt>
          <cx:pt idx="50048">8300</cx:pt>
          <cx:pt idx="50049">6500</cx:pt>
          <cx:pt idx="50050">6800</cx:pt>
          <cx:pt idx="50051">7700</cx:pt>
          <cx:pt idx="50052">5700</cx:pt>
          <cx:pt idx="50053">7300</cx:pt>
          <cx:pt idx="50054">8600</cx:pt>
          <cx:pt idx="50055">7400</cx:pt>
          <cx:pt idx="50056">7700</cx:pt>
          <cx:pt idx="50057">6400</cx:pt>
          <cx:pt idx="50058">4600</cx:pt>
          <cx:pt idx="50059">4500</cx:pt>
          <cx:pt idx="50060">6700</cx:pt>
          <cx:pt idx="50061">4300</cx:pt>
          <cx:pt idx="50062">6100</cx:pt>
          <cx:pt idx="50063">6200</cx:pt>
          <cx:pt idx="50064">4500</cx:pt>
          <cx:pt idx="50065">4600</cx:pt>
          <cx:pt idx="50066">4100</cx:pt>
          <cx:pt idx="50067">4500</cx:pt>
          <cx:pt idx="50068">4700</cx:pt>
          <cx:pt idx="50069">3400</cx:pt>
          <cx:pt idx="50070">4000</cx:pt>
          <cx:pt idx="50071">1700</cx:pt>
          <cx:pt idx="50072">2000</cx:pt>
          <cx:pt idx="50073">1700</cx:pt>
          <cx:pt idx="50074">2500</cx:pt>
          <cx:pt idx="50075">1600</cx:pt>
          <cx:pt idx="50076">2300</cx:pt>
          <cx:pt idx="50077">600</cx:pt>
          <cx:pt idx="50078">1800</cx:pt>
          <cx:pt idx="50079">1600</cx:pt>
          <cx:pt idx="50080">1800</cx:pt>
          <cx:pt idx="50081">1500</cx:pt>
          <cx:pt idx="50082">1200</cx:pt>
          <cx:pt idx="50083">7100</cx:pt>
          <cx:pt idx="50084">6000</cx:pt>
          <cx:pt idx="50085">4400</cx:pt>
          <cx:pt idx="50086">4300</cx:pt>
          <cx:pt idx="50087">5300</cx:pt>
          <cx:pt idx="50088">4500</cx:pt>
          <cx:pt idx="50089">5500</cx:pt>
          <cx:pt idx="50090">5300</cx:pt>
          <cx:pt idx="50091">9700</cx:pt>
          <cx:pt idx="50092">5900</cx:pt>
          <cx:pt idx="50093">4600</cx:pt>
          <cx:pt idx="50094">5100</cx:pt>
          <cx:pt idx="50095">1600</cx:pt>
          <cx:pt idx="50096">1100</cx:pt>
          <cx:pt idx="50097">1700</cx:pt>
          <cx:pt idx="50098">1700</cx:pt>
          <cx:pt idx="50099">1600</cx:pt>
          <cx:pt idx="50100">1800</cx:pt>
          <cx:pt idx="50101">1900</cx:pt>
          <cx:pt idx="50102">1800</cx:pt>
          <cx:pt idx="50103">1900</cx:pt>
          <cx:pt idx="50104">2800</cx:pt>
          <cx:pt idx="50105">1800</cx:pt>
          <cx:pt idx="50106">2700</cx:pt>
          <cx:pt idx="50107">6900</cx:pt>
          <cx:pt idx="50108">10900</cx:pt>
          <cx:pt idx="50109">8600</cx:pt>
          <cx:pt idx="50110">9600</cx:pt>
          <cx:pt idx="50111">7000</cx:pt>
          <cx:pt idx="50112">6200</cx:pt>
          <cx:pt idx="50113">3800</cx:pt>
          <cx:pt idx="50114">2700</cx:pt>
          <cx:pt idx="50115">2700</cx:pt>
          <cx:pt idx="50116">2900</cx:pt>
          <cx:pt idx="50117">2900</cx:pt>
          <cx:pt idx="50118">4800</cx:pt>
          <cx:pt idx="50119">4700</cx:pt>
          <cx:pt idx="50120">1400</cx:pt>
          <cx:pt idx="50121">1900</cx:pt>
          <cx:pt idx="50122">2900</cx:pt>
          <cx:pt idx="50123">1900</cx:pt>
          <cx:pt idx="50124">1300</cx:pt>
          <cx:pt idx="50125">1400</cx:pt>
          <cx:pt idx="50126">2700</cx:pt>
          <cx:pt idx="50127">3300</cx:pt>
          <cx:pt idx="50128">2100</cx:pt>
          <cx:pt idx="50129">6300</cx:pt>
          <cx:pt idx="50130">5400</cx:pt>
          <cx:pt idx="50131">2700</cx:pt>
          <cx:pt idx="50132">2000</cx:pt>
          <cx:pt idx="50133">2100</cx:pt>
          <cx:pt idx="50134">2200</cx:pt>
          <cx:pt idx="50135">1700</cx:pt>
          <cx:pt idx="50136">1700</cx:pt>
          <cx:pt idx="50137">2700</cx:pt>
          <cx:pt idx="50138">1900</cx:pt>
          <cx:pt idx="50139">2400</cx:pt>
          <cx:pt idx="50140">2300</cx:pt>
          <cx:pt idx="50141">1900</cx:pt>
          <cx:pt idx="50142">2200</cx:pt>
          <cx:pt idx="50143">5600</cx:pt>
          <cx:pt idx="50144">5000</cx:pt>
          <cx:pt idx="50145">5500</cx:pt>
          <cx:pt idx="50146">6100</cx:pt>
          <cx:pt idx="50147">2600</cx:pt>
          <cx:pt idx="50148">300</cx:pt>
          <cx:pt idx="50149">100</cx:pt>
          <cx:pt idx="50150">0</cx:pt>
          <cx:pt idx="50151">3700</cx:pt>
          <cx:pt idx="50152">2300</cx:pt>
          <cx:pt idx="50153">1900</cx:pt>
          <cx:pt idx="50154">2200</cx:pt>
          <cx:pt idx="50155">3900</cx:pt>
          <cx:pt idx="50156">3900</cx:pt>
          <cx:pt idx="50157">4800</cx:pt>
          <cx:pt idx="50158">6500</cx:pt>
          <cx:pt idx="50159">4800</cx:pt>
          <cx:pt idx="50160">3000</cx:pt>
          <cx:pt idx="50161">4200</cx:pt>
          <cx:pt idx="50162">3600</cx:pt>
          <cx:pt idx="50163">4000</cx:pt>
          <cx:pt idx="50164">3800</cx:pt>
          <cx:pt idx="50165">3300</cx:pt>
          <cx:pt idx="50166">4000</cx:pt>
          <cx:pt idx="50167">2200</cx:pt>
          <cx:pt idx="50168">2800</cx:pt>
          <cx:pt idx="50169">2500</cx:pt>
          <cx:pt idx="50170">3100</cx:pt>
          <cx:pt idx="50171">3800</cx:pt>
          <cx:pt idx="50172">3500</cx:pt>
          <cx:pt idx="50173">2700</cx:pt>
          <cx:pt idx="50174">3100</cx:pt>
          <cx:pt idx="50175">3000</cx:pt>
          <cx:pt idx="50176">23600</cx:pt>
          <cx:pt idx="50177">3500</cx:pt>
          <cx:pt idx="50178">3300</cx:pt>
          <cx:pt idx="50179">7800</cx:pt>
          <cx:pt idx="50180">9800</cx:pt>
          <cx:pt idx="50181">8200</cx:pt>
          <cx:pt idx="50182">12600</cx:pt>
          <cx:pt idx="50183">11700</cx:pt>
          <cx:pt idx="50184">9900</cx:pt>
          <cx:pt idx="50185">9800</cx:pt>
          <cx:pt idx="50186">10400</cx:pt>
          <cx:pt idx="50187">8000</cx:pt>
          <cx:pt idx="50188">5900</cx:pt>
          <cx:pt idx="50189">4600</cx:pt>
          <cx:pt idx="50190">4600</cx:pt>
          <cx:pt idx="50191">4100</cx:pt>
          <cx:pt idx="50192">500</cx:pt>
          <cx:pt idx="50193">2000</cx:pt>
          <cx:pt idx="50194">3000</cx:pt>
          <cx:pt idx="50195">2400</cx:pt>
          <cx:pt idx="50196">1600</cx:pt>
          <cx:pt idx="50197">2200</cx:pt>
          <cx:pt idx="50198">2600</cx:pt>
          <cx:pt idx="50199">2200</cx:pt>
          <cx:pt idx="50200">2300</cx:pt>
          <cx:pt idx="50201">1700</cx:pt>
          <cx:pt idx="50202">2400</cx:pt>
          <cx:pt idx="50203">3200</cx:pt>
          <cx:pt idx="50204">2400</cx:pt>
          <cx:pt idx="50205">2000</cx:pt>
          <cx:pt idx="50206">2500</cx:pt>
          <cx:pt idx="50207">2800</cx:pt>
          <cx:pt idx="50208">3400</cx:pt>
          <cx:pt idx="50209">2100</cx:pt>
          <cx:pt idx="50210">2400</cx:pt>
          <cx:pt idx="50211">2000</cx:pt>
          <cx:pt idx="50212">2100</cx:pt>
          <cx:pt idx="50213">2200</cx:pt>
          <cx:pt idx="50214">2300</cx:pt>
          <cx:pt idx="50215">500</cx:pt>
          <cx:pt idx="50216">700</cx:pt>
          <cx:pt idx="50217">600</cx:pt>
          <cx:pt idx="50218">700</cx:pt>
          <cx:pt idx="50219">500</cx:pt>
          <cx:pt idx="50220">500</cx:pt>
          <cx:pt idx="50221">400</cx:pt>
          <cx:pt idx="50222">700</cx:pt>
          <cx:pt idx="50223">700</cx:pt>
          <cx:pt idx="50224">800</cx:pt>
          <cx:pt idx="50225">700</cx:pt>
          <cx:pt idx="50226">600</cx:pt>
          <cx:pt idx="50227">2300</cx:pt>
          <cx:pt idx="50228">1700</cx:pt>
          <cx:pt idx="50229">2200</cx:pt>
          <cx:pt idx="50230">2300</cx:pt>
          <cx:pt idx="50231">1200</cx:pt>
          <cx:pt idx="50232">1200</cx:pt>
          <cx:pt idx="50233">2900</cx:pt>
          <cx:pt idx="50234">3600</cx:pt>
          <cx:pt idx="50235">3100</cx:pt>
          <cx:pt idx="50236">3000</cx:pt>
          <cx:pt idx="50237">2400</cx:pt>
          <cx:pt idx="50238">2600</cx:pt>
          <cx:pt idx="50239">4400</cx:pt>
          <cx:pt idx="50240">2600</cx:pt>
          <cx:pt idx="50241">1900</cx:pt>
          <cx:pt idx="50242">2200</cx:pt>
          <cx:pt idx="50243">3000</cx:pt>
          <cx:pt idx="50244">1300</cx:pt>
          <cx:pt idx="50245">2400</cx:pt>
          <cx:pt idx="50246">1700</cx:pt>
          <cx:pt idx="50247">2200</cx:pt>
          <cx:pt idx="50248">2400</cx:pt>
          <cx:pt idx="50249">2100</cx:pt>
          <cx:pt idx="50250">2500</cx:pt>
          <cx:pt idx="50251">3800</cx:pt>
          <cx:pt idx="50252">5400</cx:pt>
          <cx:pt idx="50253">3300</cx:pt>
          <cx:pt idx="50254">4800</cx:pt>
          <cx:pt idx="50255">4800</cx:pt>
          <cx:pt idx="50256">3200</cx:pt>
          <cx:pt idx="50257">4000</cx:pt>
          <cx:pt idx="50258">4300</cx:pt>
          <cx:pt idx="50259">3700</cx:pt>
          <cx:pt idx="50260">4000</cx:pt>
          <cx:pt idx="50261">4200</cx:pt>
          <cx:pt idx="50262">3800</cx:pt>
          <cx:pt idx="50263">3100</cx:pt>
          <cx:pt idx="50264">5300</cx:pt>
          <cx:pt idx="50265">5900</cx:pt>
          <cx:pt idx="50266">16500</cx:pt>
          <cx:pt idx="50267">6100</cx:pt>
          <cx:pt idx="50268">3600</cx:pt>
          <cx:pt idx="50269">4600</cx:pt>
          <cx:pt idx="50270">2700</cx:pt>
          <cx:pt idx="50271">2700</cx:pt>
          <cx:pt idx="50272">2500</cx:pt>
          <cx:pt idx="50273">3000</cx:pt>
          <cx:pt idx="50274">3600</cx:pt>
          <cx:pt idx="50275">7100</cx:pt>
          <cx:pt idx="50276">7200</cx:pt>
          <cx:pt idx="50277">5900</cx:pt>
          <cx:pt idx="50278">7400</cx:pt>
          <cx:pt idx="50279">5600</cx:pt>
          <cx:pt idx="50280">5900</cx:pt>
          <cx:pt idx="50281">7200</cx:pt>
          <cx:pt idx="50282">5500</cx:pt>
          <cx:pt idx="50283">5100</cx:pt>
          <cx:pt idx="50284">5000</cx:pt>
          <cx:pt idx="50285">5500</cx:pt>
          <cx:pt idx="50286">6900</cx:pt>
          <cx:pt idx="50287">9400</cx:pt>
          <cx:pt idx="50288">8300</cx:pt>
          <cx:pt idx="50289">6600</cx:pt>
          <cx:pt idx="50290">5000</cx:pt>
          <cx:pt idx="50291">9000</cx:pt>
          <cx:pt idx="50292">8200</cx:pt>
          <cx:pt idx="50293">7800</cx:pt>
          <cx:pt idx="50294">5900</cx:pt>
          <cx:pt idx="50295">5300</cx:pt>
          <cx:pt idx="50296">8800</cx:pt>
          <cx:pt idx="50297">7800</cx:pt>
          <cx:pt idx="50298">8500</cx:pt>
          <cx:pt idx="50299">4900</cx:pt>
          <cx:pt idx="50300">10200</cx:pt>
          <cx:pt idx="50301">5300</cx:pt>
          <cx:pt idx="50302">8100</cx:pt>
          <cx:pt idx="50303">5800</cx:pt>
          <cx:pt idx="50304">7000</cx:pt>
          <cx:pt idx="50305">8400</cx:pt>
          <cx:pt idx="50306">5100</cx:pt>
          <cx:pt idx="50307">4000</cx:pt>
          <cx:pt idx="50308">4700</cx:pt>
          <cx:pt idx="50309">4000</cx:pt>
          <cx:pt idx="50310">4400</cx:pt>
          <cx:pt idx="50311">1500</cx:pt>
          <cx:pt idx="50312">2200</cx:pt>
          <cx:pt idx="50313">2300</cx:pt>
          <cx:pt idx="50314">3200</cx:pt>
          <cx:pt idx="50315">2400</cx:pt>
          <cx:pt idx="50316">1600</cx:pt>
          <cx:pt idx="50317">3600</cx:pt>
          <cx:pt idx="50318">1200</cx:pt>
          <cx:pt idx="50319">1700</cx:pt>
          <cx:pt idx="50320">3200</cx:pt>
          <cx:pt idx="50321">1700</cx:pt>
          <cx:pt idx="50322">2600</cx:pt>
          <cx:pt idx="50323">6100</cx:pt>
          <cx:pt idx="50324">5900</cx:pt>
          <cx:pt idx="50325">4900</cx:pt>
          <cx:pt idx="50326">7400</cx:pt>
          <cx:pt idx="50327">6500</cx:pt>
          <cx:pt idx="50328">7000</cx:pt>
          <cx:pt idx="50329">6300</cx:pt>
          <cx:pt idx="50330">5700</cx:pt>
          <cx:pt idx="50331">4400</cx:pt>
          <cx:pt idx="50332">6000</cx:pt>
          <cx:pt idx="50333">6700</cx:pt>
          <cx:pt idx="50334">6100</cx:pt>
          <cx:pt idx="50335">3000</cx:pt>
          <cx:pt idx="50336">2700</cx:pt>
          <cx:pt idx="50337">2200</cx:pt>
          <cx:pt idx="50338">1300</cx:pt>
          <cx:pt idx="50339">2300</cx:pt>
          <cx:pt idx="50340">5900</cx:pt>
          <cx:pt idx="50341">0</cx:pt>
          <cx:pt idx="50342">4800</cx:pt>
          <cx:pt idx="50343">0</cx:pt>
          <cx:pt idx="50344">1400</cx:pt>
          <cx:pt idx="50345">2400</cx:pt>
          <cx:pt idx="50346">3000</cx:pt>
          <cx:pt idx="50347">6800</cx:pt>
          <cx:pt idx="50348">8200</cx:pt>
          <cx:pt idx="50349">5500</cx:pt>
          <cx:pt idx="50350">8200</cx:pt>
          <cx:pt idx="50351">6100</cx:pt>
          <cx:pt idx="50352">6400</cx:pt>
          <cx:pt idx="50353">6300</cx:pt>
          <cx:pt idx="50354">5900</cx:pt>
          <cx:pt idx="50355">5500</cx:pt>
          <cx:pt idx="50356">7100</cx:pt>
          <cx:pt idx="50357">5800</cx:pt>
          <cx:pt idx="50358">5400</cx:pt>
          <cx:pt idx="50359">4500</cx:pt>
          <cx:pt idx="50360">3500</cx:pt>
          <cx:pt idx="50361">3100</cx:pt>
          <cx:pt idx="50362">3200</cx:pt>
          <cx:pt idx="50363">3600</cx:pt>
          <cx:pt idx="50364">3000</cx:pt>
          <cx:pt idx="50365">3100</cx:pt>
          <cx:pt idx="50366">2600</cx:pt>
          <cx:pt idx="50367">3100</cx:pt>
          <cx:pt idx="50368">0</cx:pt>
          <cx:pt idx="50369">6600</cx:pt>
          <cx:pt idx="50370">3300</cx:pt>
          <cx:pt idx="50371">100</cx:pt>
          <cx:pt idx="50372">800</cx:pt>
          <cx:pt idx="50373">1500</cx:pt>
          <cx:pt idx="50374">1500</cx:pt>
          <cx:pt idx="50375">2000</cx:pt>
          <cx:pt idx="50376">2000</cx:pt>
          <cx:pt idx="50377">1800</cx:pt>
          <cx:pt idx="50378">2100</cx:pt>
          <cx:pt idx="50379">1600</cx:pt>
          <cx:pt idx="50380">2300</cx:pt>
          <cx:pt idx="50381">1700</cx:pt>
          <cx:pt idx="50382">3000</cx:pt>
          <cx:pt idx="50383">1800</cx:pt>
          <cx:pt idx="50384">1800</cx:pt>
          <cx:pt idx="50385">2300</cx:pt>
          <cx:pt idx="50386">2800</cx:pt>
          <cx:pt idx="50387">3800</cx:pt>
          <cx:pt idx="50388">3200</cx:pt>
          <cx:pt idx="50389">2300</cx:pt>
          <cx:pt idx="50390">2100</cx:pt>
          <cx:pt idx="50391">1600</cx:pt>
          <cx:pt idx="50392">2000</cx:pt>
          <cx:pt idx="50393">1700</cx:pt>
          <cx:pt idx="50394">700</cx:pt>
          <cx:pt idx="50395">1500</cx:pt>
          <cx:pt idx="50396">500</cx:pt>
          <cx:pt idx="50397">0</cx:pt>
          <cx:pt idx="50398">0</cx:pt>
          <cx:pt idx="50399">0</cx:pt>
          <cx:pt idx="50400">1800</cx:pt>
          <cx:pt idx="50401">3600</cx:pt>
          <cx:pt idx="50402">3000</cx:pt>
          <cx:pt idx="50403">2400</cx:pt>
          <cx:pt idx="50404">3500</cx:pt>
          <cx:pt idx="50405">2700</cx:pt>
          <cx:pt idx="50406">3300</cx:pt>
          <cx:pt idx="50407">3100</cx:pt>
          <cx:pt idx="50408">3000</cx:pt>
          <cx:pt idx="50409">2900</cx:pt>
          <cx:pt idx="50410">2600</cx:pt>
          <cx:pt idx="50411">3000</cx:pt>
          <cx:pt idx="50412">3500</cx:pt>
          <cx:pt idx="50413">2900</cx:pt>
          <cx:pt idx="50414">3200</cx:pt>
          <cx:pt idx="50415">2500</cx:pt>
          <cx:pt idx="50416">2900</cx:pt>
          <cx:pt idx="50417">2500</cx:pt>
          <cx:pt idx="50418">3400</cx:pt>
          <cx:pt idx="50419">2800</cx:pt>
          <cx:pt idx="50420">2000</cx:pt>
          <cx:pt idx="50421">2100</cx:pt>
          <cx:pt idx="50422">2100</cx:pt>
          <cx:pt idx="50423">1700</cx:pt>
          <cx:pt idx="50424">1800</cx:pt>
          <cx:pt idx="50425">1400</cx:pt>
          <cx:pt idx="50426">2100</cx:pt>
          <cx:pt idx="50427">2200</cx:pt>
          <cx:pt idx="50428">2200</cx:pt>
          <cx:pt idx="50429">2300</cx:pt>
          <cx:pt idx="50430">1800</cx:pt>
          <cx:pt idx="50431">1400</cx:pt>
          <cx:pt idx="50432">800</cx:pt>
          <cx:pt idx="50433">800</cx:pt>
          <cx:pt idx="50434">700</cx:pt>
          <cx:pt idx="50435">700</cx:pt>
          <cx:pt idx="50436">1000</cx:pt>
          <cx:pt idx="50437">700</cx:pt>
          <cx:pt idx="50438">800</cx:pt>
          <cx:pt idx="50439">700</cx:pt>
          <cx:pt idx="50440">600</cx:pt>
          <cx:pt idx="50441">700</cx:pt>
          <cx:pt idx="50442">900</cx:pt>
          <cx:pt idx="50443">800</cx:pt>
          <cx:pt idx="50444">2200</cx:pt>
          <cx:pt idx="50445">1600</cx:pt>
          <cx:pt idx="50446">1900</cx:pt>
          <cx:pt idx="50447">1900</cx:pt>
          <cx:pt idx="50448">2900</cx:pt>
          <cx:pt idx="50449">2000</cx:pt>
          <cx:pt idx="50450">2000</cx:pt>
          <cx:pt idx="50451">1800</cx:pt>
          <cx:pt idx="50452">3300</cx:pt>
          <cx:pt idx="50453">1000</cx:pt>
          <cx:pt idx="50454">2500</cx:pt>
          <cx:pt idx="50455">2900</cx:pt>
          <cx:pt idx="50456">700</cx:pt>
          <cx:pt idx="50457">300</cx:pt>
          <cx:pt idx="50458">200</cx:pt>
          <cx:pt idx="50459">100</cx:pt>
          <cx:pt idx="50460">400</cx:pt>
          <cx:pt idx="50461">1700</cx:pt>
          <cx:pt idx="50462">1300</cx:pt>
          <cx:pt idx="50463">900</cx:pt>
          <cx:pt idx="50464">1100</cx:pt>
          <cx:pt idx="50465">1000</cx:pt>
          <cx:pt idx="50466">1200</cx:pt>
          <cx:pt idx="50467">1200</cx:pt>
          <cx:pt idx="50468">1300</cx:pt>
          <cx:pt idx="50469">2300</cx:pt>
          <cx:pt idx="50470">2400</cx:pt>
          <cx:pt idx="50471">1600</cx:pt>
          <cx:pt idx="50472">1500</cx:pt>
          <cx:pt idx="50473">1500</cx:pt>
          <cx:pt idx="50474">1100</cx:pt>
          <cx:pt idx="50475">2100</cx:pt>
          <cx:pt idx="50476">2600</cx:pt>
          <cx:pt idx="50477">3000</cx:pt>
          <cx:pt idx="50478">2300</cx:pt>
          <cx:pt idx="50479">2100</cx:pt>
          <cx:pt idx="50480">2400</cx:pt>
          <cx:pt idx="50481">0</cx:pt>
          <cx:pt idx="50482">0</cx:pt>
          <cx:pt idx="50483">200</cx:pt>
          <cx:pt idx="50484">1200</cx:pt>
          <cx:pt idx="50485">2300</cx:pt>
          <cx:pt idx="50486">1000</cx:pt>
          <cx:pt idx="50487">1400</cx:pt>
          <cx:pt idx="50488">1700</cx:pt>
          <cx:pt idx="50489">1800</cx:pt>
          <cx:pt idx="50490">1500</cx:pt>
          <cx:pt idx="50491">2700</cx:pt>
          <cx:pt idx="50492">3300</cx:pt>
          <cx:pt idx="50493">2200</cx:pt>
          <cx:pt idx="50494">1800</cx:pt>
          <cx:pt idx="50495">1200</cx:pt>
          <cx:pt idx="50496">200</cx:pt>
          <cx:pt idx="50497">0</cx:pt>
          <cx:pt idx="50498">0</cx:pt>
          <cx:pt idx="50499">0</cx:pt>
          <cx:pt idx="50500">0</cx:pt>
          <cx:pt idx="50501">200</cx:pt>
          <cx:pt idx="50502">600</cx:pt>
          <cx:pt idx="50503">400</cx:pt>
          <cx:pt idx="50504">300</cx:pt>
          <cx:pt idx="50505">900</cx:pt>
          <cx:pt idx="50506">0</cx:pt>
          <cx:pt idx="50507">100</cx:pt>
          <cx:pt idx="50508">0</cx:pt>
          <cx:pt idx="50509">0</cx:pt>
          <cx:pt idx="50510">200</cx:pt>
          <cx:pt idx="50511">0</cx:pt>
          <cx:pt idx="50512">0</cx:pt>
          <cx:pt idx="50513">700</cx:pt>
          <cx:pt idx="50514">2800</cx:pt>
          <cx:pt idx="50515">3200</cx:pt>
          <cx:pt idx="50516">2500</cx:pt>
          <cx:pt idx="50517">3100</cx:pt>
          <cx:pt idx="50518">5400</cx:pt>
          <cx:pt idx="50519">0</cx:pt>
          <cx:pt idx="50520">300</cx:pt>
          <cx:pt idx="50521">2000</cx:pt>
          <cx:pt idx="50522">1100</cx:pt>
          <cx:pt idx="50523">2100</cx:pt>
          <cx:pt idx="50524">1500</cx:pt>
          <cx:pt idx="50525">2300</cx:pt>
          <cx:pt idx="50526">1700</cx:pt>
          <cx:pt idx="50527">2200</cx:pt>
          <cx:pt idx="50528">2100</cx:pt>
          <cx:pt idx="50529">2400</cx:pt>
          <cx:pt idx="50530">1500</cx:pt>
          <cx:pt idx="50531">2500</cx:pt>
          <cx:pt idx="50532">1600</cx:pt>
          <cx:pt idx="50533">1500</cx:pt>
          <cx:pt idx="50534">2300</cx:pt>
          <cx:pt idx="50535">1600</cx:pt>
          <cx:pt idx="50536">1000</cx:pt>
          <cx:pt idx="50537">2700</cx:pt>
          <cx:pt idx="50538">1000</cx:pt>
          <cx:pt idx="50539">3200</cx:pt>
          <cx:pt idx="50540">3700</cx:pt>
          <cx:pt idx="50541">3200</cx:pt>
          <cx:pt idx="50542">1200</cx:pt>
          <cx:pt idx="50543">1800</cx:pt>
          <cx:pt idx="50544">700</cx:pt>
          <cx:pt idx="50545">2200</cx:pt>
          <cx:pt idx="50546">1700</cx:pt>
          <cx:pt idx="50547">300</cx:pt>
          <cx:pt idx="50548">300</cx:pt>
          <cx:pt idx="50549">300</cx:pt>
          <cx:pt idx="50550">0</cx:pt>
          <cx:pt idx="50551">0</cx:pt>
          <cx:pt idx="50552">300</cx:pt>
          <cx:pt idx="50553">2100</cx:pt>
          <cx:pt idx="50554">800</cx:pt>
          <cx:pt idx="50555">2100</cx:pt>
          <cx:pt idx="50556">400</cx:pt>
          <cx:pt idx="50557">600</cx:pt>
          <cx:pt idx="50558">400</cx:pt>
          <cx:pt idx="50559">600</cx:pt>
          <cx:pt idx="50560">600</cx:pt>
          <cx:pt idx="50561">500</cx:pt>
          <cx:pt idx="50562">600</cx:pt>
          <cx:pt idx="50563">300</cx:pt>
          <cx:pt idx="50564">700</cx:pt>
          <cx:pt idx="50565">500</cx:pt>
          <cx:pt idx="50566">300</cx:pt>
          <cx:pt idx="50567">600</cx:pt>
          <cx:pt idx="50568">2400</cx:pt>
          <cx:pt idx="50569">3200</cx:pt>
          <cx:pt idx="50570">1800</cx:pt>
          <cx:pt idx="50571">1000</cx:pt>
          <cx:pt idx="50572">1800</cx:pt>
          <cx:pt idx="50573">1000</cx:pt>
          <cx:pt idx="50574">2100</cx:pt>
          <cx:pt idx="50575">1700</cx:pt>
          <cx:pt idx="50576">0</cx:pt>
          <cx:pt idx="50577">100</cx:pt>
          <cx:pt idx="50578">0</cx:pt>
          <cx:pt idx="50579">0</cx:pt>
          <cx:pt idx="50580">0</cx:pt>
          <cx:pt idx="50581">1700</cx:pt>
          <cx:pt idx="50582">1300</cx:pt>
          <cx:pt idx="50583">1300</cx:pt>
          <cx:pt idx="50584">1200</cx:pt>
          <cx:pt idx="50585">1700</cx:pt>
          <cx:pt idx="50586">1200</cx:pt>
          <cx:pt idx="50587">1200</cx:pt>
          <cx:pt idx="50588">1400</cx:pt>
          <cx:pt idx="50589">1100</cx:pt>
          <cx:pt idx="50590">800</cx:pt>
          <cx:pt idx="50591">1800</cx:pt>
          <cx:pt idx="50592">1100</cx:pt>
          <cx:pt idx="50593">1300</cx:pt>
          <cx:pt idx="50594">1200</cx:pt>
          <cx:pt idx="50595">1600</cx:pt>
          <cx:pt idx="50596">2400</cx:pt>
          <cx:pt idx="50597">2300</cx:pt>
          <cx:pt idx="50598">1400</cx:pt>
          <cx:pt idx="50599">1400</cx:pt>
          <cx:pt idx="50600">1300</cx:pt>
          <cx:pt idx="50601">1000</cx:pt>
          <cx:pt idx="50602">1500</cx:pt>
          <cx:pt idx="50603">1600</cx:pt>
          <cx:pt idx="50604">1500</cx:pt>
          <cx:pt idx="50605">700</cx:pt>
          <cx:pt idx="50606">1000</cx:pt>
          <cx:pt idx="50607">900</cx:pt>
          <cx:pt idx="50608">1100</cx:pt>
          <cx:pt idx="50609">1200</cx:pt>
          <cx:pt idx="50610">800</cx:pt>
          <cx:pt idx="50611">800</cx:pt>
          <cx:pt idx="50612">1300</cx:pt>
          <cx:pt idx="50613">1200</cx:pt>
          <cx:pt idx="50614">1700</cx:pt>
          <cx:pt idx="50615">1900</cx:pt>
          <cx:pt idx="50616">1400</cx:pt>
          <cx:pt idx="50617">500</cx:pt>
          <cx:pt idx="50618">500</cx:pt>
          <cx:pt idx="50619">400</cx:pt>
          <cx:pt idx="50620">600</cx:pt>
          <cx:pt idx="50621">500</cx:pt>
          <cx:pt idx="50622">400</cx:pt>
          <cx:pt idx="50623">500</cx:pt>
          <cx:pt idx="50624">700</cx:pt>
          <cx:pt idx="50625">600</cx:pt>
          <cx:pt idx="50626">500</cx:pt>
          <cx:pt idx="50627">500</cx:pt>
          <cx:pt idx="50628">500</cx:pt>
          <cx:pt idx="50629">1900</cx:pt>
          <cx:pt idx="50630">1400</cx:pt>
          <cx:pt idx="50631">1700</cx:pt>
          <cx:pt idx="50632">1700</cx:pt>
          <cx:pt idx="50633">2300</cx:pt>
          <cx:pt idx="50634">1700</cx:pt>
          <cx:pt idx="50635">1600</cx:pt>
          <cx:pt idx="50636">1000</cx:pt>
          <cx:pt idx="50637">1000</cx:pt>
          <cx:pt idx="50638">1200</cx:pt>
          <cx:pt idx="50639">1900</cx:pt>
          <cx:pt idx="50640">1800</cx:pt>
          <cx:pt idx="50641">5100</cx:pt>
          <cx:pt idx="50642">3500</cx:pt>
          <cx:pt idx="50643">0</cx:pt>
          <cx:pt idx="50644">100</cx:pt>
          <cx:pt idx="50645">1800</cx:pt>
          <cx:pt idx="50646">600</cx:pt>
          <cx:pt idx="50647">700</cx:pt>
          <cx:pt idx="50648">300</cx:pt>
          <cx:pt idx="50649">900</cx:pt>
          <cx:pt idx="50650">400</cx:pt>
          <cx:pt idx="50651">500</cx:pt>
          <cx:pt idx="50652">400</cx:pt>
          <cx:pt idx="50653">1200</cx:pt>
          <cx:pt idx="50654">1900</cx:pt>
          <cx:pt idx="50655">1600</cx:pt>
          <cx:pt idx="50656">900</cx:pt>
          <cx:pt idx="50657">100</cx:pt>
          <cx:pt idx="50658">4800</cx:pt>
          <cx:pt idx="50659">2900</cx:pt>
          <cx:pt idx="50660">2200</cx:pt>
          <cx:pt idx="50661">3400</cx:pt>
          <cx:pt idx="50662">2900</cx:pt>
          <cx:pt idx="50663">2300</cx:pt>
          <cx:pt idx="50664">3200</cx:pt>
          <cx:pt idx="50665">3400</cx:pt>
          <cx:pt idx="50666">2900</cx:pt>
          <cx:pt idx="50667">0</cx:pt>
          <cx:pt idx="50668">100</cx:pt>
          <cx:pt idx="50669">0</cx:pt>
          <cx:pt idx="50670">300</cx:pt>
          <cx:pt idx="50671">600</cx:pt>
          <cx:pt idx="50672">200</cx:pt>
          <cx:pt idx="50673">1300</cx:pt>
          <cx:pt idx="50674">700</cx:pt>
          <cx:pt idx="50675">2100</cx:pt>
          <cx:pt idx="50676">2600</cx:pt>
          <cx:pt idx="50677">2100</cx:pt>
          <cx:pt idx="50678">8800</cx:pt>
          <cx:pt idx="50679">600</cx:pt>
          <cx:pt idx="50680">1500</cx:pt>
          <cx:pt idx="50681">2400</cx:pt>
          <cx:pt idx="50682">1500</cx:pt>
          <cx:pt idx="50683">1800</cx:pt>
          <cx:pt idx="50684">2300</cx:pt>
          <cx:pt idx="50685">2600</cx:pt>
          <cx:pt idx="50686">100</cx:pt>
          <cx:pt idx="50687">400</cx:pt>
          <cx:pt idx="50688">100</cx:pt>
          <cx:pt idx="50689">0</cx:pt>
          <cx:pt idx="50690">100</cx:pt>
          <cx:pt idx="50691">0</cx:pt>
          <cx:pt idx="50692">0</cx:pt>
          <cx:pt idx="50693">0</cx:pt>
          <cx:pt idx="50694">0</cx:pt>
          <cx:pt idx="50695">100</cx:pt>
          <cx:pt idx="50696">500</cx:pt>
          <cx:pt idx="50697">800</cx:pt>
          <cx:pt idx="50698">2700</cx:pt>
          <cx:pt idx="50699">2200</cx:pt>
          <cx:pt idx="50700">2100</cx:pt>
          <cx:pt idx="50701">2700</cx:pt>
          <cx:pt idx="50702">3000</cx:pt>
          <cx:pt idx="50703">2500</cx:pt>
          <cx:pt idx="50704">2100</cx:pt>
          <cx:pt idx="50705">2700</cx:pt>
          <cx:pt idx="50706">2700</cx:pt>
          <cx:pt idx="50707">1800</cx:pt>
          <cx:pt idx="50708">2300</cx:pt>
          <cx:pt idx="50709">2000</cx:pt>
          <cx:pt idx="50710">1100</cx:pt>
          <cx:pt idx="50711">0</cx:pt>
          <cx:pt idx="50712">100</cx:pt>
          <cx:pt idx="50713">500</cx:pt>
          <cx:pt idx="50714">1400</cx:pt>
          <cx:pt idx="50715">7900</cx:pt>
          <cx:pt idx="50716">6300</cx:pt>
          <cx:pt idx="50717">2300</cx:pt>
          <cx:pt idx="50718">4400</cx:pt>
          <cx:pt idx="50719">200</cx:pt>
          <cx:pt idx="50720">200</cx:pt>
          <cx:pt idx="50721">300</cx:pt>
          <cx:pt idx="50722">500</cx:pt>
          <cx:pt idx="50723">900</cx:pt>
          <cx:pt idx="50724">2000</cx:pt>
          <cx:pt idx="50725">2000</cx:pt>
          <cx:pt idx="50726">600</cx:pt>
          <cx:pt idx="50727">1100</cx:pt>
          <cx:pt idx="50728">3900</cx:pt>
          <cx:pt idx="50729">1400</cx:pt>
          <cx:pt idx="50730">2700</cx:pt>
          <cx:pt idx="50731">2300</cx:pt>
          <cx:pt idx="50732">3000</cx:pt>
          <cx:pt idx="50733">1000</cx:pt>
          <cx:pt idx="50734">4200</cx:pt>
          <cx:pt idx="50735">2200</cx:pt>
          <cx:pt idx="50736">2200</cx:pt>
          <cx:pt idx="50737">2500</cx:pt>
          <cx:pt idx="50738">2400</cx:pt>
          <cx:pt idx="50739">2600</cx:pt>
          <cx:pt idx="50740">3100</cx:pt>
          <cx:pt idx="50741">2000</cx:pt>
          <cx:pt idx="50742">2100</cx:pt>
          <cx:pt idx="50743">600</cx:pt>
          <cx:pt idx="50744">2600</cx:pt>
          <cx:pt idx="50745">100</cx:pt>
          <cx:pt idx="50746">0</cx:pt>
          <cx:pt idx="50747">400</cx:pt>
          <cx:pt idx="50748">600</cx:pt>
          <cx:pt idx="50749">1300</cx:pt>
          <cx:pt idx="50750">200</cx:pt>
          <cx:pt idx="50751">400</cx:pt>
          <cx:pt idx="50752">2400</cx:pt>
          <cx:pt idx="50753">4300</cx:pt>
          <cx:pt idx="50754">8800</cx:pt>
          <cx:pt idx="50755">6100</cx:pt>
          <cx:pt idx="50756">1600</cx:pt>
          <cx:pt idx="50757">1000</cx:pt>
          <cx:pt idx="50758">1300</cx:pt>
          <cx:pt idx="50759">1400</cx:pt>
          <cx:pt idx="50760">2100</cx:pt>
          <cx:pt idx="50761">1600</cx:pt>
          <cx:pt idx="50762">2000</cx:pt>
          <cx:pt idx="50763">2300</cx:pt>
          <cx:pt idx="50764">1900</cx:pt>
          <cx:pt idx="50765">1800</cx:pt>
          <cx:pt idx="50766">2100</cx:pt>
          <cx:pt idx="50767">1700</cx:pt>
          <cx:pt idx="50768">1700</cx:pt>
          <cx:pt idx="50769">1700</cx:pt>
          <cx:pt idx="50770">1800</cx:pt>
          <cx:pt idx="50771">1800</cx:pt>
          <cx:pt idx="50772">2000</cx:pt>
          <cx:pt idx="50773">1600</cx:pt>
          <cx:pt idx="50774">0</cx:pt>
          <cx:pt idx="50775">300</cx:pt>
          <cx:pt idx="50776">1900</cx:pt>
          <cx:pt idx="50777">7000</cx:pt>
          <cx:pt idx="50778">4400</cx:pt>
          <cx:pt idx="50779">4800</cx:pt>
          <cx:pt idx="50780">4100</cx:pt>
          <cx:pt idx="50781">4700</cx:pt>
          <cx:pt idx="50782">3200</cx:pt>
          <cx:pt idx="50783">5600</cx:pt>
          <cx:pt idx="50784">4100</cx:pt>
          <cx:pt idx="50785">5300</cx:pt>
          <cx:pt idx="50786">4800</cx:pt>
          <cx:pt idx="50787">2000</cx:pt>
          <cx:pt idx="50788">1500</cx:pt>
          <cx:pt idx="50789">0</cx:pt>
          <cx:pt idx="50790">0</cx:pt>
          <cx:pt idx="50791">0</cx:pt>
          <cx:pt idx="50792">0</cx:pt>
          <cx:pt idx="50793">300</cx:pt>
          <cx:pt idx="50794">0</cx:pt>
          <cx:pt idx="50795">400</cx:pt>
          <cx:pt idx="50796">0</cx:pt>
          <cx:pt idx="50797">0</cx:pt>
          <cx:pt idx="50798">0</cx:pt>
          <cx:pt idx="50799">0</cx:pt>
          <cx:pt idx="50800">2700</cx:pt>
          <cx:pt idx="50801">0</cx:pt>
          <cx:pt idx="50802">100</cx:pt>
          <cx:pt idx="50803">1000</cx:pt>
          <cx:pt idx="50804">500</cx:pt>
          <cx:pt idx="50805">1200</cx:pt>
          <cx:pt idx="50806">1800</cx:pt>
          <cx:pt idx="50807">2200</cx:pt>
          <cx:pt idx="50808">1900</cx:pt>
          <cx:pt idx="50809">1900</cx:pt>
          <cx:pt idx="50810">2000</cx:pt>
          <cx:pt idx="50811">2400</cx:pt>
          <cx:pt idx="50812">3100</cx:pt>
          <cx:pt idx="50813">2500</cx:pt>
          <cx:pt idx="50814">1700</cx:pt>
          <cx:pt idx="50815">1600</cx:pt>
          <cx:pt idx="50816">1600</cx:pt>
          <cx:pt idx="50817">2200</cx:pt>
          <cx:pt idx="50818">2700</cx:pt>
          <cx:pt idx="50819">2500</cx:pt>
          <cx:pt idx="50820">1500</cx:pt>
          <cx:pt idx="50821">3500</cx:pt>
          <cx:pt idx="50822">2400</cx:pt>
          <cx:pt idx="50823">3000</cx:pt>
          <cx:pt idx="50824">3900</cx:pt>
          <cx:pt idx="50825">2700</cx:pt>
          <cx:pt idx="50826">5600</cx:pt>
          <cx:pt idx="50827">1600</cx:pt>
          <cx:pt idx="50828">3800</cx:pt>
          <cx:pt idx="50829">3700</cx:pt>
          <cx:pt idx="50830">4600</cx:pt>
          <cx:pt idx="50831">3700</cx:pt>
          <cx:pt idx="50832">2200</cx:pt>
          <cx:pt idx="50833">1200</cx:pt>
          <cx:pt idx="50834">8500</cx:pt>
          <cx:pt idx="50835">4300</cx:pt>
          <cx:pt idx="50836">2200</cx:pt>
          <cx:pt idx="50837">1600</cx:pt>
          <cx:pt idx="50838">1700</cx:pt>
          <cx:pt idx="50839">2000</cx:pt>
          <cx:pt idx="50840">1400</cx:pt>
          <cx:pt idx="50841">1600</cx:pt>
          <cx:pt idx="50842">1600</cx:pt>
          <cx:pt idx="50843">2200</cx:pt>
          <cx:pt idx="50844">2200</cx:pt>
          <cx:pt idx="50845">900</cx:pt>
          <cx:pt idx="50846">2100</cx:pt>
          <cx:pt idx="50847">2100</cx:pt>
          <cx:pt idx="50848">0</cx:pt>
          <cx:pt idx="50849">0</cx:pt>
          <cx:pt idx="50850">0</cx:pt>
          <cx:pt idx="50851">100</cx:pt>
          <cx:pt idx="50852">100</cx:pt>
          <cx:pt idx="50853">0</cx:pt>
          <cx:pt idx="50854">100</cx:pt>
          <cx:pt idx="50855">0</cx:pt>
          <cx:pt idx="50856">0</cx:pt>
          <cx:pt idx="50857">0</cx:pt>
          <cx:pt idx="50858">200</cx:pt>
          <cx:pt idx="50859">0</cx:pt>
          <cx:pt idx="50860">2300</cx:pt>
          <cx:pt idx="50861">2800</cx:pt>
          <cx:pt idx="50862">2800</cx:pt>
          <cx:pt idx="50863">5200</cx:pt>
          <cx:pt idx="50864">4000</cx:pt>
          <cx:pt idx="50865">3500</cx:pt>
          <cx:pt idx="50866">4000</cx:pt>
          <cx:pt idx="50867">8600</cx:pt>
          <cx:pt idx="50868">6000</cx:pt>
          <cx:pt idx="50869">200</cx:pt>
          <cx:pt idx="50870">500</cx:pt>
          <cx:pt idx="50871">0</cx:pt>
          <cx:pt idx="50872">200</cx:pt>
          <cx:pt idx="50873">3700</cx:pt>
          <cx:pt idx="50874">5800</cx:pt>
          <cx:pt idx="50875">4000</cx:pt>
          <cx:pt idx="50876">3400</cx:pt>
          <cx:pt idx="50877">4300</cx:pt>
          <cx:pt idx="50878">1600</cx:pt>
          <cx:pt idx="50879">4600</cx:pt>
          <cx:pt idx="50880">4000</cx:pt>
          <cx:pt idx="50881">3600</cx:pt>
          <cx:pt idx="50882">3300</cx:pt>
          <cx:pt idx="50883">1800</cx:pt>
          <cx:pt idx="50884">0</cx:pt>
          <cx:pt idx="50885">3800</cx:pt>
          <cx:pt idx="50886">17200</cx:pt>
          <cx:pt idx="50887">1700</cx:pt>
          <cx:pt idx="50888">0</cx:pt>
          <cx:pt idx="50889">0</cx:pt>
          <cx:pt idx="50890">0</cx:pt>
          <cx:pt idx="50891">0</cx:pt>
          <cx:pt idx="50892">200</cx:pt>
          <cx:pt idx="50893">500</cx:pt>
          <cx:pt idx="50894">0</cx:pt>
          <cx:pt idx="50895">1300</cx:pt>
          <cx:pt idx="50896">3000</cx:pt>
          <cx:pt idx="50897">3200</cx:pt>
          <cx:pt idx="50898">3100</cx:pt>
          <cx:pt idx="50899">2600</cx:pt>
          <cx:pt idx="50900">2800</cx:pt>
          <cx:pt idx="50901">2700</cx:pt>
          <cx:pt idx="50902">2100</cx:pt>
          <cx:pt idx="50903">2500</cx:pt>
          <cx:pt idx="50904">2900</cx:pt>
          <cx:pt idx="50905">1100</cx:pt>
          <cx:pt idx="50906">4200</cx:pt>
          <cx:pt idx="50907">2100</cx:pt>
          <cx:pt idx="50908">2400</cx:pt>
          <cx:pt idx="50909">800</cx:pt>
          <cx:pt idx="50910">900</cx:pt>
          <cx:pt idx="50911">2700</cx:pt>
          <cx:pt idx="50912">7600</cx:pt>
          <cx:pt idx="50913">6700</cx:pt>
          <cx:pt idx="50914">4100</cx:pt>
          <cx:pt idx="50915">3800</cx:pt>
          <cx:pt idx="50916">2800</cx:pt>
          <cx:pt idx="50917">3600</cx:pt>
          <cx:pt idx="50918">1100</cx:pt>
          <cx:pt idx="50919">4300</cx:pt>
          <cx:pt idx="50920">2900</cx:pt>
          <cx:pt idx="50921">2700</cx:pt>
          <cx:pt idx="50922">3200</cx:pt>
          <cx:pt idx="50923">3300</cx:pt>
          <cx:pt idx="50924">2900</cx:pt>
          <cx:pt idx="50925">3200</cx:pt>
          <cx:pt idx="50926">2500</cx:pt>
          <cx:pt idx="50927">3300</cx:pt>
          <cx:pt idx="50928">3500</cx:pt>
          <cx:pt idx="50929">4400</cx:pt>
          <cx:pt idx="50930">3700</cx:pt>
          <cx:pt idx="50931">3600</cx:pt>
          <cx:pt idx="50932">3000</cx:pt>
          <cx:pt idx="50933">1000</cx:pt>
          <cx:pt idx="50934">0</cx:pt>
          <cx:pt idx="50935">100</cx:pt>
          <cx:pt idx="50936">0</cx:pt>
          <cx:pt idx="50937">200</cx:pt>
          <cx:pt idx="50938">0</cx:pt>
          <cx:pt idx="50939">100</cx:pt>
          <cx:pt idx="50940">3000</cx:pt>
          <cx:pt idx="50941">3300</cx:pt>
          <cx:pt idx="50942">2700</cx:pt>
          <cx:pt idx="50943">1800</cx:pt>
          <cx:pt idx="50944">3900</cx:pt>
          <cx:pt idx="50945">3300</cx:pt>
          <cx:pt idx="50946">3700</cx:pt>
          <cx:pt idx="50947">3800</cx:pt>
          <cx:pt idx="50948">3600</cx:pt>
          <cx:pt idx="50949">3800</cx:pt>
          <cx:pt idx="50950">3500</cx:pt>
          <cx:pt idx="50951">3100</cx:pt>
          <cx:pt idx="50952">2800</cx:pt>
          <cx:pt idx="50953">600</cx:pt>
          <cx:pt idx="50954">0</cx:pt>
          <cx:pt idx="50955">0</cx:pt>
          <cx:pt idx="50956">100</cx:pt>
          <cx:pt idx="50957">0</cx:pt>
          <cx:pt idx="50958">0</cx:pt>
          <cx:pt idx="50959">1700</cx:pt>
          <cx:pt idx="50960">1700</cx:pt>
          <cx:pt idx="50961">1700</cx:pt>
          <cx:pt idx="50962">1600</cx:pt>
          <cx:pt idx="50963">1800</cx:pt>
          <cx:pt idx="50964">1600</cx:pt>
          <cx:pt idx="50965">1200</cx:pt>
          <cx:pt idx="50966">1400</cx:pt>
          <cx:pt idx="50967">1100</cx:pt>
          <cx:pt idx="50968">1500</cx:pt>
          <cx:pt idx="50969">2300</cx:pt>
          <cx:pt idx="50970">3400</cx:pt>
          <cx:pt idx="50971">1600</cx:pt>
          <cx:pt idx="50972">1500</cx:pt>
          <cx:pt idx="50973">1600</cx:pt>
          <cx:pt idx="50974">1600</cx:pt>
          <cx:pt idx="50975">1700</cx:pt>
          <cx:pt idx="50976">1500</cx:pt>
          <cx:pt idx="50977">1600</cx:pt>
          <cx:pt idx="50978">1300</cx:pt>
          <cx:pt idx="50979">1400</cx:pt>
          <cx:pt idx="50980">1000</cx:pt>
          <cx:pt idx="50981">1600</cx:pt>
          <cx:pt idx="50982">1400</cx:pt>
          <cx:pt idx="50983">2300</cx:pt>
          <cx:pt idx="50984">2300</cx:pt>
          <cx:pt idx="50985">2200</cx:pt>
          <cx:pt idx="50986">2600</cx:pt>
          <cx:pt idx="50987">3400</cx:pt>
          <cx:pt idx="50988">0</cx:pt>
          <cx:pt idx="50989">100</cx:pt>
          <cx:pt idx="50990">600</cx:pt>
          <cx:pt idx="50991">2400</cx:pt>
          <cx:pt idx="50992">2600</cx:pt>
          <cx:pt idx="50993">2200</cx:pt>
          <cx:pt idx="50994">2600</cx:pt>
          <cx:pt idx="50995">2400</cx:pt>
          <cx:pt idx="50996">10100</cx:pt>
          <cx:pt idx="50997">5600</cx:pt>
          <cx:pt idx="50998">9400</cx:pt>
          <cx:pt idx="50999">2500</cx:pt>
          <cx:pt idx="51000">400</cx:pt>
          <cx:pt idx="51001">4400</cx:pt>
          <cx:pt idx="51002">4400</cx:pt>
          <cx:pt idx="51003">3600</cx:pt>
          <cx:pt idx="51004">4400</cx:pt>
          <cx:pt idx="51005">1200</cx:pt>
          <cx:pt idx="51006">1100</cx:pt>
          <cx:pt idx="51007">1100</cx:pt>
          <cx:pt idx="51008">2200</cx:pt>
          <cx:pt idx="51009">2600</cx:pt>
          <cx:pt idx="51010">2100</cx:pt>
          <cx:pt idx="51011">2100</cx:pt>
          <cx:pt idx="51012">1500</cx:pt>
          <cx:pt idx="51013">0</cx:pt>
          <cx:pt idx="51014">0</cx:pt>
          <cx:pt idx="51015">100</cx:pt>
          <cx:pt idx="51016">0</cx:pt>
          <cx:pt idx="51017">300</cx:pt>
          <cx:pt idx="51018">0</cx:pt>
          <cx:pt idx="51019">0</cx:pt>
          <cx:pt idx="51020">2600</cx:pt>
          <cx:pt idx="51021">3200</cx:pt>
          <cx:pt idx="51022">3200</cx:pt>
          <cx:pt idx="51023">2800</cx:pt>
          <cx:pt idx="51024">3000</cx:pt>
          <cx:pt idx="51025">3100</cx:pt>
          <cx:pt idx="51026">3000</cx:pt>
          <cx:pt idx="51027">2300</cx:pt>
          <cx:pt idx="51028">2700</cx:pt>
          <cx:pt idx="51029">2400</cx:pt>
          <cx:pt idx="51030">3400</cx:pt>
          <cx:pt idx="51031">2700</cx:pt>
          <cx:pt idx="51032">3100</cx:pt>
          <cx:pt idx="51033">3000</cx:pt>
          <cx:pt idx="51034">4300</cx:pt>
          <cx:pt idx="51035">4600</cx:pt>
          <cx:pt idx="51036">4000</cx:pt>
          <cx:pt idx="51037">4400</cx:pt>
          <cx:pt idx="51038">4600</cx:pt>
          <cx:pt idx="51039">4700</cx:pt>
          <cx:pt idx="51040">3700</cx:pt>
          <cx:pt idx="51041">4300</cx:pt>
          <cx:pt idx="51042">4100</cx:pt>
          <cx:pt idx="51043">3400</cx:pt>
          <cx:pt idx="51044">0</cx:pt>
          <cx:pt idx="51045">0</cx:pt>
          <cx:pt idx="51046">0</cx:pt>
          <cx:pt idx="51047">0</cx:pt>
          <cx:pt idx="51048">400</cx:pt>
          <cx:pt idx="51049">100</cx:pt>
          <cx:pt idx="51050">100</cx:pt>
          <cx:pt idx="51051">0</cx:pt>
          <cx:pt idx="51052">200</cx:pt>
          <cx:pt idx="51053">100</cx:pt>
          <cx:pt idx="51054">0</cx:pt>
          <cx:pt idx="51055">400</cx:pt>
          <cx:pt idx="51056">2600</cx:pt>
          <cx:pt idx="51057">2600</cx:pt>
          <cx:pt idx="51058">2900</cx:pt>
          <cx:pt idx="51059">2200</cx:pt>
          <cx:pt idx="51060">3100</cx:pt>
          <cx:pt idx="51061">2300</cx:pt>
          <cx:pt idx="51062">2600</cx:pt>
          <cx:pt idx="51063">2100</cx:pt>
          <cx:pt idx="51064">2600</cx:pt>
          <cx:pt idx="51065">2000</cx:pt>
          <cx:pt idx="51066">2700</cx:pt>
          <cx:pt idx="51067">2700</cx:pt>
          <cx:pt idx="51068">1200</cx:pt>
          <cx:pt idx="51069">1500</cx:pt>
          <cx:pt idx="51070">2100</cx:pt>
          <cx:pt idx="51071">2000</cx:pt>
          <cx:pt idx="51072">800</cx:pt>
          <cx:pt idx="51073">1800</cx:pt>
          <cx:pt idx="51074">1100</cx:pt>
          <cx:pt idx="51075">1600</cx:pt>
          <cx:pt idx="51076">1200</cx:pt>
          <cx:pt idx="51077">1400</cx:pt>
          <cx:pt idx="51078">1200</cx:pt>
          <cx:pt idx="51079">1200</cx:pt>
          <cx:pt idx="51080">1500</cx:pt>
          <cx:pt idx="51081">800</cx:pt>
          <cx:pt idx="51082">1500</cx:pt>
          <cx:pt idx="51083">800</cx:pt>
          <cx:pt idx="51084">2500</cx:pt>
          <cx:pt idx="51085">300</cx:pt>
          <cx:pt idx="51086">500</cx:pt>
          <cx:pt idx="51087">900</cx:pt>
          <cx:pt idx="51088">500</cx:pt>
          <cx:pt idx="51089">700</cx:pt>
          <cx:pt idx="51090">1700</cx:pt>
          <cx:pt idx="51091">2400</cx:pt>
          <cx:pt idx="51092">2600</cx:pt>
          <cx:pt idx="51093">2500</cx:pt>
          <cx:pt idx="51094">2800</cx:pt>
          <cx:pt idx="51095">2600</cx:pt>
          <cx:pt idx="51096">1900</cx:pt>
          <cx:pt idx="51097">2400</cx:pt>
          <cx:pt idx="51098">2100</cx:pt>
          <cx:pt idx="51099">2200</cx:pt>
          <cx:pt idx="51100">2600</cx:pt>
          <cx:pt idx="51101">1900</cx:pt>
          <cx:pt idx="51102">2300</cx:pt>
          <cx:pt idx="51103">4400</cx:pt>
          <cx:pt idx="51104">5600</cx:pt>
          <cx:pt idx="51105">4100</cx:pt>
          <cx:pt idx="51106">2500</cx:pt>
          <cx:pt idx="51107">2700</cx:pt>
          <cx:pt idx="51108">2200</cx:pt>
          <cx:pt idx="51109">3100</cx:pt>
          <cx:pt idx="51110">5100</cx:pt>
          <cx:pt idx="51111">2100</cx:pt>
          <cx:pt idx="51112">500</cx:pt>
          <cx:pt idx="51113">100</cx:pt>
          <cx:pt idx="51114">0</cx:pt>
          <cx:pt idx="51115">0</cx:pt>
          <cx:pt idx="51116">1200</cx:pt>
          <cx:pt idx="51117">900</cx:pt>
          <cx:pt idx="51118">900</cx:pt>
          <cx:pt idx="51119">1100</cx:pt>
          <cx:pt idx="51120">600</cx:pt>
          <cx:pt idx="51121">600</cx:pt>
          <cx:pt idx="51122">800</cx:pt>
          <cx:pt idx="51123">600</cx:pt>
          <cx:pt idx="51124">400</cx:pt>
          <cx:pt idx="51125">400</cx:pt>
          <cx:pt idx="51126">500</cx:pt>
          <cx:pt idx="51127">400</cx:pt>
          <cx:pt idx="51128">1600</cx:pt>
          <cx:pt idx="51129">1600</cx:pt>
          <cx:pt idx="51130">1900</cx:pt>
          <cx:pt idx="51131">1200</cx:pt>
          <cx:pt idx="51132">1100</cx:pt>
          <cx:pt idx="51133">1300</cx:pt>
          <cx:pt idx="51134">3000</cx:pt>
          <cx:pt idx="51135">3800</cx:pt>
          <cx:pt idx="51136">2500</cx:pt>
          <cx:pt idx="51137">1700</cx:pt>
          <cx:pt idx="51138">1800</cx:pt>
          <cx:pt idx="51139">2000</cx:pt>
          <cx:pt idx="51140">0</cx:pt>
          <cx:pt idx="51141">400</cx:pt>
          <cx:pt idx="51142">800</cx:pt>
          <cx:pt idx="51143">700</cx:pt>
          <cx:pt idx="51144">1000</cx:pt>
          <cx:pt idx="51145">400</cx:pt>
          <cx:pt idx="51146">800</cx:pt>
          <cx:pt idx="51147">400</cx:pt>
          <cx:pt idx="51148">900</cx:pt>
          <cx:pt idx="51149">600</cx:pt>
          <cx:pt idx="51150">800</cx:pt>
          <cx:pt idx="51151">600</cx:pt>
          <cx:pt idx="51152">3400</cx:pt>
          <cx:pt idx="51153">4100</cx:pt>
          <cx:pt idx="51154">3700</cx:pt>
          <cx:pt idx="51155">3200</cx:pt>
          <cx:pt idx="51156">3800</cx:pt>
          <cx:pt idx="51157">3700</cx:pt>
          <cx:pt idx="51158">4000</cx:pt>
          <cx:pt idx="51159">4000</cx:pt>
          <cx:pt idx="51160">3100</cx:pt>
          <cx:pt idx="51161">4300</cx:pt>
          <cx:pt idx="51162">4000</cx:pt>
          <cx:pt idx="51163">1800</cx:pt>
          <cx:pt idx="51164">0</cx:pt>
          <cx:pt idx="51165">1100</cx:pt>
          <cx:pt idx="51166">1000</cx:pt>
          <cx:pt idx="51167">1200</cx:pt>
          <cx:pt idx="51168">3900</cx:pt>
          <cx:pt idx="51169">3500</cx:pt>
          <cx:pt idx="51170">900</cx:pt>
          <cx:pt idx="51171">1300</cx:pt>
          <cx:pt idx="51172">700</cx:pt>
          <cx:pt idx="51173">600</cx:pt>
          <cx:pt idx="51174">700</cx:pt>
          <cx:pt idx="51175">500</cx:pt>
          <cx:pt idx="51176">1000</cx:pt>
          <cx:pt idx="51177">1400</cx:pt>
          <cx:pt idx="51178">700</cx:pt>
          <cx:pt idx="51179">1400</cx:pt>
          <cx:pt idx="51180">1000</cx:pt>
          <cx:pt idx="51181">200</cx:pt>
          <cx:pt idx="51182">2000</cx:pt>
          <cx:pt idx="51183">1300</cx:pt>
          <cx:pt idx="51184">1200</cx:pt>
          <cx:pt idx="51185">1400</cx:pt>
          <cx:pt idx="51186">500</cx:pt>
          <cx:pt idx="51187">1400</cx:pt>
          <cx:pt idx="51188">1300</cx:pt>
          <cx:pt idx="51189">1200</cx:pt>
          <cx:pt idx="51190">900</cx:pt>
          <cx:pt idx="51191">0</cx:pt>
          <cx:pt idx="51192">100</cx:pt>
          <cx:pt idx="51193">1000</cx:pt>
          <cx:pt idx="51194">900</cx:pt>
          <cx:pt idx="51195">700</cx:pt>
          <cx:pt idx="51196">1100</cx:pt>
          <cx:pt idx="51197">1100</cx:pt>
          <cx:pt idx="51198">1000</cx:pt>
          <cx:pt idx="51199">1000</cx:pt>
          <cx:pt idx="51200">1100</cx:pt>
          <cx:pt idx="51201">1500</cx:pt>
          <cx:pt idx="51202">900</cx:pt>
          <cx:pt idx="51203">800</cx:pt>
          <cx:pt idx="51204">900</cx:pt>
          <cx:pt idx="51205">1700</cx:pt>
          <cx:pt idx="51206">200</cx:pt>
          <cx:pt idx="51207">1500</cx:pt>
          <cx:pt idx="51208">2200</cx:pt>
          <cx:pt idx="51209">1700</cx:pt>
          <cx:pt idx="51210">900</cx:pt>
          <cx:pt idx="51211">2300</cx:pt>
          <cx:pt idx="51212">2400</cx:pt>
          <cx:pt idx="51213">2100</cx:pt>
          <cx:pt idx="51214">4600</cx:pt>
          <cx:pt idx="51215">1300</cx:pt>
          <cx:pt idx="51216">0</cx:pt>
          <cx:pt idx="51217">200</cx:pt>
          <cx:pt idx="51218">1500</cx:pt>
          <cx:pt idx="51219">1100</cx:pt>
          <cx:pt idx="51220">1500</cx:pt>
          <cx:pt idx="51221">1400</cx:pt>
          <cx:pt idx="51222">2400</cx:pt>
          <cx:pt idx="51223">800</cx:pt>
          <cx:pt idx="51224">2300</cx:pt>
          <cx:pt idx="51225">2200</cx:pt>
          <cx:pt idx="51226">1500</cx:pt>
          <cx:pt idx="51227">1500</cx:pt>
          <cx:pt idx="51228">1400</cx:pt>
          <cx:pt idx="51229">1400</cx:pt>
          <cx:pt idx="51230">1600</cx:pt>
          <cx:pt idx="51231">1200</cx:pt>
          <cx:pt idx="51232">1400</cx:pt>
          <cx:pt idx="51233">900</cx:pt>
          <cx:pt idx="51234">1100</cx:pt>
          <cx:pt idx="51235">900</cx:pt>
          <cx:pt idx="51236">1500</cx:pt>
          <cx:pt idx="51237">1300</cx:pt>
          <cx:pt idx="51238">1500</cx:pt>
          <cx:pt idx="51239">800</cx:pt>
          <cx:pt idx="51240">500</cx:pt>
          <cx:pt idx="51241">600</cx:pt>
          <cx:pt idx="51242">400</cx:pt>
          <cx:pt idx="51243">1300</cx:pt>
          <cx:pt idx="51244">1100</cx:pt>
          <cx:pt idx="51245">900</cx:pt>
          <cx:pt idx="51246">1300</cx:pt>
          <cx:pt idx="51247">1400</cx:pt>
          <cx:pt idx="51248">2400</cx:pt>
          <cx:pt idx="51249">2300</cx:pt>
          <cx:pt idx="51250">1300</cx:pt>
          <cx:pt idx="51251">1400</cx:pt>
          <cx:pt idx="51252">2100</cx:pt>
          <cx:pt idx="51253">1800</cx:pt>
          <cx:pt idx="51254">100</cx:pt>
          <cx:pt idx="51255">2200</cx:pt>
          <cx:pt idx="51256">1300</cx:pt>
          <cx:pt idx="51257">800</cx:pt>
          <cx:pt idx="51258">1000</cx:pt>
          <cx:pt idx="51259">1200</cx:pt>
          <cx:pt idx="51260">900</cx:pt>
          <cx:pt idx="51261">1200</cx:pt>
          <cx:pt idx="51262">2900</cx:pt>
          <cx:pt idx="51263">3200</cx:pt>
          <cx:pt idx="51264">3100</cx:pt>
          <cx:pt idx="51265">100</cx:pt>
          <cx:pt idx="51266">0</cx:pt>
          <cx:pt idx="51267">300</cx:pt>
          <cx:pt idx="51268">700</cx:pt>
          <cx:pt idx="51269">900</cx:pt>
          <cx:pt idx="51270">600</cx:pt>
          <cx:pt idx="51271">500</cx:pt>
          <cx:pt idx="51272">900</cx:pt>
          <cx:pt idx="51273">600</cx:pt>
          <cx:pt idx="51274">1400</cx:pt>
          <cx:pt idx="51275">1300</cx:pt>
          <cx:pt idx="51276">1300</cx:pt>
          <cx:pt idx="51277">1100</cx:pt>
          <cx:pt idx="51278">1500</cx:pt>
          <cx:pt idx="51279">1000</cx:pt>
          <cx:pt idx="51280">1200</cx:pt>
          <cx:pt idx="51281">1700</cx:pt>
          <cx:pt idx="51282">800</cx:pt>
          <cx:pt idx="51283">800</cx:pt>
          <cx:pt idx="51284">1000</cx:pt>
          <cx:pt idx="51285">1200</cx:pt>
          <cx:pt idx="51286">3500</cx:pt>
          <cx:pt idx="51287">3300</cx:pt>
          <cx:pt idx="51288">2800</cx:pt>
          <cx:pt idx="51289">3700</cx:pt>
          <cx:pt idx="51290">2800</cx:pt>
          <cx:pt idx="51291">2600</cx:pt>
          <cx:pt idx="51292">3400</cx:pt>
          <cx:pt idx="51293">3900</cx:pt>
          <cx:pt idx="51294">1900</cx:pt>
          <cx:pt idx="51295">3700</cx:pt>
          <cx:pt idx="51296">3100</cx:pt>
          <cx:pt idx="51297">3000</cx:pt>
          <cx:pt idx="51298">1900</cx:pt>
          <cx:pt idx="51299">1300</cx:pt>
          <cx:pt idx="51300">1800</cx:pt>
          <cx:pt idx="51301">2200</cx:pt>
          <cx:pt idx="51302">3800</cx:pt>
          <cx:pt idx="51303">3000</cx:pt>
          <cx:pt idx="51304">2600</cx:pt>
          <cx:pt idx="51305">0</cx:pt>
          <cx:pt idx="51306">2100</cx:pt>
          <cx:pt idx="51307">4700</cx:pt>
          <cx:pt idx="51308">2400</cx:pt>
          <cx:pt idx="51309">1500</cx:pt>
          <cx:pt idx="51310">1800</cx:pt>
          <cx:pt idx="51311">1700</cx:pt>
          <cx:pt idx="51312">2000</cx:pt>
          <cx:pt idx="51313">1600</cx:pt>
          <cx:pt idx="51314">1700</cx:pt>
          <cx:pt idx="51315">1800</cx:pt>
          <cx:pt idx="51316">1600</cx:pt>
          <cx:pt idx="51317">1400</cx:pt>
          <cx:pt idx="51318">1700</cx:pt>
          <cx:pt idx="51319">1600</cx:pt>
          <cx:pt idx="51320">1700</cx:pt>
          <cx:pt idx="51321">2000</cx:pt>
          <cx:pt idx="51322">2000</cx:pt>
          <cx:pt idx="51323">1800</cx:pt>
          <cx:pt idx="51324">1600</cx:pt>
          <cx:pt idx="51325">1300</cx:pt>
          <cx:pt idx="51326">1500</cx:pt>
          <cx:pt idx="51327">1200</cx:pt>
          <cx:pt idx="51328">2200</cx:pt>
          <cx:pt idx="51329">1500</cx:pt>
          <cx:pt idx="51330">1700</cx:pt>
          <cx:pt idx="51331">600</cx:pt>
          <cx:pt idx="51332">3300</cx:pt>
          <cx:pt idx="51333">800</cx:pt>
          <cx:pt idx="51334">3500</cx:pt>
          <cx:pt idx="51335">4000</cx:pt>
          <cx:pt idx="51336">4200</cx:pt>
          <cx:pt idx="51337">3100</cx:pt>
          <cx:pt idx="51338">3400</cx:pt>
          <cx:pt idx="51339">3100</cx:pt>
          <cx:pt idx="51340">2300</cx:pt>
          <cx:pt idx="51341">3000</cx:pt>
          <cx:pt idx="51342">3000</cx:pt>
          <cx:pt idx="51343">1700</cx:pt>
          <cx:pt idx="51344">4100</cx:pt>
          <cx:pt idx="51345">4200</cx:pt>
          <cx:pt idx="51346">3900</cx:pt>
          <cx:pt idx="51347">3200</cx:pt>
          <cx:pt idx="51348">5900</cx:pt>
          <cx:pt idx="51349">5300</cx:pt>
          <cx:pt idx="51350">8300</cx:pt>
          <cx:pt idx="51351">4700</cx:pt>
          <cx:pt idx="51352">1400</cx:pt>
          <cx:pt idx="51353">1000</cx:pt>
          <cx:pt idx="51354">1300</cx:pt>
          <cx:pt idx="51355">2100</cx:pt>
          <cx:pt idx="51356">4100</cx:pt>
          <cx:pt idx="51357">7400</cx:pt>
          <cx:pt idx="51358">7500</cx:pt>
          <cx:pt idx="51359">6100</cx:pt>
          <cx:pt idx="51360">5200</cx:pt>
          <cx:pt idx="51361">3200</cx:pt>
          <cx:pt idx="51362">3800</cx:pt>
          <cx:pt idx="51363">3500</cx:pt>
          <cx:pt idx="51364">2700</cx:pt>
          <cx:pt idx="51365">3000</cx:pt>
          <cx:pt idx="51366">3300</cx:pt>
          <cx:pt idx="51367">2800</cx:pt>
          <cx:pt idx="51368">900</cx:pt>
          <cx:pt idx="51369">900</cx:pt>
          <cx:pt idx="51370">1300</cx:pt>
          <cx:pt idx="51371">900</cx:pt>
          <cx:pt idx="51372">2600</cx:pt>
          <cx:pt idx="51373">2400</cx:pt>
          <cx:pt idx="51374">2400</cx:pt>
          <cx:pt idx="51375">2400</cx:pt>
          <cx:pt idx="51376">1700</cx:pt>
          <cx:pt idx="51377">1200</cx:pt>
          <cx:pt idx="51378">1500</cx:pt>
          <cx:pt idx="51379">0</cx:pt>
          <cx:pt idx="51380">0</cx:pt>
          <cx:pt idx="51381">2000</cx:pt>
          <cx:pt idx="51382">3000</cx:pt>
          <cx:pt idx="51383">2400</cx:pt>
          <cx:pt idx="51384">1800</cx:pt>
          <cx:pt idx="51385">2900</cx:pt>
          <cx:pt idx="51386">1900</cx:pt>
          <cx:pt idx="51387">3300</cx:pt>
          <cx:pt idx="51388">1900</cx:pt>
          <cx:pt idx="51389">3400</cx:pt>
          <cx:pt idx="51390">900</cx:pt>
          <cx:pt idx="51391">1200</cx:pt>
          <cx:pt idx="51392">0</cx:pt>
          <cx:pt idx="51393">1300</cx:pt>
          <cx:pt idx="51394">1500</cx:pt>
          <cx:pt idx="51395">1300</cx:pt>
          <cx:pt idx="51396">1400</cx:pt>
          <cx:pt idx="51397">1500</cx:pt>
          <cx:pt idx="51398">1300</cx:pt>
          <cx:pt idx="51399">1700</cx:pt>
          <cx:pt idx="51400">2100</cx:pt>
          <cx:pt idx="51401">1000</cx:pt>
          <cx:pt idx="51402">1100</cx:pt>
          <cx:pt idx="51403">1300</cx:pt>
          <cx:pt idx="51404">1200</cx:pt>
          <cx:pt idx="51405">1200</cx:pt>
          <cx:pt idx="51406">1600</cx:pt>
          <cx:pt idx="51407">1300</cx:pt>
          <cx:pt idx="51408">1400</cx:pt>
          <cx:pt idx="51409">1400</cx:pt>
          <cx:pt idx="51410">1400</cx:pt>
          <cx:pt idx="51411">1100</cx:pt>
          <cx:pt idx="51412">700</cx:pt>
          <cx:pt idx="51413">500</cx:pt>
          <cx:pt idx="51414">1100</cx:pt>
          <cx:pt idx="51415">1100</cx:pt>
          <cx:pt idx="51416">1500</cx:pt>
          <cx:pt idx="51417">1300</cx:pt>
          <cx:pt idx="51418">1600</cx:pt>
          <cx:pt idx="51419">1700</cx:pt>
          <cx:pt idx="51420">1500</cx:pt>
          <cx:pt idx="51421">1800</cx:pt>
          <cx:pt idx="51422">1300</cx:pt>
          <cx:pt idx="51423">2200</cx:pt>
          <cx:pt idx="51424">1400</cx:pt>
          <cx:pt idx="51425">400</cx:pt>
          <cx:pt idx="51426">2500</cx:pt>
          <cx:pt idx="51427">1800</cx:pt>
          <cx:pt idx="51428">1600</cx:pt>
          <cx:pt idx="51429">3000</cx:pt>
          <cx:pt idx="51430">2800</cx:pt>
          <cx:pt idx="51431">2700</cx:pt>
          <cx:pt idx="51432">2900</cx:pt>
          <cx:pt idx="51433">2600</cx:pt>
          <cx:pt idx="51434">2700</cx:pt>
          <cx:pt idx="51435">2000</cx:pt>
          <cx:pt idx="51436">2200</cx:pt>
          <cx:pt idx="51437">2300</cx:pt>
          <cx:pt idx="51438">2100</cx:pt>
          <cx:pt idx="51439">2300</cx:pt>
          <cx:pt idx="51440">2100</cx:pt>
          <cx:pt idx="51441">1300</cx:pt>
          <cx:pt idx="51442">2100</cx:pt>
          <cx:pt idx="51443">1300</cx:pt>
          <cx:pt idx="51444">0</cx:pt>
          <cx:pt idx="51445">3000</cx:pt>
          <cx:pt idx="51446">1200</cx:pt>
          <cx:pt idx="51447">1600</cx:pt>
          <cx:pt idx="51448">1200</cx:pt>
          <cx:pt idx="51449">1600</cx:pt>
          <cx:pt idx="51450">1400</cx:pt>
          <cx:pt idx="51451">1400</cx:pt>
          <cx:pt idx="51452">1400</cx:pt>
          <cx:pt idx="51453">100</cx:pt>
          <cx:pt idx="51454">0</cx:pt>
          <cx:pt idx="51455">100</cx:pt>
          <cx:pt idx="51456">900</cx:pt>
          <cx:pt idx="51457">700</cx:pt>
          <cx:pt idx="51458">700</cx:pt>
          <cx:pt idx="51459">900</cx:pt>
          <cx:pt idx="51460">600</cx:pt>
          <cx:pt idx="51461">800</cx:pt>
          <cx:pt idx="51462">500</cx:pt>
          <cx:pt idx="51463">700</cx:pt>
          <cx:pt idx="51464">600</cx:pt>
          <cx:pt idx="51465">4400</cx:pt>
          <cx:pt idx="51466">5200</cx:pt>
          <cx:pt idx="51467">3700</cx:pt>
          <cx:pt idx="51468">3000</cx:pt>
          <cx:pt idx="51469">4200</cx:pt>
          <cx:pt idx="51470">2200</cx:pt>
          <cx:pt idx="51471">2600</cx:pt>
          <cx:pt idx="51472">2500</cx:pt>
          <cx:pt idx="51473">3400</cx:pt>
          <cx:pt idx="51474">2800</cx:pt>
          <cx:pt idx="51475">2300</cx:pt>
          <cx:pt idx="51476">2800</cx:pt>
          <cx:pt idx="51477">1900</cx:pt>
          <cx:pt idx="51478">1600</cx:pt>
          <cx:pt idx="51479">1800</cx:pt>
          <cx:pt idx="51480">1800</cx:pt>
          <cx:pt idx="51481">1800</cx:pt>
          <cx:pt idx="51482">3600</cx:pt>
          <cx:pt idx="51483">600</cx:pt>
          <cx:pt idx="51484">1500</cx:pt>
          <cx:pt idx="51485">3400</cx:pt>
          <cx:pt idx="51486">3000</cx:pt>
          <cx:pt idx="51487">3800</cx:pt>
          <cx:pt idx="51488">5600</cx:pt>
          <cx:pt idx="51489">2400</cx:pt>
          <cx:pt idx="51490">2000</cx:pt>
          <cx:pt idx="51491">1600</cx:pt>
          <cx:pt idx="51492">1400</cx:pt>
          <cx:pt idx="51493">1600</cx:pt>
          <cx:pt idx="51494">1400</cx:pt>
          <cx:pt idx="51495">0</cx:pt>
          <cx:pt idx="51496">900</cx:pt>
          <cx:pt idx="51497">22200</cx:pt>
          <cx:pt idx="51498">1200</cx:pt>
          <cx:pt idx="51499">6800</cx:pt>
          <cx:pt idx="51500">4100</cx:pt>
          <cx:pt idx="51501">4000</cx:pt>
          <cx:pt idx="51502">4300</cx:pt>
          <cx:pt idx="51503">4700</cx:pt>
          <cx:pt idx="51504">4400</cx:pt>
          <cx:pt idx="51505">4000</cx:pt>
          <cx:pt idx="51506">3400</cx:pt>
          <cx:pt idx="51507">3200</cx:pt>
          <cx:pt idx="51508">4400</cx:pt>
          <cx:pt idx="51509">3000</cx:pt>
          <cx:pt idx="51510">3100</cx:pt>
          <cx:pt idx="51511">3000</cx:pt>
          <cx:pt idx="51512">5300</cx:pt>
          <cx:pt idx="51513">2500</cx:pt>
          <cx:pt idx="51514">1400</cx:pt>
          <cx:pt idx="51515">1700</cx:pt>
          <cx:pt idx="51516">2100</cx:pt>
          <cx:pt idx="51517">1600</cx:pt>
          <cx:pt idx="51518">2100</cx:pt>
          <cx:pt idx="51519">1700</cx:pt>
          <cx:pt idx="51520">1200</cx:pt>
          <cx:pt idx="51521">2300</cx:pt>
          <cx:pt idx="51522">2000</cx:pt>
          <cx:pt idx="51523">1600</cx:pt>
          <cx:pt idx="51524">1500</cx:pt>
          <cx:pt idx="51525">4200</cx:pt>
          <cx:pt idx="51526">4500</cx:pt>
          <cx:pt idx="51527">3600</cx:pt>
          <cx:pt idx="51528">3000</cx:pt>
          <cx:pt idx="51529">2300</cx:pt>
          <cx:pt idx="51530">2700</cx:pt>
          <cx:pt idx="51531">1700</cx:pt>
          <cx:pt idx="51532">2300</cx:pt>
          <cx:pt idx="51533">2200</cx:pt>
          <cx:pt idx="51534">3300</cx:pt>
          <cx:pt idx="51535">3600</cx:pt>
          <cx:pt idx="51536">2800</cx:pt>
          <cx:pt idx="51537">5700</cx:pt>
          <cx:pt idx="51538">7700</cx:pt>
          <cx:pt idx="51539">9200</cx:pt>
          <cx:pt idx="51540">10800</cx:pt>
          <cx:pt idx="51541">6500</cx:pt>
          <cx:pt idx="51542">5200</cx:pt>
          <cx:pt idx="51543">5700</cx:pt>
          <cx:pt idx="51544">2900</cx:pt>
          <cx:pt idx="51545">8000</cx:pt>
          <cx:pt idx="51546">6300</cx:pt>
          <cx:pt idx="51547">5700</cx:pt>
          <cx:pt idx="51548">5100</cx:pt>
          <cx:pt idx="51549">3700</cx:pt>
          <cx:pt idx="51550">6300</cx:pt>
          <cx:pt idx="51551">5500</cx:pt>
          <cx:pt idx="51552">5600</cx:pt>
          <cx:pt idx="51553">5400</cx:pt>
          <cx:pt idx="51554">4300</cx:pt>
          <cx:pt idx="51555">4700</cx:pt>
          <cx:pt idx="51556">6200</cx:pt>
          <cx:pt idx="51557">4300</cx:pt>
          <cx:pt idx="51558">5800</cx:pt>
          <cx:pt idx="51559">5700</cx:pt>
          <cx:pt idx="51560">6800</cx:pt>
          <cx:pt idx="51561">1700</cx:pt>
          <cx:pt idx="51562">2400</cx:pt>
          <cx:pt idx="51563">1100</cx:pt>
          <cx:pt idx="51564">1300</cx:pt>
          <cx:pt idx="51565">1500</cx:pt>
          <cx:pt idx="51566">1300</cx:pt>
          <cx:pt idx="51567">1500</cx:pt>
          <cx:pt idx="51568">1300</cx:pt>
          <cx:pt idx="51569">1900</cx:pt>
          <cx:pt idx="51570">1500</cx:pt>
          <cx:pt idx="51571">1100</cx:pt>
          <cx:pt idx="51572">1200</cx:pt>
          <cx:pt idx="51573">5400</cx:pt>
          <cx:pt idx="51574">400</cx:pt>
          <cx:pt idx="51575">0</cx:pt>
          <cx:pt idx="51576">0</cx:pt>
          <cx:pt idx="51577">0</cx:pt>
          <cx:pt idx="51578">1000</cx:pt>
          <cx:pt idx="51579">4600</cx:pt>
          <cx:pt idx="51580">8800</cx:pt>
          <cx:pt idx="51581">7200</cx:pt>
          <cx:pt idx="51582">6500</cx:pt>
          <cx:pt idx="51583">6600</cx:pt>
          <cx:pt idx="51584">5800</cx:pt>
          <cx:pt idx="51585">3800</cx:pt>
          <cx:pt idx="51586">3100</cx:pt>
          <cx:pt idx="51587">1300</cx:pt>
          <cx:pt idx="51588">1700</cx:pt>
          <cx:pt idx="51589">4200</cx:pt>
          <cx:pt idx="51590">4100</cx:pt>
          <cx:pt idx="51591">3900</cx:pt>
          <cx:pt idx="51592">3400</cx:pt>
          <cx:pt idx="51593">3300</cx:pt>
          <cx:pt idx="51594">4500</cx:pt>
          <cx:pt idx="51595">3700</cx:pt>
          <cx:pt idx="51596">3900</cx:pt>
          <cx:pt idx="51597">7300</cx:pt>
          <cx:pt idx="51598">11300</cx:pt>
          <cx:pt idx="51599">8100</cx:pt>
          <cx:pt idx="51600">6900</cx:pt>
          <cx:pt idx="51601">8500</cx:pt>
          <cx:pt idx="51602">6300</cx:pt>
          <cx:pt idx="51603">9000</cx:pt>
          <cx:pt idx="51604">6300</cx:pt>
          <cx:pt idx="51605">7200</cx:pt>
          <cx:pt idx="51606">8200</cx:pt>
          <cx:pt idx="51607">7900</cx:pt>
          <cx:pt idx="51608">7500</cx:pt>
          <cx:pt idx="51609">1800</cx:pt>
          <cx:pt idx="51610">2200</cx:pt>
          <cx:pt idx="51611">2000</cx:pt>
          <cx:pt idx="51612">3200</cx:pt>
          <cx:pt idx="51613">700</cx:pt>
          <cx:pt idx="51614">1600</cx:pt>
          <cx:pt idx="51615">2200</cx:pt>
          <cx:pt idx="51616">1500</cx:pt>
          <cx:pt idx="51617">2200</cx:pt>
          <cx:pt idx="51618">2300</cx:pt>
          <cx:pt idx="51619">1700</cx:pt>
          <cx:pt idx="51620">2400</cx:pt>
          <cx:pt idx="51621">22100</cx:pt>
          <cx:pt idx="51622">7400</cx:pt>
          <cx:pt idx="51623">5700</cx:pt>
          <cx:pt idx="51624">5300</cx:pt>
          <cx:pt idx="51625">7500</cx:pt>
          <cx:pt idx="51626">4900</cx:pt>
          <cx:pt idx="51627">7400</cx:pt>
          <cx:pt idx="51628">5100</cx:pt>
          <cx:pt idx="51629">5600</cx:pt>
          <cx:pt idx="51630">6200</cx:pt>
          <cx:pt idx="51631">5800</cx:pt>
          <cx:pt idx="51632">5800</cx:pt>
          <cx:pt idx="51633">1900</cx:pt>
          <cx:pt idx="51634">2300</cx:pt>
          <cx:pt idx="51635">2000</cx:pt>
          <cx:pt idx="51636">2100</cx:pt>
          <cx:pt idx="51637">1900</cx:pt>
          <cx:pt idx="51638">2300</cx:pt>
          <cx:pt idx="51639">2700</cx:pt>
          <cx:pt idx="51640">1800</cx:pt>
          <cx:pt idx="51641">1600</cx:pt>
          <cx:pt idx="51642">1800</cx:pt>
          <cx:pt idx="51643">2100</cx:pt>
          <cx:pt idx="51644">2000</cx:pt>
          <cx:pt idx="51645">4500</cx:pt>
          <cx:pt idx="51646">5000</cx:pt>
          <cx:pt idx="51647">7400</cx:pt>
          <cx:pt idx="51648">6800</cx:pt>
          <cx:pt idx="51649">3000</cx:pt>
          <cx:pt idx="51650">3700</cx:pt>
          <cx:pt idx="51651">3000</cx:pt>
          <cx:pt idx="51652">4800</cx:pt>
          <cx:pt idx="51653">2900</cx:pt>
          <cx:pt idx="51654">3400</cx:pt>
          <cx:pt idx="51655">2900</cx:pt>
          <cx:pt idx="51656">3100</cx:pt>
          <cx:pt idx="51657">4200</cx:pt>
          <cx:pt idx="51658">10500</cx:pt>
          <cx:pt idx="51659">5200</cx:pt>
          <cx:pt idx="51660">7000</cx:pt>
          <cx:pt idx="51661">7500</cx:pt>
          <cx:pt idx="51662">4300</cx:pt>
          <cx:pt idx="51663">3900</cx:pt>
          <cx:pt idx="51664">3500</cx:pt>
          <cx:pt idx="51665">3500</cx:pt>
          <cx:pt idx="51666">4300</cx:pt>
          <cx:pt idx="51667">3600</cx:pt>
          <cx:pt idx="51668">8400</cx:pt>
          <cx:pt idx="51669">2200</cx:pt>
          <cx:pt idx="51670">900</cx:pt>
          <cx:pt idx="51671">2200</cx:pt>
          <cx:pt idx="51672">2700</cx:pt>
          <cx:pt idx="51673">1200</cx:pt>
          <cx:pt idx="51674">0</cx:pt>
          <cx:pt idx="51675">200</cx:pt>
          <cx:pt idx="51676">0</cx:pt>
          <cx:pt idx="51677">0</cx:pt>
          <cx:pt idx="51678">0</cx:pt>
          <cx:pt idx="51679">200</cx:pt>
          <cx:pt idx="51680">200</cx:pt>
          <cx:pt idx="51681">5300</cx:pt>
          <cx:pt idx="51682">6400</cx:pt>
          <cx:pt idx="51683">5500</cx:pt>
          <cx:pt idx="51684">6900</cx:pt>
          <cx:pt idx="51685">6400</cx:pt>
          <cx:pt idx="51686">5500</cx:pt>
          <cx:pt idx="51687">6400</cx:pt>
          <cx:pt idx="51688">5900</cx:pt>
          <cx:pt idx="51689">5700</cx:pt>
          <cx:pt idx="51690">5500</cx:pt>
          <cx:pt idx="51691">5800</cx:pt>
          <cx:pt idx="51692">6200</cx:pt>
          <cx:pt idx="51693">4100</cx:pt>
          <cx:pt idx="51694">4900</cx:pt>
          <cx:pt idx="51695">4000</cx:pt>
          <cx:pt idx="51696">3800</cx:pt>
          <cx:pt idx="51697">3300</cx:pt>
          <cx:pt idx="51698">3100</cx:pt>
          <cx:pt idx="51699">3600</cx:pt>
          <cx:pt idx="51700">3100</cx:pt>
          <cx:pt idx="51701">3400</cx:pt>
          <cx:pt idx="51702">4000</cx:pt>
          <cx:pt idx="51703">3200</cx:pt>
          <cx:pt idx="51704">3700</cx:pt>
          <cx:pt idx="51705">1500</cx:pt>
          <cx:pt idx="51706">2100</cx:pt>
          <cx:pt idx="51707">2800</cx:pt>
          <cx:pt idx="51708">2700</cx:pt>
          <cx:pt idx="51709">1000</cx:pt>
          <cx:pt idx="51710">800</cx:pt>
          <cx:pt idx="51711">1300</cx:pt>
          <cx:pt idx="51712">900</cx:pt>
          <cx:pt idx="51713">1700</cx:pt>
          <cx:pt idx="51714">900</cx:pt>
          <cx:pt idx="51715">800</cx:pt>
          <cx:pt idx="51716">900</cx:pt>
          <cx:pt idx="51717">1500</cx:pt>
          <cx:pt idx="51718">1700</cx:pt>
          <cx:pt idx="51719">1500</cx:pt>
          <cx:pt idx="51720">1500</cx:pt>
          <cx:pt idx="51721">1700</cx:pt>
          <cx:pt idx="51722">2600</cx:pt>
          <cx:pt idx="51723">1800</cx:pt>
          <cx:pt idx="51724">1300</cx:pt>
          <cx:pt idx="51725">1800</cx:pt>
          <cx:pt idx="51726">1500</cx:pt>
          <cx:pt idx="51727">1300</cx:pt>
          <cx:pt idx="51728">1400</cx:pt>
          <cx:pt idx="51729">2400</cx:pt>
          <cx:pt idx="51730">5700</cx:pt>
          <cx:pt idx="51731">3700</cx:pt>
          <cx:pt idx="51732">5900</cx:pt>
          <cx:pt idx="51733">5700</cx:pt>
          <cx:pt idx="51734">8900</cx:pt>
          <cx:pt idx="51735">7200</cx:pt>
          <cx:pt idx="51736">7600</cx:pt>
          <cx:pt idx="51737">7500</cx:pt>
          <cx:pt idx="51738">6300</cx:pt>
          <cx:pt idx="51739">4600</cx:pt>
          <cx:pt idx="51740">7800</cx:pt>
          <cx:pt idx="51741">5100</cx:pt>
          <cx:pt idx="51742">7600</cx:pt>
          <cx:pt idx="51743">5100</cx:pt>
          <cx:pt idx="51744">4900</cx:pt>
          <cx:pt idx="51745">5700</cx:pt>
          <cx:pt idx="51746">5700</cx:pt>
          <cx:pt idx="51747">5400</cx:pt>
          <cx:pt idx="51748">7400</cx:pt>
          <cx:pt idx="51749">6000</cx:pt>
          <cx:pt idx="51750">5200</cx:pt>
          <cx:pt idx="51751">5600</cx:pt>
          <cx:pt idx="51752">4800</cx:pt>
          <cx:pt idx="51753">3900</cx:pt>
          <cx:pt idx="51754">7700</cx:pt>
          <cx:pt idx="51755">600</cx:pt>
          <cx:pt idx="51756">3700</cx:pt>
          <cx:pt idx="51757">4200</cx:pt>
          <cx:pt idx="51758">3600</cx:pt>
          <cx:pt idx="51759">3400</cx:pt>
          <cx:pt idx="51760">4000</cx:pt>
          <cx:pt idx="51761">4100</cx:pt>
          <cx:pt idx="51762">4000</cx:pt>
          <cx:pt idx="51763">4100</cx:pt>
          <cx:pt idx="51764">3800</cx:pt>
          <cx:pt idx="51765">7000</cx:pt>
          <cx:pt idx="51766">2800</cx:pt>
          <cx:pt idx="51767">2900</cx:pt>
          <cx:pt idx="51768">500</cx:pt>
          <cx:pt idx="51769">0</cx:pt>
          <cx:pt idx="51770">0</cx:pt>
          <cx:pt idx="51771">100</cx:pt>
          <cx:pt idx="51772">0</cx:pt>
          <cx:pt idx="51773">0</cx:pt>
          <cx:pt idx="51774">0</cx:pt>
          <cx:pt idx="51775">0</cx:pt>
          <cx:pt idx="51776">5000</cx:pt>
          <cx:pt idx="51777">3000</cx:pt>
          <cx:pt idx="51778">3300</cx:pt>
          <cx:pt idx="51779">4800</cx:pt>
          <cx:pt idx="51780">500</cx:pt>
          <cx:pt idx="51781">1200</cx:pt>
          <cx:pt idx="51782">1400</cx:pt>
          <cx:pt idx="51783">100</cx:pt>
          <cx:pt idx="51784">700</cx:pt>
          <cx:pt idx="51785">200</cx:pt>
          <cx:pt idx="51786">100</cx:pt>
          <cx:pt idx="51787">0</cx:pt>
          <cx:pt idx="51788">200</cx:pt>
          <cx:pt idx="51789">8700</cx:pt>
          <cx:pt idx="51790">12200</cx:pt>
          <cx:pt idx="51791">8900</cx:pt>
          <cx:pt idx="51792">10500</cx:pt>
          <cx:pt idx="51793">8600</cx:pt>
          <cx:pt idx="51794">9300</cx:pt>
          <cx:pt idx="51795">7200</cx:pt>
          <cx:pt idx="51796">10300</cx:pt>
          <cx:pt idx="51797">8000</cx:pt>
          <cx:pt idx="51798">13400</cx:pt>
          <cx:pt idx="51799">7200</cx:pt>
          <cx:pt idx="51800">7100</cx:pt>
          <cx:pt idx="51801">5300</cx:pt>
          <cx:pt idx="51802">5500</cx:pt>
          <cx:pt idx="51803">3900</cx:pt>
          <cx:pt idx="51804">4200</cx:pt>
          <cx:pt idx="51805">3700</cx:pt>
          <cx:pt idx="51806">5500</cx:pt>
          <cx:pt idx="51807">5200</cx:pt>
          <cx:pt idx="51808">6800</cx:pt>
          <cx:pt idx="51809">6500</cx:pt>
          <cx:pt idx="51810">4700</cx:pt>
          <cx:pt idx="51811">4600</cx:pt>
          <cx:pt idx="51812">5000</cx:pt>
          <cx:pt idx="51813">5800</cx:pt>
          <cx:pt idx="51814">5500</cx:pt>
          <cx:pt idx="51815">3800</cx:pt>
          <cx:pt idx="51816">5800</cx:pt>
          <cx:pt idx="51817">5500</cx:pt>
          <cx:pt idx="51818">4800</cx:pt>
          <cx:pt idx="51819">4400</cx:pt>
          <cx:pt idx="51820">3600</cx:pt>
          <cx:pt idx="51821">4400</cx:pt>
          <cx:pt idx="51822">6600</cx:pt>
          <cx:pt idx="51823">4800</cx:pt>
          <cx:pt idx="51824">5800</cx:pt>
          <cx:pt idx="51825">5800</cx:pt>
          <cx:pt idx="51826">9300</cx:pt>
          <cx:pt idx="51827">4000</cx:pt>
          <cx:pt idx="51828">7600</cx:pt>
          <cx:pt idx="51829">7200</cx:pt>
          <cx:pt idx="51830">7700</cx:pt>
          <cx:pt idx="51831">5700</cx:pt>
          <cx:pt idx="51832">8200</cx:pt>
          <cx:pt idx="51833">7000</cx:pt>
          <cx:pt idx="51834">6400</cx:pt>
          <cx:pt idx="51835">5700</cx:pt>
          <cx:pt idx="51836">6300</cx:pt>
          <cx:pt idx="51837">15600</cx:pt>
          <cx:pt idx="51838">7800</cx:pt>
          <cx:pt idx="51839">6700</cx:pt>
          <cx:pt idx="51840">10600</cx:pt>
          <cx:pt idx="51841">7700</cx:pt>
          <cx:pt idx="51842">7200</cx:pt>
          <cx:pt idx="51843">6300</cx:pt>
          <cx:pt idx="51844">8400</cx:pt>
          <cx:pt idx="51845">6000</cx:pt>
          <cx:pt idx="51846">6400</cx:pt>
          <cx:pt idx="51847">6200</cx:pt>
          <cx:pt idx="51848">6700</cx:pt>
          <cx:pt idx="51849">2900</cx:pt>
          <cx:pt idx="51850">4400</cx:pt>
          <cx:pt idx="51851">3900</cx:pt>
          <cx:pt idx="51852">3900</cx:pt>
          <cx:pt idx="51853">3900</cx:pt>
          <cx:pt idx="51854">3300</cx:pt>
          <cx:pt idx="51855">3200</cx:pt>
          <cx:pt idx="51856">3700</cx:pt>
          <cx:pt idx="51857">2900</cx:pt>
          <cx:pt idx="51858">3500</cx:pt>
          <cx:pt idx="51859">2300</cx:pt>
          <cx:pt idx="51860">2200</cx:pt>
          <cx:pt idx="51861">3600</cx:pt>
          <cx:pt idx="51862">10000</cx:pt>
          <cx:pt idx="51863">5400</cx:pt>
          <cx:pt idx="51864">7100</cx:pt>
          <cx:pt idx="51865">8600</cx:pt>
          <cx:pt idx="51866">4900</cx:pt>
          <cx:pt idx="51867">3200</cx:pt>
          <cx:pt idx="51868">4600</cx:pt>
          <cx:pt idx="51869">5400</cx:pt>
          <cx:pt idx="51870">4900</cx:pt>
          <cx:pt idx="51871">4900</cx:pt>
          <cx:pt idx="51872">3900</cx:pt>
          <cx:pt idx="51873">7800</cx:pt>
          <cx:pt idx="51874">17800</cx:pt>
          <cx:pt idx="51875">9200</cx:pt>
          <cx:pt idx="51876">12300</cx:pt>
          <cx:pt idx="51877">12300</cx:pt>
          <cx:pt idx="51878">9000</cx:pt>
          <cx:pt idx="51879">8300</cx:pt>
          <cx:pt idx="51880">9600</cx:pt>
          <cx:pt idx="51881">9400</cx:pt>
          <cx:pt idx="51882">7300</cx:pt>
          <cx:pt idx="51883">6600</cx:pt>
          <cx:pt idx="51884">7400</cx:pt>
          <cx:pt idx="51885">5400</cx:pt>
          <cx:pt idx="51886">5800</cx:pt>
          <cx:pt idx="51887">4500</cx:pt>
          <cx:pt idx="51888">4900</cx:pt>
          <cx:pt idx="51889">4100</cx:pt>
          <cx:pt idx="51890">3200</cx:pt>
          <cx:pt idx="51891">3500</cx:pt>
          <cx:pt idx="51892">4200</cx:pt>
          <cx:pt idx="51893">3400</cx:pt>
          <cx:pt idx="51894">4000</cx:pt>
          <cx:pt idx="51895">3400</cx:pt>
          <cx:pt idx="51896">4000</cx:pt>
          <cx:pt idx="51897">7800</cx:pt>
          <cx:pt idx="51898">8000</cx:pt>
          <cx:pt idx="51899">5700</cx:pt>
          <cx:pt idx="51900">7600</cx:pt>
          <cx:pt idx="51901">5600</cx:pt>
          <cx:pt idx="51902">5400</cx:pt>
          <cx:pt idx="51903">7400</cx:pt>
          <cx:pt idx="51904">6600</cx:pt>
          <cx:pt idx="51905">6400</cx:pt>
          <cx:pt idx="51906">7400</cx:pt>
          <cx:pt idx="51907">6400</cx:pt>
          <cx:pt idx="51908">6200</cx:pt>
          <cx:pt idx="51909">3100</cx:pt>
          <cx:pt idx="51910">5400</cx:pt>
          <cx:pt idx="51911">5200</cx:pt>
          <cx:pt idx="51912">4300</cx:pt>
          <cx:pt idx="51913">4200</cx:pt>
          <cx:pt idx="51914">2900</cx:pt>
          <cx:pt idx="51915">3500</cx:pt>
          <cx:pt idx="51916">2400</cx:pt>
          <cx:pt idx="51917">3400</cx:pt>
          <cx:pt idx="51918">3100</cx:pt>
          <cx:pt idx="51919">2500</cx:pt>
          <cx:pt idx="51920">3200</cx:pt>
          <cx:pt idx="51921">3500</cx:pt>
          <cx:pt idx="51922">2100</cx:pt>
          <cx:pt idx="51923">3400</cx:pt>
          <cx:pt idx="51924">2800</cx:pt>
          <cx:pt idx="51925">3400</cx:pt>
          <cx:pt idx="51926">3100</cx:pt>
          <cx:pt idx="51927">3700</cx:pt>
          <cx:pt idx="51928">3500</cx:pt>
          <cx:pt idx="51929">4800</cx:pt>
          <cx:pt idx="51930">3100</cx:pt>
          <cx:pt idx="51931">2800</cx:pt>
          <cx:pt idx="51932">2400</cx:pt>
          <cx:pt idx="51933">2400</cx:pt>
          <cx:pt idx="51934">3000</cx:pt>
          <cx:pt idx="51935">2800</cx:pt>
          <cx:pt idx="51936">2600</cx:pt>
          <cx:pt idx="51937">3100</cx:pt>
          <cx:pt idx="51938">2400</cx:pt>
          <cx:pt idx="51939">2800</cx:pt>
          <cx:pt idx="51940">2500</cx:pt>
          <cx:pt idx="51941">3000</cx:pt>
          <cx:pt idx="51942">3000</cx:pt>
          <cx:pt idx="51943">3000</cx:pt>
          <cx:pt idx="51944">3700</cx:pt>
          <cx:pt idx="51945">4300</cx:pt>
          <cx:pt idx="51946">4500</cx:pt>
          <cx:pt idx="51947">3300</cx:pt>
          <cx:pt idx="51948">4100</cx:pt>
          <cx:pt idx="51949">4700</cx:pt>
          <cx:pt idx="51950">4500</cx:pt>
          <cx:pt idx="51951">4200</cx:pt>
          <cx:pt idx="51952">3600</cx:pt>
          <cx:pt idx="51953">5400</cx:pt>
          <cx:pt idx="51954">5200</cx:pt>
          <cx:pt idx="51955">5100</cx:pt>
          <cx:pt idx="51956">4600</cx:pt>
          <cx:pt idx="51957">1300</cx:pt>
          <cx:pt idx="51958">1600</cx:pt>
          <cx:pt idx="51959">1400</cx:pt>
          <cx:pt idx="51960">1600</cx:pt>
          <cx:pt idx="51961">1700</cx:pt>
          <cx:pt idx="51962">1600</cx:pt>
          <cx:pt idx="51963">2300</cx:pt>
          <cx:pt idx="51964">1300</cx:pt>
          <cx:pt idx="51965">1900</cx:pt>
          <cx:pt idx="51966">1900</cx:pt>
          <cx:pt idx="51967">1800</cx:pt>
          <cx:pt idx="51968">1500</cx:pt>
          <cx:pt idx="51969">1200</cx:pt>
          <cx:pt idx="51970">700</cx:pt>
          <cx:pt idx="51971">1700</cx:pt>
          <cx:pt idx="51972">1200</cx:pt>
          <cx:pt idx="51973">1600</cx:pt>
          <cx:pt idx="51974">1100</cx:pt>
          <cx:pt idx="51975">1600</cx:pt>
          <cx:pt idx="51976">1500</cx:pt>
          <cx:pt idx="51977">1300</cx:pt>
          <cx:pt idx="51978">1300</cx:pt>
          <cx:pt idx="51979">1300</cx:pt>
          <cx:pt idx="51980">1000</cx:pt>
          <cx:pt idx="51981">2000</cx:pt>
          <cx:pt idx="51982">1900</cx:pt>
          <cx:pt idx="51983">2000</cx:pt>
          <cx:pt idx="51984">1900</cx:pt>
          <cx:pt idx="51985">1600</cx:pt>
          <cx:pt idx="51986">2300</cx:pt>
          <cx:pt idx="51987">1500</cx:pt>
          <cx:pt idx="51988">3100</cx:pt>
          <cx:pt idx="51989">2700</cx:pt>
          <cx:pt idx="51990">2800</cx:pt>
          <cx:pt idx="51991">2600</cx:pt>
          <cx:pt idx="51992">2200</cx:pt>
          <cx:pt idx="51993">1100</cx:pt>
          <cx:pt idx="51994">1400</cx:pt>
          <cx:pt idx="51995">1500</cx:pt>
          <cx:pt idx="51996">1700</cx:pt>
          <cx:pt idx="51997">1400</cx:pt>
          <cx:pt idx="51998">1300</cx:pt>
          <cx:pt idx="51999">1600</cx:pt>
          <cx:pt idx="52000">1100</cx:pt>
          <cx:pt idx="52001">1200</cx:pt>
          <cx:pt idx="52002">1200</cx:pt>
          <cx:pt idx="52003">1200</cx:pt>
          <cx:pt idx="52004">1300</cx:pt>
          <cx:pt idx="52005">1900</cx:pt>
          <cx:pt idx="52006">2000</cx:pt>
          <cx:pt idx="52007">1300</cx:pt>
          <cx:pt idx="52008">1700</cx:pt>
          <cx:pt idx="52009">1100</cx:pt>
          <cx:pt idx="52010">1900</cx:pt>
          <cx:pt idx="52011">300</cx:pt>
          <cx:pt idx="52012">1000</cx:pt>
          <cx:pt idx="52013">2900</cx:pt>
          <cx:pt idx="52014">2800</cx:pt>
          <cx:pt idx="52015">2700</cx:pt>
          <cx:pt idx="52016">2200</cx:pt>
          <cx:pt idx="52017">2400</cx:pt>
          <cx:pt idx="52018">2100</cx:pt>
          <cx:pt idx="52019">1900</cx:pt>
          <cx:pt idx="52020">1500</cx:pt>
          <cx:pt idx="52021">1500</cx:pt>
          <cx:pt idx="52022">1400</cx:pt>
          <cx:pt idx="52023">1500</cx:pt>
          <cx:pt idx="52024">1600</cx:pt>
          <cx:pt idx="52025">1800</cx:pt>
          <cx:pt idx="52026">2000</cx:pt>
          <cx:pt idx="52027">1800</cx:pt>
          <cx:pt idx="52028">2800</cx:pt>
          <cx:pt idx="52029">2800</cx:pt>
          <cx:pt idx="52030">2900</cx:pt>
          <cx:pt idx="52031">3000</cx:pt>
          <cx:pt idx="52032">3700</cx:pt>
          <cx:pt idx="52033">2800</cx:pt>
          <cx:pt idx="52034">3000</cx:pt>
          <cx:pt idx="52035">3800</cx:pt>
          <cx:pt idx="52036">4000</cx:pt>
          <cx:pt idx="52037">2800</cx:pt>
          <cx:pt idx="52038">2500</cx:pt>
          <cx:pt idx="52039">2500</cx:pt>
          <cx:pt idx="52040">3100</cx:pt>
          <cx:pt idx="52041">100</cx:pt>
          <cx:pt idx="52042">2500</cx:pt>
          <cx:pt idx="52043">2000</cx:pt>
          <cx:pt idx="52044">2700</cx:pt>
          <cx:pt idx="52045">2100</cx:pt>
          <cx:pt idx="52046">2100</cx:pt>
          <cx:pt idx="52047">2600</cx:pt>
          <cx:pt idx="52048">4100</cx:pt>
          <cx:pt idx="52049">300</cx:pt>
          <cx:pt idx="52050">2600</cx:pt>
          <cx:pt idx="52051">2300</cx:pt>
          <cx:pt idx="52052">2300</cx:pt>
          <cx:pt idx="52053">5200</cx:pt>
          <cx:pt idx="52054">8800</cx:pt>
          <cx:pt idx="52055">6400</cx:pt>
          <cx:pt idx="52056">5300</cx:pt>
          <cx:pt idx="52057">4500</cx:pt>
          <cx:pt idx="52058">5500</cx:pt>
          <cx:pt idx="52059">4400</cx:pt>
          <cx:pt idx="52060">5200</cx:pt>
          <cx:pt idx="52061">4200</cx:pt>
          <cx:pt idx="52062">5400</cx:pt>
          <cx:pt idx="52063">4400</cx:pt>
          <cx:pt idx="52064">5200</cx:pt>
          <cx:pt idx="52065">3700</cx:pt>
          <cx:pt idx="52066">4200</cx:pt>
          <cx:pt idx="52067">1800</cx:pt>
          <cx:pt idx="52068">1300</cx:pt>
          <cx:pt idx="52069">6100</cx:pt>
          <cx:pt idx="52070">5400</cx:pt>
          <cx:pt idx="52071">5600</cx:pt>
          <cx:pt idx="52072">3700</cx:pt>
          <cx:pt idx="52073">5200</cx:pt>
          <cx:pt idx="52074">4200</cx:pt>
          <cx:pt idx="52075">4200</cx:pt>
          <cx:pt idx="52076">4600</cx:pt>
          <cx:pt idx="52077">7700</cx:pt>
          <cx:pt idx="52078">5100</cx:pt>
          <cx:pt idx="52079">6900</cx:pt>
          <cx:pt idx="52080">6000</cx:pt>
          <cx:pt idx="52081">6300</cx:pt>
          <cx:pt idx="52082">5400</cx:pt>
          <cx:pt idx="52083">7100</cx:pt>
          <cx:pt idx="52084">9300</cx:pt>
          <cx:pt idx="52085">10600</cx:pt>
          <cx:pt idx="52086">5600</cx:pt>
          <cx:pt idx="52087">5100</cx:pt>
          <cx:pt idx="52088">2900</cx:pt>
          <cx:pt idx="52089">3300</cx:pt>
          <cx:pt idx="52090">2800</cx:pt>
          <cx:pt idx="52091">3400</cx:pt>
          <cx:pt idx="52092">3500</cx:pt>
          <cx:pt idx="52093">4400</cx:pt>
          <cx:pt idx="52094">4300</cx:pt>
          <cx:pt idx="52095">4900</cx:pt>
          <cx:pt idx="52096">5000</cx:pt>
          <cx:pt idx="52097">4100</cx:pt>
          <cx:pt idx="52098">4600</cx:pt>
          <cx:pt idx="52099">3200</cx:pt>
          <cx:pt idx="52100">2100</cx:pt>
          <cx:pt idx="52101">2700</cx:pt>
          <cx:pt idx="52102">2400</cx:pt>
          <cx:pt idx="52103">3800</cx:pt>
          <cx:pt idx="52104">3300</cx:pt>
          <cx:pt idx="52105">3000</cx:pt>
          <cx:pt idx="52106">1300</cx:pt>
          <cx:pt idx="52107">2900</cx:pt>
          <cx:pt idx="52108">3800</cx:pt>
          <cx:pt idx="52109">2200</cx:pt>
          <cx:pt idx="52110">1900</cx:pt>
          <cx:pt idx="52111">1800</cx:pt>
          <cx:pt idx="52112">2600</cx:pt>
          <cx:pt idx="52113">1700</cx:pt>
          <cx:pt idx="52114">900</cx:pt>
          <cx:pt idx="52115">1200</cx:pt>
          <cx:pt idx="52116">3000</cx:pt>
          <cx:pt idx="52117">2800</cx:pt>
          <cx:pt idx="52118">2600</cx:pt>
          <cx:pt idx="52119">2400</cx:pt>
          <cx:pt idx="52120">5500</cx:pt>
          <cx:pt idx="52121">4600</cx:pt>
          <cx:pt idx="52122">1200</cx:pt>
          <cx:pt idx="52123">1900</cx:pt>
          <cx:pt idx="52124">600</cx:pt>
          <cx:pt idx="52125">0</cx:pt>
          <cx:pt idx="52126">2500</cx:pt>
          <cx:pt idx="52127">4700</cx:pt>
          <cx:pt idx="52128">2600</cx:pt>
          <cx:pt idx="52129">3300</cx:pt>
          <cx:pt idx="52130">4000</cx:pt>
          <cx:pt idx="52131">3200</cx:pt>
          <cx:pt idx="52132">3300</cx:pt>
          <cx:pt idx="52133">1300</cx:pt>
          <cx:pt idx="52134">1300</cx:pt>
          <cx:pt idx="52135">1400</cx:pt>
          <cx:pt idx="52136">1100</cx:pt>
          <cx:pt idx="52137">900</cx:pt>
          <cx:pt idx="52138">0</cx:pt>
          <cx:pt idx="52139">4700</cx:pt>
          <cx:pt idx="52140">5200</cx:pt>
          <cx:pt idx="52141">3600</cx:pt>
          <cx:pt idx="52142">3700</cx:pt>
          <cx:pt idx="52143">6100</cx:pt>
          <cx:pt idx="52144">800</cx:pt>
          <cx:pt idx="52145">4700</cx:pt>
          <cx:pt idx="52146">7400</cx:pt>
          <cx:pt idx="52147">2000</cx:pt>
          <cx:pt idx="52148">2500</cx:pt>
          <cx:pt idx="52149">2500</cx:pt>
          <cx:pt idx="52150">1000</cx:pt>
          <cx:pt idx="52151">1100</cx:pt>
          <cx:pt idx="52152">1300</cx:pt>
          <cx:pt idx="52153">1100</cx:pt>
          <cx:pt idx="52154">1000</cx:pt>
          <cx:pt idx="52155">1400</cx:pt>
          <cx:pt idx="52156">1300</cx:pt>
          <cx:pt idx="52157">1700</cx:pt>
          <cx:pt idx="52158">1500</cx:pt>
          <cx:pt idx="52159">1300</cx:pt>
          <cx:pt idx="52160">1300</cx:pt>
          <cx:pt idx="52161">1000</cx:pt>
          <cx:pt idx="52162">1600</cx:pt>
          <cx:pt idx="52163">1900</cx:pt>
          <cx:pt idx="52164">2200</cx:pt>
          <cx:pt idx="52165">1500</cx:pt>
          <cx:pt idx="52166">1500</cx:pt>
          <cx:pt idx="52167">900</cx:pt>
          <cx:pt idx="52168">1600</cx:pt>
          <cx:pt idx="52169">1300</cx:pt>
          <cx:pt idx="52170">1700</cx:pt>
          <cx:pt idx="52171">1300</cx:pt>
          <cx:pt idx="52172">1000</cx:pt>
          <cx:pt idx="52173">900</cx:pt>
          <cx:pt idx="52174">900</cx:pt>
          <cx:pt idx="52175">300</cx:pt>
          <cx:pt idx="52176">1100</cx:pt>
          <cx:pt idx="52177">0</cx:pt>
          <cx:pt idx="52178">1200</cx:pt>
          <cx:pt idx="52179">2200</cx:pt>
          <cx:pt idx="52180">2300</cx:pt>
          <cx:pt idx="52181">2100</cx:pt>
          <cx:pt idx="52182">2000</cx:pt>
          <cx:pt idx="52183">1900</cx:pt>
          <cx:pt idx="52184">1900</cx:pt>
          <cx:pt idx="52185">1300</cx:pt>
          <cx:pt idx="52186">2300</cx:pt>
          <cx:pt idx="52187">1900</cx:pt>
          <cx:pt idx="52188">1700</cx:pt>
          <cx:pt idx="52189">2900</cx:pt>
          <cx:pt idx="52190">3900</cx:pt>
          <cx:pt idx="52191">3600</cx:pt>
          <cx:pt idx="52192">3300</cx:pt>
          <cx:pt idx="52193">4000</cx:pt>
          <cx:pt idx="52194">3100</cx:pt>
          <cx:pt idx="52195">3200</cx:pt>
          <cx:pt idx="52196">3600</cx:pt>
          <cx:pt idx="52197">3100</cx:pt>
          <cx:pt idx="52198">3700</cx:pt>
          <cx:pt idx="52199">4200</cx:pt>
          <cx:pt idx="52200">2500</cx:pt>
          <cx:pt idx="52201">900</cx:pt>
          <cx:pt idx="52202">1000</cx:pt>
          <cx:pt idx="52203">700</cx:pt>
          <cx:pt idx="52204">800</cx:pt>
          <cx:pt idx="52205">1800</cx:pt>
          <cx:pt idx="52206">800</cx:pt>
          <cx:pt idx="52207">1000</cx:pt>
          <cx:pt idx="52208">1800</cx:pt>
          <cx:pt idx="52209">1000</cx:pt>
          <cx:pt idx="52210">7200</cx:pt>
          <cx:pt idx="52211">3100</cx:pt>
          <cx:pt idx="52212">4000</cx:pt>
          <cx:pt idx="52213">4000</cx:pt>
          <cx:pt idx="52214">5100</cx:pt>
          <cx:pt idx="52215">3800</cx:pt>
          <cx:pt idx="52216">3200</cx:pt>
          <cx:pt idx="52217">2500</cx:pt>
          <cx:pt idx="52218">300</cx:pt>
          <cx:pt idx="52219">0</cx:pt>
          <cx:pt idx="52220">100</cx:pt>
          <cx:pt idx="52221">0</cx:pt>
          <cx:pt idx="52222">0</cx:pt>
          <cx:pt idx="52223">1600</cx:pt>
          <cx:pt idx="52224">1000</cx:pt>
          <cx:pt idx="52225">1000</cx:pt>
          <cx:pt idx="52226">1000</cx:pt>
          <cx:pt idx="52227">1300</cx:pt>
          <cx:pt idx="52228">900</cx:pt>
          <cx:pt idx="52229">800</cx:pt>
          <cx:pt idx="52230">1500</cx:pt>
          <cx:pt idx="52231">200</cx:pt>
          <cx:pt idx="52232">900</cx:pt>
          <cx:pt idx="52233">1200</cx:pt>
          <cx:pt idx="52234">800</cx:pt>
          <cx:pt idx="52235">1000</cx:pt>
          <cx:pt idx="52236">1100</cx:pt>
          <cx:pt idx="52237">1200</cx:pt>
          <cx:pt idx="52238">1500</cx:pt>
          <cx:pt idx="52239">2500</cx:pt>
          <cx:pt idx="52240">0</cx:pt>
          <cx:pt idx="52241">900</cx:pt>
          <cx:pt idx="52242">1400</cx:pt>
          <cx:pt idx="52243">1200</cx:pt>
          <cx:pt idx="52244">1000</cx:pt>
          <cx:pt idx="52245">1400</cx:pt>
          <cx:pt idx="52246">1100</cx:pt>
          <cx:pt idx="52247">2000</cx:pt>
          <cx:pt idx="52248">0</cx:pt>
          <cx:pt idx="52249">0</cx:pt>
          <cx:pt idx="52250">0</cx:pt>
          <cx:pt idx="52251">0</cx:pt>
          <cx:pt idx="52252">0</cx:pt>
          <cx:pt idx="52253">0</cx:pt>
          <cx:pt idx="52254">0</cx:pt>
          <cx:pt idx="52255">0</cx:pt>
          <cx:pt idx="52256">0</cx:pt>
          <cx:pt idx="52257">0</cx:pt>
          <cx:pt idx="52258">500</cx:pt>
          <cx:pt idx="52259">400</cx:pt>
          <cx:pt idx="52260">2200</cx:pt>
          <cx:pt idx="52261">5400</cx:pt>
          <cx:pt idx="52262">5200</cx:pt>
          <cx:pt idx="52263">4200</cx:pt>
          <cx:pt idx="52264">4000</cx:pt>
          <cx:pt idx="52265">4300</cx:pt>
          <cx:pt idx="52266">4800</cx:pt>
          <cx:pt idx="52267">6300</cx:pt>
          <cx:pt idx="52268">3900</cx:pt>
          <cx:pt idx="52269">6000</cx:pt>
          <cx:pt idx="52270">6100</cx:pt>
          <cx:pt idx="52271">5500</cx:pt>
          <cx:pt idx="52272">0</cx:pt>
          <cx:pt idx="52273">0</cx:pt>
          <cx:pt idx="52274">0</cx:pt>
          <cx:pt idx="52275">0</cx:pt>
          <cx:pt idx="52276">0</cx:pt>
          <cx:pt idx="52277">0</cx:pt>
          <cx:pt idx="52278">1600</cx:pt>
          <cx:pt idx="52279">3400</cx:pt>
          <cx:pt idx="52280">3300</cx:pt>
          <cx:pt idx="52281">3800</cx:pt>
          <cx:pt idx="52282">2900</cx:pt>
          <cx:pt idx="52283">3800</cx:pt>
          <cx:pt idx="52284">0</cx:pt>
          <cx:pt idx="52285">0</cx:pt>
          <cx:pt idx="52286">0</cx:pt>
          <cx:pt idx="52287">0</cx:pt>
          <cx:pt idx="52288">0</cx:pt>
          <cx:pt idx="52289">0</cx:pt>
          <cx:pt idx="52290">0</cx:pt>
          <cx:pt idx="52291">3600</cx:pt>
          <cx:pt idx="52292">100</cx:pt>
          <cx:pt idx="52293">4500</cx:pt>
          <cx:pt idx="52294">2300</cx:pt>
          <cx:pt idx="52295">2500</cx:pt>
          <cx:pt idx="52296">1800</cx:pt>
          <cx:pt idx="52297">1800</cx:pt>
          <cx:pt idx="52298">700</cx:pt>
          <cx:pt idx="52299">1200</cx:pt>
          <cx:pt idx="52300">600</cx:pt>
          <cx:pt idx="52301">800</cx:pt>
          <cx:pt idx="52302">1100</cx:pt>
          <cx:pt idx="52303">700</cx:pt>
          <cx:pt idx="52304">2500</cx:pt>
          <cx:pt idx="52305">3100</cx:pt>
          <cx:pt idx="52306">2300</cx:pt>
          <cx:pt idx="52307">3300</cx:pt>
          <cx:pt idx="52308">6900</cx:pt>
          <cx:pt idx="52309">6000</cx:pt>
          <cx:pt idx="52310">3900</cx:pt>
          <cx:pt idx="52311">3300</cx:pt>
          <cx:pt idx="52312">3100</cx:pt>
          <cx:pt idx="52313">2600</cx:pt>
          <cx:pt idx="52314">3000</cx:pt>
          <cx:pt idx="52315">3700</cx:pt>
          <cx:pt idx="52316">1900</cx:pt>
          <cx:pt idx="52317">5700</cx:pt>
          <cx:pt idx="52318">4000</cx:pt>
          <cx:pt idx="52319">3100</cx:pt>
          <cx:pt idx="52320">3100</cx:pt>
          <cx:pt idx="52321">3300</cx:pt>
          <cx:pt idx="52322">2800</cx:pt>
          <cx:pt idx="52323">3000</cx:pt>
          <cx:pt idx="52324">3000</cx:pt>
          <cx:pt idx="52325">2700</cx:pt>
          <cx:pt idx="52326">2800</cx:pt>
          <cx:pt idx="52327">3300</cx:pt>
          <cx:pt idx="52328">3500</cx:pt>
          <cx:pt idx="52329">3100</cx:pt>
          <cx:pt idx="52330">2800</cx:pt>
          <cx:pt idx="52331">3600</cx:pt>
          <cx:pt idx="52332">3000</cx:pt>
          <cx:pt idx="52333">3400</cx:pt>
          <cx:pt idx="52334">2900</cx:pt>
          <cx:pt idx="52335">3200</cx:pt>
          <cx:pt idx="52336">2800</cx:pt>
          <cx:pt idx="52337">2900</cx:pt>
          <cx:pt idx="52338">3500</cx:pt>
          <cx:pt idx="52339">3200</cx:pt>
          <cx:pt idx="52340">2800</cx:pt>
          <cx:pt idx="52341">3900</cx:pt>
          <cx:pt idx="52342">3200</cx:pt>
          <cx:pt idx="52343">3200</cx:pt>
          <cx:pt idx="52344">4000</cx:pt>
          <cx:pt idx="52345">3900</cx:pt>
          <cx:pt idx="52346">5700</cx:pt>
          <cx:pt idx="52347">11400</cx:pt>
          <cx:pt idx="52348">4200</cx:pt>
          <cx:pt idx="52349">10500</cx:pt>
          <cx:pt idx="52350">3600</cx:pt>
          <cx:pt idx="52351">7100</cx:pt>
          <cx:pt idx="52352">4400</cx:pt>
          <cx:pt idx="52353">4600</cx:pt>
          <cx:pt idx="52354">4100</cx:pt>
          <cx:pt idx="52355">3200</cx:pt>
          <cx:pt idx="52356">1800</cx:pt>
          <cx:pt idx="52357">1500</cx:pt>
          <cx:pt idx="52358">900</cx:pt>
          <cx:pt idx="52359">2600</cx:pt>
          <cx:pt idx="52360">1600</cx:pt>
          <cx:pt idx="52361">1800</cx:pt>
          <cx:pt idx="52362">2300</cx:pt>
          <cx:pt idx="52363">800</cx:pt>
          <cx:pt idx="52364">1700</cx:pt>
          <cx:pt idx="52365">1800</cx:pt>
          <cx:pt idx="52366">1600</cx:pt>
          <cx:pt idx="52367">1700</cx:pt>
          <cx:pt idx="52368">1800</cx:pt>
          <cx:pt idx="52369">2700</cx:pt>
          <cx:pt idx="52370">2500</cx:pt>
          <cx:pt idx="52371">2900</cx:pt>
          <cx:pt idx="52372">2700</cx:pt>
          <cx:pt idx="52373">1800</cx:pt>
          <cx:pt idx="52374">1900</cx:pt>
          <cx:pt idx="52375">2100</cx:pt>
          <cx:pt idx="52376">1800</cx:pt>
          <cx:pt idx="52377">2400</cx:pt>
          <cx:pt idx="52378">1900</cx:pt>
          <cx:pt idx="52379">2300</cx:pt>
          <cx:pt idx="52380">2100</cx:pt>
          <cx:pt idx="52381">3800</cx:pt>
          <cx:pt idx="52382">3100</cx:pt>
          <cx:pt idx="52383">3700</cx:pt>
          <cx:pt idx="52384">3200</cx:pt>
          <cx:pt idx="52385">2700</cx:pt>
          <cx:pt idx="52386">3300</cx:pt>
          <cx:pt idx="52387">5100</cx:pt>
          <cx:pt idx="52388">4600</cx:pt>
          <cx:pt idx="52389">3100</cx:pt>
          <cx:pt idx="52390">2500</cx:pt>
          <cx:pt idx="52391">3300</cx:pt>
          <cx:pt idx="52392">1400</cx:pt>
          <cx:pt idx="52393">200</cx:pt>
          <cx:pt idx="52394">100</cx:pt>
          <cx:pt idx="52395">600</cx:pt>
          <cx:pt idx="52396">1600</cx:pt>
          <cx:pt idx="52397">1800</cx:pt>
          <cx:pt idx="52398">2000</cx:pt>
          <cx:pt idx="52399">2300</cx:pt>
          <cx:pt idx="52400">4100</cx:pt>
          <cx:pt idx="52401">2400</cx:pt>
          <cx:pt idx="52402">2600</cx:pt>
          <cx:pt idx="52403">2600</cx:pt>
          <cx:pt idx="52404">1100</cx:pt>
          <cx:pt idx="52405">1200</cx:pt>
          <cx:pt idx="52406">1500</cx:pt>
          <cx:pt idx="52407">1400</cx:pt>
          <cx:pt idx="52408">1200</cx:pt>
          <cx:pt idx="52409">1200</cx:pt>
          <cx:pt idx="52410">1200</cx:pt>
          <cx:pt idx="52411">1100</cx:pt>
          <cx:pt idx="52412">1400</cx:pt>
          <cx:pt idx="52413">900</cx:pt>
          <cx:pt idx="52414">1800</cx:pt>
          <cx:pt idx="52415">1500</cx:pt>
          <cx:pt idx="52416">6000</cx:pt>
          <cx:pt idx="52417">7600</cx:pt>
          <cx:pt idx="52418">6000</cx:pt>
          <cx:pt idx="52419">5300</cx:pt>
          <cx:pt idx="52420">6400</cx:pt>
          <cx:pt idx="52421">6600</cx:pt>
          <cx:pt idx="52422">7400</cx:pt>
          <cx:pt idx="52423">7600</cx:pt>
          <cx:pt idx="52424">5700</cx:pt>
          <cx:pt idx="52425">7000</cx:pt>
          <cx:pt idx="52426">6600</cx:pt>
          <cx:pt idx="52427">6300</cx:pt>
          <cx:pt idx="52428">1200</cx:pt>
          <cx:pt idx="52429">1300</cx:pt>
          <cx:pt idx="52430">900</cx:pt>
          <cx:pt idx="52431">1100</cx:pt>
          <cx:pt idx="52432">1100</cx:pt>
          <cx:pt idx="52433">900</cx:pt>
          <cx:pt idx="52434">1000</cx:pt>
          <cx:pt idx="52435">1000</cx:pt>
          <cx:pt idx="52436">1000</cx:pt>
          <cx:pt idx="52437">700</cx:pt>
          <cx:pt idx="52438">900</cx:pt>
          <cx:pt idx="52439">900</cx:pt>
          <cx:pt idx="52440">2700</cx:pt>
          <cx:pt idx="52441">2900</cx:pt>
          <cx:pt idx="52442">1200</cx:pt>
          <cx:pt idx="52443">800</cx:pt>
          <cx:pt idx="52444">1400</cx:pt>
          <cx:pt idx="52445">1800</cx:pt>
          <cx:pt idx="52446">1600</cx:pt>
          <cx:pt idx="52447">1800</cx:pt>
          <cx:pt idx="52448">1900</cx:pt>
          <cx:pt idx="52449">1700</cx:pt>
          <cx:pt idx="52450">1400</cx:pt>
          <cx:pt idx="52451">1800</cx:pt>
          <cx:pt idx="52452">700</cx:pt>
          <cx:pt idx="52453">1000</cx:pt>
          <cx:pt idx="52454">800</cx:pt>
          <cx:pt idx="52455">1000</cx:pt>
          <cx:pt idx="52456">700</cx:pt>
          <cx:pt idx="52457">900</cx:pt>
          <cx:pt idx="52458">600</cx:pt>
          <cx:pt idx="52459">900</cx:pt>
          <cx:pt idx="52460">1300</cx:pt>
          <cx:pt idx="52461">1400</cx:pt>
          <cx:pt idx="52462">1200</cx:pt>
          <cx:pt idx="52463">1700</cx:pt>
          <cx:pt idx="52464">4700</cx:pt>
          <cx:pt idx="52465">6700</cx:pt>
          <cx:pt idx="52466">2400</cx:pt>
          <cx:pt idx="52467">7300</cx:pt>
          <cx:pt idx="52468">4500</cx:pt>
          <cx:pt idx="52469">4300</cx:pt>
          <cx:pt idx="52470">3700</cx:pt>
          <cx:pt idx="52471">4800</cx:pt>
          <cx:pt idx="52472">3500</cx:pt>
          <cx:pt idx="52473">5200</cx:pt>
          <cx:pt idx="52474">4700</cx:pt>
          <cx:pt idx="52475">5100</cx:pt>
          <cx:pt idx="52476">2700</cx:pt>
          <cx:pt idx="52477">2700</cx:pt>
          <cx:pt idx="52478">1800</cx:pt>
          <cx:pt idx="52479">2100</cx:pt>
          <cx:pt idx="52480">2800</cx:pt>
          <cx:pt idx="52481">2500</cx:pt>
          <cx:pt idx="52482">2000</cx:pt>
          <cx:pt idx="52483">1100</cx:pt>
          <cx:pt idx="52484">3700</cx:pt>
          <cx:pt idx="52485">2000</cx:pt>
          <cx:pt idx="52486">2300</cx:pt>
          <cx:pt idx="52487">1900</cx:pt>
          <cx:pt idx="52488">3800</cx:pt>
          <cx:pt idx="52489">3900</cx:pt>
          <cx:pt idx="52490">4400</cx:pt>
          <cx:pt idx="52491">3500</cx:pt>
          <cx:pt idx="52492">1900</cx:pt>
          <cx:pt idx="52493">2000</cx:pt>
          <cx:pt idx="52494">2200</cx:pt>
          <cx:pt idx="52495">2500</cx:pt>
          <cx:pt idx="52496">2100</cx:pt>
          <cx:pt idx="52497">2100</cx:pt>
          <cx:pt idx="52498">2200</cx:pt>
          <cx:pt idx="52499">2100</cx:pt>
          <cx:pt idx="52500">0</cx:pt>
          <cx:pt idx="52501">900</cx:pt>
          <cx:pt idx="52502">0</cx:pt>
          <cx:pt idx="52503">0</cx:pt>
          <cx:pt idx="52504">0</cx:pt>
          <cx:pt idx="52505">0</cx:pt>
          <cx:pt idx="52506">0</cx:pt>
          <cx:pt idx="52507">0</cx:pt>
          <cx:pt idx="52508">0</cx:pt>
          <cx:pt idx="52509">0</cx:pt>
          <cx:pt idx="52510">0</cx:pt>
          <cx:pt idx="52511">1700</cx:pt>
          <cx:pt idx="52512">0</cx:pt>
          <cx:pt idx="52513">0</cx:pt>
          <cx:pt idx="52514">0</cx:pt>
          <cx:pt idx="52515">0</cx:pt>
          <cx:pt idx="52516">0</cx:pt>
          <cx:pt idx="52517">0</cx:pt>
          <cx:pt idx="52518">0</cx:pt>
          <cx:pt idx="52519">0</cx:pt>
          <cx:pt idx="52520">0</cx:pt>
          <cx:pt idx="52521">0</cx:pt>
          <cx:pt idx="52522">0</cx:pt>
          <cx:pt idx="52523">2200</cx:pt>
          <cx:pt idx="52524">4000</cx:pt>
          <cx:pt idx="52525">8500</cx:pt>
          <cx:pt idx="52526">4500</cx:pt>
          <cx:pt idx="52527">7100</cx:pt>
          <cx:pt idx="52528">5600</cx:pt>
          <cx:pt idx="52529">7000</cx:pt>
          <cx:pt idx="52530">5400</cx:pt>
          <cx:pt idx="52531">8300</cx:pt>
          <cx:pt idx="52532">1000</cx:pt>
          <cx:pt idx="52533">18900</cx:pt>
          <cx:pt idx="52534">8200</cx:pt>
          <cx:pt idx="52535">8200</cx:pt>
          <cx:pt idx="52536">5100</cx:pt>
          <cx:pt idx="52537">8000</cx:pt>
          <cx:pt idx="52538">6000</cx:pt>
          <cx:pt idx="52539">8600</cx:pt>
          <cx:pt idx="52540">5100</cx:pt>
          <cx:pt idx="52541">5400</cx:pt>
          <cx:pt idx="52542">7200</cx:pt>
          <cx:pt idx="52543">4500</cx:pt>
          <cx:pt idx="52544">5200</cx:pt>
          <cx:pt idx="52545">5500</cx:pt>
          <cx:pt idx="52546">4400</cx:pt>
          <cx:pt idx="52547">4500</cx:pt>
          <cx:pt idx="52548">4000</cx:pt>
          <cx:pt idx="52549">3600</cx:pt>
          <cx:pt idx="52550">5200</cx:pt>
          <cx:pt idx="52551">3900</cx:pt>
          <cx:pt idx="52552">3200</cx:pt>
          <cx:pt idx="52553">3000</cx:pt>
          <cx:pt idx="52554">4200</cx:pt>
          <cx:pt idx="52555">4300</cx:pt>
          <cx:pt idx="52556">6800</cx:pt>
          <cx:pt idx="52557">2400</cx:pt>
          <cx:pt idx="52558">2800</cx:pt>
          <cx:pt idx="52559">3900</cx:pt>
          <cx:pt idx="52560">7500</cx:pt>
          <cx:pt idx="52561">15100</cx:pt>
          <cx:pt idx="52562">6000</cx:pt>
          <cx:pt idx="52563">7500</cx:pt>
          <cx:pt idx="52564">6300</cx:pt>
          <cx:pt idx="52565">7300</cx:pt>
          <cx:pt idx="52566">8500</cx:pt>
          <cx:pt idx="52567">6100</cx:pt>
          <cx:pt idx="52568">8400</cx:pt>
          <cx:pt idx="52569">9100</cx:pt>
          <cx:pt idx="52570">8700</cx:pt>
          <cx:pt idx="52571">9000</cx:pt>
          <cx:pt idx="52572">4700</cx:pt>
          <cx:pt idx="52573">5300</cx:pt>
          <cx:pt idx="52574">4400</cx:pt>
          <cx:pt idx="52575">1700</cx:pt>
          <cx:pt idx="52576">5200</cx:pt>
          <cx:pt idx="52577">4500</cx:pt>
          <cx:pt idx="52578">5600</cx:pt>
          <cx:pt idx="52579">4200</cx:pt>
          <cx:pt idx="52580">2000</cx:pt>
          <cx:pt idx="52581">4100</cx:pt>
          <cx:pt idx="52582">4300</cx:pt>
          <cx:pt idx="52583">4300</cx:pt>
          <cx:pt idx="52584">2900</cx:pt>
          <cx:pt idx="52585">2000</cx:pt>
          <cx:pt idx="52586">2900</cx:pt>
          <cx:pt idx="52587">2700</cx:pt>
          <cx:pt idx="52588">1600</cx:pt>
          <cx:pt idx="52589">1400</cx:pt>
          <cx:pt idx="52590">1700</cx:pt>
          <cx:pt idx="52591">2000</cx:pt>
          <cx:pt idx="52592">1100</cx:pt>
          <cx:pt idx="52593">2100</cx:pt>
          <cx:pt idx="52594">1300</cx:pt>
          <cx:pt idx="52595">1800</cx:pt>
          <cx:pt idx="52596">5700</cx:pt>
          <cx:pt idx="52597">7000</cx:pt>
          <cx:pt idx="52598">6700</cx:pt>
          <cx:pt idx="52599">10300</cx:pt>
          <cx:pt idx="52600">5700</cx:pt>
          <cx:pt idx="52601">7700</cx:pt>
          <cx:pt idx="52602">6000</cx:pt>
          <cx:pt idx="52603">10600</cx:pt>
          <cx:pt idx="52604">6800</cx:pt>
          <cx:pt idx="52605">8000</cx:pt>
          <cx:pt idx="52606">6500</cx:pt>
          <cx:pt idx="52607">5900</cx:pt>
          <cx:pt idx="52608">1200</cx:pt>
          <cx:pt idx="52609">1300</cx:pt>
          <cx:pt idx="52610">900</cx:pt>
          <cx:pt idx="52611">1400</cx:pt>
          <cx:pt idx="52612">1400</cx:pt>
          <cx:pt idx="52613">1800</cx:pt>
          <cx:pt idx="52614">1700</cx:pt>
          <cx:pt idx="52615">2000</cx:pt>
          <cx:pt idx="52616">1800</cx:pt>
          <cx:pt idx="52617">1000</cx:pt>
          <cx:pt idx="52618">1600</cx:pt>
          <cx:pt idx="52619">2700</cx:pt>
          <cx:pt idx="52620">7300</cx:pt>
          <cx:pt idx="52621">6800</cx:pt>
          <cx:pt idx="52622">3900</cx:pt>
          <cx:pt idx="52623">6400</cx:pt>
          <cx:pt idx="52624">7200</cx:pt>
          <cx:pt idx="52625">6200</cx:pt>
          <cx:pt idx="52626">6700</cx:pt>
          <cx:pt idx="52627">4400</cx:pt>
          <cx:pt idx="52628">4300</cx:pt>
          <cx:pt idx="52629">5200</cx:pt>
          <cx:pt idx="52630">4700</cx:pt>
          <cx:pt idx="52631">5800</cx:pt>
          <cx:pt idx="52632">6100</cx:pt>
          <cx:pt idx="52633">5500</cx:pt>
          <cx:pt idx="52634">5400</cx:pt>
          <cx:pt idx="52635">3000</cx:pt>
          <cx:pt idx="52636">0</cx:pt>
          <cx:pt idx="52637">0</cx:pt>
          <cx:pt idx="52638">0</cx:pt>
          <cx:pt idx="52639">0</cx:pt>
          <cx:pt idx="52640">0</cx:pt>
          <cx:pt idx="52641">5600</cx:pt>
          <cx:pt idx="52642">6100</cx:pt>
          <cx:pt idx="52643">6100</cx:pt>
          <cx:pt idx="52644">3500</cx:pt>
          <cx:pt idx="52645">2600</cx:pt>
          <cx:pt idx="52646">2100</cx:pt>
          <cx:pt idx="52647">2900</cx:pt>
          <cx:pt idx="52648">4700</cx:pt>
          <cx:pt idx="52649">5000</cx:pt>
          <cx:pt idx="52650">4500</cx:pt>
          <cx:pt idx="52651">4700</cx:pt>
          <cx:pt idx="52652">5300</cx:pt>
          <cx:pt idx="52653">4600</cx:pt>
          <cx:pt idx="52654">4500</cx:pt>
          <cx:pt idx="52655">3300</cx:pt>
          <cx:pt idx="52656">7400</cx:pt>
          <cx:pt idx="52657">9500</cx:pt>
          <cx:pt idx="52658">9800</cx:pt>
          <cx:pt idx="52659">19900</cx:pt>
          <cx:pt idx="52660">14300</cx:pt>
          <cx:pt idx="52661">13800</cx:pt>
          <cx:pt idx="52662">20700</cx:pt>
          <cx:pt idx="52663">18100</cx:pt>
          <cx:pt idx="52664">8900</cx:pt>
          <cx:pt idx="52665">2700</cx:pt>
          <cx:pt idx="52666">3000</cx:pt>
          <cx:pt idx="52667">3300</cx:pt>
          <cx:pt idx="52668">4500</cx:pt>
          <cx:pt idx="52669">4500</cx:pt>
          <cx:pt idx="52670">2000</cx:pt>
          <cx:pt idx="52671">5500</cx:pt>
          <cx:pt idx="52672">3500</cx:pt>
          <cx:pt idx="52673">4400</cx:pt>
          <cx:pt idx="52674">3800</cx:pt>
          <cx:pt idx="52675">2900</cx:pt>
          <cx:pt idx="52676">3000</cx:pt>
          <cx:pt idx="52677">2900</cx:pt>
          <cx:pt idx="52678">3100</cx:pt>
          <cx:pt idx="52679">2800</cx:pt>
          <cx:pt idx="52680">4000</cx:pt>
          <cx:pt idx="52681">4600</cx:pt>
          <cx:pt idx="52682">3500</cx:pt>
          <cx:pt idx="52683">4200</cx:pt>
          <cx:pt idx="52684">3500</cx:pt>
          <cx:pt idx="52685">4500</cx:pt>
          <cx:pt idx="52686">3600</cx:pt>
          <cx:pt idx="52687">4300</cx:pt>
          <cx:pt idx="52688">1400</cx:pt>
          <cx:pt idx="52689">6000</cx:pt>
          <cx:pt idx="52690">2800</cx:pt>
          <cx:pt idx="52691">3400</cx:pt>
          <cx:pt idx="52692">1700</cx:pt>
          <cx:pt idx="52693">3000</cx:pt>
          <cx:pt idx="52694">1700</cx:pt>
          <cx:pt idx="52695">2000</cx:pt>
          <cx:pt idx="52696">2600</cx:pt>
          <cx:pt idx="52697">2500</cx:pt>
          <cx:pt idx="52698">2300</cx:pt>
          <cx:pt idx="52699">5500</cx:pt>
          <cx:pt idx="52700">400</cx:pt>
          <cx:pt idx="52701">2300</cx:pt>
          <cx:pt idx="52702">2100</cx:pt>
          <cx:pt idx="52703">2300</cx:pt>
          <cx:pt idx="52704">5900</cx:pt>
          <cx:pt idx="52705">8200</cx:pt>
          <cx:pt idx="52706">4600</cx:pt>
          <cx:pt idx="52707">5400</cx:pt>
          <cx:pt idx="52708">4600</cx:pt>
          <cx:pt idx="52709">3500</cx:pt>
          <cx:pt idx="52710">3600</cx:pt>
          <cx:pt idx="52711">3200</cx:pt>
          <cx:pt idx="52712">1300</cx:pt>
          <cx:pt idx="52713">6000</cx:pt>
          <cx:pt idx="52714">5400</cx:pt>
          <cx:pt idx="52715">5400</cx:pt>
          <cx:pt idx="52716">2500</cx:pt>
          <cx:pt idx="52717">2900</cx:pt>
          <cx:pt idx="52718">2400</cx:pt>
          <cx:pt idx="52719">3900</cx:pt>
          <cx:pt idx="52720">2700</cx:pt>
          <cx:pt idx="52721">3000</cx:pt>
          <cx:pt idx="52722">4000</cx:pt>
          <cx:pt idx="52723">2200</cx:pt>
          <cx:pt idx="52724">2900</cx:pt>
          <cx:pt idx="52725">2700</cx:pt>
          <cx:pt idx="52726">3400</cx:pt>
          <cx:pt idx="52727">3500</cx:pt>
          <cx:pt idx="52728">7100</cx:pt>
          <cx:pt idx="52729">9700</cx:pt>
          <cx:pt idx="52730">9000</cx:pt>
          <cx:pt idx="52731">8500</cx:pt>
          <cx:pt idx="52732">6400</cx:pt>
          <cx:pt idx="52733">6400</cx:pt>
          <cx:pt idx="52734">5500</cx:pt>
          <cx:pt idx="52735">7500</cx:pt>
          <cx:pt idx="52736">8100</cx:pt>
          <cx:pt idx="52737">7000</cx:pt>
          <cx:pt idx="52738">6700</cx:pt>
          <cx:pt idx="52739">6200</cx:pt>
          <cx:pt idx="52740">4800</cx:pt>
          <cx:pt idx="52741">6300</cx:pt>
          <cx:pt idx="52742">5100</cx:pt>
          <cx:pt idx="52743">5100</cx:pt>
          <cx:pt idx="52744">5100</cx:pt>
          <cx:pt idx="52745">7200</cx:pt>
          <cx:pt idx="52746">3600</cx:pt>
          <cx:pt idx="52747">6800</cx:pt>
          <cx:pt idx="52748">6900</cx:pt>
          <cx:pt idx="52749">5300</cx:pt>
          <cx:pt idx="52750">5400</cx:pt>
          <cx:pt idx="52751">4400</cx:pt>
          <cx:pt idx="52752">2100</cx:pt>
          <cx:pt idx="52753">2800</cx:pt>
          <cx:pt idx="52754">2000</cx:pt>
          <cx:pt idx="52755">2300</cx:pt>
          <cx:pt idx="52756">2100</cx:pt>
          <cx:pt idx="52757">2200</cx:pt>
          <cx:pt idx="52758">1600</cx:pt>
          <cx:pt idx="52759">3500</cx:pt>
          <cx:pt idx="52760">2600</cx:pt>
          <cx:pt idx="52761">2500</cx:pt>
          <cx:pt idx="52762">1900</cx:pt>
          <cx:pt idx="52763">2300</cx:pt>
          <cx:pt idx="52764">5600</cx:pt>
          <cx:pt idx="52765">7400</cx:pt>
          <cx:pt idx="52766">6600</cx:pt>
          <cx:pt idx="52767">7800</cx:pt>
          <cx:pt idx="52768">7200</cx:pt>
          <cx:pt idx="52769">7000</cx:pt>
          <cx:pt idx="52770">8200</cx:pt>
          <cx:pt idx="52771">7400</cx:pt>
          <cx:pt idx="52772">6300</cx:pt>
          <cx:pt idx="52773">6300</cx:pt>
          <cx:pt idx="52774">6000</cx:pt>
          <cx:pt idx="52775">6400</cx:pt>
          <cx:pt idx="52776">500</cx:pt>
          <cx:pt idx="52777">1100</cx:pt>
          <cx:pt idx="52778">900</cx:pt>
          <cx:pt idx="52779">800</cx:pt>
          <cx:pt idx="52780">800</cx:pt>
          <cx:pt idx="52781">100</cx:pt>
          <cx:pt idx="52782">900</cx:pt>
          <cx:pt idx="52783">1500</cx:pt>
          <cx:pt idx="52784">500</cx:pt>
          <cx:pt idx="52785">600</cx:pt>
          <cx:pt idx="52786">600</cx:pt>
          <cx:pt idx="52787">1600</cx:pt>
          <cx:pt idx="52788">4900</cx:pt>
          <cx:pt idx="52789">4800</cx:pt>
          <cx:pt idx="52790">6400</cx:pt>
          <cx:pt idx="52791">3300</cx:pt>
          <cx:pt idx="52792">6000</cx:pt>
          <cx:pt idx="52793">14800</cx:pt>
          <cx:pt idx="52794">3200</cx:pt>
          <cx:pt idx="52795">3200</cx:pt>
          <cx:pt idx="52796">5300</cx:pt>
          <cx:pt idx="52797">3200</cx:pt>
          <cx:pt idx="52798">2500</cx:pt>
          <cx:pt idx="52799">2800</cx:pt>
          <cx:pt idx="52800">1600</cx:pt>
          <cx:pt idx="52801">2600</cx:pt>
          <cx:pt idx="52802">2000</cx:pt>
          <cx:pt idx="52803">2400</cx:pt>
          <cx:pt idx="52804">3000</cx:pt>
          <cx:pt idx="52805">2000</cx:pt>
          <cx:pt idx="52806">2200</cx:pt>
          <cx:pt idx="52807">2700</cx:pt>
          <cx:pt idx="52808">2200</cx:pt>
          <cx:pt idx="52809">2600</cx:pt>
          <cx:pt idx="52810">2200</cx:pt>
          <cx:pt idx="52811">1800</cx:pt>
          <cx:pt idx="52812">5300</cx:pt>
          <cx:pt idx="52813">6600</cx:pt>
          <cx:pt idx="52814">4000</cx:pt>
          <cx:pt idx="52815">6700</cx:pt>
          <cx:pt idx="52816">4400</cx:pt>
          <cx:pt idx="52817">5000</cx:pt>
          <cx:pt idx="52818">7300</cx:pt>
          <cx:pt idx="52819">4700</cx:pt>
          <cx:pt idx="52820">5600</cx:pt>
          <cx:pt idx="52821">9700</cx:pt>
          <cx:pt idx="52822">10400</cx:pt>
          <cx:pt idx="52823">7100</cx:pt>
          <cx:pt idx="52824">3700</cx:pt>
          <cx:pt idx="52825">4000</cx:pt>
          <cx:pt idx="52826">4600</cx:pt>
          <cx:pt idx="52827">5400</cx:pt>
          <cx:pt idx="52828">2700</cx:pt>
          <cx:pt idx="52829">2200</cx:pt>
          <cx:pt idx="52830">2500</cx:pt>
          <cx:pt idx="52831">2600</cx:pt>
          <cx:pt idx="52832">3000</cx:pt>
          <cx:pt idx="52833">2900</cx:pt>
          <cx:pt idx="52834">2600</cx:pt>
          <cx:pt idx="52835">2200</cx:pt>
          <cx:pt idx="52836">2100</cx:pt>
          <cx:pt idx="52837">2400</cx:pt>
          <cx:pt idx="52838">3000</cx:pt>
          <cx:pt idx="52839">3200</cx:pt>
          <cx:pt idx="52840">1700</cx:pt>
          <cx:pt idx="52841">1800</cx:pt>
          <cx:pt idx="52842">2700</cx:pt>
          <cx:pt idx="52843">2500</cx:pt>
          <cx:pt idx="52844">3300</cx:pt>
          <cx:pt idx="52845">2300</cx:pt>
          <cx:pt idx="52846">2700</cx:pt>
          <cx:pt idx="52847">2600</cx:pt>
          <cx:pt idx="52848">1200</cx:pt>
          <cx:pt idx="52849">900</cx:pt>
          <cx:pt idx="52850">1300</cx:pt>
          <cx:pt idx="52851">1300</cx:pt>
          <cx:pt idx="52852">1100</cx:pt>
          <cx:pt idx="52853">1000</cx:pt>
          <cx:pt idx="52854">1500</cx:pt>
          <cx:pt idx="52855">1200</cx:pt>
          <cx:pt idx="52856">1000</cx:pt>
          <cx:pt idx="52857">900</cx:pt>
          <cx:pt idx="52858">1600</cx:pt>
          <cx:pt idx="52859">5100</cx:pt>
          <cx:pt idx="52860">5800</cx:pt>
          <cx:pt idx="52861">5800</cx:pt>
          <cx:pt idx="52862">5700</cx:pt>
          <cx:pt idx="52863">7300</cx:pt>
          <cx:pt idx="52864">6000</cx:pt>
          <cx:pt idx="52865">5400</cx:pt>
          <cx:pt idx="52866">5800</cx:pt>
          <cx:pt idx="52867">5900</cx:pt>
          <cx:pt idx="52868">5400</cx:pt>
          <cx:pt idx="52869">4800</cx:pt>
          <cx:pt idx="52870">6200</cx:pt>
          <cx:pt idx="52871">5200</cx:pt>
          <cx:pt idx="52872">6100</cx:pt>
          <cx:pt idx="52873">4700</cx:pt>
          <cx:pt idx="52874">4700</cx:pt>
          <cx:pt idx="52875">5500</cx:pt>
          <cx:pt idx="52876">4800</cx:pt>
          <cx:pt idx="52877">5700</cx:pt>
          <cx:pt idx="52878">6400</cx:pt>
          <cx:pt idx="52879">5700</cx:pt>
          <cx:pt idx="52880">6700</cx:pt>
          <cx:pt idx="52881">6300</cx:pt>
          <cx:pt idx="52882">5200</cx:pt>
          <cx:pt idx="52883">9200</cx:pt>
          <cx:pt idx="52884">11900</cx:pt>
          <cx:pt idx="52885">9000</cx:pt>
          <cx:pt idx="52886">20200</cx:pt>
          <cx:pt idx="52887">7700</cx:pt>
          <cx:pt idx="52888">7900</cx:pt>
          <cx:pt idx="52889">10100</cx:pt>
          <cx:pt idx="52890">9400</cx:pt>
          <cx:pt idx="52891">8200</cx:pt>
          <cx:pt idx="52892">10000</cx:pt>
          <cx:pt idx="52893">9500</cx:pt>
          <cx:pt idx="52894">8900</cx:pt>
          <cx:pt idx="52895">2600</cx:pt>
          <cx:pt idx="52896">4100</cx:pt>
          <cx:pt idx="52897">2000</cx:pt>
          <cx:pt idx="52898">100</cx:pt>
          <cx:pt idx="52899">2500</cx:pt>
          <cx:pt idx="52900">4100</cx:pt>
          <cx:pt idx="52901">3500</cx:pt>
          <cx:pt idx="52902">2100</cx:pt>
          <cx:pt idx="52903">2400</cx:pt>
          <cx:pt idx="52904">3000</cx:pt>
          <cx:pt idx="52905">2500</cx:pt>
          <cx:pt idx="52906">2400</cx:pt>
          <cx:pt idx="52907">4900</cx:pt>
          <cx:pt idx="52908">4900</cx:pt>
          <cx:pt idx="52909">5900</cx:pt>
          <cx:pt idx="52910">5700</cx:pt>
          <cx:pt idx="52911">5500</cx:pt>
          <cx:pt idx="52912">5000</cx:pt>
          <cx:pt idx="52913">3100</cx:pt>
          <cx:pt idx="52914">4400</cx:pt>
          <cx:pt idx="52915">9000</cx:pt>
          <cx:pt idx="52916">6200</cx:pt>
          <cx:pt idx="52917">4800</cx:pt>
          <cx:pt idx="52918">5500</cx:pt>
          <cx:pt idx="52919">6000</cx:pt>
          <cx:pt idx="52920">6900</cx:pt>
          <cx:pt idx="52921">6800</cx:pt>
          <cx:pt idx="52922">7300</cx:pt>
          <cx:pt idx="52923">8500</cx:pt>
          <cx:pt idx="52924">8100</cx:pt>
          <cx:pt idx="52925">8200</cx:pt>
          <cx:pt idx="52926">7600</cx:pt>
          <cx:pt idx="52927">12600</cx:pt>
          <cx:pt idx="52928">8500</cx:pt>
          <cx:pt idx="52929">11400</cx:pt>
          <cx:pt idx="52930">11300</cx:pt>
          <cx:pt idx="52931">6500</cx:pt>
          <cx:pt idx="52932">9000</cx:pt>
          <cx:pt idx="52933">10900</cx:pt>
          <cx:pt idx="52934">8100</cx:pt>
          <cx:pt idx="52935">10000</cx:pt>
          <cx:pt idx="52936">5500</cx:pt>
          <cx:pt idx="52937">8200</cx:pt>
          <cx:pt idx="52938">8400</cx:pt>
          <cx:pt idx="52939">6700</cx:pt>
          <cx:pt idx="52940">7300</cx:pt>
          <cx:pt idx="52941">8200</cx:pt>
          <cx:pt idx="52942">8000</cx:pt>
          <cx:pt idx="52943">4500</cx:pt>
          <cx:pt idx="52944">5900</cx:pt>
          <cx:pt idx="52945">1500</cx:pt>
          <cx:pt idx="52946">7000</cx:pt>
          <cx:pt idx="52947">4500</cx:pt>
          <cx:pt idx="52948">5100</cx:pt>
          <cx:pt idx="52949">4900</cx:pt>
          <cx:pt idx="52950">5000</cx:pt>
          <cx:pt idx="52951">2000</cx:pt>
          <cx:pt idx="52952">8700</cx:pt>
          <cx:pt idx="52953">4600</cx:pt>
          <cx:pt idx="52954">5400</cx:pt>
          <cx:pt idx="52955">6200</cx:pt>
          <cx:pt idx="52956">7300</cx:pt>
          <cx:pt idx="52957">6000</cx:pt>
          <cx:pt idx="52958">6000</cx:pt>
          <cx:pt idx="52959">6100</cx:pt>
          <cx:pt idx="52960">5100</cx:pt>
          <cx:pt idx="52961">5500</cx:pt>
          <cx:pt idx="52962">3400</cx:pt>
          <cx:pt idx="52963">6900</cx:pt>
          <cx:pt idx="52964">5200</cx:pt>
          <cx:pt idx="52965">5100</cx:pt>
          <cx:pt idx="52966">4900</cx:pt>
          <cx:pt idx="52967">6900</cx:pt>
          <cx:pt idx="52968">7100</cx:pt>
          <cx:pt idx="52969">5300</cx:pt>
          <cx:pt idx="52970">5800</cx:pt>
          <cx:pt idx="52971">6700</cx:pt>
          <cx:pt idx="52972">5700</cx:pt>
          <cx:pt idx="52973">5800</cx:pt>
          <cx:pt idx="52974">6400</cx:pt>
          <cx:pt idx="52975">7400</cx:pt>
          <cx:pt idx="52976">5500</cx:pt>
          <cx:pt idx="52977">5300</cx:pt>
          <cx:pt idx="52978">5600</cx:pt>
          <cx:pt idx="52979">7800</cx:pt>
          <cx:pt idx="52980">10000</cx:pt>
          <cx:pt idx="52981">8200</cx:pt>
          <cx:pt idx="52982">9400</cx:pt>
          <cx:pt idx="52983">9400</cx:pt>
          <cx:pt idx="52984">10500</cx:pt>
          <cx:pt idx="52985">8500</cx:pt>
          <cx:pt idx="52986">10300</cx:pt>
          <cx:pt idx="52987">11000</cx:pt>
          <cx:pt idx="52988">7600</cx:pt>
          <cx:pt idx="52989">8700</cx:pt>
          <cx:pt idx="52990">8400</cx:pt>
          <cx:pt idx="52991">4500</cx:pt>
          <cx:pt idx="52992">5000</cx:pt>
          <cx:pt idx="52993">3900</cx:pt>
          <cx:pt idx="52994">4400</cx:pt>
          <cx:pt idx="52995">4300</cx:pt>
          <cx:pt idx="52996">5100</cx:pt>
          <cx:pt idx="52997">4100</cx:pt>
          <cx:pt idx="52998">4800</cx:pt>
          <cx:pt idx="52999">2700</cx:pt>
          <cx:pt idx="53000">4900</cx:pt>
          <cx:pt idx="53001">4000</cx:pt>
          <cx:pt idx="53002">5800</cx:pt>
          <cx:pt idx="53003">3800</cx:pt>
          <cx:pt idx="53004">4500</cx:pt>
          <cx:pt idx="53005">5900</cx:pt>
          <cx:pt idx="53006">6400</cx:pt>
          <cx:pt idx="53007">4700</cx:pt>
          <cx:pt idx="53008">3800</cx:pt>
          <cx:pt idx="53009">4100</cx:pt>
          <cx:pt idx="53010">4800</cx:pt>
          <cx:pt idx="53011">4600</cx:pt>
          <cx:pt idx="53012">5500</cx:pt>
          <cx:pt idx="53013">6600</cx:pt>
          <cx:pt idx="53014">5800</cx:pt>
          <cx:pt idx="53015">5900</cx:pt>
          <cx:pt idx="53016">7500</cx:pt>
          <cx:pt idx="53017">5000</cx:pt>
          <cx:pt idx="53018">5700</cx:pt>
          <cx:pt idx="53019">6100</cx:pt>
          <cx:pt idx="53020">5200</cx:pt>
          <cx:pt idx="53021">5600</cx:pt>
          <cx:pt idx="53022">8200</cx:pt>
          <cx:pt idx="53023">5600</cx:pt>
          <cx:pt idx="53024">5400</cx:pt>
          <cx:pt idx="53025">4900</cx:pt>
          <cx:pt idx="53026">5300</cx:pt>
          <cx:pt idx="53027">1900</cx:pt>
          <cx:pt idx="53028">2900</cx:pt>
          <cx:pt idx="53029">1700</cx:pt>
          <cx:pt idx="53030">2100</cx:pt>
          <cx:pt idx="53031">2300</cx:pt>
          <cx:pt idx="53032">2200</cx:pt>
          <cx:pt idx="53033">2200</cx:pt>
          <cx:pt idx="53034">3100</cx:pt>
          <cx:pt idx="53035">4000</cx:pt>
          <cx:pt idx="53036">4000</cx:pt>
          <cx:pt idx="53037">2300</cx:pt>
          <cx:pt idx="53038">2700</cx:pt>
          <cx:pt idx="53039">300</cx:pt>
          <cx:pt idx="53040">500</cx:pt>
          <cx:pt idx="53041">300</cx:pt>
          <cx:pt idx="53042">600</cx:pt>
          <cx:pt idx="53043">400</cx:pt>
          <cx:pt idx="53044">800</cx:pt>
          <cx:pt idx="53045">300</cx:pt>
          <cx:pt idx="53046">500</cx:pt>
          <cx:pt idx="53047">800</cx:pt>
          <cx:pt idx="53048">800</cx:pt>
          <cx:pt idx="53049">400</cx:pt>
          <cx:pt idx="53050">500</cx:pt>
          <cx:pt idx="53051">600</cx:pt>
          <cx:pt idx="53052">3300</cx:pt>
          <cx:pt idx="53053">1100</cx:pt>
          <cx:pt idx="53054">1600</cx:pt>
          <cx:pt idx="53055">1600</cx:pt>
          <cx:pt idx="53056">1500</cx:pt>
          <cx:pt idx="53057">1600</cx:pt>
          <cx:pt idx="53058">2600</cx:pt>
          <cx:pt idx="53059">1600</cx:pt>
          <cx:pt idx="53060">2100</cx:pt>
          <cx:pt idx="53061">1300</cx:pt>
          <cx:pt idx="53062">1700</cx:pt>
          <cx:pt idx="53063">2600</cx:pt>
          <cx:pt idx="53064">4200</cx:pt>
          <cx:pt idx="53065">2200</cx:pt>
          <cx:pt idx="53066">2300</cx:pt>
          <cx:pt idx="53067">2800</cx:pt>
          <cx:pt idx="53068">3200</cx:pt>
          <cx:pt idx="53069">2800</cx:pt>
          <cx:pt idx="53070">2900</cx:pt>
          <cx:pt idx="53071">3800</cx:pt>
          <cx:pt idx="53072">2900</cx:pt>
          <cx:pt idx="53073">2800</cx:pt>
          <cx:pt idx="53074">2800</cx:pt>
          <cx:pt idx="53075">3100</cx:pt>
          <cx:pt idx="53076">7700</cx:pt>
          <cx:pt idx="53077">3800</cx:pt>
          <cx:pt idx="53078">3500</cx:pt>
          <cx:pt idx="53079">3500</cx:pt>
          <cx:pt idx="53080">3700</cx:pt>
          <cx:pt idx="53081">3800</cx:pt>
          <cx:pt idx="53082">4100</cx:pt>
          <cx:pt idx="53083">3500</cx:pt>
          <cx:pt idx="53084">4100</cx:pt>
          <cx:pt idx="53085">3900</cx:pt>
          <cx:pt idx="53086">3600</cx:pt>
          <cx:pt idx="53087">4600</cx:pt>
          <cx:pt idx="53088">6800</cx:pt>
          <cx:pt idx="53089">6200</cx:pt>
          <cx:pt idx="53090">6500</cx:pt>
          <cx:pt idx="53091">5600</cx:pt>
          <cx:pt idx="53092">4700</cx:pt>
          <cx:pt idx="53093">5900</cx:pt>
          <cx:pt idx="53094">5100</cx:pt>
          <cx:pt idx="53095">5800</cx:pt>
          <cx:pt idx="53096">6300</cx:pt>
          <cx:pt idx="53097">6000</cx:pt>
          <cx:pt idx="53098">5500</cx:pt>
          <cx:pt idx="53099">1300</cx:pt>
          <cx:pt idx="53100">1600</cx:pt>
          <cx:pt idx="53101">1200</cx:pt>
          <cx:pt idx="53102">1000</cx:pt>
          <cx:pt idx="53103">1700</cx:pt>
          <cx:pt idx="53104">1300</cx:pt>
          <cx:pt idx="53105">2400</cx:pt>
          <cx:pt idx="53106">400</cx:pt>
          <cx:pt idx="53107">300</cx:pt>
          <cx:pt idx="53108">1800</cx:pt>
          <cx:pt idx="53109">1100</cx:pt>
          <cx:pt idx="53110">1200</cx:pt>
          <cx:pt idx="53111">800</cx:pt>
          <cx:pt idx="53112">800</cx:pt>
          <cx:pt idx="53113">1200</cx:pt>
          <cx:pt idx="53114">1000</cx:pt>
          <cx:pt idx="53115">600</cx:pt>
          <cx:pt idx="53116">700</cx:pt>
          <cx:pt idx="53117">1100</cx:pt>
          <cx:pt idx="53118">1000</cx:pt>
          <cx:pt idx="53119">1200</cx:pt>
          <cx:pt idx="53120">1000</cx:pt>
          <cx:pt idx="53121">1100</cx:pt>
          <cx:pt idx="53122">1200</cx:pt>
          <cx:pt idx="53123">5500</cx:pt>
          <cx:pt idx="53124">5200</cx:pt>
          <cx:pt idx="53125">5000</cx:pt>
          <cx:pt idx="53126">6600</cx:pt>
          <cx:pt idx="53127">5300</cx:pt>
          <cx:pt idx="53128">5500</cx:pt>
          <cx:pt idx="53129">6100</cx:pt>
          <cx:pt idx="53130">5000</cx:pt>
          <cx:pt idx="53131">5200</cx:pt>
          <cx:pt idx="53132">3700</cx:pt>
          <cx:pt idx="53133">5800</cx:pt>
          <cx:pt idx="53134">4400</cx:pt>
          <cx:pt idx="53135">11900</cx:pt>
          <cx:pt idx="53136">8800</cx:pt>
          <cx:pt idx="53137">4300</cx:pt>
          <cx:pt idx="53138">3000</cx:pt>
          <cx:pt idx="53139">7700</cx:pt>
          <cx:pt idx="53140">4500</cx:pt>
          <cx:pt idx="53141">4500</cx:pt>
          <cx:pt idx="53142">4500</cx:pt>
          <cx:pt idx="53143">4500</cx:pt>
          <cx:pt idx="53144">4500</cx:pt>
          <cx:pt idx="53145">6400</cx:pt>
          <cx:pt idx="53146">6100</cx:pt>
          <cx:pt idx="53147">13300</cx:pt>
          <cx:pt idx="53148">600</cx:pt>
          <cx:pt idx="53149">12200</cx:pt>
          <cx:pt idx="53150">3000</cx:pt>
          <cx:pt idx="53151">4400</cx:pt>
          <cx:pt idx="53152">0</cx:pt>
          <cx:pt idx="53153">100</cx:pt>
          <cx:pt idx="53154">100</cx:pt>
          <cx:pt idx="53155">2700</cx:pt>
          <cx:pt idx="53156">5100</cx:pt>
          <cx:pt idx="53157">1700</cx:pt>
          <cx:pt idx="53158">3000</cx:pt>
          <cx:pt idx="53159">2700</cx:pt>
          <cx:pt idx="53160">3500</cx:pt>
          <cx:pt idx="53161">3100</cx:pt>
          <cx:pt idx="53162">3900</cx:pt>
          <cx:pt idx="53163">3000</cx:pt>
          <cx:pt idx="53164">2500</cx:pt>
          <cx:pt idx="53165">2700</cx:pt>
          <cx:pt idx="53166">2900</cx:pt>
          <cx:pt idx="53167">2000</cx:pt>
          <cx:pt idx="53168">2000</cx:pt>
          <cx:pt idx="53169">2100</cx:pt>
          <cx:pt idx="53170">2400</cx:pt>
          <cx:pt idx="53171">3200</cx:pt>
          <cx:pt idx="53172">0</cx:pt>
          <cx:pt idx="53173">2300</cx:pt>
          <cx:pt idx="53174">2900</cx:pt>
          <cx:pt idx="53175">2700</cx:pt>
          <cx:pt idx="53176">2500</cx:pt>
          <cx:pt idx="53177">4400</cx:pt>
          <cx:pt idx="53178">2900</cx:pt>
          <cx:pt idx="53179">3600</cx:pt>
          <cx:pt idx="53180">2900</cx:pt>
          <cx:pt idx="53181">3300</cx:pt>
          <cx:pt idx="53182">4300</cx:pt>
          <cx:pt idx="53183">0</cx:pt>
          <cx:pt idx="53184">2300</cx:pt>
          <cx:pt idx="53185">5800</cx:pt>
          <cx:pt idx="53186">7200</cx:pt>
          <cx:pt idx="53187">8100</cx:pt>
          <cx:pt idx="53188">6500</cx:pt>
          <cx:pt idx="53189">6500</cx:pt>
          <cx:pt idx="53190">5800</cx:pt>
          <cx:pt idx="53191">3900</cx:pt>
          <cx:pt idx="53192">9300</cx:pt>
          <cx:pt idx="53193">7700</cx:pt>
          <cx:pt idx="53194">10400</cx:pt>
          <cx:pt idx="53195">6200</cx:pt>
          <cx:pt idx="53196">10800</cx:pt>
          <cx:pt idx="53197">5000</cx:pt>
          <cx:pt idx="53198">7500</cx:pt>
          <cx:pt idx="53199">6500</cx:pt>
          <cx:pt idx="53200">5900</cx:pt>
          <cx:pt idx="53201">5500</cx:pt>
          <cx:pt idx="53202">7800</cx:pt>
          <cx:pt idx="53203">8700</cx:pt>
          <cx:pt idx="53204">5300</cx:pt>
          <cx:pt idx="53205">5100</cx:pt>
          <cx:pt idx="53206">5100</cx:pt>
          <cx:pt idx="53207">5700</cx:pt>
          <cx:pt idx="53208">6200</cx:pt>
          <cx:pt idx="53209">4700</cx:pt>
          <cx:pt idx="53210">5400</cx:pt>
          <cx:pt idx="53211">5900</cx:pt>
          <cx:pt idx="53212">4700</cx:pt>
          <cx:pt idx="53213">4800</cx:pt>
          <cx:pt idx="53214">6700</cx:pt>
          <cx:pt idx="53215">4800</cx:pt>
          <cx:pt idx="53216">5800</cx:pt>
          <cx:pt idx="53217">4200</cx:pt>
          <cx:pt idx="53218">4700</cx:pt>
          <cx:pt idx="53219">5300</cx:pt>
          <cx:pt idx="53220">7600</cx:pt>
          <cx:pt idx="53221">18500</cx:pt>
          <cx:pt idx="53222">5100</cx:pt>
          <cx:pt idx="53223">7100</cx:pt>
          <cx:pt idx="53224">3300</cx:pt>
          <cx:pt idx="53225">3900</cx:pt>
          <cx:pt idx="53226">4200</cx:pt>
          <cx:pt idx="53227">4800</cx:pt>
          <cx:pt idx="53228">5000</cx:pt>
          <cx:pt idx="53229">4700</cx:pt>
          <cx:pt idx="53230">5100</cx:pt>
          <cx:pt idx="53231">3800</cx:pt>
          <cx:pt idx="53232">3500</cx:pt>
          <cx:pt idx="53233">2400</cx:pt>
          <cx:pt idx="53234">2700</cx:pt>
          <cx:pt idx="53235">3600</cx:pt>
          <cx:pt idx="53236">3500</cx:pt>
          <cx:pt idx="53237">2900</cx:pt>
          <cx:pt idx="53238">4500</cx:pt>
          <cx:pt idx="53239">4200</cx:pt>
          <cx:pt idx="53240">3900</cx:pt>
          <cx:pt idx="53241">4100</cx:pt>
          <cx:pt idx="53242">3800</cx:pt>
          <cx:pt idx="53243">11300</cx:pt>
          <cx:pt idx="53244">12400</cx:pt>
          <cx:pt idx="53245">11000</cx:pt>
          <cx:pt idx="53246">9800</cx:pt>
          <cx:pt idx="53247">9900</cx:pt>
          <cx:pt idx="53248">10000</cx:pt>
          <cx:pt idx="53249">8300</cx:pt>
          <cx:pt idx="53250">12600</cx:pt>
          <cx:pt idx="53251">10000</cx:pt>
          <cx:pt idx="53252">8500</cx:pt>
          <cx:pt idx="53253">7200</cx:pt>
          <cx:pt idx="53254">7000</cx:pt>
          <cx:pt idx="53255">4000</cx:pt>
          <cx:pt idx="53256">8000</cx:pt>
          <cx:pt idx="53257">2900</cx:pt>
          <cx:pt idx="53258">2200</cx:pt>
          <cx:pt idx="53259">1800</cx:pt>
          <cx:pt idx="53260">2000</cx:pt>
          <cx:pt idx="53261">1800</cx:pt>
          <cx:pt idx="53262">1500</cx:pt>
          <cx:pt idx="53263">1500</cx:pt>
          <cx:pt idx="53264">1500</cx:pt>
          <cx:pt idx="53265">1200</cx:pt>
          <cx:pt idx="53266">1700</cx:pt>
          <cx:pt idx="53267">3600</cx:pt>
          <cx:pt idx="53268">4600</cx:pt>
          <cx:pt idx="53269">3000</cx:pt>
          <cx:pt idx="53270">4000</cx:pt>
          <cx:pt idx="53271">3200</cx:pt>
          <cx:pt idx="53272">3000</cx:pt>
          <cx:pt idx="53273">3700</cx:pt>
          <cx:pt idx="53274">3200</cx:pt>
          <cx:pt idx="53275">3500</cx:pt>
          <cx:pt idx="53276">4000</cx:pt>
          <cx:pt idx="53277">2700</cx:pt>
          <cx:pt idx="53278">3600</cx:pt>
          <cx:pt idx="53279">600</cx:pt>
          <cx:pt idx="53280">1300</cx:pt>
          <cx:pt idx="53281">3700</cx:pt>
          <cx:pt idx="53282">4000</cx:pt>
          <cx:pt idx="53283">100</cx:pt>
          <cx:pt idx="53284">400</cx:pt>
          <cx:pt idx="53285">800</cx:pt>
          <cx:pt idx="53286">1500</cx:pt>
          <cx:pt idx="53287">200</cx:pt>
          <cx:pt idx="53288">700</cx:pt>
          <cx:pt idx="53289">5400</cx:pt>
          <cx:pt idx="53290">2200</cx:pt>
          <cx:pt idx="53291">3100</cx:pt>
          <cx:pt idx="53292">800</cx:pt>
          <cx:pt idx="53293">1800</cx:pt>
          <cx:pt idx="53294">1300</cx:pt>
          <cx:pt idx="53295">1100</cx:pt>
          <cx:pt idx="53296">2200</cx:pt>
          <cx:pt idx="53297">2700</cx:pt>
          <cx:pt idx="53298">6800</cx:pt>
          <cx:pt idx="53299">12000</cx:pt>
          <cx:pt idx="53300">12400</cx:pt>
          <cx:pt idx="53301">7100</cx:pt>
          <cx:pt idx="53302">900</cx:pt>
          <cx:pt idx="53303">900</cx:pt>
          <cx:pt idx="53304">800</cx:pt>
          <cx:pt idx="53305">1200</cx:pt>
          <cx:pt idx="53306">1300</cx:pt>
          <cx:pt idx="53307">1100</cx:pt>
          <cx:pt idx="53308">1800</cx:pt>
          <cx:pt idx="53309">300</cx:pt>
          <cx:pt idx="53310">200</cx:pt>
          <cx:pt idx="53311">100</cx:pt>
          <cx:pt idx="53312">1800</cx:pt>
          <cx:pt idx="53313">3200</cx:pt>
          <cx:pt idx="53314">5500</cx:pt>
          <cx:pt idx="53315">6400</cx:pt>
          <cx:pt idx="53316">4900</cx:pt>
          <cx:pt idx="53317">5400</cx:pt>
          <cx:pt idx="53318">5800</cx:pt>
          <cx:pt idx="53319">5200</cx:pt>
          <cx:pt idx="53320">6000</cx:pt>
          <cx:pt idx="53321">4100</cx:pt>
          <cx:pt idx="53322">5400</cx:pt>
          <cx:pt idx="53323">5600</cx:pt>
          <cx:pt idx="53324">6500</cx:pt>
          <cx:pt idx="53325">7300</cx:pt>
          <cx:pt idx="53326">2200</cx:pt>
          <cx:pt idx="53327">2900</cx:pt>
          <cx:pt idx="53328">2100</cx:pt>
          <cx:pt idx="53329">3100</cx:pt>
          <cx:pt idx="53330">4900</cx:pt>
          <cx:pt idx="53331">0</cx:pt>
          <cx:pt idx="53332">1700</cx:pt>
          <cx:pt idx="53333">1900</cx:pt>
          <cx:pt idx="53334">2200</cx:pt>
          <cx:pt idx="53335">2000</cx:pt>
          <cx:pt idx="53336">2300</cx:pt>
          <cx:pt idx="53337">1800</cx:pt>
          <cx:pt idx="53338">6100</cx:pt>
          <cx:pt idx="53339">6700</cx:pt>
          <cx:pt idx="53340">1900</cx:pt>
          <cx:pt idx="53341">3600</cx:pt>
          <cx:pt idx="53342">2600</cx:pt>
          <cx:pt idx="53343">3000</cx:pt>
          <cx:pt idx="53344">3100</cx:pt>
          <cx:pt idx="53345">3000</cx:pt>
          <cx:pt idx="53346">2900</cx:pt>
          <cx:pt idx="53347">2900</cx:pt>
          <cx:pt idx="53348">4300</cx:pt>
          <cx:pt idx="53349">2700</cx:pt>
          <cx:pt idx="53350">2700</cx:pt>
          <cx:pt idx="53351">3100</cx:pt>
          <cx:pt idx="53352">3200</cx:pt>
          <cx:pt idx="53353">3100</cx:pt>
          <cx:pt idx="53354">2600</cx:pt>
          <cx:pt idx="53355">3100</cx:pt>
          <cx:pt idx="53356">2800</cx:pt>
          <cx:pt idx="53357">1700</cx:pt>
          <cx:pt idx="53358">3500</cx:pt>
          <cx:pt idx="53359">2700</cx:pt>
          <cx:pt idx="53360">3900</cx:pt>
          <cx:pt idx="53361">2900</cx:pt>
          <cx:pt idx="53362">5200</cx:pt>
          <cx:pt idx="53363">5400</cx:pt>
          <cx:pt idx="53364">5200</cx:pt>
          <cx:pt idx="53365">7600</cx:pt>
          <cx:pt idx="53366">3300</cx:pt>
          <cx:pt idx="53367">4800</cx:pt>
          <cx:pt idx="53368">3900</cx:pt>
          <cx:pt idx="53369">2600</cx:pt>
          <cx:pt idx="53370">2800</cx:pt>
          <cx:pt idx="53371">3400</cx:pt>
          <cx:pt idx="53372">3500</cx:pt>
          <cx:pt idx="53373">3100</cx:pt>
          <cx:pt idx="53374">3000</cx:pt>
          <cx:pt idx="53375">3500</cx:pt>
          <cx:pt idx="53376">3100</cx:pt>
          <cx:pt idx="53377">3100</cx:pt>
          <cx:pt idx="53378">2500</cx:pt>
          <cx:pt idx="53379">3600</cx:pt>
          <cx:pt idx="53380">2200</cx:pt>
          <cx:pt idx="53381">3500</cx:pt>
          <cx:pt idx="53382">3200</cx:pt>
          <cx:pt idx="53383">3100</cx:pt>
          <cx:pt idx="53384">3000</cx:pt>
          <cx:pt idx="53385">3000</cx:pt>
          <cx:pt idx="53386">1400</cx:pt>
          <cx:pt idx="53387">2000</cx:pt>
          <cx:pt idx="53388">1600</cx:pt>
          <cx:pt idx="53389">1700</cx:pt>
          <cx:pt idx="53390">1400</cx:pt>
          <cx:pt idx="53391">1700</cx:pt>
          <cx:pt idx="53392">1900</cx:pt>
          <cx:pt idx="53393">1200</cx:pt>
          <cx:pt idx="53394">1500</cx:pt>
          <cx:pt idx="53395">1300</cx:pt>
          <cx:pt idx="53396">1200</cx:pt>
          <cx:pt idx="53397">1100</cx:pt>
          <cx:pt idx="53398">2400</cx:pt>
          <cx:pt idx="53399">3000</cx:pt>
          <cx:pt idx="53400">4600</cx:pt>
          <cx:pt idx="53401">3900</cx:pt>
          <cx:pt idx="53402">6200</cx:pt>
          <cx:pt idx="53403">3600</cx:pt>
          <cx:pt idx="53404">3500</cx:pt>
          <cx:pt idx="53405">2200</cx:pt>
          <cx:pt idx="53406">2200</cx:pt>
          <cx:pt idx="53407">1900</cx:pt>
          <cx:pt idx="53408">3200</cx:pt>
          <cx:pt idx="53409">3500</cx:pt>
          <cx:pt idx="53410">3200</cx:pt>
          <cx:pt idx="53411">3600</cx:pt>
          <cx:pt idx="53412">2300</cx:pt>
          <cx:pt idx="53413">2600</cx:pt>
          <cx:pt idx="53414">2700</cx:pt>
          <cx:pt idx="53415">2400</cx:pt>
          <cx:pt idx="53416">2400</cx:pt>
          <cx:pt idx="53417">1900</cx:pt>
          <cx:pt idx="53418">3900</cx:pt>
          <cx:pt idx="53419">2100</cx:pt>
          <cx:pt idx="53420">1800</cx:pt>
          <cx:pt idx="53421">1900</cx:pt>
          <cx:pt idx="53422">7300</cx:pt>
          <cx:pt idx="53423">7200</cx:pt>
          <cx:pt idx="53424">5000</cx:pt>
          <cx:pt idx="53425">6700</cx:pt>
          <cx:pt idx="53426">4700</cx:pt>
          <cx:pt idx="53427">9900</cx:pt>
          <cx:pt idx="53428">5500</cx:pt>
          <cx:pt idx="53429">7200</cx:pt>
          <cx:pt idx="53430">8900</cx:pt>
          <cx:pt idx="53431">6100</cx:pt>
          <cx:pt idx="53432">3800</cx:pt>
          <cx:pt idx="53433">5100</cx:pt>
          <cx:pt idx="53434">4900</cx:pt>
          <cx:pt idx="53435">3200</cx:pt>
          <cx:pt idx="53436">3200</cx:pt>
          <cx:pt idx="53437">4900</cx:pt>
          <cx:pt idx="53438">3700</cx:pt>
          <cx:pt idx="53439">3900</cx:pt>
          <cx:pt idx="53440">4500</cx:pt>
          <cx:pt idx="53441">4200</cx:pt>
          <cx:pt idx="53442">3900</cx:pt>
          <cx:pt idx="53443">4900</cx:pt>
          <cx:pt idx="53444">6800</cx:pt>
          <cx:pt idx="53445">5200</cx:pt>
          <cx:pt idx="53446">3800</cx:pt>
          <cx:pt idx="53447">2700</cx:pt>
          <cx:pt idx="53448">2800</cx:pt>
          <cx:pt idx="53449">3500</cx:pt>
          <cx:pt idx="53450">1900</cx:pt>
          <cx:pt idx="53451">2200</cx:pt>
          <cx:pt idx="53452">2200</cx:pt>
          <cx:pt idx="53453">2400</cx:pt>
          <cx:pt idx="53454">2600</cx:pt>
          <cx:pt idx="53455">2400</cx:pt>
          <cx:pt idx="53456">2300</cx:pt>
          <cx:pt idx="53457">2100</cx:pt>
          <cx:pt idx="53458">3600</cx:pt>
          <cx:pt idx="53459">4000</cx:pt>
          <cx:pt idx="53460">2800</cx:pt>
          <cx:pt idx="53461">3600</cx:pt>
          <cx:pt idx="53462">2700</cx:pt>
          <cx:pt idx="53463">2300</cx:pt>
          <cx:pt idx="53464">3400</cx:pt>
          <cx:pt idx="53465">5800</cx:pt>
          <cx:pt idx="53466">5000</cx:pt>
          <cx:pt idx="53467">5500</cx:pt>
          <cx:pt idx="53468">4700</cx:pt>
          <cx:pt idx="53469">4700</cx:pt>
          <cx:pt idx="53470">5000</cx:pt>
          <cx:pt idx="53471">5700</cx:pt>
          <cx:pt idx="53472">4100</cx:pt>
          <cx:pt idx="53473">5900</cx:pt>
          <cx:pt idx="53474">5900</cx:pt>
          <cx:pt idx="53475">4200</cx:pt>
          <cx:pt idx="53476">4400</cx:pt>
          <cx:pt idx="53477">5300</cx:pt>
          <cx:pt idx="53478">4100</cx:pt>
          <cx:pt idx="53479">5400</cx:pt>
          <cx:pt idx="53480">4000</cx:pt>
          <cx:pt idx="53481">4700</cx:pt>
          <cx:pt idx="53482">10700</cx:pt>
          <cx:pt idx="53483">11100</cx:pt>
          <cx:pt idx="53484">8300</cx:pt>
          <cx:pt idx="53485">10800</cx:pt>
          <cx:pt idx="53486">10300</cx:pt>
          <cx:pt idx="53487">9000</cx:pt>
          <cx:pt idx="53488">9400</cx:pt>
          <cx:pt idx="53489">9800</cx:pt>
          <cx:pt idx="53490">3600</cx:pt>
          <cx:pt idx="53491">14900</cx:pt>
          <cx:pt idx="53492">8400</cx:pt>
          <cx:pt idx="53493">5600</cx:pt>
          <cx:pt idx="53494">3200</cx:pt>
          <cx:pt idx="53495">3000</cx:pt>
          <cx:pt idx="53496">800</cx:pt>
          <cx:pt idx="53497">1000</cx:pt>
          <cx:pt idx="53498">1100</cx:pt>
          <cx:pt idx="53499">1600</cx:pt>
          <cx:pt idx="53500">1300</cx:pt>
          <cx:pt idx="53501">1400</cx:pt>
          <cx:pt idx="53502">1600</cx:pt>
          <cx:pt idx="53503">3400</cx:pt>
          <cx:pt idx="53504">2300</cx:pt>
          <cx:pt idx="53505">2500</cx:pt>
          <cx:pt idx="53506">6200</cx:pt>
          <cx:pt idx="53507">5000</cx:pt>
          <cx:pt idx="53508">5000</cx:pt>
          <cx:pt idx="53509">6300</cx:pt>
          <cx:pt idx="53510">5000</cx:pt>
          <cx:pt idx="53511">4500</cx:pt>
          <cx:pt idx="53512">5600</cx:pt>
          <cx:pt idx="53513">2600</cx:pt>
          <cx:pt idx="53514">4300</cx:pt>
          <cx:pt idx="53515">6500</cx:pt>
          <cx:pt idx="53516">3900</cx:pt>
          <cx:pt idx="53517">4800</cx:pt>
          <cx:pt idx="53518">2000</cx:pt>
          <cx:pt idx="53519">1400</cx:pt>
          <cx:pt idx="53520">1000</cx:pt>
          <cx:pt idx="53521">200</cx:pt>
          <cx:pt idx="53522">3700</cx:pt>
          <cx:pt idx="53523">4400</cx:pt>
          <cx:pt idx="53524">5600</cx:pt>
          <cx:pt idx="53525">12700</cx:pt>
          <cx:pt idx="53526">3500</cx:pt>
          <cx:pt idx="53527">0</cx:pt>
          <cx:pt idx="53528">0</cx:pt>
          <cx:pt idx="53529">1900</cx:pt>
          <cx:pt idx="53530">3200</cx:pt>
          <cx:pt idx="53531">5400</cx:pt>
          <cx:pt idx="53532">2300</cx:pt>
          <cx:pt idx="53533">2900</cx:pt>
          <cx:pt idx="53534">2700</cx:pt>
          <cx:pt idx="53535">2400</cx:pt>
          <cx:pt idx="53536">2100</cx:pt>
          <cx:pt idx="53537">2400</cx:pt>
          <cx:pt idx="53538">600</cx:pt>
          <cx:pt idx="53539">4200</cx:pt>
          <cx:pt idx="53540">2200</cx:pt>
          <cx:pt idx="53541">2700</cx:pt>
          <cx:pt idx="53542">1500</cx:pt>
          <cx:pt idx="53543">2100</cx:pt>
          <cx:pt idx="53544">1300</cx:pt>
          <cx:pt idx="53545">1600</cx:pt>
          <cx:pt idx="53546">1600</cx:pt>
          <cx:pt idx="53547">1400</cx:pt>
          <cx:pt idx="53548">1600</cx:pt>
          <cx:pt idx="53549">2100</cx:pt>
          <cx:pt idx="53550">1400</cx:pt>
          <cx:pt idx="53551">1800</cx:pt>
          <cx:pt idx="53552">1500</cx:pt>
          <cx:pt idx="53553">2100</cx:pt>
          <cx:pt idx="53554">1900</cx:pt>
          <cx:pt idx="53555">2700</cx:pt>
          <cx:pt idx="53556">1000</cx:pt>
          <cx:pt idx="53557">800</cx:pt>
          <cx:pt idx="53558">0</cx:pt>
          <cx:pt idx="53559">0</cx:pt>
          <cx:pt idx="53560">900</cx:pt>
          <cx:pt idx="53561">500</cx:pt>
          <cx:pt idx="53562">500</cx:pt>
          <cx:pt idx="53563">3900</cx:pt>
          <cx:pt idx="53564">3000</cx:pt>
          <cx:pt idx="53565">2500</cx:pt>
          <cx:pt idx="53566">1300</cx:pt>
          <cx:pt idx="53567">1800</cx:pt>
          <cx:pt idx="53568">1900</cx:pt>
          <cx:pt idx="53569">4500</cx:pt>
          <cx:pt idx="53570">3500</cx:pt>
          <cx:pt idx="53571">4000</cx:pt>
          <cx:pt idx="53572">3400</cx:pt>
          <cx:pt idx="53573">4300</cx:pt>
          <cx:pt idx="53574">3100</cx:pt>
          <cx:pt idx="53575">3100</cx:pt>
          <cx:pt idx="53576">2500</cx:pt>
          <cx:pt idx="53577">3200</cx:pt>
          <cx:pt idx="53578">2600</cx:pt>
          <cx:pt idx="53579">3300</cx:pt>
          <cx:pt idx="53580">2300</cx:pt>
          <cx:pt idx="53581">3400</cx:pt>
          <cx:pt idx="53582">2200</cx:pt>
          <cx:pt idx="53583">3000</cx:pt>
          <cx:pt idx="53584">2900</cx:pt>
          <cx:pt idx="53585">800</cx:pt>
          <cx:pt idx="53586">2700</cx:pt>
          <cx:pt idx="53587">1500</cx:pt>
          <cx:pt idx="53588">1100</cx:pt>
          <cx:pt idx="53589">1400</cx:pt>
          <cx:pt idx="53590">2500</cx:pt>
          <cx:pt idx="53591">3800</cx:pt>
          <cx:pt idx="53592">4500</cx:pt>
          <cx:pt idx="53593">4200</cx:pt>
          <cx:pt idx="53594">3100</cx:pt>
          <cx:pt idx="53595">3600</cx:pt>
          <cx:pt idx="53596">3100</cx:pt>
          <cx:pt idx="53597">4100</cx:pt>
          <cx:pt idx="53598">3700</cx:pt>
          <cx:pt idx="53599">3600</cx:pt>
          <cx:pt idx="53600">3000</cx:pt>
          <cx:pt idx="53601">4000</cx:pt>
          <cx:pt idx="53602">3000</cx:pt>
          <cx:pt idx="53603">4600</cx:pt>
          <cx:pt idx="53604">4500</cx:pt>
          <cx:pt idx="53605">6400</cx:pt>
          <cx:pt idx="53606">7000</cx:pt>
          <cx:pt idx="53607">5500</cx:pt>
          <cx:pt idx="53608">2900</cx:pt>
          <cx:pt idx="53609">2600</cx:pt>
          <cx:pt idx="53610">600</cx:pt>
          <cx:pt idx="53611">200</cx:pt>
          <cx:pt idx="53612">1100</cx:pt>
          <cx:pt idx="53613">2100</cx:pt>
          <cx:pt idx="53614">1700</cx:pt>
          <cx:pt idx="53615">1200</cx:pt>
          <cx:pt idx="53616">100</cx:pt>
          <cx:pt idx="53617">0</cx:pt>
          <cx:pt idx="53618">1000</cx:pt>
          <cx:pt idx="53619">4900</cx:pt>
          <cx:pt idx="53620">4200</cx:pt>
          <cx:pt idx="53621">4200</cx:pt>
          <cx:pt idx="53622">3300</cx:pt>
          <cx:pt idx="53623">3200</cx:pt>
          <cx:pt idx="53624">4400</cx:pt>
          <cx:pt idx="53625">600</cx:pt>
          <cx:pt idx="53626">1600</cx:pt>
          <cx:pt idx="53627">1400</cx:pt>
          <cx:pt idx="53628">600</cx:pt>
          <cx:pt idx="53629">600</cx:pt>
          <cx:pt idx="53630">800</cx:pt>
          <cx:pt idx="53631">600</cx:pt>
          <cx:pt idx="53632">0</cx:pt>
          <cx:pt idx="53633">200</cx:pt>
          <cx:pt idx="53634">100</cx:pt>
          <cx:pt idx="53635">200</cx:pt>
          <cx:pt idx="53636">1700</cx:pt>
          <cx:pt idx="53637">800</cx:pt>
          <cx:pt idx="53638">800</cx:pt>
          <cx:pt idx="53639">1000</cx:pt>
          <cx:pt idx="53640">100</cx:pt>
          <cx:pt idx="53641">1000</cx:pt>
          <cx:pt idx="53642">600</cx:pt>
          <cx:pt idx="53643">100</cx:pt>
          <cx:pt idx="53644">500</cx:pt>
          <cx:pt idx="53645">800</cx:pt>
          <cx:pt idx="53646">300</cx:pt>
          <cx:pt idx="53647">1500</cx:pt>
          <cx:pt idx="53648">0</cx:pt>
          <cx:pt idx="53649">0</cx:pt>
          <cx:pt idx="53650">100</cx:pt>
          <cx:pt idx="53651">600</cx:pt>
          <cx:pt idx="53652">3700</cx:pt>
          <cx:pt idx="53653">2800</cx:pt>
          <cx:pt idx="53654">7900</cx:pt>
          <cx:pt idx="53655">6800</cx:pt>
          <cx:pt idx="53656">5500</cx:pt>
          <cx:pt idx="53657">2200</cx:pt>
          <cx:pt idx="53658">2300</cx:pt>
          <cx:pt idx="53659">3100</cx:pt>
          <cx:pt idx="53660">1600</cx:pt>
          <cx:pt idx="53661">4300</cx:pt>
          <cx:pt idx="53662">1200</cx:pt>
          <cx:pt idx="53663">1800</cx:pt>
          <cx:pt idx="53664">1300</cx:pt>
          <cx:pt idx="53665">4900</cx:pt>
          <cx:pt idx="53666">2000</cx:pt>
          <cx:pt idx="53667">4300</cx:pt>
          <cx:pt idx="53668">5500</cx:pt>
          <cx:pt idx="53669">3300</cx:pt>
          <cx:pt idx="53670">3100</cx:pt>
          <cx:pt idx="53671">3800</cx:pt>
          <cx:pt idx="53672">3400</cx:pt>
          <cx:pt idx="53673">4900</cx:pt>
          <cx:pt idx="53674">3300</cx:pt>
          <cx:pt idx="53675">3400</cx:pt>
          <cx:pt idx="53676">3000</cx:pt>
          <cx:pt idx="53677">100</cx:pt>
          <cx:pt idx="53678">200</cx:pt>
          <cx:pt idx="53679">2000</cx:pt>
          <cx:pt idx="53680">4500</cx:pt>
          <cx:pt idx="53681">0</cx:pt>
          <cx:pt idx="53682">1200</cx:pt>
          <cx:pt idx="53683">2000</cx:pt>
          <cx:pt idx="53684">3000</cx:pt>
          <cx:pt idx="53685">1700</cx:pt>
          <cx:pt idx="53686">2000</cx:pt>
          <cx:pt idx="53687">2100</cx:pt>
          <cx:pt idx="53688">2000</cx:pt>
          <cx:pt idx="53689">1500</cx:pt>
          <cx:pt idx="53690">2200</cx:pt>
          <cx:pt idx="53691">2900</cx:pt>
          <cx:pt idx="53692">3100</cx:pt>
          <cx:pt idx="53693">4100</cx:pt>
          <cx:pt idx="53694">3400</cx:pt>
          <cx:pt idx="53695">5200</cx:pt>
          <cx:pt idx="53696">3800</cx:pt>
          <cx:pt idx="53697">3700</cx:pt>
          <cx:pt idx="53698">3500</cx:pt>
          <cx:pt idx="53699">3000</cx:pt>
          <cx:pt idx="53700">3100</cx:pt>
          <cx:pt idx="53701">300</cx:pt>
          <cx:pt idx="53702">2100</cx:pt>
          <cx:pt idx="53703">1900</cx:pt>
          <cx:pt idx="53704">1600</cx:pt>
          <cx:pt idx="53705">3300</cx:pt>
          <cx:pt idx="53706">4000</cx:pt>
          <cx:pt idx="53707">3600</cx:pt>
          <cx:pt idx="53708">1600</cx:pt>
          <cx:pt idx="53709">3100</cx:pt>
          <cx:pt idx="53710">2300</cx:pt>
          <cx:pt idx="53711">2100</cx:pt>
          <cx:pt idx="53712">2100</cx:pt>
          <cx:pt idx="53713">1100</cx:pt>
          <cx:pt idx="53714">6200</cx:pt>
          <cx:pt idx="53715">5600</cx:pt>
          <cx:pt idx="53716">5000</cx:pt>
          <cx:pt idx="53717">5800</cx:pt>
          <cx:pt idx="53718">5100</cx:pt>
          <cx:pt idx="53719">4600</cx:pt>
          <cx:pt idx="53720">5500</cx:pt>
          <cx:pt idx="53721">4600</cx:pt>
          <cx:pt idx="53722">6200</cx:pt>
          <cx:pt idx="53723">4900</cx:pt>
          <cx:pt idx="53724">7900</cx:pt>
          <cx:pt idx="53725">8400</cx:pt>
          <cx:pt idx="53726">2100</cx:pt>
          <cx:pt idx="53727">4500</cx:pt>
          <cx:pt idx="53728">2900</cx:pt>
          <cx:pt idx="53729">3500</cx:pt>
          <cx:pt idx="53730">2700</cx:pt>
          <cx:pt idx="53731">2700</cx:pt>
          <cx:pt idx="53732">2500</cx:pt>
          <cx:pt idx="53733">3700</cx:pt>
          <cx:pt idx="53734">3100</cx:pt>
          <cx:pt idx="53735">2700</cx:pt>
          <cx:pt idx="53736">4400</cx:pt>
          <cx:pt idx="53737">3500</cx:pt>
          <cx:pt idx="53738">8100</cx:pt>
          <cx:pt idx="53739">9600</cx:pt>
          <cx:pt idx="53740">7200</cx:pt>
          <cx:pt idx="53741">7400</cx:pt>
          <cx:pt idx="53742">7500</cx:pt>
          <cx:pt idx="53743">6200</cx:pt>
          <cx:pt idx="53744">7900</cx:pt>
          <cx:pt idx="53745">6000</cx:pt>
          <cx:pt idx="53746">7100</cx:pt>
          <cx:pt idx="53747">5900</cx:pt>
          <cx:pt idx="53748">7900</cx:pt>
          <cx:pt idx="53749">8400</cx:pt>
          <cx:pt idx="53750">4400</cx:pt>
          <cx:pt idx="53751">4300</cx:pt>
          <cx:pt idx="53752">3900</cx:pt>
          <cx:pt idx="53753">7500</cx:pt>
          <cx:pt idx="53754">0</cx:pt>
          <cx:pt idx="53755">5300</cx:pt>
          <cx:pt idx="53756">4800</cx:pt>
          <cx:pt idx="53757">2900</cx:pt>
          <cx:pt idx="53758">1500</cx:pt>
          <cx:pt idx="53759">3400</cx:pt>
          <cx:pt idx="53760">4200</cx:pt>
          <cx:pt idx="53761">4000</cx:pt>
          <cx:pt idx="53762">5600</cx:pt>
          <cx:pt idx="53763">4000</cx:pt>
          <cx:pt idx="53764">4100</cx:pt>
          <cx:pt idx="53765">3200</cx:pt>
          <cx:pt idx="53766">3500</cx:pt>
          <cx:pt idx="53767">4000</cx:pt>
          <cx:pt idx="53768">4600</cx:pt>
          <cx:pt idx="53769">4100</cx:pt>
          <cx:pt idx="53770">4800</cx:pt>
          <cx:pt idx="53771">3900</cx:pt>
          <cx:pt idx="53772">4900</cx:pt>
          <cx:pt idx="53773">4600</cx:pt>
          <cx:pt idx="53774">5300</cx:pt>
          <cx:pt idx="53775">400</cx:pt>
          <cx:pt idx="53776">2000</cx:pt>
          <cx:pt idx="53777">2700</cx:pt>
          <cx:pt idx="53778">3100</cx:pt>
          <cx:pt idx="53779">1900</cx:pt>
          <cx:pt idx="53780">2800</cx:pt>
          <cx:pt idx="53781">2500</cx:pt>
          <cx:pt idx="53782">1600</cx:pt>
          <cx:pt idx="53783">1700</cx:pt>
          <cx:pt idx="53784">2100</cx:pt>
          <cx:pt idx="53785">1900</cx:pt>
          <cx:pt idx="53786">3700</cx:pt>
          <cx:pt idx="53787">5100</cx:pt>
          <cx:pt idx="53788">4100</cx:pt>
          <cx:pt idx="53789">4300</cx:pt>
          <cx:pt idx="53790">3700</cx:pt>
          <cx:pt idx="53791">3400</cx:pt>
          <cx:pt idx="53792">4100</cx:pt>
          <cx:pt idx="53793">3400</cx:pt>
          <cx:pt idx="53794">3300</cx:pt>
          <cx:pt idx="53795">3700</cx:pt>
          <cx:pt idx="53796">3200</cx:pt>
          <cx:pt idx="53797">3400</cx:pt>
          <cx:pt idx="53798">2000</cx:pt>
          <cx:pt idx="53799">1800</cx:pt>
          <cx:pt idx="53800">1400</cx:pt>
          <cx:pt idx="53801">2400</cx:pt>
          <cx:pt idx="53802">1500</cx:pt>
          <cx:pt idx="53803">600</cx:pt>
          <cx:pt idx="53804">900</cx:pt>
          <cx:pt idx="53805">1200</cx:pt>
          <cx:pt idx="53806">2300</cx:pt>
          <cx:pt idx="53807">1300</cx:pt>
          <cx:pt idx="53808">1800</cx:pt>
          <cx:pt idx="53809">2000</cx:pt>
          <cx:pt idx="53810">9700</cx:pt>
          <cx:pt idx="53811">12900</cx:pt>
          <cx:pt idx="53812">9400</cx:pt>
          <cx:pt idx="53813">9200</cx:pt>
          <cx:pt idx="53814">5500</cx:pt>
          <cx:pt idx="53815">4100</cx:pt>
          <cx:pt idx="53816">5700</cx:pt>
          <cx:pt idx="53817">5700</cx:pt>
          <cx:pt idx="53818">5300</cx:pt>
          <cx:pt idx="53819">3800</cx:pt>
          <cx:pt idx="53820">3200</cx:pt>
          <cx:pt idx="53821">6200</cx:pt>
          <cx:pt idx="53822">2500</cx:pt>
          <cx:pt idx="53823">2300</cx:pt>
          <cx:pt idx="53824">1900</cx:pt>
          <cx:pt idx="53825">2100</cx:pt>
          <cx:pt idx="53826">2200</cx:pt>
          <cx:pt idx="53827">1900</cx:pt>
          <cx:pt idx="53828">2500</cx:pt>
          <cx:pt idx="53829">1800</cx:pt>
          <cx:pt idx="53830">1700</cx:pt>
          <cx:pt idx="53831">1600</cx:pt>
          <cx:pt idx="53832">2000</cx:pt>
          <cx:pt idx="53833">2300</cx:pt>
          <cx:pt idx="53834">2900</cx:pt>
          <cx:pt idx="53835">2100</cx:pt>
          <cx:pt idx="53836">2300</cx:pt>
          <cx:pt idx="53837">2900</cx:pt>
          <cx:pt idx="53838">2300</cx:pt>
          <cx:pt idx="53839">2400</cx:pt>
          <cx:pt idx="53840">3700</cx:pt>
          <cx:pt idx="53841">3000</cx:pt>
          <cx:pt idx="53842">3900</cx:pt>
          <cx:pt idx="53843">3500</cx:pt>
          <cx:pt idx="53844">3400</cx:pt>
          <cx:pt idx="53845">3000</cx:pt>
          <cx:pt idx="53846">2800</cx:pt>
          <cx:pt idx="53847">2800</cx:pt>
          <cx:pt idx="53848">2100</cx:pt>
          <cx:pt idx="53849">2700</cx:pt>
          <cx:pt idx="53850">2400</cx:pt>
          <cx:pt idx="53851">2000</cx:pt>
          <cx:pt idx="53852">2800</cx:pt>
          <cx:pt idx="53853">2800</cx:pt>
          <cx:pt idx="53854">3400</cx:pt>
          <cx:pt idx="53855">2100</cx:pt>
          <cx:pt idx="53856">2700</cx:pt>
          <cx:pt idx="53857">3100</cx:pt>
          <cx:pt idx="53858">8400</cx:pt>
          <cx:pt idx="53859">1300</cx:pt>
          <cx:pt idx="53860">4200</cx:pt>
          <cx:pt idx="53861">4700</cx:pt>
          <cx:pt idx="53862">4000</cx:pt>
          <cx:pt idx="53863">4300</cx:pt>
          <cx:pt idx="53864">4100</cx:pt>
          <cx:pt idx="53865">3400</cx:pt>
          <cx:pt idx="53866">3800</cx:pt>
          <cx:pt idx="53867">5000</cx:pt>
          <cx:pt idx="53868">3500</cx:pt>
          <cx:pt idx="53869">3900</cx:pt>
          <cx:pt idx="53870">6000</cx:pt>
          <cx:pt idx="53871">7900</cx:pt>
          <cx:pt idx="53872">3700</cx:pt>
          <cx:pt idx="53873">3400</cx:pt>
          <cx:pt idx="53874">4200</cx:pt>
          <cx:pt idx="53875">1500</cx:pt>
          <cx:pt idx="53876">1700</cx:pt>
          <cx:pt idx="53877">2100</cx:pt>
          <cx:pt idx="53878">1600</cx:pt>
          <cx:pt idx="53879">3600</cx:pt>
          <cx:pt idx="53880">2600</cx:pt>
          <cx:pt idx="53881">1000</cx:pt>
          <cx:pt idx="53882">2900</cx:pt>
          <cx:pt idx="53883">1300</cx:pt>
          <cx:pt idx="53884">2800</cx:pt>
          <cx:pt idx="53885">3200</cx:pt>
          <cx:pt idx="53886">3100</cx:pt>
          <cx:pt idx="53887">1700</cx:pt>
          <cx:pt idx="53888">3800</cx:pt>
          <cx:pt idx="53889">3300</cx:pt>
          <cx:pt idx="53890">2600</cx:pt>
          <cx:pt idx="53891">3100</cx:pt>
          <cx:pt idx="53892">3700</cx:pt>
          <cx:pt idx="53893">3200</cx:pt>
          <cx:pt idx="53894">5700</cx:pt>
          <cx:pt idx="53895">8000</cx:pt>
          <cx:pt idx="53896">8300</cx:pt>
          <cx:pt idx="53897">10500</cx:pt>
          <cx:pt idx="53898">7400</cx:pt>
          <cx:pt idx="53899">2900</cx:pt>
          <cx:pt idx="53900">3200</cx:pt>
          <cx:pt idx="53901">5700</cx:pt>
          <cx:pt idx="53902">5500</cx:pt>
          <cx:pt idx="53903">4700</cx:pt>
          <cx:pt idx="53904">5100</cx:pt>
          <cx:pt idx="53905">4300</cx:pt>
          <cx:pt idx="53906">1500</cx:pt>
          <cx:pt idx="53907">2000</cx:pt>
          <cx:pt idx="53908">1600</cx:pt>
          <cx:pt idx="53909">1000</cx:pt>
          <cx:pt idx="53910">3200</cx:pt>
          <cx:pt idx="53911">1500</cx:pt>
          <cx:pt idx="53912">1200</cx:pt>
          <cx:pt idx="53913">600</cx:pt>
          <cx:pt idx="53914">900</cx:pt>
          <cx:pt idx="53915">1500</cx:pt>
          <cx:pt idx="53916">500</cx:pt>
          <cx:pt idx="53917">600</cx:pt>
          <cx:pt idx="53918">5300</cx:pt>
          <cx:pt idx="53919">5000</cx:pt>
          <cx:pt idx="53920">5400</cx:pt>
          <cx:pt idx="53921">8400</cx:pt>
          <cx:pt idx="53922">6300</cx:pt>
          <cx:pt idx="53923">5800</cx:pt>
          <cx:pt idx="53924">5300</cx:pt>
          <cx:pt idx="53925">6900</cx:pt>
          <cx:pt idx="53926">2600</cx:pt>
          <cx:pt idx="53927">13700</cx:pt>
          <cx:pt idx="53928">6800</cx:pt>
          <cx:pt idx="53929">7000</cx:pt>
          <cx:pt idx="53930">2200</cx:pt>
          <cx:pt idx="53931">2900</cx:pt>
          <cx:pt idx="53932">900</cx:pt>
          <cx:pt idx="53933">1000</cx:pt>
          <cx:pt idx="53934">1100</cx:pt>
          <cx:pt idx="53935">700</cx:pt>
          <cx:pt idx="53936">1000</cx:pt>
          <cx:pt idx="53937">800</cx:pt>
          <cx:pt idx="53938">400</cx:pt>
          <cx:pt idx="53939">100</cx:pt>
          <cx:pt idx="53940">900</cx:pt>
          <cx:pt idx="53941">800</cx:pt>
          <cx:pt idx="53942">2200</cx:pt>
          <cx:pt idx="53943">2100</cx:pt>
          <cx:pt idx="53944">2600</cx:pt>
          <cx:pt idx="53945">2500</cx:pt>
          <cx:pt idx="53946">2000</cx:pt>
          <cx:pt idx="53947">2200</cx:pt>
          <cx:pt idx="53948">2200</cx:pt>
          <cx:pt idx="53949">800</cx:pt>
          <cx:pt idx="53950">2900</cx:pt>
          <cx:pt idx="53951">2600</cx:pt>
          <cx:pt idx="53952">2100</cx:pt>
          <cx:pt idx="53953">2100</cx:pt>
          <cx:pt idx="53954">4200</cx:pt>
          <cx:pt idx="53955">4900</cx:pt>
          <cx:pt idx="53956">4200</cx:pt>
          <cx:pt idx="53957">5100</cx:pt>
          <cx:pt idx="53958">6000</cx:pt>
          <cx:pt idx="53959">3400</cx:pt>
          <cx:pt idx="53960">5800</cx:pt>
          <cx:pt idx="53961">5100</cx:pt>
          <cx:pt idx="53962">4000</cx:pt>
          <cx:pt idx="53963">5300</cx:pt>
          <cx:pt idx="53964">4300</cx:pt>
          <cx:pt idx="53965">4900</cx:pt>
          <cx:pt idx="53966">3800</cx:pt>
          <cx:pt idx="53967">3900</cx:pt>
          <cx:pt idx="53968">1600</cx:pt>
          <cx:pt idx="53969">2700</cx:pt>
          <cx:pt idx="53970">1000</cx:pt>
          <cx:pt idx="53971">800</cx:pt>
          <cx:pt idx="53972">2500</cx:pt>
          <cx:pt idx="53973">1500</cx:pt>
          <cx:pt idx="53974">2200</cx:pt>
          <cx:pt idx="53975">1700</cx:pt>
          <cx:pt idx="53976">2000</cx:pt>
          <cx:pt idx="53977">1600</cx:pt>
          <cx:pt idx="53978">1300</cx:pt>
          <cx:pt idx="53979">1400</cx:pt>
          <cx:pt idx="53980">1300</cx:pt>
          <cx:pt idx="53981">1600</cx:pt>
          <cx:pt idx="53982">1100</cx:pt>
          <cx:pt idx="53983">2900</cx:pt>
          <cx:pt idx="53984">3300</cx:pt>
          <cx:pt idx="53985">2100</cx:pt>
          <cx:pt idx="53986">700</cx:pt>
          <cx:pt idx="53987">0</cx:pt>
          <cx:pt idx="53988">100</cx:pt>
          <cx:pt idx="53989">1600</cx:pt>
          <cx:pt idx="53990">300</cx:pt>
          <cx:pt idx="53991">100</cx:pt>
          <cx:pt idx="53992">300</cx:pt>
          <cx:pt idx="53993">100</cx:pt>
          <cx:pt idx="53994">200</cx:pt>
          <cx:pt idx="53995">100</cx:pt>
          <cx:pt idx="53996">100</cx:pt>
          <cx:pt idx="53997">0</cx:pt>
          <cx:pt idx="53998">0</cx:pt>
          <cx:pt idx="53999">600</cx:pt>
          <cx:pt idx="54000">0</cx:pt>
          <cx:pt idx="54001">100</cx:pt>
          <cx:pt idx="54002">8300</cx:pt>
          <cx:pt idx="54003">7800</cx:pt>
          <cx:pt idx="54004">3300</cx:pt>
          <cx:pt idx="54005">100</cx:pt>
          <cx:pt idx="54006">19900</cx:pt>
          <cx:pt idx="54007">100</cx:pt>
          <cx:pt idx="54008">2100</cx:pt>
          <cx:pt idx="54009">2600</cx:pt>
          <cx:pt idx="54010">2500</cx:pt>
          <cx:pt idx="54011">1300</cx:pt>
          <cx:pt idx="54012">1800</cx:pt>
          <cx:pt idx="54013">2700</cx:pt>
          <cx:pt idx="54014">2700</cx:pt>
          <cx:pt idx="54015">3100</cx:pt>
          <cx:pt idx="54016">2100</cx:pt>
          <cx:pt idx="54017">2300</cx:pt>
          <cx:pt idx="54018">3600</cx:pt>
          <cx:pt idx="54019">8200</cx:pt>
          <cx:pt idx="54020">1500</cx:pt>
          <cx:pt idx="54021">5400</cx:pt>
          <cx:pt idx="54022">3900</cx:pt>
          <cx:pt idx="54023">5300</cx:pt>
          <cx:pt idx="54024">5300</cx:pt>
          <cx:pt idx="54025">4900</cx:pt>
          <cx:pt idx="54026">3400</cx:pt>
          <cx:pt idx="54027">4000</cx:pt>
          <cx:pt idx="54028">4400</cx:pt>
          <cx:pt idx="54029">2700</cx:pt>
          <cx:pt idx="54030">2700</cx:pt>
          <cx:pt idx="54031">2300</cx:pt>
          <cx:pt idx="54032">2200</cx:pt>
          <cx:pt idx="54033">2900</cx:pt>
          <cx:pt idx="54034">2100</cx:pt>
          <cx:pt idx="54035">2700</cx:pt>
          <cx:pt idx="54036">2200</cx:pt>
          <cx:pt idx="54037">2500</cx:pt>
          <cx:pt idx="54038">2300</cx:pt>
          <cx:pt idx="54039">5100</cx:pt>
          <cx:pt idx="54040">6000</cx:pt>
          <cx:pt idx="54041">2900</cx:pt>
          <cx:pt idx="54042">7300</cx:pt>
          <cx:pt idx="54043">3600</cx:pt>
          <cx:pt idx="54044">3500</cx:pt>
          <cx:pt idx="54045">8000</cx:pt>
          <cx:pt idx="54046">2000</cx:pt>
          <cx:pt idx="54047">9300</cx:pt>
          <cx:pt idx="54048">4300</cx:pt>
          <cx:pt idx="54049">3500</cx:pt>
          <cx:pt idx="54050">400</cx:pt>
          <cx:pt idx="54051">0</cx:pt>
          <cx:pt idx="54052">4100</cx:pt>
          <cx:pt idx="54053">4200</cx:pt>
          <cx:pt idx="54054">3000</cx:pt>
          <cx:pt idx="54055">5500</cx:pt>
          <cx:pt idx="54056">4600</cx:pt>
          <cx:pt idx="54057">5200</cx:pt>
          <cx:pt idx="54058">5100</cx:pt>
          <cx:pt idx="54059">5400</cx:pt>
          <cx:pt idx="54060">4300</cx:pt>
          <cx:pt idx="54061">5900</cx:pt>
          <cx:pt idx="54062">5000</cx:pt>
          <cx:pt idx="54063">5700</cx:pt>
          <cx:pt idx="54064">2400</cx:pt>
          <cx:pt idx="54065">3300</cx:pt>
          <cx:pt idx="54066">2100</cx:pt>
          <cx:pt idx="54067">2100</cx:pt>
          <cx:pt idx="54068">1700</cx:pt>
          <cx:pt idx="54069">1100</cx:pt>
          <cx:pt idx="54070">4400</cx:pt>
          <cx:pt idx="54071">4500</cx:pt>
          <cx:pt idx="54072">6000</cx:pt>
          <cx:pt idx="54073">4200</cx:pt>
          <cx:pt idx="54074">4600</cx:pt>
          <cx:pt idx="54075">5400</cx:pt>
          <cx:pt idx="54076">400</cx:pt>
          <cx:pt idx="54077">1000</cx:pt>
          <cx:pt idx="54078">1000</cx:pt>
          <cx:pt idx="54079">600</cx:pt>
          <cx:pt idx="54080">600</cx:pt>
          <cx:pt idx="54081">1100</cx:pt>
          <cx:pt idx="54082">700</cx:pt>
          <cx:pt idx="54083">0</cx:pt>
          <cx:pt idx="54084">300</cx:pt>
          <cx:pt idx="54085">10600</cx:pt>
          <cx:pt idx="54086">800</cx:pt>
          <cx:pt idx="54087">1100</cx:pt>
          <cx:pt idx="54088">4900</cx:pt>
          <cx:pt idx="54089">4700</cx:pt>
          <cx:pt idx="54090">2800</cx:pt>
          <cx:pt idx="54091">3200</cx:pt>
          <cx:pt idx="54092">4300</cx:pt>
          <cx:pt idx="54093">2100</cx:pt>
          <cx:pt idx="54094">2300</cx:pt>
          <cx:pt idx="54095">4000</cx:pt>
          <cx:pt idx="54096">2200</cx:pt>
          <cx:pt idx="54097">2900</cx:pt>
          <cx:pt idx="54098">3600</cx:pt>
          <cx:pt idx="54099">3100</cx:pt>
          <cx:pt idx="54100">600</cx:pt>
          <cx:pt idx="54101">1100</cx:pt>
          <cx:pt idx="54102">8700</cx:pt>
          <cx:pt idx="54103">1800</cx:pt>
          <cx:pt idx="54104">1600</cx:pt>
          <cx:pt idx="54105">300</cx:pt>
          <cx:pt idx="54106">7000</cx:pt>
          <cx:pt idx="54107">2800</cx:pt>
          <cx:pt idx="54108">600</cx:pt>
          <cx:pt idx="54109">2700</cx:pt>
          <cx:pt idx="54110">100</cx:pt>
          <cx:pt idx="54111">0</cx:pt>
          <cx:pt idx="54112">1400</cx:pt>
          <cx:pt idx="54113">1300</cx:pt>
          <cx:pt idx="54114">7900</cx:pt>
          <cx:pt idx="54115">3000</cx:pt>
          <cx:pt idx="54116">5800</cx:pt>
          <cx:pt idx="54117">5000</cx:pt>
          <cx:pt idx="54118">5100</cx:pt>
          <cx:pt idx="54119">3400</cx:pt>
          <cx:pt idx="54120">5000</cx:pt>
          <cx:pt idx="54121">5500</cx:pt>
          <cx:pt idx="54122">4900</cx:pt>
          <cx:pt idx="54123">5200</cx:pt>
          <cx:pt idx="54124">5300</cx:pt>
          <cx:pt idx="54125">2600</cx:pt>
          <cx:pt idx="54126">2100</cx:pt>
          <cx:pt idx="54127">2100</cx:pt>
          <cx:pt idx="54128">2500</cx:pt>
          <cx:pt idx="54129">2500</cx:pt>
          <cx:pt idx="54130">1800</cx:pt>
          <cx:pt idx="54131">1900</cx:pt>
          <cx:pt idx="54132">2300</cx:pt>
          <cx:pt idx="54133">2200</cx:pt>
          <cx:pt idx="54134">2000</cx:pt>
          <cx:pt idx="54135">2800</cx:pt>
          <cx:pt idx="54136">2200</cx:pt>
          <cx:pt idx="54137">3900</cx:pt>
          <cx:pt idx="54138">4300</cx:pt>
          <cx:pt idx="54139">4000</cx:pt>
          <cx:pt idx="54140">4300</cx:pt>
          <cx:pt idx="54141">3300</cx:pt>
          <cx:pt idx="54142">4100</cx:pt>
          <cx:pt idx="54143">3800</cx:pt>
          <cx:pt idx="54144">4000</cx:pt>
          <cx:pt idx="54145">4100</cx:pt>
          <cx:pt idx="54146">4200</cx:pt>
          <cx:pt idx="54147">3500</cx:pt>
          <cx:pt idx="54148">4000</cx:pt>
          <cx:pt idx="54149">4000</cx:pt>
          <cx:pt idx="54150">5400</cx:pt>
          <cx:pt idx="54151">3800</cx:pt>
          <cx:pt idx="54152">4800</cx:pt>
          <cx:pt idx="54153">4400</cx:pt>
          <cx:pt idx="54154">3200</cx:pt>
          <cx:pt idx="54155">5200</cx:pt>
          <cx:pt idx="54156">4000</cx:pt>
          <cx:pt idx="54157">5400</cx:pt>
          <cx:pt idx="54158">4200</cx:pt>
          <cx:pt idx="54159">4800</cx:pt>
          <cx:pt idx="54160">3400</cx:pt>
          <cx:pt idx="54161">3000</cx:pt>
          <cx:pt idx="54162">9400</cx:pt>
          <cx:pt idx="54163">4600</cx:pt>
          <cx:pt idx="54164">6000</cx:pt>
          <cx:pt idx="54165">4600</cx:pt>
          <cx:pt idx="54166">5400</cx:pt>
          <cx:pt idx="54167">5200</cx:pt>
          <cx:pt idx="54168">3500</cx:pt>
          <cx:pt idx="54169">3600</cx:pt>
          <cx:pt idx="54170">2400</cx:pt>
          <cx:pt idx="54171">5900</cx:pt>
          <cx:pt idx="54172">4200</cx:pt>
          <cx:pt idx="54173">3800</cx:pt>
          <cx:pt idx="54174">5000</cx:pt>
          <cx:pt idx="54175">3700</cx:pt>
          <cx:pt idx="54176">4500</cx:pt>
          <cx:pt idx="54177">4700</cx:pt>
          <cx:pt idx="54178">4900</cx:pt>
          <cx:pt idx="54179">5400</cx:pt>
          <cx:pt idx="54180">5900</cx:pt>
          <cx:pt idx="54181">3700</cx:pt>
          <cx:pt idx="54182">4100</cx:pt>
          <cx:pt idx="54183">4500</cx:pt>
          <cx:pt idx="54184">3800</cx:pt>
          <cx:pt idx="54185">5300</cx:pt>
          <cx:pt idx="54186">5400</cx:pt>
          <cx:pt idx="54187">3000</cx:pt>
          <cx:pt idx="54188">4400</cx:pt>
          <cx:pt idx="54189">5300</cx:pt>
          <cx:pt idx="54190">4700</cx:pt>
          <cx:pt idx="54191">4400</cx:pt>
          <cx:pt idx="54192">4900</cx:pt>
          <cx:pt idx="54193">5000</cx:pt>
          <cx:pt idx="54194">4100</cx:pt>
          <cx:pt idx="54195">4300</cx:pt>
          <cx:pt idx="54196">5000</cx:pt>
          <cx:pt idx="54197">6900</cx:pt>
          <cx:pt idx="54198">9600</cx:pt>
          <cx:pt idx="54199">4500</cx:pt>
          <cx:pt idx="54200">6100</cx:pt>
          <cx:pt idx="54201">8800</cx:pt>
          <cx:pt idx="54202">4900</cx:pt>
          <cx:pt idx="54203">5800</cx:pt>
          <cx:pt idx="54204">6800</cx:pt>
          <cx:pt idx="54205">7600</cx:pt>
          <cx:pt idx="54206">6500</cx:pt>
          <cx:pt idx="54207">4800</cx:pt>
          <cx:pt idx="54208">4600</cx:pt>
          <cx:pt idx="54209">3600</cx:pt>
          <cx:pt idx="54210">2100</cx:pt>
          <cx:pt idx="54211">2400</cx:pt>
          <cx:pt idx="54212">11500</cx:pt>
          <cx:pt idx="54213">900</cx:pt>
          <cx:pt idx="54214">1300</cx:pt>
          <cx:pt idx="54215">1200</cx:pt>
          <cx:pt idx="54216">1100</cx:pt>
          <cx:pt idx="54217">1400</cx:pt>
          <cx:pt idx="54218">900</cx:pt>
          <cx:pt idx="54219">700</cx:pt>
          <cx:pt idx="54220">600</cx:pt>
          <cx:pt idx="54221">3600</cx:pt>
          <cx:pt idx="54222">3000</cx:pt>
          <cx:pt idx="54223">2300</cx:pt>
          <cx:pt idx="54224">5200</cx:pt>
          <cx:pt idx="54225">400</cx:pt>
          <cx:pt idx="54226">2400</cx:pt>
          <cx:pt idx="54227">3400</cx:pt>
          <cx:pt idx="54228">3300</cx:pt>
          <cx:pt idx="54229">2800</cx:pt>
          <cx:pt idx="54230">2100</cx:pt>
          <cx:pt idx="54231">2700</cx:pt>
          <cx:pt idx="54232">2200</cx:pt>
          <cx:pt idx="54233">1100</cx:pt>
          <cx:pt idx="54234">1200</cx:pt>
          <cx:pt idx="54235">1100</cx:pt>
          <cx:pt idx="54236">1100</cx:pt>
          <cx:pt idx="54237">900</cx:pt>
          <cx:pt idx="54238">1600</cx:pt>
          <cx:pt idx="54239">4500</cx:pt>
          <cx:pt idx="54240">900</cx:pt>
          <cx:pt idx="54241">1100</cx:pt>
          <cx:pt idx="54242">1100</cx:pt>
          <cx:pt idx="54243">1700</cx:pt>
          <cx:pt idx="54244">1500</cx:pt>
          <cx:pt idx="54245">4000</cx:pt>
          <cx:pt idx="54246">4200</cx:pt>
          <cx:pt idx="54247">3300</cx:pt>
          <cx:pt idx="54248">3800</cx:pt>
          <cx:pt idx="54249">3100</cx:pt>
          <cx:pt idx="54250">3400</cx:pt>
          <cx:pt idx="54251">4200</cx:pt>
          <cx:pt idx="54252">3600</cx:pt>
          <cx:pt idx="54253">4300</cx:pt>
          <cx:pt idx="54254">7000</cx:pt>
          <cx:pt idx="54255">13100</cx:pt>
          <cx:pt idx="54256">7500</cx:pt>
          <cx:pt idx="54257">1900</cx:pt>
          <cx:pt idx="54258">3500</cx:pt>
          <cx:pt idx="54259">1400</cx:pt>
          <cx:pt idx="54260">3600</cx:pt>
          <cx:pt idx="54261">1800</cx:pt>
          <cx:pt idx="54262">2000</cx:pt>
          <cx:pt idx="54263">1800</cx:pt>
          <cx:pt idx="54264">1700</cx:pt>
          <cx:pt idx="54265">1700</cx:pt>
          <cx:pt idx="54266">900</cx:pt>
          <cx:pt idx="54267">1900</cx:pt>
          <cx:pt idx="54268">1900</cx:pt>
          <cx:pt idx="54269">3000</cx:pt>
          <cx:pt idx="54270">3100</cx:pt>
          <cx:pt idx="54271">2600</cx:pt>
          <cx:pt idx="54272">4400</cx:pt>
          <cx:pt idx="54273">3700</cx:pt>
          <cx:pt idx="54274">3700</cx:pt>
          <cx:pt idx="54275">5000</cx:pt>
          <cx:pt idx="54276">3900</cx:pt>
          <cx:pt idx="54277">1500</cx:pt>
          <cx:pt idx="54278">600</cx:pt>
          <cx:pt idx="54279">3100</cx:pt>
          <cx:pt idx="54280">2000</cx:pt>
          <cx:pt idx="54281">2600</cx:pt>
          <cx:pt idx="54282">900</cx:pt>
          <cx:pt idx="54283">4000</cx:pt>
          <cx:pt idx="54284">3100</cx:pt>
          <cx:pt idx="54285">2100</cx:pt>
          <cx:pt idx="54286">2400</cx:pt>
          <cx:pt idx="54287">3300</cx:pt>
          <cx:pt idx="54288">2600</cx:pt>
          <cx:pt idx="54289">1900</cx:pt>
          <cx:pt idx="54290">2400</cx:pt>
          <cx:pt idx="54291">1800</cx:pt>
          <cx:pt idx="54292">2100</cx:pt>
          <cx:pt idx="54293">1600</cx:pt>
          <cx:pt idx="54294">2200</cx:pt>
          <cx:pt idx="54295">0</cx:pt>
          <cx:pt idx="54296">2700</cx:pt>
          <cx:pt idx="54297">3200</cx:pt>
          <cx:pt idx="54298">3000</cx:pt>
          <cx:pt idx="54299">600</cx:pt>
          <cx:pt idx="54300">2500</cx:pt>
          <cx:pt idx="54301">1700</cx:pt>
          <cx:pt idx="54302">200</cx:pt>
          <cx:pt idx="54303">0</cx:pt>
          <cx:pt idx="54304">0</cx:pt>
          <cx:pt idx="54305">5300</cx:pt>
          <cx:pt idx="54306">4100</cx:pt>
          <cx:pt idx="54307">5900</cx:pt>
          <cx:pt idx="54308">800</cx:pt>
          <cx:pt idx="54309">1900</cx:pt>
          <cx:pt idx="54310">4300</cx:pt>
          <cx:pt idx="54311">4400</cx:pt>
          <cx:pt idx="54312">3000</cx:pt>
          <cx:pt idx="54313">4200</cx:pt>
          <cx:pt idx="54314">15400</cx:pt>
          <cx:pt idx="54315">4900</cx:pt>
          <cx:pt idx="54316">2700</cx:pt>
          <cx:pt idx="54317">4900</cx:pt>
          <cx:pt idx="54318">4900</cx:pt>
          <cx:pt idx="54319">5200</cx:pt>
          <cx:pt idx="54320">5400</cx:pt>
          <cx:pt idx="54321">6100</cx:pt>
          <cx:pt idx="54322">3700</cx:pt>
          <cx:pt idx="54323">5700</cx:pt>
          <cx:pt idx="54324">3200</cx:pt>
          <cx:pt idx="54325">3500</cx:pt>
          <cx:pt idx="54326">4400</cx:pt>
          <cx:pt idx="54327">4500</cx:pt>
          <cx:pt idx="54328">4300</cx:pt>
          <cx:pt idx="54329">2000</cx:pt>
          <cx:pt idx="54330">3600</cx:pt>
          <cx:pt idx="54331">3700</cx:pt>
          <cx:pt idx="54332">4200</cx:pt>
          <cx:pt idx="54333">5900</cx:pt>
          <cx:pt idx="54334">3000</cx:pt>
          <cx:pt idx="54335">1400</cx:pt>
          <cx:pt idx="54336">1700</cx:pt>
          <cx:pt idx="54337">2000</cx:pt>
          <cx:pt idx="54338">2600</cx:pt>
          <cx:pt idx="54339">2000</cx:pt>
          <cx:pt idx="54340">1800</cx:pt>
          <cx:pt idx="54341">2200</cx:pt>
          <cx:pt idx="54342">5900</cx:pt>
          <cx:pt idx="54343">7600</cx:pt>
          <cx:pt idx="54344">2300</cx:pt>
          <cx:pt idx="54345">3500</cx:pt>
          <cx:pt idx="54346">3500</cx:pt>
          <cx:pt idx="54347">6700</cx:pt>
          <cx:pt idx="54348">4700</cx:pt>
          <cx:pt idx="54349">5700</cx:pt>
          <cx:pt idx="54350">6000</cx:pt>
          <cx:pt idx="54351">5200</cx:pt>
          <cx:pt idx="54352">4900</cx:pt>
          <cx:pt idx="54353">5100</cx:pt>
          <cx:pt idx="54354">3400</cx:pt>
          <cx:pt idx="54355">2900</cx:pt>
          <cx:pt idx="54356">2800</cx:pt>
          <cx:pt idx="54357">3400</cx:pt>
          <cx:pt idx="54358">3500</cx:pt>
          <cx:pt idx="54359">3600</cx:pt>
          <cx:pt idx="54360">3400</cx:pt>
          <cx:pt idx="54361">3900</cx:pt>
          <cx:pt idx="54362">3800</cx:pt>
          <cx:pt idx="54363">3600</cx:pt>
          <cx:pt idx="54364">3700</cx:pt>
          <cx:pt idx="54365">3600</cx:pt>
          <cx:pt idx="54366">2900</cx:pt>
          <cx:pt idx="54367">4100</cx:pt>
          <cx:pt idx="54368">3100</cx:pt>
          <cx:pt idx="54369">3600</cx:pt>
          <cx:pt idx="54370">4100</cx:pt>
          <cx:pt idx="54371">3400</cx:pt>
          <cx:pt idx="54372">2800</cx:pt>
          <cx:pt idx="54373">5200</cx:pt>
          <cx:pt idx="54374">3700</cx:pt>
          <cx:pt idx="54375">2200</cx:pt>
          <cx:pt idx="54376">2100</cx:pt>
          <cx:pt idx="54377">2000</cx:pt>
          <cx:pt idx="54378">5900</cx:pt>
          <cx:pt idx="54379">7300</cx:pt>
          <cx:pt idx="54380">5500</cx:pt>
          <cx:pt idx="54381">5300</cx:pt>
          <cx:pt idx="54382">6500</cx:pt>
          <cx:pt idx="54383">3300</cx:pt>
          <cx:pt idx="54384">6000</cx:pt>
          <cx:pt idx="54385">7200</cx:pt>
          <cx:pt idx="54386">7000</cx:pt>
          <cx:pt idx="54387">6100</cx:pt>
          <cx:pt idx="54388">5500</cx:pt>
          <cx:pt idx="54389">6200</cx:pt>
          <cx:pt idx="54390">100</cx:pt>
          <cx:pt idx="54391">400</cx:pt>
          <cx:pt idx="54392">0</cx:pt>
          <cx:pt idx="54393">0</cx:pt>
          <cx:pt idx="54394">0</cx:pt>
          <cx:pt idx="54395">0</cx:pt>
          <cx:pt idx="54396">0</cx:pt>
          <cx:pt idx="54397">0</cx:pt>
          <cx:pt idx="54398">0</cx:pt>
          <cx:pt idx="54399">0</cx:pt>
          <cx:pt idx="54400">0</cx:pt>
          <cx:pt idx="54401">0</cx:pt>
          <cx:pt idx="54402">5800</cx:pt>
          <cx:pt idx="54403">3200</cx:pt>
          <cx:pt idx="54404">8100</cx:pt>
          <cx:pt idx="54405">4200</cx:pt>
          <cx:pt idx="54406">7500</cx:pt>
          <cx:pt idx="54407">9100</cx:pt>
          <cx:pt idx="54408">7800</cx:pt>
          <cx:pt idx="54409">7300</cx:pt>
          <cx:pt idx="54410">5800</cx:pt>
          <cx:pt idx="54411">7400</cx:pt>
          <cx:pt idx="54412">10200</cx:pt>
          <cx:pt idx="54413">9200</cx:pt>
          <cx:pt idx="54414">1700</cx:pt>
          <cx:pt idx="54415">2000</cx:pt>
          <cx:pt idx="54416">400</cx:pt>
          <cx:pt idx="54417">2000</cx:pt>
          <cx:pt idx="54418">2400</cx:pt>
          <cx:pt idx="54419">1900</cx:pt>
          <cx:pt idx="54420">1300</cx:pt>
          <cx:pt idx="54421">1400</cx:pt>
          <cx:pt idx="54422">2600</cx:pt>
          <cx:pt idx="54423">0</cx:pt>
          <cx:pt idx="54424">2500</cx:pt>
          <cx:pt idx="54425">1500</cx:pt>
          <cx:pt idx="54426">3300</cx:pt>
          <cx:pt idx="54427">4000</cx:pt>
          <cx:pt idx="54428">3700</cx:pt>
          <cx:pt idx="54429">3000</cx:pt>
          <cx:pt idx="54430">2400</cx:pt>
          <cx:pt idx="54431">4400</cx:pt>
          <cx:pt idx="54432">3600</cx:pt>
          <cx:pt idx="54433">3800</cx:pt>
          <cx:pt idx="54434">3500</cx:pt>
          <cx:pt idx="54435">5000</cx:pt>
          <cx:pt idx="54436">4700</cx:pt>
          <cx:pt idx="54437">4300</cx:pt>
          <cx:pt idx="54438">3500</cx:pt>
          <cx:pt idx="54439">2800</cx:pt>
          <cx:pt idx="54440">3900</cx:pt>
          <cx:pt idx="54441">3200</cx:pt>
          <cx:pt idx="54442">1900</cx:pt>
          <cx:pt idx="54443">300</cx:pt>
          <cx:pt idx="54444">1700</cx:pt>
          <cx:pt idx="54445">1700</cx:pt>
          <cx:pt idx="54446">4100</cx:pt>
          <cx:pt idx="54447">3200</cx:pt>
          <cx:pt idx="54448">3000</cx:pt>
          <cx:pt idx="54449">3100</cx:pt>
          <cx:pt idx="54450">2300</cx:pt>
          <cx:pt idx="54451">2300</cx:pt>
          <cx:pt idx="54452">2000</cx:pt>
          <cx:pt idx="54453">2900</cx:pt>
          <cx:pt idx="54454">2000</cx:pt>
          <cx:pt idx="54455">1900</cx:pt>
          <cx:pt idx="54456">2400</cx:pt>
          <cx:pt idx="54457">2900</cx:pt>
          <cx:pt idx="54458">2800</cx:pt>
          <cx:pt idx="54459">2400</cx:pt>
          <cx:pt idx="54460">700</cx:pt>
          <cx:pt idx="54461">1800</cx:pt>
          <cx:pt idx="54462">3600</cx:pt>
          <cx:pt idx="54463">2200</cx:pt>
          <cx:pt idx="54464">2300</cx:pt>
          <cx:pt idx="54465">2000</cx:pt>
          <cx:pt idx="54466">1500</cx:pt>
          <cx:pt idx="54467">1700</cx:pt>
          <cx:pt idx="54468">1100</cx:pt>
          <cx:pt idx="54469">1300</cx:pt>
          <cx:pt idx="54470">1600</cx:pt>
          <cx:pt idx="54471">2100</cx:pt>
          <cx:pt idx="54472">1200</cx:pt>
          <cx:pt idx="54473">1500</cx:pt>
          <cx:pt idx="54474">4500</cx:pt>
          <cx:pt idx="54475">3500</cx:pt>
          <cx:pt idx="54476">2600</cx:pt>
          <cx:pt idx="54477">2700</cx:pt>
          <cx:pt idx="54478">3500</cx:pt>
          <cx:pt idx="54479">1900</cx:pt>
          <cx:pt idx="54480">3200</cx:pt>
          <cx:pt idx="54481">4200</cx:pt>
          <cx:pt idx="54482">1300</cx:pt>
          <cx:pt idx="54483">4800</cx:pt>
          <cx:pt idx="54484">3700</cx:pt>
          <cx:pt idx="54485">2500</cx:pt>
          <cx:pt idx="54486">7300</cx:pt>
          <cx:pt idx="54487">7800</cx:pt>
          <cx:pt idx="54488">4300</cx:pt>
          <cx:pt idx="54489">8300</cx:pt>
          <cx:pt idx="54490">8400</cx:pt>
          <cx:pt idx="54491">7000</cx:pt>
          <cx:pt idx="54492">8500</cx:pt>
          <cx:pt idx="54493">7600</cx:pt>
          <cx:pt idx="54494">8100</cx:pt>
          <cx:pt idx="54495">8000</cx:pt>
          <cx:pt idx="54496">8900</cx:pt>
          <cx:pt idx="54497">8500</cx:pt>
          <cx:pt idx="54498">6500</cx:pt>
          <cx:pt idx="54499">11500</cx:pt>
          <cx:pt idx="54500">9100</cx:pt>
          <cx:pt idx="54501">5700</cx:pt>
          <cx:pt idx="54502">7000</cx:pt>
          <cx:pt idx="54503">6600</cx:pt>
          <cx:pt idx="54504">3500</cx:pt>
          <cx:pt idx="54505">5100</cx:pt>
          <cx:pt idx="54506">5800</cx:pt>
          <cx:pt idx="54507">4500</cx:pt>
          <cx:pt idx="54508">4900</cx:pt>
          <cx:pt idx="54509">3900</cx:pt>
          <cx:pt idx="54510">6700</cx:pt>
          <cx:pt idx="54511">7100</cx:pt>
          <cx:pt idx="54512">4000</cx:pt>
          <cx:pt idx="54513">5500</cx:pt>
          <cx:pt idx="54514">5400</cx:pt>
          <cx:pt idx="54515">4900</cx:pt>
          <cx:pt idx="54516">7400</cx:pt>
          <cx:pt idx="54517">6900</cx:pt>
          <cx:pt idx="54518">7300</cx:pt>
          <cx:pt idx="54519">5200</cx:pt>
          <cx:pt idx="54520">5000</cx:pt>
          <cx:pt idx="54521">5400</cx:pt>
          <cx:pt idx="54522">5100</cx:pt>
          <cx:pt idx="54523">4800</cx:pt>
          <cx:pt idx="54524">4300</cx:pt>
          <cx:pt idx="54525">5000</cx:pt>
          <cx:pt idx="54526">5700</cx:pt>
          <cx:pt idx="54527">4700</cx:pt>
          <cx:pt idx="54528">4900</cx:pt>
          <cx:pt idx="54529">5200</cx:pt>
          <cx:pt idx="54530">6100</cx:pt>
          <cx:pt idx="54531">4400</cx:pt>
          <cx:pt idx="54532">5100</cx:pt>
          <cx:pt idx="54533">4100</cx:pt>
          <cx:pt idx="54534">11100</cx:pt>
          <cx:pt idx="54535">11800</cx:pt>
          <cx:pt idx="54536">11300</cx:pt>
          <cx:pt idx="54537">15000</cx:pt>
          <cx:pt idx="54538">11000</cx:pt>
          <cx:pt idx="54539">13000</cx:pt>
          <cx:pt idx="54540">12900</cx:pt>
          <cx:pt idx="54541">9500</cx:pt>
          <cx:pt idx="54542">7600</cx:pt>
          <cx:pt idx="54543">9700</cx:pt>
          <cx:pt idx="54544">8300</cx:pt>
          <cx:pt idx="54545">10000</cx:pt>
          <cx:pt idx="54546">6100</cx:pt>
          <cx:pt idx="54547">6100</cx:pt>
          <cx:pt idx="54548">4900</cx:pt>
          <cx:pt idx="54549">4500</cx:pt>
          <cx:pt idx="54550">3900</cx:pt>
          <cx:pt idx="54551">4600</cx:pt>
          <cx:pt idx="54552">5500</cx:pt>
          <cx:pt idx="54553">5500</cx:pt>
          <cx:pt idx="54554">8600</cx:pt>
          <cx:pt idx="54555">7800</cx:pt>
          <cx:pt idx="54556">6100</cx:pt>
          <cx:pt idx="54557">4500</cx:pt>
          <cx:pt idx="54558">5700</cx:pt>
          <cx:pt idx="54559">6500</cx:pt>
          <cx:pt idx="54560">4900</cx:pt>
          <cx:pt idx="54561">6200</cx:pt>
          <cx:pt idx="54562">4500</cx:pt>
          <cx:pt idx="54563">5000</cx:pt>
          <cx:pt idx="54564">4000</cx:pt>
          <cx:pt idx="54565">5100</cx:pt>
          <cx:pt idx="54566">4600</cx:pt>
          <cx:pt idx="54567">4100</cx:pt>
          <cx:pt idx="54568">4500</cx:pt>
          <cx:pt idx="54569">4100</cx:pt>
          <cx:pt idx="54570">3300</cx:pt>
          <cx:pt idx="54571">3400</cx:pt>
          <cx:pt idx="54572">1800</cx:pt>
          <cx:pt idx="54573">4500</cx:pt>
          <cx:pt idx="54574">3000</cx:pt>
          <cx:pt idx="54575">3700</cx:pt>
          <cx:pt idx="54576">2800</cx:pt>
          <cx:pt idx="54577">1600</cx:pt>
          <cx:pt idx="54578">1300</cx:pt>
          <cx:pt idx="54579">7800</cx:pt>
          <cx:pt idx="54580">5500</cx:pt>
          <cx:pt idx="54581">8900</cx:pt>
          <cx:pt idx="54582">1500</cx:pt>
          <cx:pt idx="54583">1300</cx:pt>
          <cx:pt idx="54584">1200</cx:pt>
          <cx:pt idx="54585">1900</cx:pt>
          <cx:pt idx="54586">1000</cx:pt>
          <cx:pt idx="54587">2300</cx:pt>
          <cx:pt idx="54588">1600</cx:pt>
          <cx:pt idx="54589">2800</cx:pt>
          <cx:pt idx="54590">2800</cx:pt>
          <cx:pt idx="54591">2600</cx:pt>
          <cx:pt idx="54592">2500</cx:pt>
          <cx:pt idx="54593">2300</cx:pt>
          <cx:pt idx="54594">1200</cx:pt>
          <cx:pt idx="54595">2000</cx:pt>
          <cx:pt idx="54596">1500</cx:pt>
          <cx:pt idx="54597">1500</cx:pt>
          <cx:pt idx="54598">1400</cx:pt>
          <cx:pt idx="54599">1600</cx:pt>
          <cx:pt idx="54600">2000</cx:pt>
          <cx:pt idx="54601">1700</cx:pt>
          <cx:pt idx="54602">1600</cx:pt>
          <cx:pt idx="54603">1900</cx:pt>
          <cx:pt idx="54604">1900</cx:pt>
          <cx:pt idx="54605">1900</cx:pt>
          <cx:pt idx="54606">4200</cx:pt>
          <cx:pt idx="54607">3600</cx:pt>
          <cx:pt idx="54608">2900</cx:pt>
          <cx:pt idx="54609">4800</cx:pt>
          <cx:pt idx="54610">2600</cx:pt>
          <cx:pt idx="54611">1600</cx:pt>
          <cx:pt idx="54612">5000</cx:pt>
          <cx:pt idx="54613">3500</cx:pt>
          <cx:pt idx="54614">3500</cx:pt>
          <cx:pt idx="54615">4600</cx:pt>
          <cx:pt idx="54616">4600</cx:pt>
          <cx:pt idx="54617">6000</cx:pt>
          <cx:pt idx="54618">4000</cx:pt>
          <cx:pt idx="54619">4400</cx:pt>
          <cx:pt idx="54620">9500</cx:pt>
          <cx:pt idx="54621">4000</cx:pt>
          <cx:pt idx="54622">9600</cx:pt>
          <cx:pt idx="54623">3000</cx:pt>
          <cx:pt idx="54624">4500</cx:pt>
          <cx:pt idx="54625">4300</cx:pt>
          <cx:pt idx="54626">2500</cx:pt>
          <cx:pt idx="54627">6200</cx:pt>
          <cx:pt idx="54628">4400</cx:pt>
          <cx:pt idx="54629">5200</cx:pt>
          <cx:pt idx="54630">26200</cx:pt>
          <cx:pt idx="54631">11600</cx:pt>
          <cx:pt idx="54632">12400</cx:pt>
          <cx:pt idx="54633">11800</cx:pt>
          <cx:pt idx="54634">10700</cx:pt>
          <cx:pt idx="54635">6300</cx:pt>
          <cx:pt idx="54636">7700</cx:pt>
          <cx:pt idx="54637">3300</cx:pt>
          <cx:pt idx="54638">0</cx:pt>
          <cx:pt idx="54639">400</cx:pt>
          <cx:pt idx="54640">100</cx:pt>
          <cx:pt idx="54641">2200</cx:pt>
          <cx:pt idx="54642">7000</cx:pt>
          <cx:pt idx="54643">6900</cx:pt>
          <cx:pt idx="54644">8000</cx:pt>
          <cx:pt idx="54645">7600</cx:pt>
          <cx:pt idx="54646">4200</cx:pt>
          <cx:pt idx="54647">4000</cx:pt>
          <cx:pt idx="54648">5400</cx:pt>
          <cx:pt idx="54649">3700</cx:pt>
          <cx:pt idx="54650">4700</cx:pt>
          <cx:pt idx="54651">3200</cx:pt>
          <cx:pt idx="54652">3700</cx:pt>
          <cx:pt idx="54653">3800</cx:pt>
          <cx:pt idx="54654">3800</cx:pt>
          <cx:pt idx="54655">6000</cx:pt>
          <cx:pt idx="54656">3600</cx:pt>
          <cx:pt idx="54657">3100</cx:pt>
          <cx:pt idx="54658">3700</cx:pt>
          <cx:pt idx="54659">2500</cx:pt>
          <cx:pt idx="54660">2800</cx:pt>
          <cx:pt idx="54661">2200</cx:pt>
          <cx:pt idx="54662">5100</cx:pt>
          <cx:pt idx="54663">2700</cx:pt>
          <cx:pt idx="54664">3000</cx:pt>
          <cx:pt idx="54665">1800</cx:pt>
          <cx:pt idx="54666">7300</cx:pt>
          <cx:pt idx="54667">7100</cx:pt>
          <cx:pt idx="54668">7000</cx:pt>
          <cx:pt idx="54669">14500</cx:pt>
          <cx:pt idx="54670">5500</cx:pt>
          <cx:pt idx="54671">4600</cx:pt>
          <cx:pt idx="54672">4900</cx:pt>
          <cx:pt idx="54673">4800</cx:pt>
          <cx:pt idx="54674">5100</cx:pt>
          <cx:pt idx="54675">5300</cx:pt>
          <cx:pt idx="54676">5000</cx:pt>
          <cx:pt idx="54677">4700</cx:pt>
          <cx:pt idx="54678">4300</cx:pt>
          <cx:pt idx="54679">5400</cx:pt>
          <cx:pt idx="54680">4300</cx:pt>
          <cx:pt idx="54681">5400</cx:pt>
          <cx:pt idx="54682">3100</cx:pt>
          <cx:pt idx="54683">2400</cx:pt>
          <cx:pt idx="54684">2300</cx:pt>
          <cx:pt idx="54685">2700</cx:pt>
          <cx:pt idx="54686">4100</cx:pt>
          <cx:pt idx="54687">4300</cx:pt>
          <cx:pt idx="54688">4200</cx:pt>
          <cx:pt idx="54689">3800</cx:pt>
          <cx:pt idx="54690">6000</cx:pt>
          <cx:pt idx="54691">5200</cx:pt>
          <cx:pt idx="54692">3800</cx:pt>
          <cx:pt idx="54693">3900</cx:pt>
          <cx:pt idx="54694">5000</cx:pt>
          <cx:pt idx="54695">3900</cx:pt>
          <cx:pt idx="54696">3500</cx:pt>
          <cx:pt idx="54697">5000</cx:pt>
          <cx:pt idx="54698">4500</cx:pt>
          <cx:pt idx="54699">3600</cx:pt>
          <cx:pt idx="54700">3300</cx:pt>
          <cx:pt idx="54701">2700</cx:pt>
          <cx:pt idx="54702">13300</cx:pt>
          <cx:pt idx="54703">17200</cx:pt>
          <cx:pt idx="54704">30100</cx:pt>
          <cx:pt idx="54705">16700</cx:pt>
          <cx:pt idx="54706">18700</cx:pt>
          <cx:pt idx="54707">19900</cx:pt>
          <cx:pt idx="54708">17900</cx:pt>
          <cx:pt idx="54709">17700</cx:pt>
          <cx:pt idx="54710">17800</cx:pt>
          <cx:pt idx="54711">16000</cx:pt>
          <cx:pt idx="54712">14100</cx:pt>
          <cx:pt idx="54713">13100</cx:pt>
          <cx:pt idx="54714">3600</cx:pt>
          <cx:pt idx="54715">4100</cx:pt>
          <cx:pt idx="54716">4400</cx:pt>
          <cx:pt idx="54717">3400</cx:pt>
          <cx:pt idx="54718">1700</cx:pt>
          <cx:pt idx="54719">1900</cx:pt>
          <cx:pt idx="54720">1900</cx:pt>
          <cx:pt idx="54721">2000</cx:pt>
          <cx:pt idx="54722">2100</cx:pt>
          <cx:pt idx="54723">1400</cx:pt>
          <cx:pt idx="54724">1900</cx:pt>
          <cx:pt idx="54725">1500</cx:pt>
          <cx:pt idx="54726">1700</cx:pt>
          <cx:pt idx="54727">2200</cx:pt>
          <cx:pt idx="54728">1800</cx:pt>
          <cx:pt idx="54729">5600</cx:pt>
          <cx:pt idx="54730">1100</cx:pt>
          <cx:pt idx="54731">1000</cx:pt>
          <cx:pt idx="54732">2000</cx:pt>
          <cx:pt idx="54733">3400</cx:pt>
          <cx:pt idx="54734">1400</cx:pt>
          <cx:pt idx="54735">1100</cx:pt>
          <cx:pt idx="54736">1900</cx:pt>
          <cx:pt idx="54737">2600</cx:pt>
          <cx:pt idx="54738">4100</cx:pt>
          <cx:pt idx="54739">3400</cx:pt>
          <cx:pt idx="54740">3100</cx:pt>
          <cx:pt idx="54741">5300</cx:pt>
          <cx:pt idx="54742">5100</cx:pt>
          <cx:pt idx="54743">3600</cx:pt>
          <cx:pt idx="54744">3700</cx:pt>
          <cx:pt idx="54745">2600</cx:pt>
          <cx:pt idx="54746">1600</cx:pt>
          <cx:pt idx="54747">3700</cx:pt>
          <cx:pt idx="54748">2700</cx:pt>
          <cx:pt idx="54749">2100</cx:pt>
          <cx:pt idx="54750">3500</cx:pt>
          <cx:pt idx="54751">3500</cx:pt>
          <cx:pt idx="54752">3600</cx:pt>
          <cx:pt idx="54753">4200</cx:pt>
          <cx:pt idx="54754">3200</cx:pt>
          <cx:pt idx="54755">3300</cx:pt>
          <cx:pt idx="54756">4200</cx:pt>
          <cx:pt idx="54757">4500</cx:pt>
          <cx:pt idx="54758">4500</cx:pt>
          <cx:pt idx="54759">3400</cx:pt>
          <cx:pt idx="54760">5400</cx:pt>
          <cx:pt idx="54761">4000</cx:pt>
          <cx:pt idx="54762">1900</cx:pt>
          <cx:pt idx="54763">1800</cx:pt>
          <cx:pt idx="54764">2900</cx:pt>
          <cx:pt idx="54765">3200</cx:pt>
          <cx:pt idx="54766">2600</cx:pt>
          <cx:pt idx="54767">2300</cx:pt>
          <cx:pt idx="54768">3000</cx:pt>
          <cx:pt idx="54769">3000</cx:pt>
          <cx:pt idx="54770">2100</cx:pt>
          <cx:pt idx="54771">1100</cx:pt>
          <cx:pt idx="54772">900</cx:pt>
          <cx:pt idx="54773">5300</cx:pt>
          <cx:pt idx="54774">7100</cx:pt>
          <cx:pt idx="54775">7900</cx:pt>
          <cx:pt idx="54776">6600</cx:pt>
          <cx:pt idx="54777">8300</cx:pt>
          <cx:pt idx="54778">7000</cx:pt>
          <cx:pt idx="54779">7400</cx:pt>
          <cx:pt idx="54780">8700</cx:pt>
          <cx:pt idx="54781">7000</cx:pt>
          <cx:pt idx="54782">9300</cx:pt>
          <cx:pt idx="54783">6900</cx:pt>
          <cx:pt idx="54784">10900</cx:pt>
          <cx:pt idx="54785">7800</cx:pt>
          <cx:pt idx="54786">2600</cx:pt>
          <cx:pt idx="54787">2500</cx:pt>
          <cx:pt idx="54788">800</cx:pt>
          <cx:pt idx="54789">2600</cx:pt>
          <cx:pt idx="54790">2600</cx:pt>
          <cx:pt idx="54791">1600</cx:pt>
          <cx:pt idx="54792">2600</cx:pt>
          <cx:pt idx="54793">1900</cx:pt>
          <cx:pt idx="54794">2400</cx:pt>
          <cx:pt idx="54795">2000</cx:pt>
          <cx:pt idx="54796">2100</cx:pt>
          <cx:pt idx="54797">2000</cx:pt>
          <cx:pt idx="54798">6300</cx:pt>
          <cx:pt idx="54799">7900</cx:pt>
          <cx:pt idx="54800">6800</cx:pt>
          <cx:pt idx="54801">8000</cx:pt>
          <cx:pt idx="54802">6500</cx:pt>
          <cx:pt idx="54803">9200</cx:pt>
          <cx:pt idx="54804">11600</cx:pt>
          <cx:pt idx="54805">10100</cx:pt>
          <cx:pt idx="54806">6900</cx:pt>
          <cx:pt idx="54807">5700</cx:pt>
          <cx:pt idx="54808">2800</cx:pt>
          <cx:pt idx="54809">400</cx:pt>
          <cx:pt idx="54810">600</cx:pt>
          <cx:pt idx="54811">0</cx:pt>
          <cx:pt idx="54812">1700</cx:pt>
          <cx:pt idx="54813">2500</cx:pt>
          <cx:pt idx="54814">1300</cx:pt>
          <cx:pt idx="54815">1400</cx:pt>
          <cx:pt idx="54816">1400</cx:pt>
          <cx:pt idx="54817">1800</cx:pt>
          <cx:pt idx="54818">2200</cx:pt>
          <cx:pt idx="54819">1400</cx:pt>
          <cx:pt idx="54820">1800</cx:pt>
          <cx:pt idx="54821">1600</cx:pt>
          <cx:pt idx="54822">1700</cx:pt>
          <cx:pt idx="54823">12200</cx:pt>
          <cx:pt idx="54824">11700</cx:pt>
          <cx:pt idx="54825">8500</cx:pt>
          <cx:pt idx="54826">10700</cx:pt>
          <cx:pt idx="54827">3700</cx:pt>
          <cx:pt idx="54828">400</cx:pt>
          <cx:pt idx="54829">200</cx:pt>
          <cx:pt idx="54830">0</cx:pt>
          <cx:pt idx="54831">0</cx:pt>
          <cx:pt idx="54832">1200</cx:pt>
          <cx:pt idx="54833">2700</cx:pt>
          <cx:pt idx="54834">4100</cx:pt>
          <cx:pt idx="54835">2800</cx:pt>
          <cx:pt idx="54836">2900</cx:pt>
          <cx:pt idx="54837">2300</cx:pt>
          <cx:pt idx="54838">3200</cx:pt>
          <cx:pt idx="54839">2600</cx:pt>
          <cx:pt idx="54840">4100</cx:pt>
          <cx:pt idx="54841">1300</cx:pt>
          <cx:pt idx="54842">2800</cx:pt>
          <cx:pt idx="54843">2200</cx:pt>
          <cx:pt idx="54844">1800</cx:pt>
          <cx:pt idx="54845">1600</cx:pt>
          <cx:pt idx="54846">1900</cx:pt>
          <cx:pt idx="54847">2000</cx:pt>
          <cx:pt idx="54848">1700</cx:pt>
          <cx:pt idx="54849">1800</cx:pt>
          <cx:pt idx="54850">1800</cx:pt>
          <cx:pt idx="54851">1800</cx:pt>
          <cx:pt idx="54852">1800</cx:pt>
          <cx:pt idx="54853">1700</cx:pt>
          <cx:pt idx="54854">1800</cx:pt>
          <cx:pt idx="54855">2200</cx:pt>
          <cx:pt idx="54856">300</cx:pt>
          <cx:pt idx="54857">100</cx:pt>
          <cx:pt idx="54858">600</cx:pt>
          <cx:pt idx="54859">5400</cx:pt>
          <cx:pt idx="54860">4300</cx:pt>
          <cx:pt idx="54861">4600</cx:pt>
          <cx:pt idx="54862">3100</cx:pt>
          <cx:pt idx="54863">3200</cx:pt>
          <cx:pt idx="54864">2600</cx:pt>
          <cx:pt idx="54865">2900</cx:pt>
          <cx:pt idx="54866">2000</cx:pt>
          <cx:pt idx="54867">1600</cx:pt>
          <cx:pt idx="54868">900</cx:pt>
          <cx:pt idx="54869">2300</cx:pt>
          <cx:pt idx="54870">3700</cx:pt>
          <cx:pt idx="54871">3500</cx:pt>
          <cx:pt idx="54872">3900</cx:pt>
          <cx:pt idx="54873">4000</cx:pt>
          <cx:pt idx="54874">4800</cx:pt>
          <cx:pt idx="54875">4100</cx:pt>
          <cx:pt idx="54876">4400</cx:pt>
          <cx:pt idx="54877">9800</cx:pt>
          <cx:pt idx="54878">100</cx:pt>
          <cx:pt idx="54879">4600</cx:pt>
          <cx:pt idx="54880">5200</cx:pt>
          <cx:pt idx="54881">4300</cx:pt>
          <cx:pt idx="54882">4100</cx:pt>
          <cx:pt idx="54883">4700</cx:pt>
          <cx:pt idx="54884">3500</cx:pt>
          <cx:pt idx="54885">4000</cx:pt>
          <cx:pt idx="54886">2800</cx:pt>
          <cx:pt idx="54887">2100</cx:pt>
          <cx:pt idx="54888">3800</cx:pt>
          <cx:pt idx="54889">5200</cx:pt>
          <cx:pt idx="54890">4500</cx:pt>
          <cx:pt idx="54891">3300</cx:pt>
          <cx:pt idx="54892">3300</cx:pt>
          <cx:pt idx="54893">3500</cx:pt>
          <cx:pt idx="54894">3100</cx:pt>
          <cx:pt idx="54895">3700</cx:pt>
          <cx:pt idx="54896">3900</cx:pt>
          <cx:pt idx="54897">3300</cx:pt>
          <cx:pt idx="54898">4200</cx:pt>
          <cx:pt idx="54899">4500</cx:pt>
          <cx:pt idx="54900">5200</cx:pt>
          <cx:pt idx="54901">5500</cx:pt>
          <cx:pt idx="54902">4100</cx:pt>
          <cx:pt idx="54903">5000</cx:pt>
          <cx:pt idx="54904">4100</cx:pt>
          <cx:pt idx="54905">5400</cx:pt>
          <cx:pt idx="54906">5100</cx:pt>
          <cx:pt idx="54907">1200</cx:pt>
          <cx:pt idx="54908">2000</cx:pt>
          <cx:pt idx="54909">1100</cx:pt>
          <cx:pt idx="54910">200</cx:pt>
          <cx:pt idx="54911">1800</cx:pt>
          <cx:pt idx="54912">800</cx:pt>
          <cx:pt idx="54913">1000</cx:pt>
          <cx:pt idx="54914">1000</cx:pt>
          <cx:pt idx="54915">1100</cx:pt>
          <cx:pt idx="54916">1000</cx:pt>
          <cx:pt idx="54917">2000</cx:pt>
          <cx:pt idx="54918">3600</cx:pt>
          <cx:pt idx="54919">1800</cx:pt>
          <cx:pt idx="54920">2400</cx:pt>
          <cx:pt idx="54921">2500</cx:pt>
          <cx:pt idx="54922">2400</cx:pt>
          <cx:pt idx="54923">2200</cx:pt>
          <cx:pt idx="54924">1400</cx:pt>
          <cx:pt idx="54925">1400</cx:pt>
          <cx:pt idx="54926">1500</cx:pt>
          <cx:pt idx="54927">2000</cx:pt>
          <cx:pt idx="54928">2000</cx:pt>
          <cx:pt idx="54929">2300</cx:pt>
          <cx:pt idx="54930">1300</cx:pt>
          <cx:pt idx="54931">1100</cx:pt>
          <cx:pt idx="54932">2700</cx:pt>
          <cx:pt idx="54933">1000</cx:pt>
          <cx:pt idx="54934">1100</cx:pt>
          <cx:pt idx="54935">800</cx:pt>
          <cx:pt idx="54936">300</cx:pt>
          <cx:pt idx="54937">500</cx:pt>
          <cx:pt idx="54938">3500</cx:pt>
          <cx:pt idx="54939">3200</cx:pt>
          <cx:pt idx="54940">3000</cx:pt>
          <cx:pt idx="54941">2900</cx:pt>
          <cx:pt idx="54942">1400</cx:pt>
          <cx:pt idx="54943">7300</cx:pt>
          <cx:pt idx="54944">9600</cx:pt>
          <cx:pt idx="54945">3300</cx:pt>
          <cx:pt idx="54946">8000</cx:pt>
          <cx:pt idx="54947">6200</cx:pt>
          <cx:pt idx="54948">7900</cx:pt>
          <cx:pt idx="54949">5700</cx:pt>
          <cx:pt idx="54950">4200</cx:pt>
          <cx:pt idx="54951">6800</cx:pt>
          <cx:pt idx="54952">5200</cx:pt>
          <cx:pt idx="54953">6300</cx:pt>
          <cx:pt idx="54954">6500</cx:pt>
          <cx:pt idx="54955">2500</cx:pt>
          <cx:pt idx="54956">1500</cx:pt>
          <cx:pt idx="54957">1200</cx:pt>
          <cx:pt idx="54958">1600</cx:pt>
          <cx:pt idx="54959">900</cx:pt>
          <cx:pt idx="54960">1500</cx:pt>
          <cx:pt idx="54961">1800</cx:pt>
          <cx:pt idx="54962">900</cx:pt>
          <cx:pt idx="54963">600</cx:pt>
          <cx:pt idx="54964">2100</cx:pt>
          <cx:pt idx="54965">2000</cx:pt>
          <cx:pt idx="54966">1800</cx:pt>
          <cx:pt idx="54967">3700</cx:pt>
          <cx:pt idx="54968">3700</cx:pt>
          <cx:pt idx="54969">2600</cx:pt>
          <cx:pt idx="54970">3200</cx:pt>
          <cx:pt idx="54971">2700</cx:pt>
          <cx:pt idx="54972">2800</cx:pt>
          <cx:pt idx="54973">2900</cx:pt>
          <cx:pt idx="54974">2200</cx:pt>
          <cx:pt idx="54975">3900</cx:pt>
          <cx:pt idx="54976">2200</cx:pt>
          <cx:pt idx="54977">2700</cx:pt>
          <cx:pt idx="54978">9500</cx:pt>
          <cx:pt idx="54979">4500</cx:pt>
          <cx:pt idx="54980">7400</cx:pt>
          <cx:pt idx="54981">5900</cx:pt>
          <cx:pt idx="54982">7600</cx:pt>
          <cx:pt idx="54983">4100</cx:pt>
          <cx:pt idx="54984">7000</cx:pt>
          <cx:pt idx="54985">5800</cx:pt>
          <cx:pt idx="54986">4800</cx:pt>
          <cx:pt idx="54987">5800</cx:pt>
          <cx:pt idx="54988">7500</cx:pt>
          <cx:pt idx="54989">5600</cx:pt>
          <cx:pt idx="54990">6000</cx:pt>
          <cx:pt idx="54991">5300</cx:pt>
          <cx:pt idx="54992">6700</cx:pt>
          <cx:pt idx="54993">4300</cx:pt>
          <cx:pt idx="54994">4800</cx:pt>
          <cx:pt idx="54995">4200</cx:pt>
          <cx:pt idx="54996">4300</cx:pt>
          <cx:pt idx="54997">4400</cx:pt>
          <cx:pt idx="54998">5900</cx:pt>
          <cx:pt idx="54999">6600</cx:pt>
          <cx:pt idx="55000">4500</cx:pt>
          <cx:pt idx="55001">3900</cx:pt>
          <cx:pt idx="55002">4300</cx:pt>
          <cx:pt idx="55003">1400</cx:pt>
          <cx:pt idx="55004">4100</cx:pt>
          <cx:pt idx="55005">3400</cx:pt>
          <cx:pt idx="55006">3800</cx:pt>
          <cx:pt idx="55007">3300</cx:pt>
          <cx:pt idx="55008">1500</cx:pt>
          <cx:pt idx="55009">2800</cx:pt>
          <cx:pt idx="55010">2600</cx:pt>
          <cx:pt idx="55011">2600</cx:pt>
          <cx:pt idx="55012">1800</cx:pt>
          <cx:pt idx="55013">2800</cx:pt>
          <cx:pt idx="55014">2800</cx:pt>
          <cx:pt idx="55015">4500</cx:pt>
          <cx:pt idx="55016">4400</cx:pt>
          <cx:pt idx="55017">2400</cx:pt>
          <cx:pt idx="55018">2500</cx:pt>
          <cx:pt idx="55019">300</cx:pt>
          <cx:pt idx="55020">300</cx:pt>
          <cx:pt idx="55021">1500</cx:pt>
          <cx:pt idx="55022">9100</cx:pt>
          <cx:pt idx="55023">4000</cx:pt>
          <cx:pt idx="55024">4800</cx:pt>
          <cx:pt idx="55025">4300</cx:pt>
          <cx:pt idx="55026">3600</cx:pt>
          <cx:pt idx="55027">2500</cx:pt>
          <cx:pt idx="55028">2700</cx:pt>
          <cx:pt idx="55029">2700</cx:pt>
          <cx:pt idx="55030">1700</cx:pt>
          <cx:pt idx="55031">2700</cx:pt>
          <cx:pt idx="55032">2800</cx:pt>
          <cx:pt idx="55033">3600</cx:pt>
          <cx:pt idx="55034">2900</cx:pt>
          <cx:pt idx="55035">1100</cx:pt>
          <cx:pt idx="55036">4300</cx:pt>
          <cx:pt idx="55037">2300</cx:pt>
          <cx:pt idx="55038">2700</cx:pt>
          <cx:pt idx="55039">4500</cx:pt>
          <cx:pt idx="55040">5200</cx:pt>
          <cx:pt idx="55041">6400</cx:pt>
          <cx:pt idx="55042">7600</cx:pt>
          <cx:pt idx="55043">5400</cx:pt>
          <cx:pt idx="55044">5000</cx:pt>
          <cx:pt idx="55045">5200</cx:pt>
          <cx:pt idx="55046">5900</cx:pt>
          <cx:pt idx="55047">8000</cx:pt>
          <cx:pt idx="55048">4200</cx:pt>
          <cx:pt idx="55049">4900</cx:pt>
          <cx:pt idx="55050">4800</cx:pt>
          <cx:pt idx="55051">3700</cx:pt>
          <cx:pt idx="55052">5400</cx:pt>
          <cx:pt idx="55053">4000</cx:pt>
          <cx:pt idx="55054">4500</cx:pt>
          <cx:pt idx="55055">3600</cx:pt>
          <cx:pt idx="55056">4100</cx:pt>
          <cx:pt idx="55057">4500</cx:pt>
          <cx:pt idx="55058">4400</cx:pt>
          <cx:pt idx="55059">4300</cx:pt>
          <cx:pt idx="55060">5300</cx:pt>
          <cx:pt idx="55061">4000</cx:pt>
          <cx:pt idx="55062">4700</cx:pt>
          <cx:pt idx="55063">9200</cx:pt>
          <cx:pt idx="55064">12300</cx:pt>
          <cx:pt idx="55065">9000</cx:pt>
          <cx:pt idx="55066">8500</cx:pt>
          <cx:pt idx="55067">8800</cx:pt>
          <cx:pt idx="55068">7800</cx:pt>
          <cx:pt idx="55069">7700</cx:pt>
          <cx:pt idx="55070">6500</cx:pt>
          <cx:pt idx="55071">7400</cx:pt>
          <cx:pt idx="55072">7100</cx:pt>
          <cx:pt idx="55073">7300</cx:pt>
          <cx:pt idx="55074">6300</cx:pt>
          <cx:pt idx="55075">5900</cx:pt>
          <cx:pt idx="55076">7200</cx:pt>
          <cx:pt idx="55077">5500</cx:pt>
          <cx:pt idx="55078">6000</cx:pt>
          <cx:pt idx="55079">6100</cx:pt>
          <cx:pt idx="55080">5900</cx:pt>
          <cx:pt idx="55081">6100</cx:pt>
          <cx:pt idx="55082">5800</cx:pt>
          <cx:pt idx="55083">6600</cx:pt>
          <cx:pt idx="55084">5600</cx:pt>
          <cx:pt idx="55085">4700</cx:pt>
          <cx:pt idx="55086">4700</cx:pt>
          <cx:pt idx="55087">4700</cx:pt>
          <cx:pt idx="55088">5800</cx:pt>
          <cx:pt idx="55089">5100</cx:pt>
          <cx:pt idx="55090">6300</cx:pt>
          <cx:pt idx="55091">3600</cx:pt>
          <cx:pt idx="55092">4600</cx:pt>
          <cx:pt idx="55093">4000</cx:pt>
          <cx:pt idx="55094">6700</cx:pt>
          <cx:pt idx="55095">5900</cx:pt>
          <cx:pt idx="55096">4900</cx:pt>
          <cx:pt idx="55097">3800</cx:pt>
          <cx:pt idx="55098">4300</cx:pt>
          <cx:pt idx="55099">13400</cx:pt>
          <cx:pt idx="55100">13400</cx:pt>
          <cx:pt idx="55101">10500</cx:pt>
          <cx:pt idx="55102">12500</cx:pt>
          <cx:pt idx="55103">11600</cx:pt>
          <cx:pt idx="55104">9000</cx:pt>
          <cx:pt idx="55105">10600</cx:pt>
          <cx:pt idx="55106">11100</cx:pt>
          <cx:pt idx="55107">12800</cx:pt>
          <cx:pt idx="55108">11900</cx:pt>
          <cx:pt idx="55109">9800</cx:pt>
          <cx:pt idx="55110">9500</cx:pt>
          <cx:pt idx="55111">1900</cx:pt>
          <cx:pt idx="55112">2400</cx:pt>
          <cx:pt idx="55113">2600</cx:pt>
          <cx:pt idx="55114">2300</cx:pt>
          <cx:pt idx="55115">1600</cx:pt>
          <cx:pt idx="55116">2900</cx:pt>
          <cx:pt idx="55117">1600</cx:pt>
          <cx:pt idx="55118">3300</cx:pt>
          <cx:pt idx="55119">2900</cx:pt>
          <cx:pt idx="55120">2300</cx:pt>
          <cx:pt idx="55121">2200</cx:pt>
          <cx:pt idx="55122">2600</cx:pt>
          <cx:pt idx="55123">7400</cx:pt>
          <cx:pt idx="55124">4400</cx:pt>
          <cx:pt idx="55125">3300</cx:pt>
          <cx:pt idx="55126">5200</cx:pt>
          <cx:pt idx="55127">4700</cx:pt>
          <cx:pt idx="55128">3900</cx:pt>
          <cx:pt idx="55129">5500</cx:pt>
          <cx:pt idx="55130">4100</cx:pt>
          <cx:pt idx="55131">4200</cx:pt>
          <cx:pt idx="55132">3900</cx:pt>
          <cx:pt idx="55133">4200</cx:pt>
          <cx:pt idx="55134">3500</cx:pt>
          <cx:pt idx="55135">7700</cx:pt>
          <cx:pt idx="55136">8700</cx:pt>
          <cx:pt idx="55137">7200</cx:pt>
          <cx:pt idx="55138">9500</cx:pt>
          <cx:pt idx="55139">8700</cx:pt>
          <cx:pt idx="55140">9100</cx:pt>
          <cx:pt idx="55141">8900</cx:pt>
          <cx:pt idx="55142">9000</cx:pt>
          <cx:pt idx="55143">10300</cx:pt>
          <cx:pt idx="55144">0</cx:pt>
          <cx:pt idx="55145">2800</cx:pt>
          <cx:pt idx="55146">1000</cx:pt>
          <cx:pt idx="55147">2100</cx:pt>
          <cx:pt idx="55148">1500</cx:pt>
          <cx:pt idx="55149">1400</cx:pt>
          <cx:pt idx="55150">2700</cx:pt>
          <cx:pt idx="55151">1300</cx:pt>
          <cx:pt idx="55152">2400</cx:pt>
          <cx:pt idx="55153">1900</cx:pt>
          <cx:pt idx="55154">1700</cx:pt>
          <cx:pt idx="55155">2200</cx:pt>
          <cx:pt idx="55156">2100</cx:pt>
          <cx:pt idx="55157">2000</cx:pt>
          <cx:pt idx="55158">4900</cx:pt>
          <cx:pt idx="55159">21000</cx:pt>
          <cx:pt idx="55160">6700</cx:pt>
          <cx:pt idx="55161">5000</cx:pt>
          <cx:pt idx="55162">6200</cx:pt>
          <cx:pt idx="55163">4600</cx:pt>
          <cx:pt idx="55164">4300</cx:pt>
          <cx:pt idx="55165">5000</cx:pt>
          <cx:pt idx="55166">3600</cx:pt>
          <cx:pt idx="55167">5800</cx:pt>
          <cx:pt idx="55168">4800</cx:pt>
          <cx:pt idx="55169">4200</cx:pt>
          <cx:pt idx="55170">700</cx:pt>
          <cx:pt idx="55171">3000</cx:pt>
          <cx:pt idx="55172">2900</cx:pt>
          <cx:pt idx="55173">3700</cx:pt>
          <cx:pt idx="55174">3700</cx:pt>
          <cx:pt idx="55175">1500</cx:pt>
          <cx:pt idx="55176">2800</cx:pt>
          <cx:pt idx="55177">4000</cx:pt>
          <cx:pt idx="55178">3100</cx:pt>
          <cx:pt idx="55179">3200</cx:pt>
          <cx:pt idx="55180">3000</cx:pt>
          <cx:pt idx="55181">2100</cx:pt>
          <cx:pt idx="55182">10000</cx:pt>
          <cx:pt idx="55183">13200</cx:pt>
          <cx:pt idx="55184">7500</cx:pt>
          <cx:pt idx="55185">8100</cx:pt>
          <cx:pt idx="55186">9500</cx:pt>
          <cx:pt idx="55187">10800</cx:pt>
          <cx:pt idx="55188">6900</cx:pt>
          <cx:pt idx="55189">6800</cx:pt>
          <cx:pt idx="55190">7600</cx:pt>
          <cx:pt idx="55191">8900</cx:pt>
          <cx:pt idx="55192">7700</cx:pt>
          <cx:pt idx="55193">8800</cx:pt>
          <cx:pt idx="55194">2000</cx:pt>
          <cx:pt idx="55195">1900</cx:pt>
          <cx:pt idx="55196">1400</cx:pt>
          <cx:pt idx="55197">1200</cx:pt>
          <cx:pt idx="55198">2900</cx:pt>
          <cx:pt idx="55199">2100</cx:pt>
          <cx:pt idx="55200">2600</cx:pt>
          <cx:pt idx="55201">1800</cx:pt>
          <cx:pt idx="55202">1400</cx:pt>
          <cx:pt idx="55203">1900</cx:pt>
          <cx:pt idx="55204">2000</cx:pt>
          <cx:pt idx="55205">1600</cx:pt>
          <cx:pt idx="55206">3200</cx:pt>
          <cx:pt idx="55207">2500</cx:pt>
          <cx:pt idx="55208">1300</cx:pt>
          <cx:pt idx="55209">2900</cx:pt>
          <cx:pt idx="55210">3700</cx:pt>
          <cx:pt idx="55211">1200</cx:pt>
          <cx:pt idx="55212">2400</cx:pt>
          <cx:pt idx="55213">2100</cx:pt>
          <cx:pt idx="55214">800</cx:pt>
          <cx:pt idx="55215">900</cx:pt>
          <cx:pt idx="55216">1300</cx:pt>
          <cx:pt idx="55217">1500</cx:pt>
          <cx:pt idx="55218">800</cx:pt>
          <cx:pt idx="55219">3200</cx:pt>
          <cx:pt idx="55220">1700</cx:pt>
          <cx:pt idx="55221">2000</cx:pt>
          <cx:pt idx="55222">1400</cx:pt>
          <cx:pt idx="55223">2200</cx:pt>
          <cx:pt idx="55224">1600</cx:pt>
          <cx:pt idx="55225">2300</cx:pt>
          <cx:pt idx="55226">2100</cx:pt>
          <cx:pt idx="55227">1200</cx:pt>
          <cx:pt idx="55228">1600</cx:pt>
          <cx:pt idx="55229">1400</cx:pt>
          <cx:pt idx="55230">7000</cx:pt>
          <cx:pt idx="55231">6000</cx:pt>
          <cx:pt idx="55232">1300</cx:pt>
          <cx:pt idx="55233">14100</cx:pt>
          <cx:pt idx="55234">19800</cx:pt>
          <cx:pt idx="55235">500</cx:pt>
          <cx:pt idx="55236">200</cx:pt>
          <cx:pt idx="55237">2300</cx:pt>
          <cx:pt idx="55238">2500</cx:pt>
          <cx:pt idx="55239">7600</cx:pt>
          <cx:pt idx="55240">3100</cx:pt>
          <cx:pt idx="55241">1400</cx:pt>
          <cx:pt idx="55242">3900</cx:pt>
          <cx:pt idx="55243">2300</cx:pt>
          <cx:pt idx="55244">3100</cx:pt>
          <cx:pt idx="55245">3300</cx:pt>
          <cx:pt idx="55246">2200</cx:pt>
          <cx:pt idx="55247">2300</cx:pt>
          <cx:pt idx="55248">2000</cx:pt>
          <cx:pt idx="55249">2200</cx:pt>
          <cx:pt idx="55250">1200</cx:pt>
          <cx:pt idx="55251">2400</cx:pt>
          <cx:pt idx="55252">3200</cx:pt>
          <cx:pt idx="55253">3400</cx:pt>
          <cx:pt idx="55254">2900</cx:pt>
          <cx:pt idx="55255">5100</cx:pt>
          <cx:pt idx="55256">9800</cx:pt>
          <cx:pt idx="55257">12500</cx:pt>
          <cx:pt idx="55258">10400</cx:pt>
          <cx:pt idx="55259">6700</cx:pt>
          <cx:pt idx="55260">10900</cx:pt>
          <cx:pt idx="55261">19400</cx:pt>
          <cx:pt idx="55262">5200</cx:pt>
          <cx:pt idx="55263">10600</cx:pt>
          <cx:pt idx="55264">12600</cx:pt>
          <cx:pt idx="55265">5900</cx:pt>
          <cx:pt idx="55266">400</cx:pt>
          <cx:pt idx="55267">9800</cx:pt>
          <cx:pt idx="55268">13300</cx:pt>
          <cx:pt idx="55269">6900</cx:pt>
          <cx:pt idx="55270">100</cx:pt>
          <cx:pt idx="55271">2500</cx:pt>
          <cx:pt idx="55272">4500</cx:pt>
          <cx:pt idx="55273">3200</cx:pt>
          <cx:pt idx="55274">3900</cx:pt>
          <cx:pt idx="55275">3500</cx:pt>
          <cx:pt idx="55276">3300</cx:pt>
          <cx:pt idx="55277">3500</cx:pt>
          <cx:pt idx="55278">3000</cx:pt>
          <cx:pt idx="55279">4200</cx:pt>
          <cx:pt idx="55280">4600</cx:pt>
          <cx:pt idx="55281">4200</cx:pt>
          <cx:pt idx="55282">5400</cx:pt>
          <cx:pt idx="55283">3800</cx:pt>
          <cx:pt idx="55284">4900</cx:pt>
          <cx:pt idx="55285">3900</cx:pt>
          <cx:pt idx="55286">4200</cx:pt>
          <cx:pt idx="55287">4000</cx:pt>
          <cx:pt idx="55288">4900</cx:pt>
          <cx:pt idx="55289">4100</cx:pt>
          <cx:pt idx="55290">3300</cx:pt>
          <cx:pt idx="55291">3500</cx:pt>
          <cx:pt idx="55292">2500</cx:pt>
          <cx:pt idx="55293">3900</cx:pt>
          <cx:pt idx="55294">2500</cx:pt>
          <cx:pt idx="55295">3100</cx:pt>
          <cx:pt idx="55296">2400</cx:pt>
          <cx:pt idx="55297">3900</cx:pt>
          <cx:pt idx="55298">3700</cx:pt>
          <cx:pt idx="55299">4500</cx:pt>
          <cx:pt idx="55300">3900</cx:pt>
          <cx:pt idx="55301">3800</cx:pt>
          <cx:pt idx="55302">3800</cx:pt>
          <cx:pt idx="55303">3800</cx:pt>
          <cx:pt idx="55304">3800</cx:pt>
          <cx:pt idx="55305">5000</cx:pt>
          <cx:pt idx="55306">4300</cx:pt>
          <cx:pt idx="55307">3700</cx:pt>
          <cx:pt idx="55308">3200</cx:pt>
          <cx:pt idx="55309">4400</cx:pt>
          <cx:pt idx="55310">4200</cx:pt>
          <cx:pt idx="55311">4100</cx:pt>
          <cx:pt idx="55312">3700</cx:pt>
          <cx:pt idx="55313">3800</cx:pt>
          <cx:pt idx="55314">7700</cx:pt>
          <cx:pt idx="55315">8700</cx:pt>
          <cx:pt idx="55316">7200</cx:pt>
          <cx:pt idx="55317">8100</cx:pt>
          <cx:pt idx="55318">8100</cx:pt>
          <cx:pt idx="55319">7000</cx:pt>
          <cx:pt idx="55320">7500</cx:pt>
          <cx:pt idx="55321">8400</cx:pt>
          <cx:pt idx="55322">7300</cx:pt>
          <cx:pt idx="55323">8100</cx:pt>
          <cx:pt idx="55324">8000</cx:pt>
          <cx:pt idx="55325">6900</cx:pt>
          <cx:pt idx="55326">4500</cx:pt>
          <cx:pt idx="55327">4800</cx:pt>
          <cx:pt idx="55328">6700</cx:pt>
          <cx:pt idx="55329">5200</cx:pt>
          <cx:pt idx="55330">4200</cx:pt>
          <cx:pt idx="55331">5100</cx:pt>
          <cx:pt idx="55332">7400</cx:pt>
          <cx:pt idx="55333">6100</cx:pt>
          <cx:pt idx="55334">3700</cx:pt>
          <cx:pt idx="55335">6800</cx:pt>
          <cx:pt idx="55336">4000</cx:pt>
          <cx:pt idx="55337">3700</cx:pt>
          <cx:pt idx="55338">2900</cx:pt>
          <cx:pt idx="55339">2300</cx:pt>
          <cx:pt idx="55340">1800</cx:pt>
          <cx:pt idx="55341">2300</cx:pt>
          <cx:pt idx="55342">1700</cx:pt>
          <cx:pt idx="55343">1900</cx:pt>
          <cx:pt idx="55344">2300</cx:pt>
          <cx:pt idx="55345">2100</cx:pt>
          <cx:pt idx="55346">1800</cx:pt>
          <cx:pt idx="55347">2000</cx:pt>
          <cx:pt idx="55348">2200</cx:pt>
          <cx:pt idx="55349">1700</cx:pt>
          <cx:pt idx="55350">700</cx:pt>
          <cx:pt idx="55351">1200</cx:pt>
          <cx:pt idx="55352">600</cx:pt>
          <cx:pt idx="55353">700</cx:pt>
          <cx:pt idx="55354">500</cx:pt>
          <cx:pt idx="55355">700</cx:pt>
          <cx:pt idx="55356">600</cx:pt>
          <cx:pt idx="55357">900</cx:pt>
          <cx:pt idx="55358">2100</cx:pt>
          <cx:pt idx="55359">800</cx:pt>
          <cx:pt idx="55360">700</cx:pt>
          <cx:pt idx="55361">700</cx:pt>
          <cx:pt idx="55362">7200</cx:pt>
          <cx:pt idx="55363">7100</cx:pt>
          <cx:pt idx="55364">5600</cx:pt>
          <cx:pt idx="55365">5200</cx:pt>
          <cx:pt idx="55366">900</cx:pt>
          <cx:pt idx="55367">0</cx:pt>
          <cx:pt idx="55368">1200</cx:pt>
          <cx:pt idx="55369">5100</cx:pt>
          <cx:pt idx="55370">2300</cx:pt>
          <cx:pt idx="55371">4600</cx:pt>
          <cx:pt idx="55372">4100</cx:pt>
          <cx:pt idx="55373">3500</cx:pt>
          <cx:pt idx="55374">5300</cx:pt>
          <cx:pt idx="55375">9200</cx:pt>
          <cx:pt idx="55376">4800</cx:pt>
          <cx:pt idx="55377">5800</cx:pt>
          <cx:pt idx="55378">7800</cx:pt>
          <cx:pt idx="55379">5700</cx:pt>
          <cx:pt idx="55380">8000</cx:pt>
          <cx:pt idx="55381">7600</cx:pt>
          <cx:pt idx="55382">6200</cx:pt>
          <cx:pt idx="55383">9400</cx:pt>
          <cx:pt idx="55384">7900</cx:pt>
          <cx:pt idx="55385">9800</cx:pt>
          <cx:pt idx="55386">9900</cx:pt>
          <cx:pt idx="55387">8900</cx:pt>
          <cx:pt idx="55388">8600</cx:pt>
          <cx:pt idx="55389">9300</cx:pt>
          <cx:pt idx="55390">8100</cx:pt>
          <cx:pt idx="55391">6900</cx:pt>
          <cx:pt idx="55392">7800</cx:pt>
          <cx:pt idx="55393">8600</cx:pt>
          <cx:pt idx="55394">8400</cx:pt>
          <cx:pt idx="55395">7600</cx:pt>
          <cx:pt idx="55396">4700</cx:pt>
          <cx:pt idx="55397">12900</cx:pt>
          <cx:pt idx="55398">4900</cx:pt>
          <cx:pt idx="55399">5200</cx:pt>
          <cx:pt idx="55400">4500</cx:pt>
          <cx:pt idx="55401">7300</cx:pt>
          <cx:pt idx="55402">3400</cx:pt>
          <cx:pt idx="55403">5200</cx:pt>
          <cx:pt idx="55404">5600</cx:pt>
          <cx:pt idx="55405">5300</cx:pt>
          <cx:pt idx="55406">5100</cx:pt>
          <cx:pt idx="55407">5200</cx:pt>
          <cx:pt idx="55408">4700</cx:pt>
          <cx:pt idx="55409">5500</cx:pt>
          <cx:pt idx="55410">5300</cx:pt>
          <cx:pt idx="55411">19500</cx:pt>
          <cx:pt idx="55412">3500</cx:pt>
          <cx:pt idx="55413">3800</cx:pt>
          <cx:pt idx="55414">4200</cx:pt>
          <cx:pt idx="55415">3500</cx:pt>
          <cx:pt idx="55416">4000</cx:pt>
          <cx:pt idx="55417">4700</cx:pt>
          <cx:pt idx="55418">3800</cx:pt>
          <cx:pt idx="55419">4300</cx:pt>
          <cx:pt idx="55420">4400</cx:pt>
          <cx:pt idx="55421">4000</cx:pt>
          <cx:pt idx="55422">8400</cx:pt>
          <cx:pt idx="55423">7600</cx:pt>
          <cx:pt idx="55424">6500</cx:pt>
          <cx:pt idx="55425">8000</cx:pt>
          <cx:pt idx="55426">8500</cx:pt>
          <cx:pt idx="55427">8700</cx:pt>
          <cx:pt idx="55428">1500</cx:pt>
          <cx:pt idx="55429">5000</cx:pt>
          <cx:pt idx="55430">4900</cx:pt>
          <cx:pt idx="55431">4300</cx:pt>
          <cx:pt idx="55432">4200</cx:pt>
          <cx:pt idx="55433">5000</cx:pt>
          <cx:pt idx="55434">8900</cx:pt>
          <cx:pt idx="55435">11300</cx:pt>
          <cx:pt idx="55436">5700</cx:pt>
          <cx:pt idx="55437">5500</cx:pt>
          <cx:pt idx="55438">4600</cx:pt>
          <cx:pt idx="55439">6200</cx:pt>
          <cx:pt idx="55440">4700</cx:pt>
          <cx:pt idx="55441">6300</cx:pt>
          <cx:pt idx="55442">5300</cx:pt>
          <cx:pt idx="55443">5300</cx:pt>
          <cx:pt idx="55444">7300</cx:pt>
          <cx:pt idx="55445">6000</cx:pt>
          <cx:pt idx="55446">3200</cx:pt>
          <cx:pt idx="55447">4000</cx:pt>
          <cx:pt idx="55448">2600</cx:pt>
          <cx:pt idx="55449">3300</cx:pt>
          <cx:pt idx="55450">2800</cx:pt>
          <cx:pt idx="55451">1900</cx:pt>
          <cx:pt idx="55452">2400</cx:pt>
          <cx:pt idx="55453">2200</cx:pt>
          <cx:pt idx="55454">1800</cx:pt>
          <cx:pt idx="55455">2600</cx:pt>
          <cx:pt idx="55456">1800</cx:pt>
          <cx:pt idx="55457">4200</cx:pt>
          <cx:pt idx="55458">2700</cx:pt>
          <cx:pt idx="55459">2600</cx:pt>
          <cx:pt idx="55460">2000</cx:pt>
          <cx:pt idx="55461">1900</cx:pt>
          <cx:pt idx="55462">2800</cx:pt>
          <cx:pt idx="55463">1000</cx:pt>
          <cx:pt idx="55464">2300</cx:pt>
          <cx:pt idx="55465">2800</cx:pt>
          <cx:pt idx="55466">2400</cx:pt>
          <cx:pt idx="55467">2500</cx:pt>
          <cx:pt idx="55468">2100</cx:pt>
          <cx:pt idx="55469">2400</cx:pt>
          <cx:pt idx="55470">3100</cx:pt>
          <cx:pt idx="55471">7300</cx:pt>
          <cx:pt idx="55472">4800</cx:pt>
          <cx:pt idx="55473">3500</cx:pt>
          <cx:pt idx="55474">2800</cx:pt>
          <cx:pt idx="55475">2100</cx:pt>
          <cx:pt idx="55476">2600</cx:pt>
          <cx:pt idx="55477">3000</cx:pt>
          <cx:pt idx="55478">1900</cx:pt>
          <cx:pt idx="55479">2000</cx:pt>
          <cx:pt idx="55480">3000</cx:pt>
          <cx:pt idx="55481">2400</cx:pt>
          <cx:pt idx="55482">2800</cx:pt>
          <cx:pt idx="55483">7400</cx:pt>
          <cx:pt idx="55484">5500</cx:pt>
          <cx:pt idx="55485">8100</cx:pt>
          <cx:pt idx="55486">4500</cx:pt>
          <cx:pt idx="55487">5100</cx:pt>
          <cx:pt idx="55488">6100</cx:pt>
          <cx:pt idx="55489">7200</cx:pt>
          <cx:pt idx="55490">4300</cx:pt>
          <cx:pt idx="55491">5700</cx:pt>
          <cx:pt idx="55492">4900</cx:pt>
          <cx:pt idx="55493">5800</cx:pt>
          <cx:pt idx="55494">4300</cx:pt>
          <cx:pt idx="55495">12800</cx:pt>
          <cx:pt idx="55496">13800</cx:pt>
          <cx:pt idx="55497">9000</cx:pt>
          <cx:pt idx="55498">5700</cx:pt>
          <cx:pt idx="55499">5600</cx:pt>
          <cx:pt idx="55500">5800</cx:pt>
          <cx:pt idx="55501">5900</cx:pt>
          <cx:pt idx="55502">8400</cx:pt>
          <cx:pt idx="55503">9000</cx:pt>
          <cx:pt idx="55504">14500</cx:pt>
          <cx:pt idx="55505">5400</cx:pt>
          <cx:pt idx="55506">6200</cx:pt>
          <cx:pt idx="55507">7200</cx:pt>
          <cx:pt idx="55508">5500</cx:pt>
          <cx:pt idx="55509">8700</cx:pt>
          <cx:pt idx="55510">6800</cx:pt>
          <cx:pt idx="55511">6200</cx:pt>
          <cx:pt idx="55512">7200</cx:pt>
          <cx:pt idx="55513">6500</cx:pt>
          <cx:pt idx="55514">6400</cx:pt>
          <cx:pt idx="55515">6700</cx:pt>
          <cx:pt idx="55516">6600</cx:pt>
          <cx:pt idx="55517">8200</cx:pt>
          <cx:pt idx="55518">5000</cx:pt>
          <cx:pt idx="55519">6400</cx:pt>
          <cx:pt idx="55520">3300</cx:pt>
          <cx:pt idx="55521">5300</cx:pt>
          <cx:pt idx="55522">1000</cx:pt>
          <cx:pt idx="55523">11200</cx:pt>
          <cx:pt idx="55524">4800</cx:pt>
          <cx:pt idx="55525">6100</cx:pt>
          <cx:pt idx="55526">5500</cx:pt>
          <cx:pt idx="55527">7200</cx:pt>
          <cx:pt idx="55528">4200</cx:pt>
          <cx:pt idx="55529">4300</cx:pt>
          <cx:pt idx="55530">3900</cx:pt>
          <cx:pt idx="55531">4700</cx:pt>
          <cx:pt idx="55532">3800</cx:pt>
          <cx:pt idx="55533">4200</cx:pt>
          <cx:pt idx="55534">3300</cx:pt>
          <cx:pt idx="55535">1500</cx:pt>
          <cx:pt idx="55536">5800</cx:pt>
          <cx:pt idx="55537">7100</cx:pt>
          <cx:pt idx="55538">3900</cx:pt>
          <cx:pt idx="55539">4400</cx:pt>
          <cx:pt idx="55540">3700</cx:pt>
          <cx:pt idx="55541">3800</cx:pt>
          <cx:pt idx="55542">2300</cx:pt>
          <cx:pt idx="55543">6000</cx:pt>
          <cx:pt idx="55544">4500</cx:pt>
          <cx:pt idx="55545">3700</cx:pt>
          <cx:pt idx="55546">2100</cx:pt>
          <cx:pt idx="55547">2900</cx:pt>
          <cx:pt idx="55548">2800</cx:pt>
          <cx:pt idx="55549">2400</cx:pt>
          <cx:pt idx="55550">1900</cx:pt>
          <cx:pt idx="55551">3000</cx:pt>
          <cx:pt idx="55552">2500</cx:pt>
          <cx:pt idx="55553">2600</cx:pt>
          <cx:pt idx="55554">3900</cx:pt>
          <cx:pt idx="55555">3900</cx:pt>
          <cx:pt idx="55556">3800</cx:pt>
          <cx:pt idx="55557">4000</cx:pt>
          <cx:pt idx="55558">8900</cx:pt>
          <cx:pt idx="55559">400</cx:pt>
          <cx:pt idx="55560">5600</cx:pt>
          <cx:pt idx="55561">4600</cx:pt>
          <cx:pt idx="55562">3300</cx:pt>
          <cx:pt idx="55563">3500</cx:pt>
          <cx:pt idx="55564">3200</cx:pt>
          <cx:pt idx="55565">4300</cx:pt>
          <cx:pt idx="55566">3900</cx:pt>
          <cx:pt idx="55567">3900</cx:pt>
          <cx:pt idx="55568">3200</cx:pt>
          <cx:pt idx="55569">3500</cx:pt>
          <cx:pt idx="55570">3700</cx:pt>
          <cx:pt idx="55571">3600</cx:pt>
          <cx:pt idx="55572">1200</cx:pt>
          <cx:pt idx="55573">4100</cx:pt>
          <cx:pt idx="55574">2500</cx:pt>
          <cx:pt idx="55575">2300</cx:pt>
          <cx:pt idx="55576">3200</cx:pt>
          <cx:pt idx="55577">2500</cx:pt>
          <cx:pt idx="55578">3500</cx:pt>
          <cx:pt idx="55579">3200</cx:pt>
          <cx:pt idx="55580">2500</cx:pt>
          <cx:pt idx="55581">3400</cx:pt>
          <cx:pt idx="55582">1600</cx:pt>
          <cx:pt idx="55583">3800</cx:pt>
          <cx:pt idx="55584">4400</cx:pt>
          <cx:pt idx="55585">4300</cx:pt>
          <cx:pt idx="55586">4300</cx:pt>
          <cx:pt idx="55587">3300</cx:pt>
          <cx:pt idx="55588">3000</cx:pt>
          <cx:pt idx="55589">1500</cx:pt>
          <cx:pt idx="55590">10100</cx:pt>
          <cx:pt idx="55591">8200</cx:pt>
          <cx:pt idx="55592">8300</cx:pt>
          <cx:pt idx="55593">6800</cx:pt>
          <cx:pt idx="55594">5800</cx:pt>
          <cx:pt idx="55595">7500</cx:pt>
          <cx:pt idx="55596">5400</cx:pt>
          <cx:pt idx="55597">6600</cx:pt>
          <cx:pt idx="55598">5900</cx:pt>
          <cx:pt idx="55599">6500</cx:pt>
          <cx:pt idx="55600">4400</cx:pt>
          <cx:pt idx="55601">7000</cx:pt>
          <cx:pt idx="55602">2600</cx:pt>
          <cx:pt idx="55603">2500</cx:pt>
          <cx:pt idx="55604">2400</cx:pt>
          <cx:pt idx="55605">3200</cx:pt>
          <cx:pt idx="55606">9200</cx:pt>
          <cx:pt idx="55607">1300</cx:pt>
          <cx:pt idx="55608">800</cx:pt>
          <cx:pt idx="55609">800</cx:pt>
          <cx:pt idx="55610">1900</cx:pt>
          <cx:pt idx="55611">1700</cx:pt>
          <cx:pt idx="55612">2100</cx:pt>
          <cx:pt idx="55613">2400</cx:pt>
          <cx:pt idx="55614">5500</cx:pt>
          <cx:pt idx="55615">4200</cx:pt>
          <cx:pt idx="55616">4400</cx:pt>
          <cx:pt idx="55617">4300</cx:pt>
          <cx:pt idx="55618">4300</cx:pt>
          <cx:pt idx="55619">4600</cx:pt>
          <cx:pt idx="55620">4400</cx:pt>
          <cx:pt idx="55621">5600</cx:pt>
          <cx:pt idx="55622">5200</cx:pt>
          <cx:pt idx="55623">6200</cx:pt>
          <cx:pt idx="55624">4800</cx:pt>
          <cx:pt idx="55625">5000</cx:pt>
          <cx:pt idx="55626">9300</cx:pt>
          <cx:pt idx="55627">7600</cx:pt>
          <cx:pt idx="55628">3300</cx:pt>
          <cx:pt idx="55629">5000</cx:pt>
          <cx:pt idx="55630">5600</cx:pt>
          <cx:pt idx="55631">5200</cx:pt>
          <cx:pt idx="55632">3700</cx:pt>
          <cx:pt idx="55633">5900</cx:pt>
          <cx:pt idx="55634">4200</cx:pt>
          <cx:pt idx="55635">4600</cx:pt>
          <cx:pt idx="55636">4900</cx:pt>
          <cx:pt idx="55637">3800</cx:pt>
          <cx:pt idx="55638">9000</cx:pt>
          <cx:pt idx="55639">6400</cx:pt>
          <cx:pt idx="55640">12800</cx:pt>
          <cx:pt idx="55641">3500</cx:pt>
          <cx:pt idx="55642">5200</cx:pt>
          <cx:pt idx="55643">18500</cx:pt>
          <cx:pt idx="55644">17000</cx:pt>
          <cx:pt idx="55645">5000</cx:pt>
          <cx:pt idx="55646">5300</cx:pt>
          <cx:pt idx="55647">6200</cx:pt>
          <cx:pt idx="55648">6000</cx:pt>
          <cx:pt idx="55649">6500</cx:pt>
          <cx:pt idx="55650">7700</cx:pt>
          <cx:pt idx="55651">16800</cx:pt>
          <cx:pt idx="55652">8800</cx:pt>
          <cx:pt idx="55653">14100</cx:pt>
          <cx:pt idx="55654">9100</cx:pt>
          <cx:pt idx="55655">3500</cx:pt>
          <cx:pt idx="55656">2900</cx:pt>
          <cx:pt idx="55657">6100</cx:pt>
          <cx:pt idx="55658">2200</cx:pt>
          <cx:pt idx="55659">1400</cx:pt>
          <cx:pt idx="55660">4000</cx:pt>
          <cx:pt idx="55661">3300</cx:pt>
          <cx:pt idx="55662">2500</cx:pt>
          <cx:pt idx="55663">3700</cx:pt>
          <cx:pt idx="55664">3400</cx:pt>
          <cx:pt idx="55665">2300</cx:pt>
          <cx:pt idx="55666">2700</cx:pt>
          <cx:pt idx="55667">2600</cx:pt>
          <cx:pt idx="55668">3500</cx:pt>
          <cx:pt idx="55669">3000</cx:pt>
          <cx:pt idx="55670">4400</cx:pt>
          <cx:pt idx="55671">4400</cx:pt>
          <cx:pt idx="55672">4000</cx:pt>
          <cx:pt idx="55673">4200</cx:pt>
          <cx:pt idx="55674">4300</cx:pt>
          <cx:pt idx="55675">4800</cx:pt>
          <cx:pt idx="55676">6100</cx:pt>
          <cx:pt idx="55677">4800</cx:pt>
          <cx:pt idx="55678">6000</cx:pt>
          <cx:pt idx="55679">5500</cx:pt>
          <cx:pt idx="55680">5600</cx:pt>
          <cx:pt idx="55681">5300</cx:pt>
          <cx:pt idx="55682">5900</cx:pt>
          <cx:pt idx="55683">7600</cx:pt>
          <cx:pt idx="55684">5700</cx:pt>
          <cx:pt idx="55685">5500</cx:pt>
          <cx:pt idx="55686">5900</cx:pt>
          <cx:pt idx="55687">3900</cx:pt>
          <cx:pt idx="55688">11400</cx:pt>
          <cx:pt idx="55689">3900</cx:pt>
          <cx:pt idx="55690">4700</cx:pt>
          <cx:pt idx="55691">5200</cx:pt>
          <cx:pt idx="55692">5400</cx:pt>
          <cx:pt idx="55693">4100</cx:pt>
          <cx:pt idx="55694">3100</cx:pt>
          <cx:pt idx="55695">3400</cx:pt>
          <cx:pt idx="55696">2200</cx:pt>
          <cx:pt idx="55697">1800</cx:pt>
          <cx:pt idx="55698">2000</cx:pt>
          <cx:pt idx="55699">3000</cx:pt>
          <cx:pt idx="55700">2600</cx:pt>
          <cx:pt idx="55701">2000</cx:pt>
          <cx:pt idx="55702">1300</cx:pt>
          <cx:pt idx="55703">2200</cx:pt>
          <cx:pt idx="55704">3800</cx:pt>
          <cx:pt idx="55705">1700</cx:pt>
          <cx:pt idx="55706">3300</cx:pt>
          <cx:pt idx="55707">2800</cx:pt>
          <cx:pt idx="55708">2300</cx:pt>
          <cx:pt idx="55709">2500</cx:pt>
          <cx:pt idx="55710">2100</cx:pt>
          <cx:pt idx="55711">4400</cx:pt>
          <cx:pt idx="55712">4000</cx:pt>
          <cx:pt idx="55713">1700</cx:pt>
          <cx:pt idx="55714">5800</cx:pt>
          <cx:pt idx="55715">5000</cx:pt>
          <cx:pt idx="55716">2700</cx:pt>
          <cx:pt idx="55717">12500</cx:pt>
          <cx:pt idx="55718">5500</cx:pt>
          <cx:pt idx="55719">3300</cx:pt>
          <cx:pt idx="55720">5300</cx:pt>
          <cx:pt idx="55721">3900</cx:pt>
          <cx:pt idx="55722">5200</cx:pt>
          <cx:pt idx="55723">0</cx:pt>
          <cx:pt idx="55724">100</cx:pt>
          <cx:pt idx="55725">100</cx:pt>
          <cx:pt idx="55726">0</cx:pt>
          <cx:pt idx="55727">400</cx:pt>
          <cx:pt idx="55728">0</cx:pt>
          <cx:pt idx="55729">0</cx:pt>
          <cx:pt idx="55730">0</cx:pt>
          <cx:pt idx="55731">0</cx:pt>
          <cx:pt idx="55732">0</cx:pt>
          <cx:pt idx="55733">1000</cx:pt>
          <cx:pt idx="55734">2500</cx:pt>
          <cx:pt idx="55735">800</cx:pt>
          <cx:pt idx="55736">0</cx:pt>
          <cx:pt idx="55737">300</cx:pt>
          <cx:pt idx="55738">300</cx:pt>
          <cx:pt idx="55739">200</cx:pt>
          <cx:pt idx="55740">0</cx:pt>
          <cx:pt idx="55741">200</cx:pt>
          <cx:pt idx="55742">300</cx:pt>
          <cx:pt idx="55743">0</cx:pt>
          <cx:pt idx="55744">7100</cx:pt>
          <cx:pt idx="55745">5000</cx:pt>
          <cx:pt idx="55746">6700</cx:pt>
          <cx:pt idx="55747">10800</cx:pt>
          <cx:pt idx="55748">14600</cx:pt>
          <cx:pt idx="55749">16200</cx:pt>
          <cx:pt idx="55750">12300</cx:pt>
          <cx:pt idx="55751">14600</cx:pt>
          <cx:pt idx="55752">15500</cx:pt>
          <cx:pt idx="55753">22600</cx:pt>
          <cx:pt idx="55754">21500</cx:pt>
          <cx:pt idx="55755">20600</cx:pt>
          <cx:pt idx="55756">900</cx:pt>
          <cx:pt idx="55757">1700</cx:pt>
          <cx:pt idx="55758">300</cx:pt>
          <cx:pt idx="55759">1000</cx:pt>
          <cx:pt idx="55760">1200</cx:pt>
          <cx:pt idx="55761">1500</cx:pt>
          <cx:pt idx="55762">900</cx:pt>
          <cx:pt idx="55763">2000</cx:pt>
          <cx:pt idx="55764">1100</cx:pt>
          <cx:pt idx="55765">1200</cx:pt>
          <cx:pt idx="55766">1200</cx:pt>
          <cx:pt idx="55767">1300</cx:pt>
          <cx:pt idx="55768">8400</cx:pt>
          <cx:pt idx="55769">8200</cx:pt>
          <cx:pt idx="55770">9000</cx:pt>
          <cx:pt idx="55771">6100</cx:pt>
          <cx:pt idx="55772">6300</cx:pt>
          <cx:pt idx="55773">6000</cx:pt>
          <cx:pt idx="55774">6400</cx:pt>
          <cx:pt idx="55775">5500</cx:pt>
          <cx:pt idx="55776">7100</cx:pt>
          <cx:pt idx="55777">6100</cx:pt>
          <cx:pt idx="55778">7200</cx:pt>
          <cx:pt idx="55779">6200</cx:pt>
          <cx:pt idx="55780">3300</cx:pt>
          <cx:pt idx="55781">3200</cx:pt>
          <cx:pt idx="55782">1900</cx:pt>
          <cx:pt idx="55783">2400</cx:pt>
          <cx:pt idx="55784">3100</cx:pt>
          <cx:pt idx="55785">2700</cx:pt>
          <cx:pt idx="55786">3200</cx:pt>
          <cx:pt idx="55787">3400</cx:pt>
          <cx:pt idx="55788">3000</cx:pt>
          <cx:pt idx="55789">2200</cx:pt>
          <cx:pt idx="55790">1500</cx:pt>
          <cx:pt idx="55791">1300</cx:pt>
          <cx:pt idx="55792">1300</cx:pt>
          <cx:pt idx="55793">2800</cx:pt>
          <cx:pt idx="55794">2200</cx:pt>
          <cx:pt idx="55795">2300</cx:pt>
          <cx:pt idx="55796">2800</cx:pt>
          <cx:pt idx="55797">2500</cx:pt>
          <cx:pt idx="55798">3000</cx:pt>
          <cx:pt idx="55799">1900</cx:pt>
          <cx:pt idx="55800">2400</cx:pt>
          <cx:pt idx="55801">2800</cx:pt>
          <cx:pt idx="55802">2300</cx:pt>
          <cx:pt idx="55803">2800</cx:pt>
          <cx:pt idx="55804">5400</cx:pt>
          <cx:pt idx="55805">4600</cx:pt>
          <cx:pt idx="55806">1500</cx:pt>
          <cx:pt idx="55807">0</cx:pt>
          <cx:pt idx="55808">100</cx:pt>
          <cx:pt idx="55809">1100</cx:pt>
          <cx:pt idx="55810">2100</cx:pt>
          <cx:pt idx="55811">3500</cx:pt>
          <cx:pt idx="55812">4900</cx:pt>
          <cx:pt idx="55813">4900</cx:pt>
          <cx:pt idx="55814">3600</cx:pt>
          <cx:pt idx="55815">1500</cx:pt>
          <cx:pt idx="55816">2200</cx:pt>
          <cx:pt idx="55817">2200</cx:pt>
          <cx:pt idx="55818">2800</cx:pt>
          <cx:pt idx="55819">2800</cx:pt>
          <cx:pt idx="55820">3300</cx:pt>
          <cx:pt idx="55821">2300</cx:pt>
          <cx:pt idx="55822">3300</cx:pt>
          <cx:pt idx="55823">3900</cx:pt>
          <cx:pt idx="55824">2500</cx:pt>
          <cx:pt idx="55825">2600</cx:pt>
          <cx:pt idx="55826">6400</cx:pt>
          <cx:pt idx="55827">5200</cx:pt>
          <cx:pt idx="55828">400</cx:pt>
          <cx:pt idx="55829">0</cx:pt>
          <cx:pt idx="55830">100</cx:pt>
          <cx:pt idx="55831">0</cx:pt>
          <cx:pt idx="55832">0</cx:pt>
          <cx:pt idx="55833">0</cx:pt>
          <cx:pt idx="55834">100</cx:pt>
          <cx:pt idx="55835">0</cx:pt>
          <cx:pt idx="55836">200</cx:pt>
          <cx:pt idx="55837">100</cx:pt>
          <cx:pt idx="55838">0</cx:pt>
          <cx:pt idx="55839">0</cx:pt>
          <cx:pt idx="55840">1800</cx:pt>
          <cx:pt idx="55841">2100</cx:pt>
          <cx:pt idx="55842">1600</cx:pt>
          <cx:pt idx="55843">1900</cx:pt>
          <cx:pt idx="55844">1300</cx:pt>
          <cx:pt idx="55845">2400</cx:pt>
          <cx:pt idx="55846">1500</cx:pt>
          <cx:pt idx="55847">2700</cx:pt>
          <cx:pt idx="55848">1900</cx:pt>
          <cx:pt idx="55849">2800</cx:pt>
          <cx:pt idx="55850">4000</cx:pt>
          <cx:pt idx="55851">2400</cx:pt>
          <cx:pt idx="55852">100</cx:pt>
          <cx:pt idx="55853">9000</cx:pt>
          <cx:pt idx="55854">400</cx:pt>
          <cx:pt idx="55855">5400</cx:pt>
          <cx:pt idx="55856">7700</cx:pt>
          <cx:pt idx="55857">4100</cx:pt>
          <cx:pt idx="55858">5600</cx:pt>
          <cx:pt idx="55859">4100</cx:pt>
          <cx:pt idx="55860">2400</cx:pt>
          <cx:pt idx="55861">1900</cx:pt>
          <cx:pt idx="55862">4600</cx:pt>
          <cx:pt idx="55863">4500</cx:pt>
          <cx:pt idx="55864">5500</cx:pt>
          <cx:pt idx="55865">4800</cx:pt>
          <cx:pt idx="55866">3800</cx:pt>
          <cx:pt idx="55867">3100</cx:pt>
          <cx:pt idx="55868">3200</cx:pt>
          <cx:pt idx="55869">4500</cx:pt>
          <cx:pt idx="55870">6000</cx:pt>
          <cx:pt idx="55871">4500</cx:pt>
          <cx:pt idx="55872">4000</cx:pt>
          <cx:pt idx="55873">6200</cx:pt>
          <cx:pt idx="55874">4000</cx:pt>
          <cx:pt idx="55875">4200</cx:pt>
          <cx:pt idx="55876">5100</cx:pt>
          <cx:pt idx="55877">1800</cx:pt>
          <cx:pt idx="55878">100</cx:pt>
          <cx:pt idx="55879">5600</cx:pt>
          <cx:pt idx="55880">6300</cx:pt>
          <cx:pt idx="55881">200</cx:pt>
          <cx:pt idx="55882">5500</cx:pt>
          <cx:pt idx="55883">3000</cx:pt>
          <cx:pt idx="55884">3000</cx:pt>
          <cx:pt idx="55885">3000</cx:pt>
          <cx:pt idx="55886">2900</cx:pt>
          <cx:pt idx="55887">7200</cx:pt>
          <cx:pt idx="55888">100</cx:pt>
          <cx:pt idx="55889">1400</cx:pt>
          <cx:pt idx="55890">1400</cx:pt>
          <cx:pt idx="55891">1400</cx:pt>
          <cx:pt idx="55892">2200</cx:pt>
          <cx:pt idx="55893">1900</cx:pt>
          <cx:pt idx="55894">3800</cx:pt>
          <cx:pt idx="55895">1000</cx:pt>
          <cx:pt idx="55896">2000</cx:pt>
          <cx:pt idx="55897">1200</cx:pt>
          <cx:pt idx="55898">1100</cx:pt>
          <cx:pt idx="55899">1400</cx:pt>
          <cx:pt idx="55900">3200</cx:pt>
          <cx:pt idx="55901">3200</cx:pt>
          <cx:pt idx="55902">2800</cx:pt>
          <cx:pt idx="55903">2500</cx:pt>
          <cx:pt idx="55904">5400</cx:pt>
          <cx:pt idx="55905">600</cx:pt>
          <cx:pt idx="55906">1700</cx:pt>
          <cx:pt idx="55907">8500</cx:pt>
          <cx:pt idx="55908">1100</cx:pt>
          <cx:pt idx="55909">5500</cx:pt>
          <cx:pt idx="55910">3300</cx:pt>
          <cx:pt idx="55911">3100</cx:pt>
          <cx:pt idx="55912">1400</cx:pt>
          <cx:pt idx="55913">2700</cx:pt>
          <cx:pt idx="55914">1600</cx:pt>
          <cx:pt idx="55915">300</cx:pt>
          <cx:pt idx="55916">200</cx:pt>
          <cx:pt idx="55917">1100</cx:pt>
          <cx:pt idx="55918">900</cx:pt>
          <cx:pt idx="55919">800</cx:pt>
          <cx:pt idx="55920">800</cx:pt>
          <cx:pt idx="55921">600</cx:pt>
          <cx:pt idx="55922">800</cx:pt>
          <cx:pt idx="55923">600</cx:pt>
          <cx:pt idx="55924">3700</cx:pt>
          <cx:pt idx="55925">3600</cx:pt>
          <cx:pt idx="55926">2900</cx:pt>
          <cx:pt idx="55927">3700</cx:pt>
          <cx:pt idx="55928">3800</cx:pt>
          <cx:pt idx="55929">1400</cx:pt>
          <cx:pt idx="55930">4100</cx:pt>
          <cx:pt idx="55931">2800</cx:pt>
          <cx:pt idx="55932">3000</cx:pt>
          <cx:pt idx="55933">2500</cx:pt>
          <cx:pt idx="55934">3200</cx:pt>
          <cx:pt idx="55935">2700</cx:pt>
          <cx:pt idx="55936">1000</cx:pt>
          <cx:pt idx="55937">1100</cx:pt>
          <cx:pt idx="55938">200</cx:pt>
          <cx:pt idx="55939">600</cx:pt>
          <cx:pt idx="55940">1000</cx:pt>
          <cx:pt idx="55941">600</cx:pt>
          <cx:pt idx="55942">1200</cx:pt>
          <cx:pt idx="55943">600</cx:pt>
          <cx:pt idx="55944">800</cx:pt>
          <cx:pt idx="55945">1000</cx:pt>
          <cx:pt idx="55946">600</cx:pt>
          <cx:pt idx="55947">700</cx:pt>
          <cx:pt idx="55948">2400</cx:pt>
          <cx:pt idx="55949">2300</cx:pt>
          <cx:pt idx="55950">3000</cx:pt>
          <cx:pt idx="55951">3000</cx:pt>
          <cx:pt idx="55952">3100</cx:pt>
          <cx:pt idx="55953">1200</cx:pt>
          <cx:pt idx="55954">1000</cx:pt>
          <cx:pt idx="55955">1600</cx:pt>
          <cx:pt idx="55956">800</cx:pt>
          <cx:pt idx="55957">0</cx:pt>
          <cx:pt idx="55958">0</cx:pt>
          <cx:pt idx="55959">0</cx:pt>
          <cx:pt idx="55960">200</cx:pt>
          <cx:pt idx="55961">100</cx:pt>
          <cx:pt idx="55962">0</cx:pt>
          <cx:pt idx="55963">0</cx:pt>
          <cx:pt idx="55964">100</cx:pt>
          <cx:pt idx="55965">1300</cx:pt>
          <cx:pt idx="55966">1100</cx:pt>
          <cx:pt idx="55967">1400</cx:pt>
          <cx:pt idx="55968">1300</cx:pt>
          <cx:pt idx="55969">800</cx:pt>
          <cx:pt idx="55970">900</cx:pt>
          <cx:pt idx="55971">800</cx:pt>
          <cx:pt idx="55972">1100</cx:pt>
          <cx:pt idx="55973">2500</cx:pt>
          <cx:pt idx="55974">3100</cx:pt>
          <cx:pt idx="55975">1800</cx:pt>
          <cx:pt idx="55976">2900</cx:pt>
          <cx:pt idx="55977">3200</cx:pt>
          <cx:pt idx="55978">2400</cx:pt>
          <cx:pt idx="55979">2900</cx:pt>
          <cx:pt idx="55980">1900</cx:pt>
          <cx:pt idx="55981">2400</cx:pt>
          <cx:pt idx="55982">2100</cx:pt>
          <cx:pt idx="55983">1400</cx:pt>
          <cx:pt idx="55984">1800</cx:pt>
          <cx:pt idx="55985">3500</cx:pt>
          <cx:pt idx="55986">5600</cx:pt>
          <cx:pt idx="55987">3800</cx:pt>
          <cx:pt idx="55988">3900</cx:pt>
          <cx:pt idx="55989">4600</cx:pt>
          <cx:pt idx="55990">1200</cx:pt>
          <cx:pt idx="55991">1200</cx:pt>
          <cx:pt idx="55992">600</cx:pt>
          <cx:pt idx="55993">3000</cx:pt>
          <cx:pt idx="55994">1600</cx:pt>
          <cx:pt idx="55995">1400</cx:pt>
          <cx:pt idx="55996">1100</cx:pt>
          <cx:pt idx="55997">4600</cx:pt>
          <cx:pt idx="55998">3000</cx:pt>
          <cx:pt idx="55999">8200</cx:pt>
          <cx:pt idx="56000">6700</cx:pt>
          <cx:pt idx="56001">4300</cx:pt>
          <cx:pt idx="56002">3800</cx:pt>
          <cx:pt idx="56003">3600</cx:pt>
          <cx:pt idx="56004">4800</cx:pt>
          <cx:pt idx="56005">4800</cx:pt>
          <cx:pt idx="56006">3300</cx:pt>
          <cx:pt idx="56007">4100</cx:pt>
          <cx:pt idx="56008">4200</cx:pt>
          <cx:pt idx="56009">5400</cx:pt>
          <cx:pt idx="56010">6400</cx:pt>
          <cx:pt idx="56011">5300</cx:pt>
          <cx:pt idx="56012">6300</cx:pt>
          <cx:pt idx="56013">5900</cx:pt>
          <cx:pt idx="56014">4300</cx:pt>
          <cx:pt idx="56015">5800</cx:pt>
          <cx:pt idx="56016">5200</cx:pt>
          <cx:pt idx="56017">100</cx:pt>
          <cx:pt idx="56018">2400</cx:pt>
          <cx:pt idx="56019">100</cx:pt>
          <cx:pt idx="56020">4300</cx:pt>
          <cx:pt idx="56021">3000</cx:pt>
          <cx:pt idx="56022">3200</cx:pt>
          <cx:pt idx="56023">1800</cx:pt>
          <cx:pt idx="56024">2000</cx:pt>
          <cx:pt idx="56025">2000</cx:pt>
          <cx:pt idx="56026">2200</cx:pt>
          <cx:pt idx="56027">2000</cx:pt>
          <cx:pt idx="56028">2400</cx:pt>
          <cx:pt idx="56029">800</cx:pt>
          <cx:pt idx="56030">2100</cx:pt>
          <cx:pt idx="56031">2900</cx:pt>
          <cx:pt idx="56032">2900</cx:pt>
          <cx:pt idx="56033">4000</cx:pt>
          <cx:pt idx="56034">7200</cx:pt>
          <cx:pt idx="56035">11500</cx:pt>
          <cx:pt idx="56036">6400</cx:pt>
          <cx:pt idx="56037">3300</cx:pt>
          <cx:pt idx="56038">2500</cx:pt>
          <cx:pt idx="56039">2000</cx:pt>
          <cx:pt idx="56040">1700</cx:pt>
          <cx:pt idx="56041">3000</cx:pt>
          <cx:pt idx="56042">4400</cx:pt>
          <cx:pt idx="56043">3000</cx:pt>
          <cx:pt idx="56044">3200</cx:pt>
          <cx:pt idx="56045">3300</cx:pt>
          <cx:pt idx="56046">2400</cx:pt>
          <cx:pt idx="56047">4100</cx:pt>
          <cx:pt idx="56048">3200</cx:pt>
          <cx:pt idx="56049">4100</cx:pt>
          <cx:pt idx="56050">2600</cx:pt>
          <cx:pt idx="56051">3300</cx:pt>
          <cx:pt idx="56052">3400</cx:pt>
          <cx:pt idx="56053">3900</cx:pt>
          <cx:pt idx="56054">6800</cx:pt>
          <cx:pt idx="56055">1300</cx:pt>
          <cx:pt idx="56056">4900</cx:pt>
          <cx:pt idx="56057">4400</cx:pt>
          <cx:pt idx="56058">4100</cx:pt>
          <cx:pt idx="56059">3900</cx:pt>
          <cx:pt idx="56060">5000</cx:pt>
          <cx:pt idx="56061">3800</cx:pt>
          <cx:pt idx="56062">5000</cx:pt>
          <cx:pt idx="56063">4200</cx:pt>
          <cx:pt idx="56064">4100</cx:pt>
          <cx:pt idx="56065">3400</cx:pt>
          <cx:pt idx="56066">4600</cx:pt>
          <cx:pt idx="56067">1600</cx:pt>
          <cx:pt idx="56068">1000</cx:pt>
          <cx:pt idx="56069">4200</cx:pt>
          <cx:pt idx="56070">2700</cx:pt>
          <cx:pt idx="56071">3100</cx:pt>
          <cx:pt idx="56072">4200</cx:pt>
          <cx:pt idx="56073">3400</cx:pt>
          <cx:pt idx="56074">2800</cx:pt>
          <cx:pt idx="56075">1600</cx:pt>
          <cx:pt idx="56076">400</cx:pt>
          <cx:pt idx="56077">2400</cx:pt>
          <cx:pt idx="56078">3200</cx:pt>
          <cx:pt idx="56079">4100</cx:pt>
          <cx:pt idx="56080">5000</cx:pt>
          <cx:pt idx="56081">3300</cx:pt>
          <cx:pt idx="56082">4200</cx:pt>
          <cx:pt idx="56083">2900</cx:pt>
          <cx:pt idx="56084">4500</cx:pt>
          <cx:pt idx="56085">3100</cx:pt>
          <cx:pt idx="56086">3800</cx:pt>
          <cx:pt idx="56087">4300</cx:pt>
          <cx:pt idx="56088">2400</cx:pt>
          <cx:pt idx="56089">2000</cx:pt>
          <cx:pt idx="56090">1800</cx:pt>
          <cx:pt idx="56091">2600</cx:pt>
          <cx:pt idx="56092">2000</cx:pt>
          <cx:pt idx="56093">2600</cx:pt>
          <cx:pt idx="56094">2100</cx:pt>
          <cx:pt idx="56095">2100</cx:pt>
          <cx:pt idx="56096">2400</cx:pt>
          <cx:pt idx="56097">2400</cx:pt>
          <cx:pt idx="56098">2600</cx:pt>
          <cx:pt idx="56099">1200</cx:pt>
          <cx:pt idx="56100">2900</cx:pt>
          <cx:pt idx="56101">6600</cx:pt>
          <cx:pt idx="56102">6300</cx:pt>
          <cx:pt idx="56103">4200</cx:pt>
          <cx:pt idx="56104">4000</cx:pt>
          <cx:pt idx="56105">4400</cx:pt>
          <cx:pt idx="56106">4100</cx:pt>
          <cx:pt idx="56107">4000</cx:pt>
          <cx:pt idx="56108">4600</cx:pt>
          <cx:pt idx="56109">4300</cx:pt>
          <cx:pt idx="56110">4600</cx:pt>
          <cx:pt idx="56111">4200</cx:pt>
          <cx:pt idx="56112">4900</cx:pt>
          <cx:pt idx="56113">5100</cx:pt>
          <cx:pt idx="56114">5700</cx:pt>
          <cx:pt idx="56115">4300</cx:pt>
          <cx:pt idx="56116">5300</cx:pt>
          <cx:pt idx="56117">5300</cx:pt>
          <cx:pt idx="56118">5700</cx:pt>
          <cx:pt idx="56119">4400</cx:pt>
          <cx:pt idx="56120">5400</cx:pt>
          <cx:pt idx="56121">4800</cx:pt>
          <cx:pt idx="56122">5200</cx:pt>
          <cx:pt idx="56123">4400</cx:pt>
          <cx:pt idx="56124">5700</cx:pt>
          <cx:pt idx="56125">2900</cx:pt>
          <cx:pt idx="56126">3900</cx:pt>
          <cx:pt idx="56127">2500</cx:pt>
          <cx:pt idx="56128">3300</cx:pt>
          <cx:pt idx="56129">3100</cx:pt>
          <cx:pt idx="56130">3600</cx:pt>
          <cx:pt idx="56131">3400</cx:pt>
          <cx:pt idx="56132">4200</cx:pt>
          <cx:pt idx="56133">3500</cx:pt>
          <cx:pt idx="56134">3100</cx:pt>
          <cx:pt idx="56135">5300</cx:pt>
          <cx:pt idx="56136">3600</cx:pt>
          <cx:pt idx="56137">2700</cx:pt>
          <cx:pt idx="56138">3100</cx:pt>
          <cx:pt idx="56139">2400</cx:pt>
          <cx:pt idx="56140">4800</cx:pt>
          <cx:pt idx="56141">3000</cx:pt>
          <cx:pt idx="56142">2000</cx:pt>
          <cx:pt idx="56143">2400</cx:pt>
          <cx:pt idx="56144">2300</cx:pt>
          <cx:pt idx="56145">1800</cx:pt>
          <cx:pt idx="56146">2400</cx:pt>
          <cx:pt idx="56147">2000</cx:pt>
          <cx:pt idx="56148">2400</cx:pt>
          <cx:pt idx="56149">800</cx:pt>
          <cx:pt idx="56150">2300</cx:pt>
          <cx:pt idx="56151">1800</cx:pt>
          <cx:pt idx="56152">1600</cx:pt>
          <cx:pt idx="56153">800</cx:pt>
          <cx:pt idx="56154">1000</cx:pt>
          <cx:pt idx="56155">700</cx:pt>
          <cx:pt idx="56156">1100</cx:pt>
          <cx:pt idx="56157">700</cx:pt>
          <cx:pt idx="56158">1000</cx:pt>
          <cx:pt idx="56159">900</cx:pt>
          <cx:pt idx="56160">900</cx:pt>
          <cx:pt idx="56161">5600</cx:pt>
          <cx:pt idx="56162">2900</cx:pt>
          <cx:pt idx="56163">1000</cx:pt>
          <cx:pt idx="56164">32800</cx:pt>
          <cx:pt idx="56165">5100</cx:pt>
          <cx:pt idx="56166">3500</cx:pt>
          <cx:pt idx="56167">1900</cx:pt>
          <cx:pt idx="56168">3100</cx:pt>
          <cx:pt idx="56169">2000</cx:pt>
          <cx:pt idx="56170">2500</cx:pt>
          <cx:pt idx="56171">1900</cx:pt>
          <cx:pt idx="56172">2000</cx:pt>
          <cx:pt idx="56173">1100</cx:pt>
          <cx:pt idx="56174">1300</cx:pt>
          <cx:pt idx="56175">1300</cx:pt>
          <cx:pt idx="56176">1300</cx:pt>
          <cx:pt idx="56177">1200</cx:pt>
          <cx:pt idx="56178">1700</cx:pt>
          <cx:pt idx="56179">1000</cx:pt>
          <cx:pt idx="56180">1400</cx:pt>
          <cx:pt idx="56181">1000</cx:pt>
          <cx:pt idx="56182">1300</cx:pt>
          <cx:pt idx="56183">800</cx:pt>
          <cx:pt idx="56184">1200</cx:pt>
          <cx:pt idx="56185">7700</cx:pt>
          <cx:pt idx="56186">7400</cx:pt>
          <cx:pt idx="56187">9700</cx:pt>
          <cx:pt idx="56188">7300</cx:pt>
          <cx:pt idx="56189">11400</cx:pt>
          <cx:pt idx="56190">16800</cx:pt>
          <cx:pt idx="56191">5300</cx:pt>
          <cx:pt idx="56192">5800</cx:pt>
          <cx:pt idx="56193">3900</cx:pt>
          <cx:pt idx="56194">5000</cx:pt>
          <cx:pt idx="56195">5000</cx:pt>
          <cx:pt idx="56196">4700</cx:pt>
          <cx:pt idx="56197">4800</cx:pt>
          <cx:pt idx="56198">5700</cx:pt>
          <cx:pt idx="56199">2900</cx:pt>
          <cx:pt idx="56200">4400</cx:pt>
          <cx:pt idx="56201">3500</cx:pt>
          <cx:pt idx="56202">4300</cx:pt>
          <cx:pt idx="56203">4100</cx:pt>
          <cx:pt idx="56204">4400</cx:pt>
          <cx:pt idx="56205">4000</cx:pt>
          <cx:pt idx="56206">5400</cx:pt>
          <cx:pt idx="56207">900</cx:pt>
          <cx:pt idx="56208">7700</cx:pt>
          <cx:pt idx="56209">5800</cx:pt>
          <cx:pt idx="56210">5400</cx:pt>
          <cx:pt idx="56211">5000</cx:pt>
          <cx:pt idx="56212">5600</cx:pt>
          <cx:pt idx="56213">5200</cx:pt>
          <cx:pt idx="56214">4500</cx:pt>
          <cx:pt idx="56215">3400</cx:pt>
          <cx:pt idx="56216">5700</cx:pt>
          <cx:pt idx="56217">4100</cx:pt>
          <cx:pt idx="56218">5600</cx:pt>
          <cx:pt idx="56219">5300</cx:pt>
          <cx:pt idx="56220">3900</cx:pt>
          <cx:pt idx="56221">5000</cx:pt>
          <cx:pt idx="56222">8200</cx:pt>
          <cx:pt idx="56223">6900</cx:pt>
          <cx:pt idx="56224">5300</cx:pt>
          <cx:pt idx="56225">6000</cx:pt>
          <cx:pt idx="56226">5400</cx:pt>
          <cx:pt idx="56227">7300</cx:pt>
          <cx:pt idx="56228">6900</cx:pt>
          <cx:pt idx="56229">5600</cx:pt>
          <cx:pt idx="56230">5600</cx:pt>
          <cx:pt idx="56231">4700</cx:pt>
          <cx:pt idx="56232">5900</cx:pt>
          <cx:pt idx="56233">2800</cx:pt>
          <cx:pt idx="56234">2400</cx:pt>
          <cx:pt idx="56235">2000</cx:pt>
          <cx:pt idx="56236">2500</cx:pt>
          <cx:pt idx="56237">2600</cx:pt>
          <cx:pt idx="56238">2300</cx:pt>
          <cx:pt idx="56239">2700</cx:pt>
          <cx:pt idx="56240">2200</cx:pt>
          <cx:pt idx="56241">2600</cx:pt>
          <cx:pt idx="56242">1900</cx:pt>
          <cx:pt idx="56243">2000</cx:pt>
          <cx:pt idx="56244">2600</cx:pt>
          <cx:pt idx="56245">2400</cx:pt>
          <cx:pt idx="56246">4200</cx:pt>
          <cx:pt idx="56247">1600</cx:pt>
          <cx:pt idx="56248">2100</cx:pt>
          <cx:pt idx="56249">2500</cx:pt>
          <cx:pt idx="56250">2700</cx:pt>
          <cx:pt idx="56251">2300</cx:pt>
          <cx:pt idx="56252">2600</cx:pt>
          <cx:pt idx="56253">1200</cx:pt>
          <cx:pt idx="56254">3100</cx:pt>
          <cx:pt idx="56255">2100</cx:pt>
          <cx:pt idx="56256">2600</cx:pt>
          <cx:pt idx="56257">800</cx:pt>
          <cx:pt idx="56258">2200</cx:pt>
          <cx:pt idx="56259">1500</cx:pt>
          <cx:pt idx="56260">700</cx:pt>
          <cx:pt idx="56261">1500</cx:pt>
          <cx:pt idx="56262">1900</cx:pt>
          <cx:pt idx="56263">1900</cx:pt>
          <cx:pt idx="56264">2000</cx:pt>
          <cx:pt idx="56265">300</cx:pt>
          <cx:pt idx="56266">2300</cx:pt>
          <cx:pt idx="56267">900</cx:pt>
          <cx:pt idx="56268">100</cx:pt>
          <cx:pt idx="56269">2100</cx:pt>
          <cx:pt idx="56270">600</cx:pt>
          <cx:pt idx="56271">1000</cx:pt>
          <cx:pt idx="56272">700</cx:pt>
          <cx:pt idx="56273">1100</cx:pt>
          <cx:pt idx="56274">0</cx:pt>
          <cx:pt idx="56275">100</cx:pt>
          <cx:pt idx="56276">0</cx:pt>
          <cx:pt idx="56277">700</cx:pt>
          <cx:pt idx="56278">2200</cx:pt>
          <cx:pt idx="56279">1600</cx:pt>
          <cx:pt idx="56280">1600</cx:pt>
          <cx:pt idx="56281">2000</cx:pt>
          <cx:pt idx="56282">900</cx:pt>
          <cx:pt idx="56283">1400</cx:pt>
          <cx:pt idx="56284">800</cx:pt>
          <cx:pt idx="56285">1000</cx:pt>
          <cx:pt idx="56286">1900</cx:pt>
          <cx:pt idx="56287">800</cx:pt>
          <cx:pt idx="56288">500</cx:pt>
          <cx:pt idx="56289">200</cx:pt>
          <cx:pt idx="56290">900</cx:pt>
          <cx:pt idx="56291">2600</cx:pt>
          <cx:pt idx="56292">2900</cx:pt>
          <cx:pt idx="56293">3000</cx:pt>
          <cx:pt idx="56294">3000</cx:pt>
          <cx:pt idx="56295">3000</cx:pt>
          <cx:pt idx="56296">900</cx:pt>
          <cx:pt idx="56297">700</cx:pt>
          <cx:pt idx="56298">1300</cx:pt>
          <cx:pt idx="56299">700</cx:pt>
          <cx:pt idx="56300">1200</cx:pt>
          <cx:pt idx="56301">900</cx:pt>
          <cx:pt idx="56302">1400</cx:pt>
          <cx:pt idx="56303">1000</cx:pt>
          <cx:pt idx="56304">1500</cx:pt>
          <cx:pt idx="56305">1400</cx:pt>
          <cx:pt idx="56306">1200</cx:pt>
          <cx:pt idx="56307">2300</cx:pt>
          <cx:pt idx="56308">2500</cx:pt>
          <cx:pt idx="56309">2500</cx:pt>
          <cx:pt idx="56310">2500</cx:pt>
          <cx:pt idx="56311">2500</cx:pt>
          <cx:pt idx="56312">2200</cx:pt>
          <cx:pt idx="56313">2100</cx:pt>
          <cx:pt idx="56314">1800</cx:pt>
          <cx:pt idx="56315">1500</cx:pt>
          <cx:pt idx="56316">2900</cx:pt>
          <cx:pt idx="56317">1900</cx:pt>
          <cx:pt idx="56318">2200</cx:pt>
          <cx:pt idx="56319">0</cx:pt>
          <cx:pt idx="56320">200</cx:pt>
          <cx:pt idx="56321">500</cx:pt>
          <cx:pt idx="56322">200</cx:pt>
          <cx:pt idx="56323">0</cx:pt>
          <cx:pt idx="56324">200</cx:pt>
          <cx:pt idx="56325">1300</cx:pt>
          <cx:pt idx="56326">1200</cx:pt>
          <cx:pt idx="56327">1200</cx:pt>
          <cx:pt idx="56328">500</cx:pt>
          <cx:pt idx="56329">1500</cx:pt>
          <cx:pt idx="56330">1100</cx:pt>
          <cx:pt idx="56331">1300</cx:pt>
          <cx:pt idx="56332">6100</cx:pt>
          <cx:pt idx="56333">16600</cx:pt>
          <cx:pt idx="56334">32200</cx:pt>
          <cx:pt idx="56335">94000</cx:pt>
          <cx:pt idx="56336">1500</cx:pt>
          <cx:pt idx="56337">2200</cx:pt>
          <cx:pt idx="56338">2600</cx:pt>
          <cx:pt idx="56339">2100</cx:pt>
          <cx:pt idx="56340">2400</cx:pt>
          <cx:pt idx="56341">700</cx:pt>
          <cx:pt idx="56342">2700</cx:pt>
          <cx:pt idx="56343">7100</cx:pt>
          <cx:pt idx="56344">700</cx:pt>
          <cx:pt idx="56345">3600</cx:pt>
          <cx:pt idx="56346">1900</cx:pt>
          <cx:pt idx="56347">1000</cx:pt>
          <cx:pt idx="56348">300</cx:pt>
          <cx:pt idx="56349">300</cx:pt>
          <cx:pt idx="56350">200</cx:pt>
          <cx:pt idx="56351">300</cx:pt>
          <cx:pt idx="56352">300</cx:pt>
          <cx:pt idx="56353">400</cx:pt>
          <cx:pt idx="56354">200</cx:pt>
          <cx:pt idx="56355">200</cx:pt>
          <cx:pt idx="56356">300</cx:pt>
          <cx:pt idx="56357">1500</cx:pt>
          <cx:pt idx="56358">0</cx:pt>
          <cx:pt idx="56359">300</cx:pt>
          <cx:pt idx="56360">100</cx:pt>
          <cx:pt idx="56361">200</cx:pt>
          <cx:pt idx="56362">0</cx:pt>
          <cx:pt idx="56363">800</cx:pt>
          <cx:pt idx="56364">1000</cx:pt>
          <cx:pt idx="56365">300</cx:pt>
          <cx:pt idx="56366">700</cx:pt>
          <cx:pt idx="56367">800</cx:pt>
          <cx:pt idx="56368">800</cx:pt>
          <cx:pt idx="56369">0</cx:pt>
          <cx:pt idx="56370">0</cx:pt>
          <cx:pt idx="56371">300</cx:pt>
          <cx:pt idx="56372">200</cx:pt>
          <cx:pt idx="56373">1700</cx:pt>
          <cx:pt idx="56374">200</cx:pt>
          <cx:pt idx="56375">300</cx:pt>
          <cx:pt idx="56376">900</cx:pt>
          <cx:pt idx="56377">800</cx:pt>
          <cx:pt idx="56378">800</cx:pt>
          <cx:pt idx="56379">700</cx:pt>
          <cx:pt idx="56380">400</cx:pt>
          <cx:pt idx="56381">2500</cx:pt>
          <cx:pt idx="56382">3300</cx:pt>
          <cx:pt idx="56383">2600</cx:pt>
          <cx:pt idx="56384">3100</cx:pt>
          <cx:pt idx="56385">3400</cx:pt>
          <cx:pt idx="56386">2400</cx:pt>
          <cx:pt idx="56387">3700</cx:pt>
          <cx:pt idx="56388">5500</cx:pt>
          <cx:pt idx="56389">2800</cx:pt>
          <cx:pt idx="56390">2300</cx:pt>
          <cx:pt idx="56391">2700</cx:pt>
          <cx:pt idx="56392">2700</cx:pt>
          <cx:pt idx="56393">1800</cx:pt>
          <cx:pt idx="56394">1600</cx:pt>
          <cx:pt idx="56395">1900</cx:pt>
          <cx:pt idx="56396">700</cx:pt>
          <cx:pt idx="56397">500</cx:pt>
          <cx:pt idx="56398">0</cx:pt>
          <cx:pt idx="56399">400</cx:pt>
          <cx:pt idx="56400">1800</cx:pt>
          <cx:pt idx="56401">1300</cx:pt>
          <cx:pt idx="56402">1400</cx:pt>
          <cx:pt idx="56403">1400</cx:pt>
          <cx:pt idx="56404">900</cx:pt>
          <cx:pt idx="56405">1000</cx:pt>
          <cx:pt idx="56406">1000</cx:pt>
          <cx:pt idx="56407">200</cx:pt>
          <cx:pt idx="56408">1100</cx:pt>
          <cx:pt idx="56409">500</cx:pt>
          <cx:pt idx="56410">400</cx:pt>
          <cx:pt idx="56411">400</cx:pt>
          <cx:pt idx="56412">700</cx:pt>
          <cx:pt idx="56413">1000</cx:pt>
          <cx:pt idx="56414">800</cx:pt>
          <cx:pt idx="56415">1500</cx:pt>
          <cx:pt idx="56416">1500</cx:pt>
          <cx:pt idx="56417">1500</cx:pt>
          <cx:pt idx="56418">2900</cx:pt>
          <cx:pt idx="56419">2900</cx:pt>
          <cx:pt idx="56420">2000</cx:pt>
          <cx:pt idx="56421">1300</cx:pt>
          <cx:pt idx="56422">1800</cx:pt>
          <cx:pt idx="56423">600</cx:pt>
          <cx:pt idx="56424">1700</cx:pt>
          <cx:pt idx="56425">2200</cx:pt>
          <cx:pt idx="56426">1900</cx:pt>
          <cx:pt idx="56427">1900</cx:pt>
          <cx:pt idx="56428">2000</cx:pt>
          <cx:pt idx="56429">800</cx:pt>
          <cx:pt idx="56430">5400</cx:pt>
          <cx:pt idx="56431">5900</cx:pt>
          <cx:pt idx="56432">6200</cx:pt>
          <cx:pt idx="56433">5800</cx:pt>
          <cx:pt idx="56434">4200</cx:pt>
          <cx:pt idx="56435">5000</cx:pt>
          <cx:pt idx="56436">4400</cx:pt>
          <cx:pt idx="56437">5500</cx:pt>
          <cx:pt idx="56438">4700</cx:pt>
          <cx:pt idx="56439">5700</cx:pt>
          <cx:pt idx="56440">5700</cx:pt>
          <cx:pt idx="56441">5400</cx:pt>
          <cx:pt idx="56442">1700</cx:pt>
          <cx:pt idx="56443">2400</cx:pt>
          <cx:pt idx="56444">2200</cx:pt>
          <cx:pt idx="56445">1400</cx:pt>
          <cx:pt idx="56446">2400</cx:pt>
          <cx:pt idx="56447">2300</cx:pt>
          <cx:pt idx="56448">1800</cx:pt>
          <cx:pt idx="56449">1900</cx:pt>
          <cx:pt idx="56450">1700</cx:pt>
          <cx:pt idx="56451">2600</cx:pt>
          <cx:pt idx="56452">2400</cx:pt>
          <cx:pt idx="56453">2500</cx:pt>
          <cx:pt idx="56454">1500</cx:pt>
          <cx:pt idx="56455">400</cx:pt>
          <cx:pt idx="56456">900</cx:pt>
          <cx:pt idx="56457">1100</cx:pt>
          <cx:pt idx="56458">2100</cx:pt>
          <cx:pt idx="56459">1700</cx:pt>
          <cx:pt idx="56460">2000</cx:pt>
          <cx:pt idx="56461">1100</cx:pt>
          <cx:pt idx="56462">2400</cx:pt>
          <cx:pt idx="56463">3300</cx:pt>
          <cx:pt idx="56464">3700</cx:pt>
          <cx:pt idx="56465">700</cx:pt>
          <cx:pt idx="56466">1300</cx:pt>
          <cx:pt idx="56467">1000</cx:pt>
          <cx:pt idx="56468">100</cx:pt>
          <cx:pt idx="56469">700</cx:pt>
          <cx:pt idx="56470">700</cx:pt>
          <cx:pt idx="56471">300</cx:pt>
          <cx:pt idx="56472">900</cx:pt>
          <cx:pt idx="56473">800</cx:pt>
          <cx:pt idx="56474">1000</cx:pt>
          <cx:pt idx="56475">1300</cx:pt>
          <cx:pt idx="56476">1100</cx:pt>
          <cx:pt idx="56477">1300</cx:pt>
          <cx:pt idx="56478">0</cx:pt>
          <cx:pt idx="56479">0</cx:pt>
          <cx:pt idx="56480">200</cx:pt>
          <cx:pt idx="56481">300</cx:pt>
          <cx:pt idx="56482">3200</cx:pt>
          <cx:pt idx="56483">7300</cx:pt>
          <cx:pt idx="56484">3400</cx:pt>
          <cx:pt idx="56485">3600</cx:pt>
          <cx:pt idx="56486">3200</cx:pt>
          <cx:pt idx="56487">2500</cx:pt>
          <cx:pt idx="56488">3300</cx:pt>
          <cx:pt idx="56489">2200</cx:pt>
          <cx:pt idx="56490">2400</cx:pt>
          <cx:pt idx="56491">100</cx:pt>
          <cx:pt idx="56492">400</cx:pt>
          <cx:pt idx="56493">600</cx:pt>
          <cx:pt idx="56494">400</cx:pt>
          <cx:pt idx="56495">600</cx:pt>
          <cx:pt idx="56496">400</cx:pt>
          <cx:pt idx="56497">300</cx:pt>
          <cx:pt idx="56498">200</cx:pt>
          <cx:pt idx="56499">1500</cx:pt>
          <cx:pt idx="56500">500</cx:pt>
          <cx:pt idx="56501">1300</cx:pt>
          <cx:pt idx="56502">1000</cx:pt>
          <cx:pt idx="56503">100</cx:pt>
          <cx:pt idx="56504">1000</cx:pt>
          <cx:pt idx="56505">2900</cx:pt>
          <cx:pt idx="56506">3100</cx:pt>
          <cx:pt idx="56507">500</cx:pt>
          <cx:pt idx="56508">4900</cx:pt>
          <cx:pt idx="56509">4900</cx:pt>
          <cx:pt idx="56510">2900</cx:pt>
          <cx:pt idx="56511">2100</cx:pt>
          <cx:pt idx="56512">1700</cx:pt>
          <cx:pt idx="56513">600</cx:pt>
          <cx:pt idx="56514">200</cx:pt>
          <cx:pt idx="56515">0</cx:pt>
          <cx:pt idx="56516">0</cx:pt>
          <cx:pt idx="56517">0</cx:pt>
          <cx:pt idx="56518">0</cx:pt>
          <cx:pt idx="56519">0</cx:pt>
          <cx:pt idx="56520">0</cx:pt>
          <cx:pt idx="56521">0</cx:pt>
          <cx:pt idx="56522">0</cx:pt>
          <cx:pt idx="56523">100</cx:pt>
          <cx:pt idx="56524">0</cx:pt>
          <cx:pt idx="56525">900</cx:pt>
          <cx:pt idx="56526">2700</cx:pt>
          <cx:pt idx="56527">2200</cx:pt>
          <cx:pt idx="56528">3000</cx:pt>
          <cx:pt idx="56529">3400</cx:pt>
          <cx:pt idx="56530">700</cx:pt>
          <cx:pt idx="56531">5000</cx:pt>
          <cx:pt idx="56532">3100</cx:pt>
          <cx:pt idx="56533">3100</cx:pt>
          <cx:pt idx="56534">3300</cx:pt>
          <cx:pt idx="56535">3300</cx:pt>
          <cx:pt idx="56536">2700</cx:pt>
          <cx:pt idx="56537">2500</cx:pt>
          <cx:pt idx="56538">2300</cx:pt>
          <cx:pt idx="56539">1900</cx:pt>
          <cx:pt idx="56540">1800</cx:pt>
          <cx:pt idx="56541">1600</cx:pt>
          <cx:pt idx="56542">600</cx:pt>
          <cx:pt idx="56543">2200</cx:pt>
          <cx:pt idx="56544">1500</cx:pt>
          <cx:pt idx="56545">1600</cx:pt>
          <cx:pt idx="56546">2300</cx:pt>
          <cx:pt idx="56547">1900</cx:pt>
          <cx:pt idx="56548">1500</cx:pt>
          <cx:pt idx="56549">2900</cx:pt>
          <cx:pt idx="56550">1800</cx:pt>
          <cx:pt idx="56551">2100</cx:pt>
          <cx:pt idx="56552">1500</cx:pt>
          <cx:pt idx="56553">1300</cx:pt>
          <cx:pt idx="56554">100</cx:pt>
          <cx:pt idx="56555">0</cx:pt>
          <cx:pt idx="56556">0</cx:pt>
          <cx:pt idx="56557">1900</cx:pt>
          <cx:pt idx="56558">1000</cx:pt>
          <cx:pt idx="56559">1900</cx:pt>
          <cx:pt idx="56560">2200</cx:pt>
          <cx:pt idx="56561">900</cx:pt>
          <cx:pt idx="56562">1300</cx:pt>
          <cx:pt idx="56563">1400</cx:pt>
          <cx:pt idx="56564">3500</cx:pt>
          <cx:pt idx="56565">2100</cx:pt>
          <cx:pt idx="56566">2300</cx:pt>
          <cx:pt idx="56567">3200</cx:pt>
          <cx:pt idx="56568">2800</cx:pt>
          <cx:pt idx="56569">2200</cx:pt>
          <cx:pt idx="56570">4000</cx:pt>
          <cx:pt idx="56571">2900</cx:pt>
          <cx:pt idx="56572">100</cx:pt>
          <cx:pt idx="56573">1600</cx:pt>
          <cx:pt idx="56574">2400</cx:pt>
          <cx:pt idx="56575">2600</cx:pt>
          <cx:pt idx="56576">1100</cx:pt>
          <cx:pt idx="56577">900</cx:pt>
          <cx:pt idx="56578">0</cx:pt>
          <cx:pt idx="56579">100</cx:pt>
          <cx:pt idx="56580">3500</cx:pt>
          <cx:pt idx="56581">2900</cx:pt>
          <cx:pt idx="56582">4500</cx:pt>
          <cx:pt idx="56583">3800</cx:pt>
          <cx:pt idx="56584">3800</cx:pt>
          <cx:pt idx="56585">4000</cx:pt>
          <cx:pt idx="56586">3200</cx:pt>
          <cx:pt idx="56587">3100</cx:pt>
          <cx:pt idx="56588">900</cx:pt>
          <cx:pt idx="56589">1500</cx:pt>
          <cx:pt idx="56590">1100</cx:pt>
          <cx:pt idx="56591">600</cx:pt>
          <cx:pt idx="56592">900</cx:pt>
          <cx:pt idx="56593">700</cx:pt>
          <cx:pt idx="56594">800</cx:pt>
          <cx:pt idx="56595">600</cx:pt>
          <cx:pt idx="56596">500</cx:pt>
          <cx:pt idx="56597">0</cx:pt>
          <cx:pt idx="56598">200</cx:pt>
          <cx:pt idx="56599">1000</cx:pt>
          <cx:pt idx="56600">2300</cx:pt>
          <cx:pt idx="56601">2300</cx:pt>
          <cx:pt idx="56602">1900</cx:pt>
          <cx:pt idx="56603">1300</cx:pt>
          <cx:pt idx="56604">1000</cx:pt>
          <cx:pt idx="56605">1200</cx:pt>
          <cx:pt idx="56606">1200</cx:pt>
          <cx:pt idx="56607">1100</cx:pt>
          <cx:pt idx="56608">2000</cx:pt>
          <cx:pt idx="56609">2000</cx:pt>
          <cx:pt idx="56610">1600</cx:pt>
          <cx:pt idx="56611">2000</cx:pt>
          <cx:pt idx="56612">1600</cx:pt>
          <cx:pt idx="56613">1700</cx:pt>
          <cx:pt idx="56614">1700</cx:pt>
          <cx:pt idx="56615">1300</cx:pt>
          <cx:pt idx="56616">1700</cx:pt>
          <cx:pt idx="56617">1800</cx:pt>
          <cx:pt idx="56618">1300</cx:pt>
          <cx:pt idx="56619">1700</cx:pt>
          <cx:pt idx="56620">1400</cx:pt>
          <cx:pt idx="56621">1500</cx:pt>
          <cx:pt idx="56622">1600</cx:pt>
          <cx:pt idx="56623">1900</cx:pt>
          <cx:pt idx="56624">1800</cx:pt>
          <cx:pt idx="56625">1600</cx:pt>
          <cx:pt idx="56626">2500</cx:pt>
          <cx:pt idx="56627">2400</cx:pt>
          <cx:pt idx="56628">1700</cx:pt>
          <cx:pt idx="56629">3300</cx:pt>
          <cx:pt idx="56630">2000</cx:pt>
          <cx:pt idx="56631">2500</cx:pt>
          <cx:pt idx="56632">2900</cx:pt>
          <cx:pt idx="56633">1100</cx:pt>
          <cx:pt idx="56634">1700</cx:pt>
          <cx:pt idx="56635">1100</cx:pt>
          <cx:pt idx="56636">1300</cx:pt>
          <cx:pt idx="56637">100</cx:pt>
          <cx:pt idx="56638">2000</cx:pt>
          <cx:pt idx="56639">2000</cx:pt>
          <cx:pt idx="56640">2300</cx:pt>
          <cx:pt idx="56641">1300</cx:pt>
          <cx:pt idx="56642">3000</cx:pt>
          <cx:pt idx="56643">1200</cx:pt>
          <cx:pt idx="56644">100</cx:pt>
          <cx:pt idx="56645">200</cx:pt>
          <cx:pt idx="56646">500</cx:pt>
          <cx:pt idx="56647">400</cx:pt>
          <cx:pt idx="56648">700</cx:pt>
          <cx:pt idx="56649">1900</cx:pt>
          <cx:pt idx="56650">2500</cx:pt>
          <cx:pt idx="56651">4700</cx:pt>
          <cx:pt idx="56652">2300</cx:pt>
          <cx:pt idx="56653">2700</cx:pt>
          <cx:pt idx="56654">4400</cx:pt>
          <cx:pt idx="56655">3800</cx:pt>
          <cx:pt idx="56656">3600</cx:pt>
          <cx:pt idx="56657">5000</cx:pt>
          <cx:pt idx="56658">1100</cx:pt>
          <cx:pt idx="56659">5000</cx:pt>
          <cx:pt idx="56660">6800</cx:pt>
          <cx:pt idx="56661">18600</cx:pt>
          <cx:pt idx="56662">3600</cx:pt>
          <cx:pt idx="56663">2100</cx:pt>
          <cx:pt idx="56664">2000</cx:pt>
          <cx:pt idx="56665">2100</cx:pt>
          <cx:pt idx="56666">1500</cx:pt>
          <cx:pt idx="56667">2100</cx:pt>
          <cx:pt idx="56668">2200</cx:pt>
          <cx:pt idx="56669">2900</cx:pt>
          <cx:pt idx="56670">2100</cx:pt>
          <cx:pt idx="56671">1600</cx:pt>
          <cx:pt idx="56672">2400</cx:pt>
          <cx:pt idx="56673">1900</cx:pt>
          <cx:pt idx="56674">1600</cx:pt>
          <cx:pt idx="56675">600</cx:pt>
          <cx:pt idx="56676">1400</cx:pt>
          <cx:pt idx="56677">1600</cx:pt>
          <cx:pt idx="56678">1700</cx:pt>
          <cx:pt idx="56679">1700</cx:pt>
          <cx:pt idx="56680">2000</cx:pt>
          <cx:pt idx="56681">2200</cx:pt>
          <cx:pt idx="56682">1800</cx:pt>
          <cx:pt idx="56683">0</cx:pt>
          <cx:pt idx="56684">0</cx:pt>
          <cx:pt idx="56685">0</cx:pt>
          <cx:pt idx="56686">2700</cx:pt>
          <cx:pt idx="56687">3100</cx:pt>
          <cx:pt idx="56688">0</cx:pt>
          <cx:pt idx="56689">0</cx:pt>
          <cx:pt idx="56690">0</cx:pt>
          <cx:pt idx="56691">0</cx:pt>
          <cx:pt idx="56692">0</cx:pt>
          <cx:pt idx="56693">0</cx:pt>
          <cx:pt idx="56694">2000</cx:pt>
          <cx:pt idx="56695">0</cx:pt>
          <cx:pt idx="56696">0</cx:pt>
          <cx:pt idx="56697">0</cx:pt>
          <cx:pt idx="56698">0</cx:pt>
          <cx:pt idx="56699">0</cx:pt>
          <cx:pt idx="56700">700</cx:pt>
          <cx:pt idx="56701">1200</cx:pt>
          <cx:pt idx="56702">1100</cx:pt>
          <cx:pt idx="56703">600</cx:pt>
          <cx:pt idx="56704">600</cx:pt>
          <cx:pt idx="56705">300</cx:pt>
          <cx:pt idx="56706">100</cx:pt>
          <cx:pt idx="56707">500</cx:pt>
          <cx:pt idx="56708">1200</cx:pt>
          <cx:pt idx="56709">1000</cx:pt>
          <cx:pt idx="56710">900</cx:pt>
          <cx:pt idx="56711">900</cx:pt>
          <cx:pt idx="56712">800</cx:pt>
          <cx:pt idx="56713">2600</cx:pt>
          <cx:pt idx="56714">3200</cx:pt>
          <cx:pt idx="56715">1500</cx:pt>
          <cx:pt idx="56716">3400</cx:pt>
          <cx:pt idx="56717">600</cx:pt>
          <cx:pt idx="56718">400</cx:pt>
          <cx:pt idx="56719">500</cx:pt>
          <cx:pt idx="56720">100</cx:pt>
          <cx:pt idx="56721">300</cx:pt>
          <cx:pt idx="56722">300</cx:pt>
          <cx:pt idx="56723">200</cx:pt>
          <cx:pt idx="56724">200</cx:pt>
          <cx:pt idx="56725">4400</cx:pt>
          <cx:pt idx="56726">3500</cx:pt>
          <cx:pt idx="56727">4100</cx:pt>
          <cx:pt idx="56728">4200</cx:pt>
          <cx:pt idx="56729">5200</cx:pt>
          <cx:pt idx="56730">5500</cx:pt>
          <cx:pt idx="56731">3800</cx:pt>
          <cx:pt idx="56732">5200</cx:pt>
          <cx:pt idx="56733">3600</cx:pt>
          <cx:pt idx="56734">3900</cx:pt>
          <cx:pt idx="56735">3100</cx:pt>
          <cx:pt idx="56736">3600</cx:pt>
          <cx:pt idx="56737">400</cx:pt>
          <cx:pt idx="56738">1300</cx:pt>
          <cx:pt idx="56739">1100</cx:pt>
          <cx:pt idx="56740">700</cx:pt>
          <cx:pt idx="56741">300</cx:pt>
          <cx:pt idx="56742">300</cx:pt>
          <cx:pt idx="56743">300</cx:pt>
          <cx:pt idx="56744">100</cx:pt>
          <cx:pt idx="56745">100</cx:pt>
          <cx:pt idx="56746">0</cx:pt>
          <cx:pt idx="56747">200</cx:pt>
          <cx:pt idx="56748">100</cx:pt>
          <cx:pt idx="56749">1700</cx:pt>
          <cx:pt idx="56750">400</cx:pt>
          <cx:pt idx="56751">1200</cx:pt>
          <cx:pt idx="56752">1400</cx:pt>
          <cx:pt idx="56753">1100</cx:pt>
          <cx:pt idx="56754">1300</cx:pt>
          <cx:pt idx="56755">1300</cx:pt>
          <cx:pt idx="56756">1800</cx:pt>
          <cx:pt idx="56757">1800</cx:pt>
          <cx:pt idx="56758">900</cx:pt>
          <cx:pt idx="56759">600</cx:pt>
          <cx:pt idx="56760">800</cx:pt>
          <cx:pt idx="56761">3100</cx:pt>
          <cx:pt idx="56762">3300</cx:pt>
          <cx:pt idx="56763">1300</cx:pt>
          <cx:pt idx="56764">1700</cx:pt>
          <cx:pt idx="56765">1100</cx:pt>
          <cx:pt idx="56766">1300</cx:pt>
          <cx:pt idx="56767">1300</cx:pt>
          <cx:pt idx="56768">1100</cx:pt>
          <cx:pt idx="56769">2500</cx:pt>
          <cx:pt idx="56770">4300</cx:pt>
          <cx:pt idx="56771">4600</cx:pt>
          <cx:pt idx="56772">3000</cx:pt>
          <cx:pt idx="56773">3900</cx:pt>
          <cx:pt idx="56774">3500</cx:pt>
          <cx:pt idx="56775">3400</cx:pt>
          <cx:pt idx="56776">4000</cx:pt>
          <cx:pt idx="56777">3100</cx:pt>
          <cx:pt idx="56778">4100</cx:pt>
          <cx:pt idx="56779">3000</cx:pt>
          <cx:pt idx="56780">3900</cx:pt>
          <cx:pt idx="56781">4600</cx:pt>
          <cx:pt idx="56782">3400</cx:pt>
          <cx:pt idx="56783">7200</cx:pt>
          <cx:pt idx="56784">3100</cx:pt>
          <cx:pt idx="56785">900</cx:pt>
          <cx:pt idx="56786">1100</cx:pt>
          <cx:pt idx="56787">1300</cx:pt>
          <cx:pt idx="56788">900</cx:pt>
          <cx:pt idx="56789">1200</cx:pt>
          <cx:pt idx="56790">2000</cx:pt>
          <cx:pt idx="56791">1800</cx:pt>
          <cx:pt idx="56792">1400</cx:pt>
          <cx:pt idx="56793">3600</cx:pt>
          <cx:pt idx="56794">5600</cx:pt>
          <cx:pt idx="56795">5300</cx:pt>
          <cx:pt idx="56796">1500</cx:pt>
          <cx:pt idx="56797">2500</cx:pt>
          <cx:pt idx="56798">3300</cx:pt>
          <cx:pt idx="56799">3700</cx:pt>
          <cx:pt idx="56800">5900</cx:pt>
          <cx:pt idx="56801">3900</cx:pt>
          <cx:pt idx="56802">2900</cx:pt>
          <cx:pt idx="56803">3200</cx:pt>
          <cx:pt idx="56804">2400</cx:pt>
          <cx:pt idx="56805">2400</cx:pt>
          <cx:pt idx="56806">3500</cx:pt>
          <cx:pt idx="56807">1800</cx:pt>
          <cx:pt idx="56808">2800</cx:pt>
          <cx:pt idx="56809">4000</cx:pt>
          <cx:pt idx="56810">5400</cx:pt>
          <cx:pt idx="56811">3700</cx:pt>
          <cx:pt idx="56812">2300</cx:pt>
          <cx:pt idx="56813">6600</cx:pt>
          <cx:pt idx="56814">3100</cx:pt>
          <cx:pt idx="56815">2200</cx:pt>
          <cx:pt idx="56816">4700</cx:pt>
          <cx:pt idx="56817">2800</cx:pt>
          <cx:pt idx="56818">2700</cx:pt>
          <cx:pt idx="56819">2900</cx:pt>
          <cx:pt idx="56820">3200</cx:pt>
          <cx:pt idx="56821">0</cx:pt>
          <cx:pt idx="56822">0</cx:pt>
          <cx:pt idx="56823">0</cx:pt>
          <cx:pt idx="56824">0</cx:pt>
          <cx:pt idx="56825">0</cx:pt>
          <cx:pt idx="56826">0</cx:pt>
          <cx:pt idx="56827">0</cx:pt>
          <cx:pt idx="56828">0</cx:pt>
          <cx:pt idx="56829">0</cx:pt>
          <cx:pt idx="56830">0</cx:pt>
          <cx:pt idx="56831">0</cx:pt>
          <cx:pt idx="56832">5100</cx:pt>
          <cx:pt idx="56833">2500</cx:pt>
          <cx:pt idx="56834">2700</cx:pt>
          <cx:pt idx="56835">3200</cx:pt>
          <cx:pt idx="56836">3500</cx:pt>
          <cx:pt idx="56837">3500</cx:pt>
          <cx:pt idx="56838">3100</cx:pt>
          <cx:pt idx="56839">3200</cx:pt>
          <cx:pt idx="56840">2900</cx:pt>
          <cx:pt idx="56841">2700</cx:pt>
          <cx:pt idx="56842">2800</cx:pt>
          <cx:pt idx="56843">2500</cx:pt>
          <cx:pt idx="56844">3000</cx:pt>
          <cx:pt idx="56845">14700</cx:pt>
          <cx:pt idx="56846">5600</cx:pt>
          <cx:pt idx="56847">5200</cx:pt>
          <cx:pt idx="56848">700</cx:pt>
          <cx:pt idx="56849">10400</cx:pt>
          <cx:pt idx="56850">4400</cx:pt>
          <cx:pt idx="56851">9300</cx:pt>
          <cx:pt idx="56852">3300</cx:pt>
          <cx:pt idx="56853">7100</cx:pt>
          <cx:pt idx="56854">4800</cx:pt>
          <cx:pt idx="56855">4100</cx:pt>
          <cx:pt idx="56856">4700</cx:pt>
          <cx:pt idx="56857">2800</cx:pt>
          <cx:pt idx="56858">2300</cx:pt>
          <cx:pt idx="56859">2400</cx:pt>
          <cx:pt idx="56860">2200</cx:pt>
          <cx:pt idx="56861">3100</cx:pt>
          <cx:pt idx="56862">2300</cx:pt>
          <cx:pt idx="56863">2800</cx:pt>
          <cx:pt idx="56864">1900</cx:pt>
          <cx:pt idx="56865">3600</cx:pt>
          <cx:pt idx="56866">1800</cx:pt>
          <cx:pt idx="56867">1900</cx:pt>
          <cx:pt idx="56868">2900</cx:pt>
          <cx:pt idx="56869">1000</cx:pt>
          <cx:pt idx="56870">1000</cx:pt>
          <cx:pt idx="56871">900</cx:pt>
          <cx:pt idx="56872">400</cx:pt>
          <cx:pt idx="56873">700</cx:pt>
          <cx:pt idx="56874">800</cx:pt>
          <cx:pt idx="56875">1000</cx:pt>
          <cx:pt idx="56876">300</cx:pt>
          <cx:pt idx="56877">400</cx:pt>
          <cx:pt idx="56878">400</cx:pt>
          <cx:pt idx="56879">1200</cx:pt>
          <cx:pt idx="56880">100</cx:pt>
          <cx:pt idx="56881">700</cx:pt>
          <cx:pt idx="56882">1100</cx:pt>
          <cx:pt idx="56883">1500</cx:pt>
          <cx:pt idx="56884">1200</cx:pt>
          <cx:pt idx="56885">1200</cx:pt>
          <cx:pt idx="56886">1000</cx:pt>
          <cx:pt idx="56887">1200</cx:pt>
          <cx:pt idx="56888">800</cx:pt>
          <cx:pt idx="56889">1000</cx:pt>
          <cx:pt idx="56890">800</cx:pt>
          <cx:pt idx="56891">800</cx:pt>
          <cx:pt idx="56892">900</cx:pt>
          <cx:pt idx="56893">800</cx:pt>
          <cx:pt idx="56894">1100</cx:pt>
          <cx:pt idx="56895">800</cx:pt>
          <cx:pt idx="56896">800</cx:pt>
          <cx:pt idx="56897">800</cx:pt>
          <cx:pt idx="56898">900</cx:pt>
          <cx:pt idx="56899">1100</cx:pt>
          <cx:pt idx="56900">300</cx:pt>
          <cx:pt idx="56901">100</cx:pt>
          <cx:pt idx="56902">0</cx:pt>
          <cx:pt idx="56903">400</cx:pt>
          <cx:pt idx="56904">600</cx:pt>
          <cx:pt idx="56905">200</cx:pt>
          <cx:pt idx="56906">1700</cx:pt>
          <cx:pt idx="56907">2700</cx:pt>
          <cx:pt idx="56908">2400</cx:pt>
          <cx:pt idx="56909">2300</cx:pt>
          <cx:pt idx="56910">1800</cx:pt>
          <cx:pt idx="56911">2300</cx:pt>
          <cx:pt idx="56912">1800</cx:pt>
          <cx:pt idx="56913">2700</cx:pt>
          <cx:pt idx="56914">2400</cx:pt>
          <cx:pt idx="56915">3600</cx:pt>
          <cx:pt idx="56916">500</cx:pt>
          <cx:pt idx="56917">300</cx:pt>
          <cx:pt idx="56918">2600</cx:pt>
          <cx:pt idx="56919">2100</cx:pt>
          <cx:pt idx="56920">2400</cx:pt>
          <cx:pt idx="56921">1400</cx:pt>
          <cx:pt idx="56922">2100</cx:pt>
          <cx:pt idx="56923">1800</cx:pt>
          <cx:pt idx="56924">2300</cx:pt>
          <cx:pt idx="56925">1100</cx:pt>
          <cx:pt idx="56926">1900</cx:pt>
          <cx:pt idx="56927">1600</cx:pt>
          <cx:pt idx="56928">1800</cx:pt>
          <cx:pt idx="56929">2200</cx:pt>
          <cx:pt idx="56930">3500</cx:pt>
          <cx:pt idx="56931">4000</cx:pt>
          <cx:pt idx="56932">4000</cx:pt>
          <cx:pt idx="56933">3800</cx:pt>
          <cx:pt idx="56934">3900</cx:pt>
          <cx:pt idx="56935">2700</cx:pt>
          <cx:pt idx="56936">4200</cx:pt>
          <cx:pt idx="56937">3800</cx:pt>
          <cx:pt idx="56938">4400</cx:pt>
          <cx:pt idx="56939">3100</cx:pt>
          <cx:pt idx="56940">4200</cx:pt>
          <cx:pt idx="56941">4500</cx:pt>
          <cx:pt idx="56942">2700</cx:pt>
          <cx:pt idx="56943">2400</cx:pt>
          <cx:pt idx="56944">3100</cx:pt>
          <cx:pt idx="56945">2300</cx:pt>
          <cx:pt idx="56946">3100</cx:pt>
          <cx:pt idx="56947">2900</cx:pt>
          <cx:pt idx="56948">3100</cx:pt>
          <cx:pt idx="56949">2000</cx:pt>
          <cx:pt idx="56950">3000</cx:pt>
          <cx:pt idx="56951">2400</cx:pt>
          <cx:pt idx="56952">2800</cx:pt>
          <cx:pt idx="56953">2700</cx:pt>
          <cx:pt idx="56954">3200</cx:pt>
          <cx:pt idx="56955">3700</cx:pt>
          <cx:pt idx="56956">3900</cx:pt>
          <cx:pt idx="56957">1700</cx:pt>
          <cx:pt idx="56958">400</cx:pt>
          <cx:pt idx="56959">1200</cx:pt>
          <cx:pt idx="56960">800</cx:pt>
          <cx:pt idx="56961">1000</cx:pt>
          <cx:pt idx="56962">2100</cx:pt>
          <cx:pt idx="56963">2100</cx:pt>
          <cx:pt idx="56964">4100</cx:pt>
          <cx:pt idx="56965">2300</cx:pt>
          <cx:pt idx="56966">2800</cx:pt>
          <cx:pt idx="56967">4600</cx:pt>
          <cx:pt idx="56968">4500</cx:pt>
          <cx:pt idx="56969">3000</cx:pt>
          <cx:pt idx="56970">3500</cx:pt>
          <cx:pt idx="56971">2300</cx:pt>
          <cx:pt idx="56972">2600</cx:pt>
          <cx:pt idx="56973">3400</cx:pt>
          <cx:pt idx="56974">3400</cx:pt>
          <cx:pt idx="56975">6400</cx:pt>
          <cx:pt idx="56976">5400</cx:pt>
          <cx:pt idx="56977">3100</cx:pt>
          <cx:pt idx="56978">1300</cx:pt>
          <cx:pt idx="56979">2400</cx:pt>
          <cx:pt idx="56980">3300</cx:pt>
          <cx:pt idx="56981">5500</cx:pt>
          <cx:pt idx="56982">6300</cx:pt>
          <cx:pt idx="56983">4300</cx:pt>
          <cx:pt idx="56984">2400</cx:pt>
          <cx:pt idx="56985">3600</cx:pt>
          <cx:pt idx="56986">3300</cx:pt>
          <cx:pt idx="56987">2900</cx:pt>
          <cx:pt idx="56988">3100</cx:pt>
          <cx:pt idx="56989">2100</cx:pt>
          <cx:pt idx="56990">2500</cx:pt>
          <cx:pt idx="56991">600</cx:pt>
          <cx:pt idx="56992">2100</cx:pt>
          <cx:pt idx="56993">0</cx:pt>
          <cx:pt idx="56994">1000</cx:pt>
          <cx:pt idx="56995">1200</cx:pt>
          <cx:pt idx="56996">900</cx:pt>
          <cx:pt idx="56997">700</cx:pt>
          <cx:pt idx="56998">4400</cx:pt>
          <cx:pt idx="56999">600</cx:pt>
          <cx:pt idx="57000">500</cx:pt>
          <cx:pt idx="57001">400</cx:pt>
          <cx:pt idx="57002">1100</cx:pt>
          <cx:pt idx="57003">900</cx:pt>
          <cx:pt idx="57004">800</cx:pt>
          <cx:pt idx="57005">1800</cx:pt>
          <cx:pt idx="57006">2100</cx:pt>
          <cx:pt idx="57007">2500</cx:pt>
          <cx:pt idx="57008">1700</cx:pt>
          <cx:pt idx="57009">2200</cx:pt>
          <cx:pt idx="57010">1700</cx:pt>
          <cx:pt idx="57011">6000</cx:pt>
          <cx:pt idx="57012">5600</cx:pt>
          <cx:pt idx="57013">6700</cx:pt>
          <cx:pt idx="57014">1300</cx:pt>
          <cx:pt idx="57015">1000</cx:pt>
          <cx:pt idx="57016">1100</cx:pt>
          <cx:pt idx="57017">4700</cx:pt>
          <cx:pt idx="57018">5900</cx:pt>
          <cx:pt idx="57019">5800</cx:pt>
          <cx:pt idx="57020">1500</cx:pt>
          <cx:pt idx="57021">1500</cx:pt>
          <cx:pt idx="57022">2100</cx:pt>
          <cx:pt idx="57023">1700</cx:pt>
          <cx:pt idx="57024">700</cx:pt>
          <cx:pt idx="57025">10100</cx:pt>
          <cx:pt idx="57026">2300</cx:pt>
          <cx:pt idx="57027">1600</cx:pt>
          <cx:pt idx="57028">2100</cx:pt>
          <cx:pt idx="57029">1300</cx:pt>
          <cx:pt idx="57030">1600</cx:pt>
          <cx:pt idx="57031">1800</cx:pt>
          <cx:pt idx="57032">1700</cx:pt>
          <cx:pt idx="57033">1600</cx:pt>
          <cx:pt idx="57034">1400</cx:pt>
          <cx:pt idx="57035">1600</cx:pt>
          <cx:pt idx="57036">1700</cx:pt>
          <cx:pt idx="57037">1500</cx:pt>
          <cx:pt idx="57038">1400</cx:pt>
          <cx:pt idx="57039">4200</cx:pt>
          <cx:pt idx="57040">4800</cx:pt>
          <cx:pt idx="57041">4100</cx:pt>
          <cx:pt idx="57042">5400</cx:pt>
          <cx:pt idx="57043">6000</cx:pt>
          <cx:pt idx="57044">4800</cx:pt>
          <cx:pt idx="57045">5700</cx:pt>
          <cx:pt idx="57046">3900</cx:pt>
          <cx:pt idx="57047">4500</cx:pt>
          <cx:pt idx="57048">4200</cx:pt>
          <cx:pt idx="57049">3900</cx:pt>
          <cx:pt idx="57050">4800</cx:pt>
          <cx:pt idx="57051">6000</cx:pt>
          <cx:pt idx="57052">2800</cx:pt>
          <cx:pt idx="57053">2200</cx:pt>
          <cx:pt idx="57054">2900</cx:pt>
          <cx:pt idx="57055">4800</cx:pt>
          <cx:pt idx="57056">3200</cx:pt>
          <cx:pt idx="57057">5900</cx:pt>
          <cx:pt idx="57058">4100</cx:pt>
          <cx:pt idx="57059">5700</cx:pt>
          <cx:pt idx="57060">5800</cx:pt>
          <cx:pt idx="57061">6600</cx:pt>
          <cx:pt idx="57062">11100</cx:pt>
          <cx:pt idx="57063">3900</cx:pt>
          <cx:pt idx="57064">6300</cx:pt>
          <cx:pt idx="57065">4600</cx:pt>
          <cx:pt idx="57066">6700</cx:pt>
          <cx:pt idx="57067">6700</cx:pt>
          <cx:pt idx="57068">6400</cx:pt>
          <cx:pt idx="57069">7400</cx:pt>
          <cx:pt idx="57070">7600</cx:pt>
          <cx:pt idx="57071">9200</cx:pt>
          <cx:pt idx="57072">8700</cx:pt>
          <cx:pt idx="57073">9600</cx:pt>
          <cx:pt idx="57074">9200</cx:pt>
          <cx:pt idx="57075">2400</cx:pt>
          <cx:pt idx="57076">3000</cx:pt>
          <cx:pt idx="57077">2500</cx:pt>
          <cx:pt idx="57078">3400</cx:pt>
          <cx:pt idx="57079">2000</cx:pt>
          <cx:pt idx="57080">2500</cx:pt>
          <cx:pt idx="57081">2100</cx:pt>
          <cx:pt idx="57082">2900</cx:pt>
          <cx:pt idx="57083">2300</cx:pt>
          <cx:pt idx="57084">2700</cx:pt>
          <cx:pt idx="57085">2200</cx:pt>
          <cx:pt idx="57086">3100</cx:pt>
          <cx:pt idx="57087">600</cx:pt>
          <cx:pt idx="57088">200</cx:pt>
          <cx:pt idx="57089">2800</cx:pt>
          <cx:pt idx="57090">4300</cx:pt>
          <cx:pt idx="57091">4800</cx:pt>
          <cx:pt idx="57092">3500</cx:pt>
          <cx:pt idx="57093">600</cx:pt>
          <cx:pt idx="57094">4200</cx:pt>
          <cx:pt idx="57095">2600</cx:pt>
          <cx:pt idx="57096">5000</cx:pt>
          <cx:pt idx="57097">3600</cx:pt>
          <cx:pt idx="57098">3400</cx:pt>
          <cx:pt idx="57099">2600</cx:pt>
          <cx:pt idx="57100">3400</cx:pt>
          <cx:pt idx="57101">3200</cx:pt>
          <cx:pt idx="57102">4000</cx:pt>
          <cx:pt idx="57103">3200</cx:pt>
          <cx:pt idx="57104">4000</cx:pt>
          <cx:pt idx="57105">3900</cx:pt>
          <cx:pt idx="57106">4900</cx:pt>
          <cx:pt idx="57107">4500</cx:pt>
          <cx:pt idx="57108">3600</cx:pt>
          <cx:pt idx="57109">2800</cx:pt>
          <cx:pt idx="57110">5600</cx:pt>
          <cx:pt idx="57111">2300</cx:pt>
          <cx:pt idx="57112">3300</cx:pt>
          <cx:pt idx="57113">5800</cx:pt>
          <cx:pt idx="57114">5900</cx:pt>
          <cx:pt idx="57115">6800</cx:pt>
          <cx:pt idx="57116">5800</cx:pt>
          <cx:pt idx="57117">5100</cx:pt>
          <cx:pt idx="57118">7000</cx:pt>
          <cx:pt idx="57119">4100</cx:pt>
          <cx:pt idx="57120">6300</cx:pt>
          <cx:pt idx="57121">5500</cx:pt>
          <cx:pt idx="57122">4700</cx:pt>
          <cx:pt idx="57123">2600</cx:pt>
          <cx:pt idx="57124">3100</cx:pt>
          <cx:pt idx="57125">3200</cx:pt>
          <cx:pt idx="57126">3300</cx:pt>
          <cx:pt idx="57127">2500</cx:pt>
          <cx:pt idx="57128">2300</cx:pt>
          <cx:pt idx="57129">2600</cx:pt>
          <cx:pt idx="57130">2100</cx:pt>
          <cx:pt idx="57131">2100</cx:pt>
          <cx:pt idx="57132">2700</cx:pt>
          <cx:pt idx="57133">2200</cx:pt>
          <cx:pt idx="57134">2500</cx:pt>
          <cx:pt idx="57135">3000</cx:pt>
          <cx:pt idx="57136">2900</cx:pt>
          <cx:pt idx="57137">2500</cx:pt>
          <cx:pt idx="57138">2300</cx:pt>
          <cx:pt idx="57139">2100</cx:pt>
          <cx:pt idx="57140">2600</cx:pt>
          <cx:pt idx="57141">2800</cx:pt>
          <cx:pt idx="57142">2700</cx:pt>
          <cx:pt idx="57143">2900</cx:pt>
          <cx:pt idx="57144">2500</cx:pt>
          <cx:pt idx="57145">2700</cx:pt>
          <cx:pt idx="57146">3100</cx:pt>
          <cx:pt idx="57147">1000</cx:pt>
          <cx:pt idx="57148">1500</cx:pt>
          <cx:pt idx="57149">900</cx:pt>
          <cx:pt idx="57150">38100</cx:pt>
          <cx:pt idx="57151">1500</cx:pt>
          <cx:pt idx="57152">1400</cx:pt>
          <cx:pt idx="57153">1600</cx:pt>
          <cx:pt idx="57154">1300</cx:pt>
          <cx:pt idx="57155">900</cx:pt>
          <cx:pt idx="57156">1000</cx:pt>
          <cx:pt idx="57157">1000</cx:pt>
          <cx:pt idx="57158">2100</cx:pt>
          <cx:pt idx="57159">6200</cx:pt>
          <cx:pt idx="57160">10200</cx:pt>
          <cx:pt idx="57161">1400</cx:pt>
          <cx:pt idx="57162">35100</cx:pt>
          <cx:pt idx="57163">46200</cx:pt>
          <cx:pt idx="57164">100</cx:pt>
          <cx:pt idx="57165">400</cx:pt>
          <cx:pt idx="57166">700</cx:pt>
          <cx:pt idx="57167">700</cx:pt>
          <cx:pt idx="57168">1200</cx:pt>
          <cx:pt idx="57169">1200</cx:pt>
          <cx:pt idx="57170">2100</cx:pt>
          <cx:pt idx="57171">600</cx:pt>
          <cx:pt idx="57172">500</cx:pt>
          <cx:pt idx="57173">2000</cx:pt>
          <cx:pt idx="57174">1800</cx:pt>
          <cx:pt idx="57175">2000</cx:pt>
          <cx:pt idx="57176">1800</cx:pt>
          <cx:pt idx="57177">2300</cx:pt>
          <cx:pt idx="57178">1700</cx:pt>
          <cx:pt idx="57179">1900</cx:pt>
          <cx:pt idx="57180">1800</cx:pt>
          <cx:pt idx="57181">2300</cx:pt>
          <cx:pt idx="57182">1500</cx:pt>
          <cx:pt idx="57183">3900</cx:pt>
          <cx:pt idx="57184">3400</cx:pt>
          <cx:pt idx="57185">2500</cx:pt>
          <cx:pt idx="57186">3000</cx:pt>
          <cx:pt idx="57187">4200</cx:pt>
          <cx:pt idx="57188">3300</cx:pt>
          <cx:pt idx="57189">3300</cx:pt>
          <cx:pt idx="57190">3500</cx:pt>
          <cx:pt idx="57191">4000</cx:pt>
          <cx:pt idx="57192">2400</cx:pt>
          <cx:pt idx="57193">3200</cx:pt>
          <cx:pt idx="57194">3400</cx:pt>
          <cx:pt idx="57195">1700</cx:pt>
          <cx:pt idx="57196">800</cx:pt>
          <cx:pt idx="57197">1100</cx:pt>
          <cx:pt idx="57198">4800</cx:pt>
          <cx:pt idx="57199">5300</cx:pt>
          <cx:pt idx="57200">6800</cx:pt>
          <cx:pt idx="57201">5500</cx:pt>
          <cx:pt idx="57202">5000</cx:pt>
          <cx:pt idx="57203">4900</cx:pt>
          <cx:pt idx="57204">4700</cx:pt>
          <cx:pt idx="57205">4600</cx:pt>
          <cx:pt idx="57206">6200</cx:pt>
          <cx:pt idx="57207">4700</cx:pt>
          <cx:pt idx="57208">3300</cx:pt>
          <cx:pt idx="57209">2700</cx:pt>
          <cx:pt idx="57210">1500</cx:pt>
          <cx:pt idx="57211">4200</cx:pt>
          <cx:pt idx="57212">2800</cx:pt>
          <cx:pt idx="57213">2000</cx:pt>
          <cx:pt idx="57214">3900</cx:pt>
          <cx:pt idx="57215">2700</cx:pt>
          <cx:pt idx="57216">3100</cx:pt>
          <cx:pt idx="57217">2600</cx:pt>
          <cx:pt idx="57218">3300</cx:pt>
          <cx:pt idx="57219">5100</cx:pt>
          <cx:pt idx="57220">4800</cx:pt>
          <cx:pt idx="57221">3700</cx:pt>
          <cx:pt idx="57222">4100</cx:pt>
          <cx:pt idx="57223">5400</cx:pt>
          <cx:pt idx="57224">4400</cx:pt>
          <cx:pt idx="57225">4200</cx:pt>
          <cx:pt idx="57226">4300</cx:pt>
          <cx:pt idx="57227">3500</cx:pt>
          <cx:pt idx="57228">3700</cx:pt>
          <cx:pt idx="57229">3500</cx:pt>
          <cx:pt idx="57230">4500</cx:pt>
          <cx:pt idx="57231">4300</cx:pt>
          <cx:pt idx="57232">5500</cx:pt>
          <cx:pt idx="57233">7300</cx:pt>
          <cx:pt idx="57234">5600</cx:pt>
          <cx:pt idx="57235">8900</cx:pt>
          <cx:pt idx="57236">5300</cx:pt>
          <cx:pt idx="57237">6500</cx:pt>
          <cx:pt idx="57238">6900</cx:pt>
          <cx:pt idx="57239">6300</cx:pt>
          <cx:pt idx="57240">7000</cx:pt>
          <cx:pt idx="57241">7500</cx:pt>
          <cx:pt idx="57242">5000</cx:pt>
          <cx:pt idx="57243">6500</cx:pt>
          <cx:pt idx="57244">1200</cx:pt>
          <cx:pt idx="57245">500</cx:pt>
          <cx:pt idx="57246">2100</cx:pt>
          <cx:pt idx="57247">700</cx:pt>
          <cx:pt idx="57248">0</cx:pt>
          <cx:pt idx="57249">0</cx:pt>
          <cx:pt idx="57250">0</cx:pt>
          <cx:pt idx="57251">0</cx:pt>
          <cx:pt idx="57252">0</cx:pt>
          <cx:pt idx="57253">0</cx:pt>
          <cx:pt idx="57254">100</cx:pt>
          <cx:pt idx="57255">0</cx:pt>
          <cx:pt idx="57256">9100</cx:pt>
          <cx:pt idx="57257">5600</cx:pt>
          <cx:pt idx="57258">1900</cx:pt>
          <cx:pt idx="57259">1900</cx:pt>
          <cx:pt idx="57260">1800</cx:pt>
          <cx:pt idx="57261">2000</cx:pt>
          <cx:pt idx="57262">3100</cx:pt>
          <cx:pt idx="57263">2800</cx:pt>
          <cx:pt idx="57264">3600</cx:pt>
          <cx:pt idx="57265">3800</cx:pt>
          <cx:pt idx="57266">2800</cx:pt>
          <cx:pt idx="57267">1500</cx:pt>
          <cx:pt idx="57268">1500</cx:pt>
          <cx:pt idx="57269">1000</cx:pt>
          <cx:pt idx="57270">3700</cx:pt>
          <cx:pt idx="57271">3700</cx:pt>
          <cx:pt idx="57272">3700</cx:pt>
          <cx:pt idx="57273">3600</cx:pt>
          <cx:pt idx="57274">4000</cx:pt>
          <cx:pt idx="57275">3500</cx:pt>
          <cx:pt idx="57276">4500</cx:pt>
          <cx:pt idx="57277">6200</cx:pt>
          <cx:pt idx="57278">5000</cx:pt>
          <cx:pt idx="57279">5700</cx:pt>
          <cx:pt idx="57280">10900</cx:pt>
          <cx:pt idx="57281">8500</cx:pt>
          <cx:pt idx="57282">7900</cx:pt>
          <cx:pt idx="57283">1900</cx:pt>
          <cx:pt idx="57284">1200</cx:pt>
          <cx:pt idx="57285">2800</cx:pt>
          <cx:pt idx="57286">3200</cx:pt>
          <cx:pt idx="57287">3200</cx:pt>
          <cx:pt idx="57288">3000</cx:pt>
          <cx:pt idx="57289">2700</cx:pt>
          <cx:pt idx="57290">3300</cx:pt>
          <cx:pt idx="57291">2700</cx:pt>
          <cx:pt idx="57292">4300</cx:pt>
          <cx:pt idx="57293">2500</cx:pt>
          <cx:pt idx="57294">4100</cx:pt>
          <cx:pt idx="57295">2400</cx:pt>
          <cx:pt idx="57296">3100</cx:pt>
          <cx:pt idx="57297">3500</cx:pt>
          <cx:pt idx="57298">6600</cx:pt>
          <cx:pt idx="57299">300</cx:pt>
          <cx:pt idx="57300">1800</cx:pt>
          <cx:pt idx="57301">2100</cx:pt>
          <cx:pt idx="57302">3700</cx:pt>
          <cx:pt idx="57303">2300</cx:pt>
          <cx:pt idx="57304">1100</cx:pt>
          <cx:pt idx="57305">1100</cx:pt>
          <cx:pt idx="57306">1900</cx:pt>
          <cx:pt idx="57307">3100</cx:pt>
          <cx:pt idx="57308">2800</cx:pt>
          <cx:pt idx="57309">3100</cx:pt>
          <cx:pt idx="57310">3000</cx:pt>
          <cx:pt idx="57311">1900</cx:pt>
          <cx:pt idx="57312">2600</cx:pt>
          <cx:pt idx="57313">1700</cx:pt>
          <cx:pt idx="57314">2300</cx:pt>
          <cx:pt idx="57315">2200</cx:pt>
          <cx:pt idx="57316">1900</cx:pt>
          <cx:pt idx="57317">1000</cx:pt>
          <cx:pt idx="57318">1400</cx:pt>
          <cx:pt idx="57319">1300</cx:pt>
          <cx:pt idx="57320">1300</cx:pt>
          <cx:pt idx="57321">1100</cx:pt>
          <cx:pt idx="57322">1400</cx:pt>
          <cx:pt idx="57323">1100</cx:pt>
          <cx:pt idx="57324">1200</cx:pt>
          <cx:pt idx="57325">1300</cx:pt>
          <cx:pt idx="57326">1200</cx:pt>
          <cx:pt idx="57327">1000</cx:pt>
          <cx:pt idx="57328">2400</cx:pt>
          <cx:pt idx="57329">2100</cx:pt>
          <cx:pt idx="57330">2800</cx:pt>
          <cx:pt idx="57331">8300</cx:pt>
          <cx:pt idx="57332">3500</cx:pt>
          <cx:pt idx="57333">5500</cx:pt>
          <cx:pt idx="57334">2700</cx:pt>
          <cx:pt idx="57335">3100</cx:pt>
          <cx:pt idx="57336">3000</cx:pt>
          <cx:pt idx="57337">7300</cx:pt>
          <cx:pt idx="57338">41500</cx:pt>
          <cx:pt idx="57339">9100</cx:pt>
          <cx:pt idx="57340">2000</cx:pt>
          <cx:pt idx="57341">4800</cx:pt>
          <cx:pt idx="57342">9300</cx:pt>
          <cx:pt idx="57343">3100</cx:pt>
          <cx:pt idx="57344">3000</cx:pt>
          <cx:pt idx="57345">2300</cx:pt>
          <cx:pt idx="57346">3000</cx:pt>
          <cx:pt idx="57347">2600</cx:pt>
          <cx:pt idx="57348">2900</cx:pt>
          <cx:pt idx="57349">1900</cx:pt>
          <cx:pt idx="57350">2200</cx:pt>
          <cx:pt idx="57351">2800</cx:pt>
          <cx:pt idx="57352">1900</cx:pt>
          <cx:pt idx="57353">1900</cx:pt>
          <cx:pt idx="57354">2000</cx:pt>
          <cx:pt idx="57355">2000</cx:pt>
          <cx:pt idx="57356">3000</cx:pt>
          <cx:pt idx="57357">2000</cx:pt>
          <cx:pt idx="57358">2000</cx:pt>
          <cx:pt idx="57359">2100</cx:pt>
          <cx:pt idx="57360">3000</cx:pt>
          <cx:pt idx="57361">2700</cx:pt>
          <cx:pt idx="57362">4200</cx:pt>
          <cx:pt idx="57363">2200</cx:pt>
          <cx:pt idx="57364">2700</cx:pt>
          <cx:pt idx="57365">3300</cx:pt>
          <cx:pt idx="57366">2800</cx:pt>
          <cx:pt idx="57367">3200</cx:pt>
          <cx:pt idx="57368">2300</cx:pt>
          <cx:pt idx="57369">1500</cx:pt>
          <cx:pt idx="57370">1600</cx:pt>
          <cx:pt idx="57371">1100</cx:pt>
          <cx:pt idx="57372">1400</cx:pt>
          <cx:pt idx="57373">900</cx:pt>
          <cx:pt idx="57374">1200</cx:pt>
          <cx:pt idx="57375">1200</cx:pt>
          <cx:pt idx="57376">2500</cx:pt>
          <cx:pt idx="57377">2100</cx:pt>
          <cx:pt idx="57378">2800</cx:pt>
          <cx:pt idx="57379">4000</cx:pt>
          <cx:pt idx="57380">6000</cx:pt>
          <cx:pt idx="57381">5400</cx:pt>
          <cx:pt idx="57382">2000</cx:pt>
          <cx:pt idx="57383">2900</cx:pt>
          <cx:pt idx="57384">3200</cx:pt>
          <cx:pt idx="57385">2600</cx:pt>
          <cx:pt idx="57386">2900</cx:pt>
          <cx:pt idx="57387">2700</cx:pt>
          <cx:pt idx="57388">2100</cx:pt>
          <cx:pt idx="57389">400</cx:pt>
          <cx:pt idx="57390">2500</cx:pt>
          <cx:pt idx="57391">1200</cx:pt>
          <cx:pt idx="57392">5100</cx:pt>
          <cx:pt idx="57393">2700</cx:pt>
          <cx:pt idx="57394">5800</cx:pt>
          <cx:pt idx="57395">5500</cx:pt>
          <cx:pt idx="57396">1500</cx:pt>
          <cx:pt idx="57397">1100</cx:pt>
          <cx:pt idx="57398">1000</cx:pt>
          <cx:pt idx="57399">1700</cx:pt>
          <cx:pt idx="57400">1400</cx:pt>
          <cx:pt idx="57401">1200</cx:pt>
          <cx:pt idx="57402">800</cx:pt>
          <cx:pt idx="57403">200</cx:pt>
          <cx:pt idx="57404">2800</cx:pt>
          <cx:pt idx="57405">3300</cx:pt>
          <cx:pt idx="57406">2600</cx:pt>
          <cx:pt idx="57407">2600</cx:pt>
          <cx:pt idx="57408">4200</cx:pt>
          <cx:pt idx="57409">10900</cx:pt>
          <cx:pt idx="57410">11000</cx:pt>
          <cx:pt idx="57411">20700</cx:pt>
          <cx:pt idx="57412">13400</cx:pt>
          <cx:pt idx="57413">4400</cx:pt>
          <cx:pt idx="57414">5200</cx:pt>
          <cx:pt idx="57415">2900</cx:pt>
          <cx:pt idx="57416">8300</cx:pt>
          <cx:pt idx="57417">2200</cx:pt>
          <cx:pt idx="57418">2000</cx:pt>
          <cx:pt idx="57419">1600</cx:pt>
          <cx:pt idx="57420">5100</cx:pt>
          <cx:pt idx="57421">3900</cx:pt>
          <cx:pt idx="57422">1400</cx:pt>
          <cx:pt idx="57423">300</cx:pt>
          <cx:pt idx="57424">100</cx:pt>
          <cx:pt idx="57425">1000</cx:pt>
          <cx:pt idx="57426">3500</cx:pt>
          <cx:pt idx="57427">12500</cx:pt>
          <cx:pt idx="57428">3200</cx:pt>
          <cx:pt idx="57429">3600</cx:pt>
          <cx:pt idx="57430">3400</cx:pt>
          <cx:pt idx="57431">3700</cx:pt>
          <cx:pt idx="57432">3400</cx:pt>
          <cx:pt idx="57433">7400</cx:pt>
          <cx:pt idx="57434">25700</cx:pt>
          <cx:pt idx="57435">2700</cx:pt>
          <cx:pt idx="57436">2300</cx:pt>
          <cx:pt idx="57437">4200</cx:pt>
          <cx:pt idx="57438">2500</cx:pt>
          <cx:pt idx="57439">2400</cx:pt>
          <cx:pt idx="57440">6300</cx:pt>
          <cx:pt idx="57441">7300</cx:pt>
          <cx:pt idx="57442">4400</cx:pt>
          <cx:pt idx="57443">5600</cx:pt>
          <cx:pt idx="57444">5000</cx:pt>
          <cx:pt idx="57445">1600</cx:pt>
          <cx:pt idx="57446">1900</cx:pt>
          <cx:pt idx="57447">1500</cx:pt>
          <cx:pt idx="57448">1800</cx:pt>
          <cx:pt idx="57449">1800</cx:pt>
          <cx:pt idx="57450">1600</cx:pt>
          <cx:pt idx="57451">2000</cx:pt>
          <cx:pt idx="57452">0</cx:pt>
          <cx:pt idx="57453">800</cx:pt>
          <cx:pt idx="57454">1800</cx:pt>
          <cx:pt idx="57455">800</cx:pt>
          <cx:pt idx="57456">1600</cx:pt>
          <cx:pt idx="57457">1600</cx:pt>
          <cx:pt idx="57458">700</cx:pt>
          <cx:pt idx="57459">1000</cx:pt>
          <cx:pt idx="57460">1000</cx:pt>
          <cx:pt idx="57461">900</cx:pt>
          <cx:pt idx="57462">1200</cx:pt>
          <cx:pt idx="57463">1000</cx:pt>
          <cx:pt idx="57464">1000</cx:pt>
          <cx:pt idx="57465">4500</cx:pt>
          <cx:pt idx="57466">5200</cx:pt>
          <cx:pt idx="57467">4300</cx:pt>
          <cx:pt idx="57468">4700</cx:pt>
          <cx:pt idx="57469">6100</cx:pt>
          <cx:pt idx="57470">2900</cx:pt>
          <cx:pt idx="57471">1800</cx:pt>
          <cx:pt idx="57472">2700</cx:pt>
          <cx:pt idx="57473">4000</cx:pt>
          <cx:pt idx="57474">2300</cx:pt>
          <cx:pt idx="57475">4000</cx:pt>
          <cx:pt idx="57476">5800</cx:pt>
          <cx:pt idx="57477">8200</cx:pt>
          <cx:pt idx="57478">700</cx:pt>
          <cx:pt idx="57479">2100</cx:pt>
          <cx:pt idx="57480">2100</cx:pt>
          <cx:pt idx="57481">3000</cx:pt>
          <cx:pt idx="57482">2800</cx:pt>
          <cx:pt idx="57483">900</cx:pt>
          <cx:pt idx="57484">500</cx:pt>
          <cx:pt idx="57485">600</cx:pt>
          <cx:pt idx="57486">500</cx:pt>
          <cx:pt idx="57487">2600</cx:pt>
          <cx:pt idx="57488">4100</cx:pt>
          <cx:pt idx="57489">0</cx:pt>
          <cx:pt idx="57490">0</cx:pt>
          <cx:pt idx="57491">500</cx:pt>
          <cx:pt idx="57492">0</cx:pt>
          <cx:pt idx="57493">0</cx:pt>
          <cx:pt idx="57494">300</cx:pt>
          <cx:pt idx="57495">3400</cx:pt>
          <cx:pt idx="57496">300</cx:pt>
          <cx:pt idx="57497">300</cx:pt>
          <cx:pt idx="57498">100</cx:pt>
          <cx:pt idx="57499">400</cx:pt>
          <cx:pt idx="57500">200</cx:pt>
          <cx:pt idx="57501">1100</cx:pt>
          <cx:pt idx="57502">1400</cx:pt>
          <cx:pt idx="57503">900</cx:pt>
          <cx:pt idx="57504">1000</cx:pt>
          <cx:pt idx="57505">900</cx:pt>
          <cx:pt idx="57506">2500</cx:pt>
          <cx:pt idx="57507">3400</cx:pt>
          <cx:pt idx="57508">1600</cx:pt>
          <cx:pt idx="57509">1600</cx:pt>
          <cx:pt idx="57510">1400</cx:pt>
          <cx:pt idx="57511">1700</cx:pt>
          <cx:pt idx="57512">1600</cx:pt>
          <cx:pt idx="57513">1200</cx:pt>
          <cx:pt idx="57514">1800</cx:pt>
          <cx:pt idx="57515">1400</cx:pt>
          <cx:pt idx="57516">1500</cx:pt>
          <cx:pt idx="57517">1300</cx:pt>
          <cx:pt idx="57518">1600</cx:pt>
          <cx:pt idx="57519">1300</cx:pt>
          <cx:pt idx="57520">1200</cx:pt>
          <cx:pt idx="57521">1400</cx:pt>
          <cx:pt idx="57522">1300</cx:pt>
          <cx:pt idx="57523">1300</cx:pt>
          <cx:pt idx="57524">1500</cx:pt>
          <cx:pt idx="57525">5200</cx:pt>
          <cx:pt idx="57526">800</cx:pt>
          <cx:pt idx="57527">1000</cx:pt>
          <cx:pt idx="57528">1400</cx:pt>
          <cx:pt idx="57529">3000</cx:pt>
          <cx:pt idx="57530">3000</cx:pt>
          <cx:pt idx="57531">2700</cx:pt>
          <cx:pt idx="57532">3000</cx:pt>
          <cx:pt idx="57533">3000</cx:pt>
          <cx:pt idx="57534">3600</cx:pt>
          <cx:pt idx="57535">2800</cx:pt>
          <cx:pt idx="57536">3100</cx:pt>
          <cx:pt idx="57537">3500</cx:pt>
          <cx:pt idx="57538">3400</cx:pt>
          <cx:pt idx="57539">3600</cx:pt>
          <cx:pt idx="57540">2500</cx:pt>
          <cx:pt idx="57541">3600</cx:pt>
          <cx:pt idx="57542">4200</cx:pt>
          <cx:pt idx="57543">2700</cx:pt>
          <cx:pt idx="57544">5100</cx:pt>
          <cx:pt idx="57545">1800</cx:pt>
          <cx:pt idx="57546">3500</cx:pt>
          <cx:pt idx="57547">2900</cx:pt>
          <cx:pt idx="57548">700</cx:pt>
          <cx:pt idx="57549">700</cx:pt>
          <cx:pt idx="57550">500</cx:pt>
          <cx:pt idx="57551">700</cx:pt>
          <cx:pt idx="57552">500</cx:pt>
          <cx:pt idx="57553">400</cx:pt>
          <cx:pt idx="57554">600</cx:pt>
          <cx:pt idx="57555">400</cx:pt>
          <cx:pt idx="57556">700</cx:pt>
          <cx:pt idx="57557">600</cx:pt>
          <cx:pt idx="57558">600</cx:pt>
          <cx:pt idx="57559">1000</cx:pt>
          <cx:pt idx="57560">3900</cx:pt>
          <cx:pt idx="57561">3900</cx:pt>
          <cx:pt idx="57562">3200</cx:pt>
          <cx:pt idx="57563">4000</cx:pt>
          <cx:pt idx="57564">3300</cx:pt>
          <cx:pt idx="57565">2500</cx:pt>
          <cx:pt idx="57566">2800</cx:pt>
          <cx:pt idx="57567">2200</cx:pt>
          <cx:pt idx="57568">2500</cx:pt>
          <cx:pt idx="57569">2600</cx:pt>
          <cx:pt idx="57570">2800</cx:pt>
          <cx:pt idx="57571">2400</cx:pt>
          <cx:pt idx="57572">200</cx:pt>
          <cx:pt idx="57573">1400</cx:pt>
          <cx:pt idx="57574">800</cx:pt>
          <cx:pt idx="57575">900</cx:pt>
          <cx:pt idx="57576">900</cx:pt>
          <cx:pt idx="57577">900</cx:pt>
          <cx:pt idx="57578">1100</cx:pt>
          <cx:pt idx="57579">800</cx:pt>
          <cx:pt idx="57580">900</cx:pt>
          <cx:pt idx="57581">900</cx:pt>
          <cx:pt idx="57582">1500</cx:pt>
          <cx:pt idx="57583">800</cx:pt>
          <cx:pt idx="57584">2200</cx:pt>
          <cx:pt idx="57585">2300</cx:pt>
          <cx:pt idx="57586">1100</cx:pt>
          <cx:pt idx="57587">1100</cx:pt>
          <cx:pt idx="57588">900</cx:pt>
          <cx:pt idx="57589">700</cx:pt>
          <cx:pt idx="57590">900</cx:pt>
          <cx:pt idx="57591">800</cx:pt>
          <cx:pt idx="57592">200</cx:pt>
          <cx:pt idx="57593">1000</cx:pt>
          <cx:pt idx="57594">400</cx:pt>
          <cx:pt idx="57595">700</cx:pt>
          <cx:pt idx="57596">2600</cx:pt>
          <cx:pt idx="57597">700</cx:pt>
          <cx:pt idx="57598">1600</cx:pt>
          <cx:pt idx="57599">1600</cx:pt>
          <cx:pt idx="57600">1400</cx:pt>
          <cx:pt idx="57601">1200</cx:pt>
          <cx:pt idx="57602">2200</cx:pt>
          <cx:pt idx="57603">1700</cx:pt>
          <cx:pt idx="57604">2300</cx:pt>
          <cx:pt idx="57605">2300</cx:pt>
          <cx:pt idx="57606">1600</cx:pt>
          <cx:pt idx="57607">1300</cx:pt>
          <cx:pt idx="57608">2100</cx:pt>
          <cx:pt idx="57609">2200</cx:pt>
          <cx:pt idx="57610">1900</cx:pt>
          <cx:pt idx="57611">800</cx:pt>
          <cx:pt idx="57612">2000</cx:pt>
          <cx:pt idx="57613">2600</cx:pt>
          <cx:pt idx="57614">2600</cx:pt>
          <cx:pt idx="57615">2000</cx:pt>
          <cx:pt idx="57616">1800</cx:pt>
          <cx:pt idx="57617">2300</cx:pt>
          <cx:pt idx="57618">2300</cx:pt>
          <cx:pt idx="57619">2200</cx:pt>
          <cx:pt idx="57620">1400</cx:pt>
          <cx:pt idx="57621">1700</cx:pt>
          <cx:pt idx="57622">2000</cx:pt>
          <cx:pt idx="57623">2400</cx:pt>
          <cx:pt idx="57624">2500</cx:pt>
          <cx:pt idx="57625">400</cx:pt>
          <cx:pt idx="57626">700</cx:pt>
          <cx:pt idx="57627">1600</cx:pt>
          <cx:pt idx="57628">1700</cx:pt>
          <cx:pt idx="57629">1300</cx:pt>
          <cx:pt idx="57630">2200</cx:pt>
          <cx:pt idx="57631">1400</cx:pt>
          <cx:pt idx="57632">2200</cx:pt>
          <cx:pt idx="57633">2600</cx:pt>
          <cx:pt idx="57634">2200</cx:pt>
          <cx:pt idx="57635">1700</cx:pt>
          <cx:pt idx="57636">2300</cx:pt>
          <cx:pt idx="57637">2300</cx:pt>
          <cx:pt idx="57638">1900</cx:pt>
          <cx:pt idx="57639">2000</cx:pt>
          <cx:pt idx="57640">2700</cx:pt>
          <cx:pt idx="57641">2300</cx:pt>
          <cx:pt idx="57642">2200</cx:pt>
          <cx:pt idx="57643">1400</cx:pt>
          <cx:pt idx="57644">1800</cx:pt>
          <cx:pt idx="57645">1800</cx:pt>
          <cx:pt idx="57646">2000</cx:pt>
          <cx:pt idx="57647">1300</cx:pt>
          <cx:pt idx="57648">2300</cx:pt>
          <cx:pt idx="57649">1700</cx:pt>
          <cx:pt idx="57650">2000</cx:pt>
          <cx:pt idx="57651">1600</cx:pt>
          <cx:pt idx="57652">1900</cx:pt>
          <cx:pt idx="57653">1700</cx:pt>
          <cx:pt idx="57654">1900</cx:pt>
          <cx:pt idx="57655">2000</cx:pt>
          <cx:pt idx="57656">1800</cx:pt>
          <cx:pt idx="57657">2200</cx:pt>
          <cx:pt idx="57658">2100</cx:pt>
          <cx:pt idx="57659">3200</cx:pt>
          <cx:pt idx="57660">2400</cx:pt>
          <cx:pt idx="57661">2500</cx:pt>
          <cx:pt idx="57662">4200</cx:pt>
          <cx:pt idx="57663">1800</cx:pt>
          <cx:pt idx="57664">3100</cx:pt>
          <cx:pt idx="57665">1900</cx:pt>
          <cx:pt idx="57666">3000</cx:pt>
          <cx:pt idx="57667">2900</cx:pt>
          <cx:pt idx="57668">1700</cx:pt>
          <cx:pt idx="57669">2600</cx:pt>
          <cx:pt idx="57670">1500</cx:pt>
          <cx:pt idx="57671">1500</cx:pt>
          <cx:pt idx="57672">900</cx:pt>
          <cx:pt idx="57673">200</cx:pt>
          <cx:pt idx="57674">1500</cx:pt>
          <cx:pt idx="57675">3300</cx:pt>
          <cx:pt idx="57676">3000</cx:pt>
          <cx:pt idx="57677">3000</cx:pt>
          <cx:pt idx="57678">3300</cx:pt>
          <cx:pt idx="57679">3700</cx:pt>
          <cx:pt idx="57680">3200</cx:pt>
          <cx:pt idx="57681">1200</cx:pt>
          <cx:pt idx="57682">1500</cx:pt>
          <cx:pt idx="57683">1400</cx:pt>
          <cx:pt idx="57684">2100</cx:pt>
          <cx:pt idx="57685">1600</cx:pt>
          <cx:pt idx="57686">1300</cx:pt>
          <cx:pt idx="57687">900</cx:pt>
          <cx:pt idx="57688">400</cx:pt>
          <cx:pt idx="57689">300</cx:pt>
          <cx:pt idx="57690">700</cx:pt>
          <cx:pt idx="57691">900</cx:pt>
          <cx:pt idx="57692">400</cx:pt>
          <cx:pt idx="57693">2900</cx:pt>
          <cx:pt idx="57694">3300</cx:pt>
          <cx:pt idx="57695">2300</cx:pt>
          <cx:pt idx="57696">2900</cx:pt>
          <cx:pt idx="57697">2900</cx:pt>
          <cx:pt idx="57698">2400</cx:pt>
          <cx:pt idx="57699">2400</cx:pt>
          <cx:pt idx="57700">2000</cx:pt>
          <cx:pt idx="57701">1800</cx:pt>
          <cx:pt idx="57702">2100</cx:pt>
          <cx:pt idx="57703">2600</cx:pt>
          <cx:pt idx="57704">2000</cx:pt>
          <cx:pt idx="57705">1500</cx:pt>
          <cx:pt idx="57706">1100</cx:pt>
          <cx:pt idx="57707">700</cx:pt>
          <cx:pt idx="57708">1500</cx:pt>
          <cx:pt idx="57709">1200</cx:pt>
          <cx:pt idx="57710">1300</cx:pt>
          <cx:pt idx="57711">1900</cx:pt>
          <cx:pt idx="57712">1800</cx:pt>
          <cx:pt idx="57713">800</cx:pt>
          <cx:pt idx="57714">2800</cx:pt>
          <cx:pt idx="57715">2700</cx:pt>
          <cx:pt idx="57716">2300</cx:pt>
          <cx:pt idx="57717">1300</cx:pt>
          <cx:pt idx="57718">1400</cx:pt>
          <cx:pt idx="57719">2700</cx:pt>
          <cx:pt idx="57720">1500</cx:pt>
          <cx:pt idx="57721">600</cx:pt>
          <cx:pt idx="57722">200</cx:pt>
          <cx:pt idx="57723">0</cx:pt>
          <cx:pt idx="57724">0</cx:pt>
          <cx:pt idx="57725">100</cx:pt>
          <cx:pt idx="57726">2200</cx:pt>
          <cx:pt idx="57727">1900</cx:pt>
          <cx:pt idx="57728">1700</cx:pt>
          <cx:pt idx="57729">1700</cx:pt>
          <cx:pt idx="57730">1800</cx:pt>
          <cx:pt idx="57731">1800</cx:pt>
          <cx:pt idx="57732">2400</cx:pt>
          <cx:pt idx="57733">1900</cx:pt>
          <cx:pt idx="57734">2500</cx:pt>
          <cx:pt idx="57735">2200</cx:pt>
          <cx:pt idx="57736">1800</cx:pt>
          <cx:pt idx="57737">1800</cx:pt>
          <cx:pt idx="57738">1300</cx:pt>
          <cx:pt idx="57739">1200</cx:pt>
          <cx:pt idx="57740">1500</cx:pt>
          <cx:pt idx="57741">1100</cx:pt>
          <cx:pt idx="57742">1300</cx:pt>
          <cx:pt idx="57743">1100</cx:pt>
          <cx:pt idx="57744">1700</cx:pt>
          <cx:pt idx="57745">1100</cx:pt>
          <cx:pt idx="57746">1200</cx:pt>
          <cx:pt idx="57747">1300</cx:pt>
          <cx:pt idx="57748">1200</cx:pt>
          <cx:pt idx="57749">1100</cx:pt>
          <cx:pt idx="57750">1300</cx:pt>
          <cx:pt idx="57751">1600</cx:pt>
          <cx:pt idx="57752">1300</cx:pt>
          <cx:pt idx="57753">1300</cx:pt>
          <cx:pt idx="57754">1300</cx:pt>
          <cx:pt idx="57755">1200</cx:pt>
          <cx:pt idx="57756">1400</cx:pt>
          <cx:pt idx="57757">1100</cx:pt>
          <cx:pt idx="57758">1200</cx:pt>
          <cx:pt idx="57759">1400</cx:pt>
          <cx:pt idx="57760">1300</cx:pt>
          <cx:pt idx="57761">1000</cx:pt>
          <cx:pt idx="57762">1100</cx:pt>
          <cx:pt idx="57763">1400</cx:pt>
          <cx:pt idx="57764">1400</cx:pt>
          <cx:pt idx="57765">400</cx:pt>
          <cx:pt idx="57766">500</cx:pt>
          <cx:pt idx="57767">100</cx:pt>
          <cx:pt idx="57768">500</cx:pt>
          <cx:pt idx="57769">100</cx:pt>
          <cx:pt idx="57770">300</cx:pt>
          <cx:pt idx="57771">700</cx:pt>
          <cx:pt idx="57772">800</cx:pt>
          <cx:pt idx="57773">800</cx:pt>
          <cx:pt idx="57774">600</cx:pt>
          <cx:pt idx="57775">1000</cx:pt>
          <cx:pt idx="57776">600</cx:pt>
          <cx:pt idx="57777">2600</cx:pt>
          <cx:pt idx="57778">2800</cx:pt>
          <cx:pt idx="57779">3200</cx:pt>
          <cx:pt idx="57780">2400</cx:pt>
          <cx:pt idx="57781">2200</cx:pt>
          <cx:pt idx="57782">2600</cx:pt>
          <cx:pt idx="57783">3300</cx:pt>
          <cx:pt idx="57784">2800</cx:pt>
          <cx:pt idx="57785">3500</cx:pt>
          <cx:pt idx="57786">3300</cx:pt>
          <cx:pt idx="57787">2700</cx:pt>
          <cx:pt idx="57788">3100</cx:pt>
          <cx:pt idx="57789">800</cx:pt>
          <cx:pt idx="57790">1500</cx:pt>
          <cx:pt idx="57791">1600</cx:pt>
          <cx:pt idx="57792">1800</cx:pt>
          <cx:pt idx="57793">1800</cx:pt>
          <cx:pt idx="57794">1100</cx:pt>
          <cx:pt idx="57795">3400</cx:pt>
          <cx:pt idx="57796">1200</cx:pt>
          <cx:pt idx="57797">1700</cx:pt>
          <cx:pt idx="57798">1400</cx:pt>
          <cx:pt idx="57799">1700</cx:pt>
          <cx:pt idx="57800">1600</cx:pt>
          <cx:pt idx="57801">1100</cx:pt>
          <cx:pt idx="57802">1400</cx:pt>
          <cx:pt idx="57803">1500</cx:pt>
          <cx:pt idx="57804">1700</cx:pt>
          <cx:pt idx="57805">1200</cx:pt>
          <cx:pt idx="57806">1200</cx:pt>
          <cx:pt idx="57807">1500</cx:pt>
          <cx:pt idx="57808">1600</cx:pt>
          <cx:pt idx="57809">1600</cx:pt>
          <cx:pt idx="57810">1500</cx:pt>
          <cx:pt idx="57811">1700</cx:pt>
          <cx:pt idx="57812">1600</cx:pt>
          <cx:pt idx="57813">100</cx:pt>
          <cx:pt idx="57814">3700</cx:pt>
          <cx:pt idx="57815">5700</cx:pt>
          <cx:pt idx="57816">10800</cx:pt>
          <cx:pt idx="57817">9900</cx:pt>
          <cx:pt idx="57818">7600</cx:pt>
          <cx:pt idx="57819">7100</cx:pt>
          <cx:pt idx="57820">6000</cx:pt>
          <cx:pt idx="57821">4400</cx:pt>
          <cx:pt idx="57822">3800</cx:pt>
          <cx:pt idx="57823">4000</cx:pt>
          <cx:pt idx="57824">5700</cx:pt>
          <cx:pt idx="57825">3300</cx:pt>
          <cx:pt idx="57826">4000</cx:pt>
          <cx:pt idx="57827">3100</cx:pt>
          <cx:pt idx="57828">3900</cx:pt>
          <cx:pt idx="57829">3600</cx:pt>
          <cx:pt idx="57830">3100</cx:pt>
          <cx:pt idx="57831">4000</cx:pt>
          <cx:pt idx="57832">2700</cx:pt>
          <cx:pt idx="57833">3500</cx:pt>
          <cx:pt idx="57834">2100</cx:pt>
          <cx:pt idx="57835">3000</cx:pt>
          <cx:pt idx="57836">2400</cx:pt>
          <cx:pt idx="57837">1400</cx:pt>
          <cx:pt idx="57838">1400</cx:pt>
          <cx:pt idx="57839">1100</cx:pt>
          <cx:pt idx="57840">1500</cx:pt>
          <cx:pt idx="57841">1300</cx:pt>
          <cx:pt idx="57842">1600</cx:pt>
          <cx:pt idx="57843">1500</cx:pt>
          <cx:pt idx="57844">1400</cx:pt>
          <cx:pt idx="57845">1400</cx:pt>
          <cx:pt idx="57846">1400</cx:pt>
          <cx:pt idx="57847">1500</cx:pt>
          <cx:pt idx="57848">1200</cx:pt>
          <cx:pt idx="57849">5800</cx:pt>
          <cx:pt idx="57850">6700</cx:pt>
          <cx:pt idx="57851">3100</cx:pt>
          <cx:pt idx="57852">5300</cx:pt>
          <cx:pt idx="57853">4900</cx:pt>
          <cx:pt idx="57854">5200</cx:pt>
          <cx:pt idx="57855">6200</cx:pt>
          <cx:pt idx="57856">5900</cx:pt>
          <cx:pt idx="57857">5700</cx:pt>
          <cx:pt idx="57858">5900</cx:pt>
          <cx:pt idx="57859">5700</cx:pt>
          <cx:pt idx="57860">5900</cx:pt>
          <cx:pt idx="57861">1700</cx:pt>
          <cx:pt idx="57862">1900</cx:pt>
          <cx:pt idx="57863">1200</cx:pt>
          <cx:pt idx="57864">2200</cx:pt>
          <cx:pt idx="57865">1900</cx:pt>
          <cx:pt idx="57866">1900</cx:pt>
          <cx:pt idx="57867">1900</cx:pt>
          <cx:pt idx="57868">1800</cx:pt>
          <cx:pt idx="57869">1600</cx:pt>
          <cx:pt idx="57870">1600</cx:pt>
          <cx:pt idx="57871">2000</cx:pt>
          <cx:pt idx="57872">1900</cx:pt>
          <cx:pt idx="57873">3000</cx:pt>
          <cx:pt idx="57874">3100</cx:pt>
          <cx:pt idx="57875">2300</cx:pt>
          <cx:pt idx="57876">2200</cx:pt>
          <cx:pt idx="57877">2700</cx:pt>
          <cx:pt idx="57878">3000</cx:pt>
          <cx:pt idx="57879">3400</cx:pt>
          <cx:pt idx="57880">2700</cx:pt>
          <cx:pt idx="57881">2900</cx:pt>
          <cx:pt idx="57882">3100</cx:pt>
          <cx:pt idx="57883">3300</cx:pt>
          <cx:pt idx="57884">2700</cx:pt>
          <cx:pt idx="57885">3600</cx:pt>
          <cx:pt idx="57886">3800</cx:pt>
          <cx:pt idx="57887">3200</cx:pt>
          <cx:pt idx="57888">3800</cx:pt>
          <cx:pt idx="57889">3300</cx:pt>
          <cx:pt idx="57890">3600</cx:pt>
          <cx:pt idx="57891">4700</cx:pt>
          <cx:pt idx="57892">4500</cx:pt>
          <cx:pt idx="57893">4000</cx:pt>
          <cx:pt idx="57894">4200</cx:pt>
          <cx:pt idx="57895">4600</cx:pt>
          <cx:pt idx="57896">3400</cx:pt>
          <cx:pt idx="57897">5700</cx:pt>
          <cx:pt idx="57898">6600</cx:pt>
          <cx:pt idx="57899">6200</cx:pt>
          <cx:pt idx="57900">4800</cx:pt>
          <cx:pt idx="57901">4900</cx:pt>
          <cx:pt idx="57902">4500</cx:pt>
          <cx:pt idx="57903">1800</cx:pt>
          <cx:pt idx="57904">0</cx:pt>
          <cx:pt idx="57905">100</cx:pt>
          <cx:pt idx="57906">300</cx:pt>
          <cx:pt idx="57907">100</cx:pt>
          <cx:pt idx="57908">3200</cx:pt>
          <cx:pt idx="57909">4800</cx:pt>
          <cx:pt idx="57910">3900</cx:pt>
          <cx:pt idx="57911">3500</cx:pt>
          <cx:pt idx="57912">4700</cx:pt>
          <cx:pt idx="57913">6000</cx:pt>
          <cx:pt idx="57914">200</cx:pt>
          <cx:pt idx="57915">7000</cx:pt>
          <cx:pt idx="57916">3800</cx:pt>
          <cx:pt idx="57917">3700</cx:pt>
          <cx:pt idx="57918">3300</cx:pt>
          <cx:pt idx="57919">2700</cx:pt>
          <cx:pt idx="57920">3700</cx:pt>
          <cx:pt idx="57921">2900</cx:pt>
          <cx:pt idx="57922">1200</cx:pt>
          <cx:pt idx="57923">3100</cx:pt>
          <cx:pt idx="57924">2200</cx:pt>
          <cx:pt idx="57925">3500</cx:pt>
          <cx:pt idx="57926">2800</cx:pt>
          <cx:pt idx="57927">2700</cx:pt>
          <cx:pt idx="57928">3200</cx:pt>
          <cx:pt idx="57929">2900</cx:pt>
          <cx:pt idx="57930">3400</cx:pt>
          <cx:pt idx="57931">3000</cx:pt>
          <cx:pt idx="57932">3400</cx:pt>
          <cx:pt idx="57933">3500</cx:pt>
          <cx:pt idx="57934">2000</cx:pt>
          <cx:pt idx="57935">1700</cx:pt>
          <cx:pt idx="57936">300</cx:pt>
          <cx:pt idx="57937">0</cx:pt>
          <cx:pt idx="57938">100</cx:pt>
          <cx:pt idx="57939">800</cx:pt>
          <cx:pt idx="57940">1200</cx:pt>
          <cx:pt idx="57941">1000</cx:pt>
          <cx:pt idx="57942">1100</cx:pt>
          <cx:pt idx="57943">1200</cx:pt>
          <cx:pt idx="57944">1100</cx:pt>
          <cx:pt idx="57945">1500</cx:pt>
          <cx:pt idx="57946">700</cx:pt>
          <cx:pt idx="57947">500</cx:pt>
          <cx:pt idx="57948">500</cx:pt>
          <cx:pt idx="57949">700</cx:pt>
          <cx:pt idx="57950">700</cx:pt>
          <cx:pt idx="57951">600</cx:pt>
          <cx:pt idx="57952">500</cx:pt>
          <cx:pt idx="57953">600</cx:pt>
          <cx:pt idx="57954">500</cx:pt>
          <cx:pt idx="57955">600</cx:pt>
          <cx:pt idx="57956">600</cx:pt>
          <cx:pt idx="57957">500</cx:pt>
          <cx:pt idx="57958">3600</cx:pt>
          <cx:pt idx="57959">3700</cx:pt>
          <cx:pt idx="57960">3200</cx:pt>
          <cx:pt idx="57961">4400</cx:pt>
          <cx:pt idx="57962">3800</cx:pt>
          <cx:pt idx="57963">3700</cx:pt>
          <cx:pt idx="57964">4000</cx:pt>
          <cx:pt idx="57965">2900</cx:pt>
          <cx:pt idx="57966">3300</cx:pt>
          <cx:pt idx="57967">4000</cx:pt>
          <cx:pt idx="57968">4300</cx:pt>
          <cx:pt idx="57969">2900</cx:pt>
          <cx:pt idx="57970">1500</cx:pt>
          <cx:pt idx="57971">1700</cx:pt>
          <cx:pt idx="57972">1500</cx:pt>
          <cx:pt idx="57973">1800</cx:pt>
          <cx:pt idx="57974">1400</cx:pt>
          <cx:pt idx="57975">1400</cx:pt>
          <cx:pt idx="57976">1700</cx:pt>
          <cx:pt idx="57977">1300</cx:pt>
          <cx:pt idx="57978">2000</cx:pt>
          <cx:pt idx="57979">1400</cx:pt>
          <cx:pt idx="57980">1800</cx:pt>
          <cx:pt idx="57981">1700</cx:pt>
          <cx:pt idx="57982">400</cx:pt>
          <cx:pt idx="57983">600</cx:pt>
          <cx:pt idx="57984">1100</cx:pt>
          <cx:pt idx="57985">1500</cx:pt>
          <cx:pt idx="57986">700</cx:pt>
          <cx:pt idx="57987">1000</cx:pt>
          <cx:pt idx="57988">1500</cx:pt>
          <cx:pt idx="57989">1700</cx:pt>
          <cx:pt idx="57990">1800</cx:pt>
          <cx:pt idx="57991">1400</cx:pt>
          <cx:pt idx="57992">1500</cx:pt>
          <cx:pt idx="57993">1400</cx:pt>
          <cx:pt idx="57994">2400</cx:pt>
          <cx:pt idx="57995">2900</cx:pt>
          <cx:pt idx="57996">2200</cx:pt>
          <cx:pt idx="57997">1600</cx:pt>
          <cx:pt idx="57998">4000</cx:pt>
          <cx:pt idx="57999">3500</cx:pt>
          <cx:pt idx="58000">4900</cx:pt>
          <cx:pt idx="58001">3500</cx:pt>
          <cx:pt idx="58002">4800</cx:pt>
          <cx:pt idx="58003">3700</cx:pt>
          <cx:pt idx="58004">5500</cx:pt>
          <cx:pt idx="58005">5000</cx:pt>
          <cx:pt idx="58006">2300</cx:pt>
          <cx:pt idx="58007">2500</cx:pt>
          <cx:pt idx="58008">2000</cx:pt>
          <cx:pt idx="58009">2500</cx:pt>
          <cx:pt idx="58010">3100</cx:pt>
          <cx:pt idx="58011">2300</cx:pt>
          <cx:pt idx="58012">3000</cx:pt>
          <cx:pt idx="58013">2600</cx:pt>
          <cx:pt idx="58014">2200</cx:pt>
          <cx:pt idx="58015">2200</cx:pt>
          <cx:pt idx="58016">2200</cx:pt>
          <cx:pt idx="58017">2400</cx:pt>
          <cx:pt idx="58018">2300</cx:pt>
          <cx:pt idx="58019">2800</cx:pt>
          <cx:pt idx="58020">2800</cx:pt>
          <cx:pt idx="58021">300</cx:pt>
          <cx:pt idx="58022">100</cx:pt>
          <cx:pt idx="58023">0</cx:pt>
          <cx:pt idx="58024">3100</cx:pt>
          <cx:pt idx="58025">5000</cx:pt>
          <cx:pt idx="58026">4100</cx:pt>
          <cx:pt idx="58027">4400</cx:pt>
          <cx:pt idx="58028">4700</cx:pt>
          <cx:pt idx="58029">5700</cx:pt>
          <cx:pt idx="58030">4400</cx:pt>
          <cx:pt idx="58031">1000</cx:pt>
          <cx:pt idx="58032">900</cx:pt>
          <cx:pt idx="58033">1000</cx:pt>
          <cx:pt idx="58034">900</cx:pt>
          <cx:pt idx="58035">900</cx:pt>
          <cx:pt idx="58036">800</cx:pt>
          <cx:pt idx="58037">1100</cx:pt>
          <cx:pt idx="58038">600</cx:pt>
          <cx:pt idx="58039">900</cx:pt>
          <cx:pt idx="58040">1000</cx:pt>
          <cx:pt idx="58041">1300</cx:pt>
          <cx:pt idx="58042">1200</cx:pt>
          <cx:pt idx="58043">1400</cx:pt>
          <cx:pt idx="58044">1000</cx:pt>
          <cx:pt idx="58045">1100</cx:pt>
          <cx:pt idx="58046">1500</cx:pt>
          <cx:pt idx="58047">1200</cx:pt>
          <cx:pt idx="58048">2200</cx:pt>
          <cx:pt idx="58049">2200</cx:pt>
          <cx:pt idx="58050">2200</cx:pt>
          <cx:pt idx="58051">3000</cx:pt>
          <cx:pt idx="58052">2000</cx:pt>
          <cx:pt idx="58053">2700</cx:pt>
          <cx:pt idx="58054">2700</cx:pt>
          <cx:pt idx="58055">2800</cx:pt>
          <cx:pt idx="58056">4500</cx:pt>
          <cx:pt idx="58057">3400</cx:pt>
          <cx:pt idx="58058">5800</cx:pt>
          <cx:pt idx="58059">4400</cx:pt>
          <cx:pt idx="58060">4800</cx:pt>
          <cx:pt idx="58061">5200</cx:pt>
          <cx:pt idx="58062">5600</cx:pt>
          <cx:pt idx="58063">5400</cx:pt>
          <cx:pt idx="58064">3300</cx:pt>
          <cx:pt idx="58065">3400</cx:pt>
          <cx:pt idx="58066">2600</cx:pt>
          <cx:pt idx="58067">700</cx:pt>
          <cx:pt idx="58068">100</cx:pt>
          <cx:pt idx="58069">700</cx:pt>
          <cx:pt idx="58070">1000</cx:pt>
          <cx:pt idx="58071">500</cx:pt>
          <cx:pt idx="58072">600</cx:pt>
          <cx:pt idx="58073">600</cx:pt>
          <cx:pt idx="58074">800</cx:pt>
          <cx:pt idx="58075">700</cx:pt>
          <cx:pt idx="58076">600</cx:pt>
          <cx:pt idx="58077">400</cx:pt>
          <cx:pt idx="58078">800</cx:pt>
          <cx:pt idx="58079">1500</cx:pt>
          <cx:pt idx="58080">2400</cx:pt>
          <cx:pt idx="58081">1900</cx:pt>
          <cx:pt idx="58082">2300</cx:pt>
          <cx:pt idx="58083">2100</cx:pt>
          <cx:pt idx="58084">1900</cx:pt>
          <cx:pt idx="58085">2200</cx:pt>
          <cx:pt idx="58086">1900</cx:pt>
          <cx:pt idx="58087">2300</cx:pt>
          <cx:pt idx="58088">2300</cx:pt>
          <cx:pt idx="58089">2100</cx:pt>
          <cx:pt idx="58090">2600</cx:pt>
          <cx:pt idx="58091">2000</cx:pt>
          <cx:pt idx="58092">1100</cx:pt>
          <cx:pt idx="58093">400</cx:pt>
          <cx:pt idx="58094">800</cx:pt>
          <cx:pt idx="58095">700</cx:pt>
          <cx:pt idx="58096">300</cx:pt>
          <cx:pt idx="58097">0</cx:pt>
          <cx:pt idx="58098">100</cx:pt>
          <cx:pt idx="58099">500</cx:pt>
          <cx:pt idx="58100">800</cx:pt>
          <cx:pt idx="58101">700</cx:pt>
          <cx:pt idx="58102">700</cx:pt>
          <cx:pt idx="58103">1300</cx:pt>
          <cx:pt idx="58104">1900</cx:pt>
          <cx:pt idx="58105">100</cx:pt>
          <cx:pt idx="58106">200</cx:pt>
          <cx:pt idx="58107">800</cx:pt>
          <cx:pt idx="58108">900</cx:pt>
          <cx:pt idx="58109">1000</cx:pt>
          <cx:pt idx="58110">900</cx:pt>
          <cx:pt idx="58111">1000</cx:pt>
          <cx:pt idx="58112">900</cx:pt>
          <cx:pt idx="58113">1700</cx:pt>
          <cx:pt idx="58114">3500</cx:pt>
          <cx:pt idx="58115">2800</cx:pt>
          <cx:pt idx="58116">2500</cx:pt>
          <cx:pt idx="58117">2000</cx:pt>
          <cx:pt idx="58118">3300</cx:pt>
          <cx:pt idx="58119">1700</cx:pt>
          <cx:pt idx="58120">2300</cx:pt>
          <cx:pt idx="58121">3800</cx:pt>
          <cx:pt idx="58122">3600</cx:pt>
          <cx:pt idx="58123">3300</cx:pt>
          <cx:pt idx="58124">3600</cx:pt>
          <cx:pt idx="58125">4000</cx:pt>
          <cx:pt idx="58126">2800</cx:pt>
          <cx:pt idx="58127">900</cx:pt>
          <cx:pt idx="58128">1100</cx:pt>
          <cx:pt idx="58129">800</cx:pt>
          <cx:pt idx="58130">1000</cx:pt>
          <cx:pt idx="58131">1000</cx:pt>
          <cx:pt idx="58132">1000</cx:pt>
          <cx:pt idx="58133">700</cx:pt>
          <cx:pt idx="58134">600</cx:pt>
          <cx:pt idx="58135">800</cx:pt>
          <cx:pt idx="58136">700</cx:pt>
          <cx:pt idx="58137">800</cx:pt>
          <cx:pt idx="58138">600</cx:pt>
          <cx:pt idx="58139">400</cx:pt>
          <cx:pt idx="58140">1500</cx:pt>
          <cx:pt idx="58141">1000</cx:pt>
          <cx:pt idx="58142">1200</cx:pt>
          <cx:pt idx="58143">900</cx:pt>
          <cx:pt idx="58144">1300</cx:pt>
          <cx:pt idx="58145">1100</cx:pt>
          <cx:pt idx="58146">1100</cx:pt>
          <cx:pt idx="58147">900</cx:pt>
          <cx:pt idx="58148">700</cx:pt>
          <cx:pt idx="58149">1100</cx:pt>
          <cx:pt idx="58150">1200</cx:pt>
          <cx:pt idx="58151">1100</cx:pt>
          <cx:pt idx="58152">1100</cx:pt>
          <cx:pt idx="58153">900</cx:pt>
          <cx:pt idx="58154">1000</cx:pt>
          <cx:pt idx="58155">1200</cx:pt>
          <cx:pt idx="58156">1500</cx:pt>
          <cx:pt idx="58157">1300</cx:pt>
          <cx:pt idx="58158">2100</cx:pt>
          <cx:pt idx="58159">1600</cx:pt>
          <cx:pt idx="58160">100</cx:pt>
          <cx:pt idx="58161">0</cx:pt>
          <cx:pt idx="58162">2200</cx:pt>
          <cx:pt idx="58163">2700</cx:pt>
          <cx:pt idx="58164">900</cx:pt>
          <cx:pt idx="58165">1700</cx:pt>
          <cx:pt idx="58166">1700</cx:pt>
          <cx:pt idx="58167">2300</cx:pt>
          <cx:pt idx="58168">3000</cx:pt>
          <cx:pt idx="58169">1700</cx:pt>
          <cx:pt idx="58170">1600</cx:pt>
          <cx:pt idx="58171">2700</cx:pt>
          <cx:pt idx="58172">3400</cx:pt>
          <cx:pt idx="58173">2800</cx:pt>
          <cx:pt idx="58174">1900</cx:pt>
          <cx:pt idx="58175">2500</cx:pt>
          <cx:pt idx="58176">2200</cx:pt>
          <cx:pt idx="58177">2900</cx:pt>
          <cx:pt idx="58178">1500</cx:pt>
          <cx:pt idx="58179">1500</cx:pt>
          <cx:pt idx="58180">2200</cx:pt>
          <cx:pt idx="58181">2200</cx:pt>
          <cx:pt idx="58182">2500</cx:pt>
          <cx:pt idx="58183">2600</cx:pt>
          <cx:pt idx="58184">3400</cx:pt>
          <cx:pt idx="58185">2500</cx:pt>
          <cx:pt idx="58186">1900</cx:pt>
          <cx:pt idx="58187">4200</cx:pt>
          <cx:pt idx="58188">2200</cx:pt>
          <cx:pt idx="58189">3900</cx:pt>
          <cx:pt idx="58190">2600</cx:pt>
          <cx:pt idx="58191">3300</cx:pt>
          <cx:pt idx="58192">2500</cx:pt>
          <cx:pt idx="58193">3200</cx:pt>
          <cx:pt idx="58194">2500</cx:pt>
          <cx:pt idx="58195">2000</cx:pt>
          <cx:pt idx="58196">1700</cx:pt>
          <cx:pt idx="58197">1300</cx:pt>
          <cx:pt idx="58198">6700</cx:pt>
          <cx:pt idx="58199">6600</cx:pt>
          <cx:pt idx="58200">4600</cx:pt>
          <cx:pt idx="58201">7200</cx:pt>
          <cx:pt idx="58202">6500</cx:pt>
          <cx:pt idx="58203">6400</cx:pt>
          <cx:pt idx="58204">6600</cx:pt>
          <cx:pt idx="58205">6400</cx:pt>
          <cx:pt idx="58206">6000</cx:pt>
          <cx:pt idx="58207">6000</cx:pt>
          <cx:pt idx="58208">6700</cx:pt>
          <cx:pt idx="58209">6800</cx:pt>
          <cx:pt idx="58210">1800</cx:pt>
          <cx:pt idx="58211">500</cx:pt>
          <cx:pt idx="58212">1000</cx:pt>
          <cx:pt idx="58213">1200</cx:pt>
          <cx:pt idx="58214">1300</cx:pt>
          <cx:pt idx="58215">900</cx:pt>
          <cx:pt idx="58216">700</cx:pt>
          <cx:pt idx="58217">800</cx:pt>
          <cx:pt idx="58218">800</cx:pt>
          <cx:pt idx="58219">800</cx:pt>
          <cx:pt idx="58220">1000</cx:pt>
          <cx:pt idx="58221">900</cx:pt>
          <cx:pt idx="58222">1900</cx:pt>
          <cx:pt idx="58223">900</cx:pt>
          <cx:pt idx="58224">1400</cx:pt>
          <cx:pt idx="58225">1500</cx:pt>
          <cx:pt idx="58226">1600</cx:pt>
          <cx:pt idx="58227">1900</cx:pt>
          <cx:pt idx="58228">1600</cx:pt>
          <cx:pt idx="58229">1900</cx:pt>
          <cx:pt idx="58230">2900</cx:pt>
          <cx:pt idx="58231">2200</cx:pt>
          <cx:pt idx="58232">2500</cx:pt>
          <cx:pt idx="58233">2200</cx:pt>
          <cx:pt idx="58234">1200</cx:pt>
          <cx:pt idx="58235">1400</cx:pt>
          <cx:pt idx="58236">1400</cx:pt>
          <cx:pt idx="58237">1700</cx:pt>
          <cx:pt idx="58238">1600</cx:pt>
          <cx:pt idx="58239">1300</cx:pt>
          <cx:pt idx="58240">1800</cx:pt>
          <cx:pt idx="58241">1300</cx:pt>
          <cx:pt idx="58242">1400</cx:pt>
          <cx:pt idx="58243">1600</cx:pt>
          <cx:pt idx="58244">1200</cx:pt>
          <cx:pt idx="58245">1600</cx:pt>
          <cx:pt idx="58246">1900</cx:pt>
          <cx:pt idx="58247">1900</cx:pt>
          <cx:pt idx="58248">1700</cx:pt>
          <cx:pt idx="58249">1500</cx:pt>
          <cx:pt idx="58250">2400</cx:pt>
          <cx:pt idx="58251">1400</cx:pt>
          <cx:pt idx="58252">2000</cx:pt>
          <cx:pt idx="58253">1700</cx:pt>
          <cx:pt idx="58254">1800</cx:pt>
          <cx:pt idx="58255">1300</cx:pt>
          <cx:pt idx="58256">1500</cx:pt>
          <cx:pt idx="58257">1600</cx:pt>
          <cx:pt idx="58258">500</cx:pt>
          <cx:pt idx="58259">500</cx:pt>
          <cx:pt idx="58260">400</cx:pt>
          <cx:pt idx="58261">600</cx:pt>
          <cx:pt idx="58262">500</cx:pt>
          <cx:pt idx="58263">500</cx:pt>
          <cx:pt idx="58264">600</cx:pt>
          <cx:pt idx="58265">500</cx:pt>
          <cx:pt idx="58266">500</cx:pt>
          <cx:pt idx="58267">600</cx:pt>
          <cx:pt idx="58268">600</cx:pt>
          <cx:pt idx="58269">500</cx:pt>
          <cx:pt idx="58270">200</cx:pt>
          <cx:pt idx="58271">300</cx:pt>
          <cx:pt idx="58272">300</cx:pt>
          <cx:pt idx="58273">200</cx:pt>
          <cx:pt idx="58274">200</cx:pt>
          <cx:pt idx="58275">300</cx:pt>
          <cx:pt idx="58276">300</cx:pt>
          <cx:pt idx="58277">300</cx:pt>
          <cx:pt idx="58278">300</cx:pt>
          <cx:pt idx="58279">200</cx:pt>
          <cx:pt idx="58280">200</cx:pt>
          <cx:pt idx="58281">100</cx:pt>
          <cx:pt idx="58282">1300</cx:pt>
          <cx:pt idx="58283">1400</cx:pt>
          <cx:pt idx="58284">1000</cx:pt>
          <cx:pt idx="58285">1200</cx:pt>
          <cx:pt idx="58286">800</cx:pt>
          <cx:pt idx="58287">1100</cx:pt>
          <cx:pt idx="58288">1200</cx:pt>
          <cx:pt idx="58289">1300</cx:pt>
          <cx:pt idx="58290">1000</cx:pt>
          <cx:pt idx="58291">1200</cx:pt>
          <cx:pt idx="58292">1300</cx:pt>
          <cx:pt idx="58293">1100</cx:pt>
          <cx:pt idx="58294">2800</cx:pt>
          <cx:pt idx="58295">2800</cx:pt>
          <cx:pt idx="58296">3000</cx:pt>
          <cx:pt idx="58297">3100</cx:pt>
          <cx:pt idx="58298">2800</cx:pt>
          <cx:pt idx="58299">3300</cx:pt>
          <cx:pt idx="58300">4000</cx:pt>
          <cx:pt idx="58301">3000</cx:pt>
          <cx:pt idx="58302">3200</cx:pt>
          <cx:pt idx="58303">3300</cx:pt>
          <cx:pt idx="58304">3600</cx:pt>
          <cx:pt idx="58305">3000</cx:pt>
          <cx:pt idx="58306">5400</cx:pt>
          <cx:pt idx="58307">4100</cx:pt>
          <cx:pt idx="58308">4200</cx:pt>
          <cx:pt idx="58309">6800</cx:pt>
          <cx:pt idx="58310">5500</cx:pt>
          <cx:pt idx="58311">7100</cx:pt>
          <cx:pt idx="58312">2500</cx:pt>
          <cx:pt idx="58313">4700</cx:pt>
          <cx:pt idx="58314">5300</cx:pt>
          <cx:pt idx="58315">4800</cx:pt>
          <cx:pt idx="58316">6800</cx:pt>
          <cx:pt idx="58317">3800</cx:pt>
          <cx:pt idx="58318">2900</cx:pt>
          <cx:pt idx="58319">3000</cx:pt>
          <cx:pt idx="58320">2000</cx:pt>
          <cx:pt idx="58321">2000</cx:pt>
          <cx:pt idx="58322">3200</cx:pt>
          <cx:pt idx="58323">100</cx:pt>
          <cx:pt idx="58324">100</cx:pt>
          <cx:pt idx="58325">300</cx:pt>
          <cx:pt idx="58326">600</cx:pt>
          <cx:pt idx="58327">700</cx:pt>
          <cx:pt idx="58328">700</cx:pt>
          <cx:pt idx="58329">1900</cx:pt>
          <cx:pt idx="58330">2500</cx:pt>
          <cx:pt idx="58331">1500</cx:pt>
          <cx:pt idx="58332">2500</cx:pt>
          <cx:pt idx="58333">2200</cx:pt>
          <cx:pt idx="58334">1700</cx:pt>
          <cx:pt idx="58335">1900</cx:pt>
          <cx:pt idx="58336">1800</cx:pt>
          <cx:pt idx="58337">1800</cx:pt>
          <cx:pt idx="58338">2100</cx:pt>
          <cx:pt idx="58339">2600</cx:pt>
          <cx:pt idx="58340">2200</cx:pt>
          <cx:pt idx="58341">1800</cx:pt>
          <cx:pt idx="58342">2300</cx:pt>
          <cx:pt idx="58343">2900</cx:pt>
          <cx:pt idx="58344">3400</cx:pt>
          <cx:pt idx="58345">3300</cx:pt>
          <cx:pt idx="58346">2400</cx:pt>
          <cx:pt idx="58347">3300</cx:pt>
          <cx:pt idx="58348">2700</cx:pt>
          <cx:pt idx="58349">3200</cx:pt>
          <cx:pt idx="58350">2300</cx:pt>
          <cx:pt idx="58351">3600</cx:pt>
          <cx:pt idx="58352">2800</cx:pt>
          <cx:pt idx="58353">3500</cx:pt>
          <cx:pt idx="58354">2900</cx:pt>
          <cx:pt idx="58355">1900</cx:pt>
          <cx:pt idx="58356">1900</cx:pt>
          <cx:pt idx="58357">3800</cx:pt>
          <cx:pt idx="58358">4400</cx:pt>
          <cx:pt idx="58359">3000</cx:pt>
          <cx:pt idx="58360">3100</cx:pt>
          <cx:pt idx="58361">3800</cx:pt>
          <cx:pt idx="58362">3700</cx:pt>
          <cx:pt idx="58363">3900</cx:pt>
          <cx:pt idx="58364">2900</cx:pt>
          <cx:pt idx="58365">1000</cx:pt>
          <cx:pt idx="58366">1000</cx:pt>
          <cx:pt idx="58367">900</cx:pt>
          <cx:pt idx="58368">1300</cx:pt>
          <cx:pt idx="58369">1000</cx:pt>
          <cx:pt idx="58370">1100</cx:pt>
          <cx:pt idx="58371">900</cx:pt>
          <cx:pt idx="58372">1000</cx:pt>
          <cx:pt idx="58373">700</cx:pt>
          <cx:pt idx="58374">800</cx:pt>
          <cx:pt idx="58375">900</cx:pt>
          <cx:pt idx="58376">700</cx:pt>
          <cx:pt idx="58377">5300</cx:pt>
          <cx:pt idx="58378">11500</cx:pt>
          <cx:pt idx="58379">14000</cx:pt>
          <cx:pt idx="58380">13400</cx:pt>
          <cx:pt idx="58381">14200</cx:pt>
          <cx:pt idx="58382">7500</cx:pt>
          <cx:pt idx="58383">3100</cx:pt>
          <cx:pt idx="58384">0</cx:pt>
          <cx:pt idx="58385">0</cx:pt>
          <cx:pt idx="58386">100</cx:pt>
          <cx:pt idx="58387">100</cx:pt>
          <cx:pt idx="58388">1200</cx:pt>
          <cx:pt idx="58389">0</cx:pt>
          <cx:pt idx="58390">0</cx:pt>
          <cx:pt idx="58391">100</cx:pt>
          <cx:pt idx="58392">0</cx:pt>
          <cx:pt idx="58393">0</cx:pt>
          <cx:pt idx="58394">100</cx:pt>
          <cx:pt idx="58395">300</cx:pt>
          <cx:pt idx="58396">3200</cx:pt>
          <cx:pt idx="58397">2800</cx:pt>
          <cx:pt idx="58398">700</cx:pt>
          <cx:pt idx="58399">500</cx:pt>
          <cx:pt idx="58400">1400</cx:pt>
          <cx:pt idx="58401">400</cx:pt>
          <cx:pt idx="58402">1000</cx:pt>
          <cx:pt idx="58403">400</cx:pt>
          <cx:pt idx="58404">800</cx:pt>
          <cx:pt idx="58405">400</cx:pt>
          <cx:pt idx="58406">100</cx:pt>
          <cx:pt idx="58407">1000</cx:pt>
          <cx:pt idx="58408">1100</cx:pt>
          <cx:pt idx="58409">400</cx:pt>
          <cx:pt idx="58410">400</cx:pt>
          <cx:pt idx="58411">400</cx:pt>
          <cx:pt idx="58412">500</cx:pt>
          <cx:pt idx="58413">0</cx:pt>
          <cx:pt idx="58414">1100</cx:pt>
          <cx:pt idx="58415">600</cx:pt>
          <cx:pt idx="58416">700</cx:pt>
          <cx:pt idx="58417">300</cx:pt>
          <cx:pt idx="58418">300</cx:pt>
          <cx:pt idx="58419">900</cx:pt>
          <cx:pt idx="58420">600</cx:pt>
          <cx:pt idx="58421">600</cx:pt>
          <cx:pt idx="58422">0</cx:pt>
          <cx:pt idx="58423">6400</cx:pt>
          <cx:pt idx="58424">700</cx:pt>
          <cx:pt idx="58425">2800</cx:pt>
          <cx:pt idx="58426">15200</cx:pt>
          <cx:pt idx="58427">0</cx:pt>
          <cx:pt idx="58428">400</cx:pt>
          <cx:pt idx="58429">500</cx:pt>
          <cx:pt idx="58430">500</cx:pt>
          <cx:pt idx="58431">500</cx:pt>
          <cx:pt idx="58432">400</cx:pt>
          <cx:pt idx="58433">1200</cx:pt>
          <cx:pt idx="58434">1000</cx:pt>
          <cx:pt idx="58435">800</cx:pt>
          <cx:pt idx="58436">600</cx:pt>
          <cx:pt idx="58437">400</cx:pt>
          <cx:pt idx="58438">200</cx:pt>
          <cx:pt idx="58439">400</cx:pt>
          <cx:pt idx="58440">0</cx:pt>
          <cx:pt idx="58441">500</cx:pt>
          <cx:pt idx="58442">500</cx:pt>
          <cx:pt idx="58443">300</cx:pt>
          <cx:pt idx="58444">1100</cx:pt>
          <cx:pt idx="58445">400</cx:pt>
          <cx:pt idx="58446">300</cx:pt>
          <cx:pt idx="58447">600</cx:pt>
          <cx:pt idx="58448">300</cx:pt>
          <cx:pt idx="58449">500</cx:pt>
          <cx:pt idx="58450">300</cx:pt>
          <cx:pt idx="58451">700</cx:pt>
          <cx:pt idx="58452">2700</cx:pt>
          <cx:pt idx="58453">6200</cx:pt>
          <cx:pt idx="58454">3300</cx:pt>
          <cx:pt idx="58455">3500</cx:pt>
          <cx:pt idx="58456">4400</cx:pt>
          <cx:pt idx="58457">800</cx:pt>
          <cx:pt idx="58458">5100</cx:pt>
          <cx:pt idx="58459">1500</cx:pt>
          <cx:pt idx="58460">2100</cx:pt>
          <cx:pt idx="58461">1000</cx:pt>
          <cx:pt idx="58462">5500</cx:pt>
          <cx:pt idx="58463">1900</cx:pt>
          <cx:pt idx="58464">5200</cx:pt>
          <cx:pt idx="58465">1300</cx:pt>
          <cx:pt idx="58466">3400</cx:pt>
          <cx:pt idx="58467">3200</cx:pt>
          <cx:pt idx="58468">2600</cx:pt>
          <cx:pt idx="58469">4800</cx:pt>
          <cx:pt idx="58470">1000</cx:pt>
          <cx:pt idx="58471">2200</cx:pt>
          <cx:pt idx="58472">5300</cx:pt>
          <cx:pt idx="58473">4900</cx:pt>
          <cx:pt idx="58474">2400</cx:pt>
          <cx:pt idx="58475">2400</cx:pt>
          <cx:pt idx="58476">1500</cx:pt>
          <cx:pt idx="58477">4000</cx:pt>
          <cx:pt idx="58478">3100</cx:pt>
          <cx:pt idx="58479">5600</cx:pt>
          <cx:pt idx="58480">200</cx:pt>
          <cx:pt idx="58481">5500</cx:pt>
          <cx:pt idx="58482">2500</cx:pt>
          <cx:pt idx="58483">2000</cx:pt>
          <cx:pt idx="58484">3500</cx:pt>
          <cx:pt idx="58485">500</cx:pt>
          <cx:pt idx="58486">6500</cx:pt>
          <cx:pt idx="58487">13700</cx:pt>
          <cx:pt idx="58488">0</cx:pt>
          <cx:pt idx="58489">4800</cx:pt>
          <cx:pt idx="58490">4100</cx:pt>
          <cx:pt idx="58491">1600</cx:pt>
          <cx:pt idx="58492">3500</cx:pt>
          <cx:pt idx="58493">1100</cx:pt>
          <cx:pt idx="58494">3700</cx:pt>
          <cx:pt idx="58495">1200</cx:pt>
          <cx:pt idx="58496">3300</cx:pt>
          <cx:pt idx="58497">1300</cx:pt>
          <cx:pt idx="58498">6500</cx:pt>
          <cx:pt idx="58499">2400</cx:pt>
          <cx:pt idx="58500">6200</cx:pt>
          <cx:pt idx="58501">10000</cx:pt>
          <cx:pt idx="58502">4600</cx:pt>
          <cx:pt idx="58503">4000</cx:pt>
          <cx:pt idx="58504">2100</cx:pt>
          <cx:pt idx="58505">600</cx:pt>
          <cx:pt idx="58506">3100</cx:pt>
          <cx:pt idx="58507">6800</cx:pt>
          <cx:pt idx="58508">1100</cx:pt>
          <cx:pt idx="58509">3600</cx:pt>
          <cx:pt idx="58510">5200</cx:pt>
          <cx:pt idx="58511">2200</cx:pt>
          <cx:pt idx="58512">1600</cx:pt>
          <cx:pt idx="58513">4600</cx:pt>
          <cx:pt idx="58514">2100</cx:pt>
          <cx:pt idx="58515">4800</cx:pt>
          <cx:pt idx="58516">7400</cx:pt>
          <cx:pt idx="58517">3200</cx:pt>
          <cx:pt idx="58518">4500</cx:pt>
          <cx:pt idx="58519">3900</cx:pt>
          <cx:pt idx="58520">4200</cx:pt>
          <cx:pt idx="58521">300</cx:pt>
          <cx:pt idx="58522">3700</cx:pt>
          <cx:pt idx="58523">4200</cx:pt>
          <cx:pt idx="58524">4400</cx:pt>
          <cx:pt idx="58525">3000</cx:pt>
          <cx:pt idx="58526">1200</cx:pt>
          <cx:pt idx="58527">1600</cx:pt>
          <cx:pt idx="58528">2000</cx:pt>
          <cx:pt idx="58529">900</cx:pt>
          <cx:pt idx="58530">1200</cx:pt>
          <cx:pt idx="58531">6900</cx:pt>
          <cx:pt idx="58532">1800</cx:pt>
          <cx:pt idx="58533">2100</cx:pt>
          <cx:pt idx="58534">1100</cx:pt>
          <cx:pt idx="58535">2300</cx:pt>
          <cx:pt idx="58536">2400</cx:pt>
          <cx:pt idx="58537">1200</cx:pt>
          <cx:pt idx="58538">4100</cx:pt>
          <cx:pt idx="58539">2800</cx:pt>
          <cx:pt idx="58540">2500</cx:pt>
          <cx:pt idx="58541">700</cx:pt>
          <cx:pt idx="58542">3200</cx:pt>
          <cx:pt idx="58543">1600</cx:pt>
          <cx:pt idx="58544">3000</cx:pt>
          <cx:pt idx="58545">3700</cx:pt>
          <cx:pt idx="58546">0</cx:pt>
          <cx:pt idx="58547">2200</cx:pt>
          <cx:pt idx="58548">600</cx:pt>
          <cx:pt idx="58549">3500</cx:pt>
          <cx:pt idx="58550">1900</cx:pt>
          <cx:pt idx="58551">2600</cx:pt>
          <cx:pt idx="58552">2200</cx:pt>
          <cx:pt idx="58553">2800</cx:pt>
          <cx:pt idx="58554">2900</cx:pt>
          <cx:pt idx="58555">2400</cx:pt>
          <cx:pt idx="58556">3500</cx:pt>
          <cx:pt idx="58557">1600</cx:pt>
          <cx:pt idx="58558">2400</cx:pt>
          <cx:pt idx="58559">2300</cx:pt>
          <cx:pt idx="58560">3500</cx:pt>
          <cx:pt idx="58561">2100</cx:pt>
          <cx:pt idx="58562">3300</cx:pt>
          <cx:pt idx="58563">2200</cx:pt>
          <cx:pt idx="58564">4300</cx:pt>
          <cx:pt idx="58565">2100</cx:pt>
          <cx:pt idx="58566">1000</cx:pt>
          <cx:pt idx="58567">2500</cx:pt>
          <cx:pt idx="58568">2400</cx:pt>
          <cx:pt idx="58569">2500</cx:pt>
          <cx:pt idx="58570">6000</cx:pt>
          <cx:pt idx="58571">1700</cx:pt>
          <cx:pt idx="58572">2200</cx:pt>
          <cx:pt idx="58573">0</cx:pt>
          <cx:pt idx="58574">2300</cx:pt>
          <cx:pt idx="58575">3900</cx:pt>
          <cx:pt idx="58576">600</cx:pt>
          <cx:pt idx="58577">2300</cx:pt>
          <cx:pt idx="58578">2400</cx:pt>
          <cx:pt idx="58579">4600</cx:pt>
          <cx:pt idx="58580">3300</cx:pt>
          <cx:pt idx="58581">8200</cx:pt>
          <cx:pt idx="58582">2300</cx:pt>
          <cx:pt idx="58583">1700</cx:pt>
          <cx:pt idx="58584">2800</cx:pt>
          <cx:pt idx="58585">3100</cx:pt>
          <cx:pt idx="58586">1400</cx:pt>
          <cx:pt idx="58587">2700</cx:pt>
          <cx:pt idx="58588">1100</cx:pt>
          <cx:pt idx="58589">5100</cx:pt>
          <cx:pt idx="58590">4900</cx:pt>
          <cx:pt idx="58591">3500</cx:pt>
          <cx:pt idx="58592">2900</cx:pt>
          <cx:pt idx="58593">6900</cx:pt>
          <cx:pt idx="58594">3400</cx:pt>
          <cx:pt idx="58595">3400</cx:pt>
          <cx:pt idx="58596">4300</cx:pt>
          <cx:pt idx="58597">400</cx:pt>
          <cx:pt idx="58598">1500</cx:pt>
          <cx:pt idx="58599">900</cx:pt>
          <cx:pt idx="58600">2200</cx:pt>
          <cx:pt idx="58601">1300</cx:pt>
          <cx:pt idx="58602">2600</cx:pt>
          <cx:pt idx="58603">3500</cx:pt>
          <cx:pt idx="58604">0</cx:pt>
          <cx:pt idx="58605">2800</cx:pt>
          <cx:pt idx="58606">3900</cx:pt>
          <cx:pt idx="58607">800</cx:pt>
          <cx:pt idx="58608">1100</cx:pt>
          <cx:pt idx="58609">4900</cx:pt>
          <cx:pt idx="58610">2000</cx:pt>
          <cx:pt idx="58611">4500</cx:pt>
          <cx:pt idx="58612">0</cx:pt>
          <cx:pt idx="58613">2100</cx:pt>
          <cx:pt idx="58614">2200</cx:pt>
          <cx:pt idx="58615">1700</cx:pt>
          <cx:pt idx="58616">2100</cx:pt>
          <cx:pt idx="58617">5500</cx:pt>
          <cx:pt idx="58618">3300</cx:pt>
          <cx:pt idx="58619">0</cx:pt>
          <cx:pt idx="58620">3200</cx:pt>
          <cx:pt idx="58621">1000</cx:pt>
          <cx:pt idx="58622">300</cx:pt>
          <cx:pt idx="58623">6000</cx:pt>
          <cx:pt idx="58624">3600</cx:pt>
          <cx:pt idx="58625">4400</cx:pt>
          <cx:pt idx="58626">2800</cx:pt>
          <cx:pt idx="58627">1600</cx:pt>
          <cx:pt idx="58628">3500</cx:pt>
          <cx:pt idx="58629">700</cx:pt>
          <cx:pt idx="58630">2200</cx:pt>
          <cx:pt idx="58631">2100</cx:pt>
          <cx:pt idx="58632">4400</cx:pt>
          <cx:pt idx="58633">5100</cx:pt>
          <cx:pt idx="58634">5300</cx:pt>
          <cx:pt idx="58635">2800</cx:pt>
          <cx:pt idx="58636">2700</cx:pt>
          <cx:pt idx="58637">2100</cx:pt>
          <cx:pt idx="58638">2600</cx:pt>
          <cx:pt idx="58639">4900</cx:pt>
          <cx:pt idx="58640">7900</cx:pt>
          <cx:pt idx="58641">4100</cx:pt>
          <cx:pt idx="58642">2500</cx:pt>
          <cx:pt idx="58643">6200</cx:pt>
          <cx:pt idx="58644">4100</cx:pt>
          <cx:pt idx="58645">2400</cx:pt>
          <cx:pt idx="58646">1600</cx:pt>
          <cx:pt idx="58647">1700</cx:pt>
          <cx:pt idx="58648">9800</cx:pt>
          <cx:pt idx="58649">6700</cx:pt>
          <cx:pt idx="58650">1600</cx:pt>
          <cx:pt idx="58651">7000</cx:pt>
          <cx:pt idx="58652">1100</cx:pt>
          <cx:pt idx="58653">5200</cx:pt>
          <cx:pt idx="58654">3400</cx:pt>
          <cx:pt idx="58655">6300</cx:pt>
          <cx:pt idx="58656">600</cx:pt>
          <cx:pt idx="58657">1100</cx:pt>
          <cx:pt idx="58658">8000</cx:pt>
          <cx:pt idx="58659">2000</cx:pt>
          <cx:pt idx="58660">2800</cx:pt>
          <cx:pt idx="58661">3200</cx:pt>
          <cx:pt idx="58662">900</cx:pt>
          <cx:pt idx="58663">6000</cx:pt>
          <cx:pt idx="58664">3800</cx:pt>
          <cx:pt idx="58665">5600</cx:pt>
          <cx:pt idx="58666">2800</cx:pt>
          <cx:pt idx="58667">1300</cx:pt>
          <cx:pt idx="58668">4200</cx:pt>
          <cx:pt idx="58669">4800</cx:pt>
          <cx:pt idx="58670">3600</cx:pt>
          <cx:pt idx="58671">4700</cx:pt>
          <cx:pt idx="58672">1800</cx:pt>
          <cx:pt idx="58673">1300</cx:pt>
          <cx:pt idx="58674">4000</cx:pt>
          <cx:pt idx="58675">2000</cx:pt>
          <cx:pt idx="58676">3100</cx:pt>
          <cx:pt idx="58677">2200</cx:pt>
          <cx:pt idx="58678">5700</cx:pt>
          <cx:pt idx="58679">1000</cx:pt>
          <cx:pt idx="58680">2200</cx:pt>
          <cx:pt idx="58681">900</cx:pt>
          <cx:pt idx="58682">2300</cx:pt>
          <cx:pt idx="58683">4200</cx:pt>
          <cx:pt idx="58684">2300</cx:pt>
          <cx:pt idx="58685">4000</cx:pt>
          <cx:pt idx="58686">2200</cx:pt>
          <cx:pt idx="58687">3400</cx:pt>
          <cx:pt idx="58688">2500</cx:pt>
          <cx:pt idx="58689">1000</cx:pt>
          <cx:pt idx="58690">4100</cx:pt>
          <cx:pt idx="58691">1600</cx:pt>
          <cx:pt idx="58692">2000</cx:pt>
          <cx:pt idx="58693">3200</cx:pt>
          <cx:pt idx="58694">2200</cx:pt>
          <cx:pt idx="58695">800</cx:pt>
          <cx:pt idx="58696">700</cx:pt>
          <cx:pt idx="58697">3100</cx:pt>
          <cx:pt idx="58698">2300</cx:pt>
          <cx:pt idx="58699">1600</cx:pt>
          <cx:pt idx="58700">400</cx:pt>
          <cx:pt idx="58701">1700</cx:pt>
          <cx:pt idx="58702">2000</cx:pt>
          <cx:pt idx="58703">3500</cx:pt>
          <cx:pt idx="58704">1000</cx:pt>
          <cx:pt idx="58705">2700</cx:pt>
          <cx:pt idx="58706">5500</cx:pt>
          <cx:pt idx="58707">5700</cx:pt>
          <cx:pt idx="58708">72300</cx:pt>
          <cx:pt idx="58709">2500</cx:pt>
          <cx:pt idx="58710">2800</cx:pt>
          <cx:pt idx="58711">1700</cx:pt>
          <cx:pt idx="58712">3800</cx:pt>
          <cx:pt idx="58713">1200</cx:pt>
          <cx:pt idx="58714">2100</cx:pt>
          <cx:pt idx="58715">4400</cx:pt>
          <cx:pt idx="58716">1200</cx:pt>
          <cx:pt idx="58717">2500</cx:pt>
          <cx:pt idx="58718">1200</cx:pt>
          <cx:pt idx="58719">4000</cx:pt>
          <cx:pt idx="58720">700</cx:pt>
          <cx:pt idx="58721">2500</cx:pt>
          <cx:pt idx="58722">2100</cx:pt>
          <cx:pt idx="58723">900</cx:pt>
          <cx:pt idx="58724">1600</cx:pt>
          <cx:pt idx="58725">0</cx:pt>
          <cx:pt idx="58726">0</cx:pt>
          <cx:pt idx="58727">2400</cx:pt>
          <cx:pt idx="58728">500</cx:pt>
          <cx:pt idx="58729">7900</cx:pt>
          <cx:pt idx="58730">8200</cx:pt>
          <cx:pt idx="58731">3300</cx:pt>
          <cx:pt idx="58732">3200</cx:pt>
          <cx:pt idx="58733">800</cx:pt>
          <cx:pt idx="58734">100</cx:pt>
          <cx:pt idx="58735">3300</cx:pt>
          <cx:pt idx="58736">900</cx:pt>
          <cx:pt idx="58737">2500</cx:pt>
          <cx:pt idx="58738">2600</cx:pt>
          <cx:pt idx="58739">3500</cx:pt>
          <cx:pt idx="58740">6100</cx:pt>
          <cx:pt idx="58741">4200</cx:pt>
          <cx:pt idx="58742">1200</cx:pt>
          <cx:pt idx="58743">1700</cx:pt>
          <cx:pt idx="58744">6200</cx:pt>
          <cx:pt idx="58745">4000</cx:pt>
          <cx:pt idx="58746">4800</cx:pt>
          <cx:pt idx="58747">2400</cx:pt>
          <cx:pt idx="58748">1100</cx:pt>
          <cx:pt idx="58749">1000</cx:pt>
          <cx:pt idx="58750">3100</cx:pt>
          <cx:pt idx="58751">700</cx:pt>
          <cx:pt idx="58752">7100</cx:pt>
          <cx:pt idx="58753">700</cx:pt>
          <cx:pt idx="58754">1200</cx:pt>
          <cx:pt idx="58755">200</cx:pt>
          <cx:pt idx="58756">7700</cx:pt>
          <cx:pt idx="58757">3200</cx:pt>
          <cx:pt idx="58758">4100</cx:pt>
          <cx:pt idx="58759">3400</cx:pt>
          <cx:pt idx="58760">3300</cx:pt>
          <cx:pt idx="58761">5300</cx:pt>
          <cx:pt idx="58762">9600</cx:pt>
          <cx:pt idx="58763">5800</cx:pt>
          <cx:pt idx="58764">7100</cx:pt>
          <cx:pt idx="58765">0</cx:pt>
          <cx:pt idx="58766">4200</cx:pt>
          <cx:pt idx="58767">3100</cx:pt>
          <cx:pt idx="58768">1800</cx:pt>
          <cx:pt idx="58769">4300</cx:pt>
          <cx:pt idx="58770">1300</cx:pt>
          <cx:pt idx="58771">6600</cx:pt>
          <cx:pt idx="58772">2500</cx:pt>
          <cx:pt idx="58773">3100</cx:pt>
          <cx:pt idx="58774">3100</cx:pt>
          <cx:pt idx="58775">6200</cx:pt>
          <cx:pt idx="58776">3600</cx:pt>
          <cx:pt idx="58777">1500</cx:pt>
          <cx:pt idx="58778">6100</cx:pt>
          <cx:pt idx="58779">3200</cx:pt>
          <cx:pt idx="58780">4800</cx:pt>
          <cx:pt idx="58781">2400</cx:pt>
          <cx:pt idx="58782">100</cx:pt>
          <cx:pt idx="58783">21100</cx:pt>
          <cx:pt idx="58784">100</cx:pt>
          <cx:pt idx="58785">2300</cx:pt>
          <cx:pt idx="58786">3300</cx:pt>
          <cx:pt idx="58787">3200</cx:pt>
          <cx:pt idx="58788">3300</cx:pt>
          <cx:pt idx="58789">6600</cx:pt>
          <cx:pt idx="58790">1100</cx:pt>
          <cx:pt idx="58791">500</cx:pt>
          <cx:pt idx="58792">2600</cx:pt>
          <cx:pt idx="58793">0</cx:pt>
          <cx:pt idx="58794">100</cx:pt>
          <cx:pt idx="58795">0</cx:pt>
          <cx:pt idx="58796">1400</cx:pt>
          <cx:pt idx="58797">7300</cx:pt>
          <cx:pt idx="58798">2000</cx:pt>
          <cx:pt idx="58799">5800</cx:pt>
          <cx:pt idx="58800">1700</cx:pt>
          <cx:pt idx="58801">2400</cx:pt>
          <cx:pt idx="58802">4700</cx:pt>
          <cx:pt idx="58803">4700</cx:pt>
          <cx:pt idx="58804">6600</cx:pt>
          <cx:pt idx="58805">2100</cx:pt>
          <cx:pt idx="58806">5100</cx:pt>
          <cx:pt idx="58807">1700</cx:pt>
          <cx:pt idx="58808">3000</cx:pt>
          <cx:pt idx="58809">4600</cx:pt>
          <cx:pt idx="58810">900</cx:pt>
          <cx:pt idx="58811">2100</cx:pt>
          <cx:pt idx="58812">4300</cx:pt>
          <cx:pt idx="58813">1500</cx:pt>
          <cx:pt idx="58814">1200</cx:pt>
          <cx:pt idx="58815">6600</cx:pt>
          <cx:pt idx="58816">800</cx:pt>
          <cx:pt idx="58817">1800</cx:pt>
          <cx:pt idx="58818">10000</cx:pt>
          <cx:pt idx="58819">0</cx:pt>
          <cx:pt idx="58820">1100</cx:pt>
          <cx:pt idx="58821">2900</cx:pt>
          <cx:pt idx="58822">7100</cx:pt>
          <cx:pt idx="58823">3200</cx:pt>
          <cx:pt idx="58824">0</cx:pt>
          <cx:pt idx="58825">1500</cx:pt>
          <cx:pt idx="58826">200</cx:pt>
          <cx:pt idx="58827">0</cx:pt>
          <cx:pt idx="58828">1100</cx:pt>
          <cx:pt idx="58829">2500</cx:pt>
          <cx:pt idx="58830">1300</cx:pt>
          <cx:pt idx="58831">1600</cx:pt>
          <cx:pt idx="58832">1500</cx:pt>
          <cx:pt idx="58833">1400</cx:pt>
          <cx:pt idx="58834">2600</cx:pt>
          <cx:pt idx="58835">4200</cx:pt>
          <cx:pt idx="58836">3200</cx:pt>
          <cx:pt idx="58837">1900</cx:pt>
          <cx:pt idx="58838">3600</cx:pt>
          <cx:pt idx="58839">3400</cx:pt>
          <cx:pt idx="58840">2600</cx:pt>
          <cx:pt idx="58841">1900</cx:pt>
          <cx:pt idx="58842">0</cx:pt>
          <cx:pt idx="58843">1400</cx:pt>
          <cx:pt idx="58844">500</cx:pt>
          <cx:pt idx="58845">300</cx:pt>
          <cx:pt idx="58846">1300</cx:pt>
          <cx:pt idx="58847">3700</cx:pt>
          <cx:pt idx="58848">500</cx:pt>
          <cx:pt idx="58849">100</cx:pt>
          <cx:pt idx="58850">1100</cx:pt>
          <cx:pt idx="58851">4000</cx:pt>
          <cx:pt idx="58852">4600</cx:pt>
          <cx:pt idx="58853">2800</cx:pt>
          <cx:pt idx="58854">4600</cx:pt>
          <cx:pt idx="58855">2500</cx:pt>
          <cx:pt idx="58856">2600</cx:pt>
          <cx:pt idx="58857">1900</cx:pt>
          <cx:pt idx="58858">3600</cx:pt>
          <cx:pt idx="58859">3100</cx:pt>
          <cx:pt idx="58860">6200</cx:pt>
          <cx:pt idx="58861">4700</cx:pt>
          <cx:pt idx="58862">6000</cx:pt>
          <cx:pt idx="58863">0</cx:pt>
          <cx:pt idx="58864">3300</cx:pt>
          <cx:pt idx="58865">1200</cx:pt>
          <cx:pt idx="58866">3100</cx:pt>
          <cx:pt idx="58867">1000</cx:pt>
          <cx:pt idx="58868">0</cx:pt>
          <cx:pt idx="58869">0</cx:pt>
          <cx:pt idx="58870">700</cx:pt>
          <cx:pt idx="58871">7300</cx:pt>
          <cx:pt idx="58872">1200</cx:pt>
          <cx:pt idx="58873">1500</cx:pt>
          <cx:pt idx="58874">7500</cx:pt>
          <cx:pt idx="58875">3800</cx:pt>
          <cx:pt idx="58876">3700</cx:pt>
          <cx:pt idx="58877">1600</cx:pt>
          <cx:pt idx="58878">2000</cx:pt>
          <cx:pt idx="58879">4200</cx:pt>
          <cx:pt idx="58880">2400</cx:pt>
          <cx:pt idx="58881">8700</cx:pt>
          <cx:pt idx="58882">1900</cx:pt>
          <cx:pt idx="58883">4200</cx:pt>
          <cx:pt idx="58884">2400</cx:pt>
          <cx:pt idx="58885">1400</cx:pt>
          <cx:pt idx="58886">800</cx:pt>
          <cx:pt idx="58887">700</cx:pt>
          <cx:pt idx="58888">0</cx:pt>
          <cx:pt idx="58889">3600</cx:pt>
          <cx:pt idx="58890">1700</cx:pt>
          <cx:pt idx="58891">15200</cx:pt>
          <cx:pt idx="58892">2400</cx:pt>
          <cx:pt idx="58893">13000</cx:pt>
          <cx:pt idx="58894">5600</cx:pt>
          <cx:pt idx="58895">100</cx:pt>
          <cx:pt idx="58896">5300</cx:pt>
          <cx:pt idx="58897">2900</cx:pt>
          <cx:pt idx="58898">2500</cx:pt>
          <cx:pt idx="58899">3900</cx:pt>
          <cx:pt idx="58900">3100</cx:pt>
          <cx:pt idx="58901">1200</cx:pt>
          <cx:pt idx="58902">4000</cx:pt>
          <cx:pt idx="58903">2200</cx:pt>
          <cx:pt idx="58904">2900</cx:pt>
          <cx:pt idx="58905">10300</cx:pt>
          <cx:pt idx="58906">2600</cx:pt>
          <cx:pt idx="58907">1500</cx:pt>
          <cx:pt idx="58908">0</cx:pt>
          <cx:pt idx="58909">0</cx:pt>
          <cx:pt idx="58910">3900</cx:pt>
          <cx:pt idx="58911">3400</cx:pt>
          <cx:pt idx="58912">2900</cx:pt>
          <cx:pt idx="58913">4200</cx:pt>
          <cx:pt idx="58914">8000</cx:pt>
          <cx:pt idx="58915">200</cx:pt>
          <cx:pt idx="58916">2000</cx:pt>
          <cx:pt idx="58917">2100</cx:pt>
          <cx:pt idx="58918">1400</cx:pt>
          <cx:pt idx="58919">1400</cx:pt>
          <cx:pt idx="58920">0</cx:pt>
          <cx:pt idx="58921">4300</cx:pt>
          <cx:pt idx="58922">2600</cx:pt>
          <cx:pt idx="58923">4900</cx:pt>
          <cx:pt idx="58924">7200</cx:pt>
          <cx:pt idx="58925">1700</cx:pt>
          <cx:pt idx="58926">5700</cx:pt>
          <cx:pt idx="58927">3400</cx:pt>
          <cx:pt idx="58928">15800</cx:pt>
          <cx:pt idx="58929">2700</cx:pt>
          <cx:pt idx="58930">200</cx:pt>
          <cx:pt idx="58931">500</cx:pt>
          <cx:pt idx="58932">1900</cx:pt>
          <cx:pt idx="58933">0</cx:pt>
          <cx:pt idx="58934">0</cx:pt>
          <cx:pt idx="58935">600</cx:pt>
          <cx:pt idx="58936">4000</cx:pt>
          <cx:pt idx="58937">3700</cx:pt>
          <cx:pt idx="58938">6500</cx:pt>
          <cx:pt idx="58939">1900</cx:pt>
          <cx:pt idx="58940">7100</cx:pt>
          <cx:pt idx="58941">3100</cx:pt>
          <cx:pt idx="58942">800</cx:pt>
          <cx:pt idx="58943">1200</cx:pt>
          <cx:pt idx="58944">8000</cx:pt>
          <cx:pt idx="58945">3200</cx:pt>
          <cx:pt idx="58946">800</cx:pt>
          <cx:pt idx="58947">1000</cx:pt>
          <cx:pt idx="58948">1000</cx:pt>
          <cx:pt idx="58949">3300</cx:pt>
          <cx:pt idx="58950">2900</cx:pt>
          <cx:pt idx="58951">1300</cx:pt>
          <cx:pt idx="58952">3100</cx:pt>
          <cx:pt idx="58953">3100</cx:pt>
          <cx:pt idx="58954">2200</cx:pt>
          <cx:pt idx="58955">3000</cx:pt>
          <cx:pt idx="58956">1200</cx:pt>
          <cx:pt idx="58957">6200</cx:pt>
          <cx:pt idx="58958">3200</cx:pt>
          <cx:pt idx="58959">3300</cx:pt>
          <cx:pt idx="58960">5700</cx:pt>
          <cx:pt idx="58961">800</cx:pt>
          <cx:pt idx="58962">3000</cx:pt>
          <cx:pt idx="58963">4100</cx:pt>
          <cx:pt idx="58964">3400</cx:pt>
          <cx:pt idx="58965">2200</cx:pt>
          <cx:pt idx="58966">3200</cx:pt>
          <cx:pt idx="58967">4300</cx:pt>
          <cx:pt idx="58968">1800</cx:pt>
          <cx:pt idx="58969">100</cx:pt>
          <cx:pt idx="58970">1200</cx:pt>
          <cx:pt idx="58971">3900</cx:pt>
          <cx:pt idx="58972">1300</cx:pt>
          <cx:pt idx="58973">2200</cx:pt>
          <cx:pt idx="58974">4300</cx:pt>
          <cx:pt idx="58975">2600</cx:pt>
          <cx:pt idx="58976">4400</cx:pt>
          <cx:pt idx="58977">100</cx:pt>
          <cx:pt idx="58978">0</cx:pt>
          <cx:pt idx="58979">1300</cx:pt>
          <cx:pt idx="58980">3100</cx:pt>
          <cx:pt idx="58981">4900</cx:pt>
          <cx:pt idx="58982">2500</cx:pt>
          <cx:pt idx="58983">1700</cx:pt>
          <cx:pt idx="58984">4300</cx:pt>
          <cx:pt idx="58985">2600</cx:pt>
          <cx:pt idx="58986">0</cx:pt>
          <cx:pt idx="58987">3200</cx:pt>
          <cx:pt idx="58988">1400</cx:pt>
          <cx:pt idx="58989">4200</cx:pt>
          <cx:pt idx="58990">300</cx:pt>
          <cx:pt idx="58991">2800</cx:pt>
          <cx:pt idx="58992">2700</cx:pt>
          <cx:pt idx="58993">1200</cx:pt>
          <cx:pt idx="58994">200</cx:pt>
          <cx:pt idx="58995">5800</cx:pt>
          <cx:pt idx="58996">300</cx:pt>
          <cx:pt idx="58997">2000</cx:pt>
          <cx:pt idx="58998">1000</cx:pt>
          <cx:pt idx="58999">3400</cx:pt>
          <cx:pt idx="59000">3500</cx:pt>
          <cx:pt idx="59001">2000</cx:pt>
          <cx:pt idx="59002">4500</cx:pt>
          <cx:pt idx="59003">3200</cx:pt>
          <cx:pt idx="59004">3200</cx:pt>
          <cx:pt idx="59005">4800</cx:pt>
          <cx:pt idx="59006">2500</cx:pt>
          <cx:pt idx="59007">5800</cx:pt>
          <cx:pt idx="59008">2200</cx:pt>
          <cx:pt idx="59009">1100</cx:pt>
          <cx:pt idx="59010">5100</cx:pt>
          <cx:pt idx="59011">5900</cx:pt>
          <cx:pt idx="59012">5200</cx:pt>
          <cx:pt idx="59013">2200</cx:pt>
          <cx:pt idx="59014">3500</cx:pt>
          <cx:pt idx="59015">2200</cx:pt>
          <cx:pt idx="59016">4600</cx:pt>
          <cx:pt idx="59017">3400</cx:pt>
          <cx:pt idx="59018">4500</cx:pt>
          <cx:pt idx="59019">2100</cx:pt>
          <cx:pt idx="59020">5200</cx:pt>
          <cx:pt idx="59021">600</cx:pt>
          <cx:pt idx="59022">600</cx:pt>
          <cx:pt idx="59023">1400</cx:pt>
          <cx:pt idx="59024">7000</cx:pt>
          <cx:pt idx="59025">4200</cx:pt>
          <cx:pt idx="59026">2100</cx:pt>
          <cx:pt idx="59027">200</cx:pt>
          <cx:pt idx="59028">700</cx:pt>
          <cx:pt idx="59029">3000</cx:pt>
          <cx:pt idx="59030">3700</cx:pt>
          <cx:pt idx="59031">2000</cx:pt>
          <cx:pt idx="59032">1000</cx:pt>
          <cx:pt idx="59033">1700</cx:pt>
          <cx:pt idx="59034">0</cx:pt>
          <cx:pt idx="59035">4400</cx:pt>
          <cx:pt idx="59036">2300</cx:pt>
          <cx:pt idx="59037">4800</cx:pt>
          <cx:pt idx="59038">2400</cx:pt>
          <cx:pt idx="59039">5300</cx:pt>
          <cx:pt idx="59040">5500</cx:pt>
          <cx:pt idx="59041">1800</cx:pt>
          <cx:pt idx="59042">3300</cx:pt>
          <cx:pt idx="59043">700</cx:pt>
          <cx:pt idx="59044">1600</cx:pt>
          <cx:pt idx="59045">1100</cx:pt>
          <cx:pt idx="59046">4200</cx:pt>
          <cx:pt idx="59047">1800</cx:pt>
          <cx:pt idx="59048">2600</cx:pt>
          <cx:pt idx="59049">2400</cx:pt>
          <cx:pt idx="59050">7200</cx:pt>
          <cx:pt idx="59051">1000</cx:pt>
          <cx:pt idx="59052">9500</cx:pt>
          <cx:pt idx="59053">5000</cx:pt>
          <cx:pt idx="59054">11200</cx:pt>
          <cx:pt idx="59055">2300</cx:pt>
          <cx:pt idx="59056">500</cx:pt>
          <cx:pt idx="59057">5500</cx:pt>
          <cx:pt idx="59058">4800</cx:pt>
          <cx:pt idx="59059">1300</cx:pt>
          <cx:pt idx="59060">0</cx:pt>
          <cx:pt idx="59061">3900</cx:pt>
          <cx:pt idx="59062">3700</cx:pt>
          <cx:pt idx="59063">3900</cx:pt>
          <cx:pt idx="59064">1700</cx:pt>
          <cx:pt idx="59065">6900</cx:pt>
          <cx:pt idx="59066">2000</cx:pt>
          <cx:pt idx="59067">5700</cx:pt>
          <cx:pt idx="59068">1900</cx:pt>
          <cx:pt idx="59069">3000</cx:pt>
          <cx:pt idx="59070">3100</cx:pt>
          <cx:pt idx="59071">4000</cx:pt>
          <cx:pt idx="59072">0</cx:pt>
          <cx:pt idx="59073">2900</cx:pt>
          <cx:pt idx="59074">3600</cx:pt>
          <cx:pt idx="59075">5300</cx:pt>
          <cx:pt idx="59076">1000</cx:pt>
          <cx:pt idx="59077">5900</cx:pt>
          <cx:pt idx="59078">1500</cx:pt>
          <cx:pt idx="59079">3100</cx:pt>
          <cx:pt idx="59080">5700</cx:pt>
          <cx:pt idx="59081">1800</cx:pt>
          <cx:pt idx="59082">3700</cx:pt>
          <cx:pt idx="59083">1100</cx:pt>
          <cx:pt idx="59084">1500</cx:pt>
          <cx:pt idx="59085">3300</cx:pt>
          <cx:pt idx="59086">1200</cx:pt>
          <cx:pt idx="59087">1500</cx:pt>
          <cx:pt idx="59088">4000</cx:pt>
          <cx:pt idx="59089">0</cx:pt>
          <cx:pt idx="59090">2800</cx:pt>
          <cx:pt idx="59091">4300</cx:pt>
          <cx:pt idx="59092">16300</cx:pt>
          <cx:pt idx="59093">3900</cx:pt>
          <cx:pt idx="59094">1500</cx:pt>
          <cx:pt idx="59095">2100</cx:pt>
          <cx:pt idx="59096">1400</cx:pt>
          <cx:pt idx="59097">4200</cx:pt>
          <cx:pt idx="59098">3000</cx:pt>
          <cx:pt idx="59099">1000</cx:pt>
          <cx:pt idx="59100">1300</cx:pt>
          <cx:pt idx="59101">4900</cx:pt>
          <cx:pt idx="59102">3800</cx:pt>
          <cx:pt idx="59103">1900</cx:pt>
          <cx:pt idx="59104">5700</cx:pt>
          <cx:pt idx="59105">0</cx:pt>
          <cx:pt idx="59106">3400</cx:pt>
          <cx:pt idx="59107">1600</cx:pt>
          <cx:pt idx="59108">500</cx:pt>
          <cx:pt idx="59109">1700</cx:pt>
          <cx:pt idx="59110">0</cx:pt>
          <cx:pt idx="59111">0</cx:pt>
          <cx:pt idx="59112">2400</cx:pt>
          <cx:pt idx="59113">4200</cx:pt>
          <cx:pt idx="59114">400</cx:pt>
          <cx:pt idx="59115">2700</cx:pt>
          <cx:pt idx="59116">0</cx:pt>
          <cx:pt idx="59117">1200</cx:pt>
          <cx:pt idx="59118">1200</cx:pt>
          <cx:pt idx="59119">4500</cx:pt>
          <cx:pt idx="59120">2600</cx:pt>
          <cx:pt idx="59121">2200</cx:pt>
          <cx:pt idx="59122">2500</cx:pt>
          <cx:pt idx="59123">2200</cx:pt>
          <cx:pt idx="59124">3200</cx:pt>
          <cx:pt idx="59125">6500</cx:pt>
          <cx:pt idx="59126">5100</cx:pt>
          <cx:pt idx="59127">1400</cx:pt>
          <cx:pt idx="59128">2000</cx:pt>
          <cx:pt idx="59129">1600</cx:pt>
          <cx:pt idx="59130">4300</cx:pt>
          <cx:pt idx="59131">600</cx:pt>
          <cx:pt idx="59132">1600</cx:pt>
          <cx:pt idx="59133">5500</cx:pt>
          <cx:pt idx="59134">2000</cx:pt>
          <cx:pt idx="59135">3900</cx:pt>
          <cx:pt idx="59136">3300</cx:pt>
          <cx:pt idx="59137">5300</cx:pt>
          <cx:pt idx="59138">2800</cx:pt>
          <cx:pt idx="59139">800</cx:pt>
          <cx:pt idx="59140">5400</cx:pt>
          <cx:pt idx="59141">5600</cx:pt>
          <cx:pt idx="59142">1200</cx:pt>
          <cx:pt idx="59143">5100</cx:pt>
          <cx:pt idx="59144">6700</cx:pt>
          <cx:pt idx="59145">1900</cx:pt>
          <cx:pt idx="59146">0</cx:pt>
          <cx:pt idx="59147">3100</cx:pt>
          <cx:pt idx="59148">5100</cx:pt>
          <cx:pt idx="59149">7200</cx:pt>
          <cx:pt idx="59150">3400</cx:pt>
          <cx:pt idx="59151">1500</cx:pt>
          <cx:pt idx="59152">300</cx:pt>
          <cx:pt idx="59153">1800</cx:pt>
          <cx:pt idx="59154">4800</cx:pt>
          <cx:pt idx="59155">2200</cx:pt>
          <cx:pt idx="59156">600</cx:pt>
          <cx:pt idx="59157">1200</cx:pt>
          <cx:pt idx="59158">3200</cx:pt>
          <cx:pt idx="59159">9900</cx:pt>
          <cx:pt idx="59160">1100</cx:pt>
          <cx:pt idx="59161">1400</cx:pt>
          <cx:pt idx="59162">1700</cx:pt>
          <cx:pt idx="59163">7700</cx:pt>
          <cx:pt idx="59164">800</cx:pt>
          <cx:pt idx="59165">1700</cx:pt>
          <cx:pt idx="59166">1400</cx:pt>
          <cx:pt idx="59167">3600</cx:pt>
          <cx:pt idx="59168">1400</cx:pt>
          <cx:pt idx="59169">1600</cx:pt>
          <cx:pt idx="59170">2700</cx:pt>
          <cx:pt idx="59171">1300</cx:pt>
          <cx:pt idx="59172">600</cx:pt>
          <cx:pt idx="59173">2300</cx:pt>
          <cx:pt idx="59174">1600</cx:pt>
          <cx:pt idx="59175">1900</cx:pt>
          <cx:pt idx="59176">3600</cx:pt>
          <cx:pt idx="59177">3100</cx:pt>
          <cx:pt idx="59178">1200</cx:pt>
          <cx:pt idx="59179">1900</cx:pt>
          <cx:pt idx="59180">6000</cx:pt>
          <cx:pt idx="59181">1500</cx:pt>
          <cx:pt idx="59182">2800</cx:pt>
          <cx:pt idx="59183">600</cx:pt>
          <cx:pt idx="59184">1900</cx:pt>
          <cx:pt idx="59185">100</cx:pt>
          <cx:pt idx="59186">5200</cx:pt>
          <cx:pt idx="59187">4500</cx:pt>
          <cx:pt idx="59188">3900</cx:pt>
          <cx:pt idx="59189">0</cx:pt>
          <cx:pt idx="59190">1500</cx:pt>
          <cx:pt idx="59191">4400</cx:pt>
          <cx:pt idx="59192">2500</cx:pt>
          <cx:pt idx="59193">2400</cx:pt>
          <cx:pt idx="59194">1000</cx:pt>
          <cx:pt idx="59195">3300</cx:pt>
          <cx:pt idx="59196">2700</cx:pt>
          <cx:pt idx="59197">2000</cx:pt>
          <cx:pt idx="59198">900</cx:pt>
          <cx:pt idx="59199">3100</cx:pt>
          <cx:pt idx="59200">2800</cx:pt>
          <cx:pt idx="59201">3900</cx:pt>
          <cx:pt idx="59202">3300</cx:pt>
          <cx:pt idx="59203">5300</cx:pt>
          <cx:pt idx="59204">2900</cx:pt>
          <cx:pt idx="59205">4300</cx:pt>
          <cx:pt idx="59206">4000</cx:pt>
          <cx:pt idx="59207">5100</cx:pt>
          <cx:pt idx="59208">4800</cx:pt>
          <cx:pt idx="59209">700</cx:pt>
          <cx:pt idx="59210">2700</cx:pt>
          <cx:pt idx="59211">0</cx:pt>
          <cx:pt idx="59212">4900</cx:pt>
          <cx:pt idx="59213">4400</cx:pt>
          <cx:pt idx="59214">2900</cx:pt>
          <cx:pt idx="59215">1000</cx:pt>
          <cx:pt idx="59216">1400</cx:pt>
          <cx:pt idx="59217">0</cx:pt>
          <cx:pt idx="59218">1200</cx:pt>
          <cx:pt idx="59219">6700</cx:pt>
          <cx:pt idx="59220">3600</cx:pt>
          <cx:pt idx="59221">3200</cx:pt>
          <cx:pt idx="59222">2800</cx:pt>
          <cx:pt idx="59223">3200</cx:pt>
          <cx:pt idx="59224">4800</cx:pt>
          <cx:pt idx="59225">4100</cx:pt>
          <cx:pt idx="59226">4200</cx:pt>
          <cx:pt idx="59227">13000</cx:pt>
          <cx:pt idx="59228">7500</cx:pt>
          <cx:pt idx="59229">1700</cx:pt>
          <cx:pt idx="59230">8200</cx:pt>
          <cx:pt idx="59231">2800</cx:pt>
          <cx:pt idx="59232">4500</cx:pt>
          <cx:pt idx="59233">100</cx:pt>
          <cx:pt idx="59234">6800</cx:pt>
          <cx:pt idx="59235">4000</cx:pt>
          <cx:pt idx="59236">2800</cx:pt>
          <cx:pt idx="59237">1500</cx:pt>
          <cx:pt idx="59238">7500</cx:pt>
          <cx:pt idx="59239">4400</cx:pt>
          <cx:pt idx="59240">3400</cx:pt>
          <cx:pt idx="59241">1000</cx:pt>
          <cx:pt idx="59242">3600</cx:pt>
          <cx:pt idx="59243">9000</cx:pt>
          <cx:pt idx="59244">800</cx:pt>
          <cx:pt idx="59245">2700</cx:pt>
          <cx:pt idx="59246">400</cx:pt>
          <cx:pt idx="59247">3100</cx:pt>
          <cx:pt idx="59248">2800</cx:pt>
          <cx:pt idx="59249">2700</cx:pt>
          <cx:pt idx="59250">3900</cx:pt>
          <cx:pt idx="59251">4200</cx:pt>
          <cx:pt idx="59252">3600</cx:pt>
          <cx:pt idx="59253">7800</cx:pt>
          <cx:pt idx="59254">5300</cx:pt>
          <cx:pt idx="59255">4800</cx:pt>
          <cx:pt idx="59256">2000</cx:pt>
          <cx:pt idx="59257">3800</cx:pt>
          <cx:pt idx="59258">3600</cx:pt>
          <cx:pt idx="59259">3700</cx:pt>
          <cx:pt idx="59260">4400</cx:pt>
          <cx:pt idx="59261">11700</cx:pt>
          <cx:pt idx="59262">6500</cx:pt>
          <cx:pt idx="59263">5700</cx:pt>
          <cx:pt idx="59264">1200</cx:pt>
          <cx:pt idx="59265">2100</cx:pt>
          <cx:pt idx="59266">3400</cx:pt>
          <cx:pt idx="59267">4500</cx:pt>
          <cx:pt idx="59268">9200</cx:pt>
          <cx:pt idx="59269">3600</cx:pt>
          <cx:pt idx="59270">3000</cx:pt>
          <cx:pt idx="59271">3500</cx:pt>
          <cx:pt idx="59272">3500</cx:pt>
          <cx:pt idx="59273">4500</cx:pt>
          <cx:pt idx="59274">3000</cx:pt>
          <cx:pt idx="59275">3900</cx:pt>
          <cx:pt idx="59276">10200</cx:pt>
          <cx:pt idx="59277">31700</cx:pt>
          <cx:pt idx="59278">1900</cx:pt>
          <cx:pt idx="59279">9300</cx:pt>
          <cx:pt idx="59280">4200</cx:pt>
          <cx:pt idx="59281">5600</cx:pt>
          <cx:pt idx="59282">100</cx:pt>
          <cx:pt idx="59283">28800</cx:pt>
          <cx:pt idx="59284">2000</cx:pt>
          <cx:pt idx="59285">4200</cx:pt>
          <cx:pt idx="59286">3100</cx:pt>
          <cx:pt idx="59287">6400</cx:pt>
          <cx:pt idx="59288">6100</cx:pt>
          <cx:pt idx="59289">3500</cx:pt>
          <cx:pt idx="59290">400</cx:pt>
          <cx:pt idx="59291">6000</cx:pt>
          <cx:pt idx="59292">7100</cx:pt>
          <cx:pt idx="59293">2300</cx:pt>
          <cx:pt idx="59294">1700</cx:pt>
          <cx:pt idx="59295">500</cx:pt>
          <cx:pt idx="59296">3500</cx:pt>
          <cx:pt idx="59297">1800</cx:pt>
          <cx:pt idx="59298">4900</cx:pt>
          <cx:pt idx="59299">3900</cx:pt>
          <cx:pt idx="59300">3000</cx:pt>
          <cx:pt idx="59301">4700</cx:pt>
          <cx:pt idx="59302">14300</cx:pt>
          <cx:pt idx="59303">4600</cx:pt>
          <cx:pt idx="59304">5200</cx:pt>
          <cx:pt idx="59305">2100</cx:pt>
          <cx:pt idx="59306">3200</cx:pt>
          <cx:pt idx="59307">5800</cx:pt>
          <cx:pt idx="59308">3300</cx:pt>
          <cx:pt idx="59309">5300</cx:pt>
          <cx:pt idx="59310">6000</cx:pt>
          <cx:pt idx="59311">5800</cx:pt>
          <cx:pt idx="59312">7200</cx:pt>
          <cx:pt idx="59313">1300</cx:pt>
          <cx:pt idx="59314">2000</cx:pt>
          <cx:pt idx="59315">2000</cx:pt>
          <cx:pt idx="59316">6500</cx:pt>
          <cx:pt idx="59317">9200</cx:pt>
          <cx:pt idx="59318">4800</cx:pt>
          <cx:pt idx="59319">3000</cx:pt>
          <cx:pt idx="59320">2400</cx:pt>
          <cx:pt idx="59321">3700</cx:pt>
          <cx:pt idx="59322">4100</cx:pt>
          <cx:pt idx="59323">10300</cx:pt>
          <cx:pt idx="59324">10100</cx:pt>
          <cx:pt idx="59325">22800</cx:pt>
          <cx:pt idx="59326">7000</cx:pt>
          <cx:pt idx="59327">1700</cx:pt>
          <cx:pt idx="59328">7600</cx:pt>
          <cx:pt idx="59329">3500</cx:pt>
          <cx:pt idx="59330">3700</cx:pt>
          <cx:pt idx="59331">900</cx:pt>
          <cx:pt idx="59332">24400</cx:pt>
          <cx:pt idx="59333">1300</cx:pt>
          <cx:pt idx="59334">6200</cx:pt>
          <cx:pt idx="59335">3100</cx:pt>
          <cx:pt idx="59336">4900</cx:pt>
          <cx:pt idx="59337">5100</cx:pt>
          <cx:pt idx="59338">3300</cx:pt>
          <cx:pt idx="59339">400</cx:pt>
          <cx:pt idx="59340">1500</cx:pt>
          <cx:pt idx="59341">7100</cx:pt>
          <cx:pt idx="59342">900</cx:pt>
          <cx:pt idx="59343">2500</cx:pt>
          <cx:pt idx="59344">100</cx:pt>
          <cx:pt idx="59345">3000</cx:pt>
          <cx:pt idx="59346">1000</cx:pt>
          <cx:pt idx="59347">8800</cx:pt>
          <cx:pt idx="59348">2500</cx:pt>
          <cx:pt idx="59349">3600</cx:pt>
          <cx:pt idx="59350">4500</cx:pt>
          <cx:pt idx="59351">8300</cx:pt>
          <cx:pt idx="59352">3800</cx:pt>
          <cx:pt idx="59353">4400</cx:pt>
          <cx:pt idx="59354">2200</cx:pt>
          <cx:pt idx="59355">14600</cx:pt>
          <cx:pt idx="59356">3400</cx:pt>
          <cx:pt idx="59357">2700</cx:pt>
          <cx:pt idx="59358">4800</cx:pt>
          <cx:pt idx="59359">2400</cx:pt>
          <cx:pt idx="59360">7700</cx:pt>
          <cx:pt idx="59361">3700</cx:pt>
          <cx:pt idx="59362">900</cx:pt>
          <cx:pt idx="59363">2500</cx:pt>
          <cx:pt idx="59364">1800</cx:pt>
          <cx:pt idx="59365">6000</cx:pt>
          <cx:pt idx="59366">300</cx:pt>
          <cx:pt idx="59367">9000</cx:pt>
          <cx:pt idx="59368">3100</cx:pt>
          <cx:pt idx="59369">4100</cx:pt>
          <cx:pt idx="59370">3000</cx:pt>
          <cx:pt idx="59371">3400</cx:pt>
          <cx:pt idx="59372">5500</cx:pt>
          <cx:pt idx="59373">4600</cx:pt>
          <cx:pt idx="59374">5500</cx:pt>
          <cx:pt idx="59375">11000</cx:pt>
          <cx:pt idx="59376">7500</cx:pt>
          <cx:pt idx="59377">800</cx:pt>
          <cx:pt idx="59378">7700</cx:pt>
          <cx:pt idx="59379">3100</cx:pt>
          <cx:pt idx="59380">1900</cx:pt>
          <cx:pt idx="59381">0</cx:pt>
          <cx:pt idx="59382">11800</cx:pt>
          <cx:pt idx="59383">2300</cx:pt>
          <cx:pt idx="59384">7400</cx:pt>
          <cx:pt idx="59385">3200</cx:pt>
          <cx:pt idx="59386">5500</cx:pt>
          <cx:pt idx="59387">5200</cx:pt>
          <cx:pt idx="59388">3700</cx:pt>
          <cx:pt idx="59389">400</cx:pt>
          <cx:pt idx="59390">8200</cx:pt>
          <cx:pt idx="59391">1100</cx:pt>
          <cx:pt idx="59392">2000</cx:pt>
          <cx:pt idx="59393">100</cx:pt>
          <cx:pt idx="59394">3700</cx:pt>
          <cx:pt idx="59395">1200</cx:pt>
          <cx:pt idx="59396">6500</cx:pt>
          <cx:pt idx="59397">6000</cx:pt>
          <cx:pt idx="59398">5500</cx:pt>
          <cx:pt idx="59399">5900</cx:pt>
          <cx:pt idx="59400">6100</cx:pt>
          <cx:pt idx="59401">6300</cx:pt>
          <cx:pt idx="59402">4900</cx:pt>
          <cx:pt idx="59403">1800</cx:pt>
          <cx:pt idx="59404">1200</cx:pt>
          <cx:pt idx="59405">5600</cx:pt>
          <cx:pt idx="59406">4100</cx:pt>
          <cx:pt idx="59407">5300</cx:pt>
          <cx:pt idx="59408">4500</cx:pt>
          <cx:pt idx="59409">7000</cx:pt>
          <cx:pt idx="59410">3100</cx:pt>
          <cx:pt idx="59411">1000</cx:pt>
          <cx:pt idx="59412">12700</cx:pt>
          <cx:pt idx="59413">2100</cx:pt>
          <cx:pt idx="59414">6600</cx:pt>
          <cx:pt idx="59415">7100</cx:pt>
          <cx:pt idx="59416">2000</cx:pt>
          <cx:pt idx="59417">2200</cx:pt>
          <cx:pt idx="59418">2600</cx:pt>
          <cx:pt idx="59419">2600</cx:pt>
          <cx:pt idx="59420">4900</cx:pt>
          <cx:pt idx="59421">12600</cx:pt>
          <cx:pt idx="59422">4000</cx:pt>
          <cx:pt idx="59423">8400</cx:pt>
          <cx:pt idx="59424">7600</cx:pt>
          <cx:pt idx="59425">1600</cx:pt>
          <cx:pt idx="59426">3300</cx:pt>
          <cx:pt idx="59427">2700</cx:pt>
          <cx:pt idx="59428">6500</cx:pt>
          <cx:pt idx="59429">700</cx:pt>
          <cx:pt idx="59430">6800</cx:pt>
          <cx:pt idx="59431">1600</cx:pt>
          <cx:pt idx="59432">3600</cx:pt>
          <cx:pt idx="59433">3000</cx:pt>
          <cx:pt idx="59434">4300</cx:pt>
          <cx:pt idx="59435">6000</cx:pt>
          <cx:pt idx="59436">3300</cx:pt>
          <cx:pt idx="59437">500</cx:pt>
          <cx:pt idx="59438">1600</cx:pt>
          <cx:pt idx="59439">6500</cx:pt>
          <cx:pt idx="59440">1000</cx:pt>
          <cx:pt idx="59441">1100</cx:pt>
          <cx:pt idx="59442">0</cx:pt>
          <cx:pt idx="59443">3200</cx:pt>
          <cx:pt idx="59444">2400</cx:pt>
          <cx:pt idx="59445">5000</cx:pt>
          <cx:pt idx="59446">3500</cx:pt>
          <cx:pt idx="59447">5700</cx:pt>
          <cx:pt idx="59448">2000</cx:pt>
          <cx:pt idx="59449">5900</cx:pt>
          <cx:pt idx="59450">6200</cx:pt>
          <cx:pt idx="59451">4100</cx:pt>
          <cx:pt idx="59452">1800</cx:pt>
          <cx:pt idx="59453">100</cx:pt>
          <cx:pt idx="59454">3100</cx:pt>
          <cx:pt idx="59455">3900</cx:pt>
          <cx:pt idx="59456">5500</cx:pt>
          <cx:pt idx="59457">3800</cx:pt>
          <cx:pt idx="59458">9700</cx:pt>
          <cx:pt idx="59459">7100</cx:pt>
          <cx:pt idx="59460">1300</cx:pt>
          <cx:pt idx="59461">1800</cx:pt>
          <cx:pt idx="59462">2000</cx:pt>
          <cx:pt idx="59463">10500</cx:pt>
          <cx:pt idx="59464">0</cx:pt>
          <cx:pt idx="59465">6100</cx:pt>
          <cx:pt idx="59466">3100</cx:pt>
          <cx:pt idx="59467">4400</cx:pt>
          <cx:pt idx="59468">2800</cx:pt>
          <cx:pt idx="59469">2400</cx:pt>
          <cx:pt idx="59470">3400</cx:pt>
          <cx:pt idx="59471">4300</cx:pt>
          <cx:pt idx="59472">3300</cx:pt>
          <cx:pt idx="59473">4200</cx:pt>
          <cx:pt idx="59474">5700</cx:pt>
          <cx:pt idx="59475">1100</cx:pt>
          <cx:pt idx="59476">5100</cx:pt>
          <cx:pt idx="59477">2400</cx:pt>
          <cx:pt idx="59478">3900</cx:pt>
          <cx:pt idx="59479">800</cx:pt>
          <cx:pt idx="59480">5000</cx:pt>
          <cx:pt idx="59481">1400</cx:pt>
          <cx:pt idx="59482">3400</cx:pt>
          <cx:pt idx="59483">2500</cx:pt>
          <cx:pt idx="59484">4100</cx:pt>
          <cx:pt idx="59485">5500</cx:pt>
          <cx:pt idx="59486">3400</cx:pt>
          <cx:pt idx="59487">1000</cx:pt>
          <cx:pt idx="59488">3700</cx:pt>
          <cx:pt idx="59489">6000</cx:pt>
          <cx:pt idx="59490">2500</cx:pt>
          <cx:pt idx="59491">1900</cx:pt>
          <cx:pt idx="59492">1200</cx:pt>
          <cx:pt idx="59493">3000</cx:pt>
          <cx:pt idx="59494">1400</cx:pt>
          <cx:pt idx="59495">4100</cx:pt>
          <cx:pt idx="59496">2900</cx:pt>
          <cx:pt idx="59497">2800</cx:pt>
          <cx:pt idx="59498">3700</cx:pt>
          <cx:pt idx="59499">7200</cx:pt>
          <cx:pt idx="59500">5100</cx:pt>
          <cx:pt idx="59501">3600</cx:pt>
          <cx:pt idx="59502">2000</cx:pt>
          <cx:pt idx="59503">3800</cx:pt>
          <cx:pt idx="59504">2900</cx:pt>
          <cx:pt idx="59505">5800</cx:pt>
          <cx:pt idx="59506">4900</cx:pt>
          <cx:pt idx="59507">5400</cx:pt>
          <cx:pt idx="59508">4900</cx:pt>
          <cx:pt idx="59509">1100</cx:pt>
          <cx:pt idx="59510">600</cx:pt>
          <cx:pt idx="59511">1800</cx:pt>
          <cx:pt idx="59512">11200</cx:pt>
          <cx:pt idx="59513">7000</cx:pt>
          <cx:pt idx="59514">2300</cx:pt>
          <cx:pt idx="59515">1200</cx:pt>
          <cx:pt idx="59516">3100</cx:pt>
          <cx:pt idx="59517">3200</cx:pt>
          <cx:pt idx="59518">7800</cx:pt>
          <cx:pt idx="59519">7600</cx:pt>
          <cx:pt idx="59520">5600</cx:pt>
          <cx:pt idx="59521">6700</cx:pt>
          <cx:pt idx="59522">7400</cx:pt>
          <cx:pt idx="59523">1500</cx:pt>
          <cx:pt idx="59524">5200</cx:pt>
          <cx:pt idx="59525">2600</cx:pt>
          <cx:pt idx="59526">6400</cx:pt>
          <cx:pt idx="59527">1300</cx:pt>
          <cx:pt idx="59528">4800</cx:pt>
          <cx:pt idx="59529">1900</cx:pt>
          <cx:pt idx="59530">3000</cx:pt>
          <cx:pt idx="59531">2500</cx:pt>
          <cx:pt idx="59532">5000</cx:pt>
          <cx:pt idx="59533">6700</cx:pt>
          <cx:pt idx="59534">3100</cx:pt>
          <cx:pt idx="59535">1500</cx:pt>
          <cx:pt idx="59536">400</cx:pt>
          <cx:pt idx="59537">5700</cx:pt>
          <cx:pt idx="59538">4300</cx:pt>
          <cx:pt idx="59539">1400</cx:pt>
          <cx:pt idx="59540">1600</cx:pt>
          <cx:pt idx="59541">3900</cx:pt>
          <cx:pt idx="59542">3700</cx:pt>
          <cx:pt idx="59543">5100</cx:pt>
          <cx:pt idx="59544">3400</cx:pt>
          <cx:pt idx="59545">4700</cx:pt>
          <cx:pt idx="59546">4200</cx:pt>
          <cx:pt idx="59547">7600</cx:pt>
          <cx:pt idx="59548">4800</cx:pt>
          <cx:pt idx="59549">5600</cx:pt>
          <cx:pt idx="59550">2300</cx:pt>
          <cx:pt idx="59551">1900</cx:pt>
          <cx:pt idx="59552">3400</cx:pt>
          <cx:pt idx="59553">2900</cx:pt>
          <cx:pt idx="59554">6100</cx:pt>
          <cx:pt idx="59555">4900</cx:pt>
          <cx:pt idx="59556">6300</cx:pt>
          <cx:pt idx="59557">8200</cx:pt>
          <cx:pt idx="59558">1000</cx:pt>
          <cx:pt idx="59559">3900</cx:pt>
          <cx:pt idx="59560">2800</cx:pt>
          <cx:pt idx="59561">8800</cx:pt>
          <cx:pt idx="59562">7900</cx:pt>
          <cx:pt idx="59563">3100</cx:pt>
          <cx:pt idx="59564">1100</cx:pt>
          <cx:pt idx="59565">2800</cx:pt>
          <cx:pt idx="59566">1900</cx:pt>
          <cx:pt idx="59567">5900</cx:pt>
          <cx:pt idx="59568">4200</cx:pt>
          <cx:pt idx="59569">3400</cx:pt>
          <cx:pt idx="59570">2700</cx:pt>
          <cx:pt idx="59571">5400</cx:pt>
          <cx:pt idx="59572">1900</cx:pt>
          <cx:pt idx="59573">3700</cx:pt>
          <cx:pt idx="59574">2400</cx:pt>
          <cx:pt idx="59575">2400</cx:pt>
          <cx:pt idx="59576">400</cx:pt>
          <cx:pt idx="59577">6200</cx:pt>
          <cx:pt idx="59578">2400</cx:pt>
          <cx:pt idx="59579">3400</cx:pt>
          <cx:pt idx="59580">1600</cx:pt>
          <cx:pt idx="59581">4500</cx:pt>
          <cx:pt idx="59582">5200</cx:pt>
          <cx:pt idx="59583">3100</cx:pt>
          <cx:pt idx="59584">1100</cx:pt>
          <cx:pt idx="59585">800</cx:pt>
          <cx:pt idx="59586">5000</cx:pt>
          <cx:pt idx="59587">2200</cx:pt>
          <cx:pt idx="59588">1800</cx:pt>
          <cx:pt idx="59589">1500</cx:pt>
          <cx:pt idx="59590">3200</cx:pt>
          <cx:pt idx="59591">3700</cx:pt>
          <cx:pt idx="59592">4100</cx:pt>
          <cx:pt idx="59593">2700</cx:pt>
          <cx:pt idx="59594">4000</cx:pt>
          <cx:pt idx="59595">2400</cx:pt>
          <cx:pt idx="59596">8000</cx:pt>
          <cx:pt idx="59597">5300</cx:pt>
          <cx:pt idx="59598">4800</cx:pt>
          <cx:pt idx="59599">2100</cx:pt>
          <cx:pt idx="59600">3400</cx:pt>
          <cx:pt idx="59601">3400</cx:pt>
          <cx:pt idx="59602">2500</cx:pt>
          <cx:pt idx="59603">5900</cx:pt>
          <cx:pt idx="59604">5600</cx:pt>
          <cx:pt idx="59605">2000</cx:pt>
          <cx:pt idx="59606">8200</cx:pt>
          <cx:pt idx="59607">900</cx:pt>
          <cx:pt idx="59608">1600</cx:pt>
          <cx:pt idx="59609">2200</cx:pt>
          <cx:pt idx="59610">3200</cx:pt>
          <cx:pt idx="59611">7000</cx:pt>
          <cx:pt idx="59612">3700</cx:pt>
          <cx:pt idx="59613">2800</cx:pt>
          <cx:pt idx="59614">2800</cx:pt>
          <cx:pt idx="59615">2500</cx:pt>
          <cx:pt idx="59616">4500</cx:pt>
          <cx:pt idx="59617">4000</cx:pt>
          <cx:pt idx="59618">2100</cx:pt>
          <cx:pt idx="59619">5800</cx:pt>
          <cx:pt idx="59620">6100</cx:pt>
          <cx:pt idx="59621">2700</cx:pt>
          <cx:pt idx="59622">3400</cx:pt>
          <cx:pt idx="59623">2500</cx:pt>
          <cx:pt idx="59624">4200</cx:pt>
          <cx:pt idx="59625">600</cx:pt>
          <cx:pt idx="59626">5700</cx:pt>
          <cx:pt idx="59627">2300</cx:pt>
          <cx:pt idx="59628">2200</cx:pt>
          <cx:pt idx="59629">2100</cx:pt>
          <cx:pt idx="59630">4900</cx:pt>
          <cx:pt idx="59631">4700</cx:pt>
          <cx:pt idx="59632">3000</cx:pt>
          <cx:pt idx="59633">700</cx:pt>
          <cx:pt idx="59634">2900</cx:pt>
          <cx:pt idx="59635">6300</cx:pt>
          <cx:pt idx="59636">2600</cx:pt>
          <cx:pt idx="59637">800</cx:pt>
          <cx:pt idx="59638">1400</cx:pt>
          <cx:pt idx="59639">3300</cx:pt>
          <cx:pt idx="59640">500</cx:pt>
          <cx:pt idx="59641">3700</cx:pt>
          <cx:pt idx="59642">4200</cx:pt>
          <cx:pt idx="59643">6400</cx:pt>
          <cx:pt idx="59644">4600</cx:pt>
          <cx:pt idx="59645">10500</cx:pt>
          <cx:pt idx="59646">3700</cx:pt>
          <cx:pt idx="59647">4700</cx:pt>
          <cx:pt idx="59648">2500</cx:pt>
          <cx:pt idx="59649">4300</cx:pt>
          <cx:pt idx="59650">5000</cx:pt>
          <cx:pt idx="59651">3300</cx:pt>
          <cx:pt idx="59652">10300</cx:pt>
          <cx:pt idx="59653">8700</cx:pt>
          <cx:pt idx="59654">4600</cx:pt>
          <cx:pt idx="59655">1100</cx:pt>
          <cx:pt idx="59656">600</cx:pt>
          <cx:pt idx="59657">2300</cx:pt>
          <cx:pt idx="59658">100</cx:pt>
          <cx:pt idx="59659">4400</cx:pt>
          <cx:pt idx="59660">6600</cx:pt>
          <cx:pt idx="59661">2500</cx:pt>
          <cx:pt idx="59662">2400</cx:pt>
          <cx:pt idx="59663">3500</cx:pt>
          <cx:pt idx="59664">1700</cx:pt>
          <cx:pt idx="59665">3300</cx:pt>
          <cx:pt idx="59666">3400</cx:pt>
          <cx:pt idx="59667">2600</cx:pt>
          <cx:pt idx="59668">4800</cx:pt>
          <cx:pt idx="59669">6300</cx:pt>
          <cx:pt idx="59670">1800</cx:pt>
          <cx:pt idx="59671">3500</cx:pt>
          <cx:pt idx="59672">2500</cx:pt>
          <cx:pt idx="59673">5900</cx:pt>
          <cx:pt idx="59674">600</cx:pt>
          <cx:pt idx="59675">7700</cx:pt>
          <cx:pt idx="59676">2100</cx:pt>
          <cx:pt idx="59677">3100</cx:pt>
          <cx:pt idx="59678">2400</cx:pt>
          <cx:pt idx="59679">4300</cx:pt>
          <cx:pt idx="59680">5500</cx:pt>
          <cx:pt idx="59681">3100</cx:pt>
          <cx:pt idx="59682">900</cx:pt>
          <cx:pt idx="59683">2700</cx:pt>
          <cx:pt idx="59684">4900</cx:pt>
          <cx:pt idx="59685">2400</cx:pt>
          <cx:pt idx="59686">1400</cx:pt>
          <cx:pt idx="59687">1500</cx:pt>
          <cx:pt idx="59688">3000</cx:pt>
          <cx:pt idx="59689">1400</cx:pt>
          <cx:pt idx="59690">4300</cx:pt>
          <cx:pt idx="59691">3000</cx:pt>
          <cx:pt idx="59692">1600</cx:pt>
          <cx:pt idx="59693">3300</cx:pt>
          <cx:pt idx="59694">11700</cx:pt>
          <cx:pt idx="59695">4200</cx:pt>
          <cx:pt idx="59696">4800</cx:pt>
          <cx:pt idx="59697">3500</cx:pt>
          <cx:pt idx="59698">3200</cx:pt>
          <cx:pt idx="59699">1300</cx:pt>
          <cx:pt idx="59700">2300</cx:pt>
          <cx:pt idx="59701">5400</cx:pt>
          <cx:pt idx="59702">9500</cx:pt>
          <cx:pt idx="59703">3800</cx:pt>
          <cx:pt idx="59704">4900</cx:pt>
          <cx:pt idx="59705">600</cx:pt>
          <cx:pt idx="59706">2200</cx:pt>
          <cx:pt idx="59707">0</cx:pt>
          <cx:pt idx="59708">4400</cx:pt>
          <cx:pt idx="59709">6400</cx:pt>
          <cx:pt idx="59710">3900</cx:pt>
          <cx:pt idx="59711">3300</cx:pt>
          <cx:pt idx="59712">3000</cx:pt>
          <cx:pt idx="59713">3900</cx:pt>
          <cx:pt idx="59714">3700</cx:pt>
          <cx:pt idx="59715">3600</cx:pt>
          <cx:pt idx="59716">3400</cx:pt>
          <cx:pt idx="59717">4400</cx:pt>
          <cx:pt idx="59718">9900</cx:pt>
          <cx:pt idx="59719">1900</cx:pt>
          <cx:pt idx="59720">3900</cx:pt>
          <cx:pt idx="59721">1100</cx:pt>
          <cx:pt idx="59722">3100</cx:pt>
          <cx:pt idx="59723">100</cx:pt>
          <cx:pt idx="59724">5700</cx:pt>
          <cx:pt idx="59725">1500</cx:pt>
          <cx:pt idx="59726">2900</cx:pt>
          <cx:pt idx="59727">1800</cx:pt>
          <cx:pt idx="59728">6800</cx:pt>
          <cx:pt idx="59729">4900</cx:pt>
          <cx:pt idx="59730">2900</cx:pt>
          <cx:pt idx="59731">1000</cx:pt>
          <cx:pt idx="59732">2400</cx:pt>
          <cx:pt idx="59733">6000</cx:pt>
          <cx:pt idx="59734">3000</cx:pt>
          <cx:pt idx="59735">1700</cx:pt>
          <cx:pt idx="59736">1900</cx:pt>
          <cx:pt idx="59737">3200</cx:pt>
          <cx:pt idx="59738">1800</cx:pt>
          <cx:pt idx="59739">3000</cx:pt>
          <cx:pt idx="59740">3700</cx:pt>
          <cx:pt idx="59741">4700</cx:pt>
          <cx:pt idx="59742">4200</cx:pt>
          <cx:pt idx="59743">8300</cx:pt>
          <cx:pt idx="59744">4500</cx:pt>
          <cx:pt idx="59745">5100</cx:pt>
          <cx:pt idx="59746">2200</cx:pt>
          <cx:pt idx="59747">2300</cx:pt>
          <cx:pt idx="59748">3800</cx:pt>
          <cx:pt idx="59749">3800</cx:pt>
          <cx:pt idx="59750">4500</cx:pt>
          <cx:pt idx="59751">9100</cx:pt>
          <cx:pt idx="59752">5800</cx:pt>
          <cx:pt idx="59753">6300</cx:pt>
          <cx:pt idx="59754">800</cx:pt>
          <cx:pt idx="59755">1900</cx:pt>
          <cx:pt idx="59756">100</cx:pt>
          <cx:pt idx="59757">3200</cx:pt>
          <cx:pt idx="59758">10700</cx:pt>
          <cx:pt idx="59759">3100</cx:pt>
          <cx:pt idx="59760">2500</cx:pt>
          <cx:pt idx="59761">4000</cx:pt>
          <cx:pt idx="59762">4800</cx:pt>
          <cx:pt idx="59763">3100</cx:pt>
          <cx:pt idx="59764">3700</cx:pt>
          <cx:pt idx="59765">5500</cx:pt>
          <cx:pt idx="59766">3200</cx:pt>
          <cx:pt idx="59767">7600</cx:pt>
          <cx:pt idx="59768">2200</cx:pt>
          <cx:pt idx="59769">3200</cx:pt>
          <cx:pt idx="59770">7100</cx:pt>
          <cx:pt idx="59771">2300</cx:pt>
          <cx:pt idx="59772">200</cx:pt>
          <cx:pt idx="59773">10100</cx:pt>
          <cx:pt idx="59774">1700</cx:pt>
          <cx:pt idx="59775">3500</cx:pt>
          <cx:pt idx="59776">2700</cx:pt>
          <cx:pt idx="59777">4400</cx:pt>
          <cx:pt idx="59778">5300</cx:pt>
          <cx:pt idx="59779">3400</cx:pt>
          <cx:pt idx="59780">900</cx:pt>
          <cx:pt idx="59781">2700</cx:pt>
          <cx:pt idx="59782">6700</cx:pt>
          <cx:pt idx="59783">3600</cx:pt>
          <cx:pt idx="59784">1300</cx:pt>
          <cx:pt idx="59785">1700</cx:pt>
          <cx:pt idx="59786">2300</cx:pt>
          <cx:pt idx="59787">1300</cx:pt>
          <cx:pt idx="59788">3500</cx:pt>
          <cx:pt idx="59789">3100</cx:pt>
          <cx:pt idx="59790">4200</cx:pt>
          <cx:pt idx="59791">3400</cx:pt>
          <cx:pt idx="59792">8800</cx:pt>
          <cx:pt idx="59793">5100</cx:pt>
          <cx:pt idx="59794">4100</cx:pt>
          <cx:pt idx="59795">2200</cx:pt>
          <cx:pt idx="59796">3600</cx:pt>
          <cx:pt idx="59797">2700</cx:pt>
          <cx:pt idx="59798">1700</cx:pt>
          <cx:pt idx="59799">4600</cx:pt>
          <cx:pt idx="59800">7500</cx:pt>
          <cx:pt idx="59801">5300</cx:pt>
          <cx:pt idx="59802">5100</cx:pt>
          <cx:pt idx="59803">1200</cx:pt>
          <cx:pt idx="59804">2000</cx:pt>
          <cx:pt idx="59805">0</cx:pt>
          <cx:pt idx="59806">3900</cx:pt>
        </cx:lvl>
      </cx:numDim>
    </cx:data>
  </cx:chartData>
  <cx:chart>
    <cx:title pos="t" align="ctr" overlay="0">
      <cx:tx>
        <cx:txData>
          <cx:v>Residential (5,437 users)</cx:v>
        </cx:txData>
      </cx:tx>
      <cx:txPr>
        <a:bodyPr spcFirstLastPara="1" vertOverflow="ellipsis" horzOverflow="overflow" wrap="square" lIns="0" tIns="0" rIns="0" bIns="0" anchor="ctr" anchorCtr="1"/>
        <a:lstStyle/>
        <a:p>
          <a:pPr algn="ctr" rtl="0">
            <a:defRPr/>
          </a:pPr>
          <a:r>
            <a:rPr lang="en-US" sz="1400" b="0" i="0" u="none" strike="noStrike" baseline="0">
              <a:solidFill>
                <a:sysClr val="windowText" lastClr="000000">
                  <a:lumMod val="65000"/>
                  <a:lumOff val="35000"/>
                </a:sysClr>
              </a:solidFill>
              <a:latin typeface="Aptos Narrow" panose="02110004020202020204"/>
            </a:rPr>
            <a:t>Residential (5,437 users)</a:t>
          </a:r>
        </a:p>
      </cx:txPr>
    </cx:title>
    <cx:plotArea>
      <cx:plotAreaRegion>
        <cx:series layoutId="clusteredColumn" uniqueId="{D0FED900-1E0B-4F5B-BA5A-9C2F915BC973}">
          <cx:dataId val="0"/>
          <cx:layoutPr>
            <cx:binning intervalClosed="r" underflow="1" overflow="12000">
              <cx:binSize val="1000"/>
            </cx:binning>
          </cx:layoutPr>
        </cx:series>
      </cx:plotAreaRegion>
      <cx:axis id="0">
        <cx:catScaling gapWidth="0"/>
        <cx:tickLabels/>
      </cx:axis>
      <cx:axis id="1">
        <cx:valScaling/>
        <cx:majorGridlines/>
        <cx:tickLabels/>
      </cx:axis>
    </cx:plotArea>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data id="0">
      <cx:numDim type="val">
        <cx:f>'[Havelock Consumption.xlsx]Sheet3'!$N$2:$N$6102</cx:f>
        <cx:lvl ptCount="6101" formatCode="General">
          <cx:pt idx="0">8000</cx:pt>
          <cx:pt idx="1">2000</cx:pt>
          <cx:pt idx="2">0</cx:pt>
          <cx:pt idx="3">0</cx:pt>
          <cx:pt idx="4">0</cx:pt>
          <cx:pt idx="5">0</cx:pt>
          <cx:pt idx="6">0</cx:pt>
          <cx:pt idx="7">0</cx:pt>
          <cx:pt idx="8">0</cx:pt>
          <cx:pt idx="9">0</cx:pt>
          <cx:pt idx="10">0</cx:pt>
          <cx:pt idx="11">0</cx:pt>
          <cx:pt idx="12">0</cx:pt>
          <cx:pt idx="13">0</cx:pt>
          <cx:pt idx="14">0</cx:pt>
          <cx:pt idx="15">0</cx:pt>
          <cx:pt idx="16">0</cx:pt>
          <cx:pt idx="17">0</cx:pt>
          <cx:pt idx="18">0</cx:pt>
          <cx:pt idx="19">0</cx:pt>
          <cx:pt idx="20">0</cx:pt>
          <cx:pt idx="21">400</cx:pt>
          <cx:pt idx="22">0</cx:pt>
          <cx:pt idx="23">1100</cx:pt>
          <cx:pt idx="24">800</cx:pt>
          <cx:pt idx="25">1100</cx:pt>
          <cx:pt idx="26">900</cx:pt>
          <cx:pt idx="27">1600</cx:pt>
          <cx:pt idx="28">1900</cx:pt>
          <cx:pt idx="29">1600</cx:pt>
          <cx:pt idx="30">1000</cx:pt>
          <cx:pt idx="31">1400</cx:pt>
          <cx:pt idx="32">1000</cx:pt>
          <cx:pt idx="33">1600</cx:pt>
          <cx:pt idx="34">5500</cx:pt>
          <cx:pt idx="35">5500</cx:pt>
          <cx:pt idx="36">5500</cx:pt>
          <cx:pt idx="37">5500</cx:pt>
          <cx:pt idx="38">5500</cx:pt>
          <cx:pt idx="39">5500</cx:pt>
          <cx:pt idx="40">5500</cx:pt>
          <cx:pt idx="41">5500</cx:pt>
          <cx:pt idx="42">2500</cx:pt>
          <cx:pt idx="43">100</cx:pt>
          <cx:pt idx="44">100</cx:pt>
          <cx:pt idx="45">900</cx:pt>
          <cx:pt idx="46">6400</cx:pt>
          <cx:pt idx="47">5800</cx:pt>
          <cx:pt idx="48">2700</cx:pt>
          <cx:pt idx="49">1700</cx:pt>
          <cx:pt idx="50">2000</cx:pt>
          <cx:pt idx="51">1400</cx:pt>
          <cx:pt idx="52">2000</cx:pt>
          <cx:pt idx="53">300</cx:pt>
          <cx:pt idx="54">700</cx:pt>
          <cx:pt idx="55">1000</cx:pt>
          <cx:pt idx="56">900</cx:pt>
          <cx:pt idx="57">1100</cx:pt>
          <cx:pt idx="58">1000</cx:pt>
          <cx:pt idx="59">1100</cx:pt>
          <cx:pt idx="60">1100</cx:pt>
          <cx:pt idx="61">1700</cx:pt>
          <cx:pt idx="62">1700</cx:pt>
          <cx:pt idx="63">1000</cx:pt>
          <cx:pt idx="64">900</cx:pt>
          <cx:pt idx="65">800</cx:pt>
          <cx:pt idx="66">1000</cx:pt>
          <cx:pt idx="67">600</cx:pt>
          <cx:pt idx="68">500</cx:pt>
          <cx:pt idx="69">1200</cx:pt>
          <cx:pt idx="70">2500</cx:pt>
          <cx:pt idx="71">3600</cx:pt>
          <cx:pt idx="72">13100</cx:pt>
          <cx:pt idx="73">900</cx:pt>
          <cx:pt idx="74">400</cx:pt>
          <cx:pt idx="75">500</cx:pt>
          <cx:pt idx="76">300</cx:pt>
          <cx:pt idx="77">300</cx:pt>
          <cx:pt idx="78">6300</cx:pt>
          <cx:pt idx="79">7200</cx:pt>
          <cx:pt idx="80">7500</cx:pt>
          <cx:pt idx="81">8400</cx:pt>
          <cx:pt idx="82">7900</cx:pt>
          <cx:pt idx="83">10200</cx:pt>
          <cx:pt idx="84">10700</cx:pt>
          <cx:pt idx="85">4100</cx:pt>
          <cx:pt idx="86">7000</cx:pt>
          <cx:pt idx="87">6800</cx:pt>
          <cx:pt idx="88">8800</cx:pt>
          <cx:pt idx="89">1000</cx:pt>
          <cx:pt idx="90">6700</cx:pt>
          <cx:pt idx="91">800</cx:pt>
          <cx:pt idx="92">13100</cx:pt>
          <cx:pt idx="93">1000</cx:pt>
          <cx:pt idx="94">7700</cx:pt>
          <cx:pt idx="95">400</cx:pt>
          <cx:pt idx="96">200</cx:pt>
          <cx:pt idx="97">200</cx:pt>
          <cx:pt idx="98">300</cx:pt>
          <cx:pt idx="99">300</cx:pt>
          <cx:pt idx="100">300</cx:pt>
          <cx:pt idx="101">100</cx:pt>
          <cx:pt idx="102">700</cx:pt>
          <cx:pt idx="103">1500</cx:pt>
          <cx:pt idx="104">3100</cx:pt>
          <cx:pt idx="105">2500</cx:pt>
          <cx:pt idx="106">1100</cx:pt>
          <cx:pt idx="107">300</cx:pt>
          <cx:pt idx="108">300</cx:pt>
          <cx:pt idx="109">500</cx:pt>
          <cx:pt idx="110">2100</cx:pt>
          <cx:pt idx="111">3300</cx:pt>
          <cx:pt idx="112">4600</cx:pt>
          <cx:pt idx="113">4600</cx:pt>
          <cx:pt idx="114">3800</cx:pt>
          <cx:pt idx="115">4200</cx:pt>
          <cx:pt idx="116">3900</cx:pt>
          <cx:pt idx="117">5500</cx:pt>
          <cx:pt idx="118">4200</cx:pt>
          <cx:pt idx="119">3400</cx:pt>
          <cx:pt idx="120">2900</cx:pt>
          <cx:pt idx="121">3000</cx:pt>
          <cx:pt idx="122">1700</cx:pt>
          <cx:pt idx="123">1200</cx:pt>
          <cx:pt idx="124">2300</cx:pt>
          <cx:pt idx="125">2600</cx:pt>
          <cx:pt idx="126">6500</cx:pt>
          <cx:pt idx="127">15800</cx:pt>
          <cx:pt idx="128">4200</cx:pt>
          <cx:pt idx="129">3200</cx:pt>
          <cx:pt idx="130">3700</cx:pt>
          <cx:pt idx="131">10200</cx:pt>
          <cx:pt idx="132">2500</cx:pt>
          <cx:pt idx="133">200</cx:pt>
          <cx:pt idx="134">300</cx:pt>
          <cx:pt idx="135">300</cx:pt>
          <cx:pt idx="136">300</cx:pt>
          <cx:pt idx="137">300</cx:pt>
          <cx:pt idx="138">900</cx:pt>
          <cx:pt idx="139">300</cx:pt>
          <cx:pt idx="140">200</cx:pt>
          <cx:pt idx="141">200</cx:pt>
          <cx:pt idx="142">200</cx:pt>
          <cx:pt idx="143">200</cx:pt>
          <cx:pt idx="144">200</cx:pt>
          <cx:pt idx="145">700</cx:pt>
          <cx:pt idx="146">400</cx:pt>
          <cx:pt idx="147">300</cx:pt>
          <cx:pt idx="148">500</cx:pt>
          <cx:pt idx="149">500</cx:pt>
          <cx:pt idx="150">500</cx:pt>
          <cx:pt idx="151">200</cx:pt>
          <cx:pt idx="152">200</cx:pt>
          <cx:pt idx="153">600</cx:pt>
          <cx:pt idx="154">0</cx:pt>
          <cx:pt idx="155">3000</cx:pt>
          <cx:pt idx="156">2100</cx:pt>
          <cx:pt idx="157">2600</cx:pt>
          <cx:pt idx="158">2900</cx:pt>
          <cx:pt idx="159">3300</cx:pt>
          <cx:pt idx="160">3600</cx:pt>
          <cx:pt idx="161">4000</cx:pt>
          <cx:pt idx="162">1100</cx:pt>
          <cx:pt idx="163">2400</cx:pt>
          <cx:pt idx="164">1500</cx:pt>
          <cx:pt idx="165">2300</cx:pt>
          <cx:pt idx="166">1900</cx:pt>
          <cx:pt idx="167">1700</cx:pt>
          <cx:pt idx="168">2000</cx:pt>
          <cx:pt idx="169">1500</cx:pt>
          <cx:pt idx="170">1800</cx:pt>
          <cx:pt idx="171">1900</cx:pt>
          <cx:pt idx="172">2100</cx:pt>
          <cx:pt idx="173">1000</cx:pt>
          <cx:pt idx="174">1500</cx:pt>
          <cx:pt idx="175">1400</cx:pt>
          <cx:pt idx="176">1700</cx:pt>
          <cx:pt idx="177">500</cx:pt>
          <cx:pt idx="178">600</cx:pt>
          <cx:pt idx="179">600</cx:pt>
          <cx:pt idx="180">700</cx:pt>
          <cx:pt idx="181">700</cx:pt>
          <cx:pt idx="182">1500</cx:pt>
          <cx:pt idx="183">1100</cx:pt>
          <cx:pt idx="184">400</cx:pt>
          <cx:pt idx="185">700</cx:pt>
          <cx:pt idx="186">600</cx:pt>
          <cx:pt idx="187">700</cx:pt>
          <cx:pt idx="188">6000</cx:pt>
          <cx:pt idx="189">5300</cx:pt>
          <cx:pt idx="190">4500</cx:pt>
          <cx:pt idx="191">9600</cx:pt>
          <cx:pt idx="192">7700</cx:pt>
          <cx:pt idx="193">3900</cx:pt>
          <cx:pt idx="194">2400</cx:pt>
          <cx:pt idx="195">600</cx:pt>
          <cx:pt idx="196">3500</cx:pt>
          <cx:pt idx="197">1800</cx:pt>
          <cx:pt idx="198">1600</cx:pt>
          <cx:pt idx="199">1900</cx:pt>
          <cx:pt idx="200">1700</cx:pt>
          <cx:pt idx="201">2600</cx:pt>
          <cx:pt idx="202">1500</cx:pt>
          <cx:pt idx="203">2800</cx:pt>
          <cx:pt idx="204">2000</cx:pt>
          <cx:pt idx="205">1200</cx:pt>
          <cx:pt idx="206">1100</cx:pt>
          <cx:pt idx="207">1500</cx:pt>
          <cx:pt idx="208">0</cx:pt>
          <cx:pt idx="209">0</cx:pt>
          <cx:pt idx="210">1400</cx:pt>
          <cx:pt idx="211">5500</cx:pt>
          <cx:pt idx="212">4700</cx:pt>
          <cx:pt idx="213">1000</cx:pt>
          <cx:pt idx="214">3000</cx:pt>
          <cx:pt idx="215">6700</cx:pt>
          <cx:pt idx="216">6500</cx:pt>
          <cx:pt idx="217">1100</cx:pt>
          <cx:pt idx="218">4900</cx:pt>
          <cx:pt idx="219">21900</cx:pt>
          <cx:pt idx="220">200</cx:pt>
          <cx:pt idx="221">700</cx:pt>
          <cx:pt idx="222">2900</cx:pt>
          <cx:pt idx="223">1900</cx:pt>
          <cx:pt idx="224">700</cx:pt>
          <cx:pt idx="225">6000</cx:pt>
          <cx:pt idx="226">2800</cx:pt>
          <cx:pt idx="227">0</cx:pt>
          <cx:pt idx="228">0</cx:pt>
          <cx:pt idx="229">0</cx:pt>
          <cx:pt idx="230">0</cx:pt>
          <cx:pt idx="231">1000</cx:pt>
          <cx:pt idx="232">1100</cx:pt>
          <cx:pt idx="233">900</cx:pt>
          <cx:pt idx="234">500</cx:pt>
          <cx:pt idx="235">400</cx:pt>
          <cx:pt idx="236">9400</cx:pt>
          <cx:pt idx="237">900</cx:pt>
          <cx:pt idx="238">300</cx:pt>
          <cx:pt idx="239">300</cx:pt>
          <cx:pt idx="240">400</cx:pt>
          <cx:pt idx="241">300</cx:pt>
          <cx:pt idx="242">400</cx:pt>
          <cx:pt idx="243">300</cx:pt>
          <cx:pt idx="244">500</cx:pt>
          <cx:pt idx="245">300</cx:pt>
          <cx:pt idx="246">400</cx:pt>
          <cx:pt idx="247">0</cx:pt>
          <cx:pt idx="248">0</cx:pt>
          <cx:pt idx="249">0</cx:pt>
          <cx:pt idx="250">0</cx:pt>
          <cx:pt idx="251">0</cx:pt>
          <cx:pt idx="252">0</cx:pt>
          <cx:pt idx="253">0</cx:pt>
          <cx:pt idx="254">0</cx:pt>
          <cx:pt idx="255">0</cx:pt>
          <cx:pt idx="256">0</cx:pt>
          <cx:pt idx="257">0</cx:pt>
          <cx:pt idx="258">0</cx:pt>
          <cx:pt idx="259">0</cx:pt>
          <cx:pt idx="260">0</cx:pt>
          <cx:pt idx="261">0</cx:pt>
          <cx:pt idx="262">0</cx:pt>
          <cx:pt idx="263">0</cx:pt>
          <cx:pt idx="264">0</cx:pt>
          <cx:pt idx="265">0</cx:pt>
          <cx:pt idx="266">0</cx:pt>
          <cx:pt idx="267">0</cx:pt>
          <cx:pt idx="268">0</cx:pt>
          <cx:pt idx="269">0</cx:pt>
          <cx:pt idx="270">0</cx:pt>
          <cx:pt idx="271">0</cx:pt>
          <cx:pt idx="272">0</cx:pt>
          <cx:pt idx="273">0</cx:pt>
          <cx:pt idx="274">0</cx:pt>
          <cx:pt idx="275">0</cx:pt>
          <cx:pt idx="276">0</cx:pt>
          <cx:pt idx="277">19400</cx:pt>
          <cx:pt idx="278">17200</cx:pt>
          <cx:pt idx="279">0</cx:pt>
          <cx:pt idx="280">0</cx:pt>
          <cx:pt idx="281">0</cx:pt>
          <cx:pt idx="282">0</cx:pt>
          <cx:pt idx="283">0</cx:pt>
          <cx:pt idx="284">0</cx:pt>
          <cx:pt idx="285">0</cx:pt>
          <cx:pt idx="286">0</cx:pt>
          <cx:pt idx="287">0</cx:pt>
          <cx:pt idx="288">0</cx:pt>
          <cx:pt idx="289">0</cx:pt>
          <cx:pt idx="290">0</cx:pt>
          <cx:pt idx="291">0</cx:pt>
          <cx:pt idx="292">0</cx:pt>
          <cx:pt idx="293">0</cx:pt>
          <cx:pt idx="294">0</cx:pt>
          <cx:pt idx="295">0</cx:pt>
          <cx:pt idx="296">0</cx:pt>
          <cx:pt idx="297">0</cx:pt>
          <cx:pt idx="298">0</cx:pt>
          <cx:pt idx="299">0</cx:pt>
          <cx:pt idx="300">0</cx:pt>
          <cx:pt idx="301">0</cx:pt>
          <cx:pt idx="302">0</cx:pt>
          <cx:pt idx="303">0</cx:pt>
          <cx:pt idx="304">0</cx:pt>
          <cx:pt idx="305">0</cx:pt>
          <cx:pt idx="306">0</cx:pt>
          <cx:pt idx="307">0</cx:pt>
          <cx:pt idx="308">0</cx:pt>
          <cx:pt idx="309">0</cx:pt>
          <cx:pt idx="310">0</cx:pt>
          <cx:pt idx="311">0</cx:pt>
          <cx:pt idx="312">0</cx:pt>
          <cx:pt idx="313">0</cx:pt>
          <cx:pt idx="314">0</cx:pt>
          <cx:pt idx="315">0</cx:pt>
          <cx:pt idx="316">0</cx:pt>
          <cx:pt idx="317">0</cx:pt>
          <cx:pt idx="318">0</cx:pt>
          <cx:pt idx="319">0</cx:pt>
          <cx:pt idx="320">0</cx:pt>
          <cx:pt idx="321">0</cx:pt>
          <cx:pt idx="322">0</cx:pt>
          <cx:pt idx="323">0</cx:pt>
          <cx:pt idx="324">0</cx:pt>
          <cx:pt idx="325">0</cx:pt>
          <cx:pt idx="326">1300</cx:pt>
          <cx:pt idx="327">600</cx:pt>
          <cx:pt idx="328">600</cx:pt>
          <cx:pt idx="329">1200</cx:pt>
          <cx:pt idx="330">900</cx:pt>
          <cx:pt idx="331">1500</cx:pt>
          <cx:pt idx="332">9400</cx:pt>
          <cx:pt idx="333">900</cx:pt>
          <cx:pt idx="334">400</cx:pt>
          <cx:pt idx="335">2200</cx:pt>
          <cx:pt idx="336">400</cx:pt>
          <cx:pt idx="337">0</cx:pt>
          <cx:pt idx="338">0</cx:pt>
          <cx:pt idx="339">0</cx:pt>
          <cx:pt idx="340">0</cx:pt>
          <cx:pt idx="341">0</cx:pt>
          <cx:pt idx="342">200</cx:pt>
          <cx:pt idx="343">300</cx:pt>
          <cx:pt idx="344">0</cx:pt>
          <cx:pt idx="345">0</cx:pt>
          <cx:pt idx="346">0</cx:pt>
          <cx:pt idx="347">0</cx:pt>
          <cx:pt idx="348">200</cx:pt>
          <cx:pt idx="349">200</cx:pt>
          <cx:pt idx="350">100</cx:pt>
          <cx:pt idx="351">100</cx:pt>
          <cx:pt idx="352">200</cx:pt>
          <cx:pt idx="353">700</cx:pt>
          <cx:pt idx="354">700</cx:pt>
          <cx:pt idx="355">100</cx:pt>
          <cx:pt idx="356">0</cx:pt>
          <cx:pt idx="357">0</cx:pt>
          <cx:pt idx="358">100</cx:pt>
          <cx:pt idx="359">0</cx:pt>
          <cx:pt idx="360">0</cx:pt>
          <cx:pt idx="361">0</cx:pt>
          <cx:pt idx="362">0</cx:pt>
          <cx:pt idx="363">0</cx:pt>
          <cx:pt idx="364">0</cx:pt>
          <cx:pt idx="365">0</cx:pt>
          <cx:pt idx="366">0</cx:pt>
          <cx:pt idx="367">0</cx:pt>
          <cx:pt idx="368">0</cx:pt>
          <cx:pt idx="369">0</cx:pt>
          <cx:pt idx="370">0</cx:pt>
          <cx:pt idx="371">0</cx:pt>
          <cx:pt idx="372">0</cx:pt>
          <cx:pt idx="373">0</cx:pt>
          <cx:pt idx="374">0</cx:pt>
          <cx:pt idx="375">0</cx:pt>
          <cx:pt idx="376">0</cx:pt>
          <cx:pt idx="377">0</cx:pt>
          <cx:pt idx="378">0</cx:pt>
          <cx:pt idx="379">0</cx:pt>
          <cx:pt idx="380">0</cx:pt>
          <cx:pt idx="381">0</cx:pt>
          <cx:pt idx="382">0</cx:pt>
          <cx:pt idx="383">0</cx:pt>
          <cx:pt idx="384">0</cx:pt>
          <cx:pt idx="385">0</cx:pt>
          <cx:pt idx="386">0</cx:pt>
          <cx:pt idx="387">0</cx:pt>
          <cx:pt idx="388">0</cx:pt>
          <cx:pt idx="389">0</cx:pt>
          <cx:pt idx="390">0</cx:pt>
          <cx:pt idx="391">0</cx:pt>
          <cx:pt idx="392">0</cx:pt>
          <cx:pt idx="393">0</cx:pt>
          <cx:pt idx="394">0</cx:pt>
          <cx:pt idx="395">0</cx:pt>
          <cx:pt idx="396">0</cx:pt>
          <cx:pt idx="397">0</cx:pt>
          <cx:pt idx="398">0</cx:pt>
          <cx:pt idx="399">0</cx:pt>
          <cx:pt idx="400">0</cx:pt>
          <cx:pt idx="401">0</cx:pt>
          <cx:pt idx="402">0</cx:pt>
          <cx:pt idx="403">0</cx:pt>
          <cx:pt idx="404">0</cx:pt>
          <cx:pt idx="405">0</cx:pt>
          <cx:pt idx="406">0</cx:pt>
          <cx:pt idx="407">0</cx:pt>
          <cx:pt idx="408">0</cx:pt>
          <cx:pt idx="409">16300</cx:pt>
          <cx:pt idx="410">15600</cx:pt>
          <cx:pt idx="411">12300</cx:pt>
          <cx:pt idx="412">13500</cx:pt>
          <cx:pt idx="413">13200</cx:pt>
          <cx:pt idx="414">16200</cx:pt>
          <cx:pt idx="415">20500</cx:pt>
          <cx:pt idx="416">20100</cx:pt>
          <cx:pt idx="417">21200</cx:pt>
          <cx:pt idx="418">18800</cx:pt>
          <cx:pt idx="419">20000</cx:pt>
          <cx:pt idx="420">1600</cx:pt>
          <cx:pt idx="421">1900</cx:pt>
          <cx:pt idx="422">1700</cx:pt>
          <cx:pt idx="423">1200</cx:pt>
          <cx:pt idx="424">1300</cx:pt>
          <cx:pt idx="425">1000</cx:pt>
          <cx:pt idx="426">1100</cx:pt>
          <cx:pt idx="427">1000</cx:pt>
          <cx:pt idx="428">500</cx:pt>
          <cx:pt idx="429">600</cx:pt>
          <cx:pt idx="430">800</cx:pt>
          <cx:pt idx="431">12600</cx:pt>
          <cx:pt idx="432">15200</cx:pt>
          <cx:pt idx="433">13200</cx:pt>
          <cx:pt idx="434">17200</cx:pt>
          <cx:pt idx="435">15700</cx:pt>
          <cx:pt idx="436">15000</cx:pt>
          <cx:pt idx="437">20600</cx:pt>
          <cx:pt idx="438">11500</cx:pt>
          <cx:pt idx="439">2800</cx:pt>
          <cx:pt idx="440">11400</cx:pt>
          <cx:pt idx="441">6200</cx:pt>
          <cx:pt idx="442">2900</cx:pt>
          <cx:pt idx="443">1200</cx:pt>
          <cx:pt idx="444">1500</cx:pt>
          <cx:pt idx="445">1500</cx:pt>
          <cx:pt idx="446">1600</cx:pt>
          <cx:pt idx="447">900</cx:pt>
          <cx:pt idx="448">1900</cx:pt>
          <cx:pt idx="449">1000</cx:pt>
          <cx:pt idx="450">600</cx:pt>
          <cx:pt idx="451">1000</cx:pt>
          <cx:pt idx="452">300</cx:pt>
          <cx:pt idx="453">200</cx:pt>
          <cx:pt idx="454">0</cx:pt>
          <cx:pt idx="455">0</cx:pt>
          <cx:pt idx="456">0</cx:pt>
          <cx:pt idx="457">1700</cx:pt>
          <cx:pt idx="458">300</cx:pt>
          <cx:pt idx="459">4400</cx:pt>
          <cx:pt idx="460">1300</cx:pt>
          <cx:pt idx="461">800</cx:pt>
          <cx:pt idx="462">29900</cx:pt>
          <cx:pt idx="463">21100</cx:pt>
          <cx:pt idx="464">45300</cx:pt>
          <cx:pt idx="465">40900</cx:pt>
          <cx:pt idx="466">34400</cx:pt>
          <cx:pt idx="467">30700</cx:pt>
          <cx:pt idx="468">33700</cx:pt>
          <cx:pt idx="469">56500</cx:pt>
          <cx:pt idx="470">69400</cx:pt>
          <cx:pt idx="471">75000</cx:pt>
          <cx:pt idx="472">65100</cx:pt>
          <cx:pt idx="473">56100</cx:pt>
          <cx:pt idx="474">51000</cx:pt>
          <cx:pt idx="475">38200</cx:pt>
          <cx:pt idx="476">40500</cx:pt>
          <cx:pt idx="477">42800</cx:pt>
          <cx:pt idx="478">37700</cx:pt>
          <cx:pt idx="479">43800</cx:pt>
          <cx:pt idx="480">24700</cx:pt>
          <cx:pt idx="481">23700</cx:pt>
          <cx:pt idx="482">49900</cx:pt>
          <cx:pt idx="483">27400</cx:pt>
          <cx:pt idx="484">5700</cx:pt>
          <cx:pt idx="485">6600</cx:pt>
          <cx:pt idx="486">3600</cx:pt>
          <cx:pt idx="487">4800</cx:pt>
          <cx:pt idx="488">4900</cx:pt>
          <cx:pt idx="489">4700</cx:pt>
          <cx:pt idx="490">6000</cx:pt>
          <cx:pt idx="491">10700</cx:pt>
          <cx:pt idx="492">14800</cx:pt>
          <cx:pt idx="493">6200</cx:pt>
          <cx:pt idx="494">4900</cx:pt>
          <cx:pt idx="495">9900</cx:pt>
          <cx:pt idx="496">2600</cx:pt>
          <cx:pt idx="497">5400</cx:pt>
          <cx:pt idx="498">7600</cx:pt>
          <cx:pt idx="499">6500</cx:pt>
          <cx:pt idx="500">6200</cx:pt>
          <cx:pt idx="501">7400</cx:pt>
          <cx:pt idx="502">6700</cx:pt>
          <cx:pt idx="503">6200</cx:pt>
          <cx:pt idx="504">18300</cx:pt>
          <cx:pt idx="505">7000</cx:pt>
          <cx:pt idx="506">100</cx:pt>
          <cx:pt idx="507">19600</cx:pt>
          <cx:pt idx="508">200</cx:pt>
          <cx:pt idx="509">300</cx:pt>
          <cx:pt idx="510">300</cx:pt>
          <cx:pt idx="511">200</cx:pt>
          <cx:pt idx="512">300</cx:pt>
          <cx:pt idx="513">200</cx:pt>
          <cx:pt idx="514">300</cx:pt>
          <cx:pt idx="515">200</cx:pt>
          <cx:pt idx="516">200</cx:pt>
          <cx:pt idx="517">2700</cx:pt>
          <cx:pt idx="518">2900</cx:pt>
          <cx:pt idx="519">2200</cx:pt>
          <cx:pt idx="520">3100</cx:pt>
          <cx:pt idx="521">2700</cx:pt>
          <cx:pt idx="522">2400</cx:pt>
          <cx:pt idx="523">2700</cx:pt>
          <cx:pt idx="524">2600</cx:pt>
          <cx:pt idx="525">2700</cx:pt>
          <cx:pt idx="526">2400</cx:pt>
          <cx:pt idx="527">2200</cx:pt>
          <cx:pt idx="528">1200</cx:pt>
          <cx:pt idx="529">1800</cx:pt>
          <cx:pt idx="530">1300</cx:pt>
          <cx:pt idx="531">1500</cx:pt>
          <cx:pt idx="532">1200</cx:pt>
          <cx:pt idx="533">3400</cx:pt>
          <cx:pt idx="534">2100</cx:pt>
          <cx:pt idx="535">4100</cx:pt>
          <cx:pt idx="536">3600</cx:pt>
          <cx:pt idx="537">2600</cx:pt>
          <cx:pt idx="538">2500</cx:pt>
          <cx:pt idx="539">16900</cx:pt>
          <cx:pt idx="540">19200</cx:pt>
          <cx:pt idx="541">19300</cx:pt>
          <cx:pt idx="542">24500</cx:pt>
          <cx:pt idx="543">29600</cx:pt>
          <cx:pt idx="544">28200</cx:pt>
          <cx:pt idx="545">32500</cx:pt>
          <cx:pt idx="546">24500</cx:pt>
          <cx:pt idx="547">25900</cx:pt>
          <cx:pt idx="548">28600</cx:pt>
          <cx:pt idx="549">28600</cx:pt>
          <cx:pt idx="550">39600</cx:pt>
          <cx:pt idx="551">46800</cx:pt>
          <cx:pt idx="552">37700</cx:pt>
          <cx:pt idx="553">45600</cx:pt>
          <cx:pt idx="554">41100</cx:pt>
          <cx:pt idx="555">40900</cx:pt>
          <cx:pt idx="556">47300</cx:pt>
          <cx:pt idx="557">37200</cx:pt>
          <cx:pt idx="558">40600</cx:pt>
          <cx:pt idx="559">41700</cx:pt>
          <cx:pt idx="560">46100</cx:pt>
          <cx:pt idx="561">5500</cx:pt>
          <cx:pt idx="562">3800</cx:pt>
          <cx:pt idx="563">1500</cx:pt>
          <cx:pt idx="564">200</cx:pt>
          <cx:pt idx="565">1600</cx:pt>
          <cx:pt idx="566">5900</cx:pt>
          <cx:pt idx="567">4700</cx:pt>
          <cx:pt idx="568">1600</cx:pt>
          <cx:pt idx="569">300</cx:pt>
          <cx:pt idx="570">500</cx:pt>
          <cx:pt idx="571">3700</cx:pt>
          <cx:pt idx="572">8400</cx:pt>
          <cx:pt idx="573">9800</cx:pt>
          <cx:pt idx="574">6300</cx:pt>
          <cx:pt idx="575">12600</cx:pt>
          <cx:pt idx="576">10500</cx:pt>
          <cx:pt idx="577">9500</cx:pt>
          <cx:pt idx="578">11400</cx:pt>
          <cx:pt idx="579">8400</cx:pt>
          <cx:pt idx="580">1000</cx:pt>
          <cx:pt idx="581">18100</cx:pt>
          <cx:pt idx="582">8500</cx:pt>
          <cx:pt idx="583">12600</cx:pt>
          <cx:pt idx="584">15100</cx:pt>
          <cx:pt idx="585">14600</cx:pt>
          <cx:pt idx="586">17000</cx:pt>
          <cx:pt idx="587">16900</cx:pt>
          <cx:pt idx="588">17200</cx:pt>
          <cx:pt idx="589">20200</cx:pt>
          <cx:pt idx="590">16200</cx:pt>
          <cx:pt idx="591">16600</cx:pt>
          <cx:pt idx="592">18800</cx:pt>
          <cx:pt idx="593">17900</cx:pt>
          <cx:pt idx="594">3900</cx:pt>
          <cx:pt idx="595">4500</cx:pt>
          <cx:pt idx="596">5000</cx:pt>
          <cx:pt idx="597">5300</cx:pt>
          <cx:pt idx="598">4900</cx:pt>
          <cx:pt idx="599">3900</cx:pt>
          <cx:pt idx="600">3700</cx:pt>
          <cx:pt idx="601">3900</cx:pt>
          <cx:pt idx="602">3200</cx:pt>
          <cx:pt idx="603">4200</cx:pt>
          <cx:pt idx="604">3900</cx:pt>
          <cx:pt idx="605">2200</cx:pt>
          <cx:pt idx="606">34200</cx:pt>
          <cx:pt idx="607">4800</cx:pt>
          <cx:pt idx="608">2400</cx:pt>
          <cx:pt idx="609">3500</cx:pt>
          <cx:pt idx="610">2700</cx:pt>
          <cx:pt idx="611">2200</cx:pt>
          <cx:pt idx="612">2000</cx:pt>
          <cx:pt idx="613">1800</cx:pt>
          <cx:pt idx="614">2400</cx:pt>
          <cx:pt idx="615">7300</cx:pt>
          <cx:pt idx="616">100</cx:pt>
          <cx:pt idx="617">0</cx:pt>
          <cx:pt idx="618">0</cx:pt>
          <cx:pt idx="619">0</cx:pt>
          <cx:pt idx="620">0</cx:pt>
          <cx:pt idx="621">0</cx:pt>
          <cx:pt idx="622">0</cx:pt>
          <cx:pt idx="623">0</cx:pt>
          <cx:pt idx="624">0</cx:pt>
          <cx:pt idx="625">0</cx:pt>
          <cx:pt idx="626">0</cx:pt>
          <cx:pt idx="627">17400</cx:pt>
          <cx:pt idx="628">1500</cx:pt>
          <cx:pt idx="629">3000</cx:pt>
          <cx:pt idx="630">900</cx:pt>
          <cx:pt idx="631">200</cx:pt>
          <cx:pt idx="632">68200</cx:pt>
          <cx:pt idx="633">51600</cx:pt>
          <cx:pt idx="634">4400</cx:pt>
          <cx:pt idx="635">20900</cx:pt>
          <cx:pt idx="636">200</cx:pt>
          <cx:pt idx="637">2400</cx:pt>
          <cx:pt idx="638">2400</cx:pt>
          <cx:pt idx="639">28900</cx:pt>
          <cx:pt idx="640">45800</cx:pt>
          <cx:pt idx="641">3000</cx:pt>
          <cx:pt idx="642">7300</cx:pt>
          <cx:pt idx="643">17800</cx:pt>
          <cx:pt idx="644">3500</cx:pt>
          <cx:pt idx="645">2300</cx:pt>
          <cx:pt idx="646">0</cx:pt>
          <cx:pt idx="647">1900</cx:pt>
          <cx:pt idx="648">2200</cx:pt>
          <cx:pt idx="649">1100</cx:pt>
          <cx:pt idx="650">1700</cx:pt>
          <cx:pt idx="651">1800</cx:pt>
          <cx:pt idx="652">1800</cx:pt>
          <cx:pt idx="653">2100</cx:pt>
          <cx:pt idx="654">1200</cx:pt>
          <cx:pt idx="655">900</cx:pt>
          <cx:pt idx="656">1300</cx:pt>
          <cx:pt idx="657">1000</cx:pt>
          <cx:pt idx="658">3600</cx:pt>
          <cx:pt idx="659">3600</cx:pt>
          <cx:pt idx="660">3400</cx:pt>
          <cx:pt idx="661">4800</cx:pt>
          <cx:pt idx="662">5900</cx:pt>
          <cx:pt idx="663">6800</cx:pt>
          <cx:pt idx="664">7100</cx:pt>
          <cx:pt idx="665">5800</cx:pt>
          <cx:pt idx="666">4900</cx:pt>
          <cx:pt idx="667">5800</cx:pt>
          <cx:pt idx="668">5600</cx:pt>
          <cx:pt idx="669">17200</cx:pt>
          <cx:pt idx="670">24300</cx:pt>
          <cx:pt idx="671">14200</cx:pt>
          <cx:pt idx="672">19400</cx:pt>
          <cx:pt idx="673">23600</cx:pt>
          <cx:pt idx="674">21300</cx:pt>
          <cx:pt idx="675">58400</cx:pt>
          <cx:pt idx="676">18700</cx:pt>
          <cx:pt idx="677">16400</cx:pt>
          <cx:pt idx="678">14900</cx:pt>
          <cx:pt idx="679">12000</cx:pt>
          <cx:pt idx="680">24100</cx:pt>
          <cx:pt idx="681">39300</cx:pt>
          <cx:pt idx="682">9300</cx:pt>
          <cx:pt idx="683">18100</cx:pt>
          <cx:pt idx="684">22100</cx:pt>
          <cx:pt idx="685">57100</cx:pt>
          <cx:pt idx="686">40100</cx:pt>
          <cx:pt idx="687">23800</cx:pt>
          <cx:pt idx="688">43500</cx:pt>
          <cx:pt idx="689">18600</cx:pt>
          <cx:pt idx="690">16500</cx:pt>
          <cx:pt idx="691">2300</cx:pt>
          <cx:pt idx="692">2500</cx:pt>
          <cx:pt idx="693">4300</cx:pt>
          <cx:pt idx="694">6300</cx:pt>
          <cx:pt idx="695">900</cx:pt>
          <cx:pt idx="696">1700</cx:pt>
          <cx:pt idx="697">2000</cx:pt>
          <cx:pt idx="698">1700</cx:pt>
          <cx:pt idx="699">500</cx:pt>
          <cx:pt idx="700">1200</cx:pt>
          <cx:pt idx="701">1200</cx:pt>
          <cx:pt idx="702">9800</cx:pt>
          <cx:pt idx="703">7900</cx:pt>
          <cx:pt idx="704">2400</cx:pt>
          <cx:pt idx="705">2000</cx:pt>
          <cx:pt idx="706">1900</cx:pt>
          <cx:pt idx="707">1500</cx:pt>
          <cx:pt idx="708">2300</cx:pt>
          <cx:pt idx="709">1000</cx:pt>
          <cx:pt idx="710">1200</cx:pt>
          <cx:pt idx="711">0</cx:pt>
          <cx:pt idx="712">2300</cx:pt>
          <cx:pt idx="713">2500</cx:pt>
          <cx:pt idx="714">2300</cx:pt>
          <cx:pt idx="715">2600</cx:pt>
          <cx:pt idx="716">2900</cx:pt>
          <cx:pt idx="717">2200</cx:pt>
          <cx:pt idx="718">2500</cx:pt>
          <cx:pt idx="719">2000</cx:pt>
          <cx:pt idx="720">2300</cx:pt>
          <cx:pt idx="721">2800</cx:pt>
          <cx:pt idx="722">2000</cx:pt>
          <cx:pt idx="723">54100</cx:pt>
          <cx:pt idx="724">60900</cx:pt>
          <cx:pt idx="725">48300</cx:pt>
          <cx:pt idx="726">37800</cx:pt>
          <cx:pt idx="727">44500</cx:pt>
          <cx:pt idx="728">52900</cx:pt>
          <cx:pt idx="729">47200</cx:pt>
          <cx:pt idx="730">33000</cx:pt>
          <cx:pt idx="731">3500</cx:pt>
          <cx:pt idx="732">77300</cx:pt>
          <cx:pt idx="733">32700</cx:pt>
          <cx:pt idx="734">1100</cx:pt>
          <cx:pt idx="735">800</cx:pt>
          <cx:pt idx="736">600</cx:pt>
          <cx:pt idx="737">1000</cx:pt>
          <cx:pt idx="738">1200</cx:pt>
          <cx:pt idx="739">900</cx:pt>
          <cx:pt idx="740">800</cx:pt>
          <cx:pt idx="741">700</cx:pt>
          <cx:pt idx="742">900</cx:pt>
          <cx:pt idx="743">800</cx:pt>
          <cx:pt idx="744">800</cx:pt>
          <cx:pt idx="745">0</cx:pt>
          <cx:pt idx="746">0</cx:pt>
          <cx:pt idx="747">0</cx:pt>
          <cx:pt idx="748">0</cx:pt>
          <cx:pt idx="749">0</cx:pt>
          <cx:pt idx="750">0</cx:pt>
          <cx:pt idx="751">0</cx:pt>
          <cx:pt idx="752">0</cx:pt>
          <cx:pt idx="753">0</cx:pt>
          <cx:pt idx="754">0</cx:pt>
          <cx:pt idx="755">0</cx:pt>
          <cx:pt idx="756">2800</cx:pt>
          <cx:pt idx="757">3400</cx:pt>
          <cx:pt idx="758">2300</cx:pt>
          <cx:pt idx="759">5000</cx:pt>
          <cx:pt idx="760">700</cx:pt>
          <cx:pt idx="761">2700</cx:pt>
          <cx:pt idx="762">2700</cx:pt>
          <cx:pt idx="763">2000</cx:pt>
          <cx:pt idx="764">4400</cx:pt>
          <cx:pt idx="765">2300</cx:pt>
          <cx:pt idx="766">3000</cx:pt>
          <cx:pt idx="767">4500</cx:pt>
          <cx:pt idx="768">3900</cx:pt>
          <cx:pt idx="769">4500</cx:pt>
          <cx:pt idx="770">3600</cx:pt>
          <cx:pt idx="771">7900</cx:pt>
          <cx:pt idx="772">8400</cx:pt>
          <cx:pt idx="773">4300</cx:pt>
          <cx:pt idx="774">2800</cx:pt>
          <cx:pt idx="775">3900</cx:pt>
          <cx:pt idx="776">8800</cx:pt>
          <cx:pt idx="777">3500</cx:pt>
          <cx:pt idx="778">40600</cx:pt>
          <cx:pt idx="779">58200</cx:pt>
          <cx:pt idx="780">71500</cx:pt>
          <cx:pt idx="781">65800</cx:pt>
          <cx:pt idx="782">50400</cx:pt>
          <cx:pt idx="783">40500</cx:pt>
          <cx:pt idx="784">66800</cx:pt>
          <cx:pt idx="785">60100</cx:pt>
          <cx:pt idx="786">75800</cx:pt>
          <cx:pt idx="787">78100</cx:pt>
          <cx:pt idx="788">74300</cx:pt>
          <cx:pt idx="789">16400</cx:pt>
          <cx:pt idx="790">15800</cx:pt>
          <cx:pt idx="791">19000</cx:pt>
          <cx:pt idx="792">13300</cx:pt>
          <cx:pt idx="793">15000</cx:pt>
          <cx:pt idx="794">14000</cx:pt>
          <cx:pt idx="795">14900</cx:pt>
          <cx:pt idx="796">11300</cx:pt>
          <cx:pt idx="797">14000</cx:pt>
          <cx:pt idx="798">13500</cx:pt>
          <cx:pt idx="799">12800</cx:pt>
          <cx:pt idx="800">0</cx:pt>
          <cx:pt idx="801">0</cx:pt>
          <cx:pt idx="802">0</cx:pt>
          <cx:pt idx="803">0</cx:pt>
          <cx:pt idx="804">0</cx:pt>
          <cx:pt idx="805">0</cx:pt>
          <cx:pt idx="806">0</cx:pt>
          <cx:pt idx="807">0</cx:pt>
          <cx:pt idx="808">0</cx:pt>
          <cx:pt idx="809">0</cx:pt>
          <cx:pt idx="810">0</cx:pt>
          <cx:pt idx="811">21500</cx:pt>
          <cx:pt idx="812">16800</cx:pt>
          <cx:pt idx="813">14700</cx:pt>
          <cx:pt idx="814">14200</cx:pt>
          <cx:pt idx="815">29000</cx:pt>
          <cx:pt idx="816">10200</cx:pt>
          <cx:pt idx="817">22500</cx:pt>
          <cx:pt idx="818">11400</cx:pt>
          <cx:pt idx="819">11400</cx:pt>
          <cx:pt idx="820">13700</cx:pt>
          <cx:pt idx="821">12900</cx:pt>
          <cx:pt idx="822">0</cx:pt>
          <cx:pt idx="823">400</cx:pt>
          <cx:pt idx="824">0</cx:pt>
          <cx:pt idx="825">0</cx:pt>
          <cx:pt idx="826">0</cx:pt>
          <cx:pt idx="827">0</cx:pt>
          <cx:pt idx="828">0</cx:pt>
          <cx:pt idx="829">0</cx:pt>
          <cx:pt idx="830">0</cx:pt>
          <cx:pt idx="831">4700</cx:pt>
          <cx:pt idx="832">100</cx:pt>
          <cx:pt idx="833">1600</cx:pt>
          <cx:pt idx="834">2500</cx:pt>
          <cx:pt idx="835">1800</cx:pt>
          <cx:pt idx="836">1900</cx:pt>
          <cx:pt idx="837">2000</cx:pt>
          <cx:pt idx="838">1800</cx:pt>
          <cx:pt idx="839">2200</cx:pt>
          <cx:pt idx="840">1400</cx:pt>
          <cx:pt idx="841">1800</cx:pt>
          <cx:pt idx="842">1800</cx:pt>
          <cx:pt idx="843">1400</cx:pt>
          <cx:pt idx="844">6700</cx:pt>
          <cx:pt idx="845">4200</cx:pt>
          <cx:pt idx="846">3100</cx:pt>
          <cx:pt idx="847">4300</cx:pt>
          <cx:pt idx="848">3500</cx:pt>
          <cx:pt idx="849">3900</cx:pt>
          <cx:pt idx="850">4200</cx:pt>
          <cx:pt idx="851">600</cx:pt>
          <cx:pt idx="852">7200</cx:pt>
          <cx:pt idx="853">4300</cx:pt>
          <cx:pt idx="854">3800</cx:pt>
          <cx:pt idx="855">19000</cx:pt>
          <cx:pt idx="856">19400</cx:pt>
          <cx:pt idx="857">15500</cx:pt>
          <cx:pt idx="858">22200</cx:pt>
          <cx:pt idx="859">27400</cx:pt>
          <cx:pt idx="860">25100</cx:pt>
          <cx:pt idx="861">26200</cx:pt>
          <cx:pt idx="862">28400</cx:pt>
          <cx:pt idx="863">24800</cx:pt>
          <cx:pt idx="864">24100</cx:pt>
          <cx:pt idx="865">28800</cx:pt>
          <cx:pt idx="866">76400</cx:pt>
          <cx:pt idx="867">71400</cx:pt>
          <cx:pt idx="868">30400</cx:pt>
          <cx:pt idx="869">28200</cx:pt>
          <cx:pt idx="870">13500</cx:pt>
          <cx:pt idx="871">15000</cx:pt>
          <cx:pt idx="872">10700</cx:pt>
          <cx:pt idx="873">22700</cx:pt>
          <cx:pt idx="874">1700</cx:pt>
          <cx:pt idx="875">28300</cx:pt>
          <cx:pt idx="876">16200</cx:pt>
          <cx:pt idx="877">249800</cx:pt>
          <cx:pt idx="878">208900</cx:pt>
          <cx:pt idx="879">161000</cx:pt>
          <cx:pt idx="880">213100</cx:pt>
          <cx:pt idx="881">238400</cx:pt>
          <cx:pt idx="882">198700</cx:pt>
          <cx:pt idx="883">194100</cx:pt>
          <cx:pt idx="884">147100</cx:pt>
          <cx:pt idx="885">204800</cx:pt>
          <cx:pt idx="886">179800</cx:pt>
          <cx:pt idx="887">211700</cx:pt>
          <cx:pt idx="888">95800</cx:pt>
          <cx:pt idx="889">164500</cx:pt>
          <cx:pt idx="890">106500</cx:pt>
          <cx:pt idx="891">140500</cx:pt>
          <cx:pt idx="892">164500</cx:pt>
          <cx:pt idx="893">164600</cx:pt>
          <cx:pt idx="894">156500</cx:pt>
          <cx:pt idx="895">141500</cx:pt>
          <cx:pt idx="896">118600</cx:pt>
          <cx:pt idx="897">111900</cx:pt>
          <cx:pt idx="898">120500</cx:pt>
          <cx:pt idx="899">900</cx:pt>
          <cx:pt idx="900">300</cx:pt>
          <cx:pt idx="901">600</cx:pt>
          <cx:pt idx="902">500</cx:pt>
          <cx:pt idx="903">500</cx:pt>
          <cx:pt idx="904">600</cx:pt>
          <cx:pt idx="905">300</cx:pt>
          <cx:pt idx="906">400</cx:pt>
          <cx:pt idx="907">1100</cx:pt>
          <cx:pt idx="908">0</cx:pt>
          <cx:pt idx="909">200</cx:pt>
          <cx:pt idx="910">100</cx:pt>
          <cx:pt idx="911">100</cx:pt>
          <cx:pt idx="912">100</cx:pt>
          <cx:pt idx="913">100</cx:pt>
          <cx:pt idx="914">100</cx:pt>
          <cx:pt idx="915">100</cx:pt>
          <cx:pt idx="916">100</cx:pt>
          <cx:pt idx="917">900</cx:pt>
          <cx:pt idx="918">7600</cx:pt>
          <cx:pt idx="919">100</cx:pt>
          <cx:pt idx="920">100</cx:pt>
          <cx:pt idx="921">2700</cx:pt>
          <cx:pt idx="922">3600</cx:pt>
          <cx:pt idx="923">2100</cx:pt>
          <cx:pt idx="924">2700</cx:pt>
          <cx:pt idx="925">5000</cx:pt>
          <cx:pt idx="926">2300</cx:pt>
          <cx:pt idx="927">2400</cx:pt>
          <cx:pt idx="928">1900</cx:pt>
          <cx:pt idx="929">1400</cx:pt>
          <cx:pt idx="930">2800</cx:pt>
          <cx:pt idx="931">2000</cx:pt>
          <cx:pt idx="932">300</cx:pt>
          <cx:pt idx="933">300</cx:pt>
          <cx:pt idx="934">300</cx:pt>
          <cx:pt idx="935">300</cx:pt>
          <cx:pt idx="936">300</cx:pt>
          <cx:pt idx="937">500</cx:pt>
          <cx:pt idx="938">400</cx:pt>
          <cx:pt idx="939">300</cx:pt>
          <cx:pt idx="940">400</cx:pt>
          <cx:pt idx="941">200</cx:pt>
          <cx:pt idx="942">400</cx:pt>
          <cx:pt idx="943">57000</cx:pt>
          <cx:pt idx="944">57900</cx:pt>
          <cx:pt idx="945">26700</cx:pt>
          <cx:pt idx="946">13000</cx:pt>
          <cx:pt idx="947">10600</cx:pt>
          <cx:pt idx="948">13400</cx:pt>
          <cx:pt idx="949">26100</cx:pt>
          <cx:pt idx="950">49400</cx:pt>
          <cx:pt idx="951">22200</cx:pt>
          <cx:pt idx="952">13600</cx:pt>
          <cx:pt idx="953">34600</cx:pt>
          <cx:pt idx="954">5100</cx:pt>
          <cx:pt idx="955">4000</cx:pt>
          <cx:pt idx="956">3800</cx:pt>
          <cx:pt idx="957">4600</cx:pt>
          <cx:pt idx="958">3800</cx:pt>
          <cx:pt idx="959">4900</cx:pt>
          <cx:pt idx="960">4800</cx:pt>
          <cx:pt idx="961">4300</cx:pt>
          <cx:pt idx="962">2900</cx:pt>
          <cx:pt idx="963">6300</cx:pt>
          <cx:pt idx="964">4600</cx:pt>
          <cx:pt idx="965">300</cx:pt>
          <cx:pt idx="966">100</cx:pt>
          <cx:pt idx="967">200</cx:pt>
          <cx:pt idx="968">200</cx:pt>
          <cx:pt idx="969">300</cx:pt>
          <cx:pt idx="970">200</cx:pt>
          <cx:pt idx="971">300</cx:pt>
          <cx:pt idx="972">300</cx:pt>
          <cx:pt idx="973">500</cx:pt>
          <cx:pt idx="974">0</cx:pt>
          <cx:pt idx="975">300</cx:pt>
          <cx:pt idx="976">0</cx:pt>
          <cx:pt idx="977">0</cx:pt>
          <cx:pt idx="978">0</cx:pt>
          <cx:pt idx="979">0</cx:pt>
          <cx:pt idx="980">0</cx:pt>
          <cx:pt idx="981">0</cx:pt>
          <cx:pt idx="982">100</cx:pt>
          <cx:pt idx="983">0</cx:pt>
          <cx:pt idx="984">0</cx:pt>
          <cx:pt idx="985">0</cx:pt>
          <cx:pt idx="986">0</cx:pt>
          <cx:pt idx="987">800</cx:pt>
          <cx:pt idx="988">1000</cx:pt>
          <cx:pt idx="989">1200</cx:pt>
          <cx:pt idx="990">1100</cx:pt>
          <cx:pt idx="991">700</cx:pt>
          <cx:pt idx="992">2900</cx:pt>
          <cx:pt idx="993">800</cx:pt>
          <cx:pt idx="994">1100</cx:pt>
          <cx:pt idx="995">1200</cx:pt>
          <cx:pt idx="996">700</cx:pt>
          <cx:pt idx="997">1200</cx:pt>
          <cx:pt idx="998">1200</cx:pt>
          <cx:pt idx="999">1100</cx:pt>
          <cx:pt idx="1000">2100</cx:pt>
          <cx:pt idx="1001">8900</cx:pt>
          <cx:pt idx="1002">14800</cx:pt>
          <cx:pt idx="1003">4400</cx:pt>
          <cx:pt idx="1004">1400</cx:pt>
          <cx:pt idx="1005">3600</cx:pt>
          <cx:pt idx="1006">1100</cx:pt>
          <cx:pt idx="1007">1600</cx:pt>
          <cx:pt idx="1008">2400</cx:pt>
          <cx:pt idx="1009">400</cx:pt>
          <cx:pt idx="1010">87200</cx:pt>
          <cx:pt idx="1011">51300</cx:pt>
          <cx:pt idx="1012">38000</cx:pt>
          <cx:pt idx="1013">700</cx:pt>
          <cx:pt idx="1014">0</cx:pt>
          <cx:pt idx="1015">200</cx:pt>
          <cx:pt idx="1016">0</cx:pt>
          <cx:pt idx="1017">0</cx:pt>
          <cx:pt idx="1018">0</cx:pt>
          <cx:pt idx="1019">0</cx:pt>
          <cx:pt idx="1020">900</cx:pt>
          <cx:pt idx="1021">1000</cx:pt>
          <cx:pt idx="1022">800</cx:pt>
          <cx:pt idx="1023">1000</cx:pt>
          <cx:pt idx="1024">900</cx:pt>
          <cx:pt idx="1025">800</cx:pt>
          <cx:pt idx="1026">1000</cx:pt>
          <cx:pt idx="1027">1000</cx:pt>
          <cx:pt idx="1028">500</cx:pt>
          <cx:pt idx="1029">900</cx:pt>
          <cx:pt idx="1030">1100</cx:pt>
          <cx:pt idx="1031">0</cx:pt>
          <cx:pt idx="1032">0</cx:pt>
          <cx:pt idx="1033">0</cx:pt>
          <cx:pt idx="1034">0</cx:pt>
          <cx:pt idx="1035">0</cx:pt>
          <cx:pt idx="1036">0</cx:pt>
          <cx:pt idx="1037">0</cx:pt>
          <cx:pt idx="1038">0</cx:pt>
          <cx:pt idx="1039">0</cx:pt>
          <cx:pt idx="1040">0</cx:pt>
          <cx:pt idx="1041">0</cx:pt>
          <cx:pt idx="1042">10900</cx:pt>
          <cx:pt idx="1043">12200</cx:pt>
          <cx:pt idx="1044">11100</cx:pt>
          <cx:pt idx="1045">12300</cx:pt>
          <cx:pt idx="1046">12000</cx:pt>
          <cx:pt idx="1047">9800</cx:pt>
          <cx:pt idx="1048">11100</cx:pt>
          <cx:pt idx="1049">14800</cx:pt>
          <cx:pt idx="1050">11800</cx:pt>
          <cx:pt idx="1051">8600</cx:pt>
          <cx:pt idx="1052">10800</cx:pt>
          <cx:pt idx="1053">800</cx:pt>
          <cx:pt idx="1054">1000</cx:pt>
          <cx:pt idx="1055">700</cx:pt>
          <cx:pt idx="1056">1100</cx:pt>
          <cx:pt idx="1057">1100</cx:pt>
          <cx:pt idx="1058">1000</cx:pt>
          <cx:pt idx="1059">1500</cx:pt>
          <cx:pt idx="1060">1800</cx:pt>
          <cx:pt idx="1061">3600</cx:pt>
          <cx:pt idx="1062">1700</cx:pt>
          <cx:pt idx="1063">2300</cx:pt>
          <cx:pt idx="1064">3100</cx:pt>
          <cx:pt idx="1065">3100</cx:pt>
          <cx:pt idx="1066">3000</cx:pt>
          <cx:pt idx="1067">3000</cx:pt>
          <cx:pt idx="1068">1500</cx:pt>
          <cx:pt idx="1069">2100</cx:pt>
          <cx:pt idx="1070">2600</cx:pt>
          <cx:pt idx="1071">1900</cx:pt>
          <cx:pt idx="1072">2400</cx:pt>
          <cx:pt idx="1073">2200</cx:pt>
          <cx:pt idx="1074">2600</cx:pt>
          <cx:pt idx="1075">86000</cx:pt>
          <cx:pt idx="1076">96700</cx:pt>
          <cx:pt idx="1077">85600</cx:pt>
          <cx:pt idx="1078">99300</cx:pt>
          <cx:pt idx="1079">81400</cx:pt>
          <cx:pt idx="1080">88500</cx:pt>
          <cx:pt idx="1081">94600</cx:pt>
          <cx:pt idx="1082">84400</cx:pt>
          <cx:pt idx="1083">82400</cx:pt>
          <cx:pt idx="1084">90100</cx:pt>
          <cx:pt idx="1085">85000</cx:pt>
          <cx:pt idx="1086">8700</cx:pt>
          <cx:pt idx="1087">15700</cx:pt>
          <cx:pt idx="1088">23700</cx:pt>
          <cx:pt idx="1089">26000</cx:pt>
          <cx:pt idx="1090">12500</cx:pt>
          <cx:pt idx="1091">7500</cx:pt>
          <cx:pt idx="1092">8800</cx:pt>
          <cx:pt idx="1093">7800</cx:pt>
          <cx:pt idx="1094">4100</cx:pt>
          <cx:pt idx="1095">13100</cx:pt>
          <cx:pt idx="1096">7800</cx:pt>
          <cx:pt idx="1097">0</cx:pt>
          <cx:pt idx="1098">200</cx:pt>
          <cx:pt idx="1099">0</cx:pt>
          <cx:pt idx="1100">100</cx:pt>
          <cx:pt idx="1101">500</cx:pt>
          <cx:pt idx="1102">300</cx:pt>
          <cx:pt idx="1103">100</cx:pt>
          <cx:pt idx="1104">100</cx:pt>
          <cx:pt idx="1105">100</cx:pt>
          <cx:pt idx="1106">0</cx:pt>
          <cx:pt idx="1107">200</cx:pt>
          <cx:pt idx="1108">7000</cx:pt>
          <cx:pt idx="1109">2900</cx:pt>
          <cx:pt idx="1110">6600</cx:pt>
          <cx:pt idx="1111">5000</cx:pt>
          <cx:pt idx="1112">29100</cx:pt>
          <cx:pt idx="1113">41400</cx:pt>
          <cx:pt idx="1114">44300</cx:pt>
          <cx:pt idx="1115">31100</cx:pt>
          <cx:pt idx="1116">39800</cx:pt>
          <cx:pt idx="1117">42900</cx:pt>
          <cx:pt idx="1118">41800</cx:pt>
          <cx:pt idx="1119">21800</cx:pt>
          <cx:pt idx="1120">22200</cx:pt>
          <cx:pt idx="1121">36700</cx:pt>
          <cx:pt idx="1122">35700</cx:pt>
          <cx:pt idx="1123">36000</cx:pt>
          <cx:pt idx="1124">14100</cx:pt>
          <cx:pt idx="1125">19200</cx:pt>
          <cx:pt idx="1126">10100</cx:pt>
          <cx:pt idx="1127">46000</cx:pt>
          <cx:pt idx="1128">4100</cx:pt>
          <cx:pt idx="1129">16500</cx:pt>
          <cx:pt idx="1130">0</cx:pt>
          <cx:pt idx="1131">0</cx:pt>
          <cx:pt idx="1132">0</cx:pt>
          <cx:pt idx="1133">0</cx:pt>
          <cx:pt idx="1134">0</cx:pt>
          <cx:pt idx="1135">0</cx:pt>
          <cx:pt idx="1136">0</cx:pt>
          <cx:pt idx="1137">0</cx:pt>
          <cx:pt idx="1138">0</cx:pt>
          <cx:pt idx="1139">0</cx:pt>
          <cx:pt idx="1140">0</cx:pt>
          <cx:pt idx="1141">1600</cx:pt>
          <cx:pt idx="1142">900</cx:pt>
          <cx:pt idx="1143">700</cx:pt>
          <cx:pt idx="1144">900</cx:pt>
          <cx:pt idx="1145">800</cx:pt>
          <cx:pt idx="1146">900</cx:pt>
          <cx:pt idx="1147">23700</cx:pt>
          <cx:pt idx="1148">1400</cx:pt>
          <cx:pt idx="1149">400</cx:pt>
          <cx:pt idx="1150">1100</cx:pt>
          <cx:pt idx="1151">800</cx:pt>
          <cx:pt idx="1152">900</cx:pt>
          <cx:pt idx="1153">1000</cx:pt>
          <cx:pt idx="1154">800</cx:pt>
          <cx:pt idx="1155">1200</cx:pt>
          <cx:pt idx="1156">1000</cx:pt>
          <cx:pt idx="1157">1000</cx:pt>
          <cx:pt idx="1158">1300</cx:pt>
          <cx:pt idx="1159">900</cx:pt>
          <cx:pt idx="1160">1000</cx:pt>
          <cx:pt idx="1161">1800</cx:pt>
          <cx:pt idx="1162">2000</cx:pt>
          <cx:pt idx="1163">300</cx:pt>
          <cx:pt idx="1164">5000</cx:pt>
          <cx:pt idx="1165">1000</cx:pt>
          <cx:pt idx="1166">2000</cx:pt>
          <cx:pt idx="1167">1700</cx:pt>
          <cx:pt idx="1168">1600</cx:pt>
          <cx:pt idx="1169">900</cx:pt>
          <cx:pt idx="1170">2900</cx:pt>
          <cx:pt idx="1171">2900</cx:pt>
          <cx:pt idx="1172">3000</cx:pt>
          <cx:pt idx="1173">0</cx:pt>
          <cx:pt idx="1174">33300</cx:pt>
          <cx:pt idx="1175">46900</cx:pt>
          <cx:pt idx="1176">46200</cx:pt>
          <cx:pt idx="1177">45300</cx:pt>
          <cx:pt idx="1178">48200</cx:pt>
          <cx:pt idx="1179">28100</cx:pt>
          <cx:pt idx="1180">59300</cx:pt>
          <cx:pt idx="1181">60700</cx:pt>
          <cx:pt idx="1182">29900</cx:pt>
          <cx:pt idx="1183">21300</cx:pt>
          <cx:pt idx="1184">30800</cx:pt>
          <cx:pt idx="1185">27700</cx:pt>
          <cx:pt idx="1186">32600</cx:pt>
          <cx:pt idx="1187">36900</cx:pt>
          <cx:pt idx="1188">26100</cx:pt>
          <cx:pt idx="1189">31500</cx:pt>
          <cx:pt idx="1190">30400</cx:pt>
          <cx:pt idx="1191">34600</cx:pt>
          <cx:pt idx="1192">24800</cx:pt>
          <cx:pt idx="1193">29000</cx:pt>
          <cx:pt idx="1194">29200</cx:pt>
          <cx:pt idx="1195">29800</cx:pt>
          <cx:pt idx="1196">1300</cx:pt>
          <cx:pt idx="1197">900</cx:pt>
          <cx:pt idx="1198">700</cx:pt>
          <cx:pt idx="1199">1100</cx:pt>
          <cx:pt idx="1200">2200</cx:pt>
          <cx:pt idx="1201">1900</cx:pt>
          <cx:pt idx="1202">1300</cx:pt>
          <cx:pt idx="1203">1200</cx:pt>
          <cx:pt idx="1204">800</cx:pt>
          <cx:pt idx="1205">1100</cx:pt>
          <cx:pt idx="1206">1300</cx:pt>
          <cx:pt idx="1207">800</cx:pt>
          <cx:pt idx="1208">800</cx:pt>
          <cx:pt idx="1209">800</cx:pt>
          <cx:pt idx="1210">800</cx:pt>
          <cx:pt idx="1211">1000</cx:pt>
          <cx:pt idx="1212">1300</cx:pt>
          <cx:pt idx="1213">500</cx:pt>
          <cx:pt idx="1214">1700</cx:pt>
          <cx:pt idx="1215">100</cx:pt>
          <cx:pt idx="1216">700</cx:pt>
          <cx:pt idx="1217">800</cx:pt>
          <cx:pt idx="1218">0</cx:pt>
          <cx:pt idx="1219">0</cx:pt>
          <cx:pt idx="1220">0</cx:pt>
          <cx:pt idx="1221">0</cx:pt>
          <cx:pt idx="1222">0</cx:pt>
          <cx:pt idx="1223">0</cx:pt>
          <cx:pt idx="1224">0</cx:pt>
          <cx:pt idx="1225">0</cx:pt>
          <cx:pt idx="1226">0</cx:pt>
          <cx:pt idx="1227">0</cx:pt>
          <cx:pt idx="1228">0</cx:pt>
          <cx:pt idx="1229">46500</cx:pt>
          <cx:pt idx="1230">46000</cx:pt>
          <cx:pt idx="1231">40700</cx:pt>
          <cx:pt idx="1232">37000</cx:pt>
          <cx:pt idx="1233">46800</cx:pt>
          <cx:pt idx="1234">48900</cx:pt>
          <cx:pt idx="1235">51900</cx:pt>
          <cx:pt idx="1236">39500</cx:pt>
          <cx:pt idx="1237">37800</cx:pt>
          <cx:pt idx="1238">44300</cx:pt>
          <cx:pt idx="1239">55100</cx:pt>
          <cx:pt idx="1240">0</cx:pt>
          <cx:pt idx="1241">0</cx:pt>
          <cx:pt idx="1242">0</cx:pt>
          <cx:pt idx="1243">1900</cx:pt>
          <cx:pt idx="1244">0</cx:pt>
          <cx:pt idx="1245">0</cx:pt>
          <cx:pt idx="1246">0</cx:pt>
          <cx:pt idx="1247">100</cx:pt>
          <cx:pt idx="1248">0</cx:pt>
          <cx:pt idx="1249">0</cx:pt>
          <cx:pt idx="1250">0</cx:pt>
          <cx:pt idx="1251">0</cx:pt>
          <cx:pt idx="1252">0</cx:pt>
          <cx:pt idx="1253">0</cx:pt>
          <cx:pt idx="1254">0</cx:pt>
          <cx:pt idx="1255">0</cx:pt>
          <cx:pt idx="1256">0</cx:pt>
          <cx:pt idx="1257">0</cx:pt>
          <cx:pt idx="1258">0</cx:pt>
          <cx:pt idx="1259">0</cx:pt>
          <cx:pt idx="1260">0</cx:pt>
          <cx:pt idx="1261">100</cx:pt>
          <cx:pt idx="1262">0</cx:pt>
          <cx:pt idx="1263">0</cx:pt>
          <cx:pt idx="1264">0</cx:pt>
          <cx:pt idx="1265">0</cx:pt>
          <cx:pt idx="1266">0</cx:pt>
          <cx:pt idx="1267">0</cx:pt>
          <cx:pt idx="1268">0</cx:pt>
          <cx:pt idx="1269">0</cx:pt>
          <cx:pt idx="1270">0</cx:pt>
          <cx:pt idx="1271">0</cx:pt>
          <cx:pt idx="1272">0</cx:pt>
          <cx:pt idx="1273">0</cx:pt>
          <cx:pt idx="1274">0</cx:pt>
          <cx:pt idx="1275">0</cx:pt>
          <cx:pt idx="1276">0</cx:pt>
          <cx:pt idx="1277">0</cx:pt>
          <cx:pt idx="1278">0</cx:pt>
          <cx:pt idx="1279">0</cx:pt>
          <cx:pt idx="1280">0</cx:pt>
          <cx:pt idx="1281">0</cx:pt>
          <cx:pt idx="1282">0</cx:pt>
          <cx:pt idx="1283">0</cx:pt>
          <cx:pt idx="1284">500</cx:pt>
          <cx:pt idx="1285">200</cx:pt>
          <cx:pt idx="1286">2500</cx:pt>
          <cx:pt idx="1287">13300</cx:pt>
          <cx:pt idx="1288">4500</cx:pt>
          <cx:pt idx="1289">100</cx:pt>
          <cx:pt idx="1290">400</cx:pt>
          <cx:pt idx="1291">100</cx:pt>
          <cx:pt idx="1292">200</cx:pt>
          <cx:pt idx="1293">100</cx:pt>
          <cx:pt idx="1294">200</cx:pt>
          <cx:pt idx="1295">3100</cx:pt>
          <cx:pt idx="1296">3900</cx:pt>
          <cx:pt idx="1297">3500</cx:pt>
          <cx:pt idx="1298">3600</cx:pt>
          <cx:pt idx="1299">4800</cx:pt>
          <cx:pt idx="1300">3700</cx:pt>
          <cx:pt idx="1301">4100</cx:pt>
          <cx:pt idx="1302">3700</cx:pt>
          <cx:pt idx="1303">3300</cx:pt>
          <cx:pt idx="1304">4000</cx:pt>
          <cx:pt idx="1305">4300</cx:pt>
          <cx:pt idx="1306">0</cx:pt>
          <cx:pt idx="1307">0</cx:pt>
          <cx:pt idx="1308">0</cx:pt>
          <cx:pt idx="1309">0</cx:pt>
          <cx:pt idx="1310">0</cx:pt>
          <cx:pt idx="1311">0</cx:pt>
          <cx:pt idx="1312">0</cx:pt>
          <cx:pt idx="1313">0</cx:pt>
          <cx:pt idx="1314">0</cx:pt>
          <cx:pt idx="1315">0</cx:pt>
          <cx:pt idx="1316">0</cx:pt>
          <cx:pt idx="1317">0</cx:pt>
          <cx:pt idx="1318">0</cx:pt>
          <cx:pt idx="1319">0</cx:pt>
          <cx:pt idx="1320">0</cx:pt>
          <cx:pt idx="1321">0</cx:pt>
          <cx:pt idx="1322">0</cx:pt>
          <cx:pt idx="1323">0</cx:pt>
          <cx:pt idx="1324">0</cx:pt>
          <cx:pt idx="1325">0</cx:pt>
          <cx:pt idx="1326">0</cx:pt>
          <cx:pt idx="1327">0</cx:pt>
          <cx:pt idx="1328">1400</cx:pt>
          <cx:pt idx="1329">800</cx:pt>
          <cx:pt idx="1330">700</cx:pt>
          <cx:pt idx="1331">600</cx:pt>
          <cx:pt idx="1332">600</cx:pt>
          <cx:pt idx="1333">0</cx:pt>
          <cx:pt idx="1334">0</cx:pt>
          <cx:pt idx="1335">0</cx:pt>
          <cx:pt idx="1336">0</cx:pt>
          <cx:pt idx="1337">0</cx:pt>
          <cx:pt idx="1338">18700</cx:pt>
          <cx:pt idx="1339">100</cx:pt>
          <cx:pt idx="1340">0</cx:pt>
          <cx:pt idx="1341">0</cx:pt>
          <cx:pt idx="1342">0</cx:pt>
          <cx:pt idx="1343">0</cx:pt>
          <cx:pt idx="1344">0</cx:pt>
          <cx:pt idx="1345">0</cx:pt>
          <cx:pt idx="1346">231200</cx:pt>
          <cx:pt idx="1347">6800</cx:pt>
          <cx:pt idx="1348">0</cx:pt>
          <cx:pt idx="1349">0</cx:pt>
          <cx:pt idx="1350">0</cx:pt>
          <cx:pt idx="1351">0</cx:pt>
          <cx:pt idx="1352">0</cx:pt>
          <cx:pt idx="1353">100</cx:pt>
          <cx:pt idx="1354">19800</cx:pt>
          <cx:pt idx="1355">1800</cx:pt>
          <cx:pt idx="1356">1700</cx:pt>
          <cx:pt idx="1357">1700</cx:pt>
          <cx:pt idx="1358">1600</cx:pt>
          <cx:pt idx="1359">1100</cx:pt>
          <cx:pt idx="1360">3500</cx:pt>
          <cx:pt idx="1361">17100</cx:pt>
          <cx:pt idx="1362">15700</cx:pt>
          <cx:pt idx="1363">800</cx:pt>
          <cx:pt idx="1364">2600</cx:pt>
          <cx:pt idx="1365">37600</cx:pt>
          <cx:pt idx="1366">800</cx:pt>
          <cx:pt idx="1367">0</cx:pt>
          <cx:pt idx="1368">4000</cx:pt>
          <cx:pt idx="1369">3900</cx:pt>
          <cx:pt idx="1370">86300</cx:pt>
          <cx:pt idx="1371">13300</cx:pt>
          <cx:pt idx="1372">0</cx:pt>
          <cx:pt idx="1373">24900</cx:pt>
          <cx:pt idx="1374">0</cx:pt>
          <cx:pt idx="1375">1700</cx:pt>
          <cx:pt idx="1376">9900</cx:pt>
          <cx:pt idx="1377">23700</cx:pt>
          <cx:pt idx="1378">15000</cx:pt>
          <cx:pt idx="1379">251500</cx:pt>
          <cx:pt idx="1380">125800</cx:pt>
          <cx:pt idx="1381">600</cx:pt>
          <cx:pt idx="1382">100</cx:pt>
          <cx:pt idx="1383">2200</cx:pt>
          <cx:pt idx="1384">300</cx:pt>
          <cx:pt idx="1385">12300</cx:pt>
          <cx:pt idx="1386">9100</cx:pt>
          <cx:pt idx="1387">200</cx:pt>
          <cx:pt idx="1388">0</cx:pt>
          <cx:pt idx="1389">1500</cx:pt>
          <cx:pt idx="1390">1900</cx:pt>
          <cx:pt idx="1391">96100</cx:pt>
          <cx:pt idx="1392">1000</cx:pt>
          <cx:pt idx="1393">0</cx:pt>
          <cx:pt idx="1394">13500</cx:pt>
          <cx:pt idx="1395">4600</cx:pt>
          <cx:pt idx="1396">3300</cx:pt>
          <cx:pt idx="1397">109000</cx:pt>
          <cx:pt idx="1398">7400</cx:pt>
          <cx:pt idx="1399">100</cx:pt>
          <cx:pt idx="1400">41500</cx:pt>
          <cx:pt idx="1401">7700</cx:pt>
          <cx:pt idx="1402">0</cx:pt>
          <cx:pt idx="1403">1400</cx:pt>
          <cx:pt idx="1404">2000</cx:pt>
          <cx:pt idx="1405">0</cx:pt>
          <cx:pt idx="1406">31300</cx:pt>
          <cx:pt idx="1407">500</cx:pt>
          <cx:pt idx="1408">32900</cx:pt>
          <cx:pt idx="1409">1700</cx:pt>
          <cx:pt idx="1410">1100</cx:pt>
          <cx:pt idx="1411">0</cx:pt>
          <cx:pt idx="1412">57700</cx:pt>
          <cx:pt idx="1413">500</cx:pt>
          <cx:pt idx="1414">0</cx:pt>
          <cx:pt idx="1415">100</cx:pt>
          <cx:pt idx="1416">0</cx:pt>
          <cx:pt idx="1417">800</cx:pt>
          <cx:pt idx="1418">4600</cx:pt>
          <cx:pt idx="1419">0</cx:pt>
          <cx:pt idx="1420">100</cx:pt>
          <cx:pt idx="1421">0</cx:pt>
          <cx:pt idx="1422">1500</cx:pt>
          <cx:pt idx="1423">3800</cx:pt>
          <cx:pt idx="1424">5700</cx:pt>
          <cx:pt idx="1425">2100</cx:pt>
          <cx:pt idx="1426">1900</cx:pt>
          <cx:pt idx="1427">1800</cx:pt>
          <cx:pt idx="1428">1700</cx:pt>
          <cx:pt idx="1429">1600</cx:pt>
          <cx:pt idx="1430">1700</cx:pt>
          <cx:pt idx="1431">1500</cx:pt>
          <cx:pt idx="1432">2300</cx:pt>
          <cx:pt idx="1433">2200</cx:pt>
          <cx:pt idx="1434">8800</cx:pt>
          <cx:pt idx="1435">11100</cx:pt>
          <cx:pt idx="1436">3500</cx:pt>
          <cx:pt idx="1437">700</cx:pt>
          <cx:pt idx="1438">9700</cx:pt>
          <cx:pt idx="1439">9300</cx:pt>
          <cx:pt idx="1440">22800</cx:pt>
          <cx:pt idx="1441">10200</cx:pt>
          <cx:pt idx="1442">6000</cx:pt>
          <cx:pt idx="1443">6100</cx:pt>
          <cx:pt idx="1444">7500</cx:pt>
          <cx:pt idx="1445">62600</cx:pt>
          <cx:pt idx="1446">67900</cx:pt>
          <cx:pt idx="1447">7700</cx:pt>
          <cx:pt idx="1448">2900</cx:pt>
          <cx:pt idx="1449">45400</cx:pt>
          <cx:pt idx="1450">69600</cx:pt>
          <cx:pt idx="1451">70100</cx:pt>
          <cx:pt idx="1452">55300</cx:pt>
          <cx:pt idx="1453">24700</cx:pt>
          <cx:pt idx="1454">59000</cx:pt>
          <cx:pt idx="1455">58900</cx:pt>
          <cx:pt idx="1456">216800</cx:pt>
          <cx:pt idx="1457">247100</cx:pt>
          <cx:pt idx="1458">228800</cx:pt>
          <cx:pt idx="1459">281500</cx:pt>
          <cx:pt idx="1460">249100</cx:pt>
          <cx:pt idx="1461">224300</cx:pt>
          <cx:pt idx="1462">245400</cx:pt>
          <cx:pt idx="1463">176000</cx:pt>
          <cx:pt idx="1464">166800</cx:pt>
          <cx:pt idx="1465">210700</cx:pt>
          <cx:pt idx="1466">194700</cx:pt>
          <cx:pt idx="1467">130200</cx:pt>
          <cx:pt idx="1468">113800</cx:pt>
          <cx:pt idx="1469">46400</cx:pt>
          <cx:pt idx="1470">7900</cx:pt>
          <cx:pt idx="1471">20500</cx:pt>
          <cx:pt idx="1472">26000</cx:pt>
          <cx:pt idx="1473">25000</cx:pt>
          <cx:pt idx="1474">21700</cx:pt>
          <cx:pt idx="1475">30000</cx:pt>
          <cx:pt idx="1476">46300</cx:pt>
          <cx:pt idx="1477">43800</cx:pt>
          <cx:pt idx="1478">3800</cx:pt>
          <cx:pt idx="1479">3800</cx:pt>
          <cx:pt idx="1480">2900</cx:pt>
          <cx:pt idx="1481">3500</cx:pt>
          <cx:pt idx="1482">3600</cx:pt>
          <cx:pt idx="1483">3500</cx:pt>
          <cx:pt idx="1484">3400</cx:pt>
          <cx:pt idx="1485">3000</cx:pt>
          <cx:pt idx="1486">3100</cx:pt>
          <cx:pt idx="1487">5300</cx:pt>
          <cx:pt idx="1488">3500</cx:pt>
          <cx:pt idx="1489">0</cx:pt>
          <cx:pt idx="1490">1400</cx:pt>
          <cx:pt idx="1491">4400</cx:pt>
          <cx:pt idx="1492">5700</cx:pt>
          <cx:pt idx="1493">5800</cx:pt>
          <cx:pt idx="1494">5500</cx:pt>
          <cx:pt idx="1495">4400</cx:pt>
          <cx:pt idx="1496">4500</cx:pt>
          <cx:pt idx="1497">4000</cx:pt>
          <cx:pt idx="1498">5500</cx:pt>
          <cx:pt idx="1499">4100</cx:pt>
          <cx:pt idx="1500">54600</cx:pt>
          <cx:pt idx="1501">66900</cx:pt>
          <cx:pt idx="1502">80200</cx:pt>
          <cx:pt idx="1503">100200</cx:pt>
          <cx:pt idx="1504">77800</cx:pt>
          <cx:pt idx="1505">68100</cx:pt>
          <cx:pt idx="1506">94000</cx:pt>
          <cx:pt idx="1507">54200</cx:pt>
          <cx:pt idx="1508">51700</cx:pt>
          <cx:pt idx="1509">61900</cx:pt>
          <cx:pt idx="1510">79400</cx:pt>
          <cx:pt idx="1511">110200</cx:pt>
          <cx:pt idx="1512">140600</cx:pt>
          <cx:pt idx="1513">189100</cx:pt>
          <cx:pt idx="1514">164000</cx:pt>
          <cx:pt idx="1515">145500</cx:pt>
          <cx:pt idx="1516">101200</cx:pt>
          <cx:pt idx="1517">95800</cx:pt>
          <cx:pt idx="1518">140600</cx:pt>
          <cx:pt idx="1519">117500</cx:pt>
          <cx:pt idx="1520">105200</cx:pt>
          <cx:pt idx="1521">133500</cx:pt>
          <cx:pt idx="1522">10700</cx:pt>
          <cx:pt idx="1523">20700</cx:pt>
          <cx:pt idx="1524">24900</cx:pt>
          <cx:pt idx="1525">18500</cx:pt>
          <cx:pt idx="1526">8700</cx:pt>
          <cx:pt idx="1527">6200</cx:pt>
          <cx:pt idx="1528">9100</cx:pt>
          <cx:pt idx="1529">8900</cx:pt>
          <cx:pt idx="1530">11000</cx:pt>
          <cx:pt idx="1531">7600</cx:pt>
          <cx:pt idx="1532">8100</cx:pt>
          <cx:pt idx="1533">36500</cx:pt>
          <cx:pt idx="1534">43800</cx:pt>
          <cx:pt idx="1535">28700</cx:pt>
          <cx:pt idx="1536">34500</cx:pt>
          <cx:pt idx="1537">36500</cx:pt>
          <cx:pt idx="1538">40100</cx:pt>
          <cx:pt idx="1539">45300</cx:pt>
          <cx:pt idx="1540">42800</cx:pt>
          <cx:pt idx="1541">39800</cx:pt>
          <cx:pt idx="1542">49000</cx:pt>
          <cx:pt idx="1543">41700</cx:pt>
          <cx:pt idx="1544">97400</cx:pt>
          <cx:pt idx="1545">79300</cx:pt>
          <cx:pt idx="1546">100100</cx:pt>
          <cx:pt idx="1547">121600</cx:pt>
          <cx:pt idx="1548">89100</cx:pt>
          <cx:pt idx="1549">80300</cx:pt>
          <cx:pt idx="1550">95200</cx:pt>
          <cx:pt idx="1551">86400</cx:pt>
          <cx:pt idx="1552">104800</cx:pt>
          <cx:pt idx="1553">86700</cx:pt>
          <cx:pt idx="1554">87300</cx:pt>
          <cx:pt idx="1555">49300</cx:pt>
          <cx:pt idx="1556">62100</cx:pt>
          <cx:pt idx="1557">50900</cx:pt>
          <cx:pt idx="1558">63700</cx:pt>
          <cx:pt idx="1559">55700</cx:pt>
          <cx:pt idx="1560">61600</cx:pt>
          <cx:pt idx="1561">73500</cx:pt>
          <cx:pt idx="1562">68600</cx:pt>
          <cx:pt idx="1563">73400</cx:pt>
          <cx:pt idx="1564">76400</cx:pt>
          <cx:pt idx="1565">70600</cx:pt>
          <cx:pt idx="1566">32800</cx:pt>
          <cx:pt idx="1567">28400</cx:pt>
          <cx:pt idx="1568">74500</cx:pt>
          <cx:pt idx="1569">40600</cx:pt>
          <cx:pt idx="1570">50500</cx:pt>
          <cx:pt idx="1571">53600</cx:pt>
          <cx:pt idx="1572">63100</cx:pt>
          <cx:pt idx="1573">20200</cx:pt>
          <cx:pt idx="1574">21600</cx:pt>
          <cx:pt idx="1575">11100</cx:pt>
          <cx:pt idx="1576">13400</cx:pt>
          <cx:pt idx="1577">81600</cx:pt>
          <cx:pt idx="1578">49000</cx:pt>
          <cx:pt idx="1579">0</cx:pt>
          <cx:pt idx="1580">0</cx:pt>
          <cx:pt idx="1581">0</cx:pt>
          <cx:pt idx="1582">0</cx:pt>
          <cx:pt idx="1583">0</cx:pt>
          <cx:pt idx="1584">0</cx:pt>
          <cx:pt idx="1585">0</cx:pt>
          <cx:pt idx="1586">0</cx:pt>
          <cx:pt idx="1587">0</cx:pt>
          <cx:pt idx="1588">140700</cx:pt>
          <cx:pt idx="1589">248200</cx:pt>
          <cx:pt idx="1590">129500</cx:pt>
          <cx:pt idx="1591">102900</cx:pt>
          <cx:pt idx="1592">64100</cx:pt>
          <cx:pt idx="1593">78900</cx:pt>
          <cx:pt idx="1594">104200</cx:pt>
          <cx:pt idx="1595">115300</cx:pt>
          <cx:pt idx="1596">129200</cx:pt>
          <cx:pt idx="1597">66300</cx:pt>
          <cx:pt idx="1598">69900</cx:pt>
          <cx:pt idx="1599">6800</cx:pt>
          <cx:pt idx="1600">7300</cx:pt>
          <cx:pt idx="1601">6300</cx:pt>
          <cx:pt idx="1602">6700</cx:pt>
          <cx:pt idx="1603">6600</cx:pt>
          <cx:pt idx="1604">8300</cx:pt>
          <cx:pt idx="1605">9800</cx:pt>
          <cx:pt idx="1606">11100</cx:pt>
          <cx:pt idx="1607">7800</cx:pt>
          <cx:pt idx="1608">6200</cx:pt>
          <cx:pt idx="1609">6400</cx:pt>
          <cx:pt idx="1610">5400</cx:pt>
          <cx:pt idx="1611">5900</cx:pt>
          <cx:pt idx="1612">4100</cx:pt>
          <cx:pt idx="1613">6800</cx:pt>
          <cx:pt idx="1614">10100</cx:pt>
          <cx:pt idx="1615">10200</cx:pt>
          <cx:pt idx="1616">10500</cx:pt>
          <cx:pt idx="1617">9000</cx:pt>
          <cx:pt idx="1618">8100</cx:pt>
          <cx:pt idx="1619">3600</cx:pt>
          <cx:pt idx="1620">4100</cx:pt>
          <cx:pt idx="1621">147900</cx:pt>
          <cx:pt idx="1622">179700</cx:pt>
          <cx:pt idx="1623">143100</cx:pt>
          <cx:pt idx="1624">173600</cx:pt>
          <cx:pt idx="1625">153700</cx:pt>
          <cx:pt idx="1626">161000</cx:pt>
          <cx:pt idx="1627">187000</cx:pt>
          <cx:pt idx="1628">156500</cx:pt>
          <cx:pt idx="1629">153700</cx:pt>
          <cx:pt idx="1630">164900</cx:pt>
          <cx:pt idx="1631">162200</cx:pt>
          <cx:pt idx="1632">148200</cx:pt>
          <cx:pt idx="1633">153500</cx:pt>
          <cx:pt idx="1634">161100</cx:pt>
          <cx:pt idx="1635">166900</cx:pt>
          <cx:pt idx="1636">162100</cx:pt>
          <cx:pt idx="1637">155500</cx:pt>
          <cx:pt idx="1638">181600</cx:pt>
          <cx:pt idx="1639">171800</cx:pt>
          <cx:pt idx="1640">169400</cx:pt>
          <cx:pt idx="1641">158300</cx:pt>
          <cx:pt idx="1642">124300</cx:pt>
          <cx:pt idx="1643">13400</cx:pt>
          <cx:pt idx="1644">12700</cx:pt>
          <cx:pt idx="1645">9100</cx:pt>
          <cx:pt idx="1646">12700</cx:pt>
          <cx:pt idx="1647">11900</cx:pt>
          <cx:pt idx="1648">11000</cx:pt>
          <cx:pt idx="1649">11300</cx:pt>
          <cx:pt idx="1650">9000</cx:pt>
          <cx:pt idx="1651">7100</cx:pt>
          <cx:pt idx="1652">11000</cx:pt>
          <cx:pt idx="1653">10700</cx:pt>
          <cx:pt idx="1654">23600</cx:pt>
          <cx:pt idx="1655">26800</cx:pt>
          <cx:pt idx="1656">19900</cx:pt>
          <cx:pt idx="1657">18100</cx:pt>
          <cx:pt idx="1658">16600</cx:pt>
          <cx:pt idx="1659">18300</cx:pt>
          <cx:pt idx="1660">21800</cx:pt>
          <cx:pt idx="1661">18000</cx:pt>
          <cx:pt idx="1662">19500</cx:pt>
          <cx:pt idx="1663">20800</cx:pt>
          <cx:pt idx="1664">18500</cx:pt>
          <cx:pt idx="1665">0</cx:pt>
          <cx:pt idx="1666">5000</cx:pt>
          <cx:pt idx="1667">17800</cx:pt>
          <cx:pt idx="1668">25400</cx:pt>
          <cx:pt idx="1669">26200</cx:pt>
          <cx:pt idx="1670">27700</cx:pt>
          <cx:pt idx="1671">31400</cx:pt>
          <cx:pt idx="1672">27700</cx:pt>
          <cx:pt idx="1673">21900</cx:pt>
          <cx:pt idx="1674">21600</cx:pt>
          <cx:pt idx="1675">20600</cx:pt>
          <cx:pt idx="1676">21500</cx:pt>
          <cx:pt idx="1677">24200</cx:pt>
          <cx:pt idx="1678">18200</cx:pt>
          <cx:pt idx="1679">22800</cx:pt>
          <cx:pt idx="1680">19600</cx:pt>
          <cx:pt idx="1681">18900</cx:pt>
          <cx:pt idx="1682">24300</cx:pt>
          <cx:pt idx="1683">23500</cx:pt>
          <cx:pt idx="1684">22900</cx:pt>
          <cx:pt idx="1685">23600</cx:pt>
          <cx:pt idx="1686">22000</cx:pt>
          <cx:pt idx="1687">11500</cx:pt>
          <cx:pt idx="1688">14300</cx:pt>
          <cx:pt idx="1689">9200</cx:pt>
          <cx:pt idx="1690">9800</cx:pt>
          <cx:pt idx="1691">7600</cx:pt>
          <cx:pt idx="1692">6300</cx:pt>
          <cx:pt idx="1693">7400</cx:pt>
          <cx:pt idx="1694">7800</cx:pt>
          <cx:pt idx="1695">8000</cx:pt>
          <cx:pt idx="1696">7300</cx:pt>
          <cx:pt idx="1697">8400</cx:pt>
          <cx:pt idx="1698">22000</cx:pt>
          <cx:pt idx="1699">21500</cx:pt>
          <cx:pt idx="1700">16500</cx:pt>
          <cx:pt idx="1701">19000</cx:pt>
          <cx:pt idx="1702">18000</cx:pt>
          <cx:pt idx="1703">16100</cx:pt>
          <cx:pt idx="1704">16800</cx:pt>
          <cx:pt idx="1705">17000</cx:pt>
          <cx:pt idx="1706">14600</cx:pt>
          <cx:pt idx="1707">18200</cx:pt>
          <cx:pt idx="1708">16600</cx:pt>
          <cx:pt idx="1709">17300</cx:pt>
          <cx:pt idx="1710">16500</cx:pt>
          <cx:pt idx="1711">0</cx:pt>
          <cx:pt idx="1712">0</cx:pt>
          <cx:pt idx="1713">0</cx:pt>
          <cx:pt idx="1714">0</cx:pt>
          <cx:pt idx="1715">11500</cx:pt>
          <cx:pt idx="1716">16700</cx:pt>
          <cx:pt idx="1717">20200</cx:pt>
          <cx:pt idx="1718">22100</cx:pt>
          <cx:pt idx="1719">20400</cx:pt>
          <cx:pt idx="1720">23800</cx:pt>
          <cx:pt idx="1721">25300</cx:pt>
          <cx:pt idx="1722">20400</cx:pt>
          <cx:pt idx="1723">24100</cx:pt>
          <cx:pt idx="1724">19900</cx:pt>
          <cx:pt idx="1725">19800</cx:pt>
          <cx:pt idx="1726">22600</cx:pt>
          <cx:pt idx="1727">19100</cx:pt>
          <cx:pt idx="1728">21500</cx:pt>
          <cx:pt idx="1729">20500</cx:pt>
          <cx:pt idx="1730">12500</cx:pt>
          <cx:pt idx="1731">4100</cx:pt>
          <cx:pt idx="1732">6700</cx:pt>
          <cx:pt idx="1733">1500</cx:pt>
          <cx:pt idx="1734">1100</cx:pt>
          <cx:pt idx="1735">1400</cx:pt>
          <cx:pt idx="1736">800</cx:pt>
          <cx:pt idx="1737">2700</cx:pt>
          <cx:pt idx="1738">2100</cx:pt>
          <cx:pt idx="1739">1600</cx:pt>
          <cx:pt idx="1740">1000</cx:pt>
          <cx:pt idx="1741">1300</cx:pt>
          <cx:pt idx="1742">0</cx:pt>
          <cx:pt idx="1743">100</cx:pt>
          <cx:pt idx="1744">0</cx:pt>
          <cx:pt idx="1745">0</cx:pt>
          <cx:pt idx="1746">0</cx:pt>
          <cx:pt idx="1747">0</cx:pt>
          <cx:pt idx="1748">0</cx:pt>
          <cx:pt idx="1749">0</cx:pt>
          <cx:pt idx="1750">0</cx:pt>
          <cx:pt idx="1751">0</cx:pt>
          <cx:pt idx="1752">0</cx:pt>
          <cx:pt idx="1753">14200</cx:pt>
          <cx:pt idx="1754">17300</cx:pt>
          <cx:pt idx="1755">15500</cx:pt>
          <cx:pt idx="1756">18600</cx:pt>
          <cx:pt idx="1757">16900</cx:pt>
          <cx:pt idx="1758">17000</cx:pt>
          <cx:pt idx="1759">20600</cx:pt>
          <cx:pt idx="1760">20600</cx:pt>
          <cx:pt idx="1761">19200</cx:pt>
          <cx:pt idx="1762">24400</cx:pt>
          <cx:pt idx="1763">23000</cx:pt>
          <cx:pt idx="1764">55500</cx:pt>
          <cx:pt idx="1765">72800</cx:pt>
          <cx:pt idx="1766">54400</cx:pt>
          <cx:pt idx="1767">65600</cx:pt>
          <cx:pt idx="1768">52600</cx:pt>
          <cx:pt idx="1769">55600</cx:pt>
          <cx:pt idx="1770">65400</cx:pt>
          <cx:pt idx="1771">55300</cx:pt>
          <cx:pt idx="1772">55200</cx:pt>
          <cx:pt idx="1773">65000</cx:pt>
          <cx:pt idx="1774">61800</cx:pt>
          <cx:pt idx="1775">6200</cx:pt>
          <cx:pt idx="1776">9300</cx:pt>
          <cx:pt idx="1777">6700</cx:pt>
          <cx:pt idx="1778">100</cx:pt>
          <cx:pt idx="1779">0</cx:pt>
          <cx:pt idx="1780">0</cx:pt>
          <cx:pt idx="1781">300</cx:pt>
          <cx:pt idx="1782">3900</cx:pt>
          <cx:pt idx="1783">5400</cx:pt>
          <cx:pt idx="1784">22400</cx:pt>
          <cx:pt idx="1785">27200</cx:pt>
          <cx:pt idx="1786">600</cx:pt>
          <cx:pt idx="1787">900</cx:pt>
          <cx:pt idx="1788">700</cx:pt>
          <cx:pt idx="1789">800</cx:pt>
          <cx:pt idx="1790">700</cx:pt>
          <cx:pt idx="1791">700</cx:pt>
          <cx:pt idx="1792">900</cx:pt>
          <cx:pt idx="1793">900</cx:pt>
          <cx:pt idx="1794">400</cx:pt>
          <cx:pt idx="1795">300</cx:pt>
          <cx:pt idx="1796">500</cx:pt>
          <cx:pt idx="1797">51100</cx:pt>
          <cx:pt idx="1798">54900</cx:pt>
          <cx:pt idx="1799">45700</cx:pt>
          <cx:pt idx="1800">52400</cx:pt>
          <cx:pt idx="1801">43900</cx:pt>
          <cx:pt idx="1802">44800</cx:pt>
          <cx:pt idx="1803">51500</cx:pt>
          <cx:pt idx="1804">46800</cx:pt>
          <cx:pt idx="1805">45000</cx:pt>
          <cx:pt idx="1806">44700</cx:pt>
          <cx:pt idx="1807">43300</cx:pt>
          <cx:pt idx="1808">4400</cx:pt>
          <cx:pt idx="1809">4800</cx:pt>
          <cx:pt idx="1810">4700</cx:pt>
          <cx:pt idx="1811">7300</cx:pt>
          <cx:pt idx="1812">5600</cx:pt>
          <cx:pt idx="1813">5500</cx:pt>
          <cx:pt idx="1814">5700</cx:pt>
          <cx:pt idx="1815">6000</cx:pt>
          <cx:pt idx="1816">6000</cx:pt>
          <cx:pt idx="1817">5000</cx:pt>
          <cx:pt idx="1818">5200</cx:pt>
          <cx:pt idx="1819">8600</cx:pt>
          <cx:pt idx="1820">13500</cx:pt>
          <cx:pt idx="1821">60700</cx:pt>
          <cx:pt idx="1822">80100</cx:pt>
          <cx:pt idx="1823">87800</cx:pt>
          <cx:pt idx="1824">35400</cx:pt>
          <cx:pt idx="1825">35400</cx:pt>
          <cx:pt idx="1826">0</cx:pt>
          <cx:pt idx="1827">0</cx:pt>
          <cx:pt idx="1828">0</cx:pt>
          <cx:pt idx="1829">0</cx:pt>
          <cx:pt idx="1830">119500</cx:pt>
          <cx:pt idx="1831">189100</cx:pt>
          <cx:pt idx="1832">144400</cx:pt>
          <cx:pt idx="1833">184300</cx:pt>
          <cx:pt idx="1834">147400</cx:pt>
          <cx:pt idx="1835">129100</cx:pt>
          <cx:pt idx="1836">146500</cx:pt>
          <cx:pt idx="1837">105500</cx:pt>
          <cx:pt idx="1838">81100</cx:pt>
          <cx:pt idx="1839">113700</cx:pt>
          <cx:pt idx="1840">121400</cx:pt>
          <cx:pt idx="1841">13200</cx:pt>
          <cx:pt idx="1842">8700</cx:pt>
          <cx:pt idx="1843">8400</cx:pt>
          <cx:pt idx="1844">15600</cx:pt>
          <cx:pt idx="1845">14800</cx:pt>
          <cx:pt idx="1846">13000</cx:pt>
          <cx:pt idx="1847">18700</cx:pt>
          <cx:pt idx="1848">12200</cx:pt>
          <cx:pt idx="1849">7700</cx:pt>
          <cx:pt idx="1850">8600</cx:pt>
          <cx:pt idx="1851">7100</cx:pt>
          <cx:pt idx="1852">3400</cx:pt>
          <cx:pt idx="1853">2600</cx:pt>
          <cx:pt idx="1854">1600</cx:pt>
          <cx:pt idx="1855">3800</cx:pt>
          <cx:pt idx="1856">1400</cx:pt>
          <cx:pt idx="1857">1600</cx:pt>
          <cx:pt idx="1858">1100</cx:pt>
          <cx:pt idx="1859">1200</cx:pt>
          <cx:pt idx="1860">800</cx:pt>
          <cx:pt idx="1861">1400</cx:pt>
          <cx:pt idx="1862">2100</cx:pt>
          <cx:pt idx="1863">37800</cx:pt>
          <cx:pt idx="1864">49700</cx:pt>
          <cx:pt idx="1865">64900</cx:pt>
          <cx:pt idx="1866">67600</cx:pt>
          <cx:pt idx="1867">63900</cx:pt>
          <cx:pt idx="1868">47800</cx:pt>
          <cx:pt idx="1869">49500</cx:pt>
          <cx:pt idx="1870">41200</cx:pt>
          <cx:pt idx="1871">42600</cx:pt>
          <cx:pt idx="1872">48700</cx:pt>
          <cx:pt idx="1873">42100</cx:pt>
          <cx:pt idx="1874">27600</cx:pt>
          <cx:pt idx="1875">36200</cx:pt>
          <cx:pt idx="1876">40800</cx:pt>
          <cx:pt idx="1877">51200</cx:pt>
          <cx:pt idx="1878">41800</cx:pt>
          <cx:pt idx="1879">43200</cx:pt>
          <cx:pt idx="1880">46300</cx:pt>
          <cx:pt idx="1881">35000</cx:pt>
          <cx:pt idx="1882">33100</cx:pt>
          <cx:pt idx="1883">37200</cx:pt>
          <cx:pt idx="1884">40100</cx:pt>
          <cx:pt idx="1885">10600</cx:pt>
          <cx:pt idx="1886">6700</cx:pt>
          <cx:pt idx="1887">6700</cx:pt>
          <cx:pt idx="1888">8600</cx:pt>
          <cx:pt idx="1889">8300</cx:pt>
          <cx:pt idx="1890">6600</cx:pt>
          <cx:pt idx="1891">8100</cx:pt>
          <cx:pt idx="1892">7000</cx:pt>
          <cx:pt idx="1893">4900</cx:pt>
          <cx:pt idx="1894">5000</cx:pt>
          <cx:pt idx="1895">6800</cx:pt>
          <cx:pt idx="1896">400</cx:pt>
          <cx:pt idx="1897">500</cx:pt>
          <cx:pt idx="1898">0</cx:pt>
          <cx:pt idx="1899">7200</cx:pt>
          <cx:pt idx="1900">34700</cx:pt>
          <cx:pt idx="1901">400</cx:pt>
          <cx:pt idx="1902">400</cx:pt>
          <cx:pt idx="1903">500</cx:pt>
          <cx:pt idx="1904">300</cx:pt>
          <cx:pt idx="1905">400</cx:pt>
          <cx:pt idx="1906">400</cx:pt>
          <cx:pt idx="1907">33100</cx:pt>
          <cx:pt idx="1908">46400</cx:pt>
          <cx:pt idx="1909">20200</cx:pt>
          <cx:pt idx="1910">23900</cx:pt>
          <cx:pt idx="1911">28500</cx:pt>
          <cx:pt idx="1912">14200</cx:pt>
          <cx:pt idx="1913">16800</cx:pt>
          <cx:pt idx="1914">6100</cx:pt>
          <cx:pt idx="1915">20200</cx:pt>
          <cx:pt idx="1916">23800</cx:pt>
          <cx:pt idx="1917">25400</cx:pt>
          <cx:pt idx="1918">200</cx:pt>
          <cx:pt idx="1919">300</cx:pt>
          <cx:pt idx="1920">200</cx:pt>
          <cx:pt idx="1921">100</cx:pt>
          <cx:pt idx="1922">100</cx:pt>
          <cx:pt idx="1923">200</cx:pt>
          <cx:pt idx="1924">200</cx:pt>
          <cx:pt idx="1925">100</cx:pt>
          <cx:pt idx="1926">0</cx:pt>
          <cx:pt idx="1927">200</cx:pt>
          <cx:pt idx="1928">100</cx:pt>
          <cx:pt idx="1929">8500</cx:pt>
          <cx:pt idx="1930">11000</cx:pt>
          <cx:pt idx="1931">4700</cx:pt>
          <cx:pt idx="1932">4000</cx:pt>
          <cx:pt idx="1933">3300</cx:pt>
          <cx:pt idx="1934">3900</cx:pt>
          <cx:pt idx="1935">4200</cx:pt>
          <cx:pt idx="1936">800</cx:pt>
          <cx:pt idx="1937">300</cx:pt>
          <cx:pt idx="1938">2000</cx:pt>
          <cx:pt idx="1939">3000</cx:pt>
          <cx:pt idx="1940">15200</cx:pt>
          <cx:pt idx="1941">114900</cx:pt>
          <cx:pt idx="1942">59700</cx:pt>
          <cx:pt idx="1943">15800</cx:pt>
          <cx:pt idx="1944">35300</cx:pt>
          <cx:pt idx="1945">12000</cx:pt>
          <cx:pt idx="1946">13200</cx:pt>
          <cx:pt idx="1947">8100</cx:pt>
          <cx:pt idx="1948">4900</cx:pt>
          <cx:pt idx="1949">5900</cx:pt>
          <cx:pt idx="1950">5500</cx:pt>
          <cx:pt idx="1951">1600</cx:pt>
          <cx:pt idx="1952">1600</cx:pt>
          <cx:pt idx="1953">1700</cx:pt>
          <cx:pt idx="1954">1900</cx:pt>
          <cx:pt idx="1955">1400</cx:pt>
          <cx:pt idx="1956">1700</cx:pt>
          <cx:pt idx="1957">2200</cx:pt>
          <cx:pt idx="1958">1800</cx:pt>
          <cx:pt idx="1959">1500</cx:pt>
          <cx:pt idx="1960">1700</cx:pt>
          <cx:pt idx="1961">2100</cx:pt>
          <cx:pt idx="1962">32600</cx:pt>
          <cx:pt idx="1963">14200</cx:pt>
          <cx:pt idx="1964">9000</cx:pt>
          <cx:pt idx="1965">1800</cx:pt>
          <cx:pt idx="1966">3800</cx:pt>
          <cx:pt idx="1967">10900</cx:pt>
          <cx:pt idx="1968">8100</cx:pt>
          <cx:pt idx="1969">15200</cx:pt>
          <cx:pt idx="1970">24000</cx:pt>
          <cx:pt idx="1971">9300</cx:pt>
          <cx:pt idx="1972">9200</cx:pt>
          <cx:pt idx="1973">108100</cx:pt>
          <cx:pt idx="1974">149600</cx:pt>
          <cx:pt idx="1975">98100</cx:pt>
          <cx:pt idx="1976">123000</cx:pt>
          <cx:pt idx="1977">122300</cx:pt>
          <cx:pt idx="1978">101700</cx:pt>
          <cx:pt idx="1979">104700</cx:pt>
          <cx:pt idx="1980">78200</cx:pt>
          <cx:pt idx="1981">76400</cx:pt>
          <cx:pt idx="1982">82700</cx:pt>
          <cx:pt idx="1983">81700</cx:pt>
          <cx:pt idx="1984">364400</cx:pt>
          <cx:pt idx="1985">72500</cx:pt>
          <cx:pt idx="1986">176500</cx:pt>
          <cx:pt idx="1987">189200</cx:pt>
          <cx:pt idx="1988">173500</cx:pt>
          <cx:pt idx="1989">181000</cx:pt>
          <cx:pt idx="1990">304600</cx:pt>
          <cx:pt idx="1991">173500</cx:pt>
          <cx:pt idx="1992">150800</cx:pt>
          <cx:pt idx="1993">185000</cx:pt>
          <cx:pt idx="1994">195000</cx:pt>
          <cx:pt idx="1995">95800</cx:pt>
          <cx:pt idx="1996">88300</cx:pt>
          <cx:pt idx="1997">34300</cx:pt>
          <cx:pt idx="1998">55700</cx:pt>
          <cx:pt idx="1999">130600</cx:pt>
          <cx:pt idx="2000">64500</cx:pt>
          <cx:pt idx="2001">99500</cx:pt>
          <cx:pt idx="2002">55100</cx:pt>
          <cx:pt idx="2003">91900</cx:pt>
          <cx:pt idx="2004">64200</cx:pt>
          <cx:pt idx="2005">71900</cx:pt>
          <cx:pt idx="2006">47500</cx:pt>
          <cx:pt idx="2007">11100</cx:pt>
          <cx:pt idx="2008">14200</cx:pt>
          <cx:pt idx="2009">14200</cx:pt>
          <cx:pt idx="2010">5100</cx:pt>
          <cx:pt idx="2011">0</cx:pt>
          <cx:pt idx="2012">0</cx:pt>
          <cx:pt idx="2013">0</cx:pt>
          <cx:pt idx="2014">3000</cx:pt>
          <cx:pt idx="2015">14900</cx:pt>
          <cx:pt idx="2016">44900</cx:pt>
          <cx:pt idx="2017">174200</cx:pt>
          <cx:pt idx="2018">39200</cx:pt>
          <cx:pt idx="2019">3200</cx:pt>
          <cx:pt idx="2020">4700</cx:pt>
          <cx:pt idx="2021">72500</cx:pt>
          <cx:pt idx="2022">115100</cx:pt>
          <cx:pt idx="2023">10100</cx:pt>
          <cx:pt idx="2024">47300</cx:pt>
          <cx:pt idx="2025">111000</cx:pt>
          <cx:pt idx="2026">71500</cx:pt>
          <cx:pt idx="2027">12300</cx:pt>
          <cx:pt idx="2028">0</cx:pt>
          <cx:pt idx="2029">48200</cx:pt>
          <cx:pt idx="2030">8000</cx:pt>
          <cx:pt idx="2031">3600</cx:pt>
          <cx:pt idx="2032">156500</cx:pt>
          <cx:pt idx="2033">180500</cx:pt>
          <cx:pt idx="2034">11100</cx:pt>
          <cx:pt idx="2035">19200</cx:pt>
          <cx:pt idx="2036">24200</cx:pt>
          <cx:pt idx="2037">23200</cx:pt>
          <cx:pt idx="2038">9300</cx:pt>
          <cx:pt idx="2039">15800</cx:pt>
          <cx:pt idx="2040">22900</cx:pt>
          <cx:pt idx="2041">6600</cx:pt>
          <cx:pt idx="2042">1700</cx:pt>
          <cx:pt idx="2043">0</cx:pt>
          <cx:pt idx="2044">23600</cx:pt>
          <cx:pt idx="2045">58300</cx:pt>
          <cx:pt idx="2046">16200</cx:pt>
          <cx:pt idx="2047">600</cx:pt>
          <cx:pt idx="2048">56000</cx:pt>
          <cx:pt idx="2049">4800</cx:pt>
          <cx:pt idx="2050">22600</cx:pt>
          <cx:pt idx="2051">130700</cx:pt>
          <cx:pt idx="2052">8100</cx:pt>
          <cx:pt idx="2053">1400</cx:pt>
          <cx:pt idx="2054">43000</cx:pt>
          <cx:pt idx="2055">41600</cx:pt>
          <cx:pt idx="2056">5700</cx:pt>
          <cx:pt idx="2057">400</cx:pt>
          <cx:pt idx="2058">15700</cx:pt>
          <cx:pt idx="2059">100</cx:pt>
          <cx:pt idx="2060">4600</cx:pt>
          <cx:pt idx="2061">7400</cx:pt>
          <cx:pt idx="2062">1600</cx:pt>
          <cx:pt idx="2063">3400</cx:pt>
          <cx:pt idx="2064">89000</cx:pt>
          <cx:pt idx="2065">300000</cx:pt>
          <cx:pt idx="2066">75900</cx:pt>
          <cx:pt idx="2067">0</cx:pt>
          <cx:pt idx="2068">33800</cx:pt>
          <cx:pt idx="2069">56800</cx:pt>
          <cx:pt idx="2070">241000</cx:pt>
          <cx:pt idx="2071">324500</cx:pt>
          <cx:pt idx="2072">323300</cx:pt>
          <cx:pt idx="2073">372900</cx:pt>
          <cx:pt idx="2074">432600</cx:pt>
          <cx:pt idx="2075">339900</cx:pt>
          <cx:pt idx="2076">281200</cx:pt>
          <cx:pt idx="2077">388400</cx:pt>
          <cx:pt idx="2078">363900</cx:pt>
          <cx:pt idx="2079">42400</cx:pt>
          <cx:pt idx="2080">46400</cx:pt>
          <cx:pt idx="2081">5800</cx:pt>
          <cx:pt idx="2082">3800</cx:pt>
          <cx:pt idx="2083">31000</cx:pt>
          <cx:pt idx="2084">47600</cx:pt>
          <cx:pt idx="2085">49900</cx:pt>
          <cx:pt idx="2086">40400</cx:pt>
          <cx:pt idx="2087">17300</cx:pt>
          <cx:pt idx="2088">47200</cx:pt>
          <cx:pt idx="2089">45200</cx:pt>
          <cx:pt idx="2090">28900</cx:pt>
          <cx:pt idx="2091">34000</cx:pt>
          <cx:pt idx="2092">30400</cx:pt>
          <cx:pt idx="2093">34200</cx:pt>
          <cx:pt idx="2094">30300</cx:pt>
          <cx:pt idx="2095">31900</cx:pt>
          <cx:pt idx="2096">38700</cx:pt>
          <cx:pt idx="2097">38700</cx:pt>
          <cx:pt idx="2098">41800</cx:pt>
          <cx:pt idx="2099">44600</cx:pt>
          <cx:pt idx="2100">41400</cx:pt>
          <cx:pt idx="2101">37700</cx:pt>
          <cx:pt idx="2102">42800</cx:pt>
          <cx:pt idx="2103">50200</cx:pt>
          <cx:pt idx="2104">3700</cx:pt>
          <cx:pt idx="2105">2800</cx:pt>
          <cx:pt idx="2106">24300</cx:pt>
          <cx:pt idx="2107">44700</cx:pt>
          <cx:pt idx="2108">43600</cx:pt>
          <cx:pt idx="2109">36400</cx:pt>
          <cx:pt idx="2110">18400</cx:pt>
          <cx:pt idx="2111">40400</cx:pt>
          <cx:pt idx="2112">43100</cx:pt>
          <cx:pt idx="2113">67800</cx:pt>
          <cx:pt idx="2114">78800</cx:pt>
          <cx:pt idx="2115">7000</cx:pt>
          <cx:pt idx="2116">11000</cx:pt>
          <cx:pt idx="2117">59700</cx:pt>
          <cx:pt idx="2118">91300</cx:pt>
          <cx:pt idx="2119">97200</cx:pt>
          <cx:pt idx="2120">81800</cx:pt>
          <cx:pt idx="2121">49000</cx:pt>
          <cx:pt idx="2122">94100</cx:pt>
          <cx:pt idx="2123">85400</cx:pt>
          <cx:pt idx="2124">4700</cx:pt>
          <cx:pt idx="2125">68100</cx:pt>
          <cx:pt idx="2126">224500</cx:pt>
          <cx:pt idx="2127">299000</cx:pt>
          <cx:pt idx="2128">234100</cx:pt>
          <cx:pt idx="2129">290500</cx:pt>
          <cx:pt idx="2130">244300</cx:pt>
          <cx:pt idx="2131">206700</cx:pt>
          <cx:pt idx="2132">233600</cx:pt>
          <cx:pt idx="2133">228600</cx:pt>
          <cx:pt idx="2134">186800</cx:pt>
          <cx:pt idx="2135">256900</cx:pt>
          <cx:pt idx="2136">214300</cx:pt>
          <cx:pt idx="2137">6200</cx:pt>
          <cx:pt idx="2138">1100</cx:pt>
          <cx:pt idx="2139">1200</cx:pt>
          <cx:pt idx="2140">2000</cx:pt>
          <cx:pt idx="2141">1600</cx:pt>
          <cx:pt idx="2142">1300</cx:pt>
          <cx:pt idx="2143">2000</cx:pt>
          <cx:pt idx="2144">2000</cx:pt>
          <cx:pt idx="2145">4500</cx:pt>
          <cx:pt idx="2146">347100</cx:pt>
          <cx:pt idx="2147">38200</cx:pt>
          <cx:pt idx="2148">40600</cx:pt>
          <cx:pt idx="2149">32900</cx:pt>
          <cx:pt idx="2150">68700</cx:pt>
          <cx:pt idx="2151">12900</cx:pt>
          <cx:pt idx="2152">258700</cx:pt>
          <cx:pt idx="2153">2000</cx:pt>
          <cx:pt idx="2154">4700</cx:pt>
          <cx:pt idx="2155">4600</cx:pt>
          <cx:pt idx="2156">5200</cx:pt>
          <cx:pt idx="2157">5500</cx:pt>
          <cx:pt idx="2158">5900</cx:pt>
          <cx:pt idx="2159">5400</cx:pt>
          <cx:pt idx="2160">5400</cx:pt>
          <cx:pt idx="2161">3900</cx:pt>
          <cx:pt idx="2162">5200</cx:pt>
          <cx:pt idx="2163">4300</cx:pt>
          <cx:pt idx="2164">4000</cx:pt>
          <cx:pt idx="2165">0</cx:pt>
          <cx:pt idx="2166">0</cx:pt>
          <cx:pt idx="2167">0</cx:pt>
          <cx:pt idx="2168">0</cx:pt>
          <cx:pt idx="2169">0</cx:pt>
          <cx:pt idx="2170">0</cx:pt>
          <cx:pt idx="2171">0</cx:pt>
          <cx:pt idx="2172">0</cx:pt>
          <cx:pt idx="2173">0</cx:pt>
          <cx:pt idx="2174">0</cx:pt>
          <cx:pt idx="2175">0</cx:pt>
          <cx:pt idx="2176">600</cx:pt>
          <cx:pt idx="2177">500</cx:pt>
          <cx:pt idx="2178">600</cx:pt>
          <cx:pt idx="2179">600</cx:pt>
          <cx:pt idx="2180">600</cx:pt>
          <cx:pt idx="2181">600</cx:pt>
          <cx:pt idx="2182">800</cx:pt>
          <cx:pt idx="2183">600</cx:pt>
          <cx:pt idx="2184">500</cx:pt>
          <cx:pt idx="2185">400</cx:pt>
          <cx:pt idx="2186">500</cx:pt>
          <cx:pt idx="2187">0</cx:pt>
          <cx:pt idx="2188">0</cx:pt>
          <cx:pt idx="2189">0</cx:pt>
          <cx:pt idx="2190">0</cx:pt>
          <cx:pt idx="2191">0</cx:pt>
          <cx:pt idx="2192">0</cx:pt>
          <cx:pt idx="2193">0</cx:pt>
          <cx:pt idx="2194">0</cx:pt>
          <cx:pt idx="2195">0</cx:pt>
          <cx:pt idx="2196">0</cx:pt>
          <cx:pt idx="2197">0</cx:pt>
          <cx:pt idx="2198">200</cx:pt>
          <cx:pt idx="2199">100</cx:pt>
          <cx:pt idx="2200">200</cx:pt>
          <cx:pt idx="2201">100</cx:pt>
          <cx:pt idx="2202">100</cx:pt>
          <cx:pt idx="2203">100</cx:pt>
          <cx:pt idx="2204">400</cx:pt>
          <cx:pt idx="2205">200</cx:pt>
          <cx:pt idx="2206">700</cx:pt>
          <cx:pt idx="2207">900</cx:pt>
          <cx:pt idx="2208">1100</cx:pt>
          <cx:pt idx="2209">4800</cx:pt>
          <cx:pt idx="2210">7200</cx:pt>
          <cx:pt idx="2211">8200</cx:pt>
          <cx:pt idx="2212">7000</cx:pt>
          <cx:pt idx="2213">3200</cx:pt>
          <cx:pt idx="2214">2400</cx:pt>
          <cx:pt idx="2215">6200</cx:pt>
          <cx:pt idx="2216">7300</cx:pt>
          <cx:pt idx="2217">8700</cx:pt>
          <cx:pt idx="2218">9400</cx:pt>
          <cx:pt idx="2219">6300</cx:pt>
          <cx:pt idx="2220">14900</cx:pt>
          <cx:pt idx="2221">11200</cx:pt>
          <cx:pt idx="2222">7900</cx:pt>
          <cx:pt idx="2223">9600</cx:pt>
          <cx:pt idx="2224">11300</cx:pt>
          <cx:pt idx="2225">7100</cx:pt>
          <cx:pt idx="2226">4400</cx:pt>
          <cx:pt idx="2227">1200</cx:pt>
          <cx:pt idx="2228">1700</cx:pt>
          <cx:pt idx="2229">3600</cx:pt>
          <cx:pt idx="2230">3300</cx:pt>
          <cx:pt idx="2231">300</cx:pt>
          <cx:pt idx="2232">400</cx:pt>
          <cx:pt idx="2233">200</cx:pt>
          <cx:pt idx="2234">400</cx:pt>
          <cx:pt idx="2235">300</cx:pt>
          <cx:pt idx="2236">400</cx:pt>
          <cx:pt idx="2237">300</cx:pt>
          <cx:pt idx="2238">200</cx:pt>
          <cx:pt idx="2239">300</cx:pt>
          <cx:pt idx="2240">400</cx:pt>
          <cx:pt idx="2241">500</cx:pt>
          <cx:pt idx="2242">0</cx:pt>
          <cx:pt idx="2243">0</cx:pt>
          <cx:pt idx="2244">0</cx:pt>
          <cx:pt idx="2245">0</cx:pt>
          <cx:pt idx="2246">0</cx:pt>
          <cx:pt idx="2247">0</cx:pt>
          <cx:pt idx="2248">0</cx:pt>
          <cx:pt idx="2249">0</cx:pt>
          <cx:pt idx="2250">0</cx:pt>
          <cx:pt idx="2251">0</cx:pt>
          <cx:pt idx="2252">0</cx:pt>
          <cx:pt idx="2253">3800</cx:pt>
          <cx:pt idx="2254">2900</cx:pt>
          <cx:pt idx="2255">4800</cx:pt>
          <cx:pt idx="2256">2100</cx:pt>
          <cx:pt idx="2257">5600</cx:pt>
          <cx:pt idx="2258">2600</cx:pt>
          <cx:pt idx="2259">2600</cx:pt>
          <cx:pt idx="2260">1800</cx:pt>
          <cx:pt idx="2261">3300</cx:pt>
          <cx:pt idx="2262">2400</cx:pt>
          <cx:pt idx="2263">3300</cx:pt>
          <cx:pt idx="2264">4800</cx:pt>
          <cx:pt idx="2265">5600</cx:pt>
          <cx:pt idx="2266">2700</cx:pt>
          <cx:pt idx="2267">3700</cx:pt>
          <cx:pt idx="2268">2600</cx:pt>
          <cx:pt idx="2269">2700</cx:pt>
          <cx:pt idx="2270">2400</cx:pt>
          <cx:pt idx="2271">1100</cx:pt>
          <cx:pt idx="2272">3700</cx:pt>
          <cx:pt idx="2273">3000</cx:pt>
          <cx:pt idx="2274">2000</cx:pt>
          <cx:pt idx="2275">6600</cx:pt>
          <cx:pt idx="2276">12700</cx:pt>
          <cx:pt idx="2277">3600</cx:pt>
          <cx:pt idx="2278">9600</cx:pt>
          <cx:pt idx="2279">4700</cx:pt>
          <cx:pt idx="2280">4000</cx:pt>
          <cx:pt idx="2281">5000</cx:pt>
          <cx:pt idx="2282">5500</cx:pt>
          <cx:pt idx="2283">800</cx:pt>
          <cx:pt idx="2284">3200</cx:pt>
          <cx:pt idx="2285">2700</cx:pt>
          <cx:pt idx="2286">11600</cx:pt>
          <cx:pt idx="2287">12200</cx:pt>
          <cx:pt idx="2288">11500</cx:pt>
          <cx:pt idx="2289">10300</cx:pt>
          <cx:pt idx="2290">20000</cx:pt>
          <cx:pt idx="2291">12500</cx:pt>
          <cx:pt idx="2292">15000</cx:pt>
          <cx:pt idx="2293">16900</cx:pt>
          <cx:pt idx="2294">3000</cx:pt>
          <cx:pt idx="2295">22200</cx:pt>
          <cx:pt idx="2296">15200</cx:pt>
          <cx:pt idx="2297">3700</cx:pt>
          <cx:pt idx="2298">2300</cx:pt>
          <cx:pt idx="2299">2100</cx:pt>
          <cx:pt idx="2300">3700</cx:pt>
          <cx:pt idx="2301">2400</cx:pt>
          <cx:pt idx="2302">4500</cx:pt>
          <cx:pt idx="2303">4000</cx:pt>
          <cx:pt idx="2304">2800</cx:pt>
          <cx:pt idx="2305">3800</cx:pt>
          <cx:pt idx="2306">3100</cx:pt>
          <cx:pt idx="2307">4100</cx:pt>
          <cx:pt idx="2308">1600</cx:pt>
          <cx:pt idx="2309">1900</cx:pt>
          <cx:pt idx="2310">1900</cx:pt>
          <cx:pt idx="2311">1500</cx:pt>
          <cx:pt idx="2312">1500</cx:pt>
          <cx:pt idx="2313">1500</cx:pt>
          <cx:pt idx="2314">1700</cx:pt>
          <cx:pt idx="2315">1100</cx:pt>
          <cx:pt idx="2316">500</cx:pt>
          <cx:pt idx="2317">1000</cx:pt>
          <cx:pt idx="2318">1300</cx:pt>
          <cx:pt idx="2319">0</cx:pt>
          <cx:pt idx="2320">0</cx:pt>
          <cx:pt idx="2321">0</cx:pt>
          <cx:pt idx="2322">0</cx:pt>
          <cx:pt idx="2323">0</cx:pt>
          <cx:pt idx="2324">0</cx:pt>
          <cx:pt idx="2325">5800</cx:pt>
          <cx:pt idx="2326">13700</cx:pt>
          <cx:pt idx="2327">5400</cx:pt>
          <cx:pt idx="2328">16700</cx:pt>
          <cx:pt idx="2329">1100</cx:pt>
          <cx:pt idx="2330">3000</cx:pt>
          <cx:pt idx="2331">16000</cx:pt>
          <cx:pt idx="2332">9900</cx:pt>
          <cx:pt idx="2333">500</cx:pt>
          <cx:pt idx="2334">14700</cx:pt>
          <cx:pt idx="2335">900</cx:pt>
          <cx:pt idx="2336">0</cx:pt>
          <cx:pt idx="2337">0</cx:pt>
          <cx:pt idx="2338">0</cx:pt>
          <cx:pt idx="2339">0</cx:pt>
          <cx:pt idx="2340">0</cx:pt>
          <cx:pt idx="2341">0</cx:pt>
          <cx:pt idx="2342">0</cx:pt>
          <cx:pt idx="2343">0</cx:pt>
          <cx:pt idx="2344">0</cx:pt>
          <cx:pt idx="2345">0</cx:pt>
          <cx:pt idx="2346">0</cx:pt>
          <cx:pt idx="2347">5600</cx:pt>
          <cx:pt idx="2348">5000</cx:pt>
          <cx:pt idx="2349">1300</cx:pt>
          <cx:pt idx="2350">1800</cx:pt>
          <cx:pt idx="2351">3400</cx:pt>
          <cx:pt idx="2352">4700</cx:pt>
          <cx:pt idx="2353">5800</cx:pt>
          <cx:pt idx="2354">4200</cx:pt>
          <cx:pt idx="2355">3400</cx:pt>
          <cx:pt idx="2356">3800</cx:pt>
          <cx:pt idx="2357">4700</cx:pt>
          <cx:pt idx="2358">900</cx:pt>
          <cx:pt idx="2359">21500</cx:pt>
          <cx:pt idx="2360">17100</cx:pt>
          <cx:pt idx="2361">2000</cx:pt>
          <cx:pt idx="2362">600</cx:pt>
          <cx:pt idx="2363">400</cx:pt>
          <cx:pt idx="2364">400</cx:pt>
          <cx:pt idx="2365">500</cx:pt>
          <cx:pt idx="2366">500</cx:pt>
          <cx:pt idx="2367">400</cx:pt>
          <cx:pt idx="2368">400</cx:pt>
          <cx:pt idx="2369">300</cx:pt>
          <cx:pt idx="2370">400</cx:pt>
          <cx:pt idx="2371">500</cx:pt>
          <cx:pt idx="2372">500</cx:pt>
          <cx:pt idx="2373">2000</cx:pt>
          <cx:pt idx="2374">600</cx:pt>
          <cx:pt idx="2375">1100</cx:pt>
          <cx:pt idx="2376">1000</cx:pt>
          <cx:pt idx="2377">700</cx:pt>
          <cx:pt idx="2378">600</cx:pt>
          <cx:pt idx="2379">1200</cx:pt>
          <cx:pt idx="2380">500</cx:pt>
          <cx:pt idx="2381">300</cx:pt>
          <cx:pt idx="2382">500</cx:pt>
          <cx:pt idx="2383">500</cx:pt>
          <cx:pt idx="2384">300</cx:pt>
          <cx:pt idx="2385">400</cx:pt>
          <cx:pt idx="2386">200</cx:pt>
          <cx:pt idx="2387">300</cx:pt>
          <cx:pt idx="2388">300</cx:pt>
          <cx:pt idx="2389">200</cx:pt>
          <cx:pt idx="2390">200</cx:pt>
          <cx:pt idx="2391">300</cx:pt>
          <cx:pt idx="2392">300</cx:pt>
          <cx:pt idx="2393">200</cx:pt>
          <cx:pt idx="2394">500</cx:pt>
          <cx:pt idx="2395">49500</cx:pt>
          <cx:pt idx="2396">147700</cx:pt>
          <cx:pt idx="2397">11700</cx:pt>
          <cx:pt idx="2398">17500</cx:pt>
          <cx:pt idx="2399">14300</cx:pt>
          <cx:pt idx="2400">13700</cx:pt>
          <cx:pt idx="2401">2400</cx:pt>
          <cx:pt idx="2402">2900</cx:pt>
          <cx:pt idx="2403">700</cx:pt>
          <cx:pt idx="2404">11300</cx:pt>
          <cx:pt idx="2405">18100</cx:pt>
          <cx:pt idx="2406">1400</cx:pt>
          <cx:pt idx="2407">1300</cx:pt>
          <cx:pt idx="2408">1300</cx:pt>
          <cx:pt idx="2409">1300</cx:pt>
          <cx:pt idx="2410">1100</cx:pt>
          <cx:pt idx="2411">1100</cx:pt>
          <cx:pt idx="2412">5300</cx:pt>
          <cx:pt idx="2413">1600</cx:pt>
          <cx:pt idx="2414">1800</cx:pt>
          <cx:pt idx="2415">1300</cx:pt>
          <cx:pt idx="2416">1100</cx:pt>
          <cx:pt idx="2417">8700</cx:pt>
          <cx:pt idx="2418">8100</cx:pt>
          <cx:pt idx="2419">7700</cx:pt>
          <cx:pt idx="2420">8400</cx:pt>
          <cx:pt idx="2421">8500</cx:pt>
          <cx:pt idx="2422">7700</cx:pt>
          <cx:pt idx="2423">10000</cx:pt>
          <cx:pt idx="2424">8300</cx:pt>
          <cx:pt idx="2425">10500</cx:pt>
          <cx:pt idx="2426">9100</cx:pt>
          <cx:pt idx="2427">8100</cx:pt>
          <cx:pt idx="2428">0</cx:pt>
          <cx:pt idx="2429">0</cx:pt>
          <cx:pt idx="2430">0</cx:pt>
          <cx:pt idx="2431">0</cx:pt>
          <cx:pt idx="2432">0</cx:pt>
          <cx:pt idx="2433">0</cx:pt>
          <cx:pt idx="2434">0</cx:pt>
          <cx:pt idx="2435">0</cx:pt>
          <cx:pt idx="2436">0</cx:pt>
          <cx:pt idx="2437">0</cx:pt>
          <cx:pt idx="2438">0</cx:pt>
          <cx:pt idx="2439">1200</cx:pt>
          <cx:pt idx="2440">4400</cx:pt>
          <cx:pt idx="2441">4400</cx:pt>
          <cx:pt idx="2442">1800</cx:pt>
          <cx:pt idx="2443">1200</cx:pt>
          <cx:pt idx="2444">1100</cx:pt>
          <cx:pt idx="2445">1900</cx:pt>
          <cx:pt idx="2446">1900</cx:pt>
          <cx:pt idx="2447">0</cx:pt>
          <cx:pt idx="2448">0</cx:pt>
          <cx:pt idx="2449">0</cx:pt>
          <cx:pt idx="2450">0</cx:pt>
          <cx:pt idx="2451">0</cx:pt>
          <cx:pt idx="2452">0</cx:pt>
          <cx:pt idx="2453">0</cx:pt>
          <cx:pt idx="2454">0</cx:pt>
          <cx:pt idx="2455">0</cx:pt>
          <cx:pt idx="2456">0</cx:pt>
          <cx:pt idx="2457">200</cx:pt>
          <cx:pt idx="2458">2500</cx:pt>
          <cx:pt idx="2459">2300</cx:pt>
          <cx:pt idx="2460">3400</cx:pt>
          <cx:pt idx="2461">4300</cx:pt>
          <cx:pt idx="2462">4300</cx:pt>
          <cx:pt idx="2463">4100</cx:pt>
          <cx:pt idx="2464">5500</cx:pt>
          <cx:pt idx="2465">3700</cx:pt>
          <cx:pt idx="2466">4000</cx:pt>
          <cx:pt idx="2467">5400</cx:pt>
          <cx:pt idx="2468">3800</cx:pt>
          <cx:pt idx="2469">0</cx:pt>
          <cx:pt idx="2470">1400</cx:pt>
          <cx:pt idx="2471">300</cx:pt>
          <cx:pt idx="2472">200</cx:pt>
          <cx:pt idx="2473">200</cx:pt>
          <cx:pt idx="2474">900</cx:pt>
          <cx:pt idx="2475">3000</cx:pt>
          <cx:pt idx="2476">2200</cx:pt>
          <cx:pt idx="2477">600</cx:pt>
          <cx:pt idx="2478">600</cx:pt>
          <cx:pt idx="2479">800</cx:pt>
          <cx:pt idx="2480">200</cx:pt>
          <cx:pt idx="2481">100</cx:pt>
          <cx:pt idx="2482">200</cx:pt>
          <cx:pt idx="2483">600</cx:pt>
          <cx:pt idx="2484">200</cx:pt>
          <cx:pt idx="2485">300</cx:pt>
          <cx:pt idx="2486">500</cx:pt>
          <cx:pt idx="2487">300</cx:pt>
          <cx:pt idx="2488">500</cx:pt>
          <cx:pt idx="2489">1900</cx:pt>
          <cx:pt idx="2490">1300</cx:pt>
          <cx:pt idx="2491">1500</cx:pt>
          <cx:pt idx="2492">1700</cx:pt>
          <cx:pt idx="2493">2600</cx:pt>
          <cx:pt idx="2494">0</cx:pt>
          <cx:pt idx="2495">0</cx:pt>
          <cx:pt idx="2496">0</cx:pt>
          <cx:pt idx="2497">0</cx:pt>
          <cx:pt idx="2498">0</cx:pt>
          <cx:pt idx="2499">0</cx:pt>
          <cx:pt idx="2500">0</cx:pt>
          <cx:pt idx="2501">0</cx:pt>
          <cx:pt idx="2502">0</cx:pt>
          <cx:pt idx="2503">0</cx:pt>
          <cx:pt idx="2504">0</cx:pt>
          <cx:pt idx="2505">1500</cx:pt>
          <cx:pt idx="2506">1200</cx:pt>
          <cx:pt idx="2507">1100</cx:pt>
          <cx:pt idx="2508">1600</cx:pt>
          <cx:pt idx="2509">1500</cx:pt>
          <cx:pt idx="2510">1600</cx:pt>
          <cx:pt idx="2511">4400</cx:pt>
          <cx:pt idx="2512">1000</cx:pt>
          <cx:pt idx="2513">800</cx:pt>
          <cx:pt idx="2514">1200</cx:pt>
          <cx:pt idx="2515">1600</cx:pt>
          <cx:pt idx="2516">1300</cx:pt>
          <cx:pt idx="2517">600</cx:pt>
          <cx:pt idx="2518">200</cx:pt>
          <cx:pt idx="2519">900</cx:pt>
          <cx:pt idx="2520">500</cx:pt>
          <cx:pt idx="2521">700</cx:pt>
          <cx:pt idx="2522">1100</cx:pt>
          <cx:pt idx="2523">700</cx:pt>
          <cx:pt idx="2524">800</cx:pt>
          <cx:pt idx="2525">1500</cx:pt>
          <cx:pt idx="2526">800</cx:pt>
          <cx:pt idx="2527">600</cx:pt>
          <cx:pt idx="2528">900</cx:pt>
          <cx:pt idx="2529">600</cx:pt>
          <cx:pt idx="2530">800</cx:pt>
          <cx:pt idx="2531">600</cx:pt>
          <cx:pt idx="2532">400</cx:pt>
          <cx:pt idx="2533">600</cx:pt>
          <cx:pt idx="2534">600</cx:pt>
          <cx:pt idx="2535">700</cx:pt>
          <cx:pt idx="2536">900</cx:pt>
          <cx:pt idx="2537">600</cx:pt>
          <cx:pt idx="2538">6200</cx:pt>
          <cx:pt idx="2539">19800</cx:pt>
          <cx:pt idx="2540">13600</cx:pt>
          <cx:pt idx="2541">6300</cx:pt>
          <cx:pt idx="2542">8700</cx:pt>
          <cx:pt idx="2543">8800</cx:pt>
          <cx:pt idx="2544">7400</cx:pt>
          <cx:pt idx="2545">5200</cx:pt>
          <cx:pt idx="2546">3600</cx:pt>
          <cx:pt idx="2547">9100</cx:pt>
          <cx:pt idx="2548">7400</cx:pt>
          <cx:pt idx="2549">600</cx:pt>
          <cx:pt idx="2550">500</cx:pt>
          <cx:pt idx="2551">400</cx:pt>
          <cx:pt idx="2552">600</cx:pt>
          <cx:pt idx="2553">600</cx:pt>
          <cx:pt idx="2554">300</cx:pt>
          <cx:pt idx="2555">500</cx:pt>
          <cx:pt idx="2556">300</cx:pt>
          <cx:pt idx="2557">500</cx:pt>
          <cx:pt idx="2558">400</cx:pt>
          <cx:pt idx="2559">600</cx:pt>
          <cx:pt idx="2560">8100</cx:pt>
          <cx:pt idx="2561">9400</cx:pt>
          <cx:pt idx="2562">10400</cx:pt>
          <cx:pt idx="2563">10500</cx:pt>
          <cx:pt idx="2564">11900</cx:pt>
          <cx:pt idx="2565">9500</cx:pt>
          <cx:pt idx="2566">17400</cx:pt>
          <cx:pt idx="2567">9500</cx:pt>
          <cx:pt idx="2568">7000</cx:pt>
          <cx:pt idx="2569">6400</cx:pt>
          <cx:pt idx="2570">6500</cx:pt>
          <cx:pt idx="2571">500</cx:pt>
          <cx:pt idx="2572">1500</cx:pt>
          <cx:pt idx="2573">900</cx:pt>
          <cx:pt idx="2574">1300</cx:pt>
          <cx:pt idx="2575">1100</cx:pt>
          <cx:pt idx="2576">1200</cx:pt>
          <cx:pt idx="2577">1500</cx:pt>
          <cx:pt idx="2578">1100</cx:pt>
          <cx:pt idx="2579">1200</cx:pt>
          <cx:pt idx="2580">1400</cx:pt>
          <cx:pt idx="2581">1100</cx:pt>
          <cx:pt idx="2582">9500</cx:pt>
          <cx:pt idx="2583">9300</cx:pt>
          <cx:pt idx="2584">7800</cx:pt>
          <cx:pt idx="2585">9600</cx:pt>
          <cx:pt idx="2586">11100</cx:pt>
          <cx:pt idx="2587">8500</cx:pt>
          <cx:pt idx="2588">7200</cx:pt>
          <cx:pt idx="2589">8200</cx:pt>
          <cx:pt idx="2590">10000</cx:pt>
          <cx:pt idx="2591">9700</cx:pt>
          <cx:pt idx="2592">8700</cx:pt>
          <cx:pt idx="2593">1100</cx:pt>
          <cx:pt idx="2594">1000</cx:pt>
          <cx:pt idx="2595">1000</cx:pt>
          <cx:pt idx="2596">1100</cx:pt>
          <cx:pt idx="2597">1200</cx:pt>
          <cx:pt idx="2598">1300</cx:pt>
          <cx:pt idx="2599">900</cx:pt>
          <cx:pt idx="2600">1700</cx:pt>
          <cx:pt idx="2601">400</cx:pt>
          <cx:pt idx="2602">1500</cx:pt>
          <cx:pt idx="2603">1100</cx:pt>
          <cx:pt idx="2604">5200</cx:pt>
          <cx:pt idx="2605">5900</cx:pt>
          <cx:pt idx="2606">4900</cx:pt>
          <cx:pt idx="2607">8200</cx:pt>
          <cx:pt idx="2608">3800</cx:pt>
          <cx:pt idx="2609">4400</cx:pt>
          <cx:pt idx="2610">9300</cx:pt>
          <cx:pt idx="2611">6600</cx:pt>
          <cx:pt idx="2612">17500</cx:pt>
          <cx:pt idx="2613">8400</cx:pt>
          <cx:pt idx="2614">7400</cx:pt>
          <cx:pt idx="2615">300</cx:pt>
          <cx:pt idx="2616">400</cx:pt>
          <cx:pt idx="2617">200</cx:pt>
          <cx:pt idx="2618">200</cx:pt>
          <cx:pt idx="2619">300</cx:pt>
          <cx:pt idx="2620">200</cx:pt>
          <cx:pt idx="2621">0</cx:pt>
          <cx:pt idx="2622">100</cx:pt>
          <cx:pt idx="2623">0</cx:pt>
          <cx:pt idx="2624">0</cx:pt>
          <cx:pt idx="2625">0</cx:pt>
          <cx:pt idx="2626">108100</cx:pt>
          <cx:pt idx="2627">9400</cx:pt>
          <cx:pt idx="2628">7300</cx:pt>
          <cx:pt idx="2629">10500</cx:pt>
          <cx:pt idx="2630">10800</cx:pt>
          <cx:pt idx="2631">9000</cx:pt>
          <cx:pt idx="2632">9500</cx:pt>
          <cx:pt idx="2633">6400</cx:pt>
          <cx:pt idx="2634">7600</cx:pt>
          <cx:pt idx="2635">11800</cx:pt>
          <cx:pt idx="2636">7500</cx:pt>
          <cx:pt idx="2637">17100</cx:pt>
          <cx:pt idx="2638">17300</cx:pt>
          <cx:pt idx="2639">19400</cx:pt>
          <cx:pt idx="2640">2900</cx:pt>
          <cx:pt idx="2641">2000</cx:pt>
          <cx:pt idx="2642">1700</cx:pt>
          <cx:pt idx="2643">1800</cx:pt>
          <cx:pt idx="2644">1400</cx:pt>
          <cx:pt idx="2645">1500</cx:pt>
          <cx:pt idx="2646">1600</cx:pt>
          <cx:pt idx="2647">1600</cx:pt>
          <cx:pt idx="2648">0</cx:pt>
          <cx:pt idx="2649">0</cx:pt>
          <cx:pt idx="2650">0</cx:pt>
          <cx:pt idx="2651">0</cx:pt>
          <cx:pt idx="2652">0</cx:pt>
          <cx:pt idx="2653">0</cx:pt>
          <cx:pt idx="2654">0</cx:pt>
          <cx:pt idx="2655">0</cx:pt>
          <cx:pt idx="2656">3100</cx:pt>
          <cx:pt idx="2657">0</cx:pt>
          <cx:pt idx="2658">100</cx:pt>
          <cx:pt idx="2659">300</cx:pt>
          <cx:pt idx="2660">200</cx:pt>
          <cx:pt idx="2661">300</cx:pt>
          <cx:pt idx="2662">100</cx:pt>
          <cx:pt idx="2663">400</cx:pt>
          <cx:pt idx="2664">300</cx:pt>
          <cx:pt idx="2665">300</cx:pt>
          <cx:pt idx="2666">200</cx:pt>
          <cx:pt idx="2667">100</cx:pt>
          <cx:pt idx="2668">400</cx:pt>
          <cx:pt idx="2669">300</cx:pt>
          <cx:pt idx="2670">400</cx:pt>
          <cx:pt idx="2671">700</cx:pt>
          <cx:pt idx="2672">400</cx:pt>
          <cx:pt idx="2673">600</cx:pt>
          <cx:pt idx="2674">500</cx:pt>
          <cx:pt idx="2675">600</cx:pt>
          <cx:pt idx="2676">800</cx:pt>
          <cx:pt idx="2677">400</cx:pt>
          <cx:pt idx="2678">400</cx:pt>
          <cx:pt idx="2679">800</cx:pt>
          <cx:pt idx="2680">800</cx:pt>
          <cx:pt idx="2681">1500</cx:pt>
          <cx:pt idx="2682">1800</cx:pt>
          <cx:pt idx="2683">2700</cx:pt>
          <cx:pt idx="2684">5500</cx:pt>
          <cx:pt idx="2685">7600</cx:pt>
          <cx:pt idx="2686">7400</cx:pt>
          <cx:pt idx="2687">1200</cx:pt>
          <cx:pt idx="2688">900</cx:pt>
          <cx:pt idx="2689">1800</cx:pt>
          <cx:pt idx="2690">4400</cx:pt>
          <cx:pt idx="2691">4000</cx:pt>
          <cx:pt idx="2692">300</cx:pt>
          <cx:pt idx="2693">300</cx:pt>
          <cx:pt idx="2694">200</cx:pt>
          <cx:pt idx="2695">200</cx:pt>
          <cx:pt idx="2696">700</cx:pt>
          <cx:pt idx="2697">100</cx:pt>
          <cx:pt idx="2698">400</cx:pt>
          <cx:pt idx="2699">300</cx:pt>
          <cx:pt idx="2700">500</cx:pt>
          <cx:pt idx="2701">800</cx:pt>
          <cx:pt idx="2702">1200</cx:pt>
          <cx:pt idx="2703">2100</cx:pt>
          <cx:pt idx="2704">1900</cx:pt>
          <cx:pt idx="2705">700</cx:pt>
          <cx:pt idx="2706">3500</cx:pt>
          <cx:pt idx="2707">3000</cx:pt>
          <cx:pt idx="2708">7600</cx:pt>
          <cx:pt idx="2709">3200</cx:pt>
          <cx:pt idx="2710">2400</cx:pt>
          <cx:pt idx="2711">2100</cx:pt>
          <cx:pt idx="2712">2200</cx:pt>
          <cx:pt idx="2713">3000</cx:pt>
          <cx:pt idx="2714">200</cx:pt>
          <cx:pt idx="2715">100</cx:pt>
          <cx:pt idx="2716">200</cx:pt>
          <cx:pt idx="2717">100</cx:pt>
          <cx:pt idx="2718">400</cx:pt>
          <cx:pt idx="2719">0</cx:pt>
          <cx:pt idx="2720">100</cx:pt>
          <cx:pt idx="2721">200</cx:pt>
          <cx:pt idx="2722">200</cx:pt>
          <cx:pt idx="2723">100</cx:pt>
          <cx:pt idx="2724">300</cx:pt>
          <cx:pt idx="2725">600</cx:pt>
          <cx:pt idx="2726">1100</cx:pt>
          <cx:pt idx="2727">800</cx:pt>
          <cx:pt idx="2728">1100</cx:pt>
          <cx:pt idx="2729">800</cx:pt>
          <cx:pt idx="2730">800</cx:pt>
          <cx:pt idx="2731">700</cx:pt>
          <cx:pt idx="2732">700</cx:pt>
          <cx:pt idx="2733">600</cx:pt>
          <cx:pt idx="2734">400</cx:pt>
          <cx:pt idx="2735">500</cx:pt>
          <cx:pt idx="2736">800</cx:pt>
          <cx:pt idx="2737">700</cx:pt>
          <cx:pt idx="2738">900</cx:pt>
          <cx:pt idx="2739">1600</cx:pt>
          <cx:pt idx="2740">9900</cx:pt>
          <cx:pt idx="2741">15500</cx:pt>
          <cx:pt idx="2742">2700</cx:pt>
          <cx:pt idx="2743">1000</cx:pt>
          <cx:pt idx="2744">100</cx:pt>
          <cx:pt idx="2745">1200</cx:pt>
          <cx:pt idx="2746">1000</cx:pt>
          <cx:pt idx="2747">3000</cx:pt>
          <cx:pt idx="2748">2900</cx:pt>
          <cx:pt idx="2749">1900</cx:pt>
          <cx:pt idx="2750">2900</cx:pt>
          <cx:pt idx="2751">3800</cx:pt>
          <cx:pt idx="2752">3400</cx:pt>
          <cx:pt idx="2753">2400</cx:pt>
          <cx:pt idx="2754">2000</cx:pt>
          <cx:pt idx="2755">2500</cx:pt>
          <cx:pt idx="2756">2500</cx:pt>
          <cx:pt idx="2757">3100</cx:pt>
          <cx:pt idx="2758">0</cx:pt>
          <cx:pt idx="2759">0</cx:pt>
          <cx:pt idx="2760">0</cx:pt>
          <cx:pt idx="2761">0</cx:pt>
          <cx:pt idx="2762">0</cx:pt>
          <cx:pt idx="2763">0</cx:pt>
          <cx:pt idx="2764">0</cx:pt>
          <cx:pt idx="2765">0</cx:pt>
          <cx:pt idx="2766">0</cx:pt>
          <cx:pt idx="2767">0</cx:pt>
          <cx:pt idx="2768">0</cx:pt>
          <cx:pt idx="2769">1700</cx:pt>
          <cx:pt idx="2770">1900</cx:pt>
          <cx:pt idx="2771">1900</cx:pt>
          <cx:pt idx="2772">6600</cx:pt>
          <cx:pt idx="2773">1400</cx:pt>
          <cx:pt idx="2774">1400</cx:pt>
          <cx:pt idx="2775">1800</cx:pt>
          <cx:pt idx="2776">900</cx:pt>
          <cx:pt idx="2777">1600</cx:pt>
          <cx:pt idx="2778">1200</cx:pt>
          <cx:pt idx="2779">1700</cx:pt>
          <cx:pt idx="2780">900</cx:pt>
          <cx:pt idx="2781">1200</cx:pt>
          <cx:pt idx="2782">1100</cx:pt>
          <cx:pt idx="2783">1100</cx:pt>
          <cx:pt idx="2784">1400</cx:pt>
          <cx:pt idx="2785">1200</cx:pt>
          <cx:pt idx="2786">1400</cx:pt>
          <cx:pt idx="2787">1200</cx:pt>
          <cx:pt idx="2788">1300</cx:pt>
          <cx:pt idx="2789">1200</cx:pt>
          <cx:pt idx="2790">1300</cx:pt>
          <cx:pt idx="2791">1100</cx:pt>
          <cx:pt idx="2792">800</cx:pt>
          <cx:pt idx="2793">700</cx:pt>
          <cx:pt idx="2794">900</cx:pt>
          <cx:pt idx="2795">800</cx:pt>
          <cx:pt idx="2796">800</cx:pt>
          <cx:pt idx="2797">800</cx:pt>
          <cx:pt idx="2798">700</cx:pt>
          <cx:pt idx="2799">1000</cx:pt>
          <cx:pt idx="2800">200</cx:pt>
          <cx:pt idx="2801">600</cx:pt>
          <cx:pt idx="2802">0</cx:pt>
          <cx:pt idx="2803">0</cx:pt>
          <cx:pt idx="2804">0</cx:pt>
          <cx:pt idx="2805">0</cx:pt>
          <cx:pt idx="2806">0</cx:pt>
          <cx:pt idx="2807">0</cx:pt>
          <cx:pt idx="2808">0</cx:pt>
          <cx:pt idx="2809">0</cx:pt>
          <cx:pt idx="2810">0</cx:pt>
          <cx:pt idx="2811">0</cx:pt>
          <cx:pt idx="2812">200</cx:pt>
          <cx:pt idx="2813">1100</cx:pt>
          <cx:pt idx="2814">1000</cx:pt>
          <cx:pt idx="2815">900</cx:pt>
          <cx:pt idx="2816">1000</cx:pt>
          <cx:pt idx="2817">1300</cx:pt>
          <cx:pt idx="2818">1000</cx:pt>
          <cx:pt idx="2819">1100</cx:pt>
          <cx:pt idx="2820">800</cx:pt>
          <cx:pt idx="2821">900</cx:pt>
          <cx:pt idx="2822">1600</cx:pt>
          <cx:pt idx="2823">1700</cx:pt>
          <cx:pt idx="2824">0</cx:pt>
          <cx:pt idx="2825">0</cx:pt>
          <cx:pt idx="2826">0</cx:pt>
          <cx:pt idx="2827">0</cx:pt>
          <cx:pt idx="2828">0</cx:pt>
          <cx:pt idx="2829">0</cx:pt>
          <cx:pt idx="2830">0</cx:pt>
          <cx:pt idx="2831">0</cx:pt>
          <cx:pt idx="2832">0</cx:pt>
          <cx:pt idx="2833">0</cx:pt>
          <cx:pt idx="2834">100</cx:pt>
          <cx:pt idx="2835">1100</cx:pt>
          <cx:pt idx="2836">1500</cx:pt>
          <cx:pt idx="2837">300</cx:pt>
          <cx:pt idx="2838">1000</cx:pt>
          <cx:pt idx="2839">1000</cx:pt>
          <cx:pt idx="2840">900</cx:pt>
          <cx:pt idx="2841">800</cx:pt>
          <cx:pt idx="2842">800</cx:pt>
          <cx:pt idx="2843">900</cx:pt>
          <cx:pt idx="2844">900</cx:pt>
          <cx:pt idx="2845">900</cx:pt>
          <cx:pt idx="2846">0</cx:pt>
          <cx:pt idx="2847">0</cx:pt>
          <cx:pt idx="2848">0</cx:pt>
          <cx:pt idx="2849">0</cx:pt>
          <cx:pt idx="2850">0</cx:pt>
          <cx:pt idx="2851">0</cx:pt>
          <cx:pt idx="2852">0</cx:pt>
          <cx:pt idx="2853">0</cx:pt>
          <cx:pt idx="2854">0</cx:pt>
          <cx:pt idx="2855">0</cx:pt>
          <cx:pt idx="2856">3300</cx:pt>
          <cx:pt idx="2857">700</cx:pt>
          <cx:pt idx="2858">800</cx:pt>
          <cx:pt idx="2859">600</cx:pt>
          <cx:pt idx="2860">1000</cx:pt>
          <cx:pt idx="2861">1000</cx:pt>
          <cx:pt idx="2862">800</cx:pt>
          <cx:pt idx="2863">500</cx:pt>
          <cx:pt idx="2864">300</cx:pt>
          <cx:pt idx="2865">500</cx:pt>
          <cx:pt idx="2866">400</cx:pt>
          <cx:pt idx="2867">700</cx:pt>
          <cx:pt idx="2868">2200</cx:pt>
          <cx:pt idx="2869">2300</cx:pt>
          <cx:pt idx="2870">2500</cx:pt>
          <cx:pt idx="2871">8300</cx:pt>
          <cx:pt idx="2872">2600</cx:pt>
          <cx:pt idx="2873">2100</cx:pt>
          <cx:pt idx="2874">2100</cx:pt>
          <cx:pt idx="2875">2100</cx:pt>
          <cx:pt idx="2876">14800</cx:pt>
          <cx:pt idx="2877">1500</cx:pt>
          <cx:pt idx="2878">1700</cx:pt>
          <cx:pt idx="2879">1600</cx:pt>
          <cx:pt idx="2880">1900</cx:pt>
          <cx:pt idx="2881">2200</cx:pt>
          <cx:pt idx="2882">3600</cx:pt>
          <cx:pt idx="2883">3900</cx:pt>
          <cx:pt idx="2884">2700</cx:pt>
          <cx:pt idx="2885">2400</cx:pt>
          <cx:pt idx="2886">1800</cx:pt>
          <cx:pt idx="2887">2000</cx:pt>
          <cx:pt idx="2888">2000</cx:pt>
          <cx:pt idx="2889">1800</cx:pt>
          <cx:pt idx="2890">300</cx:pt>
          <cx:pt idx="2891">1200</cx:pt>
          <cx:pt idx="2892">0</cx:pt>
          <cx:pt idx="2893">0</cx:pt>
          <cx:pt idx="2894">0</cx:pt>
          <cx:pt idx="2895">0</cx:pt>
          <cx:pt idx="2896">100</cx:pt>
          <cx:pt idx="2897">100</cx:pt>
          <cx:pt idx="2898">0</cx:pt>
          <cx:pt idx="2899">600</cx:pt>
          <cx:pt idx="2900">200</cx:pt>
          <cx:pt idx="2901">1500</cx:pt>
          <cx:pt idx="2902">700</cx:pt>
          <cx:pt idx="2903">1500</cx:pt>
          <cx:pt idx="2904">100</cx:pt>
          <cx:pt idx="2905">600</cx:pt>
          <cx:pt idx="2906">900</cx:pt>
          <cx:pt idx="2907">1000</cx:pt>
          <cx:pt idx="2908">600</cx:pt>
          <cx:pt idx="2909">700</cx:pt>
          <cx:pt idx="2910">900</cx:pt>
          <cx:pt idx="2911">800</cx:pt>
          <cx:pt idx="2912">4700</cx:pt>
          <cx:pt idx="2913">6500</cx:pt>
          <cx:pt idx="2914">1400</cx:pt>
          <cx:pt idx="2915">3000</cx:pt>
          <cx:pt idx="2916">1100</cx:pt>
          <cx:pt idx="2917">2100</cx:pt>
          <cx:pt idx="2918">1900</cx:pt>
          <cx:pt idx="2919">0</cx:pt>
          <cx:pt idx="2920">800</cx:pt>
          <cx:pt idx="2921">5500</cx:pt>
          <cx:pt idx="2922">900</cx:pt>
          <cx:pt idx="2923">0</cx:pt>
          <cx:pt idx="2924">0</cx:pt>
          <cx:pt idx="2925">0</cx:pt>
          <cx:pt idx="2926">15600</cx:pt>
          <cx:pt idx="2927">0</cx:pt>
          <cx:pt idx="2928">63900</cx:pt>
          <cx:pt idx="2929">0</cx:pt>
          <cx:pt idx="2930">0</cx:pt>
          <cx:pt idx="2931">0</cx:pt>
          <cx:pt idx="2932">0</cx:pt>
          <cx:pt idx="2933">0</cx:pt>
          <cx:pt idx="2934">12800</cx:pt>
          <cx:pt idx="2935">74200</cx:pt>
          <cx:pt idx="2936">12900</cx:pt>
          <cx:pt idx="2937">8600</cx:pt>
          <cx:pt idx="2938">9200</cx:pt>
          <cx:pt idx="2939">5500</cx:pt>
          <cx:pt idx="2940">2700</cx:pt>
          <cx:pt idx="2941">4500</cx:pt>
          <cx:pt idx="2942">0</cx:pt>
          <cx:pt idx="2943">0</cx:pt>
          <cx:pt idx="2944">0</cx:pt>
          <cx:pt idx="2945">0</cx:pt>
          <cx:pt idx="2946">0</cx:pt>
          <cx:pt idx="2947">100</cx:pt>
          <cx:pt idx="2948">100</cx:pt>
          <cx:pt idx="2949">0</cx:pt>
          <cx:pt idx="2950">100</cx:pt>
          <cx:pt idx="2951">100</cx:pt>
          <cx:pt idx="2952">100</cx:pt>
          <cx:pt idx="2953">0</cx:pt>
          <cx:pt idx="2954">100</cx:pt>
          <cx:pt idx="2955">100</cx:pt>
          <cx:pt idx="2956">0</cx:pt>
          <cx:pt idx="2957">100</cx:pt>
          <cx:pt idx="2958">20600</cx:pt>
          <cx:pt idx="2959">1000</cx:pt>
          <cx:pt idx="2960">500</cx:pt>
          <cx:pt idx="2961">900</cx:pt>
          <cx:pt idx="2962">400</cx:pt>
          <cx:pt idx="2963">500</cx:pt>
          <cx:pt idx="2964">200</cx:pt>
          <cx:pt idx="2965">0</cx:pt>
          <cx:pt idx="2966">300</cx:pt>
          <cx:pt idx="2967">800</cx:pt>
          <cx:pt idx="2968">1000</cx:pt>
          <cx:pt idx="2969">500</cx:pt>
          <cx:pt idx="2970">600</cx:pt>
          <cx:pt idx="2971">900</cx:pt>
          <cx:pt idx="2972">600</cx:pt>
          <cx:pt idx="2973">700</cx:pt>
          <cx:pt idx="2974">600</cx:pt>
          <cx:pt idx="2975">600</cx:pt>
          <cx:pt idx="2976">1000</cx:pt>
          <cx:pt idx="2977">600</cx:pt>
          <cx:pt idx="2978">4000</cx:pt>
          <cx:pt idx="2979">2100</cx:pt>
          <cx:pt idx="2980">1900</cx:pt>
          <cx:pt idx="2981">6900</cx:pt>
          <cx:pt idx="2982">21300</cx:pt>
          <cx:pt idx="2983">1800</cx:pt>
          <cx:pt idx="2984">3500</cx:pt>
          <cx:pt idx="2985">1900</cx:pt>
          <cx:pt idx="2986">800</cx:pt>
          <cx:pt idx="2987">4700</cx:pt>
          <cx:pt idx="2988">2100</cx:pt>
          <cx:pt idx="2989">1200</cx:pt>
          <cx:pt idx="2990">1100</cx:pt>
          <cx:pt idx="2991">900</cx:pt>
          <cx:pt idx="2992">900</cx:pt>
          <cx:pt idx="2993">1500</cx:pt>
          <cx:pt idx="2994">1400</cx:pt>
          <cx:pt idx="2995">1500</cx:pt>
          <cx:pt idx="2996">1200</cx:pt>
          <cx:pt idx="2997">1400</cx:pt>
          <cx:pt idx="2998">1500</cx:pt>
          <cx:pt idx="2999">1100</cx:pt>
          <cx:pt idx="3000">700</cx:pt>
          <cx:pt idx="3001">1200</cx:pt>
          <cx:pt idx="3002">900</cx:pt>
          <cx:pt idx="3003">900</cx:pt>
          <cx:pt idx="3004">700</cx:pt>
          <cx:pt idx="3005">500</cx:pt>
          <cx:pt idx="3006">900</cx:pt>
          <cx:pt idx="3007">800</cx:pt>
          <cx:pt idx="3008">700</cx:pt>
          <cx:pt idx="3009">700</cx:pt>
          <cx:pt idx="3010">800</cx:pt>
          <cx:pt idx="3011">700</cx:pt>
          <cx:pt idx="3012">600</cx:pt>
          <cx:pt idx="3013">300</cx:pt>
          <cx:pt idx="3014">400</cx:pt>
          <cx:pt idx="3015">500</cx:pt>
          <cx:pt idx="3016">500</cx:pt>
          <cx:pt idx="3017">500</cx:pt>
          <cx:pt idx="3018">400</cx:pt>
          <cx:pt idx="3019">500</cx:pt>
          <cx:pt idx="3020">500</cx:pt>
          <cx:pt idx="3021">300</cx:pt>
          <cx:pt idx="3022">1800</cx:pt>
          <cx:pt idx="3023">2800</cx:pt>
          <cx:pt idx="3024">700</cx:pt>
          <cx:pt idx="3025">3800</cx:pt>
          <cx:pt idx="3026">2400</cx:pt>
          <cx:pt idx="3027">7000</cx:pt>
          <cx:pt idx="3028">2400</cx:pt>
          <cx:pt idx="3029">8300</cx:pt>
          <cx:pt idx="3030">10600</cx:pt>
          <cx:pt idx="3031">6700</cx:pt>
          <cx:pt idx="3032">3600</cx:pt>
          <cx:pt idx="3033">300</cx:pt>
          <cx:pt idx="3034">300</cx:pt>
          <cx:pt idx="3035">100</cx:pt>
          <cx:pt idx="3036">700</cx:pt>
          <cx:pt idx="3037">100</cx:pt>
          <cx:pt idx="3038">0</cx:pt>
          <cx:pt idx="3039">0</cx:pt>
          <cx:pt idx="3040">0</cx:pt>
          <cx:pt idx="3041">0</cx:pt>
          <cx:pt idx="3042">200</cx:pt>
          <cx:pt idx="3043">0</cx:pt>
          <cx:pt idx="3044">1800</cx:pt>
          <cx:pt idx="3045">3300</cx:pt>
          <cx:pt idx="3046">400</cx:pt>
          <cx:pt idx="3047">1700</cx:pt>
          <cx:pt idx="3048">2000</cx:pt>
          <cx:pt idx="3049">1900</cx:pt>
          <cx:pt idx="3050">2400</cx:pt>
          <cx:pt idx="3051">1300</cx:pt>
          <cx:pt idx="3052">1800</cx:pt>
          <cx:pt idx="3053">1600</cx:pt>
          <cx:pt idx="3054">1300</cx:pt>
          <cx:pt idx="3055">0</cx:pt>
          <cx:pt idx="3056">0</cx:pt>
          <cx:pt idx="3057">0</cx:pt>
          <cx:pt idx="3058">0</cx:pt>
          <cx:pt idx="3059">0</cx:pt>
          <cx:pt idx="3060">0</cx:pt>
          <cx:pt idx="3061">0</cx:pt>
          <cx:pt idx="3062">0</cx:pt>
          <cx:pt idx="3063">0</cx:pt>
          <cx:pt idx="3064">0</cx:pt>
          <cx:pt idx="3065">200</cx:pt>
          <cx:pt idx="3066">200</cx:pt>
          <cx:pt idx="3067">200</cx:pt>
          <cx:pt idx="3068">100</cx:pt>
          <cx:pt idx="3069">200</cx:pt>
          <cx:pt idx="3070">100</cx:pt>
          <cx:pt idx="3071">200</cx:pt>
          <cx:pt idx="3072">300</cx:pt>
          <cx:pt idx="3073">200</cx:pt>
          <cx:pt idx="3074">200</cx:pt>
          <cx:pt idx="3075">100</cx:pt>
          <cx:pt idx="3076">100</cx:pt>
          <cx:pt idx="3077">41300</cx:pt>
          <cx:pt idx="3078">55300</cx:pt>
          <cx:pt idx="3079">71500</cx:pt>
          <cx:pt idx="3080">104400</cx:pt>
          <cx:pt idx="3081">86300</cx:pt>
          <cx:pt idx="3082">64100</cx:pt>
          <cx:pt idx="3083">41500</cx:pt>
          <cx:pt idx="3084">22400</cx:pt>
          <cx:pt idx="3085">18600</cx:pt>
          <cx:pt idx="3086">17000</cx:pt>
          <cx:pt idx="3087">24200</cx:pt>
          <cx:pt idx="3088">0</cx:pt>
          <cx:pt idx="3089">0</cx:pt>
          <cx:pt idx="3090">0</cx:pt>
          <cx:pt idx="3091">0</cx:pt>
          <cx:pt idx="3092">0</cx:pt>
          <cx:pt idx="3093">0</cx:pt>
          <cx:pt idx="3094">0</cx:pt>
          <cx:pt idx="3095">0</cx:pt>
          <cx:pt idx="3096">0</cx:pt>
          <cx:pt idx="3097">0</cx:pt>
          <cx:pt idx="3098">0</cx:pt>
          <cx:pt idx="3099">1000</cx:pt>
          <cx:pt idx="3100">5900</cx:pt>
          <cx:pt idx="3101">5100</cx:pt>
          <cx:pt idx="3102">800</cx:pt>
          <cx:pt idx="3103">900</cx:pt>
          <cx:pt idx="3104">400</cx:pt>
          <cx:pt idx="3105">1400</cx:pt>
          <cx:pt idx="3106">11200</cx:pt>
          <cx:pt idx="3107">500</cx:pt>
          <cx:pt idx="3108">500</cx:pt>
          <cx:pt idx="3109">400</cx:pt>
          <cx:pt idx="3110">500</cx:pt>
          <cx:pt idx="3111">900</cx:pt>
          <cx:pt idx="3112">700</cx:pt>
          <cx:pt idx="3113">600</cx:pt>
          <cx:pt idx="3114">800</cx:pt>
          <cx:pt idx="3115">900</cx:pt>
          <cx:pt idx="3116">1000</cx:pt>
          <cx:pt idx="3117">400</cx:pt>
          <cx:pt idx="3118">300</cx:pt>
          <cx:pt idx="3119">700</cx:pt>
          <cx:pt idx="3120">500</cx:pt>
          <cx:pt idx="3121">4500</cx:pt>
          <cx:pt idx="3122">7000</cx:pt>
          <cx:pt idx="3123">3900</cx:pt>
          <cx:pt idx="3124">4000</cx:pt>
          <cx:pt idx="3125">5600</cx:pt>
          <cx:pt idx="3126">5400</cx:pt>
          <cx:pt idx="3127">7900</cx:pt>
          <cx:pt idx="3128">5400</cx:pt>
          <cx:pt idx="3129">4100</cx:pt>
          <cx:pt idx="3130">6500</cx:pt>
          <cx:pt idx="3131">5100</cx:pt>
          <cx:pt idx="3132">11700</cx:pt>
          <cx:pt idx="3133">12600</cx:pt>
          <cx:pt idx="3134">13000</cx:pt>
          <cx:pt idx="3135">12700</cx:pt>
          <cx:pt idx="3136">12200</cx:pt>
          <cx:pt idx="3137">11100</cx:pt>
          <cx:pt idx="3138">12500</cx:pt>
          <cx:pt idx="3139">11400</cx:pt>
          <cx:pt idx="3140">10500</cx:pt>
          <cx:pt idx="3141">10200</cx:pt>
          <cx:pt idx="3142">13500</cx:pt>
          <cx:pt idx="3143">0</cx:pt>
          <cx:pt idx="3144">0</cx:pt>
          <cx:pt idx="3145">0</cx:pt>
          <cx:pt idx="3146">0</cx:pt>
          <cx:pt idx="3147">0</cx:pt>
          <cx:pt idx="3148">0</cx:pt>
          <cx:pt idx="3149">0</cx:pt>
          <cx:pt idx="3150">1100</cx:pt>
          <cx:pt idx="3151">900</cx:pt>
          <cx:pt idx="3152">800</cx:pt>
          <cx:pt idx="3153">800</cx:pt>
          <cx:pt idx="3154">900</cx:pt>
          <cx:pt idx="3155">900</cx:pt>
          <cx:pt idx="3156">900</cx:pt>
          <cx:pt idx="3157">1000</cx:pt>
          <cx:pt idx="3158">800</cx:pt>
          <cx:pt idx="3159">1000</cx:pt>
          <cx:pt idx="3160">1100</cx:pt>
          <cx:pt idx="3161">0</cx:pt>
          <cx:pt idx="3162">0</cx:pt>
          <cx:pt idx="3163">100</cx:pt>
          <cx:pt idx="3164">0</cx:pt>
          <cx:pt idx="3165">100</cx:pt>
          <cx:pt idx="3166">0</cx:pt>
          <cx:pt idx="3167">0</cx:pt>
          <cx:pt idx="3168">0</cx:pt>
          <cx:pt idx="3169">0</cx:pt>
          <cx:pt idx="3170">100</cx:pt>
          <cx:pt idx="3171">0</cx:pt>
          <cx:pt idx="3172">400</cx:pt>
          <cx:pt idx="3173">600</cx:pt>
          <cx:pt idx="3174">0</cx:pt>
          <cx:pt idx="3175">0</cx:pt>
          <cx:pt idx="3176">0</cx:pt>
          <cx:pt idx="3177">200</cx:pt>
          <cx:pt idx="3178">300</cx:pt>
          <cx:pt idx="3179">200</cx:pt>
          <cx:pt idx="3180">100</cx:pt>
          <cx:pt idx="3181">200</cx:pt>
          <cx:pt idx="3182">100</cx:pt>
          <cx:pt idx="3183">2100</cx:pt>
          <cx:pt idx="3184">0</cx:pt>
          <cx:pt idx="3185">0</cx:pt>
          <cx:pt idx="3186">0</cx:pt>
          <cx:pt idx="3187">0</cx:pt>
          <cx:pt idx="3188">0</cx:pt>
          <cx:pt idx="3189">0</cx:pt>
          <cx:pt idx="3190">0</cx:pt>
          <cx:pt idx="3191">0</cx:pt>
          <cx:pt idx="3192">1200</cx:pt>
          <cx:pt idx="3193">4400</cx:pt>
          <cx:pt idx="3194">0</cx:pt>
          <cx:pt idx="3195">0</cx:pt>
          <cx:pt idx="3196">0</cx:pt>
          <cx:pt idx="3197">0</cx:pt>
          <cx:pt idx="3198">0</cx:pt>
          <cx:pt idx="3199">0</cx:pt>
          <cx:pt idx="3200">0</cx:pt>
          <cx:pt idx="3201">0</cx:pt>
          <cx:pt idx="3202">0</cx:pt>
          <cx:pt idx="3203">500</cx:pt>
          <cx:pt idx="3204">1200</cx:pt>
          <cx:pt idx="3205">1000</cx:pt>
          <cx:pt idx="3206">600</cx:pt>
          <cx:pt idx="3207">500</cx:pt>
          <cx:pt idx="3208">500</cx:pt>
          <cx:pt idx="3209">500</cx:pt>
          <cx:pt idx="3210">300</cx:pt>
          <cx:pt idx="3211">400</cx:pt>
          <cx:pt idx="3212">500</cx:pt>
          <cx:pt idx="3213">400</cx:pt>
          <cx:pt idx="3214">900</cx:pt>
          <cx:pt idx="3215">500</cx:pt>
          <cx:pt idx="3216">2700</cx:pt>
          <cx:pt idx="3217">4300</cx:pt>
          <cx:pt idx="3218">4100</cx:pt>
          <cx:pt idx="3219">5000</cx:pt>
          <cx:pt idx="3220">7300</cx:pt>
          <cx:pt idx="3221">5800</cx:pt>
          <cx:pt idx="3222">2700</cx:pt>
          <cx:pt idx="3223">2100</cx:pt>
          <cx:pt idx="3224">1200</cx:pt>
          <cx:pt idx="3225">1700</cx:pt>
          <cx:pt idx="3226">2100</cx:pt>
          <cx:pt idx="3227">1400</cx:pt>
          <cx:pt idx="3228">1700</cx:pt>
          <cx:pt idx="3229">900</cx:pt>
          <cx:pt idx="3230">1400</cx:pt>
          <cx:pt idx="3231">1500</cx:pt>
          <cx:pt idx="3232">1600</cx:pt>
          <cx:pt idx="3233">1800</cx:pt>
          <cx:pt idx="3234">1100</cx:pt>
          <cx:pt idx="3235">1000</cx:pt>
          <cx:pt idx="3236">1000</cx:pt>
          <cx:pt idx="3237">800</cx:pt>
          <cx:pt idx="3238">4000</cx:pt>
          <cx:pt idx="3239">6600</cx:pt>
          <cx:pt idx="3240">4100</cx:pt>
          <cx:pt idx="3241">5900</cx:pt>
          <cx:pt idx="3242">5700</cx:pt>
          <cx:pt idx="3243">5100</cx:pt>
          <cx:pt idx="3244">7300</cx:pt>
          <cx:pt idx="3245">5300</cx:pt>
          <cx:pt idx="3246">6900</cx:pt>
          <cx:pt idx="3247">6400</cx:pt>
          <cx:pt idx="3248">6000</cx:pt>
          <cx:pt idx="3249">6400</cx:pt>
          <cx:pt idx="3250">8900</cx:pt>
          <cx:pt idx="3251">8300</cx:pt>
          <cx:pt idx="3252">11800</cx:pt>
          <cx:pt idx="3253">10200</cx:pt>
          <cx:pt idx="3254">7900</cx:pt>
          <cx:pt idx="3255">9100</cx:pt>
          <cx:pt idx="3256">6200</cx:pt>
          <cx:pt idx="3257">6100</cx:pt>
          <cx:pt idx="3258">7600</cx:pt>
          <cx:pt idx="3259">5500</cx:pt>
          <cx:pt idx="3260">22100</cx:pt>
          <cx:pt idx="3261">38500</cx:pt>
          <cx:pt idx="3262">32900</cx:pt>
          <cx:pt idx="3263">48700</cx:pt>
          <cx:pt idx="3264">47600</cx:pt>
          <cx:pt idx="3265">63200</cx:pt>
          <cx:pt idx="3266">78500</cx:pt>
          <cx:pt idx="3267">50800</cx:pt>
          <cx:pt idx="3268">18800</cx:pt>
          <cx:pt idx="3269">16800</cx:pt>
          <cx:pt idx="3270">15500</cx:pt>
          <cx:pt idx="3271">23300</cx:pt>
          <cx:pt idx="3272">30300</cx:pt>
          <cx:pt idx="3273">25600</cx:pt>
          <cx:pt idx="3274">20400</cx:pt>
          <cx:pt idx="3275">11400</cx:pt>
          <cx:pt idx="3276">12100</cx:pt>
          <cx:pt idx="3277">14600</cx:pt>
          <cx:pt idx="3278">11300</cx:pt>
          <cx:pt idx="3279">18300</cx:pt>
          <cx:pt idx="3280">19100</cx:pt>
          <cx:pt idx="3281">13400</cx:pt>
          <cx:pt idx="3282">0</cx:pt>
          <cx:pt idx="3283">0</cx:pt>
          <cx:pt idx="3284">0</cx:pt>
          <cx:pt idx="3285">0</cx:pt>
          <cx:pt idx="3286">0</cx:pt>
          <cx:pt idx="3287">0</cx:pt>
          <cx:pt idx="3288">0</cx:pt>
          <cx:pt idx="3289">0</cx:pt>
          <cx:pt idx="3290">2900</cx:pt>
          <cx:pt idx="3291">2800</cx:pt>
          <cx:pt idx="3292">1800</cx:pt>
          <cx:pt idx="3293">0</cx:pt>
          <cx:pt idx="3294">0</cx:pt>
          <cx:pt idx="3295">0</cx:pt>
          <cx:pt idx="3296">0</cx:pt>
          <cx:pt idx="3297">0</cx:pt>
          <cx:pt idx="3298">0</cx:pt>
          <cx:pt idx="3299">1900</cx:pt>
          <cx:pt idx="3300">2400</cx:pt>
          <cx:pt idx="3301">2200</cx:pt>
          <cx:pt idx="3302">4300</cx:pt>
          <cx:pt idx="3303">2200</cx:pt>
          <cx:pt idx="3304">1600</cx:pt>
          <cx:pt idx="3305">1000</cx:pt>
          <cx:pt idx="3306">700</cx:pt>
          <cx:pt idx="3307">700</cx:pt>
          <cx:pt idx="3308">800</cx:pt>
          <cx:pt idx="3309">1100</cx:pt>
          <cx:pt idx="3310">6400</cx:pt>
          <cx:pt idx="3311">500</cx:pt>
          <cx:pt idx="3312">800</cx:pt>
          <cx:pt idx="3313">1000</cx:pt>
          <cx:pt idx="3314">1100</cx:pt>
          <cx:pt idx="3315">0</cx:pt>
          <cx:pt idx="3316">100</cx:pt>
          <cx:pt idx="3317">200</cx:pt>
          <cx:pt idx="3318">200</cx:pt>
          <cx:pt idx="3319">100</cx:pt>
          <cx:pt idx="3320">0</cx:pt>
          <cx:pt idx="3321">200</cx:pt>
          <cx:pt idx="3322">300</cx:pt>
          <cx:pt idx="3323">0</cx:pt>
          <cx:pt idx="3324">0</cx:pt>
          <cx:pt idx="3325">0</cx:pt>
          <cx:pt idx="3326">2300</cx:pt>
          <cx:pt idx="3327">1200</cx:pt>
          <cx:pt idx="3328">2100</cx:pt>
          <cx:pt idx="3329">1100</cx:pt>
          <cx:pt idx="3330">1000</cx:pt>
          <cx:pt idx="3331">2100</cx:pt>
          <cx:pt idx="3332">1500</cx:pt>
          <cx:pt idx="3333">1300</cx:pt>
          <cx:pt idx="3334">900</cx:pt>
          <cx:pt idx="3335">1200</cx:pt>
          <cx:pt idx="3336">1700</cx:pt>
          <cx:pt idx="3337">0</cx:pt>
          <cx:pt idx="3338">0</cx:pt>
          <cx:pt idx="3339">1000</cx:pt>
          <cx:pt idx="3340">400</cx:pt>
          <cx:pt idx="3341">0</cx:pt>
          <cx:pt idx="3342">0</cx:pt>
          <cx:pt idx="3343">0</cx:pt>
          <cx:pt idx="3344">200</cx:pt>
          <cx:pt idx="3345">100</cx:pt>
          <cx:pt idx="3346">100</cx:pt>
          <cx:pt idx="3347">100</cx:pt>
          <cx:pt idx="3348">2000</cx:pt>
          <cx:pt idx="3349">2300</cx:pt>
          <cx:pt idx="3350">500</cx:pt>
          <cx:pt idx="3351">1500</cx:pt>
          <cx:pt idx="3352">1400</cx:pt>
          <cx:pt idx="3353">900</cx:pt>
          <cx:pt idx="3354">900</cx:pt>
          <cx:pt idx="3355">1400</cx:pt>
          <cx:pt idx="3356">1300</cx:pt>
          <cx:pt idx="3357">900</cx:pt>
          <cx:pt idx="3358">1000</cx:pt>
          <cx:pt idx="3359">1100</cx:pt>
          <cx:pt idx="3360">300</cx:pt>
          <cx:pt idx="3361">0</cx:pt>
          <cx:pt idx="3362">9600</cx:pt>
          <cx:pt idx="3363">25700</cx:pt>
          <cx:pt idx="3364">8100</cx:pt>
          <cx:pt idx="3365">0</cx:pt>
          <cx:pt idx="3366">0</cx:pt>
          <cx:pt idx="3367">0</cx:pt>
          <cx:pt idx="3368">100</cx:pt>
          <cx:pt idx="3369">0</cx:pt>
          <cx:pt idx="3370">0</cx:pt>
          <cx:pt idx="3371">0</cx:pt>
          <cx:pt idx="3372">2700</cx:pt>
          <cx:pt idx="3373">200</cx:pt>
          <cx:pt idx="3374">400</cx:pt>
          <cx:pt idx="3375">400</cx:pt>
          <cx:pt idx="3376">200</cx:pt>
          <cx:pt idx="3377">400</cx:pt>
          <cx:pt idx="3378">500</cx:pt>
          <cx:pt idx="3379">600</cx:pt>
          <cx:pt idx="3380">9800</cx:pt>
          <cx:pt idx="3381">300</cx:pt>
          <cx:pt idx="3382">4300</cx:pt>
          <cx:pt idx="3383">13100</cx:pt>
          <cx:pt idx="3384">1500</cx:pt>
          <cx:pt idx="3385">4700</cx:pt>
          <cx:pt idx="3386">1100</cx:pt>
          <cx:pt idx="3387">200</cx:pt>
          <cx:pt idx="3388">900</cx:pt>
          <cx:pt idx="3389">800</cx:pt>
          <cx:pt idx="3390">500</cx:pt>
          <cx:pt idx="3391">500</cx:pt>
          <cx:pt idx="3392">700</cx:pt>
          <cx:pt idx="3393">49700</cx:pt>
          <cx:pt idx="3394">88500</cx:pt>
          <cx:pt idx="3395">43200</cx:pt>
          <cx:pt idx="3396">18500</cx:pt>
          <cx:pt idx="3397">16200</cx:pt>
          <cx:pt idx="3398">15900</cx:pt>
          <cx:pt idx="3399">16600</cx:pt>
          <cx:pt idx="3400">15100</cx:pt>
          <cx:pt idx="3401">13700</cx:pt>
          <cx:pt idx="3402">16000</cx:pt>
          <cx:pt idx="3403">16800</cx:pt>
          <cx:pt idx="3404">0</cx:pt>
          <cx:pt idx="3405">0</cx:pt>
          <cx:pt idx="3406">0</cx:pt>
          <cx:pt idx="3407">0</cx:pt>
          <cx:pt idx="3408">100</cx:pt>
          <cx:pt idx="3409">0</cx:pt>
          <cx:pt idx="3410">0</cx:pt>
          <cx:pt idx="3411">0</cx:pt>
          <cx:pt idx="3412">100</cx:pt>
          <cx:pt idx="3413">0</cx:pt>
          <cx:pt idx="3414">0</cx:pt>
          <cx:pt idx="3415">1700</cx:pt>
          <cx:pt idx="3416">1700</cx:pt>
          <cx:pt idx="3417">1500</cx:pt>
          <cx:pt idx="3418">1300</cx:pt>
          <cx:pt idx="3419">1000</cx:pt>
          <cx:pt idx="3420">1200</cx:pt>
          <cx:pt idx="3421">1400</cx:pt>
          <cx:pt idx="3422">1200</cx:pt>
          <cx:pt idx="3423">1000</cx:pt>
          <cx:pt idx="3424">1000</cx:pt>
          <cx:pt idx="3425">1300</cx:pt>
          <cx:pt idx="3426">300</cx:pt>
          <cx:pt idx="3427">400</cx:pt>
          <cx:pt idx="3428">200</cx:pt>
          <cx:pt idx="3429">300</cx:pt>
          <cx:pt idx="3430">300</cx:pt>
          <cx:pt idx="3431">200</cx:pt>
          <cx:pt idx="3432">300</cx:pt>
          <cx:pt idx="3433">200</cx:pt>
          <cx:pt idx="3434">100</cx:pt>
          <cx:pt idx="3435">300</cx:pt>
          <cx:pt idx="3436">300</cx:pt>
          <cx:pt idx="3437">3000</cx:pt>
          <cx:pt idx="3438">2900</cx:pt>
          <cx:pt idx="3439">4800</cx:pt>
          <cx:pt idx="3440">1100</cx:pt>
          <cx:pt idx="3441">3100</cx:pt>
          <cx:pt idx="3442">2800</cx:pt>
          <cx:pt idx="3443">3100</cx:pt>
          <cx:pt idx="3444">2500</cx:pt>
          <cx:pt idx="3445">3700</cx:pt>
          <cx:pt idx="3446">2700</cx:pt>
          <cx:pt idx="3447">3400</cx:pt>
          <cx:pt idx="3448">600</cx:pt>
          <cx:pt idx="3449">200</cx:pt>
          <cx:pt idx="3450">900</cx:pt>
          <cx:pt idx="3451">300</cx:pt>
          <cx:pt idx="3452">200</cx:pt>
          <cx:pt idx="3453">400</cx:pt>
          <cx:pt idx="3454">23500</cx:pt>
          <cx:pt idx="3455">3500</cx:pt>
          <cx:pt idx="3456">4100</cx:pt>
          <cx:pt idx="3457">3300</cx:pt>
          <cx:pt idx="3458">9500</cx:pt>
          <cx:pt idx="3459">16300</cx:pt>
          <cx:pt idx="3460">5400</cx:pt>
          <cx:pt idx="3461">4200</cx:pt>
          <cx:pt idx="3462">3600</cx:pt>
          <cx:pt idx="3463">3800</cx:pt>
          <cx:pt idx="3464">3400</cx:pt>
          <cx:pt idx="3465">0</cx:pt>
          <cx:pt idx="3466">0</cx:pt>
          <cx:pt idx="3467">5400</cx:pt>
          <cx:pt idx="3468">5300</cx:pt>
          <cx:pt idx="3469">5400</cx:pt>
          <cx:pt idx="3470">7400</cx:pt>
          <cx:pt idx="3471">6400</cx:pt>
          <cx:pt idx="3472">5300</cx:pt>
          <cx:pt idx="3473">7200</cx:pt>
          <cx:pt idx="3474">5600</cx:pt>
          <cx:pt idx="3475">5200</cx:pt>
          <cx:pt idx="3476">5400</cx:pt>
          <cx:pt idx="3477">6400</cx:pt>
          <cx:pt idx="3478">6000</cx:pt>
          <cx:pt idx="3479">6900</cx:pt>
          <cx:pt idx="3480">6500</cx:pt>
          <cx:pt idx="3481">7100</cx:pt>
          <cx:pt idx="3482">6700</cx:pt>
          <cx:pt idx="3483">6700</cx:pt>
          <cx:pt idx="3484">7300</cx:pt>
          <cx:pt idx="3485">4600</cx:pt>
          <cx:pt idx="3486">900</cx:pt>
          <cx:pt idx="3487">8800</cx:pt>
          <cx:pt idx="3488">5100</cx:pt>
          <cx:pt idx="3489">1900</cx:pt>
          <cx:pt idx="3490">1000</cx:pt>
          <cx:pt idx="3491">400</cx:pt>
          <cx:pt idx="3492">2300</cx:pt>
          <cx:pt idx="3493">1700</cx:pt>
          <cx:pt idx="3494">1400</cx:pt>
          <cx:pt idx="3495">1100</cx:pt>
          <cx:pt idx="3496">800</cx:pt>
          <cx:pt idx="3497">900</cx:pt>
          <cx:pt idx="3498">700</cx:pt>
          <cx:pt idx="3499">700</cx:pt>
          <cx:pt idx="3500">3000</cx:pt>
          <cx:pt idx="3501">2100</cx:pt>
          <cx:pt idx="3502">5700</cx:pt>
          <cx:pt idx="3503">1700</cx:pt>
          <cx:pt idx="3504">1500</cx:pt>
          <cx:pt idx="3505">1800</cx:pt>
          <cx:pt idx="3506">2100</cx:pt>
          <cx:pt idx="3507">1700</cx:pt>
          <cx:pt idx="3508">1300</cx:pt>
          <cx:pt idx="3509">1600</cx:pt>
          <cx:pt idx="3510">1900</cx:pt>
          <cx:pt idx="3511">1700</cx:pt>
          <cx:pt idx="3512">1700</cx:pt>
          <cx:pt idx="3513">1400</cx:pt>
          <cx:pt idx="3514">2200</cx:pt>
          <cx:pt idx="3515">1800</cx:pt>
          <cx:pt idx="3516">1900</cx:pt>
          <cx:pt idx="3517">2000</cx:pt>
          <cx:pt idx="3518">1900</cx:pt>
          <cx:pt idx="3519">1700</cx:pt>
          <cx:pt idx="3520">1800</cx:pt>
          <cx:pt idx="3521">2300</cx:pt>
          <cx:pt idx="3522">3400</cx:pt>
          <cx:pt idx="3523">4000</cx:pt>
          <cx:pt idx="3524">2600</cx:pt>
          <cx:pt idx="3525">3800</cx:pt>
          <cx:pt idx="3526">3100</cx:pt>
          <cx:pt idx="3527">3900</cx:pt>
          <cx:pt idx="3528">3800</cx:pt>
          <cx:pt idx="3529">2800</cx:pt>
          <cx:pt idx="3530">2000</cx:pt>
          <cx:pt idx="3531">3400</cx:pt>
          <cx:pt idx="3532">3700</cx:pt>
          <cx:pt idx="3533">10200</cx:pt>
          <cx:pt idx="3534">10500</cx:pt>
          <cx:pt idx="3535">8400</cx:pt>
          <cx:pt idx="3536">10400</cx:pt>
          <cx:pt idx="3537">5800</cx:pt>
          <cx:pt idx="3538">23000</cx:pt>
          <cx:pt idx="3539">11000</cx:pt>
          <cx:pt idx="3540">8700</cx:pt>
          <cx:pt idx="3541">200</cx:pt>
          <cx:pt idx="3542">16800</cx:pt>
          <cx:pt idx="3543">17100</cx:pt>
          <cx:pt idx="3544">1000</cx:pt>
          <cx:pt idx="3545">600</cx:pt>
          <cx:pt idx="3546">200</cx:pt>
          <cx:pt idx="3547">600</cx:pt>
          <cx:pt idx="3548">4700</cx:pt>
          <cx:pt idx="3549">900</cx:pt>
          <cx:pt idx="3550">800</cx:pt>
          <cx:pt idx="3551">800</cx:pt>
          <cx:pt idx="3552">200</cx:pt>
          <cx:pt idx="3553">900</cx:pt>
          <cx:pt idx="3554">900</cx:pt>
          <cx:pt idx="3555">2400</cx:pt>
          <cx:pt idx="3556">2000</cx:pt>
          <cx:pt idx="3557">1400</cx:pt>
          <cx:pt idx="3558">1800</cx:pt>
          <cx:pt idx="3559">1700</cx:pt>
          <cx:pt idx="3560">1900</cx:pt>
          <cx:pt idx="3561">1200</cx:pt>
          <cx:pt idx="3562">1100</cx:pt>
          <cx:pt idx="3563">600</cx:pt>
          <cx:pt idx="3564">0</cx:pt>
          <cx:pt idx="3565">0</cx:pt>
          <cx:pt idx="3566">1700</cx:pt>
          <cx:pt idx="3567">2200</cx:pt>
          <cx:pt idx="3568">1800</cx:pt>
          <cx:pt idx="3569">1600</cx:pt>
          <cx:pt idx="3570">1700</cx:pt>
          <cx:pt idx="3571">1500</cx:pt>
          <cx:pt idx="3572">1800</cx:pt>
          <cx:pt idx="3573">2100</cx:pt>
          <cx:pt idx="3574">600</cx:pt>
          <cx:pt idx="3575">1400</cx:pt>
          <cx:pt idx="3576">1700</cx:pt>
          <cx:pt idx="3577">3100</cx:pt>
          <cx:pt idx="3578">2300</cx:pt>
          <cx:pt idx="3579">2000</cx:pt>
          <cx:pt idx="3580">2100</cx:pt>
          <cx:pt idx="3581">1900</cx:pt>
          <cx:pt idx="3582">1800</cx:pt>
          <cx:pt idx="3583">2000</cx:pt>
          <cx:pt idx="3584">1500</cx:pt>
          <cx:pt idx="3585">1400</cx:pt>
          <cx:pt idx="3586">1900</cx:pt>
          <cx:pt idx="3587">2300</cx:pt>
          <cx:pt idx="3588">1900</cx:pt>
          <cx:pt idx="3589">1800</cx:pt>
          <cx:pt idx="3590">1600</cx:pt>
          <cx:pt idx="3591">1700</cx:pt>
          <cx:pt idx="3592">2100</cx:pt>
          <cx:pt idx="3593">2200</cx:pt>
          <cx:pt idx="3594">2500</cx:pt>
          <cx:pt idx="3595">1900</cx:pt>
          <cx:pt idx="3596">600</cx:pt>
          <cx:pt idx="3597">8000</cx:pt>
          <cx:pt idx="3598">2700</cx:pt>
          <cx:pt idx="3599">900</cx:pt>
          <cx:pt idx="3600">1000</cx:pt>
          <cx:pt idx="3601">400</cx:pt>
          <cx:pt idx="3602">500</cx:pt>
          <cx:pt idx="3603">400</cx:pt>
          <cx:pt idx="3604">600</cx:pt>
          <cx:pt idx="3605">600</cx:pt>
          <cx:pt idx="3606">200</cx:pt>
          <cx:pt idx="3607">200</cx:pt>
          <cx:pt idx="3608">300</cx:pt>
          <cx:pt idx="3609">600</cx:pt>
          <cx:pt idx="3610">4100</cx:pt>
          <cx:pt idx="3611">4000</cx:pt>
          <cx:pt idx="3612">3800</cx:pt>
          <cx:pt idx="3613">4200</cx:pt>
          <cx:pt idx="3614">4100</cx:pt>
          <cx:pt idx="3615">3700</cx:pt>
          <cx:pt idx="3616">4300</cx:pt>
          <cx:pt idx="3617">3300</cx:pt>
          <cx:pt idx="3618">700</cx:pt>
          <cx:pt idx="3619">5900</cx:pt>
          <cx:pt idx="3620">4800</cx:pt>
          <cx:pt idx="3621">300</cx:pt>
          <cx:pt idx="3622">1500</cx:pt>
          <cx:pt idx="3623">3800</cx:pt>
          <cx:pt idx="3624">600</cx:pt>
          <cx:pt idx="3625">0</cx:pt>
          <cx:pt idx="3626">100</cx:pt>
          <cx:pt idx="3627">200</cx:pt>
          <cx:pt idx="3628">0</cx:pt>
          <cx:pt idx="3629">300</cx:pt>
          <cx:pt idx="3630">200</cx:pt>
          <cx:pt idx="3631">200</cx:pt>
          <cx:pt idx="3632">100</cx:pt>
          <cx:pt idx="3633">200</cx:pt>
          <cx:pt idx="3634">200</cx:pt>
          <cx:pt idx="3635">100</cx:pt>
          <cx:pt idx="3636">200</cx:pt>
          <cx:pt idx="3637">0</cx:pt>
          <cx:pt idx="3638">0</cx:pt>
          <cx:pt idx="3639">0</cx:pt>
          <cx:pt idx="3640">0</cx:pt>
          <cx:pt idx="3641">0</cx:pt>
          <cx:pt idx="3642">0</cx:pt>
          <cx:pt idx="3643">100</cx:pt>
          <cx:pt idx="3644">500</cx:pt>
          <cx:pt idx="3645">600</cx:pt>
          <cx:pt idx="3646">8900</cx:pt>
          <cx:pt idx="3647">600</cx:pt>
          <cx:pt idx="3648">3200</cx:pt>
          <cx:pt idx="3649">700</cx:pt>
          <cx:pt idx="3650">2400</cx:pt>
          <cx:pt idx="3651">10800</cx:pt>
          <cx:pt idx="3652">400</cx:pt>
          <cx:pt idx="3653">2000</cx:pt>
          <cx:pt idx="3654">5400</cx:pt>
          <cx:pt idx="3655">900</cx:pt>
          <cx:pt idx="3656">700</cx:pt>
          <cx:pt idx="3657">500</cx:pt>
          <cx:pt idx="3658">800</cx:pt>
          <cx:pt idx="3659">500</cx:pt>
          <cx:pt idx="3660">16800</cx:pt>
          <cx:pt idx="3661">19800</cx:pt>
          <cx:pt idx="3662">17400</cx:pt>
          <cx:pt idx="3663">28400</cx:pt>
          <cx:pt idx="3664">39600</cx:pt>
          <cx:pt idx="3665">18300</cx:pt>
          <cx:pt idx="3666">18200</cx:pt>
          <cx:pt idx="3667">14600</cx:pt>
          <cx:pt idx="3668">10100</cx:pt>
          <cx:pt idx="3669">18000</cx:pt>
          <cx:pt idx="3670">16300</cx:pt>
          <cx:pt idx="3671">900</cx:pt>
          <cx:pt idx="3672">2600</cx:pt>
          <cx:pt idx="3673">1400</cx:pt>
          <cx:pt idx="3674">600</cx:pt>
          <cx:pt idx="3675">700</cx:pt>
          <cx:pt idx="3676">0</cx:pt>
          <cx:pt idx="3677">0</cx:pt>
          <cx:pt idx="3678">0</cx:pt>
          <cx:pt idx="3679">0</cx:pt>
          <cx:pt idx="3680">0</cx:pt>
          <cx:pt idx="3681">0</cx:pt>
          <cx:pt idx="3682">0</cx:pt>
          <cx:pt idx="3683">0</cx:pt>
          <cx:pt idx="3684">0</cx:pt>
          <cx:pt idx="3685">0</cx:pt>
          <cx:pt idx="3686">0</cx:pt>
          <cx:pt idx="3687">0</cx:pt>
          <cx:pt idx="3688">0</cx:pt>
          <cx:pt idx="3689">0</cx:pt>
          <cx:pt idx="3690">0</cx:pt>
          <cx:pt idx="3691">0</cx:pt>
          <cx:pt idx="3692">0</cx:pt>
          <cx:pt idx="3693">0</cx:pt>
          <cx:pt idx="3694">0</cx:pt>
          <cx:pt idx="3695">0</cx:pt>
          <cx:pt idx="3696">100</cx:pt>
          <cx:pt idx="3697">1000</cx:pt>
          <cx:pt idx="3698">700</cx:pt>
          <cx:pt idx="3699">900</cx:pt>
          <cx:pt idx="3700">800</cx:pt>
          <cx:pt idx="3701">900</cx:pt>
          <cx:pt idx="3702">600</cx:pt>
          <cx:pt idx="3703">700</cx:pt>
          <cx:pt idx="3704">600</cx:pt>
          <cx:pt idx="3705">800</cx:pt>
          <cx:pt idx="3706">500</cx:pt>
          <cx:pt idx="3707">800</cx:pt>
          <cx:pt idx="3708">1300</cx:pt>
          <cx:pt idx="3709">500</cx:pt>
          <cx:pt idx="3710">800</cx:pt>
          <cx:pt idx="3711">1500</cx:pt>
          <cx:pt idx="3712">1300</cx:pt>
          <cx:pt idx="3713">1700</cx:pt>
          <cx:pt idx="3714">2000</cx:pt>
          <cx:pt idx="3715">1900</cx:pt>
          <cx:pt idx="3716">700</cx:pt>
          <cx:pt idx="3717">2500</cx:pt>
          <cx:pt idx="3718">1500</cx:pt>
          <cx:pt idx="3719">1600</cx:pt>
          <cx:pt idx="3720">5200</cx:pt>
          <cx:pt idx="3721">4600</cx:pt>
          <cx:pt idx="3722">5900</cx:pt>
          <cx:pt idx="3723">5000</cx:pt>
          <cx:pt idx="3724">4000</cx:pt>
          <cx:pt idx="3725">4600</cx:pt>
          <cx:pt idx="3726">4000</cx:pt>
          <cx:pt idx="3727">500</cx:pt>
          <cx:pt idx="3728">8800</cx:pt>
          <cx:pt idx="3729">4800</cx:pt>
          <cx:pt idx="3730">1400</cx:pt>
          <cx:pt idx="3731">1600</cx:pt>
          <cx:pt idx="3732">1600</cx:pt>
          <cx:pt idx="3733">2000</cx:pt>
          <cx:pt idx="3734">1600</cx:pt>
          <cx:pt idx="3735">1500</cx:pt>
          <cx:pt idx="3736">1300</cx:pt>
          <cx:pt idx="3737">1200</cx:pt>
          <cx:pt idx="3738">900</cx:pt>
          <cx:pt idx="3739">1500</cx:pt>
          <cx:pt idx="3740">2000</cx:pt>
          <cx:pt idx="3741">23600</cx:pt>
          <cx:pt idx="3742">21500</cx:pt>
          <cx:pt idx="3743">19700</cx:pt>
          <cx:pt idx="3744">19300</cx:pt>
          <cx:pt idx="3745">21300</cx:pt>
          <cx:pt idx="3746">19600</cx:pt>
          <cx:pt idx="3747">22500</cx:pt>
          <cx:pt idx="3748">13800</cx:pt>
          <cx:pt idx="3749">11400</cx:pt>
          <cx:pt idx="3750">20500</cx:pt>
          <cx:pt idx="3751">13200</cx:pt>
          <cx:pt idx="3752">0</cx:pt>
          <cx:pt idx="3753">0</cx:pt>
          <cx:pt idx="3754">0</cx:pt>
          <cx:pt idx="3755">0</cx:pt>
          <cx:pt idx="3756">0</cx:pt>
          <cx:pt idx="3757">0</cx:pt>
          <cx:pt idx="3758">0</cx:pt>
          <cx:pt idx="3759">0</cx:pt>
          <cx:pt idx="3760">0</cx:pt>
          <cx:pt idx="3761">0</cx:pt>
          <cx:pt idx="3762">0</cx:pt>
          <cx:pt idx="3763">0</cx:pt>
          <cx:pt idx="3764">0</cx:pt>
          <cx:pt idx="3765">0</cx:pt>
          <cx:pt idx="3766">0</cx:pt>
          <cx:pt idx="3767">0</cx:pt>
          <cx:pt idx="3768">0</cx:pt>
          <cx:pt idx="3769">0</cx:pt>
          <cx:pt idx="3770">0</cx:pt>
          <cx:pt idx="3771">0</cx:pt>
          <cx:pt idx="3772">0</cx:pt>
          <cx:pt idx="3773">300</cx:pt>
          <cx:pt idx="3774">200</cx:pt>
          <cx:pt idx="3775">400</cx:pt>
          <cx:pt idx="3776">400</cx:pt>
          <cx:pt idx="3777">400</cx:pt>
          <cx:pt idx="3778">300</cx:pt>
          <cx:pt idx="3779">400</cx:pt>
          <cx:pt idx="3780">300</cx:pt>
          <cx:pt idx="3781">300</cx:pt>
          <cx:pt idx="3782">200</cx:pt>
          <cx:pt idx="3783">300</cx:pt>
          <cx:pt idx="3784">300</cx:pt>
          <cx:pt idx="3785">19500</cx:pt>
          <cx:pt idx="3786">18500</cx:pt>
          <cx:pt idx="3787">17800</cx:pt>
          <cx:pt idx="3788">18300</cx:pt>
          <cx:pt idx="3789">16700</cx:pt>
          <cx:pt idx="3790">19000</cx:pt>
          <cx:pt idx="3791">18600</cx:pt>
          <cx:pt idx="3792">14200</cx:pt>
          <cx:pt idx="3793">14100</cx:pt>
          <cx:pt idx="3794">21500</cx:pt>
          <cx:pt idx="3795">19400</cx:pt>
          <cx:pt idx="3796">200</cx:pt>
          <cx:pt idx="3797">400</cx:pt>
          <cx:pt idx="3798">300</cx:pt>
          <cx:pt idx="3799">400</cx:pt>
          <cx:pt idx="3800">200</cx:pt>
          <cx:pt idx="3801">400</cx:pt>
          <cx:pt idx="3802">400</cx:pt>
          <cx:pt idx="3803">300</cx:pt>
          <cx:pt idx="3804">500</cx:pt>
          <cx:pt idx="3805">0</cx:pt>
          <cx:pt idx="3806">500</cx:pt>
          <cx:pt idx="3807">7600</cx:pt>
          <cx:pt idx="3808">5000</cx:pt>
          <cx:pt idx="3809">700</cx:pt>
          <cx:pt idx="3810">100</cx:pt>
          <cx:pt idx="3811">0</cx:pt>
          <cx:pt idx="3812">0</cx:pt>
          <cx:pt idx="3813">0</cx:pt>
          <cx:pt idx="3814">0</cx:pt>
          <cx:pt idx="3815">0</cx:pt>
          <cx:pt idx="3816">0</cx:pt>
          <cx:pt idx="3817">100</cx:pt>
          <cx:pt idx="3818">200</cx:pt>
          <cx:pt idx="3819">200</cx:pt>
          <cx:pt idx="3820">200</cx:pt>
          <cx:pt idx="3821">300</cx:pt>
          <cx:pt idx="3822">300</cx:pt>
          <cx:pt idx="3823">200</cx:pt>
          <cx:pt idx="3824">100</cx:pt>
          <cx:pt idx="3825">200</cx:pt>
          <cx:pt idx="3826">100</cx:pt>
          <cx:pt idx="3827">0</cx:pt>
          <cx:pt idx="3828">100</cx:pt>
          <cx:pt idx="3829">2800</cx:pt>
          <cx:pt idx="3830">2500</cx:pt>
          <cx:pt idx="3831">2400</cx:pt>
          <cx:pt idx="3832">3900</cx:pt>
          <cx:pt idx="3833">2400</cx:pt>
          <cx:pt idx="3834">2800</cx:pt>
          <cx:pt idx="3835">2900</cx:pt>
          <cx:pt idx="3836">2300</cx:pt>
          <cx:pt idx="3837">2500</cx:pt>
          <cx:pt idx="3838">3100</cx:pt>
          <cx:pt idx="3839">3600</cx:pt>
          <cx:pt idx="3840">600</cx:pt>
          <cx:pt idx="3841">500</cx:pt>
          <cx:pt idx="3842">500</cx:pt>
          <cx:pt idx="3843">500</cx:pt>
          <cx:pt idx="3844">900</cx:pt>
          <cx:pt idx="3845">500</cx:pt>
          <cx:pt idx="3846">700</cx:pt>
          <cx:pt idx="3847">900</cx:pt>
          <cx:pt idx="3848">700</cx:pt>
          <cx:pt idx="3849">800</cx:pt>
          <cx:pt idx="3850">700</cx:pt>
          <cx:pt idx="3851">100</cx:pt>
          <cx:pt idx="3852">100</cx:pt>
          <cx:pt idx="3853">100</cx:pt>
          <cx:pt idx="3854">200</cx:pt>
          <cx:pt idx="3855">100</cx:pt>
          <cx:pt idx="3856">100</cx:pt>
          <cx:pt idx="3857">100</cx:pt>
          <cx:pt idx="3858">100</cx:pt>
          <cx:pt idx="3859">100</cx:pt>
          <cx:pt idx="3860">100</cx:pt>
          <cx:pt idx="3861">0</cx:pt>
          <cx:pt idx="3862">500</cx:pt>
          <cx:pt idx="3863">1000</cx:pt>
          <cx:pt idx="3864">500</cx:pt>
          <cx:pt idx="3865">600</cx:pt>
          <cx:pt idx="3866">700</cx:pt>
          <cx:pt idx="3867">700</cx:pt>
          <cx:pt idx="3868">500</cx:pt>
          <cx:pt idx="3869">500</cx:pt>
          <cx:pt idx="3870">0</cx:pt>
          <cx:pt idx="3871">400</cx:pt>
          <cx:pt idx="3872">1500</cx:pt>
          <cx:pt idx="3873">500</cx:pt>
          <cx:pt idx="3874">400</cx:pt>
          <cx:pt idx="3875">500</cx:pt>
          <cx:pt idx="3876">400</cx:pt>
          <cx:pt idx="3877">600</cx:pt>
          <cx:pt idx="3878">700</cx:pt>
          <cx:pt idx="3879">600</cx:pt>
          <cx:pt idx="3880">700</cx:pt>
          <cx:pt idx="3881">800</cx:pt>
          <cx:pt idx="3882">700</cx:pt>
          <cx:pt idx="3883">900</cx:pt>
          <cx:pt idx="3884">300</cx:pt>
          <cx:pt idx="3885">1400</cx:pt>
          <cx:pt idx="3886">1000</cx:pt>
          <cx:pt idx="3887">100</cx:pt>
          <cx:pt idx="3888">1000</cx:pt>
          <cx:pt idx="3889">900</cx:pt>
          <cx:pt idx="3890">0</cx:pt>
          <cx:pt idx="3891">1400</cx:pt>
          <cx:pt idx="3892">500</cx:pt>
          <cx:pt idx="3893">400</cx:pt>
          <cx:pt idx="3894">100</cx:pt>
          <cx:pt idx="3895">0</cx:pt>
          <cx:pt idx="3896">0</cx:pt>
          <cx:pt idx="3897">0</cx:pt>
          <cx:pt idx="3898">0</cx:pt>
          <cx:pt idx="3899">0</cx:pt>
          <cx:pt idx="3900">0</cx:pt>
          <cx:pt idx="3901">0</cx:pt>
          <cx:pt idx="3902">0</cx:pt>
          <cx:pt idx="3903">0</cx:pt>
          <cx:pt idx="3904">0</cx:pt>
          <cx:pt idx="3905">100</cx:pt>
          <cx:pt idx="3906">7100</cx:pt>
          <cx:pt idx="3907">7600</cx:pt>
          <cx:pt idx="3908">5200</cx:pt>
          <cx:pt idx="3909">7600</cx:pt>
          <cx:pt idx="3910">6100</cx:pt>
          <cx:pt idx="3911">6300</cx:pt>
          <cx:pt idx="3912">7300</cx:pt>
          <cx:pt idx="3913">5200</cx:pt>
          <cx:pt idx="3914">5200</cx:pt>
          <cx:pt idx="3915">5100</cx:pt>
          <cx:pt idx="3916">5400</cx:pt>
          <cx:pt idx="3917">1700</cx:pt>
          <cx:pt idx="3918">1500</cx:pt>
          <cx:pt idx="3919">1400</cx:pt>
          <cx:pt idx="3920">2100</cx:pt>
          <cx:pt idx="3921">1800</cx:pt>
          <cx:pt idx="3922">1900</cx:pt>
          <cx:pt idx="3923">1400</cx:pt>
          <cx:pt idx="3924">1400</cx:pt>
          <cx:pt idx="3925">1700</cx:pt>
          <cx:pt idx="3926">2000</cx:pt>
          <cx:pt idx="3927">1600</cx:pt>
          <cx:pt idx="3928">7600</cx:pt>
          <cx:pt idx="3929">2900</cx:pt>
          <cx:pt idx="3930">1000</cx:pt>
          <cx:pt idx="3931">700</cx:pt>
          <cx:pt idx="3932">1800</cx:pt>
          <cx:pt idx="3933">3400</cx:pt>
          <cx:pt idx="3934">4600</cx:pt>
          <cx:pt idx="3935">3800</cx:pt>
          <cx:pt idx="3936">2400</cx:pt>
          <cx:pt idx="3937">4900</cx:pt>
          <cx:pt idx="3938">9300</cx:pt>
          <cx:pt idx="3939">0</cx:pt>
          <cx:pt idx="3940">0</cx:pt>
          <cx:pt idx="3941">0</cx:pt>
          <cx:pt idx="3942">0</cx:pt>
          <cx:pt idx="3943">0</cx:pt>
          <cx:pt idx="3944">0</cx:pt>
          <cx:pt idx="3945">0</cx:pt>
          <cx:pt idx="3946">0</cx:pt>
          <cx:pt idx="3947">0</cx:pt>
          <cx:pt idx="3948">0</cx:pt>
          <cx:pt idx="3949">0</cx:pt>
          <cx:pt idx="3950">200</cx:pt>
          <cx:pt idx="3951">0</cx:pt>
          <cx:pt idx="3952">100</cx:pt>
          <cx:pt idx="3953">100</cx:pt>
          <cx:pt idx="3954">200</cx:pt>
          <cx:pt idx="3955">500</cx:pt>
          <cx:pt idx="3956">600</cx:pt>
          <cx:pt idx="3957">300</cx:pt>
          <cx:pt idx="3958">400</cx:pt>
          <cx:pt idx="3959">500</cx:pt>
          <cx:pt idx="3960">400</cx:pt>
          <cx:pt idx="3961">0</cx:pt>
          <cx:pt idx="3962">0</cx:pt>
          <cx:pt idx="3963">0</cx:pt>
          <cx:pt idx="3964">100</cx:pt>
          <cx:pt idx="3965">0</cx:pt>
          <cx:pt idx="3966">0</cx:pt>
          <cx:pt idx="3967">0</cx:pt>
          <cx:pt idx="3968">0</cx:pt>
          <cx:pt idx="3969">0</cx:pt>
          <cx:pt idx="3970">0</cx:pt>
          <cx:pt idx="3971">0</cx:pt>
          <cx:pt idx="3972">100</cx:pt>
          <cx:pt idx="3973">100</cx:pt>
          <cx:pt idx="3974">100</cx:pt>
          <cx:pt idx="3975">200</cx:pt>
          <cx:pt idx="3976">100</cx:pt>
          <cx:pt idx="3977">200</cx:pt>
          <cx:pt idx="3978">100</cx:pt>
          <cx:pt idx="3979">200</cx:pt>
          <cx:pt idx="3980">100</cx:pt>
          <cx:pt idx="3981">100</cx:pt>
          <cx:pt idx="3982">100</cx:pt>
          <cx:pt idx="3983">0</cx:pt>
          <cx:pt idx="3984">0</cx:pt>
          <cx:pt idx="3985">0</cx:pt>
          <cx:pt idx="3986">0</cx:pt>
          <cx:pt idx="3987">0</cx:pt>
          <cx:pt idx="3988">0</cx:pt>
          <cx:pt idx="3989">0</cx:pt>
          <cx:pt idx="3990">0</cx:pt>
          <cx:pt idx="3991">0</cx:pt>
          <cx:pt idx="3992">0</cx:pt>
          <cx:pt idx="3993">0</cx:pt>
          <cx:pt idx="3994">2400</cx:pt>
          <cx:pt idx="3995">3000</cx:pt>
          <cx:pt idx="3996">2400</cx:pt>
          <cx:pt idx="3997">2600</cx:pt>
          <cx:pt idx="3998">2700</cx:pt>
          <cx:pt idx="3999">3200</cx:pt>
          <cx:pt idx="4000">1400</cx:pt>
          <cx:pt idx="4001">2100</cx:pt>
          <cx:pt idx="4002">3000</cx:pt>
          <cx:pt idx="4003">2400</cx:pt>
          <cx:pt idx="4004">3200</cx:pt>
          <cx:pt idx="4005">1300</cx:pt>
          <cx:pt idx="4006">1400</cx:pt>
          <cx:pt idx="4007">900</cx:pt>
          <cx:pt idx="4008">1300</cx:pt>
          <cx:pt idx="4009">1400</cx:pt>
          <cx:pt idx="4010">1800</cx:pt>
          <cx:pt idx="4011">1200</cx:pt>
          <cx:pt idx="4012">2400</cx:pt>
          <cx:pt idx="4013">2800</cx:pt>
          <cx:pt idx="4014">4300</cx:pt>
          <cx:pt idx="4015">4500</cx:pt>
          <cx:pt idx="4016">1600</cx:pt>
          <cx:pt idx="4017">400</cx:pt>
          <cx:pt idx="4018">600</cx:pt>
          <cx:pt idx="4019">500</cx:pt>
          <cx:pt idx="4020">300</cx:pt>
          <cx:pt idx="4021">5100</cx:pt>
          <cx:pt idx="4022">5600</cx:pt>
          <cx:pt idx="4023">3700</cx:pt>
          <cx:pt idx="4024">4600</cx:pt>
          <cx:pt idx="4025">4500</cx:pt>
          <cx:pt idx="4026">3000</cx:pt>
          <cx:pt idx="4027">3300</cx:pt>
          <cx:pt idx="4028">3600</cx:pt>
          <cx:pt idx="4029">4100</cx:pt>
          <cx:pt idx="4030">3600</cx:pt>
          <cx:pt idx="4031">4700</cx:pt>
          <cx:pt idx="4032">6900</cx:pt>
          <cx:pt idx="4033">12800</cx:pt>
          <cx:pt idx="4034">7900</cx:pt>
          <cx:pt idx="4035">14800</cx:pt>
          <cx:pt idx="4036">14700</cx:pt>
          <cx:pt idx="4037">13000</cx:pt>
          <cx:pt idx="4038">10400</cx:pt>
          <cx:pt idx="4039">4200</cx:pt>
          <cx:pt idx="4040">3800</cx:pt>
          <cx:pt idx="4041">4100</cx:pt>
          <cx:pt idx="4042">4600</cx:pt>
          <cx:pt idx="4043">6800</cx:pt>
          <cx:pt idx="4044">8000</cx:pt>
          <cx:pt idx="4045">4700</cx:pt>
          <cx:pt idx="4046">15200</cx:pt>
          <cx:pt idx="4047">8400</cx:pt>
          <cx:pt idx="4048">6700</cx:pt>
          <cx:pt idx="4049">6900</cx:pt>
          <cx:pt idx="4050">7100</cx:pt>
          <cx:pt idx="4051">6400</cx:pt>
          <cx:pt idx="4052">10300</cx:pt>
          <cx:pt idx="4053">8000</cx:pt>
          <cx:pt idx="4054">500</cx:pt>
          <cx:pt idx="4055">1100</cx:pt>
          <cx:pt idx="4056">600</cx:pt>
          <cx:pt idx="4057">1000</cx:pt>
          <cx:pt idx="4058">1800</cx:pt>
          <cx:pt idx="4059">1400</cx:pt>
          <cx:pt idx="4060">1000</cx:pt>
          <cx:pt idx="4061">600</cx:pt>
          <cx:pt idx="4062">800</cx:pt>
          <cx:pt idx="4063">1100</cx:pt>
          <cx:pt idx="4064">800</cx:pt>
          <cx:pt idx="4065">300</cx:pt>
          <cx:pt idx="4066">400</cx:pt>
          <cx:pt idx="4067">200</cx:pt>
          <cx:pt idx="4068">400</cx:pt>
          <cx:pt idx="4069">400</cx:pt>
          <cx:pt idx="4070">500</cx:pt>
          <cx:pt idx="4071">500</cx:pt>
          <cx:pt idx="4072">400</cx:pt>
          <cx:pt idx="4073">500</cx:pt>
          <cx:pt idx="4074">300</cx:pt>
          <cx:pt idx="4075">300</cx:pt>
          <cx:pt idx="4076">9200</cx:pt>
          <cx:pt idx="4077">1400</cx:pt>
          <cx:pt idx="4078">600</cx:pt>
          <cx:pt idx="4079">100</cx:pt>
          <cx:pt idx="4080">1900</cx:pt>
          <cx:pt idx="4081">26100</cx:pt>
          <cx:pt idx="4082">100</cx:pt>
          <cx:pt idx="4083">300</cx:pt>
          <cx:pt idx="4084">400</cx:pt>
          <cx:pt idx="4085">3100</cx:pt>
          <cx:pt idx="4086">2700</cx:pt>
          <cx:pt idx="4087">400</cx:pt>
          <cx:pt idx="4088">1900</cx:pt>
          <cx:pt idx="4089">900</cx:pt>
          <cx:pt idx="4090">1000</cx:pt>
          <cx:pt idx="4091">1200</cx:pt>
          <cx:pt idx="4092">300</cx:pt>
          <cx:pt idx="4093">800</cx:pt>
          <cx:pt idx="4094">900</cx:pt>
          <cx:pt idx="4095">500</cx:pt>
          <cx:pt idx="4096">600</cx:pt>
          <cx:pt idx="4097">1600</cx:pt>
          <cx:pt idx="4098">7800</cx:pt>
          <cx:pt idx="4099">7500</cx:pt>
          <cx:pt idx="4100">7100</cx:pt>
          <cx:pt idx="4101">6900</cx:pt>
          <cx:pt idx="4102">8700</cx:pt>
          <cx:pt idx="4103">9600</cx:pt>
          <cx:pt idx="4104">11800</cx:pt>
          <cx:pt idx="4105">6000</cx:pt>
          <cx:pt idx="4106">4100</cx:pt>
          <cx:pt idx="4107">5900</cx:pt>
          <cx:pt idx="4108">8000</cx:pt>
          <cx:pt idx="4109">0</cx:pt>
          <cx:pt idx="4110">0</cx:pt>
          <cx:pt idx="4111">0</cx:pt>
          <cx:pt idx="4112">0</cx:pt>
          <cx:pt idx="4113">0</cx:pt>
          <cx:pt idx="4114">0</cx:pt>
          <cx:pt idx="4115">0</cx:pt>
          <cx:pt idx="4116">0</cx:pt>
          <cx:pt idx="4117">0</cx:pt>
          <cx:pt idx="4118">0</cx:pt>
          <cx:pt idx="4119">0</cx:pt>
          <cx:pt idx="4120">0</cx:pt>
          <cx:pt idx="4121">600</cx:pt>
          <cx:pt idx="4122">500</cx:pt>
          <cx:pt idx="4123">500</cx:pt>
          <cx:pt idx="4124">400</cx:pt>
          <cx:pt idx="4125">300</cx:pt>
          <cx:pt idx="4126">200</cx:pt>
          <cx:pt idx="4127">200</cx:pt>
          <cx:pt idx="4128">300</cx:pt>
          <cx:pt idx="4129">200</cx:pt>
          <cx:pt idx="4130">200</cx:pt>
          <cx:pt idx="4131">900</cx:pt>
          <cx:pt idx="4132">3400</cx:pt>
          <cx:pt idx="4133">3500</cx:pt>
          <cx:pt idx="4134">3300</cx:pt>
          <cx:pt idx="4135">2900</cx:pt>
          <cx:pt idx="4136">3600</cx:pt>
          <cx:pt idx="4137">3400</cx:pt>
          <cx:pt idx="4138">2900</cx:pt>
          <cx:pt idx="4139">1200</cx:pt>
          <cx:pt idx="4140">800</cx:pt>
          <cx:pt idx="4141">1900</cx:pt>
          <cx:pt idx="4142">1500</cx:pt>
          <cx:pt idx="4143">4100</cx:pt>
          <cx:pt idx="4144">0</cx:pt>
          <cx:pt idx="4145">100</cx:pt>
          <cx:pt idx="4146">0</cx:pt>
          <cx:pt idx="4147">200</cx:pt>
          <cx:pt idx="4148">100</cx:pt>
          <cx:pt idx="4149">0</cx:pt>
          <cx:pt idx="4150">0</cx:pt>
          <cx:pt idx="4151">100</cx:pt>
          <cx:pt idx="4152">100</cx:pt>
          <cx:pt idx="4153">0</cx:pt>
          <cx:pt idx="4154">400</cx:pt>
          <cx:pt idx="4155">500</cx:pt>
          <cx:pt idx="4156">100</cx:pt>
          <cx:pt idx="4157">300</cx:pt>
          <cx:pt idx="4158">200</cx:pt>
          <cx:pt idx="4159">300</cx:pt>
          <cx:pt idx="4160">100</cx:pt>
          <cx:pt idx="4161">300</cx:pt>
          <cx:pt idx="4162">200</cx:pt>
          <cx:pt idx="4163">200</cx:pt>
          <cx:pt idx="4164">15300</cx:pt>
          <cx:pt idx="4165">5900</cx:pt>
          <cx:pt idx="4166">13700</cx:pt>
          <cx:pt idx="4167">13700</cx:pt>
          <cx:pt idx="4168">11900</cx:pt>
          <cx:pt idx="4169">16000</cx:pt>
          <cx:pt idx="4170">17700</cx:pt>
          <cx:pt idx="4171">12300</cx:pt>
          <cx:pt idx="4172">12800</cx:pt>
          <cx:pt idx="4173">13300</cx:pt>
          <cx:pt idx="4174">9400</cx:pt>
          <cx:pt idx="4175">900</cx:pt>
          <cx:pt idx="4176">1700</cx:pt>
          <cx:pt idx="4177">0</cx:pt>
          <cx:pt idx="4178">0</cx:pt>
          <cx:pt idx="4179">500</cx:pt>
          <cx:pt idx="4180">2300</cx:pt>
          <cx:pt idx="4181">2400</cx:pt>
          <cx:pt idx="4182">4800</cx:pt>
          <cx:pt idx="4183">700</cx:pt>
          <cx:pt idx="4184">1400</cx:pt>
          <cx:pt idx="4185">3900</cx:pt>
          <cx:pt idx="4186">3500</cx:pt>
          <cx:pt idx="4187">3000</cx:pt>
          <cx:pt idx="4188">2800</cx:pt>
          <cx:pt idx="4189">4400</cx:pt>
          <cx:pt idx="4190">3900</cx:pt>
          <cx:pt idx="4191">4100</cx:pt>
          <cx:pt idx="4192">4300</cx:pt>
          <cx:pt idx="4193">4400</cx:pt>
          <cx:pt idx="4194">5000</cx:pt>
          <cx:pt idx="4195">5000</cx:pt>
          <cx:pt idx="4196">5000</cx:pt>
          <cx:pt idx="4197">0</cx:pt>
          <cx:pt idx="4198">0</cx:pt>
          <cx:pt idx="4199">0</cx:pt>
          <cx:pt idx="4200">0</cx:pt>
          <cx:pt idx="4201">0</cx:pt>
          <cx:pt idx="4202">0</cx:pt>
          <cx:pt idx="4203">0</cx:pt>
          <cx:pt idx="4204">0</cx:pt>
          <cx:pt idx="4205">0</cx:pt>
          <cx:pt idx="4206">0</cx:pt>
          <cx:pt idx="4207">7700</cx:pt>
          <cx:pt idx="4208">7300</cx:pt>
          <cx:pt idx="4209">8200</cx:pt>
          <cx:pt idx="4210">6100</cx:pt>
          <cx:pt idx="4211">6300</cx:pt>
          <cx:pt idx="4212">7200</cx:pt>
          <cx:pt idx="4213">4000</cx:pt>
          <cx:pt idx="4214">300</cx:pt>
          <cx:pt idx="4215">0</cx:pt>
          <cx:pt idx="4216">100</cx:pt>
          <cx:pt idx="4217">0</cx:pt>
          <cx:pt idx="4218">0</cx:pt>
          <cx:pt idx="4219">0</cx:pt>
          <cx:pt idx="4220">0</cx:pt>
          <cx:pt idx="4221">0</cx:pt>
          <cx:pt idx="4222">0</cx:pt>
          <cx:pt idx="4223">0</cx:pt>
          <cx:pt idx="4224">0</cx:pt>
          <cx:pt idx="4225">0</cx:pt>
          <cx:pt idx="4226">0</cx:pt>
          <cx:pt idx="4227">0</cx:pt>
          <cx:pt idx="4228">0</cx:pt>
          <cx:pt idx="4229">400</cx:pt>
          <cx:pt idx="4230">100</cx:pt>
          <cx:pt idx="4231">200</cx:pt>
          <cx:pt idx="4232">0</cx:pt>
          <cx:pt idx="4233">100</cx:pt>
          <cx:pt idx="4234">100</cx:pt>
          <cx:pt idx="4235">100</cx:pt>
          <cx:pt idx="4236">0</cx:pt>
          <cx:pt idx="4237">100</cx:pt>
          <cx:pt idx="4238">0</cx:pt>
          <cx:pt idx="4239">10200</cx:pt>
          <cx:pt idx="4240">4900</cx:pt>
          <cx:pt idx="4241">4700</cx:pt>
          <cx:pt idx="4242">6100</cx:pt>
          <cx:pt idx="4243">5900</cx:pt>
          <cx:pt idx="4244">4800</cx:pt>
          <cx:pt idx="4245">4200</cx:pt>
          <cx:pt idx="4246">5100</cx:pt>
          <cx:pt idx="4247">4100</cx:pt>
          <cx:pt idx="4248">6800</cx:pt>
          <cx:pt idx="4249">7200</cx:pt>
          <cx:pt idx="4250">1100</cx:pt>
          <cx:pt idx="4251">1400</cx:pt>
          <cx:pt idx="4252">1100</cx:pt>
          <cx:pt idx="4253">500</cx:pt>
          <cx:pt idx="4254">2400</cx:pt>
          <cx:pt idx="4255">2100</cx:pt>
          <cx:pt idx="4256">4400</cx:pt>
          <cx:pt idx="4257">6300</cx:pt>
          <cx:pt idx="4258">6800</cx:pt>
          <cx:pt idx="4259">8700</cx:pt>
          <cx:pt idx="4260">7000</cx:pt>
          <cx:pt idx="4261">700</cx:pt>
          <cx:pt idx="4262">700</cx:pt>
          <cx:pt idx="4263">1300</cx:pt>
          <cx:pt idx="4264">1200</cx:pt>
          <cx:pt idx="4265">1500</cx:pt>
          <cx:pt idx="4266">1300</cx:pt>
          <cx:pt idx="4267">2400</cx:pt>
          <cx:pt idx="4268">6000</cx:pt>
          <cx:pt idx="4269">1300</cx:pt>
          <cx:pt idx="4270">300</cx:pt>
          <cx:pt idx="4271">300</cx:pt>
          <cx:pt idx="4272">5000</cx:pt>
          <cx:pt idx="4273">4700</cx:pt>
          <cx:pt idx="4274">5000</cx:pt>
          <cx:pt idx="4275">4700</cx:pt>
          <cx:pt idx="4276">4100</cx:pt>
          <cx:pt idx="4277">3800</cx:pt>
          <cx:pt idx="4278">4300</cx:pt>
          <cx:pt idx="4279">3000</cx:pt>
          <cx:pt idx="4280">3200</cx:pt>
          <cx:pt idx="4281">3400</cx:pt>
          <cx:pt idx="4282">3300</cx:pt>
          <cx:pt idx="4283">1000</cx:pt>
          <cx:pt idx="4284">300</cx:pt>
          <cx:pt idx="4285">300</cx:pt>
          <cx:pt idx="4286">300</cx:pt>
          <cx:pt idx="4287">300</cx:pt>
          <cx:pt idx="4288">300</cx:pt>
          <cx:pt idx="4289">300</cx:pt>
          <cx:pt idx="4290">10700</cx:pt>
          <cx:pt idx="4291">100</cx:pt>
          <cx:pt idx="4292">400</cx:pt>
          <cx:pt idx="4293">200</cx:pt>
          <cx:pt idx="4294">100</cx:pt>
          <cx:pt idx="4295">0</cx:pt>
          <cx:pt idx="4296">100</cx:pt>
          <cx:pt idx="4297">0</cx:pt>
          <cx:pt idx="4298">100</cx:pt>
          <cx:pt idx="4299">100</cx:pt>
          <cx:pt idx="4300">0</cx:pt>
          <cx:pt idx="4301">0</cx:pt>
          <cx:pt idx="4302">0</cx:pt>
          <cx:pt idx="4303">100</cx:pt>
          <cx:pt idx="4304">700</cx:pt>
          <cx:pt idx="4305">0</cx:pt>
          <cx:pt idx="4306">0</cx:pt>
          <cx:pt idx="4307">0</cx:pt>
          <cx:pt idx="4308">0</cx:pt>
          <cx:pt idx="4309">0</cx:pt>
          <cx:pt idx="4310">0</cx:pt>
          <cx:pt idx="4311">0</cx:pt>
          <cx:pt idx="4312">0</cx:pt>
          <cx:pt idx="4313">0</cx:pt>
          <cx:pt idx="4314">0</cx:pt>
          <cx:pt idx="4315">0</cx:pt>
          <cx:pt idx="4316">0</cx:pt>
          <cx:pt idx="4317">0</cx:pt>
          <cx:pt idx="4318">0</cx:pt>
          <cx:pt idx="4319">1100</cx:pt>
          <cx:pt idx="4320">1700</cx:pt>
          <cx:pt idx="4321">2100</cx:pt>
          <cx:pt idx="4322">2000</cx:pt>
          <cx:pt idx="4323">2000</cx:pt>
          <cx:pt idx="4324">1800</cx:pt>
          <cx:pt idx="4325">1800</cx:pt>
          <cx:pt idx="4326">1900</cx:pt>
          <cx:pt idx="4327">0</cx:pt>
          <cx:pt idx="4328">100</cx:pt>
          <cx:pt idx="4329">0</cx:pt>
          <cx:pt idx="4330">200</cx:pt>
          <cx:pt idx="4331">0</cx:pt>
          <cx:pt idx="4332">100</cx:pt>
          <cx:pt idx="4333">0</cx:pt>
          <cx:pt idx="4334">0</cx:pt>
          <cx:pt idx="4335">0</cx:pt>
          <cx:pt idx="4336">0</cx:pt>
          <cx:pt idx="4337">0</cx:pt>
          <cx:pt idx="4338">9200</cx:pt>
          <cx:pt idx="4339">7600</cx:pt>
          <cx:pt idx="4340">6900</cx:pt>
          <cx:pt idx="4341">7100</cx:pt>
          <cx:pt idx="4342">7900</cx:pt>
          <cx:pt idx="4343">6400</cx:pt>
          <cx:pt idx="4344">7000</cx:pt>
          <cx:pt idx="4345">5400</cx:pt>
          <cx:pt idx="4346">7500</cx:pt>
          <cx:pt idx="4347">4700</cx:pt>
          <cx:pt idx="4348">7300</cx:pt>
          <cx:pt idx="4349">700</cx:pt>
          <cx:pt idx="4350">500</cx:pt>
          <cx:pt idx="4351">500</cx:pt>
          <cx:pt idx="4352">400</cx:pt>
          <cx:pt idx="4353">400</cx:pt>
          <cx:pt idx="4354">500</cx:pt>
          <cx:pt idx="4355">500</cx:pt>
          <cx:pt idx="4356">700</cx:pt>
          <cx:pt idx="4357">600</cx:pt>
          <cx:pt idx="4358">300</cx:pt>
          <cx:pt idx="4359">500</cx:pt>
          <cx:pt idx="4360">1500</cx:pt>
          <cx:pt idx="4361">1000</cx:pt>
          <cx:pt idx="4362">400</cx:pt>
          <cx:pt idx="4363">2300</cx:pt>
          <cx:pt idx="4364">3500</cx:pt>
          <cx:pt idx="4365">1400</cx:pt>
          <cx:pt idx="4366">1900</cx:pt>
          <cx:pt idx="4367">1900</cx:pt>
          <cx:pt idx="4368">1300</cx:pt>
          <cx:pt idx="4369">2500</cx:pt>
          <cx:pt idx="4370">3200</cx:pt>
          <cx:pt idx="4371">700</cx:pt>
          <cx:pt idx="4372">800</cx:pt>
          <cx:pt idx="4373">600</cx:pt>
          <cx:pt idx="4374">900</cx:pt>
          <cx:pt idx="4375">700</cx:pt>
          <cx:pt idx="4376">500</cx:pt>
          <cx:pt idx="4377">600</cx:pt>
          <cx:pt idx="4378">500</cx:pt>
          <cx:pt idx="4379">400</cx:pt>
          <cx:pt idx="4380">700</cx:pt>
          <cx:pt idx="4381">500</cx:pt>
          <cx:pt idx="4382">300</cx:pt>
          <cx:pt idx="4383">0</cx:pt>
          <cx:pt idx="4384">0</cx:pt>
          <cx:pt idx="4385">0</cx:pt>
          <cx:pt idx="4386">0</cx:pt>
          <cx:pt idx="4387">27100</cx:pt>
          <cx:pt idx="4388">17600</cx:pt>
          <cx:pt idx="4389">14500</cx:pt>
          <cx:pt idx="4390">12800</cx:pt>
          <cx:pt idx="4391">17400</cx:pt>
          <cx:pt idx="4392">14500</cx:pt>
          <cx:pt idx="4393">17900</cx:pt>
          <cx:pt idx="4394">13800</cx:pt>
          <cx:pt idx="4395">17500</cx:pt>
          <cx:pt idx="4396">17600</cx:pt>
          <cx:pt idx="4397">14100</cx:pt>
          <cx:pt idx="4398">1100</cx:pt>
          <cx:pt idx="4399">800</cx:pt>
          <cx:pt idx="4400">2000</cx:pt>
          <cx:pt idx="4401">1100</cx:pt>
          <cx:pt idx="4402">1600</cx:pt>
          <cx:pt idx="4403">2700</cx:pt>
          <cx:pt idx="4404">900</cx:pt>
          <cx:pt idx="4405">2600</cx:pt>
          <cx:pt idx="4406">900</cx:pt>
          <cx:pt idx="4407">1800</cx:pt>
          <cx:pt idx="4408">1500</cx:pt>
          <cx:pt idx="4409">4800</cx:pt>
          <cx:pt idx="4410">5000</cx:pt>
          <cx:pt idx="4411">4800</cx:pt>
          <cx:pt idx="4412">4900</cx:pt>
          <cx:pt idx="4413">5400</cx:pt>
          <cx:pt idx="4414">5300</cx:pt>
          <cx:pt idx="4415">5900</cx:pt>
          <cx:pt idx="4416">5200</cx:pt>
          <cx:pt idx="4417">6400</cx:pt>
          <cx:pt idx="4418">4200</cx:pt>
          <cx:pt idx="4419">5900</cx:pt>
          <cx:pt idx="4420">2600</cx:pt>
          <cx:pt idx="4421">2100</cx:pt>
          <cx:pt idx="4422">900</cx:pt>
          <cx:pt idx="4423">200</cx:pt>
          <cx:pt idx="4424">1000</cx:pt>
          <cx:pt idx="4425">4100</cx:pt>
          <cx:pt idx="4426">100</cx:pt>
          <cx:pt idx="4427">13100</cx:pt>
          <cx:pt idx="4428">0</cx:pt>
          <cx:pt idx="4429">0</cx:pt>
          <cx:pt idx="4430">0</cx:pt>
          <cx:pt idx="4431">0</cx:pt>
          <cx:pt idx="4432">700</cx:pt>
          <cx:pt idx="4433">1100</cx:pt>
          <cx:pt idx="4434">0</cx:pt>
          <cx:pt idx="4435">0</cx:pt>
          <cx:pt idx="4436">0</cx:pt>
          <cx:pt idx="4437">0</cx:pt>
          <cx:pt idx="4438">0</cx:pt>
          <cx:pt idx="4439">0</cx:pt>
          <cx:pt idx="4440">0</cx:pt>
          <cx:pt idx="4441">1100</cx:pt>
          <cx:pt idx="4442">0</cx:pt>
          <cx:pt idx="4443">0</cx:pt>
          <cx:pt idx="4444">0</cx:pt>
          <cx:pt idx="4445">0</cx:pt>
          <cx:pt idx="4446">0</cx:pt>
          <cx:pt idx="4447">0</cx:pt>
          <cx:pt idx="4448">0</cx:pt>
          <cx:pt idx="4449">0</cx:pt>
          <cx:pt idx="4450">0</cx:pt>
          <cx:pt idx="4451">0</cx:pt>
          <cx:pt idx="4452">0</cx:pt>
          <cx:pt idx="4453">700</cx:pt>
          <cx:pt idx="4454">700</cx:pt>
          <cx:pt idx="4455">7700</cx:pt>
          <cx:pt idx="4456">6800</cx:pt>
          <cx:pt idx="4457">8800</cx:pt>
          <cx:pt idx="4458">7000</cx:pt>
          <cx:pt idx="4459">7900</cx:pt>
          <cx:pt idx="4460">7200</cx:pt>
          <cx:pt idx="4461">1400</cx:pt>
          <cx:pt idx="4462">16700</cx:pt>
          <cx:pt idx="4463">29100</cx:pt>
          <cx:pt idx="4464">0</cx:pt>
          <cx:pt idx="4465">0</cx:pt>
          <cx:pt idx="4466">0</cx:pt>
          <cx:pt idx="4467">0</cx:pt>
          <cx:pt idx="4468">0</cx:pt>
          <cx:pt idx="4469">0</cx:pt>
          <cx:pt idx="4470">0</cx:pt>
          <cx:pt idx="4471">0</cx:pt>
          <cx:pt idx="4472">0</cx:pt>
          <cx:pt idx="4473">0</cx:pt>
          <cx:pt idx="4474">100</cx:pt>
          <cx:pt idx="4475">4700</cx:pt>
          <cx:pt idx="4476">11500</cx:pt>
          <cx:pt idx="4477">97800</cx:pt>
          <cx:pt idx="4478">8400</cx:pt>
          <cx:pt idx="4479">10800</cx:pt>
          <cx:pt idx="4480">25100</cx:pt>
          <cx:pt idx="4481">47900</cx:pt>
          <cx:pt idx="4482">60200</cx:pt>
          <cx:pt idx="4483">500</cx:pt>
          <cx:pt idx="4484">66800</cx:pt>
          <cx:pt idx="4485">20300</cx:pt>
          <cx:pt idx="4486">0</cx:pt>
          <cx:pt idx="4487">0</cx:pt>
          <cx:pt idx="4488">0</cx:pt>
          <cx:pt idx="4489">0</cx:pt>
          <cx:pt idx="4490">0</cx:pt>
          <cx:pt idx="4491">0</cx:pt>
          <cx:pt idx="4492">0</cx:pt>
          <cx:pt idx="4493">0</cx:pt>
          <cx:pt idx="4494">0</cx:pt>
          <cx:pt idx="4495">0</cx:pt>
          <cx:pt idx="4496">0</cx:pt>
          <cx:pt idx="4497">21200</cx:pt>
          <cx:pt idx="4498">42400</cx:pt>
          <cx:pt idx="4499">5800</cx:pt>
          <cx:pt idx="4500">500</cx:pt>
          <cx:pt idx="4501">0</cx:pt>
          <cx:pt idx="4502">0</cx:pt>
          <cx:pt idx="4503">0</cx:pt>
          <cx:pt idx="4504">0</cx:pt>
          <cx:pt idx="4505">0</cx:pt>
          <cx:pt idx="4506">0</cx:pt>
          <cx:pt idx="4507">0</cx:pt>
          <cx:pt idx="4508">0</cx:pt>
          <cx:pt idx="4509">0</cx:pt>
          <cx:pt idx="4510">0</cx:pt>
          <cx:pt idx="4511">0</cx:pt>
          <cx:pt idx="4512">0</cx:pt>
          <cx:pt idx="4513">0</cx:pt>
          <cx:pt idx="4514">0</cx:pt>
          <cx:pt idx="4515">0</cx:pt>
          <cx:pt idx="4516">100</cx:pt>
          <cx:pt idx="4517">0</cx:pt>
          <cx:pt idx="4518">100</cx:pt>
          <cx:pt idx="4519">0</cx:pt>
          <cx:pt idx="4520">300</cx:pt>
          <cx:pt idx="4521">16400</cx:pt>
          <cx:pt idx="4522">0</cx:pt>
          <cx:pt idx="4523">100</cx:pt>
          <cx:pt idx="4524">29400</cx:pt>
          <cx:pt idx="4525">4500</cx:pt>
          <cx:pt idx="4526">4000</cx:pt>
          <cx:pt idx="4527">3100</cx:pt>
          <cx:pt idx="4528">3700</cx:pt>
          <cx:pt idx="4529">4000</cx:pt>
          <cx:pt idx="4530">11300</cx:pt>
          <cx:pt idx="4531">5000</cx:pt>
          <cx:pt idx="4532">3600</cx:pt>
          <cx:pt idx="4533">4200</cx:pt>
          <cx:pt idx="4534">5300</cx:pt>
          <cx:pt idx="4535">4400</cx:pt>
          <cx:pt idx="4536">700</cx:pt>
          <cx:pt idx="4537">300</cx:pt>
          <cx:pt idx="4538">200</cx:pt>
          <cx:pt idx="4539">300</cx:pt>
          <cx:pt idx="4540">100</cx:pt>
          <cx:pt idx="4541">0</cx:pt>
          <cx:pt idx="4542">0</cx:pt>
          <cx:pt idx="4543">0</cx:pt>
          <cx:pt idx="4544">0</cx:pt>
          <cx:pt idx="4545">0</cx:pt>
          <cx:pt idx="4546">0</cx:pt>
          <cx:pt idx="4547">0</cx:pt>
          <cx:pt idx="4548">0</cx:pt>
          <cx:pt idx="4549">0</cx:pt>
          <cx:pt idx="4550">0</cx:pt>
          <cx:pt idx="4551">0</cx:pt>
          <cx:pt idx="4552">0</cx:pt>
          <cx:pt idx="4553">0</cx:pt>
          <cx:pt idx="4554">6000</cx:pt>
          <cx:pt idx="4555">17900</cx:pt>
          <cx:pt idx="4556">300</cx:pt>
          <cx:pt idx="4557">200</cx:pt>
          <cx:pt idx="4558">200</cx:pt>
          <cx:pt idx="4559">1000</cx:pt>
          <cx:pt idx="4560">2000</cx:pt>
          <cx:pt idx="4561">100</cx:pt>
          <cx:pt idx="4562">100</cx:pt>
          <cx:pt idx="4563">100</cx:pt>
          <cx:pt idx="4564">100</cx:pt>
          <cx:pt idx="4565">1800</cx:pt>
          <cx:pt idx="4566">23600</cx:pt>
          <cx:pt idx="4567">14200</cx:pt>
          <cx:pt idx="4568">11600</cx:pt>
          <cx:pt idx="4569">0</cx:pt>
          <cx:pt idx="4570">0</cx:pt>
          <cx:pt idx="4571">0</cx:pt>
          <cx:pt idx="4572">0</cx:pt>
          <cx:pt idx="4573">1000</cx:pt>
          <cx:pt idx="4574">8900</cx:pt>
          <cx:pt idx="4575">500</cx:pt>
          <cx:pt idx="4576">1600</cx:pt>
          <cx:pt idx="4577">1400</cx:pt>
          <cx:pt idx="4578">1600</cx:pt>
          <cx:pt idx="4579">2100</cx:pt>
          <cx:pt idx="4580">1700</cx:pt>
          <cx:pt idx="4581">1100</cx:pt>
          <cx:pt idx="4582">1700</cx:pt>
          <cx:pt idx="4583">1100</cx:pt>
          <cx:pt idx="4584">1200</cx:pt>
          <cx:pt idx="4585">1200</cx:pt>
          <cx:pt idx="4586">1400</cx:pt>
          <cx:pt idx="4587">4100</cx:pt>
          <cx:pt idx="4588">6600</cx:pt>
          <cx:pt idx="4589">5400</cx:pt>
          <cx:pt idx="4590">7200</cx:pt>
          <cx:pt idx="4591">7300</cx:pt>
          <cx:pt idx="4592">5500</cx:pt>
          <cx:pt idx="4593">6700</cx:pt>
          <cx:pt idx="4594">4400</cx:pt>
          <cx:pt idx="4595">5800</cx:pt>
          <cx:pt idx="4596">4200</cx:pt>
          <cx:pt idx="4597">7700</cx:pt>
          <cx:pt idx="4598">0</cx:pt>
          <cx:pt idx="4599">0</cx:pt>
          <cx:pt idx="4600">100</cx:pt>
          <cx:pt idx="4601">0</cx:pt>
          <cx:pt idx="4602">0</cx:pt>
          <cx:pt idx="4603">0</cx:pt>
          <cx:pt idx="4604">100</cx:pt>
          <cx:pt idx="4605">0</cx:pt>
          <cx:pt idx="4606">100</cx:pt>
          <cx:pt idx="4607">100</cx:pt>
          <cx:pt idx="4608">100</cx:pt>
          <cx:pt idx="4609">400</cx:pt>
          <cx:pt idx="4610">500</cx:pt>
          <cx:pt idx="4611">300</cx:pt>
          <cx:pt idx="4612">600</cx:pt>
          <cx:pt idx="4613">400</cx:pt>
          <cx:pt idx="4614">400</cx:pt>
          <cx:pt idx="4615">500</cx:pt>
          <cx:pt idx="4616">400</cx:pt>
          <cx:pt idx="4617">600</cx:pt>
          <cx:pt idx="4618">400</cx:pt>
          <cx:pt idx="4619">600</cx:pt>
          <cx:pt idx="4620">2600</cx:pt>
          <cx:pt idx="4621">2000</cx:pt>
          <cx:pt idx="4622">3300</cx:pt>
          <cx:pt idx="4623">4300</cx:pt>
          <cx:pt idx="4624">3300</cx:pt>
          <cx:pt idx="4625">3200</cx:pt>
          <cx:pt idx="4626">3900</cx:pt>
          <cx:pt idx="4627">2600</cx:pt>
          <cx:pt idx="4628">100</cx:pt>
          <cx:pt idx="4629">3400</cx:pt>
          <cx:pt idx="4630">1900</cx:pt>
          <cx:pt idx="4631">400</cx:pt>
          <cx:pt idx="4632">400</cx:pt>
          <cx:pt idx="4633">300</cx:pt>
          <cx:pt idx="4634">500</cx:pt>
          <cx:pt idx="4635">100</cx:pt>
          <cx:pt idx="4636">300</cx:pt>
          <cx:pt idx="4637">300</cx:pt>
          <cx:pt idx="4638">200</cx:pt>
          <cx:pt idx="4639">100</cx:pt>
          <cx:pt idx="4640">200</cx:pt>
          <cx:pt idx="4641">500</cx:pt>
          <cx:pt idx="4642">300</cx:pt>
          <cx:pt idx="4643">300</cx:pt>
          <cx:pt idx="4644">100</cx:pt>
          <cx:pt idx="4645">300</cx:pt>
          <cx:pt idx="4646">100</cx:pt>
          <cx:pt idx="4647">300</cx:pt>
          <cx:pt idx="4648">500</cx:pt>
          <cx:pt idx="4649">100</cx:pt>
          <cx:pt idx="4650">200</cx:pt>
          <cx:pt idx="4651">200</cx:pt>
          <cx:pt idx="4652">500</cx:pt>
          <cx:pt idx="4653">600</cx:pt>
          <cx:pt idx="4654">1100</cx:pt>
          <cx:pt idx="4655">600</cx:pt>
          <cx:pt idx="4656">700</cx:pt>
          <cx:pt idx="4657">600</cx:pt>
          <cx:pt idx="4658">900</cx:pt>
          <cx:pt idx="4659">800</cx:pt>
          <cx:pt idx="4660">400</cx:pt>
          <cx:pt idx="4661">700</cx:pt>
          <cx:pt idx="4662">25400</cx:pt>
          <cx:pt idx="4663">1500</cx:pt>
          <cx:pt idx="4664">300</cx:pt>
          <cx:pt idx="4665">300</cx:pt>
          <cx:pt idx="4666">200</cx:pt>
          <cx:pt idx="4667">5600</cx:pt>
          <cx:pt idx="4668">100</cx:pt>
          <cx:pt idx="4669">300</cx:pt>
          <cx:pt idx="4670">700</cx:pt>
          <cx:pt idx="4671">700</cx:pt>
          <cx:pt idx="4672">1100</cx:pt>
          <cx:pt idx="4673">500</cx:pt>
          <cx:pt idx="4674">1200</cx:pt>
          <cx:pt idx="4675">0</cx:pt>
          <cx:pt idx="4676">0</cx:pt>
          <cx:pt idx="4677">0</cx:pt>
          <cx:pt idx="4678">4000</cx:pt>
          <cx:pt idx="4679">8900</cx:pt>
          <cx:pt idx="4680">900</cx:pt>
          <cx:pt idx="4681">1300</cx:pt>
          <cx:pt idx="4682">300</cx:pt>
          <cx:pt idx="4683">0</cx:pt>
          <cx:pt idx="4684">24700</cx:pt>
          <cx:pt idx="4685">0</cx:pt>
          <cx:pt idx="4686">2900</cx:pt>
          <cx:pt idx="4687">2800</cx:pt>
          <cx:pt idx="4688">2200</cx:pt>
          <cx:pt idx="4689">15200</cx:pt>
          <cx:pt idx="4690">5500</cx:pt>
          <cx:pt idx="4691">2700</cx:pt>
          <cx:pt idx="4692">2600</cx:pt>
          <cx:pt idx="4693">3700</cx:pt>
          <cx:pt idx="4694">2700</cx:pt>
          <cx:pt idx="4695">1800</cx:pt>
          <cx:pt idx="4696">2700</cx:pt>
          <cx:pt idx="4697">1000</cx:pt>
          <cx:pt idx="4698">800</cx:pt>
          <cx:pt idx="4699">700</cx:pt>
          <cx:pt idx="4700">1100</cx:pt>
          <cx:pt idx="4701">700</cx:pt>
          <cx:pt idx="4702">700</cx:pt>
          <cx:pt idx="4703">800</cx:pt>
          <cx:pt idx="4704">900</cx:pt>
          <cx:pt idx="4705">800</cx:pt>
          <cx:pt idx="4706">700</cx:pt>
          <cx:pt idx="4707">800</cx:pt>
          <cx:pt idx="4708">400</cx:pt>
          <cx:pt idx="4709">300</cx:pt>
          <cx:pt idx="4710">400</cx:pt>
          <cx:pt idx="4711">300</cx:pt>
          <cx:pt idx="4712">400</cx:pt>
          <cx:pt idx="4713">300</cx:pt>
          <cx:pt idx="4714">300</cx:pt>
          <cx:pt idx="4715">300</cx:pt>
          <cx:pt idx="4716">100</cx:pt>
          <cx:pt idx="4717">200</cx:pt>
          <cx:pt idx="4718">300</cx:pt>
          <cx:pt idx="4719">300</cx:pt>
          <cx:pt idx="4720">1000</cx:pt>
          <cx:pt idx="4721">400</cx:pt>
          <cx:pt idx="4722">400</cx:pt>
          <cx:pt idx="4723">500</cx:pt>
          <cx:pt idx="4724">300</cx:pt>
          <cx:pt idx="4725">400</cx:pt>
          <cx:pt idx="4726">300</cx:pt>
          <cx:pt idx="4727">400</cx:pt>
          <cx:pt idx="4728">400</cx:pt>
          <cx:pt idx="4729">400</cx:pt>
          <cx:pt idx="4730">5400</cx:pt>
          <cx:pt idx="4731">1900</cx:pt>
          <cx:pt idx="4732">900</cx:pt>
          <cx:pt idx="4733">3200</cx:pt>
          <cx:pt idx="4734">800</cx:pt>
          <cx:pt idx="4735">900</cx:pt>
          <cx:pt idx="4736">700</cx:pt>
          <cx:pt idx="4737">700</cx:pt>
          <cx:pt idx="4738">800</cx:pt>
          <cx:pt idx="4739">1000</cx:pt>
          <cx:pt idx="4740">10100</cx:pt>
          <cx:pt idx="4741">800</cx:pt>
          <cx:pt idx="4742">700</cx:pt>
          <cx:pt idx="4743">500</cx:pt>
          <cx:pt idx="4744">1100</cx:pt>
          <cx:pt idx="4745">0</cx:pt>
          <cx:pt idx="4746">0</cx:pt>
          <cx:pt idx="4747">0</cx:pt>
          <cx:pt idx="4748">600</cx:pt>
          <cx:pt idx="4749">0</cx:pt>
          <cx:pt idx="4750">100</cx:pt>
          <cx:pt idx="4751">0</cx:pt>
          <cx:pt idx="4752">0</cx:pt>
          <cx:pt idx="4753">0</cx:pt>
          <cx:pt idx="4754">0</cx:pt>
          <cx:pt idx="4755">0</cx:pt>
          <cx:pt idx="4756">0</cx:pt>
          <cx:pt idx="4757">0</cx:pt>
          <cx:pt idx="4758">0</cx:pt>
          <cx:pt idx="4759">0</cx:pt>
          <cx:pt idx="4760">0</cx:pt>
          <cx:pt idx="4761">0</cx:pt>
          <cx:pt idx="4762">0</cx:pt>
          <cx:pt idx="4763">600</cx:pt>
          <cx:pt idx="4764">500</cx:pt>
          <cx:pt idx="4765">200</cx:pt>
          <cx:pt idx="4766">500</cx:pt>
          <cx:pt idx="4767">700</cx:pt>
          <cx:pt idx="4768">1000</cx:pt>
          <cx:pt idx="4769">800</cx:pt>
          <cx:pt idx="4770">500</cx:pt>
          <cx:pt idx="4771">100</cx:pt>
          <cx:pt idx="4772">700</cx:pt>
          <cx:pt idx="4773">500</cx:pt>
          <cx:pt idx="4774">4400</cx:pt>
          <cx:pt idx="4775">4300</cx:pt>
          <cx:pt idx="4776">3500</cx:pt>
          <cx:pt idx="4777">4100</cx:pt>
          <cx:pt idx="4778">4500</cx:pt>
          <cx:pt idx="4779">2900</cx:pt>
          <cx:pt idx="4780">4500</cx:pt>
          <cx:pt idx="4781">3200</cx:pt>
          <cx:pt idx="4782">300</cx:pt>
          <cx:pt idx="4783">7600</cx:pt>
          <cx:pt idx="4784">3500</cx:pt>
          <cx:pt idx="4785">100</cx:pt>
          <cx:pt idx="4786">2200</cx:pt>
          <cx:pt idx="4787">1500</cx:pt>
          <cx:pt idx="4788">1400</cx:pt>
          <cx:pt idx="4789">1400</cx:pt>
          <cx:pt idx="4790">1600</cx:pt>
          <cx:pt idx="4791">1700</cx:pt>
          <cx:pt idx="4792">900</cx:pt>
          <cx:pt idx="4793">1700</cx:pt>
          <cx:pt idx="4794">1600</cx:pt>
          <cx:pt idx="4795">800</cx:pt>
          <cx:pt idx="4796">1200</cx:pt>
          <cx:pt idx="4797">2400</cx:pt>
          <cx:pt idx="4798">2000</cx:pt>
          <cx:pt idx="4799">1200</cx:pt>
          <cx:pt idx="4800">1400</cx:pt>
          <cx:pt idx="4801">1800</cx:pt>
          <cx:pt idx="4802">1800</cx:pt>
          <cx:pt idx="4803">1700</cx:pt>
          <cx:pt idx="4804">1500</cx:pt>
          <cx:pt idx="4805">1200</cx:pt>
          <cx:pt idx="4806">900</cx:pt>
          <cx:pt idx="4807">800</cx:pt>
          <cx:pt idx="4808">800</cx:pt>
          <cx:pt idx="4809">600</cx:pt>
          <cx:pt idx="4810">500</cx:pt>
          <cx:pt idx="4811">600</cx:pt>
          <cx:pt idx="4812">500</cx:pt>
          <cx:pt idx="4813">700</cx:pt>
          <cx:pt idx="4814">600</cx:pt>
          <cx:pt idx="4815">800</cx:pt>
          <cx:pt idx="4816">0</cx:pt>
          <cx:pt idx="4817">0</cx:pt>
          <cx:pt idx="4818">0</cx:pt>
          <cx:pt idx="4819">0</cx:pt>
          <cx:pt idx="4820">0</cx:pt>
          <cx:pt idx="4821">0</cx:pt>
          <cx:pt idx="4822">0</cx:pt>
          <cx:pt idx="4823">0</cx:pt>
          <cx:pt idx="4824">0</cx:pt>
          <cx:pt idx="4825">0</cx:pt>
          <cx:pt idx="4826">0</cx:pt>
          <cx:pt idx="4827">100</cx:pt>
          <cx:pt idx="4828">0</cx:pt>
          <cx:pt idx="4829">100</cx:pt>
          <cx:pt idx="4830">0</cx:pt>
          <cx:pt idx="4831">100</cx:pt>
          <cx:pt idx="4832">0</cx:pt>
          <cx:pt idx="4833">100</cx:pt>
          <cx:pt idx="4834">100</cx:pt>
          <cx:pt idx="4835">100</cx:pt>
          <cx:pt idx="4836">0</cx:pt>
          <cx:pt idx="4837">100</cx:pt>
          <cx:pt idx="4838">6400</cx:pt>
          <cx:pt idx="4839">6400</cx:pt>
          <cx:pt idx="4840">6600</cx:pt>
          <cx:pt idx="4841">8500</cx:pt>
          <cx:pt idx="4842">8400</cx:pt>
          <cx:pt idx="4843">7800</cx:pt>
          <cx:pt idx="4844">8200</cx:pt>
          <cx:pt idx="4845">9600</cx:pt>
          <cx:pt idx="4846">6500</cx:pt>
          <cx:pt idx="4847">9500</cx:pt>
          <cx:pt idx="4848">7700</cx:pt>
          <cx:pt idx="4849">4700</cx:pt>
          <cx:pt idx="4850">200</cx:pt>
          <cx:pt idx="4851">200</cx:pt>
          <cx:pt idx="4852">300</cx:pt>
          <cx:pt idx="4853">200</cx:pt>
          <cx:pt idx="4854">100</cx:pt>
          <cx:pt idx="4855">200</cx:pt>
          <cx:pt idx="4856">300</cx:pt>
          <cx:pt idx="4857">200</cx:pt>
          <cx:pt idx="4858">400</cx:pt>
          <cx:pt idx="4859">100</cx:pt>
          <cx:pt idx="4860">8900</cx:pt>
          <cx:pt idx="4861">8400</cx:pt>
          <cx:pt idx="4862">10800</cx:pt>
          <cx:pt idx="4863">0</cx:pt>
          <cx:pt idx="4864">0</cx:pt>
          <cx:pt idx="4865">0</cx:pt>
          <cx:pt idx="4866">0</cx:pt>
          <cx:pt idx="4867">0</cx:pt>
          <cx:pt idx="4868">0</cx:pt>
          <cx:pt idx="4869">0</cx:pt>
          <cx:pt idx="4870">0</cx:pt>
          <cx:pt idx="4871">0</cx:pt>
          <cx:pt idx="4872">0</cx:pt>
          <cx:pt idx="4873">200</cx:pt>
          <cx:pt idx="4874">300</cx:pt>
          <cx:pt idx="4875">300</cx:pt>
          <cx:pt idx="4876">500</cx:pt>
          <cx:pt idx="4877">100</cx:pt>
          <cx:pt idx="4878">400</cx:pt>
          <cx:pt idx="4879">2700</cx:pt>
          <cx:pt idx="4880">300</cx:pt>
          <cx:pt idx="4881">1300</cx:pt>
          <cx:pt idx="4882">200</cx:pt>
          <cx:pt idx="4883">100</cx:pt>
          <cx:pt idx="4884">200</cx:pt>
          <cx:pt idx="4885">200</cx:pt>
          <cx:pt idx="4886">300</cx:pt>
          <cx:pt idx="4887">300</cx:pt>
          <cx:pt idx="4888">100</cx:pt>
          <cx:pt idx="4889">500</cx:pt>
          <cx:pt idx="4890">300</cx:pt>
          <cx:pt idx="4891">300</cx:pt>
          <cx:pt idx="4892">400</cx:pt>
          <cx:pt idx="4893">200</cx:pt>
          <cx:pt idx="4894">400</cx:pt>
          <cx:pt idx="4895">400</cx:pt>
          <cx:pt idx="4896">100</cx:pt>
          <cx:pt idx="4897">100</cx:pt>
          <cx:pt idx="4898">300</cx:pt>
          <cx:pt idx="4899">0</cx:pt>
          <cx:pt idx="4900">0</cx:pt>
          <cx:pt idx="4901">0</cx:pt>
          <cx:pt idx="4902">100</cx:pt>
          <cx:pt idx="4903">0</cx:pt>
          <cx:pt idx="4904">100</cx:pt>
          <cx:pt idx="4905">100</cx:pt>
          <cx:pt idx="4906">300</cx:pt>
          <cx:pt idx="4907">27200</cx:pt>
          <cx:pt idx="4908">28700</cx:pt>
          <cx:pt idx="4909">23700</cx:pt>
          <cx:pt idx="4910">31000</cx:pt>
          <cx:pt idx="4911">32400</cx:pt>
          <cx:pt idx="4912">41000</cx:pt>
          <cx:pt idx="4913">33100</cx:pt>
          <cx:pt idx="4914">26500</cx:pt>
          <cx:pt idx="4915">28600</cx:pt>
          <cx:pt idx="4916">32600</cx:pt>
          <cx:pt idx="4917">34800</cx:pt>
          <cx:pt idx="4918">300</cx:pt>
          <cx:pt idx="4919">400</cx:pt>
          <cx:pt idx="4920">200</cx:pt>
          <cx:pt idx="4921">100</cx:pt>
          <cx:pt idx="4922">400</cx:pt>
          <cx:pt idx="4923">200</cx:pt>
          <cx:pt idx="4924">200</cx:pt>
          <cx:pt idx="4925">100</cx:pt>
          <cx:pt idx="4926">0</cx:pt>
          <cx:pt idx="4927">100</cx:pt>
          <cx:pt idx="4928">100</cx:pt>
          <cx:pt idx="4929">8300</cx:pt>
          <cx:pt idx="4930">7000</cx:pt>
          <cx:pt idx="4931">8200</cx:pt>
          <cx:pt idx="4932">7400</cx:pt>
          <cx:pt idx="4933">14800</cx:pt>
          <cx:pt idx="4934">9600</cx:pt>
          <cx:pt idx="4935">7200</cx:pt>
          <cx:pt idx="4936">6000</cx:pt>
          <cx:pt idx="4937">8200</cx:pt>
          <cx:pt idx="4938">7100</cx:pt>
          <cx:pt idx="4939">1300</cx:pt>
          <cx:pt idx="4940">1700</cx:pt>
          <cx:pt idx="4941">1400</cx:pt>
          <cx:pt idx="4942">1900</cx:pt>
          <cx:pt idx="4943">1600</cx:pt>
          <cx:pt idx="4944">1200</cx:pt>
          <cx:pt idx="4945">1700</cx:pt>
          <cx:pt idx="4946">1500</cx:pt>
          <cx:pt idx="4947">1300</cx:pt>
          <cx:pt idx="4948">1500</cx:pt>
          <cx:pt idx="4949">1500</cx:pt>
          <cx:pt idx="4950">600</cx:pt>
          <cx:pt idx="4951">800</cx:pt>
          <cx:pt idx="4952">600</cx:pt>
          <cx:pt idx="4953">400</cx:pt>
          <cx:pt idx="4954">1000</cx:pt>
          <cx:pt idx="4955">600</cx:pt>
          <cx:pt idx="4956">500</cx:pt>
          <cx:pt idx="4957">400</cx:pt>
          <cx:pt idx="4958">800</cx:pt>
          <cx:pt idx="4959">600</cx:pt>
          <cx:pt idx="4960">600</cx:pt>
          <cx:pt idx="4961">600</cx:pt>
          <cx:pt idx="4962">1000</cx:pt>
          <cx:pt idx="4963">700</cx:pt>
          <cx:pt idx="4964">1600</cx:pt>
          <cx:pt idx="4965">1200</cx:pt>
          <cx:pt idx="4966">1100</cx:pt>
          <cx:pt idx="4967">400</cx:pt>
          <cx:pt idx="4968">1600</cx:pt>
          <cx:pt idx="4969">6700</cx:pt>
          <cx:pt idx="4970">6900</cx:pt>
          <cx:pt idx="4971">6600</cx:pt>
          <cx:pt idx="4972">0</cx:pt>
          <cx:pt idx="4973">0</cx:pt>
          <cx:pt idx="4974">0</cx:pt>
          <cx:pt idx="4975">0</cx:pt>
          <cx:pt idx="4976">0</cx:pt>
          <cx:pt idx="4977">0</cx:pt>
          <cx:pt idx="4978">0</cx:pt>
          <cx:pt idx="4979">0</cx:pt>
          <cx:pt idx="4980">0</cx:pt>
          <cx:pt idx="4981">0</cx:pt>
          <cx:pt idx="4982">500</cx:pt>
          <cx:pt idx="4983">0</cx:pt>
          <cx:pt idx="4984">0</cx:pt>
          <cx:pt idx="4985">0</cx:pt>
          <cx:pt idx="4986">700</cx:pt>
          <cx:pt idx="4987">0</cx:pt>
          <cx:pt idx="4988">0</cx:pt>
          <cx:pt idx="4989">0</cx:pt>
          <cx:pt idx="4990">0</cx:pt>
          <cx:pt idx="4991">20400</cx:pt>
          <cx:pt idx="4992">23400</cx:pt>
          <cx:pt idx="4993">0</cx:pt>
          <cx:pt idx="4994">100</cx:pt>
          <cx:pt idx="4995">0</cx:pt>
          <cx:pt idx="4996">0</cx:pt>
          <cx:pt idx="4997">0</cx:pt>
          <cx:pt idx="4998">200</cx:pt>
          <cx:pt idx="4999">1700</cx:pt>
          <cx:pt idx="5000">1700</cx:pt>
          <cx:pt idx="5001">1400</cx:pt>
          <cx:pt idx="5002">1400</cx:pt>
          <cx:pt idx="5003">1600</cx:pt>
          <cx:pt idx="5004">1000</cx:pt>
          <cx:pt idx="5005">2000</cx:pt>
          <cx:pt idx="5006">1400</cx:pt>
          <cx:pt idx="5007">1300</cx:pt>
          <cx:pt idx="5008">1700</cx:pt>
          <cx:pt idx="5009">1600</cx:pt>
          <cx:pt idx="5010">1000</cx:pt>
          <cx:pt idx="5011">1200</cx:pt>
          <cx:pt idx="5012">1000</cx:pt>
          <cx:pt idx="5013">700</cx:pt>
          <cx:pt idx="5014">900</cx:pt>
          <cx:pt idx="5015">700</cx:pt>
          <cx:pt idx="5016">1100</cx:pt>
          <cx:pt idx="5017">900</cx:pt>
          <cx:pt idx="5018">1000</cx:pt>
          <cx:pt idx="5019">800</cx:pt>
          <cx:pt idx="5020">700</cx:pt>
          <cx:pt idx="5021">2400</cx:pt>
          <cx:pt idx="5022">2400</cx:pt>
          <cx:pt idx="5023">5600</cx:pt>
          <cx:pt idx="5024">200</cx:pt>
          <cx:pt idx="5025">200</cx:pt>
          <cx:pt idx="5026">100</cx:pt>
          <cx:pt idx="5027">200</cx:pt>
          <cx:pt idx="5028">100</cx:pt>
          <cx:pt idx="5029">400</cx:pt>
          <cx:pt idx="5030">0</cx:pt>
          <cx:pt idx="5031">100</cx:pt>
          <cx:pt idx="5032">100</cx:pt>
          <cx:pt idx="5033">0</cx:pt>
          <cx:pt idx="5034">0</cx:pt>
          <cx:pt idx="5035">0</cx:pt>
          <cx:pt idx="5036">0</cx:pt>
          <cx:pt idx="5037">200</cx:pt>
          <cx:pt idx="5038">400</cx:pt>
          <cx:pt idx="5039">800</cx:pt>
          <cx:pt idx="5040">800</cx:pt>
          <cx:pt idx="5041">800</cx:pt>
          <cx:pt idx="5042">300</cx:pt>
          <cx:pt idx="5043">300</cx:pt>
          <cx:pt idx="5044">200</cx:pt>
          <cx:pt idx="5045">400</cx:pt>
          <cx:pt idx="5046">400</cx:pt>
          <cx:pt idx="5047">500</cx:pt>
          <cx:pt idx="5048">500</cx:pt>
          <cx:pt idx="5049">300</cx:pt>
          <cx:pt idx="5050">500</cx:pt>
          <cx:pt idx="5051">300</cx:pt>
          <cx:pt idx="5052">1100</cx:pt>
          <cx:pt idx="5053">0</cx:pt>
          <cx:pt idx="5054">0</cx:pt>
          <cx:pt idx="5055">100</cx:pt>
          <cx:pt idx="5056">0</cx:pt>
          <cx:pt idx="5057">0</cx:pt>
          <cx:pt idx="5058">4000</cx:pt>
          <cx:pt idx="5059">1300</cx:pt>
          <cx:pt idx="5060">0</cx:pt>
          <cx:pt idx="5061">0</cx:pt>
          <cx:pt idx="5062">0</cx:pt>
          <cx:pt idx="5063">100</cx:pt>
          <cx:pt idx="5064">200</cx:pt>
          <cx:pt idx="5065">200</cx:pt>
          <cx:pt idx="5066">200</cx:pt>
          <cx:pt idx="5067">300</cx:pt>
          <cx:pt idx="5068">200</cx:pt>
          <cx:pt idx="5069">400</cx:pt>
          <cx:pt idx="5070">300</cx:pt>
          <cx:pt idx="5071">200</cx:pt>
          <cx:pt idx="5072">200</cx:pt>
          <cx:pt idx="5073">200</cx:pt>
          <cx:pt idx="5074">200</cx:pt>
          <cx:pt idx="5075">700</cx:pt>
          <cx:pt idx="5076">0</cx:pt>
          <cx:pt idx="5077">500</cx:pt>
          <cx:pt idx="5078">200</cx:pt>
          <cx:pt idx="5079">100</cx:pt>
          <cx:pt idx="5080">0</cx:pt>
          <cx:pt idx="5081">0</cx:pt>
          <cx:pt idx="5082">0</cx:pt>
          <cx:pt idx="5083">0</cx:pt>
          <cx:pt idx="5084">0</cx:pt>
          <cx:pt idx="5085">200</cx:pt>
          <cx:pt idx="5086">10700</cx:pt>
          <cx:pt idx="5087">9800</cx:pt>
          <cx:pt idx="5088">9700</cx:pt>
          <cx:pt idx="5089">12300</cx:pt>
          <cx:pt idx="5090">9800</cx:pt>
          <cx:pt idx="5091">10300</cx:pt>
          <cx:pt idx="5092">10700</cx:pt>
          <cx:pt idx="5093">9400</cx:pt>
          <cx:pt idx="5094">9000</cx:pt>
          <cx:pt idx="5095">10800</cx:pt>
          <cx:pt idx="5096">11900</cx:pt>
          <cx:pt idx="5097">100</cx:pt>
          <cx:pt idx="5098">0</cx:pt>
          <cx:pt idx="5099">0</cx:pt>
          <cx:pt idx="5100">100</cx:pt>
          <cx:pt idx="5101">0</cx:pt>
          <cx:pt idx="5102">0</cx:pt>
          <cx:pt idx="5103">200</cx:pt>
          <cx:pt idx="5104">100</cx:pt>
          <cx:pt idx="5105">0</cx:pt>
          <cx:pt idx="5106">100</cx:pt>
          <cx:pt idx="5107">100</cx:pt>
          <cx:pt idx="5108">1100</cx:pt>
          <cx:pt idx="5109">1300</cx:pt>
          <cx:pt idx="5110">1300</cx:pt>
          <cx:pt idx="5111">1400</cx:pt>
          <cx:pt idx="5112">400</cx:pt>
          <cx:pt idx="5113">0</cx:pt>
          <cx:pt idx="5114">0</cx:pt>
          <cx:pt idx="5115">0</cx:pt>
          <cx:pt idx="5116">2000</cx:pt>
          <cx:pt idx="5117">0</cx:pt>
          <cx:pt idx="5118">100</cx:pt>
          <cx:pt idx="5119">500</cx:pt>
          <cx:pt idx="5120">900</cx:pt>
          <cx:pt idx="5121">900</cx:pt>
          <cx:pt idx="5122">1100</cx:pt>
          <cx:pt idx="5123">500</cx:pt>
          <cx:pt idx="5124">600</cx:pt>
          <cx:pt idx="5125">400</cx:pt>
          <cx:pt idx="5126">900</cx:pt>
          <cx:pt idx="5127">1100</cx:pt>
          <cx:pt idx="5128">700</cx:pt>
          <cx:pt idx="5129">800</cx:pt>
          <cx:pt idx="5130">0</cx:pt>
          <cx:pt idx="5131">200</cx:pt>
          <cx:pt idx="5132">0</cx:pt>
          <cx:pt idx="5133">0</cx:pt>
          <cx:pt idx="5134">100</cx:pt>
          <cx:pt idx="5135">0</cx:pt>
          <cx:pt idx="5136">200</cx:pt>
          <cx:pt idx="5137">100</cx:pt>
          <cx:pt idx="5138">100</cx:pt>
          <cx:pt idx="5139">200</cx:pt>
          <cx:pt idx="5140">300</cx:pt>
          <cx:pt idx="5141">300</cx:pt>
          <cx:pt idx="5142">300</cx:pt>
          <cx:pt idx="5143">300</cx:pt>
          <cx:pt idx="5144">300</cx:pt>
          <cx:pt idx="5145">300</cx:pt>
          <cx:pt idx="5146">300</cx:pt>
          <cx:pt idx="5147">500</cx:pt>
          <cx:pt idx="5148">300</cx:pt>
          <cx:pt idx="5149">1100</cx:pt>
          <cx:pt idx="5150">1200</cx:pt>
          <cx:pt idx="5151">1400</cx:pt>
          <cx:pt idx="5152">1800</cx:pt>
          <cx:pt idx="5153">800</cx:pt>
          <cx:pt idx="5154">1600</cx:pt>
          <cx:pt idx="5155">1300</cx:pt>
          <cx:pt idx="5156">1600</cx:pt>
          <cx:pt idx="5157">300</cx:pt>
          <cx:pt idx="5158">1900</cx:pt>
          <cx:pt idx="5159">900</cx:pt>
          <cx:pt idx="5160">900</cx:pt>
          <cx:pt idx="5161">200</cx:pt>
          <cx:pt idx="5162">200</cx:pt>
          <cx:pt idx="5163">200</cx:pt>
          <cx:pt idx="5164">0</cx:pt>
          <cx:pt idx="5165">500</cx:pt>
          <cx:pt idx="5166">0</cx:pt>
          <cx:pt idx="5167">0</cx:pt>
          <cx:pt idx="5168">0</cx:pt>
          <cx:pt idx="5169">0</cx:pt>
          <cx:pt idx="5170">0</cx:pt>
          <cx:pt idx="5171">0</cx:pt>
          <cx:pt idx="5172">0</cx:pt>
          <cx:pt idx="5173">0</cx:pt>
          <cx:pt idx="5174">0</cx:pt>
          <cx:pt idx="5175">0</cx:pt>
          <cx:pt idx="5176">0</cx:pt>
          <cx:pt idx="5177">0</cx:pt>
          <cx:pt idx="5178">0</cx:pt>
          <cx:pt idx="5179">0</cx:pt>
          <cx:pt idx="5180">0</cx:pt>
          <cx:pt idx="5181">0</cx:pt>
          <cx:pt idx="5182">100</cx:pt>
          <cx:pt idx="5183">0</cx:pt>
          <cx:pt idx="5184">0</cx:pt>
          <cx:pt idx="5185">0</cx:pt>
          <cx:pt idx="5186">0</cx:pt>
          <cx:pt idx="5187">0</cx:pt>
          <cx:pt idx="5188">0</cx:pt>
          <cx:pt idx="5189">0</cx:pt>
          <cx:pt idx="5190">0</cx:pt>
          <cx:pt idx="5191">0</cx:pt>
          <cx:pt idx="5192">0</cx:pt>
          <cx:pt idx="5193">100</cx:pt>
          <cx:pt idx="5194">200</cx:pt>
          <cx:pt idx="5195">200</cx:pt>
          <cx:pt idx="5196">300</cx:pt>
          <cx:pt idx="5197">200</cx:pt>
          <cx:pt idx="5198">200</cx:pt>
          <cx:pt idx="5199">300</cx:pt>
          <cx:pt idx="5200">300</cx:pt>
          <cx:pt idx="5201">200</cx:pt>
          <cx:pt idx="5202">300</cx:pt>
          <cx:pt idx="5203">300</cx:pt>
          <cx:pt idx="5204">500</cx:pt>
          <cx:pt idx="5205">0</cx:pt>
          <cx:pt idx="5206">0</cx:pt>
          <cx:pt idx="5207">0</cx:pt>
          <cx:pt idx="5208">0</cx:pt>
          <cx:pt idx="5209">0</cx:pt>
          <cx:pt idx="5210">0</cx:pt>
          <cx:pt idx="5211">0</cx:pt>
          <cx:pt idx="5212">0</cx:pt>
          <cx:pt idx="5213">0</cx:pt>
          <cx:pt idx="5214">0</cx:pt>
          <cx:pt idx="5215">200</cx:pt>
          <cx:pt idx="5216">1200</cx:pt>
          <cx:pt idx="5217">800</cx:pt>
          <cx:pt idx="5218">700</cx:pt>
          <cx:pt idx="5219">700</cx:pt>
          <cx:pt idx="5220">600</cx:pt>
          <cx:pt idx="5221">1000</cx:pt>
          <cx:pt idx="5222">900</cx:pt>
          <cx:pt idx="5223">800</cx:pt>
          <cx:pt idx="5224">500</cx:pt>
          <cx:pt idx="5225">2200</cx:pt>
          <cx:pt idx="5226">1600</cx:pt>
          <cx:pt idx="5227">0</cx:pt>
          <cx:pt idx="5228">0</cx:pt>
          <cx:pt idx="5229">0</cx:pt>
          <cx:pt idx="5230">0</cx:pt>
          <cx:pt idx="5231">0</cx:pt>
          <cx:pt idx="5232">0</cx:pt>
          <cx:pt idx="5233">0</cx:pt>
          <cx:pt idx="5234">0</cx:pt>
          <cx:pt idx="5235">0</cx:pt>
          <cx:pt idx="5236">500</cx:pt>
          <cx:pt idx="5237">0</cx:pt>
          <cx:pt idx="5238">0</cx:pt>
          <cx:pt idx="5239">0</cx:pt>
          <cx:pt idx="5240">0</cx:pt>
          <cx:pt idx="5241">0</cx:pt>
          <cx:pt idx="5242">0</cx:pt>
          <cx:pt idx="5243">0</cx:pt>
          <cx:pt idx="5244">0</cx:pt>
          <cx:pt idx="5245">0</cx:pt>
          <cx:pt idx="5246">0</cx:pt>
          <cx:pt idx="5247">100</cx:pt>
          <cx:pt idx="5248">0</cx:pt>
          <cx:pt idx="5249">0</cx:pt>
          <cx:pt idx="5250">0</cx:pt>
          <cx:pt idx="5251">100</cx:pt>
          <cx:pt idx="5252">100</cx:pt>
          <cx:pt idx="5253">100</cx:pt>
          <cx:pt idx="5254">100</cx:pt>
          <cx:pt idx="5255">0</cx:pt>
          <cx:pt idx="5256">100</cx:pt>
          <cx:pt idx="5257">100</cx:pt>
          <cx:pt idx="5258">200</cx:pt>
          <cx:pt idx="5259">200</cx:pt>
          <cx:pt idx="5260">1100</cx:pt>
          <cx:pt idx="5261">800</cx:pt>
          <cx:pt idx="5262">600</cx:pt>
          <cx:pt idx="5263">600</cx:pt>
          <cx:pt idx="5264">600</cx:pt>
          <cx:pt idx="5265">600</cx:pt>
          <cx:pt idx="5266">300</cx:pt>
          <cx:pt idx="5267">500</cx:pt>
          <cx:pt idx="5268">400</cx:pt>
          <cx:pt idx="5269">600</cx:pt>
          <cx:pt idx="5270">1500</cx:pt>
          <cx:pt idx="5271">1200</cx:pt>
          <cx:pt idx="5272">1000</cx:pt>
          <cx:pt idx="5273">1000</cx:pt>
          <cx:pt idx="5274">1200</cx:pt>
          <cx:pt idx="5275">1700</cx:pt>
          <cx:pt idx="5276">900</cx:pt>
          <cx:pt idx="5277">1100</cx:pt>
          <cx:pt idx="5278">1600</cx:pt>
          <cx:pt idx="5279">1100</cx:pt>
          <cx:pt idx="5280">1600</cx:pt>
          <cx:pt idx="5281">200</cx:pt>
          <cx:pt idx="5282">400</cx:pt>
          <cx:pt idx="5283">800</cx:pt>
          <cx:pt idx="5284">200</cx:pt>
          <cx:pt idx="5285">500</cx:pt>
          <cx:pt idx="5286">200</cx:pt>
          <cx:pt idx="5287">300</cx:pt>
          <cx:pt idx="5288">600</cx:pt>
          <cx:pt idx="5289">300</cx:pt>
          <cx:pt idx="5290">400</cx:pt>
          <cx:pt idx="5291">500</cx:pt>
          <cx:pt idx="5292">0</cx:pt>
          <cx:pt idx="5293">2800</cx:pt>
          <cx:pt idx="5294">200</cx:pt>
          <cx:pt idx="5295">0</cx:pt>
          <cx:pt idx="5296">0</cx:pt>
          <cx:pt idx="5297">0</cx:pt>
          <cx:pt idx="5298">300</cx:pt>
          <cx:pt idx="5299">0</cx:pt>
          <cx:pt idx="5300">0</cx:pt>
          <cx:pt idx="5301">0</cx:pt>
          <cx:pt idx="5302">0</cx:pt>
          <cx:pt idx="5303">1300</cx:pt>
          <cx:pt idx="5304">4600</cx:pt>
          <cx:pt idx="5305">3500</cx:pt>
          <cx:pt idx="5306">1500</cx:pt>
          <cx:pt idx="5307">1000</cx:pt>
          <cx:pt idx="5308">900</cx:pt>
          <cx:pt idx="5309">1200</cx:pt>
          <cx:pt idx="5310">1200</cx:pt>
          <cx:pt idx="5311">1400</cx:pt>
          <cx:pt idx="5312">1200</cx:pt>
          <cx:pt idx="5313">1000</cx:pt>
          <cx:pt idx="5314">1600</cx:pt>
          <cx:pt idx="5315">2400</cx:pt>
          <cx:pt idx="5316">1500</cx:pt>
          <cx:pt idx="5317">2000</cx:pt>
          <cx:pt idx="5318">3000</cx:pt>
          <cx:pt idx="5319">1800</cx:pt>
          <cx:pt idx="5320">1900</cx:pt>
          <cx:pt idx="5321">1900</cx:pt>
          <cx:pt idx="5322">1900</cx:pt>
          <cx:pt idx="5323">1900</cx:pt>
          <cx:pt idx="5324">2000</cx:pt>
          <cx:pt idx="5325">0</cx:pt>
          <cx:pt idx="5326">0</cx:pt>
          <cx:pt idx="5327">0</cx:pt>
          <cx:pt idx="5328">0</cx:pt>
          <cx:pt idx="5329">0</cx:pt>
          <cx:pt idx="5330">100</cx:pt>
          <cx:pt idx="5331">0</cx:pt>
          <cx:pt idx="5332">0</cx:pt>
          <cx:pt idx="5333">0</cx:pt>
          <cx:pt idx="5334">0</cx:pt>
          <cx:pt idx="5335">0</cx:pt>
          <cx:pt idx="5336">0</cx:pt>
          <cx:pt idx="5337">0</cx:pt>
          <cx:pt idx="5338">0</cx:pt>
          <cx:pt idx="5339">0</cx:pt>
          <cx:pt idx="5340">0</cx:pt>
          <cx:pt idx="5341">0</cx:pt>
          <cx:pt idx="5342">0</cx:pt>
          <cx:pt idx="5343">0</cx:pt>
          <cx:pt idx="5344">0</cx:pt>
          <cx:pt idx="5345">100</cx:pt>
          <cx:pt idx="5346">0</cx:pt>
          <cx:pt idx="5347">3100</cx:pt>
          <cx:pt idx="5348">2600</cx:pt>
          <cx:pt idx="5349">3400</cx:pt>
          <cx:pt idx="5350">1800</cx:pt>
          <cx:pt idx="5351">2600</cx:pt>
          <cx:pt idx="5352">2300</cx:pt>
          <cx:pt idx="5353">2900</cx:pt>
          <cx:pt idx="5354">2100</cx:pt>
          <cx:pt idx="5355">1300</cx:pt>
          <cx:pt idx="5356">1600</cx:pt>
          <cx:pt idx="5357">2100</cx:pt>
          <cx:pt idx="5358">0</cx:pt>
          <cx:pt idx="5359">0</cx:pt>
          <cx:pt idx="5360">0</cx:pt>
          <cx:pt idx="5361">0</cx:pt>
          <cx:pt idx="5362">0</cx:pt>
          <cx:pt idx="5363">0</cx:pt>
          <cx:pt idx="5364">0</cx:pt>
          <cx:pt idx="5365">0</cx:pt>
          <cx:pt idx="5366">0</cx:pt>
          <cx:pt idx="5367">0</cx:pt>
          <cx:pt idx="5368">0</cx:pt>
          <cx:pt idx="5369">1400</cx:pt>
          <cx:pt idx="5370">2400</cx:pt>
          <cx:pt idx="5371">1900</cx:pt>
          <cx:pt idx="5372">3000</cx:pt>
          <cx:pt idx="5373">2600</cx:pt>
          <cx:pt idx="5374">2100</cx:pt>
          <cx:pt idx="5375">3400</cx:pt>
          <cx:pt idx="5376">3000</cx:pt>
          <cx:pt idx="5377">900</cx:pt>
          <cx:pt idx="5378">49500</cx:pt>
          <cx:pt idx="5379">13200</cx:pt>
          <cx:pt idx="5380">2300</cx:pt>
          <cx:pt idx="5381">1700</cx:pt>
          <cx:pt idx="5382">1800</cx:pt>
          <cx:pt idx="5383">2100</cx:pt>
          <cx:pt idx="5384">1000</cx:pt>
          <cx:pt idx="5385">1500</cx:pt>
          <cx:pt idx="5386">1600</cx:pt>
          <cx:pt idx="5387">900</cx:pt>
          <cx:pt idx="5388">500</cx:pt>
          <cx:pt idx="5389">1400</cx:pt>
          <cx:pt idx="5390">1500</cx:pt>
          <cx:pt idx="5391">1800</cx:pt>
          <cx:pt idx="5392">1300</cx:pt>
          <cx:pt idx="5393">1000</cx:pt>
          <cx:pt idx="5394">900</cx:pt>
          <cx:pt idx="5395">1100</cx:pt>
          <cx:pt idx="5396">1200</cx:pt>
          <cx:pt idx="5397">1200</cx:pt>
          <cx:pt idx="5398">1000</cx:pt>
          <cx:pt idx="5399">200</cx:pt>
          <cx:pt idx="5400">2000</cx:pt>
          <cx:pt idx="5401">1600</cx:pt>
          <cx:pt idx="5402">0</cx:pt>
          <cx:pt idx="5403">0</cx:pt>
          <cx:pt idx="5404">0</cx:pt>
          <cx:pt idx="5405">0</cx:pt>
          <cx:pt idx="5406">0</cx:pt>
          <cx:pt idx="5407">0</cx:pt>
          <cx:pt idx="5408">0</cx:pt>
          <cx:pt idx="5409">0</cx:pt>
          <cx:pt idx="5410">0</cx:pt>
          <cx:pt idx="5411">0</cx:pt>
          <cx:pt idx="5412">0</cx:pt>
          <cx:pt idx="5413">0</cx:pt>
          <cx:pt idx="5414">0</cx:pt>
          <cx:pt idx="5415">0</cx:pt>
          <cx:pt idx="5416">0</cx:pt>
          <cx:pt idx="5417">0</cx:pt>
          <cx:pt idx="5418">0</cx:pt>
          <cx:pt idx="5419">0</cx:pt>
          <cx:pt idx="5420">0</cx:pt>
          <cx:pt idx="5421">0</cx:pt>
          <cx:pt idx="5422">0</cx:pt>
          <cx:pt idx="5423">100</cx:pt>
          <cx:pt idx="5424">0</cx:pt>
          <cx:pt idx="5425">0</cx:pt>
          <cx:pt idx="5426">0</cx:pt>
          <cx:pt idx="5427">0</cx:pt>
          <cx:pt idx="5428">0</cx:pt>
          <cx:pt idx="5429">0</cx:pt>
          <cx:pt idx="5430">0</cx:pt>
          <cx:pt idx="5431">100</cx:pt>
          <cx:pt idx="5432">0</cx:pt>
          <cx:pt idx="5433">200</cx:pt>
          <cx:pt idx="5434">100</cx:pt>
          <cx:pt idx="5435">27000</cx:pt>
          <cx:pt idx="5436">22300</cx:pt>
          <cx:pt idx="5437">21100</cx:pt>
          <cx:pt idx="5438">25500</cx:pt>
          <cx:pt idx="5439">27000</cx:pt>
          <cx:pt idx="5440">20200</cx:pt>
          <cx:pt idx="5441">26200</cx:pt>
          <cx:pt idx="5442">37100</cx:pt>
          <cx:pt idx="5443">18500</cx:pt>
          <cx:pt idx="5444">60000</cx:pt>
          <cx:pt idx="5445">27100</cx:pt>
          <cx:pt idx="5446">700</cx:pt>
          <cx:pt idx="5447">6200</cx:pt>
          <cx:pt idx="5448">5100</cx:pt>
          <cx:pt idx="5449">5600</cx:pt>
          <cx:pt idx="5450">4700</cx:pt>
          <cx:pt idx="5451">5900</cx:pt>
          <cx:pt idx="5452">6300</cx:pt>
          <cx:pt idx="5453">4900</cx:pt>
          <cx:pt idx="5454">0</cx:pt>
          <cx:pt idx="5455">0</cx:pt>
          <cx:pt idx="5456">0</cx:pt>
          <cx:pt idx="5457">5900</cx:pt>
          <cx:pt idx="5458">6100</cx:pt>
          <cx:pt idx="5459">9100</cx:pt>
          <cx:pt idx="5460">8900</cx:pt>
          <cx:pt idx="5461">10400</cx:pt>
          <cx:pt idx="5462">6100</cx:pt>
          <cx:pt idx="5463">6200</cx:pt>
          <cx:pt idx="5464">3100</cx:pt>
          <cx:pt idx="5465">2400</cx:pt>
          <cx:pt idx="5466">2300</cx:pt>
          <cx:pt idx="5467">2100</cx:pt>
          <cx:pt idx="5468">900</cx:pt>
          <cx:pt idx="5469">1300</cx:pt>
          <cx:pt idx="5470">1300</cx:pt>
          <cx:pt idx="5471">1400</cx:pt>
          <cx:pt idx="5472">1600</cx:pt>
          <cx:pt idx="5473">1900</cx:pt>
          <cx:pt idx="5474">3200</cx:pt>
          <cx:pt idx="5475">1000</cx:pt>
          <cx:pt idx="5476">500</cx:pt>
          <cx:pt idx="5477">8700</cx:pt>
          <cx:pt idx="5478">3000</cx:pt>
          <cx:pt idx="5479">20800</cx:pt>
          <cx:pt idx="5480">26200</cx:pt>
          <cx:pt idx="5481">87100</cx:pt>
          <cx:pt idx="5482">136400</cx:pt>
          <cx:pt idx="5483">88000</cx:pt>
          <cx:pt idx="5484">2500</cx:pt>
          <cx:pt idx="5485">59600</cx:pt>
          <cx:pt idx="5486">200</cx:pt>
          <cx:pt idx="5487">200</cx:pt>
          <cx:pt idx="5488">200</cx:pt>
          <cx:pt idx="5489">300</cx:pt>
          <cx:pt idx="5490">800</cx:pt>
          <cx:pt idx="5491">600</cx:pt>
          <cx:pt idx="5492">200</cx:pt>
          <cx:pt idx="5493">0</cx:pt>
          <cx:pt idx="5494">200</cx:pt>
          <cx:pt idx="5495">800</cx:pt>
          <cx:pt idx="5496">700</cx:pt>
          <cx:pt idx="5497">800</cx:pt>
          <cx:pt idx="5498">500</cx:pt>
          <cx:pt idx="5499">800</cx:pt>
          <cx:pt idx="5500">800</cx:pt>
          <cx:pt idx="5501">200</cx:pt>
          <cx:pt idx="5502">900</cx:pt>
          <cx:pt idx="5503">3200</cx:pt>
          <cx:pt idx="5504">1300</cx:pt>
          <cx:pt idx="5505">2000</cx:pt>
          <cx:pt idx="5506">300</cx:pt>
          <cx:pt idx="5507">1700</cx:pt>
          <cx:pt idx="5508">28600</cx:pt>
          <cx:pt idx="5509">4400</cx:pt>
          <cx:pt idx="5510">1400</cx:pt>
          <cx:pt idx="5511">1200</cx:pt>
          <cx:pt idx="5512">1500</cx:pt>
          <cx:pt idx="5513">1700</cx:pt>
          <cx:pt idx="5514">1300</cx:pt>
          <cx:pt idx="5515">1300</cx:pt>
          <cx:pt idx="5516">1400</cx:pt>
          <cx:pt idx="5517">1600</cx:pt>
          <cx:pt idx="5518">0</cx:pt>
          <cx:pt idx="5519">0</cx:pt>
          <cx:pt idx="5520">0</cx:pt>
          <cx:pt idx="5521">0</cx:pt>
          <cx:pt idx="5522">0</cx:pt>
          <cx:pt idx="5523">0</cx:pt>
          <cx:pt idx="5524">0</cx:pt>
          <cx:pt idx="5525">0</cx:pt>
          <cx:pt idx="5526">0</cx:pt>
          <cx:pt idx="5527">0</cx:pt>
          <cx:pt idx="5528">400</cx:pt>
          <cx:pt idx="5529">16000</cx:pt>
          <cx:pt idx="5530">21700</cx:pt>
          <cx:pt idx="5531">14000</cx:pt>
          <cx:pt idx="5532">17600</cx:pt>
          <cx:pt idx="5533">19300</cx:pt>
          <cx:pt idx="5534">10000</cx:pt>
          <cx:pt idx="5535">12900</cx:pt>
          <cx:pt idx="5536">12000</cx:pt>
          <cx:pt idx="5537">3200</cx:pt>
          <cx:pt idx="5538">21800</cx:pt>
          <cx:pt idx="5539">10400</cx:pt>
          <cx:pt idx="5540">0</cx:pt>
          <cx:pt idx="5541">0</cx:pt>
          <cx:pt idx="5542">0</cx:pt>
          <cx:pt idx="5543">0</cx:pt>
          <cx:pt idx="5544">0</cx:pt>
          <cx:pt idx="5545">0</cx:pt>
          <cx:pt idx="5546">0</cx:pt>
          <cx:pt idx="5547">0</cx:pt>
          <cx:pt idx="5548">0</cx:pt>
          <cx:pt idx="5549">0</cx:pt>
          <cx:pt idx="5550">300</cx:pt>
          <cx:pt idx="5551">3200</cx:pt>
          <cx:pt idx="5552">3200</cx:pt>
          <cx:pt idx="5553">3100</cx:pt>
          <cx:pt idx="5554">3600</cx:pt>
          <cx:pt idx="5555">2600</cx:pt>
          <cx:pt idx="5556">2700</cx:pt>
          <cx:pt idx="5557">16200</cx:pt>
          <cx:pt idx="5558">8500</cx:pt>
          <cx:pt idx="5559">5700</cx:pt>
          <cx:pt idx="5560">3000</cx:pt>
          <cx:pt idx="5561">6200</cx:pt>
          <cx:pt idx="5562">0</cx:pt>
          <cx:pt idx="5563">2100</cx:pt>
          <cx:pt idx="5564">1100</cx:pt>
          <cx:pt idx="5565">4600</cx:pt>
          <cx:pt idx="5566">2000</cx:pt>
          <cx:pt idx="5567">300</cx:pt>
          <cx:pt idx="5568">100</cx:pt>
          <cx:pt idx="5569">0</cx:pt>
          <cx:pt idx="5570">0</cx:pt>
          <cx:pt idx="5571">300</cx:pt>
          <cx:pt idx="5572">0</cx:pt>
          <cx:pt idx="5573">0</cx:pt>
          <cx:pt idx="5574">0</cx:pt>
          <cx:pt idx="5575">0</cx:pt>
          <cx:pt idx="5576">0</cx:pt>
          <cx:pt idx="5577">0</cx:pt>
          <cx:pt idx="5578">0</cx:pt>
          <cx:pt idx="5579">0</cx:pt>
          <cx:pt idx="5580">0</cx:pt>
          <cx:pt idx="5581">0</cx:pt>
          <cx:pt idx="5582">0</cx:pt>
          <cx:pt idx="5583">0</cx:pt>
          <cx:pt idx="5584">5300</cx:pt>
          <cx:pt idx="5585">5300</cx:pt>
          <cx:pt idx="5586">10100</cx:pt>
          <cx:pt idx="5587">8000</cx:pt>
          <cx:pt idx="5588">4200</cx:pt>
          <cx:pt idx="5589">4300</cx:pt>
          <cx:pt idx="5590">4900</cx:pt>
          <cx:pt idx="5591">4400</cx:pt>
          <cx:pt idx="5592">4100</cx:pt>
          <cx:pt idx="5593">4900</cx:pt>
          <cx:pt idx="5594">4700</cx:pt>
          <cx:pt idx="5595">3500</cx:pt>
          <cx:pt idx="5596">500</cx:pt>
          <cx:pt idx="5597">300</cx:pt>
          <cx:pt idx="5598">500</cx:pt>
          <cx:pt idx="5599">300</cx:pt>
          <cx:pt idx="5600">300</cx:pt>
          <cx:pt idx="5601">300</cx:pt>
          <cx:pt idx="5602">300</cx:pt>
          <cx:pt idx="5603">400</cx:pt>
          <cx:pt idx="5604">500</cx:pt>
          <cx:pt idx="5605">400</cx:pt>
          <cx:pt idx="5606">32500</cx:pt>
          <cx:pt idx="5607">33800</cx:pt>
          <cx:pt idx="5608">35000</cx:pt>
          <cx:pt idx="5609">28000</cx:pt>
          <cx:pt idx="5610">34000</cx:pt>
          <cx:pt idx="5611">31000</cx:pt>
          <cx:pt idx="5612">35900</cx:pt>
          <cx:pt idx="5613">30500</cx:pt>
          <cx:pt idx="5614">29200</cx:pt>
          <cx:pt idx="5615">31800</cx:pt>
          <cx:pt idx="5616">34100</cx:pt>
          <cx:pt idx="5617">500</cx:pt>
          <cx:pt idx="5618">500</cx:pt>
          <cx:pt idx="5619">400</cx:pt>
          <cx:pt idx="5620">400</cx:pt>
          <cx:pt idx="5621">400</cx:pt>
          <cx:pt idx="5622">400</cx:pt>
          <cx:pt idx="5623">500</cx:pt>
          <cx:pt idx="5624">400</cx:pt>
          <cx:pt idx="5625">400</cx:pt>
          <cx:pt idx="5626">400</cx:pt>
          <cx:pt idx="5627">500</cx:pt>
          <cx:pt idx="5628">2100</cx:pt>
          <cx:pt idx="5629">1900</cx:pt>
          <cx:pt idx="5630">1700</cx:pt>
          <cx:pt idx="5631">2100</cx:pt>
          <cx:pt idx="5632">2100</cx:pt>
          <cx:pt idx="5633">1600</cx:pt>
          <cx:pt idx="5634">1900</cx:pt>
          <cx:pt idx="5635">1300</cx:pt>
          <cx:pt idx="5636">1100</cx:pt>
          <cx:pt idx="5637">1600</cx:pt>
          <cx:pt idx="5638">800</cx:pt>
          <cx:pt idx="5639">400</cx:pt>
          <cx:pt idx="5640">200</cx:pt>
          <cx:pt idx="5641">0</cx:pt>
          <cx:pt idx="5642">35500</cx:pt>
          <cx:pt idx="5643">1900</cx:pt>
          <cx:pt idx="5644">100</cx:pt>
          <cx:pt idx="5645">100</cx:pt>
          <cx:pt idx="5646">3300</cx:pt>
          <cx:pt idx="5647">5600</cx:pt>
          <cx:pt idx="5648">4300</cx:pt>
          <cx:pt idx="5649">4500</cx:pt>
          <cx:pt idx="5650">1100</cx:pt>
          <cx:pt idx="5651">2300</cx:pt>
          <cx:pt idx="5652">700</cx:pt>
          <cx:pt idx="5653">1000</cx:pt>
          <cx:pt idx="5654">1200</cx:pt>
          <cx:pt idx="5655">1400</cx:pt>
          <cx:pt idx="5656">1000</cx:pt>
          <cx:pt idx="5657">600</cx:pt>
          <cx:pt idx="5658">1700</cx:pt>
          <cx:pt idx="5659">1500</cx:pt>
          <cx:pt idx="5660">900</cx:pt>
          <cx:pt idx="5661">2500</cx:pt>
          <cx:pt idx="5662">1000</cx:pt>
          <cx:pt idx="5663">900</cx:pt>
          <cx:pt idx="5664">0</cx:pt>
          <cx:pt idx="5665">0</cx:pt>
          <cx:pt idx="5666">0</cx:pt>
          <cx:pt idx="5667">0</cx:pt>
          <cx:pt idx="5668">0</cx:pt>
          <cx:pt idx="5669">0</cx:pt>
          <cx:pt idx="5670">0</cx:pt>
          <cx:pt idx="5671">100</cx:pt>
          <cx:pt idx="5672">0</cx:pt>
          <cx:pt idx="5673">0</cx:pt>
          <cx:pt idx="5674">0</cx:pt>
          <cx:pt idx="5675">0</cx:pt>
          <cx:pt idx="5676">0</cx:pt>
          <cx:pt idx="5677">3100</cx:pt>
          <cx:pt idx="5678">700</cx:pt>
          <cx:pt idx="5679">600</cx:pt>
          <cx:pt idx="5680">600</cx:pt>
          <cx:pt idx="5681">500</cx:pt>
          <cx:pt idx="5682">0</cx:pt>
          <cx:pt idx="5683">0</cx:pt>
          <cx:pt idx="5684">0</cx:pt>
          <cx:pt idx="5685">0</cx:pt>
          <cx:pt idx="5686">0</cx:pt>
          <cx:pt idx="5687">0</cx:pt>
          <cx:pt idx="5688">0</cx:pt>
          <cx:pt idx="5689">0</cx:pt>
          <cx:pt idx="5690">0</cx:pt>
          <cx:pt idx="5691">0</cx:pt>
          <cx:pt idx="5692">0</cx:pt>
          <cx:pt idx="5693">100</cx:pt>
          <cx:pt idx="5694">0</cx:pt>
          <cx:pt idx="5695">0</cx:pt>
          <cx:pt idx="5696">200</cx:pt>
          <cx:pt idx="5697">0</cx:pt>
          <cx:pt idx="5698">0</cx:pt>
          <cx:pt idx="5699">1200</cx:pt>
          <cx:pt idx="5700">600</cx:pt>
          <cx:pt idx="5701">0</cx:pt>
          <cx:pt idx="5702">600</cx:pt>
          <cx:pt idx="5703">0</cx:pt>
          <cx:pt idx="5704">8300</cx:pt>
          <cx:pt idx="5705">1800</cx:pt>
          <cx:pt idx="5706">600</cx:pt>
          <cx:pt idx="5707">8200</cx:pt>
          <cx:pt idx="5708">1100</cx:pt>
          <cx:pt idx="5709">4300</cx:pt>
          <cx:pt idx="5710">4100</cx:pt>
          <cx:pt idx="5711">500</cx:pt>
          <cx:pt idx="5712">1100</cx:pt>
          <cx:pt idx="5713">5000</cx:pt>
          <cx:pt idx="5714">3100</cx:pt>
          <cx:pt idx="5715">1700</cx:pt>
          <cx:pt idx="5716">13700</cx:pt>
          <cx:pt idx="5717">2800</cx:pt>
          <cx:pt idx="5718">2200</cx:pt>
          <cx:pt idx="5719">600</cx:pt>
          <cx:pt idx="5720">900</cx:pt>
          <cx:pt idx="5721">100</cx:pt>
          <cx:pt idx="5722">4000</cx:pt>
          <cx:pt idx="5723">1700</cx:pt>
          <cx:pt idx="5724">400</cx:pt>
          <cx:pt idx="5725">600</cx:pt>
          <cx:pt idx="5726">200</cx:pt>
          <cx:pt idx="5727">25700</cx:pt>
          <cx:pt idx="5728">1300</cx:pt>
          <cx:pt idx="5729">9300</cx:pt>
          <cx:pt idx="5730">100</cx:pt>
          <cx:pt idx="5731">700</cx:pt>
          <cx:pt idx="5732">3600</cx:pt>
          <cx:pt idx="5733">100</cx:pt>
          <cx:pt idx="5734">300</cx:pt>
          <cx:pt idx="5735">300</cx:pt>
          <cx:pt idx="5736">2700</cx:pt>
          <cx:pt idx="5737">700</cx:pt>
          <cx:pt idx="5738">1000</cx:pt>
          <cx:pt idx="5739">7200</cx:pt>
          <cx:pt idx="5740">600</cx:pt>
          <cx:pt idx="5741">6600</cx:pt>
          <cx:pt idx="5742">1200</cx:pt>
          <cx:pt idx="5743">8700</cx:pt>
          <cx:pt idx="5744">1400</cx:pt>
          <cx:pt idx="5745">6100</cx:pt>
          <cx:pt idx="5746">300</cx:pt>
          <cx:pt idx="5747">7200</cx:pt>
          <cx:pt idx="5748">1500</cx:pt>
          <cx:pt idx="5749">700</cx:pt>
          <cx:pt idx="5750">200</cx:pt>
          <cx:pt idx="5751">800</cx:pt>
          <cx:pt idx="5752">1000</cx:pt>
          <cx:pt idx="5753">2000</cx:pt>
          <cx:pt idx="5754">3500</cx:pt>
          <cx:pt idx="5755">100</cx:pt>
          <cx:pt idx="5756">500</cx:pt>
          <cx:pt idx="5757">800</cx:pt>
          <cx:pt idx="5758">2700</cx:pt>
          <cx:pt idx="5759">0</cx:pt>
          <cx:pt idx="5760">1400</cx:pt>
          <cx:pt idx="5761">1100</cx:pt>
          <cx:pt idx="5762">700</cx:pt>
          <cx:pt idx="5763">5200</cx:pt>
          <cx:pt idx="5764">5400</cx:pt>
          <cx:pt idx="5765">900</cx:pt>
          <cx:pt idx="5766">800</cx:pt>
          <cx:pt idx="5767">5300</cx:pt>
          <cx:pt idx="5768">600</cx:pt>
          <cx:pt idx="5769">1700</cx:pt>
          <cx:pt idx="5770">2100</cx:pt>
          <cx:pt idx="5771">200</cx:pt>
          <cx:pt idx="5772">700</cx:pt>
          <cx:pt idx="5773">2200</cx:pt>
          <cx:pt idx="5774">0</cx:pt>
          <cx:pt idx="5775">0</cx:pt>
          <cx:pt idx="5776">0</cx:pt>
          <cx:pt idx="5777">800</cx:pt>
          <cx:pt idx="5778">8800</cx:pt>
          <cx:pt idx="5779">1500</cx:pt>
          <cx:pt idx="5780">700</cx:pt>
          <cx:pt idx="5781">400</cx:pt>
          <cx:pt idx="5782">1400</cx:pt>
          <cx:pt idx="5783">1700</cx:pt>
          <cx:pt idx="5784">900</cx:pt>
          <cx:pt idx="5785">200</cx:pt>
          <cx:pt idx="5786">34200</cx:pt>
          <cx:pt idx="5787">0</cx:pt>
          <cx:pt idx="5788">600</cx:pt>
          <cx:pt idx="5789">600</cx:pt>
          <cx:pt idx="5790">7500</cx:pt>
          <cx:pt idx="5791">10400</cx:pt>
          <cx:pt idx="5792">800</cx:pt>
          <cx:pt idx="5793">0</cx:pt>
          <cx:pt idx="5794">200</cx:pt>
          <cx:pt idx="5795">4900</cx:pt>
          <cx:pt idx="5796">3000</cx:pt>
          <cx:pt idx="5797">600</cx:pt>
          <cx:pt idx="5798">2000</cx:pt>
          <cx:pt idx="5799">600</cx:pt>
          <cx:pt idx="5800">6100</cx:pt>
          <cx:pt idx="5801">4000</cx:pt>
          <cx:pt idx="5802">17400</cx:pt>
          <cx:pt idx="5803">15800</cx:pt>
          <cx:pt idx="5804">2000</cx:pt>
          <cx:pt idx="5805">1800</cx:pt>
          <cx:pt idx="5806">900</cx:pt>
          <cx:pt idx="5807">0</cx:pt>
          <cx:pt idx="5808">1300</cx:pt>
          <cx:pt idx="5809">400</cx:pt>
          <cx:pt idx="5810">800</cx:pt>
          <cx:pt idx="5811">0</cx:pt>
          <cx:pt idx="5812">1100</cx:pt>
          <cx:pt idx="5813">800</cx:pt>
          <cx:pt idx="5814">18200</cx:pt>
          <cx:pt idx="5815">0</cx:pt>
          <cx:pt idx="5816">1000</cx:pt>
          <cx:pt idx="5817">200</cx:pt>
          <cx:pt idx="5818">3000</cx:pt>
          <cx:pt idx="5819">3600</cx:pt>
          <cx:pt idx="5820">5300</cx:pt>
          <cx:pt idx="5821">4800</cx:pt>
          <cx:pt idx="5822">700</cx:pt>
          <cx:pt idx="5823">1700</cx:pt>
          <cx:pt idx="5824">1900</cx:pt>
          <cx:pt idx="5825">2800</cx:pt>
          <cx:pt idx="5826">10500</cx:pt>
          <cx:pt idx="5827">900</cx:pt>
          <cx:pt idx="5828">1500</cx:pt>
          <cx:pt idx="5829">2200</cx:pt>
          <cx:pt idx="5830">3300</cx:pt>
          <cx:pt idx="5831">500</cx:pt>
          <cx:pt idx="5832">4200</cx:pt>
          <cx:pt idx="5833">100</cx:pt>
          <cx:pt idx="5834">0</cx:pt>
          <cx:pt idx="5835">4800</cx:pt>
          <cx:pt idx="5836">14400</cx:pt>
          <cx:pt idx="5837">1600</cx:pt>
          <cx:pt idx="5838">0</cx:pt>
          <cx:pt idx="5839">200</cx:pt>
          <cx:pt idx="5840">700</cx:pt>
          <cx:pt idx="5841">2300</cx:pt>
          <cx:pt idx="5842">3800</cx:pt>
          <cx:pt idx="5843">1600</cx:pt>
          <cx:pt idx="5844">29600</cx:pt>
          <cx:pt idx="5845">0</cx:pt>
          <cx:pt idx="5846">1200</cx:pt>
          <cx:pt idx="5847">400</cx:pt>
          <cx:pt idx="5848">19400</cx:pt>
          <cx:pt idx="5849">400</cx:pt>
          <cx:pt idx="5850">0</cx:pt>
          <cx:pt idx="5851">3000</cx:pt>
          <cx:pt idx="5852">900</cx:pt>
          <cx:pt idx="5853">1200</cx:pt>
          <cx:pt idx="5854">500</cx:pt>
          <cx:pt idx="5855">600</cx:pt>
          <cx:pt idx="5856">1500</cx:pt>
          <cx:pt idx="5857">0</cx:pt>
          <cx:pt idx="5858">5500</cx:pt>
          <cx:pt idx="5859">1100</cx:pt>
          <cx:pt idx="5860">7600</cx:pt>
          <cx:pt idx="5861">0</cx:pt>
          <cx:pt idx="5862">300</cx:pt>
          <cx:pt idx="5863">100</cx:pt>
          <cx:pt idx="5864">100</cx:pt>
          <cx:pt idx="5865">0</cx:pt>
          <cx:pt idx="5866">3900</cx:pt>
          <cx:pt idx="5867">6600</cx:pt>
          <cx:pt idx="5868">400</cx:pt>
          <cx:pt idx="5869">3700</cx:pt>
          <cx:pt idx="5870">3800</cx:pt>
          <cx:pt idx="5871">10700</cx:pt>
          <cx:pt idx="5872">1400</cx:pt>
          <cx:pt idx="5873">600</cx:pt>
          <cx:pt idx="5874">2800</cx:pt>
          <cx:pt idx="5875">1400</cx:pt>
          <cx:pt idx="5876">5000</cx:pt>
          <cx:pt idx="5877">100</cx:pt>
          <cx:pt idx="5878">700</cx:pt>
          <cx:pt idx="5879">0</cx:pt>
          <cx:pt idx="5880">300</cx:pt>
          <cx:pt idx="5881">200</cx:pt>
          <cx:pt idx="5882">11600</cx:pt>
          <cx:pt idx="5883">800</cx:pt>
          <cx:pt idx="5884">5300</cx:pt>
          <cx:pt idx="5885">15200</cx:pt>
          <cx:pt idx="5886">10900</cx:pt>
          <cx:pt idx="5887">1600</cx:pt>
          <cx:pt idx="5888">6600</cx:pt>
          <cx:pt idx="5889">5900</cx:pt>
          <cx:pt idx="5890">300</cx:pt>
          <cx:pt idx="5891">4400</cx:pt>
          <cx:pt idx="5892">300</cx:pt>
          <cx:pt idx="5893">100</cx:pt>
          <cx:pt idx="5894">9100</cx:pt>
          <cx:pt idx="5895">2200</cx:pt>
          <cx:pt idx="5896">100</cx:pt>
          <cx:pt idx="5897">14000</cx:pt>
          <cx:pt idx="5898">100</cx:pt>
          <cx:pt idx="5899">5400</cx:pt>
          <cx:pt idx="5900">700</cx:pt>
          <cx:pt idx="5901">0</cx:pt>
          <cx:pt idx="5902">15800</cx:pt>
          <cx:pt idx="5903">2200</cx:pt>
          <cx:pt idx="5904">5400</cx:pt>
          <cx:pt idx="5905">0</cx:pt>
          <cx:pt idx="5906">2400</cx:pt>
          <cx:pt idx="5907">700</cx:pt>
          <cx:pt idx="5908">11100</cx:pt>
          <cx:pt idx="5909">700</cx:pt>
          <cx:pt idx="5910">11500</cx:pt>
          <cx:pt idx="5911">1800</cx:pt>
          <cx:pt idx="5912">12100</cx:pt>
          <cx:pt idx="5913">800</cx:pt>
          <cx:pt idx="5914">0</cx:pt>
          <cx:pt idx="5915">4500</cx:pt>
          <cx:pt idx="5916">17600</cx:pt>
          <cx:pt idx="5917">500</cx:pt>
          <cx:pt idx="5918">0</cx:pt>
          <cx:pt idx="5919">14000</cx:pt>
          <cx:pt idx="5920">1200</cx:pt>
          <cx:pt idx="5921">10100</cx:pt>
          <cx:pt idx="5922">0</cx:pt>
          <cx:pt idx="5923">400</cx:pt>
          <cx:pt idx="5924">3900</cx:pt>
          <cx:pt idx="5925">500</cx:pt>
          <cx:pt idx="5926">200</cx:pt>
          <cx:pt idx="5927">1100</cx:pt>
          <cx:pt idx="5928">1100</cx:pt>
          <cx:pt idx="5929">0</cx:pt>
          <cx:pt idx="5930">0</cx:pt>
          <cx:pt idx="5931">2500</cx:pt>
          <cx:pt idx="5932">800</cx:pt>
          <cx:pt idx="5933">300</cx:pt>
          <cx:pt idx="5934">300</cx:pt>
          <cx:pt idx="5935">14000</cx:pt>
          <cx:pt idx="5936">400</cx:pt>
          <cx:pt idx="5937">1100</cx:pt>
          <cx:pt idx="5938">500</cx:pt>
          <cx:pt idx="5939">4200</cx:pt>
          <cx:pt idx="5940">1800</cx:pt>
          <cx:pt idx="5941">1000</cx:pt>
          <cx:pt idx="5942">100</cx:pt>
          <cx:pt idx="5943">100</cx:pt>
          <cx:pt idx="5944">10400</cx:pt>
          <cx:pt idx="5945">300</cx:pt>
          <cx:pt idx="5946">600</cx:pt>
          <cx:pt idx="5947">200</cx:pt>
          <cx:pt idx="5948">300</cx:pt>
          <cx:pt idx="5949">300</cx:pt>
          <cx:pt idx="5950">34200</cx:pt>
          <cx:pt idx="5951">100</cx:pt>
          <cx:pt idx="5952">1500</cx:pt>
          <cx:pt idx="5953">400</cx:pt>
          <cx:pt idx="5954">400</cx:pt>
          <cx:pt idx="5955">2800</cx:pt>
          <cx:pt idx="5956">1100</cx:pt>
          <cx:pt idx="5957">1900</cx:pt>
          <cx:pt idx="5958">1900</cx:pt>
          <cx:pt idx="5959">1800</cx:pt>
          <cx:pt idx="5960">0</cx:pt>
          <cx:pt idx="5961">300</cx:pt>
          <cx:pt idx="5962">0</cx:pt>
          <cx:pt idx="5963">200</cx:pt>
          <cx:pt idx="5964">300</cx:pt>
          <cx:pt idx="5965">11100</cx:pt>
          <cx:pt idx="5966">0</cx:pt>
          <cx:pt idx="5967">1600</cx:pt>
          <cx:pt idx="5968">700</cx:pt>
          <cx:pt idx="5969">400</cx:pt>
          <cx:pt idx="5970">1000</cx:pt>
          <cx:pt idx="5971">0</cx:pt>
          <cx:pt idx="5972">200</cx:pt>
          <cx:pt idx="5973">100</cx:pt>
          <cx:pt idx="5974">100</cx:pt>
          <cx:pt idx="5975">0</cx:pt>
          <cx:pt idx="5976">1100</cx:pt>
          <cx:pt idx="5977">400</cx:pt>
          <cx:pt idx="5978">400</cx:pt>
          <cx:pt idx="5979">0</cx:pt>
          <cx:pt idx="5980">600</cx:pt>
          <cx:pt idx="5981">1500</cx:pt>
          <cx:pt idx="5982">200</cx:pt>
          <cx:pt idx="5983">100</cx:pt>
          <cx:pt idx="5984">800</cx:pt>
          <cx:pt idx="5985">2000</cx:pt>
          <cx:pt idx="5986">0</cx:pt>
          <cx:pt idx="5987">3000</cx:pt>
          <cx:pt idx="5988">2100</cx:pt>
          <cx:pt idx="5989">0</cx:pt>
          <cx:pt idx="5990">11600</cx:pt>
          <cx:pt idx="5991">1500</cx:pt>
          <cx:pt idx="5992">1700</cx:pt>
          <cx:pt idx="5993">0</cx:pt>
          <cx:pt idx="5994">0</cx:pt>
          <cx:pt idx="5995">100</cx:pt>
          <cx:pt idx="5996">18800</cx:pt>
          <cx:pt idx="5997">0</cx:pt>
          <cx:pt idx="5998">3600</cx:pt>
          <cx:pt idx="5999">2000</cx:pt>
          <cx:pt idx="6000">100</cx:pt>
          <cx:pt idx="6001">600</cx:pt>
          <cx:pt idx="6002">1200</cx:pt>
          <cx:pt idx="6003">1200</cx:pt>
          <cx:pt idx="6004">1700</cx:pt>
          <cx:pt idx="6005">16600</cx:pt>
          <cx:pt idx="6006">1000</cx:pt>
          <cx:pt idx="6007">16800</cx:pt>
          <cx:pt idx="6008">0</cx:pt>
          <cx:pt idx="6009">1100</cx:pt>
          <cx:pt idx="6010">5800</cx:pt>
          <cx:pt idx="6011">500</cx:pt>
          <cx:pt idx="6012">40300</cx:pt>
          <cx:pt idx="6013">600</cx:pt>
          <cx:pt idx="6014">800</cx:pt>
          <cx:pt idx="6015">6300</cx:pt>
          <cx:pt idx="6016">8300</cx:pt>
          <cx:pt idx="6017">1200</cx:pt>
          <cx:pt idx="6018">0</cx:pt>
          <cx:pt idx="6019">600</cx:pt>
          <cx:pt idx="6020">0</cx:pt>
          <cx:pt idx="6021">100</cx:pt>
          <cx:pt idx="6022">78600</cx:pt>
          <cx:pt idx="6023">93400</cx:pt>
          <cx:pt idx="6024">67800</cx:pt>
          <cx:pt idx="6025">105100</cx:pt>
          <cx:pt idx="6026">56200</cx:pt>
          <cx:pt idx="6027">85000</cx:pt>
          <cx:pt idx="6028">52500</cx:pt>
          <cx:pt idx="6029">45300</cx:pt>
          <cx:pt idx="6030">44900</cx:pt>
          <cx:pt idx="6031">94200</cx:pt>
          <cx:pt idx="6032">125600</cx:pt>
          <cx:pt idx="6033">84800</cx:pt>
          <cx:pt idx="6034">116700</cx:pt>
          <cx:pt idx="6035">80100</cx:pt>
          <cx:pt idx="6036">112900</cx:pt>
          <cx:pt idx="6037">95700</cx:pt>
          <cx:pt idx="6038">98200</cx:pt>
          <cx:pt idx="6039">108300</cx:pt>
          <cx:pt idx="6040">101500</cx:pt>
          <cx:pt idx="6041">110400</cx:pt>
          <cx:pt idx="6042">110800</cx:pt>
          <cx:pt idx="6043">102300</cx:pt>
          <cx:pt idx="6044">173200</cx:pt>
          <cx:pt idx="6045">107100</cx:pt>
          <cx:pt idx="6046">195300</cx:pt>
          <cx:pt idx="6047">32000</cx:pt>
          <cx:pt idx="6048">84800</cx:pt>
          <cx:pt idx="6049">45500</cx:pt>
          <cx:pt idx="6050">121300</cx:pt>
          <cx:pt idx="6051">66900</cx:pt>
          <cx:pt idx="6052">39600</cx:pt>
          <cx:pt idx="6053">70600</cx:pt>
          <cx:pt idx="6054">66200</cx:pt>
          <cx:pt idx="6055">0</cx:pt>
          <cx:pt idx="6056">153400</cx:pt>
          <cx:pt idx="6057">50400</cx:pt>
          <cx:pt idx="6058">0</cx:pt>
          <cx:pt idx="6059">201600</cx:pt>
          <cx:pt idx="6060">0</cx:pt>
          <cx:pt idx="6061">243400</cx:pt>
          <cx:pt idx="6062">0</cx:pt>
          <cx:pt idx="6063">212500</cx:pt>
          <cx:pt idx="6064">0</cx:pt>
          <cx:pt idx="6065">231500</cx:pt>
          <cx:pt idx="6066">0</cx:pt>
          <cx:pt idx="6067">239300</cx:pt>
          <cx:pt idx="6068">0</cx:pt>
          <cx:pt idx="6069">198400</cx:pt>
          <cx:pt idx="6070">0</cx:pt>
          <cx:pt idx="6071">195300</cx:pt>
          <cx:pt idx="6072">220100</cx:pt>
          <cx:pt idx="6073">210200</cx:pt>
          <cx:pt idx="6074">210000</cx:pt>
          <cx:pt idx="6075">185400</cx:pt>
          <cx:pt idx="6076">199900</cx:pt>
          <cx:pt idx="6077">0</cx:pt>
          <cx:pt idx="6078">0</cx:pt>
          <cx:pt idx="6079">0</cx:pt>
          <cx:pt idx="6080">0</cx:pt>
          <cx:pt idx="6081">0</cx:pt>
          <cx:pt idx="6082">0</cx:pt>
          <cx:pt idx="6083">0</cx:pt>
          <cx:pt idx="6084">0</cx:pt>
          <cx:pt idx="6085">0</cx:pt>
          <cx:pt idx="6086">0</cx:pt>
          <cx:pt idx="6087">0</cx:pt>
          <cx:pt idx="6088">0</cx:pt>
          <cx:pt idx="6089">600</cx:pt>
          <cx:pt idx="6090">600</cx:pt>
          <cx:pt idx="6091">300</cx:pt>
          <cx:pt idx="6092">600</cx:pt>
          <cx:pt idx="6093">700</cx:pt>
          <cx:pt idx="6094">500</cx:pt>
          <cx:pt idx="6095">900</cx:pt>
          <cx:pt idx="6096">900</cx:pt>
          <cx:pt idx="6097">0</cx:pt>
          <cx:pt idx="6098">300</cx:pt>
          <cx:pt idx="6099">2800</cx:pt>
          <cx:pt idx="6100">800</cx:pt>
        </cx:lvl>
      </cx:numDim>
    </cx:data>
  </cx:chartData>
  <cx:chart>
    <cx:title pos="t" align="ctr" overlay="0">
      <cx:tx>
        <cx:txData>
          <cx:v>Commercial (555 users)</cx:v>
        </cx:txData>
      </cx:tx>
      <cx:txPr>
        <a:bodyPr spcFirstLastPara="1" vertOverflow="ellipsis" horzOverflow="overflow" wrap="square" lIns="0" tIns="0" rIns="0" bIns="0" anchor="ctr" anchorCtr="1"/>
        <a:lstStyle/>
        <a:p>
          <a:pPr algn="ctr" rtl="0">
            <a:defRPr/>
          </a:pPr>
          <a:r>
            <a:rPr lang="en-US" sz="1400" b="0" i="0" u="none" strike="noStrike" baseline="0">
              <a:solidFill>
                <a:sysClr val="windowText" lastClr="000000">
                  <a:lumMod val="65000"/>
                  <a:lumOff val="35000"/>
                </a:sysClr>
              </a:solidFill>
              <a:latin typeface="Aptos Narrow" panose="02110004020202020204"/>
            </a:rPr>
            <a:t>Commercial (555 users)</a:t>
          </a:r>
        </a:p>
      </cx:txPr>
    </cx:title>
    <cx:plotArea>
      <cx:plotAreaRegion>
        <cx:series layoutId="clusteredColumn" uniqueId="{2D48DEEB-544E-45EF-9C59-E230ABC8B609}">
          <cx:dataId val="0"/>
          <cx:layoutPr>
            <cx:binning intervalClosed="r" underflow="1" overflow="12000">
              <cx:binSize val="1000"/>
            </cx:binning>
          </cx:layoutPr>
        </cx:series>
      </cx:plotAreaRegion>
      <cx:axis id="0">
        <cx:catScaling gapWidth="0"/>
        <cx:tickLabels/>
      </cx:axis>
      <cx:axis id="1">
        <cx:valScaling/>
        <cx:majorGridlines/>
        <cx:tickLabels/>
      </cx:axis>
    </cx:plotArea>
  </cx:chart>
</cx:chartSpace>
</file>

<file path=ppt/charts/chartEx3.xml><?xml version="1.0" encoding="utf-8"?>
<cx:chartSpace xmlns:a="http://schemas.openxmlformats.org/drawingml/2006/main" xmlns:r="http://schemas.openxmlformats.org/officeDocument/2006/relationships" xmlns:cx="http://schemas.microsoft.com/office/drawing/2014/chartex">
  <cx:chartData>
    <cx:data id="0">
      <cx:numDim type="val">
        <cx:f>'[Havelock Consumption.xlsx]Sheet3'!$N$6306:$N$66112</cx:f>
        <cx:lvl ptCount="59807" formatCode="General">
          <cx:pt idx="0">4400</cx:pt>
          <cx:pt idx="1">5100</cx:pt>
          <cx:pt idx="2">6000</cx:pt>
          <cx:pt idx="3">4900</cx:pt>
          <cx:pt idx="4">5300</cx:pt>
          <cx:pt idx="5">6800</cx:pt>
          <cx:pt idx="6">6200</cx:pt>
          <cx:pt idx="7">3600</cx:pt>
          <cx:pt idx="8">4300</cx:pt>
          <cx:pt idx="9">3400</cx:pt>
          <cx:pt idx="10">4400</cx:pt>
          <cx:pt idx="11">9800</cx:pt>
          <cx:pt idx="12">17200</cx:pt>
          <cx:pt idx="13">9600</cx:pt>
          <cx:pt idx="14">5600</cx:pt>
          <cx:pt idx="15">8500</cx:pt>
          <cx:pt idx="16">11100</cx:pt>
          <cx:pt idx="17">11200</cx:pt>
          <cx:pt idx="18">6100</cx:pt>
          <cx:pt idx="19">8500</cx:pt>
          <cx:pt idx="20">6000</cx:pt>
          <cx:pt idx="21">7600</cx:pt>
          <cx:pt idx="22">2900</cx:pt>
          <cx:pt idx="23">4600</cx:pt>
          <cx:pt idx="24">18300</cx:pt>
          <cx:pt idx="25">25000</cx:pt>
          <cx:pt idx="26">7700</cx:pt>
          <cx:pt idx="27">7700</cx:pt>
          <cx:pt idx="28">8500</cx:pt>
          <cx:pt idx="29">4200</cx:pt>
          <cx:pt idx="30">5200</cx:pt>
          <cx:pt idx="31">4300</cx:pt>
          <cx:pt idx="32">4400</cx:pt>
          <cx:pt idx="33">1500</cx:pt>
          <cx:pt idx="34">2000</cx:pt>
          <cx:pt idx="35">2300</cx:pt>
          <cx:pt idx="36">2900</cx:pt>
          <cx:pt idx="37">2900</cx:pt>
          <cx:pt idx="38">3500</cx:pt>
          <cx:pt idx="39">3800</cx:pt>
          <cx:pt idx="40">2600</cx:pt>
          <cx:pt idx="41">3000</cx:pt>
          <cx:pt idx="42">2900</cx:pt>
          <cx:pt idx="43">3400</cx:pt>
          <cx:pt idx="44">2800</cx:pt>
          <cx:pt idx="45">3800</cx:pt>
          <cx:pt idx="46">4600</cx:pt>
          <cx:pt idx="47">4200</cx:pt>
          <cx:pt idx="48">7400</cx:pt>
          <cx:pt idx="49">9200</cx:pt>
          <cx:pt idx="50">13100</cx:pt>
          <cx:pt idx="51">4500</cx:pt>
          <cx:pt idx="52">7100</cx:pt>
          <cx:pt idx="53">4900</cx:pt>
          <cx:pt idx="54">6600</cx:pt>
          <cx:pt idx="55">3900</cx:pt>
          <cx:pt idx="56">3300</cx:pt>
          <cx:pt idx="57">3300</cx:pt>
          <cx:pt idx="58">700</cx:pt>
          <cx:pt idx="59">4800</cx:pt>
          <cx:pt idx="60">3300</cx:pt>
          <cx:pt idx="61">1700</cx:pt>
          <cx:pt idx="62">3500</cx:pt>
          <cx:pt idx="63">2900</cx:pt>
          <cx:pt idx="64">3600</cx:pt>
          <cx:pt idx="65">2000</cx:pt>
          <cx:pt idx="66">2300</cx:pt>
          <cx:pt idx="67">3600</cx:pt>
          <cx:pt idx="68">2600</cx:pt>
          <cx:pt idx="69">3400</cx:pt>
          <cx:pt idx="70">2900</cx:pt>
          <cx:pt idx="71">7800</cx:pt>
          <cx:pt idx="72">3700</cx:pt>
          <cx:pt idx="73">4600</cx:pt>
          <cx:pt idx="74">3600</cx:pt>
          <cx:pt idx="75">4400</cx:pt>
          <cx:pt idx="76">1800</cx:pt>
          <cx:pt idx="77">2300</cx:pt>
          <cx:pt idx="78">3000</cx:pt>
          <cx:pt idx="79">3000</cx:pt>
          <cx:pt idx="80">3600</cx:pt>
          <cx:pt idx="81">3100</cx:pt>
          <cx:pt idx="82">3700</cx:pt>
          <cx:pt idx="83">2500</cx:pt>
          <cx:pt idx="84">2500</cx:pt>
          <cx:pt idx="85">2400</cx:pt>
          <cx:pt idx="86">3100</cx:pt>
          <cx:pt idx="87">4600</cx:pt>
          <cx:pt idx="88">5200</cx:pt>
          <cx:pt idx="89">5000</cx:pt>
          <cx:pt idx="90">4000</cx:pt>
          <cx:pt idx="91">6100</cx:pt>
          <cx:pt idx="92">7400</cx:pt>
          <cx:pt idx="93">6800</cx:pt>
          <cx:pt idx="94">3200</cx:pt>
          <cx:pt idx="95">5600</cx:pt>
          <cx:pt idx="96">3600</cx:pt>
          <cx:pt idx="97">3000</cx:pt>
          <cx:pt idx="98">6400</cx:pt>
          <cx:pt idx="99">7400</cx:pt>
          <cx:pt idx="100">3900</cx:pt>
          <cx:pt idx="101">22900</cx:pt>
          <cx:pt idx="102">5700</cx:pt>
          <cx:pt idx="103">4100</cx:pt>
          <cx:pt idx="104">3800</cx:pt>
          <cx:pt idx="105">2600</cx:pt>
          <cx:pt idx="106">3400</cx:pt>
          <cx:pt idx="107">1900</cx:pt>
          <cx:pt idx="108">2100</cx:pt>
          <cx:pt idx="109">6700</cx:pt>
          <cx:pt idx="110">6600</cx:pt>
          <cx:pt idx="111">6300</cx:pt>
          <cx:pt idx="112">6100</cx:pt>
          <cx:pt idx="113">7000</cx:pt>
          <cx:pt idx="114">6600</cx:pt>
          <cx:pt idx="115">8600</cx:pt>
          <cx:pt idx="116">5900</cx:pt>
          <cx:pt idx="117">8700</cx:pt>
          <cx:pt idx="118">6300</cx:pt>
          <cx:pt idx="119">7200</cx:pt>
          <cx:pt idx="120">600</cx:pt>
          <cx:pt idx="121">800</cx:pt>
          <cx:pt idx="122">800</cx:pt>
          <cx:pt idx="123">2000</cx:pt>
          <cx:pt idx="124">800</cx:pt>
          <cx:pt idx="125">900</cx:pt>
          <cx:pt idx="126">1100</cx:pt>
          <cx:pt idx="127">500</cx:pt>
          <cx:pt idx="128">800</cx:pt>
          <cx:pt idx="129">400</cx:pt>
          <cx:pt idx="130">1400</cx:pt>
          <cx:pt idx="131">1000</cx:pt>
          <cx:pt idx="132">900</cx:pt>
          <cx:pt idx="133">900</cx:pt>
          <cx:pt idx="134">1000</cx:pt>
          <cx:pt idx="135">1000</cx:pt>
          <cx:pt idx="136">500</cx:pt>
          <cx:pt idx="137">2000</cx:pt>
          <cx:pt idx="138">2100</cx:pt>
          <cx:pt idx="139">1000</cx:pt>
          <cx:pt idx="140">500</cx:pt>
          <cx:pt idx="141">800</cx:pt>
          <cx:pt idx="142">5700</cx:pt>
          <cx:pt idx="143">5000</cx:pt>
          <cx:pt idx="144">4400</cx:pt>
          <cx:pt idx="145">3500</cx:pt>
          <cx:pt idx="146">4900</cx:pt>
          <cx:pt idx="147">6000</cx:pt>
          <cx:pt idx="148">2600</cx:pt>
          <cx:pt idx="149">2700</cx:pt>
          <cx:pt idx="150">1400</cx:pt>
          <cx:pt idx="151">2500</cx:pt>
          <cx:pt idx="152">0</cx:pt>
          <cx:pt idx="153">0</cx:pt>
          <cx:pt idx="154">6700</cx:pt>
          <cx:pt idx="155">3500</cx:pt>
          <cx:pt idx="156">3000</cx:pt>
          <cx:pt idx="157">3500</cx:pt>
          <cx:pt idx="158">3000</cx:pt>
          <cx:pt idx="159">1800</cx:pt>
          <cx:pt idx="160">1500</cx:pt>
          <cx:pt idx="161">500</cx:pt>
          <cx:pt idx="162">1300</cx:pt>
          <cx:pt idx="163">2100</cx:pt>
          <cx:pt idx="164">1400</cx:pt>
          <cx:pt idx="165">1000</cx:pt>
          <cx:pt idx="166">3400</cx:pt>
          <cx:pt idx="167">4600</cx:pt>
          <cx:pt idx="168">5300</cx:pt>
          <cx:pt idx="169">6000</cx:pt>
          <cx:pt idx="170">3000</cx:pt>
          <cx:pt idx="171">3600</cx:pt>
          <cx:pt idx="172">3700</cx:pt>
          <cx:pt idx="173">4300</cx:pt>
          <cx:pt idx="174">2000</cx:pt>
          <cx:pt idx="175">1900</cx:pt>
          <cx:pt idx="176">1700</cx:pt>
          <cx:pt idx="177">2800</cx:pt>
          <cx:pt idx="178">5100</cx:pt>
          <cx:pt idx="179">7300</cx:pt>
          <cx:pt idx="180">4000</cx:pt>
          <cx:pt idx="181">1700</cx:pt>
          <cx:pt idx="182">2500</cx:pt>
          <cx:pt idx="183">1900</cx:pt>
          <cx:pt idx="184">1800</cx:pt>
          <cx:pt idx="185">3000</cx:pt>
          <cx:pt idx="186">2400</cx:pt>
          <cx:pt idx="187">2800</cx:pt>
          <cx:pt idx="188">2700</cx:pt>
          <cx:pt idx="189">4100</cx:pt>
          <cx:pt idx="190">3300</cx:pt>
          <cx:pt idx="191">3200</cx:pt>
          <cx:pt idx="192">2600</cx:pt>
          <cx:pt idx="193">3100</cx:pt>
          <cx:pt idx="194">2100</cx:pt>
          <cx:pt idx="195">2000</cx:pt>
          <cx:pt idx="196">800</cx:pt>
          <cx:pt idx="197">1000</cx:pt>
          <cx:pt idx="198">1300</cx:pt>
          <cx:pt idx="199">1600</cx:pt>
          <cx:pt idx="200">3200</cx:pt>
          <cx:pt idx="201">1900</cx:pt>
          <cx:pt idx="202">3500</cx:pt>
          <cx:pt idx="203">1200</cx:pt>
          <cx:pt idx="204">2100</cx:pt>
          <cx:pt idx="205">1800</cx:pt>
          <cx:pt idx="206">2100</cx:pt>
          <cx:pt idx="207">7000</cx:pt>
          <cx:pt idx="208">5600</cx:pt>
          <cx:pt idx="209">3900</cx:pt>
          <cx:pt idx="210">3600</cx:pt>
          <cx:pt idx="211">3800</cx:pt>
          <cx:pt idx="212">7500</cx:pt>
          <cx:pt idx="213">14300</cx:pt>
          <cx:pt idx="214">6300</cx:pt>
          <cx:pt idx="215">9000</cx:pt>
          <cx:pt idx="216">3000</cx:pt>
          <cx:pt idx="217">0</cx:pt>
          <cx:pt idx="218">700</cx:pt>
          <cx:pt idx="219">0</cx:pt>
          <cx:pt idx="220">0</cx:pt>
          <cx:pt idx="221">0</cx:pt>
          <cx:pt idx="222">100</cx:pt>
          <cx:pt idx="223">0</cx:pt>
          <cx:pt idx="224">0</cx:pt>
          <cx:pt idx="225">0</cx:pt>
          <cx:pt idx="226">2500</cx:pt>
          <cx:pt idx="227">3400</cx:pt>
          <cx:pt idx="228">3800</cx:pt>
          <cx:pt idx="229">3800</cx:pt>
          <cx:pt idx="230">4500</cx:pt>
          <cx:pt idx="231">3700</cx:pt>
          <cx:pt idx="232">4600</cx:pt>
          <cx:pt idx="233">2300</cx:pt>
          <cx:pt idx="234">3200</cx:pt>
          <cx:pt idx="235">1900</cx:pt>
          <cx:pt idx="236">2900</cx:pt>
          <cx:pt idx="237">3200</cx:pt>
          <cx:pt idx="238">4200</cx:pt>
          <cx:pt idx="239">3900</cx:pt>
          <cx:pt idx="240">2600</cx:pt>
          <cx:pt idx="241">4000</cx:pt>
          <cx:pt idx="242">4000</cx:pt>
          <cx:pt idx="243">4700</cx:pt>
          <cx:pt idx="244">3500</cx:pt>
          <cx:pt idx="245">10300</cx:pt>
          <cx:pt idx="246">6400</cx:pt>
          <cx:pt idx="247">5600</cx:pt>
          <cx:pt idx="248">3500</cx:pt>
          <cx:pt idx="249">1900</cx:pt>
          <cx:pt idx="250">2000</cx:pt>
          <cx:pt idx="251">1900</cx:pt>
          <cx:pt idx="252">2600</cx:pt>
          <cx:pt idx="253">2700</cx:pt>
          <cx:pt idx="254">2500</cx:pt>
          <cx:pt idx="255">1500</cx:pt>
          <cx:pt idx="256">1900</cx:pt>
          <cx:pt idx="257">900</cx:pt>
          <cx:pt idx="258">1700</cx:pt>
          <cx:pt idx="259">2400</cx:pt>
          <cx:pt idx="260">3100</cx:pt>
          <cx:pt idx="261">3100</cx:pt>
          <cx:pt idx="262">2400</cx:pt>
          <cx:pt idx="263">2300</cx:pt>
          <cx:pt idx="264">3400</cx:pt>
          <cx:pt idx="265">4200</cx:pt>
          <cx:pt idx="266">2300</cx:pt>
          <cx:pt idx="267">3200</cx:pt>
          <cx:pt idx="268">2500</cx:pt>
          <cx:pt idx="269">3000</cx:pt>
          <cx:pt idx="270">3200</cx:pt>
          <cx:pt idx="271">2700</cx:pt>
          <cx:pt idx="272">2400</cx:pt>
          <cx:pt idx="273">2400</cx:pt>
          <cx:pt idx="274">3400</cx:pt>
          <cx:pt idx="275">6300</cx:pt>
          <cx:pt idx="276">6100</cx:pt>
          <cx:pt idx="277">3000</cx:pt>
          <cx:pt idx="278">4200</cx:pt>
          <cx:pt idx="279">3400</cx:pt>
          <cx:pt idx="280">3800</cx:pt>
          <cx:pt idx="281">4600</cx:pt>
          <cx:pt idx="282">4500</cx:pt>
          <cx:pt idx="283">4900</cx:pt>
          <cx:pt idx="284">6100</cx:pt>
          <cx:pt idx="285">7000</cx:pt>
          <cx:pt idx="286">6700</cx:pt>
          <cx:pt idx="287">8600</cx:pt>
          <cx:pt idx="288">5100</cx:pt>
          <cx:pt idx="289">6400</cx:pt>
          <cx:pt idx="290">4900</cx:pt>
          <cx:pt idx="291">5700</cx:pt>
          <cx:pt idx="292">1300</cx:pt>
          <cx:pt idx="293">1700</cx:pt>
          <cx:pt idx="294">1500</cx:pt>
          <cx:pt idx="295">1700</cx:pt>
          <cx:pt idx="296">2500</cx:pt>
          <cx:pt idx="297">2300</cx:pt>
          <cx:pt idx="298">3100</cx:pt>
          <cx:pt idx="299">1300</cx:pt>
          <cx:pt idx="300">2100</cx:pt>
          <cx:pt idx="301">1300</cx:pt>
          <cx:pt idx="302">1900</cx:pt>
          <cx:pt idx="303">5700</cx:pt>
          <cx:pt idx="304">5900</cx:pt>
          <cx:pt idx="305">5200</cx:pt>
          <cx:pt idx="306">5500</cx:pt>
          <cx:pt idx="307">7900</cx:pt>
          <cx:pt idx="308">10100</cx:pt>
          <cx:pt idx="309">8500</cx:pt>
          <cx:pt idx="310">4100</cx:pt>
          <cx:pt idx="311">4300</cx:pt>
          <cx:pt idx="312">3900</cx:pt>
          <cx:pt idx="313">4400</cx:pt>
          <cx:pt idx="314">1800</cx:pt>
          <cx:pt idx="315">1700</cx:pt>
          <cx:pt idx="316">2200</cx:pt>
          <cx:pt idx="317">9700</cx:pt>
          <cx:pt idx="318">6100</cx:pt>
          <cx:pt idx="319">5600</cx:pt>
          <cx:pt idx="320">3400</cx:pt>
          <cx:pt idx="321">1500</cx:pt>
          <cx:pt idx="322">2600</cx:pt>
          <cx:pt idx="323">1400</cx:pt>
          <cx:pt idx="324">2000</cx:pt>
          <cx:pt idx="325">4100</cx:pt>
          <cx:pt idx="326">3500</cx:pt>
          <cx:pt idx="327">3800</cx:pt>
          <cx:pt idx="328">3200</cx:pt>
          <cx:pt idx="329">3500</cx:pt>
          <cx:pt idx="330">5000</cx:pt>
          <cx:pt idx="331">5300</cx:pt>
          <cx:pt idx="332">2700</cx:pt>
          <cx:pt idx="333">3800</cx:pt>
          <cx:pt idx="334">2800</cx:pt>
          <cx:pt idx="335">3300</cx:pt>
          <cx:pt idx="336">900</cx:pt>
          <cx:pt idx="337">1400</cx:pt>
          <cx:pt idx="338">1100</cx:pt>
          <cx:pt idx="339">1300</cx:pt>
          <cx:pt idx="340">1200</cx:pt>
          <cx:pt idx="341">800</cx:pt>
          <cx:pt idx="342">1100</cx:pt>
          <cx:pt idx="343">600</cx:pt>
          <cx:pt idx="344">600</cx:pt>
          <cx:pt idx="345">600</cx:pt>
          <cx:pt idx="346">700</cx:pt>
          <cx:pt idx="347">600</cx:pt>
          <cx:pt idx="348">800</cx:pt>
          <cx:pt idx="349">1900</cx:pt>
          <cx:pt idx="350">2400</cx:pt>
          <cx:pt idx="351">3400</cx:pt>
          <cx:pt idx="352">3700</cx:pt>
          <cx:pt idx="353">3700</cx:pt>
          <cx:pt idx="354">1500</cx:pt>
          <cx:pt idx="355">2500</cx:pt>
          <cx:pt idx="356">1200</cx:pt>
          <cx:pt idx="357">2200</cx:pt>
          <cx:pt idx="358">2700</cx:pt>
          <cx:pt idx="359">3900</cx:pt>
          <cx:pt idx="360">900</cx:pt>
          <cx:pt idx="361">600</cx:pt>
          <cx:pt idx="362">1000</cx:pt>
          <cx:pt idx="363">1500</cx:pt>
          <cx:pt idx="364">2200</cx:pt>
          <cx:pt idx="365">1000</cx:pt>
          <cx:pt idx="366">1700</cx:pt>
          <cx:pt idx="367">1600</cx:pt>
          <cx:pt idx="368">2800</cx:pt>
          <cx:pt idx="369">1200</cx:pt>
          <cx:pt idx="370">1700</cx:pt>
          <cx:pt idx="371">1700</cx:pt>
          <cx:pt idx="372">1700</cx:pt>
          <cx:pt idx="373">2200</cx:pt>
          <cx:pt idx="374">2100</cx:pt>
          <cx:pt idx="375">2400</cx:pt>
          <cx:pt idx="376">1300</cx:pt>
          <cx:pt idx="377">2800</cx:pt>
          <cx:pt idx="378">1100</cx:pt>
          <cx:pt idx="379">1300</cx:pt>
          <cx:pt idx="380">600</cx:pt>
          <cx:pt idx="381">1000</cx:pt>
          <cx:pt idx="382">1200</cx:pt>
          <cx:pt idx="383">1600</cx:pt>
          <cx:pt idx="384">1700</cx:pt>
          <cx:pt idx="385">1700</cx:pt>
          <cx:pt idx="386">1600</cx:pt>
          <cx:pt idx="387">1200</cx:pt>
          <cx:pt idx="388">1200</cx:pt>
          <cx:pt idx="389">1000</cx:pt>
          <cx:pt idx="390">900</cx:pt>
          <cx:pt idx="391">1000</cx:pt>
          <cx:pt idx="392">900</cx:pt>
          <cx:pt idx="393">800</cx:pt>
          <cx:pt idx="394">600</cx:pt>
          <cx:pt idx="395">800</cx:pt>
          <cx:pt idx="396">1100</cx:pt>
          <cx:pt idx="397">1200</cx:pt>
          <cx:pt idx="398">600</cx:pt>
          <cx:pt idx="399">800</cx:pt>
          <cx:pt idx="400">700</cx:pt>
          <cx:pt idx="401">800</cx:pt>
          <cx:pt idx="402">1800</cx:pt>
          <cx:pt idx="403">1900</cx:pt>
          <cx:pt idx="404">2000</cx:pt>
          <cx:pt idx="405">0</cx:pt>
          <cx:pt idx="406">200</cx:pt>
          <cx:pt idx="407">2100</cx:pt>
          <cx:pt idx="408">1300</cx:pt>
          <cx:pt idx="409">2600</cx:pt>
          <cx:pt idx="410">2800</cx:pt>
          <cx:pt idx="411">1100</cx:pt>
          <cx:pt idx="412">2700</cx:pt>
          <cx:pt idx="413">3400</cx:pt>
          <cx:pt idx="414">3900</cx:pt>
          <cx:pt idx="415">1400</cx:pt>
          <cx:pt idx="416">3600</cx:pt>
          <cx:pt idx="417">4500</cx:pt>
          <cx:pt idx="418">4600</cx:pt>
          <cx:pt idx="419">2500</cx:pt>
          <cx:pt idx="420">2300</cx:pt>
          <cx:pt idx="421">2300</cx:pt>
          <cx:pt idx="422">2500</cx:pt>
          <cx:pt idx="423">300</cx:pt>
          <cx:pt idx="424">800</cx:pt>
          <cx:pt idx="425">1500</cx:pt>
          <cx:pt idx="426">700</cx:pt>
          <cx:pt idx="427">1100</cx:pt>
          <cx:pt idx="428">1600</cx:pt>
          <cx:pt idx="429">1800</cx:pt>
          <cx:pt idx="430">100</cx:pt>
          <cx:pt idx="431">1300</cx:pt>
          <cx:pt idx="432">1000</cx:pt>
          <cx:pt idx="433">900</cx:pt>
          <cx:pt idx="434">1400</cx:pt>
          <cx:pt idx="435">1200</cx:pt>
          <cx:pt idx="436">1500</cx:pt>
          <cx:pt idx="437">2000</cx:pt>
          <cx:pt idx="438">1400</cx:pt>
          <cx:pt idx="439">1300</cx:pt>
          <cx:pt idx="440">2300</cx:pt>
          <cx:pt idx="441">1800</cx:pt>
          <cx:pt idx="442">1900</cx:pt>
          <cx:pt idx="443">600</cx:pt>
          <cx:pt idx="444">2200</cx:pt>
          <cx:pt idx="445">3600</cx:pt>
          <cx:pt idx="446">3900</cx:pt>
          <cx:pt idx="447">3300</cx:pt>
          <cx:pt idx="448">3900</cx:pt>
          <cx:pt idx="449">4500</cx:pt>
          <cx:pt idx="450">4100</cx:pt>
          <cx:pt idx="451">2400</cx:pt>
          <cx:pt idx="452">2800</cx:pt>
          <cx:pt idx="453">2100</cx:pt>
          <cx:pt idx="454">2000</cx:pt>
          <cx:pt idx="455">1800</cx:pt>
          <cx:pt idx="456">1400</cx:pt>
          <cx:pt idx="457">1600</cx:pt>
          <cx:pt idx="458">1500</cx:pt>
          <cx:pt idx="459">1400</cx:pt>
          <cx:pt idx="460">1900</cx:pt>
          <cx:pt idx="461">2000</cx:pt>
          <cx:pt idx="462">1000</cx:pt>
          <cx:pt idx="463">1400</cx:pt>
          <cx:pt idx="464">1000</cx:pt>
          <cx:pt idx="465">1300</cx:pt>
          <cx:pt idx="466">3500</cx:pt>
          <cx:pt idx="467">3600</cx:pt>
          <cx:pt idx="468">5500</cx:pt>
          <cx:pt idx="469">4100</cx:pt>
          <cx:pt idx="470">5400</cx:pt>
          <cx:pt idx="471">6900</cx:pt>
          <cx:pt idx="472">7400</cx:pt>
          <cx:pt idx="473">4000</cx:pt>
          <cx:pt idx="474">4000</cx:pt>
          <cx:pt idx="475">3000</cx:pt>
          <cx:pt idx="476">3200</cx:pt>
          <cx:pt idx="477">900</cx:pt>
          <cx:pt idx="478">1400</cx:pt>
          <cx:pt idx="479">3700</cx:pt>
          <cx:pt idx="480">900</cx:pt>
          <cx:pt idx="481">1000</cx:pt>
          <cx:pt idx="482">1500</cx:pt>
          <cx:pt idx="483">1200</cx:pt>
          <cx:pt idx="484">600</cx:pt>
          <cx:pt idx="485">1100</cx:pt>
          <cx:pt idx="486">700</cx:pt>
          <cx:pt idx="487">900</cx:pt>
          <cx:pt idx="488">700</cx:pt>
          <cx:pt idx="489">500</cx:pt>
          <cx:pt idx="490">600</cx:pt>
          <cx:pt idx="491">700</cx:pt>
          <cx:pt idx="492">600</cx:pt>
          <cx:pt idx="493">800</cx:pt>
          <cx:pt idx="494">1000</cx:pt>
          <cx:pt idx="495">200</cx:pt>
          <cx:pt idx="496">500</cx:pt>
          <cx:pt idx="497">400</cx:pt>
          <cx:pt idx="498">500</cx:pt>
          <cx:pt idx="499">2500</cx:pt>
          <cx:pt idx="500">3300</cx:pt>
          <cx:pt idx="501">1800</cx:pt>
          <cx:pt idx="502">4000</cx:pt>
          <cx:pt idx="503">4200</cx:pt>
          <cx:pt idx="504">3700</cx:pt>
          <cx:pt idx="505">5900</cx:pt>
          <cx:pt idx="506">3300</cx:pt>
          <cx:pt idx="507">3200</cx:pt>
          <cx:pt idx="508">2900</cx:pt>
          <cx:pt idx="509">4100</cx:pt>
          <cx:pt idx="510">700</cx:pt>
          <cx:pt idx="511">600</cx:pt>
          <cx:pt idx="512">1100</cx:pt>
          <cx:pt idx="513">1200</cx:pt>
          <cx:pt idx="514">900</cx:pt>
          <cx:pt idx="515">1500</cx:pt>
          <cx:pt idx="516">2100</cx:pt>
          <cx:pt idx="517">1000</cx:pt>
          <cx:pt idx="518">1500</cx:pt>
          <cx:pt idx="519">1100</cx:pt>
          <cx:pt idx="520">800</cx:pt>
          <cx:pt idx="521">6300</cx:pt>
          <cx:pt idx="522">4100</cx:pt>
          <cx:pt idx="523">4500</cx:pt>
          <cx:pt idx="524">9300</cx:pt>
          <cx:pt idx="525">9100</cx:pt>
          <cx:pt idx="526">9900</cx:pt>
          <cx:pt idx="527">10800</cx:pt>
          <cx:pt idx="528">5400</cx:pt>
          <cx:pt idx="529">4800</cx:pt>
          <cx:pt idx="530">2600</cx:pt>
          <cx:pt idx="531">6400</cx:pt>
          <cx:pt idx="532">1400</cx:pt>
          <cx:pt idx="533">1700</cx:pt>
          <cx:pt idx="534">1500</cx:pt>
          <cx:pt idx="535">2400</cx:pt>
          <cx:pt idx="536">2000</cx:pt>
          <cx:pt idx="537">1900</cx:pt>
          <cx:pt idx="538">2800</cx:pt>
          <cx:pt idx="539">1800</cx:pt>
          <cx:pt idx="540">2100</cx:pt>
          <cx:pt idx="541">1600</cx:pt>
          <cx:pt idx="542">1600</cx:pt>
          <cx:pt idx="543">4000</cx:pt>
          <cx:pt idx="544">6800</cx:pt>
          <cx:pt idx="545">7500</cx:pt>
          <cx:pt idx="546">5600</cx:pt>
          <cx:pt idx="547">8000</cx:pt>
          <cx:pt idx="548">7300</cx:pt>
          <cx:pt idx="549">7700</cx:pt>
          <cx:pt idx="550">5200</cx:pt>
          <cx:pt idx="551">4800</cx:pt>
          <cx:pt idx="552">4000</cx:pt>
          <cx:pt idx="553">5600</cx:pt>
          <cx:pt idx="554">3700</cx:pt>
          <cx:pt idx="555">3800</cx:pt>
          <cx:pt idx="556">4200</cx:pt>
          <cx:pt idx="557">4700</cx:pt>
          <cx:pt idx="558">5600</cx:pt>
          <cx:pt idx="559">6200</cx:pt>
          <cx:pt idx="560">5600</cx:pt>
          <cx:pt idx="561">4200</cx:pt>
          <cx:pt idx="562">4200</cx:pt>
          <cx:pt idx="563">4200</cx:pt>
          <cx:pt idx="564">3900</cx:pt>
          <cx:pt idx="565">0</cx:pt>
          <cx:pt idx="566">0</cx:pt>
          <cx:pt idx="567">0</cx:pt>
          <cx:pt idx="568">0</cx:pt>
          <cx:pt idx="569">0</cx:pt>
          <cx:pt idx="570">0</cx:pt>
          <cx:pt idx="571">100</cx:pt>
          <cx:pt idx="572">0</cx:pt>
          <cx:pt idx="573">0</cx:pt>
          <cx:pt idx="574">500</cx:pt>
          <cx:pt idx="575">100</cx:pt>
          <cx:pt idx="576">3100</cx:pt>
          <cx:pt idx="577">3700</cx:pt>
          <cx:pt idx="578">4000</cx:pt>
          <cx:pt idx="579">3200</cx:pt>
          <cx:pt idx="580">3700</cx:pt>
          <cx:pt idx="581">3800</cx:pt>
          <cx:pt idx="582">5900</cx:pt>
          <cx:pt idx="583">2700</cx:pt>
          <cx:pt idx="584">4100</cx:pt>
          <cx:pt idx="585">2800</cx:pt>
          <cx:pt idx="586">1700</cx:pt>
          <cx:pt idx="587">2300</cx:pt>
          <cx:pt idx="588">1200</cx:pt>
          <cx:pt idx="589">2800</cx:pt>
          <cx:pt idx="590">5500</cx:pt>
          <cx:pt idx="591">3700</cx:pt>
          <cx:pt idx="592">4200</cx:pt>
          <cx:pt idx="593">3600</cx:pt>
          <cx:pt idx="594">1900</cx:pt>
          <cx:pt idx="595">2500</cx:pt>
          <cx:pt idx="596">1600</cx:pt>
          <cx:pt idx="597">2700</cx:pt>
          <cx:pt idx="598">3400</cx:pt>
          <cx:pt idx="599">4200</cx:pt>
          <cx:pt idx="600">5700</cx:pt>
          <cx:pt idx="601">5500</cx:pt>
          <cx:pt idx="602">7400</cx:pt>
          <cx:pt idx="603">7100</cx:pt>
          <cx:pt idx="604">6900</cx:pt>
          <cx:pt idx="605">5000</cx:pt>
          <cx:pt idx="606">7300</cx:pt>
          <cx:pt idx="607">6100</cx:pt>
          <cx:pt idx="608">8300</cx:pt>
          <cx:pt idx="609">5200</cx:pt>
          <cx:pt idx="610">4300</cx:pt>
          <cx:pt idx="611">8800</cx:pt>
          <cx:pt idx="612">2600</cx:pt>
          <cx:pt idx="613">2700</cx:pt>
          <cx:pt idx="614">14600</cx:pt>
          <cx:pt idx="615">4900</cx:pt>
          <cx:pt idx="616">5600</cx:pt>
          <cx:pt idx="617">49000</cx:pt>
          <cx:pt idx="618">2000</cx:pt>
          <cx:pt idx="619">2400</cx:pt>
          <cx:pt idx="620">8500</cx:pt>
          <cx:pt idx="621">8700</cx:pt>
          <cx:pt idx="622">9500</cx:pt>
          <cx:pt idx="623">42600</cx:pt>
          <cx:pt idx="624">40600</cx:pt>
          <cx:pt idx="625">28700</cx:pt>
          <cx:pt idx="626">14300</cx:pt>
          <cx:pt idx="627">8400</cx:pt>
          <cx:pt idx="628">8500</cx:pt>
          <cx:pt idx="629">4100</cx:pt>
          <cx:pt idx="630">6000</cx:pt>
          <cx:pt idx="631">0</cx:pt>
          <cx:pt idx="632">0</cx:pt>
          <cx:pt idx="633">0</cx:pt>
          <cx:pt idx="634">0</cx:pt>
          <cx:pt idx="635">0</cx:pt>
          <cx:pt idx="636">0</cx:pt>
          <cx:pt idx="637">0</cx:pt>
          <cx:pt idx="638">0</cx:pt>
          <cx:pt idx="639">0</cx:pt>
          <cx:pt idx="640">0</cx:pt>
          <cx:pt idx="641">0</cx:pt>
          <cx:pt idx="642">6400</cx:pt>
          <cx:pt idx="643">10200</cx:pt>
          <cx:pt idx="644">8600</cx:pt>
          <cx:pt idx="645">11000</cx:pt>
          <cx:pt idx="646">8700</cx:pt>
          <cx:pt idx="647">8400</cx:pt>
          <cx:pt idx="648">9100</cx:pt>
          <cx:pt idx="649">5000</cx:pt>
          <cx:pt idx="650">5700</cx:pt>
          <cx:pt idx="651">2200</cx:pt>
          <cx:pt idx="652">3000</cx:pt>
          <cx:pt idx="653">800</cx:pt>
          <cx:pt idx="654">1500</cx:pt>
          <cx:pt idx="655">2600</cx:pt>
          <cx:pt idx="656">100</cx:pt>
          <cx:pt idx="657">0</cx:pt>
          <cx:pt idx="658">100</cx:pt>
          <cx:pt idx="659">1200</cx:pt>
          <cx:pt idx="660">8000</cx:pt>
          <cx:pt idx="661">4500</cx:pt>
          <cx:pt idx="662">2900</cx:pt>
          <cx:pt idx="663">2900</cx:pt>
          <cx:pt idx="664">3200</cx:pt>
          <cx:pt idx="665">2500</cx:pt>
          <cx:pt idx="666">2400</cx:pt>
          <cx:pt idx="667">3400</cx:pt>
          <cx:pt idx="668">3800</cx:pt>
          <cx:pt idx="669">4200</cx:pt>
          <cx:pt idx="670">2700</cx:pt>
          <cx:pt idx="671">2700</cx:pt>
          <cx:pt idx="672">2300</cx:pt>
          <cx:pt idx="673">2500</cx:pt>
          <cx:pt idx="674">2900</cx:pt>
          <cx:pt idx="675">3300</cx:pt>
          <cx:pt idx="676">6500</cx:pt>
          <cx:pt idx="677">3600</cx:pt>
          <cx:pt idx="678">4100</cx:pt>
          <cx:pt idx="679">5400</cx:pt>
          <cx:pt idx="680">6900</cx:pt>
          <cx:pt idx="681">3000</cx:pt>
          <cx:pt idx="682">4700</cx:pt>
          <cx:pt idx="683">2400</cx:pt>
          <cx:pt idx="684">3700</cx:pt>
          <cx:pt idx="685">900</cx:pt>
          <cx:pt idx="686">2100</cx:pt>
          <cx:pt idx="687">1400</cx:pt>
          <cx:pt idx="688">1600</cx:pt>
          <cx:pt idx="689">1500</cx:pt>
          <cx:pt idx="690">1900</cx:pt>
          <cx:pt idx="691">2000</cx:pt>
          <cx:pt idx="692">600</cx:pt>
          <cx:pt idx="693">1600</cx:pt>
          <cx:pt idx="694">1100</cx:pt>
          <cx:pt idx="695">1400</cx:pt>
          <cx:pt idx="696">3200</cx:pt>
          <cx:pt idx="697">3600</cx:pt>
          <cx:pt idx="698">4100</cx:pt>
          <cx:pt idx="699">3800</cx:pt>
          <cx:pt idx="700">5700</cx:pt>
          <cx:pt idx="701">8300</cx:pt>
          <cx:pt idx="702">8700</cx:pt>
          <cx:pt idx="703">3800</cx:pt>
          <cx:pt idx="704">5300</cx:pt>
          <cx:pt idx="705">3900</cx:pt>
          <cx:pt idx="706">4400</cx:pt>
          <cx:pt idx="707">0</cx:pt>
          <cx:pt idx="708">0</cx:pt>
          <cx:pt idx="709">0</cx:pt>
          <cx:pt idx="710">0</cx:pt>
          <cx:pt idx="711">0</cx:pt>
          <cx:pt idx="712">0</cx:pt>
          <cx:pt idx="713">0</cx:pt>
          <cx:pt idx="714">0</cx:pt>
          <cx:pt idx="715">0</cx:pt>
          <cx:pt idx="716">0</cx:pt>
          <cx:pt idx="717">0</cx:pt>
          <cx:pt idx="718">5400</cx:pt>
          <cx:pt idx="719">7800</cx:pt>
          <cx:pt idx="720">6400</cx:pt>
          <cx:pt idx="721">3500</cx:pt>
          <cx:pt idx="722">4600</cx:pt>
          <cx:pt idx="723">5400</cx:pt>
          <cx:pt idx="724">6500</cx:pt>
          <cx:pt idx="725">3700</cx:pt>
          <cx:pt idx="726">4600</cx:pt>
          <cx:pt idx="727">4400</cx:pt>
          <cx:pt idx="728">4400</cx:pt>
          <cx:pt idx="729">1000</cx:pt>
          <cx:pt idx="730">900</cx:pt>
          <cx:pt idx="731">1800</cx:pt>
          <cx:pt idx="732">1000</cx:pt>
          <cx:pt idx="733">900</cx:pt>
          <cx:pt idx="734">1700</cx:pt>
          <cx:pt idx="735">1600</cx:pt>
          <cx:pt idx="736">900</cx:pt>
          <cx:pt idx="737">1500</cx:pt>
          <cx:pt idx="738">900</cx:pt>
          <cx:pt idx="739">1500</cx:pt>
          <cx:pt idx="740">3000</cx:pt>
          <cx:pt idx="741">3100</cx:pt>
          <cx:pt idx="742">3000</cx:pt>
          <cx:pt idx="743">2200</cx:pt>
          <cx:pt idx="744">2800</cx:pt>
          <cx:pt idx="745">2600</cx:pt>
          <cx:pt idx="746">3600</cx:pt>
          <cx:pt idx="747">1900</cx:pt>
          <cx:pt idx="748">2000</cx:pt>
          <cx:pt idx="749">1500</cx:pt>
          <cx:pt idx="750">1900</cx:pt>
          <cx:pt idx="751">2700</cx:pt>
          <cx:pt idx="752">2800</cx:pt>
          <cx:pt idx="753">2800</cx:pt>
          <cx:pt idx="754">3800</cx:pt>
          <cx:pt idx="755">6200</cx:pt>
          <cx:pt idx="756">4300</cx:pt>
          <cx:pt idx="757">8800</cx:pt>
          <cx:pt idx="758">3900</cx:pt>
          <cx:pt idx="759">6600</cx:pt>
          <cx:pt idx="760">4300</cx:pt>
          <cx:pt idx="761">4900</cx:pt>
          <cx:pt idx="762">700</cx:pt>
          <cx:pt idx="763">600</cx:pt>
          <cx:pt idx="764">600</cx:pt>
          <cx:pt idx="765">600</cx:pt>
          <cx:pt idx="766">900</cx:pt>
          <cx:pt idx="767">4000</cx:pt>
          <cx:pt idx="768">900</cx:pt>
          <cx:pt idx="769">200</cx:pt>
          <cx:pt idx="770">600</cx:pt>
          <cx:pt idx="771">300</cx:pt>
          <cx:pt idx="772">400</cx:pt>
          <cx:pt idx="773">1100</cx:pt>
          <cx:pt idx="774">1300</cx:pt>
          <cx:pt idx="775">1200</cx:pt>
          <cx:pt idx="776">1200</cx:pt>
          <cx:pt idx="777">1800</cx:pt>
          <cx:pt idx="778">1500</cx:pt>
          <cx:pt idx="779">1800</cx:pt>
          <cx:pt idx="780">1100</cx:pt>
          <cx:pt idx="781">1300</cx:pt>
          <cx:pt idx="782">700</cx:pt>
          <cx:pt idx="783">900</cx:pt>
          <cx:pt idx="784">3100</cx:pt>
          <cx:pt idx="785">4000</cx:pt>
          <cx:pt idx="786">3800</cx:pt>
          <cx:pt idx="787">4500</cx:pt>
          <cx:pt idx="788">5500</cx:pt>
          <cx:pt idx="789">5100</cx:pt>
          <cx:pt idx="790">5500</cx:pt>
          <cx:pt idx="791">3000</cx:pt>
          <cx:pt idx="792">3400</cx:pt>
          <cx:pt idx="793">2700</cx:pt>
          <cx:pt idx="794">3200</cx:pt>
          <cx:pt idx="795">1400</cx:pt>
          <cx:pt idx="796">1400</cx:pt>
          <cx:pt idx="797">2000</cx:pt>
          <cx:pt idx="798">1800</cx:pt>
          <cx:pt idx="799">2500</cx:pt>
          <cx:pt idx="800">2500</cx:pt>
          <cx:pt idx="801">2800</cx:pt>
          <cx:pt idx="802">1800</cx:pt>
          <cx:pt idx="803">2200</cx:pt>
          <cx:pt idx="804">1400</cx:pt>
          <cx:pt idx="805">1700</cx:pt>
          <cx:pt idx="806">3100</cx:pt>
          <cx:pt idx="807">3700</cx:pt>
          <cx:pt idx="808">4400</cx:pt>
          <cx:pt idx="809">4400</cx:pt>
          <cx:pt idx="810">5600</cx:pt>
          <cx:pt idx="811">6000</cx:pt>
          <cx:pt idx="812">7100</cx:pt>
          <cx:pt idx="813">3800</cx:pt>
          <cx:pt idx="814">4100</cx:pt>
          <cx:pt idx="815">3300</cx:pt>
          <cx:pt idx="816">3800</cx:pt>
          <cx:pt idx="817">100</cx:pt>
          <cx:pt idx="818">200</cx:pt>
          <cx:pt idx="819">200</cx:pt>
          <cx:pt idx="820">700</cx:pt>
          <cx:pt idx="821">200</cx:pt>
          <cx:pt idx="822">200</cx:pt>
          <cx:pt idx="823">100</cx:pt>
          <cx:pt idx="824">0</cx:pt>
          <cx:pt idx="825">5900</cx:pt>
          <cx:pt idx="826">2800</cx:pt>
          <cx:pt idx="827">2100</cx:pt>
          <cx:pt idx="828">2400</cx:pt>
          <cx:pt idx="829">2500</cx:pt>
          <cx:pt idx="830">1600</cx:pt>
          <cx:pt idx="831">2400</cx:pt>
          <cx:pt idx="832">2800</cx:pt>
          <cx:pt idx="833">3000</cx:pt>
          <cx:pt idx="834">1700</cx:pt>
          <cx:pt idx="835">2700</cx:pt>
          <cx:pt idx="836">1500</cx:pt>
          <cx:pt idx="837">1900</cx:pt>
          <cx:pt idx="838">1900</cx:pt>
          <cx:pt idx="839">2400</cx:pt>
          <cx:pt idx="840">3100</cx:pt>
          <cx:pt idx="841">1800</cx:pt>
          <cx:pt idx="842">1800</cx:pt>
          <cx:pt idx="843">2500</cx:pt>
          <cx:pt idx="844">3100</cx:pt>
          <cx:pt idx="845">1500</cx:pt>
          <cx:pt idx="846">1600</cx:pt>
          <cx:pt idx="847">1800</cx:pt>
          <cx:pt idx="848">700</cx:pt>
          <cx:pt idx="849">2700</cx:pt>
          <cx:pt idx="850">3200</cx:pt>
          <cx:pt idx="851">3100</cx:pt>
          <cx:pt idx="852">2500</cx:pt>
          <cx:pt idx="853">3300</cx:pt>
          <cx:pt idx="854">5900</cx:pt>
          <cx:pt idx="855">12500</cx:pt>
          <cx:pt idx="856">13900</cx:pt>
          <cx:pt idx="857">22900</cx:pt>
          <cx:pt idx="858">21300</cx:pt>
          <cx:pt idx="859">8000</cx:pt>
          <cx:pt idx="860">4600</cx:pt>
          <cx:pt idx="861">4900</cx:pt>
          <cx:pt idx="862">4900</cx:pt>
          <cx:pt idx="863">4200</cx:pt>
          <cx:pt idx="864">5700</cx:pt>
          <cx:pt idx="865">9600</cx:pt>
          <cx:pt idx="866">10500</cx:pt>
          <cx:pt idx="867">4900</cx:pt>
          <cx:pt idx="868">7100</cx:pt>
          <cx:pt idx="869">4700</cx:pt>
          <cx:pt idx="870">5700</cx:pt>
          <cx:pt idx="871">1600</cx:pt>
          <cx:pt idx="872">2100</cx:pt>
          <cx:pt idx="873">2700</cx:pt>
          <cx:pt idx="874">2200</cx:pt>
          <cx:pt idx="875">3000</cx:pt>
          <cx:pt idx="876">2900</cx:pt>
          <cx:pt idx="877">3600</cx:pt>
          <cx:pt idx="878">1700</cx:pt>
          <cx:pt idx="879">2600</cx:pt>
          <cx:pt idx="880">2100</cx:pt>
          <cx:pt idx="881">2100</cx:pt>
          <cx:pt idx="882">7300</cx:pt>
          <cx:pt idx="883">8500</cx:pt>
          <cx:pt idx="884">9500</cx:pt>
          <cx:pt idx="885">12700</cx:pt>
          <cx:pt idx="886">20900</cx:pt>
          <cx:pt idx="887">23900</cx:pt>
          <cx:pt idx="888">11400</cx:pt>
          <cx:pt idx="889">5500</cx:pt>
          <cx:pt idx="890">6700</cx:pt>
          <cx:pt idx="891">5300</cx:pt>
          <cx:pt idx="892">6000</cx:pt>
          <cx:pt idx="893">3400</cx:pt>
          <cx:pt idx="894">3600</cx:pt>
          <cx:pt idx="895">4200</cx:pt>
          <cx:pt idx="896">3400</cx:pt>
          <cx:pt idx="897">3800</cx:pt>
          <cx:pt idx="898">6600</cx:pt>
          <cx:pt idx="899">6200</cx:pt>
          <cx:pt idx="900">3800</cx:pt>
          <cx:pt idx="901">4500</cx:pt>
          <cx:pt idx="902">3200</cx:pt>
          <cx:pt idx="903">3700</cx:pt>
          <cx:pt idx="904">2200</cx:pt>
          <cx:pt idx="905">2900</cx:pt>
          <cx:pt idx="906">1900</cx:pt>
          <cx:pt idx="907">2100</cx:pt>
          <cx:pt idx="908">3200</cx:pt>
          <cx:pt idx="909">3100</cx:pt>
          <cx:pt idx="910">4000</cx:pt>
          <cx:pt idx="911">1900</cx:pt>
          <cx:pt idx="912">2700</cx:pt>
          <cx:pt idx="913">2000</cx:pt>
          <cx:pt idx="914">2100</cx:pt>
          <cx:pt idx="915">1900</cx:pt>
          <cx:pt idx="916">2100</cx:pt>
          <cx:pt idx="917">2400</cx:pt>
          <cx:pt idx="918">4100</cx:pt>
          <cx:pt idx="919">5700</cx:pt>
          <cx:pt idx="920">4800</cx:pt>
          <cx:pt idx="921">5800</cx:pt>
          <cx:pt idx="922">2600</cx:pt>
          <cx:pt idx="923">3000</cx:pt>
          <cx:pt idx="924">2000</cx:pt>
          <cx:pt idx="925">2100</cx:pt>
          <cx:pt idx="926">10000</cx:pt>
          <cx:pt idx="927">13400</cx:pt>
          <cx:pt idx="928">18800</cx:pt>
          <cx:pt idx="929">5700</cx:pt>
          <cx:pt idx="930">6200</cx:pt>
          <cx:pt idx="931">8900</cx:pt>
          <cx:pt idx="932">8100</cx:pt>
          <cx:pt idx="933">4800</cx:pt>
          <cx:pt idx="934">5400</cx:pt>
          <cx:pt idx="935">4700</cx:pt>
          <cx:pt idx="936">5300</cx:pt>
          <cx:pt idx="937">1600</cx:pt>
          <cx:pt idx="938">2800</cx:pt>
          <cx:pt idx="939">2900</cx:pt>
          <cx:pt idx="940">2200</cx:pt>
          <cx:pt idx="941">3700</cx:pt>
          <cx:pt idx="942">3900</cx:pt>
          <cx:pt idx="943">4600</cx:pt>
          <cx:pt idx="944">1400</cx:pt>
          <cx:pt idx="945">2500</cx:pt>
          <cx:pt idx="946">2100</cx:pt>
          <cx:pt idx="947">1000</cx:pt>
          <cx:pt idx="948">500</cx:pt>
          <cx:pt idx="949">1100</cx:pt>
          <cx:pt idx="950">2400</cx:pt>
          <cx:pt idx="951">3200</cx:pt>
          <cx:pt idx="952">4200</cx:pt>
          <cx:pt idx="953">5300</cx:pt>
          <cx:pt idx="954">3500</cx:pt>
          <cx:pt idx="955">3800</cx:pt>
          <cx:pt idx="956">2400</cx:pt>
          <cx:pt idx="957">1500</cx:pt>
          <cx:pt idx="958">1800</cx:pt>
          <cx:pt idx="959">1500</cx:pt>
          <cx:pt idx="960">1800</cx:pt>
          <cx:pt idx="961">2800</cx:pt>
          <cx:pt idx="962">1900</cx:pt>
          <cx:pt idx="963">3600</cx:pt>
          <cx:pt idx="964">3000</cx:pt>
          <cx:pt idx="965">1800</cx:pt>
          <cx:pt idx="966">2900</cx:pt>
          <cx:pt idx="967">1600</cx:pt>
          <cx:pt idx="968">2100</cx:pt>
          <cx:pt idx="969">6400</cx:pt>
          <cx:pt idx="970">6600</cx:pt>
          <cx:pt idx="971">6200</cx:pt>
          <cx:pt idx="972">6500</cx:pt>
          <cx:pt idx="973">9000</cx:pt>
          <cx:pt idx="974">11100</cx:pt>
          <cx:pt idx="975">10500</cx:pt>
          <cx:pt idx="976">4300</cx:pt>
          <cx:pt idx="977">6900</cx:pt>
          <cx:pt idx="978">4800</cx:pt>
          <cx:pt idx="979">5600</cx:pt>
          <cx:pt idx="980">400</cx:pt>
          <cx:pt idx="981">400</cx:pt>
          <cx:pt idx="982">900</cx:pt>
          <cx:pt idx="983">500</cx:pt>
          <cx:pt idx="984">500</cx:pt>
          <cx:pt idx="985">1500</cx:pt>
          <cx:pt idx="986">600</cx:pt>
          <cx:pt idx="987">200</cx:pt>
          <cx:pt idx="988">400</cx:pt>
          <cx:pt idx="989">400</cx:pt>
          <cx:pt idx="990">2100</cx:pt>
          <cx:pt idx="991">1800</cx:pt>
          <cx:pt idx="992">0</cx:pt>
          <cx:pt idx="993">5400</cx:pt>
          <cx:pt idx="994">10500</cx:pt>
          <cx:pt idx="995">11400</cx:pt>
          <cx:pt idx="996">4100</cx:pt>
          <cx:pt idx="997">7500</cx:pt>
          <cx:pt idx="998">3400</cx:pt>
          <cx:pt idx="999">3500</cx:pt>
          <cx:pt idx="1000">3000</cx:pt>
          <cx:pt idx="1001">6700</cx:pt>
          <cx:pt idx="1002">10000</cx:pt>
          <cx:pt idx="1003">7400</cx:pt>
          <cx:pt idx="1004">900</cx:pt>
          <cx:pt idx="1005">1400</cx:pt>
          <cx:pt idx="1006">5500</cx:pt>
          <cx:pt idx="1007">0</cx:pt>
          <cx:pt idx="1008">4500</cx:pt>
          <cx:pt idx="1009">3400</cx:pt>
          <cx:pt idx="1010">3100</cx:pt>
          <cx:pt idx="1011">1500</cx:pt>
          <cx:pt idx="1012">4200</cx:pt>
          <cx:pt idx="1013">0</cx:pt>
          <cx:pt idx="1014">3800</cx:pt>
          <cx:pt idx="1015">3600</cx:pt>
          <cx:pt idx="1016">2000</cx:pt>
          <cx:pt idx="1017">3300</cx:pt>
          <cx:pt idx="1018">3600</cx:pt>
          <cx:pt idx="1019">4700</cx:pt>
          <cx:pt idx="1020">2000</cx:pt>
          <cx:pt idx="1021">7100</cx:pt>
          <cx:pt idx="1022">30700</cx:pt>
          <cx:pt idx="1023">4300</cx:pt>
          <cx:pt idx="1024">1300</cx:pt>
          <cx:pt idx="1025">2900</cx:pt>
          <cx:pt idx="1026">1400</cx:pt>
          <cx:pt idx="1027">2000</cx:pt>
          <cx:pt idx="1028">1500</cx:pt>
          <cx:pt idx="1029">900</cx:pt>
          <cx:pt idx="1030">3500</cx:pt>
          <cx:pt idx="1031">1600</cx:pt>
          <cx:pt idx="1032">2200</cx:pt>
          <cx:pt idx="1033">2300</cx:pt>
          <cx:pt idx="1034">5500</cx:pt>
          <cx:pt idx="1035">1600</cx:pt>
          <cx:pt idx="1036">700</cx:pt>
          <cx:pt idx="1037">3500</cx:pt>
          <cx:pt idx="1038">1200</cx:pt>
          <cx:pt idx="1039">8200</cx:pt>
          <cx:pt idx="1040">1800</cx:pt>
          <cx:pt idx="1041">6900</cx:pt>
          <cx:pt idx="1042">4200</cx:pt>
          <cx:pt idx="1043">4800</cx:pt>
          <cx:pt idx="1044">3800</cx:pt>
          <cx:pt idx="1045">6900</cx:pt>
          <cx:pt idx="1046">5200</cx:pt>
          <cx:pt idx="1047">11600</cx:pt>
          <cx:pt idx="1048">200</cx:pt>
          <cx:pt idx="1049">8700</cx:pt>
          <cx:pt idx="1050">100</cx:pt>
          <cx:pt idx="1051">3500</cx:pt>
          <cx:pt idx="1052">8100</cx:pt>
          <cx:pt idx="1053">2200</cx:pt>
          <cx:pt idx="1054">3900</cx:pt>
          <cx:pt idx="1055">0</cx:pt>
          <cx:pt idx="1056">15500</cx:pt>
          <cx:pt idx="1057">1800</cx:pt>
          <cx:pt idx="1058">3500</cx:pt>
          <cx:pt idx="1059">5000</cx:pt>
          <cx:pt idx="1060">500</cx:pt>
          <cx:pt idx="1061">1300</cx:pt>
          <cx:pt idx="1062">6200</cx:pt>
          <cx:pt idx="1063">2100</cx:pt>
          <cx:pt idx="1064">4800</cx:pt>
          <cx:pt idx="1065">100</cx:pt>
          <cx:pt idx="1066">3200</cx:pt>
          <cx:pt idx="1067">2600</cx:pt>
          <cx:pt idx="1068">4100</cx:pt>
          <cx:pt idx="1069">5000</cx:pt>
          <cx:pt idx="1070">3300</cx:pt>
          <cx:pt idx="1071">12900</cx:pt>
          <cx:pt idx="1072">5300</cx:pt>
          <cx:pt idx="1073">3600</cx:pt>
          <cx:pt idx="1074">3600</cx:pt>
          <cx:pt idx="1075">15400</cx:pt>
          <cx:pt idx="1076">35200</cx:pt>
          <cx:pt idx="1077">4200</cx:pt>
          <cx:pt idx="1078">2900</cx:pt>
          <cx:pt idx="1079">14200</cx:pt>
          <cx:pt idx="1080">600</cx:pt>
          <cx:pt idx="1081">0</cx:pt>
          <cx:pt idx="1082">0</cx:pt>
          <cx:pt idx="1083">4400</cx:pt>
          <cx:pt idx="1084">4300</cx:pt>
          <cx:pt idx="1085">3800</cx:pt>
          <cx:pt idx="1086">4500</cx:pt>
          <cx:pt idx="1087">3800</cx:pt>
          <cx:pt idx="1088">1100</cx:pt>
          <cx:pt idx="1089">3000</cx:pt>
          <cx:pt idx="1090">1900</cx:pt>
          <cx:pt idx="1091">1900</cx:pt>
          <cx:pt idx="1092">3200</cx:pt>
          <cx:pt idx="1093">3500</cx:pt>
          <cx:pt idx="1094">1900</cx:pt>
          <cx:pt idx="1095">1300</cx:pt>
          <cx:pt idx="1096">2300</cx:pt>
          <cx:pt idx="1097">3000</cx:pt>
          <cx:pt idx="1098">5000</cx:pt>
          <cx:pt idx="1099">1700</cx:pt>
          <cx:pt idx="1100">1400</cx:pt>
          <cx:pt idx="1101">1800</cx:pt>
          <cx:pt idx="1102">1800</cx:pt>
          <cx:pt idx="1103">2800</cx:pt>
          <cx:pt idx="1104">3000</cx:pt>
          <cx:pt idx="1105">4400</cx:pt>
          <cx:pt idx="1106">4100</cx:pt>
          <cx:pt idx="1107">400</cx:pt>
          <cx:pt idx="1108">2900</cx:pt>
          <cx:pt idx="1109">400</cx:pt>
          <cx:pt idx="1110">0</cx:pt>
          <cx:pt idx="1111">0</cx:pt>
          <cx:pt idx="1112">4600</cx:pt>
          <cx:pt idx="1113">1300</cx:pt>
          <cx:pt idx="1114">0</cx:pt>
          <cx:pt idx="1115">3400</cx:pt>
          <cx:pt idx="1116">1100</cx:pt>
          <cx:pt idx="1117">1400</cx:pt>
          <cx:pt idx="1118">1700</cx:pt>
          <cx:pt idx="1119">1200</cx:pt>
          <cx:pt idx="1120">1500</cx:pt>
          <cx:pt idx="1121">900</cx:pt>
          <cx:pt idx="1122">2800</cx:pt>
          <cx:pt idx="1123">1300</cx:pt>
          <cx:pt idx="1124">900</cx:pt>
          <cx:pt idx="1125">1900</cx:pt>
          <cx:pt idx="1126">4800</cx:pt>
          <cx:pt idx="1127">900</cx:pt>
          <cx:pt idx="1128">100</cx:pt>
          <cx:pt idx="1129">0</cx:pt>
          <cx:pt idx="1130">0</cx:pt>
          <cx:pt idx="1131">0</cx:pt>
          <cx:pt idx="1132">0</cx:pt>
          <cx:pt idx="1133">0</cx:pt>
          <cx:pt idx="1134">0</cx:pt>
          <cx:pt idx="1135">0</cx:pt>
          <cx:pt idx="1136">0</cx:pt>
          <cx:pt idx="1137">0</cx:pt>
          <cx:pt idx="1138">0</cx:pt>
          <cx:pt idx="1139">0</cx:pt>
          <cx:pt idx="1140">9900</cx:pt>
          <cx:pt idx="1141">7400</cx:pt>
          <cx:pt idx="1142">13600</cx:pt>
          <cx:pt idx="1143">16700</cx:pt>
          <cx:pt idx="1144">16000</cx:pt>
          <cx:pt idx="1145">20000</cx:pt>
          <cx:pt idx="1146">21300</cx:pt>
          <cx:pt idx="1147">16900</cx:pt>
          <cx:pt idx="1148">17500</cx:pt>
          <cx:pt idx="1149">21900</cx:pt>
          <cx:pt idx="1150">20000</cx:pt>
          <cx:pt idx="1151">9900</cx:pt>
          <cx:pt idx="1152">15800</cx:pt>
          <cx:pt idx="1153">12700</cx:pt>
          <cx:pt idx="1154">8100</cx:pt>
          <cx:pt idx="1155">12300</cx:pt>
          <cx:pt idx="1156">13900</cx:pt>
          <cx:pt idx="1157">16200</cx:pt>
          <cx:pt idx="1158">19200</cx:pt>
          <cx:pt idx="1159">15300</cx:pt>
          <cx:pt idx="1160">16500</cx:pt>
          <cx:pt idx="1161">10900</cx:pt>
          <cx:pt idx="1162">21500</cx:pt>
          <cx:pt idx="1163">86700</cx:pt>
          <cx:pt idx="1164">100</cx:pt>
          <cx:pt idx="1165">0</cx:pt>
          <cx:pt idx="1166">0</cx:pt>
          <cx:pt idx="1167">0</cx:pt>
          <cx:pt idx="1168">0</cx:pt>
          <cx:pt idx="1169">0</cx:pt>
          <cx:pt idx="1170">0</cx:pt>
          <cx:pt idx="1171">0</cx:pt>
          <cx:pt idx="1172">0</cx:pt>
          <cx:pt idx="1173">9200</cx:pt>
          <cx:pt idx="1174">34600</cx:pt>
          <cx:pt idx="1175">18400</cx:pt>
          <cx:pt idx="1176">19400</cx:pt>
          <cx:pt idx="1177">14100</cx:pt>
          <cx:pt idx="1178">14200</cx:pt>
          <cx:pt idx="1179">21800</cx:pt>
          <cx:pt idx="1180">20100</cx:pt>
          <cx:pt idx="1181">20200</cx:pt>
          <cx:pt idx="1182">21200</cx:pt>
          <cx:pt idx="1183">22500</cx:pt>
          <cx:pt idx="1184">53700</cx:pt>
          <cx:pt idx="1185">72600</cx:pt>
          <cx:pt idx="1186">72700</cx:pt>
          <cx:pt idx="1187">93700</cx:pt>
          <cx:pt idx="1188">92800</cx:pt>
          <cx:pt idx="1189">97600</cx:pt>
          <cx:pt idx="1190">98000</cx:pt>
          <cx:pt idx="1191">83800</cx:pt>
          <cx:pt idx="1192">92300</cx:pt>
          <cx:pt idx="1193">105800</cx:pt>
          <cx:pt idx="1194">99400</cx:pt>
          <cx:pt idx="1195">73900</cx:pt>
          <cx:pt idx="1196">21200</cx:pt>
          <cx:pt idx="1197">24300</cx:pt>
          <cx:pt idx="1198">27100</cx:pt>
          <cx:pt idx="1199">20900</cx:pt>
          <cx:pt idx="1200">23000</cx:pt>
          <cx:pt idx="1201">18200</cx:pt>
          <cx:pt idx="1202">20300</cx:pt>
          <cx:pt idx="1203">20100</cx:pt>
          <cx:pt idx="1204">20400</cx:pt>
          <cx:pt idx="1205">18100</cx:pt>
          <cx:pt idx="1206">28400</cx:pt>
          <cx:pt idx="1207">23000</cx:pt>
          <cx:pt idx="1208">7500</cx:pt>
          <cx:pt idx="1209">8300</cx:pt>
          <cx:pt idx="1210">10000</cx:pt>
          <cx:pt idx="1211">9400</cx:pt>
          <cx:pt idx="1212">9300</cx:pt>
          <cx:pt idx="1213">7800</cx:pt>
          <cx:pt idx="1214">9500</cx:pt>
          <cx:pt idx="1215">9500</cx:pt>
          <cx:pt idx="1216">7300</cx:pt>
          <cx:pt idx="1217">9700</cx:pt>
          <cx:pt idx="1218">10500</cx:pt>
          <cx:pt idx="1219">9800</cx:pt>
          <cx:pt idx="1220">2200</cx:pt>
          <cx:pt idx="1221">22600</cx:pt>
          <cx:pt idx="1222">29900</cx:pt>
          <cx:pt idx="1223">25600</cx:pt>
          <cx:pt idx="1224">27500</cx:pt>
          <cx:pt idx="1225">24600</cx:pt>
          <cx:pt idx="1226">23400</cx:pt>
          <cx:pt idx="1227">24200</cx:pt>
          <cx:pt idx="1228">23000</cx:pt>
          <cx:pt idx="1229">49100</cx:pt>
          <cx:pt idx="1230">59000</cx:pt>
          <cx:pt idx="1231">66700</cx:pt>
          <cx:pt idx="1232">25900</cx:pt>
          <cx:pt idx="1233">25000</cx:pt>
          <cx:pt idx="1234">27600</cx:pt>
          <cx:pt idx="1235">21100</cx:pt>
          <cx:pt idx="1236">15900</cx:pt>
          <cx:pt idx="1237">32000</cx:pt>
          <cx:pt idx="1238">27800</cx:pt>
          <cx:pt idx="1239">28000</cx:pt>
          <cx:pt idx="1240">23700</cx:pt>
          <cx:pt idx="1241">26300</cx:pt>
          <cx:pt idx="1242">30500</cx:pt>
          <cx:pt idx="1243">35200</cx:pt>
          <cx:pt idx="1244">17700</cx:pt>
          <cx:pt idx="1245">11000</cx:pt>
          <cx:pt idx="1246">0</cx:pt>
          <cx:pt idx="1247">26500</cx:pt>
          <cx:pt idx="1248">50800</cx:pt>
          <cx:pt idx="1249">93700</cx:pt>
          <cx:pt idx="1250">63200</cx:pt>
          <cx:pt idx="1251">119700</cx:pt>
          <cx:pt idx="1252">133300</cx:pt>
          <cx:pt idx="1253">87200</cx:pt>
          <cx:pt idx="1254">101600</cx:pt>
          <cx:pt idx="1255">73800</cx:pt>
          <cx:pt idx="1256">109000</cx:pt>
          <cx:pt idx="1257">66500</cx:pt>
          <cx:pt idx="1258">75400</cx:pt>
          <cx:pt idx="1259">30500</cx:pt>
          <cx:pt idx="1260">31600</cx:pt>
          <cx:pt idx="1261">28200</cx:pt>
          <cx:pt idx="1262">25000</cx:pt>
          <cx:pt idx="1263">22900</cx:pt>
          <cx:pt idx="1264">20400</cx:pt>
          <cx:pt idx="1265">22600</cx:pt>
          <cx:pt idx="1266">37500</cx:pt>
          <cx:pt idx="1267">12100</cx:pt>
          <cx:pt idx="1268">18700</cx:pt>
          <cx:pt idx="1269">29600</cx:pt>
          <cx:pt idx="1270">19600</cx:pt>
          <cx:pt idx="1271">14900</cx:pt>
          <cx:pt idx="1272">16300</cx:pt>
          <cx:pt idx="1273">14000</cx:pt>
          <cx:pt idx="1274">14200</cx:pt>
          <cx:pt idx="1275">15000</cx:pt>
          <cx:pt idx="1276">13300</cx:pt>
          <cx:pt idx="1277">13200</cx:pt>
          <cx:pt idx="1278">12900</cx:pt>
          <cx:pt idx="1279">9800</cx:pt>
          <cx:pt idx="1280">9300</cx:pt>
          <cx:pt idx="1281">13100</cx:pt>
          <cx:pt idx="1282">10200</cx:pt>
          <cx:pt idx="1283">17800</cx:pt>
          <cx:pt idx="1284">19900</cx:pt>
          <cx:pt idx="1285">14300</cx:pt>
          <cx:pt idx="1286">18000</cx:pt>
          <cx:pt idx="1287">19300</cx:pt>
          <cx:pt idx="1288">14900</cx:pt>
          <cx:pt idx="1289">18500</cx:pt>
          <cx:pt idx="1290">18300</cx:pt>
          <cx:pt idx="1291">17200</cx:pt>
          <cx:pt idx="1292">19200</cx:pt>
          <cx:pt idx="1293">16400</cx:pt>
          <cx:pt idx="1294">16100</cx:pt>
          <cx:pt idx="1295">17800</cx:pt>
          <cx:pt idx="1296">21700</cx:pt>
          <cx:pt idx="1297">18000</cx:pt>
          <cx:pt idx="1298">22900</cx:pt>
          <cx:pt idx="1299">20300</cx:pt>
          <cx:pt idx="1300">11900</cx:pt>
          <cx:pt idx="1301">16600</cx:pt>
          <cx:pt idx="1302">15300</cx:pt>
          <cx:pt idx="1303">16200</cx:pt>
          <cx:pt idx="1304">14700</cx:pt>
          <cx:pt idx="1305">12500</cx:pt>
          <cx:pt idx="1306">11900</cx:pt>
          <cx:pt idx="1307">23700</cx:pt>
          <cx:pt idx="1308">25900</cx:pt>
          <cx:pt idx="1309">22100</cx:pt>
          <cx:pt idx="1310">26400</cx:pt>
          <cx:pt idx="1311">28200</cx:pt>
          <cx:pt idx="1312">27100</cx:pt>
          <cx:pt idx="1313">30400</cx:pt>
          <cx:pt idx="1314">27500</cx:pt>
          <cx:pt idx="1315">14300</cx:pt>
          <cx:pt idx="1316">19900</cx:pt>
          <cx:pt idx="1317">13100</cx:pt>
          <cx:pt idx="1318">8900</cx:pt>
          <cx:pt idx="1319">21200</cx:pt>
          <cx:pt idx="1320">22000</cx:pt>
          <cx:pt idx="1321">19100</cx:pt>
          <cx:pt idx="1322">20900</cx:pt>
          <cx:pt idx="1323">17800</cx:pt>
          <cx:pt idx="1324">19100</cx:pt>
          <cx:pt idx="1325">20200</cx:pt>
          <cx:pt idx="1326">17100</cx:pt>
          <cx:pt idx="1327">17000</cx:pt>
          <cx:pt idx="1328">20000</cx:pt>
          <cx:pt idx="1329">22000</cx:pt>
          <cx:pt idx="1330">21700</cx:pt>
          <cx:pt idx="1331">13200</cx:pt>
          <cx:pt idx="1332">24200</cx:pt>
          <cx:pt idx="1333">11000</cx:pt>
          <cx:pt idx="1334">18300</cx:pt>
          <cx:pt idx="1335">12000</cx:pt>
          <cx:pt idx="1336">29000</cx:pt>
          <cx:pt idx="1337">13700</cx:pt>
          <cx:pt idx="1338">19900</cx:pt>
          <cx:pt idx="1339">27800</cx:pt>
          <cx:pt idx="1340">22800</cx:pt>
          <cx:pt idx="1341">33000</cx:pt>
          <cx:pt idx="1342">18600</cx:pt>
          <cx:pt idx="1343">15600</cx:pt>
          <cx:pt idx="1344">9700</cx:pt>
          <cx:pt idx="1345">10500</cx:pt>
          <cx:pt idx="1346">14200</cx:pt>
          <cx:pt idx="1347">7000</cx:pt>
          <cx:pt idx="1348">10300</cx:pt>
          <cx:pt idx="1349">9700</cx:pt>
          <cx:pt idx="1350">6700</cx:pt>
          <cx:pt idx="1351">1900</cx:pt>
          <cx:pt idx="1352">0</cx:pt>
          <cx:pt idx="1353">0</cx:pt>
          <cx:pt idx="1354">0</cx:pt>
          <cx:pt idx="1355">14100</cx:pt>
          <cx:pt idx="1356">17700</cx:pt>
          <cx:pt idx="1357">21200</cx:pt>
          <cx:pt idx="1358">31500</cx:pt>
          <cx:pt idx="1359">23800</cx:pt>
          <cx:pt idx="1360">14200</cx:pt>
          <cx:pt idx="1361">20000</cx:pt>
          <cx:pt idx="1362">21600</cx:pt>
          <cx:pt idx="1363">25100</cx:pt>
          <cx:pt idx="1364">23600</cx:pt>
          <cx:pt idx="1365">21300</cx:pt>
          <cx:pt idx="1366">22100</cx:pt>
          <cx:pt idx="1367">0</cx:pt>
          <cx:pt idx="1368">0</cx:pt>
          <cx:pt idx="1369">0</cx:pt>
          <cx:pt idx="1370">0</cx:pt>
          <cx:pt idx="1371">0</cx:pt>
          <cx:pt idx="1372">0</cx:pt>
          <cx:pt idx="1373">0</cx:pt>
          <cx:pt idx="1374">0</cx:pt>
          <cx:pt idx="1375">0</cx:pt>
          <cx:pt idx="1376">0</cx:pt>
          <cx:pt idx="1377">0</cx:pt>
          <cx:pt idx="1378">0</cx:pt>
          <cx:pt idx="1379">41400</cx:pt>
          <cx:pt idx="1380">26000</cx:pt>
          <cx:pt idx="1381">38800</cx:pt>
          <cx:pt idx="1382">24900</cx:pt>
          <cx:pt idx="1383">28900</cx:pt>
          <cx:pt idx="1384">26200</cx:pt>
          <cx:pt idx="1385">18000</cx:pt>
          <cx:pt idx="1386">19600</cx:pt>
          <cx:pt idx="1387">18800</cx:pt>
          <cx:pt idx="1388">20500</cx:pt>
          <cx:pt idx="1389">21000</cx:pt>
          <cx:pt idx="1390">18900</cx:pt>
          <cx:pt idx="1391">18900</cx:pt>
          <cx:pt idx="1392">2400</cx:pt>
          <cx:pt idx="1393">2900</cx:pt>
          <cx:pt idx="1394">2400</cx:pt>
          <cx:pt idx="1395">2900</cx:pt>
          <cx:pt idx="1396">3100</cx:pt>
          <cx:pt idx="1397">3300</cx:pt>
          <cx:pt idx="1398">3100</cx:pt>
          <cx:pt idx="1399">3300</cx:pt>
          <cx:pt idx="1400">3400</cx:pt>
          <cx:pt idx="1401">3600</cx:pt>
          <cx:pt idx="1402">2300</cx:pt>
          <cx:pt idx="1403">0</cx:pt>
          <cx:pt idx="1404">300</cx:pt>
          <cx:pt idx="1405">0</cx:pt>
          <cx:pt idx="1406">300</cx:pt>
          <cx:pt idx="1407">500</cx:pt>
          <cx:pt idx="1408">0</cx:pt>
          <cx:pt idx="1409">6600</cx:pt>
          <cx:pt idx="1410">0</cx:pt>
          <cx:pt idx="1411">0</cx:pt>
          <cx:pt idx="1412">0</cx:pt>
          <cx:pt idx="1413">2800</cx:pt>
          <cx:pt idx="1414">3600</cx:pt>
          <cx:pt idx="1415">2900</cx:pt>
          <cx:pt idx="1416">3500</cx:pt>
          <cx:pt idx="1417">2900</cx:pt>
          <cx:pt idx="1418">3800</cx:pt>
          <cx:pt idx="1419">3700</cx:pt>
          <cx:pt idx="1420">3900</cx:pt>
          <cx:pt idx="1421">3600</cx:pt>
          <cx:pt idx="1422">3900</cx:pt>
          <cx:pt idx="1423">2700</cx:pt>
          <cx:pt idx="1424">2000</cx:pt>
          <cx:pt idx="1425">2100</cx:pt>
          <cx:pt idx="1426">1400</cx:pt>
          <cx:pt idx="1427">2100</cx:pt>
          <cx:pt idx="1428">1700</cx:pt>
          <cx:pt idx="1429">1900</cx:pt>
          <cx:pt idx="1430">2200</cx:pt>
          <cx:pt idx="1431">2100</cx:pt>
          <cx:pt idx="1432">2100</cx:pt>
          <cx:pt idx="1433">2100</cx:pt>
          <cx:pt idx="1434">1900</cx:pt>
          <cx:pt idx="1435">6500</cx:pt>
          <cx:pt idx="1436">3800</cx:pt>
          <cx:pt idx="1437">3200</cx:pt>
          <cx:pt idx="1438">5000</cx:pt>
          <cx:pt idx="1439">3500</cx:pt>
          <cx:pt idx="1440">4500</cx:pt>
          <cx:pt idx="1441">5300</cx:pt>
          <cx:pt idx="1442">4100</cx:pt>
          <cx:pt idx="1443">4800</cx:pt>
          <cx:pt idx="1444">4000</cx:pt>
          <cx:pt idx="1445">4100</cx:pt>
          <cx:pt idx="1446">1000</cx:pt>
          <cx:pt idx="1447">1100</cx:pt>
          <cx:pt idx="1448">1000</cx:pt>
          <cx:pt idx="1449">1100</cx:pt>
          <cx:pt idx="1450">1000</cx:pt>
          <cx:pt idx="1451">1000</cx:pt>
          <cx:pt idx="1452">1200</cx:pt>
          <cx:pt idx="1453">1000</cx:pt>
          <cx:pt idx="1454">800</cx:pt>
          <cx:pt idx="1455">1000</cx:pt>
          <cx:pt idx="1456">1000</cx:pt>
          <cx:pt idx="1457">1700</cx:pt>
          <cx:pt idx="1458">2500</cx:pt>
          <cx:pt idx="1459">1400</cx:pt>
          <cx:pt idx="1460">1800</cx:pt>
          <cx:pt idx="1461">2300</cx:pt>
          <cx:pt idx="1462">1600</cx:pt>
          <cx:pt idx="1463">1700</cx:pt>
          <cx:pt idx="1464">1200</cx:pt>
          <cx:pt idx="1465">2900</cx:pt>
          <cx:pt idx="1466">4800</cx:pt>
          <cx:pt idx="1467">2600</cx:pt>
          <cx:pt idx="1468">1400</cx:pt>
          <cx:pt idx="1469">1300</cx:pt>
          <cx:pt idx="1470">1600</cx:pt>
          <cx:pt idx="1471">1700</cx:pt>
          <cx:pt idx="1472">1600</cx:pt>
          <cx:pt idx="1473">1300</cx:pt>
          <cx:pt idx="1474">1900</cx:pt>
          <cx:pt idx="1475">1200</cx:pt>
          <cx:pt idx="1476">1400</cx:pt>
          <cx:pt idx="1477">1500</cx:pt>
          <cx:pt idx="1478">900</cx:pt>
          <cx:pt idx="1479">3600</cx:pt>
          <cx:pt idx="1480">3000</cx:pt>
          <cx:pt idx="1481">2300</cx:pt>
          <cx:pt idx="1482">400</cx:pt>
          <cx:pt idx="1483">4500</cx:pt>
          <cx:pt idx="1484">2200</cx:pt>
          <cx:pt idx="1485">1800</cx:pt>
          <cx:pt idx="1486">1400</cx:pt>
          <cx:pt idx="1487">900</cx:pt>
          <cx:pt idx="1488">1900</cx:pt>
          <cx:pt idx="1489">2300</cx:pt>
          <cx:pt idx="1490">1300</cx:pt>
          <cx:pt idx="1491">900</cx:pt>
          <cx:pt idx="1492">1700</cx:pt>
          <cx:pt idx="1493">1200</cx:pt>
          <cx:pt idx="1494">1100</cx:pt>
          <cx:pt idx="1495">1200</cx:pt>
          <cx:pt idx="1496">1000</cx:pt>
          <cx:pt idx="1497">1300</cx:pt>
          <cx:pt idx="1498">800</cx:pt>
          <cx:pt idx="1499">1200</cx:pt>
          <cx:pt idx="1500">900</cx:pt>
          <cx:pt idx="1501">19000</cx:pt>
          <cx:pt idx="1502">14500</cx:pt>
          <cx:pt idx="1503">9800</cx:pt>
          <cx:pt idx="1504">13400</cx:pt>
          <cx:pt idx="1505">14900</cx:pt>
          <cx:pt idx="1506">5600</cx:pt>
          <cx:pt idx="1507">2700</cx:pt>
          <cx:pt idx="1508">2300</cx:pt>
          <cx:pt idx="1509">2600</cx:pt>
          <cx:pt idx="1510">1800</cx:pt>
          <cx:pt idx="1511">2100</cx:pt>
          <cx:pt idx="1512">1900</cx:pt>
          <cx:pt idx="1513">2100</cx:pt>
          <cx:pt idx="1514">1600</cx:pt>
          <cx:pt idx="1515">2000</cx:pt>
          <cx:pt idx="1516">2000</cx:pt>
          <cx:pt idx="1517">28600</cx:pt>
          <cx:pt idx="1518">1800</cx:pt>
          <cx:pt idx="1519">2100</cx:pt>
          <cx:pt idx="1520">5700</cx:pt>
          <cx:pt idx="1521">2000</cx:pt>
          <cx:pt idx="1522">1500</cx:pt>
          <cx:pt idx="1523">2600</cx:pt>
          <cx:pt idx="1524">13800</cx:pt>
          <cx:pt idx="1525">6200</cx:pt>
          <cx:pt idx="1526">7000</cx:pt>
          <cx:pt idx="1527">6200</cx:pt>
          <cx:pt idx="1528">6400</cx:pt>
          <cx:pt idx="1529">3100</cx:pt>
          <cx:pt idx="1530">3600</cx:pt>
          <cx:pt idx="1531">5500</cx:pt>
          <cx:pt idx="1532">3900</cx:pt>
          <cx:pt idx="1533">4500</cx:pt>
          <cx:pt idx="1534">1400</cx:pt>
          <cx:pt idx="1535">1600</cx:pt>
          <cx:pt idx="1536">1200</cx:pt>
          <cx:pt idx="1537">1500</cx:pt>
          <cx:pt idx="1538">1400</cx:pt>
          <cx:pt idx="1539">1200</cx:pt>
          <cx:pt idx="1540">1000</cx:pt>
          <cx:pt idx="1541">1500</cx:pt>
          <cx:pt idx="1542">1300</cx:pt>
          <cx:pt idx="1543">1500</cx:pt>
          <cx:pt idx="1544">1400</cx:pt>
          <cx:pt idx="1545">11800</cx:pt>
          <cx:pt idx="1546">2800</cx:pt>
          <cx:pt idx="1547">1600</cx:pt>
          <cx:pt idx="1548">1200</cx:pt>
          <cx:pt idx="1549">3500</cx:pt>
          <cx:pt idx="1550">3100</cx:pt>
          <cx:pt idx="1551">2500</cx:pt>
          <cx:pt idx="1552">2600</cx:pt>
          <cx:pt idx="1553">2200</cx:pt>
          <cx:pt idx="1554">2600</cx:pt>
          <cx:pt idx="1555">2200</cx:pt>
          <cx:pt idx="1556">0</cx:pt>
          <cx:pt idx="1557">900</cx:pt>
          <cx:pt idx="1558">3200</cx:pt>
          <cx:pt idx="1559">3700</cx:pt>
          <cx:pt idx="1560">3400</cx:pt>
          <cx:pt idx="1561">3300</cx:pt>
          <cx:pt idx="1562">3500</cx:pt>
          <cx:pt idx="1563">3200</cx:pt>
          <cx:pt idx="1564">2400</cx:pt>
          <cx:pt idx="1565">3300</cx:pt>
          <cx:pt idx="1566">3500</cx:pt>
          <cx:pt idx="1567">4000</cx:pt>
          <cx:pt idx="1568">2100</cx:pt>
          <cx:pt idx="1569">1300</cx:pt>
          <cx:pt idx="1570">800</cx:pt>
          <cx:pt idx="1571">800</cx:pt>
          <cx:pt idx="1572">1000</cx:pt>
          <cx:pt idx="1573">2200</cx:pt>
          <cx:pt idx="1574">2400</cx:pt>
          <cx:pt idx="1575">2700</cx:pt>
          <cx:pt idx="1576">2300</cx:pt>
          <cx:pt idx="1577">4100</cx:pt>
          <cx:pt idx="1578">4900</cx:pt>
          <cx:pt idx="1579">3200</cx:pt>
          <cx:pt idx="1580">5000</cx:pt>
          <cx:pt idx="1581">5400</cx:pt>
          <cx:pt idx="1582">3800</cx:pt>
          <cx:pt idx="1583">3000</cx:pt>
          <cx:pt idx="1584">4300</cx:pt>
          <cx:pt idx="1585">4000</cx:pt>
          <cx:pt idx="1586">4600</cx:pt>
          <cx:pt idx="1587">4100</cx:pt>
          <cx:pt idx="1588">300</cx:pt>
          <cx:pt idx="1589">100</cx:pt>
          <cx:pt idx="1590">900</cx:pt>
          <cx:pt idx="1591">600</cx:pt>
          <cx:pt idx="1592">700</cx:pt>
          <cx:pt idx="1593">500</cx:pt>
          <cx:pt idx="1594">400</cx:pt>
          <cx:pt idx="1595">600</cx:pt>
          <cx:pt idx="1596">200</cx:pt>
          <cx:pt idx="1597">1100</cx:pt>
          <cx:pt idx="1598">700</cx:pt>
          <cx:pt idx="1599">3100</cx:pt>
          <cx:pt idx="1600">3300</cx:pt>
          <cx:pt idx="1601">3600</cx:pt>
          <cx:pt idx="1602">6200</cx:pt>
          <cx:pt idx="1603">4100</cx:pt>
          <cx:pt idx="1604">2100</cx:pt>
          <cx:pt idx="1605">600</cx:pt>
          <cx:pt idx="1606">4700</cx:pt>
          <cx:pt idx="1607">1900</cx:pt>
          <cx:pt idx="1608">2000</cx:pt>
          <cx:pt idx="1609">2700</cx:pt>
          <cx:pt idx="1610">4800</cx:pt>
          <cx:pt idx="1611">5900</cx:pt>
          <cx:pt idx="1612">4200</cx:pt>
          <cx:pt idx="1613">4900</cx:pt>
          <cx:pt idx="1614">3900</cx:pt>
          <cx:pt idx="1615">5500</cx:pt>
          <cx:pt idx="1616">4300</cx:pt>
          <cx:pt idx="1617">4400</cx:pt>
          <cx:pt idx="1618">3700</cx:pt>
          <cx:pt idx="1619">3900</cx:pt>
          <cx:pt idx="1620">3700</cx:pt>
          <cx:pt idx="1621">4000</cx:pt>
          <cx:pt idx="1622">3800</cx:pt>
          <cx:pt idx="1623">3300</cx:pt>
          <cx:pt idx="1624">4400</cx:pt>
          <cx:pt idx="1625">4700</cx:pt>
          <cx:pt idx="1626">5500</cx:pt>
          <cx:pt idx="1627">2700</cx:pt>
          <cx:pt idx="1628">1100</cx:pt>
          <cx:pt idx="1629">600</cx:pt>
          <cx:pt idx="1630">1100</cx:pt>
          <cx:pt idx="1631">900</cx:pt>
          <cx:pt idx="1632">5600</cx:pt>
          <cx:pt idx="1633">0</cx:pt>
          <cx:pt idx="1634">9800</cx:pt>
          <cx:pt idx="1635">5200</cx:pt>
          <cx:pt idx="1636">1800</cx:pt>
          <cx:pt idx="1637">2600</cx:pt>
          <cx:pt idx="1638">1800</cx:pt>
          <cx:pt idx="1639">2000</cx:pt>
          <cx:pt idx="1640">2300</cx:pt>
          <cx:pt idx="1641">2100</cx:pt>
          <cx:pt idx="1642">0</cx:pt>
          <cx:pt idx="1643">0</cx:pt>
          <cx:pt idx="1644">0</cx:pt>
          <cx:pt idx="1645">0</cx:pt>
          <cx:pt idx="1646">0</cx:pt>
          <cx:pt idx="1647">0</cx:pt>
          <cx:pt idx="1648">0</cx:pt>
          <cx:pt idx="1649">0</cx:pt>
          <cx:pt idx="1650">0</cx:pt>
          <cx:pt idx="1651">0</cx:pt>
          <cx:pt idx="1652">0</cx:pt>
          <cx:pt idx="1653">1200</cx:pt>
          <cx:pt idx="1654">1400</cx:pt>
          <cx:pt idx="1655">1400</cx:pt>
          <cx:pt idx="1656">1300</cx:pt>
          <cx:pt idx="1657">1700</cx:pt>
          <cx:pt idx="1658">1000</cx:pt>
          <cx:pt idx="1659">1200</cx:pt>
          <cx:pt idx="1660">1600</cx:pt>
          <cx:pt idx="1661">1200</cx:pt>
          <cx:pt idx="1662">2800</cx:pt>
          <cx:pt idx="1663">1400</cx:pt>
          <cx:pt idx="1664">3500</cx:pt>
          <cx:pt idx="1665">1400</cx:pt>
          <cx:pt idx="1666">500</cx:pt>
          <cx:pt idx="1667">0</cx:pt>
          <cx:pt idx="1668">0</cx:pt>
          <cx:pt idx="1669">0</cx:pt>
          <cx:pt idx="1670">0</cx:pt>
          <cx:pt idx="1671">0</cx:pt>
          <cx:pt idx="1672">0</cx:pt>
          <cx:pt idx="1673">0</cx:pt>
          <cx:pt idx="1674">0</cx:pt>
          <cx:pt idx="1675">3300</cx:pt>
          <cx:pt idx="1676">3300</cx:pt>
          <cx:pt idx="1677">2600</cx:pt>
          <cx:pt idx="1678">2600</cx:pt>
          <cx:pt idx="1679">2100</cx:pt>
          <cx:pt idx="1680">2200</cx:pt>
          <cx:pt idx="1681">2100</cx:pt>
          <cx:pt idx="1682">2600</cx:pt>
          <cx:pt idx="1683">2100</cx:pt>
          <cx:pt idx="1684">2900</cx:pt>
          <cx:pt idx="1685">2100</cx:pt>
          <cx:pt idx="1686">5800</cx:pt>
          <cx:pt idx="1687">8400</cx:pt>
          <cx:pt idx="1688">3700</cx:pt>
          <cx:pt idx="1689">4700</cx:pt>
          <cx:pt idx="1690">7400</cx:pt>
          <cx:pt idx="1691">9700</cx:pt>
          <cx:pt idx="1692">10100</cx:pt>
          <cx:pt idx="1693">6400</cx:pt>
          <cx:pt idx="1694">5900</cx:pt>
          <cx:pt idx="1695">6300</cx:pt>
          <cx:pt idx="1696">4500</cx:pt>
          <cx:pt idx="1697">5200</cx:pt>
          <cx:pt idx="1698">9900</cx:pt>
          <cx:pt idx="1699">3100</cx:pt>
          <cx:pt idx="1700">3200</cx:pt>
          <cx:pt idx="1701">4800</cx:pt>
          <cx:pt idx="1702">3900</cx:pt>
          <cx:pt idx="1703">3900</cx:pt>
          <cx:pt idx="1704">3900</cx:pt>
          <cx:pt idx="1705">3900</cx:pt>
          <cx:pt idx="1706">4100</cx:pt>
          <cx:pt idx="1707">1900</cx:pt>
          <cx:pt idx="1708">6300</cx:pt>
          <cx:pt idx="1709">7900</cx:pt>
          <cx:pt idx="1710">3500</cx:pt>
          <cx:pt idx="1711">4900</cx:pt>
          <cx:pt idx="1712">4500</cx:pt>
          <cx:pt idx="1713">4100</cx:pt>
          <cx:pt idx="1714">4300</cx:pt>
          <cx:pt idx="1715">5100</cx:pt>
          <cx:pt idx="1716">4900</cx:pt>
          <cx:pt idx="1717">6600</cx:pt>
          <cx:pt idx="1718">5900</cx:pt>
          <cx:pt idx="1719">3500</cx:pt>
          <cx:pt idx="1720">4700</cx:pt>
          <cx:pt idx="1721">3700</cx:pt>
          <cx:pt idx="1722">3600</cx:pt>
          <cx:pt idx="1723">2400</cx:pt>
          <cx:pt idx="1724">1000</cx:pt>
          <cx:pt idx="1725">0</cx:pt>
          <cx:pt idx="1726">0</cx:pt>
          <cx:pt idx="1727">0</cx:pt>
          <cx:pt idx="1728">0</cx:pt>
          <cx:pt idx="1729">0</cx:pt>
          <cx:pt idx="1730">4300</cx:pt>
          <cx:pt idx="1731">6300</cx:pt>
          <cx:pt idx="1732">7800</cx:pt>
          <cx:pt idx="1733">16600</cx:pt>
          <cx:pt idx="1734">2500</cx:pt>
          <cx:pt idx="1735">3200</cx:pt>
          <cx:pt idx="1736">3200</cx:pt>
          <cx:pt idx="1737">4800</cx:pt>
          <cx:pt idx="1738">4000</cx:pt>
          <cx:pt idx="1739">6100</cx:pt>
          <cx:pt idx="1740">3800</cx:pt>
          <cx:pt idx="1741">1900</cx:pt>
          <cx:pt idx="1742">1700</cx:pt>
          <cx:pt idx="1743">1600</cx:pt>
          <cx:pt idx="1744">2000</cx:pt>
          <cx:pt idx="1745">1200</cx:pt>
          <cx:pt idx="1746">3600</cx:pt>
          <cx:pt idx="1747">1800</cx:pt>
          <cx:pt idx="1748">600</cx:pt>
          <cx:pt idx="1749">1500</cx:pt>
          <cx:pt idx="1750">2000</cx:pt>
          <cx:pt idx="1751">1800</cx:pt>
          <cx:pt idx="1752">0</cx:pt>
          <cx:pt idx="1753">100</cx:pt>
          <cx:pt idx="1754">0</cx:pt>
          <cx:pt idx="1755">100</cx:pt>
          <cx:pt idx="1756">0</cx:pt>
          <cx:pt idx="1757">100</cx:pt>
          <cx:pt idx="1758">0</cx:pt>
          <cx:pt idx="1759">0</cx:pt>
          <cx:pt idx="1760">100</cx:pt>
          <cx:pt idx="1761">0</cx:pt>
          <cx:pt idx="1762">200</cx:pt>
          <cx:pt idx="1763">5700</cx:pt>
          <cx:pt idx="1764">5900</cx:pt>
          <cx:pt idx="1765">7000</cx:pt>
          <cx:pt idx="1766">5000</cx:pt>
          <cx:pt idx="1767">6200</cx:pt>
          <cx:pt idx="1768">4700</cx:pt>
          <cx:pt idx="1769">4100</cx:pt>
          <cx:pt idx="1770">11700</cx:pt>
          <cx:pt idx="1771">4900</cx:pt>
          <cx:pt idx="1772">5000</cx:pt>
          <cx:pt idx="1773">6600</cx:pt>
          <cx:pt idx="1774">6500</cx:pt>
          <cx:pt idx="1775">8500</cx:pt>
          <cx:pt idx="1776">9100</cx:pt>
          <cx:pt idx="1777">7700</cx:pt>
          <cx:pt idx="1778">7300</cx:pt>
          <cx:pt idx="1779">8500</cx:pt>
          <cx:pt idx="1780">6300</cx:pt>
          <cx:pt idx="1781">8400</cx:pt>
          <cx:pt idx="1782">2700</cx:pt>
          <cx:pt idx="1783">13500</cx:pt>
          <cx:pt idx="1784">7300</cx:pt>
          <cx:pt idx="1785">0</cx:pt>
          <cx:pt idx="1786">0</cx:pt>
          <cx:pt idx="1787">0</cx:pt>
          <cx:pt idx="1788">0</cx:pt>
          <cx:pt idx="1789">0</cx:pt>
          <cx:pt idx="1790">0</cx:pt>
          <cx:pt idx="1791">0</cx:pt>
          <cx:pt idx="1792">0</cx:pt>
          <cx:pt idx="1793">0</cx:pt>
          <cx:pt idx="1794">100</cx:pt>
          <cx:pt idx="1795">0</cx:pt>
          <cx:pt idx="1796">12700</cx:pt>
          <cx:pt idx="1797">8400</cx:pt>
          <cx:pt idx="1798">12400</cx:pt>
          <cx:pt idx="1799">6300</cx:pt>
          <cx:pt idx="1800">6400</cx:pt>
          <cx:pt idx="1801">5800</cx:pt>
          <cx:pt idx="1802">3300</cx:pt>
          <cx:pt idx="1803">6200</cx:pt>
          <cx:pt idx="1804">3600</cx:pt>
          <cx:pt idx="1805">5400</cx:pt>
          <cx:pt idx="1806">5000</cx:pt>
          <cx:pt idx="1807">4100</cx:pt>
          <cx:pt idx="1808">5400</cx:pt>
          <cx:pt idx="1809">3100</cx:pt>
          <cx:pt idx="1810">4600</cx:pt>
          <cx:pt idx="1811">4500</cx:pt>
          <cx:pt idx="1812">4100</cx:pt>
          <cx:pt idx="1813">2400</cx:pt>
          <cx:pt idx="1814">4500</cx:pt>
          <cx:pt idx="1815">5800</cx:pt>
          <cx:pt idx="1816">2100</cx:pt>
          <cx:pt idx="1817">3600</cx:pt>
          <cx:pt idx="1818">1700</cx:pt>
          <cx:pt idx="1819">2200</cx:pt>
          <cx:pt idx="1820">1500</cx:pt>
          <cx:pt idx="1821">1800</cx:pt>
          <cx:pt idx="1822">4400</cx:pt>
          <cx:pt idx="1823">1700</cx:pt>
          <cx:pt idx="1824">10000</cx:pt>
          <cx:pt idx="1825">10000</cx:pt>
          <cx:pt idx="1826">1100</cx:pt>
          <cx:pt idx="1827">1200</cx:pt>
          <cx:pt idx="1828">1200</cx:pt>
          <cx:pt idx="1829">2600</cx:pt>
          <cx:pt idx="1830">3000</cx:pt>
          <cx:pt idx="1831">2400</cx:pt>
          <cx:pt idx="1832">2700</cx:pt>
          <cx:pt idx="1833">2700</cx:pt>
          <cx:pt idx="1834">3100</cx:pt>
          <cx:pt idx="1835">2400</cx:pt>
          <cx:pt idx="1836">2500</cx:pt>
          <cx:pt idx="1837">2300</cx:pt>
          <cx:pt idx="1838">2400</cx:pt>
          <cx:pt idx="1839">2600</cx:pt>
          <cx:pt idx="1840">3600</cx:pt>
          <cx:pt idx="1841">4900</cx:pt>
          <cx:pt idx="1842">3100</cx:pt>
          <cx:pt idx="1843">4000</cx:pt>
          <cx:pt idx="1844">5300</cx:pt>
          <cx:pt idx="1845">3300</cx:pt>
          <cx:pt idx="1846">3400</cx:pt>
          <cx:pt idx="1847">3400</cx:pt>
          <cx:pt idx="1848">3800</cx:pt>
          <cx:pt idx="1849">2700</cx:pt>
          <cx:pt idx="1850">2800</cx:pt>
          <cx:pt idx="1851">4800</cx:pt>
          <cx:pt idx="1852">3500</cx:pt>
          <cx:pt idx="1853">2900</cx:pt>
          <cx:pt idx="1854">1000</cx:pt>
          <cx:pt idx="1855">4200</cx:pt>
          <cx:pt idx="1856">2500</cx:pt>
          <cx:pt idx="1857">2100</cx:pt>
          <cx:pt idx="1858">3200</cx:pt>
          <cx:pt idx="1859">3100</cx:pt>
          <cx:pt idx="1860">3200</cx:pt>
          <cx:pt idx="1861">2200</cx:pt>
          <cx:pt idx="1862">1100</cx:pt>
          <cx:pt idx="1863">1600</cx:pt>
          <cx:pt idx="1864">400</cx:pt>
          <cx:pt idx="1865">800</cx:pt>
          <cx:pt idx="1866">1000</cx:pt>
          <cx:pt idx="1867">800</cx:pt>
          <cx:pt idx="1868">900</cx:pt>
          <cx:pt idx="1869">600</cx:pt>
          <cx:pt idx="1870">500</cx:pt>
          <cx:pt idx="1871">900</cx:pt>
          <cx:pt idx="1872">300</cx:pt>
          <cx:pt idx="1873">1700</cx:pt>
          <cx:pt idx="1874">10300</cx:pt>
          <cx:pt idx="1875">4500</cx:pt>
          <cx:pt idx="1876">11800</cx:pt>
          <cx:pt idx="1877">12100</cx:pt>
          <cx:pt idx="1878">14900</cx:pt>
          <cx:pt idx="1879">15200</cx:pt>
          <cx:pt idx="1880">13100</cx:pt>
          <cx:pt idx="1881">100</cx:pt>
          <cx:pt idx="1882">44300</cx:pt>
          <cx:pt idx="1883">1500</cx:pt>
          <cx:pt idx="1884">3000</cx:pt>
          <cx:pt idx="1885">2900</cx:pt>
          <cx:pt idx="1886">3900</cx:pt>
          <cx:pt idx="1887">2800</cx:pt>
          <cx:pt idx="1888">3500</cx:pt>
          <cx:pt idx="1889">6700</cx:pt>
          <cx:pt idx="1890">4700</cx:pt>
          <cx:pt idx="1891">2600</cx:pt>
          <cx:pt idx="1892">3300</cx:pt>
          <cx:pt idx="1893">1900</cx:pt>
          <cx:pt idx="1894">1700</cx:pt>
          <cx:pt idx="1895">1500</cx:pt>
          <cx:pt idx="1896">3200</cx:pt>
          <cx:pt idx="1897">9400</cx:pt>
          <cx:pt idx="1898">5100</cx:pt>
          <cx:pt idx="1899">4000</cx:pt>
          <cx:pt idx="1900">6700</cx:pt>
          <cx:pt idx="1901">4600</cx:pt>
          <cx:pt idx="1902">5300</cx:pt>
          <cx:pt idx="1903">5400</cx:pt>
          <cx:pt idx="1904">5400</cx:pt>
          <cx:pt idx="1905">5100</cx:pt>
          <cx:pt idx="1906">4200</cx:pt>
          <cx:pt idx="1907">2300</cx:pt>
          <cx:pt idx="1908">2900</cx:pt>
          <cx:pt idx="1909">3800</cx:pt>
          <cx:pt idx="1910">0</cx:pt>
          <cx:pt idx="1911">300</cx:pt>
          <cx:pt idx="1912">500</cx:pt>
          <cx:pt idx="1913">1500</cx:pt>
          <cx:pt idx="1914">3200</cx:pt>
          <cx:pt idx="1915">1600</cx:pt>
          <cx:pt idx="1916">2100</cx:pt>
          <cx:pt idx="1917">1800</cx:pt>
          <cx:pt idx="1918">5100</cx:pt>
          <cx:pt idx="1919">5300</cx:pt>
          <cx:pt idx="1920">5700</cx:pt>
          <cx:pt idx="1921">4600</cx:pt>
          <cx:pt idx="1922">6800</cx:pt>
          <cx:pt idx="1923">5000</cx:pt>
          <cx:pt idx="1924">3900</cx:pt>
          <cx:pt idx="1925">5400</cx:pt>
          <cx:pt idx="1926">4200</cx:pt>
          <cx:pt idx="1927">4200</cx:pt>
          <cx:pt idx="1928">3900</cx:pt>
          <cx:pt idx="1929">4100</cx:pt>
          <cx:pt idx="1930">11100</cx:pt>
          <cx:pt idx="1931">6000</cx:pt>
          <cx:pt idx="1932">3200</cx:pt>
          <cx:pt idx="1933">6400</cx:pt>
          <cx:pt idx="1934">6500</cx:pt>
          <cx:pt idx="1935">47700</cx:pt>
          <cx:pt idx="1936">5200</cx:pt>
          <cx:pt idx="1937">3000</cx:pt>
          <cx:pt idx="1938">4700</cx:pt>
          <cx:pt idx="1939">3300</cx:pt>
          <cx:pt idx="1940">3000</cx:pt>
          <cx:pt idx="1941">4700</cx:pt>
          <cx:pt idx="1942">2800</cx:pt>
          <cx:pt idx="1943">4400</cx:pt>
          <cx:pt idx="1944">3800</cx:pt>
          <cx:pt idx="1945">3500</cx:pt>
          <cx:pt idx="1946">2500</cx:pt>
          <cx:pt idx="1947">3300</cx:pt>
          <cx:pt idx="1948">3400</cx:pt>
          <cx:pt idx="1949">3400</cx:pt>
          <cx:pt idx="1950">3400</cx:pt>
          <cx:pt idx="1951">5800</cx:pt>
          <cx:pt idx="1952">7500</cx:pt>
          <cx:pt idx="1953">3400</cx:pt>
          <cx:pt idx="1954">5800</cx:pt>
          <cx:pt idx="1955">7000</cx:pt>
          <cx:pt idx="1956">5900</cx:pt>
          <cx:pt idx="1957">7800</cx:pt>
          <cx:pt idx="1958">7200</cx:pt>
          <cx:pt idx="1959">6400</cx:pt>
          <cx:pt idx="1960">5100</cx:pt>
          <cx:pt idx="1961">4300</cx:pt>
          <cx:pt idx="1962">2200</cx:pt>
          <cx:pt idx="1963">1900</cx:pt>
          <cx:pt idx="1964">4700</cx:pt>
          <cx:pt idx="1965">0</cx:pt>
          <cx:pt idx="1966">800</cx:pt>
          <cx:pt idx="1967">1500</cx:pt>
          <cx:pt idx="1968">1600</cx:pt>
          <cx:pt idx="1969">2000</cx:pt>
          <cx:pt idx="1970">1600</cx:pt>
          <cx:pt idx="1971">1800</cx:pt>
          <cx:pt idx="1972">1500</cx:pt>
          <cx:pt idx="1973">800</cx:pt>
          <cx:pt idx="1974">1700</cx:pt>
          <cx:pt idx="1975">400</cx:pt>
          <cx:pt idx="1976">600</cx:pt>
          <cx:pt idx="1977">600</cx:pt>
          <cx:pt idx="1978">600</cx:pt>
          <cx:pt idx="1979">400</cx:pt>
          <cx:pt idx="1980">800</cx:pt>
          <cx:pt idx="1981">400</cx:pt>
          <cx:pt idx="1982">600</cx:pt>
          <cx:pt idx="1983">400</cx:pt>
          <cx:pt idx="1984">3400</cx:pt>
          <cx:pt idx="1985">4500</cx:pt>
          <cx:pt idx="1986">3700</cx:pt>
          <cx:pt idx="1987">3400</cx:pt>
          <cx:pt idx="1988">3800</cx:pt>
          <cx:pt idx="1989">3600</cx:pt>
          <cx:pt idx="1990">3800</cx:pt>
          <cx:pt idx="1991">2600</cx:pt>
          <cx:pt idx="1992">5600</cx:pt>
          <cx:pt idx="1993">3800</cx:pt>
          <cx:pt idx="1994">3500</cx:pt>
          <cx:pt idx="1995">15100</cx:pt>
          <cx:pt idx="1996">6400</cx:pt>
          <cx:pt idx="1997">9800</cx:pt>
          <cx:pt idx="1998">9200</cx:pt>
          <cx:pt idx="1999">4800</cx:pt>
          <cx:pt idx="2000">6400</cx:pt>
          <cx:pt idx="2001">14700</cx:pt>
          <cx:pt idx="2002">9400</cx:pt>
          <cx:pt idx="2003">6700</cx:pt>
          <cx:pt idx="2004">6400</cx:pt>
          <cx:pt idx="2005">6900</cx:pt>
          <cx:pt idx="2006">500</cx:pt>
          <cx:pt idx="2007">2300</cx:pt>
          <cx:pt idx="2008">700</cx:pt>
          <cx:pt idx="2009">600</cx:pt>
          <cx:pt idx="2010">1800</cx:pt>
          <cx:pt idx="2011">900</cx:pt>
          <cx:pt idx="2012">500</cx:pt>
          <cx:pt idx="2013">1000</cx:pt>
          <cx:pt idx="2014">900</cx:pt>
          <cx:pt idx="2015">900</cx:pt>
          <cx:pt idx="2016">1100</cx:pt>
          <cx:pt idx="2017">6500</cx:pt>
          <cx:pt idx="2018">5600</cx:pt>
          <cx:pt idx="2019">3000</cx:pt>
          <cx:pt idx="2020">3700</cx:pt>
          <cx:pt idx="2021">2400</cx:pt>
          <cx:pt idx="2022">3500</cx:pt>
          <cx:pt idx="2023">3000</cx:pt>
          <cx:pt idx="2024">3800</cx:pt>
          <cx:pt idx="2025">4300</cx:pt>
          <cx:pt idx="2026">3700</cx:pt>
          <cx:pt idx="2027">3300</cx:pt>
          <cx:pt idx="2028">3600</cx:pt>
          <cx:pt idx="2029">4900</cx:pt>
          <cx:pt idx="2030">3300</cx:pt>
          <cx:pt idx="2031">3300</cx:pt>
          <cx:pt idx="2032">4200</cx:pt>
          <cx:pt idx="2033">2700</cx:pt>
          <cx:pt idx="2034">4200</cx:pt>
          <cx:pt idx="2035">4600</cx:pt>
          <cx:pt idx="2036">3500</cx:pt>
          <cx:pt idx="2037">4100</cx:pt>
          <cx:pt idx="2038">3600</cx:pt>
          <cx:pt idx="2039">1400</cx:pt>
          <cx:pt idx="2040">1800</cx:pt>
          <cx:pt idx="2041">1200</cx:pt>
          <cx:pt idx="2042">2200</cx:pt>
          <cx:pt idx="2043">1300</cx:pt>
          <cx:pt idx="2044">1100</cx:pt>
          <cx:pt idx="2045">1100</cx:pt>
          <cx:pt idx="2046">1300</cx:pt>
          <cx:pt idx="2047">1100</cx:pt>
          <cx:pt idx="2048">1300</cx:pt>
          <cx:pt idx="2049">1200</cx:pt>
          <cx:pt idx="2050">1800</cx:pt>
          <cx:pt idx="2051">2200</cx:pt>
          <cx:pt idx="2052">1600</cx:pt>
          <cx:pt idx="2053">1700</cx:pt>
          <cx:pt idx="2054">1800</cx:pt>
          <cx:pt idx="2055">1800</cx:pt>
          <cx:pt idx="2056">1300</cx:pt>
          <cx:pt idx="2057">3900</cx:pt>
          <cx:pt idx="2058">2000</cx:pt>
          <cx:pt idx="2059">2600</cx:pt>
          <cx:pt idx="2060">1400</cx:pt>
          <cx:pt idx="2061">1400</cx:pt>
          <cx:pt idx="2062">2100</cx:pt>
          <cx:pt idx="2063">1100</cx:pt>
          <cx:pt idx="2064">1300</cx:pt>
          <cx:pt idx="2065">1100</cx:pt>
          <cx:pt idx="2066">1400</cx:pt>
          <cx:pt idx="2067">1700</cx:pt>
          <cx:pt idx="2068">2400</cx:pt>
          <cx:pt idx="2069">4000</cx:pt>
          <cx:pt idx="2070">4600</cx:pt>
          <cx:pt idx="2071">4800</cx:pt>
          <cx:pt idx="2072">1000</cx:pt>
          <cx:pt idx="2073">2900</cx:pt>
          <cx:pt idx="2074">4300</cx:pt>
          <cx:pt idx="2075">0</cx:pt>
          <cx:pt idx="2076">1500</cx:pt>
          <cx:pt idx="2077">1900</cx:pt>
          <cx:pt idx="2078">900</cx:pt>
          <cx:pt idx="2079">1300</cx:pt>
          <cx:pt idx="2080">1700</cx:pt>
          <cx:pt idx="2081">1600</cx:pt>
          <cx:pt idx="2082">1000</cx:pt>
          <cx:pt idx="2083">4400</cx:pt>
          <cx:pt idx="2084">5100</cx:pt>
          <cx:pt idx="2085">2900</cx:pt>
          <cx:pt idx="2086">3900</cx:pt>
          <cx:pt idx="2087">2900</cx:pt>
          <cx:pt idx="2088">2900</cx:pt>
          <cx:pt idx="2089">2800</cx:pt>
          <cx:pt idx="2090">3300</cx:pt>
          <cx:pt idx="2091">3600</cx:pt>
          <cx:pt idx="2092">4400</cx:pt>
          <cx:pt idx="2093">3400</cx:pt>
          <cx:pt idx="2094">4300</cx:pt>
          <cx:pt idx="2095">5000</cx:pt>
          <cx:pt idx="2096">4300</cx:pt>
          <cx:pt idx="2097">4200</cx:pt>
          <cx:pt idx="2098">4700</cx:pt>
          <cx:pt idx="2099">4400</cx:pt>
          <cx:pt idx="2100">4000</cx:pt>
          <cx:pt idx="2101">4600</cx:pt>
          <cx:pt idx="2102">5600</cx:pt>
          <cx:pt idx="2103">1900</cx:pt>
          <cx:pt idx="2104">4400</cx:pt>
          <cx:pt idx="2105">4000</cx:pt>
          <cx:pt idx="2106">4200</cx:pt>
          <cx:pt idx="2107">3200</cx:pt>
          <cx:pt idx="2108">3900</cx:pt>
          <cx:pt idx="2109">3600</cx:pt>
          <cx:pt idx="2110">3600</cx:pt>
          <cx:pt idx="2111">3100</cx:pt>
          <cx:pt idx="2112">4300</cx:pt>
          <cx:pt idx="2113">3000</cx:pt>
          <cx:pt idx="2114">3600</cx:pt>
          <cx:pt idx="2115">3000</cx:pt>
          <cx:pt idx="2116">2400</cx:pt>
          <cx:pt idx="2117">0</cx:pt>
          <cx:pt idx="2118">3000</cx:pt>
          <cx:pt idx="2119">1700</cx:pt>
          <cx:pt idx="2120">1500</cx:pt>
          <cx:pt idx="2121">2100</cx:pt>
          <cx:pt idx="2122">2000</cx:pt>
          <cx:pt idx="2123">2300</cx:pt>
          <cx:pt idx="2124">1400</cx:pt>
          <cx:pt idx="2125">1700</cx:pt>
          <cx:pt idx="2126">2700</cx:pt>
          <cx:pt idx="2127">3200</cx:pt>
          <cx:pt idx="2128">3800</cx:pt>
          <cx:pt idx="2129">2800</cx:pt>
          <cx:pt idx="2130">2800</cx:pt>
          <cx:pt idx="2131">4100</cx:pt>
          <cx:pt idx="2132">5200</cx:pt>
          <cx:pt idx="2133">2800</cx:pt>
          <cx:pt idx="2134">4000</cx:pt>
          <cx:pt idx="2135">2300</cx:pt>
          <cx:pt idx="2136">3500</cx:pt>
          <cx:pt idx="2137">2100</cx:pt>
          <cx:pt idx="2138">1100</cx:pt>
          <cx:pt idx="2139">0</cx:pt>
          <cx:pt idx="2140">100</cx:pt>
          <cx:pt idx="2141">0</cx:pt>
          <cx:pt idx="2142">100</cx:pt>
          <cx:pt idx="2143">0</cx:pt>
          <cx:pt idx="2144">0</cx:pt>
          <cx:pt idx="2145">2000</cx:pt>
          <cx:pt idx="2146">2700</cx:pt>
          <cx:pt idx="2147">4100</cx:pt>
          <cx:pt idx="2148">3500</cx:pt>
          <cx:pt idx="2149">600</cx:pt>
          <cx:pt idx="2150">700</cx:pt>
          <cx:pt idx="2151">4000</cx:pt>
          <cx:pt idx="2152">600</cx:pt>
          <cx:pt idx="2153">300</cx:pt>
          <cx:pt idx="2154">500</cx:pt>
          <cx:pt idx="2155">700</cx:pt>
          <cx:pt idx="2156">300</cx:pt>
          <cx:pt idx="2157">300</cx:pt>
          <cx:pt idx="2158">500</cx:pt>
          <cx:pt idx="2159">600</cx:pt>
          <cx:pt idx="2160">4500</cx:pt>
          <cx:pt idx="2161">4500</cx:pt>
          <cx:pt idx="2162">3800</cx:pt>
          <cx:pt idx="2163">4400</cx:pt>
          <cx:pt idx="2164">4000</cx:pt>
          <cx:pt idx="2165">3600</cx:pt>
          <cx:pt idx="2166">3900</cx:pt>
          <cx:pt idx="2167">2400</cx:pt>
          <cx:pt idx="2168">3900</cx:pt>
          <cx:pt idx="2169">2700</cx:pt>
          <cx:pt idx="2170">4000</cx:pt>
          <cx:pt idx="2171">5500</cx:pt>
          <cx:pt idx="2172">7800</cx:pt>
          <cx:pt idx="2173">5100</cx:pt>
          <cx:pt idx="2174">7200</cx:pt>
          <cx:pt idx="2175">5400</cx:pt>
          <cx:pt idx="2176">5700</cx:pt>
          <cx:pt idx="2177">6000</cx:pt>
          <cx:pt idx="2178">4500</cx:pt>
          <cx:pt idx="2179">4300</cx:pt>
          <cx:pt idx="2180">3800</cx:pt>
          <cx:pt idx="2181">5400</cx:pt>
          <cx:pt idx="2182">3800</cx:pt>
          <cx:pt idx="2183">5500</cx:pt>
          <cx:pt idx="2184">4600</cx:pt>
          <cx:pt idx="2185">5800</cx:pt>
          <cx:pt idx="2186">3900</cx:pt>
          <cx:pt idx="2187">4700</cx:pt>
          <cx:pt idx="2188">8900</cx:pt>
          <cx:pt idx="2189">3700</cx:pt>
          <cx:pt idx="2190">3800</cx:pt>
          <cx:pt idx="2191">3900</cx:pt>
          <cx:pt idx="2192">4800</cx:pt>
          <cx:pt idx="2193">200</cx:pt>
          <cx:pt idx="2194">1900</cx:pt>
          <cx:pt idx="2195">100</cx:pt>
          <cx:pt idx="2196">900</cx:pt>
          <cx:pt idx="2197">300</cx:pt>
          <cx:pt idx="2198">1800</cx:pt>
          <cx:pt idx="2199">1800</cx:pt>
          <cx:pt idx="2200">1500</cx:pt>
          <cx:pt idx="2201">10500</cx:pt>
          <cx:pt idx="2202">7000</cx:pt>
          <cx:pt idx="2203">1400</cx:pt>
          <cx:pt idx="2204">1700</cx:pt>
          <cx:pt idx="2205">1800</cx:pt>
          <cx:pt idx="2206">1300</cx:pt>
          <cx:pt idx="2207">1500</cx:pt>
          <cx:pt idx="2208">1600</cx:pt>
          <cx:pt idx="2209">1200</cx:pt>
          <cx:pt idx="2210">1700</cx:pt>
          <cx:pt idx="2211">1000</cx:pt>
          <cx:pt idx="2212">2000</cx:pt>
          <cx:pt idx="2213">1000</cx:pt>
          <cx:pt idx="2214">1400</cx:pt>
          <cx:pt idx="2215">3000</cx:pt>
          <cx:pt idx="2216">4100</cx:pt>
          <cx:pt idx="2217">2500</cx:pt>
          <cx:pt idx="2218">4100</cx:pt>
          <cx:pt idx="2219">2300</cx:pt>
          <cx:pt idx="2220">3600</cx:pt>
          <cx:pt idx="2221">3200</cx:pt>
          <cx:pt idx="2222">2400</cx:pt>
          <cx:pt idx="2223">3300</cx:pt>
          <cx:pt idx="2224">2500</cx:pt>
          <cx:pt idx="2225">2500</cx:pt>
          <cx:pt idx="2226">3300</cx:pt>
          <cx:pt idx="2227">4700</cx:pt>
          <cx:pt idx="2228">4300</cx:pt>
          <cx:pt idx="2229">4000</cx:pt>
          <cx:pt idx="2230">600</cx:pt>
          <cx:pt idx="2231">400</cx:pt>
          <cx:pt idx="2232">300</cx:pt>
          <cx:pt idx="2233">0</cx:pt>
          <cx:pt idx="2234">2100</cx:pt>
          <cx:pt idx="2235">2000</cx:pt>
          <cx:pt idx="2236">700</cx:pt>
          <cx:pt idx="2237">1800</cx:pt>
          <cx:pt idx="2238">2000</cx:pt>
          <cx:pt idx="2239">2200</cx:pt>
          <cx:pt idx="2240">1700</cx:pt>
          <cx:pt idx="2241">1100</cx:pt>
          <cx:pt idx="2242">1800</cx:pt>
          <cx:pt idx="2243">2600</cx:pt>
          <cx:pt idx="2244">700</cx:pt>
          <cx:pt idx="2245">0</cx:pt>
          <cx:pt idx="2246">700</cx:pt>
          <cx:pt idx="2247">1000</cx:pt>
          <cx:pt idx="2248">4100</cx:pt>
          <cx:pt idx="2249">4500</cx:pt>
          <cx:pt idx="2250">5100</cx:pt>
          <cx:pt idx="2251">4300</cx:pt>
          <cx:pt idx="2252">1100</cx:pt>
          <cx:pt idx="2253">3500</cx:pt>
          <cx:pt idx="2254">3000</cx:pt>
          <cx:pt idx="2255">1500</cx:pt>
          <cx:pt idx="2256">1500</cx:pt>
          <cx:pt idx="2257">600</cx:pt>
          <cx:pt idx="2258">1400</cx:pt>
          <cx:pt idx="2259">1900</cx:pt>
          <cx:pt idx="2260">2000</cx:pt>
          <cx:pt idx="2261">2900</cx:pt>
          <cx:pt idx="2262">2800</cx:pt>
          <cx:pt idx="2263">1500</cx:pt>
          <cx:pt idx="2264">100</cx:pt>
          <cx:pt idx="2265">0</cx:pt>
          <cx:pt idx="2266">5400</cx:pt>
          <cx:pt idx="2267">4900</cx:pt>
          <cx:pt idx="2268">7000</cx:pt>
          <cx:pt idx="2269">11300</cx:pt>
          <cx:pt idx="2270">6600</cx:pt>
          <cx:pt idx="2271">7300</cx:pt>
          <cx:pt idx="2272">7700</cx:pt>
          <cx:pt idx="2273">6500</cx:pt>
          <cx:pt idx="2274">5200</cx:pt>
          <cx:pt idx="2275">0</cx:pt>
          <cx:pt idx="2276">1000</cx:pt>
          <cx:pt idx="2277">3200</cx:pt>
          <cx:pt idx="2278">2600</cx:pt>
          <cx:pt idx="2279">2500</cx:pt>
          <cx:pt idx="2280">1500</cx:pt>
          <cx:pt idx="2281">4600</cx:pt>
          <cx:pt idx="2282">2900</cx:pt>
          <cx:pt idx="2283">3300</cx:pt>
          <cx:pt idx="2284">2200</cx:pt>
          <cx:pt idx="2285">2500</cx:pt>
          <cx:pt idx="2286">3700</cx:pt>
          <cx:pt idx="2287">1300</cx:pt>
          <cx:pt idx="2288">2900</cx:pt>
          <cx:pt idx="2289">1400</cx:pt>
          <cx:pt idx="2290">800</cx:pt>
          <cx:pt idx="2291">1200</cx:pt>
          <cx:pt idx="2292">800</cx:pt>
          <cx:pt idx="2293">1500</cx:pt>
          <cx:pt idx="2294">1000</cx:pt>
          <cx:pt idx="2295">1200</cx:pt>
          <cx:pt idx="2296">1800</cx:pt>
          <cx:pt idx="2297">400</cx:pt>
          <cx:pt idx="2298">1000</cx:pt>
          <cx:pt idx="2299">1700</cx:pt>
          <cx:pt idx="2300">1700</cx:pt>
          <cx:pt idx="2301">1700</cx:pt>
          <cx:pt idx="2302">1100</cx:pt>
          <cx:pt idx="2303">700</cx:pt>
          <cx:pt idx="2304">400</cx:pt>
          <cx:pt idx="2305">300</cx:pt>
          <cx:pt idx="2306">1500</cx:pt>
          <cx:pt idx="2307">3800</cx:pt>
          <cx:pt idx="2308">4300</cx:pt>
          <cx:pt idx="2309">1900</cx:pt>
          <cx:pt idx="2310">3300</cx:pt>
          <cx:pt idx="2311">1200</cx:pt>
          <cx:pt idx="2312">4000</cx:pt>
          <cx:pt idx="2313">3400</cx:pt>
          <cx:pt idx="2314">4900</cx:pt>
          <cx:pt idx="2315">3000</cx:pt>
          <cx:pt idx="2316">3200</cx:pt>
          <cx:pt idx="2317">1600</cx:pt>
          <cx:pt idx="2318">3600</cx:pt>
          <cx:pt idx="2319">4000</cx:pt>
          <cx:pt idx="2320">2100</cx:pt>
          <cx:pt idx="2321">2400</cx:pt>
          <cx:pt idx="2322">1800</cx:pt>
          <cx:pt idx="2323">1500</cx:pt>
          <cx:pt idx="2324">1500</cx:pt>
          <cx:pt idx="2325">2200</cx:pt>
          <cx:pt idx="2326">1000</cx:pt>
          <cx:pt idx="2327">1400</cx:pt>
          <cx:pt idx="2328">1100</cx:pt>
          <cx:pt idx="2329">2000</cx:pt>
          <cx:pt idx="2330">800</cx:pt>
          <cx:pt idx="2331">1700</cx:pt>
          <cx:pt idx="2332">1700</cx:pt>
          <cx:pt idx="2333">4700</cx:pt>
          <cx:pt idx="2334">4400</cx:pt>
          <cx:pt idx="2335">3800</cx:pt>
          <cx:pt idx="2336">6100</cx:pt>
          <cx:pt idx="2337">5700</cx:pt>
          <cx:pt idx="2338">4600</cx:pt>
          <cx:pt idx="2339">4900</cx:pt>
          <cx:pt idx="2340">3600</cx:pt>
          <cx:pt idx="2341">100</cx:pt>
          <cx:pt idx="2342">3000</cx:pt>
          <cx:pt idx="2343">3000</cx:pt>
          <cx:pt idx="2344">2900</cx:pt>
          <cx:pt idx="2345">2300</cx:pt>
          <cx:pt idx="2346">2700</cx:pt>
          <cx:pt idx="2347">2700</cx:pt>
          <cx:pt idx="2348">1800</cx:pt>
          <cx:pt idx="2349">2900</cx:pt>
          <cx:pt idx="2350">1800</cx:pt>
          <cx:pt idx="2351">3100</cx:pt>
          <cx:pt idx="2352">2100</cx:pt>
          <cx:pt idx="2353">2600</cx:pt>
          <cx:pt idx="2354">1300</cx:pt>
          <cx:pt idx="2355">1500</cx:pt>
          <cx:pt idx="2356">1200</cx:pt>
          <cx:pt idx="2357">1800</cx:pt>
          <cx:pt idx="2358">1600</cx:pt>
          <cx:pt idx="2359">400</cx:pt>
          <cx:pt idx="2360">600</cx:pt>
          <cx:pt idx="2361">1600</cx:pt>
          <cx:pt idx="2362">3100</cx:pt>
          <cx:pt idx="2363">2300</cx:pt>
          <cx:pt idx="2364">3800</cx:pt>
          <cx:pt idx="2365">2500</cx:pt>
          <cx:pt idx="2366">600</cx:pt>
          <cx:pt idx="2367">700</cx:pt>
          <cx:pt idx="2368">500</cx:pt>
          <cx:pt idx="2369">500</cx:pt>
          <cx:pt idx="2370">700</cx:pt>
          <cx:pt idx="2371">300</cx:pt>
          <cx:pt idx="2372">900</cx:pt>
          <cx:pt idx="2373">1000</cx:pt>
          <cx:pt idx="2374">800</cx:pt>
          <cx:pt idx="2375">700</cx:pt>
          <cx:pt idx="2376">700</cx:pt>
          <cx:pt idx="2377">1100</cx:pt>
          <cx:pt idx="2378">1700</cx:pt>
          <cx:pt idx="2379">2000</cx:pt>
          <cx:pt idx="2380">800</cx:pt>
          <cx:pt idx="2381">1100</cx:pt>
          <cx:pt idx="2382">1200</cx:pt>
          <cx:pt idx="2383">200</cx:pt>
          <cx:pt idx="2384">400</cx:pt>
          <cx:pt idx="2385">300</cx:pt>
          <cx:pt idx="2386">0</cx:pt>
          <cx:pt idx="2387">11200</cx:pt>
          <cx:pt idx="2388">1700</cx:pt>
          <cx:pt idx="2389">2100</cx:pt>
          <cx:pt idx="2390">1600</cx:pt>
          <cx:pt idx="2391">700</cx:pt>
          <cx:pt idx="2392">2400</cx:pt>
          <cx:pt idx="2393">600</cx:pt>
          <cx:pt idx="2394">2600</cx:pt>
          <cx:pt idx="2395">1700</cx:pt>
          <cx:pt idx="2396">2000</cx:pt>
          <cx:pt idx="2397">1100</cx:pt>
          <cx:pt idx="2398">2100</cx:pt>
          <cx:pt idx="2399">5500</cx:pt>
          <cx:pt idx="2400">9600</cx:pt>
          <cx:pt idx="2401">12300</cx:pt>
          <cx:pt idx="2402">700</cx:pt>
          <cx:pt idx="2403">3300</cx:pt>
          <cx:pt idx="2404">17100</cx:pt>
          <cx:pt idx="2405">2200</cx:pt>
          <cx:pt idx="2406">2500</cx:pt>
          <cx:pt idx="2407">2200</cx:pt>
          <cx:pt idx="2408">2100</cx:pt>
          <cx:pt idx="2409">2500</cx:pt>
          <cx:pt idx="2410">1300</cx:pt>
          <cx:pt idx="2411">200</cx:pt>
          <cx:pt idx="2412">3500</cx:pt>
          <cx:pt idx="2413">3900</cx:pt>
          <cx:pt idx="2414">5000</cx:pt>
          <cx:pt idx="2415">4200</cx:pt>
          <cx:pt idx="2416">4500</cx:pt>
          <cx:pt idx="2417">4000</cx:pt>
          <cx:pt idx="2418">2900</cx:pt>
          <cx:pt idx="2419">3200</cx:pt>
          <cx:pt idx="2420">1100</cx:pt>
          <cx:pt idx="2421">6600</cx:pt>
          <cx:pt idx="2422">0</cx:pt>
          <cx:pt idx="2423">0</cx:pt>
          <cx:pt idx="2424">0</cx:pt>
          <cx:pt idx="2425">0</cx:pt>
          <cx:pt idx="2426">0</cx:pt>
          <cx:pt idx="2427">0</cx:pt>
          <cx:pt idx="2428">0</cx:pt>
          <cx:pt idx="2429">0</cx:pt>
          <cx:pt idx="2430">0</cx:pt>
          <cx:pt idx="2431">0</cx:pt>
          <cx:pt idx="2432">100</cx:pt>
          <cx:pt idx="2433">2100</cx:pt>
          <cx:pt idx="2434">3000</cx:pt>
          <cx:pt idx="2435">2200</cx:pt>
          <cx:pt idx="2436">2200</cx:pt>
          <cx:pt idx="2437">2600</cx:pt>
          <cx:pt idx="2438">2500</cx:pt>
          <cx:pt idx="2439">2800</cx:pt>
          <cx:pt idx="2440">1900</cx:pt>
          <cx:pt idx="2441">2000</cx:pt>
          <cx:pt idx="2442">2200</cx:pt>
          <cx:pt idx="2443">3000</cx:pt>
          <cx:pt idx="2444">2100</cx:pt>
          <cx:pt idx="2445">1700</cx:pt>
          <cx:pt idx="2446">1400</cx:pt>
          <cx:pt idx="2447">3600</cx:pt>
          <cx:pt idx="2448">4500</cx:pt>
          <cx:pt idx="2449">4000</cx:pt>
          <cx:pt idx="2450">1400</cx:pt>
          <cx:pt idx="2451">300</cx:pt>
          <cx:pt idx="2452">0</cx:pt>
          <cx:pt idx="2453">0</cx:pt>
          <cx:pt idx="2454">200</cx:pt>
          <cx:pt idx="2455">500</cx:pt>
          <cx:pt idx="2456">6000</cx:pt>
          <cx:pt idx="2457">4800</cx:pt>
          <cx:pt idx="2458">3500</cx:pt>
          <cx:pt idx="2459">3800</cx:pt>
          <cx:pt idx="2460">5900</cx:pt>
          <cx:pt idx="2461">3700</cx:pt>
          <cx:pt idx="2462">4600</cx:pt>
          <cx:pt idx="2463">3700</cx:pt>
          <cx:pt idx="2464">4400</cx:pt>
          <cx:pt idx="2465">3900</cx:pt>
          <cx:pt idx="2466">3300</cx:pt>
          <cx:pt idx="2467">1800</cx:pt>
          <cx:pt idx="2468">1400</cx:pt>
          <cx:pt idx="2469">1600</cx:pt>
          <cx:pt idx="2470">1700</cx:pt>
          <cx:pt idx="2471">900</cx:pt>
          <cx:pt idx="2472">1100</cx:pt>
          <cx:pt idx="2473">1000</cx:pt>
          <cx:pt idx="2474">2000</cx:pt>
          <cx:pt idx="2475">1300</cx:pt>
          <cx:pt idx="2476">1400</cx:pt>
          <cx:pt idx="2477">1700</cx:pt>
          <cx:pt idx="2478">1700</cx:pt>
          <cx:pt idx="2479">3100</cx:pt>
          <cx:pt idx="2480">3600</cx:pt>
          <cx:pt idx="2481">2700</cx:pt>
          <cx:pt idx="2482">2700</cx:pt>
          <cx:pt idx="2483">1800</cx:pt>
          <cx:pt idx="2484">4800</cx:pt>
          <cx:pt idx="2485">3000</cx:pt>
          <cx:pt idx="2486">4000</cx:pt>
          <cx:pt idx="2487">1700</cx:pt>
          <cx:pt idx="2488">2700</cx:pt>
          <cx:pt idx="2489">2800</cx:pt>
          <cx:pt idx="2490">2200</cx:pt>
          <cx:pt idx="2491">2000</cx:pt>
          <cx:pt idx="2492">1600</cx:pt>
          <cx:pt idx="2493">2600</cx:pt>
          <cx:pt idx="2494">1500</cx:pt>
          <cx:pt idx="2495">2100</cx:pt>
          <cx:pt idx="2496">1700</cx:pt>
          <cx:pt idx="2497">3400</cx:pt>
          <cx:pt idx="2498">1800</cx:pt>
          <cx:pt idx="2499">2900</cx:pt>
          <cx:pt idx="2500">1600</cx:pt>
          <cx:pt idx="2501">2500</cx:pt>
          <cx:pt idx="2502">3000</cx:pt>
          <cx:pt idx="2503">5900</cx:pt>
          <cx:pt idx="2504">4300</cx:pt>
          <cx:pt idx="2505">3000</cx:pt>
          <cx:pt idx="2506">2200</cx:pt>
          <cx:pt idx="2507">2100</cx:pt>
          <cx:pt idx="2508">2000</cx:pt>
          <cx:pt idx="2509">1900</cx:pt>
          <cx:pt idx="2510">1700</cx:pt>
          <cx:pt idx="2511">6100</cx:pt>
          <cx:pt idx="2512">6000</cx:pt>
          <cx:pt idx="2513">4600</cx:pt>
          <cx:pt idx="2514">3900</cx:pt>
          <cx:pt idx="2515">2200</cx:pt>
          <cx:pt idx="2516">1400</cx:pt>
          <cx:pt idx="2517">2200</cx:pt>
          <cx:pt idx="2518">2600</cx:pt>
          <cx:pt idx="2519">2600</cx:pt>
          <cx:pt idx="2520">1100</cx:pt>
          <cx:pt idx="2521">100</cx:pt>
          <cx:pt idx="2522">3000</cx:pt>
          <cx:pt idx="2523">2900</cx:pt>
          <cx:pt idx="2524">3500</cx:pt>
          <cx:pt idx="2525">3400</cx:pt>
          <cx:pt idx="2526">4000</cx:pt>
          <cx:pt idx="2527">1100</cx:pt>
          <cx:pt idx="2528">4100</cx:pt>
          <cx:pt idx="2529">2700</cx:pt>
          <cx:pt idx="2530">3200</cx:pt>
          <cx:pt idx="2531">3000</cx:pt>
          <cx:pt idx="2532">3100</cx:pt>
          <cx:pt idx="2533">2400</cx:pt>
          <cx:pt idx="2534">2800</cx:pt>
          <cx:pt idx="2535">2400</cx:pt>
          <cx:pt idx="2536">2400</cx:pt>
          <cx:pt idx="2537">2300</cx:pt>
          <cx:pt idx="2538">2000</cx:pt>
          <cx:pt idx="2539">1600</cx:pt>
          <cx:pt idx="2540">2000</cx:pt>
          <cx:pt idx="2541">2200</cx:pt>
          <cx:pt idx="2542">2200</cx:pt>
          <cx:pt idx="2543">2600</cx:pt>
          <cx:pt idx="2544">1900</cx:pt>
          <cx:pt idx="2545">4600</cx:pt>
          <cx:pt idx="2546">2200</cx:pt>
          <cx:pt idx="2547">3100</cx:pt>
          <cx:pt idx="2548">3300</cx:pt>
          <cx:pt idx="2549">3000</cx:pt>
          <cx:pt idx="2550">3000</cx:pt>
          <cx:pt idx="2551">2700</cx:pt>
          <cx:pt idx="2552">4100</cx:pt>
          <cx:pt idx="2553">1400</cx:pt>
          <cx:pt idx="2554">4000</cx:pt>
          <cx:pt idx="2555">1300</cx:pt>
          <cx:pt idx="2556">1800</cx:pt>
          <cx:pt idx="2557">1500</cx:pt>
          <cx:pt idx="2558">2300</cx:pt>
          <cx:pt idx="2559">1100</cx:pt>
          <cx:pt idx="2560">1700</cx:pt>
          <cx:pt idx="2561">1500</cx:pt>
          <cx:pt idx="2562">1700</cx:pt>
          <cx:pt idx="2563">700</cx:pt>
          <cx:pt idx="2564">1500</cx:pt>
          <cx:pt idx="2565">1700</cx:pt>
          <cx:pt idx="2566">2700</cx:pt>
          <cx:pt idx="2567">3200</cx:pt>
          <cx:pt idx="2568">5300</cx:pt>
          <cx:pt idx="2569">4900</cx:pt>
          <cx:pt idx="2570">2900</cx:pt>
          <cx:pt idx="2571">1900</cx:pt>
          <cx:pt idx="2572">3500</cx:pt>
          <cx:pt idx="2573">2300</cx:pt>
          <cx:pt idx="2574">3700</cx:pt>
          <cx:pt idx="2575">1800</cx:pt>
          <cx:pt idx="2576">4100</cx:pt>
          <cx:pt idx="2577">3400</cx:pt>
          <cx:pt idx="2578">2700</cx:pt>
          <cx:pt idx="2579">2900</cx:pt>
          <cx:pt idx="2580">2900</cx:pt>
          <cx:pt idx="2581">2000</cx:pt>
          <cx:pt idx="2582">2500</cx:pt>
          <cx:pt idx="2583">2100</cx:pt>
          <cx:pt idx="2584">2000</cx:pt>
          <cx:pt idx="2585">3000</cx:pt>
          <cx:pt idx="2586">2500</cx:pt>
          <cx:pt idx="2587">2900</cx:pt>
          <cx:pt idx="2588">4400</cx:pt>
          <cx:pt idx="2589">5000</cx:pt>
          <cx:pt idx="2590">4200</cx:pt>
          <cx:pt idx="2591">4700</cx:pt>
          <cx:pt idx="2592">4500</cx:pt>
          <cx:pt idx="2593">4100</cx:pt>
          <cx:pt idx="2594">4400</cx:pt>
          <cx:pt idx="2595">3800</cx:pt>
          <cx:pt idx="2596">5100</cx:pt>
          <cx:pt idx="2597">4400</cx:pt>
          <cx:pt idx="2598">4400</cx:pt>
          <cx:pt idx="2599">1900</cx:pt>
          <cx:pt idx="2600">2500</cx:pt>
          <cx:pt idx="2601">2300</cx:pt>
          <cx:pt idx="2602">2000</cx:pt>
          <cx:pt idx="2603">2200</cx:pt>
          <cx:pt idx="2604">2300</cx:pt>
          <cx:pt idx="2605">2000</cx:pt>
          <cx:pt idx="2606">1200</cx:pt>
          <cx:pt idx="2607">2900</cx:pt>
          <cx:pt idx="2608">2700</cx:pt>
          <cx:pt idx="2609">2700</cx:pt>
          <cx:pt idx="2610">11200</cx:pt>
          <cx:pt idx="2611">4700</cx:pt>
          <cx:pt idx="2612">3700</cx:pt>
          <cx:pt idx="2613">5700</cx:pt>
          <cx:pt idx="2614">3900</cx:pt>
          <cx:pt idx="2615">3200</cx:pt>
          <cx:pt idx="2616">3300</cx:pt>
          <cx:pt idx="2617">2500</cx:pt>
          <cx:pt idx="2618">5600</cx:pt>
          <cx:pt idx="2619">2800</cx:pt>
          <cx:pt idx="2620">5500</cx:pt>
          <cx:pt idx="2621">800</cx:pt>
          <cx:pt idx="2622">800</cx:pt>
          <cx:pt idx="2623">2700</cx:pt>
          <cx:pt idx="2624">10200</cx:pt>
          <cx:pt idx="2625">2200</cx:pt>
          <cx:pt idx="2626">3000</cx:pt>
          <cx:pt idx="2627">1800</cx:pt>
          <cx:pt idx="2628">2800</cx:pt>
          <cx:pt idx="2629">2200</cx:pt>
          <cx:pt idx="2630">2100</cx:pt>
          <cx:pt idx="2631">1700</cx:pt>
          <cx:pt idx="2632">1600</cx:pt>
          <cx:pt idx="2633">5500</cx:pt>
          <cx:pt idx="2634">5500</cx:pt>
          <cx:pt idx="2635">5500</cx:pt>
          <cx:pt idx="2636">5500</cx:pt>
          <cx:pt idx="2637">5500</cx:pt>
          <cx:pt idx="2638">4700</cx:pt>
          <cx:pt idx="2639">3700</cx:pt>
          <cx:pt idx="2640">6100</cx:pt>
          <cx:pt idx="2641">4200</cx:pt>
          <cx:pt idx="2642">6400</cx:pt>
          <cx:pt idx="2643">4800</cx:pt>
          <cx:pt idx="2644">2300</cx:pt>
          <cx:pt idx="2645">2200</cx:pt>
          <cx:pt idx="2646">1600</cx:pt>
          <cx:pt idx="2647">1700</cx:pt>
          <cx:pt idx="2648">800</cx:pt>
          <cx:pt idx="2649">0</cx:pt>
          <cx:pt idx="2650">2400</cx:pt>
          <cx:pt idx="2651">3000</cx:pt>
          <cx:pt idx="2652">1700</cx:pt>
          <cx:pt idx="2653">2500</cx:pt>
          <cx:pt idx="2654">2200</cx:pt>
          <cx:pt idx="2655">1400</cx:pt>
          <cx:pt idx="2656">1000</cx:pt>
          <cx:pt idx="2657">1100</cx:pt>
          <cx:pt idx="2658">500</cx:pt>
          <cx:pt idx="2659">1600</cx:pt>
          <cx:pt idx="2660">1700</cx:pt>
          <cx:pt idx="2661">600</cx:pt>
          <cx:pt idx="2662">900</cx:pt>
          <cx:pt idx="2663">1000</cx:pt>
          <cx:pt idx="2664">1300</cx:pt>
          <cx:pt idx="2665">1300</cx:pt>
          <cx:pt idx="2666">47900</cx:pt>
          <cx:pt idx="2667">3000</cx:pt>
          <cx:pt idx="2668">300</cx:pt>
          <cx:pt idx="2669">600</cx:pt>
          <cx:pt idx="2670">700</cx:pt>
          <cx:pt idx="2671">600</cx:pt>
          <cx:pt idx="2672">600</cx:pt>
          <cx:pt idx="2673">600</cx:pt>
          <cx:pt idx="2674">1700</cx:pt>
          <cx:pt idx="2675">2700</cx:pt>
          <cx:pt idx="2676">5400</cx:pt>
          <cx:pt idx="2677">3400</cx:pt>
          <cx:pt idx="2678">4400</cx:pt>
          <cx:pt idx="2679">4400</cx:pt>
          <cx:pt idx="2680">700</cx:pt>
          <cx:pt idx="2681">500</cx:pt>
          <cx:pt idx="2682">2300</cx:pt>
          <cx:pt idx="2683">2900</cx:pt>
          <cx:pt idx="2684">1900</cx:pt>
          <cx:pt idx="2685">3700</cx:pt>
          <cx:pt idx="2686">1900</cx:pt>
          <cx:pt idx="2687">1900</cx:pt>
          <cx:pt idx="2688">2500</cx:pt>
          <cx:pt idx="2689">2600</cx:pt>
          <cx:pt idx="2690">2000</cx:pt>
          <cx:pt idx="2691">1900</cx:pt>
          <cx:pt idx="2692">2600</cx:pt>
          <cx:pt idx="2693">3500</cx:pt>
          <cx:pt idx="2694">2900</cx:pt>
          <cx:pt idx="2695">1300</cx:pt>
          <cx:pt idx="2696">2800</cx:pt>
          <cx:pt idx="2697">1300</cx:pt>
          <cx:pt idx="2698">2300</cx:pt>
          <cx:pt idx="2699">3100</cx:pt>
          <cx:pt idx="2700">3300</cx:pt>
          <cx:pt idx="2701">4700</cx:pt>
          <cx:pt idx="2702">4000</cx:pt>
          <cx:pt idx="2703">15100</cx:pt>
          <cx:pt idx="2704">3900</cx:pt>
          <cx:pt idx="2705">16100</cx:pt>
          <cx:pt idx="2706">3700</cx:pt>
          <cx:pt idx="2707">4700</cx:pt>
          <cx:pt idx="2708">3900</cx:pt>
          <cx:pt idx="2709">3400</cx:pt>
          <cx:pt idx="2710">7300</cx:pt>
          <cx:pt idx="2711">1900</cx:pt>
          <cx:pt idx="2712">3700</cx:pt>
          <cx:pt idx="2713">2500</cx:pt>
          <cx:pt idx="2714">5600</cx:pt>
          <cx:pt idx="2715">2900</cx:pt>
          <cx:pt idx="2716">2100</cx:pt>
          <cx:pt idx="2717">2100</cx:pt>
          <cx:pt idx="2718">5100</cx:pt>
          <cx:pt idx="2719">1800</cx:pt>
          <cx:pt idx="2720">1900</cx:pt>
          <cx:pt idx="2721">2100</cx:pt>
          <cx:pt idx="2722">1800</cx:pt>
          <cx:pt idx="2723">3000</cx:pt>
          <cx:pt idx="2724">1600</cx:pt>
          <cx:pt idx="2725">2900</cx:pt>
          <cx:pt idx="2726">2100</cx:pt>
          <cx:pt idx="2727">2100</cx:pt>
          <cx:pt idx="2728">2100</cx:pt>
          <cx:pt idx="2729">2500</cx:pt>
          <cx:pt idx="2730">2400</cx:pt>
          <cx:pt idx="2731">2300</cx:pt>
          <cx:pt idx="2732">2900</cx:pt>
          <cx:pt idx="2733">4000</cx:pt>
          <cx:pt idx="2734">4200</cx:pt>
          <cx:pt idx="2735">3100</cx:pt>
          <cx:pt idx="2736">3100</cx:pt>
          <cx:pt idx="2737">2500</cx:pt>
          <cx:pt idx="2738">3000</cx:pt>
          <cx:pt idx="2739">3200</cx:pt>
          <cx:pt idx="2740">1800</cx:pt>
          <cx:pt idx="2741">3500</cx:pt>
          <cx:pt idx="2742">2700</cx:pt>
          <cx:pt idx="2743">0</cx:pt>
          <cx:pt idx="2744">3000</cx:pt>
          <cx:pt idx="2745">9800</cx:pt>
          <cx:pt idx="2746">5500</cx:pt>
          <cx:pt idx="2747">9100</cx:pt>
          <cx:pt idx="2748">5300</cx:pt>
          <cx:pt idx="2749">2400</cx:pt>
          <cx:pt idx="2750">2500</cx:pt>
          <cx:pt idx="2751">2000</cx:pt>
          <cx:pt idx="2752">2000</cx:pt>
          <cx:pt idx="2753">2500</cx:pt>
          <cx:pt idx="2754">1600</cx:pt>
          <cx:pt idx="2755">0</cx:pt>
          <cx:pt idx="2756">0</cx:pt>
          <cx:pt idx="2757">0</cx:pt>
          <cx:pt idx="2758">0</cx:pt>
          <cx:pt idx="2759">0</cx:pt>
          <cx:pt idx="2760">4100</cx:pt>
          <cx:pt idx="2761">3800</cx:pt>
          <cx:pt idx="2762">5800</cx:pt>
          <cx:pt idx="2763">4200</cx:pt>
          <cx:pt idx="2764">4700</cx:pt>
          <cx:pt idx="2765">3800</cx:pt>
          <cx:pt idx="2766">800</cx:pt>
          <cx:pt idx="2767">4000</cx:pt>
          <cx:pt idx="2768">4900</cx:pt>
          <cx:pt idx="2769">4300</cx:pt>
          <cx:pt idx="2770">5000</cx:pt>
          <cx:pt idx="2771">800</cx:pt>
          <cx:pt idx="2772">500</cx:pt>
          <cx:pt idx="2773">900</cx:pt>
          <cx:pt idx="2774">300</cx:pt>
          <cx:pt idx="2775">800</cx:pt>
          <cx:pt idx="2776">1100</cx:pt>
          <cx:pt idx="2777">100</cx:pt>
          <cx:pt idx="2778">700</cx:pt>
          <cx:pt idx="2779">1100</cx:pt>
          <cx:pt idx="2780">200</cx:pt>
          <cx:pt idx="2781">600</cx:pt>
          <cx:pt idx="2782">3000</cx:pt>
          <cx:pt idx="2783">3800</cx:pt>
          <cx:pt idx="2784">900</cx:pt>
          <cx:pt idx="2785">1500</cx:pt>
          <cx:pt idx="2786">700</cx:pt>
          <cx:pt idx="2787">2600</cx:pt>
          <cx:pt idx="2788">3200</cx:pt>
          <cx:pt idx="2789">3200</cx:pt>
          <cx:pt idx="2790">2100</cx:pt>
          <cx:pt idx="2791">3200</cx:pt>
          <cx:pt idx="2792">2600</cx:pt>
          <cx:pt idx="2793">3100</cx:pt>
          <cx:pt idx="2794">3200</cx:pt>
          <cx:pt idx="2795">0</cx:pt>
          <cx:pt idx="2796">7000</cx:pt>
          <cx:pt idx="2797">3700</cx:pt>
          <cx:pt idx="2798">4600</cx:pt>
          <cx:pt idx="2799">3100</cx:pt>
          <cx:pt idx="2800">2200</cx:pt>
          <cx:pt idx="2801">1100</cx:pt>
          <cx:pt idx="2802">2300</cx:pt>
          <cx:pt idx="2803">400</cx:pt>
          <cx:pt idx="2804">5000</cx:pt>
          <cx:pt idx="2805">6600</cx:pt>
          <cx:pt idx="2806">6000</cx:pt>
          <cx:pt idx="2807">6400</cx:pt>
          <cx:pt idx="2808">6100</cx:pt>
          <cx:pt idx="2809">5100</cx:pt>
          <cx:pt idx="2810">7000</cx:pt>
          <cx:pt idx="2811">6000</cx:pt>
          <cx:pt idx="2812">5600</cx:pt>
          <cx:pt idx="2813">5200</cx:pt>
          <cx:pt idx="2814">5100</cx:pt>
          <cx:pt idx="2815">5400</cx:pt>
          <cx:pt idx="2816">5800</cx:pt>
          <cx:pt idx="2817">5600</cx:pt>
          <cx:pt idx="2818">10400</cx:pt>
          <cx:pt idx="2819">4500</cx:pt>
          <cx:pt idx="2820">4700</cx:pt>
          <cx:pt idx="2821">5000</cx:pt>
          <cx:pt idx="2822">3400</cx:pt>
          <cx:pt idx="2823">4100</cx:pt>
          <cx:pt idx="2824">8500</cx:pt>
          <cx:pt idx="2825">6200</cx:pt>
          <cx:pt idx="2826">8000</cx:pt>
          <cx:pt idx="2827">2400</cx:pt>
          <cx:pt idx="2828">2900</cx:pt>
          <cx:pt idx="2829">11600</cx:pt>
          <cx:pt idx="2830">4100</cx:pt>
          <cx:pt idx="2831">7300</cx:pt>
          <cx:pt idx="2832">8700</cx:pt>
          <cx:pt idx="2833">8700</cx:pt>
          <cx:pt idx="2834">7500</cx:pt>
          <cx:pt idx="2835">9100</cx:pt>
          <cx:pt idx="2836">1500</cx:pt>
          <cx:pt idx="2837">1700</cx:pt>
          <cx:pt idx="2838">1600</cx:pt>
          <cx:pt idx="2839">2800</cx:pt>
          <cx:pt idx="2840">1900</cx:pt>
          <cx:pt idx="2841">1100</cx:pt>
          <cx:pt idx="2842">2300</cx:pt>
          <cx:pt idx="2843">1700</cx:pt>
          <cx:pt idx="2844">1600</cx:pt>
          <cx:pt idx="2845">1300</cx:pt>
          <cx:pt idx="2846">1700</cx:pt>
          <cx:pt idx="2847">2700</cx:pt>
          <cx:pt idx="2848">2700</cx:pt>
          <cx:pt idx="2849">2000</cx:pt>
          <cx:pt idx="2850">2500</cx:pt>
          <cx:pt idx="2851">2600</cx:pt>
          <cx:pt idx="2852">2500</cx:pt>
          <cx:pt idx="2853">2300</cx:pt>
          <cx:pt idx="2854">2400</cx:pt>
          <cx:pt idx="2855">1700</cx:pt>
          <cx:pt idx="2856">1900</cx:pt>
          <cx:pt idx="2857">2000</cx:pt>
          <cx:pt idx="2858">4100</cx:pt>
          <cx:pt idx="2859">2100</cx:pt>
          <cx:pt idx="2860">8900</cx:pt>
          <cx:pt idx="2861">1400</cx:pt>
          <cx:pt idx="2862">2800</cx:pt>
          <cx:pt idx="2863">2000</cx:pt>
          <cx:pt idx="2864">3300</cx:pt>
          <cx:pt idx="2865">3500</cx:pt>
          <cx:pt idx="2866">2700</cx:pt>
          <cx:pt idx="2867">3200</cx:pt>
          <cx:pt idx="2868">3700</cx:pt>
          <cx:pt idx="2869">2700</cx:pt>
          <cx:pt idx="2870">3000</cx:pt>
          <cx:pt idx="2871">4300</cx:pt>
          <cx:pt idx="2872">2100</cx:pt>
          <cx:pt idx="2873">3700</cx:pt>
          <cx:pt idx="2874">2300</cx:pt>
          <cx:pt idx="2875">3200</cx:pt>
          <cx:pt idx="2876">3000</cx:pt>
          <cx:pt idx="2877">4100</cx:pt>
          <cx:pt idx="2878">2900</cx:pt>
          <cx:pt idx="2879">3500</cx:pt>
          <cx:pt idx="2880">3300</cx:pt>
          <cx:pt idx="2881">1100</cx:pt>
          <cx:pt idx="2882">1000</cx:pt>
          <cx:pt idx="2883">200</cx:pt>
          <cx:pt idx="2884">600</cx:pt>
          <cx:pt idx="2885">2900</cx:pt>
          <cx:pt idx="2886">1100</cx:pt>
          <cx:pt idx="2887">3100</cx:pt>
          <cx:pt idx="2888">1300</cx:pt>
          <cx:pt idx="2889">900</cx:pt>
          <cx:pt idx="2890">1400</cx:pt>
          <cx:pt idx="2891">13800</cx:pt>
          <cx:pt idx="2892">28700</cx:pt>
          <cx:pt idx="2893">65200</cx:pt>
          <cx:pt idx="2894">9400</cx:pt>
          <cx:pt idx="2895">2900</cx:pt>
          <cx:pt idx="2896">2500</cx:pt>
          <cx:pt idx="2897">3000</cx:pt>
          <cx:pt idx="2898">3700</cx:pt>
          <cx:pt idx="2899">3500</cx:pt>
          <cx:pt idx="2900">3300</cx:pt>
          <cx:pt idx="2901">3600</cx:pt>
          <cx:pt idx="2902">700</cx:pt>
          <cx:pt idx="2903">1100</cx:pt>
          <cx:pt idx="2904">1100</cx:pt>
          <cx:pt idx="2905">1400</cx:pt>
          <cx:pt idx="2906">1100</cx:pt>
          <cx:pt idx="2907">900</cx:pt>
          <cx:pt idx="2908">1100</cx:pt>
          <cx:pt idx="2909">400</cx:pt>
          <cx:pt idx="2910">1100</cx:pt>
          <cx:pt idx="2911">1000</cx:pt>
          <cx:pt idx="2912">1500</cx:pt>
          <cx:pt idx="2913">5000</cx:pt>
          <cx:pt idx="2914">4300</cx:pt>
          <cx:pt idx="2915">4600</cx:pt>
          <cx:pt idx="2916">6300</cx:pt>
          <cx:pt idx="2917">2600</cx:pt>
          <cx:pt idx="2918">5800</cx:pt>
          <cx:pt idx="2919">5800</cx:pt>
          <cx:pt idx="2920">4300</cx:pt>
          <cx:pt idx="2921">4700</cx:pt>
          <cx:pt idx="2922">5400</cx:pt>
          <cx:pt idx="2923">5700</cx:pt>
          <cx:pt idx="2924">5400</cx:pt>
          <cx:pt idx="2925">3800</cx:pt>
          <cx:pt idx="2926">4700</cx:pt>
          <cx:pt idx="2927">4500</cx:pt>
          <cx:pt idx="2928">4800</cx:pt>
          <cx:pt idx="2929">3500</cx:pt>
          <cx:pt idx="2930">5200</cx:pt>
          <cx:pt idx="2931">7100</cx:pt>
          <cx:pt idx="2932">4400</cx:pt>
          <cx:pt idx="2933">4300</cx:pt>
          <cx:pt idx="2934">2600</cx:pt>
          <cx:pt idx="2935">2600</cx:pt>
          <cx:pt idx="2936">5300</cx:pt>
          <cx:pt idx="2937">3600</cx:pt>
          <cx:pt idx="2938">4400</cx:pt>
          <cx:pt idx="2939">4600</cx:pt>
          <cx:pt idx="2940">3900</cx:pt>
          <cx:pt idx="2941">3900</cx:pt>
          <cx:pt idx="2942">4100</cx:pt>
          <cx:pt idx="2943">3000</cx:pt>
          <cx:pt idx="2944">3500</cx:pt>
          <cx:pt idx="2945">4100</cx:pt>
          <cx:pt idx="2946">3100</cx:pt>
          <cx:pt idx="2947">3800</cx:pt>
          <cx:pt idx="2948">2200</cx:pt>
          <cx:pt idx="2949">2300</cx:pt>
          <cx:pt idx="2950">2500</cx:pt>
          <cx:pt idx="2951">3300</cx:pt>
          <cx:pt idx="2952">2200</cx:pt>
          <cx:pt idx="2953">2400</cx:pt>
          <cx:pt idx="2954">2000</cx:pt>
          <cx:pt idx="2955">3300</cx:pt>
          <cx:pt idx="2956">3000</cx:pt>
          <cx:pt idx="2957">5500</cx:pt>
          <cx:pt idx="2958">5600</cx:pt>
          <cx:pt idx="2959">4400</cx:pt>
          <cx:pt idx="2960">5900</cx:pt>
          <cx:pt idx="2961">5000</cx:pt>
          <cx:pt idx="2962">4800</cx:pt>
          <cx:pt idx="2963">4000</cx:pt>
          <cx:pt idx="2964">4500</cx:pt>
          <cx:pt idx="2965">5200</cx:pt>
          <cx:pt idx="2966">7600</cx:pt>
          <cx:pt idx="2967">6700</cx:pt>
          <cx:pt idx="2968">6100</cx:pt>
          <cx:pt idx="2969">5800</cx:pt>
          <cx:pt idx="2970">4700</cx:pt>
          <cx:pt idx="2971">5100</cx:pt>
          <cx:pt idx="2972">3900</cx:pt>
          <cx:pt idx="2973">3500</cx:pt>
          <cx:pt idx="2974">4400</cx:pt>
          <cx:pt idx="2975">4000</cx:pt>
          <cx:pt idx="2976">4300</cx:pt>
          <cx:pt idx="2977">4400</cx:pt>
          <cx:pt idx="2978">4700</cx:pt>
          <cx:pt idx="2979">1100</cx:pt>
          <cx:pt idx="2980">600</cx:pt>
          <cx:pt idx="2981">700</cx:pt>
          <cx:pt idx="2982">900</cx:pt>
          <cx:pt idx="2983">0</cx:pt>
          <cx:pt idx="2984">0</cx:pt>
          <cx:pt idx="2985">0</cx:pt>
          <cx:pt idx="2986">300</cx:pt>
          <cx:pt idx="2987">3100</cx:pt>
          <cx:pt idx="2988">100</cx:pt>
          <cx:pt idx="2989">100</cx:pt>
          <cx:pt idx="2990">1500</cx:pt>
          <cx:pt idx="2991">3600</cx:pt>
          <cx:pt idx="2992">3200</cx:pt>
          <cx:pt idx="2993">2400</cx:pt>
          <cx:pt idx="2994">3300</cx:pt>
          <cx:pt idx="2995">4000</cx:pt>
          <cx:pt idx="2996">1600</cx:pt>
          <cx:pt idx="2997">4000</cx:pt>
          <cx:pt idx="2998">4100</cx:pt>
          <cx:pt idx="2999">3300</cx:pt>
          <cx:pt idx="3000">4400</cx:pt>
          <cx:pt idx="3001">4100</cx:pt>
          <cx:pt idx="3002">2200</cx:pt>
          <cx:pt idx="3003">3000</cx:pt>
          <cx:pt idx="3004">4000</cx:pt>
          <cx:pt idx="3005">5000</cx:pt>
          <cx:pt idx="3006">5700</cx:pt>
          <cx:pt idx="3007">4300</cx:pt>
          <cx:pt idx="3008">2900</cx:pt>
          <cx:pt idx="3009">2400</cx:pt>
          <cx:pt idx="3010">1800</cx:pt>
          <cx:pt idx="3011">2300</cx:pt>
          <cx:pt idx="3012">800</cx:pt>
          <cx:pt idx="3013">0</cx:pt>
          <cx:pt idx="3014">900</cx:pt>
          <cx:pt idx="3015">900</cx:pt>
          <cx:pt idx="3016">1700</cx:pt>
          <cx:pt idx="3017">1200</cx:pt>
          <cx:pt idx="3018">1300</cx:pt>
          <cx:pt idx="3019">1400</cx:pt>
          <cx:pt idx="3020">1300</cx:pt>
          <cx:pt idx="3021">1900</cx:pt>
          <cx:pt idx="3022">1700</cx:pt>
          <cx:pt idx="3023">1600</cx:pt>
          <cx:pt idx="3024">1400</cx:pt>
          <cx:pt idx="3025">900</cx:pt>
          <cx:pt idx="3026">800</cx:pt>
          <cx:pt idx="3027">500</cx:pt>
          <cx:pt idx="3028">800</cx:pt>
          <cx:pt idx="3029">1100</cx:pt>
          <cx:pt idx="3030">400</cx:pt>
          <cx:pt idx="3031">900</cx:pt>
          <cx:pt idx="3032">700</cx:pt>
          <cx:pt idx="3033">600</cx:pt>
          <cx:pt idx="3034">900</cx:pt>
          <cx:pt idx="3035">1100</cx:pt>
          <cx:pt idx="3036">12300</cx:pt>
          <cx:pt idx="3037">2500</cx:pt>
          <cx:pt idx="3038">1600</cx:pt>
          <cx:pt idx="3039">2500</cx:pt>
          <cx:pt idx="3040">2300</cx:pt>
          <cx:pt idx="3041">1400</cx:pt>
          <cx:pt idx="3042">2200</cx:pt>
          <cx:pt idx="3043">3100</cx:pt>
          <cx:pt idx="3044">2500</cx:pt>
          <cx:pt idx="3045">2400</cx:pt>
          <cx:pt idx="3046">2100</cx:pt>
          <cx:pt idx="3047">1200</cx:pt>
          <cx:pt idx="3048">600</cx:pt>
          <cx:pt idx="3049">2100</cx:pt>
          <cx:pt idx="3050">1100</cx:pt>
          <cx:pt idx="3051">600</cx:pt>
          <cx:pt idx="3052">0</cx:pt>
          <cx:pt idx="3053">0</cx:pt>
          <cx:pt idx="3054">0</cx:pt>
          <cx:pt idx="3055">100</cx:pt>
          <cx:pt idx="3056">1200</cx:pt>
          <cx:pt idx="3057">2100</cx:pt>
          <cx:pt idx="3058">2400</cx:pt>
          <cx:pt idx="3059">4700</cx:pt>
          <cx:pt idx="3060">1900</cx:pt>
          <cx:pt idx="3061">2300</cx:pt>
          <cx:pt idx="3062">2600</cx:pt>
          <cx:pt idx="3063">1300</cx:pt>
          <cx:pt idx="3064">1500</cx:pt>
          <cx:pt idx="3065">2700</cx:pt>
          <cx:pt idx="3066">1700</cx:pt>
          <cx:pt idx="3067">1300</cx:pt>
          <cx:pt idx="3068">1400</cx:pt>
          <cx:pt idx="3069">4800</cx:pt>
          <cx:pt idx="3070">4900</cx:pt>
          <cx:pt idx="3071">4500</cx:pt>
          <cx:pt idx="3072">4600</cx:pt>
          <cx:pt idx="3073">4800</cx:pt>
          <cx:pt idx="3074">5200</cx:pt>
          <cx:pt idx="3075">4800</cx:pt>
          <cx:pt idx="3076">5000</cx:pt>
          <cx:pt idx="3077">5000</cx:pt>
          <cx:pt idx="3078">3800</cx:pt>
          <cx:pt idx="3079">4500</cx:pt>
          <cx:pt idx="3080">3600</cx:pt>
          <cx:pt idx="3081">2100</cx:pt>
          <cx:pt idx="3082">2600</cx:pt>
          <cx:pt idx="3083">2600</cx:pt>
          <cx:pt idx="3084">3000</cx:pt>
          <cx:pt idx="3085">3700</cx:pt>
          <cx:pt idx="3086">2900</cx:pt>
          <cx:pt idx="3087">2400</cx:pt>
          <cx:pt idx="3088">2600</cx:pt>
          <cx:pt idx="3089">2500</cx:pt>
          <cx:pt idx="3090">3100</cx:pt>
          <cx:pt idx="3091">4000</cx:pt>
          <cx:pt idx="3092">5200</cx:pt>
          <cx:pt idx="3093">3400</cx:pt>
          <cx:pt idx="3094">4000</cx:pt>
          <cx:pt idx="3095">4500</cx:pt>
          <cx:pt idx="3096">3200</cx:pt>
          <cx:pt idx="3097">4200</cx:pt>
          <cx:pt idx="3098">6000</cx:pt>
          <cx:pt idx="3099">2000</cx:pt>
          <cx:pt idx="3100">9600</cx:pt>
          <cx:pt idx="3101">5400</cx:pt>
          <cx:pt idx="3102">800</cx:pt>
          <cx:pt idx="3103">1000</cx:pt>
          <cx:pt idx="3104">1000</cx:pt>
          <cx:pt idx="3105">1000</cx:pt>
          <cx:pt idx="3106">900</cx:pt>
          <cx:pt idx="3107">800</cx:pt>
          <cx:pt idx="3108">700</cx:pt>
          <cx:pt idx="3109">900</cx:pt>
          <cx:pt idx="3110">1000</cx:pt>
          <cx:pt idx="3111">600</cx:pt>
          <cx:pt idx="3112">800</cx:pt>
          <cx:pt idx="3113">900</cx:pt>
          <cx:pt idx="3114">900</cx:pt>
          <cx:pt idx="3115">1100</cx:pt>
          <cx:pt idx="3116">2100</cx:pt>
          <cx:pt idx="3117">1400</cx:pt>
          <cx:pt idx="3118">1400</cx:pt>
          <cx:pt idx="3119">1100</cx:pt>
          <cx:pt idx="3120">1300</cx:pt>
          <cx:pt idx="3121">900</cx:pt>
          <cx:pt idx="3122">1100</cx:pt>
          <cx:pt idx="3123">1600</cx:pt>
          <cx:pt idx="3124">2900</cx:pt>
          <cx:pt idx="3125">6100</cx:pt>
          <cx:pt idx="3126">6100</cx:pt>
          <cx:pt idx="3127">3600</cx:pt>
          <cx:pt idx="3128">5800</cx:pt>
          <cx:pt idx="3129">6600</cx:pt>
          <cx:pt idx="3130">5300</cx:pt>
          <cx:pt idx="3131">7700</cx:pt>
          <cx:pt idx="3132">7700</cx:pt>
          <cx:pt idx="3133">6700</cx:pt>
          <cx:pt idx="3134">5800</cx:pt>
          <cx:pt idx="3135">2200</cx:pt>
          <cx:pt idx="3136">2900</cx:pt>
          <cx:pt idx="3137">2300</cx:pt>
          <cx:pt idx="3138">2600</cx:pt>
          <cx:pt idx="3139">9100</cx:pt>
          <cx:pt idx="3140">2200</cx:pt>
          <cx:pt idx="3141">2200</cx:pt>
          <cx:pt idx="3142">2700</cx:pt>
          <cx:pt idx="3143">1700</cx:pt>
          <cx:pt idx="3144">800</cx:pt>
          <cx:pt idx="3145">3100</cx:pt>
          <cx:pt idx="3146">4300</cx:pt>
          <cx:pt idx="3147">5300</cx:pt>
          <cx:pt idx="3148">6000</cx:pt>
          <cx:pt idx="3149">4400</cx:pt>
          <cx:pt idx="3150">5600</cx:pt>
          <cx:pt idx="3151">5000</cx:pt>
          <cx:pt idx="3152">4000</cx:pt>
          <cx:pt idx="3153">5200</cx:pt>
          <cx:pt idx="3154">5200</cx:pt>
          <cx:pt idx="3155">4400</cx:pt>
          <cx:pt idx="3156">4500</cx:pt>
          <cx:pt idx="3157">4600</cx:pt>
          <cx:pt idx="3158">3900</cx:pt>
          <cx:pt idx="3159">4500</cx:pt>
          <cx:pt idx="3160">4900</cx:pt>
          <cx:pt idx="3161">4000</cx:pt>
          <cx:pt idx="3162">4900</cx:pt>
          <cx:pt idx="3163">3300</cx:pt>
          <cx:pt idx="3164">3800</cx:pt>
          <cx:pt idx="3165">4400</cx:pt>
          <cx:pt idx="3166">4000</cx:pt>
          <cx:pt idx="3167">300</cx:pt>
          <cx:pt idx="3168">1500</cx:pt>
          <cx:pt idx="3169">1300</cx:pt>
          <cx:pt idx="3170">1600</cx:pt>
          <cx:pt idx="3171">1100</cx:pt>
          <cx:pt idx="3172">1100</cx:pt>
          <cx:pt idx="3173">1100</cx:pt>
          <cx:pt idx="3174">1000</cx:pt>
          <cx:pt idx="3175">1000</cx:pt>
          <cx:pt idx="3176">1500</cx:pt>
          <cx:pt idx="3177">1700</cx:pt>
          <cx:pt idx="3178">2500</cx:pt>
          <cx:pt idx="3179">2000</cx:pt>
          <cx:pt idx="3180">2000</cx:pt>
          <cx:pt idx="3181">2100</cx:pt>
          <cx:pt idx="3182">2800</cx:pt>
          <cx:pt idx="3183">2900</cx:pt>
          <cx:pt idx="3184">8100</cx:pt>
          <cx:pt idx="3185">2000</cx:pt>
          <cx:pt idx="3186">2100</cx:pt>
          <cx:pt idx="3187">2100</cx:pt>
          <cx:pt idx="3188">2100</cx:pt>
          <cx:pt idx="3189">2200</cx:pt>
          <cx:pt idx="3190">2100</cx:pt>
          <cx:pt idx="3191">1800</cx:pt>
          <cx:pt idx="3192">1300</cx:pt>
          <cx:pt idx="3193">1500</cx:pt>
          <cx:pt idx="3194">1400</cx:pt>
          <cx:pt idx="3195">1300</cx:pt>
          <cx:pt idx="3196">1400</cx:pt>
          <cx:pt idx="3197">1600</cx:pt>
          <cx:pt idx="3198">1200</cx:pt>
          <cx:pt idx="3199">2100</cx:pt>
          <cx:pt idx="3200">2100</cx:pt>
          <cx:pt idx="3201">4000</cx:pt>
          <cx:pt idx="3202">3000</cx:pt>
          <cx:pt idx="3203">2300</cx:pt>
          <cx:pt idx="3204">2700</cx:pt>
          <cx:pt idx="3205">4900</cx:pt>
          <cx:pt idx="3206">2900</cx:pt>
          <cx:pt idx="3207">4300</cx:pt>
          <cx:pt idx="3208">14900</cx:pt>
          <cx:pt idx="3209">37300</cx:pt>
          <cx:pt idx="3210">2000</cx:pt>
          <cx:pt idx="3211">2100</cx:pt>
          <cx:pt idx="3212">2500</cx:pt>
          <cx:pt idx="3213">2400</cx:pt>
          <cx:pt idx="3214">2800</cx:pt>
          <cx:pt idx="3215">2100</cx:pt>
          <cx:pt idx="3216">3100</cx:pt>
          <cx:pt idx="3217">2400</cx:pt>
          <cx:pt idx="3218">2100</cx:pt>
          <cx:pt idx="3219">2500</cx:pt>
          <cx:pt idx="3220">3100</cx:pt>
          <cx:pt idx="3221">4100</cx:pt>
          <cx:pt idx="3222">3800</cx:pt>
          <cx:pt idx="3223">4100</cx:pt>
          <cx:pt idx="3224">3400</cx:pt>
          <cx:pt idx="3225">6100</cx:pt>
          <cx:pt idx="3226">4600</cx:pt>
          <cx:pt idx="3227">9900</cx:pt>
          <cx:pt idx="3228">18500</cx:pt>
          <cx:pt idx="3229">8900</cx:pt>
          <cx:pt idx="3230">3900</cx:pt>
          <cx:pt idx="3231">2400</cx:pt>
          <cx:pt idx="3232">2100</cx:pt>
          <cx:pt idx="3233">3700</cx:pt>
          <cx:pt idx="3234">6000</cx:pt>
          <cx:pt idx="3235">7300</cx:pt>
          <cx:pt idx="3236">5900</cx:pt>
          <cx:pt idx="3237">8400</cx:pt>
          <cx:pt idx="3238">5700</cx:pt>
          <cx:pt idx="3239">7900</cx:pt>
          <cx:pt idx="3240">5300</cx:pt>
          <cx:pt idx="3241">7100</cx:pt>
          <cx:pt idx="3242">5400</cx:pt>
          <cx:pt idx="3243">7300</cx:pt>
          <cx:pt idx="3244">3900</cx:pt>
          <cx:pt idx="3245">3300</cx:pt>
          <cx:pt idx="3246">2700</cx:pt>
          <cx:pt idx="3247">1900</cx:pt>
          <cx:pt idx="3248">2600</cx:pt>
          <cx:pt idx="3249">3000</cx:pt>
          <cx:pt idx="3250">2300</cx:pt>
          <cx:pt idx="3251">2500</cx:pt>
          <cx:pt idx="3252">3000</cx:pt>
          <cx:pt idx="3253">500</cx:pt>
          <cx:pt idx="3254">100</cx:pt>
          <cx:pt idx="3255">2900</cx:pt>
          <cx:pt idx="3256">7100</cx:pt>
          <cx:pt idx="3257">7500</cx:pt>
          <cx:pt idx="3258">5700</cx:pt>
          <cx:pt idx="3259">7400</cx:pt>
          <cx:pt idx="3260">8400</cx:pt>
          <cx:pt idx="3261">7000</cx:pt>
          <cx:pt idx="3262">7500</cx:pt>
          <cx:pt idx="3263">8400</cx:pt>
          <cx:pt idx="3264">3700</cx:pt>
          <cx:pt idx="3265">600</cx:pt>
          <cx:pt idx="3266">100</cx:pt>
          <cx:pt idx="3267">8000</cx:pt>
          <cx:pt idx="3268">6600</cx:pt>
          <cx:pt idx="3269">5400</cx:pt>
          <cx:pt idx="3270">7000</cx:pt>
          <cx:pt idx="3271">5100</cx:pt>
          <cx:pt idx="3272">5300</cx:pt>
          <cx:pt idx="3273">3100</cx:pt>
          <cx:pt idx="3274">4700</cx:pt>
          <cx:pt idx="3275">4600</cx:pt>
          <cx:pt idx="3276">3900</cx:pt>
          <cx:pt idx="3277">5600</cx:pt>
          <cx:pt idx="3278">7000</cx:pt>
          <cx:pt idx="3279">9500</cx:pt>
          <cx:pt idx="3280">7100</cx:pt>
          <cx:pt idx="3281">7800</cx:pt>
          <cx:pt idx="3282">7100</cx:pt>
          <cx:pt idx="3283">5300</cx:pt>
          <cx:pt idx="3284">3700</cx:pt>
          <cx:pt idx="3285">4900</cx:pt>
          <cx:pt idx="3286">3700</cx:pt>
          <cx:pt idx="3287">3800</cx:pt>
          <cx:pt idx="3288">3800</cx:pt>
          <cx:pt idx="3289">3600</cx:pt>
          <cx:pt idx="3290">6600</cx:pt>
          <cx:pt idx="3291">3100</cx:pt>
          <cx:pt idx="3292">3000</cx:pt>
          <cx:pt idx="3293">5800</cx:pt>
          <cx:pt idx="3294">2600</cx:pt>
          <cx:pt idx="3295">3400</cx:pt>
          <cx:pt idx="3296">3300</cx:pt>
          <cx:pt idx="3297">3200</cx:pt>
          <cx:pt idx="3298">5000</cx:pt>
          <cx:pt idx="3299">3700</cx:pt>
          <cx:pt idx="3300">3500</cx:pt>
          <cx:pt idx="3301">3200</cx:pt>
          <cx:pt idx="3302">3000</cx:pt>
          <cx:pt idx="3303">3600</cx:pt>
          <cx:pt idx="3304">3100</cx:pt>
          <cx:pt idx="3305">8700</cx:pt>
          <cx:pt idx="3306">10300</cx:pt>
          <cx:pt idx="3307">0</cx:pt>
          <cx:pt idx="3308">0</cx:pt>
          <cx:pt idx="3309">0</cx:pt>
          <cx:pt idx="3310">0</cx:pt>
          <cx:pt idx="3311">0</cx:pt>
          <cx:pt idx="3312">0</cx:pt>
          <cx:pt idx="3313">0</cx:pt>
          <cx:pt idx="3314">0</cx:pt>
          <cx:pt idx="3315">0</cx:pt>
          <cx:pt idx="3316">0</cx:pt>
          <cx:pt idx="3317">4300</cx:pt>
          <cx:pt idx="3318">1500</cx:pt>
          <cx:pt idx="3319">1500</cx:pt>
          <cx:pt idx="3320">2100</cx:pt>
          <cx:pt idx="3321">2600</cx:pt>
          <cx:pt idx="3322">4100</cx:pt>
          <cx:pt idx="3323">3100</cx:pt>
          <cx:pt idx="3324">2100</cx:pt>
          <cx:pt idx="3325">3200</cx:pt>
          <cx:pt idx="3326">1700</cx:pt>
          <cx:pt idx="3327">2200</cx:pt>
          <cx:pt idx="3328">2100</cx:pt>
          <cx:pt idx="3329">4300</cx:pt>
          <cx:pt idx="3330">4300</cx:pt>
          <cx:pt idx="3331">4000</cx:pt>
          <cx:pt idx="3332">4000</cx:pt>
          <cx:pt idx="3333">3400</cx:pt>
          <cx:pt idx="3334">1700</cx:pt>
          <cx:pt idx="3335">6200</cx:pt>
          <cx:pt idx="3336">3900</cx:pt>
          <cx:pt idx="3337">3300</cx:pt>
          <cx:pt idx="3338">4100</cx:pt>
          <cx:pt idx="3339">3000</cx:pt>
          <cx:pt idx="3340">1300</cx:pt>
          <cx:pt idx="3341">500</cx:pt>
          <cx:pt idx="3342">600</cx:pt>
          <cx:pt idx="3343">800</cx:pt>
          <cx:pt idx="3344">700</cx:pt>
          <cx:pt idx="3345">800</cx:pt>
          <cx:pt idx="3346">400</cx:pt>
          <cx:pt idx="3347">800</cx:pt>
          <cx:pt idx="3348">400</cx:pt>
          <cx:pt idx="3349">600</cx:pt>
          <cx:pt idx="3350">1000</cx:pt>
          <cx:pt idx="3351">2300</cx:pt>
          <cx:pt idx="3352">2200</cx:pt>
          <cx:pt idx="3353">1500</cx:pt>
          <cx:pt idx="3354">2000</cx:pt>
          <cx:pt idx="3355">2300</cx:pt>
          <cx:pt idx="3356">2000</cx:pt>
          <cx:pt idx="3357">1600</cx:pt>
          <cx:pt idx="3358">2200</cx:pt>
          <cx:pt idx="3359">2200</cx:pt>
          <cx:pt idx="3360">2300</cx:pt>
          <cx:pt idx="3361">1700</cx:pt>
          <cx:pt idx="3362">1600</cx:pt>
          <cx:pt idx="3363">2600</cx:pt>
          <cx:pt idx="3364">2000</cx:pt>
          <cx:pt idx="3365">1700</cx:pt>
          <cx:pt idx="3366">2500</cx:pt>
          <cx:pt idx="3367">1800</cx:pt>
          <cx:pt idx="3368">1200</cx:pt>
          <cx:pt idx="3369">1200</cx:pt>
          <cx:pt idx="3370">1300</cx:pt>
          <cx:pt idx="3371">1900</cx:pt>
          <cx:pt idx="3372">2100</cx:pt>
          <cx:pt idx="3373">4600</cx:pt>
          <cx:pt idx="3374">5100</cx:pt>
          <cx:pt idx="3375">3500</cx:pt>
          <cx:pt idx="3376">2000</cx:pt>
          <cx:pt idx="3377">2000</cx:pt>
          <cx:pt idx="3378">1900</cx:pt>
          <cx:pt idx="3379">1900</cx:pt>
          <cx:pt idx="3380">1400</cx:pt>
          <cx:pt idx="3381">0</cx:pt>
          <cx:pt idx="3382">200</cx:pt>
          <cx:pt idx="3383">5000</cx:pt>
          <cx:pt idx="3384">200</cx:pt>
          <cx:pt idx="3385">100</cx:pt>
          <cx:pt idx="3386">0</cx:pt>
          <cx:pt idx="3387">0</cx:pt>
          <cx:pt idx="3388">0</cx:pt>
          <cx:pt idx="3389">0</cx:pt>
          <cx:pt idx="3390">0</cx:pt>
          <cx:pt idx="3391">0</cx:pt>
          <cx:pt idx="3392">0</cx:pt>
          <cx:pt idx="3393">0</cx:pt>
          <cx:pt idx="3394">3900</cx:pt>
          <cx:pt idx="3395">4500</cx:pt>
          <cx:pt idx="3396">4200</cx:pt>
          <cx:pt idx="3397">4300</cx:pt>
          <cx:pt idx="3398">5000</cx:pt>
          <cx:pt idx="3399">13500</cx:pt>
          <cx:pt idx="3400">3000</cx:pt>
          <cx:pt idx="3401">2000</cx:pt>
          <cx:pt idx="3402">3400</cx:pt>
          <cx:pt idx="3403">3200</cx:pt>
          <cx:pt idx="3404">2400</cx:pt>
          <cx:pt idx="3405">5200</cx:pt>
          <cx:pt idx="3406">2800</cx:pt>
          <cx:pt idx="3407">3400</cx:pt>
          <cx:pt idx="3408">1300</cx:pt>
          <cx:pt idx="3409">2500</cx:pt>
          <cx:pt idx="3410">2100</cx:pt>
          <cx:pt idx="3411">2400</cx:pt>
          <cx:pt idx="3412">1800</cx:pt>
          <cx:pt idx="3413">4000</cx:pt>
          <cx:pt idx="3414">4400</cx:pt>
          <cx:pt idx="3415">2100</cx:pt>
          <cx:pt idx="3416">2600</cx:pt>
          <cx:pt idx="3417">2100</cx:pt>
          <cx:pt idx="3418">2700</cx:pt>
          <cx:pt idx="3419">2000</cx:pt>
          <cx:pt idx="3420">2700</cx:pt>
          <cx:pt idx="3421">2300</cx:pt>
          <cx:pt idx="3422">2000</cx:pt>
          <cx:pt idx="3423">2400</cx:pt>
          <cx:pt idx="3424">2600</cx:pt>
          <cx:pt idx="3425">2600</cx:pt>
          <cx:pt idx="3426">2400</cx:pt>
          <cx:pt idx="3427">2500</cx:pt>
          <cx:pt idx="3428">0</cx:pt>
          <cx:pt idx="3429">7500</cx:pt>
          <cx:pt idx="3430">3500</cx:pt>
          <cx:pt idx="3431">3500</cx:pt>
          <cx:pt idx="3432">2300</cx:pt>
          <cx:pt idx="3433">2400</cx:pt>
          <cx:pt idx="3434">3100</cx:pt>
          <cx:pt idx="3435">2900</cx:pt>
          <cx:pt idx="3436">2600</cx:pt>
          <cx:pt idx="3437">1100</cx:pt>
          <cx:pt idx="3438">2000</cx:pt>
          <cx:pt idx="3439">2100</cx:pt>
          <cx:pt idx="3440">3000</cx:pt>
          <cx:pt idx="3441">3400</cx:pt>
          <cx:pt idx="3442">2400</cx:pt>
          <cx:pt idx="3443">2200</cx:pt>
          <cx:pt idx="3444">3000</cx:pt>
          <cx:pt idx="3445">2600</cx:pt>
          <cx:pt idx="3446">3000</cx:pt>
          <cx:pt idx="3447">2600</cx:pt>
          <cx:pt idx="3448">3000</cx:pt>
          <cx:pt idx="3449">2900</cx:pt>
          <cx:pt idx="3450">3700</cx:pt>
          <cx:pt idx="3451">4200</cx:pt>
          <cx:pt idx="3452">3600</cx:pt>
          <cx:pt idx="3453">4800</cx:pt>
          <cx:pt idx="3454">7800</cx:pt>
          <cx:pt idx="3455">2300</cx:pt>
          <cx:pt idx="3456">4300</cx:pt>
          <cx:pt idx="3457">200</cx:pt>
          <cx:pt idx="3458">15000</cx:pt>
          <cx:pt idx="3459">3400</cx:pt>
          <cx:pt idx="3460">7000</cx:pt>
          <cx:pt idx="3461">16600</cx:pt>
          <cx:pt idx="3462">7900</cx:pt>
          <cx:pt idx="3463">15700</cx:pt>
          <cx:pt idx="3464">4400</cx:pt>
          <cx:pt idx="3465">7500</cx:pt>
          <cx:pt idx="3466">7700</cx:pt>
          <cx:pt idx="3467">6100</cx:pt>
          <cx:pt idx="3468">10500</cx:pt>
          <cx:pt idx="3469">5400</cx:pt>
          <cx:pt idx="3470">8100</cx:pt>
          <cx:pt idx="3471">7500</cx:pt>
          <cx:pt idx="3472">2100</cx:pt>
          <cx:pt idx="3473">2100</cx:pt>
          <cx:pt idx="3474">3800</cx:pt>
          <cx:pt idx="3475">4300</cx:pt>
          <cx:pt idx="3476">2500</cx:pt>
          <cx:pt idx="3477">2200</cx:pt>
          <cx:pt idx="3478">2000</cx:pt>
          <cx:pt idx="3479">2400</cx:pt>
          <cx:pt idx="3480">2300</cx:pt>
          <cx:pt idx="3481">3200</cx:pt>
          <cx:pt idx="3482">4000</cx:pt>
          <cx:pt idx="3483">7000</cx:pt>
          <cx:pt idx="3484">8500</cx:pt>
          <cx:pt idx="3485">6000</cx:pt>
          <cx:pt idx="3486">7300</cx:pt>
          <cx:pt idx="3487">10400</cx:pt>
          <cx:pt idx="3488">500</cx:pt>
          <cx:pt idx="3489">800</cx:pt>
          <cx:pt idx="3490">2600</cx:pt>
          <cx:pt idx="3491">5700</cx:pt>
          <cx:pt idx="3492">5900</cx:pt>
          <cx:pt idx="3493">5200</cx:pt>
          <cx:pt idx="3494">5800</cx:pt>
          <cx:pt idx="3495">5800</cx:pt>
          <cx:pt idx="3496">5400</cx:pt>
          <cx:pt idx="3497">4800</cx:pt>
          <cx:pt idx="3498">7300</cx:pt>
          <cx:pt idx="3499">4000</cx:pt>
          <cx:pt idx="3500">5400</cx:pt>
          <cx:pt idx="3501">6000</cx:pt>
          <cx:pt idx="3502">8300</cx:pt>
          <cx:pt idx="3503">4400</cx:pt>
          <cx:pt idx="3504">2000</cx:pt>
          <cx:pt idx="3505">3000</cx:pt>
          <cx:pt idx="3506">3100</cx:pt>
          <cx:pt idx="3507">3300</cx:pt>
          <cx:pt idx="3508">3200</cx:pt>
          <cx:pt idx="3509">7900</cx:pt>
          <cx:pt idx="3510">8500</cx:pt>
          <cx:pt idx="3511">5100</cx:pt>
          <cx:pt idx="3512">5000</cx:pt>
          <cx:pt idx="3513">1100</cx:pt>
          <cx:pt idx="3514">2000</cx:pt>
          <cx:pt idx="3515">1900</cx:pt>
          <cx:pt idx="3516">2700</cx:pt>
          <cx:pt idx="3517">2500</cx:pt>
          <cx:pt idx="3518">1600</cx:pt>
          <cx:pt idx="3519">3100</cx:pt>
          <cx:pt idx="3520">1200</cx:pt>
          <cx:pt idx="3521">2200</cx:pt>
          <cx:pt idx="3522">7100</cx:pt>
          <cx:pt idx="3523">2600</cx:pt>
          <cx:pt idx="3524">1500</cx:pt>
          <cx:pt idx="3525">2100</cx:pt>
          <cx:pt idx="3526">1400</cx:pt>
          <cx:pt idx="3527">2100</cx:pt>
          <cx:pt idx="3528">1500</cx:pt>
          <cx:pt idx="3529">1700</cx:pt>
          <cx:pt idx="3530">1100</cx:pt>
          <cx:pt idx="3531">1500</cx:pt>
          <cx:pt idx="3532">1400</cx:pt>
          <cx:pt idx="3533">1700</cx:pt>
          <cx:pt idx="3534">1500</cx:pt>
          <cx:pt idx="3535">3600</cx:pt>
          <cx:pt idx="3536">0</cx:pt>
          <cx:pt idx="3537">100</cx:pt>
          <cx:pt idx="3538">0</cx:pt>
          <cx:pt idx="3539">1200</cx:pt>
          <cx:pt idx="3540">1300</cx:pt>
          <cx:pt idx="3541">1600</cx:pt>
          <cx:pt idx="3542">2000</cx:pt>
          <cx:pt idx="3543">1400</cx:pt>
          <cx:pt idx="3544">1500</cx:pt>
          <cx:pt idx="3545">2600</cx:pt>
          <cx:pt idx="3546">18000</cx:pt>
          <cx:pt idx="3547">14900</cx:pt>
          <cx:pt idx="3548">5100</cx:pt>
          <cx:pt idx="3549">8200</cx:pt>
          <cx:pt idx="3550">7700</cx:pt>
          <cx:pt idx="3551">7800</cx:pt>
          <cx:pt idx="3552">7800</cx:pt>
          <cx:pt idx="3553">9000</cx:pt>
          <cx:pt idx="3554">8700</cx:pt>
          <cx:pt idx="3555">8500</cx:pt>
          <cx:pt idx="3556">9100</cx:pt>
          <cx:pt idx="3557">5600</cx:pt>
          <cx:pt idx="3558">8200</cx:pt>
          <cx:pt idx="3559">7800</cx:pt>
          <cx:pt idx="3560">7700</cx:pt>
          <cx:pt idx="3561">8900</cx:pt>
          <cx:pt idx="3562">8500</cx:pt>
          <cx:pt idx="3563">8400</cx:pt>
          <cx:pt idx="3564">10700</cx:pt>
          <cx:pt idx="3565">10300</cx:pt>
          <cx:pt idx="3566">5600</cx:pt>
          <cx:pt idx="3567">11300</cx:pt>
          <cx:pt idx="3568">1500</cx:pt>
          <cx:pt idx="3569">1900</cx:pt>
          <cx:pt idx="3570">1700</cx:pt>
          <cx:pt idx="3571">2300</cx:pt>
          <cx:pt idx="3572">1800</cx:pt>
          <cx:pt idx="3573">1500</cx:pt>
          <cx:pt idx="3574">1800</cx:pt>
          <cx:pt idx="3575">1200</cx:pt>
          <cx:pt idx="3576">2900</cx:pt>
          <cx:pt idx="3577">1600</cx:pt>
          <cx:pt idx="3578">1400</cx:pt>
          <cx:pt idx="3579">9500</cx:pt>
          <cx:pt idx="3580">21600</cx:pt>
          <cx:pt idx="3581">2600</cx:pt>
          <cx:pt idx="3582">2700</cx:pt>
          <cx:pt idx="3583">5000</cx:pt>
          <cx:pt idx="3584">1400</cx:pt>
          <cx:pt idx="3585">2200</cx:pt>
          <cx:pt idx="3586">500</cx:pt>
          <cx:pt idx="3587">1000</cx:pt>
          <cx:pt idx="3588">2800</cx:pt>
          <cx:pt idx="3589">7100</cx:pt>
          <cx:pt idx="3590">800</cx:pt>
          <cx:pt idx="3591">15100</cx:pt>
          <cx:pt idx="3592">2000</cx:pt>
          <cx:pt idx="3593">2200</cx:pt>
          <cx:pt idx="3594">3900</cx:pt>
          <cx:pt idx="3595">1000</cx:pt>
          <cx:pt idx="3596">800</cx:pt>
          <cx:pt idx="3597">800</cx:pt>
          <cx:pt idx="3598">700</cx:pt>
          <cx:pt idx="3599">300</cx:pt>
          <cx:pt idx="3600">600</cx:pt>
          <cx:pt idx="3601">4800</cx:pt>
          <cx:pt idx="3602">4500</cx:pt>
          <cx:pt idx="3603">5700</cx:pt>
          <cx:pt idx="3604">4000</cx:pt>
          <cx:pt idx="3605">4400</cx:pt>
          <cx:pt idx="3606">4100</cx:pt>
          <cx:pt idx="3607">5200</cx:pt>
          <cx:pt idx="3608">6000</cx:pt>
          <cx:pt idx="3609">3300</cx:pt>
          <cx:pt idx="3610">4000</cx:pt>
          <cx:pt idx="3611">7500</cx:pt>
          <cx:pt idx="3612">1500</cx:pt>
          <cx:pt idx="3613">1200</cx:pt>
          <cx:pt idx="3614">500</cx:pt>
          <cx:pt idx="3615">200</cx:pt>
          <cx:pt idx="3616">300</cx:pt>
          <cx:pt idx="3617">1200</cx:pt>
          <cx:pt idx="3618">3000</cx:pt>
          <cx:pt idx="3619">3500</cx:pt>
          <cx:pt idx="3620">2400</cx:pt>
          <cx:pt idx="3621">4700</cx:pt>
          <cx:pt idx="3622">2900</cx:pt>
          <cx:pt idx="3623">12200</cx:pt>
          <cx:pt idx="3624">9800</cx:pt>
          <cx:pt idx="3625">8900</cx:pt>
          <cx:pt idx="3626">11000</cx:pt>
          <cx:pt idx="3627">9600</cx:pt>
          <cx:pt idx="3628">9300</cx:pt>
          <cx:pt idx="3629">6900</cx:pt>
          <cx:pt idx="3630">4200</cx:pt>
          <cx:pt idx="3631">6300</cx:pt>
          <cx:pt idx="3632">6000</cx:pt>
          <cx:pt idx="3633">6200</cx:pt>
          <cx:pt idx="3634">800</cx:pt>
          <cx:pt idx="3635">1500</cx:pt>
          <cx:pt idx="3636">200</cx:pt>
          <cx:pt idx="3637">1600</cx:pt>
          <cx:pt idx="3638">2600</cx:pt>
          <cx:pt idx="3639">1400</cx:pt>
          <cx:pt idx="3640">2000</cx:pt>
          <cx:pt idx="3641">2300</cx:pt>
          <cx:pt idx="3642">900</cx:pt>
          <cx:pt idx="3643">700</cx:pt>
          <cx:pt idx="3644">400</cx:pt>
          <cx:pt idx="3645">1400</cx:pt>
          <cx:pt idx="3646">1800</cx:pt>
          <cx:pt idx="3647">700</cx:pt>
          <cx:pt idx="3648">2400</cx:pt>
          <cx:pt idx="3649">1100</cx:pt>
          <cx:pt idx="3650">1400</cx:pt>
          <cx:pt idx="3651">1500</cx:pt>
          <cx:pt idx="3652">700</cx:pt>
          <cx:pt idx="3653">700</cx:pt>
          <cx:pt idx="3654">1600</cx:pt>
          <cx:pt idx="3655">1300</cx:pt>
          <cx:pt idx="3656">6900</cx:pt>
          <cx:pt idx="3657">7600</cx:pt>
          <cx:pt idx="3658">6900</cx:pt>
          <cx:pt idx="3659">1900</cx:pt>
          <cx:pt idx="3660">15500</cx:pt>
          <cx:pt idx="3661">8100</cx:pt>
          <cx:pt idx="3662">6900</cx:pt>
          <cx:pt idx="3663">7600</cx:pt>
          <cx:pt idx="3664">7100</cx:pt>
          <cx:pt idx="3665">7100</cx:pt>
          <cx:pt idx="3666">8700</cx:pt>
          <cx:pt idx="3667">1500</cx:pt>
          <cx:pt idx="3668">3400</cx:pt>
          <cx:pt idx="3669">1900</cx:pt>
          <cx:pt idx="3670">2200</cx:pt>
          <cx:pt idx="3671">2100</cx:pt>
          <cx:pt idx="3672">2200</cx:pt>
          <cx:pt idx="3673">1500</cx:pt>
          <cx:pt idx="3674">2500</cx:pt>
          <cx:pt idx="3675">800</cx:pt>
          <cx:pt idx="3676">1800</cx:pt>
          <cx:pt idx="3677">1800</cx:pt>
          <cx:pt idx="3678">3700</cx:pt>
          <cx:pt idx="3679">2000</cx:pt>
          <cx:pt idx="3680">2700</cx:pt>
          <cx:pt idx="3681">2800</cx:pt>
          <cx:pt idx="3682">3200</cx:pt>
          <cx:pt idx="3683">2800</cx:pt>
          <cx:pt idx="3684">3000</cx:pt>
          <cx:pt idx="3685">3600</cx:pt>
          <cx:pt idx="3686">2000</cx:pt>
          <cx:pt idx="3687">2300</cx:pt>
          <cx:pt idx="3688">4000</cx:pt>
          <cx:pt idx="3689">2900</cx:pt>
          <cx:pt idx="3690">5300</cx:pt>
          <cx:pt idx="3691">6000</cx:pt>
          <cx:pt idx="3692">3800</cx:pt>
          <cx:pt idx="3693">3300</cx:pt>
          <cx:pt idx="3694">2100</cx:pt>
          <cx:pt idx="3695">3000</cx:pt>
          <cx:pt idx="3696">3000</cx:pt>
          <cx:pt idx="3697">3300</cx:pt>
          <cx:pt idx="3698">2900</cx:pt>
          <cx:pt idx="3699">3600</cx:pt>
          <cx:pt idx="3700">800</cx:pt>
          <cx:pt idx="3701">1500</cx:pt>
          <cx:pt idx="3702">1900</cx:pt>
          <cx:pt idx="3703">400</cx:pt>
          <cx:pt idx="3704">1100</cx:pt>
          <cx:pt idx="3705">1600</cx:pt>
          <cx:pt idx="3706">700</cx:pt>
          <cx:pt idx="3707">700</cx:pt>
          <cx:pt idx="3708">1200</cx:pt>
          <cx:pt idx="3709">300</cx:pt>
          <cx:pt idx="3710">1000</cx:pt>
          <cx:pt idx="3711">3800</cx:pt>
          <cx:pt idx="3712">4700</cx:pt>
          <cx:pt idx="3713">4300</cx:pt>
          <cx:pt idx="3714">7800</cx:pt>
          <cx:pt idx="3715">3800</cx:pt>
          <cx:pt idx="3716">4900</cx:pt>
          <cx:pt idx="3717">5100</cx:pt>
          <cx:pt idx="3718">4700</cx:pt>
          <cx:pt idx="3719">5400</cx:pt>
          <cx:pt idx="3720">5200</cx:pt>
          <cx:pt idx="3721">6300</cx:pt>
          <cx:pt idx="3722">2800</cx:pt>
          <cx:pt idx="3723">3900</cx:pt>
          <cx:pt idx="3724">3300</cx:pt>
          <cx:pt idx="3725">4100</cx:pt>
          <cx:pt idx="3726">3500</cx:pt>
          <cx:pt idx="3727">3200</cx:pt>
          <cx:pt idx="3728">2400</cx:pt>
          <cx:pt idx="3729">3300</cx:pt>
          <cx:pt idx="3730">1900</cx:pt>
          <cx:pt idx="3731">1700</cx:pt>
          <cx:pt idx="3732">3700</cx:pt>
          <cx:pt idx="3733">3000</cx:pt>
          <cx:pt idx="3734">5300</cx:pt>
          <cx:pt idx="3735">4300</cx:pt>
          <cx:pt idx="3736">3200</cx:pt>
          <cx:pt idx="3737">4100</cx:pt>
          <cx:pt idx="3738">3100</cx:pt>
          <cx:pt idx="3739">4300</cx:pt>
          <cx:pt idx="3740">3400</cx:pt>
          <cx:pt idx="3741">4100</cx:pt>
          <cx:pt idx="3742">3100</cx:pt>
          <cx:pt idx="3743">3800</cx:pt>
          <cx:pt idx="3744">0</cx:pt>
          <cx:pt idx="3745">0</cx:pt>
          <cx:pt idx="3746">0</cx:pt>
          <cx:pt idx="3747">0</cx:pt>
          <cx:pt idx="3748">0</cx:pt>
          <cx:pt idx="3749">0</cx:pt>
          <cx:pt idx="3750">0</cx:pt>
          <cx:pt idx="3751">0</cx:pt>
          <cx:pt idx="3752">0</cx:pt>
          <cx:pt idx="3753">0</cx:pt>
          <cx:pt idx="3754">2900</cx:pt>
          <cx:pt idx="3755">2000</cx:pt>
          <cx:pt idx="3756">3800</cx:pt>
          <cx:pt idx="3757">1400</cx:pt>
          <cx:pt idx="3758">2900</cx:pt>
          <cx:pt idx="3759">1600</cx:pt>
          <cx:pt idx="3760">1700</cx:pt>
          <cx:pt idx="3761">1800</cx:pt>
          <cx:pt idx="3762">1700</cx:pt>
          <cx:pt idx="3763">1900</cx:pt>
          <cx:pt idx="3764">800</cx:pt>
          <cx:pt idx="3765">1600</cx:pt>
          <cx:pt idx="3766">3000</cx:pt>
          <cx:pt idx="3767">3100</cx:pt>
          <cx:pt idx="3768">2500</cx:pt>
          <cx:pt idx="3769">2000</cx:pt>
          <cx:pt idx="3770">1700</cx:pt>
          <cx:pt idx="3771">3700</cx:pt>
          <cx:pt idx="3772">3100</cx:pt>
          <cx:pt idx="3773">3800</cx:pt>
          <cx:pt idx="3774">2300</cx:pt>
          <cx:pt idx="3775">2800</cx:pt>
          <cx:pt idx="3776">2600</cx:pt>
          <cx:pt idx="3777">6200</cx:pt>
          <cx:pt idx="3778">8800</cx:pt>
          <cx:pt idx="3779">6100</cx:pt>
          <cx:pt idx="3780">5100</cx:pt>
          <cx:pt idx="3781">7700</cx:pt>
          <cx:pt idx="3782">2800</cx:pt>
          <cx:pt idx="3783">8100</cx:pt>
          <cx:pt idx="3784">5300</cx:pt>
          <cx:pt idx="3785">2200</cx:pt>
          <cx:pt idx="3786">5400</cx:pt>
          <cx:pt idx="3787">5900</cx:pt>
          <cx:pt idx="3788">10000</cx:pt>
          <cx:pt idx="3789">3400</cx:pt>
          <cx:pt idx="3790">3400</cx:pt>
          <cx:pt idx="3791">2000</cx:pt>
          <cx:pt idx="3792">4100</cx:pt>
          <cx:pt idx="3793">3100</cx:pt>
          <cx:pt idx="3794">3600</cx:pt>
          <cx:pt idx="3795">4800</cx:pt>
          <cx:pt idx="3796">4100</cx:pt>
          <cx:pt idx="3797">3200</cx:pt>
          <cx:pt idx="3798">4200</cx:pt>
          <cx:pt idx="3799">5600</cx:pt>
          <cx:pt idx="3800">5100</cx:pt>
          <cx:pt idx="3801">5600</cx:pt>
          <cx:pt idx="3802">5100</cx:pt>
          <cx:pt idx="3803">4700</cx:pt>
          <cx:pt idx="3804">5300</cx:pt>
          <cx:pt idx="3805">5100</cx:pt>
          <cx:pt idx="3806">4200</cx:pt>
          <cx:pt idx="3807">6300</cx:pt>
          <cx:pt idx="3808">3800</cx:pt>
          <cx:pt idx="3809">6000</cx:pt>
          <cx:pt idx="3810">1700</cx:pt>
          <cx:pt idx="3811">2500</cx:pt>
          <cx:pt idx="3812">2400</cx:pt>
          <cx:pt idx="3813">2000</cx:pt>
          <cx:pt idx="3814">2300</cx:pt>
          <cx:pt idx="3815">2000</cx:pt>
          <cx:pt idx="3816">1400</cx:pt>
          <cx:pt idx="3817">1900</cx:pt>
          <cx:pt idx="3818">2200</cx:pt>
          <cx:pt idx="3819">1700</cx:pt>
          <cx:pt idx="3820">1400</cx:pt>
          <cx:pt idx="3821">1800</cx:pt>
          <cx:pt idx="3822">2900</cx:pt>
          <cx:pt idx="3823">0</cx:pt>
          <cx:pt idx="3824">300</cx:pt>
          <cx:pt idx="3825">2000</cx:pt>
          <cx:pt idx="3826">700</cx:pt>
          <cx:pt idx="3827">1300</cx:pt>
          <cx:pt idx="3828">1700</cx:pt>
          <cx:pt idx="3829">1200</cx:pt>
          <cx:pt idx="3830">1500</cx:pt>
          <cx:pt idx="3831">1600</cx:pt>
          <cx:pt idx="3832">3400</cx:pt>
          <cx:pt idx="3833">3700</cx:pt>
          <cx:pt idx="3834">2800</cx:pt>
          <cx:pt idx="3835">3300</cx:pt>
          <cx:pt idx="3836">3400</cx:pt>
          <cx:pt idx="3837">2800</cx:pt>
          <cx:pt idx="3838">2200</cx:pt>
          <cx:pt idx="3839">100</cx:pt>
          <cx:pt idx="3840">0</cx:pt>
          <cx:pt idx="3841">0</cx:pt>
          <cx:pt idx="3842">600</cx:pt>
          <cx:pt idx="3843">2500</cx:pt>
          <cx:pt idx="3844">9200</cx:pt>
          <cx:pt idx="3845">1100</cx:pt>
          <cx:pt idx="3846">0</cx:pt>
          <cx:pt idx="3847">0</cx:pt>
          <cx:pt idx="3848">0</cx:pt>
          <cx:pt idx="3849">0</cx:pt>
          <cx:pt idx="3850">0</cx:pt>
          <cx:pt idx="3851">0</cx:pt>
          <cx:pt idx="3852">0</cx:pt>
          <cx:pt idx="3853">0</cx:pt>
          <cx:pt idx="3854">0</cx:pt>
          <cx:pt idx="3855">2300</cx:pt>
          <cx:pt idx="3856">2300</cx:pt>
          <cx:pt idx="3857">1900</cx:pt>
          <cx:pt idx="3858">1400</cx:pt>
          <cx:pt idx="3859">1800</cx:pt>
          <cx:pt idx="3860">2400</cx:pt>
          <cx:pt idx="3861">1400</cx:pt>
          <cx:pt idx="3862">1400</cx:pt>
          <cx:pt idx="3863">1400</cx:pt>
          <cx:pt idx="3864">1400</cx:pt>
          <cx:pt idx="3865">1100</cx:pt>
          <cx:pt idx="3866">1700</cx:pt>
          <cx:pt idx="3867">1900</cx:pt>
          <cx:pt idx="3868">1400</cx:pt>
          <cx:pt idx="3869">1800</cx:pt>
          <cx:pt idx="3870">1500</cx:pt>
          <cx:pt idx="3871">2200</cx:pt>
          <cx:pt idx="3872">1200</cx:pt>
          <cx:pt idx="3873">2300</cx:pt>
          <cx:pt idx="3874">500</cx:pt>
          <cx:pt idx="3875">3700</cx:pt>
          <cx:pt idx="3876">2800</cx:pt>
          <cx:pt idx="3877">2100</cx:pt>
          <cx:pt idx="3878">10500</cx:pt>
          <cx:pt idx="3879">5200</cx:pt>
          <cx:pt idx="3880">5200</cx:pt>
          <cx:pt idx="3881">5700</cx:pt>
          <cx:pt idx="3882">5500</cx:pt>
          <cx:pt idx="3883">5700</cx:pt>
          <cx:pt idx="3884">4400</cx:pt>
          <cx:pt idx="3885">4700</cx:pt>
          <cx:pt idx="3886">4400</cx:pt>
          <cx:pt idx="3887">2500</cx:pt>
          <cx:pt idx="3888">5300</cx:pt>
          <cx:pt idx="3889">0</cx:pt>
          <cx:pt idx="3890">100</cx:pt>
          <cx:pt idx="3891">100</cx:pt>
          <cx:pt idx="3892">700</cx:pt>
          <cx:pt idx="3893">1200</cx:pt>
          <cx:pt idx="3894">1000</cx:pt>
          <cx:pt idx="3895">600</cx:pt>
          <cx:pt idx="3896">1000</cx:pt>
          <cx:pt idx="3897">600</cx:pt>
          <cx:pt idx="3898">1200</cx:pt>
          <cx:pt idx="3899">1400</cx:pt>
          <cx:pt idx="3900">200</cx:pt>
          <cx:pt idx="3901">900</cx:pt>
          <cx:pt idx="3902">800</cx:pt>
          <cx:pt idx="3903">800</cx:pt>
          <cx:pt idx="3904">900</cx:pt>
          <cx:pt idx="3905">1000</cx:pt>
          <cx:pt idx="3906">1000</cx:pt>
          <cx:pt idx="3907">2000</cx:pt>
          <cx:pt idx="3908">2700</cx:pt>
          <cx:pt idx="3909">0</cx:pt>
          <cx:pt idx="3910">1300</cx:pt>
          <cx:pt idx="3911">1500</cx:pt>
          <cx:pt idx="3912">4400</cx:pt>
          <cx:pt idx="3913">3900</cx:pt>
          <cx:pt idx="3914">2800</cx:pt>
          <cx:pt idx="3915">4800</cx:pt>
          <cx:pt idx="3916">3700</cx:pt>
          <cx:pt idx="3917">4100</cx:pt>
          <cx:pt idx="3918">4400</cx:pt>
          <cx:pt idx="3919">4100</cx:pt>
          <cx:pt idx="3920">3800</cx:pt>
          <cx:pt idx="3921">1800</cx:pt>
          <cx:pt idx="3922">2400</cx:pt>
          <cx:pt idx="3923">2400</cx:pt>
          <cx:pt idx="3924">2000</cx:pt>
          <cx:pt idx="3925">2200</cx:pt>
          <cx:pt idx="3926">2300</cx:pt>
          <cx:pt idx="3927">1300</cx:pt>
          <cx:pt idx="3928">1900</cx:pt>
          <cx:pt idx="3929">2800</cx:pt>
          <cx:pt idx="3930">2900</cx:pt>
          <cx:pt idx="3931">2000</cx:pt>
          <cx:pt idx="3932">3300</cx:pt>
          <cx:pt idx="3933">3200</cx:pt>
          <cx:pt idx="3934">4900</cx:pt>
          <cx:pt idx="3935">4700</cx:pt>
          <cx:pt idx="3936">5800</cx:pt>
          <cx:pt idx="3937">6200</cx:pt>
          <cx:pt idx="3938">2400</cx:pt>
          <cx:pt idx="3939">4200</cx:pt>
          <cx:pt idx="3940">3900</cx:pt>
          <cx:pt idx="3941">3900</cx:pt>
          <cx:pt idx="3942">3200</cx:pt>
          <cx:pt idx="3943">4400</cx:pt>
          <cx:pt idx="3944">600</cx:pt>
          <cx:pt idx="3945">700</cx:pt>
          <cx:pt idx="3946">300</cx:pt>
          <cx:pt idx="3947">400</cx:pt>
          <cx:pt idx="3948">1000</cx:pt>
          <cx:pt idx="3949">200</cx:pt>
          <cx:pt idx="3950">0</cx:pt>
          <cx:pt idx="3951">0</cx:pt>
          <cx:pt idx="3952">0</cx:pt>
          <cx:pt idx="3953">2000</cx:pt>
          <cx:pt idx="3954">2400</cx:pt>
          <cx:pt idx="3955">6200</cx:pt>
          <cx:pt idx="3956">2400</cx:pt>
          <cx:pt idx="3957">3300</cx:pt>
          <cx:pt idx="3958">1800</cx:pt>
          <cx:pt idx="3959">2000</cx:pt>
          <cx:pt idx="3960">2000</cx:pt>
          <cx:pt idx="3961">3300</cx:pt>
          <cx:pt idx="3962">2600</cx:pt>
          <cx:pt idx="3963">2800</cx:pt>
          <cx:pt idx="3964">400</cx:pt>
          <cx:pt idx="3965">1900</cx:pt>
          <cx:pt idx="3966">2000</cx:pt>
          <cx:pt idx="3967">400</cx:pt>
          <cx:pt idx="3968">1100</cx:pt>
          <cx:pt idx="3969">2500</cx:pt>
          <cx:pt idx="3970">400</cx:pt>
          <cx:pt idx="3971">4000</cx:pt>
          <cx:pt idx="3972">42600</cx:pt>
          <cx:pt idx="3973">45600</cx:pt>
          <cx:pt idx="3974">13400</cx:pt>
          <cx:pt idx="3975">2200</cx:pt>
          <cx:pt idx="3976">2500</cx:pt>
          <cx:pt idx="3977">2500</cx:pt>
          <cx:pt idx="3978">2400</cx:pt>
          <cx:pt idx="3979">2500</cx:pt>
          <cx:pt idx="3980">2200</cx:pt>
          <cx:pt idx="3981">2300</cx:pt>
          <cx:pt idx="3982">2300</cx:pt>
          <cx:pt idx="3983">2400</cx:pt>
          <cx:pt idx="3984">1900</cx:pt>
          <cx:pt idx="3985">2600</cx:pt>
          <cx:pt idx="3986">3300</cx:pt>
          <cx:pt idx="3987">3800</cx:pt>
          <cx:pt idx="3988">3700</cx:pt>
          <cx:pt idx="3989">3300</cx:pt>
          <cx:pt idx="3990">3200</cx:pt>
          <cx:pt idx="3991">3400</cx:pt>
          <cx:pt idx="3992">3300</cx:pt>
          <cx:pt idx="3993">3700</cx:pt>
          <cx:pt idx="3994">3100</cx:pt>
          <cx:pt idx="3995">3000</cx:pt>
          <cx:pt idx="3996">3800</cx:pt>
          <cx:pt idx="3997">2700</cx:pt>
          <cx:pt idx="3998">2400</cx:pt>
          <cx:pt idx="3999">2200</cx:pt>
          <cx:pt idx="4000">3500</cx:pt>
          <cx:pt idx="4001">2400</cx:pt>
          <cx:pt idx="4002">2400</cx:pt>
          <cx:pt idx="4003">3300</cx:pt>
          <cx:pt idx="4004">2600</cx:pt>
          <cx:pt idx="4005">3000</cx:pt>
          <cx:pt idx="4006">2300</cx:pt>
          <cx:pt idx="4007">2400</cx:pt>
          <cx:pt idx="4008">800</cx:pt>
          <cx:pt idx="4009">900</cx:pt>
          <cx:pt idx="4010">900</cx:pt>
          <cx:pt idx="4011">800</cx:pt>
          <cx:pt idx="4012">1200</cx:pt>
          <cx:pt idx="4013">900</cx:pt>
          <cx:pt idx="4014">1000</cx:pt>
          <cx:pt idx="4015">900</cx:pt>
          <cx:pt idx="4016">1700</cx:pt>
          <cx:pt idx="4017">700</cx:pt>
          <cx:pt idx="4018">800</cx:pt>
          <cx:pt idx="4019">4600</cx:pt>
          <cx:pt idx="4020">3500</cx:pt>
          <cx:pt idx="4021">900</cx:pt>
          <cx:pt idx="4022">1300</cx:pt>
          <cx:pt idx="4023">1100</cx:pt>
          <cx:pt idx="4024">1200</cx:pt>
          <cx:pt idx="4025">900</cx:pt>
          <cx:pt idx="4026">1400</cx:pt>
          <cx:pt idx="4027">3400</cx:pt>
          <cx:pt idx="4028">3000</cx:pt>
          <cx:pt idx="4029">2000</cx:pt>
          <cx:pt idx="4030">2100</cx:pt>
          <cx:pt idx="4031">1100</cx:pt>
          <cx:pt idx="4032">2600</cx:pt>
          <cx:pt idx="4033">1400</cx:pt>
          <cx:pt idx="4034">1600</cx:pt>
          <cx:pt idx="4035">1900</cx:pt>
          <cx:pt idx="4036">1600</cx:pt>
          <cx:pt idx="4037">1000</cx:pt>
          <cx:pt idx="4038">2700</cx:pt>
          <cx:pt idx="4039">1200</cx:pt>
          <cx:pt idx="4040">9400</cx:pt>
          <cx:pt idx="4041">600</cx:pt>
          <cx:pt idx="4042">0</cx:pt>
          <cx:pt idx="4043">100</cx:pt>
          <cx:pt idx="4044">2000</cx:pt>
          <cx:pt idx="4045">3100</cx:pt>
          <cx:pt idx="4046">4000</cx:pt>
          <cx:pt idx="4047">3200</cx:pt>
          <cx:pt idx="4048">2000</cx:pt>
          <cx:pt idx="4049">2400</cx:pt>
          <cx:pt idx="4050">3000</cx:pt>
          <cx:pt idx="4051">3700</cx:pt>
          <cx:pt idx="4052">2800</cx:pt>
          <cx:pt idx="4053">4000</cx:pt>
          <cx:pt idx="4054">4000</cx:pt>
          <cx:pt idx="4055">2900</cx:pt>
          <cx:pt idx="4056">3400</cx:pt>
          <cx:pt idx="4057">4900</cx:pt>
          <cx:pt idx="4058">3100</cx:pt>
          <cx:pt idx="4059">2100</cx:pt>
          <cx:pt idx="4060">4000</cx:pt>
          <cx:pt idx="4061">2000</cx:pt>
          <cx:pt idx="4062">2300</cx:pt>
          <cx:pt idx="4063">2000</cx:pt>
          <cx:pt idx="4064">2300</cx:pt>
          <cx:pt idx="4065">2300</cx:pt>
          <cx:pt idx="4066">2200</cx:pt>
          <cx:pt idx="4067">2200</cx:pt>
          <cx:pt idx="4068">1000</cx:pt>
          <cx:pt idx="4069">2100</cx:pt>
          <cx:pt idx="4070">1800</cx:pt>
          <cx:pt idx="4071">2900</cx:pt>
          <cx:pt idx="4072">33000</cx:pt>
          <cx:pt idx="4073">21500</cx:pt>
          <cx:pt idx="4074">22700</cx:pt>
          <cx:pt idx="4075">6000</cx:pt>
          <cx:pt idx="4076">2500</cx:pt>
          <cx:pt idx="4077">1000</cx:pt>
          <cx:pt idx="4078">600</cx:pt>
          <cx:pt idx="4079">2000</cx:pt>
          <cx:pt idx="4080">1100</cx:pt>
          <cx:pt idx="4081">1000</cx:pt>
          <cx:pt idx="4082">900</cx:pt>
          <cx:pt idx="4083">400</cx:pt>
          <cx:pt idx="4084">1600</cx:pt>
          <cx:pt idx="4085">1100</cx:pt>
          <cx:pt idx="4086">200</cx:pt>
          <cx:pt idx="4087">500</cx:pt>
          <cx:pt idx="4088">700</cx:pt>
          <cx:pt idx="4089">500</cx:pt>
          <cx:pt idx="4090">700</cx:pt>
          <cx:pt idx="4091">800</cx:pt>
          <cx:pt idx="4092">700</cx:pt>
          <cx:pt idx="4093">700</cx:pt>
          <cx:pt idx="4094">1500</cx:pt>
          <cx:pt idx="4095">1600</cx:pt>
          <cx:pt idx="4096">2400</cx:pt>
          <cx:pt idx="4097">2700</cx:pt>
          <cx:pt idx="4098">3300</cx:pt>
          <cx:pt idx="4099">2700</cx:pt>
          <cx:pt idx="4100">2000</cx:pt>
          <cx:pt idx="4101">1500</cx:pt>
          <cx:pt idx="4102">2500</cx:pt>
          <cx:pt idx="4103">1700</cx:pt>
          <cx:pt idx="4104">2600</cx:pt>
          <cx:pt idx="4105">1300</cx:pt>
          <cx:pt idx="4106">1600</cx:pt>
          <cx:pt idx="4107">300</cx:pt>
          <cx:pt idx="4108">0</cx:pt>
          <cx:pt idx="4109">0</cx:pt>
          <cx:pt idx="4110">1600</cx:pt>
          <cx:pt idx="4111">0</cx:pt>
          <cx:pt idx="4112">0</cx:pt>
          <cx:pt idx="4113">0</cx:pt>
          <cx:pt idx="4114">3200</cx:pt>
          <cx:pt idx="4115">2800</cx:pt>
          <cx:pt idx="4116">1200</cx:pt>
          <cx:pt idx="4117">1400</cx:pt>
          <cx:pt idx="4118">1000</cx:pt>
          <cx:pt idx="4119">1100</cx:pt>
          <cx:pt idx="4120">1000</cx:pt>
          <cx:pt idx="4121">800</cx:pt>
          <cx:pt idx="4122">500</cx:pt>
          <cx:pt idx="4123">400</cx:pt>
          <cx:pt idx="4124">1900</cx:pt>
          <cx:pt idx="4125">1600</cx:pt>
          <cx:pt idx="4126">1600</cx:pt>
          <cx:pt idx="4127">2400</cx:pt>
          <cx:pt idx="4128">2100</cx:pt>
          <cx:pt idx="4129">1700</cx:pt>
          <cx:pt idx="4130">2000</cx:pt>
          <cx:pt idx="4131">2500</cx:pt>
          <cx:pt idx="4132">700</cx:pt>
          <cx:pt idx="4133">600</cx:pt>
          <cx:pt idx="4134">500</cx:pt>
          <cx:pt idx="4135">500</cx:pt>
          <cx:pt idx="4136">500</cx:pt>
          <cx:pt idx="4137">500</cx:pt>
          <cx:pt idx="4138">1200</cx:pt>
          <cx:pt idx="4139">3000</cx:pt>
          <cx:pt idx="4140">4200</cx:pt>
          <cx:pt idx="4141">2000</cx:pt>
          <cx:pt idx="4142">5500</cx:pt>
          <cx:pt idx="4143">100</cx:pt>
          <cx:pt idx="4144">100</cx:pt>
          <cx:pt idx="4145">600</cx:pt>
          <cx:pt idx="4146">1000</cx:pt>
          <cx:pt idx="4147">1300</cx:pt>
          <cx:pt idx="4148">1000</cx:pt>
          <cx:pt idx="4149">600</cx:pt>
          <cx:pt idx="4150">800</cx:pt>
          <cx:pt idx="4151">600</cx:pt>
          <cx:pt idx="4152">800</cx:pt>
          <cx:pt idx="4153">600</cx:pt>
          <cx:pt idx="4154">600</cx:pt>
          <cx:pt idx="4155">400</cx:pt>
          <cx:pt idx="4156">200</cx:pt>
          <cx:pt idx="4157">900</cx:pt>
          <cx:pt idx="4158">900</cx:pt>
          <cx:pt idx="4159">700</cx:pt>
          <cx:pt idx="4160">0</cx:pt>
          <cx:pt idx="4161">0</cx:pt>
          <cx:pt idx="4162">400</cx:pt>
          <cx:pt idx="4163">300</cx:pt>
          <cx:pt idx="4164">1300</cx:pt>
          <cx:pt idx="4165">0</cx:pt>
          <cx:pt idx="4166">0</cx:pt>
          <cx:pt idx="4167">0</cx:pt>
          <cx:pt idx="4168">200</cx:pt>
          <cx:pt idx="4169">3200</cx:pt>
          <cx:pt idx="4170">2900</cx:pt>
          <cx:pt idx="4171">3100</cx:pt>
          <cx:pt idx="4172">2300</cx:pt>
          <cx:pt idx="4173">2100</cx:pt>
          <cx:pt idx="4174">1800</cx:pt>
          <cx:pt idx="4175">1000</cx:pt>
          <cx:pt idx="4176">1700</cx:pt>
          <cx:pt idx="4177">2000</cx:pt>
          <cx:pt idx="4178">1200</cx:pt>
          <cx:pt idx="4179">800</cx:pt>
          <cx:pt idx="4180">1300</cx:pt>
          <cx:pt idx="4181">1100</cx:pt>
          <cx:pt idx="4182">5400</cx:pt>
          <cx:pt idx="4183">0</cx:pt>
          <cx:pt idx="4184">600</cx:pt>
          <cx:pt idx="4185">4700</cx:pt>
          <cx:pt idx="4186">2300</cx:pt>
          <cx:pt idx="4187">1900</cx:pt>
          <cx:pt idx="4188">3400</cx:pt>
          <cx:pt idx="4189">2300</cx:pt>
          <cx:pt idx="4190">2300</cx:pt>
          <cx:pt idx="4191">2200</cx:pt>
          <cx:pt idx="4192">3100</cx:pt>
          <cx:pt idx="4193">3000</cx:pt>
          <cx:pt idx="4194">3400</cx:pt>
          <cx:pt idx="4195">1200</cx:pt>
          <cx:pt idx="4196">2500</cx:pt>
          <cx:pt idx="4197">3600</cx:pt>
          <cx:pt idx="4198">4000</cx:pt>
          <cx:pt idx="4199">4000</cx:pt>
          <cx:pt idx="4200">3200</cx:pt>
          <cx:pt idx="4201">4600</cx:pt>
          <cx:pt idx="4202">5100</cx:pt>
          <cx:pt idx="4203">7200</cx:pt>
          <cx:pt idx="4204">8000</cx:pt>
          <cx:pt idx="4205">8800</cx:pt>
          <cx:pt idx="4206">8600</cx:pt>
          <cx:pt idx="4207">8200</cx:pt>
          <cx:pt idx="4208">7000</cx:pt>
          <cx:pt idx="4209">7200</cx:pt>
          <cx:pt idx="4210">7100</cx:pt>
          <cx:pt idx="4211">8000</cx:pt>
          <cx:pt idx="4212">6700</cx:pt>
          <cx:pt idx="4213">4700</cx:pt>
          <cx:pt idx="4214">7900</cx:pt>
          <cx:pt idx="4215">2000</cx:pt>
          <cx:pt idx="4216">2200</cx:pt>
          <cx:pt idx="4217">3000</cx:pt>
          <cx:pt idx="4218">1700</cx:pt>
          <cx:pt idx="4219">1600</cx:pt>
          <cx:pt idx="4220">3700</cx:pt>
          <cx:pt idx="4221">1400</cx:pt>
          <cx:pt idx="4222">2300</cx:pt>
          <cx:pt idx="4223">2300</cx:pt>
          <cx:pt idx="4224">1700</cx:pt>
          <cx:pt idx="4225">15600</cx:pt>
          <cx:pt idx="4226">2900</cx:pt>
          <cx:pt idx="4227">3100</cx:pt>
          <cx:pt idx="4228">2700</cx:pt>
          <cx:pt idx="4229">2900</cx:pt>
          <cx:pt idx="4230">3000</cx:pt>
          <cx:pt idx="4231">3200</cx:pt>
          <cx:pt idx="4232">3100</cx:pt>
          <cx:pt idx="4233">3300</cx:pt>
          <cx:pt idx="4234">2700</cx:pt>
          <cx:pt idx="4235">2500</cx:pt>
          <cx:pt idx="4236">2900</cx:pt>
          <cx:pt idx="4237">3400</cx:pt>
          <cx:pt idx="4238">3200</cx:pt>
          <cx:pt idx="4239">1900</cx:pt>
          <cx:pt idx="4240">2700</cx:pt>
          <cx:pt idx="4241">2000</cx:pt>
          <cx:pt idx="4242">4400</cx:pt>
          <cx:pt idx="4243">2500</cx:pt>
          <cx:pt idx="4244">2800</cx:pt>
          <cx:pt idx="4245">2100</cx:pt>
          <cx:pt idx="4246">1400</cx:pt>
          <cx:pt idx="4247">4200</cx:pt>
          <cx:pt idx="4248">6000</cx:pt>
          <cx:pt idx="4249">3500</cx:pt>
          <cx:pt idx="4250">3400</cx:pt>
          <cx:pt idx="4251">2600</cx:pt>
          <cx:pt idx="4252">2100</cx:pt>
          <cx:pt idx="4253">1600</cx:pt>
          <cx:pt idx="4254">2100</cx:pt>
          <cx:pt idx="4255">2300</cx:pt>
          <cx:pt idx="4256">2100</cx:pt>
          <cx:pt idx="4257">2100</cx:pt>
          <cx:pt idx="4258">2000</cx:pt>
          <cx:pt idx="4259">1800</cx:pt>
          <cx:pt idx="4260">1800</cx:pt>
          <cx:pt idx="4261">2500</cx:pt>
          <cx:pt idx="4262">3600</cx:pt>
          <cx:pt idx="4263">3600</cx:pt>
          <cx:pt idx="4264">2600</cx:pt>
          <cx:pt idx="4265">2800</cx:pt>
          <cx:pt idx="4266">2300</cx:pt>
          <cx:pt idx="4267">3500</cx:pt>
          <cx:pt idx="4268">2800</cx:pt>
          <cx:pt idx="4269">4000</cx:pt>
          <cx:pt idx="4270">3500</cx:pt>
          <cx:pt idx="4271">2500</cx:pt>
          <cx:pt idx="4272">2600</cx:pt>
          <cx:pt idx="4273">3200</cx:pt>
          <cx:pt idx="4274">2700</cx:pt>
          <cx:pt idx="4275">2800</cx:pt>
          <cx:pt idx="4276">2500</cx:pt>
          <cx:pt idx="4277">2600</cx:pt>
          <cx:pt idx="4278">3300</cx:pt>
          <cx:pt idx="4279">3000</cx:pt>
          <cx:pt idx="4280">1700</cx:pt>
          <cx:pt idx="4281">1600</cx:pt>
          <cx:pt idx="4282">2100</cx:pt>
          <cx:pt idx="4283">3100</cx:pt>
          <cx:pt idx="4284">1900</cx:pt>
          <cx:pt idx="4285">2900</cx:pt>
          <cx:pt idx="4286">1900</cx:pt>
          <cx:pt idx="4287">2200</cx:pt>
          <cx:pt idx="4288">2000</cx:pt>
          <cx:pt idx="4289">2600</cx:pt>
          <cx:pt idx="4290">2200</cx:pt>
          <cx:pt idx="4291">2000</cx:pt>
          <cx:pt idx="4292">300</cx:pt>
          <cx:pt idx="4293">1600</cx:pt>
          <cx:pt idx="4294">3600</cx:pt>
          <cx:pt idx="4295">6400</cx:pt>
          <cx:pt idx="4296">3600</cx:pt>
          <cx:pt idx="4297">4200</cx:pt>
          <cx:pt idx="4298">4800</cx:pt>
          <cx:pt idx="4299">7200</cx:pt>
          <cx:pt idx="4300">5200</cx:pt>
          <cx:pt idx="4301">5500</cx:pt>
          <cx:pt idx="4302">4000</cx:pt>
          <cx:pt idx="4303">800</cx:pt>
          <cx:pt idx="4304">1000</cx:pt>
          <cx:pt idx="4305">700</cx:pt>
          <cx:pt idx="4306">700</cx:pt>
          <cx:pt idx="4307">1100</cx:pt>
          <cx:pt idx="4308">2900</cx:pt>
          <cx:pt idx="4309">2300</cx:pt>
          <cx:pt idx="4310">1900</cx:pt>
          <cx:pt idx="4311">1000</cx:pt>
          <cx:pt idx="4312">1100</cx:pt>
          <cx:pt idx="4313">1100</cx:pt>
          <cx:pt idx="4314">2000</cx:pt>
          <cx:pt idx="4315">2200</cx:pt>
          <cx:pt idx="4316">1400</cx:pt>
          <cx:pt idx="4317">9500</cx:pt>
          <cx:pt idx="4318">9800</cx:pt>
          <cx:pt idx="4319">3000</cx:pt>
          <cx:pt idx="4320">2700</cx:pt>
          <cx:pt idx="4321">2100</cx:pt>
          <cx:pt idx="4322">3300</cx:pt>
          <cx:pt idx="4323">3000</cx:pt>
          <cx:pt idx="4324">4300</cx:pt>
          <cx:pt idx="4325">1200</cx:pt>
          <cx:pt idx="4326">1100</cx:pt>
          <cx:pt idx="4327">100</cx:pt>
          <cx:pt idx="4328">400</cx:pt>
          <cx:pt idx="4329">600</cx:pt>
          <cx:pt idx="4330">700</cx:pt>
          <cx:pt idx="4331">1100</cx:pt>
          <cx:pt idx="4332">1500</cx:pt>
          <cx:pt idx="4333">600</cx:pt>
          <cx:pt idx="4334">1200</cx:pt>
          <cx:pt idx="4335">1000</cx:pt>
          <cx:pt idx="4336">4000</cx:pt>
          <cx:pt idx="4337">3900</cx:pt>
          <cx:pt idx="4338">3600</cx:pt>
          <cx:pt idx="4339">4000</cx:pt>
          <cx:pt idx="4340">3900</cx:pt>
          <cx:pt idx="4341">3900</cx:pt>
          <cx:pt idx="4342">4300</cx:pt>
          <cx:pt idx="4343">3700</cx:pt>
          <cx:pt idx="4344">4800</cx:pt>
          <cx:pt idx="4345">5800</cx:pt>
          <cx:pt idx="4346">3700</cx:pt>
          <cx:pt idx="4347">700</cx:pt>
          <cx:pt idx="4348">1700</cx:pt>
          <cx:pt idx="4349">0</cx:pt>
          <cx:pt idx="4350">600</cx:pt>
          <cx:pt idx="4351">1200</cx:pt>
          <cx:pt idx="4352">500</cx:pt>
          <cx:pt idx="4353">600</cx:pt>
          <cx:pt idx="4354">1100</cx:pt>
          <cx:pt idx="4355">1300</cx:pt>
          <cx:pt idx="4356">1200</cx:pt>
          <cx:pt idx="4357">800</cx:pt>
          <cx:pt idx="4358">3700</cx:pt>
          <cx:pt idx="4359">4400</cx:pt>
          <cx:pt idx="4360">2700</cx:pt>
          <cx:pt idx="4361">4000</cx:pt>
          <cx:pt idx="4362">3900</cx:pt>
          <cx:pt idx="4363">2800</cx:pt>
          <cx:pt idx="4364">3000</cx:pt>
          <cx:pt idx="4365">4300</cx:pt>
          <cx:pt idx="4366">3500</cx:pt>
          <cx:pt idx="4367">2700</cx:pt>
          <cx:pt idx="4368">100</cx:pt>
          <cx:pt idx="4369">400</cx:pt>
          <cx:pt idx="4370">2200</cx:pt>
          <cx:pt idx="4371">2500</cx:pt>
          <cx:pt idx="4372">2200</cx:pt>
          <cx:pt idx="4373">2400</cx:pt>
          <cx:pt idx="4374">2000</cx:pt>
          <cx:pt idx="4375">2300</cx:pt>
          <cx:pt idx="4376">1700</cx:pt>
          <cx:pt idx="4377">2100</cx:pt>
          <cx:pt idx="4378">1100</cx:pt>
          <cx:pt idx="4379">1100</cx:pt>
          <cx:pt idx="4380">2400</cx:pt>
          <cx:pt idx="4381">600</cx:pt>
          <cx:pt idx="4382">500</cx:pt>
          <cx:pt idx="4383">900</cx:pt>
          <cx:pt idx="4384">1500</cx:pt>
          <cx:pt idx="4385">2100</cx:pt>
          <cx:pt idx="4386">200</cx:pt>
          <cx:pt idx="4387">1100</cx:pt>
          <cx:pt idx="4388">4200</cx:pt>
          <cx:pt idx="4389">4000</cx:pt>
          <cx:pt idx="4390">2800</cx:pt>
          <cx:pt idx="4391">900</cx:pt>
          <cx:pt idx="4392">5300</cx:pt>
          <cx:pt idx="4393">5300</cx:pt>
          <cx:pt idx="4394">3100</cx:pt>
          <cx:pt idx="4395">6700</cx:pt>
          <cx:pt idx="4396">4500</cx:pt>
          <cx:pt idx="4397">0</cx:pt>
          <cx:pt idx="4398">0</cx:pt>
          <cx:pt idx="4399">1000</cx:pt>
          <cx:pt idx="4400">2000</cx:pt>
          <cx:pt idx="4401">2800</cx:pt>
          <cx:pt idx="4402">3100</cx:pt>
          <cx:pt idx="4403">2000</cx:pt>
          <cx:pt idx="4404">100</cx:pt>
          <cx:pt idx="4405">12800</cx:pt>
          <cx:pt idx="4406">900</cx:pt>
          <cx:pt idx="4407">2500</cx:pt>
          <cx:pt idx="4408">3400</cx:pt>
          <cx:pt idx="4409">6200</cx:pt>
          <cx:pt idx="4410">3400</cx:pt>
          <cx:pt idx="4411">2100</cx:pt>
          <cx:pt idx="4412">3200</cx:pt>
          <cx:pt idx="4413">2400</cx:pt>
          <cx:pt idx="4414">3200</cx:pt>
          <cx:pt idx="4415">2800</cx:pt>
          <cx:pt idx="4416">2900</cx:pt>
          <cx:pt idx="4417">2400</cx:pt>
          <cx:pt idx="4418">500</cx:pt>
          <cx:pt idx="4419">800</cx:pt>
          <cx:pt idx="4420">200</cx:pt>
          <cx:pt idx="4421">400</cx:pt>
          <cx:pt idx="4422">1100</cx:pt>
          <cx:pt idx="4423">0</cx:pt>
          <cx:pt idx="4424">400</cx:pt>
          <cx:pt idx="4425">400</cx:pt>
          <cx:pt idx="4426">600</cx:pt>
          <cx:pt idx="4427">400</cx:pt>
          <cx:pt idx="4428">600</cx:pt>
          <cx:pt idx="4429">6600</cx:pt>
          <cx:pt idx="4430">10800</cx:pt>
          <cx:pt idx="4431">5900</cx:pt>
          <cx:pt idx="4432">8500</cx:pt>
          <cx:pt idx="4433">9600</cx:pt>
          <cx:pt idx="4434">8900</cx:pt>
          <cx:pt idx="4435">9900</cx:pt>
          <cx:pt idx="4436">10700</cx:pt>
          <cx:pt idx="4437">9300</cx:pt>
          <cx:pt idx="4438">9800</cx:pt>
          <cx:pt idx="4439">8300</cx:pt>
          <cx:pt idx="4440">5400</cx:pt>
          <cx:pt idx="4441">5600</cx:pt>
          <cx:pt idx="4442">9100</cx:pt>
          <cx:pt idx="4443">10100</cx:pt>
          <cx:pt idx="4444">5800</cx:pt>
          <cx:pt idx="4445">4800</cx:pt>
          <cx:pt idx="4446">5000</cx:pt>
          <cx:pt idx="4447">6100</cx:pt>
          <cx:pt idx="4448">6200</cx:pt>
          <cx:pt idx="4449">9600</cx:pt>
          <cx:pt idx="4450">9200</cx:pt>
          <cx:pt idx="4451">2200</cx:pt>
          <cx:pt idx="4452">2300</cx:pt>
          <cx:pt idx="4453">2200</cx:pt>
          <cx:pt idx="4454">2300</cx:pt>
          <cx:pt idx="4455">2400</cx:pt>
          <cx:pt idx="4456">2700</cx:pt>
          <cx:pt idx="4457">3000</cx:pt>
          <cx:pt idx="4458">4100</cx:pt>
          <cx:pt idx="4459">3200</cx:pt>
          <cx:pt idx="4460">3100</cx:pt>
          <cx:pt idx="4461">2400</cx:pt>
          <cx:pt idx="4462">2000</cx:pt>
          <cx:pt idx="4463">2500</cx:pt>
          <cx:pt idx="4464">3200</cx:pt>
          <cx:pt idx="4465">2200</cx:pt>
          <cx:pt idx="4466">2600</cx:pt>
          <cx:pt idx="4467">2000</cx:pt>
          <cx:pt idx="4468">5800</cx:pt>
          <cx:pt idx="4469">6600</cx:pt>
          <cx:pt idx="4470">3100</cx:pt>
          <cx:pt idx="4471">4400</cx:pt>
          <cx:pt idx="4472">2600</cx:pt>
          <cx:pt idx="4473">300</cx:pt>
          <cx:pt idx="4474">1300</cx:pt>
          <cx:pt idx="4475">1400</cx:pt>
          <cx:pt idx="4476">600</cx:pt>
          <cx:pt idx="4477">1300</cx:pt>
          <cx:pt idx="4478">200</cx:pt>
          <cx:pt idx="4479">2300</cx:pt>
          <cx:pt idx="4480">0</cx:pt>
          <cx:pt idx="4481">500</cx:pt>
          <cx:pt idx="4482">1300</cx:pt>
          <cx:pt idx="4483">600</cx:pt>
          <cx:pt idx="4484">200</cx:pt>
          <cx:pt idx="4485">100</cx:pt>
          <cx:pt idx="4486">200</cx:pt>
          <cx:pt idx="4487">200</cx:pt>
          <cx:pt idx="4488">0</cx:pt>
          <cx:pt idx="4489">0</cx:pt>
          <cx:pt idx="4490">100</cx:pt>
          <cx:pt idx="4491">200</cx:pt>
          <cx:pt idx="4492">0</cx:pt>
          <cx:pt idx="4493">200</cx:pt>
          <cx:pt idx="4494">0</cx:pt>
          <cx:pt idx="4495">3300</cx:pt>
          <cx:pt idx="4496">2400</cx:pt>
          <cx:pt idx="4497">2900</cx:pt>
          <cx:pt idx="4498">1900</cx:pt>
          <cx:pt idx="4499">5400</cx:pt>
          <cx:pt idx="4500">2200</cx:pt>
          <cx:pt idx="4501">1400</cx:pt>
          <cx:pt idx="4502">6900</cx:pt>
          <cx:pt idx="4503">2300</cx:pt>
          <cx:pt idx="4504">4600</cx:pt>
          <cx:pt idx="4505">2900</cx:pt>
          <cx:pt idx="4506">900</cx:pt>
          <cx:pt idx="4507">1100</cx:pt>
          <cx:pt idx="4508">1000</cx:pt>
          <cx:pt idx="4509">5000</cx:pt>
          <cx:pt idx="4510">1500</cx:pt>
          <cx:pt idx="4511">1500</cx:pt>
          <cx:pt idx="4512">2000</cx:pt>
          <cx:pt idx="4513">1700</cx:pt>
          <cx:pt idx="4514">1000</cx:pt>
          <cx:pt idx="4515">2200</cx:pt>
          <cx:pt idx="4516">800</cx:pt>
          <cx:pt idx="4517">2200</cx:pt>
          <cx:pt idx="4518">2700</cx:pt>
          <cx:pt idx="4519">2500</cx:pt>
          <cx:pt idx="4520">3100</cx:pt>
          <cx:pt idx="4521">2400</cx:pt>
          <cx:pt idx="4522">2200</cx:pt>
          <cx:pt idx="4523">2200</cx:pt>
          <cx:pt idx="4524">3600</cx:pt>
          <cx:pt idx="4525">3100</cx:pt>
          <cx:pt idx="4526">3600</cx:pt>
          <cx:pt idx="4527">2700</cx:pt>
          <cx:pt idx="4528">2900</cx:pt>
          <cx:pt idx="4529">3200</cx:pt>
          <cx:pt idx="4530">2800</cx:pt>
          <cx:pt idx="4531">3200</cx:pt>
          <cx:pt idx="4532">3800</cx:pt>
          <cx:pt idx="4533">2700</cx:pt>
          <cx:pt idx="4534">2500</cx:pt>
          <cx:pt idx="4535">3200</cx:pt>
          <cx:pt idx="4536">3100</cx:pt>
          <cx:pt idx="4537">3400</cx:pt>
          <cx:pt idx="4538">2400</cx:pt>
          <cx:pt idx="4539">4300</cx:pt>
          <cx:pt idx="4540">3200</cx:pt>
          <cx:pt idx="4541">3200</cx:pt>
          <cx:pt idx="4542">4400</cx:pt>
          <cx:pt idx="4543">3600</cx:pt>
          <cx:pt idx="4544">3800</cx:pt>
          <cx:pt idx="4545">3500</cx:pt>
          <cx:pt idx="4546">4600</cx:pt>
          <cx:pt idx="4547">3000</cx:pt>
          <cx:pt idx="4548">3700</cx:pt>
          <cx:pt idx="4549">3400</cx:pt>
          <cx:pt idx="4550">2200</cx:pt>
          <cx:pt idx="4551">1600</cx:pt>
          <cx:pt idx="4552">1600</cx:pt>
          <cx:pt idx="4553">1700</cx:pt>
          <cx:pt idx="4554">1900</cx:pt>
          <cx:pt idx="4555">3900</cx:pt>
          <cx:pt idx="4556">2900</cx:pt>
          <cx:pt idx="4557">1300</cx:pt>
          <cx:pt idx="4558">2100</cx:pt>
          <cx:pt idx="4559">2600</cx:pt>
          <cx:pt idx="4560">5300</cx:pt>
          <cx:pt idx="4561">3800</cx:pt>
          <cx:pt idx="4562">6500</cx:pt>
          <cx:pt idx="4563">4800</cx:pt>
          <cx:pt idx="4564">5600</cx:pt>
          <cx:pt idx="4565">5700</cx:pt>
          <cx:pt idx="4566">3400</cx:pt>
          <cx:pt idx="4567">6200</cx:pt>
          <cx:pt idx="4568">4400</cx:pt>
          <cx:pt idx="4569">4500</cx:pt>
          <cx:pt idx="4570">5700</cx:pt>
          <cx:pt idx="4571">4100</cx:pt>
          <cx:pt idx="4572">2700</cx:pt>
          <cx:pt idx="4573">2300</cx:pt>
          <cx:pt idx="4574">1600</cx:pt>
          <cx:pt idx="4575">2200</cx:pt>
          <cx:pt idx="4576">1800</cx:pt>
          <cx:pt idx="4577">500</cx:pt>
          <cx:pt idx="4578">2300</cx:pt>
          <cx:pt idx="4579">1300</cx:pt>
          <cx:pt idx="4580">1900</cx:pt>
          <cx:pt idx="4581">1500</cx:pt>
          <cx:pt idx="4582">1400</cx:pt>
          <cx:pt idx="4583">2200</cx:pt>
          <cx:pt idx="4584">2500</cx:pt>
          <cx:pt idx="4585">2000</cx:pt>
          <cx:pt idx="4586">5400</cx:pt>
          <cx:pt idx="4587">1600</cx:pt>
          <cx:pt idx="4588">6400</cx:pt>
          <cx:pt idx="4589">2900</cx:pt>
          <cx:pt idx="4590">3300</cx:pt>
          <cx:pt idx="4591">1600</cx:pt>
          <cx:pt idx="4592">2700</cx:pt>
          <cx:pt idx="4593">1900</cx:pt>
          <cx:pt idx="4594">5700</cx:pt>
          <cx:pt idx="4595">9100</cx:pt>
          <cx:pt idx="4596">5900</cx:pt>
          <cx:pt idx="4597">9200</cx:pt>
          <cx:pt idx="4598">6300</cx:pt>
          <cx:pt idx="4599">5200</cx:pt>
          <cx:pt idx="4600">6900</cx:pt>
          <cx:pt idx="4601">5000</cx:pt>
          <cx:pt idx="4602">6600</cx:pt>
          <cx:pt idx="4603">5000</cx:pt>
          <cx:pt idx="4604">6800</cx:pt>
          <cx:pt idx="4605">2900</cx:pt>
          <cx:pt idx="4606">3500</cx:pt>
          <cx:pt idx="4607">3900</cx:pt>
          <cx:pt idx="4608">3000</cx:pt>
          <cx:pt idx="4609">2400</cx:pt>
          <cx:pt idx="4610">3100</cx:pt>
          <cx:pt idx="4611">2500</cx:pt>
          <cx:pt idx="4612">3700</cx:pt>
          <cx:pt idx="4613">2700</cx:pt>
          <cx:pt idx="4614">2600</cx:pt>
          <cx:pt idx="4615">4400</cx:pt>
          <cx:pt idx="4616">3800</cx:pt>
          <cx:pt idx="4617">5900</cx:pt>
          <cx:pt idx="4618">5600</cx:pt>
          <cx:pt idx="4619">3400</cx:pt>
          <cx:pt idx="4620">6400</cx:pt>
          <cx:pt idx="4621">3300</cx:pt>
          <cx:pt idx="4622">2200</cx:pt>
          <cx:pt idx="4623">4200</cx:pt>
          <cx:pt idx="4624">3300</cx:pt>
          <cx:pt idx="4625">4200</cx:pt>
          <cx:pt idx="4626">4000</cx:pt>
          <cx:pt idx="4627">2800</cx:pt>
          <cx:pt idx="4628">3100</cx:pt>
          <cx:pt idx="4629">2300</cx:pt>
          <cx:pt idx="4630">3100</cx:pt>
          <cx:pt idx="4631">2600</cx:pt>
          <cx:pt idx="4632">3200</cx:pt>
          <cx:pt idx="4633">2800</cx:pt>
          <cx:pt idx="4634">2900</cx:pt>
          <cx:pt idx="4635">2700</cx:pt>
          <cx:pt idx="4636">3500</cx:pt>
          <cx:pt idx="4637">2400</cx:pt>
          <cx:pt idx="4638">400</cx:pt>
          <cx:pt idx="4639">2200</cx:pt>
          <cx:pt idx="4640">1400</cx:pt>
          <cx:pt idx="4641">1100</cx:pt>
          <cx:pt idx="4642">1400</cx:pt>
          <cx:pt idx="4643">1100</cx:pt>
          <cx:pt idx="4644">1300</cx:pt>
          <cx:pt idx="4645">1400</cx:pt>
          <cx:pt idx="4646">1200</cx:pt>
          <cx:pt idx="4647">1500</cx:pt>
          <cx:pt idx="4648">1200</cx:pt>
          <cx:pt idx="4649">1500</cx:pt>
          <cx:pt idx="4650">1700</cx:pt>
          <cx:pt idx="4651">1200</cx:pt>
          <cx:pt idx="4652">1900</cx:pt>
          <cx:pt idx="4653">1100</cx:pt>
          <cx:pt idx="4654">700</cx:pt>
          <cx:pt idx="4655">1600</cx:pt>
          <cx:pt idx="4656">500</cx:pt>
          <cx:pt idx="4657">900</cx:pt>
          <cx:pt idx="4658">1100</cx:pt>
          <cx:pt idx="4659">1700</cx:pt>
          <cx:pt idx="4660">2400</cx:pt>
          <cx:pt idx="4661">6600</cx:pt>
          <cx:pt idx="4662">3600</cx:pt>
          <cx:pt idx="4663">3200</cx:pt>
          <cx:pt idx="4664">3200</cx:pt>
          <cx:pt idx="4665">1400</cx:pt>
          <cx:pt idx="4666">2400</cx:pt>
          <cx:pt idx="4667">2900</cx:pt>
          <cx:pt idx="4668">2400</cx:pt>
          <cx:pt idx="4669">2100</cx:pt>
          <cx:pt idx="4670">3100</cx:pt>
          <cx:pt idx="4671">7200</cx:pt>
          <cx:pt idx="4672">1300</cx:pt>
          <cx:pt idx="4673">2300</cx:pt>
          <cx:pt idx="4674">2000</cx:pt>
          <cx:pt idx="4675">2000</cx:pt>
          <cx:pt idx="4676">300</cx:pt>
          <cx:pt idx="4677">800</cx:pt>
          <cx:pt idx="4678">900</cx:pt>
          <cx:pt idx="4679">0</cx:pt>
          <cx:pt idx="4680">600</cx:pt>
          <cx:pt idx="4681">800</cx:pt>
          <cx:pt idx="4682">7900</cx:pt>
          <cx:pt idx="4683">10500</cx:pt>
          <cx:pt idx="4684">8700</cx:pt>
          <cx:pt idx="4685">9200</cx:pt>
          <cx:pt idx="4686">7300</cx:pt>
          <cx:pt idx="4687">6800</cx:pt>
          <cx:pt idx="4688">7900</cx:pt>
          <cx:pt idx="4689">5600</cx:pt>
          <cx:pt idx="4690">5400</cx:pt>
          <cx:pt idx="4691">6200</cx:pt>
          <cx:pt idx="4692">6100</cx:pt>
          <cx:pt idx="4693">1400</cx:pt>
          <cx:pt idx="4694">2900</cx:pt>
          <cx:pt idx="4695">3000</cx:pt>
          <cx:pt idx="4696">1700</cx:pt>
          <cx:pt idx="4697">1400</cx:pt>
          <cx:pt idx="4698">400</cx:pt>
          <cx:pt idx="4699">600</cx:pt>
          <cx:pt idx="4700">1200</cx:pt>
          <cx:pt idx="4701">500</cx:pt>
          <cx:pt idx="4702">700</cx:pt>
          <cx:pt idx="4703">600</cx:pt>
          <cx:pt idx="4704">1300</cx:pt>
          <cx:pt idx="4705">800</cx:pt>
          <cx:pt idx="4706">1600</cx:pt>
          <cx:pt idx="4707">600</cx:pt>
          <cx:pt idx="4708">0</cx:pt>
          <cx:pt idx="4709">0</cx:pt>
          <cx:pt idx="4710">0</cx:pt>
          <cx:pt idx="4711">0</cx:pt>
          <cx:pt idx="4712">0</cx:pt>
          <cx:pt idx="4713">200</cx:pt>
          <cx:pt idx="4714">1200</cx:pt>
          <cx:pt idx="4715">0</cx:pt>
          <cx:pt idx="4716">0</cx:pt>
          <cx:pt idx="4717">1400</cx:pt>
          <cx:pt idx="4718">2500</cx:pt>
          <cx:pt idx="4719">0</cx:pt>
          <cx:pt idx="4720">0</cx:pt>
          <cx:pt idx="4721">0</cx:pt>
          <cx:pt idx="4722">0</cx:pt>
          <cx:pt idx="4723">0</cx:pt>
          <cx:pt idx="4724">0</cx:pt>
          <cx:pt idx="4725">100</cx:pt>
          <cx:pt idx="4726">4100</cx:pt>
          <cx:pt idx="4727">6600</cx:pt>
          <cx:pt idx="4728">4100</cx:pt>
          <cx:pt idx="4729">6200</cx:pt>
          <cx:pt idx="4730">5200</cx:pt>
          <cx:pt idx="4731">4100</cx:pt>
          <cx:pt idx="4732">5500</cx:pt>
          <cx:pt idx="4733">5900</cx:pt>
          <cx:pt idx="4734">5200</cx:pt>
          <cx:pt idx="4735">4700</cx:pt>
          <cx:pt idx="4736">5400</cx:pt>
          <cx:pt idx="4737">4200</cx:pt>
          <cx:pt idx="4738">5000</cx:pt>
          <cx:pt idx="4739">6300</cx:pt>
          <cx:pt idx="4740">5800</cx:pt>
          <cx:pt idx="4741">4400</cx:pt>
          <cx:pt idx="4742">4900</cx:pt>
          <cx:pt idx="4743">3600</cx:pt>
          <cx:pt idx="4744">1500</cx:pt>
          <cx:pt idx="4745">300</cx:pt>
          <cx:pt idx="4746">200</cx:pt>
          <cx:pt idx="4747">2800</cx:pt>
          <cx:pt idx="4748">9700</cx:pt>
          <cx:pt idx="4749">4200</cx:pt>
          <cx:pt idx="4750">5900</cx:pt>
          <cx:pt idx="4751">5900</cx:pt>
          <cx:pt idx="4752">8500</cx:pt>
          <cx:pt idx="4753">5100</cx:pt>
          <cx:pt idx="4754">5100</cx:pt>
          <cx:pt idx="4755">6700</cx:pt>
          <cx:pt idx="4756">3800</cx:pt>
          <cx:pt idx="4757">4800</cx:pt>
          <cx:pt idx="4758">3700</cx:pt>
          <cx:pt idx="4759">7500</cx:pt>
          <cx:pt idx="4760">3800</cx:pt>
          <cx:pt idx="4761">2800</cx:pt>
          <cx:pt idx="4762">2400</cx:pt>
          <cx:pt idx="4763">500</cx:pt>
          <cx:pt idx="4764">2900</cx:pt>
          <cx:pt idx="4765">1600</cx:pt>
          <cx:pt idx="4766">300</cx:pt>
          <cx:pt idx="4767">5300</cx:pt>
          <cx:pt idx="4768">2500</cx:pt>
          <cx:pt idx="4769">3100</cx:pt>
          <cx:pt idx="4770">2600</cx:pt>
          <cx:pt idx="4771">22700</cx:pt>
          <cx:pt idx="4772">2200</cx:pt>
          <cx:pt idx="4773">2400</cx:pt>
          <cx:pt idx="4774">2400</cx:pt>
          <cx:pt idx="4775">2400</cx:pt>
          <cx:pt idx="4776">2400</cx:pt>
          <cx:pt idx="4777">2700</cx:pt>
          <cx:pt idx="4778">2600</cx:pt>
          <cx:pt idx="4779">2600</cx:pt>
          <cx:pt idx="4780">6200</cx:pt>
          <cx:pt idx="4781">6600</cx:pt>
          <cx:pt idx="4782">5900</cx:pt>
          <cx:pt idx="4783">5800</cx:pt>
          <cx:pt idx="4784">6100</cx:pt>
          <cx:pt idx="4785">5800</cx:pt>
          <cx:pt idx="4786">6300</cx:pt>
          <cx:pt idx="4787">7500</cx:pt>
          <cx:pt idx="4788">6400</cx:pt>
          <cx:pt idx="4789">7000</cx:pt>
          <cx:pt idx="4790">4900</cx:pt>
          <cx:pt idx="4791">17100</cx:pt>
          <cx:pt idx="4792">13000</cx:pt>
          <cx:pt idx="4793">10100</cx:pt>
          <cx:pt idx="4794">13600</cx:pt>
          <cx:pt idx="4795">21300</cx:pt>
          <cx:pt idx="4796">17200</cx:pt>
          <cx:pt idx="4797">19000</cx:pt>
          <cx:pt idx="4798">20400</cx:pt>
          <cx:pt idx="4799">17200</cx:pt>
          <cx:pt idx="4800">10000</cx:pt>
          <cx:pt idx="4801">10100</cx:pt>
          <cx:pt idx="4802">3100</cx:pt>
          <cx:pt idx="4803">3700</cx:pt>
          <cx:pt idx="4804">2500</cx:pt>
          <cx:pt idx="4805">3500</cx:pt>
          <cx:pt idx="4806">4500</cx:pt>
          <cx:pt idx="4807">3700</cx:pt>
          <cx:pt idx="4808">1500</cx:pt>
          <cx:pt idx="4809">5500</cx:pt>
          <cx:pt idx="4810">3600</cx:pt>
          <cx:pt idx="4811">5300</cx:pt>
          <cx:pt idx="4812">5500</cx:pt>
          <cx:pt idx="4813">12800</cx:pt>
          <cx:pt idx="4814">6600</cx:pt>
          <cx:pt idx="4815">4800</cx:pt>
          <cx:pt idx="4816">7100</cx:pt>
          <cx:pt idx="4817">12500</cx:pt>
          <cx:pt idx="4818">4200</cx:pt>
          <cx:pt idx="4819">5000</cx:pt>
          <cx:pt idx="4820">8000</cx:pt>
          <cx:pt idx="4821">6600</cx:pt>
          <cx:pt idx="4822">7800</cx:pt>
          <cx:pt idx="4823">7300</cx:pt>
          <cx:pt idx="4824">0</cx:pt>
          <cx:pt idx="4825">100</cx:pt>
          <cx:pt idx="4826">0</cx:pt>
          <cx:pt idx="4827">100</cx:pt>
          <cx:pt idx="4828">0</cx:pt>
          <cx:pt idx="4829">0</cx:pt>
          <cx:pt idx="4830">0</cx:pt>
          <cx:pt idx="4831">0</cx:pt>
          <cx:pt idx="4832">0</cx:pt>
          <cx:pt idx="4833">0</cx:pt>
          <cx:pt idx="4834">0</cx:pt>
          <cx:pt idx="4835">4800</cx:pt>
          <cx:pt idx="4836">8700</cx:pt>
          <cx:pt idx="4837">8600</cx:pt>
          <cx:pt idx="4838">4100</cx:pt>
          <cx:pt idx="4839">4600</cx:pt>
          <cx:pt idx="4840">3400</cx:pt>
          <cx:pt idx="4841">3500</cx:pt>
          <cx:pt idx="4842">3900</cx:pt>
          <cx:pt idx="4843">4000</cx:pt>
          <cx:pt idx="4844">5200</cx:pt>
          <cx:pt idx="4845">3200</cx:pt>
          <cx:pt idx="4846">3300</cx:pt>
          <cx:pt idx="4847">3500</cx:pt>
          <cx:pt idx="4848">2900</cx:pt>
          <cx:pt idx="4849">2500</cx:pt>
          <cx:pt idx="4850">3000</cx:pt>
          <cx:pt idx="4851">2700</cx:pt>
          <cx:pt idx="4852">2500</cx:pt>
          <cx:pt idx="4853">4200</cx:pt>
          <cx:pt idx="4854">2700</cx:pt>
          <cx:pt idx="4855">3300</cx:pt>
          <cx:pt idx="4856">2800</cx:pt>
          <cx:pt idx="4857">2300</cx:pt>
          <cx:pt idx="4858">1200</cx:pt>
          <cx:pt idx="4859">3600</cx:pt>
          <cx:pt idx="4860">2100</cx:pt>
          <cx:pt idx="4861">2100</cx:pt>
          <cx:pt idx="4862">900</cx:pt>
          <cx:pt idx="4863">2100</cx:pt>
          <cx:pt idx="4864">1800</cx:pt>
          <cx:pt idx="4865">1300</cx:pt>
          <cx:pt idx="4866">1800</cx:pt>
          <cx:pt idx="4867">1500</cx:pt>
          <cx:pt idx="4868">2400</cx:pt>
          <cx:pt idx="4869">5700</cx:pt>
          <cx:pt idx="4870">4300</cx:pt>
          <cx:pt idx="4871">3300</cx:pt>
          <cx:pt idx="4872">4700</cx:pt>
          <cx:pt idx="4873">3900</cx:pt>
          <cx:pt idx="4874">4100</cx:pt>
          <cx:pt idx="4875">6200</cx:pt>
          <cx:pt idx="4876">5100</cx:pt>
          <cx:pt idx="4877">4400</cx:pt>
          <cx:pt idx="4878">3700</cx:pt>
          <cx:pt idx="4879">0</cx:pt>
          <cx:pt idx="4880">1700</cx:pt>
          <cx:pt idx="4881">1400</cx:pt>
          <cx:pt idx="4882">1600</cx:pt>
          <cx:pt idx="4883">1500</cx:pt>
          <cx:pt idx="4884">1100</cx:pt>
          <cx:pt idx="4885">1800</cx:pt>
          <cx:pt idx="4886">1500</cx:pt>
          <cx:pt idx="4887">1000</cx:pt>
          <cx:pt idx="4888">1400</cx:pt>
          <cx:pt idx="4889">1200</cx:pt>
          <cx:pt idx="4890">400</cx:pt>
          <cx:pt idx="4891">3400</cx:pt>
          <cx:pt idx="4892">1200</cx:pt>
          <cx:pt idx="4893">1200</cx:pt>
          <cx:pt idx="4894">2900</cx:pt>
          <cx:pt idx="4895">5300</cx:pt>
          <cx:pt idx="4896">4100</cx:pt>
          <cx:pt idx="4897">4600</cx:pt>
          <cx:pt idx="4898">4300</cx:pt>
          <cx:pt idx="4899">5100</cx:pt>
          <cx:pt idx="4900">4700</cx:pt>
          <cx:pt idx="4901">5200</cx:pt>
          <cx:pt idx="4902">5000</cx:pt>
          <cx:pt idx="4903">5100</cx:pt>
          <cx:pt idx="4904">6300</cx:pt>
          <cx:pt idx="4905">4500</cx:pt>
          <cx:pt idx="4906">4400</cx:pt>
          <cx:pt idx="4907">1600</cx:pt>
          <cx:pt idx="4908">2300</cx:pt>
          <cx:pt idx="4909">1100</cx:pt>
          <cx:pt idx="4910">2800</cx:pt>
          <cx:pt idx="4911">2900</cx:pt>
          <cx:pt idx="4912">1600</cx:pt>
          <cx:pt idx="4913">4700</cx:pt>
          <cx:pt idx="4914">2900</cx:pt>
          <cx:pt idx="4915">3500</cx:pt>
          <cx:pt idx="4916">3100</cx:pt>
          <cx:pt idx="4917">4000</cx:pt>
          <cx:pt idx="4918">2700</cx:pt>
          <cx:pt idx="4919">3400</cx:pt>
          <cx:pt idx="4920">3500</cx:pt>
          <cx:pt idx="4921">3800</cx:pt>
          <cx:pt idx="4922">2800</cx:pt>
          <cx:pt idx="4923">3500</cx:pt>
          <cx:pt idx="4924">3800</cx:pt>
          <cx:pt idx="4925">4600</cx:pt>
          <cx:pt idx="4926">3600</cx:pt>
          <cx:pt idx="4927">3300</cx:pt>
          <cx:pt idx="4928">3200</cx:pt>
          <cx:pt idx="4929">3200</cx:pt>
          <cx:pt idx="4930">3900</cx:pt>
          <cx:pt idx="4931">4500</cx:pt>
          <cx:pt idx="4932">3900</cx:pt>
          <cx:pt idx="4933">3300</cx:pt>
          <cx:pt idx="4934">6400</cx:pt>
          <cx:pt idx="4935">7000</cx:pt>
          <cx:pt idx="4936">6000</cx:pt>
          <cx:pt idx="4937">6300</cx:pt>
          <cx:pt idx="4938">7300</cx:pt>
          <cx:pt idx="4939">5400</cx:pt>
          <cx:pt idx="4940">5900</cx:pt>
          <cx:pt idx="4941">7400</cx:pt>
          <cx:pt idx="4942">6000</cx:pt>
          <cx:pt idx="4943">7400</cx:pt>
          <cx:pt idx="4944">5800</cx:pt>
          <cx:pt idx="4945">2300</cx:pt>
          <cx:pt idx="4946">2900</cx:pt>
          <cx:pt idx="4947">3000</cx:pt>
          <cx:pt idx="4948">22600</cx:pt>
          <cx:pt idx="4949">1400</cx:pt>
          <cx:pt idx="4950">2800</cx:pt>
          <cx:pt idx="4951">3300</cx:pt>
          <cx:pt idx="4952">2500</cx:pt>
          <cx:pt idx="4953">2700</cx:pt>
          <cx:pt idx="4954">3100</cx:pt>
          <cx:pt idx="4955">3300</cx:pt>
          <cx:pt idx="4956">1100</cx:pt>
          <cx:pt idx="4957">1400</cx:pt>
          <cx:pt idx="4958">700</cx:pt>
          <cx:pt idx="4959">900</cx:pt>
          <cx:pt idx="4960">1600</cx:pt>
          <cx:pt idx="4961">800</cx:pt>
          <cx:pt idx="4962">1100</cx:pt>
          <cx:pt idx="4963">1100</cx:pt>
          <cx:pt idx="4964">1500</cx:pt>
          <cx:pt idx="4965">1600</cx:pt>
          <cx:pt idx="4966">1000</cx:pt>
          <cx:pt idx="4967">5200</cx:pt>
          <cx:pt idx="4968">5600</cx:pt>
          <cx:pt idx="4969">3100</cx:pt>
          <cx:pt idx="4970">5600</cx:pt>
          <cx:pt idx="4971">5600</cx:pt>
          <cx:pt idx="4972">5500</cx:pt>
          <cx:pt idx="4973">6600</cx:pt>
          <cx:pt idx="4974">3800</cx:pt>
          <cx:pt idx="4975">4100</cx:pt>
          <cx:pt idx="4976">6400</cx:pt>
          <cx:pt idx="4977">6200</cx:pt>
          <cx:pt idx="4978">1000</cx:pt>
          <cx:pt idx="4979">1200</cx:pt>
          <cx:pt idx="4980">1000</cx:pt>
          <cx:pt idx="4981">1300</cx:pt>
          <cx:pt idx="4982">1100</cx:pt>
          <cx:pt idx="4983">1200</cx:pt>
          <cx:pt idx="4984">1100</cx:pt>
          <cx:pt idx="4985">1700</cx:pt>
          <cx:pt idx="4986">2300</cx:pt>
          <cx:pt idx="4987">7700</cx:pt>
          <cx:pt idx="4988">5400</cx:pt>
          <cx:pt idx="4989">6800</cx:pt>
          <cx:pt idx="4990">5900</cx:pt>
          <cx:pt idx="4991">4100</cx:pt>
          <cx:pt idx="4992">7800</cx:pt>
          <cx:pt idx="4993">5800</cx:pt>
          <cx:pt idx="4994">5200</cx:pt>
          <cx:pt idx="4995">5000</cx:pt>
          <cx:pt idx="4996">5100</cx:pt>
          <cx:pt idx="4997">3600</cx:pt>
          <cx:pt idx="4998">6500</cx:pt>
          <cx:pt idx="4999">4900</cx:pt>
          <cx:pt idx="5000">8000</cx:pt>
          <cx:pt idx="5001">6600</cx:pt>
          <cx:pt idx="5002">5400</cx:pt>
          <cx:pt idx="5003">6000</cx:pt>
          <cx:pt idx="5004">5200</cx:pt>
          <cx:pt idx="5005">1500</cx:pt>
          <cx:pt idx="5006">2800</cx:pt>
          <cx:pt idx="5007">3400</cx:pt>
          <cx:pt idx="5008">2100</cx:pt>
          <cx:pt idx="5009">2800</cx:pt>
          <cx:pt idx="5010">2200</cx:pt>
          <cx:pt idx="5011">600</cx:pt>
          <cx:pt idx="5012">300</cx:pt>
          <cx:pt idx="5013">300</cx:pt>
          <cx:pt idx="5014">400</cx:pt>
          <cx:pt idx="5015">300</cx:pt>
          <cx:pt idx="5016">100</cx:pt>
          <cx:pt idx="5017">200</cx:pt>
          <cx:pt idx="5018">200</cx:pt>
          <cx:pt idx="5019">0</cx:pt>
          <cx:pt idx="5020">300</cx:pt>
          <cx:pt idx="5021">200</cx:pt>
          <cx:pt idx="5022">64100</cx:pt>
          <cx:pt idx="5023">9900</cx:pt>
          <cx:pt idx="5024">5400</cx:pt>
          <cx:pt idx="5025">6600</cx:pt>
          <cx:pt idx="5026">0</cx:pt>
          <cx:pt idx="5027">0</cx:pt>
          <cx:pt idx="5028">0</cx:pt>
          <cx:pt idx="5029">0</cx:pt>
          <cx:pt idx="5030">300</cx:pt>
          <cx:pt idx="5031">12500</cx:pt>
          <cx:pt idx="5032">64100</cx:pt>
          <cx:pt idx="5033">1400</cx:pt>
          <cx:pt idx="5034">1100</cx:pt>
          <cx:pt idx="5035">100</cx:pt>
          <cx:pt idx="5036">1300</cx:pt>
          <cx:pt idx="5037">1500</cx:pt>
          <cx:pt idx="5038">0</cx:pt>
          <cx:pt idx="5039">0</cx:pt>
          <cx:pt idx="5040">0</cx:pt>
          <cx:pt idx="5041">100</cx:pt>
          <cx:pt idx="5042">0</cx:pt>
          <cx:pt idx="5043">0</cx:pt>
          <cx:pt idx="5044">2100</cx:pt>
          <cx:pt idx="5045">1800</cx:pt>
          <cx:pt idx="5046">2200</cx:pt>
          <cx:pt idx="5047">2100</cx:pt>
          <cx:pt idx="5048">2000</cx:pt>
          <cx:pt idx="5049">1200</cx:pt>
          <cx:pt idx="5050">2000</cx:pt>
          <cx:pt idx="5051">2300</cx:pt>
          <cx:pt idx="5052">1900</cx:pt>
          <cx:pt idx="5053">2100</cx:pt>
          <cx:pt idx="5054">1700</cx:pt>
          <cx:pt idx="5055">3600</cx:pt>
          <cx:pt idx="5056">5600</cx:pt>
          <cx:pt idx="5057">4500</cx:pt>
          <cx:pt idx="5058">3600</cx:pt>
          <cx:pt idx="5059">3400</cx:pt>
          <cx:pt idx="5060">3200</cx:pt>
          <cx:pt idx="5061">3900</cx:pt>
          <cx:pt idx="5062">3400</cx:pt>
          <cx:pt idx="5063">3400</cx:pt>
          <cx:pt idx="5064">3400</cx:pt>
          <cx:pt idx="5065">3300</cx:pt>
          <cx:pt idx="5066">3800</cx:pt>
          <cx:pt idx="5067">4300</cx:pt>
          <cx:pt idx="5068">3200</cx:pt>
          <cx:pt idx="5069">4000</cx:pt>
          <cx:pt idx="5070">4800</cx:pt>
          <cx:pt idx="5071">3300</cx:pt>
          <cx:pt idx="5072">3700</cx:pt>
          <cx:pt idx="5073">3800</cx:pt>
          <cx:pt idx="5074">2600</cx:pt>
          <cx:pt idx="5075">2900</cx:pt>
          <cx:pt idx="5076">3100</cx:pt>
          <cx:pt idx="5077">17900</cx:pt>
          <cx:pt idx="5078">5100</cx:pt>
          <cx:pt idx="5079">2700</cx:pt>
          <cx:pt idx="5080">3800</cx:pt>
          <cx:pt idx="5081">4700</cx:pt>
          <cx:pt idx="5082">1200</cx:pt>
          <cx:pt idx="5083">3000</cx:pt>
          <cx:pt idx="5084">3200</cx:pt>
          <cx:pt idx="5085">4000</cx:pt>
          <cx:pt idx="5086">3100</cx:pt>
          <cx:pt idx="5087">3500</cx:pt>
          <cx:pt idx="5088">7100</cx:pt>
          <cx:pt idx="5089">8300</cx:pt>
          <cx:pt idx="5090">8700</cx:pt>
          <cx:pt idx="5091">8100</cx:pt>
          <cx:pt idx="5092">7000</cx:pt>
          <cx:pt idx="5093">6500</cx:pt>
          <cx:pt idx="5094">8000</cx:pt>
          <cx:pt idx="5095">7300</cx:pt>
          <cx:pt idx="5096">7000</cx:pt>
          <cx:pt idx="5097">6800</cx:pt>
          <cx:pt idx="5098">5900</cx:pt>
          <cx:pt idx="5099">1000</cx:pt>
          <cx:pt idx="5100">1600</cx:pt>
          <cx:pt idx="5101">1000</cx:pt>
          <cx:pt idx="5102">300</cx:pt>
          <cx:pt idx="5103">1500</cx:pt>
          <cx:pt idx="5104">800</cx:pt>
          <cx:pt idx="5105">600</cx:pt>
          <cx:pt idx="5106">1000</cx:pt>
          <cx:pt idx="5107">1000</cx:pt>
          <cx:pt idx="5108">800</cx:pt>
          <cx:pt idx="5109">800</cx:pt>
          <cx:pt idx="5110">1000</cx:pt>
          <cx:pt idx="5111">9300</cx:pt>
          <cx:pt idx="5112">4000</cx:pt>
          <cx:pt idx="5113">2100</cx:pt>
          <cx:pt idx="5114">1500</cx:pt>
          <cx:pt idx="5115">1400</cx:pt>
          <cx:pt idx="5116">1500</cx:pt>
          <cx:pt idx="5117">1500</cx:pt>
          <cx:pt idx="5118">1500</cx:pt>
          <cx:pt idx="5119">1900</cx:pt>
          <cx:pt idx="5120">1700</cx:pt>
          <cx:pt idx="5121">2300</cx:pt>
          <cx:pt idx="5122">3100</cx:pt>
          <cx:pt idx="5123">2800</cx:pt>
          <cx:pt idx="5124">13000</cx:pt>
          <cx:pt idx="5125">4700</cx:pt>
          <cx:pt idx="5126">2300</cx:pt>
          <cx:pt idx="5127">3300</cx:pt>
          <cx:pt idx="5128">3100</cx:pt>
          <cx:pt idx="5129">2600</cx:pt>
          <cx:pt idx="5130">3400</cx:pt>
          <cx:pt idx="5131">2400</cx:pt>
          <cx:pt idx="5132">1200</cx:pt>
          <cx:pt idx="5133">0</cx:pt>
          <cx:pt idx="5134">0</cx:pt>
          <cx:pt idx="5135">1300</cx:pt>
          <cx:pt idx="5136">2300</cx:pt>
          <cx:pt idx="5137">1900</cx:pt>
          <cx:pt idx="5138">400</cx:pt>
          <cx:pt idx="5139">0</cx:pt>
          <cx:pt idx="5140">0</cx:pt>
          <cx:pt idx="5141">0</cx:pt>
          <cx:pt idx="5142">0</cx:pt>
          <cx:pt idx="5143">100</cx:pt>
          <cx:pt idx="5144">200</cx:pt>
          <cx:pt idx="5145">300</cx:pt>
          <cx:pt idx="5146">0</cx:pt>
          <cx:pt idx="5147">0</cx:pt>
          <cx:pt idx="5148">0</cx:pt>
          <cx:pt idx="5149">100</cx:pt>
          <cx:pt idx="5150">100</cx:pt>
          <cx:pt idx="5151">0</cx:pt>
          <cx:pt idx="5152">100</cx:pt>
          <cx:pt idx="5153">0</cx:pt>
          <cx:pt idx="5154">0</cx:pt>
          <cx:pt idx="5155">0</cx:pt>
          <cx:pt idx="5156">600</cx:pt>
          <cx:pt idx="5157">0</cx:pt>
          <cx:pt idx="5158">0</cx:pt>
          <cx:pt idx="5159">0</cx:pt>
          <cx:pt idx="5160">0</cx:pt>
          <cx:pt idx="5161">0</cx:pt>
          <cx:pt idx="5162">0</cx:pt>
          <cx:pt idx="5163">0</cx:pt>
          <cx:pt idx="5164">0</cx:pt>
          <cx:pt idx="5165">900</cx:pt>
          <cx:pt idx="5166">1700</cx:pt>
          <cx:pt idx="5167">1300</cx:pt>
          <cx:pt idx="5168">2000</cx:pt>
          <cx:pt idx="5169">2300</cx:pt>
          <cx:pt idx="5170">1900</cx:pt>
          <cx:pt idx="5171">2900</cx:pt>
          <cx:pt idx="5172">1400</cx:pt>
          <cx:pt idx="5173">1000</cx:pt>
          <cx:pt idx="5174">1600</cx:pt>
          <cx:pt idx="5175">1200</cx:pt>
          <cx:pt idx="5176">9200</cx:pt>
          <cx:pt idx="5177">12500</cx:pt>
          <cx:pt idx="5178">12700</cx:pt>
          <cx:pt idx="5179">12100</cx:pt>
          <cx:pt idx="5180">13900</cx:pt>
          <cx:pt idx="5181">11400</cx:pt>
          <cx:pt idx="5182">10800</cx:pt>
          <cx:pt idx="5183">5000</cx:pt>
          <cx:pt idx="5184">6300</cx:pt>
          <cx:pt idx="5185">6900</cx:pt>
          <cx:pt idx="5186">6600</cx:pt>
          <cx:pt idx="5187">1100</cx:pt>
          <cx:pt idx="5188">900</cx:pt>
          <cx:pt idx="5189">1500</cx:pt>
          <cx:pt idx="5190">1900</cx:pt>
          <cx:pt idx="5191">900</cx:pt>
          <cx:pt idx="5192">1300</cx:pt>
          <cx:pt idx="5193">1500</cx:pt>
          <cx:pt idx="5194">2300</cx:pt>
          <cx:pt idx="5195">900</cx:pt>
          <cx:pt idx="5196">1700</cx:pt>
          <cx:pt idx="5197">1600</cx:pt>
          <cx:pt idx="5198">7400</cx:pt>
          <cx:pt idx="5199">7100</cx:pt>
          <cx:pt idx="5200">6000</cx:pt>
          <cx:pt idx="5201">6900</cx:pt>
          <cx:pt idx="5202">8100</cx:pt>
          <cx:pt idx="5203">5200</cx:pt>
          <cx:pt idx="5204">7900</cx:pt>
          <cx:pt idx="5205">7200</cx:pt>
          <cx:pt idx="5206">6400</cx:pt>
          <cx:pt idx="5207">8300</cx:pt>
          <cx:pt idx="5208">7200</cx:pt>
          <cx:pt idx="5209">300</cx:pt>
          <cx:pt idx="5210">200</cx:pt>
          <cx:pt idx="5211">100</cx:pt>
          <cx:pt idx="5212">300</cx:pt>
          <cx:pt idx="5213">1400</cx:pt>
          <cx:pt idx="5214">1700</cx:pt>
          <cx:pt idx="5215">2600</cx:pt>
          <cx:pt idx="5216">2100</cx:pt>
          <cx:pt idx="5217">800</cx:pt>
          <cx:pt idx="5218">800</cx:pt>
          <cx:pt idx="5219">800</cx:pt>
          <cx:pt idx="5220">3100</cx:pt>
          <cx:pt idx="5221">1400</cx:pt>
          <cx:pt idx="5222">900</cx:pt>
          <cx:pt idx="5223">100</cx:pt>
          <cx:pt idx="5224">4000</cx:pt>
          <cx:pt idx="5225">2600</cx:pt>
          <cx:pt idx="5226">2100</cx:pt>
          <cx:pt idx="5227">4000</cx:pt>
          <cx:pt idx="5228">6200</cx:pt>
          <cx:pt idx="5229">5800</cx:pt>
          <cx:pt idx="5230">2600</cx:pt>
          <cx:pt idx="5231">4200</cx:pt>
          <cx:pt idx="5232">7000</cx:pt>
          <cx:pt idx="5233">4800</cx:pt>
          <cx:pt idx="5234">9100</cx:pt>
          <cx:pt idx="5235">7900</cx:pt>
          <cx:pt idx="5236">3900</cx:pt>
          <cx:pt idx="5237">11000</cx:pt>
          <cx:pt idx="5238">5800</cx:pt>
          <cx:pt idx="5239">7900</cx:pt>
          <cx:pt idx="5240">6000</cx:pt>
          <cx:pt idx="5241">5100</cx:pt>
          <cx:pt idx="5242">7300</cx:pt>
          <cx:pt idx="5243">8100</cx:pt>
          <cx:pt idx="5244">5100</cx:pt>
          <cx:pt idx="5245">5000</cx:pt>
          <cx:pt idx="5246">1800</cx:pt>
          <cx:pt idx="5247">5700</cx:pt>
          <cx:pt idx="5248">5800</cx:pt>
          <cx:pt idx="5249">5300</cx:pt>
          <cx:pt idx="5250">4800</cx:pt>
          <cx:pt idx="5251">4800</cx:pt>
          <cx:pt idx="5252">3200</cx:pt>
          <cx:pt idx="5253">2800</cx:pt>
          <cx:pt idx="5254">2900</cx:pt>
          <cx:pt idx="5255">3400</cx:pt>
          <cx:pt idx="5256">2300</cx:pt>
          <cx:pt idx="5257">2800</cx:pt>
          <cx:pt idx="5258">2800</cx:pt>
          <cx:pt idx="5259">2100</cx:pt>
          <cx:pt idx="5260">2500</cx:pt>
          <cx:pt idx="5261">2100</cx:pt>
          <cx:pt idx="5262">2500</cx:pt>
          <cx:pt idx="5263">2000</cx:pt>
          <cx:pt idx="5264">1100</cx:pt>
          <cx:pt idx="5265">4700</cx:pt>
          <cx:pt idx="5266">2000</cx:pt>
          <cx:pt idx="5267">4000</cx:pt>
          <cx:pt idx="5268">5400</cx:pt>
          <cx:pt idx="5269">4000</cx:pt>
          <cx:pt idx="5270">2100</cx:pt>
          <cx:pt idx="5271">1400</cx:pt>
          <cx:pt idx="5272">3000</cx:pt>
          <cx:pt idx="5273">11800</cx:pt>
          <cx:pt idx="5274">11000</cx:pt>
          <cx:pt idx="5275">7000</cx:pt>
          <cx:pt idx="5276">5500</cx:pt>
          <cx:pt idx="5277">4900</cx:pt>
          <cx:pt idx="5278">6100</cx:pt>
          <cx:pt idx="5279">18100</cx:pt>
          <cx:pt idx="5280">5900</cx:pt>
          <cx:pt idx="5281">5700</cx:pt>
          <cx:pt idx="5282">4200</cx:pt>
          <cx:pt idx="5283">5300</cx:pt>
          <cx:pt idx="5284">6400</cx:pt>
          <cx:pt idx="5285">4500</cx:pt>
          <cx:pt idx="5286">2000</cx:pt>
          <cx:pt idx="5287">2800</cx:pt>
          <cx:pt idx="5288">1300</cx:pt>
          <cx:pt idx="5289">3300</cx:pt>
          <cx:pt idx="5290">3400</cx:pt>
          <cx:pt idx="5291">300</cx:pt>
          <cx:pt idx="5292">2500</cx:pt>
          <cx:pt idx="5293">3100</cx:pt>
          <cx:pt idx="5294">2300</cx:pt>
          <cx:pt idx="5295">1800</cx:pt>
          <cx:pt idx="5296">1800</cx:pt>
          <cx:pt idx="5297">5300</cx:pt>
          <cx:pt idx="5298">4100</cx:pt>
          <cx:pt idx="5299">2300</cx:pt>
          <cx:pt idx="5300">3900</cx:pt>
          <cx:pt idx="5301">1600</cx:pt>
          <cx:pt idx="5302">4700</cx:pt>
          <cx:pt idx="5303">2000</cx:pt>
          <cx:pt idx="5304">2900</cx:pt>
          <cx:pt idx="5305">1600</cx:pt>
          <cx:pt idx="5306">3100</cx:pt>
          <cx:pt idx="5307">2900</cx:pt>
          <cx:pt idx="5308">4900</cx:pt>
          <cx:pt idx="5309">5800</cx:pt>
          <cx:pt idx="5310">6400</cx:pt>
          <cx:pt idx="5311">5800</cx:pt>
          <cx:pt idx="5312">9400</cx:pt>
          <cx:pt idx="5313">6700</cx:pt>
          <cx:pt idx="5314">4500</cx:pt>
          <cx:pt idx="5315">4100</cx:pt>
          <cx:pt idx="5316">3700</cx:pt>
          <cx:pt idx="5317">3800</cx:pt>
          <cx:pt idx="5318">4000</cx:pt>
          <cx:pt idx="5319">3000</cx:pt>
          <cx:pt idx="5320">1800</cx:pt>
          <cx:pt idx="5321">2700</cx:pt>
          <cx:pt idx="5322">2100</cx:pt>
          <cx:pt idx="5323">2600</cx:pt>
          <cx:pt idx="5324">2300</cx:pt>
          <cx:pt idx="5325">1500</cx:pt>
          <cx:pt idx="5326">600</cx:pt>
          <cx:pt idx="5327">900</cx:pt>
          <cx:pt idx="5328">900</cx:pt>
          <cx:pt idx="5329">400</cx:pt>
          <cx:pt idx="5330">100</cx:pt>
          <cx:pt idx="5331">6800</cx:pt>
          <cx:pt idx="5332">3400</cx:pt>
          <cx:pt idx="5333">3200</cx:pt>
          <cx:pt idx="5334">600</cx:pt>
          <cx:pt idx="5335">3000</cx:pt>
          <cx:pt idx="5336">2800</cx:pt>
          <cx:pt idx="5337">2400</cx:pt>
          <cx:pt idx="5338">3000</cx:pt>
          <cx:pt idx="5339">3300</cx:pt>
          <cx:pt idx="5340">2700</cx:pt>
          <cx:pt idx="5341">8000</cx:pt>
          <cx:pt idx="5342">11100</cx:pt>
          <cx:pt idx="5343">6300</cx:pt>
          <cx:pt idx="5344">6900</cx:pt>
          <cx:pt idx="5345">6300</cx:pt>
          <cx:pt idx="5346">6600</cx:pt>
          <cx:pt idx="5347">4000</cx:pt>
          <cx:pt idx="5348">6400</cx:pt>
          <cx:pt idx="5349">6600</cx:pt>
          <cx:pt idx="5350">6600</cx:pt>
          <cx:pt idx="5351">5100</cx:pt>
          <cx:pt idx="5352">2200</cx:pt>
          <cx:pt idx="5353">1600</cx:pt>
          <cx:pt idx="5354">1900</cx:pt>
          <cx:pt idx="5355">1100</cx:pt>
          <cx:pt idx="5356">3300</cx:pt>
          <cx:pt idx="5357">100</cx:pt>
          <cx:pt idx="5358">1600</cx:pt>
          <cx:pt idx="5359">2000</cx:pt>
          <cx:pt idx="5360">2300</cx:pt>
          <cx:pt idx="5361">2000</cx:pt>
          <cx:pt idx="5362">1700</cx:pt>
          <cx:pt idx="5363">1600</cx:pt>
          <cx:pt idx="5364">2000</cx:pt>
          <cx:pt idx="5365">1600</cx:pt>
          <cx:pt idx="5366">1400</cx:pt>
          <cx:pt idx="5367">2100</cx:pt>
          <cx:pt idx="5368">1100</cx:pt>
          <cx:pt idx="5369">1400</cx:pt>
          <cx:pt idx="5370">1300</cx:pt>
          <cx:pt idx="5371">1400</cx:pt>
          <cx:pt idx="5372">1400</cx:pt>
          <cx:pt idx="5373">1200</cx:pt>
          <cx:pt idx="5374">5900</cx:pt>
          <cx:pt idx="5375">6700</cx:pt>
          <cx:pt idx="5376">6600</cx:pt>
          <cx:pt idx="5377">6600</cx:pt>
          <cx:pt idx="5378">5800</cx:pt>
          <cx:pt idx="5379">5500</cx:pt>
          <cx:pt idx="5380">5300</cx:pt>
          <cx:pt idx="5381">5300</cx:pt>
          <cx:pt idx="5382">4600</cx:pt>
          <cx:pt idx="5383">8600</cx:pt>
          <cx:pt idx="5384">6800</cx:pt>
          <cx:pt idx="5385">4900</cx:pt>
          <cx:pt idx="5386">7500</cx:pt>
          <cx:pt idx="5387">5600</cx:pt>
          <cx:pt idx="5388">5300</cx:pt>
          <cx:pt idx="5389">1200</cx:pt>
          <cx:pt idx="5390">2300</cx:pt>
          <cx:pt idx="5391">2500</cx:pt>
          <cx:pt idx="5392">2000</cx:pt>
          <cx:pt idx="5393">700</cx:pt>
          <cx:pt idx="5394">4200</cx:pt>
          <cx:pt idx="5395">1300</cx:pt>
          <cx:pt idx="5396">1700</cx:pt>
          <cx:pt idx="5397">2600</cx:pt>
          <cx:pt idx="5398">1700</cx:pt>
          <cx:pt idx="5399">1400</cx:pt>
          <cx:pt idx="5400">4800</cx:pt>
          <cx:pt idx="5401">3500</cx:pt>
          <cx:pt idx="5402">1000</cx:pt>
          <cx:pt idx="5403">2100</cx:pt>
          <cx:pt idx="5404">2000</cx:pt>
          <cx:pt idx="5405">2100</cx:pt>
          <cx:pt idx="5406">1800</cx:pt>
          <cx:pt idx="5407">4000</cx:pt>
          <cx:pt idx="5408">5500</cx:pt>
          <cx:pt idx="5409">4400</cx:pt>
          <cx:pt idx="5410">2300</cx:pt>
          <cx:pt idx="5411">3000</cx:pt>
          <cx:pt idx="5412">3000</cx:pt>
          <cx:pt idx="5413">3800</cx:pt>
          <cx:pt idx="5414">2700</cx:pt>
          <cx:pt idx="5415">2100</cx:pt>
          <cx:pt idx="5416">4500</cx:pt>
          <cx:pt idx="5417">3100</cx:pt>
          <cx:pt idx="5418">1800</cx:pt>
          <cx:pt idx="5419">2500</cx:pt>
          <cx:pt idx="5420">2400</cx:pt>
          <cx:pt idx="5421">2600</cx:pt>
          <cx:pt idx="5422">3400</cx:pt>
          <cx:pt idx="5423">2100</cx:pt>
          <cx:pt idx="5424">1800</cx:pt>
          <cx:pt idx="5425">3400</cx:pt>
          <cx:pt idx="5426">39900</cx:pt>
          <cx:pt idx="5427">18600</cx:pt>
          <cx:pt idx="5428">0</cx:pt>
          <cx:pt idx="5429">13600</cx:pt>
          <cx:pt idx="5430">5400</cx:pt>
          <cx:pt idx="5431">4600</cx:pt>
          <cx:pt idx="5432">2800</cx:pt>
          <cx:pt idx="5433">2900</cx:pt>
          <cx:pt idx="5434">2500</cx:pt>
          <cx:pt idx="5435">3200</cx:pt>
          <cx:pt idx="5436">3000</cx:pt>
          <cx:pt idx="5437">2800</cx:pt>
          <cx:pt idx="5438">2500</cx:pt>
          <cx:pt idx="5439">1000</cx:pt>
          <cx:pt idx="5440">4700</cx:pt>
          <cx:pt idx="5441">3400</cx:pt>
          <cx:pt idx="5442">2700</cx:pt>
          <cx:pt idx="5443">4600</cx:pt>
          <cx:pt idx="5444">2100</cx:pt>
          <cx:pt idx="5445">4000</cx:pt>
          <cx:pt idx="5446">4500</cx:pt>
          <cx:pt idx="5447">4100</cx:pt>
          <cx:pt idx="5448">3900</cx:pt>
          <cx:pt idx="5449">5700</cx:pt>
          <cx:pt idx="5450">4000</cx:pt>
          <cx:pt idx="5451">3300</cx:pt>
          <cx:pt idx="5452">9900</cx:pt>
          <cx:pt idx="5453">8000</cx:pt>
          <cx:pt idx="5454">7700</cx:pt>
          <cx:pt idx="5455">4700</cx:pt>
          <cx:pt idx="5456">2600</cx:pt>
          <cx:pt idx="5457">2500</cx:pt>
          <cx:pt idx="5458">4200</cx:pt>
          <cx:pt idx="5459">3800</cx:pt>
          <cx:pt idx="5460">4100</cx:pt>
          <cx:pt idx="5461">3100</cx:pt>
          <cx:pt idx="5462">3600</cx:pt>
          <cx:pt idx="5463">3000</cx:pt>
          <cx:pt idx="5464">5200</cx:pt>
          <cx:pt idx="5465">5000</cx:pt>
          <cx:pt idx="5466">4500</cx:pt>
          <cx:pt idx="5467">6700</cx:pt>
          <cx:pt idx="5468">4200</cx:pt>
          <cx:pt idx="5469">3400</cx:pt>
          <cx:pt idx="5470">5100</cx:pt>
          <cx:pt idx="5471">4500</cx:pt>
          <cx:pt idx="5472">3100</cx:pt>
          <cx:pt idx="5473">0</cx:pt>
          <cx:pt idx="5474">0</cx:pt>
          <cx:pt idx="5475">0</cx:pt>
          <cx:pt idx="5476">0</cx:pt>
          <cx:pt idx="5477">0</cx:pt>
          <cx:pt idx="5478">0</cx:pt>
          <cx:pt idx="5479">0</cx:pt>
          <cx:pt idx="5480">0</cx:pt>
          <cx:pt idx="5481">0</cx:pt>
          <cx:pt idx="5482">0</cx:pt>
          <cx:pt idx="5483">0</cx:pt>
          <cx:pt idx="5484">1800</cx:pt>
          <cx:pt idx="5485">1700</cx:pt>
          <cx:pt idx="5486">1000</cx:pt>
          <cx:pt idx="5487">1200</cx:pt>
          <cx:pt idx="5488">2800</cx:pt>
          <cx:pt idx="5489">300</cx:pt>
          <cx:pt idx="5490">2900</cx:pt>
          <cx:pt idx="5491">2000</cx:pt>
          <cx:pt idx="5492">1200</cx:pt>
          <cx:pt idx="5493">3400</cx:pt>
          <cx:pt idx="5494">1400</cx:pt>
          <cx:pt idx="5495">100</cx:pt>
          <cx:pt idx="5496">1000</cx:pt>
          <cx:pt idx="5497">0</cx:pt>
          <cx:pt idx="5498">0</cx:pt>
          <cx:pt idx="5499">300</cx:pt>
          <cx:pt idx="5500">300</cx:pt>
          <cx:pt idx="5501">200</cx:pt>
          <cx:pt idx="5502">300</cx:pt>
          <cx:pt idx="5503">300</cx:pt>
          <cx:pt idx="5504">300</cx:pt>
          <cx:pt idx="5505">300</cx:pt>
          <cx:pt idx="5506">700</cx:pt>
          <cx:pt idx="5507">1400</cx:pt>
          <cx:pt idx="5508">1200</cx:pt>
          <cx:pt idx="5509">1200</cx:pt>
          <cx:pt idx="5510">1200</cx:pt>
          <cx:pt idx="5511">1100</cx:pt>
          <cx:pt idx="5512">1000</cx:pt>
          <cx:pt idx="5513">900</cx:pt>
          <cx:pt idx="5514">1100</cx:pt>
          <cx:pt idx="5515">1000</cx:pt>
          <cx:pt idx="5516">0</cx:pt>
          <cx:pt idx="5517">1300</cx:pt>
          <cx:pt idx="5518">1300</cx:pt>
          <cx:pt idx="5519">1900</cx:pt>
          <cx:pt idx="5520">5700</cx:pt>
          <cx:pt idx="5521">500</cx:pt>
          <cx:pt idx="5522">2300</cx:pt>
          <cx:pt idx="5523">1200</cx:pt>
          <cx:pt idx="5524">1300</cx:pt>
          <cx:pt idx="5525">1000</cx:pt>
          <cx:pt idx="5526">1400</cx:pt>
          <cx:pt idx="5527">1500</cx:pt>
          <cx:pt idx="5528">2600</cx:pt>
          <cx:pt idx="5529">2300</cx:pt>
          <cx:pt idx="5530">1500</cx:pt>
          <cx:pt idx="5531">2800</cx:pt>
          <cx:pt idx="5532">1400</cx:pt>
          <cx:pt idx="5533">2700</cx:pt>
          <cx:pt idx="5534">3300</cx:pt>
          <cx:pt idx="5535">2600</cx:pt>
          <cx:pt idx="5536">2500</cx:pt>
          <cx:pt idx="5537">3000</cx:pt>
          <cx:pt idx="5538">1700</cx:pt>
          <cx:pt idx="5539">400</cx:pt>
          <cx:pt idx="5540">100</cx:pt>
          <cx:pt idx="5541">400</cx:pt>
          <cx:pt idx="5542">500</cx:pt>
          <cx:pt idx="5543">400</cx:pt>
          <cx:pt idx="5544">300</cx:pt>
          <cx:pt idx="5545">600</cx:pt>
          <cx:pt idx="5546">500</cx:pt>
          <cx:pt idx="5547">400</cx:pt>
          <cx:pt idx="5548">700</cx:pt>
          <cx:pt idx="5549">2000</cx:pt>
          <cx:pt idx="5550">1600</cx:pt>
          <cx:pt idx="5551">1800</cx:pt>
          <cx:pt idx="5552">1400</cx:pt>
          <cx:pt idx="5553">1800</cx:pt>
          <cx:pt idx="5554">1900</cx:pt>
          <cx:pt idx="5555">600</cx:pt>
          <cx:pt idx="5556">2900</cx:pt>
          <cx:pt idx="5557">1800</cx:pt>
          <cx:pt idx="5558">1000</cx:pt>
          <cx:pt idx="5559">2500</cx:pt>
          <cx:pt idx="5560">1500</cx:pt>
          <cx:pt idx="5561">1400</cx:pt>
          <cx:pt idx="5562">2100</cx:pt>
          <cx:pt idx="5563">6100</cx:pt>
          <cx:pt idx="5564">1600</cx:pt>
          <cx:pt idx="5565">1400</cx:pt>
          <cx:pt idx="5566">1700</cx:pt>
          <cx:pt idx="5567">1600</cx:pt>
          <cx:pt idx="5568">1500</cx:pt>
          <cx:pt idx="5569">1700</cx:pt>
          <cx:pt idx="5570">1700</cx:pt>
          <cx:pt idx="5571">1500</cx:pt>
          <cx:pt idx="5572">300</cx:pt>
          <cx:pt idx="5573">300</cx:pt>
          <cx:pt idx="5574">100</cx:pt>
          <cx:pt idx="5575">300</cx:pt>
          <cx:pt idx="5576">1700</cx:pt>
          <cx:pt idx="5577">2300</cx:pt>
          <cx:pt idx="5578">2200</cx:pt>
          <cx:pt idx="5579">1700</cx:pt>
          <cx:pt idx="5580">2400</cx:pt>
          <cx:pt idx="5581">1900</cx:pt>
          <cx:pt idx="5582">1800</cx:pt>
          <cx:pt idx="5583">2700</cx:pt>
          <cx:pt idx="5584">6300</cx:pt>
          <cx:pt idx="5585">30700</cx:pt>
          <cx:pt idx="5586">8600</cx:pt>
          <cx:pt idx="5587">2700</cx:pt>
          <cx:pt idx="5588">4300</cx:pt>
          <cx:pt idx="5589">3200</cx:pt>
          <cx:pt idx="5590">2800</cx:pt>
          <cx:pt idx="5591">2900</cx:pt>
          <cx:pt idx="5592">3400</cx:pt>
          <cx:pt idx="5593">2600</cx:pt>
          <cx:pt idx="5594">3000</cx:pt>
          <cx:pt idx="5595">7100</cx:pt>
          <cx:pt idx="5596">4600</cx:pt>
          <cx:pt idx="5597">4800</cx:pt>
          <cx:pt idx="5598">5400</cx:pt>
          <cx:pt idx="5599">4000</cx:pt>
          <cx:pt idx="5600">3900</cx:pt>
          <cx:pt idx="5601">5900</cx:pt>
          <cx:pt idx="5602">4400</cx:pt>
          <cx:pt idx="5603">6600</cx:pt>
          <cx:pt idx="5604">4000</cx:pt>
          <cx:pt idx="5605">3800</cx:pt>
          <cx:pt idx="5606">4500</cx:pt>
          <cx:pt idx="5607">4000</cx:pt>
          <cx:pt idx="5608">3800</cx:pt>
          <cx:pt idx="5609">4000</cx:pt>
          <cx:pt idx="5610">3200</cx:pt>
          <cx:pt idx="5611">4700</cx:pt>
          <cx:pt idx="5612">4000</cx:pt>
          <cx:pt idx="5613">4200</cx:pt>
          <cx:pt idx="5614">4400</cx:pt>
          <cx:pt idx="5615">4000</cx:pt>
          <cx:pt idx="5616">2500</cx:pt>
          <cx:pt idx="5617">3200</cx:pt>
          <cx:pt idx="5618">1500</cx:pt>
          <cx:pt idx="5619">2700</cx:pt>
          <cx:pt idx="5620">2300</cx:pt>
          <cx:pt idx="5621">2500</cx:pt>
          <cx:pt idx="5622">2300</cx:pt>
          <cx:pt idx="5623">2200</cx:pt>
          <cx:pt idx="5624">2300</cx:pt>
          <cx:pt idx="5625">2600</cx:pt>
          <cx:pt idx="5626">3100</cx:pt>
          <cx:pt idx="5627">5200</cx:pt>
          <cx:pt idx="5628">4300</cx:pt>
          <cx:pt idx="5629">5500</cx:pt>
          <cx:pt idx="5630">4000</cx:pt>
          <cx:pt idx="5631">5900</cx:pt>
          <cx:pt idx="5632">4100</cx:pt>
          <cx:pt idx="5633">5300</cx:pt>
          <cx:pt idx="5634">4500</cx:pt>
          <cx:pt idx="5635">3200</cx:pt>
          <cx:pt idx="5636">6600</cx:pt>
          <cx:pt idx="5637">4300</cx:pt>
          <cx:pt idx="5638">10200</cx:pt>
          <cx:pt idx="5639">8500</cx:pt>
          <cx:pt idx="5640">13700</cx:pt>
          <cx:pt idx="5641">5100</cx:pt>
          <cx:pt idx="5642">8900</cx:pt>
          <cx:pt idx="5643">4800</cx:pt>
          <cx:pt idx="5644">7000</cx:pt>
          <cx:pt idx="5645">4800</cx:pt>
          <cx:pt idx="5646">8200</cx:pt>
          <cx:pt idx="5647">5500</cx:pt>
          <cx:pt idx="5648">5100</cx:pt>
          <cx:pt idx="5649">0</cx:pt>
          <cx:pt idx="5650">2600</cx:pt>
          <cx:pt idx="5651">2500</cx:pt>
          <cx:pt idx="5652">2500</cx:pt>
          <cx:pt idx="5653">3400</cx:pt>
          <cx:pt idx="5654">2200</cx:pt>
          <cx:pt idx="5655">2700</cx:pt>
          <cx:pt idx="5656">1500</cx:pt>
          <cx:pt idx="5657">3700</cx:pt>
          <cx:pt idx="5658">3100</cx:pt>
          <cx:pt idx="5659">2600</cx:pt>
          <cx:pt idx="5660">3600</cx:pt>
          <cx:pt idx="5661">3400</cx:pt>
          <cx:pt idx="5662">3600</cx:pt>
          <cx:pt idx="5663">2100</cx:pt>
          <cx:pt idx="5664">2700</cx:pt>
          <cx:pt idx="5665">2100</cx:pt>
          <cx:pt idx="5666">1900</cx:pt>
          <cx:pt idx="5667">3100</cx:pt>
          <cx:pt idx="5668">2100</cx:pt>
          <cx:pt idx="5669">1800</cx:pt>
          <cx:pt idx="5670">1600</cx:pt>
          <cx:pt idx="5671">0</cx:pt>
          <cx:pt idx="5672">0</cx:pt>
          <cx:pt idx="5673">0</cx:pt>
          <cx:pt idx="5674">0</cx:pt>
          <cx:pt idx="5675">0</cx:pt>
          <cx:pt idx="5676">0</cx:pt>
          <cx:pt idx="5677">0</cx:pt>
          <cx:pt idx="5678">0</cx:pt>
          <cx:pt idx="5679">0</cx:pt>
          <cx:pt idx="5680">100</cx:pt>
          <cx:pt idx="5681">0</cx:pt>
          <cx:pt idx="5682">1300</cx:pt>
          <cx:pt idx="5683">2700</cx:pt>
          <cx:pt idx="5684">500</cx:pt>
          <cx:pt idx="5685">1100</cx:pt>
          <cx:pt idx="5686">1000</cx:pt>
          <cx:pt idx="5687">800</cx:pt>
          <cx:pt idx="5688">2200</cx:pt>
          <cx:pt idx="5689">1000</cx:pt>
          <cx:pt idx="5690">1600</cx:pt>
          <cx:pt idx="5691">1600</cx:pt>
          <cx:pt idx="5692">1300</cx:pt>
          <cx:pt idx="5693">600</cx:pt>
          <cx:pt idx="5694">700</cx:pt>
          <cx:pt idx="5695">500</cx:pt>
          <cx:pt idx="5696">500</cx:pt>
          <cx:pt idx="5697">600</cx:pt>
          <cx:pt idx="5698">500</cx:pt>
          <cx:pt idx="5699">600</cx:pt>
          <cx:pt idx="5700">600</cx:pt>
          <cx:pt idx="5701">600</cx:pt>
          <cx:pt idx="5702">500</cx:pt>
          <cx:pt idx="5703">500</cx:pt>
          <cx:pt idx="5704">400</cx:pt>
          <cx:pt idx="5705">300</cx:pt>
          <cx:pt idx="5706">500</cx:pt>
          <cx:pt idx="5707">300</cx:pt>
          <cx:pt idx="5708">400</cx:pt>
          <cx:pt idx="5709">500</cx:pt>
          <cx:pt idx="5710">400</cx:pt>
          <cx:pt idx="5711">300</cx:pt>
          <cx:pt idx="5712">300</cx:pt>
          <cx:pt idx="5713">500</cx:pt>
          <cx:pt idx="5714">500</cx:pt>
          <cx:pt idx="5715">1700</cx:pt>
          <cx:pt idx="5716">1500</cx:pt>
          <cx:pt idx="5717">3400</cx:pt>
          <cx:pt idx="5718">2600</cx:pt>
          <cx:pt idx="5719">2500</cx:pt>
          <cx:pt idx="5720">1800</cx:pt>
          <cx:pt idx="5721">2200</cx:pt>
          <cx:pt idx="5722">2100</cx:pt>
          <cx:pt idx="5723">2200</cx:pt>
          <cx:pt idx="5724">2600</cx:pt>
          <cx:pt idx="5725">1300</cx:pt>
          <cx:pt idx="5726">900</cx:pt>
          <cx:pt idx="5727">1600</cx:pt>
          <cx:pt idx="5728">2000</cx:pt>
          <cx:pt idx="5729">2000</cx:pt>
          <cx:pt idx="5730">2800</cx:pt>
          <cx:pt idx="5731">2200</cx:pt>
          <cx:pt idx="5732">3000</cx:pt>
          <cx:pt idx="5733">4000</cx:pt>
          <cx:pt idx="5734">4600</cx:pt>
          <cx:pt idx="5735">3200</cx:pt>
          <cx:pt idx="5736">1100</cx:pt>
          <cx:pt idx="5737">1700</cx:pt>
          <cx:pt idx="5738">4500</cx:pt>
          <cx:pt idx="5739">23300</cx:pt>
          <cx:pt idx="5740">400</cx:pt>
          <cx:pt idx="5741">500</cx:pt>
          <cx:pt idx="5742">0</cx:pt>
          <cx:pt idx="5743">600</cx:pt>
          <cx:pt idx="5744">1300</cx:pt>
          <cx:pt idx="5745">300</cx:pt>
          <cx:pt idx="5746">900</cx:pt>
          <cx:pt idx="5747">500</cx:pt>
          <cx:pt idx="5748">2500</cx:pt>
          <cx:pt idx="5749">3700</cx:pt>
          <cx:pt idx="5750">2500</cx:pt>
          <cx:pt idx="5751">0</cx:pt>
          <cx:pt idx="5752">700</cx:pt>
          <cx:pt idx="5753">100</cx:pt>
          <cx:pt idx="5754">1100</cx:pt>
          <cx:pt idx="5755">1700</cx:pt>
          <cx:pt idx="5756">0</cx:pt>
          <cx:pt idx="5757">100</cx:pt>
          <cx:pt idx="5758">0</cx:pt>
          <cx:pt idx="5759">1200</cx:pt>
          <cx:pt idx="5760">1400</cx:pt>
          <cx:pt idx="5761">1000</cx:pt>
          <cx:pt idx="5762">1200</cx:pt>
          <cx:pt idx="5763">1000</cx:pt>
          <cx:pt idx="5764">800</cx:pt>
          <cx:pt idx="5765">800</cx:pt>
          <cx:pt idx="5766">1000</cx:pt>
          <cx:pt idx="5767">1500</cx:pt>
          <cx:pt idx="5768">1800</cx:pt>
          <cx:pt idx="5769">1200</cx:pt>
          <cx:pt idx="5770">3100</cx:pt>
          <cx:pt idx="5771">6700</cx:pt>
          <cx:pt idx="5772">2400</cx:pt>
          <cx:pt idx="5773">2600</cx:pt>
          <cx:pt idx="5774">4500</cx:pt>
          <cx:pt idx="5775">4500</cx:pt>
          <cx:pt idx="5776">800</cx:pt>
          <cx:pt idx="5777">4000</cx:pt>
          <cx:pt idx="5778">5100</cx:pt>
          <cx:pt idx="5779">4900</cx:pt>
          <cx:pt idx="5780">3500</cx:pt>
          <cx:pt idx="5781">3200</cx:pt>
          <cx:pt idx="5782">1600</cx:pt>
          <cx:pt idx="5783">500</cx:pt>
          <cx:pt idx="5784">1100</cx:pt>
          <cx:pt idx="5785">7500</cx:pt>
          <cx:pt idx="5786">4700</cx:pt>
          <cx:pt idx="5787">4500</cx:pt>
          <cx:pt idx="5788">4600</cx:pt>
          <cx:pt idx="5789">4600</cx:pt>
          <cx:pt idx="5790">5700</cx:pt>
          <cx:pt idx="5791">4400</cx:pt>
          <cx:pt idx="5792">3600</cx:pt>
          <cx:pt idx="5793">3300</cx:pt>
          <cx:pt idx="5794">600</cx:pt>
          <cx:pt idx="5795">4700</cx:pt>
          <cx:pt idx="5796">8300</cx:pt>
          <cx:pt idx="5797">3500</cx:pt>
          <cx:pt idx="5798">12900</cx:pt>
          <cx:pt idx="5799">2300</cx:pt>
          <cx:pt idx="5800">1800</cx:pt>
          <cx:pt idx="5801">3400</cx:pt>
          <cx:pt idx="5802">2600</cx:pt>
          <cx:pt idx="5803">1900</cx:pt>
          <cx:pt idx="5804">6300</cx:pt>
          <cx:pt idx="5805">9500</cx:pt>
          <cx:pt idx="5806">3100</cx:pt>
          <cx:pt idx="5807">3600</cx:pt>
          <cx:pt idx="5808">3300</cx:pt>
          <cx:pt idx="5809">3400</cx:pt>
          <cx:pt idx="5810">3100</cx:pt>
          <cx:pt idx="5811">3300</cx:pt>
          <cx:pt idx="5812">4000</cx:pt>
          <cx:pt idx="5813">2500</cx:pt>
          <cx:pt idx="5814">2600</cx:pt>
          <cx:pt idx="5815">900</cx:pt>
          <cx:pt idx="5816">1700</cx:pt>
          <cx:pt idx="5817">2300</cx:pt>
          <cx:pt idx="5818">2000</cx:pt>
          <cx:pt idx="5819">1900</cx:pt>
          <cx:pt idx="5820">2300</cx:pt>
          <cx:pt idx="5821">2100</cx:pt>
          <cx:pt idx="5822">2000</cx:pt>
          <cx:pt idx="5823">2200</cx:pt>
          <cx:pt idx="5824">4000</cx:pt>
          <cx:pt idx="5825">1100</cx:pt>
          <cx:pt idx="5826">2700</cx:pt>
          <cx:pt idx="5827">700</cx:pt>
          <cx:pt idx="5828">1900</cx:pt>
          <cx:pt idx="5829">2300</cx:pt>
          <cx:pt idx="5830">1800</cx:pt>
          <cx:pt idx="5831">2600</cx:pt>
          <cx:pt idx="5832">2000</cx:pt>
          <cx:pt idx="5833">3800</cx:pt>
          <cx:pt idx="5834">3400</cx:pt>
          <cx:pt idx="5835">2800</cx:pt>
          <cx:pt idx="5836">2000</cx:pt>
          <cx:pt idx="5837">2300</cx:pt>
          <cx:pt idx="5838">2100</cx:pt>
          <cx:pt idx="5839">2800</cx:pt>
          <cx:pt idx="5840">100</cx:pt>
          <cx:pt idx="5841">0</cx:pt>
          <cx:pt idx="5842">200</cx:pt>
          <cx:pt idx="5843">0</cx:pt>
          <cx:pt idx="5844">1600</cx:pt>
          <cx:pt idx="5845">400</cx:pt>
          <cx:pt idx="5846">2100</cx:pt>
          <cx:pt idx="5847">4300</cx:pt>
          <cx:pt idx="5848">4900</cx:pt>
          <cx:pt idx="5849">4200</cx:pt>
          <cx:pt idx="5850">4800</cx:pt>
          <cx:pt idx="5851">5100</cx:pt>
          <cx:pt idx="5852">3500</cx:pt>
          <cx:pt idx="5853">4500</cx:pt>
          <cx:pt idx="5854">2500</cx:pt>
          <cx:pt idx="5855">3700</cx:pt>
          <cx:pt idx="5856">3900</cx:pt>
          <cx:pt idx="5857">3700</cx:pt>
          <cx:pt idx="5858">3600</cx:pt>
          <cx:pt idx="5859">1700</cx:pt>
          <cx:pt idx="5860">2900</cx:pt>
          <cx:pt idx="5861">3000</cx:pt>
          <cx:pt idx="5862">3300</cx:pt>
          <cx:pt idx="5863">2500</cx:pt>
          <cx:pt idx="5864">3100</cx:pt>
          <cx:pt idx="5865">3100</cx:pt>
          <cx:pt idx="5866">3300</cx:pt>
          <cx:pt idx="5867">3100</cx:pt>
          <cx:pt idx="5868">2400</cx:pt>
          <cx:pt idx="5869">10700</cx:pt>
          <cx:pt idx="5870">6300</cx:pt>
          <cx:pt idx="5871">5700</cx:pt>
          <cx:pt idx="5872">6000</cx:pt>
          <cx:pt idx="5873">6500</cx:pt>
          <cx:pt idx="5874">4500</cx:pt>
          <cx:pt idx="5875">5700</cx:pt>
          <cx:pt idx="5876">4500</cx:pt>
          <cx:pt idx="5877">4800</cx:pt>
          <cx:pt idx="5878">6300</cx:pt>
          <cx:pt idx="5879">5200</cx:pt>
          <cx:pt idx="5880">0</cx:pt>
          <cx:pt idx="5881">0</cx:pt>
          <cx:pt idx="5882">0</cx:pt>
          <cx:pt idx="5883">0</cx:pt>
          <cx:pt idx="5884">300</cx:pt>
          <cx:pt idx="5885">4400</cx:pt>
          <cx:pt idx="5886">1800</cx:pt>
          <cx:pt idx="5887">3300</cx:pt>
          <cx:pt idx="5888">2100</cx:pt>
          <cx:pt idx="5889">28400</cx:pt>
          <cx:pt idx="5890">4700</cx:pt>
          <cx:pt idx="5891">3600</cx:pt>
          <cx:pt idx="5892">4600</cx:pt>
          <cx:pt idx="5893">2700</cx:pt>
          <cx:pt idx="5894">5100</cx:pt>
          <cx:pt idx="5895">4300</cx:pt>
          <cx:pt idx="5896">3300</cx:pt>
          <cx:pt idx="5897">4800</cx:pt>
          <cx:pt idx="5898">3100</cx:pt>
          <cx:pt idx="5899">4700</cx:pt>
          <cx:pt idx="5900">4300</cx:pt>
          <cx:pt idx="5901">3500</cx:pt>
          <cx:pt idx="5902">1200</cx:pt>
          <cx:pt idx="5903">0</cx:pt>
          <cx:pt idx="5904">0</cx:pt>
          <cx:pt idx="5905">0</cx:pt>
          <cx:pt idx="5906">0</cx:pt>
          <cx:pt idx="5907">0</cx:pt>
          <cx:pt idx="5908">0</cx:pt>
          <cx:pt idx="5909">0</cx:pt>
          <cx:pt idx="5910">0</cx:pt>
          <cx:pt idx="5911">0</cx:pt>
          <cx:pt idx="5912">0</cx:pt>
          <cx:pt idx="5913">4200</cx:pt>
          <cx:pt idx="5914">4800</cx:pt>
          <cx:pt idx="5915">4000</cx:pt>
          <cx:pt idx="5916">4300</cx:pt>
          <cx:pt idx="5917">4500</cx:pt>
          <cx:pt idx="5918">2900</cx:pt>
          <cx:pt idx="5919">4100</cx:pt>
          <cx:pt idx="5920">4100</cx:pt>
          <cx:pt idx="5921">3800</cx:pt>
          <cx:pt idx="5922">4100</cx:pt>
          <cx:pt idx="5923">3300</cx:pt>
          <cx:pt idx="5924">2400</cx:pt>
          <cx:pt idx="5925">2400</cx:pt>
          <cx:pt idx="5926">2400</cx:pt>
          <cx:pt idx="5927">2800</cx:pt>
          <cx:pt idx="5928">3700</cx:pt>
          <cx:pt idx="5929">2600</cx:pt>
          <cx:pt idx="5930">1900</cx:pt>
          <cx:pt idx="5931">1300</cx:pt>
          <cx:pt idx="5932">2000</cx:pt>
          <cx:pt idx="5933">1500</cx:pt>
          <cx:pt idx="5934">1200</cx:pt>
          <cx:pt idx="5935">2600</cx:pt>
          <cx:pt idx="5936">2400</cx:pt>
          <cx:pt idx="5937">2400</cx:pt>
          <cx:pt idx="5938">2700</cx:pt>
          <cx:pt idx="5939">2900</cx:pt>
          <cx:pt idx="5940">4300</cx:pt>
          <cx:pt idx="5941">2000</cx:pt>
          <cx:pt idx="5942">2600</cx:pt>
          <cx:pt idx="5943">3600</cx:pt>
          <cx:pt idx="5944">3200</cx:pt>
          <cx:pt idx="5945">2100</cx:pt>
          <cx:pt idx="5946">2000</cx:pt>
          <cx:pt idx="5947">1200</cx:pt>
          <cx:pt idx="5948">1700</cx:pt>
          <cx:pt idx="5949">1700</cx:pt>
          <cx:pt idx="5950">1500</cx:pt>
          <cx:pt idx="5951">1200</cx:pt>
          <cx:pt idx="5952">1100</cx:pt>
          <cx:pt idx="5953">700</cx:pt>
          <cx:pt idx="5954">1700</cx:pt>
          <cx:pt idx="5955">900</cx:pt>
          <cx:pt idx="5956">800</cx:pt>
          <cx:pt idx="5957">400</cx:pt>
          <cx:pt idx="5958">300</cx:pt>
          <cx:pt idx="5959">600</cx:pt>
          <cx:pt idx="5960">200</cx:pt>
          <cx:pt idx="5961">600</cx:pt>
          <cx:pt idx="5962">200</cx:pt>
          <cx:pt idx="5963">200</cx:pt>
          <cx:pt idx="5964">300</cx:pt>
          <cx:pt idx="5965">600</cx:pt>
          <cx:pt idx="5966">300</cx:pt>
          <cx:pt idx="5967">400</cx:pt>
          <cx:pt idx="5968">100</cx:pt>
          <cx:pt idx="5969">0</cx:pt>
          <cx:pt idx="5970">0</cx:pt>
          <cx:pt idx="5971">100</cx:pt>
          <cx:pt idx="5972">6900</cx:pt>
          <cx:pt idx="5973">0</cx:pt>
          <cx:pt idx="5974">300</cx:pt>
          <cx:pt idx="5975">0</cx:pt>
          <cx:pt idx="5976">0</cx:pt>
          <cx:pt idx="5977">0</cx:pt>
          <cx:pt idx="5978">0</cx:pt>
          <cx:pt idx="5979">2600</cx:pt>
          <cx:pt idx="5980">1700</cx:pt>
          <cx:pt idx="5981">4200</cx:pt>
          <cx:pt idx="5982">2800</cx:pt>
          <cx:pt idx="5983">3100</cx:pt>
          <cx:pt idx="5984">2900</cx:pt>
          <cx:pt idx="5985">4300</cx:pt>
          <cx:pt idx="5986">4500</cx:pt>
          <cx:pt idx="5987">2200</cx:pt>
          <cx:pt idx="5988">3700</cx:pt>
          <cx:pt idx="5989">2200</cx:pt>
          <cx:pt idx="5990">12800</cx:pt>
          <cx:pt idx="5991">1200</cx:pt>
          <cx:pt idx="5992">3700</cx:pt>
          <cx:pt idx="5993">3700</cx:pt>
          <cx:pt idx="5994">2400</cx:pt>
          <cx:pt idx="5995">1300</cx:pt>
          <cx:pt idx="5996">1900</cx:pt>
          <cx:pt idx="5997">1300</cx:pt>
          <cx:pt idx="5998">3500</cx:pt>
          <cx:pt idx="5999">4300</cx:pt>
          <cx:pt idx="6000">6000</cx:pt>
          <cx:pt idx="6001">6600</cx:pt>
          <cx:pt idx="6002">6600</cx:pt>
          <cx:pt idx="6003">2100</cx:pt>
          <cx:pt idx="6004">3400</cx:pt>
          <cx:pt idx="6005">2400</cx:pt>
          <cx:pt idx="6006">3200</cx:pt>
          <cx:pt idx="6007">2400</cx:pt>
          <cx:pt idx="6008">700</cx:pt>
          <cx:pt idx="6009">3200</cx:pt>
          <cx:pt idx="6010">1600</cx:pt>
          <cx:pt idx="6011">1300</cx:pt>
          <cx:pt idx="6012">4200</cx:pt>
          <cx:pt idx="6013">3800</cx:pt>
          <cx:pt idx="6014">2400</cx:pt>
          <cx:pt idx="6015">3000</cx:pt>
          <cx:pt idx="6016">3500</cx:pt>
          <cx:pt idx="6017">4400</cx:pt>
          <cx:pt idx="6018">2300</cx:pt>
          <cx:pt idx="6019">2400</cx:pt>
          <cx:pt idx="6020">3500</cx:pt>
          <cx:pt idx="6021">1400</cx:pt>
          <cx:pt idx="6022">1200</cx:pt>
          <cx:pt idx="6023">3000</cx:pt>
          <cx:pt idx="6024">3300</cx:pt>
          <cx:pt idx="6025">4800</cx:pt>
          <cx:pt idx="6026">6000</cx:pt>
          <cx:pt idx="6027">5800</cx:pt>
          <cx:pt idx="6028">5500</cx:pt>
          <cx:pt idx="6029">5700</cx:pt>
          <cx:pt idx="6030">5800</cx:pt>
          <cx:pt idx="6031">5800</cx:pt>
          <cx:pt idx="6032">5600</cx:pt>
          <cx:pt idx="6033">6600</cx:pt>
          <cx:pt idx="6034">1000</cx:pt>
          <cx:pt idx="6035">100</cx:pt>
          <cx:pt idx="6036">2200</cx:pt>
          <cx:pt idx="6037">3100</cx:pt>
          <cx:pt idx="6038">2000</cx:pt>
          <cx:pt idx="6039">3700</cx:pt>
          <cx:pt idx="6040">2900</cx:pt>
          <cx:pt idx="6041">2700</cx:pt>
          <cx:pt idx="6042">2500</cx:pt>
          <cx:pt idx="6043">2000</cx:pt>
          <cx:pt idx="6044">2800</cx:pt>
          <cx:pt idx="6045">3300</cx:pt>
          <cx:pt idx="6046">4000</cx:pt>
          <cx:pt idx="6047">4500</cx:pt>
          <cx:pt idx="6048">2900</cx:pt>
          <cx:pt idx="6049">5200</cx:pt>
          <cx:pt idx="6050">3400</cx:pt>
          <cx:pt idx="6051">1600</cx:pt>
          <cx:pt idx="6052">1300</cx:pt>
          <cx:pt idx="6053">1500</cx:pt>
          <cx:pt idx="6054">2600</cx:pt>
          <cx:pt idx="6055">4300</cx:pt>
          <cx:pt idx="6056">3300</cx:pt>
          <cx:pt idx="6057">1300</cx:pt>
          <cx:pt idx="6058">3500</cx:pt>
          <cx:pt idx="6059">2400</cx:pt>
          <cx:pt idx="6060">2900</cx:pt>
          <cx:pt idx="6061">2300</cx:pt>
          <cx:pt idx="6062">4200</cx:pt>
          <cx:pt idx="6063">1200</cx:pt>
          <cx:pt idx="6064">1700</cx:pt>
          <cx:pt idx="6065">1700</cx:pt>
          <cx:pt idx="6066">3500</cx:pt>
          <cx:pt idx="6067">1300</cx:pt>
          <cx:pt idx="6068">2300</cx:pt>
          <cx:pt idx="6069">5600</cx:pt>
          <cx:pt idx="6070">0</cx:pt>
          <cx:pt idx="6071">2000</cx:pt>
          <cx:pt idx="6072">1500</cx:pt>
          <cx:pt idx="6073">1700</cx:pt>
          <cx:pt idx="6074">2900</cx:pt>
          <cx:pt idx="6075">1700</cx:pt>
          <cx:pt idx="6076">1700</cx:pt>
          <cx:pt idx="6077">3300</cx:pt>
          <cx:pt idx="6078">2100</cx:pt>
          <cx:pt idx="6079">2800</cx:pt>
          <cx:pt idx="6080">3900</cx:pt>
          <cx:pt idx="6081">3300</cx:pt>
          <cx:pt idx="6082">4200</cx:pt>
          <cx:pt idx="6083">3300</cx:pt>
          <cx:pt idx="6084">6100</cx:pt>
          <cx:pt idx="6085">3400</cx:pt>
          <cx:pt idx="6086">6900</cx:pt>
          <cx:pt idx="6087">5100</cx:pt>
          <cx:pt idx="6088">5100</cx:pt>
          <cx:pt idx="6089">3900</cx:pt>
          <cx:pt idx="6090">1400</cx:pt>
          <cx:pt idx="6091">2200</cx:pt>
          <cx:pt idx="6092">1300</cx:pt>
          <cx:pt idx="6093">2400</cx:pt>
          <cx:pt idx="6094">1700</cx:pt>
          <cx:pt idx="6095">1300</cx:pt>
          <cx:pt idx="6096">1900</cx:pt>
          <cx:pt idx="6097">1200</cx:pt>
          <cx:pt idx="6098">1700</cx:pt>
          <cx:pt idx="6099">1600</cx:pt>
          <cx:pt idx="6100">1800</cx:pt>
          <cx:pt idx="6101">9200</cx:pt>
          <cx:pt idx="6102">8400</cx:pt>
          <cx:pt idx="6103">7600</cx:pt>
          <cx:pt idx="6104">8600</cx:pt>
          <cx:pt idx="6105">15200</cx:pt>
          <cx:pt idx="6106">8600</cx:pt>
          <cx:pt idx="6107">9800</cx:pt>
          <cx:pt idx="6108">9700</cx:pt>
          <cx:pt idx="6109">12000</cx:pt>
          <cx:pt idx="6110">12200</cx:pt>
          <cx:pt idx="6111">10100</cx:pt>
          <cx:pt idx="6112">1100</cx:pt>
          <cx:pt idx="6113">1400</cx:pt>
          <cx:pt idx="6114">2000</cx:pt>
          <cx:pt idx="6115">1300</cx:pt>
          <cx:pt idx="6116">1600</cx:pt>
          <cx:pt idx="6117">900</cx:pt>
          <cx:pt idx="6118">600</cx:pt>
          <cx:pt idx="6119">1200</cx:pt>
          <cx:pt idx="6120">0</cx:pt>
          <cx:pt idx="6121">600</cx:pt>
          <cx:pt idx="6122">2000</cx:pt>
          <cx:pt idx="6123">4200</cx:pt>
          <cx:pt idx="6124">5300</cx:pt>
          <cx:pt idx="6125">5000</cx:pt>
          <cx:pt idx="6126">5900</cx:pt>
          <cx:pt idx="6127">5700</cx:pt>
          <cx:pt idx="6128">5100</cx:pt>
          <cx:pt idx="6129">4000</cx:pt>
          <cx:pt idx="6130">3600</cx:pt>
          <cx:pt idx="6131">4700</cx:pt>
          <cx:pt idx="6132">5400</cx:pt>
          <cx:pt idx="6133">4600</cx:pt>
          <cx:pt idx="6134">7000</cx:pt>
          <cx:pt idx="6135">9900</cx:pt>
          <cx:pt idx="6136">5400</cx:pt>
          <cx:pt idx="6137">6300</cx:pt>
          <cx:pt idx="6138">4000</cx:pt>
          <cx:pt idx="6139">600</cx:pt>
          <cx:pt idx="6140">1200</cx:pt>
          <cx:pt idx="6141">3200</cx:pt>
          <cx:pt idx="6142">2500</cx:pt>
          <cx:pt idx="6143">700</cx:pt>
          <cx:pt idx="6144">2800</cx:pt>
          <cx:pt idx="6145">800</cx:pt>
          <cx:pt idx="6146">1800</cx:pt>
          <cx:pt idx="6147">0</cx:pt>
          <cx:pt idx="6148">8100</cx:pt>
          <cx:pt idx="6149">6000</cx:pt>
          <cx:pt idx="6150">2100</cx:pt>
          <cx:pt idx="6151">2700</cx:pt>
          <cx:pt idx="6152">16900</cx:pt>
          <cx:pt idx="6153">6400</cx:pt>
          <cx:pt idx="6154">700</cx:pt>
          <cx:pt idx="6155">1800</cx:pt>
          <cx:pt idx="6156">800</cx:pt>
          <cx:pt idx="6157">900</cx:pt>
          <cx:pt idx="6158">800</cx:pt>
          <cx:pt idx="6159">800</cx:pt>
          <cx:pt idx="6160">1000</cx:pt>
          <cx:pt idx="6161">900</cx:pt>
          <cx:pt idx="6162">800</cx:pt>
          <cx:pt idx="6163">1000</cx:pt>
          <cx:pt idx="6164">700</cx:pt>
          <cx:pt idx="6165">300</cx:pt>
          <cx:pt idx="6166">600</cx:pt>
          <cx:pt idx="6167">1400</cx:pt>
          <cx:pt idx="6168">400</cx:pt>
          <cx:pt idx="6169">1200</cx:pt>
          <cx:pt idx="6170">1600</cx:pt>
          <cx:pt idx="6171">1200</cx:pt>
          <cx:pt idx="6172">1200</cx:pt>
          <cx:pt idx="6173">1000</cx:pt>
          <cx:pt idx="6174">900</cx:pt>
          <cx:pt idx="6175">900</cx:pt>
          <cx:pt idx="6176">1000</cx:pt>
          <cx:pt idx="6177">0</cx:pt>
          <cx:pt idx="6178">100</cx:pt>
          <cx:pt idx="6179">0</cx:pt>
          <cx:pt idx="6180">0</cx:pt>
          <cx:pt idx="6181">100</cx:pt>
          <cx:pt idx="6182">0</cx:pt>
          <cx:pt idx="6183">100</cx:pt>
          <cx:pt idx="6184">0</cx:pt>
          <cx:pt idx="6185">100</cx:pt>
          <cx:pt idx="6186">100</cx:pt>
          <cx:pt idx="6187">2200</cx:pt>
          <cx:pt idx="6188">5000</cx:pt>
          <cx:pt idx="6189">1300</cx:pt>
          <cx:pt idx="6190">500</cx:pt>
          <cx:pt idx="6191">3900</cx:pt>
          <cx:pt idx="6192">4600</cx:pt>
          <cx:pt idx="6193">2300</cx:pt>
          <cx:pt idx="6194">900</cx:pt>
          <cx:pt idx="6195">2500</cx:pt>
          <cx:pt idx="6196">1200</cx:pt>
          <cx:pt idx="6197">2000</cx:pt>
          <cx:pt idx="6198">2100</cx:pt>
          <cx:pt idx="6199">1000</cx:pt>
          <cx:pt idx="6200">1600</cx:pt>
          <cx:pt idx="6201">2100</cx:pt>
          <cx:pt idx="6202">2600</cx:pt>
          <cx:pt idx="6203">100</cx:pt>
          <cx:pt idx="6204">2800</cx:pt>
          <cx:pt idx="6205">2000</cx:pt>
          <cx:pt idx="6206">1500</cx:pt>
          <cx:pt idx="6207">1800</cx:pt>
          <cx:pt idx="6208">1400</cx:pt>
          <cx:pt idx="6209">2200</cx:pt>
          <cx:pt idx="6210">1900</cx:pt>
          <cx:pt idx="6211">9400</cx:pt>
          <cx:pt idx="6212">9600</cx:pt>
          <cx:pt idx="6213">8800</cx:pt>
          <cx:pt idx="6214">8700</cx:pt>
          <cx:pt idx="6215">6800</cx:pt>
          <cx:pt idx="6216">6700</cx:pt>
          <cx:pt idx="6217">7200</cx:pt>
          <cx:pt idx="6218">7200</cx:pt>
          <cx:pt idx="6219">7900</cx:pt>
          <cx:pt idx="6220">8900</cx:pt>
          <cx:pt idx="6221">14000</cx:pt>
          <cx:pt idx="6222">4700</cx:pt>
          <cx:pt idx="6223">4600</cx:pt>
          <cx:pt idx="6224">3800</cx:pt>
          <cx:pt idx="6225">4000</cx:pt>
          <cx:pt idx="6226">4500</cx:pt>
          <cx:pt idx="6227">5000</cx:pt>
          <cx:pt idx="6228">7400</cx:pt>
          <cx:pt idx="6229">3700</cx:pt>
          <cx:pt idx="6230">3700</cx:pt>
          <cx:pt idx="6231">12500</cx:pt>
          <cx:pt idx="6232">6100</cx:pt>
          <cx:pt idx="6233">12600</cx:pt>
          <cx:pt idx="6234">13800</cx:pt>
          <cx:pt idx="6235">13100</cx:pt>
          <cx:pt idx="6236">14200</cx:pt>
          <cx:pt idx="6237">11000</cx:pt>
          <cx:pt idx="6238">11600</cx:pt>
          <cx:pt idx="6239">13200</cx:pt>
          <cx:pt idx="6240">11500</cx:pt>
          <cx:pt idx="6241">12400</cx:pt>
          <cx:pt idx="6242">12800</cx:pt>
          <cx:pt idx="6243">12800</cx:pt>
          <cx:pt idx="6244">1700</cx:pt>
          <cx:pt idx="6245">100</cx:pt>
          <cx:pt idx="6246">200</cx:pt>
          <cx:pt idx="6247">100</cx:pt>
          <cx:pt idx="6248">100</cx:pt>
          <cx:pt idx="6249">500</cx:pt>
          <cx:pt idx="6250">0</cx:pt>
          <cx:pt idx="6251">100</cx:pt>
          <cx:pt idx="6252">0</cx:pt>
          <cx:pt idx="6253">200</cx:pt>
          <cx:pt idx="6254">7400</cx:pt>
          <cx:pt idx="6255">3600</cx:pt>
          <cx:pt idx="6256">4600</cx:pt>
          <cx:pt idx="6257">4800</cx:pt>
          <cx:pt idx="6258">7800</cx:pt>
          <cx:pt idx="6259">3900</cx:pt>
          <cx:pt idx="6260">3800</cx:pt>
          <cx:pt idx="6261">1400</cx:pt>
          <cx:pt idx="6262">600</cx:pt>
          <cx:pt idx="6263">1900</cx:pt>
          <cx:pt idx="6264">700</cx:pt>
          <cx:pt idx="6265">5700</cx:pt>
          <cx:pt idx="6266">6400</cx:pt>
          <cx:pt idx="6267">3800</cx:pt>
          <cx:pt idx="6268">6000</cx:pt>
          <cx:pt idx="6269">4600</cx:pt>
          <cx:pt idx="6270">4600</cx:pt>
          <cx:pt idx="6271">7200</cx:pt>
          <cx:pt idx="6272">4600</cx:pt>
          <cx:pt idx="6273">6100</cx:pt>
          <cx:pt idx="6274">6200</cx:pt>
          <cx:pt idx="6275">5000</cx:pt>
          <cx:pt idx="6276">2600</cx:pt>
          <cx:pt idx="6277">3000</cx:pt>
          <cx:pt idx="6278">3000</cx:pt>
          <cx:pt idx="6279">2600</cx:pt>
          <cx:pt idx="6280">3400</cx:pt>
          <cx:pt idx="6281">3200</cx:pt>
          <cx:pt idx="6282">6700</cx:pt>
          <cx:pt idx="6283">43700</cx:pt>
          <cx:pt idx="6284">4000</cx:pt>
          <cx:pt idx="6285">3100</cx:pt>
          <cx:pt idx="6286">2700</cx:pt>
          <cx:pt idx="6287">4300</cx:pt>
          <cx:pt idx="6288">4000</cx:pt>
          <cx:pt idx="6289">2700</cx:pt>
          <cx:pt idx="6290">500</cx:pt>
          <cx:pt idx="6291">7400</cx:pt>
          <cx:pt idx="6292">2900</cx:pt>
          <cx:pt idx="6293">2700</cx:pt>
          <cx:pt idx="6294">2700</cx:pt>
          <cx:pt idx="6295">2700</cx:pt>
          <cx:pt idx="6296">3100</cx:pt>
          <cx:pt idx="6297">2200</cx:pt>
          <cx:pt idx="6298">3500</cx:pt>
          <cx:pt idx="6299">5500</cx:pt>
          <cx:pt idx="6300">6200</cx:pt>
          <cx:pt idx="6301">2500</cx:pt>
          <cx:pt idx="6302">8000</cx:pt>
          <cx:pt idx="6303">3700</cx:pt>
          <cx:pt idx="6304">4800</cx:pt>
          <cx:pt idx="6305">800</cx:pt>
          <cx:pt idx="6306">6700</cx:pt>
          <cx:pt idx="6307">5200</cx:pt>
          <cx:pt idx="6308">3600</cx:pt>
          <cx:pt idx="6309">3900</cx:pt>
          <cx:pt idx="6310">3700</cx:pt>
          <cx:pt idx="6311">3300</cx:pt>
          <cx:pt idx="6312">3200</cx:pt>
          <cx:pt idx="6313">1700</cx:pt>
          <cx:pt idx="6314">1700</cx:pt>
          <cx:pt idx="6315">1700</cx:pt>
          <cx:pt idx="6316">1700</cx:pt>
          <cx:pt idx="6317">1700</cx:pt>
          <cx:pt idx="6318">1500</cx:pt>
          <cx:pt idx="6319">3000</cx:pt>
          <cx:pt idx="6320">1000</cx:pt>
          <cx:pt idx="6321">2000</cx:pt>
          <cx:pt idx="6322">100</cx:pt>
          <cx:pt idx="6323">1600</cx:pt>
          <cx:pt idx="6324">1000</cx:pt>
          <cx:pt idx="6325">1300</cx:pt>
          <cx:pt idx="6326">1100</cx:pt>
          <cx:pt idx="6327">600</cx:pt>
          <cx:pt idx="6328">1000</cx:pt>
          <cx:pt idx="6329">1300</cx:pt>
          <cx:pt idx="6330">1200</cx:pt>
          <cx:pt idx="6331">5800</cx:pt>
          <cx:pt idx="6332">6800</cx:pt>
          <cx:pt idx="6333">5300</cx:pt>
          <cx:pt idx="6334">5800</cx:pt>
          <cx:pt idx="6335">4900</cx:pt>
          <cx:pt idx="6336">3000</cx:pt>
          <cx:pt idx="6337">4700</cx:pt>
          <cx:pt idx="6338">8300</cx:pt>
          <cx:pt idx="6339">7000</cx:pt>
          <cx:pt idx="6340">4100</cx:pt>
          <cx:pt idx="6341">4000</cx:pt>
          <cx:pt idx="6342">1300</cx:pt>
          <cx:pt idx="6343">1700</cx:pt>
          <cx:pt idx="6344">900</cx:pt>
          <cx:pt idx="6345">1000</cx:pt>
          <cx:pt idx="6346">7400</cx:pt>
          <cx:pt idx="6347">4300</cx:pt>
          <cx:pt idx="6348">3000</cx:pt>
          <cx:pt idx="6349">5600</cx:pt>
          <cx:pt idx="6350">500</cx:pt>
          <cx:pt idx="6351">3500</cx:pt>
          <cx:pt idx="6352">2400</cx:pt>
          <cx:pt idx="6353">3200</cx:pt>
          <cx:pt idx="6354">7000</cx:pt>
          <cx:pt idx="6355">5900</cx:pt>
          <cx:pt idx="6356">16000</cx:pt>
          <cx:pt idx="6357">4200</cx:pt>
          <cx:pt idx="6358">1400</cx:pt>
          <cx:pt idx="6359">4100</cx:pt>
          <cx:pt idx="6360">2900</cx:pt>
          <cx:pt idx="6361">500</cx:pt>
          <cx:pt idx="6362">5100</cx:pt>
          <cx:pt idx="6363">2600</cx:pt>
          <cx:pt idx="6364">8600</cx:pt>
          <cx:pt idx="6365">7900</cx:pt>
          <cx:pt idx="6366">8500</cx:pt>
          <cx:pt idx="6367">14000</cx:pt>
          <cx:pt idx="6368">11200</cx:pt>
          <cx:pt idx="6369">7700</cx:pt>
          <cx:pt idx="6370">9300</cx:pt>
          <cx:pt idx="6371">9500</cx:pt>
          <cx:pt idx="6372">10200</cx:pt>
          <cx:pt idx="6373">10200</cx:pt>
          <cx:pt idx="6374">9900</cx:pt>
          <cx:pt idx="6375">1000</cx:pt>
          <cx:pt idx="6376">5700</cx:pt>
          <cx:pt idx="6377">1300</cx:pt>
          <cx:pt idx="6378">2400</cx:pt>
          <cx:pt idx="6379">2400</cx:pt>
          <cx:pt idx="6380">2200</cx:pt>
          <cx:pt idx="6381">2000</cx:pt>
          <cx:pt idx="6382">3400</cx:pt>
          <cx:pt idx="6383">3400</cx:pt>
          <cx:pt idx="6384">2700</cx:pt>
          <cx:pt idx="6385">900</cx:pt>
          <cx:pt idx="6386">1300</cx:pt>
          <cx:pt idx="6387">800</cx:pt>
          <cx:pt idx="6388">1400</cx:pt>
          <cx:pt idx="6389">1100</cx:pt>
          <cx:pt idx="6390">900</cx:pt>
          <cx:pt idx="6391">1000</cx:pt>
          <cx:pt idx="6392">800</cx:pt>
          <cx:pt idx="6393">800</cx:pt>
          <cx:pt idx="6394">500</cx:pt>
          <cx:pt idx="6395">400</cx:pt>
          <cx:pt idx="6396">0</cx:pt>
          <cx:pt idx="6397">0</cx:pt>
          <cx:pt idx="6398">0</cx:pt>
          <cx:pt idx="6399">0</cx:pt>
          <cx:pt idx="6400">0</cx:pt>
          <cx:pt idx="6401">200</cx:pt>
          <cx:pt idx="6402">600</cx:pt>
          <cx:pt idx="6403">300</cx:pt>
          <cx:pt idx="6404">300</cx:pt>
          <cx:pt idx="6405">700</cx:pt>
          <cx:pt idx="6406">1000</cx:pt>
          <cx:pt idx="6407">0</cx:pt>
          <cx:pt idx="6408">0</cx:pt>
          <cx:pt idx="6409">0</cx:pt>
          <cx:pt idx="6410">0</cx:pt>
          <cx:pt idx="6411">0</cx:pt>
          <cx:pt idx="6412">0</cx:pt>
          <cx:pt idx="6413">0</cx:pt>
          <cx:pt idx="6414">0</cx:pt>
          <cx:pt idx="6415">0</cx:pt>
          <cx:pt idx="6416">100</cx:pt>
          <cx:pt idx="6417">0</cx:pt>
          <cx:pt idx="6418">3600</cx:pt>
          <cx:pt idx="6419">4400</cx:pt>
          <cx:pt idx="6420">4400</cx:pt>
          <cx:pt idx="6421">5800</cx:pt>
          <cx:pt idx="6422">8200</cx:pt>
          <cx:pt idx="6423">3300</cx:pt>
          <cx:pt idx="6424">4500</cx:pt>
          <cx:pt idx="6425">3500</cx:pt>
          <cx:pt idx="6426">4700</cx:pt>
          <cx:pt idx="6427">5500</cx:pt>
          <cx:pt idx="6428">3800</cx:pt>
          <cx:pt idx="6429">4000</cx:pt>
          <cx:pt idx="6430">5000</cx:pt>
          <cx:pt idx="6431">4400</cx:pt>
          <cx:pt idx="6432">4500</cx:pt>
          <cx:pt idx="6433">5200</cx:pt>
          <cx:pt idx="6434">3700</cx:pt>
          <cx:pt idx="6435">4400</cx:pt>
          <cx:pt idx="6436">3000</cx:pt>
          <cx:pt idx="6437">4000</cx:pt>
          <cx:pt idx="6438">3400</cx:pt>
          <cx:pt idx="6439">3400</cx:pt>
          <cx:pt idx="6440">3600</cx:pt>
          <cx:pt idx="6441">2600</cx:pt>
          <cx:pt idx="6442">4400</cx:pt>
          <cx:pt idx="6443">2900</cx:pt>
          <cx:pt idx="6444">3800</cx:pt>
          <cx:pt idx="6445">2400</cx:pt>
          <cx:pt idx="6446">3300</cx:pt>
          <cx:pt idx="6447">3200</cx:pt>
          <cx:pt idx="6448">3300</cx:pt>
          <cx:pt idx="6449">13800</cx:pt>
          <cx:pt idx="6450">2700</cx:pt>
          <cx:pt idx="6451">1500</cx:pt>
          <cx:pt idx="6452">3000</cx:pt>
          <cx:pt idx="6453">5600</cx:pt>
          <cx:pt idx="6454">10400</cx:pt>
          <cx:pt idx="6455">9700</cx:pt>
          <cx:pt idx="6456">3200</cx:pt>
          <cx:pt idx="6457">4500</cx:pt>
          <cx:pt idx="6458">5700</cx:pt>
          <cx:pt idx="6459">4300</cx:pt>
          <cx:pt idx="6460">4400</cx:pt>
          <cx:pt idx="6461">4100</cx:pt>
          <cx:pt idx="6462">3500</cx:pt>
          <cx:pt idx="6463">5800</cx:pt>
          <cx:pt idx="6464">5100</cx:pt>
          <cx:pt idx="6465">4300</cx:pt>
          <cx:pt idx="6466">2200</cx:pt>
          <cx:pt idx="6467">1100</cx:pt>
          <cx:pt idx="6468">1300</cx:pt>
          <cx:pt idx="6469">2700</cx:pt>
          <cx:pt idx="6470">2300</cx:pt>
          <cx:pt idx="6471">8300</cx:pt>
          <cx:pt idx="6472">7000</cx:pt>
          <cx:pt idx="6473">0</cx:pt>
          <cx:pt idx="6474">0</cx:pt>
          <cx:pt idx="6475">0</cx:pt>
          <cx:pt idx="6476">0</cx:pt>
          <cx:pt idx="6477">0</cx:pt>
          <cx:pt idx="6478">0</cx:pt>
          <cx:pt idx="6479">0</cx:pt>
          <cx:pt idx="6480">0</cx:pt>
          <cx:pt idx="6481">6900</cx:pt>
          <cx:pt idx="6482">500</cx:pt>
          <cx:pt idx="6483">200</cx:pt>
          <cx:pt idx="6484">4200</cx:pt>
          <cx:pt idx="6485">3200</cx:pt>
          <cx:pt idx="6486">2400</cx:pt>
          <cx:pt idx="6487">2200</cx:pt>
          <cx:pt idx="6488">2500</cx:pt>
          <cx:pt idx="6489">2600</cx:pt>
          <cx:pt idx="6490">2700</cx:pt>
          <cx:pt idx="6491">2600</cx:pt>
          <cx:pt idx="6492">2500</cx:pt>
          <cx:pt idx="6493">2300</cx:pt>
          <cx:pt idx="6494">2600</cx:pt>
          <cx:pt idx="6495">3100</cx:pt>
          <cx:pt idx="6496">5300</cx:pt>
          <cx:pt idx="6497">3300</cx:pt>
          <cx:pt idx="6498">3400</cx:pt>
          <cx:pt idx="6499">3000</cx:pt>
          <cx:pt idx="6500">2500</cx:pt>
          <cx:pt idx="6501">3400</cx:pt>
          <cx:pt idx="6502">1600</cx:pt>
          <cx:pt idx="6503">3800</cx:pt>
          <cx:pt idx="6504">2800</cx:pt>
          <cx:pt idx="6505">1700</cx:pt>
          <cx:pt idx="6506">2000</cx:pt>
          <cx:pt idx="6507">2200</cx:pt>
          <cx:pt idx="6508">1600</cx:pt>
          <cx:pt idx="6509">2700</cx:pt>
          <cx:pt idx="6510">1000</cx:pt>
          <cx:pt idx="6511">1100</cx:pt>
          <cx:pt idx="6512">1900</cx:pt>
          <cx:pt idx="6513">1700</cx:pt>
          <cx:pt idx="6514">1300</cx:pt>
          <cx:pt idx="6515">1500</cx:pt>
          <cx:pt idx="6516">1300</cx:pt>
          <cx:pt idx="6517">1900</cx:pt>
          <cx:pt idx="6518">2400</cx:pt>
          <cx:pt idx="6519">1200</cx:pt>
          <cx:pt idx="6520">2000</cx:pt>
          <cx:pt idx="6521">2400</cx:pt>
          <cx:pt idx="6522">1100</cx:pt>
          <cx:pt idx="6523">1400</cx:pt>
          <cx:pt idx="6524">600</cx:pt>
          <cx:pt idx="6525">1500</cx:pt>
          <cx:pt idx="6526">1600</cx:pt>
          <cx:pt idx="6527">1400</cx:pt>
          <cx:pt idx="6528">0</cx:pt>
          <cx:pt idx="6529">0</cx:pt>
          <cx:pt idx="6530">0</cx:pt>
          <cx:pt idx="6531">0</cx:pt>
          <cx:pt idx="6532">0</cx:pt>
          <cx:pt idx="6533">0</cx:pt>
          <cx:pt idx="6534">0</cx:pt>
          <cx:pt idx="6535">0</cx:pt>
          <cx:pt idx="6536">0</cx:pt>
          <cx:pt idx="6537">0</cx:pt>
          <cx:pt idx="6538">0</cx:pt>
          <cx:pt idx="6539">2700</cx:pt>
          <cx:pt idx="6540">2900</cx:pt>
          <cx:pt idx="6541">3500</cx:pt>
          <cx:pt idx="6542">3300</cx:pt>
          <cx:pt idx="6543">3400</cx:pt>
          <cx:pt idx="6544">2900</cx:pt>
          <cx:pt idx="6545">3800</cx:pt>
          <cx:pt idx="6546">3100</cx:pt>
          <cx:pt idx="6547">3300</cx:pt>
          <cx:pt idx="6548">4200</cx:pt>
          <cx:pt idx="6549">4100</cx:pt>
          <cx:pt idx="6550">3000</cx:pt>
          <cx:pt idx="6551">3300</cx:pt>
          <cx:pt idx="6552">2400</cx:pt>
          <cx:pt idx="6553">2900</cx:pt>
          <cx:pt idx="6554">3100</cx:pt>
          <cx:pt idx="6555">3100</cx:pt>
          <cx:pt idx="6556">900</cx:pt>
          <cx:pt idx="6557">5500</cx:pt>
          <cx:pt idx="6558">2800</cx:pt>
          <cx:pt idx="6559">3200</cx:pt>
          <cx:pt idx="6560">2200</cx:pt>
          <cx:pt idx="6561">4800</cx:pt>
          <cx:pt idx="6562">6000</cx:pt>
          <cx:pt idx="6563">5900</cx:pt>
          <cx:pt idx="6564">5100</cx:pt>
          <cx:pt idx="6565">6400</cx:pt>
          <cx:pt idx="6566">6400</cx:pt>
          <cx:pt idx="6567">6600</cx:pt>
          <cx:pt idx="6568">4300</cx:pt>
          <cx:pt idx="6569">7600</cx:pt>
          <cx:pt idx="6570">6200</cx:pt>
          <cx:pt idx="6571">5100</cx:pt>
          <cx:pt idx="6572">8500</cx:pt>
          <cx:pt idx="6573">18100</cx:pt>
          <cx:pt idx="6574">6800</cx:pt>
          <cx:pt idx="6575">9400</cx:pt>
          <cx:pt idx="6576">9300</cx:pt>
          <cx:pt idx="6577">7900</cx:pt>
          <cx:pt idx="6578">4600</cx:pt>
          <cx:pt idx="6579">6000</cx:pt>
          <cx:pt idx="6580">7800</cx:pt>
          <cx:pt idx="6581">7300</cx:pt>
          <cx:pt idx="6582">5200</cx:pt>
          <cx:pt idx="6583">2500</cx:pt>
          <cx:pt idx="6584">1800</cx:pt>
          <cx:pt idx="6585">1900</cx:pt>
          <cx:pt idx="6586">2400</cx:pt>
          <cx:pt idx="6587">2400</cx:pt>
          <cx:pt idx="6588">2300</cx:pt>
          <cx:pt idx="6589">2500</cx:pt>
          <cx:pt idx="6590">1500</cx:pt>
          <cx:pt idx="6591">2100</cx:pt>
          <cx:pt idx="6592">2100</cx:pt>
          <cx:pt idx="6593">1600</cx:pt>
          <cx:pt idx="6594">8500</cx:pt>
          <cx:pt idx="6595">11000</cx:pt>
          <cx:pt idx="6596">10000</cx:pt>
          <cx:pt idx="6597">8000</cx:pt>
          <cx:pt idx="6598">7600</cx:pt>
          <cx:pt idx="6599">7200</cx:pt>
          <cx:pt idx="6600">7200</cx:pt>
          <cx:pt idx="6601">7200</cx:pt>
          <cx:pt idx="6602">7200</cx:pt>
          <cx:pt idx="6603">7000</cx:pt>
          <cx:pt idx="6604">6300</cx:pt>
          <cx:pt idx="6605">4600</cx:pt>
          <cx:pt idx="6606">5600</cx:pt>
          <cx:pt idx="6607">4500</cx:pt>
          <cx:pt idx="6608">5500</cx:pt>
          <cx:pt idx="6609">5200</cx:pt>
          <cx:pt idx="6610">4400</cx:pt>
          <cx:pt idx="6611">5400</cx:pt>
          <cx:pt idx="6612">4000</cx:pt>
          <cx:pt idx="6613">5400</cx:pt>
          <cx:pt idx="6614">4800</cx:pt>
          <cx:pt idx="6615">3700</cx:pt>
          <cx:pt idx="6616">8000</cx:pt>
          <cx:pt idx="6617">9100</cx:pt>
          <cx:pt idx="6618">5000</cx:pt>
          <cx:pt idx="6619">5900</cx:pt>
          <cx:pt idx="6620">7200</cx:pt>
          <cx:pt idx="6621">3400</cx:pt>
          <cx:pt idx="6622">1000</cx:pt>
          <cx:pt idx="6623">6000</cx:pt>
          <cx:pt idx="6624">3300</cx:pt>
          <cx:pt idx="6625">20800</cx:pt>
          <cx:pt idx="6626">4800</cx:pt>
          <cx:pt idx="6627">1200</cx:pt>
          <cx:pt idx="6628">2100</cx:pt>
          <cx:pt idx="6629">800</cx:pt>
          <cx:pt idx="6630">200</cx:pt>
          <cx:pt idx="6631">200</cx:pt>
          <cx:pt idx="6632">300</cx:pt>
          <cx:pt idx="6633">800</cx:pt>
          <cx:pt idx="6634">3000</cx:pt>
          <cx:pt idx="6635">2400</cx:pt>
          <cx:pt idx="6636">3400</cx:pt>
          <cx:pt idx="6637">2900</cx:pt>
          <cx:pt idx="6638">1500</cx:pt>
          <cx:pt idx="6639">1700</cx:pt>
          <cx:pt idx="6640">600</cx:pt>
          <cx:pt idx="6641">1000</cx:pt>
          <cx:pt idx="6642">500</cx:pt>
          <cx:pt idx="6643">700</cx:pt>
          <cx:pt idx="6644">1000</cx:pt>
          <cx:pt idx="6645">6200</cx:pt>
          <cx:pt idx="6646">500</cx:pt>
          <cx:pt idx="6647">100</cx:pt>
          <cx:pt idx="6648">300</cx:pt>
          <cx:pt idx="6649">0</cx:pt>
          <cx:pt idx="6650">0</cx:pt>
          <cx:pt idx="6651">0</cx:pt>
          <cx:pt idx="6652">0</cx:pt>
          <cx:pt idx="6653">0</cx:pt>
          <cx:pt idx="6654">0</cx:pt>
          <cx:pt idx="6655">0</cx:pt>
          <cx:pt idx="6656">100</cx:pt>
          <cx:pt idx="6657">0</cx:pt>
          <cx:pt idx="6658">0</cx:pt>
          <cx:pt idx="6659">600</cx:pt>
          <cx:pt idx="6660">3500</cx:pt>
          <cx:pt idx="6661">3200</cx:pt>
          <cx:pt idx="6662">3800</cx:pt>
          <cx:pt idx="6663">4400</cx:pt>
          <cx:pt idx="6664">4600</cx:pt>
          <cx:pt idx="6665">4500</cx:pt>
          <cx:pt idx="6666">6400</cx:pt>
          <cx:pt idx="6667">7100</cx:pt>
          <cx:pt idx="6668">7900</cx:pt>
          <cx:pt idx="6669">4100</cx:pt>
          <cx:pt idx="6670">3500</cx:pt>
          <cx:pt idx="6671">500</cx:pt>
          <cx:pt idx="6672">900</cx:pt>
          <cx:pt idx="6673">1900</cx:pt>
          <cx:pt idx="6674">1500</cx:pt>
          <cx:pt idx="6675">1600</cx:pt>
          <cx:pt idx="6676">1000</cx:pt>
          <cx:pt idx="6677">1300</cx:pt>
          <cx:pt idx="6678">1200</cx:pt>
          <cx:pt idx="6679">1100</cx:pt>
          <cx:pt idx="6680">0</cx:pt>
          <cx:pt idx="6681">0</cx:pt>
          <cx:pt idx="6682">3400</cx:pt>
          <cx:pt idx="6683">4700</cx:pt>
          <cx:pt idx="6684">4100</cx:pt>
          <cx:pt idx="6685">4400</cx:pt>
          <cx:pt idx="6686">4300</cx:pt>
          <cx:pt idx="6687">1200</cx:pt>
          <cx:pt idx="6688">0</cx:pt>
          <cx:pt idx="6689">100</cx:pt>
          <cx:pt idx="6690">200</cx:pt>
          <cx:pt idx="6691">200</cx:pt>
          <cx:pt idx="6692">1100</cx:pt>
          <cx:pt idx="6693">600</cx:pt>
          <cx:pt idx="6694">5600</cx:pt>
          <cx:pt idx="6695">5600</cx:pt>
          <cx:pt idx="6696">6700</cx:pt>
          <cx:pt idx="6697">5300</cx:pt>
          <cx:pt idx="6698">5600</cx:pt>
          <cx:pt idx="6699">4400</cx:pt>
          <cx:pt idx="6700">3600</cx:pt>
          <cx:pt idx="6701">7900</cx:pt>
          <cx:pt idx="6702">4100</cx:pt>
          <cx:pt idx="6703">5700</cx:pt>
          <cx:pt idx="6704">3900</cx:pt>
          <cx:pt idx="6705">5600</cx:pt>
          <cx:pt idx="6706">5400</cx:pt>
          <cx:pt idx="6707">4100</cx:pt>
          <cx:pt idx="6708">3900</cx:pt>
          <cx:pt idx="6709">5100</cx:pt>
          <cx:pt idx="6710">3900</cx:pt>
          <cx:pt idx="6711">3900</cx:pt>
          <cx:pt idx="6712">3800</cx:pt>
          <cx:pt idx="6713">4900</cx:pt>
          <cx:pt idx="6714">5100</cx:pt>
          <cx:pt idx="6715">3500</cx:pt>
          <cx:pt idx="6716">2200</cx:pt>
          <cx:pt idx="6717">600</cx:pt>
          <cx:pt idx="6718">100</cx:pt>
          <cx:pt idx="6719">100</cx:pt>
          <cx:pt idx="6720">200</cx:pt>
          <cx:pt idx="6721">1600</cx:pt>
          <cx:pt idx="6722">4900</cx:pt>
          <cx:pt idx="6723">6500</cx:pt>
          <cx:pt idx="6724">7700</cx:pt>
          <cx:pt idx="6725">6200</cx:pt>
          <cx:pt idx="6726">5000</cx:pt>
          <cx:pt idx="6727">4000</cx:pt>
          <cx:pt idx="6728">2700</cx:pt>
          <cx:pt idx="6729">2000</cx:pt>
          <cx:pt idx="6730">2900</cx:pt>
          <cx:pt idx="6731">2600</cx:pt>
          <cx:pt idx="6732">1700</cx:pt>
          <cx:pt idx="6733">1300</cx:pt>
          <cx:pt idx="6734">3700</cx:pt>
          <cx:pt idx="6735">1600</cx:pt>
          <cx:pt idx="6736">3200</cx:pt>
          <cx:pt idx="6737">1600</cx:pt>
          <cx:pt idx="6738">3900</cx:pt>
          <cx:pt idx="6739">5000</cx:pt>
          <cx:pt idx="6740">5000</cx:pt>
          <cx:pt idx="6741">5000</cx:pt>
          <cx:pt idx="6742">60100</cx:pt>
          <cx:pt idx="6743">5900</cx:pt>
          <cx:pt idx="6744">8000</cx:pt>
          <cx:pt idx="6745">8400</cx:pt>
          <cx:pt idx="6746">7300</cx:pt>
          <cx:pt idx="6747">8300</cx:pt>
          <cx:pt idx="6748">7300</cx:pt>
          <cx:pt idx="6749">4100</cx:pt>
          <cx:pt idx="6750">5600</cx:pt>
          <cx:pt idx="6751">4300</cx:pt>
          <cx:pt idx="6752">4400</cx:pt>
          <cx:pt idx="6753">4500</cx:pt>
          <cx:pt idx="6754">2600</cx:pt>
          <cx:pt idx="6755">4000</cx:pt>
          <cx:pt idx="6756">2100</cx:pt>
          <cx:pt idx="6757">2300</cx:pt>
          <cx:pt idx="6758">3900</cx:pt>
          <cx:pt idx="6759">3000</cx:pt>
          <cx:pt idx="6760">1700</cx:pt>
          <cx:pt idx="6761">1900</cx:pt>
          <cx:pt idx="6762">1300</cx:pt>
          <cx:pt idx="6763">1800</cx:pt>
          <cx:pt idx="6764">1400</cx:pt>
          <cx:pt idx="6765">900</cx:pt>
          <cx:pt idx="6766">2000</cx:pt>
          <cx:pt idx="6767">200</cx:pt>
          <cx:pt idx="6768">700</cx:pt>
          <cx:pt idx="6769">900</cx:pt>
          <cx:pt idx="6770">800</cx:pt>
          <cx:pt idx="6771">800</cx:pt>
          <cx:pt idx="6772">1600</cx:pt>
          <cx:pt idx="6773">300</cx:pt>
          <cx:pt idx="6774">36800</cx:pt>
          <cx:pt idx="6775">5200</cx:pt>
          <cx:pt idx="6776">3900</cx:pt>
          <cx:pt idx="6777">3900</cx:pt>
          <cx:pt idx="6778">3800</cx:pt>
          <cx:pt idx="6779">3600</cx:pt>
          <cx:pt idx="6780">4500</cx:pt>
          <cx:pt idx="6781">5300</cx:pt>
          <cx:pt idx="6782">6100</cx:pt>
          <cx:pt idx="6783">6900</cx:pt>
          <cx:pt idx="6784">10400</cx:pt>
          <cx:pt idx="6785">10900</cx:pt>
          <cx:pt idx="6786">17700</cx:pt>
          <cx:pt idx="6787">11600</cx:pt>
          <cx:pt idx="6788">12100</cx:pt>
          <cx:pt idx="6789">9200</cx:pt>
          <cx:pt idx="6790">5500</cx:pt>
          <cx:pt idx="6791">4500</cx:pt>
          <cx:pt idx="6792">4200</cx:pt>
          <cx:pt idx="6793">5000</cx:pt>
          <cx:pt idx="6794">4400</cx:pt>
          <cx:pt idx="6795">3100</cx:pt>
          <cx:pt idx="6796">900</cx:pt>
          <cx:pt idx="6797">800</cx:pt>
          <cx:pt idx="6798">800</cx:pt>
          <cx:pt idx="6799">600</cx:pt>
          <cx:pt idx="6800">800</cx:pt>
          <cx:pt idx="6801">800</cx:pt>
          <cx:pt idx="6802">900</cx:pt>
          <cx:pt idx="6803">3100</cx:pt>
          <cx:pt idx="6804">3400</cx:pt>
          <cx:pt idx="6805">800</cx:pt>
          <cx:pt idx="6806">900</cx:pt>
          <cx:pt idx="6807">1000</cx:pt>
          <cx:pt idx="6808">500</cx:pt>
          <cx:pt idx="6809">1000</cx:pt>
          <cx:pt idx="6810">700</cx:pt>
          <cx:pt idx="6811">1100</cx:pt>
          <cx:pt idx="6812">700</cx:pt>
          <cx:pt idx="6813">1800</cx:pt>
          <cx:pt idx="6814">1000</cx:pt>
          <cx:pt idx="6815">800</cx:pt>
          <cx:pt idx="6816">800</cx:pt>
          <cx:pt idx="6817">800</cx:pt>
          <cx:pt idx="6818">1400</cx:pt>
          <cx:pt idx="6819">1100</cx:pt>
          <cx:pt idx="6820">1300</cx:pt>
          <cx:pt idx="6821">1900</cx:pt>
          <cx:pt idx="6822">800</cx:pt>
          <cx:pt idx="6823">600</cx:pt>
          <cx:pt idx="6824">600</cx:pt>
          <cx:pt idx="6825">600</cx:pt>
          <cx:pt idx="6826">600</cx:pt>
          <cx:pt idx="6827">800</cx:pt>
          <cx:pt idx="6828">800</cx:pt>
          <cx:pt idx="6829">3100</cx:pt>
          <cx:pt idx="6830">3300</cx:pt>
          <cx:pt idx="6831">3500</cx:pt>
          <cx:pt idx="6832">4000</cx:pt>
          <cx:pt idx="6833">4200</cx:pt>
          <cx:pt idx="6834">3700</cx:pt>
          <cx:pt idx="6835">4600</cx:pt>
          <cx:pt idx="6836">4700</cx:pt>
          <cx:pt idx="6837">3700</cx:pt>
          <cx:pt idx="6838">3900</cx:pt>
          <cx:pt idx="6839">2800</cx:pt>
          <cx:pt idx="6840">1600</cx:pt>
          <cx:pt idx="6841">4600</cx:pt>
          <cx:pt idx="6842">2500</cx:pt>
          <cx:pt idx="6843">2300</cx:pt>
          <cx:pt idx="6844">5200</cx:pt>
          <cx:pt idx="6845">800</cx:pt>
          <cx:pt idx="6846">2600</cx:pt>
          <cx:pt idx="6847">2400</cx:pt>
          <cx:pt idx="6848">2100</cx:pt>
          <cx:pt idx="6849">2400</cx:pt>
          <cx:pt idx="6850">2200</cx:pt>
          <cx:pt idx="6851">1200</cx:pt>
          <cx:pt idx="6852">1500</cx:pt>
          <cx:pt idx="6853">1000</cx:pt>
          <cx:pt idx="6854">1400</cx:pt>
          <cx:pt idx="6855">2000</cx:pt>
          <cx:pt idx="6856">300</cx:pt>
          <cx:pt idx="6857">600</cx:pt>
          <cx:pt idx="6858">1300</cx:pt>
          <cx:pt idx="6859">1900</cx:pt>
          <cx:pt idx="6860">2000</cx:pt>
          <cx:pt idx="6861">1600</cx:pt>
          <cx:pt idx="6862">500</cx:pt>
          <cx:pt idx="6863">2900</cx:pt>
          <cx:pt idx="6864">2200</cx:pt>
          <cx:pt idx="6865">2700</cx:pt>
          <cx:pt idx="6866">3800</cx:pt>
          <cx:pt idx="6867">3200</cx:pt>
          <cx:pt idx="6868">3300</cx:pt>
          <cx:pt idx="6869">1800</cx:pt>
          <cx:pt idx="6870">2400</cx:pt>
          <cx:pt idx="6871">3700</cx:pt>
          <cx:pt idx="6872">2800</cx:pt>
          <cx:pt idx="6873">4700</cx:pt>
          <cx:pt idx="6874">5600</cx:pt>
          <cx:pt idx="6875">4000</cx:pt>
          <cx:pt idx="6876">4100</cx:pt>
          <cx:pt idx="6877">5200</cx:pt>
          <cx:pt idx="6878">2700</cx:pt>
          <cx:pt idx="6879">5000</cx:pt>
          <cx:pt idx="6880">3900</cx:pt>
          <cx:pt idx="6881">3100</cx:pt>
          <cx:pt idx="6882">4600</cx:pt>
          <cx:pt idx="6883">3100</cx:pt>
          <cx:pt idx="6884">2900</cx:pt>
          <cx:pt idx="6885">2800</cx:pt>
          <cx:pt idx="6886">2700</cx:pt>
          <cx:pt idx="6887">2300</cx:pt>
          <cx:pt idx="6888">2700</cx:pt>
          <cx:pt idx="6889">2400</cx:pt>
          <cx:pt idx="6890">2800</cx:pt>
          <cx:pt idx="6891">2400</cx:pt>
          <cx:pt idx="6892">2700</cx:pt>
          <cx:pt idx="6893">2700</cx:pt>
          <cx:pt idx="6894">2100</cx:pt>
          <cx:pt idx="6895">2500</cx:pt>
          <cx:pt idx="6896">4800</cx:pt>
          <cx:pt idx="6897">3800</cx:pt>
          <cx:pt idx="6898">3700</cx:pt>
          <cx:pt idx="6899">4900</cx:pt>
          <cx:pt idx="6900">3600</cx:pt>
          <cx:pt idx="6901">3000</cx:pt>
          <cx:pt idx="6902">3200</cx:pt>
          <cx:pt idx="6903">3400</cx:pt>
          <cx:pt idx="6904">2900</cx:pt>
          <cx:pt idx="6905">2800</cx:pt>
          <cx:pt idx="6906">1600</cx:pt>
          <cx:pt idx="6907">1600</cx:pt>
          <cx:pt idx="6908">1200</cx:pt>
          <cx:pt idx="6909">1000</cx:pt>
          <cx:pt idx="6910">2300</cx:pt>
          <cx:pt idx="6911">1000</cx:pt>
          <cx:pt idx="6912">1700</cx:pt>
          <cx:pt idx="6913">600</cx:pt>
          <cx:pt idx="6914">1200</cx:pt>
          <cx:pt idx="6915">1400</cx:pt>
          <cx:pt idx="6916">1200</cx:pt>
          <cx:pt idx="6917">2900</cx:pt>
          <cx:pt idx="6918">3000</cx:pt>
          <cx:pt idx="6919">2900</cx:pt>
          <cx:pt idx="6920">2600</cx:pt>
          <cx:pt idx="6921">2500</cx:pt>
          <cx:pt idx="6922">2400</cx:pt>
          <cx:pt idx="6923">2200</cx:pt>
          <cx:pt idx="6924">2300</cx:pt>
          <cx:pt idx="6925">2100</cx:pt>
          <cx:pt idx="6926">2900</cx:pt>
          <cx:pt idx="6927">4300</cx:pt>
          <cx:pt idx="6928">6600</cx:pt>
          <cx:pt idx="6929">5900</cx:pt>
          <cx:pt idx="6930">5100</cx:pt>
          <cx:pt idx="6931">7900</cx:pt>
          <cx:pt idx="6932">4000</cx:pt>
          <cx:pt idx="6933">3300</cx:pt>
          <cx:pt idx="6934">4200</cx:pt>
          <cx:pt idx="6935">6200</cx:pt>
          <cx:pt idx="6936">6600</cx:pt>
          <cx:pt idx="6937">4100</cx:pt>
          <cx:pt idx="6938">4500</cx:pt>
          <cx:pt idx="6939">4300</cx:pt>
          <cx:pt idx="6940">5500</cx:pt>
          <cx:pt idx="6941">2700</cx:pt>
          <cx:pt idx="6942">5000</cx:pt>
          <cx:pt idx="6943">4800</cx:pt>
          <cx:pt idx="6944">3500</cx:pt>
          <cx:pt idx="6945">3700</cx:pt>
          <cx:pt idx="6946">3500</cx:pt>
          <cx:pt idx="6947">3400</cx:pt>
          <cx:pt idx="6948">3900</cx:pt>
          <cx:pt idx="6949">3000</cx:pt>
          <cx:pt idx="6950">4500</cx:pt>
          <cx:pt idx="6951">3500</cx:pt>
          <cx:pt idx="6952">5000</cx:pt>
          <cx:pt idx="6953">4200</cx:pt>
          <cx:pt idx="6954">8300</cx:pt>
          <cx:pt idx="6955">8100</cx:pt>
          <cx:pt idx="6956">500</cx:pt>
          <cx:pt idx="6957">1600</cx:pt>
          <cx:pt idx="6958">2600</cx:pt>
          <cx:pt idx="6959">26000</cx:pt>
          <cx:pt idx="6960">5800</cx:pt>
          <cx:pt idx="6961">900</cx:pt>
          <cx:pt idx="6962">800</cx:pt>
          <cx:pt idx="6963">3100</cx:pt>
          <cx:pt idx="6964">200</cx:pt>
          <cx:pt idx="6965">2200</cx:pt>
          <cx:pt idx="6966">500</cx:pt>
          <cx:pt idx="6967">300</cx:pt>
          <cx:pt idx="6968">2500</cx:pt>
          <cx:pt idx="6969">200</cx:pt>
          <cx:pt idx="6970">800</cx:pt>
          <cx:pt idx="6971">600</cx:pt>
          <cx:pt idx="6972">1700</cx:pt>
          <cx:pt idx="6973">2000</cx:pt>
          <cx:pt idx="6974">1800</cx:pt>
          <cx:pt idx="6975">2200</cx:pt>
          <cx:pt idx="6976">1800</cx:pt>
          <cx:pt idx="6977">2300</cx:pt>
          <cx:pt idx="6978">900</cx:pt>
          <cx:pt idx="6979">3200</cx:pt>
          <cx:pt idx="6980">900</cx:pt>
          <cx:pt idx="6981">2100</cx:pt>
          <cx:pt idx="6982">1600</cx:pt>
          <cx:pt idx="6983">6300</cx:pt>
          <cx:pt idx="6984">10700</cx:pt>
          <cx:pt idx="6985">3800</cx:pt>
          <cx:pt idx="6986">4200</cx:pt>
          <cx:pt idx="6987">2300</cx:pt>
          <cx:pt idx="6988">7500</cx:pt>
          <cx:pt idx="6989">4800</cx:pt>
          <cx:pt idx="6990">4200</cx:pt>
          <cx:pt idx="6991">4100</cx:pt>
          <cx:pt idx="6992">5700</cx:pt>
          <cx:pt idx="6993">4400</cx:pt>
          <cx:pt idx="6994">2700</cx:pt>
          <cx:pt idx="6995">4300</cx:pt>
          <cx:pt idx="6996">2600</cx:pt>
          <cx:pt idx="6997">2400</cx:pt>
          <cx:pt idx="6998">3800</cx:pt>
          <cx:pt idx="6999">3100</cx:pt>
          <cx:pt idx="7000">1200</cx:pt>
          <cx:pt idx="7001">4200</cx:pt>
          <cx:pt idx="7002">3800</cx:pt>
          <cx:pt idx="7003">3500</cx:pt>
          <cx:pt idx="7004">2500</cx:pt>
          <cx:pt idx="7005">2000</cx:pt>
          <cx:pt idx="7006">3000</cx:pt>
          <cx:pt idx="7007">1100</cx:pt>
          <cx:pt idx="7008">3000</cx:pt>
          <cx:pt idx="7009">2500</cx:pt>
          <cx:pt idx="7010">2300</cx:pt>
          <cx:pt idx="7011">3300</cx:pt>
          <cx:pt idx="7012">1100</cx:pt>
          <cx:pt idx="7013">600</cx:pt>
          <cx:pt idx="7014">500</cx:pt>
          <cx:pt idx="7015">1500</cx:pt>
          <cx:pt idx="7016">3000</cx:pt>
          <cx:pt idx="7017">3000</cx:pt>
          <cx:pt idx="7018">2600</cx:pt>
          <cx:pt idx="7019">3300</cx:pt>
          <cx:pt idx="7020">2600</cx:pt>
          <cx:pt idx="7021">2900</cx:pt>
          <cx:pt idx="7022">3100</cx:pt>
          <cx:pt idx="7023">3300</cx:pt>
          <cx:pt idx="7024">19800</cx:pt>
          <cx:pt idx="7025">17300</cx:pt>
          <cx:pt idx="7026">3000</cx:pt>
          <cx:pt idx="7027">4200</cx:pt>
          <cx:pt idx="7028">3300</cx:pt>
          <cx:pt idx="7029">2500</cx:pt>
          <cx:pt idx="7030">2900</cx:pt>
          <cx:pt idx="7031">2700</cx:pt>
          <cx:pt idx="7032">3300</cx:pt>
          <cx:pt idx="7033">3400</cx:pt>
          <cx:pt idx="7034">2800</cx:pt>
          <cx:pt idx="7035">2300</cx:pt>
          <cx:pt idx="7036">3100</cx:pt>
          <cx:pt idx="7037">3300</cx:pt>
          <cx:pt idx="7038">1000</cx:pt>
          <cx:pt idx="7039">1000</cx:pt>
          <cx:pt idx="7040">600</cx:pt>
          <cx:pt idx="7041">400</cx:pt>
          <cx:pt idx="7042">100</cx:pt>
          <cx:pt idx="7043">100</cx:pt>
          <cx:pt idx="7044">200</cx:pt>
          <cx:pt idx="7045">100</cx:pt>
          <cx:pt idx="7046">0</cx:pt>
          <cx:pt idx="7047">400</cx:pt>
          <cx:pt idx="7048">500</cx:pt>
          <cx:pt idx="7049">1100</cx:pt>
          <cx:pt idx="7050">2400</cx:pt>
          <cx:pt idx="7051">1400</cx:pt>
          <cx:pt idx="7052">1900</cx:pt>
          <cx:pt idx="7053">1100</cx:pt>
          <cx:pt idx="7054">2500</cx:pt>
          <cx:pt idx="7055">800</cx:pt>
          <cx:pt idx="7056">800</cx:pt>
          <cx:pt idx="7057">1700</cx:pt>
          <cx:pt idx="7058">700</cx:pt>
          <cx:pt idx="7059">600</cx:pt>
          <cx:pt idx="7060">1300</cx:pt>
          <cx:pt idx="7061">52000</cx:pt>
          <cx:pt idx="7062">42500</cx:pt>
          <cx:pt idx="7063">1300</cx:pt>
          <cx:pt idx="7064">3400</cx:pt>
          <cx:pt idx="7065">3400</cx:pt>
          <cx:pt idx="7066">3200</cx:pt>
          <cx:pt idx="7067">2100</cx:pt>
          <cx:pt idx="7068">2700</cx:pt>
          <cx:pt idx="7069">3000</cx:pt>
          <cx:pt idx="7070">3200</cx:pt>
          <cx:pt idx="7071">3000</cx:pt>
          <cx:pt idx="7072">2300</cx:pt>
          <cx:pt idx="7073">2800</cx:pt>
          <cx:pt idx="7074">2600</cx:pt>
          <cx:pt idx="7075">2200</cx:pt>
          <cx:pt idx="7076">2400</cx:pt>
          <cx:pt idx="7077">2500</cx:pt>
          <cx:pt idx="7078">2800</cx:pt>
          <cx:pt idx="7079">1800</cx:pt>
          <cx:pt idx="7080">3000</cx:pt>
          <cx:pt idx="7081">2600</cx:pt>
          <cx:pt idx="7082">1800</cx:pt>
          <cx:pt idx="7083">2800</cx:pt>
          <cx:pt idx="7084">2800</cx:pt>
          <cx:pt idx="7085">2600</cx:pt>
          <cx:pt idx="7086">2700</cx:pt>
          <cx:pt idx="7087">3300</cx:pt>
          <cx:pt idx="7088">2700</cx:pt>
          <cx:pt idx="7089">5000</cx:pt>
          <cx:pt idx="7090">3600</cx:pt>
          <cx:pt idx="7091">2400</cx:pt>
          <cx:pt idx="7092">3000</cx:pt>
          <cx:pt idx="7093">2600</cx:pt>
          <cx:pt idx="7094">3700</cx:pt>
          <cx:pt idx="7095">4900</cx:pt>
          <cx:pt idx="7096">4000</cx:pt>
          <cx:pt idx="7097">3700</cx:pt>
          <cx:pt idx="7098">4200</cx:pt>
          <cx:pt idx="7099">4200</cx:pt>
          <cx:pt idx="7100">4500</cx:pt>
          <cx:pt idx="7101">3900</cx:pt>
          <cx:pt idx="7102">4500</cx:pt>
          <cx:pt idx="7103">4800</cx:pt>
          <cx:pt idx="7104">4100</cx:pt>
          <cx:pt idx="7105">3100</cx:pt>
          <cx:pt idx="7106">2600</cx:pt>
          <cx:pt idx="7107">2800</cx:pt>
          <cx:pt idx="7108">1500</cx:pt>
          <cx:pt idx="7109">3100</cx:pt>
          <cx:pt idx="7110">3000</cx:pt>
          <cx:pt idx="7111">2800</cx:pt>
          <cx:pt idx="7112">2100</cx:pt>
          <cx:pt idx="7113">3300</cx:pt>
          <cx:pt idx="7114">2700</cx:pt>
          <cx:pt idx="7115">2600</cx:pt>
          <cx:pt idx="7116">4000</cx:pt>
          <cx:pt idx="7117">5200</cx:pt>
          <cx:pt idx="7118">4400</cx:pt>
          <cx:pt idx="7119">6000</cx:pt>
          <cx:pt idx="7120">4300</cx:pt>
          <cx:pt idx="7121">5700</cx:pt>
          <cx:pt idx="7122">5500</cx:pt>
          <cx:pt idx="7123">6300</cx:pt>
          <cx:pt idx="7124">1900</cx:pt>
          <cx:pt idx="7125">10200</cx:pt>
          <cx:pt idx="7126">4000</cx:pt>
          <cx:pt idx="7127">1600</cx:pt>
          <cx:pt idx="7128">4000</cx:pt>
          <cx:pt idx="7129">3500</cx:pt>
          <cx:pt idx="7130">2500</cx:pt>
          <cx:pt idx="7131">400</cx:pt>
          <cx:pt idx="7132">1200</cx:pt>
          <cx:pt idx="7133">1100</cx:pt>
          <cx:pt idx="7134">2300</cx:pt>
          <cx:pt idx="7135">2000</cx:pt>
          <cx:pt idx="7136">2900</cx:pt>
          <cx:pt idx="7137">200</cx:pt>
          <cx:pt idx="7138">2000</cx:pt>
          <cx:pt idx="7139">1000</cx:pt>
          <cx:pt idx="7140">1500</cx:pt>
          <cx:pt idx="7141">1700</cx:pt>
          <cx:pt idx="7142">1700</cx:pt>
          <cx:pt idx="7143">1000</cx:pt>
          <cx:pt idx="7144">1300</cx:pt>
          <cx:pt idx="7145">1000</cx:pt>
          <cx:pt idx="7146">1200</cx:pt>
          <cx:pt idx="7147">2400</cx:pt>
          <cx:pt idx="7148">1400</cx:pt>
          <cx:pt idx="7149">3000</cx:pt>
          <cx:pt idx="7150">3600</cx:pt>
          <cx:pt idx="7151">4000</cx:pt>
          <cx:pt idx="7152">4000</cx:pt>
          <cx:pt idx="7153">3700</cx:pt>
          <cx:pt idx="7154">3100</cx:pt>
          <cx:pt idx="7155">4000</cx:pt>
          <cx:pt idx="7156">3700</cx:pt>
          <cx:pt idx="7157">500</cx:pt>
          <cx:pt idx="7158">9300</cx:pt>
          <cx:pt idx="7159">2900</cx:pt>
          <cx:pt idx="7160">7400</cx:pt>
          <cx:pt idx="7161">8200</cx:pt>
          <cx:pt idx="7162">3600</cx:pt>
          <cx:pt idx="7163">7900</cx:pt>
          <cx:pt idx="7164">9300</cx:pt>
          <cx:pt idx="7165">6100</cx:pt>
          <cx:pt idx="7166">6700</cx:pt>
          <cx:pt idx="7167">6100</cx:pt>
          <cx:pt idx="7168">6900</cx:pt>
          <cx:pt idx="7169">6300</cx:pt>
          <cx:pt idx="7170">4700</cx:pt>
          <cx:pt idx="7171">1500</cx:pt>
          <cx:pt idx="7172">2000</cx:pt>
          <cx:pt idx="7173">2000</cx:pt>
          <cx:pt idx="7174">2400</cx:pt>
          <cx:pt idx="7175">2700</cx:pt>
          <cx:pt idx="7176">2600</cx:pt>
          <cx:pt idx="7177">2800</cx:pt>
          <cx:pt idx="7178">1900</cx:pt>
          <cx:pt idx="7179">2000</cx:pt>
          <cx:pt idx="7180">2500</cx:pt>
          <cx:pt idx="7181">2600</cx:pt>
          <cx:pt idx="7182">4200</cx:pt>
          <cx:pt idx="7183">7000</cx:pt>
          <cx:pt idx="7184">5200</cx:pt>
          <cx:pt idx="7185">6600</cx:pt>
          <cx:pt idx="7186">5100</cx:pt>
          <cx:pt idx="7187">5300</cx:pt>
          <cx:pt idx="7188">5000</cx:pt>
          <cx:pt idx="7189">4300</cx:pt>
          <cx:pt idx="7190">7200</cx:pt>
          <cx:pt idx="7191">3800</cx:pt>
          <cx:pt idx="7192">3700</cx:pt>
          <cx:pt idx="7193">2800</cx:pt>
          <cx:pt idx="7194">4600</cx:pt>
          <cx:pt idx="7195">4800</cx:pt>
          <cx:pt idx="7196">5500</cx:pt>
          <cx:pt idx="7197">100</cx:pt>
          <cx:pt idx="7198">6200</cx:pt>
          <cx:pt idx="7199">4700</cx:pt>
          <cx:pt idx="7200">3300</cx:pt>
          <cx:pt idx="7201">5100</cx:pt>
          <cx:pt idx="7202">4200</cx:pt>
          <cx:pt idx="7203">3200</cx:pt>
          <cx:pt idx="7204">4700</cx:pt>
          <cx:pt idx="7205">2300</cx:pt>
          <cx:pt idx="7206">3100</cx:pt>
          <cx:pt idx="7207">2300</cx:pt>
          <cx:pt idx="7208">1900</cx:pt>
          <cx:pt idx="7209">2600</cx:pt>
          <cx:pt idx="7210">2400</cx:pt>
          <cx:pt idx="7211">3100</cx:pt>
          <cx:pt idx="7212">2900</cx:pt>
          <cx:pt idx="7213">2900</cx:pt>
          <cx:pt idx="7214">2500</cx:pt>
          <cx:pt idx="7215">7100</cx:pt>
          <cx:pt idx="7216">8300</cx:pt>
          <cx:pt idx="7217">9600</cx:pt>
          <cx:pt idx="7218">9900</cx:pt>
          <cx:pt idx="7219">6100</cx:pt>
          <cx:pt idx="7220">3400</cx:pt>
          <cx:pt idx="7221">4200</cx:pt>
          <cx:pt idx="7222">4600</cx:pt>
          <cx:pt idx="7223">6500</cx:pt>
          <cx:pt idx="7224">3800</cx:pt>
          <cx:pt idx="7225">0</cx:pt>
          <cx:pt idx="7226">2800</cx:pt>
          <cx:pt idx="7227">3400</cx:pt>
          <cx:pt idx="7228">3500</cx:pt>
          <cx:pt idx="7229">3800</cx:pt>
          <cx:pt idx="7230">2700</cx:pt>
          <cx:pt idx="7231">3400</cx:pt>
          <cx:pt idx="7232">3000</cx:pt>
          <cx:pt idx="7233">2600</cx:pt>
          <cx:pt idx="7234">2400</cx:pt>
          <cx:pt idx="7235">1700</cx:pt>
          <cx:pt idx="7236">4200</cx:pt>
          <cx:pt idx="7237">100</cx:pt>
          <cx:pt idx="7238">100</cx:pt>
          <cx:pt idx="7239">600</cx:pt>
          <cx:pt idx="7240">0</cx:pt>
          <cx:pt idx="7241">2500</cx:pt>
          <cx:pt idx="7242">400</cx:pt>
          <cx:pt idx="7243">3100</cx:pt>
          <cx:pt idx="7244">300</cx:pt>
          <cx:pt idx="7245">1700</cx:pt>
          <cx:pt idx="7246">1500</cx:pt>
          <cx:pt idx="7247">900</cx:pt>
          <cx:pt idx="7248">3100</cx:pt>
          <cx:pt idx="7249">3700</cx:pt>
          <cx:pt idx="7250">3000</cx:pt>
          <cx:pt idx="7251">2900</cx:pt>
          <cx:pt idx="7252">3100</cx:pt>
          <cx:pt idx="7253">3300</cx:pt>
          <cx:pt idx="7254">3200</cx:pt>
          <cx:pt idx="7255">4600</cx:pt>
          <cx:pt idx="7256">4700</cx:pt>
          <cx:pt idx="7257">4600</cx:pt>
          <cx:pt idx="7258">3900</cx:pt>
          <cx:pt idx="7259">6200</cx:pt>
          <cx:pt idx="7260">4800</cx:pt>
          <cx:pt idx="7261">4200</cx:pt>
          <cx:pt idx="7262">3300</cx:pt>
          <cx:pt idx="7263">4300</cx:pt>
          <cx:pt idx="7264">5400</cx:pt>
          <cx:pt idx="7265">5100</cx:pt>
          <cx:pt idx="7266">4000</cx:pt>
          <cx:pt idx="7267">4600</cx:pt>
          <cx:pt idx="7268">4900</cx:pt>
          <cx:pt idx="7269">4100</cx:pt>
          <cx:pt idx="7270">2800</cx:pt>
          <cx:pt idx="7271">3200</cx:pt>
          <cx:pt idx="7272">4500</cx:pt>
          <cx:pt idx="7273">800</cx:pt>
          <cx:pt idx="7274">3000</cx:pt>
          <cx:pt idx="7275">2700</cx:pt>
          <cx:pt idx="7276">3500</cx:pt>
          <cx:pt idx="7277">3000</cx:pt>
          <cx:pt idx="7278">4100</cx:pt>
          <cx:pt idx="7279">3400</cx:pt>
          <cx:pt idx="7280">3200</cx:pt>
          <cx:pt idx="7281">2700</cx:pt>
          <cx:pt idx="7282">3500</cx:pt>
          <cx:pt idx="7283">3000</cx:pt>
          <cx:pt idx="7284">3200</cx:pt>
          <cx:pt idx="7285">3600</cx:pt>
          <cx:pt idx="7286">2800</cx:pt>
          <cx:pt idx="7287">2900</cx:pt>
          <cx:pt idx="7288">2700</cx:pt>
          <cx:pt idx="7289">2300</cx:pt>
          <cx:pt idx="7290">3500</cx:pt>
          <cx:pt idx="7291">2600</cx:pt>
          <cx:pt idx="7292">5900</cx:pt>
          <cx:pt idx="7293">1300</cx:pt>
          <cx:pt idx="7294">100</cx:pt>
          <cx:pt idx="7295">300</cx:pt>
          <cx:pt idx="7296">400</cx:pt>
          <cx:pt idx="7297">2000</cx:pt>
          <cx:pt idx="7298">500</cx:pt>
          <cx:pt idx="7299">3200</cx:pt>
          <cx:pt idx="7300">1100</cx:pt>
          <cx:pt idx="7301">1000</cx:pt>
          <cx:pt idx="7302">700</cx:pt>
          <cx:pt idx="7303">1900</cx:pt>
          <cx:pt idx="7304">300</cx:pt>
          <cx:pt idx="7305">300</cx:pt>
          <cx:pt idx="7306">400</cx:pt>
          <cx:pt idx="7307">300</cx:pt>
          <cx:pt idx="7308">300</cx:pt>
          <cx:pt idx="7309">200</cx:pt>
          <cx:pt idx="7310">200</cx:pt>
          <cx:pt idx="7311">200</cx:pt>
          <cx:pt idx="7312">200</cx:pt>
          <cx:pt idx="7313">300</cx:pt>
          <cx:pt idx="7314">200</cx:pt>
          <cx:pt idx="7315">200</cx:pt>
          <cx:pt idx="7316">200</cx:pt>
          <cx:pt idx="7317">300</cx:pt>
          <cx:pt idx="7318">1600</cx:pt>
          <cx:pt idx="7319">0</cx:pt>
          <cx:pt idx="7320">200</cx:pt>
          <cx:pt idx="7321">900</cx:pt>
          <cx:pt idx="7322">100</cx:pt>
          <cx:pt idx="7323">100</cx:pt>
          <cx:pt idx="7324">1800</cx:pt>
          <cx:pt idx="7325">3400</cx:pt>
          <cx:pt idx="7326">200</cx:pt>
          <cx:pt idx="7327">400</cx:pt>
          <cx:pt idx="7328">400</cx:pt>
          <cx:pt idx="7329">100</cx:pt>
          <cx:pt idx="7330">100</cx:pt>
          <cx:pt idx="7331">500</cx:pt>
          <cx:pt idx="7332">100</cx:pt>
          <cx:pt idx="7333">200</cx:pt>
          <cx:pt idx="7334">0</cx:pt>
          <cx:pt idx="7335">200</cx:pt>
          <cx:pt idx="7336">200</cx:pt>
          <cx:pt idx="7337">1300</cx:pt>
          <cx:pt idx="7338">3100</cx:pt>
          <cx:pt idx="7339">1800</cx:pt>
          <cx:pt idx="7340">3100</cx:pt>
          <cx:pt idx="7341">2500</cx:pt>
          <cx:pt idx="7342">2500</cx:pt>
          <cx:pt idx="7343">2300</cx:pt>
          <cx:pt idx="7344">1700</cx:pt>
          <cx:pt idx="7345">2100</cx:pt>
          <cx:pt idx="7346">2900</cx:pt>
          <cx:pt idx="7347">2400</cx:pt>
          <cx:pt idx="7348">500</cx:pt>
          <cx:pt idx="7349">800</cx:pt>
          <cx:pt idx="7350">100</cx:pt>
          <cx:pt idx="7351">400</cx:pt>
          <cx:pt idx="7352">100</cx:pt>
          <cx:pt idx="7353">200</cx:pt>
          <cx:pt idx="7354">300</cx:pt>
          <cx:pt idx="7355">100</cx:pt>
          <cx:pt idx="7356">1500</cx:pt>
          <cx:pt idx="7357">900</cx:pt>
          <cx:pt idx="7358">100</cx:pt>
          <cx:pt idx="7359">5000</cx:pt>
          <cx:pt idx="7360">4900</cx:pt>
          <cx:pt idx="7361">2900</cx:pt>
          <cx:pt idx="7362">2700</cx:pt>
          <cx:pt idx="7363">4100</cx:pt>
          <cx:pt idx="7364">2200</cx:pt>
          <cx:pt idx="7365">4200</cx:pt>
          <cx:pt idx="7366">1800</cx:pt>
          <cx:pt idx="7367">3900</cx:pt>
          <cx:pt idx="7368">4600</cx:pt>
          <cx:pt idx="7369">3500</cx:pt>
          <cx:pt idx="7370">0</cx:pt>
          <cx:pt idx="7371">0</cx:pt>
          <cx:pt idx="7372">0</cx:pt>
          <cx:pt idx="7373">100</cx:pt>
          <cx:pt idx="7374">100</cx:pt>
          <cx:pt idx="7375">800</cx:pt>
          <cx:pt idx="7376">3200</cx:pt>
          <cx:pt idx="7377">2400</cx:pt>
          <cx:pt idx="7378">3000</cx:pt>
          <cx:pt idx="7379">4100</cx:pt>
          <cx:pt idx="7380">2900</cx:pt>
          <cx:pt idx="7381">900</cx:pt>
          <cx:pt idx="7382">1300</cx:pt>
          <cx:pt idx="7383">1400</cx:pt>
          <cx:pt idx="7384">1900</cx:pt>
          <cx:pt idx="7385">4000</cx:pt>
          <cx:pt idx="7386">3600</cx:pt>
          <cx:pt idx="7387">2300</cx:pt>
          <cx:pt idx="7388">2300</cx:pt>
          <cx:pt idx="7389">1800</cx:pt>
          <cx:pt idx="7390">2500</cx:pt>
          <cx:pt idx="7391">2400</cx:pt>
          <cx:pt idx="7392">2700</cx:pt>
          <cx:pt idx="7393">2500</cx:pt>
          <cx:pt idx="7394">2500</cx:pt>
          <cx:pt idx="7395">2800</cx:pt>
          <cx:pt idx="7396">3200</cx:pt>
          <cx:pt idx="7397">5100</cx:pt>
          <cx:pt idx="7398">5700</cx:pt>
          <cx:pt idx="7399">4900</cx:pt>
          <cx:pt idx="7400">4600</cx:pt>
          <cx:pt idx="7401">5200</cx:pt>
          <cx:pt idx="7402">5700</cx:pt>
          <cx:pt idx="7403">5100</cx:pt>
          <cx:pt idx="7404">4400</cx:pt>
          <cx:pt idx="7405">4500</cx:pt>
          <cx:pt idx="7406">5300</cx:pt>
          <cx:pt idx="7407">3800</cx:pt>
          <cx:pt idx="7408">3400</cx:pt>
          <cx:pt idx="7409">3400</cx:pt>
          <cx:pt idx="7410">2800</cx:pt>
          <cx:pt idx="7411">4100</cx:pt>
          <cx:pt idx="7412">3000</cx:pt>
          <cx:pt idx="7413">3600</cx:pt>
          <cx:pt idx="7414">3100</cx:pt>
          <cx:pt idx="7415">3500</cx:pt>
          <cx:pt idx="7416">7200</cx:pt>
          <cx:pt idx="7417">6600</cx:pt>
          <cx:pt idx="7418">7100</cx:pt>
          <cx:pt idx="7419">8300</cx:pt>
          <cx:pt idx="7420">6500</cx:pt>
          <cx:pt idx="7421">6700</cx:pt>
          <cx:pt idx="7422">5700</cx:pt>
          <cx:pt idx="7423">4400</cx:pt>
          <cx:pt idx="7424">4700</cx:pt>
          <cx:pt idx="7425">4000</cx:pt>
          <cx:pt idx="7426">12400</cx:pt>
          <cx:pt idx="7427">10000</cx:pt>
          <cx:pt idx="7428">12900</cx:pt>
          <cx:pt idx="7429">6000</cx:pt>
          <cx:pt idx="7430">9100</cx:pt>
          <cx:pt idx="7431">5100</cx:pt>
          <cx:pt idx="7432">100</cx:pt>
          <cx:pt idx="7433">4400</cx:pt>
          <cx:pt idx="7434">28000</cx:pt>
          <cx:pt idx="7435">500</cx:pt>
          <cx:pt idx="7436">100</cx:pt>
          <cx:pt idx="7437">10600</cx:pt>
          <cx:pt idx="7438">3100</cx:pt>
          <cx:pt idx="7439">3800</cx:pt>
          <cx:pt idx="7440">400</cx:pt>
          <cx:pt idx="7441">4100</cx:pt>
          <cx:pt idx="7442">5700</cx:pt>
          <cx:pt idx="7443">6200</cx:pt>
          <cx:pt idx="7444">3400</cx:pt>
          <cx:pt idx="7445">1200</cx:pt>
          <cx:pt idx="7446">5700</cx:pt>
          <cx:pt idx="7447">1200</cx:pt>
          <cx:pt idx="7448">2700</cx:pt>
          <cx:pt idx="7449">2700</cx:pt>
          <cx:pt idx="7450">2600</cx:pt>
          <cx:pt idx="7451">2700</cx:pt>
          <cx:pt idx="7452">3000</cx:pt>
          <cx:pt idx="7453">2200</cx:pt>
          <cx:pt idx="7454">1600</cx:pt>
          <cx:pt idx="7455">3000</cx:pt>
          <cx:pt idx="7456">6400</cx:pt>
          <cx:pt idx="7457">6300</cx:pt>
          <cx:pt idx="7458">1500</cx:pt>
          <cx:pt idx="7459">4500</cx:pt>
          <cx:pt idx="7460">1600</cx:pt>
          <cx:pt idx="7461">1300</cx:pt>
          <cx:pt idx="7462">900</cx:pt>
          <cx:pt idx="7463">1100</cx:pt>
          <cx:pt idx="7464">800</cx:pt>
          <cx:pt idx="7465">2200</cx:pt>
          <cx:pt idx="7466">1100</cx:pt>
          <cx:pt idx="7467">1000</cx:pt>
          <cx:pt idx="7468">900</cx:pt>
          <cx:pt idx="7469">1300</cx:pt>
          <cx:pt idx="7470">900</cx:pt>
          <cx:pt idx="7471">1200</cx:pt>
          <cx:pt idx="7472">1600</cx:pt>
          <cx:pt idx="7473">1800</cx:pt>
          <cx:pt idx="7474">3700</cx:pt>
          <cx:pt idx="7475">600</cx:pt>
          <cx:pt idx="7476">300</cx:pt>
          <cx:pt idx="7477">1900</cx:pt>
          <cx:pt idx="7478">1000</cx:pt>
          <cx:pt idx="7479">2400</cx:pt>
          <cx:pt idx="7480">1000</cx:pt>
          <cx:pt idx="7481">1000</cx:pt>
          <cx:pt idx="7482">2800</cx:pt>
          <cx:pt idx="7483">3300</cx:pt>
          <cx:pt idx="7484">7900</cx:pt>
          <cx:pt idx="7485">5900</cx:pt>
          <cx:pt idx="7486">6600</cx:pt>
          <cx:pt idx="7487">4700</cx:pt>
          <cx:pt idx="7488">3700</cx:pt>
          <cx:pt idx="7489">3100</cx:pt>
          <cx:pt idx="7490">3300</cx:pt>
          <cx:pt idx="7491">4600</cx:pt>
          <cx:pt idx="7492">3500</cx:pt>
          <cx:pt idx="7493">6900</cx:pt>
          <cx:pt idx="7494">10300</cx:pt>
          <cx:pt idx="7495">3400</cx:pt>
          <cx:pt idx="7496">7100</cx:pt>
          <cx:pt idx="7497">8500</cx:pt>
          <cx:pt idx="7498">7500</cx:pt>
          <cx:pt idx="7499">6400</cx:pt>
          <cx:pt idx="7500">7400</cx:pt>
          <cx:pt idx="7501">8700</cx:pt>
          <cx:pt idx="7502">5200</cx:pt>
          <cx:pt idx="7503">4900</cx:pt>
          <cx:pt idx="7504">5200</cx:pt>
          <cx:pt idx="7505">6500</cx:pt>
          <cx:pt idx="7506">5800</cx:pt>
          <cx:pt idx="7507">4200</cx:pt>
          <cx:pt idx="7508">5600</cx:pt>
          <cx:pt idx="7509">4400</cx:pt>
          <cx:pt idx="7510">4000</cx:pt>
          <cx:pt idx="7511">5100</cx:pt>
          <cx:pt idx="7512">5700</cx:pt>
          <cx:pt idx="7513">5000</cx:pt>
          <cx:pt idx="7514">4200</cx:pt>
          <cx:pt idx="7515">2600</cx:pt>
          <cx:pt idx="7516">3500</cx:pt>
          <cx:pt idx="7517">1900</cx:pt>
          <cx:pt idx="7518">3400</cx:pt>
          <cx:pt idx="7519">2600</cx:pt>
          <cx:pt idx="7520">1700</cx:pt>
          <cx:pt idx="7521">1600</cx:pt>
          <cx:pt idx="7522">3100</cx:pt>
          <cx:pt idx="7523">3000</cx:pt>
          <cx:pt idx="7524">2200</cx:pt>
          <cx:pt idx="7525">2100</cx:pt>
          <cx:pt idx="7526">6700</cx:pt>
          <cx:pt idx="7527">6000</cx:pt>
          <cx:pt idx="7528">8100</cx:pt>
          <cx:pt idx="7529">4700</cx:pt>
          <cx:pt idx="7530">5700</cx:pt>
          <cx:pt idx="7531">2800</cx:pt>
          <cx:pt idx="7532">4200</cx:pt>
          <cx:pt idx="7533">6900</cx:pt>
          <cx:pt idx="7534">1400</cx:pt>
          <cx:pt idx="7535">3500</cx:pt>
          <cx:pt idx="7536">3500</cx:pt>
          <cx:pt idx="7537">2300</cx:pt>
          <cx:pt idx="7538">2700</cx:pt>
          <cx:pt idx="7539">2500</cx:pt>
          <cx:pt idx="7540">1900</cx:pt>
          <cx:pt idx="7541">2300</cx:pt>
          <cx:pt idx="7542">2000</cx:pt>
          <cx:pt idx="7543">2000</cx:pt>
          <cx:pt idx="7544">2000</cx:pt>
          <cx:pt idx="7545">2100</cx:pt>
          <cx:pt idx="7546">2500</cx:pt>
          <cx:pt idx="7547">2200</cx:pt>
          <cx:pt idx="7548">6500</cx:pt>
          <cx:pt idx="7549">8300</cx:pt>
          <cx:pt idx="7550">4000</cx:pt>
          <cx:pt idx="7551">1700</cx:pt>
          <cx:pt idx="7552">0</cx:pt>
          <cx:pt idx="7553">0</cx:pt>
          <cx:pt idx="7554">0</cx:pt>
          <cx:pt idx="7555">1300</cx:pt>
          <cx:pt idx="7556">7400</cx:pt>
          <cx:pt idx="7557">6100</cx:pt>
          <cx:pt idx="7558">6600</cx:pt>
          <cx:pt idx="7559">4300</cx:pt>
          <cx:pt idx="7560">4500</cx:pt>
          <cx:pt idx="7561">3800</cx:pt>
          <cx:pt idx="7562">5000</cx:pt>
          <cx:pt idx="7563">4400</cx:pt>
          <cx:pt idx="7564">4200</cx:pt>
          <cx:pt idx="7565">3900</cx:pt>
          <cx:pt idx="7566">3900</cx:pt>
          <cx:pt idx="7567">4100</cx:pt>
          <cx:pt idx="7568">4500</cx:pt>
          <cx:pt idx="7569">3300</cx:pt>
          <cx:pt idx="7570">4800</cx:pt>
          <cx:pt idx="7571">5300</cx:pt>
          <cx:pt idx="7572">4200</cx:pt>
          <cx:pt idx="7573">5100</cx:pt>
          <cx:pt idx="7574">5000</cx:pt>
          <cx:pt idx="7575">4300</cx:pt>
          <cx:pt idx="7576">4600</cx:pt>
          <cx:pt idx="7577">4500</cx:pt>
          <cx:pt idx="7578">5300</cx:pt>
          <cx:pt idx="7579">4900</cx:pt>
          <cx:pt idx="7580">3900</cx:pt>
          <cx:pt idx="7581">1700</cx:pt>
          <cx:pt idx="7582">1400</cx:pt>
          <cx:pt idx="7583">900</cx:pt>
          <cx:pt idx="7584">400</cx:pt>
          <cx:pt idx="7585">1300</cx:pt>
          <cx:pt idx="7586">1800</cx:pt>
          <cx:pt idx="7587">900</cx:pt>
          <cx:pt idx="7588">2300</cx:pt>
          <cx:pt idx="7589">1800</cx:pt>
          <cx:pt idx="7590">2000</cx:pt>
          <cx:pt idx="7591">1800</cx:pt>
          <cx:pt idx="7592">4900</cx:pt>
          <cx:pt idx="7593">4800</cx:pt>
          <cx:pt idx="7594">4600</cx:pt>
          <cx:pt idx="7595">5400</cx:pt>
          <cx:pt idx="7596">5700</cx:pt>
          <cx:pt idx="7597">4100</cx:pt>
          <cx:pt idx="7598">5900</cx:pt>
          <cx:pt idx="7599">6100</cx:pt>
          <cx:pt idx="7600">4200</cx:pt>
          <cx:pt idx="7601">4800</cx:pt>
          <cx:pt idx="7602">6000</cx:pt>
          <cx:pt idx="7603">1700</cx:pt>
          <cx:pt idx="7604">1500</cx:pt>
          <cx:pt idx="7605">1000</cx:pt>
          <cx:pt idx="7606">1200</cx:pt>
          <cx:pt idx="7607">1200</cx:pt>
          <cx:pt idx="7608">1100</cx:pt>
          <cx:pt idx="7609">1000</cx:pt>
          <cx:pt idx="7610">1000</cx:pt>
          <cx:pt idx="7611">1000</cx:pt>
          <cx:pt idx="7612">900</cx:pt>
          <cx:pt idx="7613">600</cx:pt>
          <cx:pt idx="7614">0</cx:pt>
          <cx:pt idx="7615">0</cx:pt>
          <cx:pt idx="7616">0</cx:pt>
          <cx:pt idx="7617">0</cx:pt>
          <cx:pt idx="7618">0</cx:pt>
          <cx:pt idx="7619">3200</cx:pt>
          <cx:pt idx="7620">1600</cx:pt>
          <cx:pt idx="7621">1900</cx:pt>
          <cx:pt idx="7622">1700</cx:pt>
          <cx:pt idx="7623">2200</cx:pt>
          <cx:pt idx="7624">1900</cx:pt>
          <cx:pt idx="7625">2300</cx:pt>
          <cx:pt idx="7626">2200</cx:pt>
          <cx:pt idx="7627">1000</cx:pt>
          <cx:pt idx="7628">600</cx:pt>
          <cx:pt idx="7629">400</cx:pt>
          <cx:pt idx="7630">28400</cx:pt>
          <cx:pt idx="7631">12800</cx:pt>
          <cx:pt idx="7632">4100</cx:pt>
          <cx:pt idx="7633">16500</cx:pt>
          <cx:pt idx="7634">13400</cx:pt>
          <cx:pt idx="7635">4900</cx:pt>
          <cx:pt idx="7636">1600</cx:pt>
          <cx:pt idx="7637">4400</cx:pt>
          <cx:pt idx="7638">22200</cx:pt>
          <cx:pt idx="7639">25200</cx:pt>
          <cx:pt idx="7640">800</cx:pt>
          <cx:pt idx="7641">3500</cx:pt>
          <cx:pt idx="7642">4200</cx:pt>
          <cx:pt idx="7643">3300</cx:pt>
          <cx:pt idx="7644">4200</cx:pt>
          <cx:pt idx="7645">4000</cx:pt>
          <cx:pt idx="7646">3200</cx:pt>
          <cx:pt idx="7647">2700</cx:pt>
          <cx:pt idx="7648">3800</cx:pt>
          <cx:pt idx="7649">3900</cx:pt>
          <cx:pt idx="7650">4400</cx:pt>
          <cx:pt idx="7651">4700</cx:pt>
          <cx:pt idx="7652">4600</cx:pt>
          <cx:pt idx="7653">5200</cx:pt>
          <cx:pt idx="7654">4000</cx:pt>
          <cx:pt idx="7655">400</cx:pt>
          <cx:pt idx="7656">800</cx:pt>
          <cx:pt idx="7657">200</cx:pt>
          <cx:pt idx="7658">3700</cx:pt>
          <cx:pt idx="7659">4700</cx:pt>
          <cx:pt idx="7660">4200</cx:pt>
          <cx:pt idx="7661">3900</cx:pt>
          <cx:pt idx="7662">3900</cx:pt>
          <cx:pt idx="7663">4600</cx:pt>
          <cx:pt idx="7664">4400</cx:pt>
          <cx:pt idx="7665">4100</cx:pt>
          <cx:pt idx="7666">5600</cx:pt>
          <cx:pt idx="7667">6400</cx:pt>
          <cx:pt idx="7668">4700</cx:pt>
          <cx:pt idx="7669">3400</cx:pt>
          <cx:pt idx="7670">3200</cx:pt>
          <cx:pt idx="7671">2200</cx:pt>
          <cx:pt idx="7672">2700</cx:pt>
          <cx:pt idx="7673">2100</cx:pt>
          <cx:pt idx="7674">500</cx:pt>
          <cx:pt idx="7675">500</cx:pt>
          <cx:pt idx="7676">700</cx:pt>
          <cx:pt idx="7677">800</cx:pt>
          <cx:pt idx="7678">500</cx:pt>
          <cx:pt idx="7679">400</cx:pt>
          <cx:pt idx="7680">700</cx:pt>
          <cx:pt idx="7681">1000</cx:pt>
          <cx:pt idx="7682">600</cx:pt>
          <cx:pt idx="7683">1000</cx:pt>
          <cx:pt idx="7684">1100</cx:pt>
          <cx:pt idx="7685">1000</cx:pt>
          <cx:pt idx="7686">0</cx:pt>
          <cx:pt idx="7687">0</cx:pt>
          <cx:pt idx="7688">800</cx:pt>
          <cx:pt idx="7689">1000</cx:pt>
          <cx:pt idx="7690">500</cx:pt>
          <cx:pt idx="7691">200</cx:pt>
          <cx:pt idx="7692">900</cx:pt>
          <cx:pt idx="7693">1300</cx:pt>
          <cx:pt idx="7694">600</cx:pt>
          <cx:pt idx="7695">700</cx:pt>
          <cx:pt idx="7696">5200</cx:pt>
          <cx:pt idx="7697">7900</cx:pt>
          <cx:pt idx="7698">8600</cx:pt>
          <cx:pt idx="7699">8200</cx:pt>
          <cx:pt idx="7700">3800</cx:pt>
          <cx:pt idx="7701">3000</cx:pt>
          <cx:pt idx="7702">3200</cx:pt>
          <cx:pt idx="7703">3800</cx:pt>
          <cx:pt idx="7704">4200</cx:pt>
          <cx:pt idx="7705">3000</cx:pt>
          <cx:pt idx="7706">2700</cx:pt>
          <cx:pt idx="7707">5600</cx:pt>
          <cx:pt idx="7708">19500</cx:pt>
          <cx:pt idx="7709">6100</cx:pt>
          <cx:pt idx="7710">5800</cx:pt>
          <cx:pt idx="7711">5900</cx:pt>
          <cx:pt idx="7712">4600</cx:pt>
          <cx:pt idx="7713">2000</cx:pt>
          <cx:pt idx="7714">4000</cx:pt>
          <cx:pt idx="7715">5000</cx:pt>
          <cx:pt idx="7716">3800</cx:pt>
          <cx:pt idx="7717">3200</cx:pt>
          <cx:pt idx="7718">2000</cx:pt>
          <cx:pt idx="7719">1800</cx:pt>
          <cx:pt idx="7720">1700</cx:pt>
          <cx:pt idx="7721">2000</cx:pt>
          <cx:pt idx="7722">2000</cx:pt>
          <cx:pt idx="7723">1800</cx:pt>
          <cx:pt idx="7724">1500</cx:pt>
          <cx:pt idx="7725">2400</cx:pt>
          <cx:pt idx="7726">2500</cx:pt>
          <cx:pt idx="7727">1900</cx:pt>
          <cx:pt idx="7728">1900</cx:pt>
          <cx:pt idx="7729">900</cx:pt>
          <cx:pt idx="7730">1100</cx:pt>
          <cx:pt idx="7731">800</cx:pt>
          <cx:pt idx="7732">900</cx:pt>
          <cx:pt idx="7733">1000</cx:pt>
          <cx:pt idx="7734">0</cx:pt>
          <cx:pt idx="7735">2000</cx:pt>
          <cx:pt idx="7736">1000</cx:pt>
          <cx:pt idx="7737">1200</cx:pt>
          <cx:pt idx="7738">900</cx:pt>
          <cx:pt idx="7739">1000</cx:pt>
          <cx:pt idx="7740">1200</cx:pt>
          <cx:pt idx="7741">3500</cx:pt>
          <cx:pt idx="7742">2700</cx:pt>
          <cx:pt idx="7743">3200</cx:pt>
          <cx:pt idx="7744">4600</cx:pt>
          <cx:pt idx="7745">5100</cx:pt>
          <cx:pt idx="7746">7800</cx:pt>
          <cx:pt idx="7747">2100</cx:pt>
          <cx:pt idx="7748">2000</cx:pt>
          <cx:pt idx="7749">2100</cx:pt>
          <cx:pt idx="7750">2100</cx:pt>
          <cx:pt idx="7751">5800</cx:pt>
          <cx:pt idx="7752">6900</cx:pt>
          <cx:pt idx="7753">6300</cx:pt>
          <cx:pt idx="7754">6800</cx:pt>
          <cx:pt idx="7755">6600</cx:pt>
          <cx:pt idx="7756">5900</cx:pt>
          <cx:pt idx="7757">3800</cx:pt>
          <cx:pt idx="7758">5100</cx:pt>
          <cx:pt idx="7759">3200</cx:pt>
          <cx:pt idx="7760">3500</cx:pt>
          <cx:pt idx="7761">1400</cx:pt>
          <cx:pt idx="7762">4000</cx:pt>
          <cx:pt idx="7763">4900</cx:pt>
          <cx:pt idx="7764">5400</cx:pt>
          <cx:pt idx="7765">4900</cx:pt>
          <cx:pt idx="7766">5100</cx:pt>
          <cx:pt idx="7767">4600</cx:pt>
          <cx:pt idx="7768">4400</cx:pt>
          <cx:pt idx="7769">5000</cx:pt>
          <cx:pt idx="7770">4400</cx:pt>
          <cx:pt idx="7771">3600</cx:pt>
          <cx:pt idx="7772">4100</cx:pt>
          <cx:pt idx="7773">3100</cx:pt>
          <cx:pt idx="7774">3100</cx:pt>
          <cx:pt idx="7775">2300</cx:pt>
          <cx:pt idx="7776">600</cx:pt>
          <cx:pt idx="7777">2500</cx:pt>
          <cx:pt idx="7778">2700</cx:pt>
          <cx:pt idx="7779">1900</cx:pt>
          <cx:pt idx="7780">2600</cx:pt>
          <cx:pt idx="7781">2500</cx:pt>
          <cx:pt idx="7782">1800</cx:pt>
          <cx:pt idx="7783">1400</cx:pt>
          <cx:pt idx="7784">4800</cx:pt>
          <cx:pt idx="7785">5300</cx:pt>
          <cx:pt idx="7786">5300</cx:pt>
          <cx:pt idx="7787">4900</cx:pt>
          <cx:pt idx="7788">5900</cx:pt>
          <cx:pt idx="7789">4500</cx:pt>
          <cx:pt idx="7790">4900</cx:pt>
          <cx:pt idx="7791">4800</cx:pt>
          <cx:pt idx="7792">6500</cx:pt>
          <cx:pt idx="7793">4300</cx:pt>
          <cx:pt idx="7794">4400</cx:pt>
          <cx:pt idx="7795">4000</cx:pt>
          <cx:pt idx="7796">4300</cx:pt>
          <cx:pt idx="7797">3500</cx:pt>
          <cx:pt idx="7798">3200</cx:pt>
          <cx:pt idx="7799">3700</cx:pt>
          <cx:pt idx="7800">3000</cx:pt>
          <cx:pt idx="7801">2900</cx:pt>
          <cx:pt idx="7802">3800</cx:pt>
          <cx:pt idx="7803">3500</cx:pt>
          <cx:pt idx="7804">2500</cx:pt>
          <cx:pt idx="7805">2500</cx:pt>
          <cx:pt idx="7806">6300</cx:pt>
          <cx:pt idx="7807">7000</cx:pt>
          <cx:pt idx="7808">1100</cx:pt>
          <cx:pt idx="7809">3900</cx:pt>
          <cx:pt idx="7810">4000</cx:pt>
          <cx:pt idx="7811">3100</cx:pt>
          <cx:pt idx="7812">900</cx:pt>
          <cx:pt idx="7813">6700</cx:pt>
          <cx:pt idx="7814">8500</cx:pt>
          <cx:pt idx="7815">5000</cx:pt>
          <cx:pt idx="7816">4600</cx:pt>
          <cx:pt idx="7817">7600</cx:pt>
          <cx:pt idx="7818">10000</cx:pt>
          <cx:pt idx="7819">2600</cx:pt>
          <cx:pt idx="7820">6400</cx:pt>
          <cx:pt idx="7821">6900</cx:pt>
          <cx:pt idx="7822">3700</cx:pt>
          <cx:pt idx="7823">6000</cx:pt>
          <cx:pt idx="7824">7300</cx:pt>
          <cx:pt idx="7825">5800</cx:pt>
          <cx:pt idx="7826">4900</cx:pt>
          <cx:pt idx="7827">4100</cx:pt>
          <cx:pt idx="7828">2900</cx:pt>
          <cx:pt idx="7829">3900</cx:pt>
          <cx:pt idx="7830">3800</cx:pt>
          <cx:pt idx="7831">3200</cx:pt>
          <cx:pt idx="7832">2500</cx:pt>
          <cx:pt idx="7833">1300</cx:pt>
          <cx:pt idx="7834">1900</cx:pt>
          <cx:pt idx="7835">1900</cx:pt>
          <cx:pt idx="7836">1700</cx:pt>
          <cx:pt idx="7837">1400</cx:pt>
          <cx:pt idx="7838">1400</cx:pt>
          <cx:pt idx="7839">3900</cx:pt>
          <cx:pt idx="7840">11300</cx:pt>
          <cx:pt idx="7841">17400</cx:pt>
          <cx:pt idx="7842">6000</cx:pt>
          <cx:pt idx="7843">3700</cx:pt>
          <cx:pt idx="7844">4300</cx:pt>
          <cx:pt idx="7845">3900</cx:pt>
          <cx:pt idx="7846">3500</cx:pt>
          <cx:pt idx="7847">3900</cx:pt>
          <cx:pt idx="7848">3300</cx:pt>
          <cx:pt idx="7849">3000</cx:pt>
          <cx:pt idx="7850">0</cx:pt>
          <cx:pt idx="7851">0</cx:pt>
          <cx:pt idx="7852">0</cx:pt>
          <cx:pt idx="7853">0</cx:pt>
          <cx:pt idx="7854">0</cx:pt>
          <cx:pt idx="7855">2600</cx:pt>
          <cx:pt idx="7856">100</cx:pt>
          <cx:pt idx="7857">1100</cx:pt>
          <cx:pt idx="7858">1000</cx:pt>
          <cx:pt idx="7859">0</cx:pt>
          <cx:pt idx="7860">0</cx:pt>
          <cx:pt idx="7861">2200</cx:pt>
          <cx:pt idx="7862">3600</cx:pt>
          <cx:pt idx="7863">3700</cx:pt>
          <cx:pt idx="7864">3200</cx:pt>
          <cx:pt idx="7865">2700</cx:pt>
          <cx:pt idx="7866">1500</cx:pt>
          <cx:pt idx="7867">2100</cx:pt>
          <cx:pt idx="7868">2300</cx:pt>
          <cx:pt idx="7869">1500</cx:pt>
          <cx:pt idx="7870">1500</cx:pt>
          <cx:pt idx="7871">1400</cx:pt>
          <cx:pt idx="7872">1000</cx:pt>
          <cx:pt idx="7873">1100</cx:pt>
          <cx:pt idx="7874">1200</cx:pt>
          <cx:pt idx="7875">900</cx:pt>
          <cx:pt idx="7876">1000</cx:pt>
          <cx:pt idx="7877">1400</cx:pt>
          <cx:pt idx="7878">1200</cx:pt>
          <cx:pt idx="7879">1300</cx:pt>
          <cx:pt idx="7880">1200</cx:pt>
          <cx:pt idx="7881">700</cx:pt>
          <cx:pt idx="7882">800</cx:pt>
          <cx:pt idx="7883">6300</cx:pt>
          <cx:pt idx="7884">6300</cx:pt>
          <cx:pt idx="7885">5200</cx:pt>
          <cx:pt idx="7886">7400</cx:pt>
          <cx:pt idx="7887">4300</cx:pt>
          <cx:pt idx="7888">5500</cx:pt>
          <cx:pt idx="7889">4800</cx:pt>
          <cx:pt idx="7890">6700</cx:pt>
          <cx:pt idx="7891">21800</cx:pt>
          <cx:pt idx="7892">4300</cx:pt>
          <cx:pt idx="7893">4600</cx:pt>
          <cx:pt idx="7894">2000</cx:pt>
          <cx:pt idx="7895">2500</cx:pt>
          <cx:pt idx="7896">1300</cx:pt>
          <cx:pt idx="7897">2100</cx:pt>
          <cx:pt idx="7898">1900</cx:pt>
          <cx:pt idx="7899">1600</cx:pt>
          <cx:pt idx="7900">1800</cx:pt>
          <cx:pt idx="7901">2000</cx:pt>
          <cx:pt idx="7902">2000</cx:pt>
          <cx:pt idx="7903">1600</cx:pt>
          <cx:pt idx="7904">1600</cx:pt>
          <cx:pt idx="7905">3400</cx:pt>
          <cx:pt idx="7906">3900</cx:pt>
          <cx:pt idx="7907">2800</cx:pt>
          <cx:pt idx="7908">4700</cx:pt>
          <cx:pt idx="7909">4200</cx:pt>
          <cx:pt idx="7910">15400</cx:pt>
          <cx:pt idx="7911">14600</cx:pt>
          <cx:pt idx="7912">2900</cx:pt>
          <cx:pt idx="7913">3900</cx:pt>
          <cx:pt idx="7914">3300</cx:pt>
          <cx:pt idx="7915">2900</cx:pt>
          <cx:pt idx="7916">2900</cx:pt>
          <cx:pt idx="7917">2800</cx:pt>
          <cx:pt idx="7918">3500</cx:pt>
          <cx:pt idx="7919">2600</cx:pt>
          <cx:pt idx="7920">2600</cx:pt>
          <cx:pt idx="7921">2100</cx:pt>
          <cx:pt idx="7922">2900</cx:pt>
          <cx:pt idx="7923">2300</cx:pt>
          <cx:pt idx="7924">2400</cx:pt>
          <cx:pt idx="7925">2800</cx:pt>
          <cx:pt idx="7926">2300</cx:pt>
          <cx:pt idx="7927">2100</cx:pt>
          <cx:pt idx="7928">3400</cx:pt>
          <cx:pt idx="7929">3100</cx:pt>
          <cx:pt idx="7930">3100</cx:pt>
          <cx:pt idx="7931">6300</cx:pt>
          <cx:pt idx="7932">4400</cx:pt>
          <cx:pt idx="7933">7200</cx:pt>
          <cx:pt idx="7934">4400</cx:pt>
          <cx:pt idx="7935">7000</cx:pt>
          <cx:pt idx="7936">7000</cx:pt>
          <cx:pt idx="7937">5600</cx:pt>
          <cx:pt idx="7938">1200</cx:pt>
          <cx:pt idx="7939">1100</cx:pt>
          <cx:pt idx="7940">900</cx:pt>
          <cx:pt idx="7941">900</cx:pt>
          <cx:pt idx="7942">1400</cx:pt>
          <cx:pt idx="7943">800</cx:pt>
          <cx:pt idx="7944">500</cx:pt>
          <cx:pt idx="7945">400</cx:pt>
          <cx:pt idx="7946">600</cx:pt>
          <cx:pt idx="7947">500</cx:pt>
          <cx:pt idx="7948">1300</cx:pt>
          <cx:pt idx="7949">5700</cx:pt>
          <cx:pt idx="7950">8400</cx:pt>
          <cx:pt idx="7951">6600</cx:pt>
          <cx:pt idx="7952">9700</cx:pt>
          <cx:pt idx="7953">14400</cx:pt>
          <cx:pt idx="7954">9500</cx:pt>
          <cx:pt idx="7955">8300</cx:pt>
          <cx:pt idx="7956">8100</cx:pt>
          <cx:pt idx="7957">11800</cx:pt>
          <cx:pt idx="7958">11000</cx:pt>
          <cx:pt idx="7959">13100</cx:pt>
          <cx:pt idx="7960">4000</cx:pt>
          <cx:pt idx="7961">4800</cx:pt>
          <cx:pt idx="7962">4200</cx:pt>
          <cx:pt idx="7963">4900</cx:pt>
          <cx:pt idx="7964">4700</cx:pt>
          <cx:pt idx="7965">4500</cx:pt>
          <cx:pt idx="7966">4200</cx:pt>
          <cx:pt idx="7967">3800</cx:pt>
          <cx:pt idx="7968">5800</cx:pt>
          <cx:pt idx="7969">5400</cx:pt>
          <cx:pt idx="7970">4900</cx:pt>
          <cx:pt idx="7971">6500</cx:pt>
          <cx:pt idx="7972">8400</cx:pt>
          <cx:pt idx="7973">6000</cx:pt>
          <cx:pt idx="7974">8300</cx:pt>
          <cx:pt idx="7975">7700</cx:pt>
          <cx:pt idx="7976">7800</cx:pt>
          <cx:pt idx="7977">8500</cx:pt>
          <cx:pt idx="7978">10800</cx:pt>
          <cx:pt idx="7979">6800</cx:pt>
          <cx:pt idx="7980">11500</cx:pt>
          <cx:pt idx="7981">11100</cx:pt>
          <cx:pt idx="7982">6100</cx:pt>
          <cx:pt idx="7983">11900</cx:pt>
          <cx:pt idx="7984">8300</cx:pt>
          <cx:pt idx="7985">11000</cx:pt>
          <cx:pt idx="7986">6300</cx:pt>
          <cx:pt idx="7987">1700</cx:pt>
          <cx:pt idx="7988">4100</cx:pt>
          <cx:pt idx="7989">900</cx:pt>
          <cx:pt idx="7990">4100</cx:pt>
          <cx:pt idx="7991">1900</cx:pt>
          <cx:pt idx="7992">2000</cx:pt>
          <cx:pt idx="7993">500</cx:pt>
          <cx:pt idx="7994">800</cx:pt>
          <cx:pt idx="7995">600</cx:pt>
          <cx:pt idx="7996">300</cx:pt>
          <cx:pt idx="7997">200</cx:pt>
          <cx:pt idx="7998">200</cx:pt>
          <cx:pt idx="7999">100</cx:pt>
          <cx:pt idx="8000">6100</cx:pt>
          <cx:pt idx="8001">6900</cx:pt>
          <cx:pt idx="8002">5200</cx:pt>
          <cx:pt idx="8003">6300</cx:pt>
          <cx:pt idx="8004">7000</cx:pt>
          <cx:pt idx="8005">5800</cx:pt>
          <cx:pt idx="8006">6400</cx:pt>
          <cx:pt idx="8007">7800</cx:pt>
          <cx:pt idx="8008">7500</cx:pt>
          <cx:pt idx="8009">5600</cx:pt>
          <cx:pt idx="8010">5200</cx:pt>
          <cx:pt idx="8011">5300</cx:pt>
          <cx:pt idx="8012">5500</cx:pt>
          <cx:pt idx="8013">3800</cx:pt>
          <cx:pt idx="8014">4900</cx:pt>
          <cx:pt idx="8015">5000</cx:pt>
          <cx:pt idx="8016">4700</cx:pt>
          <cx:pt idx="8017">4500</cx:pt>
          <cx:pt idx="8018">4600</cx:pt>
          <cx:pt idx="8019">4600</cx:pt>
          <cx:pt idx="8020">5200</cx:pt>
          <cx:pt idx="8021">4900</cx:pt>
          <cx:pt idx="8022">900</cx:pt>
          <cx:pt idx="8023">1200</cx:pt>
          <cx:pt idx="8024">1100</cx:pt>
          <cx:pt idx="8025">1100</cx:pt>
          <cx:pt idx="8026">1400</cx:pt>
          <cx:pt idx="8027">1400</cx:pt>
          <cx:pt idx="8028">900</cx:pt>
          <cx:pt idx="8029">1300</cx:pt>
          <cx:pt idx="8030">1600</cx:pt>
          <cx:pt idx="8031">1100</cx:pt>
          <cx:pt idx="8032">1200</cx:pt>
          <cx:pt idx="8033">0</cx:pt>
          <cx:pt idx="8034">0</cx:pt>
          <cx:pt idx="8035">0</cx:pt>
          <cx:pt idx="8036">0</cx:pt>
          <cx:pt idx="8037">0</cx:pt>
          <cx:pt idx="8038">100</cx:pt>
          <cx:pt idx="8039">0</cx:pt>
          <cx:pt idx="8040">0</cx:pt>
          <cx:pt idx="8041">100</cx:pt>
          <cx:pt idx="8042">0</cx:pt>
          <cx:pt idx="8043">0</cx:pt>
          <cx:pt idx="8044">2700</cx:pt>
          <cx:pt idx="8045">3000</cx:pt>
          <cx:pt idx="8046">3700</cx:pt>
          <cx:pt idx="8047">3200</cx:pt>
          <cx:pt idx="8048">3100</cx:pt>
          <cx:pt idx="8049">2900</cx:pt>
          <cx:pt idx="8050">7600</cx:pt>
          <cx:pt idx="8051">200</cx:pt>
          <cx:pt idx="8052">1400</cx:pt>
          <cx:pt idx="8053">2800</cx:pt>
          <cx:pt idx="8054">2700</cx:pt>
          <cx:pt idx="8055">4300</cx:pt>
          <cx:pt idx="8056">5100</cx:pt>
          <cx:pt idx="8057">4700</cx:pt>
          <cx:pt idx="8058">5600</cx:pt>
          <cx:pt idx="8059">4700</cx:pt>
          <cx:pt idx="8060">3400</cx:pt>
          <cx:pt idx="8061">3400</cx:pt>
          <cx:pt idx="8062">3700</cx:pt>
          <cx:pt idx="8063">3600</cx:pt>
          <cx:pt idx="8064">3800</cx:pt>
          <cx:pt idx="8065">3000</cx:pt>
          <cx:pt idx="8066">5100</cx:pt>
          <cx:pt idx="8067">3400</cx:pt>
          <cx:pt idx="8068">4800</cx:pt>
          <cx:pt idx="8069">5700</cx:pt>
          <cx:pt idx="8070">6600</cx:pt>
          <cx:pt idx="8071">3300</cx:pt>
          <cx:pt idx="8072">4800</cx:pt>
          <cx:pt idx="8073">5100</cx:pt>
          <cx:pt idx="8074">4800</cx:pt>
          <cx:pt idx="8075">4300</cx:pt>
          <cx:pt idx="8076">4300</cx:pt>
          <cx:pt idx="8077">1900</cx:pt>
          <cx:pt idx="8078">2000</cx:pt>
          <cx:pt idx="8079">1000</cx:pt>
          <cx:pt idx="8080">1600</cx:pt>
          <cx:pt idx="8081">2600</cx:pt>
          <cx:pt idx="8082">1400</cx:pt>
          <cx:pt idx="8083">3200</cx:pt>
          <cx:pt idx="8084">1200</cx:pt>
          <cx:pt idx="8085">2400</cx:pt>
          <cx:pt idx="8086">1300</cx:pt>
          <cx:pt idx="8087">1300</cx:pt>
          <cx:pt idx="8088">9100</cx:pt>
          <cx:pt idx="8089">9900</cx:pt>
          <cx:pt idx="8090">8800</cx:pt>
          <cx:pt idx="8091">9400</cx:pt>
          <cx:pt idx="8092">11700</cx:pt>
          <cx:pt idx="8093">7600</cx:pt>
          <cx:pt idx="8094">6900</cx:pt>
          <cx:pt idx="8095">5700</cx:pt>
          <cx:pt idx="8096">2900</cx:pt>
          <cx:pt idx="8097">6600</cx:pt>
          <cx:pt idx="8098">7600</cx:pt>
          <cx:pt idx="8099">1700</cx:pt>
          <cx:pt idx="8100">1800</cx:pt>
          <cx:pt idx="8101">1400</cx:pt>
          <cx:pt idx="8102">2200</cx:pt>
          <cx:pt idx="8103">2600</cx:pt>
          <cx:pt idx="8104">1900</cx:pt>
          <cx:pt idx="8105">2300</cx:pt>
          <cx:pt idx="8106">1600</cx:pt>
          <cx:pt idx="8107">2400</cx:pt>
          <cx:pt idx="8108">2900</cx:pt>
          <cx:pt idx="8109">2300</cx:pt>
          <cx:pt idx="8110">10900</cx:pt>
          <cx:pt idx="8111">6400</cx:pt>
          <cx:pt idx="8112">5900</cx:pt>
          <cx:pt idx="8113">5100</cx:pt>
          <cx:pt idx="8114">5900</cx:pt>
          <cx:pt idx="8115">4700</cx:pt>
          <cx:pt idx="8116">5900</cx:pt>
          <cx:pt idx="8117">6300</cx:pt>
          <cx:pt idx="8118">6200</cx:pt>
          <cx:pt idx="8119">4100</cx:pt>
          <cx:pt idx="8120">5100</cx:pt>
          <cx:pt idx="8121">2700</cx:pt>
          <cx:pt idx="8122">3700</cx:pt>
          <cx:pt idx="8123">4300</cx:pt>
          <cx:pt idx="8124">1800</cx:pt>
          <cx:pt idx="8125">2100</cx:pt>
          <cx:pt idx="8126">1000</cx:pt>
          <cx:pt idx="8127">3200</cx:pt>
          <cx:pt idx="8128">2200</cx:pt>
          <cx:pt idx="8129">3000</cx:pt>
          <cx:pt idx="8130">2300</cx:pt>
          <cx:pt idx="8131">2100</cx:pt>
          <cx:pt idx="8132">3500</cx:pt>
          <cx:pt idx="8133">4700</cx:pt>
          <cx:pt idx="8134">3300</cx:pt>
          <cx:pt idx="8135">10800</cx:pt>
          <cx:pt idx="8136">3100</cx:pt>
          <cx:pt idx="8137">3400</cx:pt>
          <cx:pt idx="8138">3400</cx:pt>
          <cx:pt idx="8139">4100</cx:pt>
          <cx:pt idx="8140">4000</cx:pt>
          <cx:pt idx="8141">3400</cx:pt>
          <cx:pt idx="8142">3100</cx:pt>
          <cx:pt idx="8143">5000</cx:pt>
          <cx:pt idx="8144">6000</cx:pt>
          <cx:pt idx="8145">6000</cx:pt>
          <cx:pt idx="8146">6400</cx:pt>
          <cx:pt idx="8147">11100</cx:pt>
          <cx:pt idx="8148">4700</cx:pt>
          <cx:pt idx="8149">4600</cx:pt>
          <cx:pt idx="8150">6000</cx:pt>
          <cx:pt idx="8151">4400</cx:pt>
          <cx:pt idx="8152">3500</cx:pt>
          <cx:pt idx="8153">3000</cx:pt>
          <cx:pt idx="8154">5200</cx:pt>
          <cx:pt idx="8155">5400</cx:pt>
          <cx:pt idx="8156">2900</cx:pt>
          <cx:pt idx="8157">4400</cx:pt>
          <cx:pt idx="8158">2200</cx:pt>
          <cx:pt idx="8159">6100</cx:pt>
          <cx:pt idx="8160">4600</cx:pt>
          <cx:pt idx="8161">4300</cx:pt>
          <cx:pt idx="8162">4000</cx:pt>
          <cx:pt idx="8163">4300</cx:pt>
          <cx:pt idx="8164">3700</cx:pt>
          <cx:pt idx="8165">3800</cx:pt>
          <cx:pt idx="8166">500</cx:pt>
          <cx:pt idx="8167">10400</cx:pt>
          <cx:pt idx="8168">2700</cx:pt>
          <cx:pt idx="8169">11200</cx:pt>
          <cx:pt idx="8170">500</cx:pt>
          <cx:pt idx="8171">1000</cx:pt>
          <cx:pt idx="8172">100</cx:pt>
          <cx:pt idx="8173">0</cx:pt>
          <cx:pt idx="8174">2600</cx:pt>
          <cx:pt idx="8175">0</cx:pt>
          <cx:pt idx="8176">4600</cx:pt>
          <cx:pt idx="8177">7400</cx:pt>
          <cx:pt idx="8178">2500</cx:pt>
          <cx:pt idx="8179">4200</cx:pt>
          <cx:pt idx="8180">5100</cx:pt>
          <cx:pt idx="8181">4300</cx:pt>
          <cx:pt idx="8182">3700</cx:pt>
          <cx:pt idx="8183">3500</cx:pt>
          <cx:pt idx="8184">3200</cx:pt>
          <cx:pt idx="8185">3000</cx:pt>
          <cx:pt idx="8186">3000</cx:pt>
          <cx:pt idx="8187">2800</cx:pt>
          <cx:pt idx="8188">3600</cx:pt>
          <cx:pt idx="8189">2400</cx:pt>
          <cx:pt idx="8190">3700</cx:pt>
          <cx:pt idx="8191">4200</cx:pt>
          <cx:pt idx="8192">2500</cx:pt>
          <cx:pt idx="8193">3200</cx:pt>
          <cx:pt idx="8194">2700</cx:pt>
          <cx:pt idx="8195">2900</cx:pt>
          <cx:pt idx="8196">3400</cx:pt>
          <cx:pt idx="8197">3600</cx:pt>
          <cx:pt idx="8198">3300</cx:pt>
          <cx:pt idx="8199">3900</cx:pt>
          <cx:pt idx="8200">4900</cx:pt>
          <cx:pt idx="8201">4300</cx:pt>
          <cx:pt idx="8202">3600</cx:pt>
          <cx:pt idx="8203">3400</cx:pt>
          <cx:pt idx="8204">5800</cx:pt>
          <cx:pt idx="8205">400</cx:pt>
          <cx:pt idx="8206">4300</cx:pt>
          <cx:pt idx="8207">3200</cx:pt>
          <cx:pt idx="8208">3900</cx:pt>
          <cx:pt idx="8209">900</cx:pt>
          <cx:pt idx="8210">300</cx:pt>
          <cx:pt idx="8211">1700</cx:pt>
          <cx:pt idx="8212">1300</cx:pt>
          <cx:pt idx="8213">1900</cx:pt>
          <cx:pt idx="8214">1700</cx:pt>
          <cx:pt idx="8215">700</cx:pt>
          <cx:pt idx="8216">1300</cx:pt>
          <cx:pt idx="8217">2000</cx:pt>
          <cx:pt idx="8218">2600</cx:pt>
          <cx:pt idx="8219">1100</cx:pt>
          <cx:pt idx="8220">3800</cx:pt>
          <cx:pt idx="8221">3100</cx:pt>
          <cx:pt idx="8222">2200</cx:pt>
          <cx:pt idx="8223">2200</cx:pt>
          <cx:pt idx="8224">6500</cx:pt>
          <cx:pt idx="8225">6000</cx:pt>
          <cx:pt idx="8226">9900</cx:pt>
          <cx:pt idx="8227">8900</cx:pt>
          <cx:pt idx="8228">9800</cx:pt>
          <cx:pt idx="8229">6400</cx:pt>
          <cx:pt idx="8230">7000</cx:pt>
          <cx:pt idx="8231">1900</cx:pt>
          <cx:pt idx="8232">2100</cx:pt>
          <cx:pt idx="8233">2000</cx:pt>
          <cx:pt idx="8234">1500</cx:pt>
          <cx:pt idx="8235">2000</cx:pt>
          <cx:pt idx="8236">1800</cx:pt>
          <cx:pt idx="8237">1900</cx:pt>
          <cx:pt idx="8238">1700</cx:pt>
          <cx:pt idx="8239">2000</cx:pt>
          <cx:pt idx="8240">1800</cx:pt>
          <cx:pt idx="8241">1600</cx:pt>
          <cx:pt idx="8242">3400</cx:pt>
          <cx:pt idx="8243">3000</cx:pt>
          <cx:pt idx="8244">2700</cx:pt>
          <cx:pt idx="8245">3500</cx:pt>
          <cx:pt idx="8246">2700</cx:pt>
          <cx:pt idx="8247">2800</cx:pt>
          <cx:pt idx="8248">2200</cx:pt>
          <cx:pt idx="8249">5000</cx:pt>
          <cx:pt idx="8250">3000</cx:pt>
          <cx:pt idx="8251">3600</cx:pt>
          <cx:pt idx="8252">3200</cx:pt>
          <cx:pt idx="8253">8900</cx:pt>
          <cx:pt idx="8254">11300</cx:pt>
          <cx:pt idx="8255">12200</cx:pt>
          <cx:pt idx="8256">16100</cx:pt>
          <cx:pt idx="8257">15100</cx:pt>
          <cx:pt idx="8258">94300</cx:pt>
          <cx:pt idx="8259">45600</cx:pt>
          <cx:pt idx="8260">8700</cx:pt>
          <cx:pt idx="8261">7600</cx:pt>
          <cx:pt idx="8262">6100</cx:pt>
          <cx:pt idx="8263">5600</cx:pt>
          <cx:pt idx="8264">1500</cx:pt>
          <cx:pt idx="8265">1300</cx:pt>
          <cx:pt idx="8266">800</cx:pt>
          <cx:pt idx="8267">2900</cx:pt>
          <cx:pt idx="8268">2200</cx:pt>
          <cx:pt idx="8269">1300</cx:pt>
          <cx:pt idx="8270">1300</cx:pt>
          <cx:pt idx="8271">1500</cx:pt>
          <cx:pt idx="8272">1500</cx:pt>
          <cx:pt idx="8273">900</cx:pt>
          <cx:pt idx="8274">1400</cx:pt>
          <cx:pt idx="8275">4200</cx:pt>
          <cx:pt idx="8276">5000</cx:pt>
          <cx:pt idx="8277">2400</cx:pt>
          <cx:pt idx="8278">3900</cx:pt>
          <cx:pt idx="8279">4400</cx:pt>
          <cx:pt idx="8280">4000</cx:pt>
          <cx:pt idx="8281">4700</cx:pt>
          <cx:pt idx="8282">3300</cx:pt>
          <cx:pt idx="8283">3800</cx:pt>
          <cx:pt idx="8284">3900</cx:pt>
          <cx:pt idx="8285">3200</cx:pt>
          <cx:pt idx="8286">1200</cx:pt>
          <cx:pt idx="8287">1900</cx:pt>
          <cx:pt idx="8288">1500</cx:pt>
          <cx:pt idx="8289">1900</cx:pt>
          <cx:pt idx="8290">2300</cx:pt>
          <cx:pt idx="8291">2500</cx:pt>
          <cx:pt idx="8292">1600</cx:pt>
          <cx:pt idx="8293">2200</cx:pt>
          <cx:pt idx="8294">2100</cx:pt>
          <cx:pt idx="8295">1500</cx:pt>
          <cx:pt idx="8296">1400</cx:pt>
          <cx:pt idx="8297">2200</cx:pt>
          <cx:pt idx="8298">2200</cx:pt>
          <cx:pt idx="8299">1700</cx:pt>
          <cx:pt idx="8300">1900</cx:pt>
          <cx:pt idx="8301">1800</cx:pt>
          <cx:pt idx="8302">3600</cx:pt>
          <cx:pt idx="8303">100</cx:pt>
          <cx:pt idx="8304">1500</cx:pt>
          <cx:pt idx="8305">2300</cx:pt>
          <cx:pt idx="8306">2800</cx:pt>
          <cx:pt idx="8307">1700</cx:pt>
          <cx:pt idx="8308">2900</cx:pt>
          <cx:pt idx="8309">3100</cx:pt>
          <cx:pt idx="8310">2800</cx:pt>
          <cx:pt idx="8311">3700</cx:pt>
          <cx:pt idx="8312">2700</cx:pt>
          <cx:pt idx="8313">3100</cx:pt>
          <cx:pt idx="8314">3600</cx:pt>
          <cx:pt idx="8315">2800</cx:pt>
          <cx:pt idx="8316">2600</cx:pt>
          <cx:pt idx="8317">7200</cx:pt>
          <cx:pt idx="8318">8200</cx:pt>
          <cx:pt idx="8319">1900</cx:pt>
          <cx:pt idx="8320">1900</cx:pt>
          <cx:pt idx="8321">1500</cx:pt>
          <cx:pt idx="8322">1800</cx:pt>
          <cx:pt idx="8323">1700</cx:pt>
          <cx:pt idx="8324">1500</cx:pt>
          <cx:pt idx="8325">1600</cx:pt>
          <cx:pt idx="8326">1500</cx:pt>
          <cx:pt idx="8327">2100</cx:pt>
          <cx:pt idx="8328">1600</cx:pt>
          <cx:pt idx="8329">1000</cx:pt>
          <cx:pt idx="8330">1700</cx:pt>
          <cx:pt idx="8331">1900</cx:pt>
          <cx:pt idx="8332">1900</cx:pt>
          <cx:pt idx="8333">14900</cx:pt>
          <cx:pt idx="8334">2000</cx:pt>
          <cx:pt idx="8335">100</cx:pt>
          <cx:pt idx="8336">2600</cx:pt>
          <cx:pt idx="8337">1800</cx:pt>
          <cx:pt idx="8338">1700</cx:pt>
          <cx:pt idx="8339">1800</cx:pt>
          <cx:pt idx="8340">1500</cx:pt>
          <cx:pt idx="8341">4200</cx:pt>
          <cx:pt idx="8342">6300</cx:pt>
          <cx:pt idx="8343">6900</cx:pt>
          <cx:pt idx="8344">7200</cx:pt>
          <cx:pt idx="8345">5200</cx:pt>
          <cx:pt idx="8346">4600</cx:pt>
          <cx:pt idx="8347">5000</cx:pt>
          <cx:pt idx="8348">4900</cx:pt>
          <cx:pt idx="8349">4900</cx:pt>
          <cx:pt idx="8350">3400</cx:pt>
          <cx:pt idx="8351">4200</cx:pt>
          <cx:pt idx="8352">100</cx:pt>
          <cx:pt idx="8353">100</cx:pt>
          <cx:pt idx="8354">0</cx:pt>
          <cx:pt idx="8355">100</cx:pt>
          <cx:pt idx="8356">0</cx:pt>
          <cx:pt idx="8357">0</cx:pt>
          <cx:pt idx="8358">100</cx:pt>
          <cx:pt idx="8359">0</cx:pt>
          <cx:pt idx="8360">100</cx:pt>
          <cx:pt idx="8361">0</cx:pt>
          <cx:pt idx="8362">0</cx:pt>
          <cx:pt idx="8363">5200</cx:pt>
          <cx:pt idx="8364">6000</cx:pt>
          <cx:pt idx="8365">5200</cx:pt>
          <cx:pt idx="8366">5100</cx:pt>
          <cx:pt idx="8367">5300</cx:pt>
          <cx:pt idx="8368">11000</cx:pt>
          <cx:pt idx="8369">3800</cx:pt>
          <cx:pt idx="8370">4900</cx:pt>
          <cx:pt idx="8371">6100</cx:pt>
          <cx:pt idx="8372">3300</cx:pt>
          <cx:pt idx="8373">2800</cx:pt>
          <cx:pt idx="8374">5600</cx:pt>
          <cx:pt idx="8375">5100</cx:pt>
          <cx:pt idx="8376">6000</cx:pt>
          <cx:pt idx="8377">5900</cx:pt>
          <cx:pt idx="8378">2200</cx:pt>
          <cx:pt idx="8379">4300</cx:pt>
          <cx:pt idx="8380">3800</cx:pt>
          <cx:pt idx="8381">4800</cx:pt>
          <cx:pt idx="8382">4300</cx:pt>
          <cx:pt idx="8383">3700</cx:pt>
          <cx:pt idx="8384">3500</cx:pt>
          <cx:pt idx="8385">0</cx:pt>
          <cx:pt idx="8386">0</cx:pt>
          <cx:pt idx="8387">0</cx:pt>
          <cx:pt idx="8388">0</cx:pt>
          <cx:pt idx="8389">0</cx:pt>
          <cx:pt idx="8390">0</cx:pt>
          <cx:pt idx="8391">0</cx:pt>
          <cx:pt idx="8392">5800</cx:pt>
          <cx:pt idx="8393">9100</cx:pt>
          <cx:pt idx="8394">12400</cx:pt>
          <cx:pt idx="8395">14300</cx:pt>
          <cx:pt idx="8396">4600</cx:pt>
          <cx:pt idx="8397">5500</cx:pt>
          <cx:pt idx="8398">5600</cx:pt>
          <cx:pt idx="8399">4200</cx:pt>
          <cx:pt idx="8400">5800</cx:pt>
          <cx:pt idx="8401">4200</cx:pt>
          <cx:pt idx="8402">5300</cx:pt>
          <cx:pt idx="8403">3900</cx:pt>
          <cx:pt idx="8404">4500</cx:pt>
          <cx:pt idx="8405">4700</cx:pt>
          <cx:pt idx="8406">4200</cx:pt>
          <cx:pt idx="8407">1900</cx:pt>
          <cx:pt idx="8408">2000</cx:pt>
          <cx:pt idx="8409">2500</cx:pt>
          <cx:pt idx="8410">2000</cx:pt>
          <cx:pt idx="8411">1800</cx:pt>
          <cx:pt idx="8412">1600</cx:pt>
          <cx:pt idx="8413">1800</cx:pt>
          <cx:pt idx="8414">1700</cx:pt>
          <cx:pt idx="8415">2000</cx:pt>
          <cx:pt idx="8416">1600</cx:pt>
          <cx:pt idx="8417">1500</cx:pt>
          <cx:pt idx="8418">2300</cx:pt>
          <cx:pt idx="8419">2800</cx:pt>
          <cx:pt idx="8420">2000</cx:pt>
          <cx:pt idx="8421">2300</cx:pt>
          <cx:pt idx="8422">2700</cx:pt>
          <cx:pt idx="8423">1900</cx:pt>
          <cx:pt idx="8424">2800</cx:pt>
          <cx:pt idx="8425">3300</cx:pt>
          <cx:pt idx="8426">2300</cx:pt>
          <cx:pt idx="8427">2300</cx:pt>
          <cx:pt idx="8428">2000</cx:pt>
          <cx:pt idx="8429">700</cx:pt>
          <cx:pt idx="8430">900</cx:pt>
          <cx:pt idx="8431">1600</cx:pt>
          <cx:pt idx="8432">2800</cx:pt>
          <cx:pt idx="8433">3000</cx:pt>
          <cx:pt idx="8434">3300</cx:pt>
          <cx:pt idx="8435">3600</cx:pt>
          <cx:pt idx="8436">3900</cx:pt>
          <cx:pt idx="8437">3800</cx:pt>
          <cx:pt idx="8438">3400</cx:pt>
          <cx:pt idx="8439">2100</cx:pt>
          <cx:pt idx="8440">3000</cx:pt>
          <cx:pt idx="8441">3500</cx:pt>
          <cx:pt idx="8442">2500</cx:pt>
          <cx:pt idx="8443">2700</cx:pt>
          <cx:pt idx="8444">2400</cx:pt>
          <cx:pt idx="8445">4000</cx:pt>
          <cx:pt idx="8446">3400</cx:pt>
          <cx:pt idx="8447">4700</cx:pt>
          <cx:pt idx="8448">4600</cx:pt>
          <cx:pt idx="8449">4900</cx:pt>
          <cx:pt idx="8450">6000</cx:pt>
          <cx:pt idx="8451">1900</cx:pt>
          <cx:pt idx="8452">2400</cx:pt>
          <cx:pt idx="8453">1700</cx:pt>
          <cx:pt idx="8454">1800</cx:pt>
          <cx:pt idx="8455">2600</cx:pt>
          <cx:pt idx="8456">2300</cx:pt>
          <cx:pt idx="8457">3200</cx:pt>
          <cx:pt idx="8458">2300</cx:pt>
          <cx:pt idx="8459">3000</cx:pt>
          <cx:pt idx="8460">2400</cx:pt>
          <cx:pt idx="8461">2000</cx:pt>
          <cx:pt idx="8462">1000</cx:pt>
          <cx:pt idx="8463">1400</cx:pt>
          <cx:pt idx="8464">900</cx:pt>
          <cx:pt idx="8465">1700</cx:pt>
          <cx:pt idx="8466">1500</cx:pt>
          <cx:pt idx="8467">1400</cx:pt>
          <cx:pt idx="8468">1300</cx:pt>
          <cx:pt idx="8469">1800</cx:pt>
          <cx:pt idx="8470">1500</cx:pt>
          <cx:pt idx="8471">2000</cx:pt>
          <cx:pt idx="8472">1300</cx:pt>
          <cx:pt idx="8473">2100</cx:pt>
          <cx:pt idx="8474">2300</cx:pt>
          <cx:pt idx="8475">1400</cx:pt>
          <cx:pt idx="8476">1700</cx:pt>
          <cx:pt idx="8477">1600</cx:pt>
          <cx:pt idx="8478">1600</cx:pt>
          <cx:pt idx="8479">1800</cx:pt>
          <cx:pt idx="8480">1700</cx:pt>
          <cx:pt idx="8481">1800</cx:pt>
          <cx:pt idx="8482">1200</cx:pt>
          <cx:pt idx="8483">1400</cx:pt>
          <cx:pt idx="8484">0</cx:pt>
          <cx:pt idx="8485">100</cx:pt>
          <cx:pt idx="8486">100</cx:pt>
          <cx:pt idx="8487">0</cx:pt>
          <cx:pt idx="8488">0</cx:pt>
          <cx:pt idx="8489">0</cx:pt>
          <cx:pt idx="8490">0</cx:pt>
          <cx:pt idx="8491">100</cx:pt>
          <cx:pt idx="8492">100</cx:pt>
          <cx:pt idx="8493">0</cx:pt>
          <cx:pt idx="8494">1000</cx:pt>
          <cx:pt idx="8495">6000</cx:pt>
          <cx:pt idx="8496">6000</cx:pt>
          <cx:pt idx="8497">5400</cx:pt>
          <cx:pt idx="8498">4600</cx:pt>
          <cx:pt idx="8499">4300</cx:pt>
          <cx:pt idx="8500">4700</cx:pt>
          <cx:pt idx="8501">4100</cx:pt>
          <cx:pt idx="8502">1000</cx:pt>
          <cx:pt idx="8503">3700</cx:pt>
          <cx:pt idx="8504">3300</cx:pt>
          <cx:pt idx="8505">4400</cx:pt>
          <cx:pt idx="8506">2100</cx:pt>
          <cx:pt idx="8507">2300</cx:pt>
          <cx:pt idx="8508">2300</cx:pt>
          <cx:pt idx="8509">3500</cx:pt>
          <cx:pt idx="8510">2300</cx:pt>
          <cx:pt idx="8511">600</cx:pt>
          <cx:pt idx="8512">4900</cx:pt>
          <cx:pt idx="8513">1900</cx:pt>
          <cx:pt idx="8514">3700</cx:pt>
          <cx:pt idx="8515">2100</cx:pt>
          <cx:pt idx="8516">1700</cx:pt>
          <cx:pt idx="8517">3700</cx:pt>
          <cx:pt idx="8518">1800</cx:pt>
          <cx:pt idx="8519">3200</cx:pt>
          <cx:pt idx="8520">4200</cx:pt>
          <cx:pt idx="8521">4800</cx:pt>
          <cx:pt idx="8522">4500</cx:pt>
          <cx:pt idx="8523">2700</cx:pt>
          <cx:pt idx="8524">4200</cx:pt>
          <cx:pt idx="8525">4300</cx:pt>
          <cx:pt idx="8526">3500</cx:pt>
          <cx:pt idx="8527">3700</cx:pt>
          <cx:pt idx="8528">5300</cx:pt>
          <cx:pt idx="8529">4100</cx:pt>
          <cx:pt idx="8530">5500</cx:pt>
          <cx:pt idx="8531">4500</cx:pt>
          <cx:pt idx="8532">5600</cx:pt>
          <cx:pt idx="8533">4400</cx:pt>
          <cx:pt idx="8534">6000</cx:pt>
          <cx:pt idx="8535">7000</cx:pt>
          <cx:pt idx="8536">2400</cx:pt>
          <cx:pt idx="8537">0</cx:pt>
          <cx:pt idx="8538">0</cx:pt>
          <cx:pt idx="8539">4500</cx:pt>
          <cx:pt idx="8540">5900</cx:pt>
          <cx:pt idx="8541">4500</cx:pt>
          <cx:pt idx="8542">5300</cx:pt>
          <cx:pt idx="8543">4700</cx:pt>
          <cx:pt idx="8544">3800</cx:pt>
          <cx:pt idx="8545">4100</cx:pt>
          <cx:pt idx="8546">3600</cx:pt>
          <cx:pt idx="8547">3700</cx:pt>
          <cx:pt idx="8548">3400</cx:pt>
          <cx:pt idx="8549">2600</cx:pt>
          <cx:pt idx="8550">3300</cx:pt>
          <cx:pt idx="8551">3300</cx:pt>
          <cx:pt idx="8552">2000</cx:pt>
          <cx:pt idx="8553">1600</cx:pt>
          <cx:pt idx="8554">1400</cx:pt>
          <cx:pt idx="8555">1600</cx:pt>
          <cx:pt idx="8556">1700</cx:pt>
          <cx:pt idx="8557">1600</cx:pt>
          <cx:pt idx="8558">1800</cx:pt>
          <cx:pt idx="8559">2100</cx:pt>
          <cx:pt idx="8560">1600</cx:pt>
          <cx:pt idx="8561">700</cx:pt>
          <cx:pt idx="8562">700</cx:pt>
          <cx:pt idx="8563">700</cx:pt>
          <cx:pt idx="8564">800</cx:pt>
          <cx:pt idx="8565">600</cx:pt>
          <cx:pt idx="8566">600</cx:pt>
          <cx:pt idx="8567">1400</cx:pt>
          <cx:pt idx="8568">600</cx:pt>
          <cx:pt idx="8569">1500</cx:pt>
          <cx:pt idx="8570">500</cx:pt>
          <cx:pt idx="8571">600</cx:pt>
          <cx:pt idx="8572">1400</cx:pt>
          <cx:pt idx="8573">1900</cx:pt>
          <cx:pt idx="8574">1400</cx:pt>
          <cx:pt idx="8575">2800</cx:pt>
          <cx:pt idx="8576">1400</cx:pt>
          <cx:pt idx="8577">1400</cx:pt>
          <cx:pt idx="8578">1900</cx:pt>
          <cx:pt idx="8579">1400</cx:pt>
          <cx:pt idx="8580">1000</cx:pt>
          <cx:pt idx="8581">1300</cx:pt>
          <cx:pt idx="8582">1200</cx:pt>
          <cx:pt idx="8583">0</cx:pt>
          <cx:pt idx="8584">0</cx:pt>
          <cx:pt idx="8585">0</cx:pt>
          <cx:pt idx="8586">0</cx:pt>
          <cx:pt idx="8587">0</cx:pt>
          <cx:pt idx="8588">0</cx:pt>
          <cx:pt idx="8589">0</cx:pt>
          <cx:pt idx="8590">0</cx:pt>
          <cx:pt idx="8591">0</cx:pt>
          <cx:pt idx="8592">0</cx:pt>
          <cx:pt idx="8593">0</cx:pt>
          <cx:pt idx="8594">0</cx:pt>
          <cx:pt idx="8595">0</cx:pt>
          <cx:pt idx="8596">0</cx:pt>
          <cx:pt idx="8597">0</cx:pt>
          <cx:pt idx="8598">0</cx:pt>
          <cx:pt idx="8599">0</cx:pt>
          <cx:pt idx="8600">0</cx:pt>
          <cx:pt idx="8601">0</cx:pt>
          <cx:pt idx="8602">0</cx:pt>
          <cx:pt idx="8603">0</cx:pt>
          <cx:pt idx="8604">0</cx:pt>
          <cx:pt idx="8605">2600</cx:pt>
          <cx:pt idx="8606">2900</cx:pt>
          <cx:pt idx="8607">2600</cx:pt>
          <cx:pt idx="8608">3200</cx:pt>
          <cx:pt idx="8609">2800</cx:pt>
          <cx:pt idx="8610">2600</cx:pt>
          <cx:pt idx="8611">3100</cx:pt>
          <cx:pt idx="8612">2900</cx:pt>
          <cx:pt idx="8613">2500</cx:pt>
          <cx:pt idx="8614">2500</cx:pt>
          <cx:pt idx="8615">2300</cx:pt>
          <cx:pt idx="8616">3000</cx:pt>
          <cx:pt idx="8617">4500</cx:pt>
          <cx:pt idx="8618">3800</cx:pt>
          <cx:pt idx="8619">2900</cx:pt>
          <cx:pt idx="8620">2500</cx:pt>
          <cx:pt idx="8621">2400</cx:pt>
          <cx:pt idx="8622">3800</cx:pt>
          <cx:pt idx="8623">3000</cx:pt>
          <cx:pt idx="8624">3100</cx:pt>
          <cx:pt idx="8625">4000</cx:pt>
          <cx:pt idx="8626">3400</cx:pt>
          <cx:pt idx="8627">400</cx:pt>
          <cx:pt idx="8628">300</cx:pt>
          <cx:pt idx="8629">400</cx:pt>
          <cx:pt idx="8630">200</cx:pt>
          <cx:pt idx="8631">500</cx:pt>
          <cx:pt idx="8632">400</cx:pt>
          <cx:pt idx="8633">400</cx:pt>
          <cx:pt idx="8634">400</cx:pt>
          <cx:pt idx="8635">100</cx:pt>
          <cx:pt idx="8636">0</cx:pt>
          <cx:pt idx="8637">0</cx:pt>
          <cx:pt idx="8638">5000</cx:pt>
          <cx:pt idx="8639">3500</cx:pt>
          <cx:pt idx="8640">10000</cx:pt>
          <cx:pt idx="8641">4900</cx:pt>
          <cx:pt idx="8642">2200</cx:pt>
          <cx:pt idx="8643">1700</cx:pt>
          <cx:pt idx="8644">2900</cx:pt>
          <cx:pt idx="8645">2000</cx:pt>
          <cx:pt idx="8646">2600</cx:pt>
          <cx:pt idx="8647">2800</cx:pt>
          <cx:pt idx="8648">3100</cx:pt>
          <cx:pt idx="8649">400</cx:pt>
          <cx:pt idx="8650">300</cx:pt>
          <cx:pt idx="8651">0</cx:pt>
          <cx:pt idx="8652">800</cx:pt>
          <cx:pt idx="8653">0</cx:pt>
          <cx:pt idx="8654">500</cx:pt>
          <cx:pt idx="8655">0</cx:pt>
          <cx:pt idx="8656">0</cx:pt>
          <cx:pt idx="8657">0</cx:pt>
          <cx:pt idx="8658">200</cx:pt>
          <cx:pt idx="8659">100</cx:pt>
          <cx:pt idx="8660">3100</cx:pt>
          <cx:pt idx="8661">2300</cx:pt>
          <cx:pt idx="8662">2200</cx:pt>
          <cx:pt idx="8663">2500</cx:pt>
          <cx:pt idx="8664">2600</cx:pt>
          <cx:pt idx="8665">1500</cx:pt>
          <cx:pt idx="8666">2800</cx:pt>
          <cx:pt idx="8667">1800</cx:pt>
          <cx:pt idx="8668">2700</cx:pt>
          <cx:pt idx="8669">2200</cx:pt>
          <cx:pt idx="8670">1700</cx:pt>
          <cx:pt idx="8671">1800</cx:pt>
          <cx:pt idx="8672">5300</cx:pt>
          <cx:pt idx="8673">2800</cx:pt>
          <cx:pt idx="8674">2400</cx:pt>
          <cx:pt idx="8675">2900</cx:pt>
          <cx:pt idx="8676">2100</cx:pt>
          <cx:pt idx="8677">1900</cx:pt>
          <cx:pt idx="8678">2900</cx:pt>
          <cx:pt idx="8679">3000</cx:pt>
          <cx:pt idx="8680">2500</cx:pt>
          <cx:pt idx="8681">2100</cx:pt>
          <cx:pt idx="8682">5700</cx:pt>
          <cx:pt idx="8683">3300</cx:pt>
          <cx:pt idx="8684">4200</cx:pt>
          <cx:pt idx="8685">5600</cx:pt>
          <cx:pt idx="8686">4200</cx:pt>
          <cx:pt idx="8687">5000</cx:pt>
          <cx:pt idx="8688">5000</cx:pt>
          <cx:pt idx="8689">3900</cx:pt>
          <cx:pt idx="8690">4000</cx:pt>
          <cx:pt idx="8691">3800</cx:pt>
          <cx:pt idx="8692">3800</cx:pt>
          <cx:pt idx="8693">2900</cx:pt>
          <cx:pt idx="8694">4500</cx:pt>
          <cx:pt idx="8695">3100</cx:pt>
          <cx:pt idx="8696">3500</cx:pt>
          <cx:pt idx="8697">2800</cx:pt>
          <cx:pt idx="8698">6400</cx:pt>
          <cx:pt idx="8699">400</cx:pt>
          <cx:pt idx="8700">2800</cx:pt>
          <cx:pt idx="8701">2700</cx:pt>
          <cx:pt idx="8702">3200</cx:pt>
          <cx:pt idx="8703">3000</cx:pt>
          <cx:pt idx="8704">3500</cx:pt>
          <cx:pt idx="8705">2500</cx:pt>
          <cx:pt idx="8706">800</cx:pt>
          <cx:pt idx="8707">800</cx:pt>
          <cx:pt idx="8708">3400</cx:pt>
          <cx:pt idx="8709">1200</cx:pt>
          <cx:pt idx="8710">3300</cx:pt>
          <cx:pt idx="8711">2400</cx:pt>
          <cx:pt idx="8712">2600</cx:pt>
          <cx:pt idx="8713">2900</cx:pt>
          <cx:pt idx="8714">2400</cx:pt>
          <cx:pt idx="8715">5400</cx:pt>
          <cx:pt idx="8716">3000</cx:pt>
          <cx:pt idx="8717">3000</cx:pt>
          <cx:pt idx="8718">3100</cx:pt>
          <cx:pt idx="8719">2900</cx:pt>
          <cx:pt idx="8720">2900</cx:pt>
          <cx:pt idx="8721">3100</cx:pt>
          <cx:pt idx="8722">3000</cx:pt>
          <cx:pt idx="8723">2800</cx:pt>
          <cx:pt idx="8724">2900</cx:pt>
          <cx:pt idx="8725">2500</cx:pt>
          <cx:pt idx="8726">4900</cx:pt>
          <cx:pt idx="8727">6300</cx:pt>
          <cx:pt idx="8728">5200</cx:pt>
          <cx:pt idx="8729">6600</cx:pt>
          <cx:pt idx="8730">4200</cx:pt>
          <cx:pt idx="8731">5100</cx:pt>
          <cx:pt idx="8732">6100</cx:pt>
          <cx:pt idx="8733">7900</cx:pt>
          <cx:pt idx="8734">4700</cx:pt>
          <cx:pt idx="8735">4700</cx:pt>
          <cx:pt idx="8736">1600</cx:pt>
          <cx:pt idx="8737">3100</cx:pt>
          <cx:pt idx="8738">3500</cx:pt>
          <cx:pt idx="8739">2700</cx:pt>
          <cx:pt idx="8740">3500</cx:pt>
          <cx:pt idx="8741">2800</cx:pt>
          <cx:pt idx="8742">3300</cx:pt>
          <cx:pt idx="8743">3300</cx:pt>
          <cx:pt idx="8744">3100</cx:pt>
          <cx:pt idx="8745">3100</cx:pt>
          <cx:pt idx="8746">2800</cx:pt>
          <cx:pt idx="8747">3300</cx:pt>
          <cx:pt idx="8748">400</cx:pt>
          <cx:pt idx="8749">1100</cx:pt>
          <cx:pt idx="8750">300</cx:pt>
          <cx:pt idx="8751">400</cx:pt>
          <cx:pt idx="8752">900</cx:pt>
          <cx:pt idx="8753">1100</cx:pt>
          <cx:pt idx="8754">6100</cx:pt>
          <cx:pt idx="8755">5800</cx:pt>
          <cx:pt idx="8756">6800</cx:pt>
          <cx:pt idx="8757">6800</cx:pt>
          <cx:pt idx="8758">6200</cx:pt>
          <cx:pt idx="8759">9100</cx:pt>
          <cx:pt idx="8760">3600</cx:pt>
          <cx:pt idx="8761">6700</cx:pt>
          <cx:pt idx="8762">6300</cx:pt>
          <cx:pt idx="8763">5900</cx:pt>
          <cx:pt idx="8764">4900</cx:pt>
          <cx:pt idx="8765">7300</cx:pt>
          <cx:pt idx="8766">6900</cx:pt>
          <cx:pt idx="8767">6000</cx:pt>
          <cx:pt idx="8768">5800</cx:pt>
          <cx:pt idx="8769">5300</cx:pt>
          <cx:pt idx="8770">8600</cx:pt>
          <cx:pt idx="8771">6200</cx:pt>
          <cx:pt idx="8772">3000</cx:pt>
          <cx:pt idx="8773">4800</cx:pt>
          <cx:pt idx="8774">1000</cx:pt>
          <cx:pt idx="8775">4500</cx:pt>
          <cx:pt idx="8776">5600</cx:pt>
          <cx:pt idx="8777">5000</cx:pt>
          <cx:pt idx="8778">1100</cx:pt>
          <cx:pt idx="8779">1500</cx:pt>
          <cx:pt idx="8780">1500</cx:pt>
          <cx:pt idx="8781">1900</cx:pt>
          <cx:pt idx="8782">1700</cx:pt>
          <cx:pt idx="8783">1500</cx:pt>
          <cx:pt idx="8784">1800</cx:pt>
          <cx:pt idx="8785">1900</cx:pt>
          <cx:pt idx="8786">1500</cx:pt>
          <cx:pt idx="8787">1800</cx:pt>
          <cx:pt idx="8788">2200</cx:pt>
          <cx:pt idx="8789">1700</cx:pt>
          <cx:pt idx="8790">2100</cx:pt>
          <cx:pt idx="8791">2000</cx:pt>
          <cx:pt idx="8792">2000</cx:pt>
          <cx:pt idx="8793">600</cx:pt>
          <cx:pt idx="8794">1000</cx:pt>
          <cx:pt idx="8795">1100</cx:pt>
          <cx:pt idx="8796">1400</cx:pt>
          <cx:pt idx="8797">1100</cx:pt>
          <cx:pt idx="8798">1100</cx:pt>
          <cx:pt idx="8799">1300</cx:pt>
          <cx:pt idx="8800">1100</cx:pt>
          <cx:pt idx="8801">1200</cx:pt>
          <cx:pt idx="8802">1300</cx:pt>
          <cx:pt idx="8803">1800</cx:pt>
          <cx:pt idx="8804">7300</cx:pt>
          <cx:pt idx="8805">9200</cx:pt>
          <cx:pt idx="8806">7900</cx:pt>
          <cx:pt idx="8807">8100</cx:pt>
          <cx:pt idx="8808">7500</cx:pt>
          <cx:pt idx="8809">11100</cx:pt>
          <cx:pt idx="8810">12000</cx:pt>
          <cx:pt idx="8811">5100</cx:pt>
          <cx:pt idx="8812">5400</cx:pt>
          <cx:pt idx="8813">5600</cx:pt>
          <cx:pt idx="8814">4400</cx:pt>
          <cx:pt idx="8815">1000</cx:pt>
          <cx:pt idx="8816">900</cx:pt>
          <cx:pt idx="8817">1000</cx:pt>
          <cx:pt idx="8818">900</cx:pt>
          <cx:pt idx="8819">900</cx:pt>
          <cx:pt idx="8820">800</cx:pt>
          <cx:pt idx="8821">1000</cx:pt>
          <cx:pt idx="8822">1000</cx:pt>
          <cx:pt idx="8823">1000</cx:pt>
          <cx:pt idx="8824">3800</cx:pt>
          <cx:pt idx="8825">600</cx:pt>
          <cx:pt idx="8826">2000</cx:pt>
          <cx:pt idx="8827">2300</cx:pt>
          <cx:pt idx="8828">2000</cx:pt>
          <cx:pt idx="8829">2300</cx:pt>
          <cx:pt idx="8830">1300</cx:pt>
          <cx:pt idx="8831">2200</cx:pt>
          <cx:pt idx="8832">2500</cx:pt>
          <cx:pt idx="8833">2200</cx:pt>
          <cx:pt idx="8834">2000</cx:pt>
          <cx:pt idx="8835">4100</cx:pt>
          <cx:pt idx="8836">1800</cx:pt>
          <cx:pt idx="8837">7000</cx:pt>
          <cx:pt idx="8838">9900</cx:pt>
          <cx:pt idx="8839">4900</cx:pt>
          <cx:pt idx="8840">6300</cx:pt>
          <cx:pt idx="8841">7400</cx:pt>
          <cx:pt idx="8842">4300</cx:pt>
          <cx:pt idx="8843">6600</cx:pt>
          <cx:pt idx="8844">6300</cx:pt>
          <cx:pt idx="8845">5900</cx:pt>
          <cx:pt idx="8846">5600</cx:pt>
          <cx:pt idx="8847">4900</cx:pt>
          <cx:pt idx="8848">1900</cx:pt>
          <cx:pt idx="8849">2200</cx:pt>
          <cx:pt idx="8850">1400</cx:pt>
          <cx:pt idx="8851">9800</cx:pt>
          <cx:pt idx="8852">8700</cx:pt>
          <cx:pt idx="8853">1200</cx:pt>
          <cx:pt idx="8854">1700</cx:pt>
          <cx:pt idx="8855">1400</cx:pt>
          <cx:pt idx="8856">1700</cx:pt>
          <cx:pt idx="8857">1400</cx:pt>
          <cx:pt idx="8858">1400</cx:pt>
          <cx:pt idx="8859">3600</cx:pt>
          <cx:pt idx="8860">4100</cx:pt>
          <cx:pt idx="8861">3900</cx:pt>
          <cx:pt idx="8862">3300</cx:pt>
          <cx:pt idx="8863">6700</cx:pt>
          <cx:pt idx="8864">2500</cx:pt>
          <cx:pt idx="8865">3800</cx:pt>
          <cx:pt idx="8866">2700</cx:pt>
          <cx:pt idx="8867">4000</cx:pt>
          <cx:pt idx="8868">4800</cx:pt>
          <cx:pt idx="8869">4200</cx:pt>
          <cx:pt idx="8870">4000</cx:pt>
          <cx:pt idx="8871">4600</cx:pt>
          <cx:pt idx="8872">4400</cx:pt>
          <cx:pt idx="8873">5500</cx:pt>
          <cx:pt idx="8874">3400</cx:pt>
          <cx:pt idx="8875">2800</cx:pt>
          <cx:pt idx="8876">3900</cx:pt>
          <cx:pt idx="8877">3100</cx:pt>
          <cx:pt idx="8878">3700</cx:pt>
          <cx:pt idx="8879">3400</cx:pt>
          <cx:pt idx="8880">3000</cx:pt>
          <cx:pt idx="8881">3600</cx:pt>
          <cx:pt idx="8882">4000</cx:pt>
          <cx:pt idx="8883">3300</cx:pt>
          <cx:pt idx="8884">4500</cx:pt>
          <cx:pt idx="8885">4700</cx:pt>
          <cx:pt idx="8886">3000</cx:pt>
          <cx:pt idx="8887">3600</cx:pt>
          <cx:pt idx="8888">3200</cx:pt>
          <cx:pt idx="8889">3900</cx:pt>
          <cx:pt idx="8890">4000</cx:pt>
          <cx:pt idx="8891">4500</cx:pt>
          <cx:pt idx="8892">3800</cx:pt>
          <cx:pt idx="8893">4700</cx:pt>
          <cx:pt idx="8894">3300</cx:pt>
          <cx:pt idx="8895">3000</cx:pt>
          <cx:pt idx="8896">5100</cx:pt>
          <cx:pt idx="8897">0</cx:pt>
          <cx:pt idx="8898">800</cx:pt>
          <cx:pt idx="8899">3200</cx:pt>
          <cx:pt idx="8900">4900</cx:pt>
          <cx:pt idx="8901">4600</cx:pt>
          <cx:pt idx="8902">4900</cx:pt>
          <cx:pt idx="8903">1100</cx:pt>
          <cx:pt idx="8904">1100</cx:pt>
          <cx:pt idx="8905">1300</cx:pt>
          <cx:pt idx="8906">900</cx:pt>
          <cx:pt idx="8907">2200</cx:pt>
          <cx:pt idx="8908">800</cx:pt>
          <cx:pt idx="8909">1200</cx:pt>
          <cx:pt idx="8910">1400</cx:pt>
          <cx:pt idx="8911">600</cx:pt>
          <cx:pt idx="8912">1000</cx:pt>
          <cx:pt idx="8913">900</cx:pt>
          <cx:pt idx="8914">4500</cx:pt>
          <cx:pt idx="8915">5600</cx:pt>
          <cx:pt idx="8916">5300</cx:pt>
          <cx:pt idx="8917">4700</cx:pt>
          <cx:pt idx="8918">5800</cx:pt>
          <cx:pt idx="8919">1500</cx:pt>
          <cx:pt idx="8920">5600</cx:pt>
          <cx:pt idx="8921">5000</cx:pt>
          <cx:pt idx="8922">3800</cx:pt>
          <cx:pt idx="8923">3900</cx:pt>
          <cx:pt idx="8924">4300</cx:pt>
          <cx:pt idx="8925">6400</cx:pt>
          <cx:pt idx="8926">7400</cx:pt>
          <cx:pt idx="8927">5900</cx:pt>
          <cx:pt idx="8928">6000</cx:pt>
          <cx:pt idx="8929">5400</cx:pt>
          <cx:pt idx="8930">5600</cx:pt>
          <cx:pt idx="8931">6300</cx:pt>
          <cx:pt idx="8932">6200</cx:pt>
          <cx:pt idx="8933">5200</cx:pt>
          <cx:pt idx="8934">7600</cx:pt>
          <cx:pt idx="8935">4900</cx:pt>
          <cx:pt idx="8936">900</cx:pt>
          <cx:pt idx="8937">1200</cx:pt>
          <cx:pt idx="8938">1300</cx:pt>
          <cx:pt idx="8939">1900</cx:pt>
          <cx:pt idx="8940">800</cx:pt>
          <cx:pt idx="8941">1300</cx:pt>
          <cx:pt idx="8942">1400</cx:pt>
          <cx:pt idx="8943">500</cx:pt>
          <cx:pt idx="8944">400</cx:pt>
          <cx:pt idx="8945">1500</cx:pt>
          <cx:pt idx="8946">700</cx:pt>
          <cx:pt idx="8947">2200</cx:pt>
          <cx:pt idx="8948">2700</cx:pt>
          <cx:pt idx="8949">2700</cx:pt>
          <cx:pt idx="8950">3100</cx:pt>
          <cx:pt idx="8951">2700</cx:pt>
          <cx:pt idx="8952">2100</cx:pt>
          <cx:pt idx="8953">2600</cx:pt>
          <cx:pt idx="8954">2300</cx:pt>
          <cx:pt idx="8955">3200</cx:pt>
          <cx:pt idx="8956">3300</cx:pt>
          <cx:pt idx="8957">4500</cx:pt>
          <cx:pt idx="8958">3900</cx:pt>
          <cx:pt idx="8959">4600</cx:pt>
          <cx:pt idx="8960">4000</cx:pt>
          <cx:pt idx="8961">3600</cx:pt>
          <cx:pt idx="8962">4400</cx:pt>
          <cx:pt idx="8963">4000</cx:pt>
          <cx:pt idx="8964">5300</cx:pt>
          <cx:pt idx="8965">5000</cx:pt>
          <cx:pt idx="8966">5100</cx:pt>
          <cx:pt idx="8967">7500</cx:pt>
          <cx:pt idx="8968">7700</cx:pt>
          <cx:pt idx="8969">2100</cx:pt>
          <cx:pt idx="8970">2100</cx:pt>
          <cx:pt idx="8971">2000</cx:pt>
          <cx:pt idx="8972">700</cx:pt>
          <cx:pt idx="8973">1300</cx:pt>
          <cx:pt idx="8974">1900</cx:pt>
          <cx:pt idx="8975">2300</cx:pt>
          <cx:pt idx="8976">300</cx:pt>
          <cx:pt idx="8977">1800</cx:pt>
          <cx:pt idx="8978">2700</cx:pt>
          <cx:pt idx="8979">1700</cx:pt>
          <cx:pt idx="8980">3400</cx:pt>
          <cx:pt idx="8981">4700</cx:pt>
          <cx:pt idx="8982">4000</cx:pt>
          <cx:pt idx="8983">3800</cx:pt>
          <cx:pt idx="8984">2100</cx:pt>
          <cx:pt idx="8985">300</cx:pt>
          <cx:pt idx="8986">0</cx:pt>
          <cx:pt idx="8987">0</cx:pt>
          <cx:pt idx="8988">0</cx:pt>
          <cx:pt idx="8989">100</cx:pt>
          <cx:pt idx="8990">400</cx:pt>
          <cx:pt idx="8991">1700</cx:pt>
          <cx:pt idx="8992">3100</cx:pt>
          <cx:pt idx="8993">1700</cx:pt>
          <cx:pt idx="8994">2600</cx:pt>
          <cx:pt idx="8995">3400</cx:pt>
          <cx:pt idx="8996">3600</cx:pt>
          <cx:pt idx="8997">1600</cx:pt>
          <cx:pt idx="8998">5100</cx:pt>
          <cx:pt idx="8999">4200</cx:pt>
          <cx:pt idx="9000">2700</cx:pt>
          <cx:pt idx="9001">2700</cx:pt>
          <cx:pt idx="9002">100</cx:pt>
          <cx:pt idx="9003">1100</cx:pt>
          <cx:pt idx="9004">1300</cx:pt>
          <cx:pt idx="9005">2400</cx:pt>
          <cx:pt idx="9006">100</cx:pt>
          <cx:pt idx="9007">100</cx:pt>
          <cx:pt idx="9008">400</cx:pt>
          <cx:pt idx="9009">200</cx:pt>
          <cx:pt idx="9010">300</cx:pt>
          <cx:pt idx="9011">2200</cx:pt>
          <cx:pt idx="9012">2200</cx:pt>
          <cx:pt idx="9013">4200</cx:pt>
          <cx:pt idx="9014">4500</cx:pt>
          <cx:pt idx="9015">3500</cx:pt>
          <cx:pt idx="9016">3900</cx:pt>
          <cx:pt idx="9017">7100</cx:pt>
          <cx:pt idx="9018">6600</cx:pt>
          <cx:pt idx="9019">6500</cx:pt>
          <cx:pt idx="9020">5100</cx:pt>
          <cx:pt idx="9021">5700</cx:pt>
          <cx:pt idx="9022">6400</cx:pt>
          <cx:pt idx="9023">6500</cx:pt>
          <cx:pt idx="9024">4100</cx:pt>
          <cx:pt idx="9025">3000</cx:pt>
          <cx:pt idx="9026">2900</cx:pt>
          <cx:pt idx="9027">3000</cx:pt>
          <cx:pt idx="9028">3000</cx:pt>
          <cx:pt idx="9029">3200</cx:pt>
          <cx:pt idx="9030">3800</cx:pt>
          <cx:pt idx="9031">3200</cx:pt>
          <cx:pt idx="9032">3900</cx:pt>
          <cx:pt idx="9033">3500</cx:pt>
          <cx:pt idx="9034">2900</cx:pt>
          <cx:pt idx="9035">0</cx:pt>
          <cx:pt idx="9036">0</cx:pt>
          <cx:pt idx="9037">0</cx:pt>
          <cx:pt idx="9038">0</cx:pt>
          <cx:pt idx="9039">0</cx:pt>
          <cx:pt idx="9040">1200</cx:pt>
          <cx:pt idx="9041">0</cx:pt>
          <cx:pt idx="9042">300</cx:pt>
          <cx:pt idx="9043">3300</cx:pt>
          <cx:pt idx="9044">2100</cx:pt>
          <cx:pt idx="9045">2000</cx:pt>
          <cx:pt idx="9046">100</cx:pt>
          <cx:pt idx="9047">200</cx:pt>
          <cx:pt idx="9048">0</cx:pt>
          <cx:pt idx="9049">0</cx:pt>
          <cx:pt idx="9050">100</cx:pt>
          <cx:pt idx="9051">0</cx:pt>
          <cx:pt idx="9052">400</cx:pt>
          <cx:pt idx="9053">0</cx:pt>
          <cx:pt idx="9054">0</cx:pt>
          <cx:pt idx="9055">200</cx:pt>
          <cx:pt idx="9056">200</cx:pt>
          <cx:pt idx="9057">2200</cx:pt>
          <cx:pt idx="9058">2100</cx:pt>
          <cx:pt idx="9059">1400</cx:pt>
          <cx:pt idx="9060">2800</cx:pt>
          <cx:pt idx="9061">1900</cx:pt>
          <cx:pt idx="9062">2500</cx:pt>
          <cx:pt idx="9063">3600</cx:pt>
          <cx:pt idx="9064">2000</cx:pt>
          <cx:pt idx="9065">2600</cx:pt>
          <cx:pt idx="9066">1800</cx:pt>
          <cx:pt idx="9067">1700</cx:pt>
          <cx:pt idx="9068">8000</cx:pt>
          <cx:pt idx="9069">8000</cx:pt>
          <cx:pt idx="9070">7400</cx:pt>
          <cx:pt idx="9071">6200</cx:pt>
          <cx:pt idx="9072">7000</cx:pt>
          <cx:pt idx="9073">7300</cx:pt>
          <cx:pt idx="9074">6100</cx:pt>
          <cx:pt idx="9075">6900</cx:pt>
          <cx:pt idx="9076">6900</cx:pt>
          <cx:pt idx="9077">6400</cx:pt>
          <cx:pt idx="9078">4700</cx:pt>
          <cx:pt idx="9079">4500</cx:pt>
          <cx:pt idx="9080">3900</cx:pt>
          <cx:pt idx="9081">3500</cx:pt>
          <cx:pt idx="9082">3700</cx:pt>
          <cx:pt idx="9083">5300</cx:pt>
          <cx:pt idx="9084">3000</cx:pt>
          <cx:pt idx="9085">3300</cx:pt>
          <cx:pt idx="9086">2500</cx:pt>
          <cx:pt idx="9087">1800</cx:pt>
          <cx:pt idx="9088">2700</cx:pt>
          <cx:pt idx="9089">2000</cx:pt>
          <cx:pt idx="9090">800</cx:pt>
          <cx:pt idx="9091">900</cx:pt>
          <cx:pt idx="9092">600</cx:pt>
          <cx:pt idx="9093">2500</cx:pt>
          <cx:pt idx="9094">1300</cx:pt>
          <cx:pt idx="9095">700</cx:pt>
          <cx:pt idx="9096">700</cx:pt>
          <cx:pt idx="9097">700</cx:pt>
          <cx:pt idx="9098">700</cx:pt>
          <cx:pt idx="9099">600</cx:pt>
          <cx:pt idx="9100">600</cx:pt>
          <cx:pt idx="9101">1200</cx:pt>
          <cx:pt idx="9102">600</cx:pt>
          <cx:pt idx="9103">400</cx:pt>
          <cx:pt idx="9104">500</cx:pt>
          <cx:pt idx="9105">900</cx:pt>
          <cx:pt idx="9106">400</cx:pt>
          <cx:pt idx="9107">1900</cx:pt>
          <cx:pt idx="9108">1700</cx:pt>
          <cx:pt idx="9109">700</cx:pt>
          <cx:pt idx="9110">2100</cx:pt>
          <cx:pt idx="9111">1500</cx:pt>
          <cx:pt idx="9112">4400</cx:pt>
          <cx:pt idx="9113">4000</cx:pt>
          <cx:pt idx="9114">2700</cx:pt>
          <cx:pt idx="9115">3900</cx:pt>
          <cx:pt idx="9116">3500</cx:pt>
          <cx:pt idx="9117">3600</cx:pt>
          <cx:pt idx="9118">4400</cx:pt>
          <cx:pt idx="9119">4200</cx:pt>
          <cx:pt idx="9120">4500</cx:pt>
          <cx:pt idx="9121">4000</cx:pt>
          <cx:pt idx="9122">3200</cx:pt>
          <cx:pt idx="9123">9800</cx:pt>
          <cx:pt idx="9124">11600</cx:pt>
          <cx:pt idx="9125">6300</cx:pt>
          <cx:pt idx="9126">5100</cx:pt>
          <cx:pt idx="9127">11000</cx:pt>
          <cx:pt idx="9128">11300</cx:pt>
          <cx:pt idx="9129">12300</cx:pt>
          <cx:pt idx="9130">11800</cx:pt>
          <cx:pt idx="9131">10500</cx:pt>
          <cx:pt idx="9132">9300</cx:pt>
          <cx:pt idx="9133">9200</cx:pt>
          <cx:pt idx="9134">1700</cx:pt>
          <cx:pt idx="9135">1700</cx:pt>
          <cx:pt idx="9136">1200</cx:pt>
          <cx:pt idx="9137">1400</cx:pt>
          <cx:pt idx="9138">1600</cx:pt>
          <cx:pt idx="9139">1700</cx:pt>
          <cx:pt idx="9140">2500</cx:pt>
          <cx:pt idx="9141">1600</cx:pt>
          <cx:pt idx="9142">1300</cx:pt>
          <cx:pt idx="9143">1700</cx:pt>
          <cx:pt idx="9144">1100</cx:pt>
          <cx:pt idx="9145">1600</cx:pt>
          <cx:pt idx="9146">1300</cx:pt>
          <cx:pt idx="9147">1000</cx:pt>
          <cx:pt idx="9148">2000</cx:pt>
          <cx:pt idx="9149">3000</cx:pt>
          <cx:pt idx="9150">0</cx:pt>
          <cx:pt idx="9151">0</cx:pt>
          <cx:pt idx="9152">0</cx:pt>
          <cx:pt idx="9153">0</cx:pt>
          <cx:pt idx="9154">1500</cx:pt>
          <cx:pt idx="9155">2200</cx:pt>
          <cx:pt idx="9156">3700</cx:pt>
          <cx:pt idx="9157">3000</cx:pt>
          <cx:pt idx="9158">2000</cx:pt>
          <cx:pt idx="9159">2200</cx:pt>
          <cx:pt idx="9160">2100</cx:pt>
          <cx:pt idx="9161">4100</cx:pt>
          <cx:pt idx="9162">1300</cx:pt>
          <cx:pt idx="9163">1300</cx:pt>
          <cx:pt idx="9164">2500</cx:pt>
          <cx:pt idx="9165">2000</cx:pt>
          <cx:pt idx="9166">1600</cx:pt>
          <cx:pt idx="9167">13100</cx:pt>
          <cx:pt idx="9168">11800</cx:pt>
          <cx:pt idx="9169">13200</cx:pt>
          <cx:pt idx="9170">9200</cx:pt>
          <cx:pt idx="9171">14700</cx:pt>
          <cx:pt idx="9172">14100</cx:pt>
          <cx:pt idx="9173">16400</cx:pt>
          <cx:pt idx="9174">2600</cx:pt>
          <cx:pt idx="9175">28200</cx:pt>
          <cx:pt idx="9176">11000</cx:pt>
          <cx:pt idx="9177">8800</cx:pt>
          <cx:pt idx="9178">1500</cx:pt>
          <cx:pt idx="9179">1600</cx:pt>
          <cx:pt idx="9180">1400</cx:pt>
          <cx:pt idx="9181">8200</cx:pt>
          <cx:pt idx="9182">3000</cx:pt>
          <cx:pt idx="9183">1500</cx:pt>
          <cx:pt idx="9184">1800</cx:pt>
          <cx:pt idx="9185">1900</cx:pt>
          <cx:pt idx="9186">1400</cx:pt>
          <cx:pt idx="9187">1400</cx:pt>
          <cx:pt idx="9188">800</cx:pt>
          <cx:pt idx="9189">2700</cx:pt>
          <cx:pt idx="9190">3600</cx:pt>
          <cx:pt idx="9191">3600</cx:pt>
          <cx:pt idx="9192">1600</cx:pt>
          <cx:pt idx="9193">4600</cx:pt>
          <cx:pt idx="9194">10800</cx:pt>
          <cx:pt idx="9195">1100</cx:pt>
          <cx:pt idx="9196">500</cx:pt>
          <cx:pt idx="9197">1100</cx:pt>
          <cx:pt idx="9198">2000</cx:pt>
          <cx:pt idx="9199">1900</cx:pt>
          <cx:pt idx="9200">500</cx:pt>
          <cx:pt idx="9201">3700</cx:pt>
          <cx:pt idx="9202">1500</cx:pt>
          <cx:pt idx="9203">1700</cx:pt>
          <cx:pt idx="9204">1000</cx:pt>
          <cx:pt idx="9205">2400</cx:pt>
          <cx:pt idx="9206">2000</cx:pt>
          <cx:pt idx="9207">1000</cx:pt>
          <cx:pt idx="9208">700</cx:pt>
          <cx:pt idx="9209">1400</cx:pt>
          <cx:pt idx="9210">1000</cx:pt>
          <cx:pt idx="9211">3600</cx:pt>
          <cx:pt idx="9212">3900</cx:pt>
          <cx:pt idx="9213">3200</cx:pt>
          <cx:pt idx="9214">4600</cx:pt>
          <cx:pt idx="9215">4300</cx:pt>
          <cx:pt idx="9216">3800</cx:pt>
          <cx:pt idx="9217">3600</cx:pt>
          <cx:pt idx="9218">4300</cx:pt>
          <cx:pt idx="9219">4400</cx:pt>
          <cx:pt idx="9220">3700</cx:pt>
          <cx:pt idx="9221">3100</cx:pt>
          <cx:pt idx="9222">1500</cx:pt>
          <cx:pt idx="9223">1500</cx:pt>
          <cx:pt idx="9224">1200</cx:pt>
          <cx:pt idx="9225">1700</cx:pt>
          <cx:pt idx="9226">1600</cx:pt>
          <cx:pt idx="9227">1500</cx:pt>
          <cx:pt idx="9228">2100</cx:pt>
          <cx:pt idx="9229">1200</cx:pt>
          <cx:pt idx="9230">1600</cx:pt>
          <cx:pt idx="9231">1800</cx:pt>
          <cx:pt idx="9232">1800</cx:pt>
          <cx:pt idx="9233">2900</cx:pt>
          <cx:pt idx="9234">3900</cx:pt>
          <cx:pt idx="9235">2400</cx:pt>
          <cx:pt idx="9236">6000</cx:pt>
          <cx:pt idx="9237">2700</cx:pt>
          <cx:pt idx="9238">2000</cx:pt>
          <cx:pt idx="9239">2500</cx:pt>
          <cx:pt idx="9240">1000</cx:pt>
          <cx:pt idx="9241">3100</cx:pt>
          <cx:pt idx="9242">2000</cx:pt>
          <cx:pt idx="9243">1900</cx:pt>
          <cx:pt idx="9244">3300</cx:pt>
          <cx:pt idx="9245">2100</cx:pt>
          <cx:pt idx="9246">3500</cx:pt>
          <cx:pt idx="9247">2400</cx:pt>
          <cx:pt idx="9248">3000</cx:pt>
          <cx:pt idx="9249">3100</cx:pt>
          <cx:pt idx="9250">2600</cx:pt>
          <cx:pt idx="9251">1800</cx:pt>
          <cx:pt idx="9252">4800</cx:pt>
          <cx:pt idx="9253">2700</cx:pt>
          <cx:pt idx="9254">2400</cx:pt>
          <cx:pt idx="9255">2000</cx:pt>
          <cx:pt idx="9256">1900</cx:pt>
          <cx:pt idx="9257">400</cx:pt>
          <cx:pt idx="9258">1000</cx:pt>
          <cx:pt idx="9259">1100</cx:pt>
          <cx:pt idx="9260">700</cx:pt>
          <cx:pt idx="9261">900</cx:pt>
          <cx:pt idx="9262">500</cx:pt>
          <cx:pt idx="9263">1600</cx:pt>
          <cx:pt idx="9264">1500</cx:pt>
          <cx:pt idx="9265">1200</cx:pt>
          <cx:pt idx="9266">4800</cx:pt>
          <cx:pt idx="9267">900</cx:pt>
          <cx:pt idx="9268">900</cx:pt>
          <cx:pt idx="9269">600</cx:pt>
          <cx:pt idx="9270">1100</cx:pt>
          <cx:pt idx="9271">700</cx:pt>
          <cx:pt idx="9272">900</cx:pt>
          <cx:pt idx="9273">1000</cx:pt>
          <cx:pt idx="9274">1200</cx:pt>
          <cx:pt idx="9275">700</cx:pt>
          <cx:pt idx="9276">700</cx:pt>
          <cx:pt idx="9277">2500</cx:pt>
          <cx:pt idx="9278">2900</cx:pt>
          <cx:pt idx="9279">4600</cx:pt>
          <cx:pt idx="9280">3100</cx:pt>
          <cx:pt idx="9281">2600</cx:pt>
          <cx:pt idx="9282">2800</cx:pt>
          <cx:pt idx="9283">2800</cx:pt>
          <cx:pt idx="9284">2100</cx:pt>
          <cx:pt idx="9285">2100</cx:pt>
          <cx:pt idx="9286">1900</cx:pt>
          <cx:pt idx="9287">2300</cx:pt>
          <cx:pt idx="9288">3700</cx:pt>
          <cx:pt idx="9289">18100</cx:pt>
          <cx:pt idx="9290">11500</cx:pt>
          <cx:pt idx="9291">8700</cx:pt>
          <cx:pt idx="9292">4200</cx:pt>
          <cx:pt idx="9293">7800</cx:pt>
          <cx:pt idx="9294">13400</cx:pt>
          <cx:pt idx="9295">10200</cx:pt>
          <cx:pt idx="9296">500</cx:pt>
          <cx:pt idx="9297">1800</cx:pt>
          <cx:pt idx="9298">1100</cx:pt>
          <cx:pt idx="9299">3000</cx:pt>
          <cx:pt idx="9300">5300</cx:pt>
          <cx:pt idx="9301">3600</cx:pt>
          <cx:pt idx="9302">2400</cx:pt>
          <cx:pt idx="9303">2100</cx:pt>
          <cx:pt idx="9304">1900</cx:pt>
          <cx:pt idx="9305">2500</cx:pt>
          <cx:pt idx="9306">1000</cx:pt>
          <cx:pt idx="9307">2700</cx:pt>
          <cx:pt idx="9308">1900</cx:pt>
          <cx:pt idx="9309">1700</cx:pt>
          <cx:pt idx="9310">4400</cx:pt>
          <cx:pt idx="9311">5200</cx:pt>
          <cx:pt idx="9312">5200</cx:pt>
          <cx:pt idx="9313">5200</cx:pt>
          <cx:pt idx="9314">5800</cx:pt>
          <cx:pt idx="9315">4500</cx:pt>
          <cx:pt idx="9316">5900</cx:pt>
          <cx:pt idx="9317">6100</cx:pt>
          <cx:pt idx="9318">5100</cx:pt>
          <cx:pt idx="9319">4400</cx:pt>
          <cx:pt idx="9320">5000</cx:pt>
          <cx:pt idx="9321">700</cx:pt>
          <cx:pt idx="9322">500</cx:pt>
          <cx:pt idx="9323">900</cx:pt>
          <cx:pt idx="9324">100</cx:pt>
          <cx:pt idx="9325">1200</cx:pt>
          <cx:pt idx="9326">500</cx:pt>
          <cx:pt idx="9327">800</cx:pt>
          <cx:pt idx="9328">500</cx:pt>
          <cx:pt idx="9329">600</cx:pt>
          <cx:pt idx="9330">600</cx:pt>
          <cx:pt idx="9331">800</cx:pt>
          <cx:pt idx="9332">1600</cx:pt>
          <cx:pt idx="9333">1900</cx:pt>
          <cx:pt idx="9334">1600</cx:pt>
          <cx:pt idx="9335">1900</cx:pt>
          <cx:pt idx="9336">1900</cx:pt>
          <cx:pt idx="9337">1600</cx:pt>
          <cx:pt idx="9338">1500</cx:pt>
          <cx:pt idx="9339">1900</cx:pt>
          <cx:pt idx="9340">900</cx:pt>
          <cx:pt idx="9341">1200</cx:pt>
          <cx:pt idx="9342">1200</cx:pt>
          <cx:pt idx="9343">2900</cx:pt>
          <cx:pt idx="9344">3000</cx:pt>
          <cx:pt idx="9345">2000</cx:pt>
          <cx:pt idx="9346">4600</cx:pt>
          <cx:pt idx="9347">2700</cx:pt>
          <cx:pt idx="9348">2200</cx:pt>
          <cx:pt idx="9349">2900</cx:pt>
          <cx:pt idx="9350">1800</cx:pt>
          <cx:pt idx="9351">2200</cx:pt>
          <cx:pt idx="9352">9400</cx:pt>
          <cx:pt idx="9353">11800</cx:pt>
          <cx:pt idx="9354">5700</cx:pt>
          <cx:pt idx="9355">6200</cx:pt>
          <cx:pt idx="9356">6700</cx:pt>
          <cx:pt idx="9357">8300</cx:pt>
          <cx:pt idx="9358">7900</cx:pt>
          <cx:pt idx="9359">7000</cx:pt>
          <cx:pt idx="9360">7100</cx:pt>
          <cx:pt idx="9361">6300</cx:pt>
          <cx:pt idx="9362">4300</cx:pt>
          <cx:pt idx="9363">6200</cx:pt>
          <cx:pt idx="9364">5000</cx:pt>
          <cx:pt idx="9365">1200</cx:pt>
          <cx:pt idx="9366">2400</cx:pt>
          <cx:pt idx="9367">1800</cx:pt>
          <cx:pt idx="9368">2700</cx:pt>
          <cx:pt idx="9369">4400</cx:pt>
          <cx:pt idx="9370">4200</cx:pt>
          <cx:pt idx="9371">4600</cx:pt>
          <cx:pt idx="9372">4700</cx:pt>
          <cx:pt idx="9373">4700</cx:pt>
          <cx:pt idx="9374">2400</cx:pt>
          <cx:pt idx="9375">1400</cx:pt>
          <cx:pt idx="9376">3000</cx:pt>
          <cx:pt idx="9377">3800</cx:pt>
          <cx:pt idx="9378">2200</cx:pt>
          <cx:pt idx="9379">3900</cx:pt>
          <cx:pt idx="9380">2300</cx:pt>
          <cx:pt idx="9381">3100</cx:pt>
          <cx:pt idx="9382">3100</cx:pt>
          <cx:pt idx="9383">3100</cx:pt>
          <cx:pt idx="9384">3300</cx:pt>
          <cx:pt idx="9385">3000</cx:pt>
          <cx:pt idx="9386">2900</cx:pt>
          <cx:pt idx="9387">4500</cx:pt>
          <cx:pt idx="9388">4300</cx:pt>
          <cx:pt idx="9389">6600</cx:pt>
          <cx:pt idx="9390">4900</cx:pt>
          <cx:pt idx="9391">4100</cx:pt>
          <cx:pt idx="9392">3400</cx:pt>
          <cx:pt idx="9393">5100</cx:pt>
          <cx:pt idx="9394">3100</cx:pt>
          <cx:pt idx="9395">4200</cx:pt>
          <cx:pt idx="9396">2100</cx:pt>
          <cx:pt idx="9397">3500</cx:pt>
          <cx:pt idx="9398">1800</cx:pt>
          <cx:pt idx="9399">1800</cx:pt>
          <cx:pt idx="9400">1800</cx:pt>
          <cx:pt idx="9401">2900</cx:pt>
          <cx:pt idx="9402">2000</cx:pt>
          <cx:pt idx="9403">1700</cx:pt>
          <cx:pt idx="9404">2100</cx:pt>
          <cx:pt idx="9405">2000</cx:pt>
          <cx:pt idx="9406">2200</cx:pt>
          <cx:pt idx="9407">1800</cx:pt>
          <cx:pt idx="9408">1700</cx:pt>
          <cx:pt idx="9409">3000</cx:pt>
          <cx:pt idx="9410">6600</cx:pt>
          <cx:pt idx="9411">3700</cx:pt>
          <cx:pt idx="9412">8300</cx:pt>
          <cx:pt idx="9413">2500</cx:pt>
          <cx:pt idx="9414">2800</cx:pt>
          <cx:pt idx="9415">5100</cx:pt>
          <cx:pt idx="9416">700</cx:pt>
          <cx:pt idx="9417">3300</cx:pt>
          <cx:pt idx="9418">1700</cx:pt>
          <cx:pt idx="9419">0</cx:pt>
          <cx:pt idx="9420">2300</cx:pt>
          <cx:pt idx="9421">4200</cx:pt>
          <cx:pt idx="9422">2900</cx:pt>
          <cx:pt idx="9423">3400</cx:pt>
          <cx:pt idx="9424">16500</cx:pt>
          <cx:pt idx="9425">2800</cx:pt>
          <cx:pt idx="9426">1900</cx:pt>
          <cx:pt idx="9427">9300</cx:pt>
          <cx:pt idx="9428">200</cx:pt>
          <cx:pt idx="9429">4100</cx:pt>
          <cx:pt idx="9430">5600</cx:pt>
          <cx:pt idx="9431">5200</cx:pt>
          <cx:pt idx="9432">3500</cx:pt>
          <cx:pt idx="9433">5200</cx:pt>
          <cx:pt idx="9434">4700</cx:pt>
          <cx:pt idx="9435">4800</cx:pt>
          <cx:pt idx="9436">5200</cx:pt>
          <cx:pt idx="9437">4700</cx:pt>
          <cx:pt idx="9438">6000</cx:pt>
          <cx:pt idx="9439">5000</cx:pt>
          <cx:pt idx="9440">4900</cx:pt>
          <cx:pt idx="9441">4300</cx:pt>
          <cx:pt idx="9442">4300</cx:pt>
          <cx:pt idx="9443">20100</cx:pt>
          <cx:pt idx="9444">5700</cx:pt>
          <cx:pt idx="9445">6200</cx:pt>
          <cx:pt idx="9446">17400</cx:pt>
          <cx:pt idx="9447">0</cx:pt>
          <cx:pt idx="9448">500</cx:pt>
          <cx:pt idx="9449">0</cx:pt>
          <cx:pt idx="9450">500</cx:pt>
          <cx:pt idx="9451">200</cx:pt>
          <cx:pt idx="9452">5700</cx:pt>
          <cx:pt idx="9453">4200</cx:pt>
          <cx:pt idx="9454">1400</cx:pt>
          <cx:pt idx="9455">1200</cx:pt>
          <cx:pt idx="9456">2000</cx:pt>
          <cx:pt idx="9457">1500</cx:pt>
          <cx:pt idx="9458">1300</cx:pt>
          <cx:pt idx="9459">1400</cx:pt>
          <cx:pt idx="9460">1300</cx:pt>
          <cx:pt idx="9461">1300</cx:pt>
          <cx:pt idx="9462">1100</cx:pt>
          <cx:pt idx="9463">0</cx:pt>
          <cx:pt idx="9464">900</cx:pt>
          <cx:pt idx="9465">1200</cx:pt>
          <cx:pt idx="9466">1200</cx:pt>
          <cx:pt idx="9467">1400</cx:pt>
          <cx:pt idx="9468">1800</cx:pt>
          <cx:pt idx="9469">1000</cx:pt>
          <cx:pt idx="9470">1400</cx:pt>
          <cx:pt idx="9471">1200</cx:pt>
          <cx:pt idx="9472">1600</cx:pt>
          <cx:pt idx="9473">1700</cx:pt>
          <cx:pt idx="9474">1600</cx:pt>
          <cx:pt idx="9475">5000</cx:pt>
          <cx:pt idx="9476">6200</cx:pt>
          <cx:pt idx="9477">6200</cx:pt>
          <cx:pt idx="9478">6800</cx:pt>
          <cx:pt idx="9479">6100</cx:pt>
          <cx:pt idx="9480">6400</cx:pt>
          <cx:pt idx="9481">6300</cx:pt>
          <cx:pt idx="9482">4000</cx:pt>
          <cx:pt idx="9483">4800</cx:pt>
          <cx:pt idx="9484">4300</cx:pt>
          <cx:pt idx="9485">3600</cx:pt>
          <cx:pt idx="9486">3300</cx:pt>
          <cx:pt idx="9487">6100</cx:pt>
          <cx:pt idx="9488">2300</cx:pt>
          <cx:pt idx="9489">2400</cx:pt>
          <cx:pt idx="9490">2600</cx:pt>
          <cx:pt idx="9491">3400</cx:pt>
          <cx:pt idx="9492">2700</cx:pt>
          <cx:pt idx="9493">2200</cx:pt>
          <cx:pt idx="9494">3200</cx:pt>
          <cx:pt idx="9495">3300</cx:pt>
          <cx:pt idx="9496">2500</cx:pt>
          <cx:pt idx="9497">4500</cx:pt>
          <cx:pt idx="9498">4900</cx:pt>
          <cx:pt idx="9499">3100</cx:pt>
          <cx:pt idx="9500">2700</cx:pt>
          <cx:pt idx="9501">2300</cx:pt>
          <cx:pt idx="9502">2100</cx:pt>
          <cx:pt idx="9503">2800</cx:pt>
          <cx:pt idx="9504">3700</cx:pt>
          <cx:pt idx="9505">100</cx:pt>
          <cx:pt idx="9506">1000</cx:pt>
          <cx:pt idx="9507">1500</cx:pt>
          <cx:pt idx="9508">2300</cx:pt>
          <cx:pt idx="9509">1800</cx:pt>
          <cx:pt idx="9510">1300</cx:pt>
          <cx:pt idx="9511">1600</cx:pt>
          <cx:pt idx="9512">10200</cx:pt>
          <cx:pt idx="9513">900</cx:pt>
          <cx:pt idx="9514">800</cx:pt>
          <cx:pt idx="9515">800</cx:pt>
          <cx:pt idx="9516">600</cx:pt>
          <cx:pt idx="9517">700</cx:pt>
          <cx:pt idx="9518">1000</cx:pt>
          <cx:pt idx="9519">4300</cx:pt>
          <cx:pt idx="9520">5200</cx:pt>
          <cx:pt idx="9521">5400</cx:pt>
          <cx:pt idx="9522">4700</cx:pt>
          <cx:pt idx="9523">5100</cx:pt>
          <cx:pt idx="9524">3500</cx:pt>
          <cx:pt idx="9525">8300</cx:pt>
          <cx:pt idx="9526">1900</cx:pt>
          <cx:pt idx="9527">4800</cx:pt>
          <cx:pt idx="9528">3800</cx:pt>
          <cx:pt idx="9529">3400</cx:pt>
          <cx:pt idx="9530">5500</cx:pt>
          <cx:pt idx="9531">6800</cx:pt>
          <cx:pt idx="9532">3700</cx:pt>
          <cx:pt idx="9533">4300</cx:pt>
          <cx:pt idx="9534">6400</cx:pt>
          <cx:pt idx="9535">6300</cx:pt>
          <cx:pt idx="9536">8800</cx:pt>
          <cx:pt idx="9537">2900</cx:pt>
          <cx:pt idx="9538">6300</cx:pt>
          <cx:pt idx="9539">3700</cx:pt>
          <cx:pt idx="9540">3300</cx:pt>
          <cx:pt idx="9541">3200</cx:pt>
          <cx:pt idx="9542">2500</cx:pt>
          <cx:pt idx="9543">2400</cx:pt>
          <cx:pt idx="9544">2500</cx:pt>
          <cx:pt idx="9545">2700</cx:pt>
          <cx:pt idx="9546">2600</cx:pt>
          <cx:pt idx="9547">3200</cx:pt>
          <cx:pt idx="9548">2500</cx:pt>
          <cx:pt idx="9549">2700</cx:pt>
          <cx:pt idx="9550">2600</cx:pt>
          <cx:pt idx="9551">2100</cx:pt>
          <cx:pt idx="9552">1600</cx:pt>
          <cx:pt idx="9553">1200</cx:pt>
          <cx:pt idx="9554">1500</cx:pt>
          <cx:pt idx="9555">1000</cx:pt>
          <cx:pt idx="9556">1000</cx:pt>
          <cx:pt idx="9557">2000</cx:pt>
          <cx:pt idx="9558">1000</cx:pt>
          <cx:pt idx="9559">900</cx:pt>
          <cx:pt idx="9560">1000</cx:pt>
          <cx:pt idx="9561">1300</cx:pt>
          <cx:pt idx="9562">1300</cx:pt>
          <cx:pt idx="9563">3500</cx:pt>
          <cx:pt idx="9564">4600</cx:pt>
          <cx:pt idx="9565">3900</cx:pt>
          <cx:pt idx="9566">4500</cx:pt>
          <cx:pt idx="9567">4800</cx:pt>
          <cx:pt idx="9568">5100</cx:pt>
          <cx:pt idx="9569">4000</cx:pt>
          <cx:pt idx="9570">3500</cx:pt>
          <cx:pt idx="9571">5800</cx:pt>
          <cx:pt idx="9572">3400</cx:pt>
          <cx:pt idx="9573">3300</cx:pt>
          <cx:pt idx="9574">4100</cx:pt>
          <cx:pt idx="9575">3600</cx:pt>
          <cx:pt idx="9576">3200</cx:pt>
          <cx:pt idx="9577">3600</cx:pt>
          <cx:pt idx="9578">6900</cx:pt>
          <cx:pt idx="9579">6000</cx:pt>
          <cx:pt idx="9580">3400</cx:pt>
          <cx:pt idx="9581">4600</cx:pt>
          <cx:pt idx="9582">2900</cx:pt>
          <cx:pt idx="9583">3200</cx:pt>
          <cx:pt idx="9584">2600</cx:pt>
          <cx:pt idx="9585">1700</cx:pt>
          <cx:pt idx="9586">4900</cx:pt>
          <cx:pt idx="9587">3700</cx:pt>
          <cx:pt idx="9588">2500</cx:pt>
          <cx:pt idx="9589">3400</cx:pt>
          <cx:pt idx="9590">3200</cx:pt>
          <cx:pt idx="9591">6000</cx:pt>
          <cx:pt idx="9592">3200</cx:pt>
          <cx:pt idx="9593">3200</cx:pt>
          <cx:pt idx="9594">3500</cx:pt>
          <cx:pt idx="9595">3300</cx:pt>
          <cx:pt idx="9596">3400</cx:pt>
          <cx:pt idx="9597">4000</cx:pt>
          <cx:pt idx="9598">3500</cx:pt>
          <cx:pt idx="9599">3300</cx:pt>
          <cx:pt idx="9600">4200</cx:pt>
          <cx:pt idx="9601">3400</cx:pt>
          <cx:pt idx="9602">4000</cx:pt>
          <cx:pt idx="9603">2600</cx:pt>
          <cx:pt idx="9604">3500</cx:pt>
          <cx:pt idx="9605">3700</cx:pt>
          <cx:pt idx="9606">3400</cx:pt>
          <cx:pt idx="9607">7400</cx:pt>
          <cx:pt idx="9608">3000</cx:pt>
          <cx:pt idx="9609">3400</cx:pt>
          <cx:pt idx="9610">3500</cx:pt>
          <cx:pt idx="9611">3800</cx:pt>
          <cx:pt idx="9612">3800</cx:pt>
          <cx:pt idx="9613">5900</cx:pt>
          <cx:pt idx="9614">1300</cx:pt>
          <cx:pt idx="9615">2600</cx:pt>
          <cx:pt idx="9616">4700</cx:pt>
          <cx:pt idx="9617">4000</cx:pt>
          <cx:pt idx="9618">4000</cx:pt>
          <cx:pt idx="9619">5200</cx:pt>
          <cx:pt idx="9620">2900</cx:pt>
          <cx:pt idx="9621">3900</cx:pt>
          <cx:pt idx="9622">5000</cx:pt>
          <cx:pt idx="9623">3000</cx:pt>
          <cx:pt idx="9624">2700</cx:pt>
          <cx:pt idx="9625">2700</cx:pt>
          <cx:pt idx="9626">2700</cx:pt>
          <cx:pt idx="9627">3800</cx:pt>
          <cx:pt idx="9628">2600</cx:pt>
          <cx:pt idx="9629">4300</cx:pt>
          <cx:pt idx="9630">6000</cx:pt>
          <cx:pt idx="9631">5500</cx:pt>
          <cx:pt idx="9632">6400</cx:pt>
          <cx:pt idx="9633">6900</cx:pt>
          <cx:pt idx="9634">3600</cx:pt>
          <cx:pt idx="9635">5100</cx:pt>
          <cx:pt idx="9636">4300</cx:pt>
          <cx:pt idx="9637">4700</cx:pt>
          <cx:pt idx="9638">4700</cx:pt>
          <cx:pt idx="9639">4100</cx:pt>
          <cx:pt idx="9640">5000</cx:pt>
          <cx:pt idx="9641">6100</cx:pt>
          <cx:pt idx="9642">4800</cx:pt>
          <cx:pt idx="9643">5000</cx:pt>
          <cx:pt idx="9644">4900</cx:pt>
          <cx:pt idx="9645">4300</cx:pt>
          <cx:pt idx="9646">5900</cx:pt>
          <cx:pt idx="9647">3900</cx:pt>
          <cx:pt idx="9648">5100</cx:pt>
          <cx:pt idx="9649">4300</cx:pt>
          <cx:pt idx="9650">3800</cx:pt>
          <cx:pt idx="9651">5200</cx:pt>
          <cx:pt idx="9652">6700</cx:pt>
          <cx:pt idx="9653">5200</cx:pt>
          <cx:pt idx="9654">5900</cx:pt>
          <cx:pt idx="9655">5800</cx:pt>
          <cx:pt idx="9656">5200</cx:pt>
          <cx:pt idx="9657">6700</cx:pt>
          <cx:pt idx="9658">5700</cx:pt>
          <cx:pt idx="9659">6800</cx:pt>
          <cx:pt idx="9660">5500</cx:pt>
          <cx:pt idx="9661">5700</cx:pt>
          <cx:pt idx="9662">4400</cx:pt>
          <cx:pt idx="9663">5900</cx:pt>
          <cx:pt idx="9664">5600</cx:pt>
          <cx:pt idx="9665">6400</cx:pt>
          <cx:pt idx="9666">8400</cx:pt>
          <cx:pt idx="9667">7700</cx:pt>
          <cx:pt idx="9668">17700</cx:pt>
          <cx:pt idx="9669">6400</cx:pt>
          <cx:pt idx="9670">4400</cx:pt>
          <cx:pt idx="9671">5900</cx:pt>
          <cx:pt idx="9672">4700</cx:pt>
          <cx:pt idx="9673">800</cx:pt>
          <cx:pt idx="9674">800</cx:pt>
          <cx:pt idx="9675">800</cx:pt>
          <cx:pt idx="9676">500</cx:pt>
          <cx:pt idx="9677">900</cx:pt>
          <cx:pt idx="9678">1100</cx:pt>
          <cx:pt idx="9679">800</cx:pt>
          <cx:pt idx="9680">2100</cx:pt>
          <cx:pt idx="9681">0</cx:pt>
          <cx:pt idx="9682">700</cx:pt>
          <cx:pt idx="9683">900</cx:pt>
          <cx:pt idx="9684">2100</cx:pt>
          <cx:pt idx="9685">3200</cx:pt>
          <cx:pt idx="9686">5100</cx:pt>
          <cx:pt idx="9687">6600</cx:pt>
          <cx:pt idx="9688">2800</cx:pt>
          <cx:pt idx="9689">3700</cx:pt>
          <cx:pt idx="9690">6000</cx:pt>
          <cx:pt idx="9691">7700</cx:pt>
          <cx:pt idx="9692">3600</cx:pt>
          <cx:pt idx="9693">3200</cx:pt>
          <cx:pt idx="9694">1800</cx:pt>
          <cx:pt idx="9695">2600</cx:pt>
          <cx:pt idx="9696">3100</cx:pt>
          <cx:pt idx="9697">2700</cx:pt>
          <cx:pt idx="9698">2700</cx:pt>
          <cx:pt idx="9699">2500</cx:pt>
          <cx:pt idx="9700">3200</cx:pt>
          <cx:pt idx="9701">2300</cx:pt>
          <cx:pt idx="9702">2500</cx:pt>
          <cx:pt idx="9703">2400</cx:pt>
          <cx:pt idx="9704">500</cx:pt>
          <cx:pt idx="9705">0</cx:pt>
          <cx:pt idx="9706">5800</cx:pt>
          <cx:pt idx="9707">5500</cx:pt>
          <cx:pt idx="9708">4200</cx:pt>
          <cx:pt idx="9709">5300</cx:pt>
          <cx:pt idx="9710">5700</cx:pt>
          <cx:pt idx="9711">4800</cx:pt>
          <cx:pt idx="9712">7900</cx:pt>
          <cx:pt idx="9713">6000</cx:pt>
          <cx:pt idx="9714">6100</cx:pt>
          <cx:pt idx="9715">6600</cx:pt>
          <cx:pt idx="9716">5000</cx:pt>
          <cx:pt idx="9717">2000</cx:pt>
          <cx:pt idx="9718">1400</cx:pt>
          <cx:pt idx="9719">2100</cx:pt>
          <cx:pt idx="9720">900</cx:pt>
          <cx:pt idx="9721">700</cx:pt>
          <cx:pt idx="9722">2000</cx:pt>
          <cx:pt idx="9723">4400</cx:pt>
          <cx:pt idx="9724">4000</cx:pt>
          <cx:pt idx="9725">3300</cx:pt>
          <cx:pt idx="9726">3100</cx:pt>
          <cx:pt idx="9727">6900</cx:pt>
          <cx:pt idx="9728">7300</cx:pt>
          <cx:pt idx="9729">8000</cx:pt>
          <cx:pt idx="9730">7600</cx:pt>
          <cx:pt idx="9731">3600</cx:pt>
          <cx:pt idx="9732">2800</cx:pt>
          <cx:pt idx="9733">3000</cx:pt>
          <cx:pt idx="9734">2800</cx:pt>
          <cx:pt idx="9735">2800</cx:pt>
          <cx:pt idx="9736">2400</cx:pt>
          <cx:pt idx="9737">2500</cx:pt>
          <cx:pt idx="9738">2800</cx:pt>
          <cx:pt idx="9739">1900</cx:pt>
          <cx:pt idx="9740">1100</cx:pt>
          <cx:pt idx="9741">700</cx:pt>
          <cx:pt idx="9742">1700</cx:pt>
          <cx:pt idx="9743">1600</cx:pt>
          <cx:pt idx="9744">1800</cx:pt>
          <cx:pt idx="9745">1800</cx:pt>
          <cx:pt idx="9746">1800</cx:pt>
          <cx:pt idx="9747">1100</cx:pt>
          <cx:pt idx="9748">1100</cx:pt>
          <cx:pt idx="9749">1900</cx:pt>
          <cx:pt idx="9750">2300</cx:pt>
          <cx:pt idx="9751">800</cx:pt>
          <cx:pt idx="9752">1100</cx:pt>
          <cx:pt idx="9753">1300</cx:pt>
          <cx:pt idx="9754">1400</cx:pt>
          <cx:pt idx="9755">1300</cx:pt>
          <cx:pt idx="9756">1000</cx:pt>
          <cx:pt idx="9757">800</cx:pt>
          <cx:pt idx="9758">1100</cx:pt>
          <cx:pt idx="9759">900</cx:pt>
          <cx:pt idx="9760">1100</cx:pt>
          <cx:pt idx="9761">3100</cx:pt>
          <cx:pt idx="9762">2400</cx:pt>
          <cx:pt idx="9763">3400</cx:pt>
          <cx:pt idx="9764">2500</cx:pt>
          <cx:pt idx="9765">3200</cx:pt>
          <cx:pt idx="9766">4300</cx:pt>
          <cx:pt idx="9767">2100</cx:pt>
          <cx:pt idx="9768">2100</cx:pt>
          <cx:pt idx="9769">1300</cx:pt>
          <cx:pt idx="9770">0</cx:pt>
          <cx:pt idx="9771">1000</cx:pt>
          <cx:pt idx="9772">1300</cx:pt>
          <cx:pt idx="9773">1200</cx:pt>
          <cx:pt idx="9774">1200</cx:pt>
          <cx:pt idx="9775">1100</cx:pt>
          <cx:pt idx="9776">1400</cx:pt>
          <cx:pt idx="9777">1800</cx:pt>
          <cx:pt idx="9778">1300</cx:pt>
          <cx:pt idx="9779">1600</cx:pt>
          <cx:pt idx="9780">800</cx:pt>
          <cx:pt idx="9781">1200</cx:pt>
          <cx:pt idx="9782">700</cx:pt>
          <cx:pt idx="9783">500</cx:pt>
          <cx:pt idx="9784">800</cx:pt>
          <cx:pt idx="9785">700</cx:pt>
          <cx:pt idx="9786">700</cx:pt>
          <cx:pt idx="9787">400</cx:pt>
          <cx:pt idx="9788">400</cx:pt>
          <cx:pt idx="9789">400</cx:pt>
          <cx:pt idx="9790">500</cx:pt>
          <cx:pt idx="9791">500</cx:pt>
          <cx:pt idx="9792">900</cx:pt>
          <cx:pt idx="9793">200</cx:pt>
          <cx:pt idx="9794">1900</cx:pt>
          <cx:pt idx="9795">2600</cx:pt>
          <cx:pt idx="9796">2100</cx:pt>
          <cx:pt idx="9797">2300</cx:pt>
          <cx:pt idx="9798">2300</cx:pt>
          <cx:pt idx="9799">1900</cx:pt>
          <cx:pt idx="9800">2300</cx:pt>
          <cx:pt idx="9801">1800</cx:pt>
          <cx:pt idx="9802">3300</cx:pt>
          <cx:pt idx="9803">1900</cx:pt>
          <cx:pt idx="9804">1800</cx:pt>
          <cx:pt idx="9805">2000</cx:pt>
          <cx:pt idx="9806">6900</cx:pt>
          <cx:pt idx="9807">12600</cx:pt>
          <cx:pt idx="9808">12400</cx:pt>
          <cx:pt idx="9809">7000</cx:pt>
          <cx:pt idx="9810">7800</cx:pt>
          <cx:pt idx="9811">7100</cx:pt>
          <cx:pt idx="9812">7800</cx:pt>
          <cx:pt idx="9813">5500</cx:pt>
          <cx:pt idx="9814">9400</cx:pt>
          <cx:pt idx="9815">6300</cx:pt>
          <cx:pt idx="9816">4300</cx:pt>
          <cx:pt idx="9817">6100</cx:pt>
          <cx:pt idx="9818">7600</cx:pt>
          <cx:pt idx="9819">1500</cx:pt>
          <cx:pt idx="9820">1300</cx:pt>
          <cx:pt idx="9821">1600</cx:pt>
          <cx:pt idx="9822">1700</cx:pt>
          <cx:pt idx="9823">1800</cx:pt>
          <cx:pt idx="9824">2000</cx:pt>
          <cx:pt idx="9825">1700</cx:pt>
          <cx:pt idx="9826">2200</cx:pt>
          <cx:pt idx="9827">1900</cx:pt>
          <cx:pt idx="9828">1400</cx:pt>
          <cx:pt idx="9829">1500</cx:pt>
          <cx:pt idx="9830">6100</cx:pt>
          <cx:pt idx="9831">5100</cx:pt>
          <cx:pt idx="9832">3600</cx:pt>
          <cx:pt idx="9833">4200</cx:pt>
          <cx:pt idx="9834">3200</cx:pt>
          <cx:pt idx="9835">3100</cx:pt>
          <cx:pt idx="9836">4100</cx:pt>
          <cx:pt idx="9837">3700</cx:pt>
          <cx:pt idx="9838">4300</cx:pt>
          <cx:pt idx="9839">3500</cx:pt>
          <cx:pt idx="9840">3300</cx:pt>
          <cx:pt idx="9841">3100</cx:pt>
          <cx:pt idx="9842">5300</cx:pt>
          <cx:pt idx="9843">3700</cx:pt>
          <cx:pt idx="9844">2900</cx:pt>
          <cx:pt idx="9845">3300</cx:pt>
          <cx:pt idx="9846">4700</cx:pt>
          <cx:pt idx="9847">4800</cx:pt>
          <cx:pt idx="9848">4900</cx:pt>
          <cx:pt idx="9849">4400</cx:pt>
          <cx:pt idx="9850">4500</cx:pt>
          <cx:pt idx="9851">4600</cx:pt>
          <cx:pt idx="9852">3300</cx:pt>
          <cx:pt idx="9853">3400</cx:pt>
          <cx:pt idx="9854">4400</cx:pt>
          <cx:pt idx="9855">1800</cx:pt>
          <cx:pt idx="9856">2600</cx:pt>
          <cx:pt idx="9857">3000</cx:pt>
          <cx:pt idx="9858">2700</cx:pt>
          <cx:pt idx="9859">2700</cx:pt>
          <cx:pt idx="9860">2900</cx:pt>
          <cx:pt idx="9861">3500</cx:pt>
          <cx:pt idx="9862">1700</cx:pt>
          <cx:pt idx="9863">5100</cx:pt>
          <cx:pt idx="9864">2700</cx:pt>
          <cx:pt idx="9865">2700</cx:pt>
          <cx:pt idx="9866">2100</cx:pt>
          <cx:pt idx="9867">1500</cx:pt>
          <cx:pt idx="9868">2100</cx:pt>
          <cx:pt idx="9869">1200</cx:pt>
          <cx:pt idx="9870">1600</cx:pt>
          <cx:pt idx="9871">700</cx:pt>
          <cx:pt idx="9872">900</cx:pt>
          <cx:pt idx="9873">2200</cx:pt>
          <cx:pt idx="9874">13100</cx:pt>
          <cx:pt idx="9875">3500</cx:pt>
          <cx:pt idx="9876">1100</cx:pt>
          <cx:pt idx="9877">100</cx:pt>
          <cx:pt idx="9878">3700</cx:pt>
          <cx:pt idx="9879">4300</cx:pt>
          <cx:pt idx="9880">4400</cx:pt>
          <cx:pt idx="9881">4800</cx:pt>
          <cx:pt idx="9882">3600</cx:pt>
          <cx:pt idx="9883">4000</cx:pt>
          <cx:pt idx="9884">5000</cx:pt>
          <cx:pt idx="9885">4900</cx:pt>
          <cx:pt idx="9886">4400</cx:pt>
          <cx:pt idx="9887">4400</cx:pt>
          <cx:pt idx="9888">4200</cx:pt>
          <cx:pt idx="9889">4200</cx:pt>
          <cx:pt idx="9890">4900</cx:pt>
          <cx:pt idx="9891">5200</cx:pt>
          <cx:pt idx="9892">9100</cx:pt>
          <cx:pt idx="9893">4700</cx:pt>
          <cx:pt idx="9894">3800</cx:pt>
          <cx:pt idx="9895">4600</cx:pt>
          <cx:pt idx="9896">5200</cx:pt>
          <cx:pt idx="9897">5100</cx:pt>
          <cx:pt idx="9898">4800</cx:pt>
          <cx:pt idx="9899">4200</cx:pt>
          <cx:pt idx="9900">4000</cx:pt>
          <cx:pt idx="9901">4000</cx:pt>
          <cx:pt idx="9902">3200</cx:pt>
          <cx:pt idx="9903">2800</cx:pt>
          <cx:pt idx="9904">2700</cx:pt>
          <cx:pt idx="9905">2700</cx:pt>
          <cx:pt idx="9906">2600</cx:pt>
          <cx:pt idx="9907">2900</cx:pt>
          <cx:pt idx="9908">3900</cx:pt>
          <cx:pt idx="9909">2700</cx:pt>
          <cx:pt idx="9910">2900</cx:pt>
          <cx:pt idx="9911">3000</cx:pt>
          <cx:pt idx="9912">2900</cx:pt>
          <cx:pt idx="9913">3400</cx:pt>
          <cx:pt idx="9914">400</cx:pt>
          <cx:pt idx="9915">4000</cx:pt>
          <cx:pt idx="9916">2200</cx:pt>
          <cx:pt idx="9917">3800</cx:pt>
          <cx:pt idx="9918">4900</cx:pt>
          <cx:pt idx="9919">3600</cx:pt>
          <cx:pt idx="9920">10500</cx:pt>
          <cx:pt idx="9921">7300</cx:pt>
          <cx:pt idx="9922">17300</cx:pt>
          <cx:pt idx="9923">3000</cx:pt>
          <cx:pt idx="9924">3400</cx:pt>
          <cx:pt idx="9925">1900</cx:pt>
          <cx:pt idx="9926">400</cx:pt>
          <cx:pt idx="9927">1000</cx:pt>
          <cx:pt idx="9928">800</cx:pt>
          <cx:pt idx="9929">1200</cx:pt>
          <cx:pt idx="9930">700</cx:pt>
          <cx:pt idx="9931">900</cx:pt>
          <cx:pt idx="9932">900</cx:pt>
          <cx:pt idx="9933">700</cx:pt>
          <cx:pt idx="9934">900</cx:pt>
          <cx:pt idx="9935">600</cx:pt>
          <cx:pt idx="9936">800</cx:pt>
          <cx:pt idx="9937">600</cx:pt>
          <cx:pt idx="9938">1100</cx:pt>
          <cx:pt idx="9939">1400</cx:pt>
          <cx:pt idx="9940">1200</cx:pt>
          <cx:pt idx="9941">1400</cx:pt>
          <cx:pt idx="9942">1400</cx:pt>
          <cx:pt idx="9943">1000</cx:pt>
          <cx:pt idx="9944">1200</cx:pt>
          <cx:pt idx="9945">1400</cx:pt>
          <cx:pt idx="9946">1400</cx:pt>
          <cx:pt idx="9947">800</cx:pt>
          <cx:pt idx="9948">1000</cx:pt>
          <cx:pt idx="9949">800</cx:pt>
          <cx:pt idx="9950">1400</cx:pt>
          <cx:pt idx="9951">1200</cx:pt>
          <cx:pt idx="9952">1400</cx:pt>
          <cx:pt idx="9953">1900</cx:pt>
          <cx:pt idx="9954">1500</cx:pt>
          <cx:pt idx="9955">1400</cx:pt>
          <cx:pt idx="9956">1900</cx:pt>
          <cx:pt idx="9957">1700</cx:pt>
          <cx:pt idx="9958">1000</cx:pt>
          <cx:pt idx="9959">1300</cx:pt>
          <cx:pt idx="9960">1200</cx:pt>
          <cx:pt idx="9961">1000</cx:pt>
          <cx:pt idx="9962">15700</cx:pt>
          <cx:pt idx="9963">4500</cx:pt>
          <cx:pt idx="9964">4900</cx:pt>
          <cx:pt idx="9965">5600</cx:pt>
          <cx:pt idx="9966">3900</cx:pt>
          <cx:pt idx="9967">2100</cx:pt>
          <cx:pt idx="9968">3100</cx:pt>
          <cx:pt idx="9969">2400</cx:pt>
          <cx:pt idx="9970">2100</cx:pt>
          <cx:pt idx="9971">2300</cx:pt>
          <cx:pt idx="9972">2100</cx:pt>
          <cx:pt idx="9973">5800</cx:pt>
          <cx:pt idx="9974">3000</cx:pt>
          <cx:pt idx="9975">3000</cx:pt>
          <cx:pt idx="9976">1900</cx:pt>
          <cx:pt idx="9977">3400</cx:pt>
          <cx:pt idx="9978">2600</cx:pt>
          <cx:pt idx="9979">2200</cx:pt>
          <cx:pt idx="9980">8900</cx:pt>
          <cx:pt idx="9981">2800</cx:pt>
          <cx:pt idx="9982">2900</cx:pt>
          <cx:pt idx="9983">2700</cx:pt>
          <cx:pt idx="9984">2300</cx:pt>
          <cx:pt idx="9985">2800</cx:pt>
          <cx:pt idx="9986">2600</cx:pt>
          <cx:pt idx="9987">3500</cx:pt>
          <cx:pt idx="9988">2500</cx:pt>
          <cx:pt idx="9989">3500</cx:pt>
          <cx:pt idx="9990">2400</cx:pt>
          <cx:pt idx="9991">1500</cx:pt>
          <cx:pt idx="9992">3700</cx:pt>
          <cx:pt idx="9993">3100</cx:pt>
          <cx:pt idx="9994">2900</cx:pt>
          <cx:pt idx="9995">2400</cx:pt>
          <cx:pt idx="9996">2600</cx:pt>
          <cx:pt idx="9997">1900</cx:pt>
          <cx:pt idx="9998">6600</cx:pt>
          <cx:pt idx="9999">6500</cx:pt>
          <cx:pt idx="10000">5600</cx:pt>
          <cx:pt idx="10001">8300</cx:pt>
          <cx:pt idx="10002">5600</cx:pt>
          <cx:pt idx="10003">5000</cx:pt>
          <cx:pt idx="10004">8200</cx:pt>
          <cx:pt idx="10005">7500</cx:pt>
          <cx:pt idx="10006">5900</cx:pt>
          <cx:pt idx="10007">6100</cx:pt>
          <cx:pt idx="10008">5900</cx:pt>
          <cx:pt idx="10009">6000</cx:pt>
          <cx:pt idx="10010">1600</cx:pt>
          <cx:pt idx="10011">1700</cx:pt>
          <cx:pt idx="10012">1900</cx:pt>
          <cx:pt idx="10013">1900</cx:pt>
          <cx:pt idx="10014">1800</cx:pt>
          <cx:pt idx="10015">1700</cx:pt>
          <cx:pt idx="10016">2200</cx:pt>
          <cx:pt idx="10017">2600</cx:pt>
          <cx:pt idx="10018">1900</cx:pt>
          <cx:pt idx="10019">1600</cx:pt>
          <cx:pt idx="10020">1500</cx:pt>
          <cx:pt idx="10021">1400</cx:pt>
          <cx:pt idx="10022">7900</cx:pt>
          <cx:pt idx="10023">1200</cx:pt>
          <cx:pt idx="10024">14300</cx:pt>
          <cx:pt idx="10025">3200</cx:pt>
          <cx:pt idx="10026">2600</cx:pt>
          <cx:pt idx="10027">2200</cx:pt>
          <cx:pt idx="10028">4100</cx:pt>
          <cx:pt idx="10029">2700</cx:pt>
          <cx:pt idx="10030">3100</cx:pt>
          <cx:pt idx="10031">3200</cx:pt>
          <cx:pt idx="10032">3800</cx:pt>
          <cx:pt idx="10033">2900</cx:pt>
          <cx:pt idx="10034">2000</cx:pt>
          <cx:pt idx="10035">2300</cx:pt>
          <cx:pt idx="10036">1000</cx:pt>
          <cx:pt idx="10037">2500</cx:pt>
          <cx:pt idx="10038">2100</cx:pt>
          <cx:pt idx="10039">2000</cx:pt>
          <cx:pt idx="10040">2200</cx:pt>
          <cx:pt idx="10041">2400</cx:pt>
          <cx:pt idx="10042">2000</cx:pt>
          <cx:pt idx="10043">1900</cx:pt>
          <cx:pt idx="10044">2500</cx:pt>
          <cx:pt idx="10045">2700</cx:pt>
          <cx:pt idx="10046">3100</cx:pt>
          <cx:pt idx="10047">3500</cx:pt>
          <cx:pt idx="10048">3000</cx:pt>
          <cx:pt idx="10049">3300</cx:pt>
          <cx:pt idx="10050">2700</cx:pt>
          <cx:pt idx="10051">3300</cx:pt>
          <cx:pt idx="10052">3700</cx:pt>
          <cx:pt idx="10053">2600</cx:pt>
          <cx:pt idx="10054">3000</cx:pt>
          <cx:pt idx="10055">3100</cx:pt>
          <cx:pt idx="10056">2600</cx:pt>
          <cx:pt idx="10057">2800</cx:pt>
          <cx:pt idx="10058">5100</cx:pt>
          <cx:pt idx="10059">5300</cx:pt>
          <cx:pt idx="10060">6000</cx:pt>
          <cx:pt idx="10061">7900</cx:pt>
          <cx:pt idx="10062">7500</cx:pt>
          <cx:pt idx="10063">6500</cx:pt>
          <cx:pt idx="10064">6700</cx:pt>
          <cx:pt idx="10065">6700</cx:pt>
          <cx:pt idx="10066">3400</cx:pt>
          <cx:pt idx="10067">3300</cx:pt>
          <cx:pt idx="10068">3200</cx:pt>
          <cx:pt idx="10069">8700</cx:pt>
          <cx:pt idx="10070">7900</cx:pt>
          <cx:pt idx="10071">8600</cx:pt>
          <cx:pt idx="10072">7400</cx:pt>
          <cx:pt idx="10073">8000</cx:pt>
          <cx:pt idx="10074">6800</cx:pt>
          <cx:pt idx="10075">7500</cx:pt>
          <cx:pt idx="10076">7000</cx:pt>
          <cx:pt idx="10077">7500</cx:pt>
          <cx:pt idx="10078">3900</cx:pt>
          <cx:pt idx="10079">2900</cx:pt>
          <cx:pt idx="10080">5200</cx:pt>
          <cx:pt idx="10081">900</cx:pt>
          <cx:pt idx="10082">1600</cx:pt>
          <cx:pt idx="10083">800</cx:pt>
          <cx:pt idx="10084">2000</cx:pt>
          <cx:pt idx="10085">1500</cx:pt>
          <cx:pt idx="10086">600</cx:pt>
          <cx:pt idx="10087">900</cx:pt>
          <cx:pt idx="10088">600</cx:pt>
          <cx:pt idx="10089">2900</cx:pt>
          <cx:pt idx="10090">3300</cx:pt>
          <cx:pt idx="10091">3000</cx:pt>
          <cx:pt idx="10092">3200</cx:pt>
          <cx:pt idx="10093">8100</cx:pt>
          <cx:pt idx="10094">8200</cx:pt>
          <cx:pt idx="10095">6300</cx:pt>
          <cx:pt idx="10096">3900</cx:pt>
          <cx:pt idx="10097">7900</cx:pt>
          <cx:pt idx="10098">12200</cx:pt>
          <cx:pt idx="10099">10200</cx:pt>
          <cx:pt idx="10100">6000</cx:pt>
          <cx:pt idx="10101">12700</cx:pt>
          <cx:pt idx="10102">5000</cx:pt>
          <cx:pt idx="10103">5400</cx:pt>
          <cx:pt idx="10104">5400</cx:pt>
          <cx:pt idx="10105">5000</cx:pt>
          <cx:pt idx="10106">5200</cx:pt>
          <cx:pt idx="10107">6100</cx:pt>
          <cx:pt idx="10108">6400</cx:pt>
          <cx:pt idx="10109">5000</cx:pt>
          <cx:pt idx="10110">4400</cx:pt>
          <cx:pt idx="10111">4900</cx:pt>
          <cx:pt idx="10112">4600</cx:pt>
          <cx:pt idx="10113">4200</cx:pt>
          <cx:pt idx="10114">4700</cx:pt>
          <cx:pt idx="10115">4400</cx:pt>
          <cx:pt idx="10116">3600</cx:pt>
          <cx:pt idx="10117">8900</cx:pt>
          <cx:pt idx="10118">7500</cx:pt>
          <cx:pt idx="10119">6400</cx:pt>
          <cx:pt idx="10120">4000</cx:pt>
          <cx:pt idx="10121">1600</cx:pt>
          <cx:pt idx="10122">1300</cx:pt>
          <cx:pt idx="10123">2900</cx:pt>
          <cx:pt idx="10124">4400</cx:pt>
          <cx:pt idx="10125">3500</cx:pt>
          <cx:pt idx="10126">7100</cx:pt>
          <cx:pt idx="10127">11700</cx:pt>
          <cx:pt idx="10128">12000</cx:pt>
          <cx:pt idx="10129">3000</cx:pt>
          <cx:pt idx="10130">3400</cx:pt>
          <cx:pt idx="10131">3100</cx:pt>
          <cx:pt idx="10132">3300</cx:pt>
          <cx:pt idx="10133">3500</cx:pt>
          <cx:pt idx="10134">2800</cx:pt>
          <cx:pt idx="10135">3800</cx:pt>
          <cx:pt idx="10136">1700</cx:pt>
          <cx:pt idx="10137">3400</cx:pt>
          <cx:pt idx="10138">3000</cx:pt>
          <cx:pt idx="10139">3000</cx:pt>
          <cx:pt idx="10140">3000</cx:pt>
          <cx:pt idx="10141">5400</cx:pt>
          <cx:pt idx="10142">20800</cx:pt>
          <cx:pt idx="10143">19700</cx:pt>
          <cx:pt idx="10144">16000</cx:pt>
          <cx:pt idx="10145">3600</cx:pt>
          <cx:pt idx="10146">2800</cx:pt>
          <cx:pt idx="10147">2800</cx:pt>
          <cx:pt idx="10148">3600</cx:pt>
          <cx:pt idx="10149">2800</cx:pt>
          <cx:pt idx="10150">3000</cx:pt>
          <cx:pt idx="10151">2600</cx:pt>
          <cx:pt idx="10152">2900</cx:pt>
          <cx:pt idx="10153">6600</cx:pt>
          <cx:pt idx="10154">6900</cx:pt>
          <cx:pt idx="10155">1700</cx:pt>
          <cx:pt idx="10156">1700</cx:pt>
          <cx:pt idx="10157">1700</cx:pt>
          <cx:pt idx="10158">1700</cx:pt>
          <cx:pt idx="10159">1700</cx:pt>
          <cx:pt idx="10160">1700</cx:pt>
          <cx:pt idx="10161">1600</cx:pt>
          <cx:pt idx="10162">1500</cx:pt>
          <cx:pt idx="10163">1800</cx:pt>
          <cx:pt idx="10164">3100</cx:pt>
          <cx:pt idx="10165">3700</cx:pt>
          <cx:pt idx="10166">11000</cx:pt>
          <cx:pt idx="10167">3900</cx:pt>
          <cx:pt idx="10168">3800</cx:pt>
          <cx:pt idx="10169">2700</cx:pt>
          <cx:pt idx="10170">2200</cx:pt>
          <cx:pt idx="10171">2800</cx:pt>
          <cx:pt idx="10172">2300</cx:pt>
          <cx:pt idx="10173">1900</cx:pt>
          <cx:pt idx="10174">2100</cx:pt>
          <cx:pt idx="10175">1900</cx:pt>
          <cx:pt idx="10176">3700</cx:pt>
          <cx:pt idx="10177">11300</cx:pt>
          <cx:pt idx="10178">6200</cx:pt>
          <cx:pt idx="10179">5600</cx:pt>
          <cx:pt idx="10180">7700</cx:pt>
          <cx:pt idx="10181">5800</cx:pt>
          <cx:pt idx="10182">4000</cx:pt>
          <cx:pt idx="10183">6200</cx:pt>
          <cx:pt idx="10184">9100</cx:pt>
          <cx:pt idx="10185">11700</cx:pt>
          <cx:pt idx="10186">10600</cx:pt>
          <cx:pt idx="10187">7100</cx:pt>
          <cx:pt idx="10188">4500</cx:pt>
          <cx:pt idx="10189">15100</cx:pt>
          <cx:pt idx="10190">11800</cx:pt>
          <cx:pt idx="10191">6600</cx:pt>
          <cx:pt idx="10192">5300</cx:pt>
          <cx:pt idx="10193">8600</cx:pt>
          <cx:pt idx="10194">3200</cx:pt>
          <cx:pt idx="10195">4100</cx:pt>
          <cx:pt idx="10196">7100</cx:pt>
          <cx:pt idx="10197">2800</cx:pt>
          <cx:pt idx="10198">3300</cx:pt>
          <cx:pt idx="10199">3400</cx:pt>
          <cx:pt idx="10200">3600</cx:pt>
          <cx:pt idx="10201">3500</cx:pt>
          <cx:pt idx="10202">5000</cx:pt>
          <cx:pt idx="10203">11100</cx:pt>
          <cx:pt idx="10204">32500</cx:pt>
          <cx:pt idx="10205">3400</cx:pt>
          <cx:pt idx="10206">3300</cx:pt>
          <cx:pt idx="10207">4800</cx:pt>
          <cx:pt idx="10208">3200</cx:pt>
          <cx:pt idx="10209">3400</cx:pt>
          <cx:pt idx="10210">3400</cx:pt>
          <cx:pt idx="10211">3200</cx:pt>
          <cx:pt idx="10212">3000</cx:pt>
          <cx:pt idx="10213">3000</cx:pt>
          <cx:pt idx="10214">2400</cx:pt>
          <cx:pt idx="10215">2000</cx:pt>
          <cx:pt idx="10216">1100</cx:pt>
          <cx:pt idx="10217">600</cx:pt>
          <cx:pt idx="10218">1700</cx:pt>
          <cx:pt idx="10219">800</cx:pt>
          <cx:pt idx="10220">600</cx:pt>
          <cx:pt idx="10221">1900</cx:pt>
          <cx:pt idx="10222">200</cx:pt>
          <cx:pt idx="10223">700</cx:pt>
          <cx:pt idx="10224">700</cx:pt>
          <cx:pt idx="10225">7100</cx:pt>
          <cx:pt idx="10226">5700</cx:pt>
          <cx:pt idx="10227">7300</cx:pt>
          <cx:pt idx="10228">7100</cx:pt>
          <cx:pt idx="10229">6400</cx:pt>
          <cx:pt idx="10230">5100</cx:pt>
          <cx:pt idx="10231">6600</cx:pt>
          <cx:pt idx="10232">6500</cx:pt>
          <cx:pt idx="10233">7000</cx:pt>
          <cx:pt idx="10234">6500</cx:pt>
          <cx:pt idx="10235">6300</cx:pt>
          <cx:pt idx="10236">4600</cx:pt>
          <cx:pt idx="10237">2200</cx:pt>
          <cx:pt idx="10238">500</cx:pt>
          <cx:pt idx="10239">500</cx:pt>
          <cx:pt idx="10240">600</cx:pt>
          <cx:pt idx="10241">1800</cx:pt>
          <cx:pt idx="10242">9000</cx:pt>
          <cx:pt idx="10243">7300</cx:pt>
          <cx:pt idx="10244">6300</cx:pt>
          <cx:pt idx="10245">7900</cx:pt>
          <cx:pt idx="10246">5900</cx:pt>
          <cx:pt idx="10247">6700</cx:pt>
          <cx:pt idx="10248">6900</cx:pt>
          <cx:pt idx="10249">7400</cx:pt>
          <cx:pt idx="10250">7300</cx:pt>
          <cx:pt idx="10251">1000</cx:pt>
          <cx:pt idx="10252">1600</cx:pt>
          <cx:pt idx="10253">1100</cx:pt>
          <cx:pt idx="10254">1500</cx:pt>
          <cx:pt idx="10255">1100</cx:pt>
          <cx:pt idx="10256">1200</cx:pt>
          <cx:pt idx="10257">1600</cx:pt>
          <cx:pt idx="10258">18600</cx:pt>
          <cx:pt idx="10259">2400</cx:pt>
          <cx:pt idx="10260">1500</cx:pt>
          <cx:pt idx="10261">1200</cx:pt>
          <cx:pt idx="10262">1200</cx:pt>
          <cx:pt idx="10263">1400</cx:pt>
          <cx:pt idx="10264">2000</cx:pt>
          <cx:pt idx="10265">2200</cx:pt>
          <cx:pt idx="10266">2400</cx:pt>
          <cx:pt idx="10267">1700</cx:pt>
          <cx:pt idx="10268">1700</cx:pt>
          <cx:pt idx="10269">2200</cx:pt>
          <cx:pt idx="10270">1200</cx:pt>
          <cx:pt idx="10271">1800</cx:pt>
          <cx:pt idx="10272">1500</cx:pt>
          <cx:pt idx="10273">1200</cx:pt>
          <cx:pt idx="10274">600</cx:pt>
          <cx:pt idx="10275">6300</cx:pt>
          <cx:pt idx="10276">5900</cx:pt>
          <cx:pt idx="10277">3900</cx:pt>
          <cx:pt idx="10278">4800</cx:pt>
          <cx:pt idx="10279">4700</cx:pt>
          <cx:pt idx="10280">2700</cx:pt>
          <cx:pt idx="10281">2900</cx:pt>
          <cx:pt idx="10282">4100</cx:pt>
          <cx:pt idx="10283">2600</cx:pt>
          <cx:pt idx="10284">3000</cx:pt>
          <cx:pt idx="10285">4000</cx:pt>
          <cx:pt idx="10286">0</cx:pt>
          <cx:pt idx="10287">100</cx:pt>
          <cx:pt idx="10288">2700</cx:pt>
          <cx:pt idx="10289">2600</cx:pt>
          <cx:pt idx="10290">3500</cx:pt>
          <cx:pt idx="10291">2900</cx:pt>
          <cx:pt idx="10292">2600</cx:pt>
          <cx:pt idx="10293">2100</cx:pt>
          <cx:pt idx="10294">2800</cx:pt>
          <cx:pt idx="10295">2600</cx:pt>
          <cx:pt idx="10296">2700</cx:pt>
          <cx:pt idx="10297">2600</cx:pt>
          <cx:pt idx="10298">2500</cx:pt>
          <cx:pt idx="10299">2800</cx:pt>
          <cx:pt idx="10300">4100</cx:pt>
          <cx:pt idx="10301">4000</cx:pt>
          <cx:pt idx="10302">3900</cx:pt>
          <cx:pt idx="10303">4600</cx:pt>
          <cx:pt idx="10304">3200</cx:pt>
          <cx:pt idx="10305">3500</cx:pt>
          <cx:pt idx="10306">4500</cx:pt>
          <cx:pt idx="10307">3900</cx:pt>
          <cx:pt idx="10308">3800</cx:pt>
          <cx:pt idx="10309">3900</cx:pt>
          <cx:pt idx="10310">4500</cx:pt>
          <cx:pt idx="10311">2500</cx:pt>
          <cx:pt idx="10312">2700</cx:pt>
          <cx:pt idx="10313">4800</cx:pt>
          <cx:pt idx="10314">3300</cx:pt>
          <cx:pt idx="10315">3300</cx:pt>
          <cx:pt idx="10316">2600</cx:pt>
          <cx:pt idx="10317">2400</cx:pt>
          <cx:pt idx="10318">3200</cx:pt>
          <cx:pt idx="10319">3300</cx:pt>
          <cx:pt idx="10320">2800</cx:pt>
          <cx:pt idx="10321">2300</cx:pt>
          <cx:pt idx="10322">2500</cx:pt>
          <cx:pt idx="10323">3700</cx:pt>
          <cx:pt idx="10324">1500</cx:pt>
          <cx:pt idx="10325">1700</cx:pt>
          <cx:pt idx="10326">2600</cx:pt>
          <cx:pt idx="10327">1500</cx:pt>
          <cx:pt idx="10328">2400</cx:pt>
          <cx:pt idx="10329">2400</cx:pt>
          <cx:pt idx="10330">2700</cx:pt>
          <cx:pt idx="10331">2200</cx:pt>
          <cx:pt idx="10332">2000</cx:pt>
          <cx:pt idx="10333">1400</cx:pt>
          <cx:pt idx="10334">1100</cx:pt>
          <cx:pt idx="10335">1300</cx:pt>
          <cx:pt idx="10336">4100</cx:pt>
          <cx:pt idx="10337">5400</cx:pt>
          <cx:pt idx="10338">5100</cx:pt>
          <cx:pt idx="10339">5600</cx:pt>
          <cx:pt idx="10340">5200</cx:pt>
          <cx:pt idx="10341">4400</cx:pt>
          <cx:pt idx="10342">6600</cx:pt>
          <cx:pt idx="10343">4800</cx:pt>
          <cx:pt idx="10344">4800</cx:pt>
          <cx:pt idx="10345">4400</cx:pt>
          <cx:pt idx="10346">4000</cx:pt>
          <cx:pt idx="10347">3900</cx:pt>
          <cx:pt idx="10348">3100</cx:pt>
          <cx:pt idx="10349">3900</cx:pt>
          <cx:pt idx="10350">3500</cx:pt>
          <cx:pt idx="10351">3400</cx:pt>
          <cx:pt idx="10352">3100</cx:pt>
          <cx:pt idx="10353">3000</cx:pt>
          <cx:pt idx="10354">3900</cx:pt>
          <cx:pt idx="10355">3200</cx:pt>
          <cx:pt idx="10356">3100</cx:pt>
          <cx:pt idx="10357">4900</cx:pt>
          <cx:pt idx="10358">4100</cx:pt>
          <cx:pt idx="10359">3400</cx:pt>
          <cx:pt idx="10360">3700</cx:pt>
          <cx:pt idx="10361">3500</cx:pt>
          <cx:pt idx="10362">4900</cx:pt>
          <cx:pt idx="10363">5600</cx:pt>
          <cx:pt idx="10364">3600</cx:pt>
          <cx:pt idx="10365">3500</cx:pt>
          <cx:pt idx="10366">3600</cx:pt>
          <cx:pt idx="10367">3800</cx:pt>
          <cx:pt idx="10368">1900</cx:pt>
          <cx:pt idx="10369">3000</cx:pt>
          <cx:pt idx="10370">2500</cx:pt>
          <cx:pt idx="10371">3200</cx:pt>
          <cx:pt idx="10372">5300</cx:pt>
          <cx:pt idx="10373">7200</cx:pt>
          <cx:pt idx="10374">22500</cx:pt>
          <cx:pt idx="10375">5200</cx:pt>
          <cx:pt idx="10376">4800</cx:pt>
          <cx:pt idx="10377">2400</cx:pt>
          <cx:pt idx="10378">5100</cx:pt>
          <cx:pt idx="10379">4000</cx:pt>
          <cx:pt idx="10380">4500</cx:pt>
          <cx:pt idx="10381">3800</cx:pt>
          <cx:pt idx="10382">4000</cx:pt>
          <cx:pt idx="10383">3500</cx:pt>
          <cx:pt idx="10384">3600</cx:pt>
          <cx:pt idx="10385">3300</cx:pt>
          <cx:pt idx="10386">2400</cx:pt>
          <cx:pt idx="10387">3100</cx:pt>
          <cx:pt idx="10388">3500</cx:pt>
          <cx:pt idx="10389">2300</cx:pt>
          <cx:pt idx="10390">3700</cx:pt>
          <cx:pt idx="10391">2000</cx:pt>
          <cx:pt idx="10392">3400</cx:pt>
          <cx:pt idx="10393">2700</cx:pt>
          <cx:pt idx="10394">1600</cx:pt>
          <cx:pt idx="10395">2700</cx:pt>
          <cx:pt idx="10396">3000</cx:pt>
          <cx:pt idx="10397">4100</cx:pt>
          <cx:pt idx="10398">2200</cx:pt>
          <cx:pt idx="10399">3200</cx:pt>
          <cx:pt idx="10400">5100</cx:pt>
          <cx:pt idx="10401">3000</cx:pt>
          <cx:pt idx="10402">2800</cx:pt>
          <cx:pt idx="10403">2700</cx:pt>
          <cx:pt idx="10404">2300</cx:pt>
          <cx:pt idx="10405">3400</cx:pt>
          <cx:pt idx="10406">2700</cx:pt>
          <cx:pt idx="10407">3000</cx:pt>
          <cx:pt idx="10408">2700</cx:pt>
          <cx:pt idx="10409">10400</cx:pt>
          <cx:pt idx="10410">22300</cx:pt>
          <cx:pt idx="10411">14100</cx:pt>
          <cx:pt idx="10412">6400</cx:pt>
          <cx:pt idx="10413">7900</cx:pt>
          <cx:pt idx="10414">10300</cx:pt>
          <cx:pt idx="10415">5700</cx:pt>
          <cx:pt idx="10416">9900</cx:pt>
          <cx:pt idx="10417">3900</cx:pt>
          <cx:pt idx="10418">400</cx:pt>
          <cx:pt idx="10419">0</cx:pt>
          <cx:pt idx="10420">300</cx:pt>
          <cx:pt idx="10421">5000</cx:pt>
          <cx:pt idx="10422">5400</cx:pt>
          <cx:pt idx="10423">5500</cx:pt>
          <cx:pt idx="10424">6200</cx:pt>
          <cx:pt idx="10425">6800</cx:pt>
          <cx:pt idx="10426">6000</cx:pt>
          <cx:pt idx="10427">4900</cx:pt>
          <cx:pt idx="10428">4400</cx:pt>
          <cx:pt idx="10429">4500</cx:pt>
          <cx:pt idx="10430">4900</cx:pt>
          <cx:pt idx="10431">4400</cx:pt>
          <cx:pt idx="10432">2800</cx:pt>
          <cx:pt idx="10433">1200</cx:pt>
          <cx:pt idx="10434">1600</cx:pt>
          <cx:pt idx="10435">4600</cx:pt>
          <cx:pt idx="10436">3700</cx:pt>
          <cx:pt idx="10437">4600</cx:pt>
          <cx:pt idx="10438">4000</cx:pt>
          <cx:pt idx="10439">2900</cx:pt>
          <cx:pt idx="10440">4600</cx:pt>
          <cx:pt idx="10441">4500</cx:pt>
          <cx:pt idx="10442">4000</cx:pt>
          <cx:pt idx="10443">4400</cx:pt>
          <cx:pt idx="10444">4000</cx:pt>
          <cx:pt idx="10445">3000</cx:pt>
          <cx:pt idx="10446">200</cx:pt>
          <cx:pt idx="10447">700</cx:pt>
          <cx:pt idx="10448">500</cx:pt>
          <cx:pt idx="10449">400</cx:pt>
          <cx:pt idx="10450">200</cx:pt>
          <cx:pt idx="10451">700</cx:pt>
          <cx:pt idx="10452">600</cx:pt>
          <cx:pt idx="10453">200</cx:pt>
          <cx:pt idx="10454">500</cx:pt>
          <cx:pt idx="10455">500</cx:pt>
          <cx:pt idx="10456">500</cx:pt>
          <cx:pt idx="10457">500</cx:pt>
          <cx:pt idx="10458">3700</cx:pt>
          <cx:pt idx="10459">4900</cx:pt>
          <cx:pt idx="10460">3300</cx:pt>
          <cx:pt idx="10461">5900</cx:pt>
          <cx:pt idx="10462">0</cx:pt>
          <cx:pt idx="10463">0</cx:pt>
          <cx:pt idx="10464">1400</cx:pt>
          <cx:pt idx="10465">4100</cx:pt>
          <cx:pt idx="10466">3000</cx:pt>
          <cx:pt idx="10467">3300</cx:pt>
          <cx:pt idx="10468">2700</cx:pt>
          <cx:pt idx="10469">2100</cx:pt>
          <cx:pt idx="10470">2100</cx:pt>
          <cx:pt idx="10471">3400</cx:pt>
          <cx:pt idx="10472">3100</cx:pt>
          <cx:pt idx="10473">1800</cx:pt>
          <cx:pt idx="10474">1800</cx:pt>
          <cx:pt idx="10475">1400</cx:pt>
          <cx:pt idx="10476">1000</cx:pt>
          <cx:pt idx="10477">1700</cx:pt>
          <cx:pt idx="10478">1100</cx:pt>
          <cx:pt idx="10479">1000</cx:pt>
          <cx:pt idx="10480">1500</cx:pt>
          <cx:pt idx="10481">1200</cx:pt>
          <cx:pt idx="10482">1300</cx:pt>
          <cx:pt idx="10483">600</cx:pt>
          <cx:pt idx="10484">0</cx:pt>
          <cx:pt idx="10485">100</cx:pt>
          <cx:pt idx="10486">700</cx:pt>
          <cx:pt idx="10487">100</cx:pt>
          <cx:pt idx="10488">600</cx:pt>
          <cx:pt idx="10489">600</cx:pt>
          <cx:pt idx="10490">700</cx:pt>
          <cx:pt idx="10491">100</cx:pt>
          <cx:pt idx="10492">100</cx:pt>
          <cx:pt idx="10493">0</cx:pt>
          <cx:pt idx="10494">1900</cx:pt>
          <cx:pt idx="10495">2200</cx:pt>
          <cx:pt idx="10496">3200</cx:pt>
          <cx:pt idx="10497">1600</cx:pt>
          <cx:pt idx="10498">2800</cx:pt>
          <cx:pt idx="10499">2900</cx:pt>
          <cx:pt idx="10500">2700</cx:pt>
          <cx:pt idx="10501">2300</cx:pt>
          <cx:pt idx="10502">2300</cx:pt>
          <cx:pt idx="10503">2800</cx:pt>
          <cx:pt idx="10504">1600</cx:pt>
          <cx:pt idx="10505">3400</cx:pt>
          <cx:pt idx="10506">2300</cx:pt>
          <cx:pt idx="10507">1500</cx:pt>
          <cx:pt idx="10508">1400</cx:pt>
          <cx:pt idx="10509">1600</cx:pt>
          <cx:pt idx="10510">2200</cx:pt>
          <cx:pt idx="10511">1100</cx:pt>
          <cx:pt idx="10512">2300</cx:pt>
          <cx:pt idx="10513">2000</cx:pt>
          <cx:pt idx="10514">1800</cx:pt>
          <cx:pt idx="10515">2200</cx:pt>
          <cx:pt idx="10516">1500</cx:pt>
          <cx:pt idx="10517">1500</cx:pt>
          <cx:pt idx="10518">2100</cx:pt>
          <cx:pt idx="10519">2400</cx:pt>
          <cx:pt idx="10520">2800</cx:pt>
          <cx:pt idx="10521">2700</cx:pt>
          <cx:pt idx="10522">2800</cx:pt>
          <cx:pt idx="10523">3000</cx:pt>
          <cx:pt idx="10524">2300</cx:pt>
          <cx:pt idx="10525">2600</cx:pt>
          <cx:pt idx="10526">3100</cx:pt>
          <cx:pt idx="10527">2500</cx:pt>
          <cx:pt idx="10528">2900</cx:pt>
          <cx:pt idx="10529">2600</cx:pt>
          <cx:pt idx="10530">3100</cx:pt>
          <cx:pt idx="10531">3000</cx:pt>
          <cx:pt idx="10532">3700</cx:pt>
          <cx:pt idx="10533">3300</cx:pt>
          <cx:pt idx="10534">4200</cx:pt>
          <cx:pt idx="10535">3600</cx:pt>
          <cx:pt idx="10536">3100</cx:pt>
          <cx:pt idx="10537">3400</cx:pt>
          <cx:pt idx="10538">2900</cx:pt>
          <cx:pt idx="10539">3100</cx:pt>
          <cx:pt idx="10540">3000</cx:pt>
          <cx:pt idx="10541">2600</cx:pt>
          <cx:pt idx="10542">2200</cx:pt>
          <cx:pt idx="10543">2400</cx:pt>
          <cx:pt idx="10544">2400</cx:pt>
          <cx:pt idx="10545">2400</cx:pt>
          <cx:pt idx="10546">2400</cx:pt>
          <cx:pt idx="10547">2700</cx:pt>
          <cx:pt idx="10548">2000</cx:pt>
          <cx:pt idx="10549">2500</cx:pt>
          <cx:pt idx="10550">2500</cx:pt>
          <cx:pt idx="10551">2400</cx:pt>
          <cx:pt idx="10552">2500</cx:pt>
          <cx:pt idx="10553">4000</cx:pt>
          <cx:pt idx="10554">2200</cx:pt>
          <cx:pt idx="10555">2100</cx:pt>
          <cx:pt idx="10556">2900</cx:pt>
          <cx:pt idx="10557">2400</cx:pt>
          <cx:pt idx="10558">1800</cx:pt>
          <cx:pt idx="10559">2700</cx:pt>
          <cx:pt idx="10560">1400</cx:pt>
          <cx:pt idx="10561">2300</cx:pt>
          <cx:pt idx="10562">1000</cx:pt>
          <cx:pt idx="10563">100</cx:pt>
          <cx:pt idx="10564">0</cx:pt>
          <cx:pt idx="10565">3300</cx:pt>
          <cx:pt idx="10566">1900</cx:pt>
          <cx:pt idx="10567">2200</cx:pt>
          <cx:pt idx="10568">4500</cx:pt>
          <cx:pt idx="10569">4400</cx:pt>
          <cx:pt idx="10570">1900</cx:pt>
          <cx:pt idx="10571">1500</cx:pt>
          <cx:pt idx="10572">3900</cx:pt>
          <cx:pt idx="10573">4300</cx:pt>
          <cx:pt idx="10574">3800</cx:pt>
          <cx:pt idx="10575">3900</cx:pt>
          <cx:pt idx="10576">3900</cx:pt>
          <cx:pt idx="10577">3400</cx:pt>
          <cx:pt idx="10578">6500</cx:pt>
          <cx:pt idx="10579">8100</cx:pt>
          <cx:pt idx="10580">4000</cx:pt>
          <cx:pt idx="10581">5600</cx:pt>
          <cx:pt idx="10582">6700</cx:pt>
          <cx:pt idx="10583">1800</cx:pt>
          <cx:pt idx="10584">400</cx:pt>
          <cx:pt idx="10585">800</cx:pt>
          <cx:pt idx="10586">300</cx:pt>
          <cx:pt idx="10587">0</cx:pt>
          <cx:pt idx="10588">3500</cx:pt>
          <cx:pt idx="10589">1400</cx:pt>
          <cx:pt idx="10590">2300</cx:pt>
          <cx:pt idx="10591">3200</cx:pt>
          <cx:pt idx="10592">3000</cx:pt>
          <cx:pt idx="10593">2500</cx:pt>
          <cx:pt idx="10594">2500</cx:pt>
          <cx:pt idx="10595">2400</cx:pt>
          <cx:pt idx="10596">3800</cx:pt>
          <cx:pt idx="10597">3000</cx:pt>
          <cx:pt idx="10598">700</cx:pt>
          <cx:pt idx="10599">400</cx:pt>
          <cx:pt idx="10600">2000</cx:pt>
          <cx:pt idx="10601">2100</cx:pt>
          <cx:pt idx="10602">1800</cx:pt>
          <cx:pt idx="10603">2300</cx:pt>
          <cx:pt idx="10604">2300</cx:pt>
          <cx:pt idx="10605">1100</cx:pt>
          <cx:pt idx="10606">700</cx:pt>
          <cx:pt idx="10607">0</cx:pt>
          <cx:pt idx="10608">1300</cx:pt>
          <cx:pt idx="10609">400</cx:pt>
          <cx:pt idx="10610">2200</cx:pt>
          <cx:pt idx="10611">3900</cx:pt>
          <cx:pt idx="10612">5700</cx:pt>
          <cx:pt idx="10613">6900</cx:pt>
          <cx:pt idx="10614">3600</cx:pt>
          <cx:pt idx="10615">5600</cx:pt>
          <cx:pt idx="10616">5300</cx:pt>
          <cx:pt idx="10617">6200</cx:pt>
          <cx:pt idx="10618">6300</cx:pt>
          <cx:pt idx="10619">6200</cx:pt>
          <cx:pt idx="10620">6200</cx:pt>
          <cx:pt idx="10621">4800</cx:pt>
          <cx:pt idx="10622">5300</cx:pt>
          <cx:pt idx="10623">1200</cx:pt>
          <cx:pt idx="10624">800</cx:pt>
          <cx:pt idx="10625">900</cx:pt>
          <cx:pt idx="10626">1000</cx:pt>
          <cx:pt idx="10627">6100</cx:pt>
          <cx:pt idx="10628">0</cx:pt>
          <cx:pt idx="10629">4700</cx:pt>
          <cx:pt idx="10630">1500</cx:pt>
          <cx:pt idx="10631">300</cx:pt>
          <cx:pt idx="10632">900</cx:pt>
          <cx:pt idx="10633">600</cx:pt>
          <cx:pt idx="10634">600</cx:pt>
          <cx:pt idx="10635">0</cx:pt>
          <cx:pt idx="10636">0</cx:pt>
          <cx:pt idx="10637">0</cx:pt>
          <cx:pt idx="10638">0</cx:pt>
          <cx:pt idx="10639">0</cx:pt>
          <cx:pt idx="10640">0</cx:pt>
          <cx:pt idx="10641">0</cx:pt>
          <cx:pt idx="10642">0</cx:pt>
          <cx:pt idx="10643">0</cx:pt>
          <cx:pt idx="10644">5900</cx:pt>
          <cx:pt idx="10645">5600</cx:pt>
          <cx:pt idx="10646">5700</cx:pt>
          <cx:pt idx="10647">1700</cx:pt>
          <cx:pt idx="10648">1000</cx:pt>
          <cx:pt idx="10649">500</cx:pt>
          <cx:pt idx="10650">1100</cx:pt>
          <cx:pt idx="10651">0</cx:pt>
          <cx:pt idx="10652">200</cx:pt>
          <cx:pt idx="10653">300</cx:pt>
          <cx:pt idx="10654">400</cx:pt>
          <cx:pt idx="10655">0</cx:pt>
          <cx:pt idx="10656">400</cx:pt>
          <cx:pt idx="10657">1000</cx:pt>
          <cx:pt idx="10658">1000</cx:pt>
          <cx:pt idx="10659">3300</cx:pt>
          <cx:pt idx="10660">3200</cx:pt>
          <cx:pt idx="10661">3100</cx:pt>
          <cx:pt idx="10662">3000</cx:pt>
          <cx:pt idx="10663">2000</cx:pt>
          <cx:pt idx="10664">2800</cx:pt>
          <cx:pt idx="10665">4200</cx:pt>
          <cx:pt idx="10666">3800</cx:pt>
          <cx:pt idx="10667">3000</cx:pt>
          <cx:pt idx="10668">3300</cx:pt>
          <cx:pt idx="10669">3000</cx:pt>
          <cx:pt idx="10670">3900</cx:pt>
          <cx:pt idx="10671">4200</cx:pt>
          <cx:pt idx="10672">2300</cx:pt>
          <cx:pt idx="10673">1700</cx:pt>
          <cx:pt idx="10674">4100</cx:pt>
          <cx:pt idx="10675">6100</cx:pt>
          <cx:pt idx="10676">5100</cx:pt>
          <cx:pt idx="10677">4100</cx:pt>
          <cx:pt idx="10678">500</cx:pt>
          <cx:pt idx="10679">5100</cx:pt>
          <cx:pt idx="10680">2000</cx:pt>
          <cx:pt idx="10681">1200</cx:pt>
          <cx:pt idx="10682">4400</cx:pt>
          <cx:pt idx="10683">1700</cx:pt>
          <cx:pt idx="10684">2300</cx:pt>
          <cx:pt idx="10685">900</cx:pt>
          <cx:pt idx="10686">1400</cx:pt>
          <cx:pt idx="10687">1100</cx:pt>
          <cx:pt idx="10688">900</cx:pt>
          <cx:pt idx="10689">1100</cx:pt>
          <cx:pt idx="10690">1000</cx:pt>
          <cx:pt idx="10691">900</cx:pt>
          <cx:pt idx="10692">700</cx:pt>
          <cx:pt idx="10693">1100</cx:pt>
          <cx:pt idx="10694">700</cx:pt>
          <cx:pt idx="10695">2300</cx:pt>
          <cx:pt idx="10696">600</cx:pt>
          <cx:pt idx="10697">900</cx:pt>
          <cx:pt idx="10698">1200</cx:pt>
          <cx:pt idx="10699">2600</cx:pt>
          <cx:pt idx="10700">2300</cx:pt>
          <cx:pt idx="10701">1800</cx:pt>
          <cx:pt idx="10702">5500</cx:pt>
          <cx:pt idx="10703">2900</cx:pt>
          <cx:pt idx="10704">2900</cx:pt>
          <cx:pt idx="10705">2500</cx:pt>
          <cx:pt idx="10706">2000</cx:pt>
          <cx:pt idx="10707">1600</cx:pt>
          <cx:pt idx="10708">17400</cx:pt>
          <cx:pt idx="10709">10000</cx:pt>
          <cx:pt idx="10710">4500</cx:pt>
          <cx:pt idx="10711">4000</cx:pt>
          <cx:pt idx="10712">5600</cx:pt>
          <cx:pt idx="10713">4400</cx:pt>
          <cx:pt idx="10714">5200</cx:pt>
          <cx:pt idx="10715">4400</cx:pt>
          <cx:pt idx="10716">4700</cx:pt>
          <cx:pt idx="10717">4500</cx:pt>
          <cx:pt idx="10718">4600</cx:pt>
          <cx:pt idx="10719">4300</cx:pt>
          <cx:pt idx="10720">1100</cx:pt>
          <cx:pt idx="10721">1100</cx:pt>
          <cx:pt idx="10722">1200</cx:pt>
          <cx:pt idx="10723">1400</cx:pt>
          <cx:pt idx="10724">900</cx:pt>
          <cx:pt idx="10725">700</cx:pt>
          <cx:pt idx="10726">1700</cx:pt>
          <cx:pt idx="10727">400</cx:pt>
          <cx:pt idx="10728">1100</cx:pt>
          <cx:pt idx="10729">800</cx:pt>
          <cx:pt idx="10730">1000</cx:pt>
          <cx:pt idx="10731">1100</cx:pt>
          <cx:pt idx="10732">2300</cx:pt>
          <cx:pt idx="10733">3600</cx:pt>
          <cx:pt idx="10734">4500</cx:pt>
          <cx:pt idx="10735">3400</cx:pt>
          <cx:pt idx="10736">1400</cx:pt>
          <cx:pt idx="10737">2900</cx:pt>
          <cx:pt idx="10738">3600</cx:pt>
          <cx:pt idx="10739">2500</cx:pt>
          <cx:pt idx="10740">4800</cx:pt>
          <cx:pt idx="10741">3100</cx:pt>
          <cx:pt idx="10742">3000</cx:pt>
          <cx:pt idx="10743">4400</cx:pt>
          <cx:pt idx="10744">2600</cx:pt>
          <cx:pt idx="10745">2100</cx:pt>
          <cx:pt idx="10746">2800</cx:pt>
          <cx:pt idx="10747">2800</cx:pt>
          <cx:pt idx="10748">3000</cx:pt>
          <cx:pt idx="10749">1700</cx:pt>
          <cx:pt idx="10750">3000</cx:pt>
          <cx:pt idx="10751">1500</cx:pt>
          <cx:pt idx="10752">4900</cx:pt>
          <cx:pt idx="10753">3800</cx:pt>
          <cx:pt idx="10754">3400</cx:pt>
          <cx:pt idx="10755">3000</cx:pt>
          <cx:pt idx="10756">1700</cx:pt>
          <cx:pt idx="10757">2900</cx:pt>
          <cx:pt idx="10758">2000</cx:pt>
          <cx:pt idx="10759">3000</cx:pt>
          <cx:pt idx="10760">1600</cx:pt>
          <cx:pt idx="10761">1200</cx:pt>
          <cx:pt idx="10762">1500</cx:pt>
          <cx:pt idx="10763">1200</cx:pt>
          <cx:pt idx="10764">2100</cx:pt>
          <cx:pt idx="10765">1300</cx:pt>
          <cx:pt idx="10766">1200</cx:pt>
          <cx:pt idx="10767">2000</cx:pt>
          <cx:pt idx="10768">3400</cx:pt>
          <cx:pt idx="10769">3600</cx:pt>
          <cx:pt idx="10770">4100</cx:pt>
          <cx:pt idx="10771">3900</cx:pt>
          <cx:pt idx="10772">3100</cx:pt>
          <cx:pt idx="10773">2700</cx:pt>
          <cx:pt idx="10774">3300</cx:pt>
          <cx:pt idx="10775">3400</cx:pt>
          <cx:pt idx="10776">1700</cx:pt>
          <cx:pt idx="10777">1400</cx:pt>
          <cx:pt idx="10778">1900</cx:pt>
          <cx:pt idx="10779">2800</cx:pt>
          <cx:pt idx="10780">2000</cx:pt>
          <cx:pt idx="10781">2800</cx:pt>
          <cx:pt idx="10782">3700</cx:pt>
          <cx:pt idx="10783">3800</cx:pt>
          <cx:pt idx="10784">3700</cx:pt>
          <cx:pt idx="10785">2000</cx:pt>
          <cx:pt idx="10786">2300</cx:pt>
          <cx:pt idx="10787">2100</cx:pt>
          <cx:pt idx="10788">2000</cx:pt>
          <cx:pt idx="10789">1700</cx:pt>
          <cx:pt idx="10790">800</cx:pt>
          <cx:pt idx="10791">1700</cx:pt>
          <cx:pt idx="10792">1300</cx:pt>
          <cx:pt idx="10793">1600</cx:pt>
          <cx:pt idx="10794">1300</cx:pt>
          <cx:pt idx="10795">1600</cx:pt>
          <cx:pt idx="10796">1600</cx:pt>
          <cx:pt idx="10797">1600</cx:pt>
          <cx:pt idx="10798">1600</cx:pt>
          <cx:pt idx="10799">1400</cx:pt>
          <cx:pt idx="10800">1100</cx:pt>
          <cx:pt idx="10801">1400</cx:pt>
          <cx:pt idx="10802">1000</cx:pt>
          <cx:pt idx="10803">1000</cx:pt>
          <cx:pt idx="10804">1900</cx:pt>
          <cx:pt idx="10805">3000</cx:pt>
          <cx:pt idx="10806">2400</cx:pt>
          <cx:pt idx="10807">1900</cx:pt>
          <cx:pt idx="10808">1800</cx:pt>
          <cx:pt idx="10809">1800</cx:pt>
          <cx:pt idx="10810">2100</cx:pt>
          <cx:pt idx="10811">1900</cx:pt>
          <cx:pt idx="10812">2000</cx:pt>
          <cx:pt idx="10813">2100</cx:pt>
          <cx:pt idx="10814">2000</cx:pt>
          <cx:pt idx="10815">1900</cx:pt>
          <cx:pt idx="10816">5800</cx:pt>
          <cx:pt idx="10817">5800</cx:pt>
          <cx:pt idx="10818">8500</cx:pt>
          <cx:pt idx="10819">6800</cx:pt>
          <cx:pt idx="10820">5500</cx:pt>
          <cx:pt idx="10821">4100</cx:pt>
          <cx:pt idx="10822">4500</cx:pt>
          <cx:pt idx="10823">4100</cx:pt>
          <cx:pt idx="10824">3800</cx:pt>
          <cx:pt idx="10825">3300</cx:pt>
          <cx:pt idx="10826">3100</cx:pt>
          <cx:pt idx="10827">3400</cx:pt>
          <cx:pt idx="10828">5500</cx:pt>
          <cx:pt idx="10829">3400</cx:pt>
          <cx:pt idx="10830">3900</cx:pt>
          <cx:pt idx="10831">4800</cx:pt>
          <cx:pt idx="10832">4200</cx:pt>
          <cx:pt idx="10833">3700</cx:pt>
          <cx:pt idx="10834">4700</cx:pt>
          <cx:pt idx="10835">4700</cx:pt>
          <cx:pt idx="10836">5000</cx:pt>
          <cx:pt idx="10837">3800</cx:pt>
          <cx:pt idx="10838">3200</cx:pt>
          <cx:pt idx="10839">3400</cx:pt>
          <cx:pt idx="10840">1600</cx:pt>
          <cx:pt idx="10841">3000</cx:pt>
          <cx:pt idx="10842">3400</cx:pt>
          <cx:pt idx="10843">2900</cx:pt>
          <cx:pt idx="10844">3800</cx:pt>
          <cx:pt idx="10845">1600</cx:pt>
          <cx:pt idx="10846">3200</cx:pt>
          <cx:pt idx="10847">2800</cx:pt>
          <cx:pt idx="10848">2900</cx:pt>
          <cx:pt idx="10849">2900</cx:pt>
          <cx:pt idx="10850">2600</cx:pt>
          <cx:pt idx="10851">1600</cx:pt>
          <cx:pt idx="10852">1900</cx:pt>
          <cx:pt idx="10853">1900</cx:pt>
          <cx:pt idx="10854">2000</cx:pt>
          <cx:pt idx="10855">4600</cx:pt>
          <cx:pt idx="10856">3300</cx:pt>
          <cx:pt idx="10857">2100</cx:pt>
          <cx:pt idx="10858">2300</cx:pt>
          <cx:pt idx="10859">1600</cx:pt>
          <cx:pt idx="10860">1200</cx:pt>
          <cx:pt idx="10861">1500</cx:pt>
          <cx:pt idx="10862">1200</cx:pt>
          <cx:pt idx="10863">2400</cx:pt>
          <cx:pt idx="10864">2900</cx:pt>
          <cx:pt idx="10865">1500</cx:pt>
          <cx:pt idx="10866">1600</cx:pt>
          <cx:pt idx="10867">1600</cx:pt>
          <cx:pt idx="10868">1300</cx:pt>
          <cx:pt idx="10869">1300</cx:pt>
          <cx:pt idx="10870">1800</cx:pt>
          <cx:pt idx="10871">1700</cx:pt>
          <cx:pt idx="10872">1600</cx:pt>
          <cx:pt idx="10873">1100</cx:pt>
          <cx:pt idx="10874">1200</cx:pt>
          <cx:pt idx="10875">1600</cx:pt>
          <cx:pt idx="10876">5100</cx:pt>
          <cx:pt idx="10877">6600</cx:pt>
          <cx:pt idx="10878">6900</cx:pt>
          <cx:pt idx="10879">8500</cx:pt>
          <cx:pt idx="10880">6500</cx:pt>
          <cx:pt idx="10881">4400</cx:pt>
          <cx:pt idx="10882">5400</cx:pt>
          <cx:pt idx="10883">5200</cx:pt>
          <cx:pt idx="10884">5600</cx:pt>
          <cx:pt idx="10885">6600</cx:pt>
          <cx:pt idx="10886">4600</cx:pt>
          <cx:pt idx="10887">4800</cx:pt>
          <cx:pt idx="10888">3100</cx:pt>
          <cx:pt idx="10889">800</cx:pt>
          <cx:pt idx="10890">2600</cx:pt>
          <cx:pt idx="10891">3100</cx:pt>
          <cx:pt idx="10892">2000</cx:pt>
          <cx:pt idx="10893">1700</cx:pt>
          <cx:pt idx="10894">2300</cx:pt>
          <cx:pt idx="10895">1800</cx:pt>
          <cx:pt idx="10896">1000</cx:pt>
          <cx:pt idx="10897">1700</cx:pt>
          <cx:pt idx="10898">2100</cx:pt>
          <cx:pt idx="10899">1800</cx:pt>
          <cx:pt idx="10900">200</cx:pt>
          <cx:pt idx="10901">2900</cx:pt>
          <cx:pt idx="10902">4200</cx:pt>
          <cx:pt idx="10903">5200</cx:pt>
          <cx:pt idx="10904">700</cx:pt>
          <cx:pt idx="10905">3200</cx:pt>
          <cx:pt idx="10906">1500</cx:pt>
          <cx:pt idx="10907">2400</cx:pt>
          <cx:pt idx="10908">2000</cx:pt>
          <cx:pt idx="10909">2200</cx:pt>
          <cx:pt idx="10910">2000</cx:pt>
          <cx:pt idx="10911">2800</cx:pt>
          <cx:pt idx="10912">3600</cx:pt>
          <cx:pt idx="10913">3400</cx:pt>
          <cx:pt idx="10914">3900</cx:pt>
          <cx:pt idx="10915">2300</cx:pt>
          <cx:pt idx="10916">3300</cx:pt>
          <cx:pt idx="10917">3900</cx:pt>
          <cx:pt idx="10918">3500</cx:pt>
          <cx:pt idx="10919">2600</cx:pt>
          <cx:pt idx="10920">3600</cx:pt>
          <cx:pt idx="10921">3600</cx:pt>
          <cx:pt idx="10922">3800</cx:pt>
          <cx:pt idx="10923">5100</cx:pt>
          <cx:pt idx="10924">2800</cx:pt>
          <cx:pt idx="10925">2000</cx:pt>
          <cx:pt idx="10926">3200</cx:pt>
          <cx:pt idx="10927">2800</cx:pt>
          <cx:pt idx="10928">2100</cx:pt>
          <cx:pt idx="10929">2100</cx:pt>
          <cx:pt idx="10930">2400</cx:pt>
          <cx:pt idx="10931">2100</cx:pt>
          <cx:pt idx="10932">2400</cx:pt>
          <cx:pt idx="10933">2100</cx:pt>
          <cx:pt idx="10934">1600</cx:pt>
          <cx:pt idx="10935">2500</cx:pt>
          <cx:pt idx="10936">3500</cx:pt>
          <cx:pt idx="10937">4900</cx:pt>
          <cx:pt idx="10938">4700</cx:pt>
          <cx:pt idx="10939">2300</cx:pt>
          <cx:pt idx="10940">3800</cx:pt>
          <cx:pt idx="10941">3400</cx:pt>
          <cx:pt idx="10942">4000</cx:pt>
          <cx:pt idx="10943">3500</cx:pt>
          <cx:pt idx="10944">3000</cx:pt>
          <cx:pt idx="10945">3400</cx:pt>
          <cx:pt idx="10946">3200</cx:pt>
          <cx:pt idx="10947">2500</cx:pt>
          <cx:pt idx="10948">5100</cx:pt>
          <cx:pt idx="10949">400</cx:pt>
          <cx:pt idx="10950">4000</cx:pt>
          <cx:pt idx="10951">4900</cx:pt>
          <cx:pt idx="10952">5300</cx:pt>
          <cx:pt idx="10953">3600</cx:pt>
          <cx:pt idx="10954">5800</cx:pt>
          <cx:pt idx="10955">5200</cx:pt>
          <cx:pt idx="10956">4700</cx:pt>
          <cx:pt idx="10957">4300</cx:pt>
          <cx:pt idx="10958">4300</cx:pt>
          <cx:pt idx="10959">4600</cx:pt>
          <cx:pt idx="10960">12300</cx:pt>
          <cx:pt idx="10961">10700</cx:pt>
          <cx:pt idx="10962">5000</cx:pt>
          <cx:pt idx="10963">5800</cx:pt>
          <cx:pt idx="10964">6800</cx:pt>
          <cx:pt idx="10965">4600</cx:pt>
          <cx:pt idx="10966">6300</cx:pt>
          <cx:pt idx="10967">5200</cx:pt>
          <cx:pt idx="10968">3700</cx:pt>
          <cx:pt idx="10969">5100</cx:pt>
          <cx:pt idx="10970">5800</cx:pt>
          <cx:pt idx="10971">6600</cx:pt>
          <cx:pt idx="10972">4700</cx:pt>
          <cx:pt idx="10973">6300</cx:pt>
          <cx:pt idx="10974">4500</cx:pt>
          <cx:pt idx="10975">5300</cx:pt>
          <cx:pt idx="10976">4800</cx:pt>
          <cx:pt idx="10977">4500</cx:pt>
          <cx:pt idx="10978">5600</cx:pt>
          <cx:pt idx="10979">5500</cx:pt>
          <cx:pt idx="10980">3500</cx:pt>
          <cx:pt idx="10981">4400</cx:pt>
          <cx:pt idx="10982">5100</cx:pt>
          <cx:pt idx="10983">4300</cx:pt>
          <cx:pt idx="10984">5900</cx:pt>
          <cx:pt idx="10985">6000</cx:pt>
          <cx:pt idx="10986">6400</cx:pt>
          <cx:pt idx="10987">6000</cx:pt>
          <cx:pt idx="10988">8300</cx:pt>
          <cx:pt idx="10989">9200</cx:pt>
          <cx:pt idx="10990">11800</cx:pt>
          <cx:pt idx="10991">6200</cx:pt>
          <cx:pt idx="10992">5000</cx:pt>
          <cx:pt idx="10993">5600</cx:pt>
          <cx:pt idx="10994">5200</cx:pt>
          <cx:pt idx="10995">5400</cx:pt>
          <cx:pt idx="10996">4900</cx:pt>
          <cx:pt idx="10997">5200</cx:pt>
          <cx:pt idx="10998">9700</cx:pt>
          <cx:pt idx="10999">47600</cx:pt>
          <cx:pt idx="11000">73200</cx:pt>
          <cx:pt idx="11001">4000</cx:pt>
          <cx:pt idx="11002">5500</cx:pt>
          <cx:pt idx="11003">4500</cx:pt>
          <cx:pt idx="11004">7000</cx:pt>
          <cx:pt idx="11005">5900</cx:pt>
          <cx:pt idx="11006">5000</cx:pt>
          <cx:pt idx="11007">4600</cx:pt>
          <cx:pt idx="11008">4700</cx:pt>
          <cx:pt idx="11009">5000</cx:pt>
          <cx:pt idx="11010">12300</cx:pt>
          <cx:pt idx="11011">6100</cx:pt>
          <cx:pt idx="11012">7000</cx:pt>
          <cx:pt idx="11013">4400</cx:pt>
          <cx:pt idx="11014">4800</cx:pt>
          <cx:pt idx="11015">4400</cx:pt>
          <cx:pt idx="11016">3700</cx:pt>
          <cx:pt idx="11017">4000</cx:pt>
          <cx:pt idx="11018">3800</cx:pt>
          <cx:pt idx="11019">4900</cx:pt>
          <cx:pt idx="11020">2300</cx:pt>
          <cx:pt idx="11021">4200</cx:pt>
          <cx:pt idx="11022">3600</cx:pt>
          <cx:pt idx="11023">3800</cx:pt>
          <cx:pt idx="11024">2800</cx:pt>
          <cx:pt idx="11025">2300</cx:pt>
          <cx:pt idx="11026">3600</cx:pt>
          <cx:pt idx="11027">3100</cx:pt>
          <cx:pt idx="11028">3800</cx:pt>
          <cx:pt idx="11029">2300</cx:pt>
          <cx:pt idx="11030">2200</cx:pt>
          <cx:pt idx="11031">2200</cx:pt>
          <cx:pt idx="11032">2600</cx:pt>
          <cx:pt idx="11033">2400</cx:pt>
          <cx:pt idx="11034">2200</cx:pt>
          <cx:pt idx="11035">2800</cx:pt>
          <cx:pt idx="11036">2100</cx:pt>
          <cx:pt idx="11037">0</cx:pt>
          <cx:pt idx="11038">0</cx:pt>
          <cx:pt idx="11039">3000</cx:pt>
          <cx:pt idx="11040">2400</cx:pt>
          <cx:pt idx="11041">500</cx:pt>
          <cx:pt idx="11042">3000</cx:pt>
          <cx:pt idx="11043">3100</cx:pt>
          <cx:pt idx="11044">6000</cx:pt>
          <cx:pt idx="11045">6100</cx:pt>
          <cx:pt idx="11046">4700</cx:pt>
          <cx:pt idx="11047">12000</cx:pt>
          <cx:pt idx="11048">11900</cx:pt>
          <cx:pt idx="11049">3300</cx:pt>
          <cx:pt idx="11050">3800</cx:pt>
          <cx:pt idx="11051">4000</cx:pt>
          <cx:pt idx="11052">1600</cx:pt>
          <cx:pt idx="11053">3400</cx:pt>
          <cx:pt idx="11054">3300</cx:pt>
          <cx:pt idx="11055">4700</cx:pt>
          <cx:pt idx="11056">5200</cx:pt>
          <cx:pt idx="11057">3200</cx:pt>
          <cx:pt idx="11058">3000</cx:pt>
          <cx:pt idx="11059">3100</cx:pt>
          <cx:pt idx="11060">2900</cx:pt>
          <cx:pt idx="11061">2600</cx:pt>
          <cx:pt idx="11062">3900</cx:pt>
          <cx:pt idx="11063">2600</cx:pt>
          <cx:pt idx="11064">2400</cx:pt>
          <cx:pt idx="11065">2400</cx:pt>
          <cx:pt idx="11066">2400</cx:pt>
          <cx:pt idx="11067">2800</cx:pt>
          <cx:pt idx="11068">2700</cx:pt>
          <cx:pt idx="11069">4400</cx:pt>
          <cx:pt idx="11070">3200</cx:pt>
          <cx:pt idx="11071">4100</cx:pt>
          <cx:pt idx="11072">2700</cx:pt>
          <cx:pt idx="11073">2700</cx:pt>
          <cx:pt idx="11074">3000</cx:pt>
          <cx:pt idx="11075">5800</cx:pt>
          <cx:pt idx="11076">3200</cx:pt>
          <cx:pt idx="11077">2400</cx:pt>
          <cx:pt idx="11078">2400</cx:pt>
          <cx:pt idx="11079">2400</cx:pt>
          <cx:pt idx="11080">5700</cx:pt>
          <cx:pt idx="11081">6500</cx:pt>
          <cx:pt idx="11082">4600</cx:pt>
          <cx:pt idx="11083">5600</cx:pt>
          <cx:pt idx="11084">6400</cx:pt>
          <cx:pt idx="11085">5600</cx:pt>
          <cx:pt idx="11086">8500</cx:pt>
          <cx:pt idx="11087">6700</cx:pt>
          <cx:pt idx="11088">7400</cx:pt>
          <cx:pt idx="11089">6500</cx:pt>
          <cx:pt idx="11090">6200</cx:pt>
          <cx:pt idx="11091">5900</cx:pt>
          <cx:pt idx="11092">4600</cx:pt>
          <cx:pt idx="11093">4500</cx:pt>
          <cx:pt idx="11094">4400</cx:pt>
          <cx:pt idx="11095">4400</cx:pt>
          <cx:pt idx="11096">4800</cx:pt>
          <cx:pt idx="11097">2000</cx:pt>
          <cx:pt idx="11098">5400</cx:pt>
          <cx:pt idx="11099">2800</cx:pt>
          <cx:pt idx="11100">3500</cx:pt>
          <cx:pt idx="11101">3600</cx:pt>
          <cx:pt idx="11102">3600</cx:pt>
          <cx:pt idx="11103">3000</cx:pt>
          <cx:pt idx="11104">1500</cx:pt>
          <cx:pt idx="11105">1700</cx:pt>
          <cx:pt idx="11106">1800</cx:pt>
          <cx:pt idx="11107">200</cx:pt>
          <cx:pt idx="11108">4300</cx:pt>
          <cx:pt idx="11109">1800</cx:pt>
          <cx:pt idx="11110">2200</cx:pt>
          <cx:pt idx="11111">2600</cx:pt>
          <cx:pt idx="11112">2900</cx:pt>
          <cx:pt idx="11113">1800</cx:pt>
          <cx:pt idx="11114">2600</cx:pt>
          <cx:pt idx="11115">3200</cx:pt>
          <cx:pt idx="11116">6000</cx:pt>
          <cx:pt idx="11117">18200</cx:pt>
          <cx:pt idx="11118">5400</cx:pt>
          <cx:pt idx="11119">6000</cx:pt>
          <cx:pt idx="11120">6700</cx:pt>
          <cx:pt idx="11121">9300</cx:pt>
          <cx:pt idx="11122">10700</cx:pt>
          <cx:pt idx="11123">8100</cx:pt>
          <cx:pt idx="11124">7000</cx:pt>
          <cx:pt idx="11125">6100</cx:pt>
          <cx:pt idx="11126">3900</cx:pt>
          <cx:pt idx="11127">2700</cx:pt>
          <cx:pt idx="11128">1400</cx:pt>
          <cx:pt idx="11129">1600</cx:pt>
          <cx:pt idx="11130">1400</cx:pt>
          <cx:pt idx="11131">1500</cx:pt>
          <cx:pt idx="11132">1600</cx:pt>
          <cx:pt idx="11133">1300</cx:pt>
          <cx:pt idx="11134">1500</cx:pt>
          <cx:pt idx="11135">600</cx:pt>
          <cx:pt idx="11136">1000</cx:pt>
          <cx:pt idx="11137">1200</cx:pt>
          <cx:pt idx="11138">1300</cx:pt>
          <cx:pt idx="11139">1300</cx:pt>
          <cx:pt idx="11140">2100</cx:pt>
          <cx:pt idx="11141">2200</cx:pt>
          <cx:pt idx="11142">3000</cx:pt>
          <cx:pt idx="11143">2300</cx:pt>
          <cx:pt idx="11144">2300</cx:pt>
          <cx:pt idx="11145">2500</cx:pt>
          <cx:pt idx="11146">2300</cx:pt>
          <cx:pt idx="11147">1600</cx:pt>
          <cx:pt idx="11148">900</cx:pt>
          <cx:pt idx="11149">1800</cx:pt>
          <cx:pt idx="11150">1700</cx:pt>
          <cx:pt idx="11151">1200</cx:pt>
          <cx:pt idx="11152">1200</cx:pt>
          <cx:pt idx="11153">1400</cx:pt>
          <cx:pt idx="11154">1400</cx:pt>
          <cx:pt idx="11155">1300</cx:pt>
          <cx:pt idx="11156">1200</cx:pt>
          <cx:pt idx="11157">1800</cx:pt>
          <cx:pt idx="11158">1700</cx:pt>
          <cx:pt idx="11159">1200</cx:pt>
          <cx:pt idx="11160">1100</cx:pt>
          <cx:pt idx="11161">1200</cx:pt>
          <cx:pt idx="11162">1100</cx:pt>
          <cx:pt idx="11163">1100</cx:pt>
          <cx:pt idx="11164">400</cx:pt>
          <cx:pt idx="11165">300</cx:pt>
          <cx:pt idx="11166">600</cx:pt>
          <cx:pt idx="11167">400</cx:pt>
          <cx:pt idx="11168">400</cx:pt>
          <cx:pt idx="11169">400</cx:pt>
          <cx:pt idx="11170">800</cx:pt>
          <cx:pt idx="11171">200</cx:pt>
          <cx:pt idx="11172">300</cx:pt>
          <cx:pt idx="11173">1100</cx:pt>
          <cx:pt idx="11174">300</cx:pt>
          <cx:pt idx="11175">300</cx:pt>
          <cx:pt idx="11176">6200</cx:pt>
          <cx:pt idx="11177">0</cx:pt>
          <cx:pt idx="11178">0</cx:pt>
          <cx:pt idx="11179">200</cx:pt>
          <cx:pt idx="11180">7800</cx:pt>
          <cx:pt idx="11181">1900</cx:pt>
          <cx:pt idx="11182">4800</cx:pt>
          <cx:pt idx="11183">6800</cx:pt>
          <cx:pt idx="11184">8300</cx:pt>
          <cx:pt idx="11185">7300</cx:pt>
          <cx:pt idx="11186">6900</cx:pt>
          <cx:pt idx="11187">6000</cx:pt>
          <cx:pt idx="11188">13200</cx:pt>
          <cx:pt idx="11189">11400</cx:pt>
          <cx:pt idx="11190">9000</cx:pt>
          <cx:pt idx="11191">10300</cx:pt>
          <cx:pt idx="11192">10500</cx:pt>
          <cx:pt idx="11193">11300</cx:pt>
          <cx:pt idx="11194">8700</cx:pt>
          <cx:pt idx="11195">7200</cx:pt>
          <cx:pt idx="11196">6500</cx:pt>
          <cx:pt idx="11197">6700</cx:pt>
          <cx:pt idx="11198">6300</cx:pt>
          <cx:pt idx="11199">7000</cx:pt>
          <cx:pt idx="11200">4400</cx:pt>
          <cx:pt idx="11201">5300</cx:pt>
          <cx:pt idx="11202">4900</cx:pt>
          <cx:pt idx="11203">5700</cx:pt>
          <cx:pt idx="11204">5400</cx:pt>
          <cx:pt idx="11205">3900</cx:pt>
          <cx:pt idx="11206">4100</cx:pt>
          <cx:pt idx="11207">3300</cx:pt>
          <cx:pt idx="11208">4200</cx:pt>
          <cx:pt idx="11209">3800</cx:pt>
          <cx:pt idx="11210">3300</cx:pt>
          <cx:pt idx="11211">4000</cx:pt>
          <cx:pt idx="11212">1500</cx:pt>
          <cx:pt idx="11213">1800</cx:pt>
          <cx:pt idx="11214">1500</cx:pt>
          <cx:pt idx="11215">1700</cx:pt>
          <cx:pt idx="11216">1800</cx:pt>
          <cx:pt idx="11217">1400</cx:pt>
          <cx:pt idx="11218">2000</cx:pt>
          <cx:pt idx="11219">2000</cx:pt>
          <cx:pt idx="11220">1400</cx:pt>
          <cx:pt idx="11221">1600</cx:pt>
          <cx:pt idx="11222">1400</cx:pt>
          <cx:pt idx="11223">1600</cx:pt>
          <cx:pt idx="11224">2000</cx:pt>
          <cx:pt idx="11225">1700</cx:pt>
          <cx:pt idx="11226">1700</cx:pt>
          <cx:pt idx="11227">2400</cx:pt>
          <cx:pt idx="11228">1800</cx:pt>
          <cx:pt idx="11229">1200</cx:pt>
          <cx:pt idx="11230">2200</cx:pt>
          <cx:pt idx="11231">2500</cx:pt>
          <cx:pt idx="11232">1300</cx:pt>
          <cx:pt idx="11233">0</cx:pt>
          <cx:pt idx="11234">0</cx:pt>
          <cx:pt idx="11235">0</cx:pt>
          <cx:pt idx="11236">3200</cx:pt>
          <cx:pt idx="11237">1200</cx:pt>
          <cx:pt idx="11238">3700</cx:pt>
          <cx:pt idx="11239">3300</cx:pt>
          <cx:pt idx="11240">3400</cx:pt>
          <cx:pt idx="11241">1800</cx:pt>
          <cx:pt idx="11242">400</cx:pt>
          <cx:pt idx="11243">2200</cx:pt>
          <cx:pt idx="11244">0</cx:pt>
          <cx:pt idx="11245">0</cx:pt>
          <cx:pt idx="11246">2100</cx:pt>
          <cx:pt idx="11247">200</cx:pt>
          <cx:pt idx="11248">4700</cx:pt>
          <cx:pt idx="11249">4900</cx:pt>
          <cx:pt idx="11250">5200</cx:pt>
          <cx:pt idx="11251">5700</cx:pt>
          <cx:pt idx="11252">4800</cx:pt>
          <cx:pt idx="11253">4900</cx:pt>
          <cx:pt idx="11254">5700</cx:pt>
          <cx:pt idx="11255">5800</cx:pt>
          <cx:pt idx="11256">6800</cx:pt>
          <cx:pt idx="11257">8400</cx:pt>
          <cx:pt idx="11258">4000</cx:pt>
          <cx:pt idx="11259">2900</cx:pt>
          <cx:pt idx="11260">7000</cx:pt>
          <cx:pt idx="11261">5900</cx:pt>
          <cx:pt idx="11262">6100</cx:pt>
          <cx:pt idx="11263">5600</cx:pt>
          <cx:pt idx="11264">6800</cx:pt>
          <cx:pt idx="11265">6200</cx:pt>
          <cx:pt idx="11266">8200</cx:pt>
          <cx:pt idx="11267">5500</cx:pt>
          <cx:pt idx="11268">7400</cx:pt>
          <cx:pt idx="11269">6400</cx:pt>
          <cx:pt idx="11270">6600</cx:pt>
          <cx:pt idx="11271">7200</cx:pt>
          <cx:pt idx="11272">5800</cx:pt>
          <cx:pt idx="11273">12200</cx:pt>
          <cx:pt idx="11274">7600</cx:pt>
          <cx:pt idx="11275">5800</cx:pt>
          <cx:pt idx="11276">4300</cx:pt>
          <cx:pt idx="11277">4200</cx:pt>
          <cx:pt idx="11278">5500</cx:pt>
          <cx:pt idx="11279">5500</cx:pt>
          <cx:pt idx="11280">6000</cx:pt>
          <cx:pt idx="11281">5100</cx:pt>
          <cx:pt idx="11282">3300</cx:pt>
          <cx:pt idx="11283">3000</cx:pt>
          <cx:pt idx="11284">900</cx:pt>
          <cx:pt idx="11285">2500</cx:pt>
          <cx:pt idx="11286">2500</cx:pt>
          <cx:pt idx="11287">2600</cx:pt>
          <cx:pt idx="11288">2900</cx:pt>
          <cx:pt idx="11289">2600</cx:pt>
          <cx:pt idx="11290">3600</cx:pt>
          <cx:pt idx="11291">2800</cx:pt>
          <cx:pt idx="11292">3200</cx:pt>
          <cx:pt idx="11293">2800</cx:pt>
          <cx:pt idx="11294">2500</cx:pt>
          <cx:pt idx="11295">2700</cx:pt>
          <cx:pt idx="11296">4100</cx:pt>
          <cx:pt idx="11297">4200</cx:pt>
          <cx:pt idx="11298">3100</cx:pt>
          <cx:pt idx="11299">4300</cx:pt>
          <cx:pt idx="11300">3600</cx:pt>
          <cx:pt idx="11301">3100</cx:pt>
          <cx:pt idx="11302">400</cx:pt>
          <cx:pt idx="11303">1500</cx:pt>
          <cx:pt idx="11304">3800</cx:pt>
          <cx:pt idx="11305">3400</cx:pt>
          <cx:pt idx="11306">2600</cx:pt>
          <cx:pt idx="11307">3400</cx:pt>
          <cx:pt idx="11308">3400</cx:pt>
          <cx:pt idx="11309">3200</cx:pt>
          <cx:pt idx="11310">4100</cx:pt>
          <cx:pt idx="11311">4000</cx:pt>
          <cx:pt idx="11312">3900</cx:pt>
          <cx:pt idx="11313">3700</cx:pt>
          <cx:pt idx="11314">3200</cx:pt>
          <cx:pt idx="11315">4400</cx:pt>
          <cx:pt idx="11316">4000</cx:pt>
          <cx:pt idx="11317">3100</cx:pt>
          <cx:pt idx="11318">2800</cx:pt>
          <cx:pt idx="11319">2900</cx:pt>
          <cx:pt idx="11320">3000</cx:pt>
          <cx:pt idx="11321">3500</cx:pt>
          <cx:pt idx="11322">3400</cx:pt>
          <cx:pt idx="11323">4400</cx:pt>
          <cx:pt idx="11324">4300</cx:pt>
          <cx:pt idx="11325">2600</cx:pt>
          <cx:pt idx="11326">6900</cx:pt>
          <cx:pt idx="11327">2700</cx:pt>
          <cx:pt idx="11328">3400</cx:pt>
          <cx:pt idx="11329">3100</cx:pt>
          <cx:pt idx="11330">2800</cx:pt>
          <cx:pt idx="11331">2700</cx:pt>
          <cx:pt idx="11332">1700</cx:pt>
          <cx:pt idx="11333">1200</cx:pt>
          <cx:pt idx="11334">1500</cx:pt>
          <cx:pt idx="11335">1300</cx:pt>
          <cx:pt idx="11336">1600</cx:pt>
          <cx:pt idx="11337">1500</cx:pt>
          <cx:pt idx="11338">1900</cx:pt>
          <cx:pt idx="11339">1700</cx:pt>
          <cx:pt idx="11340">1800</cx:pt>
          <cx:pt idx="11341">1000</cx:pt>
          <cx:pt idx="11342">1100</cx:pt>
          <cx:pt idx="11343">1600</cx:pt>
          <cx:pt idx="11344">4100</cx:pt>
          <cx:pt idx="11345">4400</cx:pt>
          <cx:pt idx="11346">4800</cx:pt>
          <cx:pt idx="11347">4900</cx:pt>
          <cx:pt idx="11348">4700</cx:pt>
          <cx:pt idx="11349">4200</cx:pt>
          <cx:pt idx="11350">3400</cx:pt>
          <cx:pt idx="11351">5400</cx:pt>
          <cx:pt idx="11352">5700</cx:pt>
          <cx:pt idx="11353">4300</cx:pt>
          <cx:pt idx="11354">4400</cx:pt>
          <cx:pt idx="11355">4100</cx:pt>
          <cx:pt idx="11356">2500</cx:pt>
          <cx:pt idx="11357">2000</cx:pt>
          <cx:pt idx="11358">1700</cx:pt>
          <cx:pt idx="11359">300</cx:pt>
          <cx:pt idx="11360">5800</cx:pt>
          <cx:pt idx="11361">2500</cx:pt>
          <cx:pt idx="11362">2500</cx:pt>
          <cx:pt idx="11363">2000</cx:pt>
          <cx:pt idx="11364">3100</cx:pt>
          <cx:pt idx="11365">4300</cx:pt>
          <cx:pt idx="11366">2400</cx:pt>
          <cx:pt idx="11367">2200</cx:pt>
          <cx:pt idx="11368">9000</cx:pt>
          <cx:pt idx="11369">5800</cx:pt>
          <cx:pt idx="11370">3800</cx:pt>
          <cx:pt idx="11371">3400</cx:pt>
          <cx:pt idx="11372">3700</cx:pt>
          <cx:pt idx="11373">2500</cx:pt>
          <cx:pt idx="11374">2800</cx:pt>
          <cx:pt idx="11375">1900</cx:pt>
          <cx:pt idx="11376">3000</cx:pt>
          <cx:pt idx="11377">2100</cx:pt>
          <cx:pt idx="11378">2000</cx:pt>
          <cx:pt idx="11379">2700</cx:pt>
          <cx:pt idx="11380">3200</cx:pt>
          <cx:pt idx="11381">2200</cx:pt>
          <cx:pt idx="11382">2000</cx:pt>
          <cx:pt idx="11383">1800</cx:pt>
          <cx:pt idx="11384">2000</cx:pt>
          <cx:pt idx="11385">1800</cx:pt>
          <cx:pt idx="11386">2100</cx:pt>
          <cx:pt idx="11387">1700</cx:pt>
          <cx:pt idx="11388">1700</cx:pt>
          <cx:pt idx="11389">1800</cx:pt>
          <cx:pt idx="11390">1600</cx:pt>
          <cx:pt idx="11391">1900</cx:pt>
          <cx:pt idx="11392">3200</cx:pt>
          <cx:pt idx="11393">8400</cx:pt>
          <cx:pt idx="11394">9300</cx:pt>
          <cx:pt idx="11395">20200</cx:pt>
          <cx:pt idx="11396">48100</cx:pt>
          <cx:pt idx="11397">16300</cx:pt>
          <cx:pt idx="11398">2200</cx:pt>
          <cx:pt idx="11399">500</cx:pt>
          <cx:pt idx="11400">16100</cx:pt>
          <cx:pt idx="11401">7600</cx:pt>
          <cx:pt idx="11402">1700</cx:pt>
          <cx:pt idx="11403">400</cx:pt>
          <cx:pt idx="11404">3200</cx:pt>
          <cx:pt idx="11405">3600</cx:pt>
          <cx:pt idx="11406">2800</cx:pt>
          <cx:pt idx="11407">3200</cx:pt>
          <cx:pt idx="11408">3700</cx:pt>
          <cx:pt idx="11409">2800</cx:pt>
          <cx:pt idx="11410">3900</cx:pt>
          <cx:pt idx="11411">3500</cx:pt>
          <cx:pt idx="11412">3800</cx:pt>
          <cx:pt idx="11413">3500</cx:pt>
          <cx:pt idx="11414">3300</cx:pt>
          <cx:pt idx="11415">3200</cx:pt>
          <cx:pt idx="11416">3100</cx:pt>
          <cx:pt idx="11417">3200</cx:pt>
          <cx:pt idx="11418">3400</cx:pt>
          <cx:pt idx="11419">3500</cx:pt>
          <cx:pt idx="11420">3300</cx:pt>
          <cx:pt idx="11421">2500</cx:pt>
          <cx:pt idx="11422">3900</cx:pt>
          <cx:pt idx="11423">2800</cx:pt>
          <cx:pt idx="11424">3000</cx:pt>
          <cx:pt idx="11425">3200</cx:pt>
          <cx:pt idx="11426">2600</cx:pt>
          <cx:pt idx="11427">2700</cx:pt>
          <cx:pt idx="11428">3200</cx:pt>
          <cx:pt idx="11429">2800</cx:pt>
          <cx:pt idx="11430">4000</cx:pt>
          <cx:pt idx="11431">2700</cx:pt>
          <cx:pt idx="11432">6300</cx:pt>
          <cx:pt idx="11433">6400</cx:pt>
          <cx:pt idx="11434">6300</cx:pt>
          <cx:pt idx="11435">2200</cx:pt>
          <cx:pt idx="11436">2900</cx:pt>
          <cx:pt idx="11437">3200</cx:pt>
          <cx:pt idx="11438">2400</cx:pt>
          <cx:pt idx="11439">2900</cx:pt>
          <cx:pt idx="11440">1200</cx:pt>
          <cx:pt idx="11441">0</cx:pt>
          <cx:pt idx="11442">0</cx:pt>
          <cx:pt idx="11443">0</cx:pt>
          <cx:pt idx="11444">0</cx:pt>
          <cx:pt idx="11445">0</cx:pt>
          <cx:pt idx="11446">0</cx:pt>
          <cx:pt idx="11447">100</cx:pt>
          <cx:pt idx="11448">1300</cx:pt>
          <cx:pt idx="11449">2000</cx:pt>
          <cx:pt idx="11450">1700</cx:pt>
          <cx:pt idx="11451">1900</cx:pt>
          <cx:pt idx="11452">1900</cx:pt>
          <cx:pt idx="11453">2000</cx:pt>
          <cx:pt idx="11454">2100</cx:pt>
          <cx:pt idx="11455">1300</cx:pt>
          <cx:pt idx="11456">1500</cx:pt>
          <cx:pt idx="11457">1900</cx:pt>
          <cx:pt idx="11458">2600</cx:pt>
          <cx:pt idx="11459">2000</cx:pt>
          <cx:pt idx="11460">3100</cx:pt>
          <cx:pt idx="11461">2000</cx:pt>
          <cx:pt idx="11462">1600</cx:pt>
          <cx:pt idx="11463">1500</cx:pt>
          <cx:pt idx="11464">5000</cx:pt>
          <cx:pt idx="11465">5900</cx:pt>
          <cx:pt idx="11466">5500</cx:pt>
          <cx:pt idx="11467">5100</cx:pt>
          <cx:pt idx="11468">5300</cx:pt>
          <cx:pt idx="11469">4900</cx:pt>
          <cx:pt idx="11470">6300</cx:pt>
          <cx:pt idx="11471">4900</cx:pt>
          <cx:pt idx="11472">5300</cx:pt>
          <cx:pt idx="11473">4400</cx:pt>
          <cx:pt idx="11474">4600</cx:pt>
          <cx:pt idx="11475">4800</cx:pt>
          <cx:pt idx="11476">900</cx:pt>
          <cx:pt idx="11477">0</cx:pt>
          <cx:pt idx="11478">1100</cx:pt>
          <cx:pt idx="11479">1500</cx:pt>
          <cx:pt idx="11480">1900</cx:pt>
          <cx:pt idx="11481">2300</cx:pt>
          <cx:pt idx="11482">4700</cx:pt>
          <cx:pt idx="11483">4400</cx:pt>
          <cx:pt idx="11484">4300</cx:pt>
          <cx:pt idx="11485">4200</cx:pt>
          <cx:pt idx="11486">3200</cx:pt>
          <cx:pt idx="11487">2400</cx:pt>
          <cx:pt idx="11488">15300</cx:pt>
          <cx:pt idx="11489">17500</cx:pt>
          <cx:pt idx="11490">16500</cx:pt>
          <cx:pt idx="11491">14000</cx:pt>
          <cx:pt idx="11492">16400</cx:pt>
          <cx:pt idx="11493">15000</cx:pt>
          <cx:pt idx="11494">14800</cx:pt>
          <cx:pt idx="11495">12900</cx:pt>
          <cx:pt idx="11496">12400</cx:pt>
          <cx:pt idx="11497">12400</cx:pt>
          <cx:pt idx="11498">12900</cx:pt>
          <cx:pt idx="11499">14000</cx:pt>
          <cx:pt idx="11500">5400</cx:pt>
          <cx:pt idx="11501">5000</cx:pt>
          <cx:pt idx="11502">4300</cx:pt>
          <cx:pt idx="11503">5200</cx:pt>
          <cx:pt idx="11504">5100</cx:pt>
          <cx:pt idx="11505">2900</cx:pt>
          <cx:pt idx="11506">2800</cx:pt>
          <cx:pt idx="11507">2200</cx:pt>
          <cx:pt idx="11508">1800</cx:pt>
          <cx:pt idx="11509">1700</cx:pt>
          <cx:pt idx="11510">1800</cx:pt>
          <cx:pt idx="11511">2000</cx:pt>
          <cx:pt idx="11512">1100</cx:pt>
          <cx:pt idx="11513">1200</cx:pt>
          <cx:pt idx="11514">2000</cx:pt>
          <cx:pt idx="11515">1000</cx:pt>
          <cx:pt idx="11516">800</cx:pt>
          <cx:pt idx="11517">500</cx:pt>
          <cx:pt idx="11518">1500</cx:pt>
          <cx:pt idx="11519">7300</cx:pt>
          <cx:pt idx="11520">9100</cx:pt>
          <cx:pt idx="11521">8400</cx:pt>
          <cx:pt idx="11522">6400</cx:pt>
          <cx:pt idx="11523">6100</cx:pt>
          <cx:pt idx="11524">3400</cx:pt>
          <cx:pt idx="11525">2600</cx:pt>
          <cx:pt idx="11526">3100</cx:pt>
          <cx:pt idx="11527">3800</cx:pt>
          <cx:pt idx="11528">3200</cx:pt>
          <cx:pt idx="11529">3300</cx:pt>
          <cx:pt idx="11530">5100</cx:pt>
          <cx:pt idx="11531">5200</cx:pt>
          <cx:pt idx="11532">4000</cx:pt>
          <cx:pt idx="11533">3800</cx:pt>
          <cx:pt idx="11534">3300</cx:pt>
          <cx:pt idx="11535">3800</cx:pt>
          <cx:pt idx="11536">4100</cx:pt>
          <cx:pt idx="11537">3400</cx:pt>
          <cx:pt idx="11538">3800</cx:pt>
          <cx:pt idx="11539">5800</cx:pt>
          <cx:pt idx="11540">4400</cx:pt>
          <cx:pt idx="11541">3900</cx:pt>
          <cx:pt idx="11542">5000</cx:pt>
          <cx:pt idx="11543">3700</cx:pt>
          <cx:pt idx="11544">4400</cx:pt>
          <cx:pt idx="11545">4700</cx:pt>
          <cx:pt idx="11546">4300</cx:pt>
          <cx:pt idx="11547">4800</cx:pt>
          <cx:pt idx="11548">100</cx:pt>
          <cx:pt idx="11549">0</cx:pt>
          <cx:pt idx="11550">0</cx:pt>
          <cx:pt idx="11551">0</cx:pt>
          <cx:pt idx="11552">0</cx:pt>
          <cx:pt idx="11553">0</cx:pt>
          <cx:pt idx="11554">200</cx:pt>
          <cx:pt idx="11555">0</cx:pt>
          <cx:pt idx="11556">300</cx:pt>
          <cx:pt idx="11557">0</cx:pt>
          <cx:pt idx="11558">900</cx:pt>
          <cx:pt idx="11559">100</cx:pt>
          <cx:pt idx="11560">600</cx:pt>
          <cx:pt idx="11561">1500</cx:pt>
          <cx:pt idx="11562">400</cx:pt>
          <cx:pt idx="11563">2100</cx:pt>
          <cx:pt idx="11564">2800</cx:pt>
          <cx:pt idx="11565">3800</cx:pt>
          <cx:pt idx="11566">2200</cx:pt>
          <cx:pt idx="11567">1000</cx:pt>
          <cx:pt idx="11568">1200</cx:pt>
          <cx:pt idx="11569">1400</cx:pt>
          <cx:pt idx="11570">1600</cx:pt>
          <cx:pt idx="11571">1300</cx:pt>
          <cx:pt idx="11572">1500</cx:pt>
          <cx:pt idx="11573">1600</cx:pt>
          <cx:pt idx="11574">1000</cx:pt>
          <cx:pt idx="11575">1300</cx:pt>
          <cx:pt idx="11576">1400</cx:pt>
          <cx:pt idx="11577">1300</cx:pt>
          <cx:pt idx="11578">2500</cx:pt>
          <cx:pt idx="11579">3100</cx:pt>
          <cx:pt idx="11580">2300</cx:pt>
          <cx:pt idx="11581">3400</cx:pt>
          <cx:pt idx="11582">3800</cx:pt>
          <cx:pt idx="11583">2400</cx:pt>
          <cx:pt idx="11584">3900</cx:pt>
          <cx:pt idx="11585">3000</cx:pt>
          <cx:pt idx="11586">3300</cx:pt>
          <cx:pt idx="11587">2900</cx:pt>
          <cx:pt idx="11588">2700</cx:pt>
          <cx:pt idx="11589">2900</cx:pt>
          <cx:pt idx="11590">1200</cx:pt>
          <cx:pt idx="11591">1100</cx:pt>
          <cx:pt idx="11592">700</cx:pt>
          <cx:pt idx="11593">1200</cx:pt>
          <cx:pt idx="11594">1000</cx:pt>
          <cx:pt idx="11595">1000</cx:pt>
          <cx:pt idx="11596">1000</cx:pt>
          <cx:pt idx="11597">37600</cx:pt>
          <cx:pt idx="11598">9900</cx:pt>
          <cx:pt idx="11599">1300</cx:pt>
          <cx:pt idx="11600">1000</cx:pt>
          <cx:pt idx="11601">1200</cx:pt>
          <cx:pt idx="11602">13600</cx:pt>
          <cx:pt idx="11603">14000</cx:pt>
          <cx:pt idx="11604">10200</cx:pt>
          <cx:pt idx="11605">20200</cx:pt>
          <cx:pt idx="11606">12300</cx:pt>
          <cx:pt idx="11607">8800</cx:pt>
          <cx:pt idx="11608">1400</cx:pt>
          <cx:pt idx="11609">18200</cx:pt>
          <cx:pt idx="11610">10100</cx:pt>
          <cx:pt idx="11611">11300</cx:pt>
          <cx:pt idx="11612">16600</cx:pt>
          <cx:pt idx="11613">19300</cx:pt>
          <cx:pt idx="11614">2100</cx:pt>
          <cx:pt idx="11615">2200</cx:pt>
          <cx:pt idx="11616">2300</cx:pt>
          <cx:pt idx="11617">3100</cx:pt>
          <cx:pt idx="11618">2200</cx:pt>
          <cx:pt idx="11619">1800</cx:pt>
          <cx:pt idx="11620">2500</cx:pt>
          <cx:pt idx="11621">4400</cx:pt>
          <cx:pt idx="11622">3300</cx:pt>
          <cx:pt idx="11623">3300</cx:pt>
          <cx:pt idx="11624">2600</cx:pt>
          <cx:pt idx="11625">2600</cx:pt>
          <cx:pt idx="11626">6200</cx:pt>
          <cx:pt idx="11627">6400</cx:pt>
          <cx:pt idx="11628">6200</cx:pt>
          <cx:pt idx="11629">6000</cx:pt>
          <cx:pt idx="11630">6000</cx:pt>
          <cx:pt idx="11631">5800</cx:pt>
          <cx:pt idx="11632">7500</cx:pt>
          <cx:pt idx="11633">4700</cx:pt>
          <cx:pt idx="11634">5100</cx:pt>
          <cx:pt idx="11635">4700</cx:pt>
          <cx:pt idx="11636">4900</cx:pt>
          <cx:pt idx="11637">4700</cx:pt>
          <cx:pt idx="11638">4100</cx:pt>
          <cx:pt idx="11639">6500</cx:pt>
          <cx:pt idx="11640">2200</cx:pt>
          <cx:pt idx="11641">1900</cx:pt>
          <cx:pt idx="11642">1700</cx:pt>
          <cx:pt idx="11643">2100</cx:pt>
          <cx:pt idx="11644">2400</cx:pt>
          <cx:pt idx="11645">1800</cx:pt>
          <cx:pt idx="11646">2200</cx:pt>
          <cx:pt idx="11647">1900</cx:pt>
          <cx:pt idx="11648">2300</cx:pt>
          <cx:pt idx="11649">1800</cx:pt>
          <cx:pt idx="11650">5600</cx:pt>
          <cx:pt idx="11651">5400</cx:pt>
          <cx:pt idx="11652">5500</cx:pt>
          <cx:pt idx="11653">5500</cx:pt>
          <cx:pt idx="11654">4400</cx:pt>
          <cx:pt idx="11655">3800</cx:pt>
          <cx:pt idx="11656">5100</cx:pt>
          <cx:pt idx="11657">3300</cx:pt>
          <cx:pt idx="11658">3900</cx:pt>
          <cx:pt idx="11659">4900</cx:pt>
          <cx:pt idx="11660">2400</cx:pt>
          <cx:pt idx="11661">0</cx:pt>
          <cx:pt idx="11662">1200</cx:pt>
          <cx:pt idx="11663">1200</cx:pt>
          <cx:pt idx="11664">1200</cx:pt>
          <cx:pt idx="11665">1500</cx:pt>
          <cx:pt idx="11666">1500</cx:pt>
          <cx:pt idx="11667">1200</cx:pt>
          <cx:pt idx="11668">1600</cx:pt>
          <cx:pt idx="11669">900</cx:pt>
          <cx:pt idx="11670">2100</cx:pt>
          <cx:pt idx="11671">2700</cx:pt>
          <cx:pt idx="11672">2500</cx:pt>
          <cx:pt idx="11673">2900</cx:pt>
          <cx:pt idx="11674">3700</cx:pt>
          <cx:pt idx="11675">3900</cx:pt>
          <cx:pt idx="11676">2900</cx:pt>
          <cx:pt idx="11677">2200</cx:pt>
          <cx:pt idx="11678">6700</cx:pt>
          <cx:pt idx="11679">3100</cx:pt>
          <cx:pt idx="11680">2800</cx:pt>
          <cx:pt idx="11681">2300</cx:pt>
          <cx:pt idx="11682">3400</cx:pt>
          <cx:pt idx="11683">6600</cx:pt>
          <cx:pt idx="11684">3300</cx:pt>
          <cx:pt idx="11685">2800</cx:pt>
          <cx:pt idx="11686">5000</cx:pt>
          <cx:pt idx="11687">3000</cx:pt>
          <cx:pt idx="11688">4000</cx:pt>
          <cx:pt idx="11689">5500</cx:pt>
          <cx:pt idx="11690">4100</cx:pt>
          <cx:pt idx="11691">4100</cx:pt>
          <cx:pt idx="11692">4300</cx:pt>
          <cx:pt idx="11693">3100</cx:pt>
          <cx:pt idx="11694">3500</cx:pt>
          <cx:pt idx="11695">3800</cx:pt>
          <cx:pt idx="11696">3100</cx:pt>
          <cx:pt idx="11697">3500</cx:pt>
          <cx:pt idx="11698">1700</cx:pt>
          <cx:pt idx="11699">1300</cx:pt>
          <cx:pt idx="11700">700</cx:pt>
          <cx:pt idx="11701">1500</cx:pt>
          <cx:pt idx="11702">2200</cx:pt>
          <cx:pt idx="11703">1100</cx:pt>
          <cx:pt idx="11704">1800</cx:pt>
          <cx:pt idx="11705">1100</cx:pt>
          <cx:pt idx="11706">1100</cx:pt>
          <cx:pt idx="11707">1400</cx:pt>
          <cx:pt idx="11708">1200</cx:pt>
          <cx:pt idx="11709">1000</cx:pt>
          <cx:pt idx="11710">0</cx:pt>
          <cx:pt idx="11711">0</cx:pt>
          <cx:pt idx="11712">300</cx:pt>
          <cx:pt idx="11713">400</cx:pt>
          <cx:pt idx="11714">200</cx:pt>
          <cx:pt idx="11715">600</cx:pt>
          <cx:pt idx="11716">1000</cx:pt>
          <cx:pt idx="11717">700</cx:pt>
          <cx:pt idx="11718">100</cx:pt>
          <cx:pt idx="11719">0</cx:pt>
          <cx:pt idx="11720">2700</cx:pt>
          <cx:pt idx="11721">2500</cx:pt>
          <cx:pt idx="11722">2300</cx:pt>
          <cx:pt idx="11723">2200</cx:pt>
          <cx:pt idx="11724">1800</cx:pt>
          <cx:pt idx="11725">2000</cx:pt>
          <cx:pt idx="11726">1900</cx:pt>
          <cx:pt idx="11727">2000</cx:pt>
          <cx:pt idx="11728">1300</cx:pt>
          <cx:pt idx="11729">1800</cx:pt>
          <cx:pt idx="11730">2400</cx:pt>
          <cx:pt idx="11731">1500</cx:pt>
          <cx:pt idx="11732">2000</cx:pt>
          <cx:pt idx="11733">1800</cx:pt>
          <cx:pt idx="11734">2200</cx:pt>
          <cx:pt idx="11735">1600</cx:pt>
          <cx:pt idx="11736">1800</cx:pt>
          <cx:pt idx="11737">1800</cx:pt>
          <cx:pt idx="11738">1700</cx:pt>
          <cx:pt idx="11739">2400</cx:pt>
          <cx:pt idx="11740">2400</cx:pt>
          <cx:pt idx="11741">2500</cx:pt>
          <cx:pt idx="11742">1700</cx:pt>
          <cx:pt idx="11743">1600</cx:pt>
          <cx:pt idx="11744">1500</cx:pt>
          <cx:pt idx="11745">800</cx:pt>
          <cx:pt idx="11746">800</cx:pt>
          <cx:pt idx="11747">600</cx:pt>
          <cx:pt idx="11748">600</cx:pt>
          <cx:pt idx="11749">1100</cx:pt>
          <cx:pt idx="11750">700</cx:pt>
          <cx:pt idx="11751">800</cx:pt>
          <cx:pt idx="11752">1200</cx:pt>
          <cx:pt idx="11753">700</cx:pt>
          <cx:pt idx="11754">800</cx:pt>
          <cx:pt idx="11755">700</cx:pt>
          <cx:pt idx="11756">800</cx:pt>
          <cx:pt idx="11757">2000</cx:pt>
          <cx:pt idx="11758">2200</cx:pt>
          <cx:pt idx="11759">1900</cx:pt>
          <cx:pt idx="11760">1800</cx:pt>
          <cx:pt idx="11761">2000</cx:pt>
          <cx:pt idx="11762">1500</cx:pt>
          <cx:pt idx="11763">3700</cx:pt>
          <cx:pt idx="11764">4000</cx:pt>
          <cx:pt idx="11765">8500</cx:pt>
          <cx:pt idx="11766">12000</cx:pt>
          <cx:pt idx="11767">11400</cx:pt>
          <cx:pt idx="11768">11000</cx:pt>
          <cx:pt idx="11769">4200</cx:pt>
          <cx:pt idx="11770">4300</cx:pt>
          <cx:pt idx="11771">3200</cx:pt>
          <cx:pt idx="11772">3100</cx:pt>
          <cx:pt idx="11773">4700</cx:pt>
          <cx:pt idx="11774">4800</cx:pt>
          <cx:pt idx="11775">5300</cx:pt>
          <cx:pt idx="11776">3700</cx:pt>
          <cx:pt idx="11777">4000</cx:pt>
          <cx:pt idx="11778">3600</cx:pt>
          <cx:pt idx="11779">3000</cx:pt>
          <cx:pt idx="11780">3800</cx:pt>
          <cx:pt idx="11781">1300</cx:pt>
          <cx:pt idx="11782">1500</cx:pt>
          <cx:pt idx="11783">1600</cx:pt>
          <cx:pt idx="11784">1400</cx:pt>
          <cx:pt idx="11785">900</cx:pt>
          <cx:pt idx="11786">600</cx:pt>
          <cx:pt idx="11787">900</cx:pt>
          <cx:pt idx="11788">700</cx:pt>
          <cx:pt idx="11789">700</cx:pt>
          <cx:pt idx="11790">700</cx:pt>
          <cx:pt idx="11791">600</cx:pt>
          <cx:pt idx="11792">800</cx:pt>
          <cx:pt idx="11793">42200</cx:pt>
          <cx:pt idx="11794">33200</cx:pt>
          <cx:pt idx="11795">17500</cx:pt>
          <cx:pt idx="11796">4800</cx:pt>
          <cx:pt idx="11797">4600</cx:pt>
          <cx:pt idx="11798">3800</cx:pt>
          <cx:pt idx="11799">5300</cx:pt>
          <cx:pt idx="11800">3300</cx:pt>
          <cx:pt idx="11801">3700</cx:pt>
          <cx:pt idx="11802">3300</cx:pt>
          <cx:pt idx="11803">3400</cx:pt>
          <cx:pt idx="11804">3700</cx:pt>
          <cx:pt idx="11805">3100</cx:pt>
          <cx:pt idx="11806">1600</cx:pt>
          <cx:pt idx="11807">2000</cx:pt>
          <cx:pt idx="11808">2700</cx:pt>
          <cx:pt idx="11809">2300</cx:pt>
          <cx:pt idx="11810">1300</cx:pt>
          <cx:pt idx="11811">1300</cx:pt>
          <cx:pt idx="11812">2800</cx:pt>
          <cx:pt idx="11813">2400</cx:pt>
          <cx:pt idx="11814">3700</cx:pt>
          <cx:pt idx="11815">3900</cx:pt>
          <cx:pt idx="11816">2700</cx:pt>
          <cx:pt idx="11817">900</cx:pt>
          <cx:pt idx="11818">600</cx:pt>
          <cx:pt idx="11819">700</cx:pt>
          <cx:pt idx="11820">400</cx:pt>
          <cx:pt idx="11821">300</cx:pt>
          <cx:pt idx="11822">600</cx:pt>
          <cx:pt idx="11823">200</cx:pt>
          <cx:pt idx="11824">300</cx:pt>
          <cx:pt idx="11825">900</cx:pt>
          <cx:pt idx="11826">2500</cx:pt>
          <cx:pt idx="11827">3100</cx:pt>
          <cx:pt idx="11828">3100</cx:pt>
          <cx:pt idx="11829">9200</cx:pt>
          <cx:pt idx="11830">6600</cx:pt>
          <cx:pt idx="11831">6600</cx:pt>
          <cx:pt idx="11832">7500</cx:pt>
          <cx:pt idx="11833">6400</cx:pt>
          <cx:pt idx="11834">200</cx:pt>
          <cx:pt idx="11835">2400</cx:pt>
          <cx:pt idx="11836">1800</cx:pt>
          <cx:pt idx="11837">1200</cx:pt>
          <cx:pt idx="11838">2100</cx:pt>
          <cx:pt idx="11839">3500</cx:pt>
          <cx:pt idx="11840">1800</cx:pt>
          <cx:pt idx="11841">1700</cx:pt>
          <cx:pt idx="11842">1500</cx:pt>
          <cx:pt idx="11843">2700</cx:pt>
          <cx:pt idx="11844">2300</cx:pt>
          <cx:pt idx="11845">2700</cx:pt>
          <cx:pt idx="11846">2700</cx:pt>
          <cx:pt idx="11847">3500</cx:pt>
          <cx:pt idx="11848">2100</cx:pt>
          <cx:pt idx="11849">2900</cx:pt>
          <cx:pt idx="11850">2300</cx:pt>
          <cx:pt idx="11851">2100</cx:pt>
          <cx:pt idx="11852">4200</cx:pt>
          <cx:pt idx="11853">3700</cx:pt>
          <cx:pt idx="11854">2100</cx:pt>
          <cx:pt idx="11855">2000</cx:pt>
          <cx:pt idx="11856">3100</cx:pt>
          <cx:pt idx="11857">2700</cx:pt>
          <cx:pt idx="11858">3300</cx:pt>
          <cx:pt idx="11859">2700</cx:pt>
          <cx:pt idx="11860">1900</cx:pt>
          <cx:pt idx="11861">3500</cx:pt>
          <cx:pt idx="11862">2800</cx:pt>
          <cx:pt idx="11863">2900</cx:pt>
          <cx:pt idx="11864">1200</cx:pt>
          <cx:pt idx="11865">1400</cx:pt>
          <cx:pt idx="11866">1300</cx:pt>
          <cx:pt idx="11867">1400</cx:pt>
          <cx:pt idx="11868">1000</cx:pt>
          <cx:pt idx="11869">1100</cx:pt>
          <cx:pt idx="11870">1400</cx:pt>
          <cx:pt idx="11871">300</cx:pt>
          <cx:pt idx="11872">2200</cx:pt>
          <cx:pt idx="11873">1200</cx:pt>
          <cx:pt idx="11874">1300</cx:pt>
          <cx:pt idx="11875">1300</cx:pt>
          <cx:pt idx="11876">2500</cx:pt>
          <cx:pt idx="11877">3100</cx:pt>
          <cx:pt idx="11878">2200</cx:pt>
          <cx:pt idx="11879">2300</cx:pt>
          <cx:pt idx="11880">2500</cx:pt>
          <cx:pt idx="11881">1900</cx:pt>
          <cx:pt idx="11882">2400</cx:pt>
          <cx:pt idx="11883">2500</cx:pt>
          <cx:pt idx="11884">1900</cx:pt>
          <cx:pt idx="11885">2200</cx:pt>
          <cx:pt idx="11886">2300</cx:pt>
          <cx:pt idx="11887">2600</cx:pt>
          <cx:pt idx="11888">3000</cx:pt>
          <cx:pt idx="11889">2000</cx:pt>
          <cx:pt idx="11890">2400</cx:pt>
          <cx:pt idx="11891">2600</cx:pt>
          <cx:pt idx="11892">2900</cx:pt>
          <cx:pt idx="11893">2600</cx:pt>
          <cx:pt idx="11894">2600</cx:pt>
          <cx:pt idx="11895">2600</cx:pt>
          <cx:pt idx="11896">2300</cx:pt>
          <cx:pt idx="11897">2700</cx:pt>
          <cx:pt idx="11898">2300</cx:pt>
          <cx:pt idx="11899">2600</cx:pt>
          <cx:pt idx="11900">2300</cx:pt>
          <cx:pt idx="11901">2200</cx:pt>
          <cx:pt idx="11902">2400</cx:pt>
          <cx:pt idx="11903">2300</cx:pt>
          <cx:pt idx="11904">3100</cx:pt>
          <cx:pt idx="11905">3100</cx:pt>
          <cx:pt idx="11906">3800</cx:pt>
          <cx:pt idx="11907">2100</cx:pt>
          <cx:pt idx="11908">1900</cx:pt>
          <cx:pt idx="11909">2200</cx:pt>
          <cx:pt idx="11910">1700</cx:pt>
          <cx:pt idx="11911">2000</cx:pt>
          <cx:pt idx="11912">2400</cx:pt>
          <cx:pt idx="11913">3200</cx:pt>
          <cx:pt idx="11914">3900</cx:pt>
          <cx:pt idx="11915">2500</cx:pt>
          <cx:pt idx="11916">2200</cx:pt>
          <cx:pt idx="11917">2300</cx:pt>
          <cx:pt idx="11918">3800</cx:pt>
          <cx:pt idx="11919">700</cx:pt>
          <cx:pt idx="11920">300</cx:pt>
          <cx:pt idx="11921">1400</cx:pt>
          <cx:pt idx="11922">2000</cx:pt>
          <cx:pt idx="11923">1400</cx:pt>
          <cx:pt idx="11924">2000</cx:pt>
          <cx:pt idx="11925">2300</cx:pt>
          <cx:pt idx="11926">2000</cx:pt>
          <cx:pt idx="11927">1500</cx:pt>
          <cx:pt idx="11928">3600</cx:pt>
          <cx:pt idx="11929">2700</cx:pt>
          <cx:pt idx="11930">1900</cx:pt>
          <cx:pt idx="11931">1700</cx:pt>
          <cx:pt idx="11932">2800</cx:pt>
          <cx:pt idx="11933">1800</cx:pt>
          <cx:pt idx="11934">1800</cx:pt>
          <cx:pt idx="11935">2600</cx:pt>
          <cx:pt idx="11936">6000</cx:pt>
          <cx:pt idx="11937">3100</cx:pt>
          <cx:pt idx="11938">800</cx:pt>
          <cx:pt idx="11939">800</cx:pt>
          <cx:pt idx="11940">2400</cx:pt>
          <cx:pt idx="11941">3500</cx:pt>
          <cx:pt idx="11942">2800</cx:pt>
          <cx:pt idx="11943">2800</cx:pt>
          <cx:pt idx="11944">2900</cx:pt>
          <cx:pt idx="11945">2700</cx:pt>
          <cx:pt idx="11946">2300</cx:pt>
          <cx:pt idx="11947">2000</cx:pt>
          <cx:pt idx="11948">1000</cx:pt>
          <cx:pt idx="11949">900</cx:pt>
          <cx:pt idx="11950">600</cx:pt>
          <cx:pt idx="11951">500</cx:pt>
          <cx:pt idx="11952">600</cx:pt>
          <cx:pt idx="11953">900</cx:pt>
          <cx:pt idx="11954">1100</cx:pt>
          <cx:pt idx="11955">700</cx:pt>
          <cx:pt idx="11956">800</cx:pt>
          <cx:pt idx="11957">1000</cx:pt>
          <cx:pt idx="11958">800</cx:pt>
          <cx:pt idx="11959">1100</cx:pt>
          <cx:pt idx="11960">1400</cx:pt>
          <cx:pt idx="11961">1100</cx:pt>
          <cx:pt idx="11962">1100</cx:pt>
          <cx:pt idx="11963">1400</cx:pt>
          <cx:pt idx="11964">1400</cx:pt>
          <cx:pt idx="11965">1100</cx:pt>
          <cx:pt idx="11966">1300</cx:pt>
          <cx:pt idx="11967">700</cx:pt>
          <cx:pt idx="11968">1200</cx:pt>
          <cx:pt idx="11969">1500</cx:pt>
          <cx:pt idx="11970">1000</cx:pt>
          <cx:pt idx="11971">800</cx:pt>
          <cx:pt idx="11972">3700</cx:pt>
          <cx:pt idx="11973">4500</cx:pt>
          <cx:pt idx="11974">3400</cx:pt>
          <cx:pt idx="11975">3400</cx:pt>
          <cx:pt idx="11976">3700</cx:pt>
          <cx:pt idx="11977">4200</cx:pt>
          <cx:pt idx="11978">5300</cx:pt>
          <cx:pt idx="11979">3500</cx:pt>
          <cx:pt idx="11980">3400</cx:pt>
          <cx:pt idx="11981">6200</cx:pt>
          <cx:pt idx="11982">4200</cx:pt>
          <cx:pt idx="11983">5400</cx:pt>
          <cx:pt idx="11984">2200</cx:pt>
          <cx:pt idx="11985">2700</cx:pt>
          <cx:pt idx="11986">2900</cx:pt>
          <cx:pt idx="11987">2400</cx:pt>
          <cx:pt idx="11988">2100</cx:pt>
          <cx:pt idx="11989">2000</cx:pt>
          <cx:pt idx="11990">2200</cx:pt>
          <cx:pt idx="11991">2500</cx:pt>
          <cx:pt idx="11992">12200</cx:pt>
          <cx:pt idx="11993">16400</cx:pt>
          <cx:pt idx="11994">4300</cx:pt>
          <cx:pt idx="11995">3400</cx:pt>
          <cx:pt idx="11996">2900</cx:pt>
          <cx:pt idx="11997">3900</cx:pt>
          <cx:pt idx="11998">3500</cx:pt>
          <cx:pt idx="11999">8200</cx:pt>
          <cx:pt idx="12000">4700</cx:pt>
          <cx:pt idx="12001">3200</cx:pt>
          <cx:pt idx="12002">800</cx:pt>
          <cx:pt idx="12003">28500</cx:pt>
          <cx:pt idx="12004">100</cx:pt>
          <cx:pt idx="12005">0</cx:pt>
          <cx:pt idx="12006">1900</cx:pt>
          <cx:pt idx="12007">2000</cx:pt>
          <cx:pt idx="12008">1300</cx:pt>
          <cx:pt idx="12009">12300</cx:pt>
          <cx:pt idx="12010">10000</cx:pt>
          <cx:pt idx="12011">8600</cx:pt>
          <cx:pt idx="12012">8500</cx:pt>
          <cx:pt idx="12013">8600</cx:pt>
          <cx:pt idx="12014">11700</cx:pt>
          <cx:pt idx="12015">35000</cx:pt>
          <cx:pt idx="12016">9800</cx:pt>
          <cx:pt idx="12017">0</cx:pt>
          <cx:pt idx="12018">200</cx:pt>
          <cx:pt idx="12019">4900</cx:pt>
          <cx:pt idx="12020">1800</cx:pt>
          <cx:pt idx="12021">4500</cx:pt>
          <cx:pt idx="12022">1100</cx:pt>
          <cx:pt idx="12023">2700</cx:pt>
          <cx:pt idx="12024">1900</cx:pt>
          <cx:pt idx="12025">2200</cx:pt>
          <cx:pt idx="12026">4500</cx:pt>
          <cx:pt idx="12027">1200</cx:pt>
          <cx:pt idx="12028">3300</cx:pt>
          <cx:pt idx="12029">2000</cx:pt>
          <cx:pt idx="12030">2200</cx:pt>
          <cx:pt idx="12031">2300</cx:pt>
          <cx:pt idx="12032">3000</cx:pt>
          <cx:pt idx="12033">200</cx:pt>
          <cx:pt idx="12034">1500</cx:pt>
          <cx:pt idx="12035">400</cx:pt>
          <cx:pt idx="12036">1000</cx:pt>
          <cx:pt idx="12037">1100</cx:pt>
          <cx:pt idx="12038">500</cx:pt>
          <cx:pt idx="12039">700</cx:pt>
          <cx:pt idx="12040">1100</cx:pt>
          <cx:pt idx="12041">1000</cx:pt>
          <cx:pt idx="12042">0</cx:pt>
          <cx:pt idx="12043">500</cx:pt>
          <cx:pt idx="12044">600</cx:pt>
          <cx:pt idx="12045">700</cx:pt>
          <cx:pt idx="12046">3200</cx:pt>
          <cx:pt idx="12047">3800</cx:pt>
          <cx:pt idx="12048">2200</cx:pt>
          <cx:pt idx="12049">2900</cx:pt>
          <cx:pt idx="12050">4000</cx:pt>
          <cx:pt idx="12051">1400</cx:pt>
          <cx:pt idx="12052">400</cx:pt>
          <cx:pt idx="12053">400</cx:pt>
          <cx:pt idx="12054">0</cx:pt>
          <cx:pt idx="12055">300</cx:pt>
          <cx:pt idx="12056">300</cx:pt>
          <cx:pt idx="12057">0</cx:pt>
          <cx:pt idx="12058">0</cx:pt>
          <cx:pt idx="12059">0</cx:pt>
          <cx:pt idx="12060">1800</cx:pt>
          <cx:pt idx="12061">2300</cx:pt>
          <cx:pt idx="12062">2000</cx:pt>
          <cx:pt idx="12063">2300</cx:pt>
          <cx:pt idx="12064">2300</cx:pt>
          <cx:pt idx="12065">2500</cx:pt>
          <cx:pt idx="12066">1800</cx:pt>
          <cx:pt idx="12067">2100</cx:pt>
          <cx:pt idx="12068">1900</cx:pt>
          <cx:pt idx="12069">1800</cx:pt>
          <cx:pt idx="12070">1800</cx:pt>
          <cx:pt idx="12071">1600</cx:pt>
          <cx:pt idx="12072">4800</cx:pt>
          <cx:pt idx="12073">5200</cx:pt>
          <cx:pt idx="12074">4000</cx:pt>
          <cx:pt idx="12075">3900</cx:pt>
          <cx:pt idx="12076">2100</cx:pt>
          <cx:pt idx="12077">200</cx:pt>
          <cx:pt idx="12078">4800</cx:pt>
          <cx:pt idx="12079">2300</cx:pt>
          <cx:pt idx="12080">2400</cx:pt>
          <cx:pt idx="12081">3000</cx:pt>
          <cx:pt idx="12082">2700</cx:pt>
          <cx:pt idx="12083">3000</cx:pt>
          <cx:pt idx="12084">2100</cx:pt>
          <cx:pt idx="12085">2800</cx:pt>
          <cx:pt idx="12086">2100</cx:pt>
          <cx:pt idx="12087">2300</cx:pt>
          <cx:pt idx="12088">1300</cx:pt>
          <cx:pt idx="12089">200</cx:pt>
          <cx:pt idx="12090">900</cx:pt>
          <cx:pt idx="12091">900</cx:pt>
          <cx:pt idx="12092">1600</cx:pt>
          <cx:pt idx="12093">1500</cx:pt>
          <cx:pt idx="12094">1400</cx:pt>
          <cx:pt idx="12095">1300</cx:pt>
          <cx:pt idx="12096">2700</cx:pt>
          <cx:pt idx="12097">3700</cx:pt>
          <cx:pt idx="12098">2400</cx:pt>
          <cx:pt idx="12099">3000</cx:pt>
          <cx:pt idx="12100">3000</cx:pt>
          <cx:pt idx="12101">2800</cx:pt>
          <cx:pt idx="12102">4000</cx:pt>
          <cx:pt idx="12103">5500</cx:pt>
          <cx:pt idx="12104">3900</cx:pt>
          <cx:pt idx="12105">3800</cx:pt>
          <cx:pt idx="12106">3300</cx:pt>
          <cx:pt idx="12107">3600</cx:pt>
          <cx:pt idx="12108">1000</cx:pt>
          <cx:pt idx="12109">100</cx:pt>
          <cx:pt idx="12110">0</cx:pt>
          <cx:pt idx="12111">0</cx:pt>
          <cx:pt idx="12112">300</cx:pt>
          <cx:pt idx="12113">300</cx:pt>
          <cx:pt idx="12114">300</cx:pt>
          <cx:pt idx="12115">300</cx:pt>
          <cx:pt idx="12116">200</cx:pt>
          <cx:pt idx="12117">300</cx:pt>
          <cx:pt idx="12118">400</cx:pt>
          <cx:pt idx="12119">400</cx:pt>
          <cx:pt idx="12120">500</cx:pt>
          <cx:pt idx="12121">600</cx:pt>
          <cx:pt idx="12122">600</cx:pt>
          <cx:pt idx="12123">500</cx:pt>
          <cx:pt idx="12124">600</cx:pt>
          <cx:pt idx="12125">500</cx:pt>
          <cx:pt idx="12126">400</cx:pt>
          <cx:pt idx="12127">500</cx:pt>
          <cx:pt idx="12128">400</cx:pt>
          <cx:pt idx="12129">0</cx:pt>
          <cx:pt idx="12130">2000</cx:pt>
          <cx:pt idx="12131">2300</cx:pt>
          <cx:pt idx="12132">2100</cx:pt>
          <cx:pt idx="12133">5900</cx:pt>
          <cx:pt idx="12134">5300</cx:pt>
          <cx:pt idx="12135">10000</cx:pt>
          <cx:pt idx="12136">3700</cx:pt>
          <cx:pt idx="12137">4700</cx:pt>
          <cx:pt idx="12138">4300</cx:pt>
          <cx:pt idx="12139">3200</cx:pt>
          <cx:pt idx="12140">200</cx:pt>
          <cx:pt idx="12141">2000</cx:pt>
          <cx:pt idx="12142">2400</cx:pt>
          <cx:pt idx="12143">1900</cx:pt>
          <cx:pt idx="12144">2400</cx:pt>
          <cx:pt idx="12145">2800</cx:pt>
          <cx:pt idx="12146">1700</cx:pt>
          <cx:pt idx="12147">1800</cx:pt>
          <cx:pt idx="12148">1700</cx:pt>
          <cx:pt idx="12149">1800</cx:pt>
          <cx:pt idx="12150">2200</cx:pt>
          <cx:pt idx="12151">1700</cx:pt>
          <cx:pt idx="12152">1500</cx:pt>
          <cx:pt idx="12153">5200</cx:pt>
          <cx:pt idx="12154">6600</cx:pt>
          <cx:pt idx="12155">4500</cx:pt>
          <cx:pt idx="12156">6900</cx:pt>
          <cx:pt idx="12157">5000</cx:pt>
          <cx:pt idx="12158">4900</cx:pt>
          <cx:pt idx="12159">5500</cx:pt>
          <cx:pt idx="12160">5000</cx:pt>
          <cx:pt idx="12161">6100</cx:pt>
          <cx:pt idx="12162">5500</cx:pt>
          <cx:pt idx="12163">4500</cx:pt>
          <cx:pt idx="12164">5500</cx:pt>
          <cx:pt idx="12165">3000</cx:pt>
          <cx:pt idx="12166">4200</cx:pt>
          <cx:pt idx="12167">7700</cx:pt>
          <cx:pt idx="12168">500</cx:pt>
          <cx:pt idx="12169">4700</cx:pt>
          <cx:pt idx="12170">3500</cx:pt>
          <cx:pt idx="12171">30900</cx:pt>
          <cx:pt idx="12172">3400</cx:pt>
          <cx:pt idx="12173">3900</cx:pt>
          <cx:pt idx="12174">4800</cx:pt>
          <cx:pt idx="12175">4100</cx:pt>
          <cx:pt idx="12176">5000</cx:pt>
          <cx:pt idx="12177">7300</cx:pt>
          <cx:pt idx="12178">10200</cx:pt>
          <cx:pt idx="12179">3600</cx:pt>
          <cx:pt idx="12180">3900</cx:pt>
          <cx:pt idx="12181">11100</cx:pt>
          <cx:pt idx="12182">4600</cx:pt>
          <cx:pt idx="12183">3100</cx:pt>
          <cx:pt idx="12184">2900</cx:pt>
          <cx:pt idx="12185">2600</cx:pt>
          <cx:pt idx="12186">3000</cx:pt>
          <cx:pt idx="12187">2300</cx:pt>
          <cx:pt idx="12188">1900</cx:pt>
          <cx:pt idx="12189">4000</cx:pt>
          <cx:pt idx="12190">5700</cx:pt>
          <cx:pt idx="12191">4600</cx:pt>
          <cx:pt idx="12192">5900</cx:pt>
          <cx:pt idx="12193">5500</cx:pt>
          <cx:pt idx="12194">300</cx:pt>
          <cx:pt idx="12195">11100</cx:pt>
          <cx:pt idx="12196">7300</cx:pt>
          <cx:pt idx="12197">6300</cx:pt>
          <cx:pt idx="12198">6100</cx:pt>
          <cx:pt idx="12199">6000</cx:pt>
          <cx:pt idx="12200">5300</cx:pt>
          <cx:pt idx="12201">1400</cx:pt>
          <cx:pt idx="12202">500</cx:pt>
          <cx:pt idx="12203">600</cx:pt>
          <cx:pt idx="12204">1600</cx:pt>
          <cx:pt idx="12205">1500</cx:pt>
          <cx:pt idx="12206">1700</cx:pt>
          <cx:pt idx="12207">1200</cx:pt>
          <cx:pt idx="12208">800</cx:pt>
          <cx:pt idx="12209">1600</cx:pt>
          <cx:pt idx="12210">1600</cx:pt>
          <cx:pt idx="12211">1400</cx:pt>
          <cx:pt idx="12212">1700</cx:pt>
          <cx:pt idx="12213">800</cx:pt>
          <cx:pt idx="12214">1200</cx:pt>
          <cx:pt idx="12215">900</cx:pt>
          <cx:pt idx="12216">1100</cx:pt>
          <cx:pt idx="12217">900</cx:pt>
          <cx:pt idx="12218">900</cx:pt>
          <cx:pt idx="12219">900</cx:pt>
          <cx:pt idx="12220">1000</cx:pt>
          <cx:pt idx="12221">1000</cx:pt>
          <cx:pt idx="12222">1400</cx:pt>
          <cx:pt idx="12223">800</cx:pt>
          <cx:pt idx="12224">900</cx:pt>
          <cx:pt idx="12225">4600</cx:pt>
          <cx:pt idx="12226">9800</cx:pt>
          <cx:pt idx="12227">3100</cx:pt>
          <cx:pt idx="12228">3400</cx:pt>
          <cx:pt idx="12229">3000</cx:pt>
          <cx:pt idx="12230">3000</cx:pt>
          <cx:pt idx="12231">3200</cx:pt>
          <cx:pt idx="12232">3100</cx:pt>
          <cx:pt idx="12233">3600</cx:pt>
          <cx:pt idx="12234">3100</cx:pt>
          <cx:pt idx="12235">2900</cx:pt>
          <cx:pt idx="12236">3200</cx:pt>
          <cx:pt idx="12237">3200</cx:pt>
          <cx:pt idx="12238">2900</cx:pt>
          <cx:pt idx="12239">3000</cx:pt>
          <cx:pt idx="12240">3200</cx:pt>
          <cx:pt idx="12241">1700</cx:pt>
          <cx:pt idx="12242">1300</cx:pt>
          <cx:pt idx="12243">1400</cx:pt>
          <cx:pt idx="12244">1800</cx:pt>
          <cx:pt idx="12245">2300</cx:pt>
          <cx:pt idx="12246">400</cx:pt>
          <cx:pt idx="12247">3500</cx:pt>
          <cx:pt idx="12248">2700</cx:pt>
          <cx:pt idx="12249">2300</cx:pt>
          <cx:pt idx="12250">2600</cx:pt>
          <cx:pt idx="12251">2700</cx:pt>
          <cx:pt idx="12252">2100</cx:pt>
          <cx:pt idx="12253">3300</cx:pt>
          <cx:pt idx="12254">2500</cx:pt>
          <cx:pt idx="12255">2700</cx:pt>
          <cx:pt idx="12256">3100</cx:pt>
          <cx:pt idx="12257">2200</cx:pt>
          <cx:pt idx="12258">2500</cx:pt>
          <cx:pt idx="12259">2500</cx:pt>
          <cx:pt idx="12260">2400</cx:pt>
          <cx:pt idx="12261">2300</cx:pt>
          <cx:pt idx="12262">3000</cx:pt>
          <cx:pt idx="12263">3400</cx:pt>
          <cx:pt idx="12264">5300</cx:pt>
          <cx:pt idx="12265">3100</cx:pt>
          <cx:pt idx="12266">4000</cx:pt>
          <cx:pt idx="12267">2800</cx:pt>
          <cx:pt idx="12268">3900</cx:pt>
          <cx:pt idx="12269">2500</cx:pt>
          <cx:pt idx="12270">1000</cx:pt>
          <cx:pt idx="12271">6900</cx:pt>
          <cx:pt idx="12272">2000</cx:pt>
          <cx:pt idx="12273">3200</cx:pt>
          <cx:pt idx="12274">2500</cx:pt>
          <cx:pt idx="12275">3200</cx:pt>
          <cx:pt idx="12276">2200</cx:pt>
          <cx:pt idx="12277">3300</cx:pt>
          <cx:pt idx="12278">2600</cx:pt>
          <cx:pt idx="12279">2300</cx:pt>
          <cx:pt idx="12280">2800</cx:pt>
          <cx:pt idx="12281">3100</cx:pt>
          <cx:pt idx="12282">2700</cx:pt>
          <cx:pt idx="12283">2600</cx:pt>
          <cx:pt idx="12284">1600</cx:pt>
          <cx:pt idx="12285">2500</cx:pt>
          <cx:pt idx="12286">4800</cx:pt>
          <cx:pt idx="12287">6100</cx:pt>
          <cx:pt idx="12288">5600</cx:pt>
          <cx:pt idx="12289">5000</cx:pt>
          <cx:pt idx="12290">5800</cx:pt>
          <cx:pt idx="12291">5600</cx:pt>
          <cx:pt idx="12292">5300</cx:pt>
          <cx:pt idx="12293">7400</cx:pt>
          <cx:pt idx="12294">3700</cx:pt>
          <cx:pt idx="12295">5800</cx:pt>
          <cx:pt idx="12296">4400</cx:pt>
          <cx:pt idx="12297">5000</cx:pt>
          <cx:pt idx="12298">4200</cx:pt>
          <cx:pt idx="12299">5900</cx:pt>
          <cx:pt idx="12300">4100</cx:pt>
          <cx:pt idx="12301">5100</cx:pt>
          <cx:pt idx="12302">5000</cx:pt>
          <cx:pt idx="12303">3700</cx:pt>
          <cx:pt idx="12304">6000</cx:pt>
          <cx:pt idx="12305">3000</cx:pt>
          <cx:pt idx="12306">4200</cx:pt>
          <cx:pt idx="12307">4900</cx:pt>
          <cx:pt idx="12308">3500</cx:pt>
          <cx:pt idx="12309">5400</cx:pt>
          <cx:pt idx="12310">4200</cx:pt>
          <cx:pt idx="12311">5200</cx:pt>
          <cx:pt idx="12312">2800</cx:pt>
          <cx:pt idx="12313">5300</cx:pt>
          <cx:pt idx="12314">4100</cx:pt>
          <cx:pt idx="12315">7200</cx:pt>
          <cx:pt idx="12316">3900</cx:pt>
          <cx:pt idx="12317">4900</cx:pt>
          <cx:pt idx="12318">4300</cx:pt>
          <cx:pt idx="12319">6200</cx:pt>
          <cx:pt idx="12320">4800</cx:pt>
          <cx:pt idx="12321">5300</cx:pt>
          <cx:pt idx="12322">3900</cx:pt>
          <cx:pt idx="12323">12200</cx:pt>
          <cx:pt idx="12324">2700</cx:pt>
          <cx:pt idx="12325">3500</cx:pt>
          <cx:pt idx="12326">4100</cx:pt>
          <cx:pt idx="12327">5400</cx:pt>
          <cx:pt idx="12328">4100</cx:pt>
          <cx:pt idx="12329">2700</cx:pt>
          <cx:pt idx="12330">2000</cx:pt>
          <cx:pt idx="12331">2300</cx:pt>
          <cx:pt idx="12332">2600</cx:pt>
          <cx:pt idx="12333">2100</cx:pt>
          <cx:pt idx="12334">5600</cx:pt>
          <cx:pt idx="12335">10000</cx:pt>
          <cx:pt idx="12336">5000</cx:pt>
          <cx:pt idx="12337">6500</cx:pt>
          <cx:pt idx="12338">6700</cx:pt>
          <cx:pt idx="12339">7000</cx:pt>
          <cx:pt idx="12340">4800</cx:pt>
          <cx:pt idx="12341">5800</cx:pt>
          <cx:pt idx="12342">7600</cx:pt>
          <cx:pt idx="12343">3200</cx:pt>
          <cx:pt idx="12344">5800</cx:pt>
          <cx:pt idx="12345">6200</cx:pt>
          <cx:pt idx="12346">2600</cx:pt>
          <cx:pt idx="12347">5200</cx:pt>
          <cx:pt idx="12348">1400</cx:pt>
          <cx:pt idx="12349">900</cx:pt>
          <cx:pt idx="12350">6500</cx:pt>
          <cx:pt idx="12351">2600</cx:pt>
          <cx:pt idx="12352">4900</cx:pt>
          <cx:pt idx="12353">3200</cx:pt>
          <cx:pt idx="12354">2800</cx:pt>
          <cx:pt idx="12355">4800</cx:pt>
          <cx:pt idx="12356">2900</cx:pt>
          <cx:pt idx="12357">2100</cx:pt>
          <cx:pt idx="12358">1200</cx:pt>
          <cx:pt idx="12359">1600</cx:pt>
          <cx:pt idx="12360">1500</cx:pt>
          <cx:pt idx="12361">1800</cx:pt>
          <cx:pt idx="12362">1800</cx:pt>
          <cx:pt idx="12363">1400</cx:pt>
          <cx:pt idx="12364">2000</cx:pt>
          <cx:pt idx="12365">2800</cx:pt>
          <cx:pt idx="12366">1600</cx:pt>
          <cx:pt idx="12367">2500</cx:pt>
          <cx:pt idx="12368">2000</cx:pt>
          <cx:pt idx="12369">1900</cx:pt>
          <cx:pt idx="12370">1400</cx:pt>
          <cx:pt idx="12371">1000</cx:pt>
          <cx:pt idx="12372">1600</cx:pt>
          <cx:pt idx="12373">800</cx:pt>
          <cx:pt idx="12374">900</cx:pt>
          <cx:pt idx="12375">1000</cx:pt>
          <cx:pt idx="12376">1400</cx:pt>
          <cx:pt idx="12377">900</cx:pt>
          <cx:pt idx="12378">1200</cx:pt>
          <cx:pt idx="12379">1300</cx:pt>
          <cx:pt idx="12380">1100</cx:pt>
          <cx:pt idx="12381">1000</cx:pt>
          <cx:pt idx="12382">3900</cx:pt>
          <cx:pt idx="12383">4300</cx:pt>
          <cx:pt idx="12384">3800</cx:pt>
          <cx:pt idx="12385">4400</cx:pt>
          <cx:pt idx="12386">4500</cx:pt>
          <cx:pt idx="12387">3700</cx:pt>
          <cx:pt idx="12388">4200</cx:pt>
          <cx:pt idx="12389">3600</cx:pt>
          <cx:pt idx="12390">4200</cx:pt>
          <cx:pt idx="12391">4900</cx:pt>
          <cx:pt idx="12392">3600</cx:pt>
          <cx:pt idx="12393">3600</cx:pt>
          <cx:pt idx="12394">2600</cx:pt>
          <cx:pt idx="12395">2900</cx:pt>
          <cx:pt idx="12396">5000</cx:pt>
          <cx:pt idx="12397">3900</cx:pt>
          <cx:pt idx="12398">2400</cx:pt>
          <cx:pt idx="12399">2400</cx:pt>
          <cx:pt idx="12400">3200</cx:pt>
          <cx:pt idx="12401">2800</cx:pt>
          <cx:pt idx="12402">3100</cx:pt>
          <cx:pt idx="12403">2500</cx:pt>
          <cx:pt idx="12404">2500</cx:pt>
          <cx:pt idx="12405">2500</cx:pt>
          <cx:pt idx="12406">2400</cx:pt>
          <cx:pt idx="12407">5000</cx:pt>
          <cx:pt idx="12408">3100</cx:pt>
          <cx:pt idx="12409">3700</cx:pt>
          <cx:pt idx="12410">2600</cx:pt>
          <cx:pt idx="12411">2400</cx:pt>
          <cx:pt idx="12412">6100</cx:pt>
          <cx:pt idx="12413">2800</cx:pt>
          <cx:pt idx="12414">4200</cx:pt>
          <cx:pt idx="12415">2200</cx:pt>
          <cx:pt idx="12416">2300</cx:pt>
          <cx:pt idx="12417">2500</cx:pt>
          <cx:pt idx="12418">4600</cx:pt>
          <cx:pt idx="12419">5500</cx:pt>
          <cx:pt idx="12420">4500</cx:pt>
          <cx:pt idx="12421">6000</cx:pt>
          <cx:pt idx="12422">9400</cx:pt>
          <cx:pt idx="12423">7900</cx:pt>
          <cx:pt idx="12424">5600</cx:pt>
          <cx:pt idx="12425">7200</cx:pt>
          <cx:pt idx="12426">6500</cx:pt>
          <cx:pt idx="12427">7600</cx:pt>
          <cx:pt idx="12428">6300</cx:pt>
          <cx:pt idx="12429">6800</cx:pt>
          <cx:pt idx="12430">3900</cx:pt>
          <cx:pt idx="12431">3600</cx:pt>
          <cx:pt idx="12432">3500</cx:pt>
          <cx:pt idx="12433">4200</cx:pt>
          <cx:pt idx="12434">4200</cx:pt>
          <cx:pt idx="12435">3900</cx:pt>
          <cx:pt idx="12436">4400</cx:pt>
          <cx:pt idx="12437">6000</cx:pt>
          <cx:pt idx="12438">4200</cx:pt>
          <cx:pt idx="12439">4900</cx:pt>
          <cx:pt idx="12440">3600</cx:pt>
          <cx:pt idx="12441">4400</cx:pt>
          <cx:pt idx="12442">4500</cx:pt>
          <cx:pt idx="12443">3800</cx:pt>
          <cx:pt idx="12444">3600</cx:pt>
          <cx:pt idx="12445">3900</cx:pt>
          <cx:pt idx="12446">3700</cx:pt>
          <cx:pt idx="12447">3100</cx:pt>
          <cx:pt idx="12448">2700</cx:pt>
          <cx:pt idx="12449">2700</cx:pt>
          <cx:pt idx="12450">1800</cx:pt>
          <cx:pt idx="12451">2600</cx:pt>
          <cx:pt idx="12452">100</cx:pt>
          <cx:pt idx="12453">3200</cx:pt>
          <cx:pt idx="12454">3400</cx:pt>
          <cx:pt idx="12455">3800</cx:pt>
          <cx:pt idx="12456">3000</cx:pt>
          <cx:pt idx="12457">3900</cx:pt>
          <cx:pt idx="12458">3600</cx:pt>
          <cx:pt idx="12459">4300</cx:pt>
          <cx:pt idx="12460">3100</cx:pt>
          <cx:pt idx="12461">2900</cx:pt>
          <cx:pt idx="12462">2300</cx:pt>
          <cx:pt idx="12463">3900</cx:pt>
          <cx:pt idx="12464">3300</cx:pt>
          <cx:pt idx="12465">3600</cx:pt>
          <cx:pt idx="12466">2900</cx:pt>
          <cx:pt idx="12467">3200</cx:pt>
          <cx:pt idx="12468">2900</cx:pt>
          <cx:pt idx="12469">1600</cx:pt>
          <cx:pt idx="12470">2200</cx:pt>
          <cx:pt idx="12471">1800</cx:pt>
          <cx:pt idx="12472">2900</cx:pt>
          <cx:pt idx="12473">2000</cx:pt>
          <cx:pt idx="12474">2200</cx:pt>
          <cx:pt idx="12475">1900</cx:pt>
          <cx:pt idx="12476">1500</cx:pt>
          <cx:pt idx="12477">1200</cx:pt>
          <cx:pt idx="12478">2900</cx:pt>
          <cx:pt idx="12479">3400</cx:pt>
          <cx:pt idx="12480">3100</cx:pt>
          <cx:pt idx="12481">5100</cx:pt>
          <cx:pt idx="12482">5000</cx:pt>
          <cx:pt idx="12483">3400</cx:pt>
          <cx:pt idx="12484">2200</cx:pt>
          <cx:pt idx="12485">3200</cx:pt>
          <cx:pt idx="12486">4000</cx:pt>
          <cx:pt idx="12487">6700</cx:pt>
          <cx:pt idx="12488">4500</cx:pt>
          <cx:pt idx="12489">3400</cx:pt>
          <cx:pt idx="12490">2000</cx:pt>
          <cx:pt idx="12491">3000</cx:pt>
          <cx:pt idx="12492">1900</cx:pt>
          <cx:pt idx="12493">3000</cx:pt>
          <cx:pt idx="12494">1400</cx:pt>
          <cx:pt idx="12495">1900</cx:pt>
          <cx:pt idx="12496">2800</cx:pt>
          <cx:pt idx="12497">2100</cx:pt>
          <cx:pt idx="12498">2600</cx:pt>
          <cx:pt idx="12499">2300</cx:pt>
          <cx:pt idx="12500">1800</cx:pt>
          <cx:pt idx="12501">1900</cx:pt>
          <cx:pt idx="12502">4900</cx:pt>
          <cx:pt idx="12503">800</cx:pt>
          <cx:pt idx="12504">500</cx:pt>
          <cx:pt idx="12505">1100</cx:pt>
          <cx:pt idx="12506">1100</cx:pt>
          <cx:pt idx="12507">1200</cx:pt>
          <cx:pt idx="12508">3500</cx:pt>
          <cx:pt idx="12509">2500</cx:pt>
          <cx:pt idx="12510">2800</cx:pt>
          <cx:pt idx="12511">2800</cx:pt>
          <cx:pt idx="12512">2100</cx:pt>
          <cx:pt idx="12513">2400</cx:pt>
          <cx:pt idx="12514">700</cx:pt>
          <cx:pt idx="12515">800</cx:pt>
          <cx:pt idx="12516">800</cx:pt>
          <cx:pt idx="12517">800</cx:pt>
          <cx:pt idx="12518">700</cx:pt>
          <cx:pt idx="12519">500</cx:pt>
          <cx:pt idx="12520">100</cx:pt>
          <cx:pt idx="12521">1000</cx:pt>
          <cx:pt idx="12522">400</cx:pt>
          <cx:pt idx="12523">600</cx:pt>
          <cx:pt idx="12524">300</cx:pt>
          <cx:pt idx="12525">400</cx:pt>
          <cx:pt idx="12526">1300</cx:pt>
          <cx:pt idx="12527">4100</cx:pt>
          <cx:pt idx="12528">3600</cx:pt>
          <cx:pt idx="12529">2500</cx:pt>
          <cx:pt idx="12530">2700</cx:pt>
          <cx:pt idx="12531">2600</cx:pt>
          <cx:pt idx="12532">3400</cx:pt>
          <cx:pt idx="12533">3600</cx:pt>
          <cx:pt idx="12534">2500</cx:pt>
          <cx:pt idx="12535">1500</cx:pt>
          <cx:pt idx="12536">0</cx:pt>
          <cx:pt idx="12537">0</cx:pt>
          <cx:pt idx="12538">9300</cx:pt>
          <cx:pt idx="12539">7400</cx:pt>
          <cx:pt idx="12540">5100</cx:pt>
          <cx:pt idx="12541">6600</cx:pt>
          <cx:pt idx="12542">5000</cx:pt>
          <cx:pt idx="12543">5000</cx:pt>
          <cx:pt idx="12544">4800</cx:pt>
          <cx:pt idx="12545">5700</cx:pt>
          <cx:pt idx="12546">5000</cx:pt>
          <cx:pt idx="12547">4900</cx:pt>
          <cx:pt idx="12548">4100</cx:pt>
          <cx:pt idx="12549">5100</cx:pt>
          <cx:pt idx="12550">2200</cx:pt>
          <cx:pt idx="12551">2900</cx:pt>
          <cx:pt idx="12552">1100</cx:pt>
          <cx:pt idx="12553">4000</cx:pt>
          <cx:pt idx="12554">2600</cx:pt>
          <cx:pt idx="12555">3100</cx:pt>
          <cx:pt idx="12556">600</cx:pt>
          <cx:pt idx="12557">1800</cx:pt>
          <cx:pt idx="12558">5800</cx:pt>
          <cx:pt idx="12559">4200</cx:pt>
          <cx:pt idx="12560">2000</cx:pt>
          <cx:pt idx="12561">2100</cx:pt>
          <cx:pt idx="12562">4000</cx:pt>
          <cx:pt idx="12563">4500</cx:pt>
          <cx:pt idx="12564">4000</cx:pt>
          <cx:pt idx="12565">4200</cx:pt>
          <cx:pt idx="12566">4800</cx:pt>
          <cx:pt idx="12567">4500</cx:pt>
          <cx:pt idx="12568">4300</cx:pt>
          <cx:pt idx="12569">3900</cx:pt>
          <cx:pt idx="12570">4400</cx:pt>
          <cx:pt idx="12571">3900</cx:pt>
          <cx:pt idx="12572">5000</cx:pt>
          <cx:pt idx="12573">3000</cx:pt>
          <cx:pt idx="12574">1400</cx:pt>
          <cx:pt idx="12575">1600</cx:pt>
          <cx:pt idx="12576">3000</cx:pt>
          <cx:pt idx="12577">2900</cx:pt>
          <cx:pt idx="12578">1500</cx:pt>
          <cx:pt idx="12579">3800</cx:pt>
          <cx:pt idx="12580">1400</cx:pt>
          <cx:pt idx="12581">800</cx:pt>
          <cx:pt idx="12582">1900</cx:pt>
          <cx:pt idx="12583">200</cx:pt>
          <cx:pt idx="12584">3000</cx:pt>
          <cx:pt idx="12585">1900</cx:pt>
          <cx:pt idx="12586">2600</cx:pt>
          <cx:pt idx="12587">3100</cx:pt>
          <cx:pt idx="12588">10200</cx:pt>
          <cx:pt idx="12589">3200</cx:pt>
          <cx:pt idx="12590">3400</cx:pt>
          <cx:pt idx="12591">3200</cx:pt>
          <cx:pt idx="12592">3300</cx:pt>
          <cx:pt idx="12593">2900</cx:pt>
          <cx:pt idx="12594">900</cx:pt>
          <cx:pt idx="12595">5000</cx:pt>
          <cx:pt idx="12596">2700</cx:pt>
          <cx:pt idx="12597">2400</cx:pt>
          <cx:pt idx="12598">1500</cx:pt>
          <cx:pt idx="12599">1600</cx:pt>
          <cx:pt idx="12600">1200</cx:pt>
          <cx:pt idx="12601">1500</cx:pt>
          <cx:pt idx="12602">1500</cx:pt>
          <cx:pt idx="12603">1500</cx:pt>
          <cx:pt idx="12604">1800</cx:pt>
          <cx:pt idx="12605">1600</cx:pt>
          <cx:pt idx="12606">1300</cx:pt>
          <cx:pt idx="12607">1700</cx:pt>
          <cx:pt idx="12608">1500</cx:pt>
          <cx:pt idx="12609">1400</cx:pt>
          <cx:pt idx="12610">700</cx:pt>
          <cx:pt idx="12611">600</cx:pt>
          <cx:pt idx="12612">600</cx:pt>
          <cx:pt idx="12613">700</cx:pt>
          <cx:pt idx="12614">700</cx:pt>
          <cx:pt idx="12615">700</cx:pt>
          <cx:pt idx="12616">800</cx:pt>
          <cx:pt idx="12617">700</cx:pt>
          <cx:pt idx="12618">800</cx:pt>
          <cx:pt idx="12619">700</cx:pt>
          <cx:pt idx="12620">700</cx:pt>
          <cx:pt idx="12621">2600</cx:pt>
          <cx:pt idx="12622">3400</cx:pt>
          <cx:pt idx="12623">3400</cx:pt>
          <cx:pt idx="12624">2800</cx:pt>
          <cx:pt idx="12625">3400</cx:pt>
          <cx:pt idx="12626">2700</cx:pt>
          <cx:pt idx="12627">2600</cx:pt>
          <cx:pt idx="12628">2900</cx:pt>
          <cx:pt idx="12629">2100</cx:pt>
          <cx:pt idx="12630">2400</cx:pt>
          <cx:pt idx="12631">3600</cx:pt>
          <cx:pt idx="12632">4100</cx:pt>
          <cx:pt idx="12633">4100</cx:pt>
          <cx:pt idx="12634">6100</cx:pt>
          <cx:pt idx="12635">6400</cx:pt>
          <cx:pt idx="12636">6000</cx:pt>
          <cx:pt idx="12637">4600</cx:pt>
          <cx:pt idx="12638">6500</cx:pt>
          <cx:pt idx="12639">3200</cx:pt>
          <cx:pt idx="12640">9400</cx:pt>
          <cx:pt idx="12641">5400</cx:pt>
          <cx:pt idx="12642">5500</cx:pt>
          <cx:pt idx="12643">5800</cx:pt>
          <cx:pt idx="12644">4600</cx:pt>
          <cx:pt idx="12645">4200</cx:pt>
          <cx:pt idx="12646">1800</cx:pt>
          <cx:pt idx="12647">1700</cx:pt>
          <cx:pt idx="12648">1900</cx:pt>
          <cx:pt idx="12649">1600</cx:pt>
          <cx:pt idx="12650">1900</cx:pt>
          <cx:pt idx="12651">1900</cx:pt>
          <cx:pt idx="12652">1900</cx:pt>
          <cx:pt idx="12653">1700</cx:pt>
          <cx:pt idx="12654">2000</cx:pt>
          <cx:pt idx="12655">1800</cx:pt>
          <cx:pt idx="12656">3000</cx:pt>
          <cx:pt idx="12657">1900</cx:pt>
          <cx:pt idx="12658">4300</cx:pt>
          <cx:pt idx="12659">4200</cx:pt>
          <cx:pt idx="12660">3700</cx:pt>
          <cx:pt idx="12661">4000</cx:pt>
          <cx:pt idx="12662">4600</cx:pt>
          <cx:pt idx="12663">4200</cx:pt>
          <cx:pt idx="12664">4400</cx:pt>
          <cx:pt idx="12665">3800</cx:pt>
          <cx:pt idx="12666">4600</cx:pt>
          <cx:pt idx="12667">4600</cx:pt>
          <cx:pt idx="12668">4000</cx:pt>
          <cx:pt idx="12669">4300</cx:pt>
          <cx:pt idx="12670">3200</cx:pt>
          <cx:pt idx="12671">3200</cx:pt>
          <cx:pt idx="12672">2600</cx:pt>
          <cx:pt idx="12673">4300</cx:pt>
          <cx:pt idx="12674">3200</cx:pt>
          <cx:pt idx="12675">1900</cx:pt>
          <cx:pt idx="12676">3500</cx:pt>
          <cx:pt idx="12677">1800</cx:pt>
          <cx:pt idx="12678">2900</cx:pt>
          <cx:pt idx="12679">4300</cx:pt>
          <cx:pt idx="12680">3400</cx:pt>
          <cx:pt idx="12681">3300</cx:pt>
          <cx:pt idx="12682">2100</cx:pt>
          <cx:pt idx="12683">1900</cx:pt>
          <cx:pt idx="12684">3200</cx:pt>
          <cx:pt idx="12685">2200</cx:pt>
          <cx:pt idx="12686">1900</cx:pt>
          <cx:pt idx="12687">1700</cx:pt>
          <cx:pt idx="12688">2500</cx:pt>
          <cx:pt idx="12689">1500</cx:pt>
          <cx:pt idx="12690">2000</cx:pt>
          <cx:pt idx="12691">1800</cx:pt>
          <cx:pt idx="12692">2000</cx:pt>
          <cx:pt idx="12693">1500</cx:pt>
          <cx:pt idx="12694">7500</cx:pt>
          <cx:pt idx="12695">9900</cx:pt>
          <cx:pt idx="12696">7400</cx:pt>
          <cx:pt idx="12697">8800</cx:pt>
          <cx:pt idx="12698">8800</cx:pt>
          <cx:pt idx="12699">8700</cx:pt>
          <cx:pt idx="12700">8700</cx:pt>
          <cx:pt idx="12701">8800</cx:pt>
          <cx:pt idx="12702">9400</cx:pt>
          <cx:pt idx="12703">6600</cx:pt>
          <cx:pt idx="12704">6700</cx:pt>
          <cx:pt idx="12705">6500</cx:pt>
          <cx:pt idx="12706">4600</cx:pt>
          <cx:pt idx="12707">6800</cx:pt>
          <cx:pt idx="12708">5100</cx:pt>
          <cx:pt idx="12709">4900</cx:pt>
          <cx:pt idx="12710">5500</cx:pt>
          <cx:pt idx="12711">4500</cx:pt>
          <cx:pt idx="12712">6700</cx:pt>
          <cx:pt idx="12713">6700</cx:pt>
          <cx:pt idx="12714">5400</cx:pt>
          <cx:pt idx="12715">6200</cx:pt>
          <cx:pt idx="12716">6600</cx:pt>
          <cx:pt idx="12717">200</cx:pt>
          <cx:pt idx="12718">2200</cx:pt>
          <cx:pt idx="12719">2200</cx:pt>
          <cx:pt idx="12720">2000</cx:pt>
          <cx:pt idx="12721">0</cx:pt>
          <cx:pt idx="12722">1400</cx:pt>
          <cx:pt idx="12723">1700</cx:pt>
          <cx:pt idx="12724">2000</cx:pt>
          <cx:pt idx="12725">2200</cx:pt>
          <cx:pt idx="12726">2300</cx:pt>
          <cx:pt idx="12727">2300</cx:pt>
          <cx:pt idx="12728">2000</cx:pt>
          <cx:pt idx="12729">1900</cx:pt>
          <cx:pt idx="12730">2600</cx:pt>
          <cx:pt idx="12731">2400</cx:pt>
          <cx:pt idx="12732">5300</cx:pt>
          <cx:pt idx="12733">2000</cx:pt>
          <cx:pt idx="12734">3100</cx:pt>
          <cx:pt idx="12735">3600</cx:pt>
          <cx:pt idx="12736">3000</cx:pt>
          <cx:pt idx="12737">3200</cx:pt>
          <cx:pt idx="12738">2800</cx:pt>
          <cx:pt idx="12739">2100</cx:pt>
          <cx:pt idx="12740">2200</cx:pt>
          <cx:pt idx="12741">2600</cx:pt>
          <cx:pt idx="12742">2500</cx:pt>
          <cx:pt idx="12743">3700</cx:pt>
          <cx:pt idx="12744">2600</cx:pt>
          <cx:pt idx="12745">3000</cx:pt>
          <cx:pt idx="12746">3200</cx:pt>
          <cx:pt idx="12747">2400</cx:pt>
          <cx:pt idx="12748">2300</cx:pt>
          <cx:pt idx="12749">3700</cx:pt>
          <cx:pt idx="12750">3500</cx:pt>
          <cx:pt idx="12751">3200</cx:pt>
          <cx:pt idx="12752">2800</cx:pt>
          <cx:pt idx="12753">2500</cx:pt>
          <cx:pt idx="12754">3600</cx:pt>
          <cx:pt idx="12755">3000</cx:pt>
          <cx:pt idx="12756">2800</cx:pt>
          <cx:pt idx="12757">2900</cx:pt>
          <cx:pt idx="12758">3200</cx:pt>
          <cx:pt idx="12759">2800</cx:pt>
          <cx:pt idx="12760">2300</cx:pt>
          <cx:pt idx="12761">3100</cx:pt>
          <cx:pt idx="12762">3100</cx:pt>
          <cx:pt idx="12763">4400</cx:pt>
          <cx:pt idx="12764">4300</cx:pt>
          <cx:pt idx="12765">2800</cx:pt>
          <cx:pt idx="12766">3700</cx:pt>
          <cx:pt idx="12767">4600</cx:pt>
          <cx:pt idx="12768">3100</cx:pt>
          <cx:pt idx="12769">4300</cx:pt>
          <cx:pt idx="12770">3200</cx:pt>
          <cx:pt idx="12771">2700</cx:pt>
          <cx:pt idx="12772">3400</cx:pt>
          <cx:pt idx="12773">3600</cx:pt>
          <cx:pt idx="12774">4600</cx:pt>
          <cx:pt idx="12775">7300</cx:pt>
          <cx:pt idx="12776">5000</cx:pt>
          <cx:pt idx="12777">3800</cx:pt>
          <cx:pt idx="12778">1100</cx:pt>
          <cx:pt idx="12779">2400</cx:pt>
          <cx:pt idx="12780">1400</cx:pt>
          <cx:pt idx="12781">1500</cx:pt>
          <cx:pt idx="12782">1500</cx:pt>
          <cx:pt idx="12783">1400</cx:pt>
          <cx:pt idx="12784">1400</cx:pt>
          <cx:pt idx="12785">600</cx:pt>
          <cx:pt idx="12786">1200</cx:pt>
          <cx:pt idx="12787">1300</cx:pt>
          <cx:pt idx="12788">1300</cx:pt>
          <cx:pt idx="12789">1200</cx:pt>
          <cx:pt idx="12790">2200</cx:pt>
          <cx:pt idx="12791">1800</cx:pt>
          <cx:pt idx="12792">1700</cx:pt>
          <cx:pt idx="12793">1600</cx:pt>
          <cx:pt idx="12794">1400</cx:pt>
          <cx:pt idx="12795">1100</cx:pt>
          <cx:pt idx="12796">1600</cx:pt>
          <cx:pt idx="12797">1500</cx:pt>
          <cx:pt idx="12798">700</cx:pt>
          <cx:pt idx="12799">1300</cx:pt>
          <cx:pt idx="12800">1100</cx:pt>
          <cx:pt idx="12801">1100</cx:pt>
          <cx:pt idx="12802">1000</cx:pt>
          <cx:pt idx="12803">1000</cx:pt>
          <cx:pt idx="12804">900</cx:pt>
          <cx:pt idx="12805">800</cx:pt>
          <cx:pt idx="12806">1000</cx:pt>
          <cx:pt idx="12807">500</cx:pt>
          <cx:pt idx="12808">1000</cx:pt>
          <cx:pt idx="12809">2300</cx:pt>
          <cx:pt idx="12810">1200</cx:pt>
          <cx:pt idx="12811">3600</cx:pt>
          <cx:pt idx="12812">4900</cx:pt>
          <cx:pt idx="12813">4100</cx:pt>
          <cx:pt idx="12814">4500</cx:pt>
          <cx:pt idx="12815">4900</cx:pt>
          <cx:pt idx="12816">5900</cx:pt>
          <cx:pt idx="12817">6900</cx:pt>
          <cx:pt idx="12818">6700</cx:pt>
          <cx:pt idx="12819">7900</cx:pt>
          <cx:pt idx="12820">7100</cx:pt>
          <cx:pt idx="12821">6500</cx:pt>
          <cx:pt idx="12822">8400</cx:pt>
          <cx:pt idx="12823">1400</cx:pt>
          <cx:pt idx="12824">2300</cx:pt>
          <cx:pt idx="12825">1600</cx:pt>
          <cx:pt idx="12826">2600</cx:pt>
          <cx:pt idx="12827">3500</cx:pt>
          <cx:pt idx="12828">3500</cx:pt>
          <cx:pt idx="12829">3800</cx:pt>
          <cx:pt idx="12830">2600</cx:pt>
          <cx:pt idx="12831">2500</cx:pt>
          <cx:pt idx="12832">4700</cx:pt>
          <cx:pt idx="12833">2400</cx:pt>
          <cx:pt idx="12834">2900</cx:pt>
          <cx:pt idx="12835">3900</cx:pt>
          <cx:pt idx="12836">3900</cx:pt>
          <cx:pt idx="12837">3600</cx:pt>
          <cx:pt idx="12838">5300</cx:pt>
          <cx:pt idx="12839">7900</cx:pt>
          <cx:pt idx="12840">4500</cx:pt>
          <cx:pt idx="12841">3800</cx:pt>
          <cx:pt idx="12842">4700</cx:pt>
          <cx:pt idx="12843">6200</cx:pt>
          <cx:pt idx="12844">5900</cx:pt>
          <cx:pt idx="12845">4400</cx:pt>
          <cx:pt idx="12846">4500</cx:pt>
          <cx:pt idx="12847">2900</cx:pt>
          <cx:pt idx="12848">3400</cx:pt>
          <cx:pt idx="12849">2300</cx:pt>
          <cx:pt idx="12850">2400</cx:pt>
          <cx:pt idx="12851">2300</cx:pt>
          <cx:pt idx="12852">2100</cx:pt>
          <cx:pt idx="12853">3800</cx:pt>
          <cx:pt idx="12854">2900</cx:pt>
          <cx:pt idx="12855">2900</cx:pt>
          <cx:pt idx="12856">2500</cx:pt>
          <cx:pt idx="12857">3000</cx:pt>
          <cx:pt idx="12858">3700</cx:pt>
          <cx:pt idx="12859">5800</cx:pt>
          <cx:pt idx="12860">6300</cx:pt>
          <cx:pt idx="12861">4900</cx:pt>
          <cx:pt idx="12862">5200</cx:pt>
          <cx:pt idx="12863">6000</cx:pt>
          <cx:pt idx="12864">5300</cx:pt>
          <cx:pt idx="12865">5000</cx:pt>
          <cx:pt idx="12866">4100</cx:pt>
          <cx:pt idx="12867">4100</cx:pt>
          <cx:pt idx="12868">3700</cx:pt>
          <cx:pt idx="12869">3800</cx:pt>
          <cx:pt idx="12870">3000</cx:pt>
          <cx:pt idx="12871">2000</cx:pt>
          <cx:pt idx="12872">2900</cx:pt>
          <cx:pt idx="12873">1600</cx:pt>
          <cx:pt idx="12874">2900</cx:pt>
          <cx:pt idx="12875">2500</cx:pt>
          <cx:pt idx="12876">2700</cx:pt>
          <cx:pt idx="12877">2300</cx:pt>
          <cx:pt idx="12878">2300</cx:pt>
          <cx:pt idx="12879">2600</cx:pt>
          <cx:pt idx="12880">1700</cx:pt>
          <cx:pt idx="12881">1600</cx:pt>
          <cx:pt idx="12882">2100</cx:pt>
          <cx:pt idx="12883">2200</cx:pt>
          <cx:pt idx="12884">2600</cx:pt>
          <cx:pt idx="12885">2100</cx:pt>
          <cx:pt idx="12886">3400</cx:pt>
          <cx:pt idx="12887">2900</cx:pt>
          <cx:pt idx="12888">3000</cx:pt>
          <cx:pt idx="12889">2400</cx:pt>
          <cx:pt idx="12890">3000</cx:pt>
          <cx:pt idx="12891">2500</cx:pt>
          <cx:pt idx="12892">2100</cx:pt>
          <cx:pt idx="12893">3800</cx:pt>
          <cx:pt idx="12894">2000</cx:pt>
          <cx:pt idx="12895">8100</cx:pt>
          <cx:pt idx="12896">9200</cx:pt>
          <cx:pt idx="12897">3800</cx:pt>
          <cx:pt idx="12898">6100</cx:pt>
          <cx:pt idx="12899">7400</cx:pt>
          <cx:pt idx="12900">4400</cx:pt>
          <cx:pt idx="12901">3900</cx:pt>
          <cx:pt idx="12902">5600</cx:pt>
          <cx:pt idx="12903">4800</cx:pt>
          <cx:pt idx="12904">4600</cx:pt>
          <cx:pt idx="12905">4300</cx:pt>
          <cx:pt idx="12906">4800</cx:pt>
          <cx:pt idx="12907">1800</cx:pt>
          <cx:pt idx="12908">3700</cx:pt>
          <cx:pt idx="12909">3300</cx:pt>
          <cx:pt idx="12910">1600</cx:pt>
          <cx:pt idx="12911">1400</cx:pt>
          <cx:pt idx="12912">1400</cx:pt>
          <cx:pt idx="12913">1000</cx:pt>
          <cx:pt idx="12914">1600</cx:pt>
          <cx:pt idx="12915">1800</cx:pt>
          <cx:pt idx="12916">1900</cx:pt>
          <cx:pt idx="12917">1700</cx:pt>
          <cx:pt idx="12918">1500</cx:pt>
          <cx:pt idx="12919">2200</cx:pt>
          <cx:pt idx="12920">2500</cx:pt>
          <cx:pt idx="12921">2800</cx:pt>
          <cx:pt idx="12922">2400</cx:pt>
          <cx:pt idx="12923">2500</cx:pt>
          <cx:pt idx="12924">2500</cx:pt>
          <cx:pt idx="12925">2200</cx:pt>
          <cx:pt idx="12926">2700</cx:pt>
          <cx:pt idx="12927">2700</cx:pt>
          <cx:pt idx="12928">2600</cx:pt>
          <cx:pt idx="12929">2700</cx:pt>
          <cx:pt idx="12930">2600</cx:pt>
          <cx:pt idx="12931">2400</cx:pt>
          <cx:pt idx="12932">3400</cx:pt>
          <cx:pt idx="12933">2200</cx:pt>
          <cx:pt idx="12934">2700</cx:pt>
          <cx:pt idx="12935">2700</cx:pt>
          <cx:pt idx="12936">2500</cx:pt>
          <cx:pt idx="12937">2300</cx:pt>
          <cx:pt idx="12938">3100</cx:pt>
          <cx:pt idx="12939">2000</cx:pt>
          <cx:pt idx="12940">2100</cx:pt>
          <cx:pt idx="12941">2800</cx:pt>
          <cx:pt idx="12942">3000</cx:pt>
          <cx:pt idx="12943">16900</cx:pt>
          <cx:pt idx="12944">14500</cx:pt>
          <cx:pt idx="12945">7400</cx:pt>
          <cx:pt idx="12946">5000</cx:pt>
          <cx:pt idx="12947">3200</cx:pt>
          <cx:pt idx="12948">4500</cx:pt>
          <cx:pt idx="12949">5900</cx:pt>
          <cx:pt idx="12950">7900</cx:pt>
          <cx:pt idx="12951">4300</cx:pt>
          <cx:pt idx="12952">2400</cx:pt>
          <cx:pt idx="12953">31600</cx:pt>
          <cx:pt idx="12954">1300</cx:pt>
          <cx:pt idx="12955">3300</cx:pt>
          <cx:pt idx="12956">3200</cx:pt>
          <cx:pt idx="12957">1200</cx:pt>
          <cx:pt idx="12958">3600</cx:pt>
          <cx:pt idx="12959">3900</cx:pt>
          <cx:pt idx="12960">0</cx:pt>
          <cx:pt idx="12961">2900</cx:pt>
          <cx:pt idx="12962">1700</cx:pt>
          <cx:pt idx="12963">2000</cx:pt>
          <cx:pt idx="12964">2000</cx:pt>
          <cx:pt idx="12965">1700</cx:pt>
          <cx:pt idx="12966">3800</cx:pt>
          <cx:pt idx="12967">100</cx:pt>
          <cx:pt idx="12968">100</cx:pt>
          <cx:pt idx="12969">100</cx:pt>
          <cx:pt idx="12970">100</cx:pt>
          <cx:pt idx="12971">0</cx:pt>
          <cx:pt idx="12972">100</cx:pt>
          <cx:pt idx="12973">200</cx:pt>
          <cx:pt idx="12974">200</cx:pt>
          <cx:pt idx="12975">0</cx:pt>
          <cx:pt idx="12976">0</cx:pt>
          <cx:pt idx="12977">0</cx:pt>
          <cx:pt idx="12978">500</cx:pt>
          <cx:pt idx="12979">8300</cx:pt>
          <cx:pt idx="12980">8600</cx:pt>
          <cx:pt idx="12981">6300</cx:pt>
          <cx:pt idx="12982">9800</cx:pt>
          <cx:pt idx="12983">5400</cx:pt>
          <cx:pt idx="12984">7100</cx:pt>
          <cx:pt idx="12985">6600</cx:pt>
          <cx:pt idx="12986">7100</cx:pt>
          <cx:pt idx="12987">6200</cx:pt>
          <cx:pt idx="12988">5800</cx:pt>
          <cx:pt idx="12989">5500</cx:pt>
          <cx:pt idx="12990">5300</cx:pt>
          <cx:pt idx="12991">4300</cx:pt>
          <cx:pt idx="12992">10200</cx:pt>
          <cx:pt idx="12993">4500</cx:pt>
          <cx:pt idx="12994">11800</cx:pt>
          <cx:pt idx="12995">5100</cx:pt>
          <cx:pt idx="12996">3600</cx:pt>
          <cx:pt idx="12997">4900</cx:pt>
          <cx:pt idx="12998">5000</cx:pt>
          <cx:pt idx="12999">4700</cx:pt>
          <cx:pt idx="13000">4300</cx:pt>
          <cx:pt idx="13001">3600</cx:pt>
          <cx:pt idx="13002">3300</cx:pt>
          <cx:pt idx="13003">2000</cx:pt>
          <cx:pt idx="13004">2200</cx:pt>
          <cx:pt idx="13005">3400</cx:pt>
          <cx:pt idx="13006">2300</cx:pt>
          <cx:pt idx="13007">2300</cx:pt>
          <cx:pt idx="13008">2400</cx:pt>
          <cx:pt idx="13009">2100</cx:pt>
          <cx:pt idx="13010">1700</cx:pt>
          <cx:pt idx="13011">1500</cx:pt>
          <cx:pt idx="13012">1700</cx:pt>
          <cx:pt idx="13013">1600</cx:pt>
          <cx:pt idx="13014">1500</cx:pt>
          <cx:pt idx="13015">900</cx:pt>
          <cx:pt idx="13016">1400</cx:pt>
          <cx:pt idx="13017">1100</cx:pt>
          <cx:pt idx="13018">1000</cx:pt>
          <cx:pt idx="13019">1000</cx:pt>
          <cx:pt idx="13020">1200</cx:pt>
          <cx:pt idx="13021">1000</cx:pt>
          <cx:pt idx="13022">1100</cx:pt>
          <cx:pt idx="13023">1000</cx:pt>
          <cx:pt idx="13024">900</cx:pt>
          <cx:pt idx="13025">900</cx:pt>
          <cx:pt idx="13026">800</cx:pt>
          <cx:pt idx="13027">2500</cx:pt>
          <cx:pt idx="13028">2300</cx:pt>
          <cx:pt idx="13029">1100</cx:pt>
          <cx:pt idx="13030">1300</cx:pt>
          <cx:pt idx="13031">1500</cx:pt>
          <cx:pt idx="13032">1400</cx:pt>
          <cx:pt idx="13033">1800</cx:pt>
          <cx:pt idx="13034">4900</cx:pt>
          <cx:pt idx="13035">7000</cx:pt>
          <cx:pt idx="13036">4000</cx:pt>
          <cx:pt idx="13037">3300</cx:pt>
          <cx:pt idx="13038">3700</cx:pt>
          <cx:pt idx="13039">5400</cx:pt>
          <cx:pt idx="13040">7900</cx:pt>
          <cx:pt idx="13041">4500</cx:pt>
          <cx:pt idx="13042">6300</cx:pt>
          <cx:pt idx="13043">6300</cx:pt>
          <cx:pt idx="13044">7000</cx:pt>
          <cx:pt idx="13045">6000</cx:pt>
          <cx:pt idx="13046">7800</cx:pt>
          <cx:pt idx="13047">8700</cx:pt>
          <cx:pt idx="13048">10300</cx:pt>
          <cx:pt idx="13049">6200</cx:pt>
          <cx:pt idx="13050">4900</cx:pt>
          <cx:pt idx="13051">1000</cx:pt>
          <cx:pt idx="13052">2400</cx:pt>
          <cx:pt idx="13053">2100</cx:pt>
          <cx:pt idx="13054">500</cx:pt>
          <cx:pt idx="13055">1800</cx:pt>
          <cx:pt idx="13056">1600</cx:pt>
          <cx:pt idx="13057">1700</cx:pt>
          <cx:pt idx="13058">4100</cx:pt>
          <cx:pt idx="13059">4100</cx:pt>
          <cx:pt idx="13060">4500</cx:pt>
          <cx:pt idx="13061">2800</cx:pt>
          <cx:pt idx="13062">3200</cx:pt>
          <cx:pt idx="13063">1200</cx:pt>
          <cx:pt idx="13064">1400</cx:pt>
          <cx:pt idx="13065">1900</cx:pt>
          <cx:pt idx="13066">1300</cx:pt>
          <cx:pt idx="13067">1000</cx:pt>
          <cx:pt idx="13068">1100</cx:pt>
          <cx:pt idx="13069">1000</cx:pt>
          <cx:pt idx="13070">1400</cx:pt>
          <cx:pt idx="13071">1700</cx:pt>
          <cx:pt idx="13072">1600</cx:pt>
          <cx:pt idx="13073">1700</cx:pt>
          <cx:pt idx="13074">300</cx:pt>
          <cx:pt idx="13075">4400</cx:pt>
          <cx:pt idx="13076">4100</cx:pt>
          <cx:pt idx="13077">3000</cx:pt>
          <cx:pt idx="13078">3600</cx:pt>
          <cx:pt idx="13079">5300</cx:pt>
          <cx:pt idx="13080">5000</cx:pt>
          <cx:pt idx="13081">3500</cx:pt>
          <cx:pt idx="13082">1400</cx:pt>
          <cx:pt idx="13083">100</cx:pt>
          <cx:pt idx="13084">0</cx:pt>
          <cx:pt idx="13085">2800</cx:pt>
          <cx:pt idx="13086">100</cx:pt>
          <cx:pt idx="13087">200</cx:pt>
          <cx:pt idx="13088">800</cx:pt>
          <cx:pt idx="13089">900</cx:pt>
          <cx:pt idx="13090">1500</cx:pt>
          <cx:pt idx="13091">700</cx:pt>
          <cx:pt idx="13092">800</cx:pt>
          <cx:pt idx="13093">1100</cx:pt>
          <cx:pt idx="13094">1100</cx:pt>
          <cx:pt idx="13095">800</cx:pt>
          <cx:pt idx="13096">1000</cx:pt>
          <cx:pt idx="13097">1100</cx:pt>
          <cx:pt idx="13098">800</cx:pt>
          <cx:pt idx="13099">900</cx:pt>
          <cx:pt idx="13100">800</cx:pt>
          <cx:pt idx="13101">4300</cx:pt>
          <cx:pt idx="13102">1500</cx:pt>
          <cx:pt idx="13103">3100</cx:pt>
          <cx:pt idx="13104">3600</cx:pt>
          <cx:pt idx="13105">3600</cx:pt>
          <cx:pt idx="13106">4300</cx:pt>
          <cx:pt idx="13107">3000</cx:pt>
          <cx:pt idx="13108">4200</cx:pt>
          <cx:pt idx="13109">4300</cx:pt>
          <cx:pt idx="13110">2600</cx:pt>
          <cx:pt idx="13111">2700</cx:pt>
          <cx:pt idx="13112">2700</cx:pt>
          <cx:pt idx="13113">1600</cx:pt>
          <cx:pt idx="13114">3500</cx:pt>
          <cx:pt idx="13115">2700</cx:pt>
          <cx:pt idx="13116">4000</cx:pt>
          <cx:pt idx="13117">3800</cx:pt>
          <cx:pt idx="13118">3000</cx:pt>
          <cx:pt idx="13119">4000</cx:pt>
          <cx:pt idx="13120">3700</cx:pt>
          <cx:pt idx="13121">3300</cx:pt>
          <cx:pt idx="13122">5300</cx:pt>
          <cx:pt idx="13123">4600</cx:pt>
          <cx:pt idx="13124">1700</cx:pt>
          <cx:pt idx="13125">3300</cx:pt>
          <cx:pt idx="13126">3200</cx:pt>
          <cx:pt idx="13127">2000</cx:pt>
          <cx:pt idx="13128">2900</cx:pt>
          <cx:pt idx="13129">3000</cx:pt>
          <cx:pt idx="13130">2700</cx:pt>
          <cx:pt idx="13131">2400</cx:pt>
          <cx:pt idx="13132">3300</cx:pt>
          <cx:pt idx="13133">1000</cx:pt>
          <cx:pt idx="13134">1100</cx:pt>
          <cx:pt idx="13135">400</cx:pt>
          <cx:pt idx="13136">1700</cx:pt>
          <cx:pt idx="13137">2900</cx:pt>
          <cx:pt idx="13138">4600</cx:pt>
          <cx:pt idx="13139">9200</cx:pt>
          <cx:pt idx="13140">3800</cx:pt>
          <cx:pt idx="13141">8800</cx:pt>
          <cx:pt idx="13142">3100</cx:pt>
          <cx:pt idx="13143">3100</cx:pt>
          <cx:pt idx="13144">2300</cx:pt>
          <cx:pt idx="13145">3600</cx:pt>
          <cx:pt idx="13146">1900</cx:pt>
          <cx:pt idx="13147">2400</cx:pt>
          <cx:pt idx="13148">2200</cx:pt>
          <cx:pt idx="13149">2000</cx:pt>
          <cx:pt idx="13150">4900</cx:pt>
          <cx:pt idx="13151">4900</cx:pt>
          <cx:pt idx="13152">4900</cx:pt>
          <cx:pt idx="13153">4700</cx:pt>
          <cx:pt idx="13154">5300</cx:pt>
          <cx:pt idx="13155">5500</cx:pt>
          <cx:pt idx="13156">3300</cx:pt>
          <cx:pt idx="13157">4100</cx:pt>
          <cx:pt idx="13158">3100</cx:pt>
          <cx:pt idx="13159">2300</cx:pt>
          <cx:pt idx="13160">2700</cx:pt>
          <cx:pt idx="13161">3100</cx:pt>
          <cx:pt idx="13162">2900</cx:pt>
          <cx:pt idx="13163">3900</cx:pt>
          <cx:pt idx="13164">2400</cx:pt>
          <cx:pt idx="13165">3600</cx:pt>
          <cx:pt idx="13166">3700</cx:pt>
          <cx:pt idx="13167">3300</cx:pt>
          <cx:pt idx="13168">2400</cx:pt>
          <cx:pt idx="13169">3100</cx:pt>
          <cx:pt idx="13170">3000</cx:pt>
          <cx:pt idx="13171">2200</cx:pt>
          <cx:pt idx="13172">3100</cx:pt>
          <cx:pt idx="13173">3000</cx:pt>
          <cx:pt idx="13174">5200</cx:pt>
          <cx:pt idx="13175">6200</cx:pt>
          <cx:pt idx="13176">5300</cx:pt>
          <cx:pt idx="13177">5300</cx:pt>
          <cx:pt idx="13178">5300</cx:pt>
          <cx:pt idx="13179">4800</cx:pt>
          <cx:pt idx="13180">4800</cx:pt>
          <cx:pt idx="13181">5700</cx:pt>
          <cx:pt idx="13182">6000</cx:pt>
          <cx:pt idx="13183">5700</cx:pt>
          <cx:pt idx="13184">5800</cx:pt>
          <cx:pt idx="13185">5800</cx:pt>
          <cx:pt idx="13186">1600</cx:pt>
          <cx:pt idx="13187">1800</cx:pt>
          <cx:pt idx="13188">1400</cx:pt>
          <cx:pt idx="13189">1700</cx:pt>
          <cx:pt idx="13190">2400</cx:pt>
          <cx:pt idx="13191">1800</cx:pt>
          <cx:pt idx="13192">1600</cx:pt>
          <cx:pt idx="13193">1700</cx:pt>
          <cx:pt idx="13194">1800</cx:pt>
          <cx:pt idx="13195">1500</cx:pt>
          <cx:pt idx="13196">1400</cx:pt>
          <cx:pt idx="13197">1500</cx:pt>
          <cx:pt idx="13198">6600</cx:pt>
          <cx:pt idx="13199">7500</cx:pt>
          <cx:pt idx="13200">5300</cx:pt>
          <cx:pt idx="13201">6900</cx:pt>
          <cx:pt idx="13202">5600</cx:pt>
          <cx:pt idx="13203">6600</cx:pt>
          <cx:pt idx="13204">6500</cx:pt>
          <cx:pt idx="13205">5600</cx:pt>
          <cx:pt idx="13206">5900</cx:pt>
          <cx:pt idx="13207">5800</cx:pt>
          <cx:pt idx="13208">5700</cx:pt>
          <cx:pt idx="13209">6400</cx:pt>
          <cx:pt idx="13210">1300</cx:pt>
          <cx:pt idx="13211">1600</cx:pt>
          <cx:pt idx="13212">1800</cx:pt>
          <cx:pt idx="13213">3900</cx:pt>
          <cx:pt idx="13214">4300</cx:pt>
          <cx:pt idx="13215">7200</cx:pt>
          <cx:pt idx="13216">4800</cx:pt>
          <cx:pt idx="13217">22600</cx:pt>
          <cx:pt idx="13218">10600</cx:pt>
          <cx:pt idx="13219">2500</cx:pt>
          <cx:pt idx="13220">3800</cx:pt>
          <cx:pt idx="13221">1700</cx:pt>
          <cx:pt idx="13222">2500</cx:pt>
          <cx:pt idx="13223">3000</cx:pt>
          <cx:pt idx="13224">2700</cx:pt>
          <cx:pt idx="13225">2700</cx:pt>
          <cx:pt idx="13226">2600</cx:pt>
          <cx:pt idx="13227">2700</cx:pt>
          <cx:pt idx="13228">2500</cx:pt>
          <cx:pt idx="13229">2200</cx:pt>
          <cx:pt idx="13230">2500</cx:pt>
          <cx:pt idx="13231">200</cx:pt>
          <cx:pt idx="13232">0</cx:pt>
          <cx:pt idx="13233">1600</cx:pt>
          <cx:pt idx="13234">4300</cx:pt>
          <cx:pt idx="13235">1300</cx:pt>
          <cx:pt idx="13236">1200</cx:pt>
          <cx:pt idx="13237">2800</cx:pt>
          <cx:pt idx="13238">2800</cx:pt>
          <cx:pt idx="13239">4000</cx:pt>
          <cx:pt idx="13240">3700</cx:pt>
          <cx:pt idx="13241">1900</cx:pt>
          <cx:pt idx="13242">4000</cx:pt>
          <cx:pt idx="13243">2700</cx:pt>
          <cx:pt idx="13244">2400</cx:pt>
          <cx:pt idx="13245">2400</cx:pt>
          <cx:pt idx="13246">3200</cx:pt>
          <cx:pt idx="13247">1700</cx:pt>
          <cx:pt idx="13248">2600</cx:pt>
          <cx:pt idx="13249">2300</cx:pt>
          <cx:pt idx="13250">3100</cx:pt>
          <cx:pt idx="13251">2100</cx:pt>
          <cx:pt idx="13252">1800</cx:pt>
          <cx:pt idx="13253">1600</cx:pt>
          <cx:pt idx="13254">1900</cx:pt>
          <cx:pt idx="13255">2300</cx:pt>
          <cx:pt idx="13256">3200</cx:pt>
          <cx:pt idx="13257">2100</cx:pt>
          <cx:pt idx="13258">2700</cx:pt>
          <cx:pt idx="13259">2800</cx:pt>
          <cx:pt idx="13260">3400</cx:pt>
          <cx:pt idx="13261">1800</cx:pt>
          <cx:pt idx="13262">3600</cx:pt>
          <cx:pt idx="13263">3200</cx:pt>
          <cx:pt idx="13264">4200</cx:pt>
          <cx:pt idx="13265">2500</cx:pt>
          <cx:pt idx="13266">2500</cx:pt>
          <cx:pt idx="13267">2600</cx:pt>
          <cx:pt idx="13268">3200</cx:pt>
          <cx:pt idx="13269">2400</cx:pt>
          <cx:pt idx="13270">2800</cx:pt>
          <cx:pt idx="13271">5900</cx:pt>
          <cx:pt idx="13272">2900</cx:pt>
          <cx:pt idx="13273">2200</cx:pt>
          <cx:pt idx="13274">2200</cx:pt>
          <cx:pt idx="13275">2100</cx:pt>
          <cx:pt idx="13276">2000</cx:pt>
          <cx:pt idx="13277">1900</cx:pt>
          <cx:pt idx="13278">2100</cx:pt>
          <cx:pt idx="13279">4000</cx:pt>
          <cx:pt idx="13280">6000</cx:pt>
          <cx:pt idx="13281">5500</cx:pt>
          <cx:pt idx="13282">12000</cx:pt>
          <cx:pt idx="13283">5200</cx:pt>
          <cx:pt idx="13284">6600</cx:pt>
          <cx:pt idx="13285">5700</cx:pt>
          <cx:pt idx="13286">5800</cx:pt>
          <cx:pt idx="13287">5800</cx:pt>
          <cx:pt idx="13288">5000</cx:pt>
          <cx:pt idx="13289">3300</cx:pt>
          <cx:pt idx="13290">2900</cx:pt>
          <cx:pt idx="13291">5100</cx:pt>
          <cx:pt idx="13292">16300</cx:pt>
          <cx:pt idx="13293">2300</cx:pt>
          <cx:pt idx="13294">3000</cx:pt>
          <cx:pt idx="13295">4600</cx:pt>
          <cx:pt idx="13296">2400</cx:pt>
          <cx:pt idx="13297">3100</cx:pt>
          <cx:pt idx="13298">3800</cx:pt>
          <cx:pt idx="13299">3900</cx:pt>
          <cx:pt idx="13300">4100</cx:pt>
          <cx:pt idx="13301">4500</cx:pt>
          <cx:pt idx="13302">4800</cx:pt>
          <cx:pt idx="13303">3500</cx:pt>
          <cx:pt idx="13304">3800</cx:pt>
          <cx:pt idx="13305">2600</cx:pt>
          <cx:pt idx="13306">2900</cx:pt>
          <cx:pt idx="13307">3100</cx:pt>
          <cx:pt idx="13308">2600</cx:pt>
          <cx:pt idx="13309">2100</cx:pt>
          <cx:pt idx="13310">3200</cx:pt>
          <cx:pt idx="13311">2800</cx:pt>
          <cx:pt idx="13312">2700</cx:pt>
          <cx:pt idx="13313">2300</cx:pt>
          <cx:pt idx="13314">2500</cx:pt>
          <cx:pt idx="13315">4800</cx:pt>
          <cx:pt idx="13316">4900</cx:pt>
          <cx:pt idx="13317">2400</cx:pt>
          <cx:pt idx="13318">4200</cx:pt>
          <cx:pt idx="13319">2700</cx:pt>
          <cx:pt idx="13320">2800</cx:pt>
          <cx:pt idx="13321">3200</cx:pt>
          <cx:pt idx="13322">2500</cx:pt>
          <cx:pt idx="13323">3200</cx:pt>
          <cx:pt idx="13324">2900</cx:pt>
          <cx:pt idx="13325">3200</cx:pt>
          <cx:pt idx="13326">3000</cx:pt>
          <cx:pt idx="13327">3900</cx:pt>
          <cx:pt idx="13328">5700</cx:pt>
          <cx:pt idx="13329">3400</cx:pt>
          <cx:pt idx="13330">3900</cx:pt>
          <cx:pt idx="13331">4700</cx:pt>
          <cx:pt idx="13332">2500</cx:pt>
          <cx:pt idx="13333">1900</cx:pt>
          <cx:pt idx="13334">3300</cx:pt>
          <cx:pt idx="13335">2200</cx:pt>
          <cx:pt idx="13336">2000</cx:pt>
          <cx:pt idx="13337">1900</cx:pt>
          <cx:pt idx="13338">2100</cx:pt>
          <cx:pt idx="13339">10500</cx:pt>
          <cx:pt idx="13340">11500</cx:pt>
          <cx:pt idx="13341">5800</cx:pt>
          <cx:pt idx="13342">8000</cx:pt>
          <cx:pt idx="13343">6800</cx:pt>
          <cx:pt idx="13344">6400</cx:pt>
          <cx:pt idx="13345">5600</cx:pt>
          <cx:pt idx="13346">7000</cx:pt>
          <cx:pt idx="13347">8500</cx:pt>
          <cx:pt idx="13348">6900</cx:pt>
          <cx:pt idx="13349">4100</cx:pt>
          <cx:pt idx="13350">100</cx:pt>
          <cx:pt idx="13351">2300</cx:pt>
          <cx:pt idx="13352">2400</cx:pt>
          <cx:pt idx="13353">2800</cx:pt>
          <cx:pt idx="13354">3300</cx:pt>
          <cx:pt idx="13355">3800</cx:pt>
          <cx:pt idx="13356">2800</cx:pt>
          <cx:pt idx="13357">2000</cx:pt>
          <cx:pt idx="13358">2900</cx:pt>
          <cx:pt idx="13359">3000</cx:pt>
          <cx:pt idx="13360">2100</cx:pt>
          <cx:pt idx="13361">2300</cx:pt>
          <cx:pt idx="13362">2300</cx:pt>
          <cx:pt idx="13363">3600</cx:pt>
          <cx:pt idx="13364">3900</cx:pt>
          <cx:pt idx="13365">2900</cx:pt>
          <cx:pt idx="13366">4700</cx:pt>
          <cx:pt idx="13367">4600</cx:pt>
          <cx:pt idx="13368">4800</cx:pt>
          <cx:pt idx="13369">3700</cx:pt>
          <cx:pt idx="13370">4800</cx:pt>
          <cx:pt idx="13371">4100</cx:pt>
          <cx:pt idx="13372">3500</cx:pt>
          <cx:pt idx="13373">4300</cx:pt>
          <cx:pt idx="13374">4000</cx:pt>
          <cx:pt idx="13375">4100</cx:pt>
          <cx:pt idx="13376">4400</cx:pt>
          <cx:pt idx="13377">2700</cx:pt>
          <cx:pt idx="13378">3800</cx:pt>
          <cx:pt idx="13379">3000</cx:pt>
          <cx:pt idx="13380">3000</cx:pt>
          <cx:pt idx="13381">2900</cx:pt>
          <cx:pt idx="13382">4000</cx:pt>
          <cx:pt idx="13383">3200</cx:pt>
          <cx:pt idx="13384">2800</cx:pt>
          <cx:pt idx="13385">2300</cx:pt>
          <cx:pt idx="13386">2700</cx:pt>
          <cx:pt idx="13387">2300</cx:pt>
          <cx:pt idx="13388">1400</cx:pt>
          <cx:pt idx="13389">1800</cx:pt>
          <cx:pt idx="13390">1200</cx:pt>
          <cx:pt idx="13391">1700</cx:pt>
          <cx:pt idx="13392">1600</cx:pt>
          <cx:pt idx="13393">1500</cx:pt>
          <cx:pt idx="13394">2000</cx:pt>
          <cx:pt idx="13395">2100</cx:pt>
          <cx:pt idx="13396">1400</cx:pt>
          <cx:pt idx="13397">2200</cx:pt>
          <cx:pt idx="13398">1900</cx:pt>
          <cx:pt idx="13399">4100</cx:pt>
          <cx:pt idx="13400">3900</cx:pt>
          <cx:pt idx="13401">800</cx:pt>
          <cx:pt idx="13402">3400</cx:pt>
          <cx:pt idx="13403">4000</cx:pt>
          <cx:pt idx="13404">4200</cx:pt>
          <cx:pt idx="13405">4400</cx:pt>
          <cx:pt idx="13406">6600</cx:pt>
          <cx:pt idx="13407">6900</cx:pt>
          <cx:pt idx="13408">7900</cx:pt>
          <cx:pt idx="13409">6100</cx:pt>
          <cx:pt idx="13410">7200</cx:pt>
          <cx:pt idx="13411">1200</cx:pt>
          <cx:pt idx="13412">700</cx:pt>
          <cx:pt idx="13413">1000</cx:pt>
          <cx:pt idx="13414">1100</cx:pt>
          <cx:pt idx="13415">1200</cx:pt>
          <cx:pt idx="13416">1100</cx:pt>
          <cx:pt idx="13417">1300</cx:pt>
          <cx:pt idx="13418">800</cx:pt>
          <cx:pt idx="13419">1000</cx:pt>
          <cx:pt idx="13420">1000</cx:pt>
          <cx:pt idx="13421">800</cx:pt>
          <cx:pt idx="13422">1000</cx:pt>
          <cx:pt idx="13423">7500</cx:pt>
          <cx:pt idx="13424">10000</cx:pt>
          <cx:pt idx="13425">3500</cx:pt>
          <cx:pt idx="13426">4200</cx:pt>
          <cx:pt idx="13427">5800</cx:pt>
          <cx:pt idx="13428">9100</cx:pt>
          <cx:pt idx="13429">10000</cx:pt>
          <cx:pt idx="13430">1700</cx:pt>
          <cx:pt idx="13431">2100</cx:pt>
          <cx:pt idx="13432">2000</cx:pt>
          <cx:pt idx="13433">6300</cx:pt>
          <cx:pt idx="13434">4100</cx:pt>
          <cx:pt idx="13435">900</cx:pt>
          <cx:pt idx="13436">1000</cx:pt>
          <cx:pt idx="13437">1000</cx:pt>
          <cx:pt idx="13438">1700</cx:pt>
          <cx:pt idx="13439">300</cx:pt>
          <cx:pt idx="13440">1100</cx:pt>
          <cx:pt idx="13441">1000</cx:pt>
          <cx:pt idx="13442">1200</cx:pt>
          <cx:pt idx="13443">800</cx:pt>
          <cx:pt idx="13444">900</cx:pt>
          <cx:pt idx="13445">1500</cx:pt>
          <cx:pt idx="13446">1200</cx:pt>
          <cx:pt idx="13447">3300</cx:pt>
          <cx:pt idx="13448">1900</cx:pt>
          <cx:pt idx="13449">2100</cx:pt>
          <cx:pt idx="13450">2200</cx:pt>
          <cx:pt idx="13451">2500</cx:pt>
          <cx:pt idx="13452">2200</cx:pt>
          <cx:pt idx="13453">1600</cx:pt>
          <cx:pt idx="13454">3700</cx:pt>
          <cx:pt idx="13455">1800</cx:pt>
          <cx:pt idx="13456">2100</cx:pt>
          <cx:pt idx="13457">2300</cx:pt>
          <cx:pt idx="13458">2700</cx:pt>
          <cx:pt idx="13459">4700</cx:pt>
          <cx:pt idx="13460">5100</cx:pt>
          <cx:pt idx="13461">4500</cx:pt>
          <cx:pt idx="13462">2700</cx:pt>
          <cx:pt idx="13463">3800</cx:pt>
          <cx:pt idx="13464">3500</cx:pt>
          <cx:pt idx="13465">3400</cx:pt>
          <cx:pt idx="13466">4200</cx:pt>
          <cx:pt idx="13467">2300</cx:pt>
          <cx:pt idx="13468">4500</cx:pt>
          <cx:pt idx="13469">4500</cx:pt>
          <cx:pt idx="13470">3300</cx:pt>
          <cx:pt idx="13471">2100</cx:pt>
          <cx:pt idx="13472">2500</cx:pt>
          <cx:pt idx="13473">1100</cx:pt>
          <cx:pt idx="13474">1500</cx:pt>
          <cx:pt idx="13475">2500</cx:pt>
          <cx:pt idx="13476">2100</cx:pt>
          <cx:pt idx="13477">2800</cx:pt>
          <cx:pt idx="13478">3400</cx:pt>
          <cx:pt idx="13479">2600</cx:pt>
          <cx:pt idx="13480">2800</cx:pt>
          <cx:pt idx="13481">1600</cx:pt>
          <cx:pt idx="13482">2300</cx:pt>
          <cx:pt idx="13483">2700</cx:pt>
          <cx:pt idx="13484">7800</cx:pt>
          <cx:pt idx="13485">3600</cx:pt>
          <cx:pt idx="13486">3300</cx:pt>
          <cx:pt idx="13487">3100</cx:pt>
          <cx:pt idx="13488">7000</cx:pt>
          <cx:pt idx="13489">2700</cx:pt>
          <cx:pt idx="13490">4700</cx:pt>
          <cx:pt idx="13491">2100</cx:pt>
          <cx:pt idx="13492">2800</cx:pt>
          <cx:pt idx="13493">2800</cx:pt>
          <cx:pt idx="13494">4300</cx:pt>
          <cx:pt idx="13495">5400</cx:pt>
          <cx:pt idx="13496">15000</cx:pt>
          <cx:pt idx="13497">3700</cx:pt>
          <cx:pt idx="13498">13300</cx:pt>
          <cx:pt idx="13499">3000</cx:pt>
          <cx:pt idx="13500">3000</cx:pt>
          <cx:pt idx="13501">3000</cx:pt>
          <cx:pt idx="13502">3100</cx:pt>
          <cx:pt idx="13503">2500</cx:pt>
          <cx:pt idx="13504">3600</cx:pt>
          <cx:pt idx="13505">2900</cx:pt>
          <cx:pt idx="13506">4500</cx:pt>
          <cx:pt idx="13507">700</cx:pt>
          <cx:pt idx="13508">800</cx:pt>
          <cx:pt idx="13509">800</cx:pt>
          <cx:pt idx="13510">700</cx:pt>
          <cx:pt idx="13511">900</cx:pt>
          <cx:pt idx="13512">1200</cx:pt>
          <cx:pt idx="13513">900</cx:pt>
          <cx:pt idx="13514">1000</cx:pt>
          <cx:pt idx="13515">800</cx:pt>
          <cx:pt idx="13516">800</cx:pt>
          <cx:pt idx="13517">900</cx:pt>
          <cx:pt idx="13518">900</cx:pt>
          <cx:pt idx="13519">800</cx:pt>
          <cx:pt idx="13520">600</cx:pt>
          <cx:pt idx="13521">1700</cx:pt>
          <cx:pt idx="13522">0</cx:pt>
          <cx:pt idx="13523">900</cx:pt>
          <cx:pt idx="13524">900</cx:pt>
          <cx:pt idx="13525">1900</cx:pt>
          <cx:pt idx="13526">0</cx:pt>
          <cx:pt idx="13527">600</cx:pt>
          <cx:pt idx="13528">600</cx:pt>
          <cx:pt idx="13529">700</cx:pt>
          <cx:pt idx="13530">600</cx:pt>
          <cx:pt idx="13531">5800</cx:pt>
          <cx:pt idx="13532">5700</cx:pt>
          <cx:pt idx="13533">3000</cx:pt>
          <cx:pt idx="13534">2500</cx:pt>
          <cx:pt idx="13535">3400</cx:pt>
          <cx:pt idx="13536">2400</cx:pt>
          <cx:pt idx="13537">1800</cx:pt>
          <cx:pt idx="13538">3200</cx:pt>
          <cx:pt idx="13539">1300</cx:pt>
          <cx:pt idx="13540">3000</cx:pt>
          <cx:pt idx="13541">3100</cx:pt>
          <cx:pt idx="13542">2700</cx:pt>
          <cx:pt idx="13543">4900</cx:pt>
          <cx:pt idx="13544">4900</cx:pt>
          <cx:pt idx="13545">4300</cx:pt>
          <cx:pt idx="13546">5000</cx:pt>
          <cx:pt idx="13547">5100</cx:pt>
          <cx:pt idx="13548">4900</cx:pt>
          <cx:pt idx="13549">5500</cx:pt>
          <cx:pt idx="13550">6400</cx:pt>
          <cx:pt idx="13551">4100</cx:pt>
          <cx:pt idx="13552">4400</cx:pt>
          <cx:pt idx="13553">6300</cx:pt>
          <cx:pt idx="13554">5900</cx:pt>
          <cx:pt idx="13555">4000</cx:pt>
          <cx:pt idx="13556">3200</cx:pt>
          <cx:pt idx="13557">2400</cx:pt>
          <cx:pt idx="13558">3000</cx:pt>
          <cx:pt idx="13559">4900</cx:pt>
          <cx:pt idx="13560">1400</cx:pt>
          <cx:pt idx="13561">2800</cx:pt>
          <cx:pt idx="13562">2700</cx:pt>
          <cx:pt idx="13563">2500</cx:pt>
          <cx:pt idx="13564">2700</cx:pt>
          <cx:pt idx="13565">3300</cx:pt>
          <cx:pt idx="13566">2600</cx:pt>
          <cx:pt idx="13567">2500</cx:pt>
          <cx:pt idx="13568">1900</cx:pt>
          <cx:pt idx="13569">2100</cx:pt>
          <cx:pt idx="13570">1900</cx:pt>
          <cx:pt idx="13571">1900</cx:pt>
          <cx:pt idx="13572">1800</cx:pt>
          <cx:pt idx="13573">2300</cx:pt>
          <cx:pt idx="13574">1500</cx:pt>
          <cx:pt idx="13575">2600</cx:pt>
          <cx:pt idx="13576">1900</cx:pt>
          <cx:pt idx="13577">2500</cx:pt>
          <cx:pt idx="13578">2100</cx:pt>
          <cx:pt idx="13579">5200</cx:pt>
          <cx:pt idx="13580">5100</cx:pt>
          <cx:pt idx="13581">4800</cx:pt>
          <cx:pt idx="13582">5000</cx:pt>
          <cx:pt idx="13583">5400</cx:pt>
          <cx:pt idx="13584">4700</cx:pt>
          <cx:pt idx="13585">5500</cx:pt>
          <cx:pt idx="13586">4800</cx:pt>
          <cx:pt idx="13587">5300</cx:pt>
          <cx:pt idx="13588">4700</cx:pt>
          <cx:pt idx="13589">5900</cx:pt>
          <cx:pt idx="13590">5900</cx:pt>
          <cx:pt idx="13591">2200</cx:pt>
          <cx:pt idx="13592">4200</cx:pt>
          <cx:pt idx="13593">2000</cx:pt>
          <cx:pt idx="13594">4200</cx:pt>
          <cx:pt idx="13595">2800</cx:pt>
          <cx:pt idx="13596">3000</cx:pt>
          <cx:pt idx="13597">2600</cx:pt>
          <cx:pt idx="13598">2800</cx:pt>
          <cx:pt idx="13599">1300</cx:pt>
          <cx:pt idx="13600">1100</cx:pt>
          <cx:pt idx="13601">4400</cx:pt>
          <cx:pt idx="13602">2200</cx:pt>
          <cx:pt idx="13603">1700</cx:pt>
          <cx:pt idx="13604">1900</cx:pt>
          <cx:pt idx="13605">1700</cx:pt>
          <cx:pt idx="13606">1900</cx:pt>
          <cx:pt idx="13607">2300</cx:pt>
          <cx:pt idx="13608">1400</cx:pt>
          <cx:pt idx="13609">1300</cx:pt>
          <cx:pt idx="13610">1200</cx:pt>
          <cx:pt idx="13611">1600</cx:pt>
          <cx:pt idx="13612">1200</cx:pt>
          <cx:pt idx="13613">1300</cx:pt>
          <cx:pt idx="13614">1400</cx:pt>
          <cx:pt idx="13615">5000</cx:pt>
          <cx:pt idx="13616">5100</cx:pt>
          <cx:pt idx="13617">5400</cx:pt>
          <cx:pt idx="13618">5100</cx:pt>
          <cx:pt idx="13619">2700</cx:pt>
          <cx:pt idx="13620">2000</cx:pt>
          <cx:pt idx="13621">2100</cx:pt>
          <cx:pt idx="13622">1600</cx:pt>
          <cx:pt idx="13623">2000</cx:pt>
          <cx:pt idx="13624">2100</cx:pt>
          <cx:pt idx="13625">2400</cx:pt>
          <cx:pt idx="13626">1300</cx:pt>
          <cx:pt idx="13627">1800</cx:pt>
          <cx:pt idx="13628">2900</cx:pt>
          <cx:pt idx="13629">3700</cx:pt>
          <cx:pt idx="13630">2300</cx:pt>
          <cx:pt idx="13631">2700</cx:pt>
          <cx:pt idx="13632">2400</cx:pt>
          <cx:pt idx="13633">2500</cx:pt>
          <cx:pt idx="13634">3000</cx:pt>
          <cx:pt idx="13635">3100</cx:pt>
          <cx:pt idx="13636">2900</cx:pt>
          <cx:pt idx="13637">2300</cx:pt>
          <cx:pt idx="13638">2400</cx:pt>
          <cx:pt idx="13639">6000</cx:pt>
          <cx:pt idx="13640">7200</cx:pt>
          <cx:pt idx="13641">5500</cx:pt>
          <cx:pt idx="13642">6900</cx:pt>
          <cx:pt idx="13643">5800</cx:pt>
          <cx:pt idx="13644">5900</cx:pt>
          <cx:pt idx="13645">6100</cx:pt>
          <cx:pt idx="13646">5400</cx:pt>
          <cx:pt idx="13647">6100</cx:pt>
          <cx:pt idx="13648">5500</cx:pt>
          <cx:pt idx="13649">6000</cx:pt>
          <cx:pt idx="13650">5600</cx:pt>
          <cx:pt idx="13651">1600</cx:pt>
          <cx:pt idx="13652">1700</cx:pt>
          <cx:pt idx="13653">1300</cx:pt>
          <cx:pt idx="13654">1600</cx:pt>
          <cx:pt idx="13655">1500</cx:pt>
          <cx:pt idx="13656">1400</cx:pt>
          <cx:pt idx="13657">1700</cx:pt>
          <cx:pt idx="13658">1500</cx:pt>
          <cx:pt idx="13659">1600</cx:pt>
          <cx:pt idx="13660">1600</cx:pt>
          <cx:pt idx="13661">1400</cx:pt>
          <cx:pt idx="13662">1400</cx:pt>
          <cx:pt idx="13663">800</cx:pt>
          <cx:pt idx="13664">700</cx:pt>
          <cx:pt idx="13665">600</cx:pt>
          <cx:pt idx="13666">2500</cx:pt>
          <cx:pt idx="13667">700</cx:pt>
          <cx:pt idx="13668">1000</cx:pt>
          <cx:pt idx="13669">900</cx:pt>
          <cx:pt idx="13670">800</cx:pt>
          <cx:pt idx="13671">1000</cx:pt>
          <cx:pt idx="13672">1000</cx:pt>
          <cx:pt idx="13673">900</cx:pt>
          <cx:pt idx="13674">800</cx:pt>
          <cx:pt idx="13675">800</cx:pt>
          <cx:pt idx="13676">800</cx:pt>
          <cx:pt idx="13677">900</cx:pt>
          <cx:pt idx="13678">2100</cx:pt>
          <cx:pt idx="13679">5700</cx:pt>
          <cx:pt idx="13680">1000</cx:pt>
          <cx:pt idx="13681">900</cx:pt>
          <cx:pt idx="13682">900</cx:pt>
          <cx:pt idx="13683">1000</cx:pt>
          <cx:pt idx="13684">1000</cx:pt>
          <cx:pt idx="13685">800</cx:pt>
          <cx:pt idx="13686">900</cx:pt>
          <cx:pt idx="13687">3700</cx:pt>
          <cx:pt idx="13688">4400</cx:pt>
          <cx:pt idx="13689">4100</cx:pt>
          <cx:pt idx="13690">4900</cx:pt>
          <cx:pt idx="13691">4000</cx:pt>
          <cx:pt idx="13692">5300</cx:pt>
          <cx:pt idx="13693">6600</cx:pt>
          <cx:pt idx="13694">6700</cx:pt>
          <cx:pt idx="13695">4600</cx:pt>
          <cx:pt idx="13696">5900</cx:pt>
          <cx:pt idx="13697">4600</cx:pt>
          <cx:pt idx="13698">4200</cx:pt>
          <cx:pt idx="13699">300</cx:pt>
          <cx:pt idx="13700">600</cx:pt>
          <cx:pt idx="13701">400</cx:pt>
          <cx:pt idx="13702">500</cx:pt>
          <cx:pt idx="13703">400</cx:pt>
          <cx:pt idx="13704">500</cx:pt>
          <cx:pt idx="13705">300</cx:pt>
          <cx:pt idx="13706">400</cx:pt>
          <cx:pt idx="13707">300</cx:pt>
          <cx:pt idx="13708">400</cx:pt>
          <cx:pt idx="13709">200</cx:pt>
          <cx:pt idx="13710">300</cx:pt>
          <cx:pt idx="13711">5000</cx:pt>
          <cx:pt idx="13712">4300</cx:pt>
          <cx:pt idx="13713">8400</cx:pt>
          <cx:pt idx="13714">7000</cx:pt>
          <cx:pt idx="13715">4000</cx:pt>
          <cx:pt idx="13716">4800</cx:pt>
          <cx:pt idx="13717">4900</cx:pt>
          <cx:pt idx="13718">4100</cx:pt>
          <cx:pt idx="13719">5700</cx:pt>
          <cx:pt idx="13720">3900</cx:pt>
          <cx:pt idx="13721">5100</cx:pt>
          <cx:pt idx="13722">3700</cx:pt>
          <cx:pt idx="13723">2200</cx:pt>
          <cx:pt idx="13724">2900</cx:pt>
          <cx:pt idx="13725">1700</cx:pt>
          <cx:pt idx="13726">2500</cx:pt>
          <cx:pt idx="13727">1800</cx:pt>
          <cx:pt idx="13728">1300</cx:pt>
          <cx:pt idx="13729">1500</cx:pt>
          <cx:pt idx="13730">900</cx:pt>
          <cx:pt idx="13731">1500</cx:pt>
          <cx:pt idx="13732">700</cx:pt>
          <cx:pt idx="13733">1300</cx:pt>
          <cx:pt idx="13734">2000</cx:pt>
          <cx:pt idx="13735">6100</cx:pt>
          <cx:pt idx="13736">3700</cx:pt>
          <cx:pt idx="13737">3700</cx:pt>
          <cx:pt idx="13738">3900</cx:pt>
          <cx:pt idx="13739">4400</cx:pt>
          <cx:pt idx="13740">4200</cx:pt>
          <cx:pt idx="13741">4000</cx:pt>
          <cx:pt idx="13742">4200</cx:pt>
          <cx:pt idx="13743">3200</cx:pt>
          <cx:pt idx="13744">2800</cx:pt>
          <cx:pt idx="13745">4400</cx:pt>
          <cx:pt idx="13746">3800</cx:pt>
          <cx:pt idx="13747">10100</cx:pt>
          <cx:pt idx="13748">0</cx:pt>
          <cx:pt idx="13749">10000</cx:pt>
          <cx:pt idx="13750">6600</cx:pt>
          <cx:pt idx="13751">4000</cx:pt>
          <cx:pt idx="13752">4000</cx:pt>
          <cx:pt idx="13753">4200</cx:pt>
          <cx:pt idx="13754">5200</cx:pt>
          <cx:pt idx="13755">3400</cx:pt>
          <cx:pt idx="13756">4000</cx:pt>
          <cx:pt idx="13757">3800</cx:pt>
          <cx:pt idx="13758">2700</cx:pt>
          <cx:pt idx="13759">3000</cx:pt>
          <cx:pt idx="13760">3500</cx:pt>
          <cx:pt idx="13761">2900</cx:pt>
          <cx:pt idx="13762">2500</cx:pt>
          <cx:pt idx="13763">4300</cx:pt>
          <cx:pt idx="13764">3200</cx:pt>
          <cx:pt idx="13765">4000</cx:pt>
          <cx:pt idx="13766">3300</cx:pt>
          <cx:pt idx="13767">3300</cx:pt>
          <cx:pt idx="13768">2300</cx:pt>
          <cx:pt idx="13769">2400</cx:pt>
          <cx:pt idx="13770">2300</cx:pt>
          <cx:pt idx="13771">2800</cx:pt>
          <cx:pt idx="13772">2400</cx:pt>
          <cx:pt idx="13773">2400</cx:pt>
          <cx:pt idx="13774">2400</cx:pt>
          <cx:pt idx="13775">2300</cx:pt>
          <cx:pt idx="13776">2300</cx:pt>
          <cx:pt idx="13777">2300</cx:pt>
          <cx:pt idx="13778">2400</cx:pt>
          <cx:pt idx="13779">900</cx:pt>
          <cx:pt idx="13780">1400</cx:pt>
          <cx:pt idx="13781">1900</cx:pt>
          <cx:pt idx="13782">2200</cx:pt>
          <cx:pt idx="13783">3800</cx:pt>
          <cx:pt idx="13784">5500</cx:pt>
          <cx:pt idx="13785">9600</cx:pt>
          <cx:pt idx="13786">1300</cx:pt>
          <cx:pt idx="13787">2600</cx:pt>
          <cx:pt idx="13788">4500</cx:pt>
          <cx:pt idx="13789">5100</cx:pt>
          <cx:pt idx="13790">5000</cx:pt>
          <cx:pt idx="13791">4000</cx:pt>
          <cx:pt idx="13792">3900</cx:pt>
          <cx:pt idx="13793">3800</cx:pt>
          <cx:pt idx="13794">5100</cx:pt>
          <cx:pt idx="13795">3800</cx:pt>
          <cx:pt idx="13796">5600</cx:pt>
          <cx:pt idx="13797">3900</cx:pt>
          <cx:pt idx="13798">6600</cx:pt>
          <cx:pt idx="13799">5400</cx:pt>
          <cx:pt idx="13800">3500</cx:pt>
          <cx:pt idx="13801">3500</cx:pt>
          <cx:pt idx="13802">4200</cx:pt>
          <cx:pt idx="13803">2500</cx:pt>
          <cx:pt idx="13804">2000</cx:pt>
          <cx:pt idx="13805">2600</cx:pt>
          <cx:pt idx="13806">3100</cx:pt>
          <cx:pt idx="13807">2200</cx:pt>
          <cx:pt idx="13808">1200</cx:pt>
          <cx:pt idx="13809">3100</cx:pt>
          <cx:pt idx="13810">1200</cx:pt>
          <cx:pt idx="13811">1500</cx:pt>
          <cx:pt idx="13812">1900</cx:pt>
          <cx:pt idx="13813">2100</cx:pt>
          <cx:pt idx="13814">1300</cx:pt>
          <cx:pt idx="13815">1900</cx:pt>
          <cx:pt idx="13816">2100</cx:pt>
          <cx:pt idx="13817">4000</cx:pt>
          <cx:pt idx="13818">5400</cx:pt>
          <cx:pt idx="13819">2500</cx:pt>
          <cx:pt idx="13820">2300</cx:pt>
          <cx:pt idx="13821">2100</cx:pt>
          <cx:pt idx="13822">2900</cx:pt>
          <cx:pt idx="13823">2100</cx:pt>
          <cx:pt idx="13824">2300</cx:pt>
          <cx:pt idx="13825">2000</cx:pt>
          <cx:pt idx="13826">1800</cx:pt>
          <cx:pt idx="13827">600</cx:pt>
          <cx:pt idx="13828">2100</cx:pt>
          <cx:pt idx="13829">2300</cx:pt>
          <cx:pt idx="13830">2100</cx:pt>
          <cx:pt idx="13831">2500</cx:pt>
          <cx:pt idx="13832">4600</cx:pt>
          <cx:pt idx="13833">4000</cx:pt>
          <cx:pt idx="13834">5500</cx:pt>
          <cx:pt idx="13835">200</cx:pt>
          <cx:pt idx="13836">3900</cx:pt>
          <cx:pt idx="13837">2700</cx:pt>
          <cx:pt idx="13838">1100</cx:pt>
          <cx:pt idx="13839">100</cx:pt>
          <cx:pt idx="13840">2400</cx:pt>
          <cx:pt idx="13841">1800</cx:pt>
          <cx:pt idx="13842">3800</cx:pt>
          <cx:pt idx="13843">5400</cx:pt>
          <cx:pt idx="13844">6400</cx:pt>
          <cx:pt idx="13845">5800</cx:pt>
          <cx:pt idx="13846">2600</cx:pt>
          <cx:pt idx="13847">3700</cx:pt>
          <cx:pt idx="13848">3700</cx:pt>
          <cx:pt idx="13849">3700</cx:pt>
          <cx:pt idx="13850">3700</cx:pt>
          <cx:pt idx="13851">5600</cx:pt>
          <cx:pt idx="13852">0</cx:pt>
          <cx:pt idx="13853">200</cx:pt>
          <cx:pt idx="13854">4700</cx:pt>
          <cx:pt idx="13855">8400</cx:pt>
          <cx:pt idx="13856">6100</cx:pt>
          <cx:pt idx="13857">7600</cx:pt>
          <cx:pt idx="13858">8500</cx:pt>
          <cx:pt idx="13859">7900</cx:pt>
          <cx:pt idx="13860">6500</cx:pt>
          <cx:pt idx="13861">7500</cx:pt>
          <cx:pt idx="13862">6000</cx:pt>
          <cx:pt idx="13863">10400</cx:pt>
          <cx:pt idx="13864">6800</cx:pt>
          <cx:pt idx="13865">6500</cx:pt>
          <cx:pt idx="13866">5300</cx:pt>
          <cx:pt idx="13867">10800</cx:pt>
          <cx:pt idx="13868">500</cx:pt>
          <cx:pt idx="13869">1400</cx:pt>
          <cx:pt idx="13870">2800</cx:pt>
          <cx:pt idx="13871">3800</cx:pt>
          <cx:pt idx="13872">2800</cx:pt>
          <cx:pt idx="13873">3100</cx:pt>
          <cx:pt idx="13874">3300</cx:pt>
          <cx:pt idx="13875">3900</cx:pt>
          <cx:pt idx="13876">2500</cx:pt>
          <cx:pt idx="13877">3300</cx:pt>
          <cx:pt idx="13878">2800</cx:pt>
          <cx:pt idx="13879">2700</cx:pt>
          <cx:pt idx="13880">3900</cx:pt>
          <cx:pt idx="13881">3200</cx:pt>
          <cx:pt idx="13882">3300</cx:pt>
          <cx:pt idx="13883">3700</cx:pt>
          <cx:pt idx="13884">2400</cx:pt>
          <cx:pt idx="13885">2700</cx:pt>
          <cx:pt idx="13886">3100</cx:pt>
          <cx:pt idx="13887">4100</cx:pt>
          <cx:pt idx="13888">4400</cx:pt>
          <cx:pt idx="13889">3800</cx:pt>
          <cx:pt idx="13890">2700</cx:pt>
          <cx:pt idx="13891">1400</cx:pt>
          <cx:pt idx="13892">900</cx:pt>
          <cx:pt idx="13893">1200</cx:pt>
          <cx:pt idx="13894">0</cx:pt>
          <cx:pt idx="13895">300</cx:pt>
          <cx:pt idx="13896">400</cx:pt>
          <cx:pt idx="13897">300</cx:pt>
          <cx:pt idx="13898">200</cx:pt>
          <cx:pt idx="13899">7200</cx:pt>
          <cx:pt idx="13900">4200</cx:pt>
          <cx:pt idx="13901">2300</cx:pt>
          <cx:pt idx="13902">5000</cx:pt>
          <cx:pt idx="13903">1400</cx:pt>
          <cx:pt idx="13904">2300</cx:pt>
          <cx:pt idx="13905">2100</cx:pt>
          <cx:pt idx="13906">1800</cx:pt>
          <cx:pt idx="13907">2700</cx:pt>
          <cx:pt idx="13908">200</cx:pt>
          <cx:pt idx="13909">100</cx:pt>
          <cx:pt idx="13910">0</cx:pt>
          <cx:pt idx="13911">300</cx:pt>
          <cx:pt idx="13912">500</cx:pt>
          <cx:pt idx="13913">600</cx:pt>
          <cx:pt idx="13914">700</cx:pt>
          <cx:pt idx="13915">800</cx:pt>
          <cx:pt idx="13916">700</cx:pt>
          <cx:pt idx="13917">900</cx:pt>
          <cx:pt idx="13918">900</cx:pt>
          <cx:pt idx="13919">600</cx:pt>
          <cx:pt idx="13920">600</cx:pt>
          <cx:pt idx="13921">800</cx:pt>
          <cx:pt idx="13922">1100</cx:pt>
          <cx:pt idx="13923">900</cx:pt>
          <cx:pt idx="13924">700</cx:pt>
          <cx:pt idx="13925">800</cx:pt>
          <cx:pt idx="13926">1100</cx:pt>
          <cx:pt idx="13927">2100</cx:pt>
          <cx:pt idx="13928">2900</cx:pt>
          <cx:pt idx="13929">3700</cx:pt>
          <cx:pt idx="13930">1200</cx:pt>
          <cx:pt idx="13931">1500</cx:pt>
          <cx:pt idx="13932">1000</cx:pt>
          <cx:pt idx="13933">1000</cx:pt>
          <cx:pt idx="13934">1400</cx:pt>
          <cx:pt idx="13935">3000</cx:pt>
          <cx:pt idx="13936">2600</cx:pt>
          <cx:pt idx="13937">2500</cx:pt>
          <cx:pt idx="13938">5900</cx:pt>
          <cx:pt idx="13939">1800</cx:pt>
          <cx:pt idx="13940">700</cx:pt>
          <cx:pt idx="13941">2100</cx:pt>
          <cx:pt idx="13942">3200</cx:pt>
          <cx:pt idx="13943">2600</cx:pt>
          <cx:pt idx="13944">2700</cx:pt>
          <cx:pt idx="13945">2100</cx:pt>
          <cx:pt idx="13946">2300</cx:pt>
          <cx:pt idx="13947">3500</cx:pt>
          <cx:pt idx="13948">2800</cx:pt>
          <cx:pt idx="13949">2300</cx:pt>
          <cx:pt idx="13950">2200</cx:pt>
          <cx:pt idx="13951">800</cx:pt>
          <cx:pt idx="13952">1700</cx:pt>
          <cx:pt idx="13953">1900</cx:pt>
          <cx:pt idx="13954">1400</cx:pt>
          <cx:pt idx="13955">1400</cx:pt>
          <cx:pt idx="13956">1500</cx:pt>
          <cx:pt idx="13957">1200</cx:pt>
          <cx:pt idx="13958">700</cx:pt>
          <cx:pt idx="13959">1200</cx:pt>
          <cx:pt idx="13960">1200</cx:pt>
          <cx:pt idx="13961">1200</cx:pt>
          <cx:pt idx="13962">1000</cx:pt>
          <cx:pt idx="13963">6400</cx:pt>
          <cx:pt idx="13964">8100</cx:pt>
          <cx:pt idx="13965">5600</cx:pt>
          <cx:pt idx="13966">6100</cx:pt>
          <cx:pt idx="13967">4000</cx:pt>
          <cx:pt idx="13968">2000</cx:pt>
          <cx:pt idx="13969">1500</cx:pt>
          <cx:pt idx="13970">1500</cx:pt>
          <cx:pt idx="13971">1300</cx:pt>
          <cx:pt idx="13972">1400</cx:pt>
          <cx:pt idx="13973">1300</cx:pt>
          <cx:pt idx="13974">1300</cx:pt>
          <cx:pt idx="13975">1000</cx:pt>
          <cx:pt idx="13976">1000</cx:pt>
          <cx:pt idx="13977">1500</cx:pt>
          <cx:pt idx="13978">1600</cx:pt>
          <cx:pt idx="13979">1300</cx:pt>
          <cx:pt idx="13980">500</cx:pt>
          <cx:pt idx="13981">1100</cx:pt>
          <cx:pt idx="13982">800</cx:pt>
          <cx:pt idx="13983">700</cx:pt>
          <cx:pt idx="13984">900</cx:pt>
          <cx:pt idx="13985">1300</cx:pt>
          <cx:pt idx="13986">1200</cx:pt>
          <cx:pt idx="13987">5900</cx:pt>
          <cx:pt idx="13988">5300</cx:pt>
          <cx:pt idx="13989">4100</cx:pt>
          <cx:pt idx="13990">4400</cx:pt>
          <cx:pt idx="13991">4300</cx:pt>
          <cx:pt idx="13992">1500</cx:pt>
          <cx:pt idx="13993">300</cx:pt>
          <cx:pt idx="13994">2500</cx:pt>
          <cx:pt idx="13995">4100</cx:pt>
          <cx:pt idx="13996">2000</cx:pt>
          <cx:pt idx="13997">1800</cx:pt>
          <cx:pt idx="13998">4500</cx:pt>
          <cx:pt idx="13999">2300</cx:pt>
          <cx:pt idx="14000">2300</cx:pt>
          <cx:pt idx="14001">2000</cx:pt>
          <cx:pt idx="14002">2500</cx:pt>
          <cx:pt idx="14003">1800</cx:pt>
          <cx:pt idx="14004">1600</cx:pt>
          <cx:pt idx="14005">1600</cx:pt>
          <cx:pt idx="14006">2600</cx:pt>
          <cx:pt idx="14007">2700</cx:pt>
          <cx:pt idx="14008">1300</cx:pt>
          <cx:pt idx="14009">1000</cx:pt>
          <cx:pt idx="14010">1300</cx:pt>
          <cx:pt idx="14011">600</cx:pt>
          <cx:pt idx="14012">400</cx:pt>
          <cx:pt idx="14013">500</cx:pt>
          <cx:pt idx="14014">800</cx:pt>
          <cx:pt idx="14015">500</cx:pt>
          <cx:pt idx="14016">400</cx:pt>
          <cx:pt idx="14017">400</cx:pt>
          <cx:pt idx="14018">500</cx:pt>
          <cx:pt idx="14019">500</cx:pt>
          <cx:pt idx="14020">500</cx:pt>
          <cx:pt idx="14021">400</cx:pt>
          <cx:pt idx="14022">400</cx:pt>
          <cx:pt idx="14023">3300</cx:pt>
          <cx:pt idx="14024">3900</cx:pt>
          <cx:pt idx="14025">3000</cx:pt>
          <cx:pt idx="14026">4500</cx:pt>
          <cx:pt idx="14027">3400</cx:pt>
          <cx:pt idx="14028">3100</cx:pt>
          <cx:pt idx="14029">3600</cx:pt>
          <cx:pt idx="14030">2900</cx:pt>
          <cx:pt idx="14031">3000</cx:pt>
          <cx:pt idx="14032">1000</cx:pt>
          <cx:pt idx="14033">2500</cx:pt>
          <cx:pt idx="14034">3000</cx:pt>
          <cx:pt idx="14035">1100</cx:pt>
          <cx:pt idx="14036">1700</cx:pt>
          <cx:pt idx="14037">1800</cx:pt>
          <cx:pt idx="14038">900</cx:pt>
          <cx:pt idx="14039">1100</cx:pt>
          <cx:pt idx="14040">1000</cx:pt>
          <cx:pt idx="14041">700</cx:pt>
          <cx:pt idx="14042">1900</cx:pt>
          <cx:pt idx="14043">300</cx:pt>
          <cx:pt idx="14044">1100</cx:pt>
          <cx:pt idx="14045">1100</cx:pt>
          <cx:pt idx="14046">1700</cx:pt>
          <cx:pt idx="14047">3600</cx:pt>
          <cx:pt idx="14048">4600</cx:pt>
          <cx:pt idx="14049">4200</cx:pt>
          <cx:pt idx="14050">4500</cx:pt>
          <cx:pt idx="14051">5200</cx:pt>
          <cx:pt idx="14052">3800</cx:pt>
          <cx:pt idx="14053">1500</cx:pt>
          <cx:pt idx="14054">200</cx:pt>
          <cx:pt idx="14055">1000</cx:pt>
          <cx:pt idx="14056">1700</cx:pt>
          <cx:pt idx="14057">3200</cx:pt>
          <cx:pt idx="14058">2800</cx:pt>
          <cx:pt idx="14059">3100</cx:pt>
          <cx:pt idx="14060">2800</cx:pt>
          <cx:pt idx="14061">3100</cx:pt>
          <cx:pt idx="14062">2900</cx:pt>
          <cx:pt idx="14063">3000</cx:pt>
          <cx:pt idx="14064">3500</cx:pt>
          <cx:pt idx="14065">2400</cx:pt>
          <cx:pt idx="14066">2500</cx:pt>
          <cx:pt idx="14067">2300</cx:pt>
          <cx:pt idx="14068">1700</cx:pt>
          <cx:pt idx="14069">2000</cx:pt>
          <cx:pt idx="14070">1600</cx:pt>
          <cx:pt idx="14071">2200</cx:pt>
          <cx:pt idx="14072">1800</cx:pt>
          <cx:pt idx="14073">1700</cx:pt>
          <cx:pt idx="14074">2500</cx:pt>
          <cx:pt idx="14075">1600</cx:pt>
          <cx:pt idx="14076">2000</cx:pt>
          <cx:pt idx="14077">1900</cx:pt>
          <cx:pt idx="14078">2200</cx:pt>
          <cx:pt idx="14079">1100</cx:pt>
          <cx:pt idx="14080">1300</cx:pt>
          <cx:pt idx="14081">1400</cx:pt>
          <cx:pt idx="14082">1500</cx:pt>
          <cx:pt idx="14083">1500</cx:pt>
          <cx:pt idx="14084">2300</cx:pt>
          <cx:pt idx="14085">5100</cx:pt>
          <cx:pt idx="14086">4200</cx:pt>
          <cx:pt idx="14087">1000</cx:pt>
          <cx:pt idx="14088">1300</cx:pt>
          <cx:pt idx="14089">1200</cx:pt>
          <cx:pt idx="14090">900</cx:pt>
          <cx:pt idx="14091">4300</cx:pt>
          <cx:pt idx="14092">3900</cx:pt>
          <cx:pt idx="14093">4000</cx:pt>
          <cx:pt idx="14094">3900</cx:pt>
          <cx:pt idx="14095">5500</cx:pt>
          <cx:pt idx="14096">4400</cx:pt>
          <cx:pt idx="14097">3900</cx:pt>
          <cx:pt idx="14098">4800</cx:pt>
          <cx:pt idx="14099">3800</cx:pt>
          <cx:pt idx="14100">5100</cx:pt>
          <cx:pt idx="14101">4500</cx:pt>
          <cx:pt idx="14102">4400</cx:pt>
          <cx:pt idx="14103">4100</cx:pt>
          <cx:pt idx="14104">3200</cx:pt>
          <cx:pt idx="14105">3400</cx:pt>
          <cx:pt idx="14106">1100</cx:pt>
          <cx:pt idx="14107">1200</cx:pt>
          <cx:pt idx="14108">800</cx:pt>
          <cx:pt idx="14109">1700</cx:pt>
          <cx:pt idx="14110">1400</cx:pt>
          <cx:pt idx="14111">1200</cx:pt>
          <cx:pt idx="14112">1400</cx:pt>
          <cx:pt idx="14113">1100</cx:pt>
          <cx:pt idx="14114">900</cx:pt>
          <cx:pt idx="14115">1200</cx:pt>
          <cx:pt idx="14116">1000</cx:pt>
          <cx:pt idx="14117">1200</cx:pt>
          <cx:pt idx="14118">1300</cx:pt>
          <cx:pt idx="14119">1600</cx:pt>
          <cx:pt idx="14120">1500</cx:pt>
          <cx:pt idx="14121">1500</cx:pt>
          <cx:pt idx="14122">1900</cx:pt>
          <cx:pt idx="14123">1700</cx:pt>
          <cx:pt idx="14124">1800</cx:pt>
          <cx:pt idx="14125">1800</cx:pt>
          <cx:pt idx="14126">1100</cx:pt>
          <cx:pt idx="14127">1500</cx:pt>
          <cx:pt idx="14128">200</cx:pt>
          <cx:pt idx="14129">1300</cx:pt>
          <cx:pt idx="14130">2000</cx:pt>
          <cx:pt idx="14131">2800</cx:pt>
          <cx:pt idx="14132">2100</cx:pt>
          <cx:pt idx="14133">2400</cx:pt>
          <cx:pt idx="14134">3600</cx:pt>
          <cx:pt idx="14135">3500</cx:pt>
          <cx:pt idx="14136">4100</cx:pt>
          <cx:pt idx="14137">1800</cx:pt>
          <cx:pt idx="14138">4900</cx:pt>
          <cx:pt idx="14139">3900</cx:pt>
          <cx:pt idx="14140">3500</cx:pt>
          <cx:pt idx="14141">2500</cx:pt>
          <cx:pt idx="14142">2800</cx:pt>
          <cx:pt idx="14143">2400</cx:pt>
          <cx:pt idx="14144">2100</cx:pt>
          <cx:pt idx="14145">2400</cx:pt>
          <cx:pt idx="14146">2100</cx:pt>
          <cx:pt idx="14147">2200</cx:pt>
          <cx:pt idx="14148">1900</cx:pt>
          <cx:pt idx="14149">2500</cx:pt>
          <cx:pt idx="14150">3600</cx:pt>
          <cx:pt idx="14151">3300</cx:pt>
          <cx:pt idx="14152">3600</cx:pt>
          <cx:pt idx="14153">3700</cx:pt>
          <cx:pt idx="14154">600</cx:pt>
          <cx:pt idx="14155">3500</cx:pt>
          <cx:pt idx="14156">1900</cx:pt>
          <cx:pt idx="14157">19900</cx:pt>
          <cx:pt idx="14158">12900</cx:pt>
          <cx:pt idx="14159">2400</cx:pt>
          <cx:pt idx="14160">2600</cx:pt>
          <cx:pt idx="14161">1900</cx:pt>
          <cx:pt idx="14162">1800</cx:pt>
          <cx:pt idx="14163">3200</cx:pt>
          <cx:pt idx="14164">1900</cx:pt>
          <cx:pt idx="14165">4200</cx:pt>
          <cx:pt idx="14166">3700</cx:pt>
          <cx:pt idx="14167">3800</cx:pt>
          <cx:pt idx="14168">2800</cx:pt>
          <cx:pt idx="14169">3100</cx:pt>
          <cx:pt idx="14170">2800</cx:pt>
          <cx:pt idx="14171">3400</cx:pt>
          <cx:pt idx="14172">4000</cx:pt>
          <cx:pt idx="14173">3500</cx:pt>
          <cx:pt idx="14174">3300</cx:pt>
          <cx:pt idx="14175">5800</cx:pt>
          <cx:pt idx="14176">5600</cx:pt>
          <cx:pt idx="14177">7400</cx:pt>
          <cx:pt idx="14178">4500</cx:pt>
          <cx:pt idx="14179">4700</cx:pt>
          <cx:pt idx="14180">4300</cx:pt>
          <cx:pt idx="14181">4700</cx:pt>
          <cx:pt idx="14182">4900</cx:pt>
          <cx:pt idx="14183">5300</cx:pt>
          <cx:pt idx="14184">5500</cx:pt>
          <cx:pt idx="14185">5200</cx:pt>
          <cx:pt idx="14186">4700</cx:pt>
          <cx:pt idx="14187">6300</cx:pt>
          <cx:pt idx="14188">6300</cx:pt>
          <cx:pt idx="14189">5400</cx:pt>
          <cx:pt idx="14190">0</cx:pt>
          <cx:pt idx="14191">0</cx:pt>
          <cx:pt idx="14192">0</cx:pt>
          <cx:pt idx="14193">0</cx:pt>
          <cx:pt idx="14194">100</cx:pt>
          <cx:pt idx="14195">0</cx:pt>
          <cx:pt idx="14196">0</cx:pt>
          <cx:pt idx="14197">0</cx:pt>
          <cx:pt idx="14198">0</cx:pt>
          <cx:pt idx="14199">1400</cx:pt>
          <cx:pt idx="14200">1600</cx:pt>
          <cx:pt idx="14201">1800</cx:pt>
          <cx:pt idx="14202">5200</cx:pt>
          <cx:pt idx="14203">4500</cx:pt>
          <cx:pt idx="14204">3400</cx:pt>
          <cx:pt idx="14205">3600</cx:pt>
          <cx:pt idx="14206">3500</cx:pt>
          <cx:pt idx="14207">3500</cx:pt>
          <cx:pt idx="14208">1200</cx:pt>
          <cx:pt idx="14209">4900</cx:pt>
          <cx:pt idx="14210">3200</cx:pt>
          <cx:pt idx="14211">3500</cx:pt>
          <cx:pt idx="14212">3000</cx:pt>
          <cx:pt idx="14213">3400</cx:pt>
          <cx:pt idx="14214">2800</cx:pt>
          <cx:pt idx="14215">4600</cx:pt>
          <cx:pt idx="14216">3800</cx:pt>
          <cx:pt idx="14217">5200</cx:pt>
          <cx:pt idx="14218">3600</cx:pt>
          <cx:pt idx="14219">3000</cx:pt>
          <cx:pt idx="14220">3700</cx:pt>
          <cx:pt idx="14221">4000</cx:pt>
          <cx:pt idx="14222">3500</cx:pt>
          <cx:pt idx="14223">3300</cx:pt>
          <cx:pt idx="14224">3100</cx:pt>
          <cx:pt idx="14225">3400</cx:pt>
          <cx:pt idx="14226">3000</cx:pt>
          <cx:pt idx="14227">3500</cx:pt>
          <cx:pt idx="14228">2600</cx:pt>
          <cx:pt idx="14229">2900</cx:pt>
          <cx:pt idx="14230">3200</cx:pt>
          <cx:pt idx="14231">2600</cx:pt>
          <cx:pt idx="14232">4200</cx:pt>
          <cx:pt idx="14233">3100</cx:pt>
          <cx:pt idx="14234">3200</cx:pt>
          <cx:pt idx="14235">3700</cx:pt>
          <cx:pt idx="14236">2800</cx:pt>
          <cx:pt idx="14237">3700</cx:pt>
          <cx:pt idx="14238">5300</cx:pt>
          <cx:pt idx="14239">11000</cx:pt>
          <cx:pt idx="14240">5000</cx:pt>
          <cx:pt idx="14241">5000</cx:pt>
          <cx:pt idx="14242">4600</cx:pt>
          <cx:pt idx="14243">4100</cx:pt>
          <cx:pt idx="14244">4500</cx:pt>
          <cx:pt idx="14245">3900</cx:pt>
          <cx:pt idx="14246">4400</cx:pt>
          <cx:pt idx="14247">4200</cx:pt>
          <cx:pt idx="14248">4400</cx:pt>
          <cx:pt idx="14249">4000</cx:pt>
          <cx:pt idx="14250">3800</cx:pt>
          <cx:pt idx="14251">3800</cx:pt>
          <cx:pt idx="14252">4100</cx:pt>
          <cx:pt idx="14253">3900</cx:pt>
          <cx:pt idx="14254">4100</cx:pt>
          <cx:pt idx="14255">3900</cx:pt>
          <cx:pt idx="14256">3300</cx:pt>
          <cx:pt idx="14257">4200</cx:pt>
          <cx:pt idx="14258">3000</cx:pt>
          <cx:pt idx="14259">3400</cx:pt>
          <cx:pt idx="14260">3000</cx:pt>
          <cx:pt idx="14261">2700</cx:pt>
          <cx:pt idx="14262">1700</cx:pt>
          <cx:pt idx="14263">1800</cx:pt>
          <cx:pt idx="14264">2900</cx:pt>
          <cx:pt idx="14265">1000</cx:pt>
          <cx:pt idx="14266">1300</cx:pt>
          <cx:pt idx="14267">1600</cx:pt>
          <cx:pt idx="14268">2000</cx:pt>
          <cx:pt idx="14269">2000</cx:pt>
          <cx:pt idx="14270">2100</cx:pt>
          <cx:pt idx="14271">2100</cx:pt>
          <cx:pt idx="14272">2000</cx:pt>
          <cx:pt idx="14273">1700</cx:pt>
          <cx:pt idx="14274">2400</cx:pt>
          <cx:pt idx="14275">2400</cx:pt>
          <cx:pt idx="14276">2300</cx:pt>
          <cx:pt idx="14277">2600</cx:pt>
          <cx:pt idx="14278">2500</cx:pt>
          <cx:pt idx="14279">2400</cx:pt>
          <cx:pt idx="14280">1300</cx:pt>
          <cx:pt idx="14281">2000</cx:pt>
          <cx:pt idx="14282">2000</cx:pt>
          <cx:pt idx="14283">2500</cx:pt>
          <cx:pt idx="14284">2000</cx:pt>
          <cx:pt idx="14285">2000</cx:pt>
          <cx:pt idx="14286">1200</cx:pt>
          <cx:pt idx="14287">2000</cx:pt>
          <cx:pt idx="14288">1700</cx:pt>
          <cx:pt idx="14289">1800</cx:pt>
          <cx:pt idx="14290">1900</cx:pt>
          <cx:pt idx="14291">1200</cx:pt>
          <cx:pt idx="14292">1600</cx:pt>
          <cx:pt idx="14293">1300</cx:pt>
          <cx:pt idx="14294">1400</cx:pt>
          <cx:pt idx="14295">2000</cx:pt>
          <cx:pt idx="14296">1900</cx:pt>
          <cx:pt idx="14297">2300</cx:pt>
          <cx:pt idx="14298">4100</cx:pt>
          <cx:pt idx="14299">3700</cx:pt>
          <cx:pt idx="14300">4200</cx:pt>
          <cx:pt idx="14301">3800</cx:pt>
          <cx:pt idx="14302">3200</cx:pt>
          <cx:pt idx="14303">5100</cx:pt>
          <cx:pt idx="14304">2000</cx:pt>
          <cx:pt idx="14305">2900</cx:pt>
          <cx:pt idx="14306">2600</cx:pt>
          <cx:pt idx="14307">2700</cx:pt>
          <cx:pt idx="14308">2800</cx:pt>
          <cx:pt idx="14309">2900</cx:pt>
          <cx:pt idx="14310">3400</cx:pt>
          <cx:pt idx="14311">4800</cx:pt>
          <cx:pt idx="14312">3500</cx:pt>
          <cx:pt idx="14313">4900</cx:pt>
          <cx:pt idx="14314">3000</cx:pt>
          <cx:pt idx="14315">3300</cx:pt>
          <cx:pt idx="14316">3600</cx:pt>
          <cx:pt idx="14317">3500</cx:pt>
          <cx:pt idx="14318">3800</cx:pt>
          <cx:pt idx="14319">3800</cx:pt>
          <cx:pt idx="14320">3400</cx:pt>
          <cx:pt idx="14321">3700</cx:pt>
          <cx:pt idx="14322">2100</cx:pt>
          <cx:pt idx="14323">2400</cx:pt>
          <cx:pt idx="14324">2200</cx:pt>
          <cx:pt idx="14325">1800</cx:pt>
          <cx:pt idx="14326">1100</cx:pt>
          <cx:pt idx="14327">1700</cx:pt>
          <cx:pt idx="14328">400</cx:pt>
          <cx:pt idx="14329">0</cx:pt>
          <cx:pt idx="14330">0</cx:pt>
          <cx:pt idx="14331">1200</cx:pt>
          <cx:pt idx="14332">1900</cx:pt>
          <cx:pt idx="14333">1500</cx:pt>
          <cx:pt idx="14334">2100</cx:pt>
          <cx:pt idx="14335">2200</cx:pt>
          <cx:pt idx="14336">1300</cx:pt>
          <cx:pt idx="14337">1700</cx:pt>
          <cx:pt idx="14338">2200</cx:pt>
          <cx:pt idx="14339">1600</cx:pt>
          <cx:pt idx="14340">1600</cx:pt>
          <cx:pt idx="14341">1800</cx:pt>
          <cx:pt idx="14342">1500</cx:pt>
          <cx:pt idx="14343">1400</cx:pt>
          <cx:pt idx="14344">1300</cx:pt>
          <cx:pt idx="14345">1900</cx:pt>
          <cx:pt idx="14346">3000</cx:pt>
          <cx:pt idx="14347">2400</cx:pt>
          <cx:pt idx="14348">3600</cx:pt>
          <cx:pt idx="14349">6700</cx:pt>
          <cx:pt idx="14350">2300</cx:pt>
          <cx:pt idx="14351">1500</cx:pt>
          <cx:pt idx="14352">2200</cx:pt>
          <cx:pt idx="14353">1900</cx:pt>
          <cx:pt idx="14354">3000</cx:pt>
          <cx:pt idx="14355">2300</cx:pt>
          <cx:pt idx="14356">2800</cx:pt>
          <cx:pt idx="14357">1900</cx:pt>
          <cx:pt idx="14358">4700</cx:pt>
          <cx:pt idx="14359">4500</cx:pt>
          <cx:pt idx="14360">4400</cx:pt>
          <cx:pt idx="14361">6100</cx:pt>
          <cx:pt idx="14362">7400</cx:pt>
          <cx:pt idx="14363">5500</cx:pt>
          <cx:pt idx="14364">7500</cx:pt>
          <cx:pt idx="14365">5500</cx:pt>
          <cx:pt idx="14366">5100</cx:pt>
          <cx:pt idx="14367">6800</cx:pt>
          <cx:pt idx="14368">6600</cx:pt>
          <cx:pt idx="14369">6800</cx:pt>
          <cx:pt idx="14370">2900</cx:pt>
          <cx:pt idx="14371">2800</cx:pt>
          <cx:pt idx="14372">3900</cx:pt>
          <cx:pt idx="14373">3200</cx:pt>
          <cx:pt idx="14374">2400</cx:pt>
          <cx:pt idx="14375">2400</cx:pt>
          <cx:pt idx="14376">2500</cx:pt>
          <cx:pt idx="14377">2800</cx:pt>
          <cx:pt idx="14378">3500</cx:pt>
          <cx:pt idx="14379">3000</cx:pt>
          <cx:pt idx="14380">2900</cx:pt>
          <cx:pt idx="14381">2800</cx:pt>
          <cx:pt idx="14382">2800</cx:pt>
          <cx:pt idx="14383">3700</cx:pt>
          <cx:pt idx="14384">2500</cx:pt>
          <cx:pt idx="14385">2800</cx:pt>
          <cx:pt idx="14386">2400</cx:pt>
          <cx:pt idx="14387">2400</cx:pt>
          <cx:pt idx="14388">2300</cx:pt>
          <cx:pt idx="14389">2500</cx:pt>
          <cx:pt idx="14390">2400</cx:pt>
          <cx:pt idx="14391">2800</cx:pt>
          <cx:pt idx="14392">2600</cx:pt>
          <cx:pt idx="14393">2800</cx:pt>
          <cx:pt idx="14394">6400</cx:pt>
          <cx:pt idx="14395">6800</cx:pt>
          <cx:pt idx="14396">15900</cx:pt>
          <cx:pt idx="14397">7300</cx:pt>
          <cx:pt idx="14398">6700</cx:pt>
          <cx:pt idx="14399">6400</cx:pt>
          <cx:pt idx="14400">6800</cx:pt>
          <cx:pt idx="14401">6400</cx:pt>
          <cx:pt idx="14402">6200</cx:pt>
          <cx:pt idx="14403">6400</cx:pt>
          <cx:pt idx="14404">5800</cx:pt>
          <cx:pt idx="14405">6200</cx:pt>
          <cx:pt idx="14406">3100</cx:pt>
          <cx:pt idx="14407">2900</cx:pt>
          <cx:pt idx="14408">300</cx:pt>
          <cx:pt idx="14409">0</cx:pt>
          <cx:pt idx="14410">0</cx:pt>
          <cx:pt idx="14411">0</cx:pt>
          <cx:pt idx="14412">0</cx:pt>
          <cx:pt idx="14413">0</cx:pt>
          <cx:pt idx="14414">0</cx:pt>
          <cx:pt idx="14415">1700</cx:pt>
          <cx:pt idx="14416">2700</cx:pt>
          <cx:pt idx="14417">2400</cx:pt>
          <cx:pt idx="14418">7500</cx:pt>
          <cx:pt idx="14419">6800</cx:pt>
          <cx:pt idx="14420">6000</cx:pt>
          <cx:pt idx="14421">5300</cx:pt>
          <cx:pt idx="14422">5300</cx:pt>
          <cx:pt idx="14423">5300</cx:pt>
          <cx:pt idx="14424">4600</cx:pt>
          <cx:pt idx="14425">6100</cx:pt>
          <cx:pt idx="14426">8200</cx:pt>
          <cx:pt idx="14427">6400</cx:pt>
          <cx:pt idx="14428">6100</cx:pt>
          <cx:pt idx="14429">5100</cx:pt>
          <cx:pt idx="14430">1200</cx:pt>
          <cx:pt idx="14431">1900</cx:pt>
          <cx:pt idx="14432">1200</cx:pt>
          <cx:pt idx="14433">2000</cx:pt>
          <cx:pt idx="14434">1500</cx:pt>
          <cx:pt idx="14435">1500</cx:pt>
          <cx:pt idx="14436">1400</cx:pt>
          <cx:pt idx="14437">1200</cx:pt>
          <cx:pt idx="14438">1000</cx:pt>
          <cx:pt idx="14439">1500</cx:pt>
          <cx:pt idx="14440">1100</cx:pt>
          <cx:pt idx="14441">1000</cx:pt>
          <cx:pt idx="14442">2000</cx:pt>
          <cx:pt idx="14443">1900</cx:pt>
          <cx:pt idx="14444">1800</cx:pt>
          <cx:pt idx="14445">2200</cx:pt>
          <cx:pt idx="14446">1300</cx:pt>
          <cx:pt idx="14447">1500</cx:pt>
          <cx:pt idx="14448">1600</cx:pt>
          <cx:pt idx="14449">1300</cx:pt>
          <cx:pt idx="14450">500</cx:pt>
          <cx:pt idx="14451">100</cx:pt>
          <cx:pt idx="14452">1100</cx:pt>
          <cx:pt idx="14453">1500</cx:pt>
          <cx:pt idx="14454">2800</cx:pt>
          <cx:pt idx="14455">2500</cx:pt>
          <cx:pt idx="14456">2200</cx:pt>
          <cx:pt idx="14457">3100</cx:pt>
          <cx:pt idx="14458">2200</cx:pt>
          <cx:pt idx="14459">2800</cx:pt>
          <cx:pt idx="14460">600</cx:pt>
          <cx:pt idx="14461">200</cx:pt>
          <cx:pt idx="14462">0</cx:pt>
          <cx:pt idx="14463">100</cx:pt>
          <cx:pt idx="14464">0</cx:pt>
          <cx:pt idx="14465">100</cx:pt>
          <cx:pt idx="14466">3700</cx:pt>
          <cx:pt idx="14467">2900</cx:pt>
          <cx:pt idx="14468">2700</cx:pt>
          <cx:pt idx="14469">400</cx:pt>
          <cx:pt idx="14470">0</cx:pt>
          <cx:pt idx="14471">0</cx:pt>
          <cx:pt idx="14472">0</cx:pt>
          <cx:pt idx="14473">0</cx:pt>
          <cx:pt idx="14474">0</cx:pt>
          <cx:pt idx="14475">2000</cx:pt>
          <cx:pt idx="14476">2600</cx:pt>
          <cx:pt idx="14477">3300</cx:pt>
          <cx:pt idx="14478">2700</cx:pt>
          <cx:pt idx="14479">3300</cx:pt>
          <cx:pt idx="14480">2900</cx:pt>
          <cx:pt idx="14481">3700</cx:pt>
          <cx:pt idx="14482">2800</cx:pt>
          <cx:pt idx="14483">3200</cx:pt>
          <cx:pt idx="14484">3500</cx:pt>
          <cx:pt idx="14485">2900</cx:pt>
          <cx:pt idx="14486">3200</cx:pt>
          <cx:pt idx="14487">3600</cx:pt>
          <cx:pt idx="14488">3300</cx:pt>
          <cx:pt idx="14489">3100</cx:pt>
          <cx:pt idx="14490">3700</cx:pt>
          <cx:pt idx="14491">4200</cx:pt>
          <cx:pt idx="14492">3400</cx:pt>
          <cx:pt idx="14493">10600</cx:pt>
          <cx:pt idx="14494">1100</cx:pt>
          <cx:pt idx="14495">5000</cx:pt>
          <cx:pt idx="14496">4300</cx:pt>
          <cx:pt idx="14497">4000</cx:pt>
          <cx:pt idx="14498">4500</cx:pt>
          <cx:pt idx="14499">5200</cx:pt>
          <cx:pt idx="14500">3800</cx:pt>
          <cx:pt idx="14501">4200</cx:pt>
          <cx:pt idx="14502">3400</cx:pt>
          <cx:pt idx="14503">4800</cx:pt>
          <cx:pt idx="14504">3800</cx:pt>
          <cx:pt idx="14505">4300</cx:pt>
          <cx:pt idx="14506">3600</cx:pt>
          <cx:pt idx="14507">3600</cx:pt>
          <cx:pt idx="14508">4000</cx:pt>
          <cx:pt idx="14509">3800</cx:pt>
          <cx:pt idx="14510">4500</cx:pt>
          <cx:pt idx="14511">3600</cx:pt>
          <cx:pt idx="14512">4000</cx:pt>
          <cx:pt idx="14513">4300</cx:pt>
          <cx:pt idx="14514">500</cx:pt>
          <cx:pt idx="14515">200</cx:pt>
          <cx:pt idx="14516">900</cx:pt>
          <cx:pt idx="14517">100</cx:pt>
          <cx:pt idx="14518">0</cx:pt>
          <cx:pt idx="14519">0</cx:pt>
          <cx:pt idx="14520">0</cx:pt>
          <cx:pt idx="14521">0</cx:pt>
          <cx:pt idx="14522">0</cx:pt>
          <cx:pt idx="14523">0</cx:pt>
          <cx:pt idx="14524">0</cx:pt>
          <cx:pt idx="14525">0</cx:pt>
          <cx:pt idx="14526">900</cx:pt>
          <cx:pt idx="14527">1100</cx:pt>
          <cx:pt idx="14528">700</cx:pt>
          <cx:pt idx="14529">800</cx:pt>
          <cx:pt idx="14530">700</cx:pt>
          <cx:pt idx="14531">0</cx:pt>
          <cx:pt idx="14532">1400</cx:pt>
          <cx:pt idx="14533">900</cx:pt>
          <cx:pt idx="14534">200</cx:pt>
          <cx:pt idx="14535">500</cx:pt>
          <cx:pt idx="14536">1600</cx:pt>
          <cx:pt idx="14537">600</cx:pt>
          <cx:pt idx="14538">2200</cx:pt>
          <cx:pt idx="14539">2700</cx:pt>
          <cx:pt idx="14540">2400</cx:pt>
          <cx:pt idx="14541">4000</cx:pt>
          <cx:pt idx="14542">3400</cx:pt>
          <cx:pt idx="14543">3200</cx:pt>
          <cx:pt idx="14544">3600</cx:pt>
          <cx:pt idx="14545">2900</cx:pt>
          <cx:pt idx="14546">2700</cx:pt>
          <cx:pt idx="14547">2900</cx:pt>
          <cx:pt idx="14548">2400</cx:pt>
          <cx:pt idx="14549">2400</cx:pt>
          <cx:pt idx="14550">0</cx:pt>
          <cx:pt idx="14551">0</cx:pt>
          <cx:pt idx="14552">0</cx:pt>
          <cx:pt idx="14553">0</cx:pt>
          <cx:pt idx="14554">100</cx:pt>
          <cx:pt idx="14555">0</cx:pt>
          <cx:pt idx="14556">0</cx:pt>
          <cx:pt idx="14557">0</cx:pt>
          <cx:pt idx="14558">0</cx:pt>
          <cx:pt idx="14559">4700</cx:pt>
          <cx:pt idx="14560">5600</cx:pt>
          <cx:pt idx="14561">5500</cx:pt>
          <cx:pt idx="14562">2700</cx:pt>
          <cx:pt idx="14563">2900</cx:pt>
          <cx:pt idx="14564">2400</cx:pt>
          <cx:pt idx="14565">3500</cx:pt>
          <cx:pt idx="14566">2500</cx:pt>
          <cx:pt idx="14567">2900</cx:pt>
          <cx:pt idx="14568">3100</cx:pt>
          <cx:pt idx="14569">2700</cx:pt>
          <cx:pt idx="14570">3500</cx:pt>
          <cx:pt idx="14571">4000</cx:pt>
          <cx:pt idx="14572">3200</cx:pt>
          <cx:pt idx="14573">3900</cx:pt>
          <cx:pt idx="14574">4900</cx:pt>
          <cx:pt idx="14575">5800</cx:pt>
          <cx:pt idx="14576">20200</cx:pt>
          <cx:pt idx="14577">3600</cx:pt>
          <cx:pt idx="14578">0</cx:pt>
          <cx:pt idx="14579">0</cx:pt>
          <cx:pt idx="14580">0</cx:pt>
          <cx:pt idx="14581">0</cx:pt>
          <cx:pt idx="14582">0</cx:pt>
          <cx:pt idx="14583">3900</cx:pt>
          <cx:pt idx="14584">6300</cx:pt>
          <cx:pt idx="14585">4200</cx:pt>
          <cx:pt idx="14586">8300</cx:pt>
          <cx:pt idx="14587">6900</cx:pt>
          <cx:pt idx="14588">11000</cx:pt>
          <cx:pt idx="14589">7300</cx:pt>
          <cx:pt idx="14590">6500</cx:pt>
          <cx:pt idx="14591">7200</cx:pt>
          <cx:pt idx="14592">8400</cx:pt>
          <cx:pt idx="14593">6100</cx:pt>
          <cx:pt idx="14594">7100</cx:pt>
          <cx:pt idx="14595">8000</cx:pt>
          <cx:pt idx="14596">6600</cx:pt>
          <cx:pt idx="14597">8900</cx:pt>
          <cx:pt idx="14598">2100</cx:pt>
          <cx:pt idx="14599">2900</cx:pt>
          <cx:pt idx="14600">3600</cx:pt>
          <cx:pt idx="14601">3200</cx:pt>
          <cx:pt idx="14602">2800</cx:pt>
          <cx:pt idx="14603">2400</cx:pt>
          <cx:pt idx="14604">2600</cx:pt>
          <cx:pt idx="14605">2400</cx:pt>
          <cx:pt idx="14606">2600</cx:pt>
          <cx:pt idx="14607">2700</cx:pt>
          <cx:pt idx="14608">2900</cx:pt>
          <cx:pt idx="14609">2800</cx:pt>
          <cx:pt idx="14610">16500</cx:pt>
          <cx:pt idx="14611">7600</cx:pt>
          <cx:pt idx="14612">5700</cx:pt>
          <cx:pt idx="14613">8000</cx:pt>
          <cx:pt idx="14614">11100</cx:pt>
          <cx:pt idx="14615">6800</cx:pt>
          <cx:pt idx="14616">4800</cx:pt>
          <cx:pt idx="14617">4400</cx:pt>
          <cx:pt idx="14618">3200</cx:pt>
          <cx:pt idx="14619">4900</cx:pt>
          <cx:pt idx="14620">4000</cx:pt>
          <cx:pt idx="14621">23500</cx:pt>
          <cx:pt idx="14622">1800</cx:pt>
          <cx:pt idx="14623">300</cx:pt>
          <cx:pt idx="14624">500</cx:pt>
          <cx:pt idx="14625">200</cx:pt>
          <cx:pt idx="14626">0</cx:pt>
          <cx:pt idx="14627">0</cx:pt>
          <cx:pt idx="14628">0</cx:pt>
          <cx:pt idx="14629">0</cx:pt>
          <cx:pt idx="14630">0</cx:pt>
          <cx:pt idx="14631">1000</cx:pt>
          <cx:pt idx="14632">1200</cx:pt>
          <cx:pt idx="14633">1400</cx:pt>
          <cx:pt idx="14634">4700</cx:pt>
          <cx:pt idx="14635">6200</cx:pt>
          <cx:pt idx="14636">4000</cx:pt>
          <cx:pt idx="14637">3900</cx:pt>
          <cx:pt idx="14638">600</cx:pt>
          <cx:pt idx="14639">0</cx:pt>
          <cx:pt idx="14640">5000</cx:pt>
          <cx:pt idx="14641">2000</cx:pt>
          <cx:pt idx="14642">0</cx:pt>
          <cx:pt idx="14643">4800</cx:pt>
          <cx:pt idx="14644">5200</cx:pt>
          <cx:pt idx="14645">5300</cx:pt>
          <cx:pt idx="14646">2500</cx:pt>
          <cx:pt idx="14647">1200</cx:pt>
          <cx:pt idx="14648">5000</cx:pt>
          <cx:pt idx="14649">3300</cx:pt>
          <cx:pt idx="14650">2900</cx:pt>
          <cx:pt idx="14651">2300</cx:pt>
          <cx:pt idx="14652">2700</cx:pt>
          <cx:pt idx="14653">1900</cx:pt>
          <cx:pt idx="14654">2300</cx:pt>
          <cx:pt idx="14655">2100</cx:pt>
          <cx:pt idx="14656">1600</cx:pt>
          <cx:pt idx="14657">1100</cx:pt>
          <cx:pt idx="14658">1200</cx:pt>
          <cx:pt idx="14659">4200</cx:pt>
          <cx:pt idx="14660">2600</cx:pt>
          <cx:pt idx="14661">3100</cx:pt>
          <cx:pt idx="14662">3800</cx:pt>
          <cx:pt idx="14663">1600</cx:pt>
          <cx:pt idx="14664">2200</cx:pt>
          <cx:pt idx="14665">600</cx:pt>
          <cx:pt idx="14666">2600</cx:pt>
          <cx:pt idx="14667">700</cx:pt>
          <cx:pt idx="14668">200</cx:pt>
          <cx:pt idx="14669">3700</cx:pt>
          <cx:pt idx="14670">4300</cx:pt>
          <cx:pt idx="14671">4500</cx:pt>
          <cx:pt idx="14672">5000</cx:pt>
          <cx:pt idx="14673">5700</cx:pt>
          <cx:pt idx="14674">4400</cx:pt>
          <cx:pt idx="14675">4500</cx:pt>
          <cx:pt idx="14676">4200</cx:pt>
          <cx:pt idx="14677">3500</cx:pt>
          <cx:pt idx="14678">3800</cx:pt>
          <cx:pt idx="14679">5100</cx:pt>
          <cx:pt idx="14680">4600</cx:pt>
          <cx:pt idx="14681">4700</cx:pt>
          <cx:pt idx="14682">3000</cx:pt>
          <cx:pt idx="14683">2200</cx:pt>
          <cx:pt idx="14684">8800</cx:pt>
          <cx:pt idx="14685">3700</cx:pt>
          <cx:pt idx="14686">3400</cx:pt>
          <cx:pt idx="14687">3000</cx:pt>
          <cx:pt idx="14688">2500</cx:pt>
          <cx:pt idx="14689">2500</cx:pt>
          <cx:pt idx="14690">2500</cx:pt>
          <cx:pt idx="14691">3800</cx:pt>
          <cx:pt idx="14692">3100</cx:pt>
          <cx:pt idx="14693">2600</cx:pt>
          <cx:pt idx="14694">1500</cx:pt>
          <cx:pt idx="14695">4400</cx:pt>
          <cx:pt idx="14696">2200</cx:pt>
          <cx:pt idx="14697">3400</cx:pt>
          <cx:pt idx="14698">3400</cx:pt>
          <cx:pt idx="14699">3400</cx:pt>
          <cx:pt idx="14700">3300</cx:pt>
          <cx:pt idx="14701">300</cx:pt>
          <cx:pt idx="14702">1300</cx:pt>
          <cx:pt idx="14703">1400</cx:pt>
          <cx:pt idx="14704">1100</cx:pt>
          <cx:pt idx="14705">1000</cx:pt>
          <cx:pt idx="14706">2700</cx:pt>
          <cx:pt idx="14707">3000</cx:pt>
          <cx:pt idx="14708">2500</cx:pt>
          <cx:pt idx="14709">2900</cx:pt>
          <cx:pt idx="14710">2900</cx:pt>
          <cx:pt idx="14711">2700</cx:pt>
          <cx:pt idx="14712">3000</cx:pt>
          <cx:pt idx="14713">2300</cx:pt>
          <cx:pt idx="14714">2400</cx:pt>
          <cx:pt idx="14715">2500</cx:pt>
          <cx:pt idx="14716">2300</cx:pt>
          <cx:pt idx="14717">2500</cx:pt>
          <cx:pt idx="14718">1800</cx:pt>
          <cx:pt idx="14719">2500</cx:pt>
          <cx:pt idx="14720">2900</cx:pt>
          <cx:pt idx="14721">3400</cx:pt>
          <cx:pt idx="14722">1700</cx:pt>
          <cx:pt idx="14723">2000</cx:pt>
          <cx:pt idx="14724">2700</cx:pt>
          <cx:pt idx="14725">3300</cx:pt>
          <cx:pt idx="14726">2700</cx:pt>
          <cx:pt idx="14727">3000</cx:pt>
          <cx:pt idx="14728">2000</cx:pt>
          <cx:pt idx="14729">3000</cx:pt>
          <cx:pt idx="14730">10400</cx:pt>
          <cx:pt idx="14731">9300</cx:pt>
          <cx:pt idx="14732">6200</cx:pt>
          <cx:pt idx="14733">7500</cx:pt>
          <cx:pt idx="14734">7800</cx:pt>
          <cx:pt idx="14735">7800</cx:pt>
          <cx:pt idx="14736">6600</cx:pt>
          <cx:pt idx="14737">6300</cx:pt>
          <cx:pt idx="14738">5400</cx:pt>
          <cx:pt idx="14739">6500</cx:pt>
          <cx:pt idx="14740">6600</cx:pt>
          <cx:pt idx="14741">5500</cx:pt>
          <cx:pt idx="14742">2600</cx:pt>
          <cx:pt idx="14743">2700</cx:pt>
          <cx:pt idx="14744">4000</cx:pt>
          <cx:pt idx="14745">3000</cx:pt>
          <cx:pt idx="14746">2900</cx:pt>
          <cx:pt idx="14747">2800</cx:pt>
          <cx:pt idx="14748">8500</cx:pt>
          <cx:pt idx="14749">2700</cx:pt>
          <cx:pt idx="14750">2700</cx:pt>
          <cx:pt idx="14751">2900</cx:pt>
          <cx:pt idx="14752">2100</cx:pt>
          <cx:pt idx="14753">3200</cx:pt>
          <cx:pt idx="14754">1300</cx:pt>
          <cx:pt idx="14755">1000</cx:pt>
          <cx:pt idx="14756">700</cx:pt>
          <cx:pt idx="14757">1500</cx:pt>
          <cx:pt idx="14758">3700</cx:pt>
          <cx:pt idx="14759">6600</cx:pt>
          <cx:pt idx="14760">10500</cx:pt>
          <cx:pt idx="14761">4800</cx:pt>
          <cx:pt idx="14762">900</cx:pt>
          <cx:pt idx="14763">800</cx:pt>
          <cx:pt idx="14764">800</cx:pt>
          <cx:pt idx="14765">600</cx:pt>
          <cx:pt idx="14766">14600</cx:pt>
          <cx:pt idx="14767">2900</cx:pt>
          <cx:pt idx="14768">2600</cx:pt>
          <cx:pt idx="14769">1800</cx:pt>
          <cx:pt idx="14770">3900</cx:pt>
          <cx:pt idx="14771">2400</cx:pt>
          <cx:pt idx="14772">3800</cx:pt>
          <cx:pt idx="14773">3200</cx:pt>
          <cx:pt idx="14774">3000</cx:pt>
          <cx:pt idx="14775">3600</cx:pt>
          <cx:pt idx="14776">3500</cx:pt>
          <cx:pt idx="14777">3200</cx:pt>
          <cx:pt idx="14778">3300</cx:pt>
          <cx:pt idx="14779">4500</cx:pt>
          <cx:pt idx="14780">3600</cx:pt>
          <cx:pt idx="14781">5400</cx:pt>
          <cx:pt idx="14782">5500</cx:pt>
          <cx:pt idx="14783">3200</cx:pt>
          <cx:pt idx="14784">4600</cx:pt>
          <cx:pt idx="14785">4000</cx:pt>
          <cx:pt idx="14786">3400</cx:pt>
          <cx:pt idx="14787">3600</cx:pt>
          <cx:pt idx="14788">4100</cx:pt>
          <cx:pt idx="14789">3300</cx:pt>
          <cx:pt idx="14790">2000</cx:pt>
          <cx:pt idx="14791">2200</cx:pt>
          <cx:pt idx="14792">2300</cx:pt>
          <cx:pt idx="14793">1900</cx:pt>
          <cx:pt idx="14794">2300</cx:pt>
          <cx:pt idx="14795">1100</cx:pt>
          <cx:pt idx="14796">1900</cx:pt>
          <cx:pt idx="14797">1700</cx:pt>
          <cx:pt idx="14798">1500</cx:pt>
          <cx:pt idx="14799">2100</cx:pt>
          <cx:pt idx="14800">1600</cx:pt>
          <cx:pt idx="14801">2100</cx:pt>
          <cx:pt idx="14802">5100</cx:pt>
          <cx:pt idx="14803">5000</cx:pt>
          <cx:pt idx="14804">8900</cx:pt>
          <cx:pt idx="14805">6900</cx:pt>
          <cx:pt idx="14806">7400</cx:pt>
          <cx:pt idx="14807">7400</cx:pt>
          <cx:pt idx="14808">9200</cx:pt>
          <cx:pt idx="14809">10000</cx:pt>
          <cx:pt idx="14810">6200</cx:pt>
          <cx:pt idx="14811">8300</cx:pt>
          <cx:pt idx="14812">6400</cx:pt>
          <cx:pt idx="14813">6700</cx:pt>
          <cx:pt idx="14814">1600</cx:pt>
          <cx:pt idx="14815">2100</cx:pt>
          <cx:pt idx="14816">4900</cx:pt>
          <cx:pt idx="14817">2200</cx:pt>
          <cx:pt idx="14818">1800</cx:pt>
          <cx:pt idx="14819">2100</cx:pt>
          <cx:pt idx="14820">2200</cx:pt>
          <cx:pt idx="14821">3200</cx:pt>
          <cx:pt idx="14822">2000</cx:pt>
          <cx:pt idx="14823">2300</cx:pt>
          <cx:pt idx="14824">1600</cx:pt>
          <cx:pt idx="14825">1400</cx:pt>
          <cx:pt idx="14826">3700</cx:pt>
          <cx:pt idx="14827">4500</cx:pt>
          <cx:pt idx="14828">3700</cx:pt>
          <cx:pt idx="14829">4000</cx:pt>
          <cx:pt idx="14830">4900</cx:pt>
          <cx:pt idx="14831">200</cx:pt>
          <cx:pt idx="14832">6100</cx:pt>
          <cx:pt idx="14833">3500</cx:pt>
          <cx:pt idx="14834">2800</cx:pt>
          <cx:pt idx="14835">3400</cx:pt>
          <cx:pt idx="14836">3000</cx:pt>
          <cx:pt idx="14837">3500</cx:pt>
          <cx:pt idx="14838">2600</cx:pt>
          <cx:pt idx="14839">1500</cx:pt>
          <cx:pt idx="14840">0</cx:pt>
          <cx:pt idx="14841">0</cx:pt>
          <cx:pt idx="14842">0</cx:pt>
          <cx:pt idx="14843">0</cx:pt>
          <cx:pt idx="14844">400</cx:pt>
          <cx:pt idx="14845">100</cx:pt>
          <cx:pt idx="14846">0</cx:pt>
          <cx:pt idx="14847">2000</cx:pt>
          <cx:pt idx="14848">2200</cx:pt>
          <cx:pt idx="14849">2700</cx:pt>
          <cx:pt idx="14850">1000</cx:pt>
          <cx:pt idx="14851">1000</cx:pt>
          <cx:pt idx="14852">1000</cx:pt>
          <cx:pt idx="14853">1100</cx:pt>
          <cx:pt idx="14854">900</cx:pt>
          <cx:pt idx="14855">900</cx:pt>
          <cx:pt idx="14856">900</cx:pt>
          <cx:pt idx="14857">1200</cx:pt>
          <cx:pt idx="14858">1200</cx:pt>
          <cx:pt idx="14859">1000</cx:pt>
          <cx:pt idx="14860">1100</cx:pt>
          <cx:pt idx="14861">1000</cx:pt>
          <cx:pt idx="14862">2600</cx:pt>
          <cx:pt idx="14863">4800</cx:pt>
          <cx:pt idx="14864">4400</cx:pt>
          <cx:pt idx="14865">3900</cx:pt>
          <cx:pt idx="14866">4400</cx:pt>
          <cx:pt idx="14867">3200</cx:pt>
          <cx:pt idx="14868">4600</cx:pt>
          <cx:pt idx="14869">2900</cx:pt>
          <cx:pt idx="14870">3300</cx:pt>
          <cx:pt idx="14871">8200</cx:pt>
          <cx:pt idx="14872">9400</cx:pt>
          <cx:pt idx="14873">8700</cx:pt>
          <cx:pt idx="14874">2600</cx:pt>
          <cx:pt idx="14875">3600</cx:pt>
          <cx:pt idx="14876">3600</cx:pt>
          <cx:pt idx="14877">2300</cx:pt>
          <cx:pt idx="14878">3500</cx:pt>
          <cx:pt idx="14879">2900</cx:pt>
          <cx:pt idx="14880">2200</cx:pt>
          <cx:pt idx="14881">3200</cx:pt>
          <cx:pt idx="14882">3400</cx:pt>
          <cx:pt idx="14883">3900</cx:pt>
          <cx:pt idx="14884">2900</cx:pt>
          <cx:pt idx="14885">2800</cx:pt>
          <cx:pt idx="14886">4200</cx:pt>
          <cx:pt idx="14887">5200</cx:pt>
          <cx:pt idx="14888">33500</cx:pt>
          <cx:pt idx="14889">4800</cx:pt>
          <cx:pt idx="14890">4600</cx:pt>
          <cx:pt idx="14891">7900</cx:pt>
          <cx:pt idx="14892">7300</cx:pt>
          <cx:pt idx="14893">400</cx:pt>
          <cx:pt idx="14894">0</cx:pt>
          <cx:pt idx="14895">15900</cx:pt>
          <cx:pt idx="14896">9300</cx:pt>
          <cx:pt idx="14897">8000</cx:pt>
          <cx:pt idx="14898">2700</cx:pt>
          <cx:pt idx="14899">3700</cx:pt>
          <cx:pt idx="14900">2100</cx:pt>
          <cx:pt idx="14901">3600</cx:pt>
          <cx:pt idx="14902">2900</cx:pt>
          <cx:pt idx="14903">2400</cx:pt>
          <cx:pt idx="14904">2200</cx:pt>
          <cx:pt idx="14905">2700</cx:pt>
          <cx:pt idx="14906">3100</cx:pt>
          <cx:pt idx="14907">2600</cx:pt>
          <cx:pt idx="14908">3300</cx:pt>
          <cx:pt idx="14909">3800</cx:pt>
          <cx:pt idx="14910">3500</cx:pt>
          <cx:pt idx="14911">3500</cx:pt>
          <cx:pt idx="14912">0</cx:pt>
          <cx:pt idx="14913">100</cx:pt>
          <cx:pt idx="14914">0</cx:pt>
          <cx:pt idx="14915">0</cx:pt>
          <cx:pt idx="14916">200</cx:pt>
          <cx:pt idx="14917">400</cx:pt>
          <cx:pt idx="14918">700</cx:pt>
          <cx:pt idx="14919">1000</cx:pt>
          <cx:pt idx="14920">7300</cx:pt>
          <cx:pt idx="14921">4900</cx:pt>
          <cx:pt idx="14922">6900</cx:pt>
          <cx:pt idx="14923">10600</cx:pt>
          <cx:pt idx="14924">11200</cx:pt>
          <cx:pt idx="14925">6800</cx:pt>
          <cx:pt idx="14926">7400</cx:pt>
          <cx:pt idx="14927">6000</cx:pt>
          <cx:pt idx="14928">7200</cx:pt>
          <cx:pt idx="14929">9600</cx:pt>
          <cx:pt idx="14930">800</cx:pt>
          <cx:pt idx="14931">800</cx:pt>
          <cx:pt idx="14932">1500</cx:pt>
          <cx:pt idx="14933">2100</cx:pt>
          <cx:pt idx="14934">2500</cx:pt>
          <cx:pt idx="14935">2400</cx:pt>
          <cx:pt idx="14936">2100</cx:pt>
          <cx:pt idx="14937">2000</cx:pt>
          <cx:pt idx="14938">2100</cx:pt>
          <cx:pt idx="14939">2000</cx:pt>
          <cx:pt idx="14940">1800</cx:pt>
          <cx:pt idx="14941">2000</cx:pt>
          <cx:pt idx="14942">3100</cx:pt>
          <cx:pt idx="14943">2100</cx:pt>
          <cx:pt idx="14944">1400</cx:pt>
          <cx:pt idx="14945">1700</cx:pt>
          <cx:pt idx="14946">1800</cx:pt>
          <cx:pt idx="14947">2200</cx:pt>
          <cx:pt idx="14948">1600</cx:pt>
          <cx:pt idx="14949">1500</cx:pt>
          <cx:pt idx="14950">2100</cx:pt>
          <cx:pt idx="14951">1500</cx:pt>
          <cx:pt idx="14952">1800</cx:pt>
          <cx:pt idx="14953">1500</cx:pt>
          <cx:pt idx="14954">1500</cx:pt>
          <cx:pt idx="14955">1500</cx:pt>
          <cx:pt idx="14956">3400</cx:pt>
          <cx:pt idx="14957">6500</cx:pt>
          <cx:pt idx="14958">19100</cx:pt>
          <cx:pt idx="14959">8200</cx:pt>
          <cx:pt idx="14960">5600</cx:pt>
          <cx:pt idx="14961">4600</cx:pt>
          <cx:pt idx="14962">6200</cx:pt>
          <cx:pt idx="14963">5500</cx:pt>
          <cx:pt idx="14964">5400</cx:pt>
          <cx:pt idx="14965">5400</cx:pt>
          <cx:pt idx="14966">5200</cx:pt>
          <cx:pt idx="14967">5400</cx:pt>
          <cx:pt idx="14968">3400</cx:pt>
          <cx:pt idx="14969">3800</cx:pt>
          <cx:pt idx="14970">2700</cx:pt>
          <cx:pt idx="14971">3300</cx:pt>
          <cx:pt idx="14972">3300</cx:pt>
          <cx:pt idx="14973">3500</cx:pt>
          <cx:pt idx="14974">2900</cx:pt>
          <cx:pt idx="14975">3600</cx:pt>
          <cx:pt idx="14976">3800</cx:pt>
          <cx:pt idx="14977">3400</cx:pt>
          <cx:pt idx="14978">3300</cx:pt>
          <cx:pt idx="14979">4000</cx:pt>
          <cx:pt idx="14980">7000</cx:pt>
          <cx:pt idx="14981">2700</cx:pt>
          <cx:pt idx="14982">3300</cx:pt>
          <cx:pt idx="14983">2100</cx:pt>
          <cx:pt idx="14984">2700</cx:pt>
          <cx:pt idx="14985">2000</cx:pt>
          <cx:pt idx="14986">4300</cx:pt>
          <cx:pt idx="14987">3000</cx:pt>
          <cx:pt idx="14988">4000</cx:pt>
          <cx:pt idx="14989">2900</cx:pt>
          <cx:pt idx="14990">4000</cx:pt>
          <cx:pt idx="14991">3700</cx:pt>
          <cx:pt idx="14992">5600</cx:pt>
          <cx:pt idx="14993">3800</cx:pt>
          <cx:pt idx="14994">6800</cx:pt>
          <cx:pt idx="14995">6200</cx:pt>
          <cx:pt idx="14996">3800</cx:pt>
          <cx:pt idx="14997">4100</cx:pt>
          <cx:pt idx="14998">3700</cx:pt>
          <cx:pt idx="14999">4500</cx:pt>
          <cx:pt idx="15000">3800</cx:pt>
          <cx:pt idx="15001">5200</cx:pt>
          <cx:pt idx="15002">4000</cx:pt>
          <cx:pt idx="15003">4400</cx:pt>
          <cx:pt idx="15004">11500</cx:pt>
          <cx:pt idx="15005">13500</cx:pt>
          <cx:pt idx="15006">10900</cx:pt>
          <cx:pt idx="15007">12500</cx:pt>
          <cx:pt idx="15008">10500</cx:pt>
          <cx:pt idx="15009">9800</cx:pt>
          <cx:pt idx="15010">11200</cx:pt>
          <cx:pt idx="15011">9700</cx:pt>
          <cx:pt idx="15012">10400</cx:pt>
          <cx:pt idx="15013">10500</cx:pt>
          <cx:pt idx="15014">9900</cx:pt>
          <cx:pt idx="15015">10500</cx:pt>
          <cx:pt idx="15016">4200</cx:pt>
          <cx:pt idx="15017">4800</cx:pt>
          <cx:pt idx="15018">4300</cx:pt>
          <cx:pt idx="15019">3200</cx:pt>
          <cx:pt idx="15020">4000</cx:pt>
          <cx:pt idx="15021">4000</cx:pt>
          <cx:pt idx="15022">4400</cx:pt>
          <cx:pt idx="15023">4200</cx:pt>
          <cx:pt idx="15024">5200</cx:pt>
          <cx:pt idx="15025">4500</cx:pt>
          <cx:pt idx="15026">4700</cx:pt>
          <cx:pt idx="15027">4600</cx:pt>
          <cx:pt idx="15028">4300</cx:pt>
          <cx:pt idx="15029">4000</cx:pt>
          <cx:pt idx="15030">3200</cx:pt>
          <cx:pt idx="15031">4800</cx:pt>
          <cx:pt idx="15032">5700</cx:pt>
          <cx:pt idx="15033">5400</cx:pt>
          <cx:pt idx="15034">6000</cx:pt>
          <cx:pt idx="15035">4500</cx:pt>
          <cx:pt idx="15036">4200</cx:pt>
          <cx:pt idx="15037">6400</cx:pt>
          <cx:pt idx="15038">5400</cx:pt>
          <cx:pt idx="15039">6500</cx:pt>
          <cx:pt idx="15040">9300</cx:pt>
          <cx:pt idx="15041">11800</cx:pt>
          <cx:pt idx="15042">10800</cx:pt>
          <cx:pt idx="15043">11600</cx:pt>
          <cx:pt idx="15044">8500</cx:pt>
          <cx:pt idx="15045">8400</cx:pt>
          <cx:pt idx="15046">9200</cx:pt>
          <cx:pt idx="15047">11400</cx:pt>
          <cx:pt idx="15048">11400</cx:pt>
          <cx:pt idx="15049">12500</cx:pt>
          <cx:pt idx="15050">11800</cx:pt>
          <cx:pt idx="15051">12600</cx:pt>
          <cx:pt idx="15052">4000</cx:pt>
          <cx:pt idx="15053">9000</cx:pt>
          <cx:pt idx="15054">1700</cx:pt>
          <cx:pt idx="15055">2400</cx:pt>
          <cx:pt idx="15056">2900</cx:pt>
          <cx:pt idx="15057">3400</cx:pt>
          <cx:pt idx="15058">1900</cx:pt>
          <cx:pt idx="15059">1300</cx:pt>
          <cx:pt idx="15060">1300</cx:pt>
          <cx:pt idx="15061">2000</cx:pt>
          <cx:pt idx="15062">2500</cx:pt>
          <cx:pt idx="15063">1900</cx:pt>
          <cx:pt idx="15064">4900</cx:pt>
          <cx:pt idx="15065">10500</cx:pt>
          <cx:pt idx="15066">8400</cx:pt>
          <cx:pt idx="15067">5700</cx:pt>
          <cx:pt idx="15068">7600</cx:pt>
          <cx:pt idx="15069">5700</cx:pt>
          <cx:pt idx="15070">5000</cx:pt>
          <cx:pt idx="15071">4300</cx:pt>
          <cx:pt idx="15072">5200</cx:pt>
          <cx:pt idx="15073">5300</cx:pt>
          <cx:pt idx="15074">5800</cx:pt>
          <cx:pt idx="15075">5300</cx:pt>
          <cx:pt idx="15076">3700</cx:pt>
          <cx:pt idx="15077">4300</cx:pt>
          <cx:pt idx="15078">3100</cx:pt>
          <cx:pt idx="15079">5400</cx:pt>
          <cx:pt idx="15080">4100</cx:pt>
          <cx:pt idx="15081">5400</cx:pt>
          <cx:pt idx="15082">5700</cx:pt>
          <cx:pt idx="15083">6800</cx:pt>
          <cx:pt idx="15084">6400</cx:pt>
          <cx:pt idx="15085">6400</cx:pt>
          <cx:pt idx="15086">5300</cx:pt>
          <cx:pt idx="15087">5900</cx:pt>
          <cx:pt idx="15088">1800</cx:pt>
          <cx:pt idx="15089">2500</cx:pt>
          <cx:pt idx="15090">4000</cx:pt>
          <cx:pt idx="15091">2700</cx:pt>
          <cx:pt idx="15092">5000</cx:pt>
          <cx:pt idx="15093">6800</cx:pt>
          <cx:pt idx="15094">1800</cx:pt>
          <cx:pt idx="15095">2900</cx:pt>
          <cx:pt idx="15096">3400</cx:pt>
          <cx:pt idx="15097">3700</cx:pt>
          <cx:pt idx="15098">4200</cx:pt>
          <cx:pt idx="15099">3700</cx:pt>
          <cx:pt idx="15100">3700</cx:pt>
          <cx:pt idx="15101">4800</cx:pt>
          <cx:pt idx="15102">4300</cx:pt>
          <cx:pt idx="15103">4300</cx:pt>
          <cx:pt idx="15104">5500</cx:pt>
          <cx:pt idx="15105">5100</cx:pt>
          <cx:pt idx="15106">3100</cx:pt>
          <cx:pt idx="15107">3000</cx:pt>
          <cx:pt idx="15108">3200</cx:pt>
          <cx:pt idx="15109">3800</cx:pt>
          <cx:pt idx="15110">7200</cx:pt>
          <cx:pt idx="15111">7000</cx:pt>
          <cx:pt idx="15112">10800</cx:pt>
          <cx:pt idx="15113">11800</cx:pt>
          <cx:pt idx="15114">7000</cx:pt>
          <cx:pt idx="15115">8500</cx:pt>
          <cx:pt idx="15116">9000</cx:pt>
          <cx:pt idx="15117">8600</cx:pt>
          <cx:pt idx="15118">9100</cx:pt>
          <cx:pt idx="15119">8800</cx:pt>
          <cx:pt idx="15120">9100</cx:pt>
          <cx:pt idx="15121">9800</cx:pt>
          <cx:pt idx="15122">7600</cx:pt>
          <cx:pt idx="15123">9800</cx:pt>
          <cx:pt idx="15124">6100</cx:pt>
          <cx:pt idx="15125">100</cx:pt>
          <cx:pt idx="15126">200</cx:pt>
          <cx:pt idx="15127">100</cx:pt>
          <cx:pt idx="15128">0</cx:pt>
          <cx:pt idx="15129">0</cx:pt>
          <cx:pt idx="15130">0</cx:pt>
          <cx:pt idx="15131">7700</cx:pt>
          <cx:pt idx="15132">9300</cx:pt>
          <cx:pt idx="15133">9100</cx:pt>
          <cx:pt idx="15134">3100</cx:pt>
          <cx:pt idx="15135">3300</cx:pt>
          <cx:pt idx="15136">3000</cx:pt>
          <cx:pt idx="15137">4300</cx:pt>
          <cx:pt idx="15138">2200</cx:pt>
          <cx:pt idx="15139">4200</cx:pt>
          <cx:pt idx="15140">3300</cx:pt>
          <cx:pt idx="15141">3200</cx:pt>
          <cx:pt idx="15142">2800</cx:pt>
          <cx:pt idx="15143">3800</cx:pt>
          <cx:pt idx="15144">3800</cx:pt>
          <cx:pt idx="15145">3400</cx:pt>
          <cx:pt idx="15146">0</cx:pt>
          <cx:pt idx="15147">0</cx:pt>
          <cx:pt idx="15148">0</cx:pt>
          <cx:pt idx="15149">0</cx:pt>
          <cx:pt idx="15150">0</cx:pt>
          <cx:pt idx="15151">0</cx:pt>
          <cx:pt idx="15152">0</cx:pt>
          <cx:pt idx="15153">0</cx:pt>
          <cx:pt idx="15154">0</cx:pt>
          <cx:pt idx="15155">0</cx:pt>
          <cx:pt idx="15156">1800</cx:pt>
          <cx:pt idx="15157">1900</cx:pt>
          <cx:pt idx="15158">1600</cx:pt>
          <cx:pt idx="15159">6600</cx:pt>
          <cx:pt idx="15160">4100</cx:pt>
          <cx:pt idx="15161">7400</cx:pt>
          <cx:pt idx="15162">7800</cx:pt>
          <cx:pt idx="15163">6900</cx:pt>
          <cx:pt idx="15164">4800</cx:pt>
          <cx:pt idx="15165">6800</cx:pt>
          <cx:pt idx="15166">5200</cx:pt>
          <cx:pt idx="15167">5400</cx:pt>
          <cx:pt idx="15168">7400</cx:pt>
          <cx:pt idx="15169">5400</cx:pt>
          <cx:pt idx="15170">4800</cx:pt>
          <cx:pt idx="15171">2100</cx:pt>
          <cx:pt idx="15172">2900</cx:pt>
          <cx:pt idx="15173">2500</cx:pt>
          <cx:pt idx="15174">2800</cx:pt>
          <cx:pt idx="15175">2100</cx:pt>
          <cx:pt idx="15176">1600</cx:pt>
          <cx:pt idx="15177">2400</cx:pt>
          <cx:pt idx="15178">1800</cx:pt>
          <cx:pt idx="15179">2000</cx:pt>
          <cx:pt idx="15180">1900</cx:pt>
          <cx:pt idx="15181">2400</cx:pt>
          <cx:pt idx="15182">2200</cx:pt>
          <cx:pt idx="15183">1600</cx:pt>
          <cx:pt idx="15184">1300</cx:pt>
          <cx:pt idx="15185">1400</cx:pt>
          <cx:pt idx="15186">1100</cx:pt>
          <cx:pt idx="15187">1200</cx:pt>
          <cx:pt idx="15188">1100</cx:pt>
          <cx:pt idx="15189">1300</cx:pt>
          <cx:pt idx="15190">1400</cx:pt>
          <cx:pt idx="15191">1200</cx:pt>
          <cx:pt idx="15192">1200</cx:pt>
          <cx:pt idx="15193">1300</cx:pt>
          <cx:pt idx="15194">1100</cx:pt>
          <cx:pt idx="15195">4400</cx:pt>
          <cx:pt idx="15196">5100</cx:pt>
          <cx:pt idx="15197">5500</cx:pt>
          <cx:pt idx="15198">6000</cx:pt>
          <cx:pt idx="15199">5000</cx:pt>
          <cx:pt idx="15200">5500</cx:pt>
          <cx:pt idx="15201">6400</cx:pt>
          <cx:pt idx="15202">5700</cx:pt>
          <cx:pt idx="15203">4500</cx:pt>
          <cx:pt idx="15204">8200</cx:pt>
          <cx:pt idx="15205">7900</cx:pt>
          <cx:pt idx="15206">8100</cx:pt>
          <cx:pt idx="15207">2900</cx:pt>
          <cx:pt idx="15208">2700</cx:pt>
          <cx:pt idx="15209">4100</cx:pt>
          <cx:pt idx="15210">4900</cx:pt>
          <cx:pt idx="15211">5500</cx:pt>
          <cx:pt idx="15212">4600</cx:pt>
          <cx:pt idx="15213">2400</cx:pt>
          <cx:pt idx="15214">3000</cx:pt>
          <cx:pt idx="15215">2000</cx:pt>
          <cx:pt idx="15216">2600</cx:pt>
          <cx:pt idx="15217">3300</cx:pt>
          <cx:pt idx="15218">3900</cx:pt>
          <cx:pt idx="15219">900</cx:pt>
          <cx:pt idx="15220">800</cx:pt>
          <cx:pt idx="15221">700</cx:pt>
          <cx:pt idx="15222">900</cx:pt>
          <cx:pt idx="15223">600</cx:pt>
          <cx:pt idx="15224">800</cx:pt>
          <cx:pt idx="15225">800</cx:pt>
          <cx:pt idx="15226">500</cx:pt>
          <cx:pt idx="15227">800</cx:pt>
          <cx:pt idx="15228">700</cx:pt>
          <cx:pt idx="15229">600</cx:pt>
          <cx:pt idx="15230">900</cx:pt>
          <cx:pt idx="15231">2600</cx:pt>
          <cx:pt idx="15232">2900</cx:pt>
          <cx:pt idx="15233">2000</cx:pt>
          <cx:pt idx="15234">3300</cx:pt>
          <cx:pt idx="15235">3200</cx:pt>
          <cx:pt idx="15236">3300</cx:pt>
          <cx:pt idx="15237">3700</cx:pt>
          <cx:pt idx="15238">6800</cx:pt>
          <cx:pt idx="15239">12600</cx:pt>
          <cx:pt idx="15240">7400</cx:pt>
          <cx:pt idx="15241">1900</cx:pt>
          <cx:pt idx="15242">1800</cx:pt>
          <cx:pt idx="15243">600</cx:pt>
          <cx:pt idx="15244">600</cx:pt>
          <cx:pt idx="15245">500</cx:pt>
          <cx:pt idx="15246">800</cx:pt>
          <cx:pt idx="15247">1200</cx:pt>
          <cx:pt idx="15248">0</cx:pt>
          <cx:pt idx="15249">500</cx:pt>
          <cx:pt idx="15250">600</cx:pt>
          <cx:pt idx="15251">500</cx:pt>
          <cx:pt idx="15252">600</cx:pt>
          <cx:pt idx="15253">500</cx:pt>
          <cx:pt idx="15254">600</cx:pt>
          <cx:pt idx="15255">3100</cx:pt>
          <cx:pt idx="15256">3500</cx:pt>
          <cx:pt idx="15257">3300</cx:pt>
          <cx:pt idx="15258">4000</cx:pt>
          <cx:pt idx="15259">3600</cx:pt>
          <cx:pt idx="15260">3400</cx:pt>
          <cx:pt idx="15261">3700</cx:pt>
          <cx:pt idx="15262">3100</cx:pt>
          <cx:pt idx="15263">2500</cx:pt>
          <cx:pt idx="15264">4000</cx:pt>
          <cx:pt idx="15265">3200</cx:pt>
          <cx:pt idx="15266">2400</cx:pt>
          <cx:pt idx="15267">1700</cx:pt>
          <cx:pt idx="15268">1800</cx:pt>
          <cx:pt idx="15269">1800</cx:pt>
          <cx:pt idx="15270">2000</cx:pt>
          <cx:pt idx="15271">1900</cx:pt>
          <cx:pt idx="15272">2400</cx:pt>
          <cx:pt idx="15273">2000</cx:pt>
          <cx:pt idx="15274">1500</cx:pt>
          <cx:pt idx="15275">1500</cx:pt>
          <cx:pt idx="15276">2200</cx:pt>
          <cx:pt idx="15277">2100</cx:pt>
          <cx:pt idx="15278">2500</cx:pt>
          <cx:pt idx="15279">1900</cx:pt>
          <cx:pt idx="15280">2900</cx:pt>
          <cx:pt idx="15281">4700</cx:pt>
          <cx:pt idx="15282">3400</cx:pt>
          <cx:pt idx="15283">3200</cx:pt>
          <cx:pt idx="15284">2700</cx:pt>
          <cx:pt idx="15285">2900</cx:pt>
          <cx:pt idx="15286">3000</cx:pt>
          <cx:pt idx="15287">2800</cx:pt>
          <cx:pt idx="15288">3600</cx:pt>
          <cx:pt idx="15289">2900</cx:pt>
          <cx:pt idx="15290">2400</cx:pt>
          <cx:pt idx="15291">1200</cx:pt>
          <cx:pt idx="15292">8300</cx:pt>
          <cx:pt idx="15293">8700</cx:pt>
          <cx:pt idx="15294">1900</cx:pt>
          <cx:pt idx="15295">1800</cx:pt>
          <cx:pt idx="15296">3100</cx:pt>
          <cx:pt idx="15297">1400</cx:pt>
          <cx:pt idx="15298">1000</cx:pt>
          <cx:pt idx="15299">1500</cx:pt>
          <cx:pt idx="15300">1500</cx:pt>
          <cx:pt idx="15301">1400</cx:pt>
          <cx:pt idx="15302">1300</cx:pt>
          <cx:pt idx="15303">3200</cx:pt>
          <cx:pt idx="15304">2900</cx:pt>
          <cx:pt idx="15305">2800</cx:pt>
          <cx:pt idx="15306">3500</cx:pt>
          <cx:pt idx="15307">2500</cx:pt>
          <cx:pt idx="15308">2800</cx:pt>
          <cx:pt idx="15309">3100</cx:pt>
          <cx:pt idx="15310">1800</cx:pt>
          <cx:pt idx="15311">3100</cx:pt>
          <cx:pt idx="15312">1900</cx:pt>
          <cx:pt idx="15313">1100</cx:pt>
          <cx:pt idx="15314">1400</cx:pt>
          <cx:pt idx="15315">8200</cx:pt>
          <cx:pt idx="15316">7900</cx:pt>
          <cx:pt idx="15317">16000</cx:pt>
          <cx:pt idx="15318">14000</cx:pt>
          <cx:pt idx="15319">6700</cx:pt>
          <cx:pt idx="15320">8900</cx:pt>
          <cx:pt idx="15321">5700</cx:pt>
          <cx:pt idx="15322">7000</cx:pt>
          <cx:pt idx="15323">8300</cx:pt>
          <cx:pt idx="15324">7300</cx:pt>
          <cx:pt idx="15325">7300</cx:pt>
          <cx:pt idx="15326">19900</cx:pt>
          <cx:pt idx="15327">2200</cx:pt>
          <cx:pt idx="15328">2600</cx:pt>
          <cx:pt idx="15329">2300</cx:pt>
          <cx:pt idx="15330">2100</cx:pt>
          <cx:pt idx="15331">1700</cx:pt>
          <cx:pt idx="15332">1700</cx:pt>
          <cx:pt idx="15333">2300</cx:pt>
          <cx:pt idx="15334">1800</cx:pt>
          <cx:pt idx="15335">1700</cx:pt>
          <cx:pt idx="15336">900</cx:pt>
          <cx:pt idx="15337">1600</cx:pt>
          <cx:pt idx="15338">1600</cx:pt>
          <cx:pt idx="15339">600</cx:pt>
          <cx:pt idx="15340">1200</cx:pt>
          <cx:pt idx="15341">600</cx:pt>
          <cx:pt idx="15342">900</cx:pt>
          <cx:pt idx="15343">700</cx:pt>
          <cx:pt idx="15344">500</cx:pt>
          <cx:pt idx="15345">600</cx:pt>
          <cx:pt idx="15346">300</cx:pt>
          <cx:pt idx="15347">1100</cx:pt>
          <cx:pt idx="15348">900</cx:pt>
          <cx:pt idx="15349">800</cx:pt>
          <cx:pt idx="15350">800</cx:pt>
          <cx:pt idx="15351">1600</cx:pt>
          <cx:pt idx="15352">1700</cx:pt>
          <cx:pt idx="15353">1800</cx:pt>
          <cx:pt idx="15354">2200</cx:pt>
          <cx:pt idx="15355">1400</cx:pt>
          <cx:pt idx="15356">1800</cx:pt>
          <cx:pt idx="15357">1500</cx:pt>
          <cx:pt idx="15358">1200</cx:pt>
          <cx:pt idx="15359">1700</cx:pt>
          <cx:pt idx="15360">1600</cx:pt>
          <cx:pt idx="15361">1600</cx:pt>
          <cx:pt idx="15362">1700</cx:pt>
          <cx:pt idx="15363">1700</cx:pt>
          <cx:pt idx="15364">1400</cx:pt>
          <cx:pt idx="15365">1500</cx:pt>
          <cx:pt idx="15366">2000</cx:pt>
          <cx:pt idx="15367">1900</cx:pt>
          <cx:pt idx="15368">2100</cx:pt>
          <cx:pt idx="15369">2500</cx:pt>
          <cx:pt idx="15370">1600</cx:pt>
          <cx:pt idx="15371">1900</cx:pt>
          <cx:pt idx="15372">1300</cx:pt>
          <cx:pt idx="15373">1500</cx:pt>
          <cx:pt idx="15374">1500</cx:pt>
          <cx:pt idx="15375">2700</cx:pt>
          <cx:pt idx="15376">3400</cx:pt>
          <cx:pt idx="15377">3100</cx:pt>
          <cx:pt idx="15378">3500</cx:pt>
          <cx:pt idx="15379">3500</cx:pt>
          <cx:pt idx="15380">2400</cx:pt>
          <cx:pt idx="15381">2800</cx:pt>
          <cx:pt idx="15382">2700</cx:pt>
          <cx:pt idx="15383">2400</cx:pt>
          <cx:pt idx="15384">2900</cx:pt>
          <cx:pt idx="15385">3100</cx:pt>
          <cx:pt idx="15386">3400</cx:pt>
          <cx:pt idx="15387">7900</cx:pt>
          <cx:pt idx="15388">7900</cx:pt>
          <cx:pt idx="15389">7700</cx:pt>
          <cx:pt idx="15390">9500</cx:pt>
          <cx:pt idx="15391">7100</cx:pt>
          <cx:pt idx="15392">6600</cx:pt>
          <cx:pt idx="15393">9600</cx:pt>
          <cx:pt idx="15394">8000</cx:pt>
          <cx:pt idx="15395">8700</cx:pt>
          <cx:pt idx="15396">9200</cx:pt>
          <cx:pt idx="15397">7300</cx:pt>
          <cx:pt idx="15398">6800</cx:pt>
          <cx:pt idx="15399">1300</cx:pt>
          <cx:pt idx="15400">1600</cx:pt>
          <cx:pt idx="15401">1300</cx:pt>
          <cx:pt idx="15402">1000</cx:pt>
          <cx:pt idx="15403">1300</cx:pt>
          <cx:pt idx="15404">1400</cx:pt>
          <cx:pt idx="15405">1200</cx:pt>
          <cx:pt idx="15406">1100</cx:pt>
          <cx:pt idx="15407">1100</cx:pt>
          <cx:pt idx="15408">1700</cx:pt>
          <cx:pt idx="15409">600</cx:pt>
          <cx:pt idx="15410">500</cx:pt>
          <cx:pt idx="15411">2200</cx:pt>
          <cx:pt idx="15412">2900</cx:pt>
          <cx:pt idx="15413">2400</cx:pt>
          <cx:pt idx="15414">1700</cx:pt>
          <cx:pt idx="15415">2800</cx:pt>
          <cx:pt idx="15416">2000</cx:pt>
          <cx:pt idx="15417">45600</cx:pt>
          <cx:pt idx="15418">1100</cx:pt>
          <cx:pt idx="15419">1900</cx:pt>
          <cx:pt idx="15420">2300</cx:pt>
          <cx:pt idx="15421">1900</cx:pt>
          <cx:pt idx="15422">2200</cx:pt>
          <cx:pt idx="15423">3500</cx:pt>
          <cx:pt idx="15424">4100</cx:pt>
          <cx:pt idx="15425">3500</cx:pt>
          <cx:pt idx="15426">5900</cx:pt>
          <cx:pt idx="15427">5600</cx:pt>
          <cx:pt idx="15428">4300</cx:pt>
          <cx:pt idx="15429">5600</cx:pt>
          <cx:pt idx="15430">5500</cx:pt>
          <cx:pt idx="15431">6300</cx:pt>
          <cx:pt idx="15432">6400</cx:pt>
          <cx:pt idx="15433">7100</cx:pt>
          <cx:pt idx="15434">7300</cx:pt>
          <cx:pt idx="15435">3800</cx:pt>
          <cx:pt idx="15436">3400</cx:pt>
          <cx:pt idx="15437">4400</cx:pt>
          <cx:pt idx="15438">3300</cx:pt>
          <cx:pt idx="15439">2900</cx:pt>
          <cx:pt idx="15440">3000</cx:pt>
          <cx:pt idx="15441">4500</cx:pt>
          <cx:pt idx="15442">4800</cx:pt>
          <cx:pt idx="15443">4400</cx:pt>
          <cx:pt idx="15444">4400</cx:pt>
          <cx:pt idx="15445">4000</cx:pt>
          <cx:pt idx="15446">5500</cx:pt>
          <cx:pt idx="15447">3300</cx:pt>
          <cx:pt idx="15448">4500</cx:pt>
          <cx:pt idx="15449">5200</cx:pt>
          <cx:pt idx="15450">5900</cx:pt>
          <cx:pt idx="15451">3400</cx:pt>
          <cx:pt idx="15452">3000</cx:pt>
          <cx:pt idx="15453">4100</cx:pt>
          <cx:pt idx="15454">3500</cx:pt>
          <cx:pt idx="15455">4100</cx:pt>
          <cx:pt idx="15456">3300</cx:pt>
          <cx:pt idx="15457">2400</cx:pt>
          <cx:pt idx="15458">3200</cx:pt>
          <cx:pt idx="15459">3900</cx:pt>
          <cx:pt idx="15460">4200</cx:pt>
          <cx:pt idx="15461">5300</cx:pt>
          <cx:pt idx="15462">4800</cx:pt>
          <cx:pt idx="15463">5400</cx:pt>
          <cx:pt idx="15464">3700</cx:pt>
          <cx:pt idx="15465">4800</cx:pt>
          <cx:pt idx="15466">3700</cx:pt>
          <cx:pt idx="15467">3700</cx:pt>
          <cx:pt idx="15468">1400</cx:pt>
          <cx:pt idx="15469">0</cx:pt>
          <cx:pt idx="15470">0</cx:pt>
          <cx:pt idx="15471">1800</cx:pt>
          <cx:pt idx="15472">2200</cx:pt>
          <cx:pt idx="15473">2000</cx:pt>
          <cx:pt idx="15474">2400</cx:pt>
          <cx:pt idx="15475">2700</cx:pt>
          <cx:pt idx="15476">2800</cx:pt>
          <cx:pt idx="15477">2600</cx:pt>
          <cx:pt idx="15478">2300</cx:pt>
          <cx:pt idx="15479">3000</cx:pt>
          <cx:pt idx="15480">3000</cx:pt>
          <cx:pt idx="15481">3200</cx:pt>
          <cx:pt idx="15482">3300</cx:pt>
          <cx:pt idx="15483">5000</cx:pt>
          <cx:pt idx="15484">5000</cx:pt>
          <cx:pt idx="15485">6600</cx:pt>
          <cx:pt idx="15486">700</cx:pt>
          <cx:pt idx="15487">300</cx:pt>
          <cx:pt idx="15488">300</cx:pt>
          <cx:pt idx="15489">1200</cx:pt>
          <cx:pt idx="15490">3100</cx:pt>
          <cx:pt idx="15491">1700</cx:pt>
          <cx:pt idx="15492">4900</cx:pt>
          <cx:pt idx="15493">3900</cx:pt>
          <cx:pt idx="15494">1700</cx:pt>
          <cx:pt idx="15495">5100</cx:pt>
          <cx:pt idx="15496">5600</cx:pt>
          <cx:pt idx="15497">5500</cx:pt>
          <cx:pt idx="15498">5100</cx:pt>
          <cx:pt idx="15499">4800</cx:pt>
          <cx:pt idx="15500">4800</cx:pt>
          <cx:pt idx="15501">5900</cx:pt>
          <cx:pt idx="15502">5000</cx:pt>
          <cx:pt idx="15503">5100</cx:pt>
          <cx:pt idx="15504">5600</cx:pt>
          <cx:pt idx="15505">5000</cx:pt>
          <cx:pt idx="15506">5800</cx:pt>
          <cx:pt idx="15507">600</cx:pt>
          <cx:pt idx="15508">200</cx:pt>
          <cx:pt idx="15509">200</cx:pt>
          <cx:pt idx="15510">1000</cx:pt>
          <cx:pt idx="15511">200</cx:pt>
          <cx:pt idx="15512">100</cx:pt>
          <cx:pt idx="15513">200</cx:pt>
          <cx:pt idx="15514">200</cx:pt>
          <cx:pt idx="15515">100</cx:pt>
          <cx:pt idx="15516">1100</cx:pt>
          <cx:pt idx="15517">0</cx:pt>
          <cx:pt idx="15518">300</cx:pt>
          <cx:pt idx="15519">1700</cx:pt>
          <cx:pt idx="15520">2100</cx:pt>
          <cx:pt idx="15521">1400</cx:pt>
          <cx:pt idx="15522">1700</cx:pt>
          <cx:pt idx="15523">1700</cx:pt>
          <cx:pt idx="15524">1900</cx:pt>
          <cx:pt idx="15525">1900</cx:pt>
          <cx:pt idx="15526">1800</cx:pt>
          <cx:pt idx="15527">1900</cx:pt>
          <cx:pt idx="15528">1600</cx:pt>
          <cx:pt idx="15529">1400</cx:pt>
          <cx:pt idx="15530">1200</cx:pt>
          <cx:pt idx="15531">5100</cx:pt>
          <cx:pt idx="15532">3900</cx:pt>
          <cx:pt idx="15533">3500</cx:pt>
          <cx:pt idx="15534">4700</cx:pt>
          <cx:pt idx="15535">2700</cx:pt>
          <cx:pt idx="15536">0</cx:pt>
          <cx:pt idx="15537">200</cx:pt>
          <cx:pt idx="15538">900</cx:pt>
          <cx:pt idx="15539">1300</cx:pt>
          <cx:pt idx="15540">2000</cx:pt>
          <cx:pt idx="15541">1700</cx:pt>
          <cx:pt idx="15542">1000</cx:pt>
          <cx:pt idx="15543">1200</cx:pt>
          <cx:pt idx="15544">5600</cx:pt>
          <cx:pt idx="15545">5700</cx:pt>
          <cx:pt idx="15546">3900</cx:pt>
          <cx:pt idx="15547">4300</cx:pt>
          <cx:pt idx="15548">4300</cx:pt>
          <cx:pt idx="15549">4400</cx:pt>
          <cx:pt idx="15550">5100</cx:pt>
          <cx:pt idx="15551">4500</cx:pt>
          <cx:pt idx="15552">4400</cx:pt>
          <cx:pt idx="15553">5500</cx:pt>
          <cx:pt idx="15554">5200</cx:pt>
          <cx:pt idx="15555">4900</cx:pt>
          <cx:pt idx="15556">200</cx:pt>
          <cx:pt idx="15557">1600</cx:pt>
          <cx:pt idx="15558">1800</cx:pt>
          <cx:pt idx="15559">2500</cx:pt>
          <cx:pt idx="15560">4500</cx:pt>
          <cx:pt idx="15561">2900</cx:pt>
          <cx:pt idx="15562">900</cx:pt>
          <cx:pt idx="15563">300</cx:pt>
          <cx:pt idx="15564">100</cx:pt>
          <cx:pt idx="15565">0</cx:pt>
          <cx:pt idx="15566">0</cx:pt>
          <cx:pt idx="15567">0</cx:pt>
          <cx:pt idx="15568">500</cx:pt>
          <cx:pt idx="15569">600</cx:pt>
          <cx:pt idx="15570">400</cx:pt>
          <cx:pt idx="15571">1100</cx:pt>
          <cx:pt idx="15572">600</cx:pt>
          <cx:pt idx="15573">700</cx:pt>
          <cx:pt idx="15574">900</cx:pt>
          <cx:pt idx="15575">600</cx:pt>
          <cx:pt idx="15576">700</cx:pt>
          <cx:pt idx="15577">1400</cx:pt>
          <cx:pt idx="15578">500</cx:pt>
          <cx:pt idx="15579">600</cx:pt>
          <cx:pt idx="15580">2400</cx:pt>
          <cx:pt idx="15581">2600</cx:pt>
          <cx:pt idx="15582">2600</cx:pt>
          <cx:pt idx="15583">4800</cx:pt>
          <cx:pt idx="15584">2800</cx:pt>
          <cx:pt idx="15585">2800</cx:pt>
          <cx:pt idx="15586">2400</cx:pt>
          <cx:pt idx="15587">2400</cx:pt>
          <cx:pt idx="15588">2200</cx:pt>
          <cx:pt idx="15589">2200</cx:pt>
          <cx:pt idx="15590">1900</cx:pt>
          <cx:pt idx="15591">3000</cx:pt>
          <cx:pt idx="15592">1900</cx:pt>
          <cx:pt idx="15593">1700</cx:pt>
          <cx:pt idx="15594">1900</cx:pt>
          <cx:pt idx="15595">2000</cx:pt>
          <cx:pt idx="15596">1700</cx:pt>
          <cx:pt idx="15597">1800</cx:pt>
          <cx:pt idx="15598">1500</cx:pt>
          <cx:pt idx="15599">0</cx:pt>
          <cx:pt idx="15600">100</cx:pt>
          <cx:pt idx="15601">3400</cx:pt>
          <cx:pt idx="15602">4200</cx:pt>
          <cx:pt idx="15603">3900</cx:pt>
          <cx:pt idx="15604">4000</cx:pt>
          <cx:pt idx="15605">3400</cx:pt>
          <cx:pt idx="15606">3200</cx:pt>
          <cx:pt idx="15607">2700</cx:pt>
          <cx:pt idx="15608">3700</cx:pt>
          <cx:pt idx="15609">3200</cx:pt>
          <cx:pt idx="15610">2600</cx:pt>
          <cx:pt idx="15611">2600</cx:pt>
          <cx:pt idx="15612">2500</cx:pt>
          <cx:pt idx="15613">2500</cx:pt>
          <cx:pt idx="15614">2100</cx:pt>
          <cx:pt idx="15615">1100</cx:pt>
          <cx:pt idx="15616">3700</cx:pt>
          <cx:pt idx="15617">4900</cx:pt>
          <cx:pt idx="15618">3600</cx:pt>
          <cx:pt idx="15619">7900</cx:pt>
          <cx:pt idx="15620">25100</cx:pt>
          <cx:pt idx="15621">4300</cx:pt>
          <cx:pt idx="15622">3500</cx:pt>
          <cx:pt idx="15623">3400</cx:pt>
          <cx:pt idx="15624">3200</cx:pt>
          <cx:pt idx="15625">3800</cx:pt>
          <cx:pt idx="15626">2800</cx:pt>
          <cx:pt idx="15627">2700</cx:pt>
          <cx:pt idx="15628">400</cx:pt>
          <cx:pt idx="15629">600</cx:pt>
          <cx:pt idx="15630">400</cx:pt>
          <cx:pt idx="15631">400</cx:pt>
          <cx:pt idx="15632">100</cx:pt>
          <cx:pt idx="15633">100</cx:pt>
          <cx:pt idx="15634">1100</cx:pt>
          <cx:pt idx="15635">900</cx:pt>
          <cx:pt idx="15636">700</cx:pt>
          <cx:pt idx="15637">2500</cx:pt>
          <cx:pt idx="15638">2500</cx:pt>
          <cx:pt idx="15639">1800</cx:pt>
          <cx:pt idx="15640">1900</cx:pt>
          <cx:pt idx="15641">3600</cx:pt>
          <cx:pt idx="15642">4100</cx:pt>
          <cx:pt idx="15643">2400</cx:pt>
          <cx:pt idx="15644">4500</cx:pt>
          <cx:pt idx="15645">2900</cx:pt>
          <cx:pt idx="15646">3300</cx:pt>
          <cx:pt idx="15647">2500</cx:pt>
          <cx:pt idx="15648">2200</cx:pt>
          <cx:pt idx="15649">2400</cx:pt>
          <cx:pt idx="15650">3500</cx:pt>
          <cx:pt idx="15651">1800</cx:pt>
          <cx:pt idx="15652">2100</cx:pt>
          <cx:pt idx="15653">1800</cx:pt>
          <cx:pt idx="15654">2700</cx:pt>
          <cx:pt idx="15655">1800</cx:pt>
          <cx:pt idx="15656">1900</cx:pt>
          <cx:pt idx="15657">2000</cx:pt>
          <cx:pt idx="15658">2000</cx:pt>
          <cx:pt idx="15659">1600</cx:pt>
          <cx:pt idx="15660">2000</cx:pt>
          <cx:pt idx="15661">1500</cx:pt>
          <cx:pt idx="15662">2600</cx:pt>
          <cx:pt idx="15663">1900</cx:pt>
          <cx:pt idx="15664">2200</cx:pt>
          <cx:pt idx="15665">11300</cx:pt>
          <cx:pt idx="15666">10700</cx:pt>
          <cx:pt idx="15667">9200</cx:pt>
          <cx:pt idx="15668">6400</cx:pt>
          <cx:pt idx="15669">7500</cx:pt>
          <cx:pt idx="15670">7700</cx:pt>
          <cx:pt idx="15671">7200</cx:pt>
          <cx:pt idx="15672">6900</cx:pt>
          <cx:pt idx="15673">6700</cx:pt>
          <cx:pt idx="15674">9700</cx:pt>
          <cx:pt idx="15675">3300</cx:pt>
          <cx:pt idx="15676">2800</cx:pt>
          <cx:pt idx="15677">2500</cx:pt>
          <cx:pt idx="15678">1500</cx:pt>
          <cx:pt idx="15679">1300</cx:pt>
          <cx:pt idx="15680">1000</cx:pt>
          <cx:pt idx="15681">700</cx:pt>
          <cx:pt idx="15682">0</cx:pt>
          <cx:pt idx="15683">0</cx:pt>
          <cx:pt idx="15684">0</cx:pt>
          <cx:pt idx="15685">200</cx:pt>
          <cx:pt idx="15686">700</cx:pt>
          <cx:pt idx="15687">2400</cx:pt>
          <cx:pt idx="15688">2000</cx:pt>
          <cx:pt idx="15689">2500</cx:pt>
          <cx:pt idx="15690">3300</cx:pt>
          <cx:pt idx="15691">2500</cx:pt>
          <cx:pt idx="15692">3200</cx:pt>
          <cx:pt idx="15693">4500</cx:pt>
          <cx:pt idx="15694">6000</cx:pt>
          <cx:pt idx="15695">2800</cx:pt>
          <cx:pt idx="15696">2800</cx:pt>
          <cx:pt idx="15697">1400</cx:pt>
          <cx:pt idx="15698">2100</cx:pt>
          <cx:pt idx="15699">1700</cx:pt>
          <cx:pt idx="15700">1700</cx:pt>
          <cx:pt idx="15701">3400</cx:pt>
          <cx:pt idx="15702">1600</cx:pt>
          <cx:pt idx="15703">1600</cx:pt>
          <cx:pt idx="15704">3700</cx:pt>
          <cx:pt idx="15705">1800</cx:pt>
          <cx:pt idx="15706">1800</cx:pt>
          <cx:pt idx="15707">1500</cx:pt>
          <cx:pt idx="15708">1500</cx:pt>
          <cx:pt idx="15709">1200</cx:pt>
          <cx:pt idx="15710">1500</cx:pt>
          <cx:pt idx="15711">1600</cx:pt>
          <cx:pt idx="15712">1700</cx:pt>
          <cx:pt idx="15713">4800</cx:pt>
          <cx:pt idx="15714">7300</cx:pt>
          <cx:pt idx="15715">2900</cx:pt>
          <cx:pt idx="15716">2600</cx:pt>
          <cx:pt idx="15717">3800</cx:pt>
          <cx:pt idx="15718">1200</cx:pt>
          <cx:pt idx="15719">600</cx:pt>
          <cx:pt idx="15720">700</cx:pt>
          <cx:pt idx="15721">2000</cx:pt>
          <cx:pt idx="15722">2200</cx:pt>
          <cx:pt idx="15723">1700</cx:pt>
          <cx:pt idx="15724">1600</cx:pt>
          <cx:pt idx="15725">1600</cx:pt>
          <cx:pt idx="15726">5600</cx:pt>
          <cx:pt idx="15727">6400</cx:pt>
          <cx:pt idx="15728">5300</cx:pt>
          <cx:pt idx="15729">5200</cx:pt>
          <cx:pt idx="15730">13700</cx:pt>
          <cx:pt idx="15731">7000</cx:pt>
          <cx:pt idx="15732">2000</cx:pt>
          <cx:pt idx="15733">5600</cx:pt>
          <cx:pt idx="15734">5200</cx:pt>
          <cx:pt idx="15735">7600</cx:pt>
          <cx:pt idx="15736">6000</cx:pt>
          <cx:pt idx="15737">6400</cx:pt>
          <cx:pt idx="15738">4000</cx:pt>
          <cx:pt idx="15739">400</cx:pt>
          <cx:pt idx="15740">3700</cx:pt>
          <cx:pt idx="15741">4500</cx:pt>
          <cx:pt idx="15742">4300</cx:pt>
          <cx:pt idx="15743">4100</cx:pt>
          <cx:pt idx="15744">3600</cx:pt>
          <cx:pt idx="15745">4400</cx:pt>
          <cx:pt idx="15746">2700</cx:pt>
          <cx:pt idx="15747">4600</cx:pt>
          <cx:pt idx="15748">3800</cx:pt>
          <cx:pt idx="15749">4300</cx:pt>
          <cx:pt idx="15750">11900</cx:pt>
          <cx:pt idx="15751">13400</cx:pt>
          <cx:pt idx="15752">11400</cx:pt>
          <cx:pt idx="15753">10600</cx:pt>
          <cx:pt idx="15754">12200</cx:pt>
          <cx:pt idx="15755">18700</cx:pt>
          <cx:pt idx="15756">10300</cx:pt>
          <cx:pt idx="15757">11200</cx:pt>
          <cx:pt idx="15758">10200</cx:pt>
          <cx:pt idx="15759">11200</cx:pt>
          <cx:pt idx="15760">10100</cx:pt>
          <cx:pt idx="15761">10000</cx:pt>
          <cx:pt idx="15762">2400</cx:pt>
          <cx:pt idx="15763">2900</cx:pt>
          <cx:pt idx="15764">2000</cx:pt>
          <cx:pt idx="15765">2600</cx:pt>
          <cx:pt idx="15766">2700</cx:pt>
          <cx:pt idx="15767">2200</cx:pt>
          <cx:pt idx="15768">2800</cx:pt>
          <cx:pt idx="15769">2300</cx:pt>
          <cx:pt idx="15770">2100</cx:pt>
          <cx:pt idx="15771">3000</cx:pt>
          <cx:pt idx="15772">4400</cx:pt>
          <cx:pt idx="15773">2100</cx:pt>
          <cx:pt idx="15774">500</cx:pt>
          <cx:pt idx="15775">600</cx:pt>
          <cx:pt idx="15776">500</cx:pt>
          <cx:pt idx="15777">700</cx:pt>
          <cx:pt idx="15778">800</cx:pt>
          <cx:pt idx="15779">900</cx:pt>
          <cx:pt idx="15780">3500</cx:pt>
          <cx:pt idx="15781">500</cx:pt>
          <cx:pt idx="15782">600</cx:pt>
          <cx:pt idx="15783">1200</cx:pt>
          <cx:pt idx="15784">1200</cx:pt>
          <cx:pt idx="15785">1400</cx:pt>
          <cx:pt idx="15786">2200</cx:pt>
          <cx:pt idx="15787">2200</cx:pt>
          <cx:pt idx="15788">2000</cx:pt>
          <cx:pt idx="15789">1900</cx:pt>
          <cx:pt idx="15790">2500</cx:pt>
          <cx:pt idx="15791">1700</cx:pt>
          <cx:pt idx="15792">1700</cx:pt>
          <cx:pt idx="15793">2900</cx:pt>
          <cx:pt idx="15794">2300</cx:pt>
          <cx:pt idx="15795">2400</cx:pt>
          <cx:pt idx="15796">2400</cx:pt>
          <cx:pt idx="15797">3600</cx:pt>
          <cx:pt idx="15798">4800</cx:pt>
          <cx:pt idx="15799">5300</cx:pt>
          <cx:pt idx="15800">4600</cx:pt>
          <cx:pt idx="15801">4800</cx:pt>
          <cx:pt idx="15802">4600</cx:pt>
          <cx:pt idx="15803">4000</cx:pt>
          <cx:pt idx="15804">3700</cx:pt>
          <cx:pt idx="15805">4200</cx:pt>
          <cx:pt idx="15806">4100</cx:pt>
          <cx:pt idx="15807">4900</cx:pt>
          <cx:pt idx="15808">4300</cx:pt>
          <cx:pt idx="15809">4600</cx:pt>
          <cx:pt idx="15810">2600</cx:pt>
          <cx:pt idx="15811">2800</cx:pt>
          <cx:pt idx="15812">2000</cx:pt>
          <cx:pt idx="15813">2700</cx:pt>
          <cx:pt idx="15814">1700</cx:pt>
          <cx:pt idx="15815">2100</cx:pt>
          <cx:pt idx="15816">800</cx:pt>
          <cx:pt idx="15817">800</cx:pt>
          <cx:pt idx="15818">2800</cx:pt>
          <cx:pt idx="15819">3500</cx:pt>
          <cx:pt idx="15820">1800</cx:pt>
          <cx:pt idx="15821">2200</cx:pt>
          <cx:pt idx="15822">4400</cx:pt>
          <cx:pt idx="15823">3600</cx:pt>
          <cx:pt idx="15824">6000</cx:pt>
          <cx:pt idx="15825">4600</cx:pt>
          <cx:pt idx="15826">9300</cx:pt>
          <cx:pt idx="15827">9200</cx:pt>
          <cx:pt idx="15828">7600</cx:pt>
          <cx:pt idx="15829">8800</cx:pt>
          <cx:pt idx="15830">6000</cx:pt>
          <cx:pt idx="15831">6200</cx:pt>
          <cx:pt idx="15832">5600</cx:pt>
          <cx:pt idx="15833">7200</cx:pt>
          <cx:pt idx="15834">9000</cx:pt>
          <cx:pt idx="15835">10900</cx:pt>
          <cx:pt idx="15836">11600</cx:pt>
          <cx:pt idx="15837">12200</cx:pt>
          <cx:pt idx="15838">19200</cx:pt>
          <cx:pt idx="15839">11500</cx:pt>
          <cx:pt idx="15840">3700</cx:pt>
          <cx:pt idx="15841">1400</cx:pt>
          <cx:pt idx="15842">33000</cx:pt>
          <cx:pt idx="15843">11900</cx:pt>
          <cx:pt idx="15844">13000</cx:pt>
          <cx:pt idx="15845">11400</cx:pt>
          <cx:pt idx="15846">2900</cx:pt>
          <cx:pt idx="15847">3000</cx:pt>
          <cx:pt idx="15848">2800</cx:pt>
          <cx:pt idx="15849">3000</cx:pt>
          <cx:pt idx="15850">2800</cx:pt>
          <cx:pt idx="15851">2400</cx:pt>
          <cx:pt idx="15852">2200</cx:pt>
          <cx:pt idx="15853">2700</cx:pt>
          <cx:pt idx="15854">2600</cx:pt>
          <cx:pt idx="15855">2700</cx:pt>
          <cx:pt idx="15856">2200</cx:pt>
          <cx:pt idx="15857">2500</cx:pt>
          <cx:pt idx="15858">1100</cx:pt>
          <cx:pt idx="15859">3500</cx:pt>
          <cx:pt idx="15860">4400</cx:pt>
          <cx:pt idx="15861">1400</cx:pt>
          <cx:pt idx="15862">4100</cx:pt>
          <cx:pt idx="15863">4400</cx:pt>
          <cx:pt idx="15864">3900</cx:pt>
          <cx:pt idx="15865">3900</cx:pt>
          <cx:pt idx="15866">3200</cx:pt>
          <cx:pt idx="15867">4000</cx:pt>
          <cx:pt idx="15868">3100</cx:pt>
          <cx:pt idx="15869">3500</cx:pt>
          <cx:pt idx="15870">4900</cx:pt>
          <cx:pt idx="15871">4000</cx:pt>
          <cx:pt idx="15872">2400</cx:pt>
          <cx:pt idx="15873">3600</cx:pt>
          <cx:pt idx="15874">4100</cx:pt>
          <cx:pt idx="15875">2400</cx:pt>
          <cx:pt idx="15876">2100</cx:pt>
          <cx:pt idx="15877">1500</cx:pt>
          <cx:pt idx="15878">2900</cx:pt>
          <cx:pt idx="15879">2300</cx:pt>
          <cx:pt idx="15880">1700</cx:pt>
          <cx:pt idx="15881">2100</cx:pt>
          <cx:pt idx="15882">3200</cx:pt>
          <cx:pt idx="15883">3500</cx:pt>
          <cx:pt idx="15884">4100</cx:pt>
          <cx:pt idx="15885">4900</cx:pt>
          <cx:pt idx="15886">2100</cx:pt>
          <cx:pt idx="15887">1200</cx:pt>
          <cx:pt idx="15888">1200</cx:pt>
          <cx:pt idx="15889">1200</cx:pt>
          <cx:pt idx="15890">1100</cx:pt>
          <cx:pt idx="15891">2400</cx:pt>
          <cx:pt idx="15892">3100</cx:pt>
          <cx:pt idx="15893">4500</cx:pt>
          <cx:pt idx="15894">19900</cx:pt>
          <cx:pt idx="15895">4500</cx:pt>
          <cx:pt idx="15896">4400</cx:pt>
          <cx:pt idx="15897">4900</cx:pt>
          <cx:pt idx="15898">5800</cx:pt>
          <cx:pt idx="15899">3300</cx:pt>
          <cx:pt idx="15900">4400</cx:pt>
          <cx:pt idx="15901">5400</cx:pt>
          <cx:pt idx="15902">3700</cx:pt>
          <cx:pt idx="15903">5900</cx:pt>
          <cx:pt idx="15904">4600</cx:pt>
          <cx:pt idx="15905">4800</cx:pt>
          <cx:pt idx="15906">4400</cx:pt>
          <cx:pt idx="15907">4800</cx:pt>
          <cx:pt idx="15908">4000</cx:pt>
          <cx:pt idx="15909">4700</cx:pt>
          <cx:pt idx="15910">4500</cx:pt>
          <cx:pt idx="15911">4200</cx:pt>
          <cx:pt idx="15912">5400</cx:pt>
          <cx:pt idx="15913">6700</cx:pt>
          <cx:pt idx="15914">6800</cx:pt>
          <cx:pt idx="15915">7300</cx:pt>
          <cx:pt idx="15916">4900</cx:pt>
          <cx:pt idx="15917">3900</cx:pt>
          <cx:pt idx="15918">1600</cx:pt>
          <cx:pt idx="15919">1700</cx:pt>
          <cx:pt idx="15920">1300</cx:pt>
          <cx:pt idx="15921">1900</cx:pt>
          <cx:pt idx="15922">1400</cx:pt>
          <cx:pt idx="15923">1400</cx:pt>
          <cx:pt idx="15924">1300</cx:pt>
          <cx:pt idx="15925">2300</cx:pt>
          <cx:pt idx="15926">1200</cx:pt>
          <cx:pt idx="15927">1100</cx:pt>
          <cx:pt idx="15928">1400</cx:pt>
          <cx:pt idx="15929">1700</cx:pt>
          <cx:pt idx="15930">4100</cx:pt>
          <cx:pt idx="15931">4800</cx:pt>
          <cx:pt idx="15932">11300</cx:pt>
          <cx:pt idx="15933">3000</cx:pt>
          <cx:pt idx="15934">3900</cx:pt>
          <cx:pt idx="15935">3100</cx:pt>
          <cx:pt idx="15936">3000</cx:pt>
          <cx:pt idx="15937">2600</cx:pt>
          <cx:pt idx="15938">4100</cx:pt>
          <cx:pt idx="15939">3200</cx:pt>
          <cx:pt idx="15940">2400</cx:pt>
          <cx:pt idx="15941">2900</cx:pt>
          <cx:pt idx="15942">4600</cx:pt>
          <cx:pt idx="15943">4500</cx:pt>
          <cx:pt idx="15944">3500</cx:pt>
          <cx:pt idx="15945">2900</cx:pt>
          <cx:pt idx="15946">3000</cx:pt>
          <cx:pt idx="15947">900</cx:pt>
          <cx:pt idx="15948">3100</cx:pt>
          <cx:pt idx="15949">1900</cx:pt>
          <cx:pt idx="15950">2700</cx:pt>
          <cx:pt idx="15951">2500</cx:pt>
          <cx:pt idx="15952">2000</cx:pt>
          <cx:pt idx="15953">2000</cx:pt>
          <cx:pt idx="15954">3600</cx:pt>
          <cx:pt idx="15955">3900</cx:pt>
          <cx:pt idx="15956">4900</cx:pt>
          <cx:pt idx="15957">4900</cx:pt>
          <cx:pt idx="15958">4100</cx:pt>
          <cx:pt idx="15959">3300</cx:pt>
          <cx:pt idx="15960">4700</cx:pt>
          <cx:pt idx="15961">4000</cx:pt>
          <cx:pt idx="15962">4300</cx:pt>
          <cx:pt idx="15963">4300</cx:pt>
          <cx:pt idx="15964">3900</cx:pt>
          <cx:pt idx="15965">4300</cx:pt>
          <cx:pt idx="15966">3600</cx:pt>
          <cx:pt idx="15967">4300</cx:pt>
          <cx:pt idx="15968">3400</cx:pt>
          <cx:pt idx="15969">3900</cx:pt>
          <cx:pt idx="15970">2600</cx:pt>
          <cx:pt idx="15971">100</cx:pt>
          <cx:pt idx="15972">2600</cx:pt>
          <cx:pt idx="15973">2900</cx:pt>
          <cx:pt idx="15974">4500</cx:pt>
          <cx:pt idx="15975">3300</cx:pt>
          <cx:pt idx="15976">1800</cx:pt>
          <cx:pt idx="15977">3700</cx:pt>
          <cx:pt idx="15978">3900</cx:pt>
          <cx:pt idx="15979">3400</cx:pt>
          <cx:pt idx="15980">2700</cx:pt>
          <cx:pt idx="15981">3100</cx:pt>
          <cx:pt idx="15982">2700</cx:pt>
          <cx:pt idx="15983">3100</cx:pt>
          <cx:pt idx="15984">2800</cx:pt>
          <cx:pt idx="15985">2800</cx:pt>
          <cx:pt idx="15986">2700</cx:pt>
          <cx:pt idx="15987">3000</cx:pt>
          <cx:pt idx="15988">2800</cx:pt>
          <cx:pt idx="15989">2700</cx:pt>
          <cx:pt idx="15990">7900</cx:pt>
          <cx:pt idx="15991">4000</cx:pt>
          <cx:pt idx="15992">2900</cx:pt>
          <cx:pt idx="15993">3800</cx:pt>
          <cx:pt idx="15994">2100</cx:pt>
          <cx:pt idx="15995">2900</cx:pt>
          <cx:pt idx="15996">3400</cx:pt>
          <cx:pt idx="15997">1400</cx:pt>
          <cx:pt idx="15998">5900</cx:pt>
          <cx:pt idx="15999">4700</cx:pt>
          <cx:pt idx="16000">3000</cx:pt>
          <cx:pt idx="16001">3500</cx:pt>
          <cx:pt idx="16002">4400</cx:pt>
          <cx:pt idx="16003">2900</cx:pt>
          <cx:pt idx="16004">2100</cx:pt>
          <cx:pt idx="16005">1600</cx:pt>
          <cx:pt idx="16006">2100</cx:pt>
          <cx:pt idx="16007">1700</cx:pt>
          <cx:pt idx="16008">1800</cx:pt>
          <cx:pt idx="16009">2000</cx:pt>
          <cx:pt idx="16010">1800</cx:pt>
          <cx:pt idx="16011">2000</cx:pt>
          <cx:pt idx="16012">1500</cx:pt>
          <cx:pt idx="16013">4300</cx:pt>
          <cx:pt idx="16014">3100</cx:pt>
          <cx:pt idx="16015">4300</cx:pt>
          <cx:pt idx="16016">3100</cx:pt>
          <cx:pt idx="16017">3100</cx:pt>
          <cx:pt idx="16018">2300</cx:pt>
          <cx:pt idx="16019">2300</cx:pt>
          <cx:pt idx="16020">2200</cx:pt>
          <cx:pt idx="16021">1700</cx:pt>
          <cx:pt idx="16022">2600</cx:pt>
          <cx:pt idx="16023">3300</cx:pt>
          <cx:pt idx="16024">2400</cx:pt>
          <cx:pt idx="16025">1600</cx:pt>
          <cx:pt idx="16026">4000</cx:pt>
          <cx:pt idx="16027">3900</cx:pt>
          <cx:pt idx="16028">3400</cx:pt>
          <cx:pt idx="16029">2500</cx:pt>
          <cx:pt idx="16030">3500</cx:pt>
          <cx:pt idx="16031">3000</cx:pt>
          <cx:pt idx="16032">4100</cx:pt>
          <cx:pt idx="16033">5700</cx:pt>
          <cx:pt idx="16034">5800</cx:pt>
          <cx:pt idx="16035">4600</cx:pt>
          <cx:pt idx="16036">4000</cx:pt>
          <cx:pt idx="16037">4200</cx:pt>
          <cx:pt idx="16038">0</cx:pt>
          <cx:pt idx="16039">300</cx:pt>
          <cx:pt idx="16040">2700</cx:pt>
          <cx:pt idx="16041">800</cx:pt>
          <cx:pt idx="16042">100</cx:pt>
          <cx:pt idx="16043">0</cx:pt>
          <cx:pt idx="16044">500</cx:pt>
          <cx:pt idx="16045">200</cx:pt>
          <cx:pt idx="16046">400</cx:pt>
          <cx:pt idx="16047">300</cx:pt>
          <cx:pt idx="16048">600</cx:pt>
          <cx:pt idx="16049">3600</cx:pt>
          <cx:pt idx="16050">4000</cx:pt>
          <cx:pt idx="16051">5100</cx:pt>
          <cx:pt idx="16052">6300</cx:pt>
          <cx:pt idx="16053">4100</cx:pt>
          <cx:pt idx="16054">5700</cx:pt>
          <cx:pt idx="16055">5600</cx:pt>
          <cx:pt idx="16056">4600</cx:pt>
          <cx:pt idx="16057">5600</cx:pt>
          <cx:pt idx="16058">3700</cx:pt>
          <cx:pt idx="16059">5900</cx:pt>
          <cx:pt idx="16060">4300</cx:pt>
          <cx:pt idx="16061">4200</cx:pt>
          <cx:pt idx="16062">2300</cx:pt>
          <cx:pt idx="16063">3200</cx:pt>
          <cx:pt idx="16064">2200</cx:pt>
          <cx:pt idx="16065">1800</cx:pt>
          <cx:pt idx="16066">3200</cx:pt>
          <cx:pt idx="16067">2000</cx:pt>
          <cx:pt idx="16068">3300</cx:pt>
          <cx:pt idx="16069">2800</cx:pt>
          <cx:pt idx="16070">1000</cx:pt>
          <cx:pt idx="16071">9000</cx:pt>
          <cx:pt idx="16072">8000</cx:pt>
          <cx:pt idx="16073">9100</cx:pt>
          <cx:pt idx="16074">7900</cx:pt>
          <cx:pt idx="16075">7800</cx:pt>
          <cx:pt idx="16076">6700</cx:pt>
          <cx:pt idx="16077">7800</cx:pt>
          <cx:pt idx="16078">7900</cx:pt>
          <cx:pt idx="16079">6500</cx:pt>
          <cx:pt idx="16080">8000</cx:pt>
          <cx:pt idx="16081">7800</cx:pt>
          <cx:pt idx="16082">5600</cx:pt>
          <cx:pt idx="16083">8500</cx:pt>
          <cx:pt idx="16084">7500</cx:pt>
          <cx:pt idx="16085">7000</cx:pt>
          <cx:pt idx="16086">6800</cx:pt>
          <cx:pt idx="16087">8800</cx:pt>
          <cx:pt idx="16088">10600</cx:pt>
          <cx:pt idx="16089">2200</cx:pt>
          <cx:pt idx="16090">7000</cx:pt>
          <cx:pt idx="16091">7000</cx:pt>
          <cx:pt idx="16092">6900</cx:pt>
          <cx:pt idx="16093">6200</cx:pt>
          <cx:pt idx="16094">6100</cx:pt>
          <cx:pt idx="16095">6500</cx:pt>
          <cx:pt idx="16096">5900</cx:pt>
          <cx:pt idx="16097">5300</cx:pt>
          <cx:pt idx="16098">9500</cx:pt>
          <cx:pt idx="16099">8300</cx:pt>
          <cx:pt idx="16100">9500</cx:pt>
          <cx:pt idx="16101">6400</cx:pt>
          <cx:pt idx="16102">3800</cx:pt>
          <cx:pt idx="16103">7500</cx:pt>
          <cx:pt idx="16104">6900</cx:pt>
          <cx:pt idx="16105">8000</cx:pt>
          <cx:pt idx="16106">7400</cx:pt>
          <cx:pt idx="16107">8100</cx:pt>
          <cx:pt idx="16108">7100</cx:pt>
          <cx:pt idx="16109">8400</cx:pt>
          <cx:pt idx="16110">2000</cx:pt>
          <cx:pt idx="16111">3900</cx:pt>
          <cx:pt idx="16112">4200</cx:pt>
          <cx:pt idx="16113">3200</cx:pt>
          <cx:pt idx="16114">10800</cx:pt>
          <cx:pt idx="16115">7600</cx:pt>
          <cx:pt idx="16116">1600</cx:pt>
          <cx:pt idx="16117">10800</cx:pt>
          <cx:pt idx="16118">1900</cx:pt>
          <cx:pt idx="16119">2300</cx:pt>
          <cx:pt idx="16120">2400</cx:pt>
          <cx:pt idx="16121">1700</cx:pt>
          <cx:pt idx="16122">4000</cx:pt>
          <cx:pt idx="16123">4400</cx:pt>
          <cx:pt idx="16124">2900</cx:pt>
          <cx:pt idx="16125">2400</cx:pt>
          <cx:pt idx="16126">6700</cx:pt>
          <cx:pt idx="16127">3300</cx:pt>
          <cx:pt idx="16128">3000</cx:pt>
          <cx:pt idx="16129">4100</cx:pt>
          <cx:pt idx="16130">3000</cx:pt>
          <cx:pt idx="16131">4300</cx:pt>
          <cx:pt idx="16132">3200</cx:pt>
          <cx:pt idx="16133">3500</cx:pt>
          <cx:pt idx="16134">4700</cx:pt>
          <cx:pt idx="16135">6100</cx:pt>
          <cx:pt idx="16136">8900</cx:pt>
          <cx:pt idx="16137">5400</cx:pt>
          <cx:pt idx="16138">5600</cx:pt>
          <cx:pt idx="16139">6400</cx:pt>
          <cx:pt idx="16140">3700</cx:pt>
          <cx:pt idx="16141">5200</cx:pt>
          <cx:pt idx="16142">5700</cx:pt>
          <cx:pt idx="16143">4700</cx:pt>
          <cx:pt idx="16144">3700</cx:pt>
          <cx:pt idx="16145">4300</cx:pt>
          <cx:pt idx="16146">4200</cx:pt>
          <cx:pt idx="16147">3700</cx:pt>
          <cx:pt idx="16148">4300</cx:pt>
          <cx:pt idx="16149">5100</cx:pt>
          <cx:pt idx="16150">9600</cx:pt>
          <cx:pt idx="16151">3200</cx:pt>
          <cx:pt idx="16152">3500</cx:pt>
          <cx:pt idx="16153">3700</cx:pt>
          <cx:pt idx="16154">3600</cx:pt>
          <cx:pt idx="16155">3700</cx:pt>
          <cx:pt idx="16156">3400</cx:pt>
          <cx:pt idx="16157">3600</cx:pt>
          <cx:pt idx="16158">900</cx:pt>
          <cx:pt idx="16159">900</cx:pt>
          <cx:pt idx="16160">1600</cx:pt>
          <cx:pt idx="16161">1600</cx:pt>
          <cx:pt idx="16162">1400</cx:pt>
          <cx:pt idx="16163">2300</cx:pt>
          <cx:pt idx="16164">1900</cx:pt>
          <cx:pt idx="16165">1300</cx:pt>
          <cx:pt idx="16166">600</cx:pt>
          <cx:pt idx="16167">4300</cx:pt>
          <cx:pt idx="16168">2600</cx:pt>
          <cx:pt idx="16169">2700</cx:pt>
          <cx:pt idx="16170">2000</cx:pt>
          <cx:pt idx="16171">2800</cx:pt>
          <cx:pt idx="16172">2700</cx:pt>
          <cx:pt idx="16173">1700</cx:pt>
          <cx:pt idx="16174">2100</cx:pt>
          <cx:pt idx="16175">2100</cx:pt>
          <cx:pt idx="16176">2100</cx:pt>
          <cx:pt idx="16177">2700</cx:pt>
          <cx:pt idx="16178">2300</cx:pt>
          <cx:pt idx="16179">2500</cx:pt>
          <cx:pt idx="16180">2200</cx:pt>
          <cx:pt idx="16181">1900</cx:pt>
          <cx:pt idx="16182">300</cx:pt>
          <cx:pt idx="16183">1300</cx:pt>
          <cx:pt idx="16184">1200</cx:pt>
          <cx:pt idx="16185">900</cx:pt>
          <cx:pt idx="16186">1400</cx:pt>
          <cx:pt idx="16187">1800</cx:pt>
          <cx:pt idx="16188">1000</cx:pt>
          <cx:pt idx="16189">1800</cx:pt>
          <cx:pt idx="16190">700</cx:pt>
          <cx:pt idx="16191">1200</cx:pt>
          <cx:pt idx="16192">900</cx:pt>
          <cx:pt idx="16193">1000</cx:pt>
          <cx:pt idx="16194">3400</cx:pt>
          <cx:pt idx="16195">4200</cx:pt>
          <cx:pt idx="16196">5600</cx:pt>
          <cx:pt idx="16197">3100</cx:pt>
          <cx:pt idx="16198">5500</cx:pt>
          <cx:pt idx="16199">4500</cx:pt>
          <cx:pt idx="16200">4800</cx:pt>
          <cx:pt idx="16201">3900</cx:pt>
          <cx:pt idx="16202">4500</cx:pt>
          <cx:pt idx="16203">5700</cx:pt>
          <cx:pt idx="16204">3900</cx:pt>
          <cx:pt idx="16205">4700</cx:pt>
          <cx:pt idx="16206">600</cx:pt>
          <cx:pt idx="16207">1000</cx:pt>
          <cx:pt idx="16208">1200</cx:pt>
          <cx:pt idx="16209">700</cx:pt>
          <cx:pt idx="16210">700</cx:pt>
          <cx:pt idx="16211">600</cx:pt>
          <cx:pt idx="16212">500</cx:pt>
          <cx:pt idx="16213">600</cx:pt>
          <cx:pt idx="16214">1100</cx:pt>
          <cx:pt idx="16215">700</cx:pt>
          <cx:pt idx="16216">600</cx:pt>
          <cx:pt idx="16217">700</cx:pt>
          <cx:pt idx="16218">1600</cx:pt>
          <cx:pt idx="16219">1700</cx:pt>
          <cx:pt idx="16220">1100</cx:pt>
          <cx:pt idx="16221">2600</cx:pt>
          <cx:pt idx="16222">2300</cx:pt>
          <cx:pt idx="16223">800</cx:pt>
          <cx:pt idx="16224">900</cx:pt>
          <cx:pt idx="16225">2700</cx:pt>
          <cx:pt idx="16226">1300</cx:pt>
          <cx:pt idx="16227">1700</cx:pt>
          <cx:pt idx="16228">1400</cx:pt>
          <cx:pt idx="16229">1300</cx:pt>
          <cx:pt idx="16230">4900</cx:pt>
          <cx:pt idx="16231">4000</cx:pt>
          <cx:pt idx="16232">2600</cx:pt>
          <cx:pt idx="16233">5900</cx:pt>
          <cx:pt idx="16234">1300</cx:pt>
          <cx:pt idx="16235">3100</cx:pt>
          <cx:pt idx="16236">2200</cx:pt>
          <cx:pt idx="16237">4400</cx:pt>
          <cx:pt idx="16238">2500</cx:pt>
          <cx:pt idx="16239">2900</cx:pt>
          <cx:pt idx="16240">2700</cx:pt>
          <cx:pt idx="16241">3300</cx:pt>
          <cx:pt idx="16242">7000</cx:pt>
          <cx:pt idx="16243">8000</cx:pt>
          <cx:pt idx="16244">6000</cx:pt>
          <cx:pt idx="16245">6200</cx:pt>
          <cx:pt idx="16246">7900</cx:pt>
          <cx:pt idx="16247">7000</cx:pt>
          <cx:pt idx="16248">8000</cx:pt>
          <cx:pt idx="16249">9900</cx:pt>
          <cx:pt idx="16250">7800</cx:pt>
          <cx:pt idx="16251">8100</cx:pt>
          <cx:pt idx="16252">8300</cx:pt>
          <cx:pt idx="16253">6600</cx:pt>
          <cx:pt idx="16254">15400</cx:pt>
          <cx:pt idx="16255">11500</cx:pt>
          <cx:pt idx="16256">8100</cx:pt>
          <cx:pt idx="16257">11300</cx:pt>
          <cx:pt idx="16258">8900</cx:pt>
          <cx:pt idx="16259">7900</cx:pt>
          <cx:pt idx="16260">8200</cx:pt>
          <cx:pt idx="16261">8000</cx:pt>
          <cx:pt idx="16262">8100</cx:pt>
          <cx:pt idx="16263">7900</cx:pt>
          <cx:pt idx="16264">7000</cx:pt>
          <cx:pt idx="16265">6300</cx:pt>
          <cx:pt idx="16266">3100</cx:pt>
          <cx:pt idx="16267">3300</cx:pt>
          <cx:pt idx="16268">3000</cx:pt>
          <cx:pt idx="16269">4200</cx:pt>
          <cx:pt idx="16270">1800</cx:pt>
          <cx:pt idx="16271">2800</cx:pt>
          <cx:pt idx="16272">1400</cx:pt>
          <cx:pt idx="16273">3700</cx:pt>
          <cx:pt idx="16274">2300</cx:pt>
          <cx:pt idx="16275">2900</cx:pt>
          <cx:pt idx="16276">2300</cx:pt>
          <cx:pt idx="16277">2500</cx:pt>
          <cx:pt idx="16278">2100</cx:pt>
          <cx:pt idx="16279">32700</cx:pt>
          <cx:pt idx="16280">4700</cx:pt>
          <cx:pt idx="16281">6800</cx:pt>
          <cx:pt idx="16282">5800</cx:pt>
          <cx:pt idx="16283">3600</cx:pt>
          <cx:pt idx="16284">4100</cx:pt>
          <cx:pt idx="16285">3000</cx:pt>
          <cx:pt idx="16286">2600</cx:pt>
          <cx:pt idx="16287">2300</cx:pt>
          <cx:pt idx="16288">2300</cx:pt>
          <cx:pt idx="16289">3200</cx:pt>
          <cx:pt idx="16290">2200</cx:pt>
          <cx:pt idx="16291">2900</cx:pt>
          <cx:pt idx="16292">2000</cx:pt>
          <cx:pt idx="16293">1900</cx:pt>
          <cx:pt idx="16294">1600</cx:pt>
          <cx:pt idx="16295">1700</cx:pt>
          <cx:pt idx="16296">1200</cx:pt>
          <cx:pt idx="16297">2300</cx:pt>
          <cx:pt idx="16298">1400</cx:pt>
          <cx:pt idx="16299">1200</cx:pt>
          <cx:pt idx="16300">1600</cx:pt>
          <cx:pt idx="16301">2200</cx:pt>
          <cx:pt idx="16302">6100</cx:pt>
          <cx:pt idx="16303">6100</cx:pt>
          <cx:pt idx="16304">5000</cx:pt>
          <cx:pt idx="16305">6800</cx:pt>
          <cx:pt idx="16306">5300</cx:pt>
          <cx:pt idx="16307">5300</cx:pt>
          <cx:pt idx="16308">6000</cx:pt>
          <cx:pt idx="16309">6400</cx:pt>
          <cx:pt idx="16310">5000</cx:pt>
          <cx:pt idx="16311">8600</cx:pt>
          <cx:pt idx="16312">5200</cx:pt>
          <cx:pt idx="16313">8000</cx:pt>
          <cx:pt idx="16314">3200</cx:pt>
          <cx:pt idx="16315">11100</cx:pt>
          <cx:pt idx="16316">3400</cx:pt>
          <cx:pt idx="16317">1900</cx:pt>
          <cx:pt idx="16318">3800</cx:pt>
          <cx:pt idx="16319">2900</cx:pt>
          <cx:pt idx="16320">1900</cx:pt>
          <cx:pt idx="16321">2500</cx:pt>
          <cx:pt idx="16322">2800</cx:pt>
          <cx:pt idx="16323">2500</cx:pt>
          <cx:pt idx="16324">2000</cx:pt>
          <cx:pt idx="16325">2900</cx:pt>
          <cx:pt idx="16326">1100</cx:pt>
          <cx:pt idx="16327">800</cx:pt>
          <cx:pt idx="16328">800</cx:pt>
          <cx:pt idx="16329">900</cx:pt>
          <cx:pt idx="16330">1600</cx:pt>
          <cx:pt idx="16331">400</cx:pt>
          <cx:pt idx="16332">1000</cx:pt>
          <cx:pt idx="16333">700</cx:pt>
          <cx:pt idx="16334">800</cx:pt>
          <cx:pt idx="16335">1100</cx:pt>
          <cx:pt idx="16336">1000</cx:pt>
          <cx:pt idx="16337">1000</cx:pt>
          <cx:pt idx="16338">8400</cx:pt>
          <cx:pt idx="16339">6700</cx:pt>
          <cx:pt idx="16340">7300</cx:pt>
          <cx:pt idx="16341">6700</cx:pt>
          <cx:pt idx="16342">8100</cx:pt>
          <cx:pt idx="16343">3800</cx:pt>
          <cx:pt idx="16344">6000</cx:pt>
          <cx:pt idx="16345">5300</cx:pt>
          <cx:pt idx="16346">5700</cx:pt>
          <cx:pt idx="16347">6900</cx:pt>
          <cx:pt idx="16348">5900</cx:pt>
          <cx:pt idx="16349">7800</cx:pt>
          <cx:pt idx="16350">1800</cx:pt>
          <cx:pt idx="16351">900</cx:pt>
          <cx:pt idx="16352">0</cx:pt>
          <cx:pt idx="16353">100</cx:pt>
          <cx:pt idx="16354">600</cx:pt>
          <cx:pt idx="16355">200</cx:pt>
          <cx:pt idx="16356">0</cx:pt>
          <cx:pt idx="16357">400</cx:pt>
          <cx:pt idx="16358">700</cx:pt>
          <cx:pt idx="16359">500</cx:pt>
          <cx:pt idx="16360">600</cx:pt>
          <cx:pt idx="16361">300</cx:pt>
          <cx:pt idx="16362">800</cx:pt>
          <cx:pt idx="16363">3900</cx:pt>
          <cx:pt idx="16364">4200</cx:pt>
          <cx:pt idx="16365">3800</cx:pt>
          <cx:pt idx="16366">3200</cx:pt>
          <cx:pt idx="16367">3400</cx:pt>
          <cx:pt idx="16368">3100</cx:pt>
          <cx:pt idx="16369">3200</cx:pt>
          <cx:pt idx="16370">3500</cx:pt>
          <cx:pt idx="16371">3200</cx:pt>
          <cx:pt idx="16372">3200</cx:pt>
          <cx:pt idx="16373">2400</cx:pt>
          <cx:pt idx="16374">4200</cx:pt>
          <cx:pt idx="16375">4900</cx:pt>
          <cx:pt idx="16376">3100</cx:pt>
          <cx:pt idx="16377">2900</cx:pt>
          <cx:pt idx="16378">3800</cx:pt>
          <cx:pt idx="16379">3300</cx:pt>
          <cx:pt idx="16380">1700</cx:pt>
          <cx:pt idx="16381">2500</cx:pt>
          <cx:pt idx="16382">1400</cx:pt>
          <cx:pt idx="16383">1900</cx:pt>
          <cx:pt idx="16384">2000</cx:pt>
          <cx:pt idx="16385">1800</cx:pt>
          <cx:pt idx="16386">3400</cx:pt>
          <cx:pt idx="16387">900</cx:pt>
          <cx:pt idx="16388">1300</cx:pt>
          <cx:pt idx="16389">2500</cx:pt>
          <cx:pt idx="16390">900</cx:pt>
          <cx:pt idx="16391">900</cx:pt>
          <cx:pt idx="16392">700</cx:pt>
          <cx:pt idx="16393">900</cx:pt>
          <cx:pt idx="16394">1000</cx:pt>
          <cx:pt idx="16395">1000</cx:pt>
          <cx:pt idx="16396">900</cx:pt>
          <cx:pt idx="16397">800</cx:pt>
          <cx:pt idx="16398">900</cx:pt>
          <cx:pt idx="16399">4200</cx:pt>
          <cx:pt idx="16400">4600</cx:pt>
          <cx:pt idx="16401">2400</cx:pt>
          <cx:pt idx="16402">3900</cx:pt>
          <cx:pt idx="16403">3200</cx:pt>
          <cx:pt idx="16404">2300</cx:pt>
          <cx:pt idx="16405">2900</cx:pt>
          <cx:pt idx="16406">3700</cx:pt>
          <cx:pt idx="16407">2700</cx:pt>
          <cx:pt idx="16408">2600</cx:pt>
          <cx:pt idx="16409">2100</cx:pt>
          <cx:pt idx="16410">3300</cx:pt>
          <cx:pt idx="16411">7900</cx:pt>
          <cx:pt idx="16412">5500</cx:pt>
          <cx:pt idx="16413">6800</cx:pt>
          <cx:pt idx="16414">2700</cx:pt>
          <cx:pt idx="16415">1300</cx:pt>
          <cx:pt idx="16416">1400</cx:pt>
          <cx:pt idx="16417">600</cx:pt>
          <cx:pt idx="16418">1000</cx:pt>
          <cx:pt idx="16419">1200</cx:pt>
          <cx:pt idx="16420">4600</cx:pt>
          <cx:pt idx="16421">800</cx:pt>
          <cx:pt idx="16422">600</cx:pt>
          <cx:pt idx="16423">3400</cx:pt>
          <cx:pt idx="16424">33000</cx:pt>
          <cx:pt idx="16425">1000</cx:pt>
          <cx:pt idx="16426">3500</cx:pt>
          <cx:pt idx="16427">1400</cx:pt>
          <cx:pt idx="16428">1300</cx:pt>
          <cx:pt idx="16429">1300</cx:pt>
          <cx:pt idx="16430">1400</cx:pt>
          <cx:pt idx="16431">3200</cx:pt>
          <cx:pt idx="16432">1200</cx:pt>
          <cx:pt idx="16433">11400</cx:pt>
          <cx:pt idx="16434">1200</cx:pt>
          <cx:pt idx="16435">3800</cx:pt>
          <cx:pt idx="16436">5300</cx:pt>
          <cx:pt idx="16437">4600</cx:pt>
          <cx:pt idx="16438">400</cx:pt>
          <cx:pt idx="16439">4600</cx:pt>
          <cx:pt idx="16440">3600</cx:pt>
          <cx:pt idx="16441">1600</cx:pt>
          <cx:pt idx="16442">2800</cx:pt>
          <cx:pt idx="16443">300</cx:pt>
          <cx:pt idx="16444">0</cx:pt>
          <cx:pt idx="16445">100</cx:pt>
          <cx:pt idx="16446">400</cx:pt>
          <cx:pt idx="16447">1800</cx:pt>
          <cx:pt idx="16448">1600</cx:pt>
          <cx:pt idx="16449">1300</cx:pt>
          <cx:pt idx="16450">2200</cx:pt>
          <cx:pt idx="16451">2500</cx:pt>
          <cx:pt idx="16452">1300</cx:pt>
          <cx:pt idx="16453">1800</cx:pt>
          <cx:pt idx="16454">1200</cx:pt>
          <cx:pt idx="16455">1800</cx:pt>
          <cx:pt idx="16456">1600</cx:pt>
          <cx:pt idx="16457">2100</cx:pt>
          <cx:pt idx="16458">1700</cx:pt>
          <cx:pt idx="16459">5600</cx:pt>
          <cx:pt idx="16460">8100</cx:pt>
          <cx:pt idx="16461">6300</cx:pt>
          <cx:pt idx="16462">7300</cx:pt>
          <cx:pt idx="16463">6300</cx:pt>
          <cx:pt idx="16464">3500</cx:pt>
          <cx:pt idx="16465">9000</cx:pt>
          <cx:pt idx="16466">4900</cx:pt>
          <cx:pt idx="16467">7300</cx:pt>
          <cx:pt idx="16468">7000</cx:pt>
          <cx:pt idx="16469">6400</cx:pt>
          <cx:pt idx="16470">5600</cx:pt>
          <cx:pt idx="16471">300</cx:pt>
          <cx:pt idx="16472">1900</cx:pt>
          <cx:pt idx="16473">2100</cx:pt>
          <cx:pt idx="16474">700</cx:pt>
          <cx:pt idx="16475">1500</cx:pt>
          <cx:pt idx="16476">1200</cx:pt>
          <cx:pt idx="16477">1600</cx:pt>
          <cx:pt idx="16478">1500</cx:pt>
          <cx:pt idx="16479">1500</cx:pt>
          <cx:pt idx="16480">1400</cx:pt>
          <cx:pt idx="16481">1500</cx:pt>
          <cx:pt idx="16482">1600</cx:pt>
          <cx:pt idx="16483">2000</cx:pt>
          <cx:pt idx="16484">3600</cx:pt>
          <cx:pt idx="16485">1100</cx:pt>
          <cx:pt idx="16486">2100</cx:pt>
          <cx:pt idx="16487">1700</cx:pt>
          <cx:pt idx="16488">3800</cx:pt>
          <cx:pt idx="16489">3500</cx:pt>
          <cx:pt idx="16490">3200</cx:pt>
          <cx:pt idx="16491">2600</cx:pt>
          <cx:pt idx="16492">3700</cx:pt>
          <cx:pt idx="16493">2500</cx:pt>
          <cx:pt idx="16494">3100</cx:pt>
          <cx:pt idx="16495">900</cx:pt>
          <cx:pt idx="16496">1400</cx:pt>
          <cx:pt idx="16497">300</cx:pt>
          <cx:pt idx="16498">1000</cx:pt>
          <cx:pt idx="16499">1000</cx:pt>
          <cx:pt idx="16500">900</cx:pt>
          <cx:pt idx="16501">900</cx:pt>
          <cx:pt idx="16502">700</cx:pt>
          <cx:pt idx="16503">1100</cx:pt>
          <cx:pt idx="16504">1000</cx:pt>
          <cx:pt idx="16505">800</cx:pt>
          <cx:pt idx="16506">900</cx:pt>
          <cx:pt idx="16507">0</cx:pt>
          <cx:pt idx="16508">100</cx:pt>
          <cx:pt idx="16509">1500</cx:pt>
          <cx:pt idx="16510">2800</cx:pt>
          <cx:pt idx="16511">4700</cx:pt>
          <cx:pt idx="16512">4600</cx:pt>
          <cx:pt idx="16513">5400</cx:pt>
          <cx:pt idx="16514">11700</cx:pt>
          <cx:pt idx="16515">11200</cx:pt>
          <cx:pt idx="16516">5000</cx:pt>
          <cx:pt idx="16517">4900</cx:pt>
          <cx:pt idx="16518">5700</cx:pt>
          <cx:pt idx="16519">6400</cx:pt>
          <cx:pt idx="16520">6700</cx:pt>
          <cx:pt idx="16521">6200</cx:pt>
          <cx:pt idx="16522">7300</cx:pt>
          <cx:pt idx="16523">5000</cx:pt>
          <cx:pt idx="16524">5600</cx:pt>
          <cx:pt idx="16525">7100</cx:pt>
          <cx:pt idx="16526">6700</cx:pt>
          <cx:pt idx="16527">6500</cx:pt>
          <cx:pt idx="16528">5100</cx:pt>
          <cx:pt idx="16529">5200</cx:pt>
          <cx:pt idx="16530">3400</cx:pt>
          <cx:pt idx="16531">700</cx:pt>
          <cx:pt idx="16532">0</cx:pt>
          <cx:pt idx="16533">500</cx:pt>
          <cx:pt idx="16534">0</cx:pt>
          <cx:pt idx="16535">0</cx:pt>
          <cx:pt idx="16536">3700</cx:pt>
          <cx:pt idx="16537">4100</cx:pt>
          <cx:pt idx="16538">9300</cx:pt>
          <cx:pt idx="16539">6500</cx:pt>
          <cx:pt idx="16540">3900</cx:pt>
          <cx:pt idx="16541">0</cx:pt>
          <cx:pt idx="16542">0</cx:pt>
          <cx:pt idx="16543">4700</cx:pt>
          <cx:pt idx="16544">4200</cx:pt>
          <cx:pt idx="16545">4800</cx:pt>
          <cx:pt idx="16546">5000</cx:pt>
          <cx:pt idx="16547">4100</cx:pt>
          <cx:pt idx="16548">4100</cx:pt>
          <cx:pt idx="16549">4300</cx:pt>
          <cx:pt idx="16550">4000</cx:pt>
          <cx:pt idx="16551">2500</cx:pt>
          <cx:pt idx="16552">7700</cx:pt>
          <cx:pt idx="16553">4300</cx:pt>
          <cx:pt idx="16554">4600</cx:pt>
          <cx:pt idx="16555">12000</cx:pt>
          <cx:pt idx="16556">26400</cx:pt>
          <cx:pt idx="16557">15400</cx:pt>
          <cx:pt idx="16558">25900</cx:pt>
          <cx:pt idx="16559">23300</cx:pt>
          <cx:pt idx="16560">14400</cx:pt>
          <cx:pt idx="16561">14600</cx:pt>
          <cx:pt idx="16562">6400</cx:pt>
          <cx:pt idx="16563">4000</cx:pt>
          <cx:pt idx="16564">12000</cx:pt>
          <cx:pt idx="16565">6400</cx:pt>
          <cx:pt idx="16566">6900</cx:pt>
          <cx:pt idx="16567">2200</cx:pt>
          <cx:pt idx="16568">1600</cx:pt>
          <cx:pt idx="16569">1200</cx:pt>
          <cx:pt idx="16570">600</cx:pt>
          <cx:pt idx="16571">1000</cx:pt>
          <cx:pt idx="16572">900</cx:pt>
          <cx:pt idx="16573">1200</cx:pt>
          <cx:pt idx="16574">1200</cx:pt>
          <cx:pt idx="16575">500</cx:pt>
          <cx:pt idx="16576">2200</cx:pt>
          <cx:pt idx="16577">1000</cx:pt>
          <cx:pt idx="16578">900</cx:pt>
          <cx:pt idx="16579">2900</cx:pt>
          <cx:pt idx="16580">4300</cx:pt>
          <cx:pt idx="16581">1700</cx:pt>
          <cx:pt idx="16582">4200</cx:pt>
          <cx:pt idx="16583">3600</cx:pt>
          <cx:pt idx="16584">3500</cx:pt>
          <cx:pt idx="16585">3500</cx:pt>
          <cx:pt idx="16586">3300</cx:pt>
          <cx:pt idx="16587">0</cx:pt>
          <cx:pt idx="16588">0</cx:pt>
          <cx:pt idx="16589">0</cx:pt>
          <cx:pt idx="16590">0</cx:pt>
          <cx:pt idx="16591">400</cx:pt>
          <cx:pt idx="16592">0</cx:pt>
          <cx:pt idx="16593">0</cx:pt>
          <cx:pt idx="16594">0</cx:pt>
          <cx:pt idx="16595">0</cx:pt>
          <cx:pt idx="16596">0</cx:pt>
          <cx:pt idx="16597">0</cx:pt>
          <cx:pt idx="16598">0</cx:pt>
          <cx:pt idx="16599">0</cx:pt>
          <cx:pt idx="16600">0</cx:pt>
          <cx:pt idx="16601">100</cx:pt>
          <cx:pt idx="16602">0</cx:pt>
          <cx:pt idx="16603">0</cx:pt>
          <cx:pt idx="16604">3000</cx:pt>
          <cx:pt idx="16605">4400</cx:pt>
          <cx:pt idx="16606">2600</cx:pt>
          <cx:pt idx="16607">4900</cx:pt>
          <cx:pt idx="16608">2200</cx:pt>
          <cx:pt idx="16609">2400</cx:pt>
          <cx:pt idx="16610">2100</cx:pt>
          <cx:pt idx="16611">2700</cx:pt>
          <cx:pt idx="16612">2200</cx:pt>
          <cx:pt idx="16613">3500</cx:pt>
          <cx:pt idx="16614">3800</cx:pt>
          <cx:pt idx="16615">3600</cx:pt>
          <cx:pt idx="16616">3100</cx:pt>
          <cx:pt idx="16617">2200</cx:pt>
          <cx:pt idx="16618">2300</cx:pt>
          <cx:pt idx="16619">1500</cx:pt>
          <cx:pt idx="16620">1100</cx:pt>
          <cx:pt idx="16621">2100</cx:pt>
          <cx:pt idx="16622">1000</cx:pt>
          <cx:pt idx="16623">800</cx:pt>
          <cx:pt idx="16624">1000</cx:pt>
          <cx:pt idx="16625">1000</cx:pt>
          <cx:pt idx="16626">1100</cx:pt>
          <cx:pt idx="16627">1000</cx:pt>
          <cx:pt idx="16628">1200</cx:pt>
          <cx:pt idx="16629">4700</cx:pt>
          <cx:pt idx="16630">5200</cx:pt>
          <cx:pt idx="16631">4800</cx:pt>
          <cx:pt idx="16632">5300</cx:pt>
          <cx:pt idx="16633">6400</cx:pt>
          <cx:pt idx="16634">4100</cx:pt>
          <cx:pt idx="16635">4900</cx:pt>
          <cx:pt idx="16636">1300</cx:pt>
          <cx:pt idx="16637">8000</cx:pt>
          <cx:pt idx="16638">5600</cx:pt>
          <cx:pt idx="16639">5800</cx:pt>
          <cx:pt idx="16640">5900</cx:pt>
          <cx:pt idx="16641">2200</cx:pt>
          <cx:pt idx="16642">4300</cx:pt>
          <cx:pt idx="16643">3000</cx:pt>
          <cx:pt idx="16644">1700</cx:pt>
          <cx:pt idx="16645">5000</cx:pt>
          <cx:pt idx="16646">3500</cx:pt>
          <cx:pt idx="16647">5200</cx:pt>
          <cx:pt idx="16648">3800</cx:pt>
          <cx:pt idx="16649">3900</cx:pt>
          <cx:pt idx="16650">5900</cx:pt>
          <cx:pt idx="16651">10600</cx:pt>
          <cx:pt idx="16652">4200</cx:pt>
          <cx:pt idx="16653">300</cx:pt>
          <cx:pt idx="16654">1300</cx:pt>
          <cx:pt idx="16655">1300</cx:pt>
          <cx:pt idx="16656">1400</cx:pt>
          <cx:pt idx="16657">2000</cx:pt>
          <cx:pt idx="16658">1800</cx:pt>
          <cx:pt idx="16659">1900</cx:pt>
          <cx:pt idx="16660">900</cx:pt>
          <cx:pt idx="16661">700</cx:pt>
          <cx:pt idx="16662">800</cx:pt>
          <cx:pt idx="16663">800</cx:pt>
          <cx:pt idx="16664">700</cx:pt>
          <cx:pt idx="16665">3500</cx:pt>
          <cx:pt idx="16666">3700</cx:pt>
          <cx:pt idx="16667">2300</cx:pt>
          <cx:pt idx="16668">4100</cx:pt>
          <cx:pt idx="16669">5400</cx:pt>
          <cx:pt idx="16670">2100</cx:pt>
          <cx:pt idx="16671">800</cx:pt>
          <cx:pt idx="16672">0</cx:pt>
          <cx:pt idx="16673">0</cx:pt>
          <cx:pt idx="16674">200</cx:pt>
          <cx:pt idx="16675">200</cx:pt>
          <cx:pt idx="16676">100</cx:pt>
          <cx:pt idx="16677">600</cx:pt>
          <cx:pt idx="16678">700</cx:pt>
          <cx:pt idx="16679">800</cx:pt>
          <cx:pt idx="16680">1800</cx:pt>
          <cx:pt idx="16681">200</cx:pt>
          <cx:pt idx="16682">700</cx:pt>
          <cx:pt idx="16683">800</cx:pt>
          <cx:pt idx="16684">700</cx:pt>
          <cx:pt idx="16685">800</cx:pt>
          <cx:pt idx="16686">700</cx:pt>
          <cx:pt idx="16687">600</cx:pt>
          <cx:pt idx="16688">600</cx:pt>
          <cx:pt idx="16689">1600</cx:pt>
          <cx:pt idx="16690">1900</cx:pt>
          <cx:pt idx="16691">1700</cx:pt>
          <cx:pt idx="16692">1600</cx:pt>
          <cx:pt idx="16693">2000</cx:pt>
          <cx:pt idx="16694">1800</cx:pt>
          <cx:pt idx="16695">1900</cx:pt>
          <cx:pt idx="16696">1700</cx:pt>
          <cx:pt idx="16697">1600</cx:pt>
          <cx:pt idx="16698">1500</cx:pt>
          <cx:pt idx="16699">1000</cx:pt>
          <cx:pt idx="16700">1000</cx:pt>
          <cx:pt idx="16701">6400</cx:pt>
          <cx:pt idx="16702">5300</cx:pt>
          <cx:pt idx="16703">5500</cx:pt>
          <cx:pt idx="16704">3200</cx:pt>
          <cx:pt idx="16705">8800</cx:pt>
          <cx:pt idx="16706">4700</cx:pt>
          <cx:pt idx="16707">5400</cx:pt>
          <cx:pt idx="16708">5100</cx:pt>
          <cx:pt idx="16709">4100</cx:pt>
          <cx:pt idx="16710">5400</cx:pt>
          <cx:pt idx="16711">5000</cx:pt>
          <cx:pt idx="16712">5100</cx:pt>
          <cx:pt idx="16713">4900</cx:pt>
          <cx:pt idx="16714">8900</cx:pt>
          <cx:pt idx="16715">5800</cx:pt>
          <cx:pt idx="16716">5900</cx:pt>
          <cx:pt idx="16717">5900</cx:pt>
          <cx:pt idx="16718">4000</cx:pt>
          <cx:pt idx="16719">4000</cx:pt>
          <cx:pt idx="16720">5200</cx:pt>
          <cx:pt idx="16721">3800</cx:pt>
          <cx:pt idx="16722">5100</cx:pt>
          <cx:pt idx="16723">3700</cx:pt>
          <cx:pt idx="16724">4200</cx:pt>
          <cx:pt idx="16725">800</cx:pt>
          <cx:pt idx="16726">9400</cx:pt>
          <cx:pt idx="16727">4300</cx:pt>
          <cx:pt idx="16728">14400</cx:pt>
          <cx:pt idx="16729">7100</cx:pt>
          <cx:pt idx="16730">2700</cx:pt>
          <cx:pt idx="16731">0</cx:pt>
          <cx:pt idx="16732">1300</cx:pt>
          <cx:pt idx="16733">3200</cx:pt>
          <cx:pt idx="16734">2200</cx:pt>
          <cx:pt idx="16735">3800</cx:pt>
          <cx:pt idx="16736">1800</cx:pt>
          <cx:pt idx="16737">2200</cx:pt>
          <cx:pt idx="16738">2400</cx:pt>
          <cx:pt idx="16739">2600</cx:pt>
          <cx:pt idx="16740">2500</cx:pt>
          <cx:pt idx="16741">3800</cx:pt>
          <cx:pt idx="16742">2500</cx:pt>
          <cx:pt idx="16743">2000</cx:pt>
          <cx:pt idx="16744">2500</cx:pt>
          <cx:pt idx="16745">3000</cx:pt>
          <cx:pt idx="16746">2100</cx:pt>
          <cx:pt idx="16747">3000</cx:pt>
          <cx:pt idx="16748">1900</cx:pt>
          <cx:pt idx="16749">1900</cx:pt>
          <cx:pt idx="16750">2200</cx:pt>
          <cx:pt idx="16751">2900</cx:pt>
          <cx:pt idx="16752">2000</cx:pt>
          <cx:pt idx="16753">3900</cx:pt>
          <cx:pt idx="16754">2500</cx:pt>
          <cx:pt idx="16755">2100</cx:pt>
          <cx:pt idx="16756">2200</cx:pt>
          <cx:pt idx="16757">2600</cx:pt>
          <cx:pt idx="16758">3300</cx:pt>
          <cx:pt idx="16759">2800</cx:pt>
          <cx:pt idx="16760">2600</cx:pt>
          <cx:pt idx="16761">2500</cx:pt>
          <cx:pt idx="16762">2200</cx:pt>
          <cx:pt idx="16763">3500</cx:pt>
          <cx:pt idx="16764">3200</cx:pt>
          <cx:pt idx="16765">8000</cx:pt>
          <cx:pt idx="16766">2000</cx:pt>
          <cx:pt idx="16767">2100</cx:pt>
          <cx:pt idx="16768">2400</cx:pt>
          <cx:pt idx="16769">2000</cx:pt>
          <cx:pt idx="16770">2100</cx:pt>
          <cx:pt idx="16771">2900</cx:pt>
          <cx:pt idx="16772">2300</cx:pt>
          <cx:pt idx="16773">2400</cx:pt>
          <cx:pt idx="16774">4400</cx:pt>
          <cx:pt idx="16775">5000</cx:pt>
          <cx:pt idx="16776">3900</cx:pt>
          <cx:pt idx="16777">4100</cx:pt>
          <cx:pt idx="16778">7400</cx:pt>
          <cx:pt idx="16779">3000</cx:pt>
          <cx:pt idx="16780">3100</cx:pt>
          <cx:pt idx="16781">3300</cx:pt>
          <cx:pt idx="16782">3700</cx:pt>
          <cx:pt idx="16783">3600</cx:pt>
          <cx:pt idx="16784">3800</cx:pt>
          <cx:pt idx="16785">4500</cx:pt>
          <cx:pt idx="16786">3000</cx:pt>
          <cx:pt idx="16787">2300</cx:pt>
          <cx:pt idx="16788">2100</cx:pt>
          <cx:pt idx="16789">2200</cx:pt>
          <cx:pt idx="16790">2100</cx:pt>
          <cx:pt idx="16791">1300</cx:pt>
          <cx:pt idx="16792">2000</cx:pt>
          <cx:pt idx="16793">2200</cx:pt>
          <cx:pt idx="16794">2500</cx:pt>
          <cx:pt idx="16795">2400</cx:pt>
          <cx:pt idx="16796">2100</cx:pt>
          <cx:pt idx="16797">2000</cx:pt>
          <cx:pt idx="16798">2300</cx:pt>
          <cx:pt idx="16799">3200</cx:pt>
          <cx:pt idx="16800">2200</cx:pt>
          <cx:pt idx="16801">2800</cx:pt>
          <cx:pt idx="16802">2600</cx:pt>
          <cx:pt idx="16803">2000</cx:pt>
          <cx:pt idx="16804">4000</cx:pt>
          <cx:pt idx="16805">5300</cx:pt>
          <cx:pt idx="16806">600</cx:pt>
          <cx:pt idx="16807">4600</cx:pt>
          <cx:pt idx="16808">4600</cx:pt>
          <cx:pt idx="16809">3800</cx:pt>
          <cx:pt idx="16810">11400</cx:pt>
          <cx:pt idx="16811">9300</cx:pt>
          <cx:pt idx="16812">8000</cx:pt>
          <cx:pt idx="16813">5400</cx:pt>
          <cx:pt idx="16814">7500</cx:pt>
          <cx:pt idx="16815">5600</cx:pt>
          <cx:pt idx="16816">5900</cx:pt>
          <cx:pt idx="16817">6200</cx:pt>
          <cx:pt idx="16818">6300</cx:pt>
          <cx:pt idx="16819">5500</cx:pt>
          <cx:pt idx="16820">4900</cx:pt>
          <cx:pt idx="16821">6600</cx:pt>
          <cx:pt idx="16822">5400</cx:pt>
          <cx:pt idx="16823">6200</cx:pt>
          <cx:pt idx="16824">12300</cx:pt>
          <cx:pt idx="16825">7000</cx:pt>
          <cx:pt idx="16826">6600</cx:pt>
          <cx:pt idx="16827">5300</cx:pt>
          <cx:pt idx="16828">7200</cx:pt>
          <cx:pt idx="16829">6700</cx:pt>
          <cx:pt idx="16830">8000</cx:pt>
          <cx:pt idx="16831">6300</cx:pt>
          <cx:pt idx="16832">5300</cx:pt>
          <cx:pt idx="16833">6100</cx:pt>
          <cx:pt idx="16834">1200</cx:pt>
          <cx:pt idx="16835">1500</cx:pt>
          <cx:pt idx="16836">1200</cx:pt>
          <cx:pt idx="16837">1700</cx:pt>
          <cx:pt idx="16838">1500</cx:pt>
          <cx:pt idx="16839">1400</cx:pt>
          <cx:pt idx="16840">1100</cx:pt>
          <cx:pt idx="16841">1800</cx:pt>
          <cx:pt idx="16842">1100</cx:pt>
          <cx:pt idx="16843">1400</cx:pt>
          <cx:pt idx="16844">1200</cx:pt>
          <cx:pt idx="16845">1200</cx:pt>
          <cx:pt idx="16846">0</cx:pt>
          <cx:pt idx="16847">0</cx:pt>
          <cx:pt idx="16848">0</cx:pt>
          <cx:pt idx="16849">0</cx:pt>
          <cx:pt idx="16850">0</cx:pt>
          <cx:pt idx="16851">0</cx:pt>
          <cx:pt idx="16852">0</cx:pt>
          <cx:pt idx="16853">0</cx:pt>
          <cx:pt idx="16854">0</cx:pt>
          <cx:pt idx="16855">1300</cx:pt>
          <cx:pt idx="16856">1400</cx:pt>
          <cx:pt idx="16857">1400</cx:pt>
          <cx:pt idx="16858">2300</cx:pt>
          <cx:pt idx="16859">1600</cx:pt>
          <cx:pt idx="16860">1700</cx:pt>
          <cx:pt idx="16861">1500</cx:pt>
          <cx:pt idx="16862">1800</cx:pt>
          <cx:pt idx="16863">1500</cx:pt>
          <cx:pt idx="16864">600</cx:pt>
          <cx:pt idx="16865">2100</cx:pt>
          <cx:pt idx="16866">1200</cx:pt>
          <cx:pt idx="16867">1400</cx:pt>
          <cx:pt idx="16868">1200</cx:pt>
          <cx:pt idx="16869">1200</cx:pt>
          <cx:pt idx="16870">5500</cx:pt>
          <cx:pt idx="16871">11700</cx:pt>
          <cx:pt idx="16872">3700</cx:pt>
          <cx:pt idx="16873">13500</cx:pt>
          <cx:pt idx="16874">4500</cx:pt>
          <cx:pt idx="16875">4600</cx:pt>
          <cx:pt idx="16876">4400</cx:pt>
          <cx:pt idx="16877">4300</cx:pt>
          <cx:pt idx="16878">9000</cx:pt>
          <cx:pt idx="16879">10900</cx:pt>
          <cx:pt idx="16880">8700</cx:pt>
          <cx:pt idx="16881">4300</cx:pt>
          <cx:pt idx="16882">1700</cx:pt>
          <cx:pt idx="16883">1600</cx:pt>
          <cx:pt idx="16884">1400</cx:pt>
          <cx:pt idx="16885">2200</cx:pt>
          <cx:pt idx="16886">200</cx:pt>
          <cx:pt idx="16887">1300</cx:pt>
          <cx:pt idx="16888">2400</cx:pt>
          <cx:pt idx="16889">1500</cx:pt>
          <cx:pt idx="16890">2500</cx:pt>
          <cx:pt idx="16891">1900</cx:pt>
          <cx:pt idx="16892">2000</cx:pt>
          <cx:pt idx="16893">1800</cx:pt>
          <cx:pt idx="16894">3800</cx:pt>
          <cx:pt idx="16895">3600</cx:pt>
          <cx:pt idx="16896">3800</cx:pt>
          <cx:pt idx="16897">4200</cx:pt>
          <cx:pt idx="16898">3700</cx:pt>
          <cx:pt idx="16899">4100</cx:pt>
          <cx:pt idx="16900">3600</cx:pt>
          <cx:pt idx="16901">6800</cx:pt>
          <cx:pt idx="16902">4200</cx:pt>
          <cx:pt idx="16903">5600</cx:pt>
          <cx:pt idx="16904">4400</cx:pt>
          <cx:pt idx="16905">4000</cx:pt>
          <cx:pt idx="16906">7000</cx:pt>
          <cx:pt idx="16907">14200</cx:pt>
          <cx:pt idx="16908">14000</cx:pt>
          <cx:pt idx="16909">5800</cx:pt>
          <cx:pt idx="16910">7600</cx:pt>
          <cx:pt idx="16911">6400</cx:pt>
          <cx:pt idx="16912">4600</cx:pt>
          <cx:pt idx="16913">4800</cx:pt>
          <cx:pt idx="16914">5200</cx:pt>
          <cx:pt idx="16915">8900</cx:pt>
          <cx:pt idx="16916">7700</cx:pt>
          <cx:pt idx="16917">8000</cx:pt>
          <cx:pt idx="16918">800</cx:pt>
          <cx:pt idx="16919">1300</cx:pt>
          <cx:pt idx="16920">1200</cx:pt>
          <cx:pt idx="16921">1100</cx:pt>
          <cx:pt idx="16922">700</cx:pt>
          <cx:pt idx="16923">700</cx:pt>
          <cx:pt idx="16924">900</cx:pt>
          <cx:pt idx="16925">1000</cx:pt>
          <cx:pt idx="16926">400</cx:pt>
          <cx:pt idx="16927">800</cx:pt>
          <cx:pt idx="16928">700</cx:pt>
          <cx:pt idx="16929">900</cx:pt>
          <cx:pt idx="16930">500</cx:pt>
          <cx:pt idx="16931">2100</cx:pt>
          <cx:pt idx="16932">400</cx:pt>
          <cx:pt idx="16933">1300</cx:pt>
          <cx:pt idx="16934">1700</cx:pt>
          <cx:pt idx="16935">900</cx:pt>
          <cx:pt idx="16936">1700</cx:pt>
          <cx:pt idx="16937">3300</cx:pt>
          <cx:pt idx="16938">400</cx:pt>
          <cx:pt idx="16939">700</cx:pt>
          <cx:pt idx="16940">1500</cx:pt>
          <cx:pt idx="16941">1400</cx:pt>
          <cx:pt idx="16942">2500</cx:pt>
          <cx:pt idx="16943">3500</cx:pt>
          <cx:pt idx="16944">2700</cx:pt>
          <cx:pt idx="16945">3000</cx:pt>
          <cx:pt idx="16946">3000</cx:pt>
          <cx:pt idx="16947">2700</cx:pt>
          <cx:pt idx="16948">3500</cx:pt>
          <cx:pt idx="16949">2500</cx:pt>
          <cx:pt idx="16950">4000</cx:pt>
          <cx:pt idx="16951">4600</cx:pt>
          <cx:pt idx="16952">3100</cx:pt>
          <cx:pt idx="16953">3000</cx:pt>
          <cx:pt idx="16954">1200</cx:pt>
          <cx:pt idx="16955">2400</cx:pt>
          <cx:pt idx="16956">600</cx:pt>
          <cx:pt idx="16957">2300</cx:pt>
          <cx:pt idx="16958">1400</cx:pt>
          <cx:pt idx="16959">1800</cx:pt>
          <cx:pt idx="16960">1000</cx:pt>
          <cx:pt idx="16961">1600</cx:pt>
          <cx:pt idx="16962">1400</cx:pt>
          <cx:pt idx="16963">27500</cx:pt>
          <cx:pt idx="16964">14000</cx:pt>
          <cx:pt idx="16965">2600</cx:pt>
          <cx:pt idx="16966">1300</cx:pt>
          <cx:pt idx="16967">2200</cx:pt>
          <cx:pt idx="16968">1800</cx:pt>
          <cx:pt idx="16969">3300</cx:pt>
          <cx:pt idx="16970">1800</cx:pt>
          <cx:pt idx="16971">1300</cx:pt>
          <cx:pt idx="16972">1700</cx:pt>
          <cx:pt idx="16973">2200</cx:pt>
          <cx:pt idx="16974">1500</cx:pt>
          <cx:pt idx="16975">2200</cx:pt>
          <cx:pt idx="16976">2200</cx:pt>
          <cx:pt idx="16977">1800</cx:pt>
          <cx:pt idx="16978">3700</cx:pt>
          <cx:pt idx="16979">4200</cx:pt>
          <cx:pt idx="16980">3500</cx:pt>
          <cx:pt idx="16981">4000</cx:pt>
          <cx:pt idx="16982">4100</cx:pt>
          <cx:pt idx="16983">4900</cx:pt>
          <cx:pt idx="16984">5300</cx:pt>
          <cx:pt idx="16985">5200</cx:pt>
          <cx:pt idx="16986">4000</cx:pt>
          <cx:pt idx="16987">5900</cx:pt>
          <cx:pt idx="16988">5100</cx:pt>
          <cx:pt idx="16989">4100</cx:pt>
          <cx:pt idx="16990">2500</cx:pt>
          <cx:pt idx="16991">0</cx:pt>
          <cx:pt idx="16992">0</cx:pt>
          <cx:pt idx="16993">0</cx:pt>
          <cx:pt idx="16994">500</cx:pt>
          <cx:pt idx="16995">100</cx:pt>
          <cx:pt idx="16996">0</cx:pt>
          <cx:pt idx="16997">0</cx:pt>
          <cx:pt idx="16998">100</cx:pt>
          <cx:pt idx="16999">300</cx:pt>
          <cx:pt idx="17000">300</cx:pt>
          <cx:pt idx="17001">700</cx:pt>
          <cx:pt idx="17002">1900</cx:pt>
          <cx:pt idx="17003">800</cx:pt>
          <cx:pt idx="17004">1400</cx:pt>
          <cx:pt idx="17005">1400</cx:pt>
          <cx:pt idx="17006">1300</cx:pt>
          <cx:pt idx="17007">1200</cx:pt>
          <cx:pt idx="17008">1100</cx:pt>
          <cx:pt idx="17009">1400</cx:pt>
          <cx:pt idx="17010">300</cx:pt>
          <cx:pt idx="17011">1400</cx:pt>
          <cx:pt idx="17012">900</cx:pt>
          <cx:pt idx="17013">900</cx:pt>
          <cx:pt idx="17014">4300</cx:pt>
          <cx:pt idx="17015">4300</cx:pt>
          <cx:pt idx="17016">3700</cx:pt>
          <cx:pt idx="17017">4100</cx:pt>
          <cx:pt idx="17018">1400</cx:pt>
          <cx:pt idx="17019">2000</cx:pt>
          <cx:pt idx="17020">4100</cx:pt>
          <cx:pt idx="17021">3500</cx:pt>
          <cx:pt idx="17022">3700</cx:pt>
          <cx:pt idx="17023">4300</cx:pt>
          <cx:pt idx="17024">3400</cx:pt>
          <cx:pt idx="17025">3700</cx:pt>
          <cx:pt idx="17026">1000</cx:pt>
          <cx:pt idx="17027">1200</cx:pt>
          <cx:pt idx="17028">1000</cx:pt>
          <cx:pt idx="17029">1300</cx:pt>
          <cx:pt idx="17030">1200</cx:pt>
          <cx:pt idx="17031">1100</cx:pt>
          <cx:pt idx="17032">1200</cx:pt>
          <cx:pt idx="17033">1100</cx:pt>
          <cx:pt idx="17034">1600</cx:pt>
          <cx:pt idx="17035">2000</cx:pt>
          <cx:pt idx="17036">1600</cx:pt>
          <cx:pt idx="17037">2200</cx:pt>
          <cx:pt idx="17038">2700</cx:pt>
          <cx:pt idx="17039">4000</cx:pt>
          <cx:pt idx="17040">2400</cx:pt>
          <cx:pt idx="17041">3200</cx:pt>
          <cx:pt idx="17042">2100</cx:pt>
          <cx:pt idx="17043">2600</cx:pt>
          <cx:pt idx="17044">3400</cx:pt>
          <cx:pt idx="17045">3300</cx:pt>
          <cx:pt idx="17046">3000</cx:pt>
          <cx:pt idx="17047">2900</cx:pt>
          <cx:pt idx="17048">3000</cx:pt>
          <cx:pt idx="17049">4100</cx:pt>
          <cx:pt idx="17050">3000</cx:pt>
          <cx:pt idx="17051">5300</cx:pt>
          <cx:pt idx="17052">6500</cx:pt>
          <cx:pt idx="17053">1900</cx:pt>
          <cx:pt idx="17054">3300</cx:pt>
          <cx:pt idx="17055">3000</cx:pt>
          <cx:pt idx="17056">4600</cx:pt>
          <cx:pt idx="17057">2200</cx:pt>
          <cx:pt idx="17058">3800</cx:pt>
          <cx:pt idx="17059">3200</cx:pt>
          <cx:pt idx="17060">3100</cx:pt>
          <cx:pt idx="17061">3700</cx:pt>
          <cx:pt idx="17062">4700</cx:pt>
          <cx:pt idx="17063">4400</cx:pt>
          <cx:pt idx="17064">3100</cx:pt>
          <cx:pt idx="17065">4600</cx:pt>
          <cx:pt idx="17066">3600</cx:pt>
          <cx:pt idx="17067">3600</cx:pt>
          <cx:pt idx="17068">1300</cx:pt>
          <cx:pt idx="17069">5400</cx:pt>
          <cx:pt idx="17070">2700</cx:pt>
          <cx:pt idx="17071">5100</cx:pt>
          <cx:pt idx="17072">3300</cx:pt>
          <cx:pt idx="17073">4000</cx:pt>
          <cx:pt idx="17074">0</cx:pt>
          <cx:pt idx="17075">200</cx:pt>
          <cx:pt idx="17076">0</cx:pt>
          <cx:pt idx="17077">0</cx:pt>
          <cx:pt idx="17078">0</cx:pt>
          <cx:pt idx="17079">0</cx:pt>
          <cx:pt idx="17080">0</cx:pt>
          <cx:pt idx="17081">0</cx:pt>
          <cx:pt idx="17082">1300</cx:pt>
          <cx:pt idx="17083">1400</cx:pt>
          <cx:pt idx="17084">8500</cx:pt>
          <cx:pt idx="17085">1300</cx:pt>
          <cx:pt idx="17086">2800</cx:pt>
          <cx:pt idx="17087">2100</cx:pt>
          <cx:pt idx="17088">3500</cx:pt>
          <cx:pt idx="17089">4600</cx:pt>
          <cx:pt idx="17090">2400</cx:pt>
          <cx:pt idx="17091">4500</cx:pt>
          <cx:pt idx="17092">4800</cx:pt>
          <cx:pt idx="17093">3000</cx:pt>
          <cx:pt idx="17094">2900</cx:pt>
          <cx:pt idx="17095">4100</cx:pt>
          <cx:pt idx="17096">3300</cx:pt>
          <cx:pt idx="17097">3300</cx:pt>
          <cx:pt idx="17098">2300</cx:pt>
          <cx:pt idx="17099">1600</cx:pt>
          <cx:pt idx="17100">0</cx:pt>
          <cx:pt idx="17101">0</cx:pt>
          <cx:pt idx="17102">0</cx:pt>
          <cx:pt idx="17103">0</cx:pt>
          <cx:pt idx="17104">1700</cx:pt>
          <cx:pt idx="17105">0</cx:pt>
          <cx:pt idx="17106">2600</cx:pt>
          <cx:pt idx="17107">2000</cx:pt>
          <cx:pt idx="17108">1200</cx:pt>
          <cx:pt idx="17109">2500</cx:pt>
          <cx:pt idx="17110">4600</cx:pt>
          <cx:pt idx="17111">7900</cx:pt>
          <cx:pt idx="17112">3900</cx:pt>
          <cx:pt idx="17113">5900</cx:pt>
          <cx:pt idx="17114">6100</cx:pt>
          <cx:pt idx="17115">5300</cx:pt>
          <cx:pt idx="17116">5600</cx:pt>
          <cx:pt idx="17117">4500</cx:pt>
          <cx:pt idx="17118">5800</cx:pt>
          <cx:pt idx="17119">4800</cx:pt>
          <cx:pt idx="17120">5100</cx:pt>
          <cx:pt idx="17121">4900</cx:pt>
          <cx:pt idx="17122">3200</cx:pt>
          <cx:pt idx="17123">2800</cx:pt>
          <cx:pt idx="17124">3200</cx:pt>
          <cx:pt idx="17125">4400</cx:pt>
          <cx:pt idx="17126">3600</cx:pt>
          <cx:pt idx="17127">2900</cx:pt>
          <cx:pt idx="17128">3800</cx:pt>
          <cx:pt idx="17129">4900</cx:pt>
          <cx:pt idx="17130">2800</cx:pt>
          <cx:pt idx="17131">5100</cx:pt>
          <cx:pt idx="17132">3800</cx:pt>
          <cx:pt idx="17133">4000</cx:pt>
          <cx:pt idx="17134">3400</cx:pt>
          <cx:pt idx="17135">2900</cx:pt>
          <cx:pt idx="17136">3400</cx:pt>
          <cx:pt idx="17137">3200</cx:pt>
          <cx:pt idx="17138">3400</cx:pt>
          <cx:pt idx="17139">2400</cx:pt>
          <cx:pt idx="17140">1400</cx:pt>
          <cx:pt idx="17141">3800</cx:pt>
          <cx:pt idx="17142">2400</cx:pt>
          <cx:pt idx="17143">3300</cx:pt>
          <cx:pt idx="17144">1100</cx:pt>
          <cx:pt idx="17145">1400</cx:pt>
          <cx:pt idx="17146">4300</cx:pt>
          <cx:pt idx="17147">4800</cx:pt>
          <cx:pt idx="17148">3200</cx:pt>
          <cx:pt idx="17149">4800</cx:pt>
          <cx:pt idx="17150">3100</cx:pt>
          <cx:pt idx="17151">3000</cx:pt>
          <cx:pt idx="17152">7100</cx:pt>
          <cx:pt idx="17153">2000</cx:pt>
          <cx:pt idx="17154">2500</cx:pt>
          <cx:pt idx="17155">3900</cx:pt>
          <cx:pt idx="17156">2900</cx:pt>
          <cx:pt idx="17157">2900</cx:pt>
          <cx:pt idx="17158">1300</cx:pt>
          <cx:pt idx="17159">2800</cx:pt>
          <cx:pt idx="17160">2100</cx:pt>
          <cx:pt idx="17161">2200</cx:pt>
          <cx:pt idx="17162">2000</cx:pt>
          <cx:pt idx="17163">1800</cx:pt>
          <cx:pt idx="17164">800</cx:pt>
          <cx:pt idx="17165">2700</cx:pt>
          <cx:pt idx="17166">1400</cx:pt>
          <cx:pt idx="17167">2100</cx:pt>
          <cx:pt idx="17168">2900</cx:pt>
          <cx:pt idx="17169">1600</cx:pt>
          <cx:pt idx="17170">1400</cx:pt>
          <cx:pt idx="17171">2000</cx:pt>
          <cx:pt idx="17172">1500</cx:pt>
          <cx:pt idx="17173">1400</cx:pt>
          <cx:pt idx="17174">400</cx:pt>
          <cx:pt idx="17175">600</cx:pt>
          <cx:pt idx="17176">900</cx:pt>
          <cx:pt idx="17177">0</cx:pt>
          <cx:pt idx="17178">0</cx:pt>
          <cx:pt idx="17179">300</cx:pt>
          <cx:pt idx="17180">2300</cx:pt>
          <cx:pt idx="17181">1600</cx:pt>
          <cx:pt idx="17182">5700</cx:pt>
          <cx:pt idx="17183">7100</cx:pt>
          <cx:pt idx="17184">5500</cx:pt>
          <cx:pt idx="17185">6300</cx:pt>
          <cx:pt idx="17186">4900</cx:pt>
          <cx:pt idx="17187">6000</cx:pt>
          <cx:pt idx="17188">6500</cx:pt>
          <cx:pt idx="17189">5400</cx:pt>
          <cx:pt idx="17190">6500</cx:pt>
          <cx:pt idx="17191">6700</cx:pt>
          <cx:pt idx="17192">5700</cx:pt>
          <cx:pt idx="17193">5800</cx:pt>
          <cx:pt idx="17194">400</cx:pt>
          <cx:pt idx="17195">3400</cx:pt>
          <cx:pt idx="17196">3000</cx:pt>
          <cx:pt idx="17197">3500</cx:pt>
          <cx:pt idx="17198">1900</cx:pt>
          <cx:pt idx="17199">1100</cx:pt>
          <cx:pt idx="17200">2700</cx:pt>
          <cx:pt idx="17201">1400</cx:pt>
          <cx:pt idx="17202">1800</cx:pt>
          <cx:pt idx="17203">2000</cx:pt>
          <cx:pt idx="17204">1700</cx:pt>
          <cx:pt idx="17205">1900</cx:pt>
          <cx:pt idx="17206">2700</cx:pt>
          <cx:pt idx="17207">2700</cx:pt>
          <cx:pt idx="17208">3000</cx:pt>
          <cx:pt idx="17209">2700</cx:pt>
          <cx:pt idx="17210">2200</cx:pt>
          <cx:pt idx="17211">2600</cx:pt>
          <cx:pt idx="17212">2400</cx:pt>
          <cx:pt idx="17213">1900</cx:pt>
          <cx:pt idx="17214">2200</cx:pt>
          <cx:pt idx="17215">2300</cx:pt>
          <cx:pt idx="17216">1300</cx:pt>
          <cx:pt idx="17217">1500</cx:pt>
          <cx:pt idx="17218">3300</cx:pt>
          <cx:pt idx="17219">2900</cx:pt>
          <cx:pt idx="17220">3700</cx:pt>
          <cx:pt idx="17221">3300</cx:pt>
          <cx:pt idx="17222">4700</cx:pt>
          <cx:pt idx="17223">2300</cx:pt>
          <cx:pt idx="17224">3000</cx:pt>
          <cx:pt idx="17225">2900</cx:pt>
          <cx:pt idx="17226">2300</cx:pt>
          <cx:pt idx="17227">3100</cx:pt>
          <cx:pt idx="17228">3000</cx:pt>
          <cx:pt idx="17229">2700</cx:pt>
          <cx:pt idx="17230">2400</cx:pt>
          <cx:pt idx="17231">2200</cx:pt>
          <cx:pt idx="17232">2700</cx:pt>
          <cx:pt idx="17233">2700</cx:pt>
          <cx:pt idx="17234">2200</cx:pt>
          <cx:pt idx="17235">2100</cx:pt>
          <cx:pt idx="17236">2500</cx:pt>
          <cx:pt idx="17237">2500</cx:pt>
          <cx:pt idx="17238">2500</cx:pt>
          <cx:pt idx="17239">3000</cx:pt>
          <cx:pt idx="17240">2700</cx:pt>
          <cx:pt idx="17241">3100</cx:pt>
          <cx:pt idx="17242">3900</cx:pt>
          <cx:pt idx="17243">4500</cx:pt>
          <cx:pt idx="17244">3500</cx:pt>
          <cx:pt idx="17245">4400</cx:pt>
          <cx:pt idx="17246">3900</cx:pt>
          <cx:pt idx="17247">2600</cx:pt>
          <cx:pt idx="17248">3100</cx:pt>
          <cx:pt idx="17249">3100</cx:pt>
          <cx:pt idx="17250">3200</cx:pt>
          <cx:pt idx="17251">3500</cx:pt>
          <cx:pt idx="17252">3200</cx:pt>
          <cx:pt idx="17253">3300</cx:pt>
          <cx:pt idx="17254">3900</cx:pt>
          <cx:pt idx="17255">2700</cx:pt>
          <cx:pt idx="17256">2600</cx:pt>
          <cx:pt idx="17257">3300</cx:pt>
          <cx:pt idx="17258">3000</cx:pt>
          <cx:pt idx="17259">4500</cx:pt>
          <cx:pt idx="17260">3500</cx:pt>
          <cx:pt idx="17261">3800</cx:pt>
          <cx:pt idx="17262">4300</cx:pt>
          <cx:pt idx="17263">3600</cx:pt>
          <cx:pt idx="17264">3400</cx:pt>
          <cx:pt idx="17265">4000</cx:pt>
          <cx:pt idx="17266">3900</cx:pt>
          <cx:pt idx="17267">4800</cx:pt>
          <cx:pt idx="17268">4400</cx:pt>
          <cx:pt idx="17269">5000</cx:pt>
          <cx:pt idx="17270">4300</cx:pt>
          <cx:pt idx="17271">3500</cx:pt>
          <cx:pt idx="17272">4200</cx:pt>
          <cx:pt idx="17273">4700</cx:pt>
          <cx:pt idx="17274">3600</cx:pt>
          <cx:pt idx="17275">4700</cx:pt>
          <cx:pt idx="17276">4200</cx:pt>
          <cx:pt idx="17277">4600</cx:pt>
          <cx:pt idx="17278">2900</cx:pt>
          <cx:pt idx="17279">2500</cx:pt>
          <cx:pt idx="17280">2900</cx:pt>
          <cx:pt idx="17281">2700</cx:pt>
          <cx:pt idx="17282">2400</cx:pt>
          <cx:pt idx="17283">2600</cx:pt>
          <cx:pt idx="17284">2800</cx:pt>
          <cx:pt idx="17285">2500</cx:pt>
          <cx:pt idx="17286">3200</cx:pt>
          <cx:pt idx="17287">2700</cx:pt>
          <cx:pt idx="17288">2200</cx:pt>
          <cx:pt idx="17289">2400</cx:pt>
          <cx:pt idx="17290">3400</cx:pt>
          <cx:pt idx="17291">4900</cx:pt>
          <cx:pt idx="17292">5300</cx:pt>
          <cx:pt idx="17293">3200</cx:pt>
          <cx:pt idx="17294">4000</cx:pt>
          <cx:pt idx="17295">2200</cx:pt>
          <cx:pt idx="17296">2500</cx:pt>
          <cx:pt idx="17297">2000</cx:pt>
          <cx:pt idx="17298">2600</cx:pt>
          <cx:pt idx="17299">2000</cx:pt>
          <cx:pt idx="17300">2100</cx:pt>
          <cx:pt idx="17301">3500</cx:pt>
          <cx:pt idx="17302">2500</cx:pt>
          <cx:pt idx="17303">2400</cx:pt>
          <cx:pt idx="17304">1500</cx:pt>
          <cx:pt idx="17305">3500</cx:pt>
          <cx:pt idx="17306">1500</cx:pt>
          <cx:pt idx="17307">2000</cx:pt>
          <cx:pt idx="17308">2000</cx:pt>
          <cx:pt idx="17309">2000</cx:pt>
          <cx:pt idx="17310">2200</cx:pt>
          <cx:pt idx="17311">1800</cx:pt>
          <cx:pt idx="17312">1300</cx:pt>
          <cx:pt idx="17313">2400</cx:pt>
          <cx:pt idx="17314">2900</cx:pt>
          <cx:pt idx="17315">2900</cx:pt>
          <cx:pt idx="17316">3600</cx:pt>
          <cx:pt idx="17317">5000</cx:pt>
          <cx:pt idx="17318">3400</cx:pt>
          <cx:pt idx="17319">1700</cx:pt>
          <cx:pt idx="17320">1400</cx:pt>
          <cx:pt idx="17321">5000</cx:pt>
          <cx:pt idx="17322">2900</cx:pt>
          <cx:pt idx="17323">3300</cx:pt>
          <cx:pt idx="17324">2700</cx:pt>
          <cx:pt idx="17325">2500</cx:pt>
          <cx:pt idx="17326">7500</cx:pt>
          <cx:pt idx="17327">12400</cx:pt>
          <cx:pt idx="17328">16900</cx:pt>
          <cx:pt idx="17329">40600</cx:pt>
          <cx:pt idx="17330">19400</cx:pt>
          <cx:pt idx="17331">31900</cx:pt>
          <cx:pt idx="17332">9200</cx:pt>
          <cx:pt idx="17333">3200</cx:pt>
          <cx:pt idx="17334">4200</cx:pt>
          <cx:pt idx="17335">100</cx:pt>
          <cx:pt idx="17336">2000</cx:pt>
          <cx:pt idx="17337">2200</cx:pt>
          <cx:pt idx="17338">1600</cx:pt>
          <cx:pt idx="17339">1600</cx:pt>
          <cx:pt idx="17340">1000</cx:pt>
          <cx:pt idx="17341">2100</cx:pt>
          <cx:pt idx="17342">1500</cx:pt>
          <cx:pt idx="17343">1500</cx:pt>
          <cx:pt idx="17344">2400</cx:pt>
          <cx:pt idx="17345">1500</cx:pt>
          <cx:pt idx="17346">3000</cx:pt>
          <cx:pt idx="17347">1600</cx:pt>
          <cx:pt idx="17348">4000</cx:pt>
          <cx:pt idx="17349">3000</cx:pt>
          <cx:pt idx="17350">3100</cx:pt>
          <cx:pt idx="17351">4900</cx:pt>
          <cx:pt idx="17352">6700</cx:pt>
          <cx:pt idx="17353">5100</cx:pt>
          <cx:pt idx="17354">5900</cx:pt>
          <cx:pt idx="17355">4400</cx:pt>
          <cx:pt idx="17356">5400</cx:pt>
          <cx:pt idx="17357">2000</cx:pt>
          <cx:pt idx="17358">2800</cx:pt>
          <cx:pt idx="17359">2400</cx:pt>
          <cx:pt idx="17360">3100</cx:pt>
          <cx:pt idx="17361">2700</cx:pt>
          <cx:pt idx="17362">5300</cx:pt>
          <cx:pt idx="17363">6500</cx:pt>
          <cx:pt idx="17364">3600</cx:pt>
          <cx:pt idx="17365">3000</cx:pt>
          <cx:pt idx="17366">3200</cx:pt>
          <cx:pt idx="17367">2800</cx:pt>
          <cx:pt idx="17368">5200</cx:pt>
          <cx:pt idx="17369">3200</cx:pt>
          <cx:pt idx="17370">3300</cx:pt>
          <cx:pt idx="17371">5000</cx:pt>
          <cx:pt idx="17372">4500</cx:pt>
          <cx:pt idx="17373">5100</cx:pt>
          <cx:pt idx="17374">4400</cx:pt>
          <cx:pt idx="17375">5200</cx:pt>
          <cx:pt idx="17376">5500</cx:pt>
          <cx:pt idx="17377">4000</cx:pt>
          <cx:pt idx="17378">5500</cx:pt>
          <cx:pt idx="17379">4000</cx:pt>
          <cx:pt idx="17380">4600</cx:pt>
          <cx:pt idx="17381">4600</cx:pt>
          <cx:pt idx="17382">3800</cx:pt>
          <cx:pt idx="17383">4400</cx:pt>
          <cx:pt idx="17384">4200</cx:pt>
          <cx:pt idx="17385">5100</cx:pt>
          <cx:pt idx="17386">3800</cx:pt>
          <cx:pt idx="17387">6300</cx:pt>
          <cx:pt idx="17388">2800</cx:pt>
          <cx:pt idx="17389">2500</cx:pt>
          <cx:pt idx="17390">2300</cx:pt>
          <cx:pt idx="17391">2600</cx:pt>
          <cx:pt idx="17392">2300</cx:pt>
          <cx:pt idx="17393">2700</cx:pt>
          <cx:pt idx="17394">1600</cx:pt>
          <cx:pt idx="17395">500</cx:pt>
          <cx:pt idx="17396">5100</cx:pt>
          <cx:pt idx="17397">5400</cx:pt>
          <cx:pt idx="17398">4800</cx:pt>
          <cx:pt idx="17399">6400</cx:pt>
          <cx:pt idx="17400">5300</cx:pt>
          <cx:pt idx="17401">5500</cx:pt>
          <cx:pt idx="17402">5700</cx:pt>
          <cx:pt idx="17403">6500</cx:pt>
          <cx:pt idx="17404">6300</cx:pt>
          <cx:pt idx="17405">4100</cx:pt>
          <cx:pt idx="17406">3500</cx:pt>
          <cx:pt idx="17407">3700</cx:pt>
          <cx:pt idx="17408">1900</cx:pt>
          <cx:pt idx="17409">3500</cx:pt>
          <cx:pt idx="17410">2200</cx:pt>
          <cx:pt idx="17411">3000</cx:pt>
          <cx:pt idx="17412">1800</cx:pt>
          <cx:pt idx="17413">3000</cx:pt>
          <cx:pt idx="17414">3200</cx:pt>
          <cx:pt idx="17415">2200</cx:pt>
          <cx:pt idx="17416">100</cx:pt>
          <cx:pt idx="17417">1000</cx:pt>
          <cx:pt idx="17418">1000</cx:pt>
          <cx:pt idx="17419">1000</cx:pt>
          <cx:pt idx="17420">4100</cx:pt>
          <cx:pt idx="17421">2900</cx:pt>
          <cx:pt idx="17422">2500</cx:pt>
          <cx:pt idx="17423">3300</cx:pt>
          <cx:pt idx="17424">3600</cx:pt>
          <cx:pt idx="17425">2900</cx:pt>
          <cx:pt idx="17426">2700</cx:pt>
          <cx:pt idx="17427">2400</cx:pt>
          <cx:pt idx="17428">2100</cx:pt>
          <cx:pt idx="17429">1200</cx:pt>
          <cx:pt idx="17430">2800</cx:pt>
          <cx:pt idx="17431">1700</cx:pt>
          <cx:pt idx="17432">1300</cx:pt>
          <cx:pt idx="17433">3700</cx:pt>
          <cx:pt idx="17434">8300</cx:pt>
          <cx:pt idx="17435">7100</cx:pt>
          <cx:pt idx="17436">10800</cx:pt>
          <cx:pt idx="17437">5300</cx:pt>
          <cx:pt idx="17438">4100</cx:pt>
          <cx:pt idx="17439">3300</cx:pt>
          <cx:pt idx="17440">4500</cx:pt>
          <cx:pt idx="17441">4500</cx:pt>
          <cx:pt idx="17442">3800</cx:pt>
          <cx:pt idx="17443">3900</cx:pt>
          <cx:pt idx="17444">4200</cx:pt>
          <cx:pt idx="17445">4400</cx:pt>
          <cx:pt idx="17446">4300</cx:pt>
          <cx:pt idx="17447">3100</cx:pt>
          <cx:pt idx="17448">4800</cx:pt>
          <cx:pt idx="17449">3400</cx:pt>
          <cx:pt idx="17450">2900</cx:pt>
          <cx:pt idx="17451">3700</cx:pt>
          <cx:pt idx="17452">3400</cx:pt>
          <cx:pt idx="17453">3500</cx:pt>
          <cx:pt idx="17454">3600</cx:pt>
          <cx:pt idx="17455">3000</cx:pt>
          <cx:pt idx="17456">3400</cx:pt>
          <cx:pt idx="17457">3000</cx:pt>
          <cx:pt idx="17458">2700</cx:pt>
          <cx:pt idx="17459">1300</cx:pt>
          <cx:pt idx="17460">3500</cx:pt>
          <cx:pt idx="17461">3200</cx:pt>
          <cx:pt idx="17462">2500</cx:pt>
          <cx:pt idx="17463">2600</cx:pt>
          <cx:pt idx="17464">3000</cx:pt>
          <cx:pt idx="17465">3200</cx:pt>
          <cx:pt idx="17466">3500</cx:pt>
          <cx:pt idx="17467">3400</cx:pt>
          <cx:pt idx="17468">3000</cx:pt>
          <cx:pt idx="17469">6100</cx:pt>
          <cx:pt idx="17470">6900</cx:pt>
          <cx:pt idx="17471">5100</cx:pt>
          <cx:pt idx="17472">7800</cx:pt>
          <cx:pt idx="17473">5900</cx:pt>
          <cx:pt idx="17474">5500</cx:pt>
          <cx:pt idx="17475">6200</cx:pt>
          <cx:pt idx="17476">7000</cx:pt>
          <cx:pt idx="17477">6100</cx:pt>
          <cx:pt idx="17478">5500</cx:pt>
          <cx:pt idx="17479">4300</cx:pt>
          <cx:pt idx="17480">5000</cx:pt>
          <cx:pt idx="17481">4000</cx:pt>
          <cx:pt idx="17482">3000</cx:pt>
          <cx:pt idx="17483">2500</cx:pt>
          <cx:pt idx="17484">3400</cx:pt>
          <cx:pt idx="17485">4300</cx:pt>
          <cx:pt idx="17486">5400</cx:pt>
          <cx:pt idx="17487">6700</cx:pt>
          <cx:pt idx="17488">3400</cx:pt>
          <cx:pt idx="17489">6000</cx:pt>
          <cx:pt idx="17490">3200</cx:pt>
          <cx:pt idx="17491">5200</cx:pt>
          <cx:pt idx="17492">4800</cx:pt>
          <cx:pt idx="17493">4500</cx:pt>
          <cx:pt idx="17494">2700</cx:pt>
          <cx:pt idx="17495">2300</cx:pt>
          <cx:pt idx="17496">2200</cx:pt>
          <cx:pt idx="17497">1900</cx:pt>
          <cx:pt idx="17498">700</cx:pt>
          <cx:pt idx="17499">3500</cx:pt>
          <cx:pt idx="17500">2200</cx:pt>
          <cx:pt idx="17501">2400</cx:pt>
          <cx:pt idx="17502">1900</cx:pt>
          <cx:pt idx="17503">2100</cx:pt>
          <cx:pt idx="17504">2000</cx:pt>
          <cx:pt idx="17505">700</cx:pt>
          <cx:pt idx="17506">1100</cx:pt>
          <cx:pt idx="17507">800</cx:pt>
          <cx:pt idx="17508">800</cx:pt>
          <cx:pt idx="17509">1700</cx:pt>
          <cx:pt idx="17510">500</cx:pt>
          <cx:pt idx="17511">800</cx:pt>
          <cx:pt idx="17512">900</cx:pt>
          <cx:pt idx="17513">900</cx:pt>
          <cx:pt idx="17514">900</cx:pt>
          <cx:pt idx="17515">400</cx:pt>
          <cx:pt idx="17516">400</cx:pt>
          <cx:pt idx="17517">0</cx:pt>
          <cx:pt idx="17518">100</cx:pt>
          <cx:pt idx="17519">100</cx:pt>
          <cx:pt idx="17520">0</cx:pt>
          <cx:pt idx="17521">1500</cx:pt>
          <cx:pt idx="17522">1000</cx:pt>
          <cx:pt idx="17523">100</cx:pt>
          <cx:pt idx="17524">700</cx:pt>
          <cx:pt idx="17525">1200</cx:pt>
          <cx:pt idx="17526">2200</cx:pt>
          <cx:pt idx="17527">9900</cx:pt>
          <cx:pt idx="17528">7900</cx:pt>
          <cx:pt idx="17529">6200</cx:pt>
          <cx:pt idx="17530">25000</cx:pt>
          <cx:pt idx="17531">9100</cx:pt>
          <cx:pt idx="17532">7400</cx:pt>
          <cx:pt idx="17533">9300</cx:pt>
          <cx:pt idx="17534">8700</cx:pt>
          <cx:pt idx="17535">7700</cx:pt>
          <cx:pt idx="17536">11800</cx:pt>
          <cx:pt idx="17537">12400</cx:pt>
          <cx:pt idx="17538">7400</cx:pt>
          <cx:pt idx="17539">3000</cx:pt>
          <cx:pt idx="17540">3100</cx:pt>
          <cx:pt idx="17541">5100</cx:pt>
          <cx:pt idx="17542">4500</cx:pt>
          <cx:pt idx="17543">3000</cx:pt>
          <cx:pt idx="17544">3000</cx:pt>
          <cx:pt idx="17545">3300</cx:pt>
          <cx:pt idx="17546">3000</cx:pt>
          <cx:pt idx="17547">3400</cx:pt>
          <cx:pt idx="17548">3900</cx:pt>
          <cx:pt idx="17549">3200</cx:pt>
          <cx:pt idx="17550">3000</cx:pt>
          <cx:pt idx="17551">5600</cx:pt>
          <cx:pt idx="17552">5400</cx:pt>
          <cx:pt idx="17553">5200</cx:pt>
          <cx:pt idx="17554">6000</cx:pt>
          <cx:pt idx="17555">4800</cx:pt>
          <cx:pt idx="17556">4800</cx:pt>
          <cx:pt idx="17557">5800</cx:pt>
          <cx:pt idx="17558">5500</cx:pt>
          <cx:pt idx="17559">5600</cx:pt>
          <cx:pt idx="17560">5900</cx:pt>
          <cx:pt idx="17561">6400</cx:pt>
          <cx:pt idx="17562">5200</cx:pt>
          <cx:pt idx="17563">12900</cx:pt>
          <cx:pt idx="17564">28800</cx:pt>
          <cx:pt idx="17565">23800</cx:pt>
          <cx:pt idx="17566">10100</cx:pt>
          <cx:pt idx="17567">8300</cx:pt>
          <cx:pt idx="17568">8000</cx:pt>
          <cx:pt idx="17569">9600</cx:pt>
          <cx:pt idx="17570">8500</cx:pt>
          <cx:pt idx="17571">8500</cx:pt>
          <cx:pt idx="17572">11600</cx:pt>
          <cx:pt idx="17573">11400</cx:pt>
          <cx:pt idx="17574">11500</cx:pt>
          <cx:pt idx="17575">8100</cx:pt>
          <cx:pt idx="17576">10600</cx:pt>
          <cx:pt idx="17577">5100</cx:pt>
          <cx:pt idx="17578">3100</cx:pt>
          <cx:pt idx="17579">4100</cx:pt>
          <cx:pt idx="17580">2500</cx:pt>
          <cx:pt idx="17581">3700</cx:pt>
          <cx:pt idx="17582">2500</cx:pt>
          <cx:pt idx="17583">3000</cx:pt>
          <cx:pt idx="17584">3900</cx:pt>
          <cx:pt idx="17585">3500</cx:pt>
          <cx:pt idx="17586">3100</cx:pt>
          <cx:pt idx="17587">1200</cx:pt>
          <cx:pt idx="17588">1400</cx:pt>
          <cx:pt idx="17589">1500</cx:pt>
          <cx:pt idx="17590">1800</cx:pt>
          <cx:pt idx="17591">1500</cx:pt>
          <cx:pt idx="17592">1300</cx:pt>
          <cx:pt idx="17593">2100</cx:pt>
          <cx:pt idx="17594">5700</cx:pt>
          <cx:pt idx="17595">2100</cx:pt>
          <cx:pt idx="17596">4200</cx:pt>
          <cx:pt idx="17597">2100</cx:pt>
          <cx:pt idx="17598">2200</cx:pt>
          <cx:pt idx="17599">4800</cx:pt>
          <cx:pt idx="17600">4100</cx:pt>
          <cx:pt idx="17601">1600</cx:pt>
          <cx:pt idx="17602">900</cx:pt>
          <cx:pt idx="17603">200</cx:pt>
          <cx:pt idx="17604">1100</cx:pt>
          <cx:pt idx="17605">2700</cx:pt>
          <cx:pt idx="17606">3500</cx:pt>
          <cx:pt idx="17607">1900</cx:pt>
          <cx:pt idx="17608">2400</cx:pt>
          <cx:pt idx="17609">2200</cx:pt>
          <cx:pt idx="17610">1800</cx:pt>
          <cx:pt idx="17611">7900</cx:pt>
          <cx:pt idx="17612">8500</cx:pt>
          <cx:pt idx="17613">7500</cx:pt>
          <cx:pt idx="17614">7400</cx:pt>
          <cx:pt idx="17615">8100</cx:pt>
          <cx:pt idx="17616">10600</cx:pt>
          <cx:pt idx="17617">8800</cx:pt>
          <cx:pt idx="17618">1800</cx:pt>
          <cx:pt idx="17619">2100</cx:pt>
          <cx:pt idx="17620">2000</cx:pt>
          <cx:pt idx="17621">2100</cx:pt>
          <cx:pt idx="17622">2000</cx:pt>
          <cx:pt idx="17623">10100</cx:pt>
          <cx:pt idx="17624">11500</cx:pt>
          <cx:pt idx="17625">11300</cx:pt>
          <cx:pt idx="17626">3400</cx:pt>
          <cx:pt idx="17627">0</cx:pt>
          <cx:pt idx="17628">0</cx:pt>
          <cx:pt idx="17629">10300</cx:pt>
          <cx:pt idx="17630">10300</cx:pt>
          <cx:pt idx="17631">11300</cx:pt>
          <cx:pt idx="17632">11700</cx:pt>
          <cx:pt idx="17633">10200</cx:pt>
          <cx:pt idx="17634">10700</cx:pt>
          <cx:pt idx="17635">3300</cx:pt>
          <cx:pt idx="17636">5700</cx:pt>
          <cx:pt idx="17637">3200</cx:pt>
          <cx:pt idx="17638">4000</cx:pt>
          <cx:pt idx="17639">4600</cx:pt>
          <cx:pt idx="17640">3100</cx:pt>
          <cx:pt idx="17641">4000</cx:pt>
          <cx:pt idx="17642">4400</cx:pt>
          <cx:pt idx="17643">2500</cx:pt>
          <cx:pt idx="17644">3400</cx:pt>
          <cx:pt idx="17645">4100</cx:pt>
          <cx:pt idx="17646">3100</cx:pt>
          <cx:pt idx="17647">10500</cx:pt>
          <cx:pt idx="17648">7500</cx:pt>
          <cx:pt idx="17649">4600</cx:pt>
          <cx:pt idx="17650">4400</cx:pt>
          <cx:pt idx="17651">5500</cx:pt>
          <cx:pt idx="17652">3800</cx:pt>
          <cx:pt idx="17653">3400</cx:pt>
          <cx:pt idx="17654">3500</cx:pt>
          <cx:pt idx="17655">7400</cx:pt>
          <cx:pt idx="17656">4900</cx:pt>
          <cx:pt idx="17657">3500</cx:pt>
          <cx:pt idx="17658">3200</cx:pt>
          <cx:pt idx="17659">2600</cx:pt>
          <cx:pt idx="17660">2600</cx:pt>
          <cx:pt idx="17661">1400</cx:pt>
          <cx:pt idx="17662">1200</cx:pt>
          <cx:pt idx="17663">800</cx:pt>
          <cx:pt idx="17664">200</cx:pt>
          <cx:pt idx="17665">1500</cx:pt>
          <cx:pt idx="17666">1900</cx:pt>
          <cx:pt idx="17667">1700</cx:pt>
          <cx:pt idx="17668">1800</cx:pt>
          <cx:pt idx="17669">2100</cx:pt>
          <cx:pt idx="17670">3100</cx:pt>
          <cx:pt idx="17671">2600</cx:pt>
          <cx:pt idx="17672">4200</cx:pt>
          <cx:pt idx="17673">5000</cx:pt>
          <cx:pt idx="17674">4100</cx:pt>
          <cx:pt idx="17675">3800</cx:pt>
          <cx:pt idx="17676">2800</cx:pt>
          <cx:pt idx="17677">2700</cx:pt>
          <cx:pt idx="17678">5000</cx:pt>
          <cx:pt idx="17679">2600</cx:pt>
          <cx:pt idx="17680">2200</cx:pt>
          <cx:pt idx="17681">2700</cx:pt>
          <cx:pt idx="17682">5200</cx:pt>
          <cx:pt idx="17683">2500</cx:pt>
          <cx:pt idx="17684">3500</cx:pt>
          <cx:pt idx="17685">4200</cx:pt>
          <cx:pt idx="17686">4100</cx:pt>
          <cx:pt idx="17687">3900</cx:pt>
          <cx:pt idx="17688">4200</cx:pt>
          <cx:pt idx="17689">3600</cx:pt>
          <cx:pt idx="17690">4400</cx:pt>
          <cx:pt idx="17691">3200</cx:pt>
          <cx:pt idx="17692">4700</cx:pt>
          <cx:pt idx="17693">4200</cx:pt>
          <cx:pt idx="17694">4200</cx:pt>
          <cx:pt idx="17695">4200</cx:pt>
          <cx:pt idx="17696">4100</cx:pt>
          <cx:pt idx="17697">6500</cx:pt>
          <cx:pt idx="17698">4400</cx:pt>
          <cx:pt idx="17699">6100</cx:pt>
          <cx:pt idx="17700">3500</cx:pt>
          <cx:pt idx="17701">3300</cx:pt>
          <cx:pt idx="17702">7400</cx:pt>
          <cx:pt idx="17703">6100</cx:pt>
          <cx:pt idx="17704">6000</cx:pt>
          <cx:pt idx="17705">7100</cx:pt>
          <cx:pt idx="17706">6800</cx:pt>
          <cx:pt idx="17707">8100</cx:pt>
          <cx:pt idx="17708">4300</cx:pt>
          <cx:pt idx="17709">9800</cx:pt>
          <cx:pt idx="17710">9200</cx:pt>
          <cx:pt idx="17711">10200</cx:pt>
          <cx:pt idx="17712">18000</cx:pt>
          <cx:pt idx="17713">9400</cx:pt>
          <cx:pt idx="17714">4900</cx:pt>
          <cx:pt idx="17715">2200</cx:pt>
          <cx:pt idx="17716">900</cx:pt>
          <cx:pt idx="17717">100</cx:pt>
          <cx:pt idx="17718">100</cx:pt>
          <cx:pt idx="17719">0</cx:pt>
          <cx:pt idx="17720">200</cx:pt>
          <cx:pt idx="17721">14700</cx:pt>
          <cx:pt idx="17722">16900</cx:pt>
          <cx:pt idx="17723">15700</cx:pt>
          <cx:pt idx="17724">18900</cx:pt>
          <cx:pt idx="17725">19400</cx:pt>
          <cx:pt idx="17726">19500</cx:pt>
          <cx:pt idx="17727">16700</cx:pt>
          <cx:pt idx="17728">13700</cx:pt>
          <cx:pt idx="17729">11700</cx:pt>
          <cx:pt idx="17730">12100</cx:pt>
          <cx:pt idx="17731">10300</cx:pt>
          <cx:pt idx="17732">12800</cx:pt>
          <cx:pt idx="17733">1700</cx:pt>
          <cx:pt idx="17734">2100</cx:pt>
          <cx:pt idx="17735">900</cx:pt>
          <cx:pt idx="17736">2000</cx:pt>
          <cx:pt idx="17737">1600</cx:pt>
          <cx:pt idx="17738">1200</cx:pt>
          <cx:pt idx="17739">2700</cx:pt>
          <cx:pt idx="17740">300</cx:pt>
          <cx:pt idx="17741">2000</cx:pt>
          <cx:pt idx="17742">2700</cx:pt>
          <cx:pt idx="17743">1600</cx:pt>
          <cx:pt idx="17744">2500</cx:pt>
          <cx:pt idx="17745">2100</cx:pt>
          <cx:pt idx="17746">2300</cx:pt>
          <cx:pt idx="17747">3100</cx:pt>
          <cx:pt idx="17748">2400</cx:pt>
          <cx:pt idx="17749">3000</cx:pt>
          <cx:pt idx="17750">2200</cx:pt>
          <cx:pt idx="17751">2500</cx:pt>
          <cx:pt idx="17752">3400</cx:pt>
          <cx:pt idx="17753">3100</cx:pt>
          <cx:pt idx="17754">3200</cx:pt>
          <cx:pt idx="17755">3100</cx:pt>
          <cx:pt idx="17756">4800</cx:pt>
          <cx:pt idx="17757">2000</cx:pt>
          <cx:pt idx="17758">2400</cx:pt>
          <cx:pt idx="17759">2000</cx:pt>
          <cx:pt idx="17760">1800</cx:pt>
          <cx:pt idx="17761">1700</cx:pt>
          <cx:pt idx="17762">1100</cx:pt>
          <cx:pt idx="17763">2200</cx:pt>
          <cx:pt idx="17764">1900</cx:pt>
          <cx:pt idx="17765">1900</cx:pt>
          <cx:pt idx="17766">1700</cx:pt>
          <cx:pt idx="17767">1400</cx:pt>
          <cx:pt idx="17768">1900</cx:pt>
          <cx:pt idx="17769">9100</cx:pt>
          <cx:pt idx="17770">10600</cx:pt>
          <cx:pt idx="17771">8400</cx:pt>
          <cx:pt idx="17772">8900</cx:pt>
          <cx:pt idx="17773">8000</cx:pt>
          <cx:pt idx="17774">8000</cx:pt>
          <cx:pt idx="17775">9500</cx:pt>
          <cx:pt idx="17776">8100</cx:pt>
          <cx:pt idx="17777">7000</cx:pt>
          <cx:pt idx="17778">6700</cx:pt>
          <cx:pt idx="17779">7000</cx:pt>
          <cx:pt idx="17780">7100</cx:pt>
          <cx:pt idx="17781">4700</cx:pt>
          <cx:pt idx="17782">5700</cx:pt>
          <cx:pt idx="17783">5600</cx:pt>
          <cx:pt idx="17784">6200</cx:pt>
          <cx:pt idx="17785">7200</cx:pt>
          <cx:pt idx="17786">6100</cx:pt>
          <cx:pt idx="17787">5300</cx:pt>
          <cx:pt idx="17788">5300</cx:pt>
          <cx:pt idx="17789">5600</cx:pt>
          <cx:pt idx="17790">4500</cx:pt>
          <cx:pt idx="17791">3900</cx:pt>
          <cx:pt idx="17792">5500</cx:pt>
          <cx:pt idx="17793">1800</cx:pt>
          <cx:pt idx="17794">2500</cx:pt>
          <cx:pt idx="17795">2300</cx:pt>
          <cx:pt idx="17796">1600</cx:pt>
          <cx:pt idx="17797">1500</cx:pt>
          <cx:pt idx="17798">1300</cx:pt>
          <cx:pt idx="17799">1900</cx:pt>
          <cx:pt idx="17800">1400</cx:pt>
          <cx:pt idx="17801">1600</cx:pt>
          <cx:pt idx="17802">1800</cx:pt>
          <cx:pt idx="17803">1100</cx:pt>
          <cx:pt idx="17804">1200</cx:pt>
          <cx:pt idx="17805">17800</cx:pt>
          <cx:pt idx="17806">4500</cx:pt>
          <cx:pt idx="17807">4000</cx:pt>
          <cx:pt idx="17808">4000</cx:pt>
          <cx:pt idx="17809">4900</cx:pt>
          <cx:pt idx="17810">3500</cx:pt>
          <cx:pt idx="17811">4300</cx:pt>
          <cx:pt idx="17812">3100</cx:pt>
          <cx:pt idx="17813">3200</cx:pt>
          <cx:pt idx="17814">0</cx:pt>
          <cx:pt idx="17815">900</cx:pt>
          <cx:pt idx="17816">5200</cx:pt>
          <cx:pt idx="17817">1500</cx:pt>
          <cx:pt idx="17818">4600</cx:pt>
          <cx:pt idx="17819">3600</cx:pt>
          <cx:pt idx="17820">4300</cx:pt>
          <cx:pt idx="17821">4600</cx:pt>
          <cx:pt idx="17822">4700</cx:pt>
          <cx:pt idx="17823">4500</cx:pt>
          <cx:pt idx="17824">4700</cx:pt>
          <cx:pt idx="17825">4500</cx:pt>
          <cx:pt idx="17826">5100</cx:pt>
          <cx:pt idx="17827">3900</cx:pt>
          <cx:pt idx="17828">4600</cx:pt>
          <cx:pt idx="17829">4000</cx:pt>
          <cx:pt idx="17830">5300</cx:pt>
          <cx:pt idx="17831">4500</cx:pt>
          <cx:pt idx="17832">4500</cx:pt>
          <cx:pt idx="17833">4600</cx:pt>
          <cx:pt idx="17834">3900</cx:pt>
          <cx:pt idx="17835">4400</cx:pt>
          <cx:pt idx="17836">4100</cx:pt>
          <cx:pt idx="17837">4000</cx:pt>
          <cx:pt idx="17838">3000</cx:pt>
          <cx:pt idx="17839">4400</cx:pt>
          <cx:pt idx="17840">4200</cx:pt>
          <cx:pt idx="17841">3900</cx:pt>
          <cx:pt idx="17842">4100</cx:pt>
          <cx:pt idx="17843">11300</cx:pt>
          <cx:pt idx="17844">2600</cx:pt>
          <cx:pt idx="17845">2200</cx:pt>
          <cx:pt idx="17846">2300</cx:pt>
          <cx:pt idx="17847">2600</cx:pt>
          <cx:pt idx="17848">2100</cx:pt>
          <cx:pt idx="17849">2500</cx:pt>
          <cx:pt idx="17850">11000</cx:pt>
          <cx:pt idx="17851">2400</cx:pt>
          <cx:pt idx="17852">2200</cx:pt>
          <cx:pt idx="17853">2200</cx:pt>
          <cx:pt idx="17854">1000</cx:pt>
          <cx:pt idx="17855">900</cx:pt>
          <cx:pt idx="17856">1000</cx:pt>
          <cx:pt idx="17857">1200</cx:pt>
          <cx:pt idx="17858">1200</cx:pt>
          <cx:pt idx="17859">200</cx:pt>
          <cx:pt idx="17860">800</cx:pt>
          <cx:pt idx="17861">800</cx:pt>
          <cx:pt idx="17862">1400</cx:pt>
          <cx:pt idx="17863">800</cx:pt>
          <cx:pt idx="17864">1700</cx:pt>
          <cx:pt idx="17865">900</cx:pt>
          <cx:pt idx="17866">1200</cx:pt>
          <cx:pt idx="17867">900</cx:pt>
          <cx:pt idx="17868">800</cx:pt>
          <cx:pt idx="17869">300</cx:pt>
          <cx:pt idx="17870">300</cx:pt>
          <cx:pt idx="17871">1200</cx:pt>
          <cx:pt idx="17872">0</cx:pt>
          <cx:pt idx="17873">500</cx:pt>
          <cx:pt idx="17874">2600</cx:pt>
          <cx:pt idx="17875">2200</cx:pt>
          <cx:pt idx="17876">1700</cx:pt>
          <cx:pt idx="17877">4700</cx:pt>
          <cx:pt idx="17878">6700</cx:pt>
          <cx:pt idx="17879">5500</cx:pt>
          <cx:pt idx="17880">5100</cx:pt>
          <cx:pt idx="17881">6000</cx:pt>
          <cx:pt idx="17882">4900</cx:pt>
          <cx:pt idx="17883">5300</cx:pt>
          <cx:pt idx="17884">4700</cx:pt>
          <cx:pt idx="17885">5200</cx:pt>
          <cx:pt idx="17886">3700</cx:pt>
          <cx:pt idx="17887">3600</cx:pt>
          <cx:pt idx="17888">3400</cx:pt>
          <cx:pt idx="17889">2800</cx:pt>
          <cx:pt idx="17890">1300</cx:pt>
          <cx:pt idx="17891">11300</cx:pt>
          <cx:pt idx="17892">4000</cx:pt>
          <cx:pt idx="17893">3600</cx:pt>
          <cx:pt idx="17894">2600</cx:pt>
          <cx:pt idx="17895">3600</cx:pt>
          <cx:pt idx="17896">6000</cx:pt>
          <cx:pt idx="17897">20300</cx:pt>
          <cx:pt idx="17898">3600</cx:pt>
          <cx:pt idx="17899">3400</cx:pt>
          <cx:pt idx="17900">4300</cx:pt>
          <cx:pt idx="17901">700</cx:pt>
          <cx:pt idx="17902">700</cx:pt>
          <cx:pt idx="17903">700</cx:pt>
          <cx:pt idx="17904">900</cx:pt>
          <cx:pt idx="17905">1000</cx:pt>
          <cx:pt idx="17906">900</cx:pt>
          <cx:pt idx="17907">1100</cx:pt>
          <cx:pt idx="17908">1000</cx:pt>
          <cx:pt idx="17909">900</cx:pt>
          <cx:pt idx="17910">1000</cx:pt>
          <cx:pt idx="17911">700</cx:pt>
          <cx:pt idx="17912">700</cx:pt>
          <cx:pt idx="17913">8800</cx:pt>
          <cx:pt idx="17914">3500</cx:pt>
          <cx:pt idx="17915">1900</cx:pt>
          <cx:pt idx="17916">8200</cx:pt>
          <cx:pt idx="17917">1700</cx:pt>
          <cx:pt idx="17918">3800</cx:pt>
          <cx:pt idx="17919">3700</cx:pt>
          <cx:pt idx="17920">3800</cx:pt>
          <cx:pt idx="17921">3600</cx:pt>
          <cx:pt idx="17922">5100</cx:pt>
          <cx:pt idx="17923">3300</cx:pt>
          <cx:pt idx="17924">3800</cx:pt>
          <cx:pt idx="17925">4200</cx:pt>
          <cx:pt idx="17926">3500</cx:pt>
          <cx:pt idx="17927">4000</cx:pt>
          <cx:pt idx="17928">4200</cx:pt>
          <cx:pt idx="17929">5800</cx:pt>
          <cx:pt idx="17930">3300</cx:pt>
          <cx:pt idx="17931">3100</cx:pt>
          <cx:pt idx="17932">4400</cx:pt>
          <cx:pt idx="17933">4300</cx:pt>
          <cx:pt idx="17934">3300</cx:pt>
          <cx:pt idx="17935">3000</cx:pt>
          <cx:pt idx="17936">3200</cx:pt>
          <cx:pt idx="17937">2200</cx:pt>
          <cx:pt idx="17938">3300</cx:pt>
          <cx:pt idx="17939">3900</cx:pt>
          <cx:pt idx="17940">4800</cx:pt>
          <cx:pt idx="17941">6800</cx:pt>
          <cx:pt idx="17942">2300</cx:pt>
          <cx:pt idx="17943">3100</cx:pt>
          <cx:pt idx="17944">1400</cx:pt>
          <cx:pt idx="17945">5200</cx:pt>
          <cx:pt idx="17946">1900</cx:pt>
          <cx:pt idx="17947">3200</cx:pt>
          <cx:pt idx="17948">2100</cx:pt>
          <cx:pt idx="17949">1500</cx:pt>
          <cx:pt idx="17950">1100</cx:pt>
          <cx:pt idx="17951">1100</cx:pt>
          <cx:pt idx="17952">1400</cx:pt>
          <cx:pt idx="17953">1400</cx:pt>
          <cx:pt idx="17954">500</cx:pt>
          <cx:pt idx="17955">0</cx:pt>
          <cx:pt idx="17956">0</cx:pt>
          <cx:pt idx="17957">100</cx:pt>
          <cx:pt idx="17958">0</cx:pt>
          <cx:pt idx="17959">400</cx:pt>
          <cx:pt idx="17960">1100</cx:pt>
          <cx:pt idx="17961">8700</cx:pt>
          <cx:pt idx="17962">10300</cx:pt>
          <cx:pt idx="17963">11100</cx:pt>
          <cx:pt idx="17964">12200</cx:pt>
          <cx:pt idx="17965">14100</cx:pt>
          <cx:pt idx="17966">13400</cx:pt>
          <cx:pt idx="17967">17800</cx:pt>
          <cx:pt idx="17968">14000</cx:pt>
          <cx:pt idx="17969">17100</cx:pt>
          <cx:pt idx="17970">17800</cx:pt>
          <cx:pt idx="17971">15800</cx:pt>
          <cx:pt idx="17972">16200</cx:pt>
          <cx:pt idx="17973">5700</cx:pt>
          <cx:pt idx="17974">9900</cx:pt>
          <cx:pt idx="17975">16400</cx:pt>
          <cx:pt idx="17976">4700</cx:pt>
          <cx:pt idx="17977">5100</cx:pt>
          <cx:pt idx="17978">2400</cx:pt>
          <cx:pt idx="17979">3800</cx:pt>
          <cx:pt idx="17980">2000</cx:pt>
          <cx:pt idx="17981">1900</cx:pt>
          <cx:pt idx="17982">3600</cx:pt>
          <cx:pt idx="17983">1500</cx:pt>
          <cx:pt idx="17984">1600</cx:pt>
          <cx:pt idx="17985">6000</cx:pt>
          <cx:pt idx="17986">8100</cx:pt>
          <cx:pt idx="17987">6300</cx:pt>
          <cx:pt idx="17988">6900</cx:pt>
          <cx:pt idx="17989">7100</cx:pt>
          <cx:pt idx="17990">5900</cx:pt>
          <cx:pt idx="17991">6000</cx:pt>
          <cx:pt idx="17992">4800</cx:pt>
          <cx:pt idx="17993">4300</cx:pt>
          <cx:pt idx="17994">2700</cx:pt>
          <cx:pt idx="17995">2800</cx:pt>
          <cx:pt idx="17996">3000</cx:pt>
          <cx:pt idx="17997">5500</cx:pt>
          <cx:pt idx="17998">3800</cx:pt>
          <cx:pt idx="17999">3000</cx:pt>
          <cx:pt idx="18000">4400</cx:pt>
          <cx:pt idx="18001">5500</cx:pt>
          <cx:pt idx="18002">4900</cx:pt>
          <cx:pt idx="18003">4400</cx:pt>
          <cx:pt idx="18004">4200</cx:pt>
          <cx:pt idx="18005">4800</cx:pt>
          <cx:pt idx="18006">4400</cx:pt>
          <cx:pt idx="18007">4000</cx:pt>
          <cx:pt idx="18008">2700</cx:pt>
          <cx:pt idx="18009">900</cx:pt>
          <cx:pt idx="18010">1900</cx:pt>
          <cx:pt idx="18011">1700</cx:pt>
          <cx:pt idx="18012">1900</cx:pt>
          <cx:pt idx="18013">2600</cx:pt>
          <cx:pt idx="18014">1900</cx:pt>
          <cx:pt idx="18015">1600</cx:pt>
          <cx:pt idx="18016">1100</cx:pt>
          <cx:pt idx="18017">1300</cx:pt>
          <cx:pt idx="18018">1200</cx:pt>
          <cx:pt idx="18019">900</cx:pt>
          <cx:pt idx="18020">1100</cx:pt>
          <cx:pt idx="18021">4200</cx:pt>
          <cx:pt idx="18022">6400</cx:pt>
          <cx:pt idx="18023">3400</cx:pt>
          <cx:pt idx="18024">4100</cx:pt>
          <cx:pt idx="18025">5100</cx:pt>
          <cx:pt idx="18026">4900</cx:pt>
          <cx:pt idx="18027">5300</cx:pt>
          <cx:pt idx="18028">4400</cx:pt>
          <cx:pt idx="18029">3800</cx:pt>
          <cx:pt idx="18030">4100</cx:pt>
          <cx:pt idx="18031">3500</cx:pt>
          <cx:pt idx="18032">4000</cx:pt>
          <cx:pt idx="18033">5200</cx:pt>
          <cx:pt idx="18034">10100</cx:pt>
          <cx:pt idx="18035">5500</cx:pt>
          <cx:pt idx="18036">4600</cx:pt>
          <cx:pt idx="18037">4200</cx:pt>
          <cx:pt idx="18038">3900</cx:pt>
          <cx:pt idx="18039">4400</cx:pt>
          <cx:pt idx="18040">3900</cx:pt>
          <cx:pt idx="18041">4500</cx:pt>
          <cx:pt idx="18042">4500</cx:pt>
          <cx:pt idx="18043">4100</cx:pt>
          <cx:pt idx="18044">4700</cx:pt>
          <cx:pt idx="18045">4300</cx:pt>
          <cx:pt idx="18046">4100</cx:pt>
          <cx:pt idx="18047">4900</cx:pt>
          <cx:pt idx="18048">3400</cx:pt>
          <cx:pt idx="18049">200</cx:pt>
          <cx:pt idx="18050">100</cx:pt>
          <cx:pt idx="18051">0</cx:pt>
          <cx:pt idx="18052">0</cx:pt>
          <cx:pt idx="18053">0</cx:pt>
          <cx:pt idx="18054">1800</cx:pt>
          <cx:pt idx="18055">1600</cx:pt>
          <cx:pt idx="18056">1800</cx:pt>
          <cx:pt idx="18057">7400</cx:pt>
          <cx:pt idx="18058">5000</cx:pt>
          <cx:pt idx="18059">21700</cx:pt>
          <cx:pt idx="18060">6400</cx:pt>
          <cx:pt idx="18061">8300</cx:pt>
          <cx:pt idx="18062">7900</cx:pt>
          <cx:pt idx="18063">5200</cx:pt>
          <cx:pt idx="18064">4700</cx:pt>
          <cx:pt idx="18065">5400</cx:pt>
          <cx:pt idx="18066">7400</cx:pt>
          <cx:pt idx="18067">5600</cx:pt>
          <cx:pt idx="18068">5700</cx:pt>
          <cx:pt idx="18069">200</cx:pt>
          <cx:pt idx="18070">100</cx:pt>
          <cx:pt idx="18071">0</cx:pt>
          <cx:pt idx="18072">0</cx:pt>
          <cx:pt idx="18073">200</cx:pt>
          <cx:pt idx="18074">0</cx:pt>
          <cx:pt idx="18075">0</cx:pt>
          <cx:pt idx="18076">0</cx:pt>
          <cx:pt idx="18077">0</cx:pt>
          <cx:pt idx="18078">0</cx:pt>
          <cx:pt idx="18079">0</cx:pt>
          <cx:pt idx="18080">0</cx:pt>
          <cx:pt idx="18081">4200</cx:pt>
          <cx:pt idx="18082">5700</cx:pt>
          <cx:pt idx="18083">5000</cx:pt>
          <cx:pt idx="18084">5500</cx:pt>
          <cx:pt idx="18085">4600</cx:pt>
          <cx:pt idx="18086">3300</cx:pt>
          <cx:pt idx="18087">4300</cx:pt>
          <cx:pt idx="18088">2400</cx:pt>
          <cx:pt idx="18089">2400</cx:pt>
          <cx:pt idx="18090">2000</cx:pt>
          <cx:pt idx="18091">900</cx:pt>
          <cx:pt idx="18092">0</cx:pt>
          <cx:pt idx="18093">2200</cx:pt>
          <cx:pt idx="18094">3300</cx:pt>
          <cx:pt idx="18095">2000</cx:pt>
          <cx:pt idx="18096">3700</cx:pt>
          <cx:pt idx="18097">2500</cx:pt>
          <cx:pt idx="18098">2500</cx:pt>
          <cx:pt idx="18099">3100</cx:pt>
          <cx:pt idx="18100">1000</cx:pt>
          <cx:pt idx="18101">200</cx:pt>
          <cx:pt idx="18102">0</cx:pt>
          <cx:pt idx="18103">0</cx:pt>
          <cx:pt idx="18104">0</cx:pt>
          <cx:pt idx="18105">0</cx:pt>
          <cx:pt idx="18106">900</cx:pt>
          <cx:pt idx="18107">2600</cx:pt>
          <cx:pt idx="18108">2500</cx:pt>
          <cx:pt idx="18109">2500</cx:pt>
          <cx:pt idx="18110">2600</cx:pt>
          <cx:pt idx="18111">2100</cx:pt>
          <cx:pt idx="18112">2200</cx:pt>
          <cx:pt idx="18113">1700</cx:pt>
          <cx:pt idx="18114">2300</cx:pt>
          <cx:pt idx="18115">2300</cx:pt>
          <cx:pt idx="18116">1900</cx:pt>
          <cx:pt idx="18117">1800</cx:pt>
          <cx:pt idx="18118">2200</cx:pt>
          <cx:pt idx="18119">3100</cx:pt>
          <cx:pt idx="18120">2800</cx:pt>
          <cx:pt idx="18121">3300</cx:pt>
          <cx:pt idx="18122">3300</cx:pt>
          <cx:pt idx="18123">2800</cx:pt>
          <cx:pt idx="18124">3800</cx:pt>
          <cx:pt idx="18125">3200</cx:pt>
          <cx:pt idx="18126">2900</cx:pt>
          <cx:pt idx="18127">2200</cx:pt>
          <cx:pt idx="18128">1300</cx:pt>
          <cx:pt idx="18129">1400</cx:pt>
          <cx:pt idx="18130">3200</cx:pt>
          <cx:pt idx="18131">6600</cx:pt>
          <cx:pt idx="18132">6400</cx:pt>
          <cx:pt idx="18133">6600</cx:pt>
          <cx:pt idx="18134">6400</cx:pt>
          <cx:pt idx="18135">6100</cx:pt>
          <cx:pt idx="18136">7500</cx:pt>
          <cx:pt idx="18137">7600</cx:pt>
          <cx:pt idx="18138">5800</cx:pt>
          <cx:pt idx="18139">5700</cx:pt>
          <cx:pt idx="18140">5100</cx:pt>
          <cx:pt idx="18141">5900</cx:pt>
          <cx:pt idx="18142">4500</cx:pt>
          <cx:pt idx="18143">4800</cx:pt>
          <cx:pt idx="18144">4300</cx:pt>
          <cx:pt idx="18145">4400</cx:pt>
          <cx:pt idx="18146">5800</cx:pt>
          <cx:pt idx="18147">4400</cx:pt>
          <cx:pt idx="18148">4800</cx:pt>
          <cx:pt idx="18149">4100</cx:pt>
          <cx:pt idx="18150">3900</cx:pt>
          <cx:pt idx="18151">3800</cx:pt>
          <cx:pt idx="18152">3500</cx:pt>
          <cx:pt idx="18153">3700</cx:pt>
          <cx:pt idx="18154">6300</cx:pt>
          <cx:pt idx="18155">5700</cx:pt>
          <cx:pt idx="18156">4100</cx:pt>
          <cx:pt idx="18157">4600</cx:pt>
          <cx:pt idx="18158">3500</cx:pt>
          <cx:pt idx="18159">3900</cx:pt>
          <cx:pt idx="18160">4000</cx:pt>
          <cx:pt idx="18161">4000</cx:pt>
          <cx:pt idx="18162">3900</cx:pt>
          <cx:pt idx="18163">5000</cx:pt>
          <cx:pt idx="18164">3900</cx:pt>
          <cx:pt idx="18165">3700</cx:pt>
          <cx:pt idx="18166">3800</cx:pt>
          <cx:pt idx="18167">3700</cx:pt>
          <cx:pt idx="18168">3600</cx:pt>
          <cx:pt idx="18169">4300</cx:pt>
          <cx:pt idx="18170">3300</cx:pt>
          <cx:pt idx="18171">4300</cx:pt>
          <cx:pt idx="18172">4400</cx:pt>
          <cx:pt idx="18173">0</cx:pt>
          <cx:pt idx="18174">4700</cx:pt>
          <cx:pt idx="18175">3700</cx:pt>
          <cx:pt idx="18176">4300</cx:pt>
          <cx:pt idx="18177">3500</cx:pt>
          <cx:pt idx="18178">3300</cx:pt>
          <cx:pt idx="18179">3600</cx:pt>
          <cx:pt idx="18180">2900</cx:pt>
          <cx:pt idx="18181">2800</cx:pt>
          <cx:pt idx="18182">3100</cx:pt>
          <cx:pt idx="18183">3100</cx:pt>
          <cx:pt idx="18184">2700</cx:pt>
          <cx:pt idx="18185">3300</cx:pt>
          <cx:pt idx="18186">3000</cx:pt>
          <cx:pt idx="18187">3300</cx:pt>
          <cx:pt idx="18188">2800</cx:pt>
          <cx:pt idx="18189">3300</cx:pt>
          <cx:pt idx="18190">3700</cx:pt>
          <cx:pt idx="18191">1900</cx:pt>
          <cx:pt idx="18192">1900</cx:pt>
          <cx:pt idx="18193">1800</cx:pt>
          <cx:pt idx="18194">2000</cx:pt>
          <cx:pt idx="18195">1900</cx:pt>
          <cx:pt idx="18196">1900</cx:pt>
          <cx:pt idx="18197">2000</cx:pt>
          <cx:pt idx="18198">1700</cx:pt>
          <cx:pt idx="18199">2100</cx:pt>
          <cx:pt idx="18200">2300</cx:pt>
          <cx:pt idx="18201">2600</cx:pt>
          <cx:pt idx="18202">2500</cx:pt>
          <cx:pt idx="18203">4300</cx:pt>
          <cx:pt idx="18204">2600</cx:pt>
          <cx:pt idx="18205">2000</cx:pt>
          <cx:pt idx="18206">2400</cx:pt>
          <cx:pt idx="18207">2100</cx:pt>
          <cx:pt idx="18208">2400</cx:pt>
          <cx:pt idx="18209">2900</cx:pt>
          <cx:pt idx="18210">2300</cx:pt>
          <cx:pt idx="18211">2000</cx:pt>
          <cx:pt idx="18212">2900</cx:pt>
          <cx:pt idx="18213">4400</cx:pt>
          <cx:pt idx="18214">5700</cx:pt>
          <cx:pt idx="18215">4500</cx:pt>
          <cx:pt idx="18216">3100</cx:pt>
          <cx:pt idx="18217">3700</cx:pt>
          <cx:pt idx="18218">4500</cx:pt>
          <cx:pt idx="18219">4700</cx:pt>
          <cx:pt idx="18220">3500</cx:pt>
          <cx:pt idx="18221">5000</cx:pt>
          <cx:pt idx="18222">4200</cx:pt>
          <cx:pt idx="18223">5100</cx:pt>
          <cx:pt idx="18224">3900</cx:pt>
          <cx:pt idx="18225">3300</cx:pt>
          <cx:pt idx="18226">3200</cx:pt>
          <cx:pt idx="18227">3500</cx:pt>
          <cx:pt idx="18228">3300</cx:pt>
          <cx:pt idx="18229">6200</cx:pt>
          <cx:pt idx="18230">1400</cx:pt>
          <cx:pt idx="18231">2800</cx:pt>
          <cx:pt idx="18232">2600</cx:pt>
          <cx:pt idx="18233">2800</cx:pt>
          <cx:pt idx="18234">2500</cx:pt>
          <cx:pt idx="18235">1500</cx:pt>
          <cx:pt idx="18236">2100</cx:pt>
          <cx:pt idx="18237">2600</cx:pt>
          <cx:pt idx="18238">2600</cx:pt>
          <cx:pt idx="18239">2100</cx:pt>
          <cx:pt idx="18240">2300</cx:pt>
          <cx:pt idx="18241">1900</cx:pt>
          <cx:pt idx="18242">2100</cx:pt>
          <cx:pt idx="18243">1300</cx:pt>
          <cx:pt idx="18244">2300</cx:pt>
          <cx:pt idx="18245">1300</cx:pt>
          <cx:pt idx="18246">1400</cx:pt>
          <cx:pt idx="18247">1500</cx:pt>
          <cx:pt idx="18248">1400</cx:pt>
          <cx:pt idx="18249">1300</cx:pt>
          <cx:pt idx="18250">2200</cx:pt>
          <cx:pt idx="18251">4200</cx:pt>
          <cx:pt idx="18252">7100</cx:pt>
          <cx:pt idx="18253">6200</cx:pt>
          <cx:pt idx="18254">5900</cx:pt>
          <cx:pt idx="18255">1700</cx:pt>
          <cx:pt idx="18256">2800</cx:pt>
          <cx:pt idx="18257">3100</cx:pt>
          <cx:pt idx="18258">1500</cx:pt>
          <cx:pt idx="18259">1200</cx:pt>
          <cx:pt idx="18260">1000</cx:pt>
          <cx:pt idx="18261">1100</cx:pt>
          <cx:pt idx="18262">1700</cx:pt>
          <cx:pt idx="18263">3200</cx:pt>
          <cx:pt idx="18264">4300</cx:pt>
          <cx:pt idx="18265">3600</cx:pt>
          <cx:pt idx="18266">4200</cx:pt>
          <cx:pt idx="18267">3500</cx:pt>
          <cx:pt idx="18268">4000</cx:pt>
          <cx:pt idx="18269">4800</cx:pt>
          <cx:pt idx="18270">3500</cx:pt>
          <cx:pt idx="18271">4100</cx:pt>
          <cx:pt idx="18272">6500</cx:pt>
          <cx:pt idx="18273">4900</cx:pt>
          <cx:pt idx="18274">2900</cx:pt>
          <cx:pt idx="18275">400</cx:pt>
          <cx:pt idx="18276">400</cx:pt>
          <cx:pt idx="18277">400</cx:pt>
          <cx:pt idx="18278">700</cx:pt>
          <cx:pt idx="18279">300</cx:pt>
          <cx:pt idx="18280">400</cx:pt>
          <cx:pt idx="18281">400</cx:pt>
          <cx:pt idx="18282">400</cx:pt>
          <cx:pt idx="18283">500</cx:pt>
          <cx:pt idx="18284">400</cx:pt>
          <cx:pt idx="18285">400</cx:pt>
          <cx:pt idx="18286">400</cx:pt>
          <cx:pt idx="18287">6600</cx:pt>
          <cx:pt idx="18288">5900</cx:pt>
          <cx:pt idx="18289">5800</cx:pt>
          <cx:pt idx="18290">6800</cx:pt>
          <cx:pt idx="18291">1800</cx:pt>
          <cx:pt idx="18292">8100</cx:pt>
          <cx:pt idx="18293">9300</cx:pt>
          <cx:pt idx="18294">1000</cx:pt>
          <cx:pt idx="18295">6900</cx:pt>
          <cx:pt idx="18296">4700</cx:pt>
          <cx:pt idx="18297">5600</cx:pt>
          <cx:pt idx="18298">7100</cx:pt>
          <cx:pt idx="18299">2700</cx:pt>
          <cx:pt idx="18300">3400</cx:pt>
          <cx:pt idx="18301">2500</cx:pt>
          <cx:pt idx="18302">5200</cx:pt>
          <cx:pt idx="18303">3100</cx:pt>
          <cx:pt idx="18304">1400</cx:pt>
          <cx:pt idx="18305">1200</cx:pt>
          <cx:pt idx="18306">4100</cx:pt>
          <cx:pt idx="18307">4300</cx:pt>
          <cx:pt idx="18308">3600</cx:pt>
          <cx:pt idx="18309">1700</cx:pt>
          <cx:pt idx="18310">3000</cx:pt>
          <cx:pt idx="18311">4400</cx:pt>
          <cx:pt idx="18312">3000</cx:pt>
          <cx:pt idx="18313">4100</cx:pt>
          <cx:pt idx="18314">4300</cx:pt>
          <cx:pt idx="18315">3600</cx:pt>
          <cx:pt idx="18316">3500</cx:pt>
          <cx:pt idx="18317">3500</cx:pt>
          <cx:pt idx="18318">3100</cx:pt>
          <cx:pt idx="18319">3400</cx:pt>
          <cx:pt idx="18320">2500</cx:pt>
          <cx:pt idx="18321">2700</cx:pt>
          <cx:pt idx="18322">4400</cx:pt>
          <cx:pt idx="18323">6500</cx:pt>
          <cx:pt idx="18324">6200</cx:pt>
          <cx:pt idx="18325">5700</cx:pt>
          <cx:pt idx="18326">6700</cx:pt>
          <cx:pt idx="18327">4200</cx:pt>
          <cx:pt idx="18328">5500</cx:pt>
          <cx:pt idx="18329">5800</cx:pt>
          <cx:pt idx="18330">5000</cx:pt>
          <cx:pt idx="18331">5800</cx:pt>
          <cx:pt idx="18332">4300</cx:pt>
          <cx:pt idx="18333">4200</cx:pt>
          <cx:pt idx="18334">5100</cx:pt>
          <cx:pt idx="18335">900</cx:pt>
          <cx:pt idx="18336">1100</cx:pt>
          <cx:pt idx="18337">1300</cx:pt>
          <cx:pt idx="18338">1200</cx:pt>
          <cx:pt idx="18339">900</cx:pt>
          <cx:pt idx="18340">1200</cx:pt>
          <cx:pt idx="18341">1100</cx:pt>
          <cx:pt idx="18342">1000</cx:pt>
          <cx:pt idx="18343">1300</cx:pt>
          <cx:pt idx="18344">1400</cx:pt>
          <cx:pt idx="18345">800</cx:pt>
          <cx:pt idx="18346">900</cx:pt>
          <cx:pt idx="18347">4500</cx:pt>
          <cx:pt idx="18348">8900</cx:pt>
          <cx:pt idx="18349">8000</cx:pt>
          <cx:pt idx="18350">4800</cx:pt>
          <cx:pt idx="18351">6200</cx:pt>
          <cx:pt idx="18352">4400</cx:pt>
          <cx:pt idx="18353">4600</cx:pt>
          <cx:pt idx="18354">4900</cx:pt>
          <cx:pt idx="18355">4300</cx:pt>
          <cx:pt idx="18356">5700</cx:pt>
          <cx:pt idx="18357">4000</cx:pt>
          <cx:pt idx="18358">4600</cx:pt>
          <cx:pt idx="18359">1300</cx:pt>
          <cx:pt idx="18360">2200</cx:pt>
          <cx:pt idx="18361">3100</cx:pt>
          <cx:pt idx="18362">2300</cx:pt>
          <cx:pt idx="18363">1100</cx:pt>
          <cx:pt idx="18364">3100</cx:pt>
          <cx:pt idx="18365">0</cx:pt>
          <cx:pt idx="18366">1800</cx:pt>
          <cx:pt idx="18367">1900</cx:pt>
          <cx:pt idx="18368">2500</cx:pt>
          <cx:pt idx="18369">1900</cx:pt>
          <cx:pt idx="18370">1700</cx:pt>
          <cx:pt idx="18371">1000</cx:pt>
          <cx:pt idx="18372">1100</cx:pt>
          <cx:pt idx="18373">300</cx:pt>
          <cx:pt idx="18374">200</cx:pt>
          <cx:pt idx="18375">1100</cx:pt>
          <cx:pt idx="18376">1000</cx:pt>
          <cx:pt idx="18377">900</cx:pt>
          <cx:pt idx="18378">900</cx:pt>
          <cx:pt idx="18379">800</cx:pt>
          <cx:pt idx="18380">900</cx:pt>
          <cx:pt idx="18381">800</cx:pt>
          <cx:pt idx="18382">1200</cx:pt>
          <cx:pt idx="18383">1900</cx:pt>
          <cx:pt idx="18384">2200</cx:pt>
          <cx:pt idx="18385">2000</cx:pt>
          <cx:pt idx="18386">2200</cx:pt>
          <cx:pt idx="18387">1800</cx:pt>
          <cx:pt idx="18388">1800</cx:pt>
          <cx:pt idx="18389">300</cx:pt>
          <cx:pt idx="18390">2000</cx:pt>
          <cx:pt idx="18391">2000</cx:pt>
          <cx:pt idx="18392">2100</cx:pt>
          <cx:pt idx="18393">1900</cx:pt>
          <cx:pt idx="18394">1800</cx:pt>
          <cx:pt idx="18395">1400</cx:pt>
          <cx:pt idx="18396">1700</cx:pt>
          <cx:pt idx="18397">1600</cx:pt>
          <cx:pt idx="18398">1400</cx:pt>
          <cx:pt idx="18399">1500</cx:pt>
          <cx:pt idx="18400">1500</cx:pt>
          <cx:pt idx="18401">1700</cx:pt>
          <cx:pt idx="18402">1000</cx:pt>
          <cx:pt idx="18403">1200</cx:pt>
          <cx:pt idx="18404">1500</cx:pt>
          <cx:pt idx="18405">1800</cx:pt>
          <cx:pt idx="18406">3500</cx:pt>
          <cx:pt idx="18407">2500</cx:pt>
          <cx:pt idx="18408">3100</cx:pt>
          <cx:pt idx="18409">2600</cx:pt>
          <cx:pt idx="18410">2800</cx:pt>
          <cx:pt idx="18411">2600</cx:pt>
          <cx:pt idx="18412">2400</cx:pt>
          <cx:pt idx="18413">3100</cx:pt>
          <cx:pt idx="18414">2700</cx:pt>
          <cx:pt idx="18415">2800</cx:pt>
          <cx:pt idx="18416">2900</cx:pt>
          <cx:pt idx="18417">2800</cx:pt>
          <cx:pt idx="18418">100</cx:pt>
          <cx:pt idx="18419">0</cx:pt>
          <cx:pt idx="18420">3200</cx:pt>
          <cx:pt idx="18421">4100</cx:pt>
          <cx:pt idx="18422">3100</cx:pt>
          <cx:pt idx="18423">3300</cx:pt>
          <cx:pt idx="18424">2200</cx:pt>
          <cx:pt idx="18425">3000</cx:pt>
          <cx:pt idx="18426">2900</cx:pt>
          <cx:pt idx="18427">2900</cx:pt>
          <cx:pt idx="18428">2800</cx:pt>
          <cx:pt idx="18429">3600</cx:pt>
          <cx:pt idx="18430">2700</cx:pt>
          <cx:pt idx="18431">2900</cx:pt>
          <cx:pt idx="18432">0</cx:pt>
          <cx:pt idx="18433">100</cx:pt>
          <cx:pt idx="18434">0</cx:pt>
          <cx:pt idx="18435">200</cx:pt>
          <cx:pt idx="18436">300</cx:pt>
          <cx:pt idx="18437">200</cx:pt>
          <cx:pt idx="18438">100</cx:pt>
          <cx:pt idx="18439">200</cx:pt>
          <cx:pt idx="18440">100</cx:pt>
          <cx:pt idx="18441">0</cx:pt>
          <cx:pt idx="18442">300</cx:pt>
          <cx:pt idx="18443">100</cx:pt>
          <cx:pt idx="18444">3900</cx:pt>
          <cx:pt idx="18445">3700</cx:pt>
          <cx:pt idx="18446">4600</cx:pt>
          <cx:pt idx="18447">5400</cx:pt>
          <cx:pt idx="18448">600</cx:pt>
          <cx:pt idx="18449">1300</cx:pt>
          <cx:pt idx="18450">1300</cx:pt>
          <cx:pt idx="18451">1300</cx:pt>
          <cx:pt idx="18452">800</cx:pt>
          <cx:pt idx="18453">700</cx:pt>
          <cx:pt idx="18454">800</cx:pt>
          <cx:pt idx="18455">800</cx:pt>
          <cx:pt idx="18456">4500</cx:pt>
          <cx:pt idx="18457">5100</cx:pt>
          <cx:pt idx="18458">4100</cx:pt>
          <cx:pt idx="18459">5200</cx:pt>
          <cx:pt idx="18460">4200</cx:pt>
          <cx:pt idx="18461">4700</cx:pt>
          <cx:pt idx="18462">5100</cx:pt>
          <cx:pt idx="18463">4300</cx:pt>
          <cx:pt idx="18464">4500</cx:pt>
          <cx:pt idx="18465">5200</cx:pt>
          <cx:pt idx="18466">4400</cx:pt>
          <cx:pt idx="18467">4200</cx:pt>
          <cx:pt idx="18468">3000</cx:pt>
          <cx:pt idx="18469">3900</cx:pt>
          <cx:pt idx="18470">2000</cx:pt>
          <cx:pt idx="18471">6500</cx:pt>
          <cx:pt idx="18472">3800</cx:pt>
          <cx:pt idx="18473">3600</cx:pt>
          <cx:pt idx="18474">3400</cx:pt>
          <cx:pt idx="18475">3200</cx:pt>
          <cx:pt idx="18476">4500</cx:pt>
          <cx:pt idx="18477">3600</cx:pt>
          <cx:pt idx="18478">3600</cx:pt>
          <cx:pt idx="18479">2500</cx:pt>
          <cx:pt idx="18480">2300</cx:pt>
          <cx:pt idx="18481">7600</cx:pt>
          <cx:pt idx="18482">5300</cx:pt>
          <cx:pt idx="18483">5300</cx:pt>
          <cx:pt idx="18484">4900</cx:pt>
          <cx:pt idx="18485">5300</cx:pt>
          <cx:pt idx="18486">4600</cx:pt>
          <cx:pt idx="18487">4200</cx:pt>
          <cx:pt idx="18488">4900</cx:pt>
          <cx:pt idx="18489">6300</cx:pt>
          <cx:pt idx="18490">4800</cx:pt>
          <cx:pt idx="18491">4700</cx:pt>
          <cx:pt idx="18492">1300</cx:pt>
          <cx:pt idx="18493">300</cx:pt>
          <cx:pt idx="18494">2300</cx:pt>
          <cx:pt idx="18495">1400</cx:pt>
          <cx:pt idx="18496">1300</cx:pt>
          <cx:pt idx="18497">1400</cx:pt>
          <cx:pt idx="18498">1400</cx:pt>
          <cx:pt idx="18499">1100</cx:pt>
          <cx:pt idx="18500">1100</cx:pt>
          <cx:pt idx="18501">1300</cx:pt>
          <cx:pt idx="18502">1200</cx:pt>
          <cx:pt idx="18503">1200</cx:pt>
          <cx:pt idx="18504">4300</cx:pt>
          <cx:pt idx="18505">6000</cx:pt>
          <cx:pt idx="18506">100</cx:pt>
          <cx:pt idx="18507">9000</cx:pt>
          <cx:pt idx="18508">4200</cx:pt>
          <cx:pt idx="18509">4000</cx:pt>
          <cx:pt idx="18510">3600</cx:pt>
          <cx:pt idx="18511">2800</cx:pt>
          <cx:pt idx="18512">3800</cx:pt>
          <cx:pt idx="18513">5300</cx:pt>
          <cx:pt idx="18514">3900</cx:pt>
          <cx:pt idx="18515">3100</cx:pt>
          <cx:pt idx="18516">2400</cx:pt>
          <cx:pt idx="18517">3100</cx:pt>
          <cx:pt idx="18518">1500</cx:pt>
          <cx:pt idx="18519">2900</cx:pt>
          <cx:pt idx="18520">1900</cx:pt>
          <cx:pt idx="18521">2400</cx:pt>
          <cx:pt idx="18522">2000</cx:pt>
          <cx:pt idx="18523">2300</cx:pt>
          <cx:pt idx="18524">2300</cx:pt>
          <cx:pt idx="18525">3700</cx:pt>
          <cx:pt idx="18526">2000</cx:pt>
          <cx:pt idx="18527">3000</cx:pt>
          <cx:pt idx="18528">3100</cx:pt>
          <cx:pt idx="18529">3300</cx:pt>
          <cx:pt idx="18530">3700</cx:pt>
          <cx:pt idx="18531">4300</cx:pt>
          <cx:pt idx="18532">1000</cx:pt>
          <cx:pt idx="18533">6200</cx:pt>
          <cx:pt idx="18534">3200</cx:pt>
          <cx:pt idx="18535">6200</cx:pt>
          <cx:pt idx="18536">1000</cx:pt>
          <cx:pt idx="18537">3200</cx:pt>
          <cx:pt idx="18538">2100</cx:pt>
          <cx:pt idx="18539">1700</cx:pt>
          <cx:pt idx="18540">4500</cx:pt>
          <cx:pt idx="18541">5400</cx:pt>
          <cx:pt idx="18542">4600</cx:pt>
          <cx:pt idx="18543">4400</cx:pt>
          <cx:pt idx="18544">4100</cx:pt>
          <cx:pt idx="18545">4900</cx:pt>
          <cx:pt idx="18546">6200</cx:pt>
          <cx:pt idx="18547">4200</cx:pt>
          <cx:pt idx="18548">3600</cx:pt>
          <cx:pt idx="18549">5700</cx:pt>
          <cx:pt idx="18550">4200</cx:pt>
          <cx:pt idx="18551">4800</cx:pt>
          <cx:pt idx="18552">2400</cx:pt>
          <cx:pt idx="18553">4000</cx:pt>
          <cx:pt idx="18554">1900</cx:pt>
          <cx:pt idx="18555">3100</cx:pt>
          <cx:pt idx="18556">2900</cx:pt>
          <cx:pt idx="18557">2500</cx:pt>
          <cx:pt idx="18558">3800</cx:pt>
          <cx:pt idx="18559">2800</cx:pt>
          <cx:pt idx="18560">3500</cx:pt>
          <cx:pt idx="18561">3300</cx:pt>
          <cx:pt idx="18562">2400</cx:pt>
          <cx:pt idx="18563">2600</cx:pt>
          <cx:pt idx="18564">1800</cx:pt>
          <cx:pt idx="18565">3600</cx:pt>
          <cx:pt idx="18566">3500</cx:pt>
          <cx:pt idx="18567">3100</cx:pt>
          <cx:pt idx="18568">2700</cx:pt>
          <cx:pt idx="18569">1900</cx:pt>
          <cx:pt idx="18570">2700</cx:pt>
          <cx:pt idx="18571">2900</cx:pt>
          <cx:pt idx="18572">3000</cx:pt>
          <cx:pt idx="18573">3000</cx:pt>
          <cx:pt idx="18574">2800</cx:pt>
          <cx:pt idx="18575">1600</cx:pt>
          <cx:pt idx="18576">5700</cx:pt>
          <cx:pt idx="18577">4500</cx:pt>
          <cx:pt idx="18578">4900</cx:pt>
          <cx:pt idx="18579">4800</cx:pt>
          <cx:pt idx="18580">6900</cx:pt>
          <cx:pt idx="18581">4400</cx:pt>
          <cx:pt idx="18582">5100</cx:pt>
          <cx:pt idx="18583">3400</cx:pt>
          <cx:pt idx="18584">3300</cx:pt>
          <cx:pt idx="18585">5100</cx:pt>
          <cx:pt idx="18586">4400</cx:pt>
          <cx:pt idx="18587">5900</cx:pt>
          <cx:pt idx="18588">3300</cx:pt>
          <cx:pt idx="18589">2700</cx:pt>
          <cx:pt idx="18590">2600</cx:pt>
          <cx:pt idx="18591">2900</cx:pt>
          <cx:pt idx="18592">2600</cx:pt>
          <cx:pt idx="18593">2500</cx:pt>
          <cx:pt idx="18594">3000</cx:pt>
          <cx:pt idx="18595">2700</cx:pt>
          <cx:pt idx="18596">2900</cx:pt>
          <cx:pt idx="18597">3200</cx:pt>
          <cx:pt idx="18598">2600</cx:pt>
          <cx:pt idx="18599">2800</cx:pt>
          <cx:pt idx="18600">2900</cx:pt>
          <cx:pt idx="18601">8800</cx:pt>
          <cx:pt idx="18602">3500</cx:pt>
          <cx:pt idx="18603">2500</cx:pt>
          <cx:pt idx="18604">4400</cx:pt>
          <cx:pt idx="18605">2500</cx:pt>
          <cx:pt idx="18606">4500</cx:pt>
          <cx:pt idx="18607">2000</cx:pt>
          <cx:pt idx="18608">2800</cx:pt>
          <cx:pt idx="18609">2100</cx:pt>
          <cx:pt idx="18610">2500</cx:pt>
          <cx:pt idx="18611">1700</cx:pt>
          <cx:pt idx="18612">2800</cx:pt>
          <cx:pt idx="18613">3800</cx:pt>
          <cx:pt idx="18614">2500</cx:pt>
          <cx:pt idx="18615">700</cx:pt>
          <cx:pt idx="18616">5800</cx:pt>
          <cx:pt idx="18617">2100</cx:pt>
          <cx:pt idx="18618">2100</cx:pt>
          <cx:pt idx="18619">1900</cx:pt>
          <cx:pt idx="18620">1800</cx:pt>
          <cx:pt idx="18621">1800</cx:pt>
          <cx:pt idx="18622">1500</cx:pt>
          <cx:pt idx="18623">1400</cx:pt>
          <cx:pt idx="18624">0</cx:pt>
          <cx:pt idx="18625">0</cx:pt>
          <cx:pt idx="18626">0</cx:pt>
          <cx:pt idx="18627">700</cx:pt>
          <cx:pt idx="18628">0</cx:pt>
          <cx:pt idx="18629">0</cx:pt>
          <cx:pt idx="18630">0</cx:pt>
          <cx:pt idx="18631">0</cx:pt>
          <cx:pt idx="18632">0</cx:pt>
          <cx:pt idx="18633">0</cx:pt>
          <cx:pt idx="18634">100</cx:pt>
          <cx:pt idx="18635">0</cx:pt>
          <cx:pt idx="18636">1200</cx:pt>
          <cx:pt idx="18637">900</cx:pt>
          <cx:pt idx="18638">2100</cx:pt>
          <cx:pt idx="18639">800</cx:pt>
          <cx:pt idx="18640">1100</cx:pt>
          <cx:pt idx="18641">600</cx:pt>
          <cx:pt idx="18642">2200</cx:pt>
          <cx:pt idx="18643">1000</cx:pt>
          <cx:pt idx="18644">1000</cx:pt>
          <cx:pt idx="18645">2500</cx:pt>
          <cx:pt idx="18646">1000</cx:pt>
          <cx:pt idx="18647">1700</cx:pt>
          <cx:pt idx="18648">2300</cx:pt>
          <cx:pt idx="18649">700</cx:pt>
          <cx:pt idx="18650">0</cx:pt>
          <cx:pt idx="18651">0</cx:pt>
          <cx:pt idx="18652">0</cx:pt>
          <cx:pt idx="18653">0</cx:pt>
          <cx:pt idx="18654">8200</cx:pt>
          <cx:pt idx="18655">10900</cx:pt>
          <cx:pt idx="18656">11000</cx:pt>
          <cx:pt idx="18657">14700</cx:pt>
          <cx:pt idx="18658">14400</cx:pt>
          <cx:pt idx="18659">12300</cx:pt>
          <cx:pt idx="18660">2800</cx:pt>
          <cx:pt idx="18661">5000</cx:pt>
          <cx:pt idx="18662">2700</cx:pt>
          <cx:pt idx="18663">3400</cx:pt>
          <cx:pt idx="18664">3400</cx:pt>
          <cx:pt idx="18665">1000</cx:pt>
          <cx:pt idx="18666">1000</cx:pt>
          <cx:pt idx="18667">1300</cx:pt>
          <cx:pt idx="18668">2400</cx:pt>
          <cx:pt idx="18669">3600</cx:pt>
          <cx:pt idx="18670">2500</cx:pt>
          <cx:pt idx="18671">2900</cx:pt>
          <cx:pt idx="18672">1200</cx:pt>
          <cx:pt idx="18673">800</cx:pt>
          <cx:pt idx="18674">1000</cx:pt>
          <cx:pt idx="18675">0</cx:pt>
          <cx:pt idx="18676">900</cx:pt>
          <cx:pt idx="18677">1200</cx:pt>
          <cx:pt idx="18678">1100</cx:pt>
          <cx:pt idx="18679">1200</cx:pt>
          <cx:pt idx="18680">1100</cx:pt>
          <cx:pt idx="18681">1100</cx:pt>
          <cx:pt idx="18682">600</cx:pt>
          <cx:pt idx="18683">900</cx:pt>
          <cx:pt idx="18684">1900</cx:pt>
          <cx:pt idx="18685">1900</cx:pt>
          <cx:pt idx="18686">2100</cx:pt>
          <cx:pt idx="18687">2200</cx:pt>
          <cx:pt idx="18688">1600</cx:pt>
          <cx:pt idx="18689">1900</cx:pt>
          <cx:pt idx="18690">2000</cx:pt>
          <cx:pt idx="18691">1400</cx:pt>
          <cx:pt idx="18692">1600</cx:pt>
          <cx:pt idx="18693">1900</cx:pt>
          <cx:pt idx="18694">1600</cx:pt>
          <cx:pt idx="18695">1800</cx:pt>
          <cx:pt idx="18696">1500</cx:pt>
          <cx:pt idx="18697">1100</cx:pt>
          <cx:pt idx="18698">1000</cx:pt>
          <cx:pt idx="18699">1200</cx:pt>
          <cx:pt idx="18700">1100</cx:pt>
          <cx:pt idx="18701">1500</cx:pt>
          <cx:pt idx="18702">1400</cx:pt>
          <cx:pt idx="18703">1100</cx:pt>
          <cx:pt idx="18704">1000</cx:pt>
          <cx:pt idx="18705">1500</cx:pt>
          <cx:pt idx="18706">1200</cx:pt>
          <cx:pt idx="18707">1000</cx:pt>
          <cx:pt idx="18708">5000</cx:pt>
          <cx:pt idx="18709">5200</cx:pt>
          <cx:pt idx="18710">3900</cx:pt>
          <cx:pt idx="18711">6800</cx:pt>
          <cx:pt idx="18712">5000</cx:pt>
          <cx:pt idx="18713">4900</cx:pt>
          <cx:pt idx="18714">5200</cx:pt>
          <cx:pt idx="18715">4500</cx:pt>
          <cx:pt idx="18716">4700</cx:pt>
          <cx:pt idx="18717">5000</cx:pt>
          <cx:pt idx="18718">5000</cx:pt>
          <cx:pt idx="18719">5900</cx:pt>
          <cx:pt idx="18720">1200</cx:pt>
          <cx:pt idx="18721">1200</cx:pt>
          <cx:pt idx="18722">1100</cx:pt>
          <cx:pt idx="18723">1200</cx:pt>
          <cx:pt idx="18724">1200</cx:pt>
          <cx:pt idx="18725">1000</cx:pt>
          <cx:pt idx="18726">1400</cx:pt>
          <cx:pt idx="18727">1500</cx:pt>
          <cx:pt idx="18728">1100</cx:pt>
          <cx:pt idx="18729">1400</cx:pt>
          <cx:pt idx="18730">1100</cx:pt>
          <cx:pt idx="18731">1200</cx:pt>
          <cx:pt idx="18732">5800</cx:pt>
          <cx:pt idx="18733">4600</cx:pt>
          <cx:pt idx="18734">5300</cx:pt>
          <cx:pt idx="18735">8800</cx:pt>
          <cx:pt idx="18736">131000</cx:pt>
          <cx:pt idx="18737">4000</cx:pt>
          <cx:pt idx="18738">6200</cx:pt>
          <cx:pt idx="18739">2900</cx:pt>
          <cx:pt idx="18740">5200</cx:pt>
          <cx:pt idx="18741">5100</cx:pt>
          <cx:pt idx="18742">3100</cx:pt>
          <cx:pt idx="18743">4500</cx:pt>
          <cx:pt idx="18744">2300</cx:pt>
          <cx:pt idx="18745">1800</cx:pt>
          <cx:pt idx="18746">1400</cx:pt>
          <cx:pt idx="18747">1800</cx:pt>
          <cx:pt idx="18748">1800</cx:pt>
          <cx:pt idx="18749">2200</cx:pt>
          <cx:pt idx="18750">2600</cx:pt>
          <cx:pt idx="18751">1800</cx:pt>
          <cx:pt idx="18752">2000</cx:pt>
          <cx:pt idx="18753">1600</cx:pt>
          <cx:pt idx="18754">6900</cx:pt>
          <cx:pt idx="18755">1500</cx:pt>
          <cx:pt idx="18756">2300</cx:pt>
          <cx:pt idx="18757">900</cx:pt>
          <cx:pt idx="18758">1100</cx:pt>
          <cx:pt idx="18759">700</cx:pt>
          <cx:pt idx="18760">800</cx:pt>
          <cx:pt idx="18761">900</cx:pt>
          <cx:pt idx="18762">1100</cx:pt>
          <cx:pt idx="18763">1500</cx:pt>
          <cx:pt idx="18764">1300</cx:pt>
          <cx:pt idx="18765">1000</cx:pt>
          <cx:pt idx="18766">800</cx:pt>
          <cx:pt idx="18767">800</cx:pt>
          <cx:pt idx="18768">2200</cx:pt>
          <cx:pt idx="18769">1900</cx:pt>
          <cx:pt idx="18770">5100</cx:pt>
          <cx:pt idx="18771">1900</cx:pt>
          <cx:pt idx="18772">2100</cx:pt>
          <cx:pt idx="18773">2900</cx:pt>
          <cx:pt idx="18774">2900</cx:pt>
          <cx:pt idx="18775">2700</cx:pt>
          <cx:pt idx="18776">3000</cx:pt>
          <cx:pt idx="18777">3400</cx:pt>
          <cx:pt idx="18778">2200</cx:pt>
          <cx:pt idx="18779">2500</cx:pt>
          <cx:pt idx="18780">600</cx:pt>
          <cx:pt idx="18781">600</cx:pt>
          <cx:pt idx="18782">700</cx:pt>
          <cx:pt idx="18783">900</cx:pt>
          <cx:pt idx="18784">300</cx:pt>
          <cx:pt idx="18785">200</cx:pt>
          <cx:pt idx="18786">1400</cx:pt>
          <cx:pt idx="18787">200</cx:pt>
          <cx:pt idx="18788">700</cx:pt>
          <cx:pt idx="18789">700</cx:pt>
          <cx:pt idx="18790">700</cx:pt>
          <cx:pt idx="18791">700</cx:pt>
          <cx:pt idx="18792">1400</cx:pt>
          <cx:pt idx="18793">3200</cx:pt>
          <cx:pt idx="18794">1300</cx:pt>
          <cx:pt idx="18795">2800</cx:pt>
          <cx:pt idx="18796">2500</cx:pt>
          <cx:pt idx="18797">1800</cx:pt>
          <cx:pt idx="18798">2500</cx:pt>
          <cx:pt idx="18799">2000</cx:pt>
          <cx:pt idx="18800">2200</cx:pt>
          <cx:pt idx="18801">1500</cx:pt>
          <cx:pt idx="18802">1800</cx:pt>
          <cx:pt idx="18803">1300</cx:pt>
          <cx:pt idx="18804">3300</cx:pt>
          <cx:pt idx="18805">10500</cx:pt>
          <cx:pt idx="18806">5400</cx:pt>
          <cx:pt idx="18807">5000</cx:pt>
          <cx:pt idx="18808">5000</cx:pt>
          <cx:pt idx="18809">5300</cx:pt>
          <cx:pt idx="18810">5700</cx:pt>
          <cx:pt idx="18811">5200</cx:pt>
          <cx:pt idx="18812">7000</cx:pt>
          <cx:pt idx="18813">8400</cx:pt>
          <cx:pt idx="18814">4100</cx:pt>
          <cx:pt idx="18815">7900</cx:pt>
          <cx:pt idx="18816">800</cx:pt>
          <cx:pt idx="18817">2400</cx:pt>
          <cx:pt idx="18818">4000</cx:pt>
          <cx:pt idx="18819">200</cx:pt>
          <cx:pt idx="18820">1000</cx:pt>
          <cx:pt idx="18821">2600</cx:pt>
          <cx:pt idx="18822">2000</cx:pt>
          <cx:pt idx="18823">2600</cx:pt>
          <cx:pt idx="18824">2500</cx:pt>
          <cx:pt idx="18825">1800</cx:pt>
          <cx:pt idx="18826">1800</cx:pt>
          <cx:pt idx="18827">1900</cx:pt>
          <cx:pt idx="18828">3700</cx:pt>
          <cx:pt idx="18829">3700</cx:pt>
          <cx:pt idx="18830">3700</cx:pt>
          <cx:pt idx="18831">4800</cx:pt>
          <cx:pt idx="18832">3500</cx:pt>
          <cx:pt idx="18833">4200</cx:pt>
          <cx:pt idx="18834">4700</cx:pt>
          <cx:pt idx="18835">4400</cx:pt>
          <cx:pt idx="18836">5900</cx:pt>
          <cx:pt idx="18837">4000</cx:pt>
          <cx:pt idx="18838">4700</cx:pt>
          <cx:pt idx="18839">4500</cx:pt>
          <cx:pt idx="18840">400</cx:pt>
          <cx:pt idx="18841">1600</cx:pt>
          <cx:pt idx="18842">4800</cx:pt>
          <cx:pt idx="18843">6100</cx:pt>
          <cx:pt idx="18844">3500</cx:pt>
          <cx:pt idx="18845">3200</cx:pt>
          <cx:pt idx="18846">3100</cx:pt>
          <cx:pt idx="18847">3900</cx:pt>
          <cx:pt idx="18848">6900</cx:pt>
          <cx:pt idx="18849">0</cx:pt>
          <cx:pt idx="18850">1300</cx:pt>
          <cx:pt idx="18851">3600</cx:pt>
          <cx:pt idx="18852">3000</cx:pt>
          <cx:pt idx="18853">7400</cx:pt>
          <cx:pt idx="18854">7400</cx:pt>
          <cx:pt idx="18855">5100</cx:pt>
          <cx:pt idx="18856">7900</cx:pt>
          <cx:pt idx="18857">8100</cx:pt>
          <cx:pt idx="18858">8300</cx:pt>
          <cx:pt idx="18859">8200</cx:pt>
          <cx:pt idx="18860">8000</cx:pt>
          <cx:pt idx="18861">7300</cx:pt>
          <cx:pt idx="18862">8500</cx:pt>
          <cx:pt idx="18863">7100</cx:pt>
          <cx:pt idx="18864">7500</cx:pt>
          <cx:pt idx="18865">3600</cx:pt>
          <cx:pt idx="18866">2500</cx:pt>
          <cx:pt idx="18867">3600</cx:pt>
          <cx:pt idx="18868">3800</cx:pt>
          <cx:pt idx="18869">3900</cx:pt>
          <cx:pt idx="18870">5000</cx:pt>
          <cx:pt idx="18871">3200</cx:pt>
          <cx:pt idx="18872">2300</cx:pt>
          <cx:pt idx="18873">2300</cx:pt>
          <cx:pt idx="18874">2700</cx:pt>
          <cx:pt idx="18875">3100</cx:pt>
          <cx:pt idx="18876">4000</cx:pt>
          <cx:pt idx="18877">3900</cx:pt>
          <cx:pt idx="18878">4300</cx:pt>
          <cx:pt idx="18879">3900</cx:pt>
          <cx:pt idx="18880">4800</cx:pt>
          <cx:pt idx="18881">3200</cx:pt>
          <cx:pt idx="18882">3500</cx:pt>
          <cx:pt idx="18883">4500</cx:pt>
          <cx:pt idx="18884">3500</cx:pt>
          <cx:pt idx="18885">4400</cx:pt>
          <cx:pt idx="18886">6300</cx:pt>
          <cx:pt idx="18887">5300</cx:pt>
          <cx:pt idx="18888">5200</cx:pt>
          <cx:pt idx="18889">1700</cx:pt>
          <cx:pt idx="18890">6000</cx:pt>
          <cx:pt idx="18891">3700</cx:pt>
          <cx:pt idx="18892">4700</cx:pt>
          <cx:pt idx="18893">3400</cx:pt>
          <cx:pt idx="18894">3900</cx:pt>
          <cx:pt idx="18895">4100</cx:pt>
          <cx:pt idx="18896">3600</cx:pt>
          <cx:pt idx="18897">5300</cx:pt>
          <cx:pt idx="18898">3600</cx:pt>
          <cx:pt idx="18899">3700</cx:pt>
          <cx:pt idx="18900">4400</cx:pt>
          <cx:pt idx="18901">1800</cx:pt>
          <cx:pt idx="18902">2500</cx:pt>
          <cx:pt idx="18903">2400</cx:pt>
          <cx:pt idx="18904">1100</cx:pt>
          <cx:pt idx="18905">1200</cx:pt>
          <cx:pt idx="18906">2400</cx:pt>
          <cx:pt idx="18907">2400</cx:pt>
          <cx:pt idx="18908">1900</cx:pt>
          <cx:pt idx="18909">1900</cx:pt>
          <cx:pt idx="18910">2400</cx:pt>
          <cx:pt idx="18911">1800</cx:pt>
          <cx:pt idx="18912">1900</cx:pt>
          <cx:pt idx="18913">4200</cx:pt>
          <cx:pt idx="18914">5400</cx:pt>
          <cx:pt idx="18915">4900</cx:pt>
          <cx:pt idx="18916">5500</cx:pt>
          <cx:pt idx="18917">3500</cx:pt>
          <cx:pt idx="18918">2600</cx:pt>
          <cx:pt idx="18919">7300</cx:pt>
          <cx:pt idx="18920">5500</cx:pt>
          <cx:pt idx="18921">6300</cx:pt>
          <cx:pt idx="18922">5700</cx:pt>
          <cx:pt idx="18923">4900</cx:pt>
          <cx:pt idx="18924">5000</cx:pt>
          <cx:pt idx="18925">1500</cx:pt>
          <cx:pt idx="18926">1500</cx:pt>
          <cx:pt idx="18927">1200</cx:pt>
          <cx:pt idx="18928">1400</cx:pt>
          <cx:pt idx="18929">800</cx:pt>
          <cx:pt idx="18930">2600</cx:pt>
          <cx:pt idx="18931">700</cx:pt>
          <cx:pt idx="18932">1700</cx:pt>
          <cx:pt idx="18933">1300</cx:pt>
          <cx:pt idx="18934">2000</cx:pt>
          <cx:pt idx="18935">900</cx:pt>
          <cx:pt idx="18936">1200</cx:pt>
          <cx:pt idx="18937">1700</cx:pt>
          <cx:pt idx="18938">2300</cx:pt>
          <cx:pt idx="18939">1800</cx:pt>
          <cx:pt idx="18940">2000</cx:pt>
          <cx:pt idx="18941">1200</cx:pt>
          <cx:pt idx="18942">1800</cx:pt>
          <cx:pt idx="18943">2700</cx:pt>
          <cx:pt idx="18944">1600</cx:pt>
          <cx:pt idx="18945">1700</cx:pt>
          <cx:pt idx="18946">2100</cx:pt>
          <cx:pt idx="18947">1000</cx:pt>
          <cx:pt idx="18948">0</cx:pt>
          <cx:pt idx="18949">2700</cx:pt>
          <cx:pt idx="18950">3400</cx:pt>
          <cx:pt idx="18951">3500</cx:pt>
          <cx:pt idx="18952">4200</cx:pt>
          <cx:pt idx="18953">4400</cx:pt>
          <cx:pt idx="18954">2900</cx:pt>
          <cx:pt idx="18955">200</cx:pt>
          <cx:pt idx="18956">2300</cx:pt>
          <cx:pt idx="18957">1500</cx:pt>
          <cx:pt idx="18958">1600</cx:pt>
          <cx:pt idx="18959">1700</cx:pt>
          <cx:pt idx="18960">2000</cx:pt>
          <cx:pt idx="18961">1900</cx:pt>
          <cx:pt idx="18962">2200</cx:pt>
          <cx:pt idx="18963">2400</cx:pt>
          <cx:pt idx="18964">1600</cx:pt>
          <cx:pt idx="18965">2200</cx:pt>
          <cx:pt idx="18966">1700</cx:pt>
          <cx:pt idx="18967">3500</cx:pt>
          <cx:pt idx="18968">2800</cx:pt>
          <cx:pt idx="18969">2400</cx:pt>
          <cx:pt idx="18970">2600</cx:pt>
          <cx:pt idx="18971">2500</cx:pt>
          <cx:pt idx="18972">2800</cx:pt>
          <cx:pt idx="18973">1900</cx:pt>
          <cx:pt idx="18974">2100</cx:pt>
          <cx:pt idx="18975">2100</cx:pt>
          <cx:pt idx="18976">1700</cx:pt>
          <cx:pt idx="18977">1700</cx:pt>
          <cx:pt idx="18978">1800</cx:pt>
          <cx:pt idx="18979">1600</cx:pt>
          <cx:pt idx="18980">1400</cx:pt>
          <cx:pt idx="18981">1300</cx:pt>
          <cx:pt idx="18982">1700</cx:pt>
          <cx:pt idx="18983">1700</cx:pt>
          <cx:pt idx="18984">1200</cx:pt>
          <cx:pt idx="18985">3900</cx:pt>
          <cx:pt idx="18986">4500</cx:pt>
          <cx:pt idx="18987">3700</cx:pt>
          <cx:pt idx="18988">4200</cx:pt>
          <cx:pt idx="18989">3600</cx:pt>
          <cx:pt idx="18990">6400</cx:pt>
          <cx:pt idx="18991">3500</cx:pt>
          <cx:pt idx="18992">4200</cx:pt>
          <cx:pt idx="18993">3900</cx:pt>
          <cx:pt idx="18994">4800</cx:pt>
          <cx:pt idx="18995">4100</cx:pt>
          <cx:pt idx="18996">4100</cx:pt>
          <cx:pt idx="18997">4600</cx:pt>
          <cx:pt idx="18998">4400</cx:pt>
          <cx:pt idx="18999">3100</cx:pt>
          <cx:pt idx="19000">5800</cx:pt>
          <cx:pt idx="19001">3600</cx:pt>
          <cx:pt idx="19002">3700</cx:pt>
          <cx:pt idx="19003">7100</cx:pt>
          <cx:pt idx="19004">4100</cx:pt>
          <cx:pt idx="19005">5600</cx:pt>
          <cx:pt idx="19006">4000</cx:pt>
          <cx:pt idx="19007">3200</cx:pt>
          <cx:pt idx="19008">3800</cx:pt>
          <cx:pt idx="19009">3000</cx:pt>
          <cx:pt idx="19010">3400</cx:pt>
          <cx:pt idx="19011">2900</cx:pt>
          <cx:pt idx="19012">4000</cx:pt>
          <cx:pt idx="19013">1300</cx:pt>
          <cx:pt idx="19014">0</cx:pt>
          <cx:pt idx="19015">100</cx:pt>
          <cx:pt idx="19016">2300</cx:pt>
          <cx:pt idx="19017">2400</cx:pt>
          <cx:pt idx="19018">4500</cx:pt>
          <cx:pt idx="19019">2300</cx:pt>
          <cx:pt idx="19020">2700</cx:pt>
          <cx:pt idx="19021">2700</cx:pt>
          <cx:pt idx="19022">0</cx:pt>
          <cx:pt idx="19023">0</cx:pt>
          <cx:pt idx="19024">0</cx:pt>
          <cx:pt idx="19025">0</cx:pt>
          <cx:pt idx="19026">0</cx:pt>
          <cx:pt idx="19027">0</cx:pt>
          <cx:pt idx="19028">0</cx:pt>
          <cx:pt idx="19029">0</cx:pt>
          <cx:pt idx="19030">0</cx:pt>
          <cx:pt idx="19031">0</cx:pt>
          <cx:pt idx="19032">100</cx:pt>
          <cx:pt idx="19033">0</cx:pt>
          <cx:pt idx="19034">2000</cx:pt>
          <cx:pt idx="19035">1500</cx:pt>
          <cx:pt idx="19036">1300</cx:pt>
          <cx:pt idx="19037">3600</cx:pt>
          <cx:pt idx="19038">3600</cx:pt>
          <cx:pt idx="19039">3600</cx:pt>
          <cx:pt idx="19040">3600</cx:pt>
          <cx:pt idx="19041">3500</cx:pt>
          <cx:pt idx="19042">1100</cx:pt>
          <cx:pt idx="19043">800</cx:pt>
          <cx:pt idx="19044">3500</cx:pt>
          <cx:pt idx="19045">3900</cx:pt>
          <cx:pt idx="19046">2300</cx:pt>
          <cx:pt idx="19047">3100</cx:pt>
          <cx:pt idx="19048">2500</cx:pt>
          <cx:pt idx="19049">2200</cx:pt>
          <cx:pt idx="19050">2400</cx:pt>
          <cx:pt idx="19051">1200</cx:pt>
          <cx:pt idx="19052">4000</cx:pt>
          <cx:pt idx="19053">1400</cx:pt>
          <cx:pt idx="19054">2300</cx:pt>
          <cx:pt idx="19055">1600</cx:pt>
          <cx:pt idx="19056">2000</cx:pt>
          <cx:pt idx="19057">1900</cx:pt>
          <cx:pt idx="19058">2000</cx:pt>
          <cx:pt idx="19059">2400</cx:pt>
          <cx:pt idx="19060">1800</cx:pt>
          <cx:pt idx="19061">3300</cx:pt>
          <cx:pt idx="19062">2300</cx:pt>
          <cx:pt idx="19063">2000</cx:pt>
          <cx:pt idx="19064">2600</cx:pt>
          <cx:pt idx="19065">1700</cx:pt>
          <cx:pt idx="19066">1900</cx:pt>
          <cx:pt idx="19067">2500</cx:pt>
          <cx:pt idx="19068">1700</cx:pt>
          <cx:pt idx="19069">1900</cx:pt>
          <cx:pt idx="19070">4800</cx:pt>
          <cx:pt idx="19071">4900</cx:pt>
          <cx:pt idx="19072">8800</cx:pt>
          <cx:pt idx="19073">4300</cx:pt>
          <cx:pt idx="19074">4700</cx:pt>
          <cx:pt idx="19075">5200</cx:pt>
          <cx:pt idx="19076">5400</cx:pt>
          <cx:pt idx="19077">5100</cx:pt>
          <cx:pt idx="19078">3700</cx:pt>
          <cx:pt idx="19079">5400</cx:pt>
          <cx:pt idx="19080">4700</cx:pt>
          <cx:pt idx="19081">5900</cx:pt>
          <cx:pt idx="19082">1000</cx:pt>
          <cx:pt idx="19083">1100</cx:pt>
          <cx:pt idx="19084">1200</cx:pt>
          <cx:pt idx="19085">1200</cx:pt>
          <cx:pt idx="19086">1100</cx:pt>
          <cx:pt idx="19087">700</cx:pt>
          <cx:pt idx="19088">1600</cx:pt>
          <cx:pt idx="19089">1100</cx:pt>
          <cx:pt idx="19090">800</cx:pt>
          <cx:pt idx="19091">1100</cx:pt>
          <cx:pt idx="19092">1000</cx:pt>
          <cx:pt idx="19093">1100</cx:pt>
          <cx:pt idx="19094">4600</cx:pt>
          <cx:pt idx="19095">4100</cx:pt>
          <cx:pt idx="19096">3700</cx:pt>
          <cx:pt idx="19097">6900</cx:pt>
          <cx:pt idx="19098">4700</cx:pt>
          <cx:pt idx="19099">4500</cx:pt>
          <cx:pt idx="19100">5100</cx:pt>
          <cx:pt idx="19101">3600</cx:pt>
          <cx:pt idx="19102">5500</cx:pt>
          <cx:pt idx="19103">5000</cx:pt>
          <cx:pt idx="19104">4300</cx:pt>
          <cx:pt idx="19105">4000</cx:pt>
          <cx:pt idx="19106">800</cx:pt>
          <cx:pt idx="19107">1300</cx:pt>
          <cx:pt idx="19108">700</cx:pt>
          <cx:pt idx="19109">900</cx:pt>
          <cx:pt idx="19110">1000</cx:pt>
          <cx:pt idx="19111">300</cx:pt>
          <cx:pt idx="19112">1100</cx:pt>
          <cx:pt idx="19113">500</cx:pt>
          <cx:pt idx="19114">600</cx:pt>
          <cx:pt idx="19115">800</cx:pt>
          <cx:pt idx="19116">700</cx:pt>
          <cx:pt idx="19117">600</cx:pt>
          <cx:pt idx="19118">1800</cx:pt>
          <cx:pt idx="19119">1800</cx:pt>
          <cx:pt idx="19120">1800</cx:pt>
          <cx:pt idx="19121">1800</cx:pt>
          <cx:pt idx="19122">100</cx:pt>
          <cx:pt idx="19123">2400</cx:pt>
          <cx:pt idx="19124">2500</cx:pt>
          <cx:pt idx="19125">1600</cx:pt>
          <cx:pt idx="19126">900</cx:pt>
          <cx:pt idx="19127">2300</cx:pt>
          <cx:pt idx="19128">1800</cx:pt>
          <cx:pt idx="19129">1800</cx:pt>
          <cx:pt idx="19130">2600</cx:pt>
          <cx:pt idx="19131">2900</cx:pt>
          <cx:pt idx="19132">2900</cx:pt>
          <cx:pt idx="19133">3100</cx:pt>
          <cx:pt idx="19134">3200</cx:pt>
          <cx:pt idx="19135">2500</cx:pt>
          <cx:pt idx="19136">2600</cx:pt>
          <cx:pt idx="19137">2800</cx:pt>
          <cx:pt idx="19138">2700</cx:pt>
          <cx:pt idx="19139">3400</cx:pt>
          <cx:pt idx="19140">3400</cx:pt>
          <cx:pt idx="19141">2800</cx:pt>
          <cx:pt idx="19142">1700</cx:pt>
          <cx:pt idx="19143">1500</cx:pt>
          <cx:pt idx="19144">800</cx:pt>
          <cx:pt idx="19145">900</cx:pt>
          <cx:pt idx="19146">800</cx:pt>
          <cx:pt idx="19147">500</cx:pt>
          <cx:pt idx="19148">700</cx:pt>
          <cx:pt idx="19149">1100</cx:pt>
          <cx:pt idx="19150">900</cx:pt>
          <cx:pt idx="19151">400</cx:pt>
          <cx:pt idx="19152">100</cx:pt>
          <cx:pt idx="19153">0</cx:pt>
          <cx:pt idx="19154">1600</cx:pt>
          <cx:pt idx="19155">2200</cx:pt>
          <cx:pt idx="19156">3200</cx:pt>
          <cx:pt idx="19157">900</cx:pt>
          <cx:pt idx="19158">2300</cx:pt>
          <cx:pt idx="19159">2200</cx:pt>
          <cx:pt idx="19160">2300</cx:pt>
          <cx:pt idx="19161">3000</cx:pt>
          <cx:pt idx="19162">3800</cx:pt>
          <cx:pt idx="19163">3600</cx:pt>
          <cx:pt idx="19164">6100</cx:pt>
          <cx:pt idx="19165">5400</cx:pt>
          <cx:pt idx="19166">900</cx:pt>
          <cx:pt idx="19167">9300</cx:pt>
          <cx:pt idx="19168">5000</cx:pt>
          <cx:pt idx="19169">4000</cx:pt>
          <cx:pt idx="19170">3500</cx:pt>
          <cx:pt idx="19171">4600</cx:pt>
          <cx:pt idx="19172">4200</cx:pt>
          <cx:pt idx="19173">3800</cx:pt>
          <cx:pt idx="19174">4500</cx:pt>
          <cx:pt idx="19175">6200</cx:pt>
          <cx:pt idx="19176">4500</cx:pt>
          <cx:pt idx="19177">5000</cx:pt>
          <cx:pt idx="19178">1500</cx:pt>
          <cx:pt idx="19179">3100</cx:pt>
          <cx:pt idx="19180">2300</cx:pt>
          <cx:pt idx="19181">2500</cx:pt>
          <cx:pt idx="19182">2300</cx:pt>
          <cx:pt idx="19183">1700</cx:pt>
          <cx:pt idx="19184">5500</cx:pt>
          <cx:pt idx="19185">2300</cx:pt>
          <cx:pt idx="19186">1900</cx:pt>
          <cx:pt idx="19187">2900</cx:pt>
          <cx:pt idx="19188">2500</cx:pt>
          <cx:pt idx="19189">2600</cx:pt>
          <cx:pt idx="19190">2500</cx:pt>
          <cx:pt idx="19191">2900</cx:pt>
          <cx:pt idx="19192">2200</cx:pt>
          <cx:pt idx="19193">3200</cx:pt>
          <cx:pt idx="19194">2600</cx:pt>
          <cx:pt idx="19195">3600</cx:pt>
          <cx:pt idx="19196">2700</cx:pt>
          <cx:pt idx="19197">3300</cx:pt>
          <cx:pt idx="19198">3900</cx:pt>
          <cx:pt idx="19199">3700</cx:pt>
          <cx:pt idx="19200">3200</cx:pt>
          <cx:pt idx="19201">2600</cx:pt>
          <cx:pt idx="19202">600</cx:pt>
          <cx:pt idx="19203">900</cx:pt>
          <cx:pt idx="19204">800</cx:pt>
          <cx:pt idx="19205">1200</cx:pt>
          <cx:pt idx="19206">800</cx:pt>
          <cx:pt idx="19207">900</cx:pt>
          <cx:pt idx="19208">800</cx:pt>
          <cx:pt idx="19209">800</cx:pt>
          <cx:pt idx="19210">1000</cx:pt>
          <cx:pt idx="19211">2400</cx:pt>
          <cx:pt idx="19212">2900</cx:pt>
          <cx:pt idx="19213">3300</cx:pt>
          <cx:pt idx="19214">1900</cx:pt>
          <cx:pt idx="19215">2700</cx:pt>
          <cx:pt idx="19216">2800</cx:pt>
          <cx:pt idx="19217">3000</cx:pt>
          <cx:pt idx="19218">2000</cx:pt>
          <cx:pt idx="19219">2100</cx:pt>
          <cx:pt idx="19220">1800</cx:pt>
          <cx:pt idx="19221">1800</cx:pt>
          <cx:pt idx="19222">900</cx:pt>
          <cx:pt idx="19223">3000</cx:pt>
          <cx:pt idx="19224">2200</cx:pt>
          <cx:pt idx="19225">2600</cx:pt>
          <cx:pt idx="19226">3500</cx:pt>
          <cx:pt idx="19227">3500</cx:pt>
          <cx:pt idx="19228">3200</cx:pt>
          <cx:pt idx="19229">2700</cx:pt>
          <cx:pt idx="19230">2200</cx:pt>
          <cx:pt idx="19231">2800</cx:pt>
          <cx:pt idx="19232">3800</cx:pt>
          <cx:pt idx="19233">3900</cx:pt>
          <cx:pt idx="19234">2400</cx:pt>
          <cx:pt idx="19235">3400</cx:pt>
          <cx:pt idx="19236">3200</cx:pt>
          <cx:pt idx="19237">2900</cx:pt>
          <cx:pt idx="19238">5700</cx:pt>
          <cx:pt idx="19239">9600</cx:pt>
          <cx:pt idx="19240">3900</cx:pt>
          <cx:pt idx="19241">4100</cx:pt>
          <cx:pt idx="19242">4300</cx:pt>
          <cx:pt idx="19243">5600</cx:pt>
          <cx:pt idx="19244">5900</cx:pt>
          <cx:pt idx="19245">4700</cx:pt>
          <cx:pt idx="19246">4800</cx:pt>
          <cx:pt idx="19247">5500</cx:pt>
          <cx:pt idx="19248">7800</cx:pt>
          <cx:pt idx="19249">4200</cx:pt>
          <cx:pt idx="19250">3600</cx:pt>
          <cx:pt idx="19251">4100</cx:pt>
          <cx:pt idx="19252">2300</cx:pt>
          <cx:pt idx="19253">6600</cx:pt>
          <cx:pt idx="19254">3400</cx:pt>
          <cx:pt idx="19255">2900</cx:pt>
          <cx:pt idx="19256">5100</cx:pt>
          <cx:pt idx="19257">1700</cx:pt>
          <cx:pt idx="19258">3300</cx:pt>
          <cx:pt idx="19259">3100</cx:pt>
          <cx:pt idx="19260">2900</cx:pt>
          <cx:pt idx="19261">2800</cx:pt>
          <cx:pt idx="19262">3400</cx:pt>
          <cx:pt idx="19263">2800</cx:pt>
          <cx:pt idx="19264">2300</cx:pt>
          <cx:pt idx="19265">2800</cx:pt>
          <cx:pt idx="19266">3600</cx:pt>
          <cx:pt idx="19267">2700</cx:pt>
          <cx:pt idx="19268">3900</cx:pt>
          <cx:pt idx="19269">3700</cx:pt>
          <cx:pt idx="19270">1400</cx:pt>
          <cx:pt idx="19271">2200</cx:pt>
          <cx:pt idx="19272">2400</cx:pt>
          <cx:pt idx="19273">2700</cx:pt>
          <cx:pt idx="19274">5700</cx:pt>
          <cx:pt idx="19275">3900</cx:pt>
          <cx:pt idx="19276">4000</cx:pt>
          <cx:pt idx="19277">6000</cx:pt>
          <cx:pt idx="19278">6000</cx:pt>
          <cx:pt idx="19279">5000</cx:pt>
          <cx:pt idx="19280">2100</cx:pt>
          <cx:pt idx="19281">100</cx:pt>
          <cx:pt idx="19282">200</cx:pt>
          <cx:pt idx="19283">0</cx:pt>
          <cx:pt idx="19284">4900</cx:pt>
          <cx:pt idx="19285">4600</cx:pt>
          <cx:pt idx="19286">5400</cx:pt>
          <cx:pt idx="19287">6900</cx:pt>
          <cx:pt idx="19288">8800</cx:pt>
          <cx:pt idx="19289">6500</cx:pt>
          <cx:pt idx="19290">4300</cx:pt>
          <cx:pt idx="19291">9400</cx:pt>
          <cx:pt idx="19292">8100</cx:pt>
          <cx:pt idx="19293">6500</cx:pt>
          <cx:pt idx="19294">7000</cx:pt>
          <cx:pt idx="19295">6000</cx:pt>
          <cx:pt idx="19296">5600</cx:pt>
          <cx:pt idx="19297">4900</cx:pt>
          <cx:pt idx="19298">2600</cx:pt>
          <cx:pt idx="19299">4300</cx:pt>
          <cx:pt idx="19300">4900</cx:pt>
          <cx:pt idx="19301">5200</cx:pt>
          <cx:pt idx="19302">3000</cx:pt>
          <cx:pt idx="19303">3600</cx:pt>
          <cx:pt idx="19304">3400</cx:pt>
          <cx:pt idx="19305">4300</cx:pt>
          <cx:pt idx="19306">3400</cx:pt>
          <cx:pt idx="19307">2500</cx:pt>
          <cx:pt idx="19308">3300</cx:pt>
          <cx:pt idx="19309">4000</cx:pt>
          <cx:pt idx="19310">3400</cx:pt>
          <cx:pt idx="19311">200</cx:pt>
          <cx:pt idx="19312">1900</cx:pt>
          <cx:pt idx="19313">2600</cx:pt>
          <cx:pt idx="19314">5700</cx:pt>
          <cx:pt idx="19315">8800</cx:pt>
          <cx:pt idx="19316">8800</cx:pt>
          <cx:pt idx="19317">6400</cx:pt>
          <cx:pt idx="19318">1500</cx:pt>
          <cx:pt idx="19319">2700</cx:pt>
          <cx:pt idx="19320">1900</cx:pt>
          <cx:pt idx="19321">2300</cx:pt>
          <cx:pt idx="19322">4300</cx:pt>
          <cx:pt idx="19323">5700</cx:pt>
          <cx:pt idx="19324">4900</cx:pt>
          <cx:pt idx="19325">5800</cx:pt>
          <cx:pt idx="19326">5400</cx:pt>
          <cx:pt idx="19327">5100</cx:pt>
          <cx:pt idx="19328">4100</cx:pt>
          <cx:pt idx="19329">1100</cx:pt>
          <cx:pt idx="19330">3700</cx:pt>
          <cx:pt idx="19331">300</cx:pt>
          <cx:pt idx="19332">100</cx:pt>
          <cx:pt idx="19333">100</cx:pt>
          <cx:pt idx="19334">2100</cx:pt>
          <cx:pt idx="19335">1900</cx:pt>
          <cx:pt idx="19336">1600</cx:pt>
          <cx:pt idx="19337">7800</cx:pt>
          <cx:pt idx="19338">6700</cx:pt>
          <cx:pt idx="19339">8800</cx:pt>
          <cx:pt idx="19340">7500</cx:pt>
          <cx:pt idx="19341">6700</cx:pt>
          <cx:pt idx="19342">6600</cx:pt>
          <cx:pt idx="19343">5800</cx:pt>
          <cx:pt idx="19344">6100</cx:pt>
          <cx:pt idx="19345">5300</cx:pt>
          <cx:pt idx="19346">1300</cx:pt>
          <cx:pt idx="19347">2900</cx:pt>
          <cx:pt idx="19348">1900</cx:pt>
          <cx:pt idx="19349">2100</cx:pt>
          <cx:pt idx="19350">3200</cx:pt>
          <cx:pt idx="19351">1700</cx:pt>
          <cx:pt idx="19352">1900</cx:pt>
          <cx:pt idx="19353">1200</cx:pt>
          <cx:pt idx="19354">1500</cx:pt>
          <cx:pt idx="19355">1500</cx:pt>
          <cx:pt idx="19356">1500</cx:pt>
          <cx:pt idx="19357">1800</cx:pt>
          <cx:pt idx="19358">2400</cx:pt>
          <cx:pt idx="19359">2400</cx:pt>
          <cx:pt idx="19360">1200</cx:pt>
          <cx:pt idx="19361">2400</cx:pt>
          <cx:pt idx="19362">4000</cx:pt>
          <cx:pt idx="19363">400</cx:pt>
          <cx:pt idx="19364">2500</cx:pt>
          <cx:pt idx="19365">2000</cx:pt>
          <cx:pt idx="19366">2000</cx:pt>
          <cx:pt idx="19367">2400</cx:pt>
          <cx:pt idx="19368">1700</cx:pt>
          <cx:pt idx="19369">2300</cx:pt>
          <cx:pt idx="19370">0</cx:pt>
          <cx:pt idx="19371">400</cx:pt>
          <cx:pt idx="19372">500</cx:pt>
          <cx:pt idx="19373">800</cx:pt>
          <cx:pt idx="19374">300</cx:pt>
          <cx:pt idx="19375">1000</cx:pt>
          <cx:pt idx="19376">500</cx:pt>
          <cx:pt idx="19377">400</cx:pt>
          <cx:pt idx="19378">300</cx:pt>
          <cx:pt idx="19379">500</cx:pt>
          <cx:pt idx="19380">500</cx:pt>
          <cx:pt idx="19381">600</cx:pt>
          <cx:pt idx="19382">2300</cx:pt>
          <cx:pt idx="19383">2600</cx:pt>
          <cx:pt idx="19384">2000</cx:pt>
          <cx:pt idx="19385">3100</cx:pt>
          <cx:pt idx="19386">3800</cx:pt>
          <cx:pt idx="19387">3100</cx:pt>
          <cx:pt idx="19388">3300</cx:pt>
          <cx:pt idx="19389">2500</cx:pt>
          <cx:pt idx="19390">2800</cx:pt>
          <cx:pt idx="19391">2900</cx:pt>
          <cx:pt idx="19392">2400</cx:pt>
          <cx:pt idx="19393">2400</cx:pt>
          <cx:pt idx="19394">6800</cx:pt>
          <cx:pt idx="19395">18700</cx:pt>
          <cx:pt idx="19396">5000</cx:pt>
          <cx:pt idx="19397">2000</cx:pt>
          <cx:pt idx="19398">31200</cx:pt>
          <cx:pt idx="19399">5400</cx:pt>
          <cx:pt idx="19400">9700</cx:pt>
          <cx:pt idx="19401">9100</cx:pt>
          <cx:pt idx="19402">8100</cx:pt>
          <cx:pt idx="19403">8400</cx:pt>
          <cx:pt idx="19404">8200</cx:pt>
          <cx:pt idx="19405">8500</cx:pt>
          <cx:pt idx="19406">900</cx:pt>
          <cx:pt idx="19407">1700</cx:pt>
          <cx:pt idx="19408">3500</cx:pt>
          <cx:pt idx="19409">4100</cx:pt>
          <cx:pt idx="19410">5900</cx:pt>
          <cx:pt idx="19411">4500</cx:pt>
          <cx:pt idx="19412">3800</cx:pt>
          <cx:pt idx="19413">4200</cx:pt>
          <cx:pt idx="19414">3500</cx:pt>
          <cx:pt idx="19415">8900</cx:pt>
          <cx:pt idx="19416">2900</cx:pt>
          <cx:pt idx="19417">2600</cx:pt>
          <cx:pt idx="19418">2800</cx:pt>
          <cx:pt idx="19419">1900</cx:pt>
          <cx:pt idx="19420">2700</cx:pt>
          <cx:pt idx="19421">1500</cx:pt>
          <cx:pt idx="19422">2200</cx:pt>
          <cx:pt idx="19423">2000</cx:pt>
          <cx:pt idx="19424">1800</cx:pt>
          <cx:pt idx="19425">2100</cx:pt>
          <cx:pt idx="19426">2200</cx:pt>
          <cx:pt idx="19427">2000</cx:pt>
          <cx:pt idx="19428">1800</cx:pt>
          <cx:pt idx="19429">1600</cx:pt>
          <cx:pt idx="19430">1600</cx:pt>
          <cx:pt idx="19431">2400</cx:pt>
          <cx:pt idx="19432">2300</cx:pt>
          <cx:pt idx="19433">2100</cx:pt>
          <cx:pt idx="19434">1700</cx:pt>
          <cx:pt idx="19435">2000</cx:pt>
          <cx:pt idx="19436">1800</cx:pt>
          <cx:pt idx="19437">2200</cx:pt>
          <cx:pt idx="19438">1400</cx:pt>
          <cx:pt idx="19439">1900</cx:pt>
          <cx:pt idx="19440">1900</cx:pt>
          <cx:pt idx="19441">1200</cx:pt>
          <cx:pt idx="19442">1100</cx:pt>
          <cx:pt idx="19443">3000</cx:pt>
          <cx:pt idx="19444">5300</cx:pt>
          <cx:pt idx="19445">0</cx:pt>
          <cx:pt idx="19446">2500</cx:pt>
          <cx:pt idx="19447">2900</cx:pt>
          <cx:pt idx="19448">1800</cx:pt>
          <cx:pt idx="19449">2200</cx:pt>
          <cx:pt idx="19450">2200</cx:pt>
          <cx:pt idx="19451">4800</cx:pt>
          <cx:pt idx="19452">6100</cx:pt>
          <cx:pt idx="19453">5800</cx:pt>
          <cx:pt idx="19454">5600</cx:pt>
          <cx:pt idx="19455">6600</cx:pt>
          <cx:pt idx="19456">6500</cx:pt>
          <cx:pt idx="19457">7900</cx:pt>
          <cx:pt idx="19458">8000</cx:pt>
          <cx:pt idx="19459">4900</cx:pt>
          <cx:pt idx="19460">2200</cx:pt>
          <cx:pt idx="19461">3900</cx:pt>
          <cx:pt idx="19462">1400</cx:pt>
          <cx:pt idx="19463">1300</cx:pt>
          <cx:pt idx="19464">3200</cx:pt>
          <cx:pt idx="19465">1600</cx:pt>
          <cx:pt idx="19466">2200</cx:pt>
          <cx:pt idx="19467">2900</cx:pt>
          <cx:pt idx="19468">5500</cx:pt>
          <cx:pt idx="19469">1400</cx:pt>
          <cx:pt idx="19470">4200</cx:pt>
          <cx:pt idx="19471">4200</cx:pt>
          <cx:pt idx="19472">3300</cx:pt>
          <cx:pt idx="19473">4200</cx:pt>
          <cx:pt idx="19474">4200</cx:pt>
          <cx:pt idx="19475">14800</cx:pt>
          <cx:pt idx="19476">3400</cx:pt>
          <cx:pt idx="19477">2900</cx:pt>
          <cx:pt idx="19478">2200</cx:pt>
          <cx:pt idx="19479">4500</cx:pt>
          <cx:pt idx="19480">3200</cx:pt>
          <cx:pt idx="19481">2800</cx:pt>
          <cx:pt idx="19482">2600</cx:pt>
          <cx:pt idx="19483">4000</cx:pt>
          <cx:pt idx="19484">3100</cx:pt>
          <cx:pt idx="19485">2900</cx:pt>
          <cx:pt idx="19486">2800</cx:pt>
          <cx:pt idx="19487">3400</cx:pt>
          <cx:pt idx="19488">4600</cx:pt>
          <cx:pt idx="19489">5400</cx:pt>
          <cx:pt idx="19490">4500</cx:pt>
          <cx:pt idx="19491">100</cx:pt>
          <cx:pt idx="19492">1600</cx:pt>
          <cx:pt idx="19493">900</cx:pt>
          <cx:pt idx="19494">3600</cx:pt>
          <cx:pt idx="19495">1000</cx:pt>
          <cx:pt idx="19496">1300</cx:pt>
          <cx:pt idx="19497">2100</cx:pt>
          <cx:pt idx="19498">600</cx:pt>
          <cx:pt idx="19499">1600</cx:pt>
          <cx:pt idx="19500">1600</cx:pt>
          <cx:pt idx="19501">1300</cx:pt>
          <cx:pt idx="19502">600</cx:pt>
          <cx:pt idx="19503">2800</cx:pt>
          <cx:pt idx="19504">3400</cx:pt>
          <cx:pt idx="19505">2300</cx:pt>
          <cx:pt idx="19506">1900</cx:pt>
          <cx:pt idx="19507">1800</cx:pt>
          <cx:pt idx="19508">1600</cx:pt>
          <cx:pt idx="19509">2000</cx:pt>
          <cx:pt idx="19510">1500</cx:pt>
          <cx:pt idx="19511">2700</cx:pt>
          <cx:pt idx="19512">1500</cx:pt>
          <cx:pt idx="19513">1500</cx:pt>
          <cx:pt idx="19514">1800</cx:pt>
          <cx:pt idx="19515">7000</cx:pt>
          <cx:pt idx="19516">6900</cx:pt>
          <cx:pt idx="19517">9300</cx:pt>
          <cx:pt idx="19518">6500</cx:pt>
          <cx:pt idx="19519">8200</cx:pt>
          <cx:pt idx="19520">6800</cx:pt>
          <cx:pt idx="19521">7100</cx:pt>
          <cx:pt idx="19522">6800</cx:pt>
          <cx:pt idx="19523">8800</cx:pt>
          <cx:pt idx="19524">6400</cx:pt>
          <cx:pt idx="19525">8300</cx:pt>
          <cx:pt idx="19526">7500</cx:pt>
          <cx:pt idx="19527">7500</cx:pt>
          <cx:pt idx="19528">10200</cx:pt>
          <cx:pt idx="19529">10800</cx:pt>
          <cx:pt idx="19530">11300</cx:pt>
          <cx:pt idx="19531">6400</cx:pt>
          <cx:pt idx="19532">6100</cx:pt>
          <cx:pt idx="19533">7900</cx:pt>
          <cx:pt idx="19534">5500</cx:pt>
          <cx:pt idx="19535">5600</cx:pt>
          <cx:pt idx="19536">5100</cx:pt>
          <cx:pt idx="19537">4900</cx:pt>
          <cx:pt idx="19538">4000</cx:pt>
          <cx:pt idx="19539">3200</cx:pt>
          <cx:pt idx="19540">3400</cx:pt>
          <cx:pt idx="19541">3800</cx:pt>
          <cx:pt idx="19542">3700</cx:pt>
          <cx:pt idx="19543">3600</cx:pt>
          <cx:pt idx="19544">3200</cx:pt>
          <cx:pt idx="19545">4300</cx:pt>
          <cx:pt idx="19546">3100</cx:pt>
          <cx:pt idx="19547">2600</cx:pt>
          <cx:pt idx="19548">6000</cx:pt>
          <cx:pt idx="19549">5000</cx:pt>
          <cx:pt idx="19550">3600</cx:pt>
          <cx:pt idx="19551">2100</cx:pt>
          <cx:pt idx="19552">2600</cx:pt>
          <cx:pt idx="19553">2400</cx:pt>
          <cx:pt idx="19554">2000</cx:pt>
          <cx:pt idx="19555">2600</cx:pt>
          <cx:pt idx="19556">2100</cx:pt>
          <cx:pt idx="19557">2900</cx:pt>
          <cx:pt idx="19558">2900</cx:pt>
          <cx:pt idx="19559">2300</cx:pt>
          <cx:pt idx="19560">1800</cx:pt>
          <cx:pt idx="19561">2100</cx:pt>
          <cx:pt idx="19562">2300</cx:pt>
          <cx:pt idx="19563">5200</cx:pt>
          <cx:pt idx="19564">6000</cx:pt>
          <cx:pt idx="19565">6200</cx:pt>
          <cx:pt idx="19566">6200</cx:pt>
          <cx:pt idx="19567">6000</cx:pt>
          <cx:pt idx="19568">4800</cx:pt>
          <cx:pt idx="19569">5100</cx:pt>
          <cx:pt idx="19570">4200</cx:pt>
          <cx:pt idx="19571">5800</cx:pt>
          <cx:pt idx="19572">6100</cx:pt>
          <cx:pt idx="19573">6000</cx:pt>
          <cx:pt idx="19574">6100</cx:pt>
          <cx:pt idx="19575">5200</cx:pt>
          <cx:pt idx="19576">4800</cx:pt>
          <cx:pt idx="19577">3300</cx:pt>
          <cx:pt idx="19578">4100</cx:pt>
          <cx:pt idx="19579">3700</cx:pt>
          <cx:pt idx="19580">5000</cx:pt>
          <cx:pt idx="19581">5500</cx:pt>
          <cx:pt idx="19582">3600</cx:pt>
          <cx:pt idx="19583">6400</cx:pt>
          <cx:pt idx="19584">4900</cx:pt>
          <cx:pt idx="19585">3600</cx:pt>
          <cx:pt idx="19586">2600</cx:pt>
          <cx:pt idx="19587">2600</cx:pt>
          <cx:pt idx="19588">2000</cx:pt>
          <cx:pt idx="19589">1900</cx:pt>
          <cx:pt idx="19590">3100</cx:pt>
          <cx:pt idx="19591">2800</cx:pt>
          <cx:pt idx="19592">2600</cx:pt>
          <cx:pt idx="19593">3400</cx:pt>
          <cx:pt idx="19594">2800</cx:pt>
          <cx:pt idx="19595">1900</cx:pt>
          <cx:pt idx="19596">2800</cx:pt>
          <cx:pt idx="19597">2000</cx:pt>
          <cx:pt idx="19598">2100</cx:pt>
          <cx:pt idx="19599">500</cx:pt>
          <cx:pt idx="19600">1700</cx:pt>
          <cx:pt idx="19601">1200</cx:pt>
          <cx:pt idx="19602">1200</cx:pt>
          <cx:pt idx="19603">1200</cx:pt>
          <cx:pt idx="19604">1000</cx:pt>
          <cx:pt idx="19605">1200</cx:pt>
          <cx:pt idx="19606">800</cx:pt>
          <cx:pt idx="19607">900</cx:pt>
          <cx:pt idx="19608">600</cx:pt>
          <cx:pt idx="19609">1000</cx:pt>
          <cx:pt idx="19610">900</cx:pt>
          <cx:pt idx="19611">2200</cx:pt>
          <cx:pt idx="19612">2400</cx:pt>
          <cx:pt idx="19613">2200</cx:pt>
          <cx:pt idx="19614">1800</cx:pt>
          <cx:pt idx="19615">2100</cx:pt>
          <cx:pt idx="19616">1600</cx:pt>
          <cx:pt idx="19617">1900</cx:pt>
          <cx:pt idx="19618">2100</cx:pt>
          <cx:pt idx="19619">1700</cx:pt>
          <cx:pt idx="19620">1800</cx:pt>
          <cx:pt idx="19621">1500</cx:pt>
          <cx:pt idx="19622">1600</cx:pt>
          <cx:pt idx="19623">2500</cx:pt>
          <cx:pt idx="19624">1900</cx:pt>
          <cx:pt idx="19625">1700</cx:pt>
          <cx:pt idx="19626">2300</cx:pt>
          <cx:pt idx="19627">2800</cx:pt>
          <cx:pt idx="19628">2600</cx:pt>
          <cx:pt idx="19629">2000</cx:pt>
          <cx:pt idx="19630">1800</cx:pt>
          <cx:pt idx="19631">1600</cx:pt>
          <cx:pt idx="19632">2100</cx:pt>
          <cx:pt idx="19633">1600</cx:pt>
          <cx:pt idx="19634">2700</cx:pt>
          <cx:pt idx="19635">4200</cx:pt>
          <cx:pt idx="19636">5400</cx:pt>
          <cx:pt idx="19637">5100</cx:pt>
          <cx:pt idx="19638">3700</cx:pt>
          <cx:pt idx="19639">3400</cx:pt>
          <cx:pt idx="19640">5000</cx:pt>
          <cx:pt idx="19641">4500</cx:pt>
          <cx:pt idx="19642">3000</cx:pt>
          <cx:pt idx="19643">3600</cx:pt>
          <cx:pt idx="19644">3800</cx:pt>
          <cx:pt idx="19645">3300</cx:pt>
          <cx:pt idx="19646">3900</cx:pt>
          <cx:pt idx="19647">4100</cx:pt>
          <cx:pt idx="19648">6100</cx:pt>
          <cx:pt idx="19649">2600</cx:pt>
          <cx:pt idx="19650">4000</cx:pt>
          <cx:pt idx="19651">3300</cx:pt>
          <cx:pt idx="19652">1000</cx:pt>
          <cx:pt idx="19653">3500</cx:pt>
          <cx:pt idx="19654">3000</cx:pt>
          <cx:pt idx="19655">3800</cx:pt>
          <cx:pt idx="19656">2800</cx:pt>
          <cx:pt idx="19657">2400</cx:pt>
          <cx:pt idx="19658">2100</cx:pt>
          <cx:pt idx="19659">3700</cx:pt>
          <cx:pt idx="19660">4800</cx:pt>
          <cx:pt idx="19661">3000</cx:pt>
          <cx:pt idx="19662">3600</cx:pt>
          <cx:pt idx="19663">3100</cx:pt>
          <cx:pt idx="19664">3300</cx:pt>
          <cx:pt idx="19665">3900</cx:pt>
          <cx:pt idx="19666">3200</cx:pt>
          <cx:pt idx="19667">3300</cx:pt>
          <cx:pt idx="19668">3000</cx:pt>
          <cx:pt idx="19669">2600</cx:pt>
          <cx:pt idx="19670">2800</cx:pt>
          <cx:pt idx="19671">1500</cx:pt>
          <cx:pt idx="19672">3200</cx:pt>
          <cx:pt idx="19673">1700</cx:pt>
          <cx:pt idx="19674">1300</cx:pt>
          <cx:pt idx="19675">1200</cx:pt>
          <cx:pt idx="19676">1000</cx:pt>
          <cx:pt idx="19677">900</cx:pt>
          <cx:pt idx="19678">1000</cx:pt>
          <cx:pt idx="19679">700</cx:pt>
          <cx:pt idx="19680">700</cx:pt>
          <cx:pt idx="19681">600</cx:pt>
          <cx:pt idx="19682">800</cx:pt>
          <cx:pt idx="19683">4600</cx:pt>
          <cx:pt idx="19684">5700</cx:pt>
          <cx:pt idx="19685">3100</cx:pt>
          <cx:pt idx="19686">3800</cx:pt>
          <cx:pt idx="19687">3300</cx:pt>
          <cx:pt idx="19688">4100</cx:pt>
          <cx:pt idx="19689">4100</cx:pt>
          <cx:pt idx="19690">3000</cx:pt>
          <cx:pt idx="19691">1200</cx:pt>
          <cx:pt idx="19692">2600</cx:pt>
          <cx:pt idx="19693">3000</cx:pt>
          <cx:pt idx="19694">2700</cx:pt>
          <cx:pt idx="19695">1900</cx:pt>
          <cx:pt idx="19696">1800</cx:pt>
          <cx:pt idx="19697">1200</cx:pt>
          <cx:pt idx="19698">1100</cx:pt>
          <cx:pt idx="19699">1400</cx:pt>
          <cx:pt idx="19700">800</cx:pt>
          <cx:pt idx="19701">1300</cx:pt>
          <cx:pt idx="19702">1000</cx:pt>
          <cx:pt idx="19703">1100</cx:pt>
          <cx:pt idx="19704">1100</cx:pt>
          <cx:pt idx="19705">1000</cx:pt>
          <cx:pt idx="19706">900</cx:pt>
          <cx:pt idx="19707">2100</cx:pt>
          <cx:pt idx="19708">2200</cx:pt>
          <cx:pt idx="19709">1900</cx:pt>
          <cx:pt idx="19710">2000</cx:pt>
          <cx:pt idx="19711">1500</cx:pt>
          <cx:pt idx="19712">1100</cx:pt>
          <cx:pt idx="19713">1100</cx:pt>
          <cx:pt idx="19714">1200</cx:pt>
          <cx:pt idx="19715">1000</cx:pt>
          <cx:pt idx="19716">1100</cx:pt>
          <cx:pt idx="19717">900</cx:pt>
          <cx:pt idx="19718">1200</cx:pt>
          <cx:pt idx="19719">3100</cx:pt>
          <cx:pt idx="19720">3400</cx:pt>
          <cx:pt idx="19721">2000</cx:pt>
          <cx:pt idx="19722">3200</cx:pt>
          <cx:pt idx="19723">3200</cx:pt>
          <cx:pt idx="19724">1600</cx:pt>
          <cx:pt idx="19725">5300</cx:pt>
          <cx:pt idx="19726">3300</cx:pt>
          <cx:pt idx="19727">2900</cx:pt>
          <cx:pt idx="19728">2200</cx:pt>
          <cx:pt idx="19729">3000</cx:pt>
          <cx:pt idx="19730">1700</cx:pt>
          <cx:pt idx="19731">500</cx:pt>
          <cx:pt idx="19732">1000</cx:pt>
          <cx:pt idx="19733">500</cx:pt>
          <cx:pt idx="19734">400</cx:pt>
          <cx:pt idx="19735">1100</cx:pt>
          <cx:pt idx="19736">600</cx:pt>
          <cx:pt idx="19737">800</cx:pt>
          <cx:pt idx="19738">1000</cx:pt>
          <cx:pt idx="19739">800</cx:pt>
          <cx:pt idx="19740">600</cx:pt>
          <cx:pt idx="19741">1200</cx:pt>
          <cx:pt idx="19742">300</cx:pt>
          <cx:pt idx="19743">14400</cx:pt>
          <cx:pt idx="19744">13500</cx:pt>
          <cx:pt idx="19745">11300</cx:pt>
          <cx:pt idx="19746">10200</cx:pt>
          <cx:pt idx="19747">12600</cx:pt>
          <cx:pt idx="19748">10400</cx:pt>
          <cx:pt idx="19749">12500</cx:pt>
          <cx:pt idx="19750">10300</cx:pt>
          <cx:pt idx="19751">11500</cx:pt>
          <cx:pt idx="19752">9200</cx:pt>
          <cx:pt idx="19753">8700</cx:pt>
          <cx:pt idx="19754">9300</cx:pt>
          <cx:pt idx="19755">5900</cx:pt>
          <cx:pt idx="19756">7000</cx:pt>
          <cx:pt idx="19757">5700</cx:pt>
          <cx:pt idx="19758">5600</cx:pt>
          <cx:pt idx="19759">8200</cx:pt>
          <cx:pt idx="19760">5900</cx:pt>
          <cx:pt idx="19761">7500</cx:pt>
          <cx:pt idx="19762">5600</cx:pt>
          <cx:pt idx="19763">6200</cx:pt>
          <cx:pt idx="19764">6500</cx:pt>
          <cx:pt idx="19765">5200</cx:pt>
          <cx:pt idx="19766">5400</cx:pt>
          <cx:pt idx="19767">1200</cx:pt>
          <cx:pt idx="19768">1100</cx:pt>
          <cx:pt idx="19769">1100</cx:pt>
          <cx:pt idx="19770">1600</cx:pt>
          <cx:pt idx="19771">1500</cx:pt>
          <cx:pt idx="19772">1200</cx:pt>
          <cx:pt idx="19773">1700</cx:pt>
          <cx:pt idx="19774">2100</cx:pt>
          <cx:pt idx="19775">1200</cx:pt>
          <cx:pt idx="19776">1200</cx:pt>
          <cx:pt idx="19777">1400</cx:pt>
          <cx:pt idx="19778">1000</cx:pt>
          <cx:pt idx="19779">3000</cx:pt>
          <cx:pt idx="19780">4400</cx:pt>
          <cx:pt idx="19781">2900</cx:pt>
          <cx:pt idx="19782">2600</cx:pt>
          <cx:pt idx="19783">3200</cx:pt>
          <cx:pt idx="19784">3200</cx:pt>
          <cx:pt idx="19785">3500</cx:pt>
          <cx:pt idx="19786">2100</cx:pt>
          <cx:pt idx="19787">2900</cx:pt>
          <cx:pt idx="19788">1900</cx:pt>
          <cx:pt idx="19789">1600</cx:pt>
          <cx:pt idx="19790">2000</cx:pt>
          <cx:pt idx="19791">2500</cx:pt>
          <cx:pt idx="19792">2400</cx:pt>
          <cx:pt idx="19793">1600</cx:pt>
          <cx:pt idx="19794">2600</cx:pt>
          <cx:pt idx="19795">2500</cx:pt>
          <cx:pt idx="19796">2500</cx:pt>
          <cx:pt idx="19797">2900</cx:pt>
          <cx:pt idx="19798">2100</cx:pt>
          <cx:pt idx="19799">3100</cx:pt>
          <cx:pt idx="19800">2800</cx:pt>
          <cx:pt idx="19801">2600</cx:pt>
          <cx:pt idx="19802">2700</cx:pt>
          <cx:pt idx="19803">6600</cx:pt>
          <cx:pt idx="19804">3700</cx:pt>
          <cx:pt idx="19805">3600</cx:pt>
          <cx:pt idx="19806">600</cx:pt>
          <cx:pt idx="19807">100</cx:pt>
          <cx:pt idx="19808">400</cx:pt>
          <cx:pt idx="19809">1900</cx:pt>
          <cx:pt idx="19810">2800</cx:pt>
          <cx:pt idx="19811">4100</cx:pt>
          <cx:pt idx="19812">4200</cx:pt>
          <cx:pt idx="19813">4200</cx:pt>
          <cx:pt idx="19814">3800</cx:pt>
          <cx:pt idx="19815">3300</cx:pt>
          <cx:pt idx="19816">3200</cx:pt>
          <cx:pt idx="19817">2400</cx:pt>
          <cx:pt idx="19818">2600</cx:pt>
          <cx:pt idx="19819">2800</cx:pt>
          <cx:pt idx="19820">2200</cx:pt>
          <cx:pt idx="19821">2500</cx:pt>
          <cx:pt idx="19822">2600</cx:pt>
          <cx:pt idx="19823">2200</cx:pt>
          <cx:pt idx="19824">2600</cx:pt>
          <cx:pt idx="19825">2400</cx:pt>
          <cx:pt idx="19826">2500</cx:pt>
          <cx:pt idx="19827">0</cx:pt>
          <cx:pt idx="19828">100</cx:pt>
          <cx:pt idx="19829">0</cx:pt>
          <cx:pt idx="19830">1000</cx:pt>
          <cx:pt idx="19831">200</cx:pt>
          <cx:pt idx="19832">100</cx:pt>
          <cx:pt idx="19833">0</cx:pt>
          <cx:pt idx="19834">100</cx:pt>
          <cx:pt idx="19835">0</cx:pt>
          <cx:pt idx="19836">900</cx:pt>
          <cx:pt idx="19837">1100</cx:pt>
          <cx:pt idx="19838">1000</cx:pt>
          <cx:pt idx="19839">100</cx:pt>
          <cx:pt idx="19840">300</cx:pt>
          <cx:pt idx="19841">4200</cx:pt>
          <cx:pt idx="19842">4200</cx:pt>
          <cx:pt idx="19843">3300</cx:pt>
          <cx:pt idx="19844">2700</cx:pt>
          <cx:pt idx="19845">4800</cx:pt>
          <cx:pt idx="19846">3800</cx:pt>
          <cx:pt idx="19847">4300</cx:pt>
          <cx:pt idx="19848">3900</cx:pt>
          <cx:pt idx="19849">3400</cx:pt>
          <cx:pt idx="19850">900</cx:pt>
          <cx:pt idx="19851">1200</cx:pt>
          <cx:pt idx="19852">1900</cx:pt>
          <cx:pt idx="19853">1200</cx:pt>
          <cx:pt idx="19854">1600</cx:pt>
          <cx:pt idx="19855">1000</cx:pt>
          <cx:pt idx="19856">1100</cx:pt>
          <cx:pt idx="19857">1300</cx:pt>
          <cx:pt idx="19858">900</cx:pt>
          <cx:pt idx="19859">1200</cx:pt>
          <cx:pt idx="19860">1000</cx:pt>
          <cx:pt idx="19861">1200</cx:pt>
          <cx:pt idx="19862">500</cx:pt>
          <cx:pt idx="19863">500</cx:pt>
          <cx:pt idx="19864">700</cx:pt>
          <cx:pt idx="19865">600</cx:pt>
          <cx:pt idx="19866">100</cx:pt>
          <cx:pt idx="19867">0</cx:pt>
          <cx:pt idx="19868">500</cx:pt>
          <cx:pt idx="19869">200</cx:pt>
          <cx:pt idx="19870">8100</cx:pt>
          <cx:pt idx="19871">9100</cx:pt>
          <cx:pt idx="19872">6500</cx:pt>
          <cx:pt idx="19873">7400</cx:pt>
          <cx:pt idx="19874">9600</cx:pt>
          <cx:pt idx="19875">6200</cx:pt>
          <cx:pt idx="19876">4900</cx:pt>
          <cx:pt idx="19877">9100</cx:pt>
          <cx:pt idx="19878">5100</cx:pt>
          <cx:pt idx="19879">6000</cx:pt>
          <cx:pt idx="19880">6000</cx:pt>
          <cx:pt idx="19881">4900</cx:pt>
          <cx:pt idx="19882">1000</cx:pt>
          <cx:pt idx="19883">800</cx:pt>
          <cx:pt idx="19884">0</cx:pt>
          <cx:pt idx="19885">0</cx:pt>
          <cx:pt idx="19886">300</cx:pt>
          <cx:pt idx="19887">100</cx:pt>
          <cx:pt idx="19888">400</cx:pt>
          <cx:pt idx="19889">0</cx:pt>
          <cx:pt idx="19890">300</cx:pt>
          <cx:pt idx="19891">100</cx:pt>
          <cx:pt idx="19892">1800</cx:pt>
          <cx:pt idx="19893">4200</cx:pt>
          <cx:pt idx="19894">4000</cx:pt>
          <cx:pt idx="19895">3800</cx:pt>
          <cx:pt idx="19896">3400</cx:pt>
          <cx:pt idx="19897">4200</cx:pt>
          <cx:pt idx="19898">2300</cx:pt>
          <cx:pt idx="19899">2600</cx:pt>
          <cx:pt idx="19900">900</cx:pt>
          <cx:pt idx="19901">3900</cx:pt>
          <cx:pt idx="19902">1700</cx:pt>
          <cx:pt idx="19903">1700</cx:pt>
          <cx:pt idx="19904">2500</cx:pt>
          <cx:pt idx="19905">4900</cx:pt>
          <cx:pt idx="19906">5200</cx:pt>
          <cx:pt idx="19907">3400</cx:pt>
          <cx:pt idx="19908">3900</cx:pt>
          <cx:pt idx="19909">5800</cx:pt>
          <cx:pt idx="19910">3100</cx:pt>
          <cx:pt idx="19911">3900</cx:pt>
          <cx:pt idx="19912">4000</cx:pt>
          <cx:pt idx="19913">4600</cx:pt>
          <cx:pt idx="19914">3400</cx:pt>
          <cx:pt idx="19915">2400</cx:pt>
          <cx:pt idx="19916">3400</cx:pt>
          <cx:pt idx="19917">3600</cx:pt>
          <cx:pt idx="19918">5900</cx:pt>
          <cx:pt idx="19919">5900</cx:pt>
          <cx:pt idx="19920">6000</cx:pt>
          <cx:pt idx="19921">3500</cx:pt>
          <cx:pt idx="19922">2900</cx:pt>
          <cx:pt idx="19923">3100</cx:pt>
          <cx:pt idx="19924">2500</cx:pt>
          <cx:pt idx="19925">5300</cx:pt>
          <cx:pt idx="19926">4000</cx:pt>
          <cx:pt idx="19927">3300</cx:pt>
          <cx:pt idx="19928">4600</cx:pt>
          <cx:pt idx="19929">2400</cx:pt>
          <cx:pt idx="19930">1800</cx:pt>
          <cx:pt idx="19931">800</cx:pt>
          <cx:pt idx="19932">1500</cx:pt>
          <cx:pt idx="19933">900</cx:pt>
          <cx:pt idx="19934">1400</cx:pt>
          <cx:pt idx="19935">500</cx:pt>
          <cx:pt idx="19936">0</cx:pt>
          <cx:pt idx="19937">500</cx:pt>
          <cx:pt idx="19938">600</cx:pt>
          <cx:pt idx="19939">3100</cx:pt>
          <cx:pt idx="19940">2900</cx:pt>
          <cx:pt idx="19941">3300</cx:pt>
          <cx:pt idx="19942">3100</cx:pt>
          <cx:pt idx="19943">3900</cx:pt>
          <cx:pt idx="19944">3200</cx:pt>
          <cx:pt idx="19945">4100</cx:pt>
          <cx:pt idx="19946">4200</cx:pt>
          <cx:pt idx="19947">4400</cx:pt>
          <cx:pt idx="19948">4200</cx:pt>
          <cx:pt idx="19949">4800</cx:pt>
          <cx:pt idx="19950">4100</cx:pt>
          <cx:pt idx="19951">4900</cx:pt>
          <cx:pt idx="19952">5900</cx:pt>
          <cx:pt idx="19953">700</cx:pt>
          <cx:pt idx="19954">0</cx:pt>
          <cx:pt idx="19955">6600</cx:pt>
          <cx:pt idx="19956">6500</cx:pt>
          <cx:pt idx="19957">3500</cx:pt>
          <cx:pt idx="19958">6100</cx:pt>
          <cx:pt idx="19959">6900</cx:pt>
          <cx:pt idx="19960">6600</cx:pt>
          <cx:pt idx="19961">5600</cx:pt>
          <cx:pt idx="19962">5900</cx:pt>
          <cx:pt idx="19963">8600</cx:pt>
          <cx:pt idx="19964">7500</cx:pt>
          <cx:pt idx="19965">7800</cx:pt>
          <cx:pt idx="19966">6900</cx:pt>
          <cx:pt idx="19967">1800</cx:pt>
          <cx:pt idx="19968">500</cx:pt>
          <cx:pt idx="19969">0</cx:pt>
          <cx:pt idx="19970">300</cx:pt>
          <cx:pt idx="19971">400</cx:pt>
          <cx:pt idx="19972">500</cx:pt>
          <cx:pt idx="19973">400</cx:pt>
          <cx:pt idx="19974">300</cx:pt>
          <cx:pt idx="19975">200</cx:pt>
          <cx:pt idx="19976">500</cx:pt>
          <cx:pt idx="19977">300</cx:pt>
          <cx:pt idx="19978">400</cx:pt>
          <cx:pt idx="19979">4700</cx:pt>
          <cx:pt idx="19980">5000</cx:pt>
          <cx:pt idx="19981">4200</cx:pt>
          <cx:pt idx="19982">3900</cx:pt>
          <cx:pt idx="19983">4600</cx:pt>
          <cx:pt idx="19984">5600</cx:pt>
          <cx:pt idx="19985">3500</cx:pt>
          <cx:pt idx="19986">5000</cx:pt>
          <cx:pt idx="19987">4000</cx:pt>
          <cx:pt idx="19988">4000</cx:pt>
          <cx:pt idx="19989">4100</cx:pt>
          <cx:pt idx="19990">4000</cx:pt>
          <cx:pt idx="19991">5100</cx:pt>
          <cx:pt idx="19992">9800</cx:pt>
          <cx:pt idx="19993">1900</cx:pt>
          <cx:pt idx="19994">6800</cx:pt>
          <cx:pt idx="19995">6300</cx:pt>
          <cx:pt idx="19996">6300</cx:pt>
          <cx:pt idx="19997">4500</cx:pt>
          <cx:pt idx="19998">6200</cx:pt>
          <cx:pt idx="19999">5000</cx:pt>
          <cx:pt idx="20000">6300</cx:pt>
          <cx:pt idx="20001">7800</cx:pt>
          <cx:pt idx="20002">6100</cx:pt>
          <cx:pt idx="20003">7600</cx:pt>
          <cx:pt idx="20004">8100</cx:pt>
          <cx:pt idx="20005">6600</cx:pt>
          <cx:pt idx="20006">6600</cx:pt>
          <cx:pt idx="20007">7500</cx:pt>
          <cx:pt idx="20008">7600</cx:pt>
          <cx:pt idx="20009">6800</cx:pt>
          <cx:pt idx="20010">7900</cx:pt>
          <cx:pt idx="20011">8200</cx:pt>
          <cx:pt idx="20012">7000</cx:pt>
          <cx:pt idx="20013">6700</cx:pt>
          <cx:pt idx="20014">6500</cx:pt>
          <cx:pt idx="20015">4400</cx:pt>
          <cx:pt idx="20016">3100</cx:pt>
          <cx:pt idx="20017">1900</cx:pt>
          <cx:pt idx="20018">2400</cx:pt>
          <cx:pt idx="20019">200</cx:pt>
          <cx:pt idx="20020">7300</cx:pt>
          <cx:pt idx="20021">5700</cx:pt>
          <cx:pt idx="20022">6200</cx:pt>
          <cx:pt idx="20023">5700</cx:pt>
          <cx:pt idx="20024">5200</cx:pt>
          <cx:pt idx="20025">4800</cx:pt>
          <cx:pt idx="20026">4100</cx:pt>
          <cx:pt idx="20027">4800</cx:pt>
          <cx:pt idx="20028">3900</cx:pt>
          <cx:pt idx="20029">2300</cx:pt>
          <cx:pt idx="20030">2300</cx:pt>
          <cx:pt idx="20031">2000</cx:pt>
          <cx:pt idx="20032">2400</cx:pt>
          <cx:pt idx="20033">1900</cx:pt>
          <cx:pt idx="20034">2700</cx:pt>
          <cx:pt idx="20035">2200</cx:pt>
          <cx:pt idx="20036">2000</cx:pt>
          <cx:pt idx="20037">1100</cx:pt>
          <cx:pt idx="20038">2300</cx:pt>
          <cx:pt idx="20039">1100</cx:pt>
          <cx:pt idx="20040">1300</cx:pt>
          <cx:pt idx="20041">900</cx:pt>
          <cx:pt idx="20042">500</cx:pt>
          <cx:pt idx="20043">1500</cx:pt>
          <cx:pt idx="20044">600</cx:pt>
          <cx:pt idx="20045">1300</cx:pt>
          <cx:pt idx="20046">1400</cx:pt>
          <cx:pt idx="20047">600</cx:pt>
          <cx:pt idx="20048">100</cx:pt>
          <cx:pt idx="20049">1500</cx:pt>
          <cx:pt idx="20050">1300</cx:pt>
          <cx:pt idx="20051">1100</cx:pt>
          <cx:pt idx="20052">3400</cx:pt>
          <cx:pt idx="20053">4400</cx:pt>
          <cx:pt idx="20054">5300</cx:pt>
          <cx:pt idx="20055">3800</cx:pt>
          <cx:pt idx="20056">4400</cx:pt>
          <cx:pt idx="20057">4700</cx:pt>
          <cx:pt idx="20058">4800</cx:pt>
          <cx:pt idx="20059">5400</cx:pt>
          <cx:pt idx="20060">4800</cx:pt>
          <cx:pt idx="20061">4000</cx:pt>
          <cx:pt idx="20062">3900</cx:pt>
          <cx:pt idx="20063">900</cx:pt>
          <cx:pt idx="20064">800</cx:pt>
          <cx:pt idx="20065">1100</cx:pt>
          <cx:pt idx="20066">1400</cx:pt>
          <cx:pt idx="20067">1000</cx:pt>
          <cx:pt idx="20068">800</cx:pt>
          <cx:pt idx="20069">1000</cx:pt>
          <cx:pt idx="20070">1000</cx:pt>
          <cx:pt idx="20071">800</cx:pt>
          <cx:pt idx="20072">1000</cx:pt>
          <cx:pt idx="20073">800</cx:pt>
          <cx:pt idx="20074">900</cx:pt>
          <cx:pt idx="20075">2600</cx:pt>
          <cx:pt idx="20076">1500</cx:pt>
          <cx:pt idx="20077">2500</cx:pt>
          <cx:pt idx="20078">3000</cx:pt>
          <cx:pt idx="20079">6200</cx:pt>
          <cx:pt idx="20080">2300</cx:pt>
          <cx:pt idx="20081">1900</cx:pt>
          <cx:pt idx="20082">4000</cx:pt>
          <cx:pt idx="20083">2300</cx:pt>
          <cx:pt idx="20084">2000</cx:pt>
          <cx:pt idx="20085">2100</cx:pt>
          <cx:pt idx="20086">2000</cx:pt>
          <cx:pt idx="20087">4100</cx:pt>
          <cx:pt idx="20088">4500</cx:pt>
          <cx:pt idx="20089">4400</cx:pt>
          <cx:pt idx="20090">6200</cx:pt>
          <cx:pt idx="20091">7300</cx:pt>
          <cx:pt idx="20092">6500</cx:pt>
          <cx:pt idx="20093">3900</cx:pt>
          <cx:pt idx="20094">5500</cx:pt>
          <cx:pt idx="20095">2800</cx:pt>
          <cx:pt idx="20096">2700</cx:pt>
          <cx:pt idx="20097">2800</cx:pt>
          <cx:pt idx="20098">3000</cx:pt>
          <cx:pt idx="20099">6800</cx:pt>
          <cx:pt idx="20100">3700</cx:pt>
          <cx:pt idx="20101">5000</cx:pt>
          <cx:pt idx="20102">3500</cx:pt>
          <cx:pt idx="20103">6500</cx:pt>
          <cx:pt idx="20104">100</cx:pt>
          <cx:pt idx="20105">2200</cx:pt>
          <cx:pt idx="20106">2700</cx:pt>
          <cx:pt idx="20107">2100</cx:pt>
          <cx:pt idx="20108">2500</cx:pt>
          <cx:pt idx="20109">1500</cx:pt>
          <cx:pt idx="20110">1700</cx:pt>
          <cx:pt idx="20111">1700</cx:pt>
          <cx:pt idx="20112">1700</cx:pt>
          <cx:pt idx="20113">1700</cx:pt>
          <cx:pt idx="20114">1800</cx:pt>
          <cx:pt idx="20115">2400</cx:pt>
          <cx:pt idx="20116">1000</cx:pt>
          <cx:pt idx="20117">1600</cx:pt>
          <cx:pt idx="20118">1300</cx:pt>
          <cx:pt idx="20119">3500</cx:pt>
          <cx:pt idx="20120">1400</cx:pt>
          <cx:pt idx="20121">1200</cx:pt>
          <cx:pt idx="20122">1300</cx:pt>
          <cx:pt idx="20123">0</cx:pt>
          <cx:pt idx="20124">200</cx:pt>
          <cx:pt idx="20125">0</cx:pt>
          <cx:pt idx="20126">100</cx:pt>
          <cx:pt idx="20127">400</cx:pt>
          <cx:pt idx="20128">800</cx:pt>
          <cx:pt idx="20129">0</cx:pt>
          <cx:pt idx="20130">0</cx:pt>
          <cx:pt idx="20131">1100</cx:pt>
          <cx:pt idx="20132">400</cx:pt>
          <cx:pt idx="20133">600</cx:pt>
          <cx:pt idx="20134">1700</cx:pt>
          <cx:pt idx="20135">3200</cx:pt>
          <cx:pt idx="20136">3600</cx:pt>
          <cx:pt idx="20137">4800</cx:pt>
          <cx:pt idx="20138">4800</cx:pt>
          <cx:pt idx="20139">3300</cx:pt>
          <cx:pt idx="20140">5100</cx:pt>
          <cx:pt idx="20141">3600</cx:pt>
          <cx:pt idx="20142">4800</cx:pt>
          <cx:pt idx="20143">4300</cx:pt>
          <cx:pt idx="20144">3500</cx:pt>
          <cx:pt idx="20145">2900</cx:pt>
          <cx:pt idx="20146">2500</cx:pt>
          <cx:pt idx="20147">2100</cx:pt>
          <cx:pt idx="20148">3200</cx:pt>
          <cx:pt idx="20149">2900</cx:pt>
          <cx:pt idx="20150">2900</cx:pt>
          <cx:pt idx="20151">3700</cx:pt>
          <cx:pt idx="20152">1300</cx:pt>
          <cx:pt idx="20153">2800</cx:pt>
          <cx:pt idx="20154">4000</cx:pt>
          <cx:pt idx="20155">100</cx:pt>
          <cx:pt idx="20156">2500</cx:pt>
          <cx:pt idx="20157">2800</cx:pt>
          <cx:pt idx="20158">2500</cx:pt>
          <cx:pt idx="20159">100</cx:pt>
          <cx:pt idx="20160">0</cx:pt>
          <cx:pt idx="20161">100</cx:pt>
          <cx:pt idx="20162">400</cx:pt>
          <cx:pt idx="20163">900</cx:pt>
          <cx:pt idx="20164">400</cx:pt>
          <cx:pt idx="20165">100</cx:pt>
          <cx:pt idx="20166">0</cx:pt>
          <cx:pt idx="20167">0</cx:pt>
          <cx:pt idx="20168">0</cx:pt>
          <cx:pt idx="20169">0</cx:pt>
          <cx:pt idx="20170">0</cx:pt>
          <cx:pt idx="20171">0</cx:pt>
          <cx:pt idx="20172">0</cx:pt>
          <cx:pt idx="20173">0</cx:pt>
          <cx:pt idx="20174">0</cx:pt>
          <cx:pt idx="20175">0</cx:pt>
          <cx:pt idx="20176">0</cx:pt>
          <cx:pt idx="20177">0</cx:pt>
          <cx:pt idx="20178">5100</cx:pt>
          <cx:pt idx="20179">6900</cx:pt>
          <cx:pt idx="20180">5400</cx:pt>
          <cx:pt idx="20181">4800</cx:pt>
          <cx:pt idx="20182">7000</cx:pt>
          <cx:pt idx="20183">4500</cx:pt>
          <cx:pt idx="20184">7000</cx:pt>
          <cx:pt idx="20185">6600</cx:pt>
          <cx:pt idx="20186">7400</cx:pt>
          <cx:pt idx="20187">7100</cx:pt>
          <cx:pt idx="20188">7800</cx:pt>
          <cx:pt idx="20189">6300</cx:pt>
          <cx:pt idx="20190">7300</cx:pt>
          <cx:pt idx="20191">4800</cx:pt>
          <cx:pt idx="20192">3900</cx:pt>
          <cx:pt idx="20193">5000</cx:pt>
          <cx:pt idx="20194">8100</cx:pt>
          <cx:pt idx="20195">4000</cx:pt>
          <cx:pt idx="20196">6200</cx:pt>
          <cx:pt idx="20197">6000</cx:pt>
          <cx:pt idx="20198">2300</cx:pt>
          <cx:pt idx="20199">7100</cx:pt>
          <cx:pt idx="20200">3800</cx:pt>
          <cx:pt idx="20201">3600</cx:pt>
          <cx:pt idx="20202">800</cx:pt>
          <cx:pt idx="20203">200</cx:pt>
          <cx:pt idx="20204">900</cx:pt>
          <cx:pt idx="20205">700</cx:pt>
          <cx:pt idx="20206">900</cx:pt>
          <cx:pt idx="20207">700</cx:pt>
          <cx:pt idx="20208">700</cx:pt>
          <cx:pt idx="20209">900</cx:pt>
          <cx:pt idx="20210">1000</cx:pt>
          <cx:pt idx="20211">1000</cx:pt>
          <cx:pt idx="20212">400</cx:pt>
          <cx:pt idx="20213">0</cx:pt>
          <cx:pt idx="20214">100</cx:pt>
          <cx:pt idx="20215">300</cx:pt>
          <cx:pt idx="20216">400</cx:pt>
          <cx:pt idx="20217">300</cx:pt>
          <cx:pt idx="20218">300</cx:pt>
          <cx:pt idx="20219">300</cx:pt>
          <cx:pt idx="20220">400</cx:pt>
          <cx:pt idx="20221">500</cx:pt>
          <cx:pt idx="20222">1900</cx:pt>
          <cx:pt idx="20223">2200</cx:pt>
          <cx:pt idx="20224">2300</cx:pt>
          <cx:pt idx="20225">1200</cx:pt>
          <cx:pt idx="20226">1300</cx:pt>
          <cx:pt idx="20227">100</cx:pt>
          <cx:pt idx="20228">900</cx:pt>
          <cx:pt idx="20229">1100</cx:pt>
          <cx:pt idx="20230">700</cx:pt>
          <cx:pt idx="20231">700</cx:pt>
          <cx:pt idx="20232">700</cx:pt>
          <cx:pt idx="20233">1000</cx:pt>
          <cx:pt idx="20234">200</cx:pt>
          <cx:pt idx="20235">400</cx:pt>
          <cx:pt idx="20236">500</cx:pt>
          <cx:pt idx="20237">700</cx:pt>
          <cx:pt idx="20238">700</cx:pt>
          <cx:pt idx="20239">1000</cx:pt>
          <cx:pt idx="20240">800</cx:pt>
          <cx:pt idx="20241">900</cx:pt>
          <cx:pt idx="20242">700</cx:pt>
          <cx:pt idx="20243">700</cx:pt>
          <cx:pt idx="20244">800</cx:pt>
          <cx:pt idx="20245">800</cx:pt>
          <cx:pt idx="20246">600</cx:pt>
          <cx:pt idx="20247">800</cx:pt>
          <cx:pt idx="20248">800</cx:pt>
          <cx:pt idx="20249">800</cx:pt>
          <cx:pt idx="20250">2700</cx:pt>
          <cx:pt idx="20251">2100</cx:pt>
          <cx:pt idx="20252">1600</cx:pt>
          <cx:pt idx="20253">2900</cx:pt>
          <cx:pt idx="20254">1200</cx:pt>
          <cx:pt idx="20255">2300</cx:pt>
          <cx:pt idx="20256">1900</cx:pt>
          <cx:pt idx="20257">2300</cx:pt>
          <cx:pt idx="20258">2300</cx:pt>
          <cx:pt idx="20259">3500</cx:pt>
          <cx:pt idx="20260">2700</cx:pt>
          <cx:pt idx="20261">2300</cx:pt>
          <cx:pt idx="20262">1700</cx:pt>
          <cx:pt idx="20263">2100</cx:pt>
          <cx:pt idx="20264">1400</cx:pt>
          <cx:pt idx="20265">1600</cx:pt>
          <cx:pt idx="20266">1800</cx:pt>
          <cx:pt idx="20267">1500</cx:pt>
          <cx:pt idx="20268">2600</cx:pt>
          <cx:pt idx="20269">1300</cx:pt>
          <cx:pt idx="20270">1600</cx:pt>
          <cx:pt idx="20271">1500</cx:pt>
          <cx:pt idx="20272">1600</cx:pt>
          <cx:pt idx="20273">1400</cx:pt>
          <cx:pt idx="20274">3000</cx:pt>
          <cx:pt idx="20275">2900</cx:pt>
          <cx:pt idx="20276">3000</cx:pt>
          <cx:pt idx="20277">3000</cx:pt>
          <cx:pt idx="20278">2900</cx:pt>
          <cx:pt idx="20279">2000</cx:pt>
          <cx:pt idx="20280">3200</cx:pt>
          <cx:pt idx="20281">1900</cx:pt>
          <cx:pt idx="20282">800</cx:pt>
          <cx:pt idx="20283">1500</cx:pt>
          <cx:pt idx="20284">1100</cx:pt>
          <cx:pt idx="20285">1200</cx:pt>
          <cx:pt idx="20286">2700</cx:pt>
          <cx:pt idx="20287">3200</cx:pt>
          <cx:pt idx="20288">2500</cx:pt>
          <cx:pt idx="20289">2700</cx:pt>
          <cx:pt idx="20290">3000</cx:pt>
          <cx:pt idx="20291">2700</cx:pt>
          <cx:pt idx="20292">3000</cx:pt>
          <cx:pt idx="20293">2800</cx:pt>
          <cx:pt idx="20294">3100</cx:pt>
          <cx:pt idx="20295">3000</cx:pt>
          <cx:pt idx="20296">3200</cx:pt>
          <cx:pt idx="20297">2500</cx:pt>
          <cx:pt idx="20298">2200</cx:pt>
          <cx:pt idx="20299">2800</cx:pt>
          <cx:pt idx="20300">1800</cx:pt>
          <cx:pt idx="20301">2300</cx:pt>
          <cx:pt idx="20302">800</cx:pt>
          <cx:pt idx="20303">4100</cx:pt>
          <cx:pt idx="20304">1900</cx:pt>
          <cx:pt idx="20305">2300</cx:pt>
          <cx:pt idx="20306">2000</cx:pt>
          <cx:pt idx="20307">2500</cx:pt>
          <cx:pt idx="20308">3000</cx:pt>
          <cx:pt idx="20309">3000</cx:pt>
          <cx:pt idx="20310">700</cx:pt>
          <cx:pt idx="20311">800</cx:pt>
          <cx:pt idx="20312">500</cx:pt>
          <cx:pt idx="20313">700</cx:pt>
          <cx:pt idx="20314">700</cx:pt>
          <cx:pt idx="20315">600</cx:pt>
          <cx:pt idx="20316">2700</cx:pt>
          <cx:pt idx="20317">2600</cx:pt>
          <cx:pt idx="20318">2200</cx:pt>
          <cx:pt idx="20319">2000</cx:pt>
          <cx:pt idx="20320">2900</cx:pt>
          <cx:pt idx="20321">1500</cx:pt>
          <cx:pt idx="20322">1400</cx:pt>
          <cx:pt idx="20323">2700</cx:pt>
          <cx:pt idx="20324">600</cx:pt>
          <cx:pt idx="20325">2400</cx:pt>
          <cx:pt idx="20326">1500</cx:pt>
          <cx:pt idx="20327">1500</cx:pt>
          <cx:pt idx="20328">1300</cx:pt>
          <cx:pt idx="20329">2000</cx:pt>
          <cx:pt idx="20330">200</cx:pt>
          <cx:pt idx="20331">700</cx:pt>
          <cx:pt idx="20332">500</cx:pt>
          <cx:pt idx="20333">700</cx:pt>
          <cx:pt idx="20334">500</cx:pt>
          <cx:pt idx="20335">400</cx:pt>
          <cx:pt idx="20336">500</cx:pt>
          <cx:pt idx="20337">500</cx:pt>
          <cx:pt idx="20338">400</cx:pt>
          <cx:pt idx="20339">700</cx:pt>
          <cx:pt idx="20340">800</cx:pt>
          <cx:pt idx="20341">400</cx:pt>
          <cx:pt idx="20342">700</cx:pt>
          <cx:pt idx="20343">600</cx:pt>
          <cx:pt idx="20344">1500</cx:pt>
          <cx:pt idx="20345">0</cx:pt>
          <cx:pt idx="20346">300</cx:pt>
          <cx:pt idx="20347">900</cx:pt>
          <cx:pt idx="20348">700</cx:pt>
          <cx:pt idx="20349">1100</cx:pt>
          <cx:pt idx="20350">1200</cx:pt>
          <cx:pt idx="20351">700</cx:pt>
          <cx:pt idx="20352">800</cx:pt>
          <cx:pt idx="20353">800</cx:pt>
          <cx:pt idx="20354">600</cx:pt>
          <cx:pt idx="20355">700</cx:pt>
          <cx:pt idx="20356">700</cx:pt>
          <cx:pt idx="20357">400</cx:pt>
          <cx:pt idx="20358">700</cx:pt>
          <cx:pt idx="20359">600</cx:pt>
          <cx:pt idx="20360">600</cx:pt>
          <cx:pt idx="20361">600</cx:pt>
          <cx:pt idx="20362">900</cx:pt>
          <cx:pt idx="20363">6600</cx:pt>
          <cx:pt idx="20364">12000</cx:pt>
          <cx:pt idx="20365">63700</cx:pt>
          <cx:pt idx="20366">7900</cx:pt>
          <cx:pt idx="20367">11100</cx:pt>
          <cx:pt idx="20368">3900</cx:pt>
          <cx:pt idx="20369">4100</cx:pt>
          <cx:pt idx="20370">4700</cx:pt>
          <cx:pt idx="20371">4200</cx:pt>
          <cx:pt idx="20372">4000</cx:pt>
          <cx:pt idx="20373">4000</cx:pt>
          <cx:pt idx="20374">4700</cx:pt>
          <cx:pt idx="20375">2000</cx:pt>
          <cx:pt idx="20376">2200</cx:pt>
          <cx:pt idx="20377">2200</cx:pt>
          <cx:pt idx="20378">2600</cx:pt>
          <cx:pt idx="20379">3100</cx:pt>
          <cx:pt idx="20380">1700</cx:pt>
          <cx:pt idx="20381">1700</cx:pt>
          <cx:pt idx="20382">2500</cx:pt>
          <cx:pt idx="20383">1900</cx:pt>
          <cx:pt idx="20384">1500</cx:pt>
          <cx:pt idx="20385">2500</cx:pt>
          <cx:pt idx="20386">2400</cx:pt>
          <cx:pt idx="20387">5400</cx:pt>
          <cx:pt idx="20388">2800</cx:pt>
          <cx:pt idx="20389">1600</cx:pt>
          <cx:pt idx="20390">4000</cx:pt>
          <cx:pt idx="20391">3400</cx:pt>
          <cx:pt idx="20392">3100</cx:pt>
          <cx:pt idx="20393">1600</cx:pt>
          <cx:pt idx="20394">900</cx:pt>
          <cx:pt idx="20395">1700</cx:pt>
          <cx:pt idx="20396">1500</cx:pt>
          <cx:pt idx="20397">2800</cx:pt>
          <cx:pt idx="20398">2400</cx:pt>
          <cx:pt idx="20399">3100</cx:pt>
          <cx:pt idx="20400">4200</cx:pt>
          <cx:pt idx="20401">500</cx:pt>
          <cx:pt idx="20402">3800</cx:pt>
          <cx:pt idx="20403">2600</cx:pt>
          <cx:pt idx="20404">3800</cx:pt>
          <cx:pt idx="20405">3200</cx:pt>
          <cx:pt idx="20406">5300</cx:pt>
          <cx:pt idx="20407">3600</cx:pt>
          <cx:pt idx="20408">3600</cx:pt>
          <cx:pt idx="20409">3700</cx:pt>
          <cx:pt idx="20410">3700</cx:pt>
          <cx:pt idx="20411">4000</cx:pt>
          <cx:pt idx="20412">5100</cx:pt>
          <cx:pt idx="20413">4900</cx:pt>
          <cx:pt idx="20414">5100</cx:pt>
          <cx:pt idx="20415">5700</cx:pt>
          <cx:pt idx="20416">4700</cx:pt>
          <cx:pt idx="20417">3100</cx:pt>
          <cx:pt idx="20418">4300</cx:pt>
          <cx:pt idx="20419">800</cx:pt>
          <cx:pt idx="20420">6700</cx:pt>
          <cx:pt idx="20421">5100</cx:pt>
          <cx:pt idx="20422">4300</cx:pt>
          <cx:pt idx="20423">4300</cx:pt>
          <cx:pt idx="20424">5600</cx:pt>
          <cx:pt idx="20425">5000</cx:pt>
          <cx:pt idx="20426">3700</cx:pt>
          <cx:pt idx="20427">3300</cx:pt>
          <cx:pt idx="20428">2900</cx:pt>
          <cx:pt idx="20429">1200</cx:pt>
          <cx:pt idx="20430">5400</cx:pt>
          <cx:pt idx="20431">3400</cx:pt>
          <cx:pt idx="20432">1500</cx:pt>
          <cx:pt idx="20433">3700</cx:pt>
          <cx:pt idx="20434">2300</cx:pt>
          <cx:pt idx="20435">3300</cx:pt>
          <cx:pt idx="20436">4900</cx:pt>
          <cx:pt idx="20437">4300</cx:pt>
          <cx:pt idx="20438">5400</cx:pt>
          <cx:pt idx="20439">6100</cx:pt>
          <cx:pt idx="20440">3400</cx:pt>
          <cx:pt idx="20441">1700</cx:pt>
          <cx:pt idx="20442">1500</cx:pt>
          <cx:pt idx="20443">1000</cx:pt>
          <cx:pt idx="20444">1500</cx:pt>
          <cx:pt idx="20445">1200</cx:pt>
          <cx:pt idx="20446">1100</cx:pt>
          <cx:pt idx="20447">2100</cx:pt>
          <cx:pt idx="20448">4100</cx:pt>
          <cx:pt idx="20449">6000</cx:pt>
          <cx:pt idx="20450">4800</cx:pt>
          <cx:pt idx="20451">3700</cx:pt>
          <cx:pt idx="20452">2600</cx:pt>
          <cx:pt idx="20453">3000</cx:pt>
          <cx:pt idx="20454">2100</cx:pt>
          <cx:pt idx="20455">300</cx:pt>
          <cx:pt idx="20456">0</cx:pt>
          <cx:pt idx="20457">0</cx:pt>
          <cx:pt idx="20458">1300</cx:pt>
          <cx:pt idx="20459">7500</cx:pt>
          <cx:pt idx="20460">8300</cx:pt>
          <cx:pt idx="20461">7400</cx:pt>
          <cx:pt idx="20462">6700</cx:pt>
          <cx:pt idx="20463">7100</cx:pt>
          <cx:pt idx="20464">5300</cx:pt>
          <cx:pt idx="20465">5600</cx:pt>
          <cx:pt idx="20466">7600</cx:pt>
          <cx:pt idx="20467">4200</cx:pt>
          <cx:pt idx="20468">6800</cx:pt>
          <cx:pt idx="20469">4400</cx:pt>
          <cx:pt idx="20470">6400</cx:pt>
          <cx:pt idx="20471">6500</cx:pt>
          <cx:pt idx="20472">9100</cx:pt>
          <cx:pt idx="20473">5500</cx:pt>
          <cx:pt idx="20474">4800</cx:pt>
          <cx:pt idx="20475">3700</cx:pt>
          <cx:pt idx="20476">3400</cx:pt>
          <cx:pt idx="20477">3300</cx:pt>
          <cx:pt idx="20478">1700</cx:pt>
          <cx:pt idx="20479">2600</cx:pt>
          <cx:pt idx="20480">2100</cx:pt>
          <cx:pt idx="20481">2400</cx:pt>
          <cx:pt idx="20482">3900</cx:pt>
          <cx:pt idx="20483">3000</cx:pt>
          <cx:pt idx="20484">3600</cx:pt>
          <cx:pt idx="20485">3000</cx:pt>
          <cx:pt idx="20486">3300</cx:pt>
          <cx:pt idx="20487">3400</cx:pt>
          <cx:pt idx="20488">3300</cx:pt>
          <cx:pt idx="20489">2300</cx:pt>
          <cx:pt idx="20490">3200</cx:pt>
          <cx:pt idx="20491">2900</cx:pt>
          <cx:pt idx="20492">1700</cx:pt>
          <cx:pt idx="20493">2800</cx:pt>
          <cx:pt idx="20494">3700</cx:pt>
          <cx:pt idx="20495">3300</cx:pt>
          <cx:pt idx="20496">3900</cx:pt>
          <cx:pt idx="20497">2800</cx:pt>
          <cx:pt idx="20498">3500</cx:pt>
          <cx:pt idx="20499">3800</cx:pt>
          <cx:pt idx="20500">3200</cx:pt>
          <cx:pt idx="20501">3100</cx:pt>
          <cx:pt idx="20502">5200</cx:pt>
          <cx:pt idx="20503">4000</cx:pt>
          <cx:pt idx="20504">3700</cx:pt>
          <cx:pt idx="20505">5100</cx:pt>
          <cx:pt idx="20506">3500</cx:pt>
          <cx:pt idx="20507">1500</cx:pt>
          <cx:pt idx="20508">2300</cx:pt>
          <cx:pt idx="20509">1500</cx:pt>
          <cx:pt idx="20510">1600</cx:pt>
          <cx:pt idx="20511">1700</cx:pt>
          <cx:pt idx="20512">2600</cx:pt>
          <cx:pt idx="20513">1900</cx:pt>
          <cx:pt idx="20514">2400</cx:pt>
          <cx:pt idx="20515">1700</cx:pt>
          <cx:pt idx="20516">2000</cx:pt>
          <cx:pt idx="20517">2900</cx:pt>
          <cx:pt idx="20518">1500</cx:pt>
          <cx:pt idx="20519">0</cx:pt>
          <cx:pt idx="20520">0</cx:pt>
          <cx:pt idx="20521">2900</cx:pt>
          <cx:pt idx="20522">2900</cx:pt>
          <cx:pt idx="20523">3300</cx:pt>
          <cx:pt idx="20524">4300</cx:pt>
          <cx:pt idx="20525">4100</cx:pt>
          <cx:pt idx="20526">3600</cx:pt>
          <cx:pt idx="20527">3300</cx:pt>
          <cx:pt idx="20528">2300</cx:pt>
          <cx:pt idx="20529">3000</cx:pt>
          <cx:pt idx="20530">900</cx:pt>
          <cx:pt idx="20531">1200</cx:pt>
          <cx:pt idx="20532">700</cx:pt>
          <cx:pt idx="20533">1200</cx:pt>
          <cx:pt idx="20534">1200</cx:pt>
          <cx:pt idx="20535">900</cx:pt>
          <cx:pt idx="20536">900</cx:pt>
          <cx:pt idx="20537">1300</cx:pt>
          <cx:pt idx="20538">2100</cx:pt>
          <cx:pt idx="20539">900</cx:pt>
          <cx:pt idx="20540">1800</cx:pt>
          <cx:pt idx="20541">1300</cx:pt>
          <cx:pt idx="20542">1200</cx:pt>
          <cx:pt idx="20543">1900</cx:pt>
          <cx:pt idx="20544">1200</cx:pt>
          <cx:pt idx="20545">1900</cx:pt>
          <cx:pt idx="20546">1000</cx:pt>
          <cx:pt idx="20547">1300</cx:pt>
          <cx:pt idx="20548">1700</cx:pt>
          <cx:pt idx="20549">2100</cx:pt>
          <cx:pt idx="20550">1300</cx:pt>
          <cx:pt idx="20551">1600</cx:pt>
          <cx:pt idx="20552">1600</cx:pt>
          <cx:pt idx="20553">2300</cx:pt>
          <cx:pt idx="20554">2300</cx:pt>
          <cx:pt idx="20555">1700</cx:pt>
          <cx:pt idx="20556">1600</cx:pt>
          <cx:pt idx="20557">1600</cx:pt>
          <cx:pt idx="20558">1800</cx:pt>
          <cx:pt idx="20559">2000</cx:pt>
          <cx:pt idx="20560">1500</cx:pt>
          <cx:pt idx="20561">800</cx:pt>
          <cx:pt idx="20562">1200</cx:pt>
          <cx:pt idx="20563">300</cx:pt>
          <cx:pt idx="20564">300</cx:pt>
          <cx:pt idx="20565">300</cx:pt>
          <cx:pt idx="20566">3100</cx:pt>
          <cx:pt idx="20567">3200</cx:pt>
          <cx:pt idx="20568">3300</cx:pt>
          <cx:pt idx="20569">3900</cx:pt>
          <cx:pt idx="20570">4100</cx:pt>
          <cx:pt idx="20571">2000</cx:pt>
          <cx:pt idx="20572">2800</cx:pt>
          <cx:pt idx="20573">4100</cx:pt>
          <cx:pt idx="20574">6300</cx:pt>
          <cx:pt idx="20575">2400</cx:pt>
          <cx:pt idx="20576">2000</cx:pt>
          <cx:pt idx="20577">2100</cx:pt>
          <cx:pt idx="20578">0</cx:pt>
          <cx:pt idx="20579">0</cx:pt>
          <cx:pt idx="20580">0</cx:pt>
          <cx:pt idx="20581">300</cx:pt>
          <cx:pt idx="20582">1300</cx:pt>
          <cx:pt idx="20583">1200</cx:pt>
          <cx:pt idx="20584">1200</cx:pt>
          <cx:pt idx="20585">1200</cx:pt>
          <cx:pt idx="20586">500</cx:pt>
          <cx:pt idx="20587">500</cx:pt>
          <cx:pt idx="20588">400</cx:pt>
          <cx:pt idx="20589">100</cx:pt>
          <cx:pt idx="20590">0</cx:pt>
          <cx:pt idx="20591">0</cx:pt>
          <cx:pt idx="20592">0</cx:pt>
          <cx:pt idx="20593">0</cx:pt>
          <cx:pt idx="20594">0</cx:pt>
          <cx:pt idx="20595">0</cx:pt>
          <cx:pt idx="20596">0</cx:pt>
          <cx:pt idx="20597">0</cx:pt>
          <cx:pt idx="20598">0</cx:pt>
          <cx:pt idx="20599">0</cx:pt>
          <cx:pt idx="20600">0</cx:pt>
          <cx:pt idx="20601">700</cx:pt>
          <cx:pt idx="20602">4500</cx:pt>
          <cx:pt idx="20603">3100</cx:pt>
          <cx:pt idx="20604">7500</cx:pt>
          <cx:pt idx="20605">5500</cx:pt>
          <cx:pt idx="20606">5900</cx:pt>
          <cx:pt idx="20607">4800</cx:pt>
          <cx:pt idx="20608">5100</cx:pt>
          <cx:pt idx="20609">5800</cx:pt>
          <cx:pt idx="20610">5000</cx:pt>
          <cx:pt idx="20611">5000</cx:pt>
          <cx:pt idx="20612">4800</cx:pt>
          <cx:pt idx="20613">4800</cx:pt>
          <cx:pt idx="20614">4500</cx:pt>
          <cx:pt idx="20615">5000</cx:pt>
          <cx:pt idx="20616">4200</cx:pt>
          <cx:pt idx="20617">5800</cx:pt>
          <cx:pt idx="20618">3300</cx:pt>
          <cx:pt idx="20619">3300</cx:pt>
          <cx:pt idx="20620">1700</cx:pt>
          <cx:pt idx="20621">2300</cx:pt>
          <cx:pt idx="20622">1500</cx:pt>
          <cx:pt idx="20623">1500</cx:pt>
          <cx:pt idx="20624">1500</cx:pt>
          <cx:pt idx="20625">2900</cx:pt>
          <cx:pt idx="20626">900</cx:pt>
          <cx:pt idx="20627">1100</cx:pt>
          <cx:pt idx="20628">1200</cx:pt>
          <cx:pt idx="20629">1300</cx:pt>
          <cx:pt idx="20630">1800</cx:pt>
          <cx:pt idx="20631">1200</cx:pt>
          <cx:pt idx="20632">800</cx:pt>
          <cx:pt idx="20633">900</cx:pt>
          <cx:pt idx="20634">700</cx:pt>
          <cx:pt idx="20635">600</cx:pt>
          <cx:pt idx="20636">1000</cx:pt>
          <cx:pt idx="20637">400</cx:pt>
          <cx:pt idx="20638">5300</cx:pt>
          <cx:pt idx="20639">5200</cx:pt>
          <cx:pt idx="20640">5100</cx:pt>
          <cx:pt idx="20641">4600</cx:pt>
          <cx:pt idx="20642">5400</cx:pt>
          <cx:pt idx="20643">5300</cx:pt>
          <cx:pt idx="20644">5100</cx:pt>
          <cx:pt idx="20645">5200</cx:pt>
          <cx:pt idx="20646">6300</cx:pt>
          <cx:pt idx="20647">3100</cx:pt>
          <cx:pt idx="20648">5100</cx:pt>
          <cx:pt idx="20649">4500</cx:pt>
          <cx:pt idx="20650">4400</cx:pt>
          <cx:pt idx="20651">3000</cx:pt>
          <cx:pt idx="20652">4700</cx:pt>
          <cx:pt idx="20653">2300</cx:pt>
          <cx:pt idx="20654">2000</cx:pt>
          <cx:pt idx="20655">0</cx:pt>
          <cx:pt idx="20656">300</cx:pt>
          <cx:pt idx="20657">500</cx:pt>
          <cx:pt idx="20658">200</cx:pt>
          <cx:pt idx="20659">300</cx:pt>
          <cx:pt idx="20660">300</cx:pt>
          <cx:pt idx="20661">100</cx:pt>
          <cx:pt idx="20662">300</cx:pt>
          <cx:pt idx="20663">200</cx:pt>
          <cx:pt idx="20664">200</cx:pt>
          <cx:pt idx="20665">100</cx:pt>
          <cx:pt idx="20666">200</cx:pt>
          <cx:pt idx="20667">200</cx:pt>
          <cx:pt idx="20668">3400</cx:pt>
          <cx:pt idx="20669">3000</cx:pt>
          <cx:pt idx="20670">2800</cx:pt>
          <cx:pt idx="20671">3400</cx:pt>
          <cx:pt idx="20672">3000</cx:pt>
          <cx:pt idx="20673">2800</cx:pt>
          <cx:pt idx="20674">3900</cx:pt>
          <cx:pt idx="20675">2600</cx:pt>
          <cx:pt idx="20676">2700</cx:pt>
          <cx:pt idx="20677">2600</cx:pt>
          <cx:pt idx="20678">2600</cx:pt>
          <cx:pt idx="20679">2400</cx:pt>
          <cx:pt idx="20680">5600</cx:pt>
          <cx:pt idx="20681">5000</cx:pt>
          <cx:pt idx="20682">14100</cx:pt>
          <cx:pt idx="20683">1400</cx:pt>
          <cx:pt idx="20684">3600</cx:pt>
          <cx:pt idx="20685">2200</cx:pt>
          <cx:pt idx="20686">18800</cx:pt>
          <cx:pt idx="20687">3000</cx:pt>
          <cx:pt idx="20688">8800</cx:pt>
          <cx:pt idx="20689">5600</cx:pt>
          <cx:pt idx="20690">6700</cx:pt>
          <cx:pt idx="20691">4000</cx:pt>
          <cx:pt idx="20692">1900</cx:pt>
          <cx:pt idx="20693">400</cx:pt>
          <cx:pt idx="20694">1800</cx:pt>
          <cx:pt idx="20695">2700</cx:pt>
          <cx:pt idx="20696">2800</cx:pt>
          <cx:pt idx="20697">2100</cx:pt>
          <cx:pt idx="20698">2500</cx:pt>
          <cx:pt idx="20699">2500</cx:pt>
          <cx:pt idx="20700">1500</cx:pt>
          <cx:pt idx="20701">1100</cx:pt>
          <cx:pt idx="20702">1400</cx:pt>
          <cx:pt idx="20703">1100</cx:pt>
          <cx:pt idx="20704">5400</cx:pt>
          <cx:pt idx="20705">6700</cx:pt>
          <cx:pt idx="20706">3600</cx:pt>
          <cx:pt idx="20707">0</cx:pt>
          <cx:pt idx="20708">0</cx:pt>
          <cx:pt idx="20709">0</cx:pt>
          <cx:pt idx="20710">0</cx:pt>
          <cx:pt idx="20711">0</cx:pt>
          <cx:pt idx="20712">0</cx:pt>
          <cx:pt idx="20713">0</cx:pt>
          <cx:pt idx="20714">0</cx:pt>
          <cx:pt idx="20715">3600</cx:pt>
          <cx:pt idx="20716">1200</cx:pt>
          <cx:pt idx="20717">1500</cx:pt>
          <cx:pt idx="20718">1300</cx:pt>
          <cx:pt idx="20719">1500</cx:pt>
          <cx:pt idx="20720">1700</cx:pt>
          <cx:pt idx="20721">1600</cx:pt>
          <cx:pt idx="20722">1500</cx:pt>
          <cx:pt idx="20723">2200</cx:pt>
          <cx:pt idx="20724">400</cx:pt>
          <cx:pt idx="20725">3200</cx:pt>
          <cx:pt idx="20726">1500</cx:pt>
          <cx:pt idx="20727">1400</cx:pt>
          <cx:pt idx="20728">9100</cx:pt>
          <cx:pt idx="20729">4500</cx:pt>
          <cx:pt idx="20730">11100</cx:pt>
          <cx:pt idx="20731">13600</cx:pt>
          <cx:pt idx="20732">12700</cx:pt>
          <cx:pt idx="20733">4700</cx:pt>
          <cx:pt idx="20734">3700</cx:pt>
          <cx:pt idx="20735">3800</cx:pt>
          <cx:pt idx="20736">3600</cx:pt>
          <cx:pt idx="20737">4300</cx:pt>
          <cx:pt idx="20738">3500</cx:pt>
          <cx:pt idx="20739">5100</cx:pt>
          <cx:pt idx="20740">7700</cx:pt>
          <cx:pt idx="20741">8300</cx:pt>
          <cx:pt idx="20742">6000</cx:pt>
          <cx:pt idx="20743">4700</cx:pt>
          <cx:pt idx="20744">8900</cx:pt>
          <cx:pt idx="20745">8700</cx:pt>
          <cx:pt idx="20746">8900</cx:pt>
          <cx:pt idx="20747">11100</cx:pt>
          <cx:pt idx="20748">10500</cx:pt>
          <cx:pt idx="20749">7000</cx:pt>
          <cx:pt idx="20750">10100</cx:pt>
          <cx:pt idx="20751">8000</cx:pt>
          <cx:pt idx="20752">0</cx:pt>
          <cx:pt idx="20753">0</cx:pt>
          <cx:pt idx="20754">0</cx:pt>
          <cx:pt idx="20755">0</cx:pt>
          <cx:pt idx="20756">0</cx:pt>
          <cx:pt idx="20757">0</cx:pt>
          <cx:pt idx="20758">0</cx:pt>
          <cx:pt idx="20759">0</cx:pt>
          <cx:pt idx="20760">0</cx:pt>
          <cx:pt idx="20761">0</cx:pt>
          <cx:pt idx="20762">0</cx:pt>
          <cx:pt idx="20763">6100</cx:pt>
          <cx:pt idx="20764">4300</cx:pt>
          <cx:pt idx="20765">2100</cx:pt>
          <cx:pt idx="20766">2300</cx:pt>
          <cx:pt idx="20767">3000</cx:pt>
          <cx:pt idx="20768">2900</cx:pt>
          <cx:pt idx="20769">2200</cx:pt>
          <cx:pt idx="20770">3200</cx:pt>
          <cx:pt idx="20771">3300</cx:pt>
          <cx:pt idx="20772">2900</cx:pt>
          <cx:pt idx="20773">3600</cx:pt>
          <cx:pt idx="20774">3800</cx:pt>
          <cx:pt idx="20775">4400</cx:pt>
          <cx:pt idx="20776">5200</cx:pt>
          <cx:pt idx="20777">2700</cx:pt>
          <cx:pt idx="20778">4100</cx:pt>
          <cx:pt idx="20779">5100</cx:pt>
          <cx:pt idx="20780">4600</cx:pt>
          <cx:pt idx="20781">3400</cx:pt>
          <cx:pt idx="20782">3100</cx:pt>
          <cx:pt idx="20783">1900</cx:pt>
          <cx:pt idx="20784">3400</cx:pt>
          <cx:pt idx="20785">2200</cx:pt>
          <cx:pt idx="20786">2100</cx:pt>
          <cx:pt idx="20787">4400</cx:pt>
          <cx:pt idx="20788">0</cx:pt>
          <cx:pt idx="20789">0</cx:pt>
          <cx:pt idx="20790">300</cx:pt>
          <cx:pt idx="20791">600</cx:pt>
          <cx:pt idx="20792">1500</cx:pt>
          <cx:pt idx="20793">700</cx:pt>
          <cx:pt idx="20794">0</cx:pt>
          <cx:pt idx="20795">0</cx:pt>
          <cx:pt idx="20796">800</cx:pt>
          <cx:pt idx="20797">1100</cx:pt>
          <cx:pt idx="20798">1300</cx:pt>
          <cx:pt idx="20799">1300</cx:pt>
          <cx:pt idx="20800">1700</cx:pt>
          <cx:pt idx="20801">1900</cx:pt>
          <cx:pt idx="20802">1500</cx:pt>
          <cx:pt idx="20803">2200</cx:pt>
          <cx:pt idx="20804">3500</cx:pt>
          <cx:pt idx="20805">500</cx:pt>
          <cx:pt idx="20806">600</cx:pt>
          <cx:pt idx="20807">1200</cx:pt>
          <cx:pt idx="20808">200</cx:pt>
          <cx:pt idx="20809">900</cx:pt>
          <cx:pt idx="20810">700</cx:pt>
          <cx:pt idx="20811">100</cx:pt>
          <cx:pt idx="20812">400</cx:pt>
          <cx:pt idx="20813">500</cx:pt>
          <cx:pt idx="20814">2300</cx:pt>
          <cx:pt idx="20815">300</cx:pt>
          <cx:pt idx="20816">600</cx:pt>
          <cx:pt idx="20817">800</cx:pt>
          <cx:pt idx="20818">1200</cx:pt>
          <cx:pt idx="20819">900</cx:pt>
          <cx:pt idx="20820">1800</cx:pt>
          <cx:pt idx="20821">400</cx:pt>
          <cx:pt idx="20822">800</cx:pt>
          <cx:pt idx="20823">2500</cx:pt>
          <cx:pt idx="20824">0</cx:pt>
          <cx:pt idx="20825">500</cx:pt>
          <cx:pt idx="20826">1500</cx:pt>
          <cx:pt idx="20827">0</cx:pt>
          <cx:pt idx="20828">3900</cx:pt>
          <cx:pt idx="20829">5500</cx:pt>
          <cx:pt idx="20830">4900</cx:pt>
          <cx:pt idx="20831">4000</cx:pt>
          <cx:pt idx="20832">4100</cx:pt>
          <cx:pt idx="20833">4200</cx:pt>
          <cx:pt idx="20834">3700</cx:pt>
          <cx:pt idx="20835">4100</cx:pt>
          <cx:pt idx="20836">3500</cx:pt>
          <cx:pt idx="20837">3600</cx:pt>
          <cx:pt idx="20838">4300</cx:pt>
          <cx:pt idx="20839">4200</cx:pt>
          <cx:pt idx="20840">4100</cx:pt>
          <cx:pt idx="20841">5000</cx:pt>
          <cx:pt idx="20842">5400</cx:pt>
          <cx:pt idx="20843">4600</cx:pt>
          <cx:pt idx="20844">3800</cx:pt>
          <cx:pt idx="20845">11300</cx:pt>
          <cx:pt idx="20846">18600</cx:pt>
          <cx:pt idx="20847">4400</cx:pt>
          <cx:pt idx="20848">6900</cx:pt>
          <cx:pt idx="20849">0</cx:pt>
          <cx:pt idx="20850">18900</cx:pt>
          <cx:pt idx="20851">1900</cx:pt>
          <cx:pt idx="20852">3200</cx:pt>
          <cx:pt idx="20853">4300</cx:pt>
          <cx:pt idx="20854">300</cx:pt>
          <cx:pt idx="20855">5300</cx:pt>
          <cx:pt idx="20856">1800</cx:pt>
          <cx:pt idx="20857">2400</cx:pt>
          <cx:pt idx="20858">1400</cx:pt>
          <cx:pt idx="20859">2100</cx:pt>
          <cx:pt idx="20860">1400</cx:pt>
          <cx:pt idx="20861">1800</cx:pt>
          <cx:pt idx="20862">2500</cx:pt>
          <cx:pt idx="20863">0</cx:pt>
          <cx:pt idx="20864">1000</cx:pt>
          <cx:pt idx="20865">1300</cx:pt>
          <cx:pt idx="20866">700</cx:pt>
          <cx:pt idx="20867">3200</cx:pt>
          <cx:pt idx="20868">3200</cx:pt>
          <cx:pt idx="20869">2900</cx:pt>
          <cx:pt idx="20870">3400</cx:pt>
          <cx:pt idx="20871">3500</cx:pt>
          <cx:pt idx="20872">3700</cx:pt>
          <cx:pt idx="20873">2200</cx:pt>
          <cx:pt idx="20874">2900</cx:pt>
          <cx:pt idx="20875">2700</cx:pt>
          <cx:pt idx="20876">8400</cx:pt>
          <cx:pt idx="20877">2700</cx:pt>
          <cx:pt idx="20878">2800</cx:pt>
          <cx:pt idx="20879">2300</cx:pt>
          <cx:pt idx="20880">3500</cx:pt>
          <cx:pt idx="20881">2600</cx:pt>
          <cx:pt idx="20882">2800</cx:pt>
          <cx:pt idx="20883">1800</cx:pt>
          <cx:pt idx="20884">2300</cx:pt>
          <cx:pt idx="20885">15800</cx:pt>
          <cx:pt idx="20886">19200</cx:pt>
          <cx:pt idx="20887">12800</cx:pt>
          <cx:pt idx="20888">4000</cx:pt>
          <cx:pt idx="20889">7500</cx:pt>
          <cx:pt idx="20890">3100</cx:pt>
          <cx:pt idx="20891">1700</cx:pt>
          <cx:pt idx="20892">2900</cx:pt>
          <cx:pt idx="20893">4700</cx:pt>
          <cx:pt idx="20894">6000</cx:pt>
          <cx:pt idx="20895">100</cx:pt>
          <cx:pt idx="20896">4800</cx:pt>
          <cx:pt idx="20897">3000</cx:pt>
          <cx:pt idx="20898">3200</cx:pt>
          <cx:pt idx="20899">2600</cx:pt>
          <cx:pt idx="20900">3000</cx:pt>
          <cx:pt idx="20901">3100</cx:pt>
          <cx:pt idx="20902">3900</cx:pt>
          <cx:pt idx="20903">2400</cx:pt>
          <cx:pt idx="20904">2900</cx:pt>
          <cx:pt idx="20905">4500</cx:pt>
          <cx:pt idx="20906">2300</cx:pt>
          <cx:pt idx="20907">2400</cx:pt>
          <cx:pt idx="20908">2600</cx:pt>
          <cx:pt idx="20909">14300</cx:pt>
          <cx:pt idx="20910">8300</cx:pt>
          <cx:pt idx="20911">15200</cx:pt>
          <cx:pt idx="20912">16100</cx:pt>
          <cx:pt idx="20913">1500</cx:pt>
          <cx:pt idx="20914">19700</cx:pt>
          <cx:pt idx="20915">8800</cx:pt>
          <cx:pt idx="20916">8800</cx:pt>
          <cx:pt idx="20917">6200</cx:pt>
          <cx:pt idx="20918">2300</cx:pt>
          <cx:pt idx="20919">1600</cx:pt>
          <cx:pt idx="20920">1900</cx:pt>
          <cx:pt idx="20921">1600</cx:pt>
          <cx:pt idx="20922">400</cx:pt>
          <cx:pt idx="20923">1900</cx:pt>
          <cx:pt idx="20924">1500</cx:pt>
          <cx:pt idx="20925">1100</cx:pt>
          <cx:pt idx="20926">1900</cx:pt>
          <cx:pt idx="20927">1400</cx:pt>
          <cx:pt idx="20928">1600</cx:pt>
          <cx:pt idx="20929">1200</cx:pt>
          <cx:pt idx="20930">700</cx:pt>
          <cx:pt idx="20931">1200</cx:pt>
          <cx:pt idx="20932">600</cx:pt>
          <cx:pt idx="20933">17100</cx:pt>
          <cx:pt idx="20934">9500</cx:pt>
          <cx:pt idx="20935">3400</cx:pt>
          <cx:pt idx="20936">1500</cx:pt>
          <cx:pt idx="20937">900</cx:pt>
          <cx:pt idx="20938">800</cx:pt>
          <cx:pt idx="20939">600</cx:pt>
          <cx:pt idx="20940">800</cx:pt>
          <cx:pt idx="20941">900</cx:pt>
          <cx:pt idx="20942">2900</cx:pt>
          <cx:pt idx="20943">2600</cx:pt>
          <cx:pt idx="20944">1800</cx:pt>
          <cx:pt idx="20945">1900</cx:pt>
          <cx:pt idx="20946">3900</cx:pt>
          <cx:pt idx="20947">14800</cx:pt>
          <cx:pt idx="20948">11000</cx:pt>
          <cx:pt idx="20949">6100</cx:pt>
          <cx:pt idx="20950">3100</cx:pt>
          <cx:pt idx="20951">2800</cx:pt>
          <cx:pt idx="20952">3500</cx:pt>
          <cx:pt idx="20953">2900</cx:pt>
          <cx:pt idx="20954">0</cx:pt>
          <cx:pt idx="20955">0</cx:pt>
          <cx:pt idx="20956">0</cx:pt>
          <cx:pt idx="20957">0</cx:pt>
          <cx:pt idx="20958">0</cx:pt>
          <cx:pt idx="20959">0</cx:pt>
          <cx:pt idx="20960">0</cx:pt>
          <cx:pt idx="20961">0</cx:pt>
          <cx:pt idx="20962">1200</cx:pt>
          <cx:pt idx="20963">900</cx:pt>
          <cx:pt idx="20964">3700</cx:pt>
          <cx:pt idx="20965">2200</cx:pt>
          <cx:pt idx="20966">3500</cx:pt>
          <cx:pt idx="20967">4400</cx:pt>
          <cx:pt idx="20968">3600</cx:pt>
          <cx:pt idx="20969">3700</cx:pt>
          <cx:pt idx="20970">4300</cx:pt>
          <cx:pt idx="20971">3600</cx:pt>
          <cx:pt idx="20972">3600</cx:pt>
          <cx:pt idx="20973">2700</cx:pt>
          <cx:pt idx="20974">2600</cx:pt>
          <cx:pt idx="20975">4900</cx:pt>
          <cx:pt idx="20976">6900</cx:pt>
          <cx:pt idx="20977">5700</cx:pt>
          <cx:pt idx="20978">13300</cx:pt>
          <cx:pt idx="20979">11000</cx:pt>
          <cx:pt idx="20980">3900</cx:pt>
          <cx:pt idx="20981">3900</cx:pt>
          <cx:pt idx="20982">4800</cx:pt>
          <cx:pt idx="20983">3500</cx:pt>
          <cx:pt idx="20984">4200</cx:pt>
          <cx:pt idx="20985">4300</cx:pt>
          <cx:pt idx="20986">4400</cx:pt>
          <cx:pt idx="20987">1100</cx:pt>
          <cx:pt idx="20988">1500</cx:pt>
          <cx:pt idx="20989">3300</cx:pt>
          <cx:pt idx="20990">2000</cx:pt>
          <cx:pt idx="20991">1900</cx:pt>
          <cx:pt idx="20992">1600</cx:pt>
          <cx:pt idx="20993">900</cx:pt>
          <cx:pt idx="20994">1100</cx:pt>
          <cx:pt idx="20995">3000</cx:pt>
          <cx:pt idx="20996">1400</cx:pt>
          <cx:pt idx="20997">3800</cx:pt>
          <cx:pt idx="20998">4300</cx:pt>
          <cx:pt idx="20999">4300</cx:pt>
          <cx:pt idx="21000">5600</cx:pt>
          <cx:pt idx="21001">5900</cx:pt>
          <cx:pt idx="21002">5200</cx:pt>
          <cx:pt idx="21003">5400</cx:pt>
          <cx:pt idx="21004">5100</cx:pt>
          <cx:pt idx="21005">5900</cx:pt>
          <cx:pt idx="21006">5300</cx:pt>
          <cx:pt idx="21007">4700</cx:pt>
          <cx:pt idx="21008">4500</cx:pt>
          <cx:pt idx="21009">4400</cx:pt>
          <cx:pt idx="21010">4100</cx:pt>
          <cx:pt idx="21011">6700</cx:pt>
          <cx:pt idx="21012">6000</cx:pt>
          <cx:pt idx="21013">4200</cx:pt>
          <cx:pt idx="21014">6300</cx:pt>
          <cx:pt idx="21015">6400</cx:pt>
          <cx:pt idx="21016">6700</cx:pt>
          <cx:pt idx="21017">5600</cx:pt>
          <cx:pt idx="21018">7500</cx:pt>
          <cx:pt idx="21019">2600</cx:pt>
          <cx:pt idx="21020">5500</cx:pt>
          <cx:pt idx="21021">3500</cx:pt>
          <cx:pt idx="21022">5700</cx:pt>
          <cx:pt idx="21023">1900</cx:pt>
          <cx:pt idx="21024">1900</cx:pt>
          <cx:pt idx="21025">1500</cx:pt>
          <cx:pt idx="21026">2200</cx:pt>
          <cx:pt idx="21027">1300</cx:pt>
          <cx:pt idx="21028">2500</cx:pt>
          <cx:pt idx="21029">1500</cx:pt>
          <cx:pt idx="21030">2700</cx:pt>
          <cx:pt idx="21031">2800</cx:pt>
          <cx:pt idx="21032">2500</cx:pt>
          <cx:pt idx="21033">1500</cx:pt>
          <cx:pt idx="21034">1900</cx:pt>
          <cx:pt idx="21035">100</cx:pt>
          <cx:pt idx="21036">700</cx:pt>
          <cx:pt idx="21037">800</cx:pt>
          <cx:pt idx="21038">100</cx:pt>
          <cx:pt idx="21039">100</cx:pt>
          <cx:pt idx="21040">300</cx:pt>
          <cx:pt idx="21041">300</cx:pt>
          <cx:pt idx="21042">500</cx:pt>
          <cx:pt idx="21043">0</cx:pt>
          <cx:pt idx="21044">0</cx:pt>
          <cx:pt idx="21045">600</cx:pt>
          <cx:pt idx="21046">300</cx:pt>
          <cx:pt idx="21047">2900</cx:pt>
          <cx:pt idx="21048">3200</cx:pt>
          <cx:pt idx="21049">2000</cx:pt>
          <cx:pt idx="21050">1400</cx:pt>
          <cx:pt idx="21051">2500</cx:pt>
          <cx:pt idx="21052">1300</cx:pt>
          <cx:pt idx="21053">3000</cx:pt>
          <cx:pt idx="21054">2800</cx:pt>
          <cx:pt idx="21055">2100</cx:pt>
          <cx:pt idx="21056">1900</cx:pt>
          <cx:pt idx="21057">3000</cx:pt>
          <cx:pt idx="21058">1800</cx:pt>
          <cx:pt idx="21059">2200</cx:pt>
          <cx:pt idx="21060">6300</cx:pt>
          <cx:pt idx="21061">11700</cx:pt>
          <cx:pt idx="21062">12600</cx:pt>
          <cx:pt idx="21063">5800</cx:pt>
          <cx:pt idx="21064">10000</cx:pt>
          <cx:pt idx="21065">5100</cx:pt>
          <cx:pt idx="21066">3200</cx:pt>
          <cx:pt idx="21067">5200</cx:pt>
          <cx:pt idx="21068">2900</cx:pt>
          <cx:pt idx="21069">300</cx:pt>
          <cx:pt idx="21070">400</cx:pt>
          <cx:pt idx="21071">300</cx:pt>
          <cx:pt idx="21072">400</cx:pt>
          <cx:pt idx="21073">900</cx:pt>
          <cx:pt idx="21074">0</cx:pt>
          <cx:pt idx="21075">2500</cx:pt>
          <cx:pt idx="21076">2700</cx:pt>
          <cx:pt idx="21077">1500</cx:pt>
          <cx:pt idx="21078">16100</cx:pt>
          <cx:pt idx="21079">1500</cx:pt>
          <cx:pt idx="21080">0</cx:pt>
          <cx:pt idx="21081">0</cx:pt>
          <cx:pt idx="21082">0</cx:pt>
          <cx:pt idx="21083">0</cx:pt>
          <cx:pt idx="21084">0</cx:pt>
          <cx:pt idx="21085">0</cx:pt>
          <cx:pt idx="21086">0</cx:pt>
          <cx:pt idx="21087">0</cx:pt>
          <cx:pt idx="21088">0</cx:pt>
          <cx:pt idx="21089">0</cx:pt>
          <cx:pt idx="21090">0</cx:pt>
          <cx:pt idx="21091">0</cx:pt>
          <cx:pt idx="21092">0</cx:pt>
          <cx:pt idx="21093">500</cx:pt>
          <cx:pt idx="21094">8600</cx:pt>
          <cx:pt idx="21095">6500</cx:pt>
          <cx:pt idx="21096">6900</cx:pt>
          <cx:pt idx="21097">1200</cx:pt>
          <cx:pt idx="21098">14100</cx:pt>
          <cx:pt idx="21099">4900</cx:pt>
          <cx:pt idx="21100">5100</cx:pt>
          <cx:pt idx="21101">6300</cx:pt>
          <cx:pt idx="21102">4900</cx:pt>
          <cx:pt idx="21103">9000</cx:pt>
          <cx:pt idx="21104">300</cx:pt>
          <cx:pt idx="21105">11500</cx:pt>
          <cx:pt idx="21106">0</cx:pt>
          <cx:pt idx="21107">0</cx:pt>
          <cx:pt idx="21108">0</cx:pt>
          <cx:pt idx="21109">0</cx:pt>
          <cx:pt idx="21110">0</cx:pt>
          <cx:pt idx="21111">200</cx:pt>
          <cx:pt idx="21112">600</cx:pt>
          <cx:pt idx="21113">100</cx:pt>
          <cx:pt idx="21114">4200</cx:pt>
          <cx:pt idx="21115">1800</cx:pt>
          <cx:pt idx="21116">2300</cx:pt>
          <cx:pt idx="21117">2700</cx:pt>
          <cx:pt idx="21118">1600</cx:pt>
          <cx:pt idx="21119">1600</cx:pt>
          <cx:pt idx="21120">1400</cx:pt>
          <cx:pt idx="21121">2000</cx:pt>
          <cx:pt idx="21122">2300</cx:pt>
          <cx:pt idx="21123">2000</cx:pt>
          <cx:pt idx="21124">1200</cx:pt>
          <cx:pt idx="21125">1400</cx:pt>
          <cx:pt idx="21126">1400</cx:pt>
          <cx:pt idx="21127">1300</cx:pt>
          <cx:pt idx="21128">1200</cx:pt>
          <cx:pt idx="21129">1500</cx:pt>
          <cx:pt idx="21130">600</cx:pt>
          <cx:pt idx="21131">1200</cx:pt>
          <cx:pt idx="21132">1100</cx:pt>
          <cx:pt idx="21133">1400</cx:pt>
          <cx:pt idx="21134">500</cx:pt>
          <cx:pt idx="21135">400</cx:pt>
          <cx:pt idx="21136">500</cx:pt>
          <cx:pt idx="21137">500</cx:pt>
          <cx:pt idx="21138">400</cx:pt>
          <cx:pt idx="21139">600</cx:pt>
          <cx:pt idx="21140">500</cx:pt>
          <cx:pt idx="21141">400</cx:pt>
          <cx:pt idx="21142">8400</cx:pt>
          <cx:pt idx="21143">800</cx:pt>
          <cx:pt idx="21144">4500</cx:pt>
          <cx:pt idx="21145">4300</cx:pt>
          <cx:pt idx="21146">5100</cx:pt>
          <cx:pt idx="21147">5200</cx:pt>
          <cx:pt idx="21148">6700</cx:pt>
          <cx:pt idx="21149">4500</cx:pt>
          <cx:pt idx="21150">1000</cx:pt>
          <cx:pt idx="21151">3100</cx:pt>
          <cx:pt idx="21152">4300</cx:pt>
          <cx:pt idx="21153">4600</cx:pt>
          <cx:pt idx="21154">2100</cx:pt>
          <cx:pt idx="21155">3200</cx:pt>
          <cx:pt idx="21156">2900</cx:pt>
          <cx:pt idx="21157">2800</cx:pt>
          <cx:pt idx="21158">2000</cx:pt>
          <cx:pt idx="21159">2600</cx:pt>
          <cx:pt idx="21160">3700</cx:pt>
          <cx:pt idx="21161">2200</cx:pt>
          <cx:pt idx="21162">3900</cx:pt>
          <cx:pt idx="21163">2000</cx:pt>
          <cx:pt idx="21164">1800</cx:pt>
          <cx:pt idx="21165">1700</cx:pt>
          <cx:pt idx="21166">4600</cx:pt>
          <cx:pt idx="21167">5400</cx:pt>
          <cx:pt idx="21168">6000</cx:pt>
          <cx:pt idx="21169">4500</cx:pt>
          <cx:pt idx="21170">2700</cx:pt>
          <cx:pt idx="21171">1300</cx:pt>
          <cx:pt idx="21172">700</cx:pt>
          <cx:pt idx="21173">900</cx:pt>
          <cx:pt idx="21174">0</cx:pt>
          <cx:pt idx="21175">0</cx:pt>
          <cx:pt idx="21176">0</cx:pt>
          <cx:pt idx="21177">3300</cx:pt>
          <cx:pt idx="21178">3000</cx:pt>
          <cx:pt idx="21179">3600</cx:pt>
          <cx:pt idx="21180">4200</cx:pt>
          <cx:pt idx="21181">6900</cx:pt>
          <cx:pt idx="21182">3700</cx:pt>
          <cx:pt idx="21183">3400</cx:pt>
          <cx:pt idx="21184">2100</cx:pt>
          <cx:pt idx="21185">2800</cx:pt>
          <cx:pt idx="21186">3100</cx:pt>
          <cx:pt idx="21187">4100</cx:pt>
          <cx:pt idx="21188">3100</cx:pt>
          <cx:pt idx="21189">1500</cx:pt>
          <cx:pt idx="21190">6900</cx:pt>
          <cx:pt idx="21191">9000</cx:pt>
          <cx:pt idx="21192">9300</cx:pt>
          <cx:pt idx="21193">8100</cx:pt>
          <cx:pt idx="21194">9400</cx:pt>
          <cx:pt idx="21195">5900</cx:pt>
          <cx:pt idx="21196">8000</cx:pt>
          <cx:pt idx="21197">3000</cx:pt>
          <cx:pt idx="21198">4300</cx:pt>
          <cx:pt idx="21199">4600</cx:pt>
          <cx:pt idx="21200">4500</cx:pt>
          <cx:pt idx="21201">3400</cx:pt>
          <cx:pt idx="21202">1500</cx:pt>
          <cx:pt idx="21203">1900</cx:pt>
          <cx:pt idx="21204">2100</cx:pt>
          <cx:pt idx="21205">1700</cx:pt>
          <cx:pt idx="21206">1600</cx:pt>
          <cx:pt idx="21207">1100</cx:pt>
          <cx:pt idx="21208">1900</cx:pt>
          <cx:pt idx="21209">2500</cx:pt>
          <cx:pt idx="21210">2200</cx:pt>
          <cx:pt idx="21211">1400</cx:pt>
          <cx:pt idx="21212">2300</cx:pt>
          <cx:pt idx="21213">1700</cx:pt>
          <cx:pt idx="21214">5600</cx:pt>
          <cx:pt idx="21215">4200</cx:pt>
          <cx:pt idx="21216">5100</cx:pt>
          <cx:pt idx="21217">6200</cx:pt>
          <cx:pt idx="21218">3100</cx:pt>
          <cx:pt idx="21219">6200</cx:pt>
          <cx:pt idx="21220">1300</cx:pt>
          <cx:pt idx="21221">700</cx:pt>
          <cx:pt idx="21222">0</cx:pt>
          <cx:pt idx="21223">3400</cx:pt>
          <cx:pt idx="21224">3600</cx:pt>
          <cx:pt idx="21225">3500</cx:pt>
          <cx:pt idx="21226">4800</cx:pt>
          <cx:pt idx="21227">3900</cx:pt>
          <cx:pt idx="21228">4200</cx:pt>
          <cx:pt idx="21229">3800</cx:pt>
          <cx:pt idx="21230">2500</cx:pt>
          <cx:pt idx="21231">2400</cx:pt>
          <cx:pt idx="21232">2500</cx:pt>
          <cx:pt idx="21233">1800</cx:pt>
          <cx:pt idx="21234">2900</cx:pt>
          <cx:pt idx="21235">2700</cx:pt>
          <cx:pt idx="21236">4600</cx:pt>
          <cx:pt idx="21237">6700</cx:pt>
          <cx:pt idx="21238">23000</cx:pt>
          <cx:pt idx="21239">6100</cx:pt>
          <cx:pt idx="21240">2200</cx:pt>
          <cx:pt idx="21241">1300</cx:pt>
          <cx:pt idx="21242">700</cx:pt>
          <cx:pt idx="21243">0</cx:pt>
          <cx:pt idx="21244">300</cx:pt>
          <cx:pt idx="21245">4100</cx:pt>
          <cx:pt idx="21246">4100</cx:pt>
          <cx:pt idx="21247">19900</cx:pt>
          <cx:pt idx="21248">6400</cx:pt>
          <cx:pt idx="21249">4600</cx:pt>
          <cx:pt idx="21250">6900</cx:pt>
          <cx:pt idx="21251">3900</cx:pt>
          <cx:pt idx="21252">4800</cx:pt>
          <cx:pt idx="21253">5800</cx:pt>
          <cx:pt idx="21254">5700</cx:pt>
          <cx:pt idx="21255">5000</cx:pt>
          <cx:pt idx="21256">6600</cx:pt>
          <cx:pt idx="21257">7400</cx:pt>
          <cx:pt idx="21258">4600</cx:pt>
          <cx:pt idx="21259">10100</cx:pt>
          <cx:pt idx="21260">5400</cx:pt>
          <cx:pt idx="21261">9500</cx:pt>
          <cx:pt idx="21262">600</cx:pt>
          <cx:pt idx="21263">2600</cx:pt>
          <cx:pt idx="21264">500</cx:pt>
          <cx:pt idx="21265">1500</cx:pt>
          <cx:pt idx="21266">1900</cx:pt>
          <cx:pt idx="21267">1400</cx:pt>
          <cx:pt idx="21268">1900</cx:pt>
          <cx:pt idx="21269">1700</cx:pt>
          <cx:pt idx="21270">1600</cx:pt>
          <cx:pt idx="21271">1800</cx:pt>
          <cx:pt idx="21272">1500</cx:pt>
          <cx:pt idx="21273">2000</cx:pt>
          <cx:pt idx="21274">2700</cx:pt>
          <cx:pt idx="21275">4200</cx:pt>
          <cx:pt idx="21276">2300</cx:pt>
          <cx:pt idx="21277">3100</cx:pt>
          <cx:pt idx="21278">1900</cx:pt>
          <cx:pt idx="21279">2100</cx:pt>
          <cx:pt idx="21280">2500</cx:pt>
          <cx:pt idx="21281">2800</cx:pt>
          <cx:pt idx="21282">2100</cx:pt>
          <cx:pt idx="21283">1700</cx:pt>
          <cx:pt idx="21284">1500</cx:pt>
          <cx:pt idx="21285">1600</cx:pt>
          <cx:pt idx="21286">7100</cx:pt>
          <cx:pt idx="21287">13100</cx:pt>
          <cx:pt idx="21288">10800</cx:pt>
          <cx:pt idx="21289">11500</cx:pt>
          <cx:pt idx="21290">11100</cx:pt>
          <cx:pt idx="21291">13900</cx:pt>
          <cx:pt idx="21292">18600</cx:pt>
          <cx:pt idx="21293">18000</cx:pt>
          <cx:pt idx="21294">17100</cx:pt>
          <cx:pt idx="21295">15400</cx:pt>
          <cx:pt idx="21296">7300</cx:pt>
          <cx:pt idx="21297">6800</cx:pt>
          <cx:pt idx="21298">5000</cx:pt>
          <cx:pt idx="21299">10500</cx:pt>
          <cx:pt idx="21300">4700</cx:pt>
          <cx:pt idx="21301">6000</cx:pt>
          <cx:pt idx="21302">8900</cx:pt>
          <cx:pt idx="21303">10800</cx:pt>
          <cx:pt idx="21304">4800</cx:pt>
          <cx:pt idx="21305">5400</cx:pt>
          <cx:pt idx="21306">4100</cx:pt>
          <cx:pt idx="21307">3900</cx:pt>
          <cx:pt idx="21308">3600</cx:pt>
          <cx:pt idx="21309">7100</cx:pt>
          <cx:pt idx="21310">3900</cx:pt>
          <cx:pt idx="21311">4000</cx:pt>
          <cx:pt idx="21312">7300</cx:pt>
          <cx:pt idx="21313">6100</cx:pt>
          <cx:pt idx="21314">5600</cx:pt>
          <cx:pt idx="21315">5600</cx:pt>
          <cx:pt idx="21316">9200</cx:pt>
          <cx:pt idx="21317">3500</cx:pt>
          <cx:pt idx="21318">2100</cx:pt>
          <cx:pt idx="21319">900</cx:pt>
          <cx:pt idx="21320">2100</cx:pt>
          <cx:pt idx="21321">2200</cx:pt>
          <cx:pt idx="21322">2600</cx:pt>
          <cx:pt idx="21323">2900</cx:pt>
          <cx:pt idx="21324">3000</cx:pt>
          <cx:pt idx="21325">3100</cx:pt>
          <cx:pt idx="21326">2700</cx:pt>
          <cx:pt idx="21327">2800</cx:pt>
          <cx:pt idx="21328">3600</cx:pt>
          <cx:pt idx="21329">2700</cx:pt>
          <cx:pt idx="21330">1800</cx:pt>
          <cx:pt idx="21331">4000</cx:pt>
          <cx:pt idx="21332">2600</cx:pt>
          <cx:pt idx="21333">3500</cx:pt>
          <cx:pt idx="21334">3400</cx:pt>
          <cx:pt idx="21335">4300</cx:pt>
          <cx:pt idx="21336">3500</cx:pt>
          <cx:pt idx="21337">4500</cx:pt>
          <cx:pt idx="21338">0</cx:pt>
          <cx:pt idx="21339">1600</cx:pt>
          <cx:pt idx="21340">3700</cx:pt>
          <cx:pt idx="21341">1900</cx:pt>
          <cx:pt idx="21342">4400</cx:pt>
          <cx:pt idx="21343">5500</cx:pt>
          <cx:pt idx="21344">5500</cx:pt>
          <cx:pt idx="21345">5000</cx:pt>
          <cx:pt idx="21346">6000</cx:pt>
          <cx:pt idx="21347">5400</cx:pt>
          <cx:pt idx="21348">3800</cx:pt>
          <cx:pt idx="21349">4600</cx:pt>
          <cx:pt idx="21350">5400</cx:pt>
          <cx:pt idx="21351">3700</cx:pt>
          <cx:pt idx="21352">4200</cx:pt>
          <cx:pt idx="21353">4500</cx:pt>
          <cx:pt idx="21354">2500</cx:pt>
          <cx:pt idx="21355">5100</cx:pt>
          <cx:pt idx="21356">4700</cx:pt>
          <cx:pt idx="21357">4700</cx:pt>
          <cx:pt idx="21358">3500</cx:pt>
          <cx:pt idx="21359">2500</cx:pt>
          <cx:pt idx="21360">3100</cx:pt>
          <cx:pt idx="21361">6600</cx:pt>
          <cx:pt idx="21362">4400</cx:pt>
          <cx:pt idx="21363">4500</cx:pt>
          <cx:pt idx="21364">4200</cx:pt>
          <cx:pt idx="21365">1800</cx:pt>
          <cx:pt idx="21366">2200</cx:pt>
          <cx:pt idx="21367">5500</cx:pt>
          <cx:pt idx="21368">5400</cx:pt>
          <cx:pt idx="21369">2500</cx:pt>
          <cx:pt idx="21370">2400</cx:pt>
          <cx:pt idx="21371">7500</cx:pt>
          <cx:pt idx="21372">6100</cx:pt>
          <cx:pt idx="21373">5300</cx:pt>
          <cx:pt idx="21374">4200</cx:pt>
          <cx:pt idx="21375">7600</cx:pt>
          <cx:pt idx="21376">3300</cx:pt>
          <cx:pt idx="21377">5300</cx:pt>
          <cx:pt idx="21378">4300</cx:pt>
          <cx:pt idx="21379">2800</cx:pt>
          <cx:pt idx="21380">3500</cx:pt>
          <cx:pt idx="21381">4900</cx:pt>
          <cx:pt idx="21382">7100</cx:pt>
          <cx:pt idx="21383">5300</cx:pt>
          <cx:pt idx="21384">6100</cx:pt>
          <cx:pt idx="21385">8600</cx:pt>
          <cx:pt idx="21386">15500</cx:pt>
          <cx:pt idx="21387">7500</cx:pt>
          <cx:pt idx="21388">7200</cx:pt>
          <cx:pt idx="21389">8100</cx:pt>
          <cx:pt idx="21390">7600</cx:pt>
          <cx:pt idx="21391">9000</cx:pt>
          <cx:pt idx="21392">8200</cx:pt>
          <cx:pt idx="21393">7700</cx:pt>
          <cx:pt idx="21394">8400</cx:pt>
          <cx:pt idx="21395">5400</cx:pt>
          <cx:pt idx="21396">5400</cx:pt>
          <cx:pt idx="21397">5000</cx:pt>
          <cx:pt idx="21398">3800</cx:pt>
          <cx:pt idx="21399">5100</cx:pt>
          <cx:pt idx="21400">4000</cx:pt>
          <cx:pt idx="21401">5700</cx:pt>
          <cx:pt idx="21402">3800</cx:pt>
          <cx:pt idx="21403">4400</cx:pt>
          <cx:pt idx="21404">5100</cx:pt>
          <cx:pt idx="21405">4600</cx:pt>
          <cx:pt idx="21406">4300</cx:pt>
          <cx:pt idx="21407">300</cx:pt>
          <cx:pt idx="21408">300</cx:pt>
          <cx:pt idx="21409">600</cx:pt>
          <cx:pt idx="21410">400</cx:pt>
          <cx:pt idx="21411">400</cx:pt>
          <cx:pt idx="21412">300</cx:pt>
          <cx:pt idx="21413">300</cx:pt>
          <cx:pt idx="21414">400</cx:pt>
          <cx:pt idx="21415">300</cx:pt>
          <cx:pt idx="21416">400</cx:pt>
          <cx:pt idx="21417">200</cx:pt>
          <cx:pt idx="21418">300</cx:pt>
          <cx:pt idx="21419">2600</cx:pt>
          <cx:pt idx="21420">3100</cx:pt>
          <cx:pt idx="21421">2500</cx:pt>
          <cx:pt idx="21422">2400</cx:pt>
          <cx:pt idx="21423">2000</cx:pt>
          <cx:pt idx="21424">1800</cx:pt>
          <cx:pt idx="21425">2800</cx:pt>
          <cx:pt idx="21426">2000</cx:pt>
          <cx:pt idx="21427">2500</cx:pt>
          <cx:pt idx="21428">2300</cx:pt>
          <cx:pt idx="21429">2800</cx:pt>
          <cx:pt idx="21430">2000</cx:pt>
          <cx:pt idx="21431">3600</cx:pt>
          <cx:pt idx="21432">1500</cx:pt>
          <cx:pt idx="21433">2300</cx:pt>
          <cx:pt idx="21434">2400</cx:pt>
          <cx:pt idx="21435">2400</cx:pt>
          <cx:pt idx="21436">2300</cx:pt>
          <cx:pt idx="21437">2500</cx:pt>
          <cx:pt idx="21438">2500</cx:pt>
          <cx:pt idx="21439">1800</cx:pt>
          <cx:pt idx="21440">2300</cx:pt>
          <cx:pt idx="21441">2100</cx:pt>
          <cx:pt idx="21442">2100</cx:pt>
          <cx:pt idx="21443">1300</cx:pt>
          <cx:pt idx="21444">1800</cx:pt>
          <cx:pt idx="21445">1800</cx:pt>
          <cx:pt idx="21446">1800</cx:pt>
          <cx:pt idx="21447">1100</cx:pt>
          <cx:pt idx="21448">1500</cx:pt>
          <cx:pt idx="21449">1400</cx:pt>
          <cx:pt idx="21450">1400</cx:pt>
          <cx:pt idx="21451">1200</cx:pt>
          <cx:pt idx="21452">1100</cx:pt>
          <cx:pt idx="21453">700</cx:pt>
          <cx:pt idx="21454">500</cx:pt>
          <cx:pt idx="21455">1200</cx:pt>
          <cx:pt idx="21456">1400</cx:pt>
          <cx:pt idx="21457">1600</cx:pt>
          <cx:pt idx="21458">1800</cx:pt>
          <cx:pt idx="21459">1400</cx:pt>
          <cx:pt idx="21460">1400</cx:pt>
          <cx:pt idx="21461">1700</cx:pt>
          <cx:pt idx="21462">1300</cx:pt>
          <cx:pt idx="21463">1400</cx:pt>
          <cx:pt idx="21464">700</cx:pt>
          <cx:pt idx="21465">1200</cx:pt>
          <cx:pt idx="21466">1200</cx:pt>
          <cx:pt idx="21467">5600</cx:pt>
          <cx:pt idx="21468">7200</cx:pt>
          <cx:pt idx="21469">6000</cx:pt>
          <cx:pt idx="21470">5300</cx:pt>
          <cx:pt idx="21471">7300</cx:pt>
          <cx:pt idx="21472">6200</cx:pt>
          <cx:pt idx="21473">6600</cx:pt>
          <cx:pt idx="21474">6000</cx:pt>
          <cx:pt idx="21475">5900</cx:pt>
          <cx:pt idx="21476">6400</cx:pt>
          <cx:pt idx="21477">6100</cx:pt>
          <cx:pt idx="21478">6300</cx:pt>
          <cx:pt idx="21479">4300</cx:pt>
          <cx:pt idx="21480">8400</cx:pt>
          <cx:pt idx="21481">9400</cx:pt>
          <cx:pt idx="21482">7600</cx:pt>
          <cx:pt idx="21483">6600</cx:pt>
          <cx:pt idx="21484">5100</cx:pt>
          <cx:pt idx="21485">6100</cx:pt>
          <cx:pt idx="21486">4600</cx:pt>
          <cx:pt idx="21487">5500</cx:pt>
          <cx:pt idx="21488">5900</cx:pt>
          <cx:pt idx="21489">5800</cx:pt>
          <cx:pt idx="21490">5900</cx:pt>
          <cx:pt idx="21491">2400</cx:pt>
          <cx:pt idx="21492">2100</cx:pt>
          <cx:pt idx="21493">1600</cx:pt>
          <cx:pt idx="21494">2200</cx:pt>
          <cx:pt idx="21495">2100</cx:pt>
          <cx:pt idx="21496">1600</cx:pt>
          <cx:pt idx="21497">2700</cx:pt>
          <cx:pt idx="21498">1700</cx:pt>
          <cx:pt idx="21499">600</cx:pt>
          <cx:pt idx="21500">2200</cx:pt>
          <cx:pt idx="21501">2100</cx:pt>
          <cx:pt idx="21502">2500</cx:pt>
          <cx:pt idx="21503">2000</cx:pt>
          <cx:pt idx="21504">2000</cx:pt>
          <cx:pt idx="21505">2300</cx:pt>
          <cx:pt idx="21506">2400</cx:pt>
          <cx:pt idx="21507">3000</cx:pt>
          <cx:pt idx="21508">1700</cx:pt>
          <cx:pt idx="21509">2300</cx:pt>
          <cx:pt idx="21510">4000</cx:pt>
          <cx:pt idx="21511">5300</cx:pt>
          <cx:pt idx="21512">3500</cx:pt>
          <cx:pt idx="21513">3500</cx:pt>
          <cx:pt idx="21514">3800</cx:pt>
          <cx:pt idx="21515">4500</cx:pt>
          <cx:pt idx="21516">6000</cx:pt>
          <cx:pt idx="21517">5900</cx:pt>
          <cx:pt idx="21518">5000</cx:pt>
          <cx:pt idx="21519">5000</cx:pt>
          <cx:pt idx="21520">3800</cx:pt>
          <cx:pt idx="21521">6600</cx:pt>
          <cx:pt idx="21522">10100</cx:pt>
          <cx:pt idx="21523">4800</cx:pt>
          <cx:pt idx="21524">4600</cx:pt>
          <cx:pt idx="21525">5100</cx:pt>
          <cx:pt idx="21526">3800</cx:pt>
          <cx:pt idx="21527">6600</cx:pt>
          <cx:pt idx="21528">4400</cx:pt>
          <cx:pt idx="21529">4500</cx:pt>
          <cx:pt idx="21530">5500</cx:pt>
          <cx:pt idx="21531">5200</cx:pt>
          <cx:pt idx="21532">4300</cx:pt>
          <cx:pt idx="21533">5100</cx:pt>
          <cx:pt idx="21534">5900</cx:pt>
          <cx:pt idx="21535">5000</cx:pt>
          <cx:pt idx="21536">4500</cx:pt>
          <cx:pt idx="21537">6300</cx:pt>
          <cx:pt idx="21538">4200</cx:pt>
          <cx:pt idx="21539">4400</cx:pt>
          <cx:pt idx="21540">5700</cx:pt>
          <cx:pt idx="21541">6400</cx:pt>
          <cx:pt idx="21542">5600</cx:pt>
          <cx:pt idx="21543">5400</cx:pt>
          <cx:pt idx="21544">5400</cx:pt>
          <cx:pt idx="21545">5800</cx:pt>
          <cx:pt idx="21546">5500</cx:pt>
          <cx:pt idx="21547">5500</cx:pt>
          <cx:pt idx="21548">2900</cx:pt>
          <cx:pt idx="21549">2300</cx:pt>
          <cx:pt idx="21550">1200</cx:pt>
          <cx:pt idx="21551">2400</cx:pt>
          <cx:pt idx="21552">2200</cx:pt>
          <cx:pt idx="21553">2300</cx:pt>
          <cx:pt idx="21554">2100</cx:pt>
          <cx:pt idx="21555">2300</cx:pt>
          <cx:pt idx="21556">2400</cx:pt>
          <cx:pt idx="21557">2500</cx:pt>
          <cx:pt idx="21558">2400</cx:pt>
          <cx:pt idx="21559">2200</cx:pt>
          <cx:pt idx="21560">2700</cx:pt>
          <cx:pt idx="21561">2300</cx:pt>
          <cx:pt idx="21562">2100</cx:pt>
          <cx:pt idx="21563">5600</cx:pt>
          <cx:pt idx="21564">6200</cx:pt>
          <cx:pt idx="21565">2100</cx:pt>
          <cx:pt idx="21566">7200</cx:pt>
          <cx:pt idx="21567">4500</cx:pt>
          <cx:pt idx="21568">5000</cx:pt>
          <cx:pt idx="21569">7000</cx:pt>
          <cx:pt idx="21570">5700</cx:pt>
          <cx:pt idx="21571">8800</cx:pt>
          <cx:pt idx="21572">5000</cx:pt>
          <cx:pt idx="21573">5600</cx:pt>
          <cx:pt idx="21574">6000</cx:pt>
          <cx:pt idx="21575">2600</cx:pt>
          <cx:pt idx="21576">3200</cx:pt>
          <cx:pt idx="21577">3600</cx:pt>
          <cx:pt idx="21578">4700</cx:pt>
          <cx:pt idx="21579">3300</cx:pt>
          <cx:pt idx="21580">2900</cx:pt>
          <cx:pt idx="21581">5500</cx:pt>
          <cx:pt idx="21582">5000</cx:pt>
          <cx:pt idx="21583">6400</cx:pt>
          <cx:pt idx="21584">8700</cx:pt>
          <cx:pt idx="21585">6700</cx:pt>
          <cx:pt idx="21586">7600</cx:pt>
          <cx:pt idx="21587">4100</cx:pt>
          <cx:pt idx="21588">5000</cx:pt>
          <cx:pt idx="21589">3400</cx:pt>
          <cx:pt idx="21590">4800</cx:pt>
          <cx:pt idx="21591">4700</cx:pt>
          <cx:pt idx="21592">2700</cx:pt>
          <cx:pt idx="21593">3200</cx:pt>
          <cx:pt idx="21594">2900</cx:pt>
          <cx:pt idx="21595">2600</cx:pt>
          <cx:pt idx="21596">3800</cx:pt>
          <cx:pt idx="21597">3300</cx:pt>
          <cx:pt idx="21598">4600</cx:pt>
          <cx:pt idx="21599">3400</cx:pt>
          <cx:pt idx="21600">4200</cx:pt>
          <cx:pt idx="21601">4000</cx:pt>
          <cx:pt idx="21602">5400</cx:pt>
          <cx:pt idx="21603">5100</cx:pt>
          <cx:pt idx="21604">5700</cx:pt>
          <cx:pt idx="21605">4700</cx:pt>
          <cx:pt idx="21606">5100</cx:pt>
          <cx:pt idx="21607">2100</cx:pt>
          <cx:pt idx="21608">600</cx:pt>
          <cx:pt idx="21609">1100</cx:pt>
          <cx:pt idx="21610">2000</cx:pt>
          <cx:pt idx="21611">3700</cx:pt>
          <cx:pt idx="21612">3600</cx:pt>
          <cx:pt idx="21613">2500</cx:pt>
          <cx:pt idx="21614">4700</cx:pt>
          <cx:pt idx="21615">2600</cx:pt>
          <cx:pt idx="21616">3000</cx:pt>
          <cx:pt idx="21617">5200</cx:pt>
          <cx:pt idx="21618">2800</cx:pt>
          <cx:pt idx="21619">3800</cx:pt>
          <cx:pt idx="21620">5700</cx:pt>
          <cx:pt idx="21621">6100</cx:pt>
          <cx:pt idx="21622">4600</cx:pt>
          <cx:pt idx="21623">800</cx:pt>
          <cx:pt idx="21624">900</cx:pt>
          <cx:pt idx="21625">700</cx:pt>
          <cx:pt idx="21626">1300</cx:pt>
          <cx:pt idx="21627">3800</cx:pt>
          <cx:pt idx="21628">3600</cx:pt>
          <cx:pt idx="21629">6000</cx:pt>
          <cx:pt idx="21630">4500</cx:pt>
          <cx:pt idx="21631">4600</cx:pt>
          <cx:pt idx="21632">4800</cx:pt>
          <cx:pt idx="21633">4500</cx:pt>
          <cx:pt idx="21634">3700</cx:pt>
          <cx:pt idx="21635">7500</cx:pt>
          <cx:pt idx="21636">6000</cx:pt>
          <cx:pt idx="21637">3100</cx:pt>
          <cx:pt idx="21638">4500</cx:pt>
          <cx:pt idx="21639">4300</cx:pt>
          <cx:pt idx="21640">1200</cx:pt>
          <cx:pt idx="21641">1900</cx:pt>
          <cx:pt idx="21642">2100</cx:pt>
          <cx:pt idx="21643">1900</cx:pt>
          <cx:pt idx="21644">2200</cx:pt>
          <cx:pt idx="21645">1900</cx:pt>
          <cx:pt idx="21646">1700</cx:pt>
          <cx:pt idx="21647">2200</cx:pt>
          <cx:pt idx="21648">2300</cx:pt>
          <cx:pt idx="21649">2400</cx:pt>
          <cx:pt idx="21650">2400</cx:pt>
          <cx:pt idx="21651">1000</cx:pt>
          <cx:pt idx="21652">900</cx:pt>
          <cx:pt idx="21653">1200</cx:pt>
          <cx:pt idx="21654">700</cx:pt>
          <cx:pt idx="21655">800</cx:pt>
          <cx:pt idx="21656">900</cx:pt>
          <cx:pt idx="21657">800</cx:pt>
          <cx:pt idx="21658">800</cx:pt>
          <cx:pt idx="21659">1000</cx:pt>
          <cx:pt idx="21660">1100</cx:pt>
          <cx:pt idx="21661">900</cx:pt>
          <cx:pt idx="21662">1200</cx:pt>
          <cx:pt idx="21663">1900</cx:pt>
          <cx:pt idx="21664">1300</cx:pt>
          <cx:pt idx="21665">1000</cx:pt>
          <cx:pt idx="21666">900</cx:pt>
          <cx:pt idx="21667">600</cx:pt>
          <cx:pt idx="21668">900</cx:pt>
          <cx:pt idx="21669">600</cx:pt>
          <cx:pt idx="21670">1100</cx:pt>
          <cx:pt idx="21671">900</cx:pt>
          <cx:pt idx="21672">1500</cx:pt>
          <cx:pt idx="21673">1200</cx:pt>
          <cx:pt idx="21674">2600</cx:pt>
          <cx:pt idx="21675">800</cx:pt>
          <cx:pt idx="21676">1300</cx:pt>
          <cx:pt idx="21677">1800</cx:pt>
          <cx:pt idx="21678">1700</cx:pt>
          <cx:pt idx="21679">2500</cx:pt>
          <cx:pt idx="21680">3200</cx:pt>
          <cx:pt idx="21681">3400</cx:pt>
          <cx:pt idx="21682">4200</cx:pt>
          <cx:pt idx="21683">1600</cx:pt>
          <cx:pt idx="21684">1400</cx:pt>
          <cx:pt idx="21685">2400</cx:pt>
          <cx:pt idx="21686">1700</cx:pt>
          <cx:pt idx="21687">1400</cx:pt>
          <cx:pt idx="21688">1400</cx:pt>
          <cx:pt idx="21689">100</cx:pt>
          <cx:pt idx="21690">0</cx:pt>
          <cx:pt idx="21691">0</cx:pt>
          <cx:pt idx="21692">0</cx:pt>
          <cx:pt idx="21693">0</cx:pt>
          <cx:pt idx="21694">1800</cx:pt>
          <cx:pt idx="21695">3400</cx:pt>
          <cx:pt idx="21696">2800</cx:pt>
          <cx:pt idx="21697">2400</cx:pt>
          <cx:pt idx="21698">2300</cx:pt>
          <cx:pt idx="21699">3700</cx:pt>
          <cx:pt idx="21700">2200</cx:pt>
          <cx:pt idx="21701">2300</cx:pt>
          <cx:pt idx="21702">1900</cx:pt>
          <cx:pt idx="21703">3100</cx:pt>
          <cx:pt idx="21704">2600</cx:pt>
          <cx:pt idx="21705">1800</cx:pt>
          <cx:pt idx="21706">2700</cx:pt>
          <cx:pt idx="21707">0</cx:pt>
          <cx:pt idx="21708">0</cx:pt>
          <cx:pt idx="21709">0</cx:pt>
          <cx:pt idx="21710">0</cx:pt>
          <cx:pt idx="21711">0</cx:pt>
          <cx:pt idx="21712">700</cx:pt>
          <cx:pt idx="21713">0</cx:pt>
          <cx:pt idx="21714">1700</cx:pt>
          <cx:pt idx="21715">2700</cx:pt>
          <cx:pt idx="21716">2400</cx:pt>
          <cx:pt idx="21717">900</cx:pt>
          <cx:pt idx="21718">4600</cx:pt>
          <cx:pt idx="21719">3500</cx:pt>
          <cx:pt idx="21720">3400</cx:pt>
          <cx:pt idx="21721">8500</cx:pt>
          <cx:pt idx="21722">3400</cx:pt>
          <cx:pt idx="21723">3200</cx:pt>
          <cx:pt idx="21724">3000</cx:pt>
          <cx:pt idx="21725">3100</cx:pt>
          <cx:pt idx="21726">800</cx:pt>
          <cx:pt idx="21727">0</cx:pt>
          <cx:pt idx="21728">1200</cx:pt>
          <cx:pt idx="21729">1400</cx:pt>
          <cx:pt idx="21730">3600</cx:pt>
          <cx:pt idx="21731">3500</cx:pt>
          <cx:pt idx="21732">4400</cx:pt>
          <cx:pt idx="21733">4900</cx:pt>
          <cx:pt idx="21734">5600</cx:pt>
          <cx:pt idx="21735">4600</cx:pt>
          <cx:pt idx="21736">5000</cx:pt>
          <cx:pt idx="21737">4100</cx:pt>
          <cx:pt idx="21738">4400</cx:pt>
          <cx:pt idx="21739">4300</cx:pt>
          <cx:pt idx="21740">5800</cx:pt>
          <cx:pt idx="21741">3100</cx:pt>
          <cx:pt idx="21742">3400</cx:pt>
          <cx:pt idx="21743">5200</cx:pt>
          <cx:pt idx="21744">200</cx:pt>
          <cx:pt idx="21745">1400</cx:pt>
          <cx:pt idx="21746">1000</cx:pt>
          <cx:pt idx="21747">900</cx:pt>
          <cx:pt idx="21748">300</cx:pt>
          <cx:pt idx="21749">100</cx:pt>
          <cx:pt idx="21750">0</cx:pt>
          <cx:pt idx="21751">0</cx:pt>
          <cx:pt idx="21752">0</cx:pt>
          <cx:pt idx="21753">0</cx:pt>
          <cx:pt idx="21754">100</cx:pt>
          <cx:pt idx="21755">0</cx:pt>
          <cx:pt idx="21756">5200</cx:pt>
          <cx:pt idx="21757">7500</cx:pt>
          <cx:pt idx="21758">5700</cx:pt>
          <cx:pt idx="21759">6200</cx:pt>
          <cx:pt idx="21760">6400</cx:pt>
          <cx:pt idx="21761">7400</cx:pt>
          <cx:pt idx="21762">10100</cx:pt>
          <cx:pt idx="21763">6800</cx:pt>
          <cx:pt idx="21764">6800</cx:pt>
          <cx:pt idx="21765">6500</cx:pt>
          <cx:pt idx="21766">6400</cx:pt>
          <cx:pt idx="21767">6500</cx:pt>
          <cx:pt idx="21768">2500</cx:pt>
          <cx:pt idx="21769">2400</cx:pt>
          <cx:pt idx="21770">2500</cx:pt>
          <cx:pt idx="21771">2100</cx:pt>
          <cx:pt idx="21772">4600</cx:pt>
          <cx:pt idx="21773">7900</cx:pt>
          <cx:pt idx="21774">3800</cx:pt>
          <cx:pt idx="21775">2200</cx:pt>
          <cx:pt idx="21776">3800</cx:pt>
          <cx:pt idx="21777">5200</cx:pt>
          <cx:pt idx="21778">4300</cx:pt>
          <cx:pt idx="21779">5000</cx:pt>
          <cx:pt idx="21780">5200</cx:pt>
          <cx:pt idx="21781">5100</cx:pt>
          <cx:pt idx="21782">8000</cx:pt>
          <cx:pt idx="21783">5200</cx:pt>
          <cx:pt idx="21784">6400</cx:pt>
          <cx:pt idx="21785">8200</cx:pt>
          <cx:pt idx="21786">400</cx:pt>
          <cx:pt idx="21787">3700</cx:pt>
          <cx:pt idx="21788">5400</cx:pt>
          <cx:pt idx="21789">6200</cx:pt>
          <cx:pt idx="21790">4900</cx:pt>
          <cx:pt idx="21791">5500</cx:pt>
          <cx:pt idx="21792">7400</cx:pt>
          <cx:pt idx="21793">8400</cx:pt>
          <cx:pt idx="21794">10700</cx:pt>
          <cx:pt idx="21795">5200</cx:pt>
          <cx:pt idx="21796">9300</cx:pt>
          <cx:pt idx="21797">5300</cx:pt>
          <cx:pt idx="21798">8400</cx:pt>
          <cx:pt idx="21799">8500</cx:pt>
          <cx:pt idx="21800">7100</cx:pt>
          <cx:pt idx="21801">7100</cx:pt>
          <cx:pt idx="21802">5900</cx:pt>
          <cx:pt idx="21803">6400</cx:pt>
          <cx:pt idx="21804">2900</cx:pt>
          <cx:pt idx="21805">3100</cx:pt>
          <cx:pt idx="21806">2300</cx:pt>
          <cx:pt idx="21807">4000</cx:pt>
          <cx:pt idx="21808">1500</cx:pt>
          <cx:pt idx="21809">3900</cx:pt>
          <cx:pt idx="21810">4300</cx:pt>
          <cx:pt idx="21811">1500</cx:pt>
          <cx:pt idx="21812">3800</cx:pt>
          <cx:pt idx="21813">2900</cx:pt>
          <cx:pt idx="21814">3000</cx:pt>
          <cx:pt idx="21815">3000</cx:pt>
          <cx:pt idx="21816">2200</cx:pt>
          <cx:pt idx="21817">1600</cx:pt>
          <cx:pt idx="21818">2400</cx:pt>
          <cx:pt idx="21819">2800</cx:pt>
          <cx:pt idx="21820">2000</cx:pt>
          <cx:pt idx="21821">2700</cx:pt>
          <cx:pt idx="21822">1600</cx:pt>
          <cx:pt idx="21823">2000</cx:pt>
          <cx:pt idx="21824">1700</cx:pt>
          <cx:pt idx="21825">1700</cx:pt>
          <cx:pt idx="21826">2000</cx:pt>
          <cx:pt idx="21827">2200</cx:pt>
          <cx:pt idx="21828">3600</cx:pt>
          <cx:pt idx="21829">4100</cx:pt>
          <cx:pt idx="21830">8100</cx:pt>
          <cx:pt idx="21831">6700</cx:pt>
          <cx:pt idx="21832">5000</cx:pt>
          <cx:pt idx="21833">3600</cx:pt>
          <cx:pt idx="21834">3600</cx:pt>
          <cx:pt idx="21835">4400</cx:pt>
          <cx:pt idx="21836">4100</cx:pt>
          <cx:pt idx="21837">4200</cx:pt>
          <cx:pt idx="21838">5400</cx:pt>
          <cx:pt idx="21839">4500</cx:pt>
          <cx:pt idx="21840">6600</cx:pt>
          <cx:pt idx="21841">3000</cx:pt>
          <cx:pt idx="21842">3700</cx:pt>
          <cx:pt idx="21843">3100</cx:pt>
          <cx:pt idx="21844">3900</cx:pt>
          <cx:pt idx="21845">1600</cx:pt>
          <cx:pt idx="21846">1600</cx:pt>
          <cx:pt idx="21847">1600</cx:pt>
          <cx:pt idx="21848">1600</cx:pt>
          <cx:pt idx="21849">1400</cx:pt>
          <cx:pt idx="21850">3300</cx:pt>
          <cx:pt idx="21851">2700</cx:pt>
          <cx:pt idx="21852">3500</cx:pt>
          <cx:pt idx="21853">900</cx:pt>
          <cx:pt idx="21854">1100</cx:pt>
          <cx:pt idx="21855">1100</cx:pt>
          <cx:pt idx="21856">1400</cx:pt>
          <cx:pt idx="21857">1100</cx:pt>
          <cx:pt idx="21858">1300</cx:pt>
          <cx:pt idx="21859">900</cx:pt>
          <cx:pt idx="21860">1000</cx:pt>
          <cx:pt idx="21861">1000</cx:pt>
          <cx:pt idx="21862">600</cx:pt>
          <cx:pt idx="21863">700</cx:pt>
          <cx:pt idx="21864">2300</cx:pt>
          <cx:pt idx="21865">6400</cx:pt>
          <cx:pt idx="21866">10200</cx:pt>
          <cx:pt idx="21867">900</cx:pt>
          <cx:pt idx="21868">9500</cx:pt>
          <cx:pt idx="21869">4100</cx:pt>
          <cx:pt idx="21870">5000</cx:pt>
          <cx:pt idx="21871">6900</cx:pt>
          <cx:pt idx="21872">4900</cx:pt>
          <cx:pt idx="21873">5200</cx:pt>
          <cx:pt idx="21874">4700</cx:pt>
          <cx:pt idx="21875">3900</cx:pt>
          <cx:pt idx="21876">5600</cx:pt>
          <cx:pt idx="21877">1800</cx:pt>
          <cx:pt idx="21878">600</cx:pt>
          <cx:pt idx="21879">2300</cx:pt>
          <cx:pt idx="21880">1700</cx:pt>
          <cx:pt idx="21881">1400</cx:pt>
          <cx:pt idx="21882">1300</cx:pt>
          <cx:pt idx="21883">1200</cx:pt>
          <cx:pt idx="21884">1400</cx:pt>
          <cx:pt idx="21885">1100</cx:pt>
          <cx:pt idx="21886">1400</cx:pt>
          <cx:pt idx="21887">1200</cx:pt>
          <cx:pt idx="21888">1400</cx:pt>
          <cx:pt idx="21889">2200</cx:pt>
          <cx:pt idx="21890">3300</cx:pt>
          <cx:pt idx="21891">1900</cx:pt>
          <cx:pt idx="21892">1300</cx:pt>
          <cx:pt idx="21893">3300</cx:pt>
          <cx:pt idx="21894">2900</cx:pt>
          <cx:pt idx="21895">2000</cx:pt>
          <cx:pt idx="21896">1000</cx:pt>
          <cx:pt idx="21897">1100</cx:pt>
          <cx:pt idx="21898">0</cx:pt>
          <cx:pt idx="21899">300</cx:pt>
          <cx:pt idx="21900">1300</cx:pt>
          <cx:pt idx="21901">1200</cx:pt>
          <cx:pt idx="21902">1800</cx:pt>
          <cx:pt idx="21903">1400</cx:pt>
          <cx:pt idx="21904">4100</cx:pt>
          <cx:pt idx="21905">4300</cx:pt>
          <cx:pt idx="21906">3500</cx:pt>
          <cx:pt idx="21907">3400</cx:pt>
          <cx:pt idx="21908">3700</cx:pt>
          <cx:pt idx="21909">4100</cx:pt>
          <cx:pt idx="21910">4700</cx:pt>
          <cx:pt idx="21911">5300</cx:pt>
          <cx:pt idx="21912">4600</cx:pt>
          <cx:pt idx="21913">1000</cx:pt>
          <cx:pt idx="21914">1400</cx:pt>
          <cx:pt idx="21915">1500</cx:pt>
          <cx:pt idx="21916">2200</cx:pt>
          <cx:pt idx="21917">3200</cx:pt>
          <cx:pt idx="21918">0</cx:pt>
          <cx:pt idx="21919">1700</cx:pt>
          <cx:pt idx="21920">1400</cx:pt>
          <cx:pt idx="21921">1200</cx:pt>
          <cx:pt idx="21922">800</cx:pt>
          <cx:pt idx="21923">600</cx:pt>
          <cx:pt idx="21924">1600</cx:pt>
          <cx:pt idx="21925">3900</cx:pt>
          <cx:pt idx="21926">5700</cx:pt>
          <cx:pt idx="21927">4900</cx:pt>
          <cx:pt idx="21928">4200</cx:pt>
          <cx:pt idx="21929">5300</cx:pt>
          <cx:pt idx="21930">6000</cx:pt>
          <cx:pt idx="21931">4100</cx:pt>
          <cx:pt idx="21932">3000</cx:pt>
          <cx:pt idx="21933">4700</cx:pt>
          <cx:pt idx="21934">5000</cx:pt>
          <cx:pt idx="21935">5000</cx:pt>
          <cx:pt idx="21936">5600</cx:pt>
          <cx:pt idx="21937">700</cx:pt>
          <cx:pt idx="21938">400</cx:pt>
          <cx:pt idx="21939">800</cx:pt>
          <cx:pt idx="21940">800</cx:pt>
          <cx:pt idx="21941">900</cx:pt>
          <cx:pt idx="21942">900</cx:pt>
          <cx:pt idx="21943">1000</cx:pt>
          <cx:pt idx="21944">1000</cx:pt>
          <cx:pt idx="21945">900</cx:pt>
          <cx:pt idx="21946">1300</cx:pt>
          <cx:pt idx="21947">1500</cx:pt>
          <cx:pt idx="21948">1700</cx:pt>
          <cx:pt idx="21949">900</cx:pt>
          <cx:pt idx="21950">1200</cx:pt>
          <cx:pt idx="21951">1000</cx:pt>
          <cx:pt idx="21952">3100</cx:pt>
          <cx:pt idx="21953">0</cx:pt>
          <cx:pt idx="21954">1000</cx:pt>
          <cx:pt idx="21955">500</cx:pt>
          <cx:pt idx="21956">2400</cx:pt>
          <cx:pt idx="21957">500</cx:pt>
          <cx:pt idx="21958">1100</cx:pt>
          <cx:pt idx="21959">1000</cx:pt>
          <cx:pt idx="21960">1100</cx:pt>
          <cx:pt idx="21961">500</cx:pt>
          <cx:pt idx="21962">600</cx:pt>
          <cx:pt idx="21963">400</cx:pt>
          <cx:pt idx="21964">400</cx:pt>
          <cx:pt idx="21965">500</cx:pt>
          <cx:pt idx="21966">200</cx:pt>
          <cx:pt idx="21967">300</cx:pt>
          <cx:pt idx="21968">500</cx:pt>
          <cx:pt idx="21969">100</cx:pt>
          <cx:pt idx="21970">200</cx:pt>
          <cx:pt idx="21971">0</cx:pt>
          <cx:pt idx="21972">100</cx:pt>
          <cx:pt idx="21973">1400</cx:pt>
          <cx:pt idx="21974">1200</cx:pt>
          <cx:pt idx="21975">25800</cx:pt>
          <cx:pt idx="21976">5000</cx:pt>
          <cx:pt idx="21977">1200</cx:pt>
          <cx:pt idx="21978">1400</cx:pt>
          <cx:pt idx="21979">1100</cx:pt>
          <cx:pt idx="21980">1400</cx:pt>
          <cx:pt idx="21981">1200</cx:pt>
          <cx:pt idx="21982">1400</cx:pt>
          <cx:pt idx="21983">1400</cx:pt>
          <cx:pt idx="21984">1400</cx:pt>
          <cx:pt idx="21985">700</cx:pt>
          <cx:pt idx="21986">700</cx:pt>
          <cx:pt idx="21987">2900</cx:pt>
          <cx:pt idx="21988">800</cx:pt>
          <cx:pt idx="21989">1300</cx:pt>
          <cx:pt idx="21990">800</cx:pt>
          <cx:pt idx="21991">2100</cx:pt>
          <cx:pt idx="21992">1700</cx:pt>
          <cx:pt idx="21993">0</cx:pt>
          <cx:pt idx="21994">0</cx:pt>
          <cx:pt idx="21995">0</cx:pt>
          <cx:pt idx="21996">800</cx:pt>
          <cx:pt idx="21997">2500</cx:pt>
          <cx:pt idx="21998">2400</cx:pt>
          <cx:pt idx="21999">2600</cx:pt>
          <cx:pt idx="22000">4100</cx:pt>
          <cx:pt idx="22001">2000</cx:pt>
          <cx:pt idx="22002">2200</cx:pt>
          <cx:pt idx="22003">3300</cx:pt>
          <cx:pt idx="22004">1300</cx:pt>
          <cx:pt idx="22005">2700</cx:pt>
          <cx:pt idx="22006">2100</cx:pt>
          <cx:pt idx="22007">2300</cx:pt>
          <cx:pt idx="22008">3800</cx:pt>
          <cx:pt idx="22009">2900</cx:pt>
          <cx:pt idx="22010">3400</cx:pt>
          <cx:pt idx="22011">2100</cx:pt>
          <cx:pt idx="22012">2600</cx:pt>
          <cx:pt idx="22013">3200</cx:pt>
          <cx:pt idx="22014">3100</cx:pt>
          <cx:pt idx="22015">3700</cx:pt>
          <cx:pt idx="22016">3300</cx:pt>
          <cx:pt idx="22017">3800</cx:pt>
          <cx:pt idx="22018">4600</cx:pt>
          <cx:pt idx="22019">3200</cx:pt>
          <cx:pt idx="22020">3500</cx:pt>
          <cx:pt idx="22021">2600</cx:pt>
          <cx:pt idx="22022">2800</cx:pt>
          <cx:pt idx="22023">3000</cx:pt>
          <cx:pt idx="22024">2400</cx:pt>
          <cx:pt idx="22025">2800</cx:pt>
          <cx:pt idx="22026">2400</cx:pt>
          <cx:pt idx="22027">2700</cx:pt>
          <cx:pt idx="22028">2600</cx:pt>
          <cx:pt idx="22029">2800</cx:pt>
          <cx:pt idx="22030">3400</cx:pt>
          <cx:pt idx="22031">3200</cx:pt>
          <cx:pt idx="22032">2200</cx:pt>
          <cx:pt idx="22033">1400</cx:pt>
          <cx:pt idx="22034">1300</cx:pt>
          <cx:pt idx="22035">800</cx:pt>
          <cx:pt idx="22036">1200</cx:pt>
          <cx:pt idx="22037">900</cx:pt>
          <cx:pt idx="22038">900</cx:pt>
          <cx:pt idx="22039">1000</cx:pt>
          <cx:pt idx="22040">1000</cx:pt>
          <cx:pt idx="22041">1300</cx:pt>
          <cx:pt idx="22042">1600</cx:pt>
          <cx:pt idx="22043">1200</cx:pt>
          <cx:pt idx="22044">1400</cx:pt>
          <cx:pt idx="22045">105600</cx:pt>
          <cx:pt idx="22046">14900</cx:pt>
          <cx:pt idx="22047">2800</cx:pt>
          <cx:pt idx="22048">4100</cx:pt>
          <cx:pt idx="22049">3300</cx:pt>
          <cx:pt idx="22050">3000</cx:pt>
          <cx:pt idx="22051">12300</cx:pt>
          <cx:pt idx="22052">3700</cx:pt>
          <cx:pt idx="22053">4500</cx:pt>
          <cx:pt idx="22054">4900</cx:pt>
          <cx:pt idx="22055">4000</cx:pt>
          <cx:pt idx="22056">4600</cx:pt>
          <cx:pt idx="22057">1400</cx:pt>
          <cx:pt idx="22058">1500</cx:pt>
          <cx:pt idx="22059">1300</cx:pt>
          <cx:pt idx="22060">1800</cx:pt>
          <cx:pt idx="22061">1200</cx:pt>
          <cx:pt idx="22062">1500</cx:pt>
          <cx:pt idx="22063">1500</cx:pt>
          <cx:pt idx="22064">1800</cx:pt>
          <cx:pt idx="22065">1100</cx:pt>
          <cx:pt idx="22066">1900</cx:pt>
          <cx:pt idx="22067">1600</cx:pt>
          <cx:pt idx="22068">600</cx:pt>
          <cx:pt idx="22069">100</cx:pt>
          <cx:pt idx="22070">2800</cx:pt>
          <cx:pt idx="22071">2100</cx:pt>
          <cx:pt idx="22072">1600</cx:pt>
          <cx:pt idx="22073">500</cx:pt>
          <cx:pt idx="22074">1900</cx:pt>
          <cx:pt idx="22075">1600</cx:pt>
          <cx:pt idx="22076">2100</cx:pt>
          <cx:pt idx="22077">1800</cx:pt>
          <cx:pt idx="22078">1400</cx:pt>
          <cx:pt idx="22079">1900</cx:pt>
          <cx:pt idx="22080">0</cx:pt>
          <cx:pt idx="22081">0</cx:pt>
          <cx:pt idx="22082">0</cx:pt>
          <cx:pt idx="22083">0</cx:pt>
          <cx:pt idx="22084">0</cx:pt>
          <cx:pt idx="22085">0</cx:pt>
          <cx:pt idx="22086">0</cx:pt>
          <cx:pt idx="22087">0</cx:pt>
          <cx:pt idx="22088">0</cx:pt>
          <cx:pt idx="22089">0</cx:pt>
          <cx:pt idx="22090">100</cx:pt>
          <cx:pt idx="22091">0</cx:pt>
          <cx:pt idx="22092">7500</cx:pt>
          <cx:pt idx="22093">8200</cx:pt>
          <cx:pt idx="22094">7900</cx:pt>
          <cx:pt idx="22095">9700</cx:pt>
          <cx:pt idx="22096">12300</cx:pt>
          <cx:pt idx="22097">13800</cx:pt>
          <cx:pt idx="22098">9600</cx:pt>
          <cx:pt idx="22099">9200</cx:pt>
          <cx:pt idx="22100">3300</cx:pt>
          <cx:pt idx="22101">12800</cx:pt>
          <cx:pt idx="22102">11200</cx:pt>
          <cx:pt idx="22103">6300</cx:pt>
          <cx:pt idx="22104">200</cx:pt>
          <cx:pt idx="22105">100</cx:pt>
          <cx:pt idx="22106">100</cx:pt>
          <cx:pt idx="22107">100</cx:pt>
          <cx:pt idx="22108">100</cx:pt>
          <cx:pt idx="22109">900</cx:pt>
          <cx:pt idx="22110">100</cx:pt>
          <cx:pt idx="22111">100</cx:pt>
          <cx:pt idx="22112">100</cx:pt>
          <cx:pt idx="22113">100</cx:pt>
          <cx:pt idx="22114">100</cx:pt>
          <cx:pt idx="22115">0</cx:pt>
          <cx:pt idx="22116">1000</cx:pt>
          <cx:pt idx="22117">1500</cx:pt>
          <cx:pt idx="22118">1600</cx:pt>
          <cx:pt idx="22119">900</cx:pt>
          <cx:pt idx="22120">500</cx:pt>
          <cx:pt idx="22121">4200</cx:pt>
          <cx:pt idx="22122">600</cx:pt>
          <cx:pt idx="22123">500</cx:pt>
          <cx:pt idx="22124">700</cx:pt>
          <cx:pt idx="22125">500</cx:pt>
          <cx:pt idx="22126">500</cx:pt>
          <cx:pt idx="22127">700</cx:pt>
          <cx:pt idx="22128">4500</cx:pt>
          <cx:pt idx="22129">3300</cx:pt>
          <cx:pt idx="22130">2800</cx:pt>
          <cx:pt idx="22131">2300</cx:pt>
          <cx:pt idx="22132">2900</cx:pt>
          <cx:pt idx="22133">2200</cx:pt>
          <cx:pt idx="22134">3000</cx:pt>
          <cx:pt idx="22135">2100</cx:pt>
          <cx:pt idx="22136">1900</cx:pt>
          <cx:pt idx="22137">2200</cx:pt>
          <cx:pt idx="22138">1400</cx:pt>
          <cx:pt idx="22139">3200</cx:pt>
          <cx:pt idx="22140">4200</cx:pt>
          <cx:pt idx="22141">7500</cx:pt>
          <cx:pt idx="22142">1900</cx:pt>
          <cx:pt idx="22143">3300</cx:pt>
          <cx:pt idx="22144">5900</cx:pt>
          <cx:pt idx="22145">5100</cx:pt>
          <cx:pt idx="22146">6100</cx:pt>
          <cx:pt idx="22147">1800</cx:pt>
          <cx:pt idx="22148">0</cx:pt>
          <cx:pt idx="22149">100</cx:pt>
          <cx:pt idx="22150">1800</cx:pt>
          <cx:pt idx="22151">400</cx:pt>
          <cx:pt idx="22152">1700</cx:pt>
          <cx:pt idx="22153">1500</cx:pt>
          <cx:pt idx="22154">1200</cx:pt>
          <cx:pt idx="22155">1300</cx:pt>
          <cx:pt idx="22156">1700</cx:pt>
          <cx:pt idx="22157">1100</cx:pt>
          <cx:pt idx="22158">1500</cx:pt>
          <cx:pt idx="22159">1500</cx:pt>
          <cx:pt idx="22160">1500</cx:pt>
          <cx:pt idx="22161">1600</cx:pt>
          <cx:pt idx="22162">1400</cx:pt>
          <cx:pt idx="22163">1400</cx:pt>
          <cx:pt idx="22164">4800</cx:pt>
          <cx:pt idx="22165">4300</cx:pt>
          <cx:pt idx="22166">2900</cx:pt>
          <cx:pt idx="22167">3700</cx:pt>
          <cx:pt idx="22168">6300</cx:pt>
          <cx:pt idx="22169">1700</cx:pt>
          <cx:pt idx="22170">0</cx:pt>
          <cx:pt idx="22171">0</cx:pt>
          <cx:pt idx="22172">0</cx:pt>
          <cx:pt idx="22173">0</cx:pt>
          <cx:pt idx="22174">0</cx:pt>
          <cx:pt idx="22175">3100</cx:pt>
          <cx:pt idx="22176">3400</cx:pt>
          <cx:pt idx="22177">3900</cx:pt>
          <cx:pt idx="22178">3800</cx:pt>
          <cx:pt idx="22179">3600</cx:pt>
          <cx:pt idx="22180">3900</cx:pt>
          <cx:pt idx="22181">3300</cx:pt>
          <cx:pt idx="22182">3200</cx:pt>
          <cx:pt idx="22183">2800</cx:pt>
          <cx:pt idx="22184">4300</cx:pt>
          <cx:pt idx="22185">4300</cx:pt>
          <cx:pt idx="22186">3100</cx:pt>
          <cx:pt idx="22187">3900</cx:pt>
          <cx:pt idx="22188">2700</cx:pt>
          <cx:pt idx="22189">2700</cx:pt>
          <cx:pt idx="22190">2000</cx:pt>
          <cx:pt idx="22191">2300</cx:pt>
          <cx:pt idx="22192">1100</cx:pt>
          <cx:pt idx="22193">6100</cx:pt>
          <cx:pt idx="22194">2700</cx:pt>
          <cx:pt idx="22195">0</cx:pt>
          <cx:pt idx="22196">0</cx:pt>
          <cx:pt idx="22197">100</cx:pt>
          <cx:pt idx="22198">0</cx:pt>
          <cx:pt idx="22199">100</cx:pt>
          <cx:pt idx="22200">0</cx:pt>
          <cx:pt idx="22201">0</cx:pt>
          <cx:pt idx="22202">100</cx:pt>
          <cx:pt idx="22203">2700</cx:pt>
          <cx:pt idx="22204">2600</cx:pt>
          <cx:pt idx="22205">2300</cx:pt>
          <cx:pt idx="22206">3500</cx:pt>
          <cx:pt idx="22207">1800</cx:pt>
          <cx:pt idx="22208">2300</cx:pt>
          <cx:pt idx="22209">3000</cx:pt>
          <cx:pt idx="22210">2800</cx:pt>
          <cx:pt idx="22211">2700</cx:pt>
          <cx:pt idx="22212">2800</cx:pt>
          <cx:pt idx="22213">2600</cx:pt>
          <cx:pt idx="22214">2800</cx:pt>
          <cx:pt idx="22215">300</cx:pt>
          <cx:pt idx="22216">2400</cx:pt>
          <cx:pt idx="22217">2100</cx:pt>
          <cx:pt idx="22218">2700</cx:pt>
          <cx:pt idx="22219">2500</cx:pt>
          <cx:pt idx="22220">2000</cx:pt>
          <cx:pt idx="22221">2400</cx:pt>
          <cx:pt idx="22222">1000</cx:pt>
          <cx:pt idx="22223">1400</cx:pt>
          <cx:pt idx="22224">1600</cx:pt>
          <cx:pt idx="22225">1300</cx:pt>
          <cx:pt idx="22226">1400</cx:pt>
          <cx:pt idx="22227">1100</cx:pt>
          <cx:pt idx="22228">1300</cx:pt>
          <cx:pt idx="22229">1200</cx:pt>
          <cx:pt idx="22230">900</cx:pt>
          <cx:pt idx="22231">1600</cx:pt>
          <cx:pt idx="22232">1200</cx:pt>
          <cx:pt idx="22233">1500</cx:pt>
          <cx:pt idx="22234">1300</cx:pt>
          <cx:pt idx="22235">2300</cx:pt>
          <cx:pt idx="22236">2300</cx:pt>
          <cx:pt idx="22237">1800</cx:pt>
          <cx:pt idx="22238">2600</cx:pt>
          <cx:pt idx="22239">1700</cx:pt>
          <cx:pt idx="22240">2100</cx:pt>
          <cx:pt idx="22241">2100</cx:pt>
          <cx:pt idx="22242">1400</cx:pt>
          <cx:pt idx="22243">2200</cx:pt>
          <cx:pt idx="22244">1500</cx:pt>
          <cx:pt idx="22245">2200</cx:pt>
          <cx:pt idx="22246">5100</cx:pt>
          <cx:pt idx="22247">3900</cx:pt>
          <cx:pt idx="22248">3000</cx:pt>
          <cx:pt idx="22249">4300</cx:pt>
          <cx:pt idx="22250">3500</cx:pt>
          <cx:pt idx="22251">4900</cx:pt>
          <cx:pt idx="22252">3800</cx:pt>
          <cx:pt idx="22253">4900</cx:pt>
          <cx:pt idx="22254">4000</cx:pt>
          <cx:pt idx="22255">4500</cx:pt>
          <cx:pt idx="22256">3500</cx:pt>
          <cx:pt idx="22257">4200</cx:pt>
          <cx:pt idx="22258">3500</cx:pt>
          <cx:pt idx="22259">4000</cx:pt>
          <cx:pt idx="22260">3700</cx:pt>
          <cx:pt idx="22261">4500</cx:pt>
          <cx:pt idx="22262">5000</cx:pt>
          <cx:pt idx="22263">4500</cx:pt>
          <cx:pt idx="22264">5300</cx:pt>
          <cx:pt idx="22265">4700</cx:pt>
          <cx:pt idx="22266">5600</cx:pt>
          <cx:pt idx="22267">5400</cx:pt>
          <cx:pt idx="22268">4000</cx:pt>
          <cx:pt idx="22269">8000</cx:pt>
          <cx:pt idx="22270">1700</cx:pt>
          <cx:pt idx="22271">1700</cx:pt>
          <cx:pt idx="22272">1600</cx:pt>
          <cx:pt idx="22273">1500</cx:pt>
          <cx:pt idx="22274">2100</cx:pt>
          <cx:pt idx="22275">1200</cx:pt>
          <cx:pt idx="22276">1500</cx:pt>
          <cx:pt idx="22277">1500</cx:pt>
          <cx:pt idx="22278">2300</cx:pt>
          <cx:pt idx="22279">1000</cx:pt>
          <cx:pt idx="22280">1000</cx:pt>
          <cx:pt idx="22281">5000</cx:pt>
          <cx:pt idx="22282">2100</cx:pt>
          <cx:pt idx="22283">2300</cx:pt>
          <cx:pt idx="22284">2200</cx:pt>
          <cx:pt idx="22285">3200</cx:pt>
          <cx:pt idx="22286">4200</cx:pt>
          <cx:pt idx="22287">1800</cx:pt>
          <cx:pt idx="22288">2500</cx:pt>
          <cx:pt idx="22289">2700</cx:pt>
          <cx:pt idx="22290">2400</cx:pt>
          <cx:pt idx="22291">2100</cx:pt>
          <cx:pt idx="22292">1200</cx:pt>
          <cx:pt idx="22293">2300</cx:pt>
          <cx:pt idx="22294">3600</cx:pt>
          <cx:pt idx="22295">2200</cx:pt>
          <cx:pt idx="22296">2300</cx:pt>
          <cx:pt idx="22297">4600</cx:pt>
          <cx:pt idx="22298">1700</cx:pt>
          <cx:pt idx="22299">1500</cx:pt>
          <cx:pt idx="22300">2400</cx:pt>
          <cx:pt idx="22301">2500</cx:pt>
          <cx:pt idx="22302">500</cx:pt>
          <cx:pt idx="22303">2400</cx:pt>
          <cx:pt idx="22304">1300</cx:pt>
          <cx:pt idx="22305">2000</cx:pt>
          <cx:pt idx="22306">3000</cx:pt>
          <cx:pt idx="22307">400</cx:pt>
          <cx:pt idx="22308">400</cx:pt>
          <cx:pt idx="22309">500</cx:pt>
          <cx:pt idx="22310">600</cx:pt>
          <cx:pt idx="22311">400</cx:pt>
          <cx:pt idx="22312">600</cx:pt>
          <cx:pt idx="22313">400</cx:pt>
          <cx:pt idx="22314">500</cx:pt>
          <cx:pt idx="22315">900</cx:pt>
          <cx:pt idx="22316">600</cx:pt>
          <cx:pt idx="22317">700</cx:pt>
          <cx:pt idx="22318">1500</cx:pt>
          <cx:pt idx="22319">1100</cx:pt>
          <cx:pt idx="22320">800</cx:pt>
          <cx:pt idx="22321">800</cx:pt>
          <cx:pt idx="22322">700</cx:pt>
          <cx:pt idx="22323">700</cx:pt>
          <cx:pt idx="22324">100</cx:pt>
          <cx:pt idx="22325">600</cx:pt>
          <cx:pt idx="22326">300</cx:pt>
          <cx:pt idx="22327">900</cx:pt>
          <cx:pt idx="22328">4400</cx:pt>
          <cx:pt idx="22329">1200</cx:pt>
          <cx:pt idx="22330">400</cx:pt>
          <cx:pt idx="22331">5100</cx:pt>
          <cx:pt idx="22332">4600</cx:pt>
          <cx:pt idx="22333">4600</cx:pt>
          <cx:pt idx="22334">3800</cx:pt>
          <cx:pt idx="22335">5100</cx:pt>
          <cx:pt idx="22336">3700</cx:pt>
          <cx:pt idx="22337">4800</cx:pt>
          <cx:pt idx="22338">4400</cx:pt>
          <cx:pt idx="22339">5000</cx:pt>
          <cx:pt idx="22340">5000</cx:pt>
          <cx:pt idx="22341">4200</cx:pt>
          <cx:pt idx="22342">4600</cx:pt>
          <cx:pt idx="22343">2700</cx:pt>
          <cx:pt idx="22344">5400</cx:pt>
          <cx:pt idx="22345">4000</cx:pt>
          <cx:pt idx="22346">4900</cx:pt>
          <cx:pt idx="22347">4000</cx:pt>
          <cx:pt idx="22348">5400</cx:pt>
          <cx:pt idx="22349">4400</cx:pt>
          <cx:pt idx="22350">4900</cx:pt>
          <cx:pt idx="22351">4000</cx:pt>
          <cx:pt idx="22352">4300</cx:pt>
          <cx:pt idx="22353">5000</cx:pt>
          <cx:pt idx="22354">6700</cx:pt>
          <cx:pt idx="22355">3200</cx:pt>
          <cx:pt idx="22356">2500</cx:pt>
          <cx:pt idx="22357">2000</cx:pt>
          <cx:pt idx="22358">3100</cx:pt>
          <cx:pt idx="22359">3100</cx:pt>
          <cx:pt idx="22360">2800</cx:pt>
          <cx:pt idx="22361">3300</cx:pt>
          <cx:pt idx="22362">3000</cx:pt>
          <cx:pt idx="22363">2100</cx:pt>
          <cx:pt idx="22364">3200</cx:pt>
          <cx:pt idx="22365">2300</cx:pt>
          <cx:pt idx="22366">3400</cx:pt>
          <cx:pt idx="22367">3000</cx:pt>
          <cx:pt idx="22368">2200</cx:pt>
          <cx:pt idx="22369">1800</cx:pt>
          <cx:pt idx="22370">2900</cx:pt>
          <cx:pt idx="22371">3600</cx:pt>
          <cx:pt idx="22372">1700</cx:pt>
          <cx:pt idx="22373">3300</cx:pt>
          <cx:pt idx="22374">2500</cx:pt>
          <cx:pt idx="22375">2300</cx:pt>
          <cx:pt idx="22376">2900</cx:pt>
          <cx:pt idx="22377">2300</cx:pt>
          <cx:pt idx="22378">1500</cx:pt>
          <cx:pt idx="22379">3400</cx:pt>
          <cx:pt idx="22380">800</cx:pt>
          <cx:pt idx="22381">7900</cx:pt>
          <cx:pt idx="22382">5100</cx:pt>
          <cx:pt idx="22383">3900</cx:pt>
          <cx:pt idx="22384">3900</cx:pt>
          <cx:pt idx="22385">3300</cx:pt>
          <cx:pt idx="22386">3400</cx:pt>
          <cx:pt idx="22387">3500</cx:pt>
          <cx:pt idx="22388">4600</cx:pt>
          <cx:pt idx="22389">2900</cx:pt>
          <cx:pt idx="22390">3400</cx:pt>
          <cx:pt idx="22391">4000</cx:pt>
          <cx:pt idx="22392">400</cx:pt>
          <cx:pt idx="22393">400</cx:pt>
          <cx:pt idx="22394">400</cx:pt>
          <cx:pt idx="22395">900</cx:pt>
          <cx:pt idx="22396">1900</cx:pt>
          <cx:pt idx="22397">600</cx:pt>
          <cx:pt idx="22398">300</cx:pt>
          <cx:pt idx="22399">200</cx:pt>
          <cx:pt idx="22400">200</cx:pt>
          <cx:pt idx="22401">200</cx:pt>
          <cx:pt idx="22402">100</cx:pt>
          <cx:pt idx="22403">300</cx:pt>
          <cx:pt idx="22404">3600</cx:pt>
          <cx:pt idx="22405">3900</cx:pt>
          <cx:pt idx="22406">3500</cx:pt>
          <cx:pt idx="22407">4900</cx:pt>
          <cx:pt idx="22408">4300</cx:pt>
          <cx:pt idx="22409">10400</cx:pt>
          <cx:pt idx="22410">12600</cx:pt>
          <cx:pt idx="22411">5200</cx:pt>
          <cx:pt idx="22412">5500</cx:pt>
          <cx:pt idx="22413">6600</cx:pt>
          <cx:pt idx="22414">6900</cx:pt>
          <cx:pt idx="22415">8300</cx:pt>
          <cx:pt idx="22416">3900</cx:pt>
          <cx:pt idx="22417">300</cx:pt>
          <cx:pt idx="22418">2200</cx:pt>
          <cx:pt idx="22419">2400</cx:pt>
          <cx:pt idx="22420">2300</cx:pt>
          <cx:pt idx="22421">1900</cx:pt>
          <cx:pt idx="22422">2200</cx:pt>
          <cx:pt idx="22423">1800</cx:pt>
          <cx:pt idx="22424">2200</cx:pt>
          <cx:pt idx="22425">2500</cx:pt>
          <cx:pt idx="22426">2000</cx:pt>
          <cx:pt idx="22427">2400</cx:pt>
          <cx:pt idx="22428">4500</cx:pt>
          <cx:pt idx="22429">6400</cx:pt>
          <cx:pt idx="22430">6800</cx:pt>
          <cx:pt idx="22431">4700</cx:pt>
          <cx:pt idx="22432">4500</cx:pt>
          <cx:pt idx="22433">4900</cx:pt>
          <cx:pt idx="22434">4400</cx:pt>
          <cx:pt idx="22435">4700</cx:pt>
          <cx:pt idx="22436">4800</cx:pt>
          <cx:pt idx="22437">5400</cx:pt>
          <cx:pt idx="22438">4400</cx:pt>
          <cx:pt idx="22439">5000</cx:pt>
          <cx:pt idx="22440">2100</cx:pt>
          <cx:pt idx="22441">2300</cx:pt>
          <cx:pt idx="22442">8300</cx:pt>
          <cx:pt idx="22443">66700</cx:pt>
          <cx:pt idx="22444">195600</cx:pt>
          <cx:pt idx="22445">3300</cx:pt>
          <cx:pt idx="22446">2900</cx:pt>
          <cx:pt idx="22447">1900</cx:pt>
          <cx:pt idx="22448">4300</cx:pt>
          <cx:pt idx="22449">2500</cx:pt>
          <cx:pt idx="22450">1700</cx:pt>
          <cx:pt idx="22451">2200</cx:pt>
          <cx:pt idx="22452">1100</cx:pt>
          <cx:pt idx="22453">1400</cx:pt>
          <cx:pt idx="22454">1300</cx:pt>
          <cx:pt idx="22455">1300</cx:pt>
          <cx:pt idx="22456">1200</cx:pt>
          <cx:pt idx="22457">1400</cx:pt>
          <cx:pt idx="22458">1100</cx:pt>
          <cx:pt idx="22459">1200</cx:pt>
          <cx:pt idx="22460">1500</cx:pt>
          <cx:pt idx="22461">1200</cx:pt>
          <cx:pt idx="22462">1100</cx:pt>
          <cx:pt idx="22463">1200</cx:pt>
          <cx:pt idx="22464">1000</cx:pt>
          <cx:pt idx="22465">1100</cx:pt>
          <cx:pt idx="22466">800</cx:pt>
          <cx:pt idx="22467">1300</cx:pt>
          <cx:pt idx="22468">1900</cx:pt>
          <cx:pt idx="22469">800</cx:pt>
          <cx:pt idx="22470">1300</cx:pt>
          <cx:pt idx="22471">1000</cx:pt>
          <cx:pt idx="22472">1400</cx:pt>
          <cx:pt idx="22473">900</cx:pt>
          <cx:pt idx="22474">1200</cx:pt>
          <cx:pt idx="22475">1400</cx:pt>
          <cx:pt idx="22476">300</cx:pt>
          <cx:pt idx="22477">200</cx:pt>
          <cx:pt idx="22478">500</cx:pt>
          <cx:pt idx="22479">1000</cx:pt>
          <cx:pt idx="22480">900</cx:pt>
          <cx:pt idx="22481">100</cx:pt>
          <cx:pt idx="22482">200</cx:pt>
          <cx:pt idx="22483">3100</cx:pt>
          <cx:pt idx="22484">3500</cx:pt>
          <cx:pt idx="22485">4100</cx:pt>
          <cx:pt idx="22486">4100</cx:pt>
          <cx:pt idx="22487">3700</cx:pt>
          <cx:pt idx="22488">4100</cx:pt>
          <cx:pt idx="22489">1700</cx:pt>
          <cx:pt idx="22490">1700</cx:pt>
          <cx:pt idx="22491">1700</cx:pt>
          <cx:pt idx="22492">1700</cx:pt>
          <cx:pt idx="22493">1600</cx:pt>
          <cx:pt idx="22494">900</cx:pt>
          <cx:pt idx="22495">2200</cx:pt>
          <cx:pt idx="22496">1100</cx:pt>
          <cx:pt idx="22497">1900</cx:pt>
          <cx:pt idx="22498">4800</cx:pt>
          <cx:pt idx="22499">4400</cx:pt>
          <cx:pt idx="22500">5300</cx:pt>
          <cx:pt idx="22501">8400</cx:pt>
          <cx:pt idx="22502">9100</cx:pt>
          <cx:pt idx="22503">7600</cx:pt>
          <cx:pt idx="22504">8000</cx:pt>
          <cx:pt idx="22505">7600</cx:pt>
          <cx:pt idx="22506">6500</cx:pt>
          <cx:pt idx="22507">6500</cx:pt>
          <cx:pt idx="22508">7000</cx:pt>
          <cx:pt idx="22509">7400</cx:pt>
          <cx:pt idx="22510">5600</cx:pt>
          <cx:pt idx="22511">4900</cx:pt>
          <cx:pt idx="22512">6400</cx:pt>
          <cx:pt idx="22513">4400</cx:pt>
          <cx:pt idx="22514">5000</cx:pt>
          <cx:pt idx="22515">5300</cx:pt>
          <cx:pt idx="22516">6500</cx:pt>
          <cx:pt idx="22517">5900</cx:pt>
          <cx:pt idx="22518">3100</cx:pt>
          <cx:pt idx="22519">4100</cx:pt>
          <cx:pt idx="22520">2900</cx:pt>
          <cx:pt idx="22521">3500</cx:pt>
          <cx:pt idx="22522">3600</cx:pt>
          <cx:pt idx="22523">3400</cx:pt>
          <cx:pt idx="22524">3700</cx:pt>
          <cx:pt idx="22525">7400</cx:pt>
          <cx:pt idx="22526">4300</cx:pt>
          <cx:pt idx="22527">5300</cx:pt>
          <cx:pt idx="22528">3200</cx:pt>
          <cx:pt idx="22529">5500</cx:pt>
          <cx:pt idx="22530">2500</cx:pt>
          <cx:pt idx="22531">6200</cx:pt>
          <cx:pt idx="22532">3700</cx:pt>
          <cx:pt idx="22533">5200</cx:pt>
          <cx:pt idx="22534">4800</cx:pt>
          <cx:pt idx="22535">4300</cx:pt>
          <cx:pt idx="22536">4500</cx:pt>
          <cx:pt idx="22537">2400</cx:pt>
          <cx:pt idx="22538">2500</cx:pt>
          <cx:pt idx="22539">1800</cx:pt>
          <cx:pt idx="22540">2300</cx:pt>
          <cx:pt idx="22541">2200</cx:pt>
          <cx:pt idx="22542">600</cx:pt>
          <cx:pt idx="22543">3200</cx:pt>
          <cx:pt idx="22544">2800</cx:pt>
          <cx:pt idx="22545">1800</cx:pt>
          <cx:pt idx="22546">1900</cx:pt>
          <cx:pt idx="22547">1600</cx:pt>
          <cx:pt idx="22548">2100</cx:pt>
          <cx:pt idx="22549">2300</cx:pt>
          <cx:pt idx="22550">3500</cx:pt>
          <cx:pt idx="22551">3100</cx:pt>
          <cx:pt idx="22552">1500</cx:pt>
          <cx:pt idx="22553">4200</cx:pt>
          <cx:pt idx="22554">3800</cx:pt>
          <cx:pt idx="22555">4900</cx:pt>
          <cx:pt idx="22556">4000</cx:pt>
          <cx:pt idx="22557">4500</cx:pt>
          <cx:pt idx="22558">3800</cx:pt>
          <cx:pt idx="22559">2200</cx:pt>
          <cx:pt idx="22560">2900</cx:pt>
          <cx:pt idx="22561">1200</cx:pt>
          <cx:pt idx="22562">3700</cx:pt>
          <cx:pt idx="22563">0</cx:pt>
          <cx:pt idx="22564">700</cx:pt>
          <cx:pt idx="22565">1200</cx:pt>
          <cx:pt idx="22566">1300</cx:pt>
          <cx:pt idx="22567">1700</cx:pt>
          <cx:pt idx="22568">1500</cx:pt>
          <cx:pt idx="22569">1400</cx:pt>
          <cx:pt idx="22570">1200</cx:pt>
          <cx:pt idx="22571">1200</cx:pt>
          <cx:pt idx="22572">1400</cx:pt>
          <cx:pt idx="22573">2000</cx:pt>
          <cx:pt idx="22574">1000</cx:pt>
          <cx:pt idx="22575">0</cx:pt>
          <cx:pt idx="22576">900</cx:pt>
          <cx:pt idx="22577">1400</cx:pt>
          <cx:pt idx="22578">1900</cx:pt>
          <cx:pt idx="22579">1200</cx:pt>
          <cx:pt idx="22580">2100</cx:pt>
          <cx:pt idx="22581">2000</cx:pt>
          <cx:pt idx="22582">1000</cx:pt>
          <cx:pt idx="22583">1000</cx:pt>
          <cx:pt idx="22584">1100</cx:pt>
          <cx:pt idx="22585">1100</cx:pt>
          <cx:pt idx="22586">0</cx:pt>
          <cx:pt idx="22587">2000</cx:pt>
          <cx:pt idx="22588">500</cx:pt>
          <cx:pt idx="22589">900</cx:pt>
          <cx:pt idx="22590">1700</cx:pt>
          <cx:pt idx="22591">700</cx:pt>
          <cx:pt idx="22592">1000</cx:pt>
          <cx:pt idx="22593">1700</cx:pt>
          <cx:pt idx="22594">2000</cx:pt>
          <cx:pt idx="22595">1800</cx:pt>
          <cx:pt idx="22596">1300</cx:pt>
          <cx:pt idx="22597">1100</cx:pt>
          <cx:pt idx="22598">1700</cx:pt>
          <cx:pt idx="22599">1800</cx:pt>
          <cx:pt idx="22600">2300</cx:pt>
          <cx:pt idx="22601">1800</cx:pt>
          <cx:pt idx="22602">1700</cx:pt>
          <cx:pt idx="22603">1600</cx:pt>
          <cx:pt idx="22604">2400</cx:pt>
          <cx:pt idx="22605">1800</cx:pt>
          <cx:pt idx="22606">1400</cx:pt>
          <cx:pt idx="22607">700</cx:pt>
          <cx:pt idx="22608">500</cx:pt>
          <cx:pt idx="22609">600</cx:pt>
          <cx:pt idx="22610">2300</cx:pt>
          <cx:pt idx="22611">1500</cx:pt>
          <cx:pt idx="22612">1600</cx:pt>
          <cx:pt idx="22613">1000</cx:pt>
          <cx:pt idx="22614">2400</cx:pt>
          <cx:pt idx="22615">2100</cx:pt>
          <cx:pt idx="22616">1600</cx:pt>
          <cx:pt idx="22617">1600</cx:pt>
          <cx:pt idx="22618">1300</cx:pt>
          <cx:pt idx="22619">2700</cx:pt>
          <cx:pt idx="22620">1300</cx:pt>
          <cx:pt idx="22621">2000</cx:pt>
          <cx:pt idx="22622">7500</cx:pt>
          <cx:pt idx="22623">4600</cx:pt>
          <cx:pt idx="22624">6200</cx:pt>
          <cx:pt idx="22625">6300</cx:pt>
          <cx:pt idx="22626">7100</cx:pt>
          <cx:pt idx="22627">6300</cx:pt>
          <cx:pt idx="22628">6000</cx:pt>
          <cx:pt idx="22629">5300</cx:pt>
          <cx:pt idx="22630">3800</cx:pt>
          <cx:pt idx="22631">7700</cx:pt>
          <cx:pt idx="22632">4200</cx:pt>
          <cx:pt idx="22633">5000</cx:pt>
          <cx:pt idx="22634">4800</cx:pt>
          <cx:pt idx="22635">4400</cx:pt>
          <cx:pt idx="22636">3800</cx:pt>
          <cx:pt idx="22637">3700</cx:pt>
          <cx:pt idx="22638">4300</cx:pt>
          <cx:pt idx="22639">4300</cx:pt>
          <cx:pt idx="22640">2900</cx:pt>
          <cx:pt idx="22641">3800</cx:pt>
          <cx:pt idx="22642">5400</cx:pt>
          <cx:pt idx="22643">5600</cx:pt>
          <cx:pt idx="22644">5100</cx:pt>
          <cx:pt idx="22645">4600</cx:pt>
          <cx:pt idx="22646">800</cx:pt>
          <cx:pt idx="22647">2400</cx:pt>
          <cx:pt idx="22648">1000</cx:pt>
          <cx:pt idx="22649">900</cx:pt>
          <cx:pt idx="22650">1000</cx:pt>
          <cx:pt idx="22651">500</cx:pt>
          <cx:pt idx="22652">1200</cx:pt>
          <cx:pt idx="22653">4700</cx:pt>
          <cx:pt idx="22654">8700</cx:pt>
          <cx:pt idx="22655">7100</cx:pt>
          <cx:pt idx="22656">6700</cx:pt>
          <cx:pt idx="22657">6700</cx:pt>
          <cx:pt idx="22658">1300</cx:pt>
          <cx:pt idx="22659">1700</cx:pt>
          <cx:pt idx="22660">1900</cx:pt>
          <cx:pt idx="22661">3800</cx:pt>
          <cx:pt idx="22662">2000</cx:pt>
          <cx:pt idx="22663">1700</cx:pt>
          <cx:pt idx="22664">2300</cx:pt>
          <cx:pt idx="22665">2000</cx:pt>
          <cx:pt idx="22666">2500</cx:pt>
          <cx:pt idx="22667">2300</cx:pt>
          <cx:pt idx="22668">1600</cx:pt>
          <cx:pt idx="22669">2600</cx:pt>
          <cx:pt idx="22670">2500</cx:pt>
          <cx:pt idx="22671">2200</cx:pt>
          <cx:pt idx="22672">4200</cx:pt>
          <cx:pt idx="22673">2800</cx:pt>
          <cx:pt idx="22674">20300</cx:pt>
          <cx:pt idx="22675">19300</cx:pt>
          <cx:pt idx="22676">6100</cx:pt>
          <cx:pt idx="22677">6000</cx:pt>
          <cx:pt idx="22678">4600</cx:pt>
          <cx:pt idx="22679">5600</cx:pt>
          <cx:pt idx="22680">4500</cx:pt>
          <cx:pt idx="22681">7900</cx:pt>
          <cx:pt idx="22682">4900</cx:pt>
          <cx:pt idx="22683">7300</cx:pt>
          <cx:pt idx="22684">7700</cx:pt>
          <cx:pt idx="22685">4600</cx:pt>
          <cx:pt idx="22686">7400</cx:pt>
          <cx:pt idx="22687">6300</cx:pt>
          <cx:pt idx="22688">3100</cx:pt>
          <cx:pt idx="22689">2900</cx:pt>
          <cx:pt idx="22690">3000</cx:pt>
          <cx:pt idx="22691">2500</cx:pt>
          <cx:pt idx="22692">2200</cx:pt>
          <cx:pt idx="22693">2200</cx:pt>
          <cx:pt idx="22694">5500</cx:pt>
          <cx:pt idx="22695">6200</cx:pt>
          <cx:pt idx="22696">5300</cx:pt>
          <cx:pt idx="22697">7100</cx:pt>
          <cx:pt idx="22698">6000</cx:pt>
          <cx:pt idx="22699">4100</cx:pt>
          <cx:pt idx="22700">6700</cx:pt>
          <cx:pt idx="22701">0</cx:pt>
          <cx:pt idx="22702">0</cx:pt>
          <cx:pt idx="22703">0</cx:pt>
          <cx:pt idx="22704">800</cx:pt>
          <cx:pt idx="22705">300</cx:pt>
          <cx:pt idx="22706">200</cx:pt>
          <cx:pt idx="22707">3500</cx:pt>
          <cx:pt idx="22708">4200</cx:pt>
          <cx:pt idx="22709">3700</cx:pt>
          <cx:pt idx="22710">4200</cx:pt>
          <cx:pt idx="22711">9900</cx:pt>
          <cx:pt idx="22712">2300</cx:pt>
          <cx:pt idx="22713">3600</cx:pt>
          <cx:pt idx="22714">2400</cx:pt>
          <cx:pt idx="22715">2900</cx:pt>
          <cx:pt idx="22716">3400</cx:pt>
          <cx:pt idx="22717">2600</cx:pt>
          <cx:pt idx="22718">2800</cx:pt>
          <cx:pt idx="22719">300</cx:pt>
          <cx:pt idx="22720">0</cx:pt>
          <cx:pt idx="22721">0</cx:pt>
          <cx:pt idx="22722">3800</cx:pt>
          <cx:pt idx="22723">7500</cx:pt>
          <cx:pt idx="22724">7300</cx:pt>
          <cx:pt idx="22725">6000</cx:pt>
          <cx:pt idx="22726">1000</cx:pt>
          <cx:pt idx="22727">1100</cx:pt>
          <cx:pt idx="22728">4300</cx:pt>
          <cx:pt idx="22729">2800</cx:pt>
          <cx:pt idx="22730">3300</cx:pt>
          <cx:pt idx="22731">3200</cx:pt>
          <cx:pt idx="22732">1800</cx:pt>
          <cx:pt idx="22733">3600</cx:pt>
          <cx:pt idx="22734">4900</cx:pt>
          <cx:pt idx="22735">5400</cx:pt>
          <cx:pt idx="22736">6700</cx:pt>
          <cx:pt idx="22737">5300</cx:pt>
          <cx:pt idx="22738">4600</cx:pt>
          <cx:pt idx="22739">2900</cx:pt>
          <cx:pt idx="22740">3600</cx:pt>
          <cx:pt idx="22741">3200</cx:pt>
          <cx:pt idx="22742">4200</cx:pt>
          <cx:pt idx="22743">4500</cx:pt>
          <cx:pt idx="22744">3400</cx:pt>
          <cx:pt idx="22745">3800</cx:pt>
          <cx:pt idx="22746">900</cx:pt>
          <cx:pt idx="22747">800</cx:pt>
          <cx:pt idx="22748">1200</cx:pt>
          <cx:pt idx="22749">900</cx:pt>
          <cx:pt idx="22750">700</cx:pt>
          <cx:pt idx="22751">800</cx:pt>
          <cx:pt idx="22752">900</cx:pt>
          <cx:pt idx="22753">100</cx:pt>
          <cx:pt idx="22754">1500</cx:pt>
          <cx:pt idx="22755">700</cx:pt>
          <cx:pt idx="22756">600</cx:pt>
          <cx:pt idx="22757">900</cx:pt>
          <cx:pt idx="22758">2000</cx:pt>
          <cx:pt idx="22759">2600</cx:pt>
          <cx:pt idx="22760">2000</cx:pt>
          <cx:pt idx="22761">1400</cx:pt>
          <cx:pt idx="22762">1600</cx:pt>
          <cx:pt idx="22763">1100</cx:pt>
          <cx:pt idx="22764">2900</cx:pt>
          <cx:pt idx="22765">2300</cx:pt>
          <cx:pt idx="22766">2600</cx:pt>
          <cx:pt idx="22767">1600</cx:pt>
          <cx:pt idx="22768">1100</cx:pt>
          <cx:pt idx="22769">2700</cx:pt>
          <cx:pt idx="22770">0</cx:pt>
          <cx:pt idx="22771">100</cx:pt>
          <cx:pt idx="22772">600</cx:pt>
          <cx:pt idx="22773">600</cx:pt>
          <cx:pt idx="22774">1000</cx:pt>
          <cx:pt idx="22775">600</cx:pt>
          <cx:pt idx="22776">400</cx:pt>
          <cx:pt idx="22777">800</cx:pt>
          <cx:pt idx="22778">500</cx:pt>
          <cx:pt idx="22779">700</cx:pt>
          <cx:pt idx="22780">700</cx:pt>
          <cx:pt idx="22781">600</cx:pt>
          <cx:pt idx="22782">3000</cx:pt>
          <cx:pt idx="22783">2300</cx:pt>
          <cx:pt idx="22784">3000</cx:pt>
          <cx:pt idx="22785">2600</cx:pt>
          <cx:pt idx="22786">3500</cx:pt>
          <cx:pt idx="22787">1800</cx:pt>
          <cx:pt idx="22788">4200</cx:pt>
          <cx:pt idx="22789">3900</cx:pt>
          <cx:pt idx="22790">3100</cx:pt>
          <cx:pt idx="22791">2000</cx:pt>
          <cx:pt idx="22792">3600</cx:pt>
          <cx:pt idx="22793">3300</cx:pt>
          <cx:pt idx="22794">2000</cx:pt>
          <cx:pt idx="22795">5500</cx:pt>
          <cx:pt idx="22796">3700</cx:pt>
          <cx:pt idx="22797">6200</cx:pt>
          <cx:pt idx="22798">4300</cx:pt>
          <cx:pt idx="22799">7800</cx:pt>
          <cx:pt idx="22800">4100</cx:pt>
          <cx:pt idx="22801">4300</cx:pt>
          <cx:pt idx="22802">5100</cx:pt>
          <cx:pt idx="22803">5600</cx:pt>
          <cx:pt idx="22804">5300</cx:pt>
          <cx:pt idx="22805">4800</cx:pt>
          <cx:pt idx="22806">5100</cx:pt>
          <cx:pt idx="22807">2300</cx:pt>
          <cx:pt idx="22808">2400</cx:pt>
          <cx:pt idx="22809">2300</cx:pt>
          <cx:pt idx="22810">2300</cx:pt>
          <cx:pt idx="22811">2300</cx:pt>
          <cx:pt idx="22812">2200</cx:pt>
          <cx:pt idx="22813">2100</cx:pt>
          <cx:pt idx="22814">900</cx:pt>
          <cx:pt idx="22815">300</cx:pt>
          <cx:pt idx="22816">700</cx:pt>
          <cx:pt idx="22817">800</cx:pt>
          <cx:pt idx="22818">500</cx:pt>
          <cx:pt idx="22819">2600</cx:pt>
          <cx:pt idx="22820">2700</cx:pt>
          <cx:pt idx="22821">2400</cx:pt>
          <cx:pt idx="22822">2400</cx:pt>
          <cx:pt idx="22823">2800</cx:pt>
          <cx:pt idx="22824">2000</cx:pt>
          <cx:pt idx="22825">2000</cx:pt>
          <cx:pt idx="22826">2400</cx:pt>
          <cx:pt idx="22827">1800</cx:pt>
          <cx:pt idx="22828">2200</cx:pt>
          <cx:pt idx="22829">2200</cx:pt>
          <cx:pt idx="22830">2000</cx:pt>
          <cx:pt idx="22831">7600</cx:pt>
          <cx:pt idx="22832">8600</cx:pt>
          <cx:pt idx="22833">12900</cx:pt>
          <cx:pt idx="22834">9600</cx:pt>
          <cx:pt idx="22835">10200</cx:pt>
          <cx:pt idx="22836">7400</cx:pt>
          <cx:pt idx="22837">8500</cx:pt>
          <cx:pt idx="22838">7500</cx:pt>
          <cx:pt idx="22839">10300</cx:pt>
          <cx:pt idx="22840">9200</cx:pt>
          <cx:pt idx="22841">6500</cx:pt>
          <cx:pt idx="22842">5600</cx:pt>
          <cx:pt idx="22843">1500</cx:pt>
          <cx:pt idx="22844">1700</cx:pt>
          <cx:pt idx="22845">1500</cx:pt>
          <cx:pt idx="22846">1000</cx:pt>
          <cx:pt idx="22847">1300</cx:pt>
          <cx:pt idx="22848">2400</cx:pt>
          <cx:pt idx="22849">5400</cx:pt>
          <cx:pt idx="22850">1400</cx:pt>
          <cx:pt idx="22851">1300</cx:pt>
          <cx:pt idx="22852">1200</cx:pt>
          <cx:pt idx="22853">1400</cx:pt>
          <cx:pt idx="22854">800</cx:pt>
          <cx:pt idx="22855">3200</cx:pt>
          <cx:pt idx="22856">3400</cx:pt>
          <cx:pt idx="22857">3400</cx:pt>
          <cx:pt idx="22858">3400</cx:pt>
          <cx:pt idx="22859">4600</cx:pt>
          <cx:pt idx="22860">3200</cx:pt>
          <cx:pt idx="22861">3500</cx:pt>
          <cx:pt idx="22862">3300</cx:pt>
          <cx:pt idx="22863">3100</cx:pt>
          <cx:pt idx="22864">3500</cx:pt>
          <cx:pt idx="22865">2400</cx:pt>
          <cx:pt idx="22866">3000</cx:pt>
          <cx:pt idx="22867">300</cx:pt>
          <cx:pt idx="22868">700</cx:pt>
          <cx:pt idx="22869">100</cx:pt>
          <cx:pt idx="22870">2300</cx:pt>
          <cx:pt idx="22871">300</cx:pt>
          <cx:pt idx="22872">300</cx:pt>
          <cx:pt idx="22873">300</cx:pt>
          <cx:pt idx="22874">200</cx:pt>
          <cx:pt idx="22875">300</cx:pt>
          <cx:pt idx="22876">1000</cx:pt>
          <cx:pt idx="22877">300</cx:pt>
          <cx:pt idx="22878">1300</cx:pt>
          <cx:pt idx="22879">4800</cx:pt>
          <cx:pt idx="22880">14000</cx:pt>
          <cx:pt idx="22881">3400</cx:pt>
          <cx:pt idx="22882">4300</cx:pt>
          <cx:pt idx="22883">4400</cx:pt>
          <cx:pt idx="22884">3300</cx:pt>
          <cx:pt idx="22885">5700</cx:pt>
          <cx:pt idx="22886">6800</cx:pt>
          <cx:pt idx="22887">1900</cx:pt>
          <cx:pt idx="22888">3900</cx:pt>
          <cx:pt idx="22889">3000</cx:pt>
          <cx:pt idx="22890">3000</cx:pt>
          <cx:pt idx="22891">3000</cx:pt>
          <cx:pt idx="22892">1300</cx:pt>
          <cx:pt idx="22893">2500</cx:pt>
          <cx:pt idx="22894">1000</cx:pt>
          <cx:pt idx="22895">5300</cx:pt>
          <cx:pt idx="22896">200</cx:pt>
          <cx:pt idx="22897">1600</cx:pt>
          <cx:pt idx="22898">800</cx:pt>
          <cx:pt idx="22899">1000</cx:pt>
          <cx:pt idx="22900">1000</cx:pt>
          <cx:pt idx="22901">1100</cx:pt>
          <cx:pt idx="22902">1100</cx:pt>
          <cx:pt idx="22903">4700</cx:pt>
          <cx:pt idx="22904">5100</cx:pt>
          <cx:pt idx="22905">6700</cx:pt>
          <cx:pt idx="22906">8400</cx:pt>
          <cx:pt idx="22907">3400</cx:pt>
          <cx:pt idx="22908">4400</cx:pt>
          <cx:pt idx="22909">2900</cx:pt>
          <cx:pt idx="22910">3100</cx:pt>
          <cx:pt idx="22911">3700</cx:pt>
          <cx:pt idx="22912">2300</cx:pt>
          <cx:pt idx="22913">4600</cx:pt>
          <cx:pt idx="22914">4100</cx:pt>
          <cx:pt idx="22915">6200</cx:pt>
          <cx:pt idx="22916">4600</cx:pt>
          <cx:pt idx="22917">3900</cx:pt>
          <cx:pt idx="22918">4100</cx:pt>
          <cx:pt idx="22919">4100</cx:pt>
          <cx:pt idx="22920">4300</cx:pt>
          <cx:pt idx="22921">3500</cx:pt>
          <cx:pt idx="22922">3500</cx:pt>
          <cx:pt idx="22923">2100</cx:pt>
          <cx:pt idx="22924">4300</cx:pt>
          <cx:pt idx="22925">3300</cx:pt>
          <cx:pt idx="22926">2800</cx:pt>
          <cx:pt idx="22927">11400</cx:pt>
          <cx:pt idx="22928">11300</cx:pt>
          <cx:pt idx="22929">9800</cx:pt>
          <cx:pt idx="22930">12800</cx:pt>
          <cx:pt idx="22931">13100</cx:pt>
          <cx:pt idx="22932">2700</cx:pt>
          <cx:pt idx="22933">2400</cx:pt>
          <cx:pt idx="22934">1600</cx:pt>
          <cx:pt idx="22935">1300</cx:pt>
          <cx:pt idx="22936">1400</cx:pt>
          <cx:pt idx="22937">1800</cx:pt>
          <cx:pt idx="22938">2500</cx:pt>
          <cx:pt idx="22939">8700</cx:pt>
          <cx:pt idx="22940">9400</cx:pt>
          <cx:pt idx="22941">7100</cx:pt>
          <cx:pt idx="22942">8600</cx:pt>
          <cx:pt idx="22943">10300</cx:pt>
          <cx:pt idx="22944">4200</cx:pt>
          <cx:pt idx="22945">5800</cx:pt>
          <cx:pt idx="22946">7400</cx:pt>
          <cx:pt idx="22947">1800</cx:pt>
          <cx:pt idx="22948">16900</cx:pt>
          <cx:pt idx="22949">6700</cx:pt>
          <cx:pt idx="22950">8800</cx:pt>
          <cx:pt idx="22951">1800</cx:pt>
          <cx:pt idx="22952">2000</cx:pt>
          <cx:pt idx="22953">2100</cx:pt>
          <cx:pt idx="22954">2500</cx:pt>
          <cx:pt idx="22955">2000</cx:pt>
          <cx:pt idx="22956">2200</cx:pt>
          <cx:pt idx="22957">1800</cx:pt>
          <cx:pt idx="22958">2300</cx:pt>
          <cx:pt idx="22959">1700</cx:pt>
          <cx:pt idx="22960">1600</cx:pt>
          <cx:pt idx="22961">1600</cx:pt>
          <cx:pt idx="22962">1700</cx:pt>
          <cx:pt idx="22963">800</cx:pt>
          <cx:pt idx="22964">1300</cx:pt>
          <cx:pt idx="22965">1000</cx:pt>
          <cx:pt idx="22966">2400</cx:pt>
          <cx:pt idx="22967">3100</cx:pt>
          <cx:pt idx="22968">900</cx:pt>
          <cx:pt idx="22969">800</cx:pt>
          <cx:pt idx="22970">1200</cx:pt>
          <cx:pt idx="22971">1400</cx:pt>
          <cx:pt idx="22972">1100</cx:pt>
          <cx:pt idx="22973">800</cx:pt>
          <cx:pt idx="22974">900</cx:pt>
          <cx:pt idx="22975">5200</cx:pt>
          <cx:pt idx="22976">7100</cx:pt>
          <cx:pt idx="22977">5900</cx:pt>
          <cx:pt idx="22978">6000</cx:pt>
          <cx:pt idx="22979">4800</cx:pt>
          <cx:pt idx="22980">3200</cx:pt>
          <cx:pt idx="22981">3800</cx:pt>
          <cx:pt idx="22982">4200</cx:pt>
          <cx:pt idx="22983">4100</cx:pt>
          <cx:pt idx="22984">5200</cx:pt>
          <cx:pt idx="22985">3400</cx:pt>
          <cx:pt idx="22986">4200</cx:pt>
          <cx:pt idx="22987">6200</cx:pt>
          <cx:pt idx="22988">7500</cx:pt>
          <cx:pt idx="22989">7600</cx:pt>
          <cx:pt idx="22990">6000</cx:pt>
          <cx:pt idx="22991">4700</cx:pt>
          <cx:pt idx="22992">4800</cx:pt>
          <cx:pt idx="22993">4000</cx:pt>
          <cx:pt idx="22994">5100</cx:pt>
          <cx:pt idx="22995">5700</cx:pt>
          <cx:pt idx="22996">3300</cx:pt>
          <cx:pt idx="22997">6900</cx:pt>
          <cx:pt idx="22998">5400</cx:pt>
          <cx:pt idx="22999">900</cx:pt>
          <cx:pt idx="23000">800</cx:pt>
          <cx:pt idx="23001">400</cx:pt>
          <cx:pt idx="23002">600</cx:pt>
          <cx:pt idx="23003">300</cx:pt>
          <cx:pt idx="23004">400</cx:pt>
          <cx:pt idx="23005">300</cx:pt>
          <cx:pt idx="23006">300</cx:pt>
          <cx:pt idx="23007">900</cx:pt>
          <cx:pt idx="23008">0</cx:pt>
          <cx:pt idx="23009">100</cx:pt>
          <cx:pt idx="23010">400</cx:pt>
          <cx:pt idx="23011">3100</cx:pt>
          <cx:pt idx="23012">3900</cx:pt>
          <cx:pt idx="23013">3100</cx:pt>
          <cx:pt idx="23014">4100</cx:pt>
          <cx:pt idx="23015">3100</cx:pt>
          <cx:pt idx="23016">2800</cx:pt>
          <cx:pt idx="23017">2800</cx:pt>
          <cx:pt idx="23018">2700</cx:pt>
          <cx:pt idx="23019">2900</cx:pt>
          <cx:pt idx="23020">3400</cx:pt>
          <cx:pt idx="23021">3700</cx:pt>
          <cx:pt idx="23022">3200</cx:pt>
          <cx:pt idx="23023">0</cx:pt>
          <cx:pt idx="23024">0</cx:pt>
          <cx:pt idx="23025">300</cx:pt>
          <cx:pt idx="23026">0</cx:pt>
          <cx:pt idx="23027">0</cx:pt>
          <cx:pt idx="23028">0</cx:pt>
          <cx:pt idx="23029">0</cx:pt>
          <cx:pt idx="23030">0</cx:pt>
          <cx:pt idx="23031">0</cx:pt>
          <cx:pt idx="23032">0</cx:pt>
          <cx:pt idx="23033">300</cx:pt>
          <cx:pt idx="23034">400</cx:pt>
          <cx:pt idx="23035">2400</cx:pt>
          <cx:pt idx="23036">3100</cx:pt>
          <cx:pt idx="23037">3300</cx:pt>
          <cx:pt idx="23038">3600</cx:pt>
          <cx:pt idx="23039">3400</cx:pt>
          <cx:pt idx="23040">2500</cx:pt>
          <cx:pt idx="23041">2000</cx:pt>
          <cx:pt idx="23042">3100</cx:pt>
          <cx:pt idx="23043">2900</cx:pt>
          <cx:pt idx="23044">1800</cx:pt>
          <cx:pt idx="23045">2600</cx:pt>
          <cx:pt idx="23046">2800</cx:pt>
          <cx:pt idx="23047">2100</cx:pt>
          <cx:pt idx="23048">2100</cx:pt>
          <cx:pt idx="23049">1300</cx:pt>
          <cx:pt idx="23050">1300</cx:pt>
          <cx:pt idx="23051">1800</cx:pt>
          <cx:pt idx="23052">1000</cx:pt>
          <cx:pt idx="23053">1200</cx:pt>
          <cx:pt idx="23054">1300</cx:pt>
          <cx:pt idx="23055">900</cx:pt>
          <cx:pt idx="23056">2000</cx:pt>
          <cx:pt idx="23057">1500</cx:pt>
          <cx:pt idx="23058">2300</cx:pt>
          <cx:pt idx="23059">2500</cx:pt>
          <cx:pt idx="23060">4400</cx:pt>
          <cx:pt idx="23061">2300</cx:pt>
          <cx:pt idx="23062">2600</cx:pt>
          <cx:pt idx="23063">2500</cx:pt>
          <cx:pt idx="23064">1900</cx:pt>
          <cx:pt idx="23065">4000</cx:pt>
          <cx:pt idx="23066">2100</cx:pt>
          <cx:pt idx="23067">3200</cx:pt>
          <cx:pt idx="23068">4200</cx:pt>
          <cx:pt idx="23069">4300</cx:pt>
          <cx:pt idx="23070">2600</cx:pt>
          <cx:pt idx="23071">4200</cx:pt>
          <cx:pt idx="23072">4400</cx:pt>
          <cx:pt idx="23073">5000</cx:pt>
          <cx:pt idx="23074">4000</cx:pt>
          <cx:pt idx="23075">4100</cx:pt>
          <cx:pt idx="23076">1100</cx:pt>
          <cx:pt idx="23077">1400</cx:pt>
          <cx:pt idx="23078">700</cx:pt>
          <cx:pt idx="23079">600</cx:pt>
          <cx:pt idx="23080">1200</cx:pt>
          <cx:pt idx="23081">700</cx:pt>
          <cx:pt idx="23082">2100</cx:pt>
          <cx:pt idx="23083">2800</cx:pt>
          <cx:pt idx="23084">1200</cx:pt>
          <cx:pt idx="23085">1700</cx:pt>
          <cx:pt idx="23086">1900</cx:pt>
          <cx:pt idx="23087">1900</cx:pt>
          <cx:pt idx="23088">1400</cx:pt>
          <cx:pt idx="23089">1400</cx:pt>
          <cx:pt idx="23090">1900</cx:pt>
          <cx:pt idx="23091">1800</cx:pt>
          <cx:pt idx="23092">2000</cx:pt>
          <cx:pt idx="23093">2000</cx:pt>
          <cx:pt idx="23094">4200</cx:pt>
          <cx:pt idx="23095">1600</cx:pt>
          <cx:pt idx="23096">1800</cx:pt>
          <cx:pt idx="23097">1600</cx:pt>
          <cx:pt idx="23098">1800</cx:pt>
          <cx:pt idx="23099">1700</cx:pt>
          <cx:pt idx="23100">2200</cx:pt>
          <cx:pt idx="23101">1100</cx:pt>
          <cx:pt idx="23102">1700</cx:pt>
          <cx:pt idx="23103">1500</cx:pt>
          <cx:pt idx="23104">1900</cx:pt>
          <cx:pt idx="23105">1600</cx:pt>
          <cx:pt idx="23106">1900</cx:pt>
          <cx:pt idx="23107">600</cx:pt>
          <cx:pt idx="23108">500</cx:pt>
          <cx:pt idx="23109">500</cx:pt>
          <cx:pt idx="23110">400</cx:pt>
          <cx:pt idx="23111">400</cx:pt>
          <cx:pt idx="23112">500</cx:pt>
          <cx:pt idx="23113">300</cx:pt>
          <cx:pt idx="23114">600</cx:pt>
          <cx:pt idx="23115">300</cx:pt>
          <cx:pt idx="23116">0</cx:pt>
          <cx:pt idx="23117">800</cx:pt>
          <cx:pt idx="23118">500</cx:pt>
          <cx:pt idx="23119">3600</cx:pt>
          <cx:pt idx="23120">4700</cx:pt>
          <cx:pt idx="23121">4400</cx:pt>
          <cx:pt idx="23122">4900</cx:pt>
          <cx:pt idx="23123">4000</cx:pt>
          <cx:pt idx="23124">4000</cx:pt>
          <cx:pt idx="23125">3900</cx:pt>
          <cx:pt idx="23126">3600</cx:pt>
          <cx:pt idx="23127">3900</cx:pt>
          <cx:pt idx="23128">3200</cx:pt>
          <cx:pt idx="23129">4400</cx:pt>
          <cx:pt idx="23130">4100</cx:pt>
          <cx:pt idx="23131">4000</cx:pt>
          <cx:pt idx="23132">6400</cx:pt>
          <cx:pt idx="23133">10300</cx:pt>
          <cx:pt idx="23134">5900</cx:pt>
          <cx:pt idx="23135">8700</cx:pt>
          <cx:pt idx="23136">3500</cx:pt>
          <cx:pt idx="23137">4100</cx:pt>
          <cx:pt idx="23138">3300</cx:pt>
          <cx:pt idx="23139">3500</cx:pt>
          <cx:pt idx="23140">4200</cx:pt>
          <cx:pt idx="23141">3900</cx:pt>
          <cx:pt idx="23142">3700</cx:pt>
          <cx:pt idx="23143">1200</cx:pt>
          <cx:pt idx="23144">1600</cx:pt>
          <cx:pt idx="23145">1100</cx:pt>
          <cx:pt idx="23146">900</cx:pt>
          <cx:pt idx="23147">1000</cx:pt>
          <cx:pt idx="23148">1200</cx:pt>
          <cx:pt idx="23149">800</cx:pt>
          <cx:pt idx="23150">500</cx:pt>
          <cx:pt idx="23151">700</cx:pt>
          <cx:pt idx="23152">900</cx:pt>
          <cx:pt idx="23153">600</cx:pt>
          <cx:pt idx="23154">900</cx:pt>
          <cx:pt idx="23155">1900</cx:pt>
          <cx:pt idx="23156">4200</cx:pt>
          <cx:pt idx="23157">0</cx:pt>
          <cx:pt idx="23158">2100</cx:pt>
          <cx:pt idx="23159">800</cx:pt>
          <cx:pt idx="23160">1100</cx:pt>
          <cx:pt idx="23161">2200</cx:pt>
          <cx:pt idx="23162">3500</cx:pt>
          <cx:pt idx="23163">300</cx:pt>
          <cx:pt idx="23164">1700</cx:pt>
          <cx:pt idx="23165">1600</cx:pt>
          <cx:pt idx="23166">1200</cx:pt>
          <cx:pt idx="23167">5300</cx:pt>
          <cx:pt idx="23168">6000</cx:pt>
          <cx:pt idx="23169">4400</cx:pt>
          <cx:pt idx="23170">5300</cx:pt>
          <cx:pt idx="23171">3800</cx:pt>
          <cx:pt idx="23172">3900</cx:pt>
          <cx:pt idx="23173">5100</cx:pt>
          <cx:pt idx="23174">7900</cx:pt>
          <cx:pt idx="23175">1600</cx:pt>
          <cx:pt idx="23176">3300</cx:pt>
          <cx:pt idx="23177">3900</cx:pt>
          <cx:pt idx="23178">4100</cx:pt>
          <cx:pt idx="23179">10600</cx:pt>
          <cx:pt idx="23180">5500</cx:pt>
          <cx:pt idx="23181">4800</cx:pt>
          <cx:pt idx="23182">5500</cx:pt>
          <cx:pt idx="23183">4300</cx:pt>
          <cx:pt idx="23184">4200</cx:pt>
          <cx:pt idx="23185">4800</cx:pt>
          <cx:pt idx="23186">5400</cx:pt>
          <cx:pt idx="23187">5700</cx:pt>
          <cx:pt idx="23188">5300</cx:pt>
          <cx:pt idx="23189">4500</cx:pt>
          <cx:pt idx="23190">4500</cx:pt>
          <cx:pt idx="23191">3300</cx:pt>
          <cx:pt idx="23192">13200</cx:pt>
          <cx:pt idx="23193">4500</cx:pt>
          <cx:pt idx="23194">4700</cx:pt>
          <cx:pt idx="23195">3300</cx:pt>
          <cx:pt idx="23196">2500</cx:pt>
          <cx:pt idx="23197">1300</cx:pt>
          <cx:pt idx="23198">1300</cx:pt>
          <cx:pt idx="23199">3700</cx:pt>
          <cx:pt idx="23200">900</cx:pt>
          <cx:pt idx="23201">6200</cx:pt>
          <cx:pt idx="23202">2400</cx:pt>
          <cx:pt idx="23203">3100</cx:pt>
          <cx:pt idx="23204">4000</cx:pt>
          <cx:pt idx="23205">5400</cx:pt>
          <cx:pt idx="23206">3100</cx:pt>
          <cx:pt idx="23207">4700</cx:pt>
          <cx:pt idx="23208">4000</cx:pt>
          <cx:pt idx="23209">3900</cx:pt>
          <cx:pt idx="23210">4300</cx:pt>
          <cx:pt idx="23211">4100</cx:pt>
          <cx:pt idx="23212">4800</cx:pt>
          <cx:pt idx="23213">4900</cx:pt>
          <cx:pt idx="23214">4200</cx:pt>
          <cx:pt idx="23215">4700</cx:pt>
          <cx:pt idx="23216">2900</cx:pt>
          <cx:pt idx="23217">2800</cx:pt>
          <cx:pt idx="23218">2700</cx:pt>
          <cx:pt idx="23219">2700</cx:pt>
          <cx:pt idx="23220">2500</cx:pt>
          <cx:pt idx="23221">2600</cx:pt>
          <cx:pt idx="23222">1600</cx:pt>
          <cx:pt idx="23223">2600</cx:pt>
          <cx:pt idx="23224">2500</cx:pt>
          <cx:pt idx="23225">3100</cx:pt>
          <cx:pt idx="23226">2600</cx:pt>
          <cx:pt idx="23227">3500</cx:pt>
          <cx:pt idx="23228">26300</cx:pt>
          <cx:pt idx="23229">15500</cx:pt>
          <cx:pt idx="23230">9700</cx:pt>
          <cx:pt idx="23231">11200</cx:pt>
          <cx:pt idx="23232">9400</cx:pt>
          <cx:pt idx="23233">6600</cx:pt>
          <cx:pt idx="23234">11200</cx:pt>
          <cx:pt idx="23235">7200</cx:pt>
          <cx:pt idx="23236">2500</cx:pt>
          <cx:pt idx="23237">2800</cx:pt>
          <cx:pt idx="23238">100</cx:pt>
          <cx:pt idx="23239">300</cx:pt>
          <cx:pt idx="23240">1700</cx:pt>
          <cx:pt idx="23241">2000</cx:pt>
          <cx:pt idx="23242">1500</cx:pt>
          <cx:pt idx="23243">1400</cx:pt>
          <cx:pt idx="23244">1400</cx:pt>
          <cx:pt idx="23245">1200</cx:pt>
          <cx:pt idx="23246">2200</cx:pt>
          <cx:pt idx="23247">2600</cx:pt>
          <cx:pt idx="23248">2300</cx:pt>
          <cx:pt idx="23249">2000</cx:pt>
          <cx:pt idx="23250">2300</cx:pt>
          <cx:pt idx="23251">2200</cx:pt>
          <cx:pt idx="23252">900</cx:pt>
          <cx:pt idx="23253">1100</cx:pt>
          <cx:pt idx="23254">900</cx:pt>
          <cx:pt idx="23255">900</cx:pt>
          <cx:pt idx="23256">900</cx:pt>
          <cx:pt idx="23257">800</cx:pt>
          <cx:pt idx="23258">2200</cx:pt>
          <cx:pt idx="23259">0</cx:pt>
          <cx:pt idx="23260">400</cx:pt>
          <cx:pt idx="23261">900</cx:pt>
          <cx:pt idx="23262">1000</cx:pt>
          <cx:pt idx="23263">800</cx:pt>
          <cx:pt idx="23264">2600</cx:pt>
          <cx:pt idx="23265">2600</cx:pt>
          <cx:pt idx="23266">3200</cx:pt>
          <cx:pt idx="23267">3100</cx:pt>
          <cx:pt idx="23268">2800</cx:pt>
          <cx:pt idx="23269">1600</cx:pt>
          <cx:pt idx="23270">2900</cx:pt>
          <cx:pt idx="23271">2100</cx:pt>
          <cx:pt idx="23272">1400</cx:pt>
          <cx:pt idx="23273">2500</cx:pt>
          <cx:pt idx="23274">2400</cx:pt>
          <cx:pt idx="23275">2100</cx:pt>
          <cx:pt idx="23276">3200</cx:pt>
          <cx:pt idx="23277">4900</cx:pt>
          <cx:pt idx="23278">4400</cx:pt>
          <cx:pt idx="23279">3400</cx:pt>
          <cx:pt idx="23280">2100</cx:pt>
          <cx:pt idx="23281">4800</cx:pt>
          <cx:pt idx="23282">3400</cx:pt>
          <cx:pt idx="23283">1900</cx:pt>
          <cx:pt idx="23284">4100</cx:pt>
          <cx:pt idx="23285">2000</cx:pt>
          <cx:pt idx="23286">1200</cx:pt>
          <cx:pt idx="23287">3000</cx:pt>
          <cx:pt idx="23288">4800</cx:pt>
          <cx:pt idx="23289">6100</cx:pt>
          <cx:pt idx="23290">4500</cx:pt>
          <cx:pt idx="23291">4800</cx:pt>
          <cx:pt idx="23292">4200</cx:pt>
          <cx:pt idx="23293">4400</cx:pt>
          <cx:pt idx="23294">4200</cx:pt>
          <cx:pt idx="23295">5500</cx:pt>
          <cx:pt idx="23296">4900</cx:pt>
          <cx:pt idx="23297">3600</cx:pt>
          <cx:pt idx="23298">3500</cx:pt>
          <cx:pt idx="23299">4500</cx:pt>
          <cx:pt idx="23300">2600</cx:pt>
          <cx:pt idx="23301">2400</cx:pt>
          <cx:pt idx="23302">2100</cx:pt>
          <cx:pt idx="23303">2100</cx:pt>
          <cx:pt idx="23304">1900</cx:pt>
          <cx:pt idx="23305">700</cx:pt>
          <cx:pt idx="23306">5700</cx:pt>
          <cx:pt idx="23307">500</cx:pt>
          <cx:pt idx="23308">5000</cx:pt>
          <cx:pt idx="23309">2800</cx:pt>
          <cx:pt idx="23310">2400</cx:pt>
          <cx:pt idx="23311">1700</cx:pt>
          <cx:pt idx="23312">2400</cx:pt>
          <cx:pt idx="23313">3200</cx:pt>
          <cx:pt idx="23314">2700</cx:pt>
          <cx:pt idx="23315">2000</cx:pt>
          <cx:pt idx="23316">1800</cx:pt>
          <cx:pt idx="23317">2500</cx:pt>
          <cx:pt idx="23318">1500</cx:pt>
          <cx:pt idx="23319">2200</cx:pt>
          <cx:pt idx="23320">1900</cx:pt>
          <cx:pt idx="23321">300</cx:pt>
          <cx:pt idx="23322">300</cx:pt>
          <cx:pt idx="23323">300</cx:pt>
          <cx:pt idx="23324">300</cx:pt>
          <cx:pt idx="23325">300</cx:pt>
          <cx:pt idx="23326">400</cx:pt>
          <cx:pt idx="23327">200</cx:pt>
          <cx:pt idx="23328">400</cx:pt>
          <cx:pt idx="23329">400</cx:pt>
          <cx:pt idx="23330">200</cx:pt>
          <cx:pt idx="23331">300</cx:pt>
          <cx:pt idx="23332">200</cx:pt>
          <cx:pt idx="23333">3200</cx:pt>
          <cx:pt idx="23334">2000</cx:pt>
          <cx:pt idx="23335">2000</cx:pt>
          <cx:pt idx="23336">1700</cx:pt>
          <cx:pt idx="23337">1600</cx:pt>
          <cx:pt idx="23338">1400</cx:pt>
          <cx:pt idx="23339">2300</cx:pt>
          <cx:pt idx="23340">2000</cx:pt>
          <cx:pt idx="23341">1600</cx:pt>
          <cx:pt idx="23342">1100</cx:pt>
          <cx:pt idx="23343">1700</cx:pt>
          <cx:pt idx="23344">1500</cx:pt>
          <cx:pt idx="23345">6100</cx:pt>
          <cx:pt idx="23346">6300</cx:pt>
          <cx:pt idx="23347">4500</cx:pt>
          <cx:pt idx="23348">3700</cx:pt>
          <cx:pt idx="23349">4200</cx:pt>
          <cx:pt idx="23350">3700</cx:pt>
          <cx:pt idx="23351">7000</cx:pt>
          <cx:pt idx="23352">4200</cx:pt>
          <cx:pt idx="23353">4000</cx:pt>
          <cx:pt idx="23354">5000</cx:pt>
          <cx:pt idx="23355">4200</cx:pt>
          <cx:pt idx="23356">3600</cx:pt>
          <cx:pt idx="23357">4200</cx:pt>
          <cx:pt idx="23358">2900</cx:pt>
          <cx:pt idx="23359">2300</cx:pt>
          <cx:pt idx="23360">2700</cx:pt>
          <cx:pt idx="23361">3000</cx:pt>
          <cx:pt idx="23362">2800</cx:pt>
          <cx:pt idx="23363">3300</cx:pt>
          <cx:pt idx="23364">3300</cx:pt>
          <cx:pt idx="23365">3800</cx:pt>
          <cx:pt idx="23366">4200</cx:pt>
          <cx:pt idx="23367">3600</cx:pt>
          <cx:pt idx="23368">3500</cx:pt>
          <cx:pt idx="23369">0</cx:pt>
          <cx:pt idx="23370">0</cx:pt>
          <cx:pt idx="23371">0</cx:pt>
          <cx:pt idx="23372">0</cx:pt>
          <cx:pt idx="23373">0</cx:pt>
          <cx:pt idx="23374">0</cx:pt>
          <cx:pt idx="23375">0</cx:pt>
          <cx:pt idx="23376">0</cx:pt>
          <cx:pt idx="23377">0</cx:pt>
          <cx:pt idx="23378">0</cx:pt>
          <cx:pt idx="23379">0</cx:pt>
          <cx:pt idx="23380">2600</cx:pt>
          <cx:pt idx="23381">11800</cx:pt>
          <cx:pt idx="23382">13600</cx:pt>
          <cx:pt idx="23383">15500</cx:pt>
          <cx:pt idx="23384">8100</cx:pt>
          <cx:pt idx="23385">6300</cx:pt>
          <cx:pt idx="23386">4100</cx:pt>
          <cx:pt idx="23387">6900</cx:pt>
          <cx:pt idx="23388">5200</cx:pt>
          <cx:pt idx="23389">3700</cx:pt>
          <cx:pt idx="23390">4500</cx:pt>
          <cx:pt idx="23391">4900</cx:pt>
          <cx:pt idx="23392">4800</cx:pt>
          <cx:pt idx="23393">2400</cx:pt>
          <cx:pt idx="23394">3000</cx:pt>
          <cx:pt idx="23395">2400</cx:pt>
          <cx:pt idx="23396">2600</cx:pt>
          <cx:pt idx="23397">1200</cx:pt>
          <cx:pt idx="23398">4500</cx:pt>
          <cx:pt idx="23399">2600</cx:pt>
          <cx:pt idx="23400">2200</cx:pt>
          <cx:pt idx="23401">2500</cx:pt>
          <cx:pt idx="23402">2600</cx:pt>
          <cx:pt idx="23403">600</cx:pt>
          <cx:pt idx="23404">4900</cx:pt>
          <cx:pt idx="23405">4900</cx:pt>
          <cx:pt idx="23406">2400</cx:pt>
          <cx:pt idx="23407">2300</cx:pt>
          <cx:pt idx="23408">3300</cx:pt>
          <cx:pt idx="23409">3400</cx:pt>
          <cx:pt idx="23410">3700</cx:pt>
          <cx:pt idx="23411">3900</cx:pt>
          <cx:pt idx="23412">2100</cx:pt>
          <cx:pt idx="23413">4400</cx:pt>
          <cx:pt idx="23414">7400</cx:pt>
          <cx:pt idx="23415">4700</cx:pt>
          <cx:pt idx="23416">4300</cx:pt>
          <cx:pt idx="23417">300</cx:pt>
          <cx:pt idx="23418">1200</cx:pt>
          <cx:pt idx="23419">0</cx:pt>
          <cx:pt idx="23420">2000</cx:pt>
          <cx:pt idx="23421">2800</cx:pt>
          <cx:pt idx="23422">2200</cx:pt>
          <cx:pt idx="23423">2400</cx:pt>
          <cx:pt idx="23424">2600</cx:pt>
          <cx:pt idx="23425">1500</cx:pt>
          <cx:pt idx="23426">2800</cx:pt>
          <cx:pt idx="23427">2500</cx:pt>
          <cx:pt idx="23428">2300</cx:pt>
          <cx:pt idx="23429">2500</cx:pt>
          <cx:pt idx="23430">5500</cx:pt>
          <cx:pt idx="23431">5600</cx:pt>
          <cx:pt idx="23432">3900</cx:pt>
          <cx:pt idx="23433">2900</cx:pt>
          <cx:pt idx="23434">2000</cx:pt>
          <cx:pt idx="23435">2300</cx:pt>
          <cx:pt idx="23436">6800</cx:pt>
          <cx:pt idx="23437">4500</cx:pt>
          <cx:pt idx="23438">1800</cx:pt>
          <cx:pt idx="23439">3000</cx:pt>
          <cx:pt idx="23440">3900</cx:pt>
          <cx:pt idx="23441">1100</cx:pt>
          <cx:pt idx="23442">2100</cx:pt>
          <cx:pt idx="23443">1200</cx:pt>
          <cx:pt idx="23444">2200</cx:pt>
          <cx:pt idx="23445">2100</cx:pt>
          <cx:pt idx="23446">1900</cx:pt>
          <cx:pt idx="23447">1500</cx:pt>
          <cx:pt idx="23448">2200</cx:pt>
          <cx:pt idx="23449">2300</cx:pt>
          <cx:pt idx="23450">2300</cx:pt>
          <cx:pt idx="23451">1800</cx:pt>
          <cx:pt idx="23452">1700</cx:pt>
          <cx:pt idx="23453">600</cx:pt>
          <cx:pt idx="23454">1000</cx:pt>
          <cx:pt idx="23455">1000</cx:pt>
          <cx:pt idx="23456">0</cx:pt>
          <cx:pt idx="23457">700</cx:pt>
          <cx:pt idx="23458">200</cx:pt>
          <cx:pt idx="23459">300</cx:pt>
          <cx:pt idx="23460">400</cx:pt>
          <cx:pt idx="23461">400</cx:pt>
          <cx:pt idx="23462">500</cx:pt>
          <cx:pt idx="23463">300</cx:pt>
          <cx:pt idx="23464">400</cx:pt>
          <cx:pt idx="23465">4100</cx:pt>
          <cx:pt idx="23466">2400</cx:pt>
          <cx:pt idx="23467">1800</cx:pt>
          <cx:pt idx="23468">2400</cx:pt>
          <cx:pt idx="23469">1600</cx:pt>
          <cx:pt idx="23470">1800</cx:pt>
          <cx:pt idx="23471">2200</cx:pt>
          <cx:pt idx="23472">2000</cx:pt>
          <cx:pt idx="23473">1300</cx:pt>
          <cx:pt idx="23474">900</cx:pt>
          <cx:pt idx="23475">1800</cx:pt>
          <cx:pt idx="23476">800</cx:pt>
          <cx:pt idx="23477">4800</cx:pt>
          <cx:pt idx="23478">10300</cx:pt>
          <cx:pt idx="23479">6000</cx:pt>
          <cx:pt idx="23480">3000</cx:pt>
          <cx:pt idx="23481">4500</cx:pt>
          <cx:pt idx="23482">4500</cx:pt>
          <cx:pt idx="23483">5200</cx:pt>
          <cx:pt idx="23484">6300</cx:pt>
          <cx:pt idx="23485">3800</cx:pt>
          <cx:pt idx="23486">4500</cx:pt>
          <cx:pt idx="23487">5600</cx:pt>
          <cx:pt idx="23488">4600</cx:pt>
          <cx:pt idx="23489">4000</cx:pt>
          <cx:pt idx="23490">4800</cx:pt>
          <cx:pt idx="23491">5500</cx:pt>
          <cx:pt idx="23492">1500</cx:pt>
          <cx:pt idx="23493">9800</cx:pt>
          <cx:pt idx="23494">4700</cx:pt>
          <cx:pt idx="23495">3800</cx:pt>
          <cx:pt idx="23496">3100</cx:pt>
          <cx:pt idx="23497">4900</cx:pt>
          <cx:pt idx="23498">3400</cx:pt>
          <cx:pt idx="23499">3000</cx:pt>
          <cx:pt idx="23500">3200</cx:pt>
          <cx:pt idx="23501">800</cx:pt>
          <cx:pt idx="23502">2300</cx:pt>
          <cx:pt idx="23503">1900</cx:pt>
          <cx:pt idx="23504">2700</cx:pt>
          <cx:pt idx="23505">2800</cx:pt>
          <cx:pt idx="23506">1600</cx:pt>
          <cx:pt idx="23507">2600</cx:pt>
          <cx:pt idx="23508">1700</cx:pt>
          <cx:pt idx="23509">900</cx:pt>
          <cx:pt idx="23510">1800</cx:pt>
          <cx:pt idx="23511">1600</cx:pt>
          <cx:pt idx="23512">2000</cx:pt>
          <cx:pt idx="23513">6200</cx:pt>
          <cx:pt idx="23514">6200</cx:pt>
          <cx:pt idx="23515">7300</cx:pt>
          <cx:pt idx="23516">5000</cx:pt>
          <cx:pt idx="23517">6200</cx:pt>
          <cx:pt idx="23518">6300</cx:pt>
          <cx:pt idx="23519">10800</cx:pt>
          <cx:pt idx="23520">5900</cx:pt>
          <cx:pt idx="23521">6000</cx:pt>
          <cx:pt idx="23522">5100</cx:pt>
          <cx:pt idx="23523">6200</cx:pt>
          <cx:pt idx="23524">4900</cx:pt>
          <cx:pt idx="23525">2400</cx:pt>
          <cx:pt idx="23526">2600</cx:pt>
          <cx:pt idx="23527">1400</cx:pt>
          <cx:pt idx="23528">3300</cx:pt>
          <cx:pt idx="23529">2100</cx:pt>
          <cx:pt idx="23530">2000</cx:pt>
          <cx:pt idx="23531">2900</cx:pt>
          <cx:pt idx="23532">2100</cx:pt>
          <cx:pt idx="23533">2300</cx:pt>
          <cx:pt idx="23534">2900</cx:pt>
          <cx:pt idx="23535">3100</cx:pt>
          <cx:pt idx="23536">4700</cx:pt>
          <cx:pt idx="23537">3100</cx:pt>
          <cx:pt idx="23538">5000</cx:pt>
          <cx:pt idx="23539">3500</cx:pt>
          <cx:pt idx="23540">3800</cx:pt>
          <cx:pt idx="23541">5200</cx:pt>
          <cx:pt idx="23542">2800</cx:pt>
          <cx:pt idx="23543">3400</cx:pt>
          <cx:pt idx="23544">3300</cx:pt>
          <cx:pt idx="23545">3000</cx:pt>
          <cx:pt idx="23546">3500</cx:pt>
          <cx:pt idx="23547">3400</cx:pt>
          <cx:pt idx="23548">3200</cx:pt>
          <cx:pt idx="23549">1800</cx:pt>
          <cx:pt idx="23550">1100</cx:pt>
          <cx:pt idx="23551">1700</cx:pt>
          <cx:pt idx="23552">1400</cx:pt>
          <cx:pt idx="23553">700</cx:pt>
          <cx:pt idx="23554">2500</cx:pt>
          <cx:pt idx="23555">1400</cx:pt>
          <cx:pt idx="23556">1300</cx:pt>
          <cx:pt idx="23557">1800</cx:pt>
          <cx:pt idx="23558">1900</cx:pt>
          <cx:pt idx="23559">1500</cx:pt>
          <cx:pt idx="23560">1700</cx:pt>
          <cx:pt idx="23561">1100</cx:pt>
          <cx:pt idx="23562">1900</cx:pt>
          <cx:pt idx="23563">900</cx:pt>
          <cx:pt idx="23564">1800</cx:pt>
          <cx:pt idx="23565">1100</cx:pt>
          <cx:pt idx="23566">1200</cx:pt>
          <cx:pt idx="23567">1800</cx:pt>
          <cx:pt idx="23568">1300</cx:pt>
          <cx:pt idx="23569">1700</cx:pt>
          <cx:pt idx="23570">1900</cx:pt>
          <cx:pt idx="23571">1500</cx:pt>
          <cx:pt idx="23572">1700</cx:pt>
          <cx:pt idx="23573">5900</cx:pt>
          <cx:pt idx="23574">4900</cx:pt>
          <cx:pt idx="23575">5700</cx:pt>
          <cx:pt idx="23576">6300</cx:pt>
          <cx:pt idx="23577">5300</cx:pt>
          <cx:pt idx="23578">4500</cx:pt>
          <cx:pt idx="23579">4700</cx:pt>
          <cx:pt idx="23580">3400</cx:pt>
          <cx:pt idx="23581">5000</cx:pt>
          <cx:pt idx="23582">4100</cx:pt>
          <cx:pt idx="23583">6700</cx:pt>
          <cx:pt idx="23584">50300</cx:pt>
          <cx:pt idx="23585">8100</cx:pt>
          <cx:pt idx="23586">7100</cx:pt>
          <cx:pt idx="23587">5600</cx:pt>
          <cx:pt idx="23588">4300</cx:pt>
          <cx:pt idx="23589">5200</cx:pt>
          <cx:pt idx="23590">1400</cx:pt>
          <cx:pt idx="23591">800</cx:pt>
          <cx:pt idx="23592">1000</cx:pt>
          <cx:pt idx="23593">1000</cx:pt>
          <cx:pt idx="23594">700</cx:pt>
          <cx:pt idx="23595">200</cx:pt>
          <cx:pt idx="23596">300</cx:pt>
          <cx:pt idx="23597">1600</cx:pt>
          <cx:pt idx="23598">2600</cx:pt>
          <cx:pt idx="23599">1300</cx:pt>
          <cx:pt idx="23600">1500</cx:pt>
          <cx:pt idx="23601">1400</cx:pt>
          <cx:pt idx="23602">500</cx:pt>
          <cx:pt idx="23603">1800</cx:pt>
          <cx:pt idx="23604">1100</cx:pt>
          <cx:pt idx="23605">1600</cx:pt>
          <cx:pt idx="23606">1100</cx:pt>
          <cx:pt idx="23607">1000</cx:pt>
          <cx:pt idx="23608">1300</cx:pt>
          <cx:pt idx="23609">1900</cx:pt>
          <cx:pt idx="23610">2000</cx:pt>
          <cx:pt idx="23611">2000</cx:pt>
          <cx:pt idx="23612">1700</cx:pt>
          <cx:pt idx="23613">1700</cx:pt>
          <cx:pt idx="23614">1400</cx:pt>
          <cx:pt idx="23615">2000</cx:pt>
          <cx:pt idx="23616">700</cx:pt>
          <cx:pt idx="23617">1600</cx:pt>
          <cx:pt idx="23618">1500</cx:pt>
          <cx:pt idx="23619">1300</cx:pt>
          <cx:pt idx="23620">1500</cx:pt>
          <cx:pt idx="23621">1700</cx:pt>
          <cx:pt idx="23622">1500</cx:pt>
          <cx:pt idx="23623">1500</cx:pt>
          <cx:pt idx="23624">1600</cx:pt>
          <cx:pt idx="23625">1500</cx:pt>
          <cx:pt idx="23626">1200</cx:pt>
          <cx:pt idx="23627">2400</cx:pt>
          <cx:pt idx="23628">1700</cx:pt>
          <cx:pt idx="23629">1500</cx:pt>
          <cx:pt idx="23630">1300</cx:pt>
          <cx:pt idx="23631">1200</cx:pt>
          <cx:pt idx="23632">1500</cx:pt>
          <cx:pt idx="23633">3300</cx:pt>
          <cx:pt idx="23634">3800</cx:pt>
          <cx:pt idx="23635">3600</cx:pt>
          <cx:pt idx="23636">3300</cx:pt>
          <cx:pt idx="23637">3800</cx:pt>
          <cx:pt idx="23638">3100</cx:pt>
          <cx:pt idx="23639">3700</cx:pt>
          <cx:pt idx="23640">2700</cx:pt>
          <cx:pt idx="23641">4400</cx:pt>
          <cx:pt idx="23642">4000</cx:pt>
          <cx:pt idx="23643">3200</cx:pt>
          <cx:pt idx="23644">2700</cx:pt>
          <cx:pt idx="23645">2400</cx:pt>
          <cx:pt idx="23646">2500</cx:pt>
          <cx:pt idx="23647">1900</cx:pt>
          <cx:pt idx="23648">2300</cx:pt>
          <cx:pt idx="23649">1700</cx:pt>
          <cx:pt idx="23650">2000</cx:pt>
          <cx:pt idx="23651">2000</cx:pt>
          <cx:pt idx="23652">1000</cx:pt>
          <cx:pt idx="23653">2400</cx:pt>
          <cx:pt idx="23654">1400</cx:pt>
          <cx:pt idx="23655">1200</cx:pt>
          <cx:pt idx="23656">1300</cx:pt>
          <cx:pt idx="23657">4700</cx:pt>
          <cx:pt idx="23658">3100</cx:pt>
          <cx:pt idx="23659">300</cx:pt>
          <cx:pt idx="23660">700</cx:pt>
          <cx:pt idx="23661">300</cx:pt>
          <cx:pt idx="23662">500</cx:pt>
          <cx:pt idx="23663">3600</cx:pt>
          <cx:pt idx="23664">4100</cx:pt>
          <cx:pt idx="23665">5400</cx:pt>
          <cx:pt idx="23666">2000</cx:pt>
          <cx:pt idx="23667">3000</cx:pt>
          <cx:pt idx="23668">4300</cx:pt>
          <cx:pt idx="23669">3200</cx:pt>
          <cx:pt idx="23670">2500</cx:pt>
          <cx:pt idx="23671">3500</cx:pt>
          <cx:pt idx="23672">3400</cx:pt>
          <cx:pt idx="23673">3000</cx:pt>
          <cx:pt idx="23674">2800</cx:pt>
          <cx:pt idx="23675">3100</cx:pt>
          <cx:pt idx="23676">2300</cx:pt>
          <cx:pt idx="23677">4600</cx:pt>
          <cx:pt idx="23678">300</cx:pt>
          <cx:pt idx="23679">2600</cx:pt>
          <cx:pt idx="23680">2700</cx:pt>
          <cx:pt idx="23681">2500</cx:pt>
          <cx:pt idx="23682">2500</cx:pt>
          <cx:pt idx="23683">0</cx:pt>
          <cx:pt idx="23684">0</cx:pt>
          <cx:pt idx="23685">4600</cx:pt>
          <cx:pt idx="23686">5700</cx:pt>
          <cx:pt idx="23687">6500</cx:pt>
          <cx:pt idx="23688">4900</cx:pt>
          <cx:pt idx="23689">3900</cx:pt>
          <cx:pt idx="23690">4500</cx:pt>
          <cx:pt idx="23691">4400</cx:pt>
          <cx:pt idx="23692">5200</cx:pt>
          <cx:pt idx="23693">200</cx:pt>
          <cx:pt idx="23694">300</cx:pt>
          <cx:pt idx="23695">3900</cx:pt>
          <cx:pt idx="23696">2400</cx:pt>
          <cx:pt idx="23697">2000</cx:pt>
          <cx:pt idx="23698">2000</cx:pt>
          <cx:pt idx="23699">2100</cx:pt>
          <cx:pt idx="23700">900</cx:pt>
          <cx:pt idx="23701">600</cx:pt>
          <cx:pt idx="23702">1700</cx:pt>
          <cx:pt idx="23703">1700</cx:pt>
          <cx:pt idx="23704">1800</cx:pt>
          <cx:pt idx="23705">2000</cx:pt>
          <cx:pt idx="23706">1500</cx:pt>
          <cx:pt idx="23707">2300</cx:pt>
          <cx:pt idx="23708">1300</cx:pt>
          <cx:pt idx="23709">3800</cx:pt>
          <cx:pt idx="23710">0</cx:pt>
          <cx:pt idx="23711">400</cx:pt>
          <cx:pt idx="23712">1300</cx:pt>
          <cx:pt idx="23713">2100</cx:pt>
          <cx:pt idx="23714">300</cx:pt>
          <cx:pt idx="23715">1200</cx:pt>
          <cx:pt idx="23716">1100</cx:pt>
          <cx:pt idx="23717">1300</cx:pt>
          <cx:pt idx="23718">1700</cx:pt>
          <cx:pt idx="23719">1900</cx:pt>
          <cx:pt idx="23720">3200</cx:pt>
          <cx:pt idx="23721">3300</cx:pt>
          <cx:pt idx="23722">1800</cx:pt>
          <cx:pt idx="23723">1800</cx:pt>
          <cx:pt idx="23724">1700</cx:pt>
          <cx:pt idx="23725">1700</cx:pt>
          <cx:pt idx="23726">1800</cx:pt>
          <cx:pt idx="23727">3000</cx:pt>
          <cx:pt idx="23728">3000</cx:pt>
          <cx:pt idx="23729">3000</cx:pt>
          <cx:pt idx="23730">2900</cx:pt>
          <cx:pt idx="23731">4800</cx:pt>
          <cx:pt idx="23732">2000</cx:pt>
          <cx:pt idx="23733">2100</cx:pt>
          <cx:pt idx="23734">2400</cx:pt>
          <cx:pt idx="23735">4200</cx:pt>
          <cx:pt idx="23736">1900</cx:pt>
          <cx:pt idx="23737">1700</cx:pt>
          <cx:pt idx="23738">1800</cx:pt>
          <cx:pt idx="23739">1900</cx:pt>
          <cx:pt idx="23740">1700</cx:pt>
          <cx:pt idx="23741">2400</cx:pt>
          <cx:pt idx="23742">1800</cx:pt>
          <cx:pt idx="23743">2800</cx:pt>
          <cx:pt idx="23744">6800</cx:pt>
          <cx:pt idx="23745">10000</cx:pt>
          <cx:pt idx="23746">6000</cx:pt>
          <cx:pt idx="23747">4600</cx:pt>
          <cx:pt idx="23748">4900</cx:pt>
          <cx:pt idx="23749">4500</cx:pt>
          <cx:pt idx="23750">3800</cx:pt>
          <cx:pt idx="23751">5300</cx:pt>
          <cx:pt idx="23752">4700</cx:pt>
          <cx:pt idx="23753">6000</cx:pt>
          <cx:pt idx="23754">7900</cx:pt>
          <cx:pt idx="23755">6800</cx:pt>
          <cx:pt idx="23756">2900</cx:pt>
          <cx:pt idx="23757">2500</cx:pt>
          <cx:pt idx="23758">2500</cx:pt>
          <cx:pt idx="23759">2500</cx:pt>
          <cx:pt idx="23760">2400</cx:pt>
          <cx:pt idx="23761">3100</cx:pt>
          <cx:pt idx="23762">2600</cx:pt>
          <cx:pt idx="23763">4800</cx:pt>
          <cx:pt idx="23764">2400</cx:pt>
          <cx:pt idx="23765">900</cx:pt>
          <cx:pt idx="23766">5200</cx:pt>
          <cx:pt idx="23767">4200</cx:pt>
          <cx:pt idx="23768">9000</cx:pt>
          <cx:pt idx="23769">5100</cx:pt>
          <cx:pt idx="23770">1800</cx:pt>
          <cx:pt idx="23771">7100</cx:pt>
          <cx:pt idx="23772">2000</cx:pt>
          <cx:pt idx="23773">1900</cx:pt>
          <cx:pt idx="23774">1500</cx:pt>
          <cx:pt idx="23775">2800</cx:pt>
          <cx:pt idx="23776">900</cx:pt>
          <cx:pt idx="23777">1200</cx:pt>
          <cx:pt idx="23778">1600</cx:pt>
          <cx:pt idx="23779">800</cx:pt>
          <cx:pt idx="23780">1300</cx:pt>
          <cx:pt idx="23781">1900</cx:pt>
          <cx:pt idx="23782">2600</cx:pt>
          <cx:pt idx="23783">2200</cx:pt>
          <cx:pt idx="23784">1100</cx:pt>
          <cx:pt idx="23785">1500</cx:pt>
          <cx:pt idx="23786">800</cx:pt>
          <cx:pt idx="23787">1800</cx:pt>
          <cx:pt idx="23788">1000</cx:pt>
          <cx:pt idx="23789">800</cx:pt>
          <cx:pt idx="23790">400</cx:pt>
          <cx:pt idx="23791">400</cx:pt>
          <cx:pt idx="23792">1600</cx:pt>
          <cx:pt idx="23793">2500</cx:pt>
          <cx:pt idx="23794">1700</cx:pt>
          <cx:pt idx="23795">2200</cx:pt>
          <cx:pt idx="23796">4500</cx:pt>
          <cx:pt idx="23797">1800</cx:pt>
          <cx:pt idx="23798">1100</cx:pt>
          <cx:pt idx="23799">2800</cx:pt>
          <cx:pt idx="23800">2700</cx:pt>
          <cx:pt idx="23801">1600</cx:pt>
          <cx:pt idx="23802">900</cx:pt>
          <cx:pt idx="23803">4500</cx:pt>
          <cx:pt idx="23804">4900</cx:pt>
          <cx:pt idx="23805">4200</cx:pt>
          <cx:pt idx="23806">5600</cx:pt>
          <cx:pt idx="23807">3700</cx:pt>
          <cx:pt idx="23808">4500</cx:pt>
          <cx:pt idx="23809">4000</cx:pt>
          <cx:pt idx="23810">6000</cx:pt>
          <cx:pt idx="23811">7800</cx:pt>
          <cx:pt idx="23812">4900</cx:pt>
          <cx:pt idx="23813">4900</cx:pt>
          <cx:pt idx="23814">4300</cx:pt>
          <cx:pt idx="23815">4000</cx:pt>
          <cx:pt idx="23816">4600</cx:pt>
          <cx:pt idx="23817">6100</cx:pt>
          <cx:pt idx="23818">4900</cx:pt>
          <cx:pt idx="23819">4600</cx:pt>
          <cx:pt idx="23820">6600</cx:pt>
          <cx:pt idx="23821">6400</cx:pt>
          <cx:pt idx="23822">6000</cx:pt>
          <cx:pt idx="23823">6500</cx:pt>
          <cx:pt idx="23824">4600</cx:pt>
          <cx:pt idx="23825">7100</cx:pt>
          <cx:pt idx="23826">5600</cx:pt>
          <cx:pt idx="23827">5500</cx:pt>
          <cx:pt idx="23828">5500</cx:pt>
          <cx:pt idx="23829">8000</cx:pt>
          <cx:pt idx="23830">6300</cx:pt>
          <cx:pt idx="23831">6300</cx:pt>
          <cx:pt idx="23832">7100</cx:pt>
          <cx:pt idx="23833">6200</cx:pt>
          <cx:pt idx="23834">5700</cx:pt>
          <cx:pt idx="23835">4000</cx:pt>
          <cx:pt idx="23836">7600</cx:pt>
          <cx:pt idx="23837">5600</cx:pt>
          <cx:pt idx="23838">4900</cx:pt>
          <cx:pt idx="23839">5600</cx:pt>
          <cx:pt idx="23840">2200</cx:pt>
          <cx:pt idx="23841">4500</cx:pt>
          <cx:pt idx="23842">4000</cx:pt>
          <cx:pt idx="23843">7000</cx:pt>
          <cx:pt idx="23844">8700</cx:pt>
          <cx:pt idx="23845">3600</cx:pt>
          <cx:pt idx="23846">2400</cx:pt>
          <cx:pt idx="23847">2800</cx:pt>
          <cx:pt idx="23848">6100</cx:pt>
          <cx:pt idx="23849">3000</cx:pt>
          <cx:pt idx="23850">5500</cx:pt>
          <cx:pt idx="23851">5300</cx:pt>
          <cx:pt idx="23852">4600</cx:pt>
          <cx:pt idx="23853">13300</cx:pt>
          <cx:pt idx="23854">18700</cx:pt>
          <cx:pt idx="23855">10300</cx:pt>
          <cx:pt idx="23856">5200</cx:pt>
          <cx:pt idx="23857">3800</cx:pt>
          <cx:pt idx="23858">4700</cx:pt>
          <cx:pt idx="23859">4000</cx:pt>
          <cx:pt idx="23860">6000</cx:pt>
          <cx:pt idx="23861">5200</cx:pt>
          <cx:pt idx="23862">5100</cx:pt>
          <cx:pt idx="23863">6900</cx:pt>
          <cx:pt idx="23864">3100</cx:pt>
          <cx:pt idx="23865">3900</cx:pt>
          <cx:pt idx="23866">2900</cx:pt>
          <cx:pt idx="23867">5300</cx:pt>
          <cx:pt idx="23868">3000</cx:pt>
          <cx:pt idx="23869">2700</cx:pt>
          <cx:pt idx="23870">2800</cx:pt>
          <cx:pt idx="23871">2600</cx:pt>
          <cx:pt idx="23872">2400</cx:pt>
          <cx:pt idx="23873">3600</cx:pt>
          <cx:pt idx="23874">1400</cx:pt>
          <cx:pt idx="23875">0</cx:pt>
          <cx:pt idx="23876">5500</cx:pt>
          <cx:pt idx="23877">4900</cx:pt>
          <cx:pt idx="23878">4900</cx:pt>
          <cx:pt idx="23879">4800</cx:pt>
          <cx:pt idx="23880">4800</cx:pt>
          <cx:pt idx="23881">4800</cx:pt>
          <cx:pt idx="23882">4800</cx:pt>
          <cx:pt idx="23883">1500</cx:pt>
          <cx:pt idx="23884">2000</cx:pt>
          <cx:pt idx="23885">1400</cx:pt>
          <cx:pt idx="23886">1200</cx:pt>
          <cx:pt idx="23887">1200</cx:pt>
          <cx:pt idx="23888">1100</cx:pt>
          <cx:pt idx="23889">1900</cx:pt>
          <cx:pt idx="23890">1500</cx:pt>
          <cx:pt idx="23891">1200</cx:pt>
          <cx:pt idx="23892">1500</cx:pt>
          <cx:pt idx="23893">1000</cx:pt>
          <cx:pt idx="23894">1300</cx:pt>
          <cx:pt idx="23895">1800</cx:pt>
          <cx:pt idx="23896">3800</cx:pt>
          <cx:pt idx="23897">4400</cx:pt>
          <cx:pt idx="23898">4000</cx:pt>
          <cx:pt idx="23899">3200</cx:pt>
          <cx:pt idx="23900">500</cx:pt>
          <cx:pt idx="23901">1300</cx:pt>
          <cx:pt idx="23902">700</cx:pt>
          <cx:pt idx="23903">700</cx:pt>
          <cx:pt idx="23904">1600</cx:pt>
          <cx:pt idx="23905">1900</cx:pt>
          <cx:pt idx="23906">700</cx:pt>
          <cx:pt idx="23907">900</cx:pt>
          <cx:pt idx="23908">500</cx:pt>
          <cx:pt idx="23909">800</cx:pt>
          <cx:pt idx="23910">700</cx:pt>
          <cx:pt idx="23911">700</cx:pt>
          <cx:pt idx="23912">3200</cx:pt>
          <cx:pt idx="23913">4100</cx:pt>
          <cx:pt idx="23914">3700</cx:pt>
          <cx:pt idx="23915">3600</cx:pt>
          <cx:pt idx="23916">3000</cx:pt>
          <cx:pt idx="23917">2600</cx:pt>
          <cx:pt idx="23918">2700</cx:pt>
          <cx:pt idx="23919">2600</cx:pt>
          <cx:pt idx="23920">2700</cx:pt>
          <cx:pt idx="23921">2000</cx:pt>
          <cx:pt idx="23922">2100</cx:pt>
          <cx:pt idx="23923">1800</cx:pt>
          <cx:pt idx="23924">2600</cx:pt>
          <cx:pt idx="23925">3400</cx:pt>
          <cx:pt idx="23926">3100</cx:pt>
          <cx:pt idx="23927">2800</cx:pt>
          <cx:pt idx="23928">3400</cx:pt>
          <cx:pt idx="23929">3300</cx:pt>
          <cx:pt idx="23930">2200</cx:pt>
          <cx:pt idx="23931">3300</cx:pt>
          <cx:pt idx="23932">3400</cx:pt>
          <cx:pt idx="23933">3100</cx:pt>
          <cx:pt idx="23934">2000</cx:pt>
          <cx:pt idx="23935">3200</cx:pt>
          <cx:pt idx="23936">2500</cx:pt>
          <cx:pt idx="23937">2100</cx:pt>
          <cx:pt idx="23938">1800</cx:pt>
          <cx:pt idx="23939">4000</cx:pt>
          <cx:pt idx="23940">1600</cx:pt>
          <cx:pt idx="23941">3100</cx:pt>
          <cx:pt idx="23942">5100</cx:pt>
          <cx:pt idx="23943">3200</cx:pt>
          <cx:pt idx="23944">3400</cx:pt>
          <cx:pt idx="23945">500</cx:pt>
          <cx:pt idx="23946">2900</cx:pt>
          <cx:pt idx="23947">1400</cx:pt>
          <cx:pt idx="23948">3500</cx:pt>
          <cx:pt idx="23949">4200</cx:pt>
          <cx:pt idx="23950">3700</cx:pt>
          <cx:pt idx="23951">3700</cx:pt>
          <cx:pt idx="23952">4300</cx:pt>
          <cx:pt idx="23953">4100</cx:pt>
          <cx:pt idx="23954">5900</cx:pt>
          <cx:pt idx="23955">8000</cx:pt>
          <cx:pt idx="23956">4300</cx:pt>
          <cx:pt idx="23957">6800</cx:pt>
          <cx:pt idx="23958">2600</cx:pt>
          <cx:pt idx="23959">2900</cx:pt>
          <cx:pt idx="23960">3700</cx:pt>
          <cx:pt idx="23961">3300</cx:pt>
          <cx:pt idx="23962">2600</cx:pt>
          <cx:pt idx="23963">2000</cx:pt>
          <cx:pt idx="23964">2900</cx:pt>
          <cx:pt idx="23965">2500</cx:pt>
          <cx:pt idx="23966">2600</cx:pt>
          <cx:pt idx="23967">3100</cx:pt>
          <cx:pt idx="23968">2600</cx:pt>
          <cx:pt idx="23969">2600</cx:pt>
          <cx:pt idx="23970">2300</cx:pt>
          <cx:pt idx="23971">2600</cx:pt>
          <cx:pt idx="23972">0</cx:pt>
          <cx:pt idx="23973">0</cx:pt>
          <cx:pt idx="23974">0</cx:pt>
          <cx:pt idx="23975">300</cx:pt>
          <cx:pt idx="23976">1800</cx:pt>
          <cx:pt idx="23977">1900</cx:pt>
          <cx:pt idx="23978">1900</cx:pt>
          <cx:pt idx="23979">0</cx:pt>
          <cx:pt idx="23980">4300</cx:pt>
          <cx:pt idx="23981">2200</cx:pt>
          <cx:pt idx="23982">2400</cx:pt>
          <cx:pt idx="23983">2400</cx:pt>
          <cx:pt idx="23984">4600</cx:pt>
          <cx:pt idx="23985">5300</cx:pt>
          <cx:pt idx="23986">4900</cx:pt>
          <cx:pt idx="23987">4600</cx:pt>
          <cx:pt idx="23988">3900</cx:pt>
          <cx:pt idx="23989">3900</cx:pt>
          <cx:pt idx="23990">1500</cx:pt>
          <cx:pt idx="23991">1600</cx:pt>
          <cx:pt idx="23992">1500</cx:pt>
          <cx:pt idx="23993">1900</cx:pt>
          <cx:pt idx="23994">1500</cx:pt>
          <cx:pt idx="23995">1600</cx:pt>
          <cx:pt idx="23996">8300</cx:pt>
          <cx:pt idx="23997">7800</cx:pt>
          <cx:pt idx="23998">6600</cx:pt>
          <cx:pt idx="23999">5100</cx:pt>
          <cx:pt idx="24000">2800</cx:pt>
          <cx:pt idx="24001">8500</cx:pt>
          <cx:pt idx="24002">6200</cx:pt>
          <cx:pt idx="24003">6100</cx:pt>
          <cx:pt idx="24004">7200</cx:pt>
          <cx:pt idx="24005">7400</cx:pt>
          <cx:pt idx="24006">8500</cx:pt>
          <cx:pt idx="24007">8000</cx:pt>
          <cx:pt idx="24008">8400</cx:pt>
          <cx:pt idx="24009">7800</cx:pt>
          <cx:pt idx="24010">6500</cx:pt>
          <cx:pt idx="24011">8000</cx:pt>
          <cx:pt idx="24012">7200</cx:pt>
          <cx:pt idx="24013">6800</cx:pt>
          <cx:pt idx="24014">7100</cx:pt>
          <cx:pt idx="24015">7800</cx:pt>
          <cx:pt idx="24016">6400</cx:pt>
          <cx:pt idx="24017">7600</cx:pt>
          <cx:pt idx="24018">6500</cx:pt>
          <cx:pt idx="24019">6400</cx:pt>
          <cx:pt idx="24020">4000</cx:pt>
          <cx:pt idx="24021">2300</cx:pt>
          <cx:pt idx="24022">4400</cx:pt>
          <cx:pt idx="24023">2000</cx:pt>
          <cx:pt idx="24024">1400</cx:pt>
          <cx:pt idx="24025">13300</cx:pt>
          <cx:pt idx="24026">600</cx:pt>
          <cx:pt idx="24027">1600</cx:pt>
          <cx:pt idx="24028">1800</cx:pt>
          <cx:pt idx="24029">1200</cx:pt>
          <cx:pt idx="24030">300</cx:pt>
          <cx:pt idx="24031">300</cx:pt>
          <cx:pt idx="24032">200</cx:pt>
          <cx:pt idx="24033">2100</cx:pt>
          <cx:pt idx="24034">2200</cx:pt>
          <cx:pt idx="24035">2100</cx:pt>
          <cx:pt idx="24036">1800</cx:pt>
          <cx:pt idx="24037">1800</cx:pt>
          <cx:pt idx="24038">2400</cx:pt>
          <cx:pt idx="24039">3200</cx:pt>
          <cx:pt idx="24040">2800</cx:pt>
          <cx:pt idx="24041">2900</cx:pt>
          <cx:pt idx="24042">2700</cx:pt>
          <cx:pt idx="24043">4000</cx:pt>
          <cx:pt idx="24044">2800</cx:pt>
          <cx:pt idx="24045">2800</cx:pt>
          <cx:pt idx="24046">3200</cx:pt>
          <cx:pt idx="24047">3000</cx:pt>
          <cx:pt idx="24048">3200</cx:pt>
          <cx:pt idx="24049">3300</cx:pt>
          <cx:pt idx="24050">2300</cx:pt>
          <cx:pt idx="24051">1700</cx:pt>
          <cx:pt idx="24052">1800</cx:pt>
          <cx:pt idx="24053">2000</cx:pt>
          <cx:pt idx="24054">2600</cx:pt>
          <cx:pt idx="24055">1500</cx:pt>
          <cx:pt idx="24056">1900</cx:pt>
          <cx:pt idx="24057">1500</cx:pt>
          <cx:pt idx="24058">2900</cx:pt>
          <cx:pt idx="24059">12000</cx:pt>
          <cx:pt idx="24060">1800</cx:pt>
          <cx:pt idx="24061">1800</cx:pt>
          <cx:pt idx="24062">3000</cx:pt>
          <cx:pt idx="24063">2900</cx:pt>
          <cx:pt idx="24064">2300</cx:pt>
          <cx:pt idx="24065">1500</cx:pt>
          <cx:pt idx="24066">1300</cx:pt>
          <cx:pt idx="24067">2800</cx:pt>
          <cx:pt idx="24068">3500</cx:pt>
          <cx:pt idx="24069">3700</cx:pt>
          <cx:pt idx="24070">400</cx:pt>
          <cx:pt idx="24071">4500</cx:pt>
          <cx:pt idx="24072">9900</cx:pt>
          <cx:pt idx="24073">1700</cx:pt>
          <cx:pt idx="24074">1300</cx:pt>
          <cx:pt idx="24075">300</cx:pt>
          <cx:pt idx="24076">2400</cx:pt>
          <cx:pt idx="24077">3200</cx:pt>
          <cx:pt idx="24078">5300</cx:pt>
          <cx:pt idx="24079">2800</cx:pt>
          <cx:pt idx="24080">3200</cx:pt>
          <cx:pt idx="24081">3200</cx:pt>
          <cx:pt idx="24082">3200</cx:pt>
          <cx:pt idx="24083">2500</cx:pt>
          <cx:pt idx="24084">1900</cx:pt>
          <cx:pt idx="24085">1000</cx:pt>
          <cx:pt idx="24086">2100</cx:pt>
          <cx:pt idx="24087">1600</cx:pt>
          <cx:pt idx="24088">900</cx:pt>
          <cx:pt idx="24089">1000</cx:pt>
          <cx:pt idx="24090">1100</cx:pt>
          <cx:pt idx="24091">1400</cx:pt>
          <cx:pt idx="24092">1000</cx:pt>
          <cx:pt idx="24093">1500</cx:pt>
          <cx:pt idx="24094">1200</cx:pt>
          <cx:pt idx="24095">700</cx:pt>
          <cx:pt idx="24096">600</cx:pt>
          <cx:pt idx="24097">600</cx:pt>
          <cx:pt idx="24098">800</cx:pt>
          <cx:pt idx="24099">2400</cx:pt>
          <cx:pt idx="24100">2600</cx:pt>
          <cx:pt idx="24101">2300</cx:pt>
          <cx:pt idx="24102">7600</cx:pt>
          <cx:pt idx="24103">2800</cx:pt>
          <cx:pt idx="24104">2500</cx:pt>
          <cx:pt idx="24105">2200</cx:pt>
          <cx:pt idx="24106">2200</cx:pt>
          <cx:pt idx="24107">2100</cx:pt>
          <cx:pt idx="24108">2000</cx:pt>
          <cx:pt idx="24109">2100</cx:pt>
          <cx:pt idx="24110">2000</cx:pt>
          <cx:pt idx="24111">5400</cx:pt>
          <cx:pt idx="24112">7900</cx:pt>
          <cx:pt idx="24113">4300</cx:pt>
          <cx:pt idx="24114">5300</cx:pt>
          <cx:pt idx="24115">3800</cx:pt>
          <cx:pt idx="24116">3700</cx:pt>
          <cx:pt idx="24117">3800</cx:pt>
          <cx:pt idx="24118">3500</cx:pt>
          <cx:pt idx="24119">2900</cx:pt>
          <cx:pt idx="24120">3300</cx:pt>
          <cx:pt idx="24121">3300</cx:pt>
          <cx:pt idx="24122">2600</cx:pt>
          <cx:pt idx="24123">3800</cx:pt>
          <cx:pt idx="24124">5400</cx:pt>
          <cx:pt idx="24125">2100</cx:pt>
          <cx:pt idx="24126">2900</cx:pt>
          <cx:pt idx="24127">4800</cx:pt>
          <cx:pt idx="24128">1700</cx:pt>
          <cx:pt idx="24129">3600</cx:pt>
          <cx:pt idx="24130">2500</cx:pt>
          <cx:pt idx="24131">2600</cx:pt>
          <cx:pt idx="24132">2600</cx:pt>
          <cx:pt idx="24133">2700</cx:pt>
          <cx:pt idx="24134">2900</cx:pt>
          <cx:pt idx="24135">1000</cx:pt>
          <cx:pt idx="24136">1200</cx:pt>
          <cx:pt idx="24137">900</cx:pt>
          <cx:pt idx="24138">700</cx:pt>
          <cx:pt idx="24139">700</cx:pt>
          <cx:pt idx="24140">500</cx:pt>
          <cx:pt idx="24141">700</cx:pt>
          <cx:pt idx="24142">1500</cx:pt>
          <cx:pt idx="24143">0</cx:pt>
          <cx:pt idx="24144">400</cx:pt>
          <cx:pt idx="24145">500</cx:pt>
          <cx:pt idx="24146">700</cx:pt>
          <cx:pt idx="24147">3800</cx:pt>
          <cx:pt idx="24148">4800</cx:pt>
          <cx:pt idx="24149">3900</cx:pt>
          <cx:pt idx="24150">4000</cx:pt>
          <cx:pt idx="24151">5200</cx:pt>
          <cx:pt idx="24152">3700</cx:pt>
          <cx:pt idx="24153">5100</cx:pt>
          <cx:pt idx="24154">4600</cx:pt>
          <cx:pt idx="24155">5300</cx:pt>
          <cx:pt idx="24156">3700</cx:pt>
          <cx:pt idx="24157">5600</cx:pt>
          <cx:pt idx="24158">4400</cx:pt>
          <cx:pt idx="24159">3100</cx:pt>
          <cx:pt idx="24160">2600</cx:pt>
          <cx:pt idx="24161">3900</cx:pt>
          <cx:pt idx="24162">2500</cx:pt>
          <cx:pt idx="24163">3400</cx:pt>
          <cx:pt idx="24164">3100</cx:pt>
          <cx:pt idx="24165">2100</cx:pt>
          <cx:pt idx="24166">1800</cx:pt>
          <cx:pt idx="24167">1400</cx:pt>
          <cx:pt idx="24168">1100</cx:pt>
          <cx:pt idx="24169">700</cx:pt>
          <cx:pt idx="24170">2100</cx:pt>
          <cx:pt idx="24171">1100</cx:pt>
          <cx:pt idx="24172">1000</cx:pt>
          <cx:pt idx="24173">500</cx:pt>
          <cx:pt idx="24174">400</cx:pt>
          <cx:pt idx="24175">0</cx:pt>
          <cx:pt idx="24176">0</cx:pt>
          <cx:pt idx="24177">0</cx:pt>
          <cx:pt idx="24178">0</cx:pt>
          <cx:pt idx="24179">5500</cx:pt>
          <cx:pt idx="24180">3200</cx:pt>
          <cx:pt idx="24181">4600</cx:pt>
          <cx:pt idx="24182">3700</cx:pt>
          <cx:pt idx="24183">4000</cx:pt>
          <cx:pt idx="24184">3500</cx:pt>
          <cx:pt idx="24185">3400</cx:pt>
          <cx:pt idx="24186">4400</cx:pt>
          <cx:pt idx="24187">3300</cx:pt>
          <cx:pt idx="24188">3500</cx:pt>
          <cx:pt idx="24189">2800</cx:pt>
          <cx:pt idx="24190">1500</cx:pt>
          <cx:pt idx="24191">1800</cx:pt>
          <cx:pt idx="24192">0</cx:pt>
          <cx:pt idx="24193">600</cx:pt>
          <cx:pt idx="24194">1200</cx:pt>
          <cx:pt idx="24195">600</cx:pt>
          <cx:pt idx="24196">400</cx:pt>
          <cx:pt idx="24197">300</cx:pt>
          <cx:pt idx="24198">1200</cx:pt>
          <cx:pt idx="24199">3100</cx:pt>
          <cx:pt idx="24200">1900</cx:pt>
          <cx:pt idx="24201">1900</cx:pt>
          <cx:pt idx="24202">1800</cx:pt>
          <cx:pt idx="24203">2300</cx:pt>
          <cx:pt idx="24204">2100</cx:pt>
          <cx:pt idx="24205">900</cx:pt>
          <cx:pt idx="24206">1000</cx:pt>
          <cx:pt idx="24207">900</cx:pt>
          <cx:pt idx="24208">900</cx:pt>
          <cx:pt idx="24209">1800</cx:pt>
          <cx:pt idx="24210">1000</cx:pt>
          <cx:pt idx="24211">1500</cx:pt>
          <cx:pt idx="24212">1000</cx:pt>
          <cx:pt idx="24213">800</cx:pt>
          <cx:pt idx="24214">1100</cx:pt>
          <cx:pt idx="24215">900</cx:pt>
          <cx:pt idx="24216">700</cx:pt>
          <cx:pt idx="24217">4400</cx:pt>
          <cx:pt idx="24218">4900</cx:pt>
          <cx:pt idx="24219">3600</cx:pt>
          <cx:pt idx="24220">5800</cx:pt>
          <cx:pt idx="24221">4300</cx:pt>
          <cx:pt idx="24222">4800</cx:pt>
          <cx:pt idx="24223">5300</cx:pt>
          <cx:pt idx="24224">3800</cx:pt>
          <cx:pt idx="24225">5100</cx:pt>
          <cx:pt idx="24226">5000</cx:pt>
          <cx:pt idx="24227">5000</cx:pt>
          <cx:pt idx="24228">5300</cx:pt>
          <cx:pt idx="24229">4600</cx:pt>
          <cx:pt idx="24230">4500</cx:pt>
          <cx:pt idx="24231">3700</cx:pt>
          <cx:pt idx="24232">4400</cx:pt>
          <cx:pt idx="24233">6000</cx:pt>
          <cx:pt idx="24234">4100</cx:pt>
          <cx:pt idx="24235">6500</cx:pt>
          <cx:pt idx="24236">5600</cx:pt>
          <cx:pt idx="24237">3400</cx:pt>
          <cx:pt idx="24238">6000</cx:pt>
          <cx:pt idx="24239">1600</cx:pt>
          <cx:pt idx="24240">4600</cx:pt>
          <cx:pt idx="24241">6300</cx:pt>
          <cx:pt idx="24242">5500</cx:pt>
          <cx:pt idx="24243">7100</cx:pt>
          <cx:pt idx="24244">4700</cx:pt>
          <cx:pt idx="24245">6200</cx:pt>
          <cx:pt idx="24246">4700</cx:pt>
          <cx:pt idx="24247">6900</cx:pt>
          <cx:pt idx="24248">6400</cx:pt>
          <cx:pt idx="24249">6000</cx:pt>
          <cx:pt idx="24250">5600</cx:pt>
          <cx:pt idx="24251">5800</cx:pt>
          <cx:pt idx="24252">3500</cx:pt>
          <cx:pt idx="24253">2400</cx:pt>
          <cx:pt idx="24254">3300</cx:pt>
          <cx:pt idx="24255">3800</cx:pt>
          <cx:pt idx="24256">1700</cx:pt>
          <cx:pt idx="24257">1800</cx:pt>
          <cx:pt idx="24258">2300</cx:pt>
          <cx:pt idx="24259">1700</cx:pt>
          <cx:pt idx="24260">2400</cx:pt>
          <cx:pt idx="24261">1900</cx:pt>
          <cx:pt idx="24262">2200</cx:pt>
          <cx:pt idx="24263">1800</cx:pt>
          <cx:pt idx="24264">11400</cx:pt>
          <cx:pt idx="24265">2400</cx:pt>
          <cx:pt idx="24266">10200</cx:pt>
          <cx:pt idx="24267">4500</cx:pt>
          <cx:pt idx="24268">6700</cx:pt>
          <cx:pt idx="24269">6700</cx:pt>
          <cx:pt idx="24270">4300</cx:pt>
          <cx:pt idx="24271">5800</cx:pt>
          <cx:pt idx="24272">4500</cx:pt>
          <cx:pt idx="24273">4800</cx:pt>
          <cx:pt idx="24274">5000</cx:pt>
          <cx:pt idx="24275">5700</cx:pt>
          <cx:pt idx="24276">0</cx:pt>
          <cx:pt idx="24277">0</cx:pt>
          <cx:pt idx="24278">300</cx:pt>
          <cx:pt idx="24279">1600</cx:pt>
          <cx:pt idx="24280">100</cx:pt>
          <cx:pt idx="24281">500</cx:pt>
          <cx:pt idx="24282">1100</cx:pt>
          <cx:pt idx="24283">1200</cx:pt>
          <cx:pt idx="24284">1300</cx:pt>
          <cx:pt idx="24285">1200</cx:pt>
          <cx:pt idx="24286">500</cx:pt>
          <cx:pt idx="24287">10300</cx:pt>
          <cx:pt idx="24288">4000</cx:pt>
          <cx:pt idx="24289">3200</cx:pt>
          <cx:pt idx="24290">3800</cx:pt>
          <cx:pt idx="24291">2300</cx:pt>
          <cx:pt idx="24292">1400</cx:pt>
          <cx:pt idx="24293">2600</cx:pt>
          <cx:pt idx="24294">2300</cx:pt>
          <cx:pt idx="24295">3300</cx:pt>
          <cx:pt idx="24296">3600</cx:pt>
          <cx:pt idx="24297">5400</cx:pt>
          <cx:pt idx="24298">2300</cx:pt>
          <cx:pt idx="24299">3500</cx:pt>
          <cx:pt idx="24300">4700</cx:pt>
          <cx:pt idx="24301">5000</cx:pt>
          <cx:pt idx="24302">4600</cx:pt>
          <cx:pt idx="24303">3900</cx:pt>
          <cx:pt idx="24304">2800</cx:pt>
          <cx:pt idx="24305">3200</cx:pt>
          <cx:pt idx="24306">4200</cx:pt>
          <cx:pt idx="24307">4600</cx:pt>
          <cx:pt idx="24308">4200</cx:pt>
          <cx:pt idx="24309">2600</cx:pt>
          <cx:pt idx="24310">3400</cx:pt>
          <cx:pt idx="24311">600</cx:pt>
          <cx:pt idx="24312">100</cx:pt>
          <cx:pt idx="24313">800</cx:pt>
          <cx:pt idx="24314">800</cx:pt>
          <cx:pt idx="24315">1000</cx:pt>
          <cx:pt idx="24316">800</cx:pt>
          <cx:pt idx="24317">700</cx:pt>
          <cx:pt idx="24318">1500</cx:pt>
          <cx:pt idx="24319">1200</cx:pt>
          <cx:pt idx="24320">1600</cx:pt>
          <cx:pt idx="24321">2300</cx:pt>
          <cx:pt idx="24322">2000</cx:pt>
          <cx:pt idx="24323">2500</cx:pt>
          <cx:pt idx="24324">3100</cx:pt>
          <cx:pt idx="24325">2300</cx:pt>
          <cx:pt idx="24326">2400</cx:pt>
          <cx:pt idx="24327">3800</cx:pt>
          <cx:pt idx="24328">1400</cx:pt>
          <cx:pt idx="24329">2800</cx:pt>
          <cx:pt idx="24330">1500</cx:pt>
          <cx:pt idx="24331">2000</cx:pt>
          <cx:pt idx="24332">2200</cx:pt>
          <cx:pt idx="24333">2400</cx:pt>
          <cx:pt idx="24334">2400</cx:pt>
          <cx:pt idx="24335">1300</cx:pt>
          <cx:pt idx="24336">800</cx:pt>
          <cx:pt idx="24337">1600</cx:pt>
          <cx:pt idx="24338">3500</cx:pt>
          <cx:pt idx="24339">1400</cx:pt>
          <cx:pt idx="24340">900</cx:pt>
          <cx:pt idx="24341">2500</cx:pt>
          <cx:pt idx="24342">2500</cx:pt>
          <cx:pt idx="24343">1400</cx:pt>
          <cx:pt idx="24344">1400</cx:pt>
          <cx:pt idx="24345">2500</cx:pt>
          <cx:pt idx="24346">2000</cx:pt>
          <cx:pt idx="24347">600</cx:pt>
          <cx:pt idx="24348">1200</cx:pt>
          <cx:pt idx="24349">1500</cx:pt>
          <cx:pt idx="24350">1100</cx:pt>
          <cx:pt idx="24351">900</cx:pt>
          <cx:pt idx="24352">1200</cx:pt>
          <cx:pt idx="24353">900</cx:pt>
          <cx:pt idx="24354">1100</cx:pt>
          <cx:pt idx="24355">800</cx:pt>
          <cx:pt idx="24356">700</cx:pt>
          <cx:pt idx="24357">1000</cx:pt>
          <cx:pt idx="24358">600</cx:pt>
          <cx:pt idx="24359">1200</cx:pt>
          <cx:pt idx="24360">2000</cx:pt>
          <cx:pt idx="24361">1500</cx:pt>
          <cx:pt idx="24362">2900</cx:pt>
          <cx:pt idx="24363">500</cx:pt>
          <cx:pt idx="24364">1800</cx:pt>
          <cx:pt idx="24365">0</cx:pt>
          <cx:pt idx="24366">0</cx:pt>
          <cx:pt idx="24367">100</cx:pt>
          <cx:pt idx="24368">0</cx:pt>
          <cx:pt idx="24369">0</cx:pt>
          <cx:pt idx="24370">0</cx:pt>
          <cx:pt idx="24371">100</cx:pt>
          <cx:pt idx="24372">700</cx:pt>
          <cx:pt idx="24373">1000</cx:pt>
          <cx:pt idx="24374">800</cx:pt>
          <cx:pt idx="24375">1200</cx:pt>
          <cx:pt idx="24376">1000</cx:pt>
          <cx:pt idx="24377">800</cx:pt>
          <cx:pt idx="24378">700</cx:pt>
          <cx:pt idx="24379">2000</cx:pt>
          <cx:pt idx="24380">700</cx:pt>
          <cx:pt idx="24381">200</cx:pt>
          <cx:pt idx="24382">1200</cx:pt>
          <cx:pt idx="24383">900</cx:pt>
          <cx:pt idx="24384">4200</cx:pt>
          <cx:pt idx="24385">4600</cx:pt>
          <cx:pt idx="24386">3500</cx:pt>
          <cx:pt idx="24387">3800</cx:pt>
          <cx:pt idx="24388">5100</cx:pt>
          <cx:pt idx="24389">4300</cx:pt>
          <cx:pt idx="24390">4400</cx:pt>
          <cx:pt idx="24391">5200</cx:pt>
          <cx:pt idx="24392">4900</cx:pt>
          <cx:pt idx="24393">4600</cx:pt>
          <cx:pt idx="24394">3600</cx:pt>
          <cx:pt idx="24395">3900</cx:pt>
          <cx:pt idx="24396">3800</cx:pt>
          <cx:pt idx="24397">3600</cx:pt>
          <cx:pt idx="24398">2700</cx:pt>
          <cx:pt idx="24399">3300</cx:pt>
          <cx:pt idx="24400">3700</cx:pt>
          <cx:pt idx="24401">3200</cx:pt>
          <cx:pt idx="24402">1900</cx:pt>
          <cx:pt idx="24403">3300</cx:pt>
          <cx:pt idx="24404">3100</cx:pt>
          <cx:pt idx="24405">2300</cx:pt>
          <cx:pt idx="24406">3800</cx:pt>
          <cx:pt idx="24407">3100</cx:pt>
          <cx:pt idx="24408">2400</cx:pt>
          <cx:pt idx="24409">3100</cx:pt>
          <cx:pt idx="24410">2500</cx:pt>
          <cx:pt idx="24411">2800</cx:pt>
          <cx:pt idx="24412">2400</cx:pt>
          <cx:pt idx="24413">2400</cx:pt>
          <cx:pt idx="24414">2000</cx:pt>
          <cx:pt idx="24415">1900</cx:pt>
          <cx:pt idx="24416">2300</cx:pt>
          <cx:pt idx="24417">2200</cx:pt>
          <cx:pt idx="24418">2300</cx:pt>
          <cx:pt idx="24419">2500</cx:pt>
          <cx:pt idx="24420">4200</cx:pt>
          <cx:pt idx="24421">5300</cx:pt>
          <cx:pt idx="24422">4000</cx:pt>
          <cx:pt idx="24423">4400</cx:pt>
          <cx:pt idx="24424">3100</cx:pt>
          <cx:pt idx="24425">5100</cx:pt>
          <cx:pt idx="24426">5200</cx:pt>
          <cx:pt idx="24427">3500</cx:pt>
          <cx:pt idx="24428">3500</cx:pt>
          <cx:pt idx="24429">3200</cx:pt>
          <cx:pt idx="24430">2800</cx:pt>
          <cx:pt idx="24431">3100</cx:pt>
          <cx:pt idx="24432">3500</cx:pt>
          <cx:pt idx="24433">3700</cx:pt>
          <cx:pt idx="24434">3200</cx:pt>
          <cx:pt idx="24435">3500</cx:pt>
          <cx:pt idx="24436">4100</cx:pt>
          <cx:pt idx="24437">4900</cx:pt>
          <cx:pt idx="24438">5200</cx:pt>
          <cx:pt idx="24439">4000</cx:pt>
          <cx:pt idx="24440">3900</cx:pt>
          <cx:pt idx="24441">3200</cx:pt>
          <cx:pt idx="24442">4800</cx:pt>
          <cx:pt idx="24443">4600</cx:pt>
          <cx:pt idx="24444">800</cx:pt>
          <cx:pt idx="24445">1100</cx:pt>
          <cx:pt idx="24446">1200</cx:pt>
          <cx:pt idx="24447">1000</cx:pt>
          <cx:pt idx="24448">3000</cx:pt>
          <cx:pt idx="24449">1800</cx:pt>
          <cx:pt idx="24450">700</cx:pt>
          <cx:pt idx="24451">3800</cx:pt>
          <cx:pt idx="24452">1100</cx:pt>
          <cx:pt idx="24453">500</cx:pt>
          <cx:pt idx="24454">1100</cx:pt>
          <cx:pt idx="24455">1400</cx:pt>
          <cx:pt idx="24456">4900</cx:pt>
          <cx:pt idx="24457">3400</cx:pt>
          <cx:pt idx="24458">4200</cx:pt>
          <cx:pt idx="24459">4300</cx:pt>
          <cx:pt idx="24460">3900</cx:pt>
          <cx:pt idx="24461">4100</cx:pt>
          <cx:pt idx="24462">4500</cx:pt>
          <cx:pt idx="24463">4200</cx:pt>
          <cx:pt idx="24464">3900</cx:pt>
          <cx:pt idx="24465">3800</cx:pt>
          <cx:pt idx="24466">4200</cx:pt>
          <cx:pt idx="24467">3700</cx:pt>
          <cx:pt idx="24468">1300</cx:pt>
          <cx:pt idx="24469">1900</cx:pt>
          <cx:pt idx="24470">600</cx:pt>
          <cx:pt idx="24471">1000</cx:pt>
          <cx:pt idx="24472">1400</cx:pt>
          <cx:pt idx="24473">1100</cx:pt>
          <cx:pt idx="24474">1600</cx:pt>
          <cx:pt idx="24475">900</cx:pt>
          <cx:pt idx="24476">900</cx:pt>
          <cx:pt idx="24477">1000</cx:pt>
          <cx:pt idx="24478">1200</cx:pt>
          <cx:pt idx="24479">1000</cx:pt>
          <cx:pt idx="24480">2200</cx:pt>
          <cx:pt idx="24481">2800</cx:pt>
          <cx:pt idx="24482">2500</cx:pt>
          <cx:pt idx="24483">1300</cx:pt>
          <cx:pt idx="24484">0</cx:pt>
          <cx:pt idx="24485">0</cx:pt>
          <cx:pt idx="24486">300</cx:pt>
          <cx:pt idx="24487">2500</cx:pt>
          <cx:pt idx="24488">2600</cx:pt>
          <cx:pt idx="24489">5200</cx:pt>
          <cx:pt idx="24490">2200</cx:pt>
          <cx:pt idx="24491">4000</cx:pt>
          <cx:pt idx="24492">2300</cx:pt>
          <cx:pt idx="24493">2700</cx:pt>
          <cx:pt idx="24494">2000</cx:pt>
          <cx:pt idx="24495">4000</cx:pt>
          <cx:pt idx="24496">3300</cx:pt>
          <cx:pt idx="24497">900</cx:pt>
          <cx:pt idx="24498">2100</cx:pt>
          <cx:pt idx="24499">1700</cx:pt>
          <cx:pt idx="24500">1500</cx:pt>
          <cx:pt idx="24501">1300</cx:pt>
          <cx:pt idx="24502">1300</cx:pt>
          <cx:pt idx="24503">1500</cx:pt>
          <cx:pt idx="24504">800</cx:pt>
          <cx:pt idx="24505">1600</cx:pt>
          <cx:pt idx="24506">1400</cx:pt>
          <cx:pt idx="24507">2000</cx:pt>
          <cx:pt idx="24508">700</cx:pt>
          <cx:pt idx="24509">300</cx:pt>
          <cx:pt idx="24510">1400</cx:pt>
          <cx:pt idx="24511">1100</cx:pt>
          <cx:pt idx="24512">1500</cx:pt>
          <cx:pt idx="24513">200</cx:pt>
          <cx:pt idx="24514">100</cx:pt>
          <cx:pt idx="24515">1200</cx:pt>
          <cx:pt idx="24516">800</cx:pt>
          <cx:pt idx="24517">1200</cx:pt>
          <cx:pt idx="24518">1300</cx:pt>
          <cx:pt idx="24519">1300</cx:pt>
          <cx:pt idx="24520">1100</cx:pt>
          <cx:pt idx="24521">1300</cx:pt>
          <cx:pt idx="24522">1300</cx:pt>
          <cx:pt idx="24523">1500</cx:pt>
          <cx:pt idx="24524">1000</cx:pt>
          <cx:pt idx="24525">1000</cx:pt>
          <cx:pt idx="24526">1200</cx:pt>
          <cx:pt idx="24527">5000</cx:pt>
          <cx:pt idx="24528">6500</cx:pt>
          <cx:pt idx="24529">5900</cx:pt>
          <cx:pt idx="24530">6400</cx:pt>
          <cx:pt idx="24531">4300</cx:pt>
          <cx:pt idx="24532">4000</cx:pt>
          <cx:pt idx="24533">4900</cx:pt>
          <cx:pt idx="24534">4000</cx:pt>
          <cx:pt idx="24535">3800</cx:pt>
          <cx:pt idx="24536">4600</cx:pt>
          <cx:pt idx="24537">3800</cx:pt>
          <cx:pt idx="24538">3400</cx:pt>
          <cx:pt idx="24539">1500</cx:pt>
          <cx:pt idx="24540">2100</cx:pt>
          <cx:pt idx="24541">1800</cx:pt>
          <cx:pt idx="24542">1700</cx:pt>
          <cx:pt idx="24543">1800</cx:pt>
          <cx:pt idx="24544">1800</cx:pt>
          <cx:pt idx="24545">1500</cx:pt>
          <cx:pt idx="24546">1300</cx:pt>
          <cx:pt idx="24547">1500</cx:pt>
          <cx:pt idx="24548">1100</cx:pt>
          <cx:pt idx="24549">1300</cx:pt>
          <cx:pt idx="24550">1200</cx:pt>
          <cx:pt idx="24551">2700</cx:pt>
          <cx:pt idx="24552">3900</cx:pt>
          <cx:pt idx="24553">7700</cx:pt>
          <cx:pt idx="24554">11100</cx:pt>
          <cx:pt idx="24555">2000</cx:pt>
          <cx:pt idx="24556">1700</cx:pt>
          <cx:pt idx="24557">2900</cx:pt>
          <cx:pt idx="24558">2100</cx:pt>
          <cx:pt idx="24559">2400</cx:pt>
          <cx:pt idx="24560">1800</cx:pt>
          <cx:pt idx="24561">2000</cx:pt>
          <cx:pt idx="24562">5400</cx:pt>
          <cx:pt idx="24563">1200</cx:pt>
          <cx:pt idx="24564">3100</cx:pt>
          <cx:pt idx="24565">2000</cx:pt>
          <cx:pt idx="24566">3200</cx:pt>
          <cx:pt idx="24567">4300</cx:pt>
          <cx:pt idx="24568">2900</cx:pt>
          <cx:pt idx="24569">2500</cx:pt>
          <cx:pt idx="24570">1500</cx:pt>
          <cx:pt idx="24571">100</cx:pt>
          <cx:pt idx="24572">200</cx:pt>
          <cx:pt idx="24573">200</cx:pt>
          <cx:pt idx="24574">1600</cx:pt>
          <cx:pt idx="24575">2000</cx:pt>
          <cx:pt idx="24576">2000</cx:pt>
          <cx:pt idx="24577">1700</cx:pt>
          <cx:pt idx="24578">2200</cx:pt>
          <cx:pt idx="24579">4600</cx:pt>
          <cx:pt idx="24580">900</cx:pt>
          <cx:pt idx="24581">1900</cx:pt>
          <cx:pt idx="24582">1500</cx:pt>
          <cx:pt idx="24583">15000</cx:pt>
          <cx:pt idx="24584">8900</cx:pt>
          <cx:pt idx="24585">2300</cx:pt>
          <cx:pt idx="24586">5200</cx:pt>
          <cx:pt idx="24587">5000</cx:pt>
          <cx:pt idx="24588">6700</cx:pt>
          <cx:pt idx="24589">1600</cx:pt>
          <cx:pt idx="24590">2100</cx:pt>
          <cx:pt idx="24591">0</cx:pt>
          <cx:pt idx="24592">4900</cx:pt>
          <cx:pt idx="24593">2700</cx:pt>
          <cx:pt idx="24594">5400</cx:pt>
          <cx:pt idx="24595">600</cx:pt>
          <cx:pt idx="24596">0</cx:pt>
          <cx:pt idx="24597">3300</cx:pt>
          <cx:pt idx="24598">5000</cx:pt>
          <cx:pt idx="24599">5700</cx:pt>
          <cx:pt idx="24600">1000</cx:pt>
          <cx:pt idx="24601">4600</cx:pt>
          <cx:pt idx="24602">4900</cx:pt>
          <cx:pt idx="24603">5300</cx:pt>
          <cx:pt idx="24604">5100</cx:pt>
          <cx:pt idx="24605">4900</cx:pt>
          <cx:pt idx="24606">5100</cx:pt>
          <cx:pt idx="24607">4100</cx:pt>
          <cx:pt idx="24608">3900</cx:pt>
          <cx:pt idx="24609">4900</cx:pt>
          <cx:pt idx="24610">3800</cx:pt>
          <cx:pt idx="24611">3700</cx:pt>
          <cx:pt idx="24612">2900</cx:pt>
          <cx:pt idx="24613">3100</cx:pt>
          <cx:pt idx="24614">2400</cx:pt>
          <cx:pt idx="24615">2500</cx:pt>
          <cx:pt idx="24616">2600</cx:pt>
          <cx:pt idx="24617">2600</cx:pt>
          <cx:pt idx="24618">1600</cx:pt>
          <cx:pt idx="24619">3900</cx:pt>
          <cx:pt idx="24620">2800</cx:pt>
          <cx:pt idx="24621">3700</cx:pt>
          <cx:pt idx="24622">1700</cx:pt>
          <cx:pt idx="24623">1800</cx:pt>
          <cx:pt idx="24624">2200</cx:pt>
          <cx:pt idx="24625">1000</cx:pt>
          <cx:pt idx="24626">1300</cx:pt>
          <cx:pt idx="24627">900</cx:pt>
          <cx:pt idx="24628">2300</cx:pt>
          <cx:pt idx="24629">1400</cx:pt>
          <cx:pt idx="24630">1500</cx:pt>
          <cx:pt idx="24631">1400</cx:pt>
          <cx:pt idx="24632">1700</cx:pt>
          <cx:pt idx="24633">1800</cx:pt>
          <cx:pt idx="24634">500</cx:pt>
          <cx:pt idx="24635">1800</cx:pt>
          <cx:pt idx="24636">1000</cx:pt>
          <cx:pt idx="24637">1000</cx:pt>
          <cx:pt idx="24638">1300</cx:pt>
          <cx:pt idx="24639">1100</cx:pt>
          <cx:pt idx="24640">1000</cx:pt>
          <cx:pt idx="24641">1600</cx:pt>
          <cx:pt idx="24642">1200</cx:pt>
          <cx:pt idx="24643">1100</cx:pt>
          <cx:pt idx="24644">1300</cx:pt>
          <cx:pt idx="24645">1000</cx:pt>
          <cx:pt idx="24646">5200</cx:pt>
          <cx:pt idx="24647">3900</cx:pt>
          <cx:pt idx="24648">6400</cx:pt>
          <cx:pt idx="24649">4700</cx:pt>
          <cx:pt idx="24650">1800</cx:pt>
          <cx:pt idx="24651">4700</cx:pt>
          <cx:pt idx="24652">2000</cx:pt>
          <cx:pt idx="24653">3500</cx:pt>
          <cx:pt idx="24654">2200</cx:pt>
          <cx:pt idx="24655">4900</cx:pt>
          <cx:pt idx="24656">1800</cx:pt>
          <cx:pt idx="24657">2000</cx:pt>
          <cx:pt idx="24658">1200</cx:pt>
          <cx:pt idx="24659">4900</cx:pt>
          <cx:pt idx="24660">4800</cx:pt>
          <cx:pt idx="24661">7400</cx:pt>
          <cx:pt idx="24662">6600</cx:pt>
          <cx:pt idx="24663">5800</cx:pt>
          <cx:pt idx="24664">5200</cx:pt>
          <cx:pt idx="24665">7400</cx:pt>
          <cx:pt idx="24666">5700</cx:pt>
          <cx:pt idx="24667">6100</cx:pt>
          <cx:pt idx="24668">6900</cx:pt>
          <cx:pt idx="24669">2200</cx:pt>
          <cx:pt idx="24670">1500</cx:pt>
          <cx:pt idx="24671">3500</cx:pt>
          <cx:pt idx="24672">3400</cx:pt>
          <cx:pt idx="24673">3400</cx:pt>
          <cx:pt idx="24674">1900</cx:pt>
          <cx:pt idx="24675">3700</cx:pt>
          <cx:pt idx="24676">3500</cx:pt>
          <cx:pt idx="24677">3500</cx:pt>
          <cx:pt idx="24678">3900</cx:pt>
          <cx:pt idx="24679">6200</cx:pt>
          <cx:pt idx="24680">5900</cx:pt>
          <cx:pt idx="24681">6300</cx:pt>
          <cx:pt idx="24682">5200</cx:pt>
          <cx:pt idx="24683">6200</cx:pt>
          <cx:pt idx="24684">5700</cx:pt>
          <cx:pt idx="24685">7300</cx:pt>
          <cx:pt idx="24686">4400</cx:pt>
          <cx:pt idx="24687">6100</cx:pt>
          <cx:pt idx="24688">3500</cx:pt>
          <cx:pt idx="24689">5600</cx:pt>
          <cx:pt idx="24690">7900</cx:pt>
          <cx:pt idx="24691">1900</cx:pt>
          <cx:pt idx="24692">5100</cx:pt>
          <cx:pt idx="24693">5600</cx:pt>
          <cx:pt idx="24694">3900</cx:pt>
          <cx:pt idx="24695">4900</cx:pt>
          <cx:pt idx="24696">6200</cx:pt>
          <cx:pt idx="24697">1900</cx:pt>
          <cx:pt idx="24698">6900</cx:pt>
          <cx:pt idx="24699">5700</cx:pt>
          <cx:pt idx="24700">7400</cx:pt>
          <cx:pt idx="24701">1900</cx:pt>
          <cx:pt idx="24702">5500</cx:pt>
          <cx:pt idx="24703">4700</cx:pt>
          <cx:pt idx="24704">6300</cx:pt>
          <cx:pt idx="24705">5600</cx:pt>
          <cx:pt idx="24706">700</cx:pt>
          <cx:pt idx="24707">700</cx:pt>
          <cx:pt idx="24708">500</cx:pt>
          <cx:pt idx="24709">1200</cx:pt>
          <cx:pt idx="24710">4500</cx:pt>
          <cx:pt idx="24711">1600</cx:pt>
          <cx:pt idx="24712">1100</cx:pt>
          <cx:pt idx="24713">3600</cx:pt>
          <cx:pt idx="24714">2200</cx:pt>
          <cx:pt idx="24715">200</cx:pt>
          <cx:pt idx="24716">300</cx:pt>
          <cx:pt idx="24717">800</cx:pt>
          <cx:pt idx="24718">1200</cx:pt>
          <cx:pt idx="24719">1700</cx:pt>
          <cx:pt idx="24720">3000</cx:pt>
          <cx:pt idx="24721">4500</cx:pt>
          <cx:pt idx="24722">4200</cx:pt>
          <cx:pt idx="24723">3100</cx:pt>
          <cx:pt idx="24724">1800</cx:pt>
          <cx:pt idx="24725">400</cx:pt>
          <cx:pt idx="24726">0</cx:pt>
          <cx:pt idx="24727">1100</cx:pt>
          <cx:pt idx="24728">200</cx:pt>
          <cx:pt idx="24729">500</cx:pt>
          <cx:pt idx="24730">700</cx:pt>
          <cx:pt idx="24731">2600</cx:pt>
          <cx:pt idx="24732">2100</cx:pt>
          <cx:pt idx="24733">1800</cx:pt>
          <cx:pt idx="24734">2300</cx:pt>
          <cx:pt idx="24735">2200</cx:pt>
          <cx:pt idx="24736">2300</cx:pt>
          <cx:pt idx="24737">2400</cx:pt>
          <cx:pt idx="24738">1500</cx:pt>
          <cx:pt idx="24739">3000</cx:pt>
          <cx:pt idx="24740">2700</cx:pt>
          <cx:pt idx="24741">3200</cx:pt>
          <cx:pt idx="24742">2800</cx:pt>
          <cx:pt idx="24743">100</cx:pt>
          <cx:pt idx="24744">100</cx:pt>
          <cx:pt idx="24745">100</cx:pt>
          <cx:pt idx="24746">400</cx:pt>
          <cx:pt idx="24747">100</cx:pt>
          <cx:pt idx="24748">0</cx:pt>
          <cx:pt idx="24749">100</cx:pt>
          <cx:pt idx="24750">0</cx:pt>
          <cx:pt idx="24751">0</cx:pt>
          <cx:pt idx="24752">0</cx:pt>
          <cx:pt idx="24753">0</cx:pt>
          <cx:pt idx="24754">13600</cx:pt>
          <cx:pt idx="24755">1900</cx:pt>
          <cx:pt idx="24756">2200</cx:pt>
          <cx:pt idx="24757">1600</cx:pt>
          <cx:pt idx="24758">1600</cx:pt>
          <cx:pt idx="24759">1600</cx:pt>
          <cx:pt idx="24760">1500</cx:pt>
          <cx:pt idx="24761">700</cx:pt>
          <cx:pt idx="24762">1200</cx:pt>
          <cx:pt idx="24763">700</cx:pt>
          <cx:pt idx="24764">900</cx:pt>
          <cx:pt idx="24765">1500</cx:pt>
          <cx:pt idx="24766">1700</cx:pt>
          <cx:pt idx="24767">3300</cx:pt>
          <cx:pt idx="24768">800</cx:pt>
          <cx:pt idx="24769">800</cx:pt>
          <cx:pt idx="24770">4000</cx:pt>
          <cx:pt idx="24771">8000</cx:pt>
          <cx:pt idx="24772">2700</cx:pt>
          <cx:pt idx="24773">7100</cx:pt>
          <cx:pt idx="24774">5700</cx:pt>
          <cx:pt idx="24775">3600</cx:pt>
          <cx:pt idx="24776">4300</cx:pt>
          <cx:pt idx="24777">5100</cx:pt>
          <cx:pt idx="24778">6200</cx:pt>
          <cx:pt idx="24779">3900</cx:pt>
          <cx:pt idx="24780">4600</cx:pt>
          <cx:pt idx="24781">4900</cx:pt>
          <cx:pt idx="24782">4100</cx:pt>
          <cx:pt idx="24783">2800</cx:pt>
          <cx:pt idx="24784">5000</cx:pt>
          <cx:pt idx="24785">3500</cx:pt>
          <cx:pt idx="24786">3200</cx:pt>
          <cx:pt idx="24787">6200</cx:pt>
          <cx:pt idx="24788">2200</cx:pt>
          <cx:pt idx="24789">3700</cx:pt>
          <cx:pt idx="24790">5400</cx:pt>
          <cx:pt idx="24791">7200</cx:pt>
          <cx:pt idx="24792">6800</cx:pt>
          <cx:pt idx="24793">4700</cx:pt>
          <cx:pt idx="24794">4600</cx:pt>
          <cx:pt idx="24795">5900</cx:pt>
          <cx:pt idx="24796">6000</cx:pt>
          <cx:pt idx="24797">6200</cx:pt>
          <cx:pt idx="24798">4700</cx:pt>
          <cx:pt idx="24799">4000</cx:pt>
          <cx:pt idx="24800">5700</cx:pt>
          <cx:pt idx="24801">4400</cx:pt>
          <cx:pt idx="24802">5700</cx:pt>
          <cx:pt idx="24803">4500</cx:pt>
          <cx:pt idx="24804">5000</cx:pt>
          <cx:pt idx="24805">3800</cx:pt>
          <cx:pt idx="24806">4700</cx:pt>
          <cx:pt idx="24807">7700</cx:pt>
          <cx:pt idx="24808">8200</cx:pt>
          <cx:pt idx="24809">3100</cx:pt>
          <cx:pt idx="24810">3900</cx:pt>
          <cx:pt idx="24811">2500</cx:pt>
          <cx:pt idx="24812">3900</cx:pt>
          <cx:pt idx="24813">4100</cx:pt>
          <cx:pt idx="24814">3400</cx:pt>
          <cx:pt idx="24815">4000</cx:pt>
          <cx:pt idx="24816">2600</cx:pt>
          <cx:pt idx="24817">5000</cx:pt>
          <cx:pt idx="24818">3000</cx:pt>
          <cx:pt idx="24819">3400</cx:pt>
          <cx:pt idx="24820">2900</cx:pt>
          <cx:pt idx="24821">3200</cx:pt>
          <cx:pt idx="24822">3800</cx:pt>
          <cx:pt idx="24823">2900</cx:pt>
          <cx:pt idx="24824">2400</cx:pt>
          <cx:pt idx="24825">2000</cx:pt>
          <cx:pt idx="24826">2300</cx:pt>
          <cx:pt idx="24827">2200</cx:pt>
          <cx:pt idx="24828">1700</cx:pt>
          <cx:pt idx="24829">1700</cx:pt>
          <cx:pt idx="24830">1900</cx:pt>
          <cx:pt idx="24831">1700</cx:pt>
          <cx:pt idx="24832">3700</cx:pt>
          <cx:pt idx="24833">2100</cx:pt>
          <cx:pt idx="24834">2000</cx:pt>
          <cx:pt idx="24835">3600</cx:pt>
          <cx:pt idx="24836">5000</cx:pt>
          <cx:pt idx="24837">6500</cx:pt>
          <cx:pt idx="24838">1400</cx:pt>
          <cx:pt idx="24839">3300</cx:pt>
          <cx:pt idx="24840">2600</cx:pt>
          <cx:pt idx="24841">2700</cx:pt>
          <cx:pt idx="24842">1400</cx:pt>
          <cx:pt idx="24843">3000</cx:pt>
          <cx:pt idx="24844">600</cx:pt>
          <cx:pt idx="24845">3100</cx:pt>
          <cx:pt idx="24846">1300</cx:pt>
          <cx:pt idx="24847">4000</cx:pt>
          <cx:pt idx="24848">3100</cx:pt>
          <cx:pt idx="24849">3400</cx:pt>
          <cx:pt idx="24850">5300</cx:pt>
          <cx:pt idx="24851">8000</cx:pt>
          <cx:pt idx="24852">8300</cx:pt>
          <cx:pt idx="24853">6100</cx:pt>
          <cx:pt idx="24854">3000</cx:pt>
          <cx:pt idx="24855">2300</cx:pt>
          <cx:pt idx="24856">3500</cx:pt>
          <cx:pt idx="24857">3100</cx:pt>
          <cx:pt idx="24858">7200</cx:pt>
          <cx:pt idx="24859">1100</cx:pt>
          <cx:pt idx="24860">900</cx:pt>
          <cx:pt idx="24861">800</cx:pt>
          <cx:pt idx="24862">1500</cx:pt>
          <cx:pt idx="24863">1800</cx:pt>
          <cx:pt idx="24864">1500</cx:pt>
          <cx:pt idx="24865">1600</cx:pt>
          <cx:pt idx="24866">1900</cx:pt>
          <cx:pt idx="24867">2200</cx:pt>
          <cx:pt idx="24868">1400</cx:pt>
          <cx:pt idx="24869">2000</cx:pt>
          <cx:pt idx="24870">1700</cx:pt>
          <cx:pt idx="24871">5200</cx:pt>
          <cx:pt idx="24872">6600</cx:pt>
          <cx:pt idx="24873">6200</cx:pt>
          <cx:pt idx="24874">6600</cx:pt>
          <cx:pt idx="24875">5500</cx:pt>
          <cx:pt idx="24876">6100</cx:pt>
          <cx:pt idx="24877">6200</cx:pt>
          <cx:pt idx="24878">6200</cx:pt>
          <cx:pt idx="24879">5400</cx:pt>
          <cx:pt idx="24880">4600</cx:pt>
          <cx:pt idx="24881">4400</cx:pt>
          <cx:pt idx="24882">4500</cx:pt>
          <cx:pt idx="24883">7000</cx:pt>
          <cx:pt idx="24884">7000</cx:pt>
          <cx:pt idx="24885">6800</cx:pt>
          <cx:pt idx="24886">6700</cx:pt>
          <cx:pt idx="24887">7100</cx:pt>
          <cx:pt idx="24888">5400</cx:pt>
          <cx:pt idx="24889">5800</cx:pt>
          <cx:pt idx="24890">5500</cx:pt>
          <cx:pt idx="24891">4700</cx:pt>
          <cx:pt idx="24892">6200</cx:pt>
          <cx:pt idx="24893">6100</cx:pt>
          <cx:pt idx="24894">3300</cx:pt>
          <cx:pt idx="24895">700</cx:pt>
          <cx:pt idx="24896">800</cx:pt>
          <cx:pt idx="24897">700</cx:pt>
          <cx:pt idx="24898">1000</cx:pt>
          <cx:pt idx="24899">1100</cx:pt>
          <cx:pt idx="24900">400</cx:pt>
          <cx:pt idx="24901">700</cx:pt>
          <cx:pt idx="24902">300</cx:pt>
          <cx:pt idx="24903">1100</cx:pt>
          <cx:pt idx="24904">600</cx:pt>
          <cx:pt idx="24905">800</cx:pt>
          <cx:pt idx="24906">800</cx:pt>
          <cx:pt idx="24907">4300</cx:pt>
          <cx:pt idx="24908">6300</cx:pt>
          <cx:pt idx="24909">3000</cx:pt>
          <cx:pt idx="24910">4300</cx:pt>
          <cx:pt idx="24911">4100</cx:pt>
          <cx:pt idx="24912">5000</cx:pt>
          <cx:pt idx="24913">4500</cx:pt>
          <cx:pt idx="24914">5000</cx:pt>
          <cx:pt idx="24915">1800</cx:pt>
          <cx:pt idx="24916">4800</cx:pt>
          <cx:pt idx="24917">5000</cx:pt>
          <cx:pt idx="24918">6600</cx:pt>
          <cx:pt idx="24919">5800</cx:pt>
          <cx:pt idx="24920">5800</cx:pt>
          <cx:pt idx="24921">12100</cx:pt>
          <cx:pt idx="24922">7700</cx:pt>
          <cx:pt idx="24923">8600</cx:pt>
          <cx:pt idx="24924">6200</cx:pt>
          <cx:pt idx="24925">7900</cx:pt>
          <cx:pt idx="24926">6000</cx:pt>
          <cx:pt idx="24927">5500</cx:pt>
          <cx:pt idx="24928">6100</cx:pt>
          <cx:pt idx="24929">6000</cx:pt>
          <cx:pt idx="24930">3900</cx:pt>
          <cx:pt idx="24931">600</cx:pt>
          <cx:pt idx="24932">1900</cx:pt>
          <cx:pt idx="24933">1800</cx:pt>
          <cx:pt idx="24934">1800</cx:pt>
          <cx:pt idx="24935">1600</cx:pt>
          <cx:pt idx="24936">1300</cx:pt>
          <cx:pt idx="24937">1600</cx:pt>
          <cx:pt idx="24938">1400</cx:pt>
          <cx:pt idx="24939">700</cx:pt>
          <cx:pt idx="24940">800</cx:pt>
          <cx:pt idx="24941">700</cx:pt>
          <cx:pt idx="24942">700</cx:pt>
          <cx:pt idx="24943">2900</cx:pt>
          <cx:pt idx="24944">3200</cx:pt>
          <cx:pt idx="24945">2800</cx:pt>
          <cx:pt idx="24946">2900</cx:pt>
          <cx:pt idx="24947">3300</cx:pt>
          <cx:pt idx="24948">3200</cx:pt>
          <cx:pt idx="24949">3200</cx:pt>
          <cx:pt idx="24950">2500</cx:pt>
          <cx:pt idx="24951">3100</cx:pt>
          <cx:pt idx="24952">2600</cx:pt>
          <cx:pt idx="24953">3300</cx:pt>
          <cx:pt idx="24954">2900</cx:pt>
          <cx:pt idx="24955">1200</cx:pt>
          <cx:pt idx="24956">2700</cx:pt>
          <cx:pt idx="24957">13000</cx:pt>
          <cx:pt idx="24958">200</cx:pt>
          <cx:pt idx="24959">0</cx:pt>
          <cx:pt idx="24960">0</cx:pt>
          <cx:pt idx="24961">0</cx:pt>
          <cx:pt idx="24962">0</cx:pt>
          <cx:pt idx="24963">0</cx:pt>
          <cx:pt idx="24964">600</cx:pt>
          <cx:pt idx="24965">300</cx:pt>
          <cx:pt idx="24966">200</cx:pt>
          <cx:pt idx="24967">4100</cx:pt>
          <cx:pt idx="24968">4200</cx:pt>
          <cx:pt idx="24969">7200</cx:pt>
          <cx:pt idx="24970">11700</cx:pt>
          <cx:pt idx="24971">6200</cx:pt>
          <cx:pt idx="24972">3000</cx:pt>
          <cx:pt idx="24973">2900</cx:pt>
          <cx:pt idx="24974">3500</cx:pt>
          <cx:pt idx="24975">4000</cx:pt>
          <cx:pt idx="24976">100</cx:pt>
          <cx:pt idx="24977">0</cx:pt>
          <cx:pt idx="24978">100</cx:pt>
          <cx:pt idx="24979">5200</cx:pt>
          <cx:pt idx="24980">4600</cx:pt>
          <cx:pt idx="24981">8400</cx:pt>
          <cx:pt idx="24982">6200</cx:pt>
          <cx:pt idx="24983">5600</cx:pt>
          <cx:pt idx="24984">4700</cx:pt>
          <cx:pt idx="24985">300</cx:pt>
          <cx:pt idx="24986">1300</cx:pt>
          <cx:pt idx="24987">1700</cx:pt>
          <cx:pt idx="24988">2700</cx:pt>
          <cx:pt idx="24989">3400</cx:pt>
          <cx:pt idx="24990">1700</cx:pt>
          <cx:pt idx="24991">2300</cx:pt>
          <cx:pt idx="24992">1400</cx:pt>
          <cx:pt idx="24993">9500</cx:pt>
          <cx:pt idx="24994">4100</cx:pt>
          <cx:pt idx="24995">500</cx:pt>
          <cx:pt idx="24996">1900</cx:pt>
          <cx:pt idx="24997">1200</cx:pt>
          <cx:pt idx="24998">1200</cx:pt>
          <cx:pt idx="24999">1200</cx:pt>
          <cx:pt idx="25000">5000</cx:pt>
          <cx:pt idx="25001">4100</cx:pt>
          <cx:pt idx="25002">2800</cx:pt>
          <cx:pt idx="25003">12100</cx:pt>
          <cx:pt idx="25004">6500</cx:pt>
          <cx:pt idx="25005">7800</cx:pt>
          <cx:pt idx="25006">8600</cx:pt>
          <cx:pt idx="25007">8000</cx:pt>
          <cx:pt idx="25008">4500</cx:pt>
          <cx:pt idx="25009">5200</cx:pt>
          <cx:pt idx="25010">5500</cx:pt>
          <cx:pt idx="25011">5800</cx:pt>
          <cx:pt idx="25012">6000</cx:pt>
          <cx:pt idx="25013">7500</cx:pt>
          <cx:pt idx="25014">6700</cx:pt>
          <cx:pt idx="25015">7800</cx:pt>
          <cx:pt idx="25016">11300</cx:pt>
          <cx:pt idx="25017">17200</cx:pt>
          <cx:pt idx="25018">12600</cx:pt>
          <cx:pt idx="25019">13400</cx:pt>
          <cx:pt idx="25020">8600</cx:pt>
          <cx:pt idx="25021">9800</cx:pt>
          <cx:pt idx="25022">8300</cx:pt>
          <cx:pt idx="25023">11200</cx:pt>
          <cx:pt idx="25024">11500</cx:pt>
          <cx:pt idx="25025">7600</cx:pt>
          <cx:pt idx="25026">7500</cx:pt>
          <cx:pt idx="25027">2900</cx:pt>
          <cx:pt idx="25028">2700</cx:pt>
          <cx:pt idx="25029">2600</cx:pt>
          <cx:pt idx="25030">2900</cx:pt>
          <cx:pt idx="25031">3000</cx:pt>
          <cx:pt idx="25032">3000</cx:pt>
          <cx:pt idx="25033">3500</cx:pt>
          <cx:pt idx="25034">3600</cx:pt>
          <cx:pt idx="25035">3300</cx:pt>
          <cx:pt idx="25036">3400</cx:pt>
          <cx:pt idx="25037">3400</cx:pt>
          <cx:pt idx="25038">1600</cx:pt>
          <cx:pt idx="25039">0</cx:pt>
          <cx:pt idx="25040">200</cx:pt>
          <cx:pt idx="25041">3800</cx:pt>
          <cx:pt idx="25042">3100</cx:pt>
          <cx:pt idx="25043">5400</cx:pt>
          <cx:pt idx="25044">4500</cx:pt>
          <cx:pt idx="25045">4800</cx:pt>
          <cx:pt idx="25046">5300</cx:pt>
          <cx:pt idx="25047">3100</cx:pt>
          <cx:pt idx="25048">3100</cx:pt>
          <cx:pt idx="25049">4400</cx:pt>
          <cx:pt idx="25050">3900</cx:pt>
          <cx:pt idx="25051">1700</cx:pt>
          <cx:pt idx="25052">1500</cx:pt>
          <cx:pt idx="25053">1300</cx:pt>
          <cx:pt idx="25054">3500</cx:pt>
          <cx:pt idx="25055">2100</cx:pt>
          <cx:pt idx="25056">1500</cx:pt>
          <cx:pt idx="25057">2000</cx:pt>
          <cx:pt idx="25058">1900</cx:pt>
          <cx:pt idx="25059">2300</cx:pt>
          <cx:pt idx="25060">1600</cx:pt>
          <cx:pt idx="25061">1500</cx:pt>
          <cx:pt idx="25062">900</cx:pt>
          <cx:pt idx="25063">1600</cx:pt>
          <cx:pt idx="25064">5100</cx:pt>
          <cx:pt idx="25065">3900</cx:pt>
          <cx:pt idx="25066">4400</cx:pt>
          <cx:pt idx="25067">3400</cx:pt>
          <cx:pt idx="25068">3900</cx:pt>
          <cx:pt idx="25069">2900</cx:pt>
          <cx:pt idx="25070">4100</cx:pt>
          <cx:pt idx="25071">4200</cx:pt>
          <cx:pt idx="25072">2900</cx:pt>
          <cx:pt idx="25073">3400</cx:pt>
          <cx:pt idx="25074">3800</cx:pt>
          <cx:pt idx="25075">4400</cx:pt>
          <cx:pt idx="25076">4500</cx:pt>
          <cx:pt idx="25077">2200</cx:pt>
          <cx:pt idx="25078">3200</cx:pt>
          <cx:pt idx="25079">2200</cx:pt>
          <cx:pt idx="25080">4300</cx:pt>
          <cx:pt idx="25081">2600</cx:pt>
          <cx:pt idx="25082">3000</cx:pt>
          <cx:pt idx="25083">4400</cx:pt>
          <cx:pt idx="25084">2100</cx:pt>
          <cx:pt idx="25085">3000</cx:pt>
          <cx:pt idx="25086">2200</cx:pt>
          <cx:pt idx="25087">5000</cx:pt>
          <cx:pt idx="25088">10500</cx:pt>
          <cx:pt idx="25089">5200</cx:pt>
          <cx:pt idx="25090">5500</cx:pt>
          <cx:pt idx="25091">8000</cx:pt>
          <cx:pt idx="25092">8000</cx:pt>
          <cx:pt idx="25093">8100</cx:pt>
          <cx:pt idx="25094">7600</cx:pt>
          <cx:pt idx="25095">5000</cx:pt>
          <cx:pt idx="25096">5500</cx:pt>
          <cx:pt idx="25097">4600</cx:pt>
          <cx:pt idx="25098">5900</cx:pt>
          <cx:pt idx="25099">2900</cx:pt>
          <cx:pt idx="25100">3500</cx:pt>
          <cx:pt idx="25101">1500</cx:pt>
          <cx:pt idx="25102">1400</cx:pt>
          <cx:pt idx="25103">1100</cx:pt>
          <cx:pt idx="25104">1900</cx:pt>
          <cx:pt idx="25105">1600</cx:pt>
          <cx:pt idx="25106">1200</cx:pt>
          <cx:pt idx="25107">1300</cx:pt>
          <cx:pt idx="25108">1800</cx:pt>
          <cx:pt idx="25109">1400</cx:pt>
          <cx:pt idx="25110">1600</cx:pt>
          <cx:pt idx="25111">2000</cx:pt>
          <cx:pt idx="25112">3400</cx:pt>
          <cx:pt idx="25113">2400</cx:pt>
          <cx:pt idx="25114">2600</cx:pt>
          <cx:pt idx="25115">2500</cx:pt>
          <cx:pt idx="25116">2500</cx:pt>
          <cx:pt idx="25117">3700</cx:pt>
          <cx:pt idx="25118">2200</cx:pt>
          <cx:pt idx="25119">2300</cx:pt>
          <cx:pt idx="25120">2800</cx:pt>
          <cx:pt idx="25121">2400</cx:pt>
          <cx:pt idx="25122">3300</cx:pt>
          <cx:pt idx="25123">100</cx:pt>
          <cx:pt idx="25124">1000</cx:pt>
          <cx:pt idx="25125">400</cx:pt>
          <cx:pt idx="25126">1100</cx:pt>
          <cx:pt idx="25127">700</cx:pt>
          <cx:pt idx="25128">1100</cx:pt>
          <cx:pt idx="25129">100</cx:pt>
          <cx:pt idx="25130">1000</cx:pt>
          <cx:pt idx="25131">1500</cx:pt>
          <cx:pt idx="25132">700</cx:pt>
          <cx:pt idx="25133">1000</cx:pt>
          <cx:pt idx="25134">800</cx:pt>
          <cx:pt idx="25135">6000</cx:pt>
          <cx:pt idx="25136">5800</cx:pt>
          <cx:pt idx="25137">5500</cx:pt>
          <cx:pt idx="25138">9000</cx:pt>
          <cx:pt idx="25139">9400</cx:pt>
          <cx:pt idx="25140">7000</cx:pt>
          <cx:pt idx="25141">13500</cx:pt>
          <cx:pt idx="25142">7500</cx:pt>
          <cx:pt idx="25143">8200</cx:pt>
          <cx:pt idx="25144">7700</cx:pt>
          <cx:pt idx="25145">8300</cx:pt>
          <cx:pt idx="25146">8400</cx:pt>
          <cx:pt idx="25147">1000</cx:pt>
          <cx:pt idx="25148">1200</cx:pt>
          <cx:pt idx="25149">800</cx:pt>
          <cx:pt idx="25150">900</cx:pt>
          <cx:pt idx="25151">9300</cx:pt>
          <cx:pt idx="25152">1400</cx:pt>
          <cx:pt idx="25153">1100</cx:pt>
          <cx:pt idx="25154">700</cx:pt>
          <cx:pt idx="25155">800</cx:pt>
          <cx:pt idx="25156">800</cx:pt>
          <cx:pt idx="25157">600</cx:pt>
          <cx:pt idx="25158">800</cx:pt>
          <cx:pt idx="25159">1200</cx:pt>
          <cx:pt idx="25160">1200</cx:pt>
          <cx:pt idx="25161">1000</cx:pt>
          <cx:pt idx="25162">1600</cx:pt>
          <cx:pt idx="25163">700</cx:pt>
          <cx:pt idx="25164">700</cx:pt>
          <cx:pt idx="25165">700</cx:pt>
          <cx:pt idx="25166">700</cx:pt>
          <cx:pt idx="25167">500</cx:pt>
          <cx:pt idx="25168">500</cx:pt>
          <cx:pt idx="25169">800</cx:pt>
          <cx:pt idx="25170">700</cx:pt>
          <cx:pt idx="25171">4500</cx:pt>
          <cx:pt idx="25172">6800</cx:pt>
          <cx:pt idx="25173">3500</cx:pt>
          <cx:pt idx="25174">5400</cx:pt>
          <cx:pt idx="25175">4400</cx:pt>
          <cx:pt idx="25176">3800</cx:pt>
          <cx:pt idx="25177">3100</cx:pt>
          <cx:pt idx="25178">7100</cx:pt>
          <cx:pt idx="25179">5200</cx:pt>
          <cx:pt idx="25180">5900</cx:pt>
          <cx:pt idx="25181">4800</cx:pt>
          <cx:pt idx="25182">3500</cx:pt>
          <cx:pt idx="25183">1600</cx:pt>
          <cx:pt idx="25184">1900</cx:pt>
          <cx:pt idx="25185">1900</cx:pt>
          <cx:pt idx="25186">2100</cx:pt>
          <cx:pt idx="25187">2000</cx:pt>
          <cx:pt idx="25188">2500</cx:pt>
          <cx:pt idx="25189">2200</cx:pt>
          <cx:pt idx="25190">500</cx:pt>
          <cx:pt idx="25191">500</cx:pt>
          <cx:pt idx="25192">0</cx:pt>
          <cx:pt idx="25193">400</cx:pt>
          <cx:pt idx="25194">6300</cx:pt>
          <cx:pt idx="25195">6200</cx:pt>
          <cx:pt idx="25196">3600</cx:pt>
          <cx:pt idx="25197">6900</cx:pt>
          <cx:pt idx="25198">7100</cx:pt>
          <cx:pt idx="25199">5400</cx:pt>
          <cx:pt idx="25200">4500</cx:pt>
          <cx:pt idx="25201">5100</cx:pt>
          <cx:pt idx="25202">3100</cx:pt>
          <cx:pt idx="25203">2300</cx:pt>
          <cx:pt idx="25204">4500</cx:pt>
          <cx:pt idx="25205">5900</cx:pt>
          <cx:pt idx="25206">1600</cx:pt>
          <cx:pt idx="25207">1700</cx:pt>
          <cx:pt idx="25208">1500</cx:pt>
          <cx:pt idx="25209">1400</cx:pt>
          <cx:pt idx="25210">1400</cx:pt>
          <cx:pt idx="25211">1000</cx:pt>
          <cx:pt idx="25212">0</cx:pt>
          <cx:pt idx="25213">0</cx:pt>
          <cx:pt idx="25214">5300</cx:pt>
          <cx:pt idx="25215">6800</cx:pt>
          <cx:pt idx="25216">5900</cx:pt>
          <cx:pt idx="25217">6400</cx:pt>
          <cx:pt idx="25218">6500</cx:pt>
          <cx:pt idx="25219">7700</cx:pt>
          <cx:pt idx="25220">4700</cx:pt>
          <cx:pt idx="25221">3400</cx:pt>
          <cx:pt idx="25222">4900</cx:pt>
          <cx:pt idx="25223">4400</cx:pt>
          <cx:pt idx="25224">3100</cx:pt>
          <cx:pt idx="25225">3800</cx:pt>
          <cx:pt idx="25226">6300</cx:pt>
          <cx:pt idx="25227">7900</cx:pt>
          <cx:pt idx="25228">5300</cx:pt>
          <cx:pt idx="25229">5700</cx:pt>
          <cx:pt idx="25230">5800</cx:pt>
          <cx:pt idx="25231">8200</cx:pt>
          <cx:pt idx="25232">1600</cx:pt>
          <cx:pt idx="25233">4300</cx:pt>
          <cx:pt idx="25234">5400</cx:pt>
          <cx:pt idx="25235">4900</cx:pt>
          <cx:pt idx="25236">4700</cx:pt>
          <cx:pt idx="25237">2600</cx:pt>
          <cx:pt idx="25238">5000</cx:pt>
          <cx:pt idx="25239">4000</cx:pt>
          <cx:pt idx="25240">5500</cx:pt>
          <cx:pt idx="25241">3500</cx:pt>
          <cx:pt idx="25242">4200</cx:pt>
          <cx:pt idx="25243">5500</cx:pt>
          <cx:pt idx="25244">7400</cx:pt>
          <cx:pt idx="25245">5600</cx:pt>
          <cx:pt idx="25246">6100</cx:pt>
          <cx:pt idx="25247">6000</cx:pt>
          <cx:pt idx="25248">5600</cx:pt>
          <cx:pt idx="25249">6700</cx:pt>
          <cx:pt idx="25250">5100</cx:pt>
          <cx:pt idx="25251">5400</cx:pt>
          <cx:pt idx="25252">5300</cx:pt>
          <cx:pt idx="25253">4000</cx:pt>
          <cx:pt idx="25254">4300</cx:pt>
          <cx:pt idx="25255">10100</cx:pt>
          <cx:pt idx="25256">7600</cx:pt>
          <cx:pt idx="25257">5200</cx:pt>
          <cx:pt idx="25258">4100</cx:pt>
          <cx:pt idx="25259">4900</cx:pt>
          <cx:pt idx="25260">3800</cx:pt>
          <cx:pt idx="25261">5000</cx:pt>
          <cx:pt idx="25262">3000</cx:pt>
          <cx:pt idx="25263">4800</cx:pt>
          <cx:pt idx="25264">4100</cx:pt>
          <cx:pt idx="25265">3000</cx:pt>
          <cx:pt idx="25266">3800</cx:pt>
          <cx:pt idx="25267">5300</cx:pt>
          <cx:pt idx="25268">6200</cx:pt>
          <cx:pt idx="25269">5100</cx:pt>
          <cx:pt idx="25270">4900</cx:pt>
          <cx:pt idx="25271">6200</cx:pt>
          <cx:pt idx="25272">5200</cx:pt>
          <cx:pt idx="25273">5600</cx:pt>
          <cx:pt idx="25274">6200</cx:pt>
          <cx:pt idx="25275">5800</cx:pt>
          <cx:pt idx="25276">6800</cx:pt>
          <cx:pt idx="25277">5700</cx:pt>
          <cx:pt idx="25278">5600</cx:pt>
          <cx:pt idx="25279">3500</cx:pt>
          <cx:pt idx="25280">3700</cx:pt>
          <cx:pt idx="25281">3000</cx:pt>
          <cx:pt idx="25282">3900</cx:pt>
          <cx:pt idx="25283">2300</cx:pt>
          <cx:pt idx="25284">3600</cx:pt>
          <cx:pt idx="25285">3300</cx:pt>
          <cx:pt idx="25286">4500</cx:pt>
          <cx:pt idx="25287">2900</cx:pt>
          <cx:pt idx="25288">6800</cx:pt>
          <cx:pt idx="25289">3900</cx:pt>
          <cx:pt idx="25290">3400</cx:pt>
          <cx:pt idx="25291">5700</cx:pt>
          <cx:pt idx="25292">4400</cx:pt>
          <cx:pt idx="25293">3400</cx:pt>
          <cx:pt idx="25294">4000</cx:pt>
          <cx:pt idx="25295">5500</cx:pt>
          <cx:pt idx="25296">9200</cx:pt>
          <cx:pt idx="25297">7000</cx:pt>
          <cx:pt idx="25298">4700</cx:pt>
          <cx:pt idx="25299">4200</cx:pt>
          <cx:pt idx="25300">2500</cx:pt>
          <cx:pt idx="25301">3300</cx:pt>
          <cx:pt idx="25302">5900</cx:pt>
          <cx:pt idx="25303">2800</cx:pt>
          <cx:pt idx="25304">3200</cx:pt>
          <cx:pt idx="25305">2500</cx:pt>
          <cx:pt idx="25306">2700</cx:pt>
          <cx:pt idx="25307">2900</cx:pt>
          <cx:pt idx="25308">2100</cx:pt>
          <cx:pt idx="25309">3000</cx:pt>
          <cx:pt idx="25310">3000</cx:pt>
          <cx:pt idx="25311">2600</cx:pt>
          <cx:pt idx="25312">2600</cx:pt>
          <cx:pt idx="25313">3800</cx:pt>
          <cx:pt idx="25314">3700</cx:pt>
          <cx:pt idx="25315">2800</cx:pt>
          <cx:pt idx="25316">2400</cx:pt>
          <cx:pt idx="25317">100</cx:pt>
          <cx:pt idx="25318">0</cx:pt>
          <cx:pt idx="25319">1400</cx:pt>
          <cx:pt idx="25320">2900</cx:pt>
          <cx:pt idx="25321">2900</cx:pt>
          <cx:pt idx="25322">2500</cx:pt>
          <cx:pt idx="25323">2900</cx:pt>
          <cx:pt idx="25324">3000</cx:pt>
          <cx:pt idx="25325">3200</cx:pt>
          <cx:pt idx="25326">4000</cx:pt>
          <cx:pt idx="25327">700</cx:pt>
          <cx:pt idx="25328">700</cx:pt>
          <cx:pt idx="25329">4600</cx:pt>
          <cx:pt idx="25330">3200</cx:pt>
          <cx:pt idx="25331">3700</cx:pt>
          <cx:pt idx="25332">3200</cx:pt>
          <cx:pt idx="25333">3000</cx:pt>
          <cx:pt idx="25334">3700</cx:pt>
          <cx:pt idx="25335">3600</cx:pt>
          <cx:pt idx="25336">3900</cx:pt>
          <cx:pt idx="25337">5100</cx:pt>
          <cx:pt idx="25338">4100</cx:pt>
          <cx:pt idx="25339">3600</cx:pt>
          <cx:pt idx="25340">2900</cx:pt>
          <cx:pt idx="25341">2100</cx:pt>
          <cx:pt idx="25342">4400</cx:pt>
          <cx:pt idx="25343">1000</cx:pt>
          <cx:pt idx="25344">2000</cx:pt>
          <cx:pt idx="25345">2800</cx:pt>
          <cx:pt idx="25346">1900</cx:pt>
          <cx:pt idx="25347">6200</cx:pt>
          <cx:pt idx="25348">5900</cx:pt>
          <cx:pt idx="25349">3700</cx:pt>
          <cx:pt idx="25350">1500</cx:pt>
          <cx:pt idx="25351">100</cx:pt>
          <cx:pt idx="25352">5500</cx:pt>
          <cx:pt idx="25353">4600</cx:pt>
          <cx:pt idx="25354">4800</cx:pt>
          <cx:pt idx="25355">3000</cx:pt>
          <cx:pt idx="25356">4200</cx:pt>
          <cx:pt idx="25357">4600</cx:pt>
          <cx:pt idx="25358">5400</cx:pt>
          <cx:pt idx="25359">4000</cx:pt>
          <cx:pt idx="25360">4400</cx:pt>
          <cx:pt idx="25361">4100</cx:pt>
          <cx:pt idx="25362">3800</cx:pt>
          <cx:pt idx="25363">4600</cx:pt>
          <cx:pt idx="25364">3900</cx:pt>
          <cx:pt idx="25365">3100</cx:pt>
          <cx:pt idx="25366">2900</cx:pt>
          <cx:pt idx="25367">3600</cx:pt>
          <cx:pt idx="25368">3000</cx:pt>
          <cx:pt idx="25369">2900</cx:pt>
          <cx:pt idx="25370">3100</cx:pt>
          <cx:pt idx="25371">3000</cx:pt>
          <cx:pt idx="25372">2700</cx:pt>
          <cx:pt idx="25373">3100</cx:pt>
          <cx:pt idx="25374">3400</cx:pt>
          <cx:pt idx="25375">2800</cx:pt>
          <cx:pt idx="25376">1600</cx:pt>
          <cx:pt idx="25377">1700</cx:pt>
          <cx:pt idx="25378">2900</cx:pt>
          <cx:pt idx="25379">0</cx:pt>
          <cx:pt idx="25380">1500</cx:pt>
          <cx:pt idx="25381">2500</cx:pt>
          <cx:pt idx="25382">2900</cx:pt>
          <cx:pt idx="25383">2400</cx:pt>
          <cx:pt idx="25384">2500</cx:pt>
          <cx:pt idx="25385">1100</cx:pt>
          <cx:pt idx="25386">300</cx:pt>
          <cx:pt idx="25387">2500</cx:pt>
          <cx:pt idx="25388">500</cx:pt>
          <cx:pt idx="25389">900</cx:pt>
          <cx:pt idx="25390">800</cx:pt>
          <cx:pt idx="25391">800</cx:pt>
          <cx:pt idx="25392">900</cx:pt>
          <cx:pt idx="25393">700</cx:pt>
          <cx:pt idx="25394">900</cx:pt>
          <cx:pt idx="25395">700</cx:pt>
          <cx:pt idx="25396">1300</cx:pt>
          <cx:pt idx="25397">300</cx:pt>
          <cx:pt idx="25398">1400</cx:pt>
          <cx:pt idx="25399">800</cx:pt>
          <cx:pt idx="25400">600</cx:pt>
          <cx:pt idx="25401">700</cx:pt>
          <cx:pt idx="25402">500</cx:pt>
          <cx:pt idx="25403">800</cx:pt>
          <cx:pt idx="25404">800</cx:pt>
          <cx:pt idx="25405">800</cx:pt>
          <cx:pt idx="25406">1100</cx:pt>
          <cx:pt idx="25407">100</cx:pt>
          <cx:pt idx="25408">400</cx:pt>
          <cx:pt idx="25409">500</cx:pt>
          <cx:pt idx="25410">0</cx:pt>
          <cx:pt idx="25411">0</cx:pt>
          <cx:pt idx="25412">3100</cx:pt>
          <cx:pt idx="25413">4000</cx:pt>
          <cx:pt idx="25414">3500</cx:pt>
          <cx:pt idx="25415">3000</cx:pt>
          <cx:pt idx="25416">3500</cx:pt>
          <cx:pt idx="25417">2300</cx:pt>
          <cx:pt idx="25418">3100</cx:pt>
          <cx:pt idx="25419">1700</cx:pt>
          <cx:pt idx="25420">2600</cx:pt>
          <cx:pt idx="25421">3200</cx:pt>
          <cx:pt idx="25422">2800</cx:pt>
          <cx:pt idx="25423">3300</cx:pt>
          <cx:pt idx="25424">10000</cx:pt>
          <cx:pt idx="25425">9100</cx:pt>
          <cx:pt idx="25426">10100</cx:pt>
          <cx:pt idx="25427">18600</cx:pt>
          <cx:pt idx="25428">8900</cx:pt>
          <cx:pt idx="25429">9700</cx:pt>
          <cx:pt idx="25430">11100</cx:pt>
          <cx:pt idx="25431">10500</cx:pt>
          <cx:pt idx="25432">7600</cx:pt>
          <cx:pt idx="25433">11400</cx:pt>
          <cx:pt idx="25434">10500</cx:pt>
          <cx:pt idx="25435">10000</cx:pt>
          <cx:pt idx="25436">600</cx:pt>
          <cx:pt idx="25437">1000</cx:pt>
          <cx:pt idx="25438">900</cx:pt>
          <cx:pt idx="25439">2200</cx:pt>
          <cx:pt idx="25440">900</cx:pt>
          <cx:pt idx="25441">1000</cx:pt>
          <cx:pt idx="25442">1000</cx:pt>
          <cx:pt idx="25443">1000</cx:pt>
          <cx:pt idx="25444">1000</cx:pt>
          <cx:pt idx="25445">1700</cx:pt>
          <cx:pt idx="25446">800</cx:pt>
          <cx:pt idx="25447">600</cx:pt>
          <cx:pt idx="25448">2900</cx:pt>
          <cx:pt idx="25449">5800</cx:pt>
          <cx:pt idx="25450">1500</cx:pt>
          <cx:pt idx="25451">3500</cx:pt>
          <cx:pt idx="25452">4600</cx:pt>
          <cx:pt idx="25453">3300</cx:pt>
          <cx:pt idx="25454">3100</cx:pt>
          <cx:pt idx="25455">4000</cx:pt>
          <cx:pt idx="25456">3800</cx:pt>
          <cx:pt idx="25457">5400</cx:pt>
          <cx:pt idx="25458">5600</cx:pt>
          <cx:pt idx="25459">4700</cx:pt>
          <cx:pt idx="25460">5500</cx:pt>
          <cx:pt idx="25461">6800</cx:pt>
          <cx:pt idx="25462">5400</cx:pt>
          <cx:pt idx="25463">5600</cx:pt>
          <cx:pt idx="25464">5500</cx:pt>
          <cx:pt idx="25465">5200</cx:pt>
          <cx:pt idx="25466">16600</cx:pt>
          <cx:pt idx="25467">2500</cx:pt>
          <cx:pt idx="25468">4900</cx:pt>
          <cx:pt idx="25469">5000</cx:pt>
          <cx:pt idx="25470">4300</cx:pt>
          <cx:pt idx="25471">3700</cx:pt>
          <cx:pt idx="25472">5800</cx:pt>
          <cx:pt idx="25473">5900</cx:pt>
          <cx:pt idx="25474">6800</cx:pt>
          <cx:pt idx="25475">6300</cx:pt>
          <cx:pt idx="25476">6000</cx:pt>
          <cx:pt idx="25477">6400</cx:pt>
          <cx:pt idx="25478">4900</cx:pt>
          <cx:pt idx="25479">8300</cx:pt>
          <cx:pt idx="25480">5900</cx:pt>
          <cx:pt idx="25481">7700</cx:pt>
          <cx:pt idx="25482">7300</cx:pt>
          <cx:pt idx="25483">6900</cx:pt>
          <cx:pt idx="25484">2900</cx:pt>
          <cx:pt idx="25485">3000</cx:pt>
          <cx:pt idx="25486">2600</cx:pt>
          <cx:pt idx="25487">2500</cx:pt>
          <cx:pt idx="25488">3200</cx:pt>
          <cx:pt idx="25489">2400</cx:pt>
          <cx:pt idx="25490">2700</cx:pt>
          <cx:pt idx="25491">2700</cx:pt>
          <cx:pt idx="25492">2600</cx:pt>
          <cx:pt idx="25493">2900</cx:pt>
          <cx:pt idx="25494">3300</cx:pt>
          <cx:pt idx="25495">3000</cx:pt>
          <cx:pt idx="25496">1600</cx:pt>
          <cx:pt idx="25497">900</cx:pt>
          <cx:pt idx="25498">1200</cx:pt>
          <cx:pt idx="25499">2100</cx:pt>
          <cx:pt idx="25500">1600</cx:pt>
          <cx:pt idx="25501">2400</cx:pt>
          <cx:pt idx="25502">1900</cx:pt>
          <cx:pt idx="25503">1600</cx:pt>
          <cx:pt idx="25504">1200</cx:pt>
          <cx:pt idx="25505">1200</cx:pt>
          <cx:pt idx="25506">1400</cx:pt>
          <cx:pt idx="25507">1100</cx:pt>
          <cx:pt idx="25508">3700</cx:pt>
          <cx:pt idx="25509">4400</cx:pt>
          <cx:pt idx="25510">4500</cx:pt>
          <cx:pt idx="25511">6000</cx:pt>
          <cx:pt idx="25512">4000</cx:pt>
          <cx:pt idx="25513">4000</cx:pt>
          <cx:pt idx="25514">4200</cx:pt>
          <cx:pt idx="25515">3500</cx:pt>
          <cx:pt idx="25516">4400</cx:pt>
          <cx:pt idx="25517">4400</cx:pt>
          <cx:pt idx="25518">3500</cx:pt>
          <cx:pt idx="25519">4500</cx:pt>
          <cx:pt idx="25520">0</cx:pt>
          <cx:pt idx="25521">0</cx:pt>
          <cx:pt idx="25522">0</cx:pt>
          <cx:pt idx="25523">0</cx:pt>
          <cx:pt idx="25524">0</cx:pt>
          <cx:pt idx="25525">0</cx:pt>
          <cx:pt idx="25526">0</cx:pt>
          <cx:pt idx="25527">0</cx:pt>
          <cx:pt idx="25528">0</cx:pt>
          <cx:pt idx="25529">200</cx:pt>
          <cx:pt idx="25530">400</cx:pt>
          <cx:pt idx="25531">600</cx:pt>
          <cx:pt idx="25532">3600</cx:pt>
          <cx:pt idx="25533">2600</cx:pt>
          <cx:pt idx="25534">2300</cx:pt>
          <cx:pt idx="25535">3200</cx:pt>
          <cx:pt idx="25536">3100</cx:pt>
          <cx:pt idx="25537">2600</cx:pt>
          <cx:pt idx="25538">2000</cx:pt>
          <cx:pt idx="25539">2500</cx:pt>
          <cx:pt idx="25540">2300</cx:pt>
          <cx:pt idx="25541">2600</cx:pt>
          <cx:pt idx="25542">2700</cx:pt>
          <cx:pt idx="25543">1800</cx:pt>
          <cx:pt idx="25544">2300</cx:pt>
          <cx:pt idx="25545">6700</cx:pt>
          <cx:pt idx="25546">6000</cx:pt>
          <cx:pt idx="25547">1700</cx:pt>
          <cx:pt idx="25548">2100</cx:pt>
          <cx:pt idx="25549">1500</cx:pt>
          <cx:pt idx="25550">1500</cx:pt>
          <cx:pt idx="25551">2100</cx:pt>
          <cx:pt idx="25552">1400</cx:pt>
          <cx:pt idx="25553">1400</cx:pt>
          <cx:pt idx="25554">2200</cx:pt>
          <cx:pt idx="25555">1400</cx:pt>
          <cx:pt idx="25556">1700</cx:pt>
          <cx:pt idx="25557">2300</cx:pt>
          <cx:pt idx="25558">2800</cx:pt>
          <cx:pt idx="25559">2300</cx:pt>
          <cx:pt idx="25560">2900</cx:pt>
          <cx:pt idx="25561">200</cx:pt>
          <cx:pt idx="25562">3000</cx:pt>
          <cx:pt idx="25563">1100</cx:pt>
          <cx:pt idx="25564">1200</cx:pt>
          <cx:pt idx="25565">1200</cx:pt>
          <cx:pt idx="25566">1500</cx:pt>
          <cx:pt idx="25567">3300</cx:pt>
          <cx:pt idx="25568">2600</cx:pt>
          <cx:pt idx="25569">1100</cx:pt>
          <cx:pt idx="25570">1200</cx:pt>
          <cx:pt idx="25571">1100</cx:pt>
          <cx:pt idx="25572">1100</cx:pt>
          <cx:pt idx="25573">800</cx:pt>
          <cx:pt idx="25574">900</cx:pt>
          <cx:pt idx="25575">800</cx:pt>
          <cx:pt idx="25576">700</cx:pt>
          <cx:pt idx="25577">700</cx:pt>
          <cx:pt idx="25578">800</cx:pt>
          <cx:pt idx="25579">700</cx:pt>
          <cx:pt idx="25580">2900</cx:pt>
          <cx:pt idx="25581">3600</cx:pt>
          <cx:pt idx="25582">3100</cx:pt>
          <cx:pt idx="25583">3100</cx:pt>
          <cx:pt idx="25584">3300</cx:pt>
          <cx:pt idx="25585">3300</cx:pt>
          <cx:pt idx="25586">3500</cx:pt>
          <cx:pt idx="25587">3500</cx:pt>
          <cx:pt idx="25588">2900</cx:pt>
          <cx:pt idx="25589">3600</cx:pt>
          <cx:pt idx="25590">3000</cx:pt>
          <cx:pt idx="25591">3500</cx:pt>
          <cx:pt idx="25592">5200</cx:pt>
          <cx:pt idx="25593">5100</cx:pt>
          <cx:pt idx="25594">5100</cx:pt>
          <cx:pt idx="25595">5800</cx:pt>
          <cx:pt idx="25596">5100</cx:pt>
          <cx:pt idx="25597">4900</cx:pt>
          <cx:pt idx="25598">9600</cx:pt>
          <cx:pt idx="25599">12900</cx:pt>
          <cx:pt idx="25600">9700</cx:pt>
          <cx:pt idx="25601">9900</cx:pt>
          <cx:pt idx="25602">5600</cx:pt>
          <cx:pt idx="25603">4000</cx:pt>
          <cx:pt idx="25604">3000</cx:pt>
          <cx:pt idx="25605">5000</cx:pt>
          <cx:pt idx="25606">3500</cx:pt>
          <cx:pt idx="25607">3200</cx:pt>
          <cx:pt idx="25608">3700</cx:pt>
          <cx:pt idx="25609">3000</cx:pt>
          <cx:pt idx="25610">3000</cx:pt>
          <cx:pt idx="25611">2700</cx:pt>
          <cx:pt idx="25612">5600</cx:pt>
          <cx:pt idx="25613">2900</cx:pt>
          <cx:pt idx="25614">2200</cx:pt>
          <cx:pt idx="25615">1900</cx:pt>
          <cx:pt idx="25616">5400</cx:pt>
          <cx:pt idx="25617">4000</cx:pt>
          <cx:pt idx="25618">3700</cx:pt>
          <cx:pt idx="25619">5900</cx:pt>
          <cx:pt idx="25620">3900</cx:pt>
          <cx:pt idx="25621">4400</cx:pt>
          <cx:pt idx="25622">5900</cx:pt>
          <cx:pt idx="25623">5300</cx:pt>
          <cx:pt idx="25624">4700</cx:pt>
          <cx:pt idx="25625">8400</cx:pt>
          <cx:pt idx="25626">4500</cx:pt>
          <cx:pt idx="25627">4600</cx:pt>
          <cx:pt idx="25628">2600</cx:pt>
          <cx:pt idx="25629">2700</cx:pt>
          <cx:pt idx="25630">3300</cx:pt>
          <cx:pt idx="25631">2500</cx:pt>
          <cx:pt idx="25632">2900</cx:pt>
          <cx:pt idx="25633">1900</cx:pt>
          <cx:pt idx="25634">1300</cx:pt>
          <cx:pt idx="25635">2500</cx:pt>
          <cx:pt idx="25636">2300</cx:pt>
          <cx:pt idx="25637">1200</cx:pt>
          <cx:pt idx="25638">700</cx:pt>
          <cx:pt idx="25639">500</cx:pt>
          <cx:pt idx="25640">4400</cx:pt>
          <cx:pt idx="25641">5400</cx:pt>
          <cx:pt idx="25642">6000</cx:pt>
          <cx:pt idx="25643">5100</cx:pt>
          <cx:pt idx="25644">3700</cx:pt>
          <cx:pt idx="25645">2900</cx:pt>
          <cx:pt idx="25646">2600</cx:pt>
          <cx:pt idx="25647">4000</cx:pt>
          <cx:pt idx="25648">3300</cx:pt>
          <cx:pt idx="25649">3100</cx:pt>
          <cx:pt idx="25650">2700</cx:pt>
          <cx:pt idx="25651">3200</cx:pt>
          <cx:pt idx="25652">900</cx:pt>
          <cx:pt idx="25653">900</cx:pt>
          <cx:pt idx="25654">700</cx:pt>
          <cx:pt idx="25655">1000</cx:pt>
          <cx:pt idx="25656">700</cx:pt>
          <cx:pt idx="25657">1000</cx:pt>
          <cx:pt idx="25658">600</cx:pt>
          <cx:pt idx="25659">500</cx:pt>
          <cx:pt idx="25660">700</cx:pt>
          <cx:pt idx="25661">600</cx:pt>
          <cx:pt idx="25662">600</cx:pt>
          <cx:pt idx="25663">500</cx:pt>
          <cx:pt idx="25664">3100</cx:pt>
          <cx:pt idx="25665">3300</cx:pt>
          <cx:pt idx="25666">3800</cx:pt>
          <cx:pt idx="25667">6500</cx:pt>
          <cx:pt idx="25668">200</cx:pt>
          <cx:pt idx="25669">2000</cx:pt>
          <cx:pt idx="25670">2200</cx:pt>
          <cx:pt idx="25671">2600</cx:pt>
          <cx:pt idx="25672">2600</cx:pt>
          <cx:pt idx="25673">2400</cx:pt>
          <cx:pt idx="25674">2600</cx:pt>
          <cx:pt idx="25675">2600</cx:pt>
          <cx:pt idx="25676">4800</cx:pt>
          <cx:pt idx="25677">13900</cx:pt>
          <cx:pt idx="25678">5500</cx:pt>
          <cx:pt idx="25679">4700</cx:pt>
          <cx:pt idx="25680">4600</cx:pt>
          <cx:pt idx="25681">4000</cx:pt>
          <cx:pt idx="25682">3000</cx:pt>
          <cx:pt idx="25683">4000</cx:pt>
          <cx:pt idx="25684">3600</cx:pt>
          <cx:pt idx="25685">5700</cx:pt>
          <cx:pt idx="25686">4000</cx:pt>
          <cx:pt idx="25687">4200</cx:pt>
          <cx:pt idx="25688">1300</cx:pt>
          <cx:pt idx="25689">2000</cx:pt>
          <cx:pt idx="25690">1500</cx:pt>
          <cx:pt idx="25691">2100</cx:pt>
          <cx:pt idx="25692">2600</cx:pt>
          <cx:pt idx="25693">1600</cx:pt>
          <cx:pt idx="25694">2000</cx:pt>
          <cx:pt idx="25695">1800</cx:pt>
          <cx:pt idx="25696">1800</cx:pt>
          <cx:pt idx="25697">1700</cx:pt>
          <cx:pt idx="25698">1400</cx:pt>
          <cx:pt idx="25699">1200</cx:pt>
          <cx:pt idx="25700">800</cx:pt>
          <cx:pt idx="25701">1400</cx:pt>
          <cx:pt idx="25702">900</cx:pt>
          <cx:pt idx="25703">900</cx:pt>
          <cx:pt idx="25704">1000</cx:pt>
          <cx:pt idx="25705">1300</cx:pt>
          <cx:pt idx="25706">1500</cx:pt>
          <cx:pt idx="25707">1000</cx:pt>
          <cx:pt idx="25708">1300</cx:pt>
          <cx:pt idx="25709">1700</cx:pt>
          <cx:pt idx="25710">1000</cx:pt>
          <cx:pt idx="25711">1600</cx:pt>
          <cx:pt idx="25712">2500</cx:pt>
          <cx:pt idx="25713">3200</cx:pt>
          <cx:pt idx="25714">2000</cx:pt>
          <cx:pt idx="25715">2000</cx:pt>
          <cx:pt idx="25716">600</cx:pt>
          <cx:pt idx="25717">1200</cx:pt>
          <cx:pt idx="25718">1200</cx:pt>
          <cx:pt idx="25719">3200</cx:pt>
          <cx:pt idx="25720">4100</cx:pt>
          <cx:pt idx="25721">3900</cx:pt>
          <cx:pt idx="25722">4500</cx:pt>
          <cx:pt idx="25723">3400</cx:pt>
          <cx:pt idx="25724">0</cx:pt>
          <cx:pt idx="25725">0</cx:pt>
          <cx:pt idx="25726">200</cx:pt>
          <cx:pt idx="25727">0</cx:pt>
          <cx:pt idx="25728">19400</cx:pt>
          <cx:pt idx="25729">31700</cx:pt>
          <cx:pt idx="25730">45100</cx:pt>
          <cx:pt idx="25731">5700</cx:pt>
          <cx:pt idx="25732">3600</cx:pt>
          <cx:pt idx="25733">1900</cx:pt>
          <cx:pt idx="25734">3800</cx:pt>
          <cx:pt idx="25735">6300</cx:pt>
          <cx:pt idx="25736">5100</cx:pt>
          <cx:pt idx="25737">4400</cx:pt>
          <cx:pt idx="25738">5600</cx:pt>
          <cx:pt idx="25739">4500</cx:pt>
          <cx:pt idx="25740">3700</cx:pt>
          <cx:pt idx="25741">5300</cx:pt>
          <cx:pt idx="25742">4200</cx:pt>
          <cx:pt idx="25743">3800</cx:pt>
          <cx:pt idx="25744">3300</cx:pt>
          <cx:pt idx="25745">3400</cx:pt>
          <cx:pt idx="25746">2400</cx:pt>
          <cx:pt idx="25747">3400</cx:pt>
          <cx:pt idx="25748">2200</cx:pt>
          <cx:pt idx="25749">3700</cx:pt>
          <cx:pt idx="25750">3000</cx:pt>
          <cx:pt idx="25751">2400</cx:pt>
          <cx:pt idx="25752">1200</cx:pt>
          <cx:pt idx="25753">2100</cx:pt>
          <cx:pt idx="25754">1300</cx:pt>
          <cx:pt idx="25755">1400</cx:pt>
          <cx:pt idx="25756">2000</cx:pt>
          <cx:pt idx="25757">1400</cx:pt>
          <cx:pt idx="25758">6100</cx:pt>
          <cx:pt idx="25759">7200</cx:pt>
          <cx:pt idx="25760">6000</cx:pt>
          <cx:pt idx="25761">7100</cx:pt>
          <cx:pt idx="25762">8900</cx:pt>
          <cx:pt idx="25763">8700</cx:pt>
          <cx:pt idx="25764">2000</cx:pt>
          <cx:pt idx="25765">6900</cx:pt>
          <cx:pt idx="25766">4900</cx:pt>
          <cx:pt idx="25767">5000</cx:pt>
          <cx:pt idx="25768">3600</cx:pt>
          <cx:pt idx="25769">4700</cx:pt>
          <cx:pt idx="25770">4900</cx:pt>
          <cx:pt idx="25771">5700</cx:pt>
          <cx:pt idx="25772">5500</cx:pt>
          <cx:pt idx="25773">5200</cx:pt>
          <cx:pt idx="25774">4200</cx:pt>
          <cx:pt idx="25775">4000</cx:pt>
          <cx:pt idx="25776">3900</cx:pt>
          <cx:pt idx="25777">1700</cx:pt>
          <cx:pt idx="25778">11200</cx:pt>
          <cx:pt idx="25779">6600</cx:pt>
          <cx:pt idx="25780">4100</cx:pt>
          <cx:pt idx="25781">3900</cx:pt>
          <cx:pt idx="25782">5500</cx:pt>
          <cx:pt idx="25783">4400</cx:pt>
          <cx:pt idx="25784">4500</cx:pt>
          <cx:pt idx="25785">5000</cx:pt>
          <cx:pt idx="25786">4300</cx:pt>
          <cx:pt idx="25787">2300</cx:pt>
          <cx:pt idx="25788">1800</cx:pt>
          <cx:pt idx="25789">600</cx:pt>
          <cx:pt idx="25790">1400</cx:pt>
          <cx:pt idx="25791">4100</cx:pt>
          <cx:pt idx="25792">4500</cx:pt>
          <cx:pt idx="25793">4500</cx:pt>
          <cx:pt idx="25794">1300</cx:pt>
          <cx:pt idx="25795">2300</cx:pt>
          <cx:pt idx="25796">1000</cx:pt>
          <cx:pt idx="25797">1400</cx:pt>
          <cx:pt idx="25798">1600</cx:pt>
          <cx:pt idx="25799">1300</cx:pt>
          <cx:pt idx="25800">1200</cx:pt>
          <cx:pt idx="25801">1600</cx:pt>
          <cx:pt idx="25802">1400</cx:pt>
          <cx:pt idx="25803">1200</cx:pt>
          <cx:pt idx="25804">1000</cx:pt>
          <cx:pt idx="25805">1500</cx:pt>
          <cx:pt idx="25806">6100</cx:pt>
          <cx:pt idx="25807">11400</cx:pt>
          <cx:pt idx="25808">6300</cx:pt>
          <cx:pt idx="25809">7700</cx:pt>
          <cx:pt idx="25810">6700</cx:pt>
          <cx:pt idx="25811">10700</cx:pt>
          <cx:pt idx="25812">7400</cx:pt>
          <cx:pt idx="25813">8200</cx:pt>
          <cx:pt idx="25814">7500</cx:pt>
          <cx:pt idx="25815">4800</cx:pt>
          <cx:pt idx="25816">6600</cx:pt>
          <cx:pt idx="25817">6300</cx:pt>
          <cx:pt idx="25818">3100</cx:pt>
          <cx:pt idx="25819">3700</cx:pt>
          <cx:pt idx="25820">4400</cx:pt>
          <cx:pt idx="25821">5700</cx:pt>
          <cx:pt idx="25822">4400</cx:pt>
          <cx:pt idx="25823">4800</cx:pt>
          <cx:pt idx="25824">5700</cx:pt>
          <cx:pt idx="25825">4600</cx:pt>
          <cx:pt idx="25826">4300</cx:pt>
          <cx:pt idx="25827">4500</cx:pt>
          <cx:pt idx="25828">5400</cx:pt>
          <cx:pt idx="25829">4400</cx:pt>
          <cx:pt idx="25830">3200</cx:pt>
          <cx:pt idx="25831">3500</cx:pt>
          <cx:pt idx="25832">2600</cx:pt>
          <cx:pt idx="25833">4100</cx:pt>
          <cx:pt idx="25834">0</cx:pt>
          <cx:pt idx="25835">0</cx:pt>
          <cx:pt idx="25836">0</cx:pt>
          <cx:pt idx="25837">0</cx:pt>
          <cx:pt idx="25838">0</cx:pt>
          <cx:pt idx="25839">0</cx:pt>
          <cx:pt idx="25840">3200</cx:pt>
          <cx:pt idx="25841">3200</cx:pt>
          <cx:pt idx="25842">3600</cx:pt>
          <cx:pt idx="25843">4200</cx:pt>
          <cx:pt idx="25844">3500</cx:pt>
          <cx:pt idx="25845">3800</cx:pt>
          <cx:pt idx="25846">2400</cx:pt>
          <cx:pt idx="25847">3000</cx:pt>
          <cx:pt idx="25848">2500</cx:pt>
          <cx:pt idx="25849">3300</cx:pt>
          <cx:pt idx="25850">3400</cx:pt>
          <cx:pt idx="25851">3000</cx:pt>
          <cx:pt idx="25852">2500</cx:pt>
          <cx:pt idx="25853">3500</cx:pt>
          <cx:pt idx="25854">1300</cx:pt>
          <cx:pt idx="25855">1700</cx:pt>
          <cx:pt idx="25856">1200</cx:pt>
          <cx:pt idx="25857">2100</cx:pt>
          <cx:pt idx="25858">2600</cx:pt>
          <cx:pt idx="25859">1400</cx:pt>
          <cx:pt idx="25860">1900</cx:pt>
          <cx:pt idx="25861">1900</cx:pt>
          <cx:pt idx="25862">2000</cx:pt>
          <cx:pt idx="25863">2200</cx:pt>
          <cx:pt idx="25864">3000</cx:pt>
          <cx:pt idx="25865">1800</cx:pt>
          <cx:pt idx="25866">2100</cx:pt>
          <cx:pt idx="25867">1800</cx:pt>
          <cx:pt idx="25868">2500</cx:pt>
          <cx:pt idx="25869">2600</cx:pt>
          <cx:pt idx="25870">3100</cx:pt>
          <cx:pt idx="25871">2500</cx:pt>
          <cx:pt idx="25872">4000</cx:pt>
          <cx:pt idx="25873">2800</cx:pt>
          <cx:pt idx="25874">3500</cx:pt>
          <cx:pt idx="25875">2500</cx:pt>
          <cx:pt idx="25876">2400</cx:pt>
          <cx:pt idx="25877">2800</cx:pt>
          <cx:pt idx="25878">600</cx:pt>
          <cx:pt idx="25879">4700</cx:pt>
          <cx:pt idx="25880">6700</cx:pt>
          <cx:pt idx="25881">2400</cx:pt>
          <cx:pt idx="25882">2400</cx:pt>
          <cx:pt idx="25883">1700</cx:pt>
          <cx:pt idx="25884">2800</cx:pt>
          <cx:pt idx="25885">1200</cx:pt>
          <cx:pt idx="25886">2500</cx:pt>
          <cx:pt idx="25887">1400</cx:pt>
          <cx:pt idx="25888">1500</cx:pt>
          <cx:pt idx="25889">5300</cx:pt>
          <cx:pt idx="25890">3400</cx:pt>
          <cx:pt idx="25891">3000</cx:pt>
          <cx:pt idx="25892">4300</cx:pt>
          <cx:pt idx="25893">2700</cx:pt>
          <cx:pt idx="25894">2700</cx:pt>
          <cx:pt idx="25895">1800</cx:pt>
          <cx:pt idx="25896">2700</cx:pt>
          <cx:pt idx="25897">3300</cx:pt>
          <cx:pt idx="25898">2000</cx:pt>
          <cx:pt idx="25899">2300</cx:pt>
          <cx:pt idx="25900">2000</cx:pt>
          <cx:pt idx="25901">2400</cx:pt>
          <cx:pt idx="25902">2200</cx:pt>
          <cx:pt idx="25903">2300</cx:pt>
          <cx:pt idx="25904">3100</cx:pt>
          <cx:pt idx="25905">2500</cx:pt>
          <cx:pt idx="25906">1900</cx:pt>
          <cx:pt idx="25907">1800</cx:pt>
          <cx:pt idx="25908">2500</cx:pt>
          <cx:pt idx="25909">2200</cx:pt>
          <cx:pt idx="25910">3100</cx:pt>
          <cx:pt idx="25911">2100</cx:pt>
          <cx:pt idx="25912">2000</cx:pt>
          <cx:pt idx="25913">2100</cx:pt>
          <cx:pt idx="25914">5100</cx:pt>
          <cx:pt idx="25915">8000</cx:pt>
          <cx:pt idx="25916">3000</cx:pt>
          <cx:pt idx="25917">2900</cx:pt>
          <cx:pt idx="25918">3800</cx:pt>
          <cx:pt idx="25919">3700</cx:pt>
          <cx:pt idx="25920">3900</cx:pt>
          <cx:pt idx="25921">3300</cx:pt>
          <cx:pt idx="25922">3500</cx:pt>
          <cx:pt idx="25923">3500</cx:pt>
          <cx:pt idx="25924">3500</cx:pt>
          <cx:pt idx="25925">2900</cx:pt>
          <cx:pt idx="25926">19700</cx:pt>
          <cx:pt idx="25927">11000</cx:pt>
          <cx:pt idx="25928">7800</cx:pt>
          <cx:pt idx="25929">9100</cx:pt>
          <cx:pt idx="25930">15200</cx:pt>
          <cx:pt idx="25931">7700</cx:pt>
          <cx:pt idx="25932">11000</cx:pt>
          <cx:pt idx="25933">15000</cx:pt>
          <cx:pt idx="25934">20300</cx:pt>
          <cx:pt idx="25935">14400</cx:pt>
          <cx:pt idx="25936">25300</cx:pt>
          <cx:pt idx="25937">9400</cx:pt>
          <cx:pt idx="25938">900</cx:pt>
          <cx:pt idx="25939">2300</cx:pt>
          <cx:pt idx="25940">1900</cx:pt>
          <cx:pt idx="25941">2200</cx:pt>
          <cx:pt idx="25942">2000</cx:pt>
          <cx:pt idx="25943">2100</cx:pt>
          <cx:pt idx="25944">1100</cx:pt>
          <cx:pt idx="25945">1800</cx:pt>
          <cx:pt idx="25946">1700</cx:pt>
          <cx:pt idx="25947">1400</cx:pt>
          <cx:pt idx="25948">1700</cx:pt>
          <cx:pt idx="25949">2000</cx:pt>
          <cx:pt idx="25950">10800</cx:pt>
          <cx:pt idx="25951">12800</cx:pt>
          <cx:pt idx="25952">7300</cx:pt>
          <cx:pt idx="25953">10100</cx:pt>
          <cx:pt idx="25954">9600</cx:pt>
          <cx:pt idx="25955">10800</cx:pt>
          <cx:pt idx="25956">7600</cx:pt>
          <cx:pt idx="25957">7100</cx:pt>
          <cx:pt idx="25958">18400</cx:pt>
          <cx:pt idx="25959">1000</cx:pt>
          <cx:pt idx="25960">400</cx:pt>
          <cx:pt idx="25961">1500</cx:pt>
          <cx:pt idx="25962">2200</cx:pt>
          <cx:pt idx="25963">2600</cx:pt>
          <cx:pt idx="25964">2300</cx:pt>
          <cx:pt idx="25965">2700</cx:pt>
          <cx:pt idx="25966">4200</cx:pt>
          <cx:pt idx="25967">2400</cx:pt>
          <cx:pt idx="25968">2900</cx:pt>
          <cx:pt idx="25969">2400</cx:pt>
          <cx:pt idx="25970">2200</cx:pt>
          <cx:pt idx="25971">2300</cx:pt>
          <cx:pt idx="25972">2500</cx:pt>
          <cx:pt idx="25973">2300</cx:pt>
          <cx:pt idx="25974">3400</cx:pt>
          <cx:pt idx="25975">4100</cx:pt>
          <cx:pt idx="25976">1700</cx:pt>
          <cx:pt idx="25977">2900</cx:pt>
          <cx:pt idx="25978">3600</cx:pt>
          <cx:pt idx="25979">2600</cx:pt>
          <cx:pt idx="25980">2300</cx:pt>
          <cx:pt idx="25981">3700</cx:pt>
          <cx:pt idx="25982">200</cx:pt>
          <cx:pt idx="25983">7200</cx:pt>
          <cx:pt idx="25984">3800</cx:pt>
          <cx:pt idx="25985">3400</cx:pt>
          <cx:pt idx="25986">4100</cx:pt>
          <cx:pt idx="25987">4700</cx:pt>
          <cx:pt idx="25988">4600</cx:pt>
          <cx:pt idx="25989">2600</cx:pt>
          <cx:pt idx="25990">2400</cx:pt>
          <cx:pt idx="25991">1900</cx:pt>
          <cx:pt idx="25992">1700</cx:pt>
          <cx:pt idx="25993">2100</cx:pt>
          <cx:pt idx="25994">1400</cx:pt>
          <cx:pt idx="25995">3600</cx:pt>
          <cx:pt idx="25996">4500</cx:pt>
          <cx:pt idx="25997">4700</cx:pt>
          <cx:pt idx="25998">4500</cx:pt>
          <cx:pt idx="25999">6700</cx:pt>
          <cx:pt idx="26000">5200</cx:pt>
          <cx:pt idx="26001">6100</cx:pt>
          <cx:pt idx="26002">3000</cx:pt>
          <cx:pt idx="26003">3800</cx:pt>
          <cx:pt idx="26004">2800</cx:pt>
          <cx:pt idx="26005">3000</cx:pt>
          <cx:pt idx="26006">3500</cx:pt>
          <cx:pt idx="26007">3600</cx:pt>
          <cx:pt idx="26008">2700</cx:pt>
          <cx:pt idx="26009">2100</cx:pt>
          <cx:pt idx="26010">400</cx:pt>
          <cx:pt idx="26011">600</cx:pt>
          <cx:pt idx="26012">300</cx:pt>
          <cx:pt idx="26013">800</cx:pt>
          <cx:pt idx="26014">1800</cx:pt>
          <cx:pt idx="26015">1500</cx:pt>
          <cx:pt idx="26016">2100</cx:pt>
          <cx:pt idx="26017">2000</cx:pt>
          <cx:pt idx="26018">2200</cx:pt>
          <cx:pt idx="26019">1600</cx:pt>
          <cx:pt idx="26020">800</cx:pt>
          <cx:pt idx="26021">0</cx:pt>
          <cx:pt idx="26022">5000</cx:pt>
          <cx:pt idx="26023">9600</cx:pt>
          <cx:pt idx="26024">14300</cx:pt>
          <cx:pt idx="26025">7600</cx:pt>
          <cx:pt idx="26026">11100</cx:pt>
          <cx:pt idx="26027">4900</cx:pt>
          <cx:pt idx="26028">14800</cx:pt>
          <cx:pt idx="26029">9400</cx:pt>
          <cx:pt idx="26030">6600</cx:pt>
          <cx:pt idx="26031">3000</cx:pt>
          <cx:pt idx="26032">4600</cx:pt>
          <cx:pt idx="26033">5200</cx:pt>
          <cx:pt idx="26034">2300</cx:pt>
          <cx:pt idx="26035">2700</cx:pt>
          <cx:pt idx="26036">2700</cx:pt>
          <cx:pt idx="26037">3600</cx:pt>
          <cx:pt idx="26038">2500</cx:pt>
          <cx:pt idx="26039">2200</cx:pt>
          <cx:pt idx="26040">2600</cx:pt>
          <cx:pt idx="26041">3200</cx:pt>
          <cx:pt idx="26042">2300</cx:pt>
          <cx:pt idx="26043">2300</cx:pt>
          <cx:pt idx="26044">1800</cx:pt>
          <cx:pt idx="26045">1900</cx:pt>
          <cx:pt idx="26046">4100</cx:pt>
          <cx:pt idx="26047">3600</cx:pt>
          <cx:pt idx="26048">3000</cx:pt>
          <cx:pt idx="26049">3600</cx:pt>
          <cx:pt idx="26050">3400</cx:pt>
          <cx:pt idx="26051">3300</cx:pt>
          <cx:pt idx="26052">800</cx:pt>
          <cx:pt idx="26053">5100</cx:pt>
          <cx:pt idx="26054">3700</cx:pt>
          <cx:pt idx="26055">3400</cx:pt>
          <cx:pt idx="26056">3000</cx:pt>
          <cx:pt idx="26057">4500</cx:pt>
          <cx:pt idx="26058">1800</cx:pt>
          <cx:pt idx="26059">3900</cx:pt>
          <cx:pt idx="26060">3200</cx:pt>
          <cx:pt idx="26061">3700</cx:pt>
          <cx:pt idx="26062">4000</cx:pt>
          <cx:pt idx="26063">3000</cx:pt>
          <cx:pt idx="26064">3500</cx:pt>
          <cx:pt idx="26065">2500</cx:pt>
          <cx:pt idx="26066">1100</cx:pt>
          <cx:pt idx="26067">600</cx:pt>
          <cx:pt idx="26068">1500</cx:pt>
          <cx:pt idx="26069">1000</cx:pt>
          <cx:pt idx="26070">1300</cx:pt>
          <cx:pt idx="26071">1500</cx:pt>
          <cx:pt idx="26072">1800</cx:pt>
          <cx:pt idx="26073">1600</cx:pt>
          <cx:pt idx="26074">600</cx:pt>
          <cx:pt idx="26075">1600</cx:pt>
          <cx:pt idx="26076">1400</cx:pt>
          <cx:pt idx="26077">2400</cx:pt>
          <cx:pt idx="26078">5300</cx:pt>
          <cx:pt idx="26079">1600</cx:pt>
          <cx:pt idx="26080">2200</cx:pt>
          <cx:pt idx="26081">1200</cx:pt>
          <cx:pt idx="26082">900</cx:pt>
          <cx:pt idx="26083">700</cx:pt>
          <cx:pt idx="26084">400</cx:pt>
          <cx:pt idx="26085">300</cx:pt>
          <cx:pt idx="26086">400</cx:pt>
          <cx:pt idx="26087">5900</cx:pt>
          <cx:pt idx="26088">6300</cx:pt>
          <cx:pt idx="26089">4800</cx:pt>
          <cx:pt idx="26090">5400</cx:pt>
          <cx:pt idx="26091">5800</cx:pt>
          <cx:pt idx="26092">4800</cx:pt>
          <cx:pt idx="26093">6200</cx:pt>
          <cx:pt idx="26094">6000</cx:pt>
          <cx:pt idx="26095">5700</cx:pt>
          <cx:pt idx="26096">6900</cx:pt>
          <cx:pt idx="26097">5900</cx:pt>
          <cx:pt idx="26098">5800</cx:pt>
          <cx:pt idx="26099">4700</cx:pt>
          <cx:pt idx="26100">4800</cx:pt>
          <cx:pt idx="26101">5300</cx:pt>
          <cx:pt idx="26102">5500</cx:pt>
          <cx:pt idx="26103">7500</cx:pt>
          <cx:pt idx="26104">5000</cx:pt>
          <cx:pt idx="26105">6600</cx:pt>
          <cx:pt idx="26106">5200</cx:pt>
          <cx:pt idx="26107">6000</cx:pt>
          <cx:pt idx="26108">4700</cx:pt>
          <cx:pt idx="26109">3700</cx:pt>
          <cx:pt idx="26110">4600</cx:pt>
          <cx:pt idx="26111">7400</cx:pt>
          <cx:pt idx="26112">9800</cx:pt>
          <cx:pt idx="26113">13800</cx:pt>
          <cx:pt idx="26114">15200</cx:pt>
          <cx:pt idx="26115">5100</cx:pt>
          <cx:pt idx="26116">3300</cx:pt>
          <cx:pt idx="26117">4200</cx:pt>
          <cx:pt idx="26118">3000</cx:pt>
          <cx:pt idx="26119">4100</cx:pt>
          <cx:pt idx="26120">3000</cx:pt>
          <cx:pt idx="26121">3300</cx:pt>
          <cx:pt idx="26122">3800</cx:pt>
          <cx:pt idx="26123">2200</cx:pt>
          <cx:pt idx="26124">2000</cx:pt>
          <cx:pt idx="26125">1000</cx:pt>
          <cx:pt idx="26126">2300</cx:pt>
          <cx:pt idx="26127">3600</cx:pt>
          <cx:pt idx="26128">6700</cx:pt>
          <cx:pt idx="26129">2600</cx:pt>
          <cx:pt idx="26130">2600</cx:pt>
          <cx:pt idx="26131">2400</cx:pt>
          <cx:pt idx="26132">3400</cx:pt>
          <cx:pt idx="26133">2300</cx:pt>
          <cx:pt idx="26134">2300</cx:pt>
          <cx:pt idx="26135">3300</cx:pt>
          <cx:pt idx="26136">2700</cx:pt>
          <cx:pt idx="26137">6400</cx:pt>
          <cx:pt idx="26138">3600</cx:pt>
          <cx:pt idx="26139">9200</cx:pt>
          <cx:pt idx="26140">9900</cx:pt>
          <cx:pt idx="26141">4600</cx:pt>
          <cx:pt idx="26142">4000</cx:pt>
          <cx:pt idx="26143">3500</cx:pt>
          <cx:pt idx="26144">2900</cx:pt>
          <cx:pt idx="26145">3400</cx:pt>
          <cx:pt idx="26146">3500</cx:pt>
          <cx:pt idx="26147">0</cx:pt>
          <cx:pt idx="26148">0</cx:pt>
          <cx:pt idx="26149">0</cx:pt>
          <cx:pt idx="26150">1400</cx:pt>
          <cx:pt idx="26151">1800</cx:pt>
          <cx:pt idx="26152">1300</cx:pt>
          <cx:pt idx="26153">700</cx:pt>
          <cx:pt idx="26154">2100</cx:pt>
          <cx:pt idx="26155">1900</cx:pt>
          <cx:pt idx="26156">2000</cx:pt>
          <cx:pt idx="26157">1200</cx:pt>
          <cx:pt idx="26158">1300</cx:pt>
          <cx:pt idx="26159">2800</cx:pt>
          <cx:pt idx="26160">3400</cx:pt>
          <cx:pt idx="26161">2900</cx:pt>
          <cx:pt idx="26162">3000</cx:pt>
          <cx:pt idx="26163">1900</cx:pt>
          <cx:pt idx="26164">1600</cx:pt>
          <cx:pt idx="26165">1900</cx:pt>
          <cx:pt idx="26166">1200</cx:pt>
          <cx:pt idx="26167">0</cx:pt>
          <cx:pt idx="26168">100</cx:pt>
          <cx:pt idx="26169">1400</cx:pt>
          <cx:pt idx="26170">3700</cx:pt>
          <cx:pt idx="26171">3400</cx:pt>
          <cx:pt idx="26172">2700</cx:pt>
          <cx:pt idx="26173">2400</cx:pt>
          <cx:pt idx="26174">4200</cx:pt>
          <cx:pt idx="26175">4200</cx:pt>
          <cx:pt idx="26176">3000</cx:pt>
          <cx:pt idx="26177">1700</cx:pt>
          <cx:pt idx="26178">2800</cx:pt>
          <cx:pt idx="26179">1800</cx:pt>
          <cx:pt idx="26180">2400</cx:pt>
          <cx:pt idx="26181">2900</cx:pt>
          <cx:pt idx="26182">2600</cx:pt>
          <cx:pt idx="26183">2700</cx:pt>
          <cx:pt idx="26184">5300</cx:pt>
          <cx:pt idx="26185">3100</cx:pt>
          <cx:pt idx="26186">3200</cx:pt>
          <cx:pt idx="26187">5100</cx:pt>
          <cx:pt idx="26188">3800</cx:pt>
          <cx:pt idx="26189">3600</cx:pt>
          <cx:pt idx="26190">2700</cx:pt>
          <cx:pt idx="26191">2800</cx:pt>
          <cx:pt idx="26192">2900</cx:pt>
          <cx:pt idx="26193">2700</cx:pt>
          <cx:pt idx="26194">2800</cx:pt>
          <cx:pt idx="26195">8200</cx:pt>
          <cx:pt idx="26196">1100</cx:pt>
          <cx:pt idx="26197">900</cx:pt>
          <cx:pt idx="26198">1200</cx:pt>
          <cx:pt idx="26199">5000</cx:pt>
          <cx:pt idx="26200">1100</cx:pt>
          <cx:pt idx="26201">1900</cx:pt>
          <cx:pt idx="26202">1300</cx:pt>
          <cx:pt idx="26203">1200</cx:pt>
          <cx:pt idx="26204">1500</cx:pt>
          <cx:pt idx="26205">800</cx:pt>
          <cx:pt idx="26206">1100</cx:pt>
          <cx:pt idx="26207">2600</cx:pt>
          <cx:pt idx="26208">5700</cx:pt>
          <cx:pt idx="26209">2700</cx:pt>
          <cx:pt idx="26210">2500</cx:pt>
          <cx:pt idx="26211">1800</cx:pt>
          <cx:pt idx="26212">1400</cx:pt>
          <cx:pt idx="26213">2100</cx:pt>
          <cx:pt idx="26214">2000</cx:pt>
          <cx:pt idx="26215">1800</cx:pt>
          <cx:pt idx="26216">3000</cx:pt>
          <cx:pt idx="26217">1900</cx:pt>
          <cx:pt idx="26218">1700</cx:pt>
          <cx:pt idx="26219">5500</cx:pt>
          <cx:pt idx="26220">3000</cx:pt>
          <cx:pt idx="26221">1700</cx:pt>
          <cx:pt idx="26222">2400</cx:pt>
          <cx:pt idx="26223">2700</cx:pt>
          <cx:pt idx="26224">1700</cx:pt>
          <cx:pt idx="26225">3000</cx:pt>
          <cx:pt idx="26226">1500</cx:pt>
          <cx:pt idx="26227">1900</cx:pt>
          <cx:pt idx="26228">2200</cx:pt>
          <cx:pt idx="26229">2000</cx:pt>
          <cx:pt idx="26230">1900</cx:pt>
          <cx:pt idx="26231">4700</cx:pt>
          <cx:pt idx="26232">2800</cx:pt>
          <cx:pt idx="26233">6100</cx:pt>
          <cx:pt idx="26234">3700</cx:pt>
          <cx:pt idx="26235">3700</cx:pt>
          <cx:pt idx="26236">4700</cx:pt>
          <cx:pt idx="26237">4700</cx:pt>
          <cx:pt idx="26238">3900</cx:pt>
          <cx:pt idx="26239">6000</cx:pt>
          <cx:pt idx="26240">4100</cx:pt>
          <cx:pt idx="26241">4400</cx:pt>
          <cx:pt idx="26242">4500</cx:pt>
          <cx:pt idx="26243">4600</cx:pt>
          <cx:pt idx="26244">5700</cx:pt>
          <cx:pt idx="26245">5600</cx:pt>
          <cx:pt idx="26246">6600</cx:pt>
          <cx:pt idx="26247">6200</cx:pt>
          <cx:pt idx="26248">2700</cx:pt>
          <cx:pt idx="26249">3600</cx:pt>
          <cx:pt idx="26250">3800</cx:pt>
          <cx:pt idx="26251">4000</cx:pt>
          <cx:pt idx="26252">4100</cx:pt>
          <cx:pt idx="26253">4700</cx:pt>
          <cx:pt idx="26254">6200</cx:pt>
          <cx:pt idx="26255">8400</cx:pt>
          <cx:pt idx="26256">5100</cx:pt>
          <cx:pt idx="26257">4400</cx:pt>
          <cx:pt idx="26258">5000</cx:pt>
          <cx:pt idx="26259">6100</cx:pt>
          <cx:pt idx="26260">5400</cx:pt>
          <cx:pt idx="26261">5300</cx:pt>
          <cx:pt idx="26262">4800</cx:pt>
          <cx:pt idx="26263">5800</cx:pt>
          <cx:pt idx="26264">6100</cx:pt>
          <cx:pt idx="26265">5800</cx:pt>
          <cx:pt idx="26266">5900</cx:pt>
          <cx:pt idx="26267">1500</cx:pt>
          <cx:pt idx="26268">1400</cx:pt>
          <cx:pt idx="26269">800</cx:pt>
          <cx:pt idx="26270">0</cx:pt>
          <cx:pt idx="26271">0</cx:pt>
          <cx:pt idx="26272">300</cx:pt>
          <cx:pt idx="26273">0</cx:pt>
          <cx:pt idx="26274">0</cx:pt>
          <cx:pt idx="26275">1100</cx:pt>
          <cx:pt idx="26276">1700</cx:pt>
          <cx:pt idx="26277">1800</cx:pt>
          <cx:pt idx="26278">1600</cx:pt>
          <cx:pt idx="26279">1800</cx:pt>
          <cx:pt idx="26280">5300</cx:pt>
          <cx:pt idx="26281">8900</cx:pt>
          <cx:pt idx="26282">10600</cx:pt>
          <cx:pt idx="26283">3600</cx:pt>
          <cx:pt idx="26284">2000</cx:pt>
          <cx:pt idx="26285">2000</cx:pt>
          <cx:pt idx="26286">1700</cx:pt>
          <cx:pt idx="26287">1700</cx:pt>
          <cx:pt idx="26288">1900</cx:pt>
          <cx:pt idx="26289">1700</cx:pt>
          <cx:pt idx="26290">1100</cx:pt>
          <cx:pt idx="26291">2100</cx:pt>
          <cx:pt idx="26292">2000</cx:pt>
          <cx:pt idx="26293">1500</cx:pt>
          <cx:pt idx="26294">3000</cx:pt>
          <cx:pt idx="26295">300</cx:pt>
          <cx:pt idx="26296">2700</cx:pt>
          <cx:pt idx="26297">2400</cx:pt>
          <cx:pt idx="26298">2800</cx:pt>
          <cx:pt idx="26299">2500</cx:pt>
          <cx:pt idx="26300">4600</cx:pt>
          <cx:pt idx="26301">3400</cx:pt>
          <cx:pt idx="26302">3700</cx:pt>
          <cx:pt idx="26303">4000</cx:pt>
          <cx:pt idx="26304">4200</cx:pt>
          <cx:pt idx="26305">3400</cx:pt>
          <cx:pt idx="26306">6600</cx:pt>
          <cx:pt idx="26307">400</cx:pt>
          <cx:pt idx="26308">2200</cx:pt>
          <cx:pt idx="26309">2800</cx:pt>
          <cx:pt idx="26310">5500</cx:pt>
          <cx:pt idx="26311">2000</cx:pt>
          <cx:pt idx="26312">100</cx:pt>
          <cx:pt idx="26313">0</cx:pt>
          <cx:pt idx="26314">2100</cx:pt>
          <cx:pt idx="26315">1400</cx:pt>
          <cx:pt idx="26316">5600</cx:pt>
          <cx:pt idx="26317">1300</cx:pt>
          <cx:pt idx="26318">1900</cx:pt>
          <cx:pt idx="26319">1400</cx:pt>
          <cx:pt idx="26320">1800</cx:pt>
          <cx:pt idx="26321">2000</cx:pt>
          <cx:pt idx="26322">2400</cx:pt>
          <cx:pt idx="26323">1700</cx:pt>
          <cx:pt idx="26324">2900</cx:pt>
          <cx:pt idx="26325">3700</cx:pt>
          <cx:pt idx="26326">2900</cx:pt>
          <cx:pt idx="26327">2700</cx:pt>
          <cx:pt idx="26328">2400</cx:pt>
          <cx:pt idx="26329">3400</cx:pt>
          <cx:pt idx="26330">3300</cx:pt>
          <cx:pt idx="26331">3300</cx:pt>
          <cx:pt idx="26332">4600</cx:pt>
          <cx:pt idx="26333">19800</cx:pt>
          <cx:pt idx="26334">11200</cx:pt>
          <cx:pt idx="26335">3000</cx:pt>
          <cx:pt idx="26336">3800</cx:pt>
          <cx:pt idx="26337">1800</cx:pt>
          <cx:pt idx="26338">2900</cx:pt>
          <cx:pt idx="26339">3600</cx:pt>
          <cx:pt idx="26340">3400</cx:pt>
          <cx:pt idx="26341">1900</cx:pt>
          <cx:pt idx="26342">4000</cx:pt>
          <cx:pt idx="26343">6900</cx:pt>
          <cx:pt idx="26344">300</cx:pt>
          <cx:pt idx="26345">2300</cx:pt>
          <cx:pt idx="26346">2500</cx:pt>
          <cx:pt idx="26347">2200</cx:pt>
          <cx:pt idx="26348">5000</cx:pt>
          <cx:pt idx="26349">3600</cx:pt>
          <cx:pt idx="26350">2900</cx:pt>
          <cx:pt idx="26351">2200</cx:pt>
          <cx:pt idx="26352">2800</cx:pt>
          <cx:pt idx="26353">16900</cx:pt>
          <cx:pt idx="26354">8400</cx:pt>
          <cx:pt idx="26355">12100</cx:pt>
          <cx:pt idx="26356">10000</cx:pt>
          <cx:pt idx="26357">11800</cx:pt>
          <cx:pt idx="26358">10600</cx:pt>
          <cx:pt idx="26359">9100</cx:pt>
          <cx:pt idx="26360">12000</cx:pt>
          <cx:pt idx="26361">10900</cx:pt>
          <cx:pt idx="26362">9500</cx:pt>
          <cx:pt idx="26363">9200</cx:pt>
          <cx:pt idx="26364">8100</cx:pt>
          <cx:pt idx="26365">700</cx:pt>
          <cx:pt idx="26366">200</cx:pt>
          <cx:pt idx="26367">900</cx:pt>
          <cx:pt idx="26368">700</cx:pt>
          <cx:pt idx="26369">700</cx:pt>
          <cx:pt idx="26370">2100</cx:pt>
          <cx:pt idx="26371">2600</cx:pt>
          <cx:pt idx="26372">1200</cx:pt>
          <cx:pt idx="26373">800</cx:pt>
          <cx:pt idx="26374">800</cx:pt>
          <cx:pt idx="26375">600</cx:pt>
          <cx:pt idx="26376">700</cx:pt>
          <cx:pt idx="26377">1800</cx:pt>
          <cx:pt idx="26378">1700</cx:pt>
          <cx:pt idx="26379">1100</cx:pt>
          <cx:pt idx="26380">1200</cx:pt>
          <cx:pt idx="26381">1700</cx:pt>
          <cx:pt idx="26382">1700</cx:pt>
          <cx:pt idx="26383">1100</cx:pt>
          <cx:pt idx="26384">1600</cx:pt>
          <cx:pt idx="26385">1200</cx:pt>
          <cx:pt idx="26386">1200</cx:pt>
          <cx:pt idx="26387">1000</cx:pt>
          <cx:pt idx="26388">1000</cx:pt>
          <cx:pt idx="26389">700</cx:pt>
          <cx:pt idx="26390">1000</cx:pt>
          <cx:pt idx="26391">800</cx:pt>
          <cx:pt idx="26392">1000</cx:pt>
          <cx:pt idx="26393">800</cx:pt>
          <cx:pt idx="26394">800</cx:pt>
          <cx:pt idx="26395">1000</cx:pt>
          <cx:pt idx="26396">900</cx:pt>
          <cx:pt idx="26397">700</cx:pt>
          <cx:pt idx="26398">400</cx:pt>
          <cx:pt idx="26399">500</cx:pt>
          <cx:pt idx="26400">600</cx:pt>
          <cx:pt idx="26401">3500</cx:pt>
          <cx:pt idx="26402">4300</cx:pt>
          <cx:pt idx="26403">3100</cx:pt>
          <cx:pt idx="26404">3800</cx:pt>
          <cx:pt idx="26405">2800</cx:pt>
          <cx:pt idx="26406">3300</cx:pt>
          <cx:pt idx="26407">3500</cx:pt>
          <cx:pt idx="26408">3200</cx:pt>
          <cx:pt idx="26409">3500</cx:pt>
          <cx:pt idx="26410">3300</cx:pt>
          <cx:pt idx="26411">3000</cx:pt>
          <cx:pt idx="26412">3400</cx:pt>
          <cx:pt idx="26413">100</cx:pt>
          <cx:pt idx="26414">0</cx:pt>
          <cx:pt idx="26415">300</cx:pt>
          <cx:pt idx="26416">600</cx:pt>
          <cx:pt idx="26417">0</cx:pt>
          <cx:pt idx="26418">0</cx:pt>
          <cx:pt idx="26419">2600</cx:pt>
          <cx:pt idx="26420">4100</cx:pt>
          <cx:pt idx="26421">3700</cx:pt>
          <cx:pt idx="26422">3100</cx:pt>
          <cx:pt idx="26423">2700</cx:pt>
          <cx:pt idx="26424">3300</cx:pt>
          <cx:pt idx="26425">2900</cx:pt>
          <cx:pt idx="26426">3300</cx:pt>
          <cx:pt idx="26427">2500</cx:pt>
          <cx:pt idx="26428">3500</cx:pt>
          <cx:pt idx="26429">3200</cx:pt>
          <cx:pt idx="26430">2700</cx:pt>
          <cx:pt idx="26431">3100</cx:pt>
          <cx:pt idx="26432">2600</cx:pt>
          <cx:pt idx="26433">2800</cx:pt>
          <cx:pt idx="26434">2600</cx:pt>
          <cx:pt idx="26435">2400</cx:pt>
          <cx:pt idx="26436">2700</cx:pt>
          <cx:pt idx="26437">600</cx:pt>
          <cx:pt idx="26438">700</cx:pt>
          <cx:pt idx="26439">500</cx:pt>
          <cx:pt idx="26440">800</cx:pt>
          <cx:pt idx="26441">800</cx:pt>
          <cx:pt idx="26442">700</cx:pt>
          <cx:pt idx="26443">700</cx:pt>
          <cx:pt idx="26444">800</cx:pt>
          <cx:pt idx="26445">500</cx:pt>
          <cx:pt idx="26446">800</cx:pt>
          <cx:pt idx="26447">700</cx:pt>
          <cx:pt idx="26448">600</cx:pt>
          <cx:pt idx="26449">5500</cx:pt>
          <cx:pt idx="26450">6900</cx:pt>
          <cx:pt idx="26451">3100</cx:pt>
          <cx:pt idx="26452">2600</cx:pt>
          <cx:pt idx="26453">0</cx:pt>
          <cx:pt idx="26454">0</cx:pt>
          <cx:pt idx="26455">0</cx:pt>
          <cx:pt idx="26456">0</cx:pt>
          <cx:pt idx="26457">0</cx:pt>
          <cx:pt idx="26458">0</cx:pt>
          <cx:pt idx="26459">2100</cx:pt>
          <cx:pt idx="26460">2100</cx:pt>
          <cx:pt idx="26461">2700</cx:pt>
          <cx:pt idx="26462">2200</cx:pt>
          <cx:pt idx="26463">2000</cx:pt>
          <cx:pt idx="26464">3800</cx:pt>
          <cx:pt idx="26465">1100</cx:pt>
          <cx:pt idx="26466">2100</cx:pt>
          <cx:pt idx="26467">2000</cx:pt>
          <cx:pt idx="26468">1900</cx:pt>
          <cx:pt idx="26469">1200</cx:pt>
          <cx:pt idx="26470">1500</cx:pt>
          <cx:pt idx="26471">1700</cx:pt>
          <cx:pt idx="26472">1300</cx:pt>
          <cx:pt idx="26473">2000</cx:pt>
          <cx:pt idx="26474">2400</cx:pt>
          <cx:pt idx="26475">2600</cx:pt>
          <cx:pt idx="26476">2100</cx:pt>
          <cx:pt idx="26477">1600</cx:pt>
          <cx:pt idx="26478">4800</cx:pt>
          <cx:pt idx="26479">2500</cx:pt>
          <cx:pt idx="26480">2900</cx:pt>
          <cx:pt idx="26481">3200</cx:pt>
          <cx:pt idx="26482">2300</cx:pt>
          <cx:pt idx="26483">2900</cx:pt>
          <cx:pt idx="26484">2900</cx:pt>
          <cx:pt idx="26485">2200</cx:pt>
          <cx:pt idx="26486">6500</cx:pt>
          <cx:pt idx="26487">8900</cx:pt>
          <cx:pt idx="26488">8900</cx:pt>
          <cx:pt idx="26489">6600</cx:pt>
          <cx:pt idx="26490">5800</cx:pt>
          <cx:pt idx="26491">5300</cx:pt>
          <cx:pt idx="26492">4600</cx:pt>
          <cx:pt idx="26493">4800</cx:pt>
          <cx:pt idx="26494">5000</cx:pt>
          <cx:pt idx="26495">7400</cx:pt>
          <cx:pt idx="26496">5500</cx:pt>
          <cx:pt idx="26497">5300</cx:pt>
          <cx:pt idx="26498">3500</cx:pt>
          <cx:pt idx="26499">4100</cx:pt>
          <cx:pt idx="26500">3300</cx:pt>
          <cx:pt idx="26501">0</cx:pt>
          <cx:pt idx="26502">100</cx:pt>
          <cx:pt idx="26503">2000</cx:pt>
          <cx:pt idx="26504">900</cx:pt>
          <cx:pt idx="26505">3600</cx:pt>
          <cx:pt idx="26506">5700</cx:pt>
          <cx:pt idx="26507">3800</cx:pt>
          <cx:pt idx="26508">3000</cx:pt>
          <cx:pt idx="26509">9400</cx:pt>
          <cx:pt idx="26510">1200</cx:pt>
          <cx:pt idx="26511">2000</cx:pt>
          <cx:pt idx="26512">1800</cx:pt>
          <cx:pt idx="26513">3900</cx:pt>
          <cx:pt idx="26514">1600</cx:pt>
          <cx:pt idx="26515">1900</cx:pt>
          <cx:pt idx="26516">1500</cx:pt>
          <cx:pt idx="26517">1700</cx:pt>
          <cx:pt idx="26518">1300</cx:pt>
          <cx:pt idx="26519">1700</cx:pt>
          <cx:pt idx="26520">1600</cx:pt>
          <cx:pt idx="26521">1800</cx:pt>
          <cx:pt idx="26522">1200</cx:pt>
          <cx:pt idx="26523">1400</cx:pt>
          <cx:pt idx="26524">1500</cx:pt>
          <cx:pt idx="26525">1500</cx:pt>
          <cx:pt idx="26526">1600</cx:pt>
          <cx:pt idx="26527">1400</cx:pt>
          <cx:pt idx="26528">1200</cx:pt>
          <cx:pt idx="26529">1100</cx:pt>
          <cx:pt idx="26530">1000</cx:pt>
          <cx:pt idx="26531">1800</cx:pt>
          <cx:pt idx="26532">1600</cx:pt>
          <cx:pt idx="26533">2500</cx:pt>
          <cx:pt idx="26534">4700</cx:pt>
          <cx:pt idx="26535">5300</cx:pt>
          <cx:pt idx="26536">24600</cx:pt>
          <cx:pt idx="26537">5400</cx:pt>
          <cx:pt idx="26538">53200</cx:pt>
          <cx:pt idx="26539">3200</cx:pt>
          <cx:pt idx="26540">3300</cx:pt>
          <cx:pt idx="26541">4600</cx:pt>
          <cx:pt idx="26542">3700</cx:pt>
          <cx:pt idx="26543">4400</cx:pt>
          <cx:pt idx="26544">2300</cx:pt>
          <cx:pt idx="26545">3200</cx:pt>
          <cx:pt idx="26546">0</cx:pt>
          <cx:pt idx="26547">0</cx:pt>
          <cx:pt idx="26548">0</cx:pt>
          <cx:pt idx="26549">0</cx:pt>
          <cx:pt idx="26550">0</cx:pt>
          <cx:pt idx="26551">0</cx:pt>
          <cx:pt idx="26552">0</cx:pt>
          <cx:pt idx="26553">0</cx:pt>
          <cx:pt idx="26554">0</cx:pt>
          <cx:pt idx="26555">0</cx:pt>
          <cx:pt idx="26556">0</cx:pt>
          <cx:pt idx="26557">0</cx:pt>
          <cx:pt idx="26558">400</cx:pt>
          <cx:pt idx="26559">300</cx:pt>
          <cx:pt idx="26560">3100</cx:pt>
          <cx:pt idx="26561">2600</cx:pt>
          <cx:pt idx="26562">3700</cx:pt>
          <cx:pt idx="26563">3100</cx:pt>
          <cx:pt idx="26564">2600</cx:pt>
          <cx:pt idx="26565">2100</cx:pt>
          <cx:pt idx="26566">1900</cx:pt>
          <cx:pt idx="26567">1700</cx:pt>
          <cx:pt idx="26568">2000</cx:pt>
          <cx:pt idx="26569">1400</cx:pt>
          <cx:pt idx="26570">1400</cx:pt>
          <cx:pt idx="26571">3400</cx:pt>
          <cx:pt idx="26572">5200</cx:pt>
          <cx:pt idx="26573">6200</cx:pt>
          <cx:pt idx="26574">6600</cx:pt>
          <cx:pt idx="26575">7100</cx:pt>
          <cx:pt idx="26576">4500</cx:pt>
          <cx:pt idx="26577">5500</cx:pt>
          <cx:pt idx="26578">4400</cx:pt>
          <cx:pt idx="26579">3800</cx:pt>
          <cx:pt idx="26580">5500</cx:pt>
          <cx:pt idx="26581">6900</cx:pt>
          <cx:pt idx="26582">9900</cx:pt>
          <cx:pt idx="26583">1500</cx:pt>
          <cx:pt idx="26584">3700</cx:pt>
          <cx:pt idx="26585">1800</cx:pt>
          <cx:pt idx="26586">2400</cx:pt>
          <cx:pt idx="26587">2100</cx:pt>
          <cx:pt idx="26588">1700</cx:pt>
          <cx:pt idx="26589">1500</cx:pt>
          <cx:pt idx="26590">2300</cx:pt>
          <cx:pt idx="26591">2300</cx:pt>
          <cx:pt idx="26592">2500</cx:pt>
          <cx:pt idx="26593">2200</cx:pt>
          <cx:pt idx="26594">2100</cx:pt>
          <cx:pt idx="26595">1600</cx:pt>
          <cx:pt idx="26596">1800</cx:pt>
          <cx:pt idx="26597">1400</cx:pt>
          <cx:pt idx="26598">1700</cx:pt>
          <cx:pt idx="26599">1700</cx:pt>
          <cx:pt idx="26600">1100</cx:pt>
          <cx:pt idx="26601">2100</cx:pt>
          <cx:pt idx="26602">1500</cx:pt>
          <cx:pt idx="26603">1800</cx:pt>
          <cx:pt idx="26604">1600</cx:pt>
          <cx:pt idx="26605">1500</cx:pt>
          <cx:pt idx="26606">1500</cx:pt>
          <cx:pt idx="26607">3000</cx:pt>
          <cx:pt idx="26608">4000</cx:pt>
          <cx:pt idx="26609">3600</cx:pt>
          <cx:pt idx="26610">4200</cx:pt>
          <cx:pt idx="26611">4300</cx:pt>
          <cx:pt idx="26612">4100</cx:pt>
          <cx:pt idx="26613">3400</cx:pt>
          <cx:pt idx="26614">3500</cx:pt>
          <cx:pt idx="26615">3000</cx:pt>
          <cx:pt idx="26616">3600</cx:pt>
          <cx:pt idx="26617">3000</cx:pt>
          <cx:pt idx="26618">2800</cx:pt>
          <cx:pt idx="26619">2400</cx:pt>
          <cx:pt idx="26620">2600</cx:pt>
          <cx:pt idx="26621">1900</cx:pt>
          <cx:pt idx="26622">4000</cx:pt>
          <cx:pt idx="26623">0</cx:pt>
          <cx:pt idx="26624">400</cx:pt>
          <cx:pt idx="26625">100</cx:pt>
          <cx:pt idx="26626">0</cx:pt>
          <cx:pt idx="26627">0</cx:pt>
          <cx:pt idx="26628">0</cx:pt>
          <cx:pt idx="26629">0</cx:pt>
          <cx:pt idx="26630">0</cx:pt>
          <cx:pt idx="26631">1300</cx:pt>
          <cx:pt idx="26632">2000</cx:pt>
          <cx:pt idx="26633">1600</cx:pt>
          <cx:pt idx="26634">700</cx:pt>
          <cx:pt idx="26635">500</cx:pt>
          <cx:pt idx="26636">1400</cx:pt>
          <cx:pt idx="26637">700</cx:pt>
          <cx:pt idx="26638">200</cx:pt>
          <cx:pt idx="26639">0</cx:pt>
          <cx:pt idx="26640">0</cx:pt>
          <cx:pt idx="26641">0</cx:pt>
          <cx:pt idx="26642">3400</cx:pt>
          <cx:pt idx="26643">5800</cx:pt>
          <cx:pt idx="26644">2000</cx:pt>
          <cx:pt idx="26645">4200</cx:pt>
          <cx:pt idx="26646">3800</cx:pt>
          <cx:pt idx="26647">3200</cx:pt>
          <cx:pt idx="26648">3100</cx:pt>
          <cx:pt idx="26649">3100</cx:pt>
          <cx:pt idx="26650">3100</cx:pt>
          <cx:pt idx="26651">3100</cx:pt>
          <cx:pt idx="26652">2900</cx:pt>
          <cx:pt idx="26653">2900</cx:pt>
          <cx:pt idx="26654">2400</cx:pt>
          <cx:pt idx="26655">1800</cx:pt>
          <cx:pt idx="26656">1600</cx:pt>
          <cx:pt idx="26657">1400</cx:pt>
          <cx:pt idx="26658">1900</cx:pt>
          <cx:pt idx="26659">1700</cx:pt>
          <cx:pt idx="26660">2100</cx:pt>
          <cx:pt idx="26661">1900</cx:pt>
          <cx:pt idx="26662">2000</cx:pt>
          <cx:pt idx="26663">1800</cx:pt>
          <cx:pt idx="26664">1800</cx:pt>
          <cx:pt idx="26665">2100</cx:pt>
          <cx:pt idx="26666">3800</cx:pt>
          <cx:pt idx="26667">3700</cx:pt>
          <cx:pt idx="26668">3100</cx:pt>
          <cx:pt idx="26669">1600</cx:pt>
          <cx:pt idx="26670">3800</cx:pt>
          <cx:pt idx="26671">3000</cx:pt>
          <cx:pt idx="26672">3400</cx:pt>
          <cx:pt idx="26673">4500</cx:pt>
          <cx:pt idx="26674">4000</cx:pt>
          <cx:pt idx="26675">8200</cx:pt>
          <cx:pt idx="26676">7200</cx:pt>
          <cx:pt idx="26677">6400</cx:pt>
          <cx:pt idx="26678">100</cx:pt>
          <cx:pt idx="26679">200</cx:pt>
          <cx:pt idx="26680">100</cx:pt>
          <cx:pt idx="26681">100</cx:pt>
          <cx:pt idx="26682">100</cx:pt>
          <cx:pt idx="26683">100</cx:pt>
          <cx:pt idx="26684">0</cx:pt>
          <cx:pt idx="26685">200</cx:pt>
          <cx:pt idx="26686">100</cx:pt>
          <cx:pt idx="26687">300</cx:pt>
          <cx:pt idx="26688">200</cx:pt>
          <cx:pt idx="26689">200</cx:pt>
          <cx:pt idx="26690">3400</cx:pt>
          <cx:pt idx="26691">3500</cx:pt>
          <cx:pt idx="26692">5400</cx:pt>
          <cx:pt idx="26693">2800</cx:pt>
          <cx:pt idx="26694">4100</cx:pt>
          <cx:pt idx="26695">2600</cx:pt>
          <cx:pt idx="26696">3100</cx:pt>
          <cx:pt idx="26697">2900</cx:pt>
          <cx:pt idx="26698">3600</cx:pt>
          <cx:pt idx="26699">3300</cx:pt>
          <cx:pt idx="26700">3400</cx:pt>
          <cx:pt idx="26701">3300</cx:pt>
          <cx:pt idx="26702">0</cx:pt>
          <cx:pt idx="26703">900</cx:pt>
          <cx:pt idx="26704">800</cx:pt>
          <cx:pt idx="26705">900</cx:pt>
          <cx:pt idx="26706">700</cx:pt>
          <cx:pt idx="26707">700</cx:pt>
          <cx:pt idx="26708">600</cx:pt>
          <cx:pt idx="26709">800</cx:pt>
          <cx:pt idx="26710">500</cx:pt>
          <cx:pt idx="26711">800</cx:pt>
          <cx:pt idx="26712">600</cx:pt>
          <cx:pt idx="26713">500</cx:pt>
          <cx:pt idx="26714">4900</cx:pt>
          <cx:pt idx="26715">5800</cx:pt>
          <cx:pt idx="26716">4900</cx:pt>
          <cx:pt idx="26717">4900</cx:pt>
          <cx:pt idx="26718">5300</cx:pt>
          <cx:pt idx="26719">4200</cx:pt>
          <cx:pt idx="26720">4300</cx:pt>
          <cx:pt idx="26721">5200</cx:pt>
          <cx:pt idx="26722">4300</cx:pt>
          <cx:pt idx="26723">4000</cx:pt>
          <cx:pt idx="26724">4600</cx:pt>
          <cx:pt idx="26725">5000</cx:pt>
          <cx:pt idx="26726">3800</cx:pt>
          <cx:pt idx="26727">4700</cx:pt>
          <cx:pt idx="26728">3400</cx:pt>
          <cx:pt idx="26729">5300</cx:pt>
          <cx:pt idx="26730">3700</cx:pt>
          <cx:pt idx="26731">4800</cx:pt>
          <cx:pt idx="26732">4000</cx:pt>
          <cx:pt idx="26733">6200</cx:pt>
          <cx:pt idx="26734">5300</cx:pt>
          <cx:pt idx="26735">5400</cx:pt>
          <cx:pt idx="26736">4800</cx:pt>
          <cx:pt idx="26737">4900</cx:pt>
          <cx:pt idx="26738">7800</cx:pt>
          <cx:pt idx="26739">7100</cx:pt>
          <cx:pt idx="26740">6600</cx:pt>
          <cx:pt idx="26741">6800</cx:pt>
          <cx:pt idx="26742">8200</cx:pt>
          <cx:pt idx="26743">7200</cx:pt>
          <cx:pt idx="26744">6000</cx:pt>
          <cx:pt idx="26745">6700</cx:pt>
          <cx:pt idx="26746">7100</cx:pt>
          <cx:pt idx="26747">5100</cx:pt>
          <cx:pt idx="26748">4400</cx:pt>
          <cx:pt idx="26749">6500</cx:pt>
          <cx:pt idx="26750">500</cx:pt>
          <cx:pt idx="26751">200</cx:pt>
          <cx:pt idx="26752">800</cx:pt>
          <cx:pt idx="26753">600</cx:pt>
          <cx:pt idx="26754">1500</cx:pt>
          <cx:pt idx="26755">300</cx:pt>
          <cx:pt idx="26756">700</cx:pt>
          <cx:pt idx="26757">1900</cx:pt>
          <cx:pt idx="26758">1800</cx:pt>
          <cx:pt idx="26759">800</cx:pt>
          <cx:pt idx="26760">600</cx:pt>
          <cx:pt idx="26761">1000</cx:pt>
          <cx:pt idx="26762">1900</cx:pt>
          <cx:pt idx="26763">2500</cx:pt>
          <cx:pt idx="26764">2600</cx:pt>
          <cx:pt idx="26765">1500</cx:pt>
          <cx:pt idx="26766">3500</cx:pt>
          <cx:pt idx="26767">2200</cx:pt>
          <cx:pt idx="26768">2900</cx:pt>
          <cx:pt idx="26769">2300</cx:pt>
          <cx:pt idx="26770">2800</cx:pt>
          <cx:pt idx="26771">2100</cx:pt>
          <cx:pt idx="26772">1800</cx:pt>
          <cx:pt idx="26773">1800</cx:pt>
          <cx:pt idx="26774">1400</cx:pt>
          <cx:pt idx="26775">2200</cx:pt>
          <cx:pt idx="26776">2000</cx:pt>
          <cx:pt idx="26777">1900</cx:pt>
          <cx:pt idx="26778">2500</cx:pt>
          <cx:pt idx="26779">2400</cx:pt>
          <cx:pt idx="26780">2100</cx:pt>
          <cx:pt idx="26781">2600</cx:pt>
          <cx:pt idx="26782">3100</cx:pt>
          <cx:pt idx="26783">1800</cx:pt>
          <cx:pt idx="26784">2200</cx:pt>
          <cx:pt idx="26785">1600</cx:pt>
          <cx:pt idx="26786">3500</cx:pt>
          <cx:pt idx="26787">3300</cx:pt>
          <cx:pt idx="26788">3500</cx:pt>
          <cx:pt idx="26789">3000</cx:pt>
          <cx:pt idx="26790">3400</cx:pt>
          <cx:pt idx="26791">3200</cx:pt>
          <cx:pt idx="26792">4100</cx:pt>
          <cx:pt idx="26793">3100</cx:pt>
          <cx:pt idx="26794">3100</cx:pt>
          <cx:pt idx="26795">3700</cx:pt>
          <cx:pt idx="26796">3400</cx:pt>
          <cx:pt idx="26797">3800</cx:pt>
          <cx:pt idx="26798">0</cx:pt>
          <cx:pt idx="26799">900</cx:pt>
          <cx:pt idx="26800">0</cx:pt>
          <cx:pt idx="26801">3100</cx:pt>
          <cx:pt idx="26802">6000</cx:pt>
          <cx:pt idx="26803">0</cx:pt>
          <cx:pt idx="26804">0</cx:pt>
          <cx:pt idx="26805">0</cx:pt>
          <cx:pt idx="26806">0</cx:pt>
          <cx:pt idx="26807">0</cx:pt>
          <cx:pt idx="26808">1000</cx:pt>
          <cx:pt idx="26809">1900</cx:pt>
          <cx:pt idx="26810">4600</cx:pt>
          <cx:pt idx="26811">5100</cx:pt>
          <cx:pt idx="26812">3500</cx:pt>
          <cx:pt idx="26813">5100</cx:pt>
          <cx:pt idx="26814">4900</cx:pt>
          <cx:pt idx="26815">5500</cx:pt>
          <cx:pt idx="26816">6500</cx:pt>
          <cx:pt idx="26817">5500</cx:pt>
          <cx:pt idx="26818">5100</cx:pt>
          <cx:pt idx="26819">5700</cx:pt>
          <cx:pt idx="26820">5100</cx:pt>
          <cx:pt idx="26821">5800</cx:pt>
          <cx:pt idx="26822">3000</cx:pt>
          <cx:pt idx="26823">3300</cx:pt>
          <cx:pt idx="26824">2700</cx:pt>
          <cx:pt idx="26825">3100</cx:pt>
          <cx:pt idx="26826">2900</cx:pt>
          <cx:pt idx="26827">2600</cx:pt>
          <cx:pt idx="26828">4000</cx:pt>
          <cx:pt idx="26829">2900</cx:pt>
          <cx:pt idx="26830">2400</cx:pt>
          <cx:pt idx="26831">2400</cx:pt>
          <cx:pt idx="26832">2100</cx:pt>
          <cx:pt idx="26833">2200</cx:pt>
          <cx:pt idx="26834">7000</cx:pt>
          <cx:pt idx="26835">7100</cx:pt>
          <cx:pt idx="26836">7500</cx:pt>
          <cx:pt idx="26837">8700</cx:pt>
          <cx:pt idx="26838">5900</cx:pt>
          <cx:pt idx="26839">6700</cx:pt>
          <cx:pt idx="26840">7600</cx:pt>
          <cx:pt idx="26841">7700</cx:pt>
          <cx:pt idx="26842">8700</cx:pt>
          <cx:pt idx="26843">8200</cx:pt>
          <cx:pt idx="26844">7600</cx:pt>
          <cx:pt idx="26845">6900</cx:pt>
          <cx:pt idx="26846">1000</cx:pt>
          <cx:pt idx="26847">1500</cx:pt>
          <cx:pt idx="26848">200</cx:pt>
          <cx:pt idx="26849">2200</cx:pt>
          <cx:pt idx="26850">1500</cx:pt>
          <cx:pt idx="26851">1000</cx:pt>
          <cx:pt idx="26852">700</cx:pt>
          <cx:pt idx="26853">1700</cx:pt>
          <cx:pt idx="26854">1300</cx:pt>
          <cx:pt idx="26855">700</cx:pt>
          <cx:pt idx="26856">1100</cx:pt>
          <cx:pt idx="26857">1200</cx:pt>
          <cx:pt idx="26858">3700</cx:pt>
          <cx:pt idx="26859">5400</cx:pt>
          <cx:pt idx="26860">4100</cx:pt>
          <cx:pt idx="26861">4000</cx:pt>
          <cx:pt idx="26862">6200</cx:pt>
          <cx:pt idx="26863">4300</cx:pt>
          <cx:pt idx="26864">5100</cx:pt>
          <cx:pt idx="26865">4200</cx:pt>
          <cx:pt idx="26866">3900</cx:pt>
          <cx:pt idx="26867">4600</cx:pt>
          <cx:pt idx="26868">4300</cx:pt>
          <cx:pt idx="26869">4200</cx:pt>
          <cx:pt idx="26870">3800</cx:pt>
          <cx:pt idx="26871">6700</cx:pt>
          <cx:pt idx="26872">2000</cx:pt>
          <cx:pt idx="26873">3500</cx:pt>
          <cx:pt idx="26874">3400</cx:pt>
          <cx:pt idx="26875">2600</cx:pt>
          <cx:pt idx="26876">2400</cx:pt>
          <cx:pt idx="26877">4000</cx:pt>
          <cx:pt idx="26878">10100</cx:pt>
          <cx:pt idx="26879">3900</cx:pt>
          <cx:pt idx="26880">2900</cx:pt>
          <cx:pt idx="26881">3700</cx:pt>
          <cx:pt idx="26882">2600</cx:pt>
          <cx:pt idx="26883">8700</cx:pt>
          <cx:pt idx="26884">2200</cx:pt>
          <cx:pt idx="26885">3400</cx:pt>
          <cx:pt idx="26886">2300</cx:pt>
          <cx:pt idx="26887">1700</cx:pt>
          <cx:pt idx="26888">2500</cx:pt>
          <cx:pt idx="26889">1700</cx:pt>
          <cx:pt idx="26890">1700</cx:pt>
          <cx:pt idx="26891">2100</cx:pt>
          <cx:pt idx="26892">1600</cx:pt>
          <cx:pt idx="26893">1100</cx:pt>
          <cx:pt idx="26894">1300</cx:pt>
          <cx:pt idx="26895">2600</cx:pt>
          <cx:pt idx="26896">2700</cx:pt>
          <cx:pt idx="26897">2100</cx:pt>
          <cx:pt idx="26898">2700</cx:pt>
          <cx:pt idx="26899">1100</cx:pt>
          <cx:pt idx="26900">1500</cx:pt>
          <cx:pt idx="26901">1900</cx:pt>
          <cx:pt idx="26902">1600</cx:pt>
          <cx:pt idx="26903">12600</cx:pt>
          <cx:pt idx="26904">1500</cx:pt>
          <cx:pt idx="26905">1500</cx:pt>
          <cx:pt idx="26906">8700</cx:pt>
          <cx:pt idx="26907">12500</cx:pt>
          <cx:pt idx="26908">12600</cx:pt>
          <cx:pt idx="26909">6400</cx:pt>
          <cx:pt idx="26910">12300</cx:pt>
          <cx:pt idx="26911">5800</cx:pt>
          <cx:pt idx="26912">9300</cx:pt>
          <cx:pt idx="26913">7200</cx:pt>
          <cx:pt idx="26914">9200</cx:pt>
          <cx:pt idx="26915">6200</cx:pt>
          <cx:pt idx="26916">7500</cx:pt>
          <cx:pt idx="26917">9700</cx:pt>
          <cx:pt idx="26918">1300</cx:pt>
          <cx:pt idx="26919">4700</cx:pt>
          <cx:pt idx="26920">4100</cx:pt>
          <cx:pt idx="26921">3600</cx:pt>
          <cx:pt idx="26922">4800</cx:pt>
          <cx:pt idx="26923">4400</cx:pt>
          <cx:pt idx="26924">4700</cx:pt>
          <cx:pt idx="26925">4600</cx:pt>
          <cx:pt idx="26926">4100</cx:pt>
          <cx:pt idx="26927">2900</cx:pt>
          <cx:pt idx="26928">7700</cx:pt>
          <cx:pt idx="26929">7200</cx:pt>
          <cx:pt idx="26930">3500</cx:pt>
          <cx:pt idx="26931">4700</cx:pt>
          <cx:pt idx="26932">7000</cx:pt>
          <cx:pt idx="26933">6600</cx:pt>
          <cx:pt idx="26934">5100</cx:pt>
          <cx:pt idx="26935">3400</cx:pt>
          <cx:pt idx="26936">4100</cx:pt>
          <cx:pt idx="26937">4300</cx:pt>
          <cx:pt idx="26938">3300</cx:pt>
          <cx:pt idx="26939">1700</cx:pt>
          <cx:pt idx="26940">5300</cx:pt>
          <cx:pt idx="26941">3900</cx:pt>
          <cx:pt idx="26942">4200</cx:pt>
          <cx:pt idx="26943">4600</cx:pt>
          <cx:pt idx="26944">4600</cx:pt>
          <cx:pt idx="26945">4300</cx:pt>
          <cx:pt idx="26946">5300</cx:pt>
          <cx:pt idx="26947">4900</cx:pt>
          <cx:pt idx="26948">3600</cx:pt>
          <cx:pt idx="26949">3600</cx:pt>
          <cx:pt idx="26950">3300</cx:pt>
          <cx:pt idx="26951">3300</cx:pt>
          <cx:pt idx="26952">3200</cx:pt>
          <cx:pt idx="26953">3100</cx:pt>
          <cx:pt idx="26954">2500</cx:pt>
          <cx:pt idx="26955">4800</cx:pt>
          <cx:pt idx="26956">3100</cx:pt>
          <cx:pt idx="26957">7700</cx:pt>
          <cx:pt idx="26958">13600</cx:pt>
          <cx:pt idx="26959">3800</cx:pt>
          <cx:pt idx="26960">2800</cx:pt>
          <cx:pt idx="26961">2600</cx:pt>
          <cx:pt idx="26962">2200</cx:pt>
          <cx:pt idx="26963">5400</cx:pt>
          <cx:pt idx="26964">4400</cx:pt>
          <cx:pt idx="26965">5100</cx:pt>
          <cx:pt idx="26966">600</cx:pt>
          <cx:pt idx="26967">2400</cx:pt>
          <cx:pt idx="26968">1900</cx:pt>
          <cx:pt idx="26969">2300</cx:pt>
          <cx:pt idx="26970">4100</cx:pt>
          <cx:pt idx="26971">3100</cx:pt>
          <cx:pt idx="26972">3200</cx:pt>
          <cx:pt idx="26973">2400</cx:pt>
          <cx:pt idx="26974">2700</cx:pt>
          <cx:pt idx="26975">700</cx:pt>
          <cx:pt idx="26976">2500</cx:pt>
          <cx:pt idx="26977">2500</cx:pt>
          <cx:pt idx="26978">4200</cx:pt>
          <cx:pt idx="26979">4800</cx:pt>
          <cx:pt idx="26980">3300</cx:pt>
          <cx:pt idx="26981">1000</cx:pt>
          <cx:pt idx="26982">1200</cx:pt>
          <cx:pt idx="26983">800</cx:pt>
          <cx:pt idx="26984">600</cx:pt>
          <cx:pt idx="26985">1300</cx:pt>
          <cx:pt idx="26986">3100</cx:pt>
          <cx:pt idx="26987">3800</cx:pt>
          <cx:pt idx="26988">2200</cx:pt>
          <cx:pt idx="26989">2200</cx:pt>
          <cx:pt idx="26990">8000</cx:pt>
          <cx:pt idx="26991">8300</cx:pt>
          <cx:pt idx="26992">5400</cx:pt>
          <cx:pt idx="26993">7900</cx:pt>
          <cx:pt idx="26994">11100</cx:pt>
          <cx:pt idx="26995">7600</cx:pt>
          <cx:pt idx="26996">6200</cx:pt>
          <cx:pt idx="26997">9300</cx:pt>
          <cx:pt idx="26998">7500</cx:pt>
          <cx:pt idx="26999">7000</cx:pt>
          <cx:pt idx="27000">6300</cx:pt>
          <cx:pt idx="27001">5300</cx:pt>
          <cx:pt idx="27002">1400</cx:pt>
          <cx:pt idx="27003">1400</cx:pt>
          <cx:pt idx="27004">900</cx:pt>
          <cx:pt idx="27005">1000</cx:pt>
          <cx:pt idx="27006">1100</cx:pt>
          <cx:pt idx="27007">1200</cx:pt>
          <cx:pt idx="27008">1100</cx:pt>
          <cx:pt idx="27009">300</cx:pt>
          <cx:pt idx="27010">1400</cx:pt>
          <cx:pt idx="27011">1500</cx:pt>
          <cx:pt idx="27012">1200</cx:pt>
          <cx:pt idx="27013">1600</cx:pt>
          <cx:pt idx="27014">4000</cx:pt>
          <cx:pt idx="27015">2700</cx:pt>
          <cx:pt idx="27016">2500</cx:pt>
          <cx:pt idx="27017">2400</cx:pt>
          <cx:pt idx="27018">2200</cx:pt>
          <cx:pt idx="27019">1900</cx:pt>
          <cx:pt idx="27020">1900</cx:pt>
          <cx:pt idx="27021">4000</cx:pt>
          <cx:pt idx="27022">5100</cx:pt>
          <cx:pt idx="27023">5300</cx:pt>
          <cx:pt idx="27024">2800</cx:pt>
          <cx:pt idx="27025">2000</cx:pt>
          <cx:pt idx="27026">3000</cx:pt>
          <cx:pt idx="27027">3000</cx:pt>
          <cx:pt idx="27028">2900</cx:pt>
          <cx:pt idx="27029">3100</cx:pt>
          <cx:pt idx="27030">2600</cx:pt>
          <cx:pt idx="27031">3700</cx:pt>
          <cx:pt idx="27032">2200</cx:pt>
          <cx:pt idx="27033">2100</cx:pt>
          <cx:pt idx="27034">3100</cx:pt>
          <cx:pt idx="27035">2800</cx:pt>
          <cx:pt idx="27036">2500</cx:pt>
          <cx:pt idx="27037">2800</cx:pt>
          <cx:pt idx="27038">300</cx:pt>
          <cx:pt idx="27039">500</cx:pt>
          <cx:pt idx="27040">400</cx:pt>
          <cx:pt idx="27041">700</cx:pt>
          <cx:pt idx="27042">700</cx:pt>
          <cx:pt idx="27043">500</cx:pt>
          <cx:pt idx="27044">500</cx:pt>
          <cx:pt idx="27045">500</cx:pt>
          <cx:pt idx="27046">100</cx:pt>
          <cx:pt idx="27047">1300</cx:pt>
          <cx:pt idx="27048">0</cx:pt>
          <cx:pt idx="27049">100</cx:pt>
          <cx:pt idx="27050">0</cx:pt>
          <cx:pt idx="27051">0</cx:pt>
          <cx:pt idx="27052">0</cx:pt>
          <cx:pt idx="27053">0</cx:pt>
          <cx:pt idx="27054">0</cx:pt>
          <cx:pt idx="27055">100</cx:pt>
          <cx:pt idx="27056">0</cx:pt>
          <cx:pt idx="27057">0</cx:pt>
          <cx:pt idx="27058">0</cx:pt>
          <cx:pt idx="27059">0</cx:pt>
          <cx:pt idx="27060">2900</cx:pt>
          <cx:pt idx="27061">3000</cx:pt>
          <cx:pt idx="27062">2800</cx:pt>
          <cx:pt idx="27063">3000</cx:pt>
          <cx:pt idx="27064">2700</cx:pt>
          <cx:pt idx="27065">3100</cx:pt>
          <cx:pt idx="27066">2400</cx:pt>
          <cx:pt idx="27067">2400</cx:pt>
          <cx:pt idx="27068">2300</cx:pt>
          <cx:pt idx="27069">3800</cx:pt>
          <cx:pt idx="27070">2800</cx:pt>
          <cx:pt idx="27071">3100</cx:pt>
          <cx:pt idx="27072">1800</cx:pt>
          <cx:pt idx="27073">2000</cx:pt>
          <cx:pt idx="27074">1700</cx:pt>
          <cx:pt idx="27075">2300</cx:pt>
          <cx:pt idx="27076">1600</cx:pt>
          <cx:pt idx="27077">1800</cx:pt>
          <cx:pt idx="27078">3200</cx:pt>
          <cx:pt idx="27079">1500</cx:pt>
          <cx:pt idx="27080">1100</cx:pt>
          <cx:pt idx="27081">2200</cx:pt>
          <cx:pt idx="27082">6000</cx:pt>
          <cx:pt idx="27083">14700</cx:pt>
          <cx:pt idx="27084">2300</cx:pt>
          <cx:pt idx="27085">7300</cx:pt>
          <cx:pt idx="27086">2400</cx:pt>
          <cx:pt idx="27087">3100</cx:pt>
          <cx:pt idx="27088">800</cx:pt>
          <cx:pt idx="27089">600</cx:pt>
          <cx:pt idx="27090">100</cx:pt>
          <cx:pt idx="27091">300</cx:pt>
          <cx:pt idx="27092">200</cx:pt>
          <cx:pt idx="27093">300</cx:pt>
          <cx:pt idx="27094">0</cx:pt>
          <cx:pt idx="27095">500</cx:pt>
          <cx:pt idx="27096">1600</cx:pt>
          <cx:pt idx="27097">1300</cx:pt>
          <cx:pt idx="27098">1500</cx:pt>
          <cx:pt idx="27099">1500</cx:pt>
          <cx:pt idx="27100">1800</cx:pt>
          <cx:pt idx="27101">1500</cx:pt>
          <cx:pt idx="27102">1400</cx:pt>
          <cx:pt idx="27103">1800</cx:pt>
          <cx:pt idx="27104">1900</cx:pt>
          <cx:pt idx="27105">1400</cx:pt>
          <cx:pt idx="27106">1400</cx:pt>
          <cx:pt idx="27107">1500</cx:pt>
          <cx:pt idx="27108">3600</cx:pt>
          <cx:pt idx="27109">5800</cx:pt>
          <cx:pt idx="27110">3500</cx:pt>
          <cx:pt idx="27111">4100</cx:pt>
          <cx:pt idx="27112">5800</cx:pt>
          <cx:pt idx="27113">4400</cx:pt>
          <cx:pt idx="27114">3700</cx:pt>
          <cx:pt idx="27115">2800</cx:pt>
          <cx:pt idx="27116">2500</cx:pt>
          <cx:pt idx="27117">2800</cx:pt>
          <cx:pt idx="27118">2500</cx:pt>
          <cx:pt idx="27119">2900</cx:pt>
          <cx:pt idx="27120">5800</cx:pt>
          <cx:pt idx="27121">5400</cx:pt>
          <cx:pt idx="27122">4800</cx:pt>
          <cx:pt idx="27123">5400</cx:pt>
          <cx:pt idx="27124">5400</cx:pt>
          <cx:pt idx="27125">5200</cx:pt>
          <cx:pt idx="27126">5800</cx:pt>
          <cx:pt idx="27127">2700</cx:pt>
          <cx:pt idx="27128">2100</cx:pt>
          <cx:pt idx="27129">1700</cx:pt>
          <cx:pt idx="27130">1600</cx:pt>
          <cx:pt idx="27131">1400</cx:pt>
          <cx:pt idx="27132">1100</cx:pt>
          <cx:pt idx="27133">1200</cx:pt>
          <cx:pt idx="27134">800</cx:pt>
          <cx:pt idx="27135">700</cx:pt>
          <cx:pt idx="27136">600</cx:pt>
          <cx:pt idx="27137">800</cx:pt>
          <cx:pt idx="27138">600</cx:pt>
          <cx:pt idx="27139">800</cx:pt>
          <cx:pt idx="27140">1400</cx:pt>
          <cx:pt idx="27141">1400</cx:pt>
          <cx:pt idx="27142">2100</cx:pt>
          <cx:pt idx="27143">2500</cx:pt>
          <cx:pt idx="27144">4600</cx:pt>
          <cx:pt idx="27145">4100</cx:pt>
          <cx:pt idx="27146">2800</cx:pt>
          <cx:pt idx="27147">3500</cx:pt>
          <cx:pt idx="27148">3500</cx:pt>
          <cx:pt idx="27149">3700</cx:pt>
          <cx:pt idx="27150">2900</cx:pt>
          <cx:pt idx="27151">4200</cx:pt>
          <cx:pt idx="27152">2700</cx:pt>
          <cx:pt idx="27153">4000</cx:pt>
          <cx:pt idx="27154">3400</cx:pt>
          <cx:pt idx="27155">3300</cx:pt>
          <cx:pt idx="27156">100</cx:pt>
          <cx:pt idx="27157">400</cx:pt>
          <cx:pt idx="27158">200</cx:pt>
          <cx:pt idx="27159">300</cx:pt>
          <cx:pt idx="27160">100</cx:pt>
          <cx:pt idx="27161">0</cx:pt>
          <cx:pt idx="27162">0</cx:pt>
          <cx:pt idx="27163">0</cx:pt>
          <cx:pt idx="27164">200</cx:pt>
          <cx:pt idx="27165">700</cx:pt>
          <cx:pt idx="27166">1000</cx:pt>
          <cx:pt idx="27167">1300</cx:pt>
          <cx:pt idx="27168">1700</cx:pt>
          <cx:pt idx="27169">1300</cx:pt>
          <cx:pt idx="27170">1200</cx:pt>
          <cx:pt idx="27171">1500</cx:pt>
          <cx:pt idx="27172">1600</cx:pt>
          <cx:pt idx="27173">2300</cx:pt>
          <cx:pt idx="27174">1000</cx:pt>
          <cx:pt idx="27175">1500</cx:pt>
          <cx:pt idx="27176">1000</cx:pt>
          <cx:pt idx="27177">1000</cx:pt>
          <cx:pt idx="27178">2900</cx:pt>
          <cx:pt idx="27179">900</cx:pt>
          <cx:pt idx="27180">1500</cx:pt>
          <cx:pt idx="27181">2900</cx:pt>
          <cx:pt idx="27182">2100</cx:pt>
          <cx:pt idx="27183">2300</cx:pt>
          <cx:pt idx="27184">1600</cx:pt>
          <cx:pt idx="27185">2000</cx:pt>
          <cx:pt idx="27186">2000</cx:pt>
          <cx:pt idx="27187">2700</cx:pt>
          <cx:pt idx="27188">2300</cx:pt>
          <cx:pt idx="27189">1000</cx:pt>
          <cx:pt idx="27190">300</cx:pt>
          <cx:pt idx="27191">100</cx:pt>
          <cx:pt idx="27192">1700</cx:pt>
          <cx:pt idx="27193">1700</cx:pt>
          <cx:pt idx="27194">5000</cx:pt>
          <cx:pt idx="27195">4700</cx:pt>
          <cx:pt idx="27196">6200</cx:pt>
          <cx:pt idx="27197">8300</cx:pt>
          <cx:pt idx="27198">4500</cx:pt>
          <cx:pt idx="27199">2700</cx:pt>
          <cx:pt idx="27200">5300</cx:pt>
          <cx:pt idx="27201">5000</cx:pt>
          <cx:pt idx="27202">4500</cx:pt>
          <cx:pt idx="27203">5200</cx:pt>
          <cx:pt idx="27204">3000</cx:pt>
          <cx:pt idx="27205">7500</cx:pt>
          <cx:pt idx="27206">9300</cx:pt>
          <cx:pt idx="27207">8500</cx:pt>
          <cx:pt idx="27208">9900</cx:pt>
          <cx:pt idx="27209">7800</cx:pt>
          <cx:pt idx="27210">7200</cx:pt>
          <cx:pt idx="27211">10100</cx:pt>
          <cx:pt idx="27212">8200</cx:pt>
          <cx:pt idx="27213">9800</cx:pt>
          <cx:pt idx="27214">9500</cx:pt>
          <cx:pt idx="27215">10300</cx:pt>
          <cx:pt idx="27216">8800</cx:pt>
          <cx:pt idx="27217">900</cx:pt>
          <cx:pt idx="27218">1000</cx:pt>
          <cx:pt idx="27219">1700</cx:pt>
          <cx:pt idx="27220">1100</cx:pt>
          <cx:pt idx="27221">1500</cx:pt>
          <cx:pt idx="27222">1100</cx:pt>
          <cx:pt idx="27223">800</cx:pt>
          <cx:pt idx="27224">900</cx:pt>
          <cx:pt idx="27225">500</cx:pt>
          <cx:pt idx="27226">1100</cx:pt>
          <cx:pt idx="27227">1000</cx:pt>
          <cx:pt idx="27228">900</cx:pt>
          <cx:pt idx="27229">5600</cx:pt>
          <cx:pt idx="27230">7300</cx:pt>
          <cx:pt idx="27231">3700</cx:pt>
          <cx:pt idx="27232">5900</cx:pt>
          <cx:pt idx="27233">6600</cx:pt>
          <cx:pt idx="27234">5300</cx:pt>
          <cx:pt idx="27235">6300</cx:pt>
          <cx:pt idx="27236">8200</cx:pt>
          <cx:pt idx="27237">7200</cx:pt>
          <cx:pt idx="27238">5300</cx:pt>
          <cx:pt idx="27239">5600</cx:pt>
          <cx:pt idx="27240">6000</cx:pt>
          <cx:pt idx="27241">6000</cx:pt>
          <cx:pt idx="27242">5800</cx:pt>
          <cx:pt idx="27243">3400</cx:pt>
          <cx:pt idx="27244">0</cx:pt>
          <cx:pt idx="27245">3200</cx:pt>
          <cx:pt idx="27246">2700</cx:pt>
          <cx:pt idx="27247">2400</cx:pt>
          <cx:pt idx="27248">2200</cx:pt>
          <cx:pt idx="27249">2500</cx:pt>
          <cx:pt idx="27250">2600</cx:pt>
          <cx:pt idx="27251">2000</cx:pt>
          <cx:pt idx="27252">3100</cx:pt>
          <cx:pt idx="27253">2700</cx:pt>
          <cx:pt idx="27254">1400</cx:pt>
          <cx:pt idx="27255">1300</cx:pt>
          <cx:pt idx="27256">1000</cx:pt>
          <cx:pt idx="27257">900</cx:pt>
          <cx:pt idx="27258">0</cx:pt>
          <cx:pt idx="27259">1800</cx:pt>
          <cx:pt idx="27260">8100</cx:pt>
          <cx:pt idx="27261">0</cx:pt>
          <cx:pt idx="27262">0</cx:pt>
          <cx:pt idx="27263">0</cx:pt>
          <cx:pt idx="27264">0</cx:pt>
          <cx:pt idx="27265">0</cx:pt>
          <cx:pt idx="27266">2200</cx:pt>
          <cx:pt idx="27267">6000</cx:pt>
          <cx:pt idx="27268">2300</cx:pt>
          <cx:pt idx="27269">2000</cx:pt>
          <cx:pt idx="27270">1400</cx:pt>
          <cx:pt idx="27271">4200</cx:pt>
          <cx:pt idx="27272">2700</cx:pt>
          <cx:pt idx="27273">3300</cx:pt>
          <cx:pt idx="27274">1600</cx:pt>
          <cx:pt idx="27275">2700</cx:pt>
          <cx:pt idx="27276">2000</cx:pt>
          <cx:pt idx="27277">2600</cx:pt>
          <cx:pt idx="27278">3600</cx:pt>
          <cx:pt idx="27279">4600</cx:pt>
          <cx:pt idx="27280">3900</cx:pt>
          <cx:pt idx="27281">4000</cx:pt>
          <cx:pt idx="27282">4200</cx:pt>
          <cx:pt idx="27283">3800</cx:pt>
          <cx:pt idx="27284">3500</cx:pt>
          <cx:pt idx="27285">4000</cx:pt>
          <cx:pt idx="27286">4900</cx:pt>
          <cx:pt idx="27287">4000</cx:pt>
          <cx:pt idx="27288">4100</cx:pt>
          <cx:pt idx="27289">3800</cx:pt>
          <cx:pt idx="27290">200</cx:pt>
          <cx:pt idx="27291">1000</cx:pt>
          <cx:pt idx="27292">900</cx:pt>
          <cx:pt idx="27293">1200</cx:pt>
          <cx:pt idx="27294">700</cx:pt>
          <cx:pt idx="27295">400</cx:pt>
          <cx:pt idx="27296">1200</cx:pt>
          <cx:pt idx="27297">1400</cx:pt>
          <cx:pt idx="27298">2600</cx:pt>
          <cx:pt idx="27299">3800</cx:pt>
          <cx:pt idx="27300">3100</cx:pt>
          <cx:pt idx="27301">2500</cx:pt>
          <cx:pt idx="27302">6200</cx:pt>
          <cx:pt idx="27303">6300</cx:pt>
          <cx:pt idx="27304">3900</cx:pt>
          <cx:pt idx="27305">4600</cx:pt>
          <cx:pt idx="27306">4500</cx:pt>
          <cx:pt idx="27307">3400</cx:pt>
          <cx:pt idx="27308">4300</cx:pt>
          <cx:pt idx="27309">4600</cx:pt>
          <cx:pt idx="27310">3500</cx:pt>
          <cx:pt idx="27311">4700</cx:pt>
          <cx:pt idx="27312">4000</cx:pt>
          <cx:pt idx="27313">4700</cx:pt>
          <cx:pt idx="27314">2000</cx:pt>
          <cx:pt idx="27315">2100</cx:pt>
          <cx:pt idx="27316">1600</cx:pt>
          <cx:pt idx="27317">1600</cx:pt>
          <cx:pt idx="27318">1100</cx:pt>
          <cx:pt idx="27319">2100</cx:pt>
          <cx:pt idx="27320">600</cx:pt>
          <cx:pt idx="27321">1000</cx:pt>
          <cx:pt idx="27322">900</cx:pt>
          <cx:pt idx="27323">1500</cx:pt>
          <cx:pt idx="27324">1900</cx:pt>
          <cx:pt idx="27325">1700</cx:pt>
          <cx:pt idx="27326">9200</cx:pt>
          <cx:pt idx="27327">13900</cx:pt>
          <cx:pt idx="27328">11200</cx:pt>
          <cx:pt idx="27329">8400</cx:pt>
          <cx:pt idx="27330">7700</cx:pt>
          <cx:pt idx="27331">2500</cx:pt>
          <cx:pt idx="27332">8300</cx:pt>
          <cx:pt idx="27333">5500</cx:pt>
          <cx:pt idx="27334">4400</cx:pt>
          <cx:pt idx="27335">7900</cx:pt>
          <cx:pt idx="27336">5100</cx:pt>
          <cx:pt idx="27337">6400</cx:pt>
          <cx:pt idx="27338">1600</cx:pt>
          <cx:pt idx="27339">4500</cx:pt>
          <cx:pt idx="27340">3000</cx:pt>
          <cx:pt idx="27341">3500</cx:pt>
          <cx:pt idx="27342">4900</cx:pt>
          <cx:pt idx="27343">6200</cx:pt>
          <cx:pt idx="27344">6100</cx:pt>
          <cx:pt idx="27345">1700</cx:pt>
          <cx:pt idx="27346">1600</cx:pt>
          <cx:pt idx="27347">2100</cx:pt>
          <cx:pt idx="27348">1700</cx:pt>
          <cx:pt idx="27349">4100</cx:pt>
          <cx:pt idx="27350">1500</cx:pt>
          <cx:pt idx="27351">1200</cx:pt>
          <cx:pt idx="27352">1300</cx:pt>
          <cx:pt idx="27353">2300</cx:pt>
          <cx:pt idx="27354">1500</cx:pt>
          <cx:pt idx="27355">1400</cx:pt>
          <cx:pt idx="27356">1400</cx:pt>
          <cx:pt idx="27357">1300</cx:pt>
          <cx:pt idx="27358">1300</cx:pt>
          <cx:pt idx="27359">1400</cx:pt>
          <cx:pt idx="27360">1700</cx:pt>
          <cx:pt idx="27361">600</cx:pt>
          <cx:pt idx="27362">1700</cx:pt>
          <cx:pt idx="27363">1900</cx:pt>
          <cx:pt idx="27364">1800</cx:pt>
          <cx:pt idx="27365">1900</cx:pt>
          <cx:pt idx="27366">2000</cx:pt>
          <cx:pt idx="27367">1700</cx:pt>
          <cx:pt idx="27368">1500</cx:pt>
          <cx:pt idx="27369">1900</cx:pt>
          <cx:pt idx="27370">1900</cx:pt>
          <cx:pt idx="27371">1900</cx:pt>
          <cx:pt idx="27372">1600</cx:pt>
          <cx:pt idx="27373">1700</cx:pt>
          <cx:pt idx="27374">7600</cx:pt>
          <cx:pt idx="27375">5600</cx:pt>
          <cx:pt idx="27376">3100</cx:pt>
          <cx:pt idx="27377">3700</cx:pt>
          <cx:pt idx="27378">5300</cx:pt>
          <cx:pt idx="27379">4100</cx:pt>
          <cx:pt idx="27380">4800</cx:pt>
          <cx:pt idx="27381">5400</cx:pt>
          <cx:pt idx="27382">4000</cx:pt>
          <cx:pt idx="27383">4200</cx:pt>
          <cx:pt idx="27384">5900</cx:pt>
          <cx:pt idx="27385">4800</cx:pt>
          <cx:pt idx="27386">3300</cx:pt>
          <cx:pt idx="27387">2200</cx:pt>
          <cx:pt idx="27388">2400</cx:pt>
          <cx:pt idx="27389">3300</cx:pt>
          <cx:pt idx="27390">2400</cx:pt>
          <cx:pt idx="27391">2400</cx:pt>
          <cx:pt idx="27392">3800</cx:pt>
          <cx:pt idx="27393">3200</cx:pt>
          <cx:pt idx="27394">1700</cx:pt>
          <cx:pt idx="27395">3000</cx:pt>
          <cx:pt idx="27396">2700</cx:pt>
          <cx:pt idx="27397">200</cx:pt>
          <cx:pt idx="27398">3700</cx:pt>
          <cx:pt idx="27399">3800</cx:pt>
          <cx:pt idx="27400">3700</cx:pt>
          <cx:pt idx="27401">3600</cx:pt>
          <cx:pt idx="27402">4700</cx:pt>
          <cx:pt idx="27403">3800</cx:pt>
          <cx:pt idx="27404">3800</cx:pt>
          <cx:pt idx="27405">3300</cx:pt>
          <cx:pt idx="27406">3500</cx:pt>
          <cx:pt idx="27407">3300</cx:pt>
          <cx:pt idx="27408">3700</cx:pt>
          <cx:pt idx="27409">3100</cx:pt>
          <cx:pt idx="27410">2400</cx:pt>
          <cx:pt idx="27411">3100</cx:pt>
          <cx:pt idx="27412">1800</cx:pt>
          <cx:pt idx="27413">1400</cx:pt>
          <cx:pt idx="27414">2800</cx:pt>
          <cx:pt idx="27415">2700</cx:pt>
          <cx:pt idx="27416">2100</cx:pt>
          <cx:pt idx="27417">1100</cx:pt>
          <cx:pt idx="27418">2700</cx:pt>
          <cx:pt idx="27419">2300</cx:pt>
          <cx:pt idx="27420">1700</cx:pt>
          <cx:pt idx="27421">1800</cx:pt>
          <cx:pt idx="27422">3400</cx:pt>
          <cx:pt idx="27423">4800</cx:pt>
          <cx:pt idx="27424">3100</cx:pt>
          <cx:pt idx="27425">3500</cx:pt>
          <cx:pt idx="27426">9000</cx:pt>
          <cx:pt idx="27427">4800</cx:pt>
          <cx:pt idx="27428">5200</cx:pt>
          <cx:pt idx="27429">4800</cx:pt>
          <cx:pt idx="27430">4600</cx:pt>
          <cx:pt idx="27431">4500</cx:pt>
          <cx:pt idx="27432">4300</cx:pt>
          <cx:pt idx="27433">4200</cx:pt>
          <cx:pt idx="27434">2300</cx:pt>
          <cx:pt idx="27435">3100</cx:pt>
          <cx:pt idx="27436">1100</cx:pt>
          <cx:pt idx="27437">1900</cx:pt>
          <cx:pt idx="27438">1700</cx:pt>
          <cx:pt idx="27439">2200</cx:pt>
          <cx:pt idx="27440">2200</cx:pt>
          <cx:pt idx="27441">2200</cx:pt>
          <cx:pt idx="27442">2800</cx:pt>
          <cx:pt idx="27443">2200</cx:pt>
          <cx:pt idx="27444">2500</cx:pt>
          <cx:pt idx="27445">5900</cx:pt>
          <cx:pt idx="27446">5500</cx:pt>
          <cx:pt idx="27447">5000</cx:pt>
          <cx:pt idx="27448">3600</cx:pt>
          <cx:pt idx="27449">3700</cx:pt>
          <cx:pt idx="27450">3800</cx:pt>
          <cx:pt idx="27451">2800</cx:pt>
          <cx:pt idx="27452">3400</cx:pt>
          <cx:pt idx="27453">4000</cx:pt>
          <cx:pt idx="27454">4000</cx:pt>
          <cx:pt idx="27455">4700</cx:pt>
          <cx:pt idx="27456">4000</cx:pt>
          <cx:pt idx="27457">4200</cx:pt>
          <cx:pt idx="27458">3000</cx:pt>
          <cx:pt idx="27459">5300</cx:pt>
          <cx:pt idx="27460">3100</cx:pt>
          <cx:pt idx="27461">3700</cx:pt>
          <cx:pt idx="27462">4100</cx:pt>
          <cx:pt idx="27463">3800</cx:pt>
          <cx:pt idx="27464">3300</cx:pt>
          <cx:pt idx="27465">4400</cx:pt>
          <cx:pt idx="27466">3900</cx:pt>
          <cx:pt idx="27467">3900</cx:pt>
          <cx:pt idx="27468">3600</cx:pt>
          <cx:pt idx="27469">3900</cx:pt>
          <cx:pt idx="27470">800</cx:pt>
          <cx:pt idx="27471">800</cx:pt>
          <cx:pt idx="27472">100</cx:pt>
          <cx:pt idx="27473">100</cx:pt>
          <cx:pt idx="27474">300</cx:pt>
          <cx:pt idx="27475">100</cx:pt>
          <cx:pt idx="27476">600</cx:pt>
          <cx:pt idx="27477">1200</cx:pt>
          <cx:pt idx="27478">1500</cx:pt>
          <cx:pt idx="27479">1500</cx:pt>
          <cx:pt idx="27480">1300</cx:pt>
          <cx:pt idx="27481">1400</cx:pt>
          <cx:pt idx="27482">1100</cx:pt>
          <cx:pt idx="27483">1800</cx:pt>
          <cx:pt idx="27484">1700</cx:pt>
          <cx:pt idx="27485">1700</cx:pt>
          <cx:pt idx="27486">2200</cx:pt>
          <cx:pt idx="27487">1900</cx:pt>
          <cx:pt idx="27488">1400</cx:pt>
          <cx:pt idx="27489">1200</cx:pt>
          <cx:pt idx="27490">100</cx:pt>
          <cx:pt idx="27491">2200</cx:pt>
          <cx:pt idx="27492">1900</cx:pt>
          <cx:pt idx="27493">2100</cx:pt>
          <cx:pt idx="27494">2100</cx:pt>
          <cx:pt idx="27495">2100</cx:pt>
          <cx:pt idx="27496">4300</cx:pt>
          <cx:pt idx="27497">2600</cx:pt>
          <cx:pt idx="27498">3400</cx:pt>
          <cx:pt idx="27499">4000</cx:pt>
          <cx:pt idx="27500">4100</cx:pt>
          <cx:pt idx="27501">2300</cx:pt>
          <cx:pt idx="27502">2100</cx:pt>
          <cx:pt idx="27503">2000</cx:pt>
          <cx:pt idx="27504">2300</cx:pt>
          <cx:pt idx="27505">2200</cx:pt>
          <cx:pt idx="27506">3000</cx:pt>
          <cx:pt idx="27507">1800</cx:pt>
          <cx:pt idx="27508">2500</cx:pt>
          <cx:pt idx="27509">1700</cx:pt>
          <cx:pt idx="27510">2000</cx:pt>
          <cx:pt idx="27511">2100</cx:pt>
          <cx:pt idx="27512">1400</cx:pt>
          <cx:pt idx="27513">1500</cx:pt>
          <cx:pt idx="27514">2800</cx:pt>
          <cx:pt idx="27515">2400</cx:pt>
          <cx:pt idx="27516">2300</cx:pt>
          <cx:pt idx="27517">3100</cx:pt>
          <cx:pt idx="27518">2400</cx:pt>
          <cx:pt idx="27519">2000</cx:pt>
          <cx:pt idx="27520">2400</cx:pt>
          <cx:pt idx="27521">3900</cx:pt>
          <cx:pt idx="27522">3100</cx:pt>
          <cx:pt idx="27523">2100</cx:pt>
          <cx:pt idx="27524">2700</cx:pt>
          <cx:pt idx="27525">3900</cx:pt>
          <cx:pt idx="27526">3600</cx:pt>
          <cx:pt idx="27527">5500</cx:pt>
          <cx:pt idx="27528">4900</cx:pt>
          <cx:pt idx="27529">5500</cx:pt>
          <cx:pt idx="27530">4400</cx:pt>
          <cx:pt idx="27531">4200</cx:pt>
          <cx:pt idx="27532">5000</cx:pt>
          <cx:pt idx="27533">4300</cx:pt>
          <cx:pt idx="27534">5300</cx:pt>
          <cx:pt idx="27535">5600</cx:pt>
          <cx:pt idx="27536">6000</cx:pt>
          <cx:pt idx="27537">6000</cx:pt>
          <cx:pt idx="27538">6300</cx:pt>
          <cx:pt idx="27539">6600</cx:pt>
          <cx:pt idx="27540">5700</cx:pt>
          <cx:pt idx="27541">6500</cx:pt>
          <cx:pt idx="27542">5500</cx:pt>
          <cx:pt idx="27543">1800</cx:pt>
          <cx:pt idx="27544">1500</cx:pt>
          <cx:pt idx="27545">800</cx:pt>
          <cx:pt idx="27546">500</cx:pt>
          <cx:pt idx="27547">2400</cx:pt>
          <cx:pt idx="27548">1200</cx:pt>
          <cx:pt idx="27549">1100</cx:pt>
          <cx:pt idx="27550">4800</cx:pt>
          <cx:pt idx="27551">5800</cx:pt>
          <cx:pt idx="27552">6600</cx:pt>
          <cx:pt idx="27553">6000</cx:pt>
          <cx:pt idx="27554">5900</cx:pt>
          <cx:pt idx="27555">4700</cx:pt>
          <cx:pt idx="27556">5600</cx:pt>
          <cx:pt idx="27557">5200</cx:pt>
          <cx:pt idx="27558">6900</cx:pt>
          <cx:pt idx="27559">6000</cx:pt>
          <cx:pt idx="27560">4600</cx:pt>
          <cx:pt idx="27561">5000</cx:pt>
          <cx:pt idx="27562">7000</cx:pt>
          <cx:pt idx="27563">9000</cx:pt>
          <cx:pt idx="27564">9300</cx:pt>
          <cx:pt idx="27565">8200</cx:pt>
          <cx:pt idx="27566">9200</cx:pt>
          <cx:pt idx="27567">4600</cx:pt>
          <cx:pt idx="27568">6200</cx:pt>
          <cx:pt idx="27569">4700</cx:pt>
          <cx:pt idx="27570">4500</cx:pt>
          <cx:pt idx="27571">5200</cx:pt>
          <cx:pt idx="27572">4600</cx:pt>
          <cx:pt idx="27573">5300</cx:pt>
          <cx:pt idx="27574">4700</cx:pt>
          <cx:pt idx="27575">1100</cx:pt>
          <cx:pt idx="27576">700</cx:pt>
          <cx:pt idx="27577">2100</cx:pt>
          <cx:pt idx="27578">4600</cx:pt>
          <cx:pt idx="27579">4100</cx:pt>
          <cx:pt idx="27580">3400</cx:pt>
          <cx:pt idx="27581">3900</cx:pt>
          <cx:pt idx="27582">5200</cx:pt>
          <cx:pt idx="27583">3900</cx:pt>
          <cx:pt idx="27584">4000</cx:pt>
          <cx:pt idx="27585">3200</cx:pt>
          <cx:pt idx="27586">6700</cx:pt>
          <cx:pt idx="27587">7300</cx:pt>
          <cx:pt idx="27588">100</cx:pt>
          <cx:pt idx="27589">600</cx:pt>
          <cx:pt idx="27590">300</cx:pt>
          <cx:pt idx="27591">200</cx:pt>
          <cx:pt idx="27592">800</cx:pt>
          <cx:pt idx="27593">2700</cx:pt>
          <cx:pt idx="27594">3400</cx:pt>
          <cx:pt idx="27595">2900</cx:pt>
          <cx:pt idx="27596">3500</cx:pt>
          <cx:pt idx="27597">3200</cx:pt>
          <cx:pt idx="27598">3200</cx:pt>
          <cx:pt idx="27599">1500</cx:pt>
          <cx:pt idx="27600">1700</cx:pt>
          <cx:pt idx="27601">1100</cx:pt>
          <cx:pt idx="27602">1700</cx:pt>
          <cx:pt idx="27603">1800</cx:pt>
          <cx:pt idx="27604">1700</cx:pt>
          <cx:pt idx="27605">1400</cx:pt>
          <cx:pt idx="27606">1500</cx:pt>
          <cx:pt idx="27607">1400</cx:pt>
          <cx:pt idx="27608">1400</cx:pt>
          <cx:pt idx="27609">1200</cx:pt>
          <cx:pt idx="27610">1400</cx:pt>
          <cx:pt idx="27611">5600</cx:pt>
          <cx:pt idx="27612">5800</cx:pt>
          <cx:pt idx="27613">5200</cx:pt>
          <cx:pt idx="27614">5700</cx:pt>
          <cx:pt idx="27615">5900</cx:pt>
          <cx:pt idx="27616">4600</cx:pt>
          <cx:pt idx="27617">5300</cx:pt>
          <cx:pt idx="27618">4400</cx:pt>
          <cx:pt idx="27619">3700</cx:pt>
          <cx:pt idx="27620">3900</cx:pt>
          <cx:pt idx="27621">4100</cx:pt>
          <cx:pt idx="27622">4200</cx:pt>
          <cx:pt idx="27623">600</cx:pt>
          <cx:pt idx="27624">1200</cx:pt>
          <cx:pt idx="27625">400</cx:pt>
          <cx:pt idx="27626">500</cx:pt>
          <cx:pt idx="27627">500</cx:pt>
          <cx:pt idx="27628">300</cx:pt>
          <cx:pt idx="27629">3000</cx:pt>
          <cx:pt idx="27630">300</cx:pt>
          <cx:pt idx="27631">300</cx:pt>
          <cx:pt idx="27632">1200</cx:pt>
          <cx:pt idx="27633">1200</cx:pt>
          <cx:pt idx="27634">600</cx:pt>
          <cx:pt idx="27635">6100</cx:pt>
          <cx:pt idx="27636">3900</cx:pt>
          <cx:pt idx="27637">7200</cx:pt>
          <cx:pt idx="27638">100</cx:pt>
          <cx:pt idx="27639">0</cx:pt>
          <cx:pt idx="27640">0</cx:pt>
          <cx:pt idx="27641">0</cx:pt>
          <cx:pt idx="27642">0</cx:pt>
          <cx:pt idx="27643">0</cx:pt>
          <cx:pt idx="27644">2300</cx:pt>
          <cx:pt idx="27645">2900</cx:pt>
          <cx:pt idx="27646">2100</cx:pt>
          <cx:pt idx="27647">300</cx:pt>
          <cx:pt idx="27648">1200</cx:pt>
          <cx:pt idx="27649">1700</cx:pt>
          <cx:pt idx="27650">2200</cx:pt>
          <cx:pt idx="27651">3100</cx:pt>
          <cx:pt idx="27652">2300</cx:pt>
          <cx:pt idx="27653">2700</cx:pt>
          <cx:pt idx="27654">2900</cx:pt>
          <cx:pt idx="27655">2200</cx:pt>
          <cx:pt idx="27656">2800</cx:pt>
          <cx:pt idx="27657">1800</cx:pt>
          <cx:pt idx="27658">1900</cx:pt>
          <cx:pt idx="27659">1900</cx:pt>
          <cx:pt idx="27660">7400</cx:pt>
          <cx:pt idx="27661">4500</cx:pt>
          <cx:pt idx="27662">3000</cx:pt>
          <cx:pt idx="27663">3200</cx:pt>
          <cx:pt idx="27664">4700</cx:pt>
          <cx:pt idx="27665">4700</cx:pt>
          <cx:pt idx="27666">3800</cx:pt>
          <cx:pt idx="27667">4600</cx:pt>
          <cx:pt idx="27668">4100</cx:pt>
          <cx:pt idx="27669">4600</cx:pt>
          <cx:pt idx="27670">4500</cx:pt>
          <cx:pt idx="27671">4500</cx:pt>
          <cx:pt idx="27672">2200</cx:pt>
          <cx:pt idx="27673">2400</cx:pt>
          <cx:pt idx="27674">2300</cx:pt>
          <cx:pt idx="27675">2200</cx:pt>
          <cx:pt idx="27676">2000</cx:pt>
          <cx:pt idx="27677">2400</cx:pt>
          <cx:pt idx="27678">2800</cx:pt>
          <cx:pt idx="27679">2300</cx:pt>
          <cx:pt idx="27680">2600</cx:pt>
          <cx:pt idx="27681">3000</cx:pt>
          <cx:pt idx="27682">2300</cx:pt>
          <cx:pt idx="27683">2400</cx:pt>
          <cx:pt idx="27684">2800</cx:pt>
          <cx:pt idx="27685">4100</cx:pt>
          <cx:pt idx="27686">3600</cx:pt>
          <cx:pt idx="27687">4000</cx:pt>
          <cx:pt idx="27688">4200</cx:pt>
          <cx:pt idx="27689">4300</cx:pt>
          <cx:pt idx="27690">3000</cx:pt>
          <cx:pt idx="27691">4000</cx:pt>
          <cx:pt idx="27692">3600</cx:pt>
          <cx:pt idx="27693">2900</cx:pt>
          <cx:pt idx="27694">2700</cx:pt>
          <cx:pt idx="27695">2700</cx:pt>
          <cx:pt idx="27696">3400</cx:pt>
          <cx:pt idx="27697">5700</cx:pt>
          <cx:pt idx="27698">7000</cx:pt>
          <cx:pt idx="27699">5300</cx:pt>
          <cx:pt idx="27700">10000</cx:pt>
          <cx:pt idx="27701">5700</cx:pt>
          <cx:pt idx="27702">4800</cx:pt>
          <cx:pt idx="27703">3900</cx:pt>
          <cx:pt idx="27704">1100</cx:pt>
          <cx:pt idx="27705">5300</cx:pt>
          <cx:pt idx="27706">3200</cx:pt>
          <cx:pt idx="27707">3000</cx:pt>
          <cx:pt idx="27708">2200</cx:pt>
          <cx:pt idx="27709">3500</cx:pt>
          <cx:pt idx="27710">2200</cx:pt>
          <cx:pt idx="27711">2700</cx:pt>
          <cx:pt idx="27712">3200</cx:pt>
          <cx:pt idx="27713">5300</cx:pt>
          <cx:pt idx="27714">1900</cx:pt>
          <cx:pt idx="27715">2700</cx:pt>
          <cx:pt idx="27716">2900</cx:pt>
          <cx:pt idx="27717">2200</cx:pt>
          <cx:pt idx="27718">4000</cx:pt>
          <cx:pt idx="27719">2900</cx:pt>
          <cx:pt idx="27720">4800</cx:pt>
          <cx:pt idx="27721">20300</cx:pt>
          <cx:pt idx="27722">4300</cx:pt>
          <cx:pt idx="27723">5600</cx:pt>
          <cx:pt idx="27724">5200</cx:pt>
          <cx:pt idx="27725">4500</cx:pt>
          <cx:pt idx="27726">4400</cx:pt>
          <cx:pt idx="27727">7800</cx:pt>
          <cx:pt idx="27728">2500</cx:pt>
          <cx:pt idx="27729">4800</cx:pt>
          <cx:pt idx="27730">4100</cx:pt>
          <cx:pt idx="27731">4300</cx:pt>
          <cx:pt idx="27732">6400</cx:pt>
          <cx:pt idx="27733">7200</cx:pt>
          <cx:pt idx="27734">7600</cx:pt>
          <cx:pt idx="27735">8500</cx:pt>
          <cx:pt idx="27736">8000</cx:pt>
          <cx:pt idx="27737">8300</cx:pt>
          <cx:pt idx="27738">9900</cx:pt>
          <cx:pt idx="27739">8500</cx:pt>
          <cx:pt idx="27740">8600</cx:pt>
          <cx:pt idx="27741">7100</cx:pt>
          <cx:pt idx="27742">6700</cx:pt>
          <cx:pt idx="27743">5600</cx:pt>
          <cx:pt idx="27744">6400</cx:pt>
          <cx:pt idx="27745">8000</cx:pt>
          <cx:pt idx="27746">4000</cx:pt>
          <cx:pt idx="27747">4300</cx:pt>
          <cx:pt idx="27748">3600</cx:pt>
          <cx:pt idx="27749">2100</cx:pt>
          <cx:pt idx="27750">2500</cx:pt>
          <cx:pt idx="27751">2500</cx:pt>
          <cx:pt idx="27752">2400</cx:pt>
          <cx:pt idx="27753">2300</cx:pt>
          <cx:pt idx="27754">2800</cx:pt>
          <cx:pt idx="27755">2900</cx:pt>
          <cx:pt idx="27756">400</cx:pt>
          <cx:pt idx="27757">200</cx:pt>
          <cx:pt idx="27758">100</cx:pt>
          <cx:pt idx="27759">200</cx:pt>
          <cx:pt idx="27760">300</cx:pt>
          <cx:pt idx="27761">200</cx:pt>
          <cx:pt idx="27762">6000</cx:pt>
          <cx:pt idx="27763">8500</cx:pt>
          <cx:pt idx="27764">7500</cx:pt>
          <cx:pt idx="27765">5000</cx:pt>
          <cx:pt idx="27766">49300</cx:pt>
          <cx:pt idx="27767">4600</cx:pt>
          <cx:pt idx="27768">5400</cx:pt>
          <cx:pt idx="27769">4200</cx:pt>
          <cx:pt idx="27770">4800</cx:pt>
          <cx:pt idx="27771">2800</cx:pt>
          <cx:pt idx="27772">0</cx:pt>
          <cx:pt idx="27773">600</cx:pt>
          <cx:pt idx="27774">2100</cx:pt>
          <cx:pt idx="27775">3100</cx:pt>
          <cx:pt idx="27776">2900</cx:pt>
          <cx:pt idx="27777">4000</cx:pt>
          <cx:pt idx="27778">4200</cx:pt>
          <cx:pt idx="27779">2600</cx:pt>
          <cx:pt idx="27780">3600</cx:pt>
          <cx:pt idx="27781">2400</cx:pt>
          <cx:pt idx="27782">2800</cx:pt>
          <cx:pt idx="27783">3000</cx:pt>
          <cx:pt idx="27784">2700</cx:pt>
          <cx:pt idx="27785">2100</cx:pt>
          <cx:pt idx="27786">2600</cx:pt>
          <cx:pt idx="27787">3100</cx:pt>
          <cx:pt idx="27788">2700</cx:pt>
          <cx:pt idx="27789">3300</cx:pt>
          <cx:pt idx="27790">2100</cx:pt>
          <cx:pt idx="27791">3500</cx:pt>
          <cx:pt idx="27792">3400</cx:pt>
          <cx:pt idx="27793">2000</cx:pt>
          <cx:pt idx="27794">2300</cx:pt>
          <cx:pt idx="27795">3900</cx:pt>
          <cx:pt idx="27796">3600</cx:pt>
          <cx:pt idx="27797">4500</cx:pt>
          <cx:pt idx="27798">4000</cx:pt>
          <cx:pt idx="27799">300</cx:pt>
          <cx:pt idx="27800">1600</cx:pt>
          <cx:pt idx="27801">1900</cx:pt>
          <cx:pt idx="27802">2200</cx:pt>
          <cx:pt idx="27803">1800</cx:pt>
          <cx:pt idx="27804">1800</cx:pt>
          <cx:pt idx="27805">1700</cx:pt>
          <cx:pt idx="27806">1400</cx:pt>
          <cx:pt idx="27807">1700</cx:pt>
          <cx:pt idx="27808">1600</cx:pt>
          <cx:pt idx="27809">1400</cx:pt>
          <cx:pt idx="27810">200</cx:pt>
          <cx:pt idx="27811">2900</cx:pt>
          <cx:pt idx="27812">9300</cx:pt>
          <cx:pt idx="27813">7700</cx:pt>
          <cx:pt idx="27814">5800</cx:pt>
          <cx:pt idx="27815">5900</cx:pt>
          <cx:pt idx="27816">3400</cx:pt>
          <cx:pt idx="27817">7300</cx:pt>
          <cx:pt idx="27818">5200</cx:pt>
          <cx:pt idx="27819">8600</cx:pt>
          <cx:pt idx="27820">7800</cx:pt>
          <cx:pt idx="27821">9100</cx:pt>
          <cx:pt idx="27822">4900</cx:pt>
          <cx:pt idx="27823">6600</cx:pt>
          <cx:pt idx="27824">9800</cx:pt>
          <cx:pt idx="27825">5400</cx:pt>
          <cx:pt idx="27826">7600</cx:pt>
          <cx:pt idx="27827">4800</cx:pt>
          <cx:pt idx="27828">6200</cx:pt>
          <cx:pt idx="27829">6700</cx:pt>
          <cx:pt idx="27830">6000</cx:pt>
          <cx:pt idx="27831">8000</cx:pt>
          <cx:pt idx="27832">6400</cx:pt>
          <cx:pt idx="27833">7800</cx:pt>
          <cx:pt idx="27834">900</cx:pt>
          <cx:pt idx="27835">700</cx:pt>
          <cx:pt idx="27836">900</cx:pt>
          <cx:pt idx="27837">0</cx:pt>
          <cx:pt idx="27838">0</cx:pt>
          <cx:pt idx="27839">0</cx:pt>
          <cx:pt idx="27840">0</cx:pt>
          <cx:pt idx="27841">0</cx:pt>
          <cx:pt idx="27842">200</cx:pt>
          <cx:pt idx="27843">5700</cx:pt>
          <cx:pt idx="27844">7600</cx:pt>
          <cx:pt idx="27845">6200</cx:pt>
          <cx:pt idx="27846">5700</cx:pt>
          <cx:pt idx="27847">6500</cx:pt>
          <cx:pt idx="27848">16800</cx:pt>
          <cx:pt idx="27849">24600</cx:pt>
          <cx:pt idx="27850">6100</cx:pt>
          <cx:pt idx="27851">6700</cx:pt>
          <cx:pt idx="27852">5600</cx:pt>
          <cx:pt idx="27853">4800</cx:pt>
          <cx:pt idx="27854">4700</cx:pt>
          <cx:pt idx="27855">2200</cx:pt>
          <cx:pt idx="27856">6400</cx:pt>
          <cx:pt idx="27857">5200</cx:pt>
          <cx:pt idx="27858">7000</cx:pt>
          <cx:pt idx="27859">6700</cx:pt>
          <cx:pt idx="27860">4700</cx:pt>
          <cx:pt idx="27861">3400</cx:pt>
          <cx:pt idx="27862">3500</cx:pt>
          <cx:pt idx="27863">3700</cx:pt>
          <cx:pt idx="27864">4100</cx:pt>
          <cx:pt idx="27865">5800</cx:pt>
          <cx:pt idx="27866">5700</cx:pt>
          <cx:pt idx="27867">100</cx:pt>
          <cx:pt idx="27868">700</cx:pt>
          <cx:pt idx="27869">200</cx:pt>
          <cx:pt idx="27870">300</cx:pt>
          <cx:pt idx="27871">300</cx:pt>
          <cx:pt idx="27872">200</cx:pt>
          <cx:pt idx="27873">0</cx:pt>
          <cx:pt idx="27874">0</cx:pt>
          <cx:pt idx="27875">0</cx:pt>
          <cx:pt idx="27876">0</cx:pt>
          <cx:pt idx="27877">0</cx:pt>
          <cx:pt idx="27878">800</cx:pt>
          <cx:pt idx="27879">2000</cx:pt>
          <cx:pt idx="27880">3500</cx:pt>
          <cx:pt idx="27881">2600</cx:pt>
          <cx:pt idx="27882">2400</cx:pt>
          <cx:pt idx="27883">2700</cx:pt>
          <cx:pt idx="27884">3300</cx:pt>
          <cx:pt idx="27885">2700</cx:pt>
          <cx:pt idx="27886">2000</cx:pt>
          <cx:pt idx="27887">4100</cx:pt>
          <cx:pt idx="27888">2700</cx:pt>
          <cx:pt idx="27889">3600</cx:pt>
          <cx:pt idx="27890">2800</cx:pt>
          <cx:pt idx="27891">3400</cx:pt>
          <cx:pt idx="27892">3000</cx:pt>
          <cx:pt idx="27893">4400</cx:pt>
          <cx:pt idx="27894">4900</cx:pt>
          <cx:pt idx="27895">4400</cx:pt>
          <cx:pt idx="27896">4100</cx:pt>
          <cx:pt idx="27897">2200</cx:pt>
          <cx:pt idx="27898">7400</cx:pt>
          <cx:pt idx="27899">4000</cx:pt>
          <cx:pt idx="27900">5800</cx:pt>
          <cx:pt idx="27901">2300</cx:pt>
          <cx:pt idx="27902">3500</cx:pt>
          <cx:pt idx="27903">5600</cx:pt>
          <cx:pt idx="27904">2500</cx:pt>
          <cx:pt idx="27905">4500</cx:pt>
          <cx:pt idx="27906">4100</cx:pt>
          <cx:pt idx="27907">3400</cx:pt>
          <cx:pt idx="27908">4000</cx:pt>
          <cx:pt idx="27909">4100</cx:pt>
          <cx:pt idx="27910">4800</cx:pt>
          <cx:pt idx="27911">5000</cx:pt>
          <cx:pt idx="27912">4700</cx:pt>
          <cx:pt idx="27913">3200</cx:pt>
          <cx:pt idx="27914">0</cx:pt>
          <cx:pt idx="27915">3100</cx:pt>
          <cx:pt idx="27916">3000</cx:pt>
          <cx:pt idx="27917">4000</cx:pt>
          <cx:pt idx="27918">3400</cx:pt>
          <cx:pt idx="27919">3800</cx:pt>
          <cx:pt idx="27920">4100</cx:pt>
          <cx:pt idx="27921">4400</cx:pt>
          <cx:pt idx="27922">4300</cx:pt>
          <cx:pt idx="27923">4700</cx:pt>
          <cx:pt idx="27924">3700</cx:pt>
          <cx:pt idx="27925">3800</cx:pt>
          <cx:pt idx="27926">1800</cx:pt>
          <cx:pt idx="27927">9400</cx:pt>
          <cx:pt idx="27928">9000</cx:pt>
          <cx:pt idx="27929">5600</cx:pt>
          <cx:pt idx="27930">7500</cx:pt>
          <cx:pt idx="27931">2200</cx:pt>
          <cx:pt idx="27932">3100</cx:pt>
          <cx:pt idx="27933">2700</cx:pt>
          <cx:pt idx="27934">2400</cx:pt>
          <cx:pt idx="27935">3000</cx:pt>
          <cx:pt idx="27936">3500</cx:pt>
          <cx:pt idx="27937">2500</cx:pt>
          <cx:pt idx="27938">400</cx:pt>
          <cx:pt idx="27939">900</cx:pt>
          <cx:pt idx="27940">1100</cx:pt>
          <cx:pt idx="27941">1900</cx:pt>
          <cx:pt idx="27942">1500</cx:pt>
          <cx:pt idx="27943">700</cx:pt>
          <cx:pt idx="27944">700</cx:pt>
          <cx:pt idx="27945">600</cx:pt>
          <cx:pt idx="27946">700</cx:pt>
          <cx:pt idx="27947">900</cx:pt>
          <cx:pt idx="27948">700</cx:pt>
          <cx:pt idx="27949">1000</cx:pt>
          <cx:pt idx="27950">5500</cx:pt>
          <cx:pt idx="27951">2900</cx:pt>
          <cx:pt idx="27952">2100</cx:pt>
          <cx:pt idx="27953">3400</cx:pt>
          <cx:pt idx="27954">2800</cx:pt>
          <cx:pt idx="27955">2600</cx:pt>
          <cx:pt idx="27956">3900</cx:pt>
          <cx:pt idx="27957">5600</cx:pt>
          <cx:pt idx="27958">4300</cx:pt>
          <cx:pt idx="27959">5400</cx:pt>
          <cx:pt idx="27960">3200</cx:pt>
          <cx:pt idx="27961">3000</cx:pt>
          <cx:pt idx="27962">3900</cx:pt>
          <cx:pt idx="27963">3700</cx:pt>
          <cx:pt idx="27964">6200</cx:pt>
          <cx:pt idx="27965">3400</cx:pt>
          <cx:pt idx="27966">2400</cx:pt>
          <cx:pt idx="27967">3100</cx:pt>
          <cx:pt idx="27968">2200</cx:pt>
          <cx:pt idx="27969">2300</cx:pt>
          <cx:pt idx="27970">2100</cx:pt>
          <cx:pt idx="27971">2800</cx:pt>
          <cx:pt idx="27972">1900</cx:pt>
          <cx:pt idx="27973">2400</cx:pt>
          <cx:pt idx="27974">2700</cx:pt>
          <cx:pt idx="27975">3900</cx:pt>
          <cx:pt idx="27976">5300</cx:pt>
          <cx:pt idx="27977">3600</cx:pt>
          <cx:pt idx="27978">7200</cx:pt>
          <cx:pt idx="27979">1800</cx:pt>
          <cx:pt idx="27980">1800</cx:pt>
          <cx:pt idx="27981">1400</cx:pt>
          <cx:pt idx="27982">2400</cx:pt>
          <cx:pt idx="27983">2900</cx:pt>
          <cx:pt idx="27984">1700</cx:pt>
          <cx:pt idx="27985">4800</cx:pt>
          <cx:pt idx="27986">0</cx:pt>
          <cx:pt idx="27987">800</cx:pt>
          <cx:pt idx="27988">2800</cx:pt>
          <cx:pt idx="27989">800</cx:pt>
          <cx:pt idx="27990">2700</cx:pt>
          <cx:pt idx="27991">2900</cx:pt>
          <cx:pt idx="27992">3400</cx:pt>
          <cx:pt idx="27993">1500</cx:pt>
          <cx:pt idx="27994">200</cx:pt>
          <cx:pt idx="27995">900</cx:pt>
          <cx:pt idx="27996">800</cx:pt>
          <cx:pt idx="27997">500</cx:pt>
          <cx:pt idx="27998">10400</cx:pt>
          <cx:pt idx="27999">13400</cx:pt>
          <cx:pt idx="28000">11600</cx:pt>
          <cx:pt idx="28001">11900</cx:pt>
          <cx:pt idx="28002">10900</cx:pt>
          <cx:pt idx="28003">9800</cx:pt>
          <cx:pt idx="28004">12900</cx:pt>
          <cx:pt idx="28005">10400</cx:pt>
          <cx:pt idx="28006">11800</cx:pt>
          <cx:pt idx="28007">10800</cx:pt>
          <cx:pt idx="28008">10900</cx:pt>
          <cx:pt idx="28009">10700</cx:pt>
          <cx:pt idx="28010">1200</cx:pt>
          <cx:pt idx="28011">1900</cx:pt>
          <cx:pt idx="28012">800</cx:pt>
          <cx:pt idx="28013">900</cx:pt>
          <cx:pt idx="28014">2200</cx:pt>
          <cx:pt idx="28015">4900</cx:pt>
          <cx:pt idx="28016">700</cx:pt>
          <cx:pt idx="28017">500</cx:pt>
          <cx:pt idx="28018">400</cx:pt>
          <cx:pt idx="28019">400</cx:pt>
          <cx:pt idx="28020">400</cx:pt>
          <cx:pt idx="28021">700</cx:pt>
          <cx:pt idx="28022">4500</cx:pt>
          <cx:pt idx="28023">5600</cx:pt>
          <cx:pt idx="28024">4300</cx:pt>
          <cx:pt idx="28025">4800</cx:pt>
          <cx:pt idx="28026">6000</cx:pt>
          <cx:pt idx="28027">4900</cx:pt>
          <cx:pt idx="28028">1600</cx:pt>
          <cx:pt idx="28029">4800</cx:pt>
          <cx:pt idx="28030">3200</cx:pt>
          <cx:pt idx="28031">4900</cx:pt>
          <cx:pt idx="28032">3200</cx:pt>
          <cx:pt idx="28033">3200</cx:pt>
          <cx:pt idx="28034">1500</cx:pt>
          <cx:pt idx="28035">1000</cx:pt>
          <cx:pt idx="28036">1500</cx:pt>
          <cx:pt idx="28037">2000</cx:pt>
          <cx:pt idx="28038">1900</cx:pt>
          <cx:pt idx="28039">2500</cx:pt>
          <cx:pt idx="28040">2800</cx:pt>
          <cx:pt idx="28041">2100</cx:pt>
          <cx:pt idx="28042">1800</cx:pt>
          <cx:pt idx="28043">2600</cx:pt>
          <cx:pt idx="28044">2300</cx:pt>
          <cx:pt idx="28045">2200</cx:pt>
          <cx:pt idx="28046">6700</cx:pt>
          <cx:pt idx="28047">7400</cx:pt>
          <cx:pt idx="28048">5900</cx:pt>
          <cx:pt idx="28049">6600</cx:pt>
          <cx:pt idx="28050">4700</cx:pt>
          <cx:pt idx="28051">5300</cx:pt>
          <cx:pt idx="28052">6700</cx:pt>
          <cx:pt idx="28053">9300</cx:pt>
          <cx:pt idx="28054">9100</cx:pt>
          <cx:pt idx="28055">8700</cx:pt>
          <cx:pt idx="28056">6500</cx:pt>
          <cx:pt idx="28057">5300</cx:pt>
          <cx:pt idx="28058">1800</cx:pt>
          <cx:pt idx="28059">3200</cx:pt>
          <cx:pt idx="28060">2700</cx:pt>
          <cx:pt idx="28061">3200</cx:pt>
          <cx:pt idx="28062">2800</cx:pt>
          <cx:pt idx="28063">2500</cx:pt>
          <cx:pt idx="28064">3600</cx:pt>
          <cx:pt idx="28065">2200</cx:pt>
          <cx:pt idx="28066">2700</cx:pt>
          <cx:pt idx="28067">2400</cx:pt>
          <cx:pt idx="28068">3400</cx:pt>
          <cx:pt idx="28069">3400</cx:pt>
          <cx:pt idx="28070">24000</cx:pt>
          <cx:pt idx="28071">2600</cx:pt>
          <cx:pt idx="28072">3000</cx:pt>
          <cx:pt idx="28073">2600</cx:pt>
          <cx:pt idx="28074">3000</cx:pt>
          <cx:pt idx="28075">1400</cx:pt>
          <cx:pt idx="28076">3300</cx:pt>
          <cx:pt idx="28077">2500</cx:pt>
          <cx:pt idx="28078">3500</cx:pt>
          <cx:pt idx="28079">2900</cx:pt>
          <cx:pt idx="28080">2300</cx:pt>
          <cx:pt idx="28081">2500</cx:pt>
          <cx:pt idx="28082">3800</cx:pt>
          <cx:pt idx="28083">3800</cx:pt>
          <cx:pt idx="28084">3500</cx:pt>
          <cx:pt idx="28085">2600</cx:pt>
          <cx:pt idx="28086">3700</cx:pt>
          <cx:pt idx="28087">3000</cx:pt>
          <cx:pt idx="28088">2400</cx:pt>
          <cx:pt idx="28089">4500</cx:pt>
          <cx:pt idx="28090">2000</cx:pt>
          <cx:pt idx="28091">2700</cx:pt>
          <cx:pt idx="28092">2800</cx:pt>
          <cx:pt idx="28093">3700</cx:pt>
          <cx:pt idx="28094">3600</cx:pt>
          <cx:pt idx="28095">3400</cx:pt>
          <cx:pt idx="28096">3200</cx:pt>
          <cx:pt idx="28097">4400</cx:pt>
          <cx:pt idx="28098">2000</cx:pt>
          <cx:pt idx="28099">1400</cx:pt>
          <cx:pt idx="28100">2200</cx:pt>
          <cx:pt idx="28101">1300</cx:pt>
          <cx:pt idx="28102">1700</cx:pt>
          <cx:pt idx="28103">1000</cx:pt>
          <cx:pt idx="28104">1100</cx:pt>
          <cx:pt idx="28105">2200</cx:pt>
          <cx:pt idx="28106">13300</cx:pt>
          <cx:pt idx="28107">3100</cx:pt>
          <cx:pt idx="28108">2800</cx:pt>
          <cx:pt idx="28109">3000</cx:pt>
          <cx:pt idx="28110">2700</cx:pt>
          <cx:pt idx="28111">2200</cx:pt>
          <cx:pt idx="28112">3800</cx:pt>
          <cx:pt idx="28113">2600</cx:pt>
          <cx:pt idx="28114">2800</cx:pt>
          <cx:pt idx="28115">3600</cx:pt>
          <cx:pt idx="28116">2900</cx:pt>
          <cx:pt idx="28117">2800</cx:pt>
          <cx:pt idx="28118">500</cx:pt>
          <cx:pt idx="28119">500</cx:pt>
          <cx:pt idx="28120">400</cx:pt>
          <cx:pt idx="28121">400</cx:pt>
          <cx:pt idx="28122">600</cx:pt>
          <cx:pt idx="28123">400</cx:pt>
          <cx:pt idx="28124">0</cx:pt>
          <cx:pt idx="28125">200</cx:pt>
          <cx:pt idx="28126">300</cx:pt>
          <cx:pt idx="28127">500</cx:pt>
          <cx:pt idx="28128">600</cx:pt>
          <cx:pt idx="28129">400</cx:pt>
          <cx:pt idx="28130">5400</cx:pt>
          <cx:pt idx="28131">5600</cx:pt>
          <cx:pt idx="28132">3200</cx:pt>
          <cx:pt idx="28133">58100</cx:pt>
          <cx:pt idx="28134">0</cx:pt>
          <cx:pt idx="28135">0</cx:pt>
          <cx:pt idx="28136">0</cx:pt>
          <cx:pt idx="28137">0</cx:pt>
          <cx:pt idx="28138">0</cx:pt>
          <cx:pt idx="28139">0</cx:pt>
          <cx:pt idx="28140">0</cx:pt>
          <cx:pt idx="28141">900</cx:pt>
          <cx:pt idx="28142">1200</cx:pt>
          <cx:pt idx="28143">1400</cx:pt>
          <cx:pt idx="28144">500</cx:pt>
          <cx:pt idx="28145">1800</cx:pt>
          <cx:pt idx="28146">1100</cx:pt>
          <cx:pt idx="28147">1600</cx:pt>
          <cx:pt idx="28148">1500</cx:pt>
          <cx:pt idx="28149">1200</cx:pt>
          <cx:pt idx="28150">1200</cx:pt>
          <cx:pt idx="28151">1200</cx:pt>
          <cx:pt idx="28152">1100</cx:pt>
          <cx:pt idx="28153">200</cx:pt>
          <cx:pt idx="28154">0</cx:pt>
          <cx:pt idx="28155">0</cx:pt>
          <cx:pt idx="28156">0</cx:pt>
          <cx:pt idx="28157">0</cx:pt>
          <cx:pt idx="28158">100</cx:pt>
          <cx:pt idx="28159">100</cx:pt>
          <cx:pt idx="28160">0</cx:pt>
          <cx:pt idx="28161">100</cx:pt>
          <cx:pt idx="28162">0</cx:pt>
          <cx:pt idx="28163">0</cx:pt>
          <cx:pt idx="28164">100</cx:pt>
          <cx:pt idx="28165">4400</cx:pt>
          <cx:pt idx="28166">9900</cx:pt>
          <cx:pt idx="28167">6000</cx:pt>
          <cx:pt idx="28168">5000</cx:pt>
          <cx:pt idx="28169">6500</cx:pt>
          <cx:pt idx="28170">8500</cx:pt>
          <cx:pt idx="28171">5200</cx:pt>
          <cx:pt idx="28172">4600</cx:pt>
          <cx:pt idx="28173">8600</cx:pt>
          <cx:pt idx="28174">9300</cx:pt>
          <cx:pt idx="28175">7500</cx:pt>
          <cx:pt idx="28176">8300</cx:pt>
          <cx:pt idx="28177">7500</cx:pt>
          <cx:pt idx="28178">8500</cx:pt>
          <cx:pt idx="28179">5400</cx:pt>
          <cx:pt idx="28180">6300</cx:pt>
          <cx:pt idx="28181">6500</cx:pt>
          <cx:pt idx="28182">6300</cx:pt>
          <cx:pt idx="28183">7500</cx:pt>
          <cx:pt idx="28184">4800</cx:pt>
          <cx:pt idx="28185">6300</cx:pt>
          <cx:pt idx="28186">6700</cx:pt>
          <cx:pt idx="28187">5100</cx:pt>
          <cx:pt idx="28188">4900</cx:pt>
          <cx:pt idx="28189">4500</cx:pt>
          <cx:pt idx="28190">6400</cx:pt>
          <cx:pt idx="28191">4600</cx:pt>
          <cx:pt idx="28192">5600</cx:pt>
          <cx:pt idx="28193">4300</cx:pt>
          <cx:pt idx="28194">3900</cx:pt>
          <cx:pt idx="28195">4900</cx:pt>
          <cx:pt idx="28196">6100</cx:pt>
          <cx:pt idx="28197">4900</cx:pt>
          <cx:pt idx="28198">5900</cx:pt>
          <cx:pt idx="28199">4100</cx:pt>
          <cx:pt idx="28200">5100</cx:pt>
          <cx:pt idx="28201">5200</cx:pt>
          <cx:pt idx="28202">4900</cx:pt>
          <cx:pt idx="28203">5400</cx:pt>
          <cx:pt idx="28204">400</cx:pt>
          <cx:pt idx="28205">7900</cx:pt>
          <cx:pt idx="28206">100</cx:pt>
          <cx:pt idx="28207">13400</cx:pt>
          <cx:pt idx="28208">6900</cx:pt>
          <cx:pt idx="28209">5700</cx:pt>
          <cx:pt idx="28210">4900</cx:pt>
          <cx:pt idx="28211">5400</cx:pt>
          <cx:pt idx="28212">5400</cx:pt>
          <cx:pt idx="28213">1300</cx:pt>
          <cx:pt idx="28214">1000</cx:pt>
          <cx:pt idx="28215">400</cx:pt>
          <cx:pt idx="28216">0</cx:pt>
          <cx:pt idx="28217">0</cx:pt>
          <cx:pt idx="28218">300</cx:pt>
          <cx:pt idx="28219">300</cx:pt>
          <cx:pt idx="28220">700</cx:pt>
          <cx:pt idx="28221">1100</cx:pt>
          <cx:pt idx="28222">400</cx:pt>
          <cx:pt idx="28223">0</cx:pt>
          <cx:pt idx="28224">600</cx:pt>
          <cx:pt idx="28225">7100</cx:pt>
          <cx:pt idx="28226">600</cx:pt>
          <cx:pt idx="28227">6600</cx:pt>
          <cx:pt idx="28228">4400</cx:pt>
          <cx:pt idx="28229">3200</cx:pt>
          <cx:pt idx="28230">3800</cx:pt>
          <cx:pt idx="28231">5100</cx:pt>
          <cx:pt idx="28232">3700</cx:pt>
          <cx:pt idx="28233">2800</cx:pt>
          <cx:pt idx="28234">3600</cx:pt>
          <cx:pt idx="28235">3400</cx:pt>
          <cx:pt idx="28236">2700</cx:pt>
          <cx:pt idx="28237">2500</cx:pt>
          <cx:pt idx="28238">3900</cx:pt>
          <cx:pt idx="28239">3600</cx:pt>
          <cx:pt idx="28240">2900</cx:pt>
          <cx:pt idx="28241">3100</cx:pt>
          <cx:pt idx="28242">2400</cx:pt>
          <cx:pt idx="28243">2100</cx:pt>
          <cx:pt idx="28244">1700</cx:pt>
          <cx:pt idx="28245">2400</cx:pt>
          <cx:pt idx="28246">2300</cx:pt>
          <cx:pt idx="28247">2700</cx:pt>
          <cx:pt idx="28248">2400</cx:pt>
          <cx:pt idx="28249">2400</cx:pt>
          <cx:pt idx="28250">3000</cx:pt>
          <cx:pt idx="28251">2500</cx:pt>
          <cx:pt idx="28252">2900</cx:pt>
          <cx:pt idx="28253">3100</cx:pt>
          <cx:pt idx="28254">2600</cx:pt>
          <cx:pt idx="28255">2300</cx:pt>
          <cx:pt idx="28256">3100</cx:pt>
          <cx:pt idx="28257">3000</cx:pt>
          <cx:pt idx="28258">2500</cx:pt>
          <cx:pt idx="28259">2200</cx:pt>
          <cx:pt idx="28260">2700</cx:pt>
          <cx:pt idx="28261">1200</cx:pt>
          <cx:pt idx="28262">0</cx:pt>
          <cx:pt idx="28263">0</cx:pt>
          <cx:pt idx="28264">900</cx:pt>
          <cx:pt idx="28265">100</cx:pt>
          <cx:pt idx="28266">200</cx:pt>
          <cx:pt idx="28267">500</cx:pt>
          <cx:pt idx="28268">300</cx:pt>
          <cx:pt idx="28269">200</cx:pt>
          <cx:pt idx="28270">500</cx:pt>
          <cx:pt idx="28271">200</cx:pt>
          <cx:pt idx="28272">400</cx:pt>
          <cx:pt idx="28273">1000</cx:pt>
          <cx:pt idx="28274">1500</cx:pt>
          <cx:pt idx="28275">1100</cx:pt>
          <cx:pt idx="28276">800</cx:pt>
          <cx:pt idx="28277">400</cx:pt>
          <cx:pt idx="28278">500</cx:pt>
          <cx:pt idx="28279">900</cx:pt>
          <cx:pt idx="28280">800</cx:pt>
          <cx:pt idx="28281">1000</cx:pt>
          <cx:pt idx="28282">600</cx:pt>
          <cx:pt idx="28283">700</cx:pt>
          <cx:pt idx="28284">100</cx:pt>
          <cx:pt idx="28285">200</cx:pt>
          <cx:pt idx="28286">3400</cx:pt>
          <cx:pt idx="28287">3800</cx:pt>
          <cx:pt idx="28288">3100</cx:pt>
          <cx:pt idx="28289">3700</cx:pt>
          <cx:pt idx="28290">4500</cx:pt>
          <cx:pt idx="28291">3000</cx:pt>
          <cx:pt idx="28292">4500</cx:pt>
          <cx:pt idx="28293">3000</cx:pt>
          <cx:pt idx="28294">4400</cx:pt>
          <cx:pt idx="28295">4100</cx:pt>
          <cx:pt idx="28296">3300</cx:pt>
          <cx:pt idx="28297">3100</cx:pt>
          <cx:pt idx="28298">1400</cx:pt>
          <cx:pt idx="28299">1900</cx:pt>
          <cx:pt idx="28300">1300</cx:pt>
          <cx:pt idx="28301">1400</cx:pt>
          <cx:pt idx="28302">1300</cx:pt>
          <cx:pt idx="28303">1000</cx:pt>
          <cx:pt idx="28304">1200</cx:pt>
          <cx:pt idx="28305">1000</cx:pt>
          <cx:pt idx="28306">1200</cx:pt>
          <cx:pt idx="28307">900</cx:pt>
          <cx:pt idx="28308">1000</cx:pt>
          <cx:pt idx="28309">1100</cx:pt>
          <cx:pt idx="28310">5000</cx:pt>
          <cx:pt idx="28311">7400</cx:pt>
          <cx:pt idx="28312">6300</cx:pt>
          <cx:pt idx="28313">5500</cx:pt>
          <cx:pt idx="28314">9700</cx:pt>
          <cx:pt idx="28315">9400</cx:pt>
          <cx:pt idx="28316">9400</cx:pt>
          <cx:pt idx="28317">8100</cx:pt>
          <cx:pt idx="28318">6500</cx:pt>
          <cx:pt idx="28319">5400</cx:pt>
          <cx:pt idx="28320">4600</cx:pt>
          <cx:pt idx="28321">4900</cx:pt>
          <cx:pt idx="28322">1000</cx:pt>
          <cx:pt idx="28323">1100</cx:pt>
          <cx:pt idx="28324">1600</cx:pt>
          <cx:pt idx="28325">2400</cx:pt>
          <cx:pt idx="28326">2400</cx:pt>
          <cx:pt idx="28327">1900</cx:pt>
          <cx:pt idx="28328">3400</cx:pt>
          <cx:pt idx="28329">4100</cx:pt>
          <cx:pt idx="28330">4200</cx:pt>
          <cx:pt idx="28331">4600</cx:pt>
          <cx:pt idx="28332">3900</cx:pt>
          <cx:pt idx="28333">4000</cx:pt>
          <cx:pt idx="28334">3400</cx:pt>
          <cx:pt idx="28335">4100</cx:pt>
          <cx:pt idx="28336">4700</cx:pt>
          <cx:pt idx="28337">4100</cx:pt>
          <cx:pt idx="28338">5200</cx:pt>
          <cx:pt idx="28339">4400</cx:pt>
          <cx:pt idx="28340">5900</cx:pt>
          <cx:pt idx="28341">4800</cx:pt>
          <cx:pt idx="28342">2700</cx:pt>
          <cx:pt idx="28343">3500</cx:pt>
          <cx:pt idx="28344">3000</cx:pt>
          <cx:pt idx="28345">3600</cx:pt>
          <cx:pt idx="28346">2600</cx:pt>
          <cx:pt idx="28347">3300</cx:pt>
          <cx:pt idx="28348">3400</cx:pt>
          <cx:pt idx="28349">3400</cx:pt>
          <cx:pt idx="28350">3400</cx:pt>
          <cx:pt idx="28351">1800</cx:pt>
          <cx:pt idx="28352">2600</cx:pt>
          <cx:pt idx="28353">1000</cx:pt>
          <cx:pt idx="28354">1000</cx:pt>
          <cx:pt idx="28355">2000</cx:pt>
          <cx:pt idx="28356">1400</cx:pt>
          <cx:pt idx="28357">3300</cx:pt>
          <cx:pt idx="28358">7800</cx:pt>
          <cx:pt idx="28359">3800</cx:pt>
          <cx:pt idx="28360">5200</cx:pt>
          <cx:pt idx="28361">1300</cx:pt>
          <cx:pt idx="28362">1500</cx:pt>
          <cx:pt idx="28363">1500</cx:pt>
          <cx:pt idx="28364">1300</cx:pt>
          <cx:pt idx="28365">1100</cx:pt>
          <cx:pt idx="28366">1100</cx:pt>
          <cx:pt idx="28367">1500</cx:pt>
          <cx:pt idx="28368">1200</cx:pt>
          <cx:pt idx="28369">2100</cx:pt>
          <cx:pt idx="28370">2300</cx:pt>
          <cx:pt idx="28371">2100</cx:pt>
          <cx:pt idx="28372">2400</cx:pt>
          <cx:pt idx="28373">2200</cx:pt>
          <cx:pt idx="28374">1700</cx:pt>
          <cx:pt idx="28375">1400</cx:pt>
          <cx:pt idx="28376">100</cx:pt>
          <cx:pt idx="28377">1200</cx:pt>
          <cx:pt idx="28378">1900</cx:pt>
          <cx:pt idx="28379">1800</cx:pt>
          <cx:pt idx="28380">1200</cx:pt>
          <cx:pt idx="28381">3100</cx:pt>
          <cx:pt idx="28382">6300</cx:pt>
          <cx:pt idx="28383">1200</cx:pt>
          <cx:pt idx="28384">1500</cx:pt>
          <cx:pt idx="28385">1500</cx:pt>
          <cx:pt idx="28386">0</cx:pt>
          <cx:pt idx="28387">1100</cx:pt>
          <cx:pt idx="28388">1800</cx:pt>
          <cx:pt idx="28389">2300</cx:pt>
          <cx:pt idx="28390">1900</cx:pt>
          <cx:pt idx="28391">1300</cx:pt>
          <cx:pt idx="28392">900</cx:pt>
          <cx:pt idx="28393">0</cx:pt>
          <cx:pt idx="28394">0</cx:pt>
          <cx:pt idx="28395">0</cx:pt>
          <cx:pt idx="28396">0</cx:pt>
          <cx:pt idx="28397">0</cx:pt>
          <cx:pt idx="28398">0</cx:pt>
          <cx:pt idx="28399">0</cx:pt>
          <cx:pt idx="28400">0</cx:pt>
          <cx:pt idx="28401">0</cx:pt>
          <cx:pt idx="28402">1100</cx:pt>
          <cx:pt idx="28403">4600</cx:pt>
          <cx:pt idx="28404">3700</cx:pt>
          <cx:pt idx="28405">5200</cx:pt>
          <cx:pt idx="28406">5200</cx:pt>
          <cx:pt idx="28407">3800</cx:pt>
          <cx:pt idx="28408">4600</cx:pt>
          <cx:pt idx="28409">3500</cx:pt>
          <cx:pt idx="28410">4100</cx:pt>
          <cx:pt idx="28411">3900</cx:pt>
          <cx:pt idx="28412">3600</cx:pt>
          <cx:pt idx="28413">4500</cx:pt>
          <cx:pt idx="28414">3900</cx:pt>
          <cx:pt idx="28415">3100</cx:pt>
          <cx:pt idx="28416">3300</cx:pt>
          <cx:pt idx="28417">800</cx:pt>
          <cx:pt idx="28418">2900</cx:pt>
          <cx:pt idx="28419">2900</cx:pt>
          <cx:pt idx="28420">3300</cx:pt>
          <cx:pt idx="28421">2500</cx:pt>
          <cx:pt idx="28422">4400</cx:pt>
          <cx:pt idx="28423">1700</cx:pt>
          <cx:pt idx="28424">4800</cx:pt>
          <cx:pt idx="28425">1500</cx:pt>
          <cx:pt idx="28426">1600</cx:pt>
          <cx:pt idx="28427">1800</cx:pt>
          <cx:pt idx="28428">6100</cx:pt>
          <cx:pt idx="28429">2100</cx:pt>
          <cx:pt idx="28430">1700</cx:pt>
          <cx:pt idx="28431">900</cx:pt>
          <cx:pt idx="28432">1600</cx:pt>
          <cx:pt idx="28433">1700</cx:pt>
          <cx:pt idx="28434">1200</cx:pt>
          <cx:pt idx="28435">1200</cx:pt>
          <cx:pt idx="28436">1400</cx:pt>
          <cx:pt idx="28437">1800</cx:pt>
          <cx:pt idx="28438">1100</cx:pt>
          <cx:pt idx="28439">1000</cx:pt>
          <cx:pt idx="28440">1100</cx:pt>
          <cx:pt idx="28441">12800</cx:pt>
          <cx:pt idx="28442">5000</cx:pt>
          <cx:pt idx="28443">2400</cx:pt>
          <cx:pt idx="28444">3100</cx:pt>
          <cx:pt idx="28445">3900</cx:pt>
          <cx:pt idx="28446">1900</cx:pt>
          <cx:pt idx="28447">3900</cx:pt>
          <cx:pt idx="28448">3200</cx:pt>
          <cx:pt idx="28449">4200</cx:pt>
          <cx:pt idx="28450">2900</cx:pt>
          <cx:pt idx="28451">5000</cx:pt>
          <cx:pt idx="28452">4900</cx:pt>
          <cx:pt idx="28453">4600</cx:pt>
          <cx:pt idx="28454">4100</cx:pt>
          <cx:pt idx="28455">4100</cx:pt>
          <cx:pt idx="28456">5200</cx:pt>
          <cx:pt idx="28457">5300</cx:pt>
          <cx:pt idx="28458">5200</cx:pt>
          <cx:pt idx="28459">5600</cx:pt>
          <cx:pt idx="28460">3100</cx:pt>
          <cx:pt idx="28461">3700</cx:pt>
          <cx:pt idx="28462">5300</cx:pt>
          <cx:pt idx="28463">4500</cx:pt>
          <cx:pt idx="28464">4500</cx:pt>
          <cx:pt idx="28465">3800</cx:pt>
          <cx:pt idx="28466">8800</cx:pt>
          <cx:pt idx="28467">4000</cx:pt>
          <cx:pt idx="28468">4900</cx:pt>
          <cx:pt idx="28469">5000</cx:pt>
          <cx:pt idx="28470">4400</cx:pt>
          <cx:pt idx="28471">3600</cx:pt>
          <cx:pt idx="28472">6400</cx:pt>
          <cx:pt idx="28473">4800</cx:pt>
          <cx:pt idx="28474">4300</cx:pt>
          <cx:pt idx="28475">3700</cx:pt>
          <cx:pt idx="28476">4700</cx:pt>
          <cx:pt idx="28477">2800</cx:pt>
          <cx:pt idx="28478">2100</cx:pt>
          <cx:pt idx="28479">2400</cx:pt>
          <cx:pt idx="28480">3100</cx:pt>
          <cx:pt idx="28481">3700</cx:pt>
          <cx:pt idx="28482">2800</cx:pt>
          <cx:pt idx="28483">2700</cx:pt>
          <cx:pt idx="28484">2200</cx:pt>
          <cx:pt idx="28485">2600</cx:pt>
          <cx:pt idx="28486">5400</cx:pt>
          <cx:pt idx="28487">3100</cx:pt>
          <cx:pt idx="28488">5200</cx:pt>
          <cx:pt idx="28489">2600</cx:pt>
          <cx:pt idx="28490">3700</cx:pt>
          <cx:pt idx="28491">3600</cx:pt>
          <cx:pt idx="28492">3700</cx:pt>
          <cx:pt idx="28493">4200</cx:pt>
          <cx:pt idx="28494">5000</cx:pt>
          <cx:pt idx="28495">4400</cx:pt>
          <cx:pt idx="28496">4600</cx:pt>
          <cx:pt idx="28497">3900</cx:pt>
          <cx:pt idx="28498">3300</cx:pt>
          <cx:pt idx="28499">3400</cx:pt>
          <cx:pt idx="28500">2500</cx:pt>
          <cx:pt idx="28501">1300</cx:pt>
          <cx:pt idx="28502">1500</cx:pt>
          <cx:pt idx="28503">2000</cx:pt>
          <cx:pt idx="28504">500</cx:pt>
          <cx:pt idx="28505">2100</cx:pt>
          <cx:pt idx="28506">1200</cx:pt>
          <cx:pt idx="28507">1200</cx:pt>
          <cx:pt idx="28508">1100</cx:pt>
          <cx:pt idx="28509">1000</cx:pt>
          <cx:pt idx="28510">1200</cx:pt>
          <cx:pt idx="28511">1300</cx:pt>
          <cx:pt idx="28512">500</cx:pt>
          <cx:pt idx="28513">2500</cx:pt>
          <cx:pt idx="28514">2300</cx:pt>
          <cx:pt idx="28515">2800</cx:pt>
          <cx:pt idx="28516">7100</cx:pt>
          <cx:pt idx="28517">8200</cx:pt>
          <cx:pt idx="28518">36000</cx:pt>
          <cx:pt idx="28519">3800</cx:pt>
          <cx:pt idx="28520">2700</cx:pt>
          <cx:pt idx="28521">3800</cx:pt>
          <cx:pt idx="28522">5700</cx:pt>
          <cx:pt idx="28523">3500</cx:pt>
          <cx:pt idx="28524">4200</cx:pt>
          <cx:pt idx="28525">2900</cx:pt>
          <cx:pt idx="28526">3100</cx:pt>
          <cx:pt idx="28527">2200</cx:pt>
          <cx:pt idx="28528">4500</cx:pt>
          <cx:pt idx="28529">3100</cx:pt>
          <cx:pt idx="28530">5200</cx:pt>
          <cx:pt idx="28531">700</cx:pt>
          <cx:pt idx="28532">3800</cx:pt>
          <cx:pt idx="28533">700</cx:pt>
          <cx:pt idx="28534">3000</cx:pt>
          <cx:pt idx="28535">2600</cx:pt>
          <cx:pt idx="28536">2900</cx:pt>
          <cx:pt idx="28537">1100</cx:pt>
          <cx:pt idx="28538">2000</cx:pt>
          <cx:pt idx="28539">1900</cx:pt>
          <cx:pt idx="28540">1400</cx:pt>
          <cx:pt idx="28541">1100</cx:pt>
          <cx:pt idx="28542">1300</cx:pt>
          <cx:pt idx="28543">1600</cx:pt>
          <cx:pt idx="28544">2600</cx:pt>
          <cx:pt idx="28545">1600</cx:pt>
          <cx:pt idx="28546">2300</cx:pt>
          <cx:pt idx="28547">1800</cx:pt>
          <cx:pt idx="28548">2100</cx:pt>
          <cx:pt idx="28549">2100</cx:pt>
          <cx:pt idx="28550">1500</cx:pt>
          <cx:pt idx="28551">1900</cx:pt>
          <cx:pt idx="28552">2100</cx:pt>
          <cx:pt idx="28553">2200</cx:pt>
          <cx:pt idx="28554">1300</cx:pt>
          <cx:pt idx="28555">2000</cx:pt>
          <cx:pt idx="28556">2100</cx:pt>
          <cx:pt idx="28557">2300</cx:pt>
          <cx:pt idx="28558">2100</cx:pt>
          <cx:pt idx="28559">1200</cx:pt>
          <cx:pt idx="28560">1500</cx:pt>
          <cx:pt idx="28561">1400</cx:pt>
          <cx:pt idx="28562">1400</cx:pt>
          <cx:pt idx="28563">1200</cx:pt>
          <cx:pt idx="28564">800</cx:pt>
          <cx:pt idx="28565">1800</cx:pt>
          <cx:pt idx="28566">1400</cx:pt>
          <cx:pt idx="28567">2100</cx:pt>
          <cx:pt idx="28568">700</cx:pt>
          <cx:pt idx="28569">1900</cx:pt>
          <cx:pt idx="28570">1500</cx:pt>
          <cx:pt idx="28571">1600</cx:pt>
          <cx:pt idx="28572">1300</cx:pt>
          <cx:pt idx="28573">2400</cx:pt>
          <cx:pt idx="28574">5300</cx:pt>
          <cx:pt idx="28575">3600</cx:pt>
          <cx:pt idx="28576">2900</cx:pt>
          <cx:pt idx="28577">4600</cx:pt>
          <cx:pt idx="28578">3800</cx:pt>
          <cx:pt idx="28579">4500</cx:pt>
          <cx:pt idx="28580">5000</cx:pt>
          <cx:pt idx="28581">4700</cx:pt>
          <cx:pt idx="28582">4200</cx:pt>
          <cx:pt idx="28583">4000</cx:pt>
          <cx:pt idx="28584">4100</cx:pt>
          <cx:pt idx="28585">900</cx:pt>
          <cx:pt idx="28586">900</cx:pt>
          <cx:pt idx="28587">700</cx:pt>
          <cx:pt idx="28588">1300</cx:pt>
          <cx:pt idx="28589">2800</cx:pt>
          <cx:pt idx="28590">1300</cx:pt>
          <cx:pt idx="28591">2800</cx:pt>
          <cx:pt idx="28592">1200</cx:pt>
          <cx:pt idx="28593">1500</cx:pt>
          <cx:pt idx="28594">2600</cx:pt>
          <cx:pt idx="28595">3100</cx:pt>
          <cx:pt idx="28596">1000</cx:pt>
          <cx:pt idx="28597">700</cx:pt>
          <cx:pt idx="28598">900</cx:pt>
          <cx:pt idx="28599">600</cx:pt>
          <cx:pt idx="28600">600</cx:pt>
          <cx:pt idx="28601">400</cx:pt>
          <cx:pt idx="28602">1600</cx:pt>
          <cx:pt idx="28603">2500</cx:pt>
          <cx:pt idx="28604">0</cx:pt>
          <cx:pt idx="28605">700</cx:pt>
          <cx:pt idx="28606">1600</cx:pt>
          <cx:pt idx="28607">800</cx:pt>
          <cx:pt idx="28608">800</cx:pt>
          <cx:pt idx="28609">500</cx:pt>
          <cx:pt idx="28610">0</cx:pt>
          <cx:pt idx="28611">100</cx:pt>
          <cx:pt idx="28612">0</cx:pt>
          <cx:pt idx="28613">200</cx:pt>
          <cx:pt idx="28614">1700</cx:pt>
          <cx:pt idx="28615">2300</cx:pt>
          <cx:pt idx="28616">1400</cx:pt>
          <cx:pt idx="28617">2300</cx:pt>
          <cx:pt idx="28618">2300</cx:pt>
          <cx:pt idx="28619">2200</cx:pt>
          <cx:pt idx="28620">2500</cx:pt>
          <cx:pt idx="28621">2300</cx:pt>
          <cx:pt idx="28622">3300</cx:pt>
          <cx:pt idx="28623">3900</cx:pt>
          <cx:pt idx="28624">5900</cx:pt>
          <cx:pt idx="28625">5700</cx:pt>
          <cx:pt idx="28626">5600</cx:pt>
          <cx:pt idx="28627">4400</cx:pt>
          <cx:pt idx="28628">4300</cx:pt>
          <cx:pt idx="28629">5400</cx:pt>
          <cx:pt idx="28630">4100</cx:pt>
          <cx:pt idx="28631">4400</cx:pt>
          <cx:pt idx="28632">5100</cx:pt>
          <cx:pt idx="28633">4000</cx:pt>
          <cx:pt idx="28634">900</cx:pt>
          <cx:pt idx="28635">1900</cx:pt>
          <cx:pt idx="28636">8600</cx:pt>
          <cx:pt idx="28637">1200</cx:pt>
          <cx:pt idx="28638">1500</cx:pt>
          <cx:pt idx="28639">600</cx:pt>
          <cx:pt idx="28640">1500</cx:pt>
          <cx:pt idx="28641">1100</cx:pt>
          <cx:pt idx="28642">2300</cx:pt>
          <cx:pt idx="28643">1000</cx:pt>
          <cx:pt idx="28644">1300</cx:pt>
          <cx:pt idx="28645">1400</cx:pt>
          <cx:pt idx="28646">7000</cx:pt>
          <cx:pt idx="28647">9500</cx:pt>
          <cx:pt idx="28648">7600</cx:pt>
          <cx:pt idx="28649">7800</cx:pt>
          <cx:pt idx="28650">7500</cx:pt>
          <cx:pt idx="28651">6500</cx:pt>
          <cx:pt idx="28652">8300</cx:pt>
          <cx:pt idx="28653">9800</cx:pt>
          <cx:pt idx="28654">9000</cx:pt>
          <cx:pt idx="28655">8900</cx:pt>
          <cx:pt idx="28656">8300</cx:pt>
          <cx:pt idx="28657">8600</cx:pt>
          <cx:pt idx="28658">2100</cx:pt>
          <cx:pt idx="28659">2800</cx:pt>
          <cx:pt idx="28660">1800</cx:pt>
          <cx:pt idx="28661">1600</cx:pt>
          <cx:pt idx="28662">1400</cx:pt>
          <cx:pt idx="28663">3300</cx:pt>
          <cx:pt idx="28664">2800</cx:pt>
          <cx:pt idx="28665">2800</cx:pt>
          <cx:pt idx="28666">2200</cx:pt>
          <cx:pt idx="28667">1700</cx:pt>
          <cx:pt idx="28668">1300</cx:pt>
          <cx:pt idx="28669">1700</cx:pt>
          <cx:pt idx="28670">3000</cx:pt>
          <cx:pt idx="28671">6000</cx:pt>
          <cx:pt idx="28672">3900</cx:pt>
          <cx:pt idx="28673">4200</cx:pt>
          <cx:pt idx="28674">700</cx:pt>
          <cx:pt idx="28675">5900</cx:pt>
          <cx:pt idx="28676">4100</cx:pt>
          <cx:pt idx="28677">3600</cx:pt>
          <cx:pt idx="28678">4000</cx:pt>
          <cx:pt idx="28679">4000</cx:pt>
          <cx:pt idx="28680">3100</cx:pt>
          <cx:pt idx="28681">4500</cx:pt>
          <cx:pt idx="28682">5700</cx:pt>
          <cx:pt idx="28683">7200</cx:pt>
          <cx:pt idx="28684">4800</cx:pt>
          <cx:pt idx="28685">5700</cx:pt>
          <cx:pt idx="28686">5100</cx:pt>
          <cx:pt idx="28687">5700</cx:pt>
          <cx:pt idx="28688">5500</cx:pt>
          <cx:pt idx="28689">6200</cx:pt>
          <cx:pt idx="28690">5800</cx:pt>
          <cx:pt idx="28691">5300</cx:pt>
          <cx:pt idx="28692">4600</cx:pt>
          <cx:pt idx="28693">6700</cx:pt>
          <cx:pt idx="28694">3200</cx:pt>
          <cx:pt idx="28695">4400</cx:pt>
          <cx:pt idx="28696">3500</cx:pt>
          <cx:pt idx="28697">5400</cx:pt>
          <cx:pt idx="28698">5000</cx:pt>
          <cx:pt idx="28699">5100</cx:pt>
          <cx:pt idx="28700">5900</cx:pt>
          <cx:pt idx="28701">6600</cx:pt>
          <cx:pt idx="28702">6400</cx:pt>
          <cx:pt idx="28703">6600</cx:pt>
          <cx:pt idx="28704">5000</cx:pt>
          <cx:pt idx="28705">4900</cx:pt>
          <cx:pt idx="28706">2600</cx:pt>
          <cx:pt idx="28707">3000</cx:pt>
          <cx:pt idx="28708">2300</cx:pt>
          <cx:pt idx="28709">2600</cx:pt>
          <cx:pt idx="28710">2800</cx:pt>
          <cx:pt idx="28711">2800</cx:pt>
          <cx:pt idx="28712">2100</cx:pt>
          <cx:pt idx="28713">2300</cx:pt>
          <cx:pt idx="28714">2500</cx:pt>
          <cx:pt idx="28715">2500</cx:pt>
          <cx:pt idx="28716">2100</cx:pt>
          <cx:pt idx="28717">2200</cx:pt>
          <cx:pt idx="28718">1200</cx:pt>
          <cx:pt idx="28719">1700</cx:pt>
          <cx:pt idx="28720">1600</cx:pt>
          <cx:pt idx="28721">2900</cx:pt>
          <cx:pt idx="28722">4000</cx:pt>
          <cx:pt idx="28723">4500</cx:pt>
          <cx:pt idx="28724">3600</cx:pt>
          <cx:pt idx="28725">1200</cx:pt>
          <cx:pt idx="28726">4600</cx:pt>
          <cx:pt idx="28727">2600</cx:pt>
          <cx:pt idx="28728">1700</cx:pt>
          <cx:pt idx="28729">700</cx:pt>
          <cx:pt idx="28730">1700</cx:pt>
          <cx:pt idx="28731">1700</cx:pt>
          <cx:pt idx="28732">1600</cx:pt>
          <cx:pt idx="28733">1800</cx:pt>
          <cx:pt idx="28734">1200</cx:pt>
          <cx:pt idx="28735">800</cx:pt>
          <cx:pt idx="28736">400</cx:pt>
          <cx:pt idx="28737">2400</cx:pt>
          <cx:pt idx="28738">2500</cx:pt>
          <cx:pt idx="28739">2800</cx:pt>
          <cx:pt idx="28740">2400</cx:pt>
          <cx:pt idx="28741">2600</cx:pt>
          <cx:pt idx="28742">3600</cx:pt>
          <cx:pt idx="28743">3600</cx:pt>
          <cx:pt idx="28744">5100</cx:pt>
          <cx:pt idx="28745">3400</cx:pt>
          <cx:pt idx="28746">4100</cx:pt>
          <cx:pt idx="28747">3500</cx:pt>
          <cx:pt idx="28748">3100</cx:pt>
          <cx:pt idx="28749">5100</cx:pt>
          <cx:pt idx="28750">4200</cx:pt>
          <cx:pt idx="28751">3200</cx:pt>
          <cx:pt idx="28752">4000</cx:pt>
          <cx:pt idx="28753">4000</cx:pt>
          <cx:pt idx="28754">2500</cx:pt>
          <cx:pt idx="28755">2200</cx:pt>
          <cx:pt idx="28756">2100</cx:pt>
          <cx:pt idx="28757">1900</cx:pt>
          <cx:pt idx="28758">3100</cx:pt>
          <cx:pt idx="28759">2500</cx:pt>
          <cx:pt idx="28760">2600</cx:pt>
          <cx:pt idx="28761">2400</cx:pt>
          <cx:pt idx="28762">3100</cx:pt>
          <cx:pt idx="28763">1000</cx:pt>
          <cx:pt idx="28764">1900</cx:pt>
          <cx:pt idx="28765">1900</cx:pt>
          <cx:pt idx="28766">900</cx:pt>
          <cx:pt idx="28767">1100</cx:pt>
          <cx:pt idx="28768">900</cx:pt>
          <cx:pt idx="28769">1000</cx:pt>
          <cx:pt idx="28770">1400</cx:pt>
          <cx:pt idx="28771">1100</cx:pt>
          <cx:pt idx="28772">900</cx:pt>
          <cx:pt idx="28773">2000</cx:pt>
          <cx:pt idx="28774">1000</cx:pt>
          <cx:pt idx="28775">1300</cx:pt>
          <cx:pt idx="28776">1300</cx:pt>
          <cx:pt idx="28777">1100</cx:pt>
          <cx:pt idx="28778">4900</cx:pt>
          <cx:pt idx="28779">6400</cx:pt>
          <cx:pt idx="28780">4300</cx:pt>
          <cx:pt idx="28781">5900</cx:pt>
          <cx:pt idx="28782">6200</cx:pt>
          <cx:pt idx="28783">6200</cx:pt>
          <cx:pt idx="28784">4200</cx:pt>
          <cx:pt idx="28785">8200</cx:pt>
          <cx:pt idx="28786">7300</cx:pt>
          <cx:pt idx="28787">5200</cx:pt>
          <cx:pt idx="28788">4800</cx:pt>
          <cx:pt idx="28789">5200</cx:pt>
          <cx:pt idx="28790">0</cx:pt>
          <cx:pt idx="28791">0</cx:pt>
          <cx:pt idx="28792">0</cx:pt>
          <cx:pt idx="28793">600</cx:pt>
          <cx:pt idx="28794">100</cx:pt>
          <cx:pt idx="28795">900</cx:pt>
          <cx:pt idx="28796">500</cx:pt>
          <cx:pt idx="28797">200</cx:pt>
          <cx:pt idx="28798">100</cx:pt>
          <cx:pt idx="28799">0</cx:pt>
          <cx:pt idx="28800">0</cx:pt>
          <cx:pt idx="28801">0</cx:pt>
          <cx:pt idx="28802">1200</cx:pt>
          <cx:pt idx="28803">600</cx:pt>
          <cx:pt idx="28804">900</cx:pt>
          <cx:pt idx="28805">800</cx:pt>
          <cx:pt idx="28806">900</cx:pt>
          <cx:pt idx="28807">800</cx:pt>
          <cx:pt idx="28808">700</cx:pt>
          <cx:pt idx="28809">700</cx:pt>
          <cx:pt idx="28810">800</cx:pt>
          <cx:pt idx="28811">700</cx:pt>
          <cx:pt idx="28812">700</cx:pt>
          <cx:pt idx="28813">800</cx:pt>
          <cx:pt idx="28814">1000</cx:pt>
          <cx:pt idx="28815">1700</cx:pt>
          <cx:pt idx="28816">900</cx:pt>
          <cx:pt idx="28817">1300</cx:pt>
          <cx:pt idx="28818">1400</cx:pt>
          <cx:pt idx="28819">1100</cx:pt>
          <cx:pt idx="28820">800</cx:pt>
          <cx:pt idx="28821">1200</cx:pt>
          <cx:pt idx="28822">900</cx:pt>
          <cx:pt idx="28823">1000</cx:pt>
          <cx:pt idx="28824">1000</cx:pt>
          <cx:pt idx="28825">1300</cx:pt>
          <cx:pt idx="28826">1900</cx:pt>
          <cx:pt idx="28827">2000</cx:pt>
          <cx:pt idx="28828">1500</cx:pt>
          <cx:pt idx="28829">500</cx:pt>
          <cx:pt idx="28830">900</cx:pt>
          <cx:pt idx="28831">300</cx:pt>
          <cx:pt idx="28832">700</cx:pt>
          <cx:pt idx="28833">1000</cx:pt>
          <cx:pt idx="28834">900</cx:pt>
          <cx:pt idx="28835">800</cx:pt>
          <cx:pt idx="28836">400</cx:pt>
          <cx:pt idx="28837">400</cx:pt>
          <cx:pt idx="28838">500</cx:pt>
          <cx:pt idx="28839">600</cx:pt>
          <cx:pt idx="28840">500</cx:pt>
          <cx:pt idx="28841">500</cx:pt>
          <cx:pt idx="28842">400</cx:pt>
          <cx:pt idx="28843">400</cx:pt>
          <cx:pt idx="28844">700</cx:pt>
          <cx:pt idx="28845">500</cx:pt>
          <cx:pt idx="28846">400</cx:pt>
          <cx:pt idx="28847">600</cx:pt>
          <cx:pt idx="28848">500</cx:pt>
          <cx:pt idx="28849">500</cx:pt>
          <cx:pt idx="28850">900</cx:pt>
          <cx:pt idx="28851">1600</cx:pt>
          <cx:pt idx="28852">1500</cx:pt>
          <cx:pt idx="28853">4700</cx:pt>
          <cx:pt idx="28854">100</cx:pt>
          <cx:pt idx="28855">1800</cx:pt>
          <cx:pt idx="28856">6300</cx:pt>
          <cx:pt idx="28857">3300</cx:pt>
          <cx:pt idx="28858">13200</cx:pt>
          <cx:pt idx="28859">7600</cx:pt>
          <cx:pt idx="28860">6400</cx:pt>
          <cx:pt idx="28861">6300</cx:pt>
          <cx:pt idx="28862">1700</cx:pt>
          <cx:pt idx="28863">1800</cx:pt>
          <cx:pt idx="28864">1400</cx:pt>
          <cx:pt idx="28865">1700</cx:pt>
          <cx:pt idx="28866">1600</cx:pt>
          <cx:pt idx="28867">1400</cx:pt>
          <cx:pt idx="28868">1900</cx:pt>
          <cx:pt idx="28869">1600</cx:pt>
          <cx:pt idx="28870">1000</cx:pt>
          <cx:pt idx="28871">8100</cx:pt>
          <cx:pt idx="28872">1100</cx:pt>
          <cx:pt idx="28873">1200</cx:pt>
          <cx:pt idx="28874">1100</cx:pt>
          <cx:pt idx="28875">0</cx:pt>
          <cx:pt idx="28876">700</cx:pt>
          <cx:pt idx="28877">1100</cx:pt>
          <cx:pt idx="28878">0</cx:pt>
          <cx:pt idx="28879">900</cx:pt>
          <cx:pt idx="28880">0</cx:pt>
          <cx:pt idx="28881">0</cx:pt>
          <cx:pt idx="28882">0</cx:pt>
          <cx:pt idx="28883">5300</cx:pt>
          <cx:pt idx="28884">12500</cx:pt>
          <cx:pt idx="28885">13400</cx:pt>
          <cx:pt idx="28886">600</cx:pt>
          <cx:pt idx="28887">3300</cx:pt>
          <cx:pt idx="28888">3300</cx:pt>
          <cx:pt idx="28889">3100</cx:pt>
          <cx:pt idx="28890">4500</cx:pt>
          <cx:pt idx="28891">3400</cx:pt>
          <cx:pt idx="28892">4000</cx:pt>
          <cx:pt idx="28893">3400</cx:pt>
          <cx:pt idx="28894">2400</cx:pt>
          <cx:pt idx="28895">4200</cx:pt>
          <cx:pt idx="28896">4300</cx:pt>
          <cx:pt idx="28897">3200</cx:pt>
          <cx:pt idx="28898">600</cx:pt>
          <cx:pt idx="28899">1400</cx:pt>
          <cx:pt idx="28900">900</cx:pt>
          <cx:pt idx="28901">800</cx:pt>
          <cx:pt idx="28902">600</cx:pt>
          <cx:pt idx="28903">1500</cx:pt>
          <cx:pt idx="28904">900</cx:pt>
          <cx:pt idx="28905">800</cx:pt>
          <cx:pt idx="28906">800</cx:pt>
          <cx:pt idx="28907">1200</cx:pt>
          <cx:pt idx="28908">1300</cx:pt>
          <cx:pt idx="28909">1000</cx:pt>
          <cx:pt idx="28910">8500</cx:pt>
          <cx:pt idx="28911">2800</cx:pt>
          <cx:pt idx="28912">11700</cx:pt>
          <cx:pt idx="28913">8300</cx:pt>
          <cx:pt idx="28914">6000</cx:pt>
          <cx:pt idx="28915">2300</cx:pt>
          <cx:pt idx="28916">9700</cx:pt>
          <cx:pt idx="28917">9600</cx:pt>
          <cx:pt idx="28918">5900</cx:pt>
          <cx:pt idx="28919">8800</cx:pt>
          <cx:pt idx="28920">6300</cx:pt>
          <cx:pt idx="28921">6400</cx:pt>
          <cx:pt idx="28922">4600</cx:pt>
          <cx:pt idx="28923">4500</cx:pt>
          <cx:pt idx="28924">4100</cx:pt>
          <cx:pt idx="28925">4800</cx:pt>
          <cx:pt idx="28926">5500</cx:pt>
          <cx:pt idx="28927">3200</cx:pt>
          <cx:pt idx="28928">5200</cx:pt>
          <cx:pt idx="28929">4600</cx:pt>
          <cx:pt idx="28930">3200</cx:pt>
          <cx:pt idx="28931">5500</cx:pt>
          <cx:pt idx="28932">3500</cx:pt>
          <cx:pt idx="28933">3600</cx:pt>
          <cx:pt idx="28934">6000</cx:pt>
          <cx:pt idx="28935">5500</cx:pt>
          <cx:pt idx="28936">7900</cx:pt>
          <cx:pt idx="28937">6900</cx:pt>
          <cx:pt idx="28938">9400</cx:pt>
          <cx:pt idx="28939">8600</cx:pt>
          <cx:pt idx="28940">3900</cx:pt>
          <cx:pt idx="28941">17200</cx:pt>
          <cx:pt idx="28942">6900</cx:pt>
          <cx:pt idx="28943">10800</cx:pt>
          <cx:pt idx="28944">7500</cx:pt>
          <cx:pt idx="28945">7600</cx:pt>
          <cx:pt idx="28946">5000</cx:pt>
          <cx:pt idx="28947">6100</cx:pt>
          <cx:pt idx="28948">5200</cx:pt>
          <cx:pt idx="28949">5400</cx:pt>
          <cx:pt idx="28950">5200</cx:pt>
          <cx:pt idx="28951">5000</cx:pt>
          <cx:pt idx="28952">5100</cx:pt>
          <cx:pt idx="28953">4800</cx:pt>
          <cx:pt idx="28954">4200</cx:pt>
          <cx:pt idx="28955">8600</cx:pt>
          <cx:pt idx="28956">5100</cx:pt>
          <cx:pt idx="28957">5400</cx:pt>
          <cx:pt idx="28958">4200</cx:pt>
          <cx:pt idx="28959">4700</cx:pt>
          <cx:pt idx="28960">3600</cx:pt>
          <cx:pt idx="28961">4300</cx:pt>
          <cx:pt idx="28962">6000</cx:pt>
          <cx:pt idx="28963">2000</cx:pt>
          <cx:pt idx="28964">5000</cx:pt>
          <cx:pt idx="28965">2500</cx:pt>
          <cx:pt idx="28966">6100</cx:pt>
          <cx:pt idx="28967">5400</cx:pt>
          <cx:pt idx="28968">4300</cx:pt>
          <cx:pt idx="28969">4100</cx:pt>
          <cx:pt idx="28970">3700</cx:pt>
          <cx:pt idx="28971">3200</cx:pt>
          <cx:pt idx="28972">2700</cx:pt>
          <cx:pt idx="28973">3900</cx:pt>
          <cx:pt idx="28974">3000</cx:pt>
          <cx:pt idx="28975">2100</cx:pt>
          <cx:pt idx="28976">3900</cx:pt>
          <cx:pt idx="28977">2800</cx:pt>
          <cx:pt idx="28978">3100</cx:pt>
          <cx:pt idx="28979">3800</cx:pt>
          <cx:pt idx="28980">3600</cx:pt>
          <cx:pt idx="28981">3400</cx:pt>
          <cx:pt idx="28982">3900</cx:pt>
          <cx:pt idx="28983">7000</cx:pt>
          <cx:pt idx="28984">6500</cx:pt>
          <cx:pt idx="28985">5300</cx:pt>
          <cx:pt idx="28986">3800</cx:pt>
          <cx:pt idx="28987">4500</cx:pt>
          <cx:pt idx="28988">5000</cx:pt>
          <cx:pt idx="28989">3200</cx:pt>
          <cx:pt idx="28990">2800</cx:pt>
          <cx:pt idx="28991">4200</cx:pt>
          <cx:pt idx="28992">2800</cx:pt>
          <cx:pt idx="28993">2300</cx:pt>
          <cx:pt idx="28994">1700</cx:pt>
          <cx:pt idx="28995">1500</cx:pt>
          <cx:pt idx="28996">4700</cx:pt>
          <cx:pt idx="28997">2300</cx:pt>
          <cx:pt idx="28998">1200</cx:pt>
          <cx:pt idx="28999">1300</cx:pt>
          <cx:pt idx="29000">2000</cx:pt>
          <cx:pt idx="29001">1900</cx:pt>
          <cx:pt idx="29002">1300</cx:pt>
          <cx:pt idx="29003">1300</cx:pt>
          <cx:pt idx="29004">1400</cx:pt>
          <cx:pt idx="29005">1200</cx:pt>
          <cx:pt idx="29006">0</cx:pt>
          <cx:pt idx="29007">0</cx:pt>
          <cx:pt idx="29008">0</cx:pt>
          <cx:pt idx="29009">0</cx:pt>
          <cx:pt idx="29010">0</cx:pt>
          <cx:pt idx="29011">0</cx:pt>
          <cx:pt idx="29012">0</cx:pt>
          <cx:pt idx="29013">0</cx:pt>
          <cx:pt idx="29014">0</cx:pt>
          <cx:pt idx="29015">100</cx:pt>
          <cx:pt idx="29016">0</cx:pt>
          <cx:pt idx="29017">0</cx:pt>
          <cx:pt idx="29018">4900</cx:pt>
          <cx:pt idx="29019">3400</cx:pt>
          <cx:pt idx="29020">1900</cx:pt>
          <cx:pt idx="29021">3000</cx:pt>
          <cx:pt idx="29022">2000</cx:pt>
          <cx:pt idx="29023">500</cx:pt>
          <cx:pt idx="29024">1500</cx:pt>
          <cx:pt idx="29025">2700</cx:pt>
          <cx:pt idx="29026">2900</cx:pt>
          <cx:pt idx="29027">3000</cx:pt>
          <cx:pt idx="29028">2700</cx:pt>
          <cx:pt idx="29029">3000</cx:pt>
          <cx:pt idx="29030">100</cx:pt>
          <cx:pt idx="29031">3500</cx:pt>
          <cx:pt idx="29032">4500</cx:pt>
          <cx:pt idx="29033">3100</cx:pt>
          <cx:pt idx="29034">3800</cx:pt>
          <cx:pt idx="29035">1900</cx:pt>
          <cx:pt idx="29036">2300</cx:pt>
          <cx:pt idx="29037">2700</cx:pt>
          <cx:pt idx="29038">2800</cx:pt>
          <cx:pt idx="29039">3100</cx:pt>
          <cx:pt idx="29040">2400</cx:pt>
          <cx:pt idx="29041">2400</cx:pt>
          <cx:pt idx="29042">2200</cx:pt>
          <cx:pt idx="29043">900</cx:pt>
          <cx:pt idx="29044">900</cx:pt>
          <cx:pt idx="29045">800</cx:pt>
          <cx:pt idx="29046">1200</cx:pt>
          <cx:pt idx="29047">1100</cx:pt>
          <cx:pt idx="29048">1200</cx:pt>
          <cx:pt idx="29049">900</cx:pt>
          <cx:pt idx="29050">700</cx:pt>
          <cx:pt idx="29051">300</cx:pt>
          <cx:pt idx="29052">200</cx:pt>
          <cx:pt idx="29053">100</cx:pt>
          <cx:pt idx="29054">200</cx:pt>
          <cx:pt idx="29055">2600</cx:pt>
          <cx:pt idx="29056">3100</cx:pt>
          <cx:pt idx="29057">5700</cx:pt>
          <cx:pt idx="29058">4500</cx:pt>
          <cx:pt idx="29059">2400</cx:pt>
          <cx:pt idx="29060">1100</cx:pt>
          <cx:pt idx="29061">900</cx:pt>
          <cx:pt idx="29062">1400</cx:pt>
          <cx:pt idx="29063">1100</cx:pt>
          <cx:pt idx="29064">100</cx:pt>
          <cx:pt idx="29065">0</cx:pt>
          <cx:pt idx="29066">0</cx:pt>
          <cx:pt idx="29067">1900</cx:pt>
          <cx:pt idx="29068">4300</cx:pt>
          <cx:pt idx="29069">4000</cx:pt>
          <cx:pt idx="29070">2300</cx:pt>
          <cx:pt idx="29071">1500</cx:pt>
          <cx:pt idx="29072">2100</cx:pt>
          <cx:pt idx="29073">100</cx:pt>
          <cx:pt idx="29074">0</cx:pt>
          <cx:pt idx="29075">1400</cx:pt>
          <cx:pt idx="29076">100</cx:pt>
          <cx:pt idx="29077">4100</cx:pt>
          <cx:pt idx="29078">5000</cx:pt>
          <cx:pt idx="29079">2300</cx:pt>
          <cx:pt idx="29080">2300</cx:pt>
          <cx:pt idx="29081">3100</cx:pt>
          <cx:pt idx="29082">1800</cx:pt>
          <cx:pt idx="29083">2400</cx:pt>
          <cx:pt idx="29084">1500</cx:pt>
          <cx:pt idx="29085">1700</cx:pt>
          <cx:pt idx="29086">1500</cx:pt>
          <cx:pt idx="29087">1400</cx:pt>
          <cx:pt idx="29088">1900</cx:pt>
          <cx:pt idx="29089">1600</cx:pt>
          <cx:pt idx="29090">1100</cx:pt>
          <cx:pt idx="29091">1300</cx:pt>
          <cx:pt idx="29092">1800</cx:pt>
          <cx:pt idx="29093">1300</cx:pt>
          <cx:pt idx="29094">1100</cx:pt>
          <cx:pt idx="29095">1300</cx:pt>
          <cx:pt idx="29096">1200</cx:pt>
          <cx:pt idx="29097">1300</cx:pt>
          <cx:pt idx="29098">1300</cx:pt>
          <cx:pt idx="29099">1400</cx:pt>
          <cx:pt idx="29100">1300</cx:pt>
          <cx:pt idx="29101">2900</cx:pt>
          <cx:pt idx="29102">3200</cx:pt>
          <cx:pt idx="29103">2800</cx:pt>
          <cx:pt idx="29104">3400</cx:pt>
          <cx:pt idx="29105">3500</cx:pt>
          <cx:pt idx="29106">2500</cx:pt>
          <cx:pt idx="29107">1400</cx:pt>
          <cx:pt idx="29108">3900</cx:pt>
          <cx:pt idx="29109">2900</cx:pt>
          <cx:pt idx="29110">1900</cx:pt>
          <cx:pt idx="29111">2200</cx:pt>
          <cx:pt idx="29112">2000</cx:pt>
          <cx:pt idx="29113">8300</cx:pt>
          <cx:pt idx="29114">7200</cx:pt>
          <cx:pt idx="29115">5400</cx:pt>
          <cx:pt idx="29116">9800</cx:pt>
          <cx:pt idx="29117">6600</cx:pt>
          <cx:pt idx="29118">5300</cx:pt>
          <cx:pt idx="29119">8200</cx:pt>
          <cx:pt idx="29120">6600</cx:pt>
          <cx:pt idx="29121">6900</cx:pt>
          <cx:pt idx="29122">6600</cx:pt>
          <cx:pt idx="29123">6000</cx:pt>
          <cx:pt idx="29124">5900</cx:pt>
          <cx:pt idx="29125">2200</cx:pt>
          <cx:pt idx="29126">2400</cx:pt>
          <cx:pt idx="29127">2100</cx:pt>
          <cx:pt idx="29128">2300</cx:pt>
          <cx:pt idx="29129">2500</cx:pt>
          <cx:pt idx="29130">1800</cx:pt>
          <cx:pt idx="29131">2500</cx:pt>
          <cx:pt idx="29132">1400</cx:pt>
          <cx:pt idx="29133">2800</cx:pt>
          <cx:pt idx="29134">1800</cx:pt>
          <cx:pt idx="29135">1500</cx:pt>
          <cx:pt idx="29136">1500</cx:pt>
          <cx:pt idx="29137">3300</cx:pt>
          <cx:pt idx="29138">3300</cx:pt>
          <cx:pt idx="29139">3400</cx:pt>
          <cx:pt idx="29140">3300</cx:pt>
          <cx:pt idx="29141">4100</cx:pt>
          <cx:pt idx="29142">3300</cx:pt>
          <cx:pt idx="29143">3800</cx:pt>
          <cx:pt idx="29144">4600</cx:pt>
          <cx:pt idx="29145">5900</cx:pt>
          <cx:pt idx="29146">5200</cx:pt>
          <cx:pt idx="29147">5300</cx:pt>
          <cx:pt idx="29148">5300</cx:pt>
          <cx:pt idx="29149">3200</cx:pt>
          <cx:pt idx="29150">4000</cx:pt>
          <cx:pt idx="29151">2300</cx:pt>
          <cx:pt idx="29152">3700</cx:pt>
          <cx:pt idx="29153">2700</cx:pt>
          <cx:pt idx="29154">3800</cx:pt>
          <cx:pt idx="29155">2200</cx:pt>
          <cx:pt idx="29156">3400</cx:pt>
          <cx:pt idx="29157">4400</cx:pt>
          <cx:pt idx="29158">2700</cx:pt>
          <cx:pt idx="29159">2400</cx:pt>
          <cx:pt idx="29160">2500</cx:pt>
          <cx:pt idx="29161">300</cx:pt>
          <cx:pt idx="29162">1300</cx:pt>
          <cx:pt idx="29163">100</cx:pt>
          <cx:pt idx="29164">1400</cx:pt>
          <cx:pt idx="29165">800</cx:pt>
          <cx:pt idx="29166">900</cx:pt>
          <cx:pt idx="29167">1200</cx:pt>
          <cx:pt idx="29168">600</cx:pt>
          <cx:pt idx="29169">1000</cx:pt>
          <cx:pt idx="29170">400</cx:pt>
          <cx:pt idx="29171">600</cx:pt>
          <cx:pt idx="29172">700</cx:pt>
          <cx:pt idx="29173">4400</cx:pt>
          <cx:pt idx="29174">4800</cx:pt>
          <cx:pt idx="29175">3200</cx:pt>
          <cx:pt idx="29176">4300</cx:pt>
          <cx:pt idx="29177">5000</cx:pt>
          <cx:pt idx="29178">4000</cx:pt>
          <cx:pt idx="29179">3600</cx:pt>
          <cx:pt idx="29180">4600</cx:pt>
          <cx:pt idx="29181">3900</cx:pt>
          <cx:pt idx="29182">3300</cx:pt>
          <cx:pt idx="29183">400</cx:pt>
          <cx:pt idx="29184">100</cx:pt>
          <cx:pt idx="29185">1700</cx:pt>
          <cx:pt idx="29186">2400</cx:pt>
          <cx:pt idx="29187">2000</cx:pt>
          <cx:pt idx="29188">2700</cx:pt>
          <cx:pt idx="29189">2700</cx:pt>
          <cx:pt idx="29190">2400</cx:pt>
          <cx:pt idx="29191">2400</cx:pt>
          <cx:pt idx="29192">2200</cx:pt>
          <cx:pt idx="29193">2700</cx:pt>
          <cx:pt idx="29194">3100</cx:pt>
          <cx:pt idx="29195">2900</cx:pt>
          <cx:pt idx="29196">2400</cx:pt>
          <cx:pt idx="29197">3500</cx:pt>
          <cx:pt idx="29198">4200</cx:pt>
          <cx:pt idx="29199">2800</cx:pt>
          <cx:pt idx="29200">5200</cx:pt>
          <cx:pt idx="29201">2000</cx:pt>
          <cx:pt idx="29202">3700</cx:pt>
          <cx:pt idx="29203">3100</cx:pt>
          <cx:pt idx="29204">3900</cx:pt>
          <cx:pt idx="29205">3700</cx:pt>
          <cx:pt idx="29206">3900</cx:pt>
          <cx:pt idx="29207">2600</cx:pt>
          <cx:pt idx="29208">2700</cx:pt>
          <cx:pt idx="29209">5200</cx:pt>
          <cx:pt idx="29210">28100</cx:pt>
          <cx:pt idx="29211">58700</cx:pt>
          <cx:pt idx="29212">12400</cx:pt>
          <cx:pt idx="29213">8800</cx:pt>
          <cx:pt idx="29214">600</cx:pt>
          <cx:pt idx="29215">100</cx:pt>
          <cx:pt idx="29216">300</cx:pt>
          <cx:pt idx="29217">1500</cx:pt>
          <cx:pt idx="29218">2100</cx:pt>
          <cx:pt idx="29219">2300</cx:pt>
          <cx:pt idx="29220">2600</cx:pt>
          <cx:pt idx="29221">2500</cx:pt>
          <cx:pt idx="29222">3500</cx:pt>
          <cx:pt idx="29223">1500</cx:pt>
          <cx:pt idx="29224">1700</cx:pt>
          <cx:pt idx="29225">2300</cx:pt>
          <cx:pt idx="29226">500</cx:pt>
          <cx:pt idx="29227">2000</cx:pt>
          <cx:pt idx="29228">2400</cx:pt>
          <cx:pt idx="29229">1900</cx:pt>
          <cx:pt idx="29230">900</cx:pt>
          <cx:pt idx="29231">2200</cx:pt>
          <cx:pt idx="29232">1800</cx:pt>
          <cx:pt idx="29233">4800</cx:pt>
          <cx:pt idx="29234">3200</cx:pt>
          <cx:pt idx="29235">4000</cx:pt>
          <cx:pt idx="29236">4700</cx:pt>
          <cx:pt idx="29237">3000</cx:pt>
          <cx:pt idx="29238">2700</cx:pt>
          <cx:pt idx="29239">3800</cx:pt>
          <cx:pt idx="29240">3800</cx:pt>
          <cx:pt idx="29241">3800</cx:pt>
          <cx:pt idx="29242">4400</cx:pt>
          <cx:pt idx="29243">3600</cx:pt>
          <cx:pt idx="29244">3400</cx:pt>
          <cx:pt idx="29245">5300</cx:pt>
          <cx:pt idx="29246">5900</cx:pt>
          <cx:pt idx="29247">5100</cx:pt>
          <cx:pt idx="29248">5600</cx:pt>
          <cx:pt idx="29249">11400</cx:pt>
          <cx:pt idx="29250">5600</cx:pt>
          <cx:pt idx="29251">5800</cx:pt>
          <cx:pt idx="29252">4200</cx:pt>
          <cx:pt idx="29253">5900</cx:pt>
          <cx:pt idx="29254">4800</cx:pt>
          <cx:pt idx="29255">4700</cx:pt>
          <cx:pt idx="29256">5000</cx:pt>
          <cx:pt idx="29257">1500</cx:pt>
          <cx:pt idx="29258">2000</cx:pt>
          <cx:pt idx="29259">100</cx:pt>
          <cx:pt idx="29260">200</cx:pt>
          <cx:pt idx="29261">0</cx:pt>
          <cx:pt idx="29262">0</cx:pt>
          <cx:pt idx="29263">500</cx:pt>
          <cx:pt idx="29264">200</cx:pt>
          <cx:pt idx="29265">10600</cx:pt>
          <cx:pt idx="29266">9100</cx:pt>
          <cx:pt idx="29267">9400</cx:pt>
          <cx:pt idx="29268">7300</cx:pt>
          <cx:pt idx="29269">8600</cx:pt>
          <cx:pt idx="29270">6200</cx:pt>
          <cx:pt idx="29271">6400</cx:pt>
          <cx:pt idx="29272">6000</cx:pt>
          <cx:pt idx="29273">6200</cx:pt>
          <cx:pt idx="29274">5600</cx:pt>
          <cx:pt idx="29275">4700</cx:pt>
          <cx:pt idx="29276">4000</cx:pt>
          <cx:pt idx="29277">800</cx:pt>
          <cx:pt idx="29278">1100</cx:pt>
          <cx:pt idx="29279">800</cx:pt>
          <cx:pt idx="29280">2800</cx:pt>
          <cx:pt idx="29281">1100</cx:pt>
          <cx:pt idx="29282">1200</cx:pt>
          <cx:pt idx="29283">800</cx:pt>
          <cx:pt idx="29284">1300</cx:pt>
          <cx:pt idx="29285">700</cx:pt>
          <cx:pt idx="29286">1500</cx:pt>
          <cx:pt idx="29287">300</cx:pt>
          <cx:pt idx="29288">4100</cx:pt>
          <cx:pt idx="29289">3000</cx:pt>
          <cx:pt idx="29290">3000</cx:pt>
          <cx:pt idx="29291">3000</cx:pt>
          <cx:pt idx="29292">3000</cx:pt>
          <cx:pt idx="29293">3300</cx:pt>
          <cx:pt idx="29294">3400</cx:pt>
          <cx:pt idx="29295">3600</cx:pt>
          <cx:pt idx="29296">3100</cx:pt>
          <cx:pt idx="29297">3600</cx:pt>
          <cx:pt idx="29298">3600</cx:pt>
          <cx:pt idx="29299">2800</cx:pt>
          <cx:pt idx="29300">2500</cx:pt>
          <cx:pt idx="29301">100</cx:pt>
          <cx:pt idx="29302">4100</cx:pt>
          <cx:pt idx="29303">4100</cx:pt>
          <cx:pt idx="29304">4100</cx:pt>
          <cx:pt idx="29305">12500</cx:pt>
          <cx:pt idx="29306">5200</cx:pt>
          <cx:pt idx="29307">3300</cx:pt>
          <cx:pt idx="29308">4900</cx:pt>
          <cx:pt idx="29309">4900</cx:pt>
          <cx:pt idx="29310">4700</cx:pt>
          <cx:pt idx="29311">4200</cx:pt>
          <cx:pt idx="29312">4000</cx:pt>
          <cx:pt idx="29313">3900</cx:pt>
          <cx:pt idx="29314">0</cx:pt>
          <cx:pt idx="29315">0</cx:pt>
          <cx:pt idx="29316">0</cx:pt>
          <cx:pt idx="29317">0</cx:pt>
          <cx:pt idx="29318">1200</cx:pt>
          <cx:pt idx="29319">0</cx:pt>
          <cx:pt idx="29320">0</cx:pt>
          <cx:pt idx="29321">0</cx:pt>
          <cx:pt idx="29322">0</cx:pt>
          <cx:pt idx="29323">0</cx:pt>
          <cx:pt idx="29324">0</cx:pt>
          <cx:pt idx="29325">0</cx:pt>
          <cx:pt idx="29326">5600</cx:pt>
          <cx:pt idx="29327">5600</cx:pt>
          <cx:pt idx="29328">4900</cx:pt>
          <cx:pt idx="29329">5500</cx:pt>
          <cx:pt idx="29330">6400</cx:pt>
          <cx:pt idx="29331">5400</cx:pt>
          <cx:pt idx="29332">6300</cx:pt>
          <cx:pt idx="29333">4800</cx:pt>
          <cx:pt idx="29334">4600</cx:pt>
          <cx:pt idx="29335">6100</cx:pt>
          <cx:pt idx="29336">5600</cx:pt>
          <cx:pt idx="29337">4700</cx:pt>
          <cx:pt idx="29338">10200</cx:pt>
          <cx:pt idx="29339">5200</cx:pt>
          <cx:pt idx="29340">6400</cx:pt>
          <cx:pt idx="29341">7400</cx:pt>
          <cx:pt idx="29342">12700</cx:pt>
          <cx:pt idx="29343">7500</cx:pt>
          <cx:pt idx="29344">5400</cx:pt>
          <cx:pt idx="29345">6800</cx:pt>
          <cx:pt idx="29346">6900</cx:pt>
          <cx:pt idx="29347">6100</cx:pt>
          <cx:pt idx="29348">4200</cx:pt>
          <cx:pt idx="29349">5500</cx:pt>
          <cx:pt idx="29350">3500</cx:pt>
          <cx:pt idx="29351">4500</cx:pt>
          <cx:pt idx="29352">3200</cx:pt>
          <cx:pt idx="29353">2500</cx:pt>
          <cx:pt idx="29354">3400</cx:pt>
          <cx:pt idx="29355">2800</cx:pt>
          <cx:pt idx="29356">3600</cx:pt>
          <cx:pt idx="29357">2600</cx:pt>
          <cx:pt idx="29358">2200</cx:pt>
          <cx:pt idx="29359">21800</cx:pt>
          <cx:pt idx="29360">2400</cx:pt>
          <cx:pt idx="29361">2200</cx:pt>
          <cx:pt idx="29362">4700</cx:pt>
          <cx:pt idx="29363">5400</cx:pt>
          <cx:pt idx="29364">4700</cx:pt>
          <cx:pt idx="29365">5500</cx:pt>
          <cx:pt idx="29366">5300</cx:pt>
          <cx:pt idx="29367">4400</cx:pt>
          <cx:pt idx="29368">3700</cx:pt>
          <cx:pt idx="29369">5500</cx:pt>
          <cx:pt idx="29370">4600</cx:pt>
          <cx:pt idx="29371">4300</cx:pt>
          <cx:pt idx="29372">4100</cx:pt>
          <cx:pt idx="29373">3500</cx:pt>
          <cx:pt idx="29374">1500</cx:pt>
          <cx:pt idx="29375">1900</cx:pt>
          <cx:pt idx="29376">1400</cx:pt>
          <cx:pt idx="29377">1700</cx:pt>
          <cx:pt idx="29378">1800</cx:pt>
          <cx:pt idx="29379">1600</cx:pt>
          <cx:pt idx="29380">1500</cx:pt>
          <cx:pt idx="29381">1900</cx:pt>
          <cx:pt idx="29382">1900</cx:pt>
          <cx:pt idx="29383">2100</cx:pt>
          <cx:pt idx="29384">1600</cx:pt>
          <cx:pt idx="29385">2100</cx:pt>
          <cx:pt idx="29386">2900</cx:pt>
          <cx:pt idx="29387">0</cx:pt>
          <cx:pt idx="29388">2500</cx:pt>
          <cx:pt idx="29389">3800</cx:pt>
          <cx:pt idx="29390">2900</cx:pt>
          <cx:pt idx="29391">2800</cx:pt>
          <cx:pt idx="29392">1200</cx:pt>
          <cx:pt idx="29393">2700</cx:pt>
          <cx:pt idx="29394">2600</cx:pt>
          <cx:pt idx="29395">2700</cx:pt>
          <cx:pt idx="29396">2400</cx:pt>
          <cx:pt idx="29397">2600</cx:pt>
          <cx:pt idx="29398">8700</cx:pt>
          <cx:pt idx="29399">9200</cx:pt>
          <cx:pt idx="29400">6700</cx:pt>
          <cx:pt idx="29401">7400</cx:pt>
          <cx:pt idx="29402">11700</cx:pt>
          <cx:pt idx="29403">4700</cx:pt>
          <cx:pt idx="29404">8400</cx:pt>
          <cx:pt idx="29405">7100</cx:pt>
          <cx:pt idx="29406">8600</cx:pt>
          <cx:pt idx="29407">7500</cx:pt>
          <cx:pt idx="29408">7600</cx:pt>
          <cx:pt idx="29409">8200</cx:pt>
          <cx:pt idx="29410">3100</cx:pt>
          <cx:pt idx="29411">3100</cx:pt>
          <cx:pt idx="29412">3500</cx:pt>
          <cx:pt idx="29413">2400</cx:pt>
          <cx:pt idx="29414">2500</cx:pt>
          <cx:pt idx="29415">2200</cx:pt>
          <cx:pt idx="29416">3100</cx:pt>
          <cx:pt idx="29417">2100</cx:pt>
          <cx:pt idx="29418">4000</cx:pt>
          <cx:pt idx="29419">5300</cx:pt>
          <cx:pt idx="29420">5100</cx:pt>
          <cx:pt idx="29421">1400</cx:pt>
          <cx:pt idx="29422">1800</cx:pt>
          <cx:pt idx="29423">7800</cx:pt>
          <cx:pt idx="29424">2300</cx:pt>
          <cx:pt idx="29425">4900</cx:pt>
          <cx:pt idx="29426">3600</cx:pt>
          <cx:pt idx="29427">1800</cx:pt>
          <cx:pt idx="29428">1600</cx:pt>
          <cx:pt idx="29429">1800</cx:pt>
          <cx:pt idx="29430">1300</cx:pt>
          <cx:pt idx="29431">2500</cx:pt>
          <cx:pt idx="29432">2600</cx:pt>
          <cx:pt idx="29433">4000</cx:pt>
          <cx:pt idx="29434">0</cx:pt>
          <cx:pt idx="29435">3900</cx:pt>
          <cx:pt idx="29436">0</cx:pt>
          <cx:pt idx="29437">7700</cx:pt>
          <cx:pt idx="29438">6500</cx:pt>
          <cx:pt idx="29439">4700</cx:pt>
          <cx:pt idx="29440">2500</cx:pt>
          <cx:pt idx="29441">2800</cx:pt>
          <cx:pt idx="29442">1500</cx:pt>
          <cx:pt idx="29443">3300</cx:pt>
          <cx:pt idx="29444">3300</cx:pt>
          <cx:pt idx="29445">3300</cx:pt>
          <cx:pt idx="29446">3300</cx:pt>
          <cx:pt idx="29447">3200</cx:pt>
          <cx:pt idx="29448">3200</cx:pt>
          <cx:pt idx="29449">3200</cx:pt>
          <cx:pt idx="29450">3500</cx:pt>
          <cx:pt idx="29451">2600</cx:pt>
          <cx:pt idx="29452">2400</cx:pt>
          <cx:pt idx="29453">5400</cx:pt>
          <cx:pt idx="29454">2600</cx:pt>
          <cx:pt idx="29455">3100</cx:pt>
          <cx:pt idx="29456">2400</cx:pt>
          <cx:pt idx="29457">2900</cx:pt>
          <cx:pt idx="29458">2500</cx:pt>
          <cx:pt idx="29459">2200</cx:pt>
          <cx:pt idx="29460">2300</cx:pt>
          <cx:pt idx="29461">2800</cx:pt>
          <cx:pt idx="29462">3300</cx:pt>
          <cx:pt idx="29463">2500</cx:pt>
          <cx:pt idx="29464">2100</cx:pt>
          <cx:pt idx="29465">2100</cx:pt>
          <cx:pt idx="29466">2600</cx:pt>
          <cx:pt idx="29467">0</cx:pt>
          <cx:pt idx="29468">100</cx:pt>
          <cx:pt idx="29469">100</cx:pt>
          <cx:pt idx="29470">4800</cx:pt>
          <cx:pt idx="29471">7200</cx:pt>
          <cx:pt idx="29472">6300</cx:pt>
          <cx:pt idx="29473">3500</cx:pt>
          <cx:pt idx="29474">2700</cx:pt>
          <cx:pt idx="29475">800</cx:pt>
          <cx:pt idx="29476">2700</cx:pt>
          <cx:pt idx="29477">6700</cx:pt>
          <cx:pt idx="29478">6700</cx:pt>
          <cx:pt idx="29479">1900</cx:pt>
          <cx:pt idx="29480">2100</cx:pt>
          <cx:pt idx="29481">1300</cx:pt>
          <cx:pt idx="29482">1700</cx:pt>
          <cx:pt idx="29483">1800</cx:pt>
          <cx:pt idx="29484">3000</cx:pt>
          <cx:pt idx="29485">3100</cx:pt>
          <cx:pt idx="29486">3200</cx:pt>
          <cx:pt idx="29487">2900</cx:pt>
          <cx:pt idx="29488">3700</cx:pt>
          <cx:pt idx="29489">2900</cx:pt>
          <cx:pt idx="29490">2800</cx:pt>
          <cx:pt idx="29491">4100</cx:pt>
          <cx:pt idx="29492">7800</cx:pt>
          <cx:pt idx="29493">6100</cx:pt>
          <cx:pt idx="29494">5900</cx:pt>
          <cx:pt idx="29495">6800</cx:pt>
          <cx:pt idx="29496">5600</cx:pt>
          <cx:pt idx="29497">6300</cx:pt>
          <cx:pt idx="29498">5800</cx:pt>
          <cx:pt idx="29499">6400</cx:pt>
          <cx:pt idx="29500">6400</cx:pt>
          <cx:pt idx="29501">5800</cx:pt>
          <cx:pt idx="29502">5800</cx:pt>
          <cx:pt idx="29503">4700</cx:pt>
          <cx:pt idx="29504">7000</cx:pt>
          <cx:pt idx="29505">3800</cx:pt>
          <cx:pt idx="29506">4400</cx:pt>
          <cx:pt idx="29507">4900</cx:pt>
          <cx:pt idx="29508">4500</cx:pt>
          <cx:pt idx="29509">5200</cx:pt>
          <cx:pt idx="29510">4500</cx:pt>
          <cx:pt idx="29511">5300</cx:pt>
          <cx:pt idx="29512">7300</cx:pt>
          <cx:pt idx="29513">6700</cx:pt>
          <cx:pt idx="29514">6400</cx:pt>
          <cx:pt idx="29515">4600</cx:pt>
          <cx:pt idx="29516">4100</cx:pt>
          <cx:pt idx="29517">3900</cx:pt>
          <cx:pt idx="29518">4400</cx:pt>
          <cx:pt idx="29519">5400</cx:pt>
          <cx:pt idx="29520">3200</cx:pt>
          <cx:pt idx="29521">4500</cx:pt>
          <cx:pt idx="29522">4500</cx:pt>
          <cx:pt idx="29523">4300</cx:pt>
          <cx:pt idx="29524">4300</cx:pt>
          <cx:pt idx="29525">4100</cx:pt>
          <cx:pt idx="29526">4600</cx:pt>
          <cx:pt idx="29527">2900</cx:pt>
          <cx:pt idx="29528">3100</cx:pt>
          <cx:pt idx="29529">3600</cx:pt>
          <cx:pt idx="29530">3200</cx:pt>
          <cx:pt idx="29531">3000</cx:pt>
          <cx:pt idx="29532">2500</cx:pt>
          <cx:pt idx="29533">4200</cx:pt>
          <cx:pt idx="29534">3100</cx:pt>
          <cx:pt idx="29535">2600</cx:pt>
          <cx:pt idx="29536">5300</cx:pt>
          <cx:pt idx="29537">4300</cx:pt>
          <cx:pt idx="29538">50400</cx:pt>
          <cx:pt idx="29539">5900</cx:pt>
          <cx:pt idx="29540">4000</cx:pt>
          <cx:pt idx="29541">2600</cx:pt>
          <cx:pt idx="29542">2500</cx:pt>
          <cx:pt idx="29543">3300</cx:pt>
          <cx:pt idx="29544">4700</cx:pt>
          <cx:pt idx="29545">6900</cx:pt>
          <cx:pt idx="29546">7600</cx:pt>
          <cx:pt idx="29547">9900</cx:pt>
          <cx:pt idx="29548">5400</cx:pt>
          <cx:pt idx="29549">5400</cx:pt>
          <cx:pt idx="29550">7800</cx:pt>
          <cx:pt idx="29551">1800</cx:pt>
          <cx:pt idx="29552">1500</cx:pt>
          <cx:pt idx="29553">2000</cx:pt>
          <cx:pt idx="29554">2400</cx:pt>
          <cx:pt idx="29555">1500</cx:pt>
          <cx:pt idx="29556">1900</cx:pt>
          <cx:pt idx="29557">1900</cx:pt>
          <cx:pt idx="29558">1700</cx:pt>
          <cx:pt idx="29559">1900</cx:pt>
          <cx:pt idx="29560">2000</cx:pt>
          <cx:pt idx="29561">1700</cx:pt>
          <cx:pt idx="29562">2000</cx:pt>
          <cx:pt idx="29563">4200</cx:pt>
          <cx:pt idx="29564">2800</cx:pt>
          <cx:pt idx="29565">2300</cx:pt>
          <cx:pt idx="29566">2900</cx:pt>
          <cx:pt idx="29567">3100</cx:pt>
          <cx:pt idx="29568">7200</cx:pt>
          <cx:pt idx="29569">12400</cx:pt>
          <cx:pt idx="29570">3600</cx:pt>
          <cx:pt idx="29571">5800</cx:pt>
          <cx:pt idx="29572">4100</cx:pt>
          <cx:pt idx="29573">3100</cx:pt>
          <cx:pt idx="29574">3200</cx:pt>
          <cx:pt idx="29575">2300</cx:pt>
          <cx:pt idx="29576">2500</cx:pt>
          <cx:pt idx="29577">1800</cx:pt>
          <cx:pt idx="29578">2500</cx:pt>
          <cx:pt idx="29579">1600</cx:pt>
          <cx:pt idx="29580">1400</cx:pt>
          <cx:pt idx="29581">1200</cx:pt>
          <cx:pt idx="29582">500</cx:pt>
          <cx:pt idx="29583">200</cx:pt>
          <cx:pt idx="29584">100</cx:pt>
          <cx:pt idx="29585">0</cx:pt>
          <cx:pt idx="29586">0</cx:pt>
          <cx:pt idx="29587">1700</cx:pt>
          <cx:pt idx="29588">6000</cx:pt>
          <cx:pt idx="29589">1000</cx:pt>
          <cx:pt idx="29590">1100</cx:pt>
          <cx:pt idx="29591">1300</cx:pt>
          <cx:pt idx="29592">900</cx:pt>
          <cx:pt idx="29593">1300</cx:pt>
          <cx:pt idx="29594">0</cx:pt>
          <cx:pt idx="29595">400</cx:pt>
          <cx:pt idx="29596">500</cx:pt>
          <cx:pt idx="29597">900</cx:pt>
          <cx:pt idx="29598">300</cx:pt>
          <cx:pt idx="29599">500</cx:pt>
          <cx:pt idx="29600">300</cx:pt>
          <cx:pt idx="29601">2800</cx:pt>
          <cx:pt idx="29602">40700</cx:pt>
          <cx:pt idx="29603">2500</cx:pt>
          <cx:pt idx="29604">0</cx:pt>
          <cx:pt idx="29605">300</cx:pt>
          <cx:pt idx="29606">100</cx:pt>
          <cx:pt idx="29607">1600</cx:pt>
          <cx:pt idx="29608">3500</cx:pt>
          <cx:pt idx="29609">3100</cx:pt>
          <cx:pt idx="29610">3500</cx:pt>
          <cx:pt idx="29611">3500</cx:pt>
          <cx:pt idx="29612">3900</cx:pt>
          <cx:pt idx="29613">0</cx:pt>
          <cx:pt idx="29614">0</cx:pt>
          <cx:pt idx="29615">0</cx:pt>
          <cx:pt idx="29616">0</cx:pt>
          <cx:pt idx="29617">0</cx:pt>
          <cx:pt idx="29618">7000</cx:pt>
          <cx:pt idx="29619">7200</cx:pt>
          <cx:pt idx="29620">8700</cx:pt>
          <cx:pt idx="29621">10100</cx:pt>
          <cx:pt idx="29622">12200</cx:pt>
          <cx:pt idx="29623">4900</cx:pt>
          <cx:pt idx="29624">4600</cx:pt>
          <cx:pt idx="29625">3700</cx:pt>
          <cx:pt idx="29626">4100</cx:pt>
          <cx:pt idx="29627">4300</cx:pt>
          <cx:pt idx="29628">4100</cx:pt>
          <cx:pt idx="29629">3600</cx:pt>
          <cx:pt idx="29630">2700</cx:pt>
          <cx:pt idx="29631">3300</cx:pt>
          <cx:pt idx="29632">3100</cx:pt>
          <cx:pt idx="29633">3100</cx:pt>
          <cx:pt idx="29634">2700</cx:pt>
          <cx:pt idx="29635">3500</cx:pt>
          <cx:pt idx="29636">2500</cx:pt>
          <cx:pt idx="29637">3700</cx:pt>
          <cx:pt idx="29638">2600</cx:pt>
          <cx:pt idx="29639">3500</cx:pt>
          <cx:pt idx="29640">2400</cx:pt>
          <cx:pt idx="29641">2600</cx:pt>
          <cx:pt idx="29642">3400</cx:pt>
          <cx:pt idx="29643">4700</cx:pt>
          <cx:pt idx="29644">4400</cx:pt>
          <cx:pt idx="29645">3700</cx:pt>
          <cx:pt idx="29646">5600</cx:pt>
          <cx:pt idx="29647">3100</cx:pt>
          <cx:pt idx="29648">4000</cx:pt>
          <cx:pt idx="29649">600</cx:pt>
          <cx:pt idx="29650">5700</cx:pt>
          <cx:pt idx="29651">3500</cx:pt>
          <cx:pt idx="29652">2800</cx:pt>
          <cx:pt idx="29653">3100</cx:pt>
          <cx:pt idx="29654">4000</cx:pt>
          <cx:pt idx="29655">5200</cx:pt>
          <cx:pt idx="29656">4500</cx:pt>
          <cx:pt idx="29657">4800</cx:pt>
          <cx:pt idx="29658">4900</cx:pt>
          <cx:pt idx="29659">1000</cx:pt>
          <cx:pt idx="29660">9700</cx:pt>
          <cx:pt idx="29661">6100</cx:pt>
          <cx:pt idx="29662">7300</cx:pt>
          <cx:pt idx="29663">5400</cx:pt>
          <cx:pt idx="29664">5400</cx:pt>
          <cx:pt idx="29665">5400</cx:pt>
          <cx:pt idx="29666">6200</cx:pt>
          <cx:pt idx="29667">9400</cx:pt>
          <cx:pt idx="29668">5600</cx:pt>
          <cx:pt idx="29669">6800</cx:pt>
          <cx:pt idx="29670">7400</cx:pt>
          <cx:pt idx="29671">7100</cx:pt>
          <cx:pt idx="29672">6000</cx:pt>
          <cx:pt idx="29673">7400</cx:pt>
          <cx:pt idx="29674">5500</cx:pt>
          <cx:pt idx="29675">6500</cx:pt>
          <cx:pt idx="29676">4000</cx:pt>
          <cx:pt idx="29677">3800</cx:pt>
          <cx:pt idx="29678">3000</cx:pt>
          <cx:pt idx="29679">3400</cx:pt>
          <cx:pt idx="29680">4000</cx:pt>
          <cx:pt idx="29681">3600</cx:pt>
          <cx:pt idx="29682">3200</cx:pt>
          <cx:pt idx="29683">2900</cx:pt>
          <cx:pt idx="29684">3700</cx:pt>
          <cx:pt idx="29685">3600</cx:pt>
          <cx:pt idx="29686">3400</cx:pt>
          <cx:pt idx="29687">3500</cx:pt>
          <cx:pt idx="29688">3200</cx:pt>
          <cx:pt idx="29689">4200</cx:pt>
          <cx:pt idx="29690">7400</cx:pt>
          <cx:pt idx="29691">10800</cx:pt>
          <cx:pt idx="29692">8800</cx:pt>
          <cx:pt idx="29693">8600</cx:pt>
          <cx:pt idx="29694">8900</cx:pt>
          <cx:pt idx="29695">5300</cx:pt>
          <cx:pt idx="29696">6000</cx:pt>
          <cx:pt idx="29697">5000</cx:pt>
          <cx:pt idx="29698">5500</cx:pt>
          <cx:pt idx="29699">6300</cx:pt>
          <cx:pt idx="29700">8200</cx:pt>
          <cx:pt idx="29701">7400</cx:pt>
          <cx:pt idx="29702">2200</cx:pt>
          <cx:pt idx="29703">4400</cx:pt>
          <cx:pt idx="29704">3600</cx:pt>
          <cx:pt idx="29705">4700</cx:pt>
          <cx:pt idx="29706">3700</cx:pt>
          <cx:pt idx="29707">3600</cx:pt>
          <cx:pt idx="29708">4100</cx:pt>
          <cx:pt idx="29709">4000</cx:pt>
          <cx:pt idx="29710">3600</cx:pt>
          <cx:pt idx="29711">3100</cx:pt>
          <cx:pt idx="29712">3400</cx:pt>
          <cx:pt idx="29713">3900</cx:pt>
          <cx:pt idx="29714">1700</cx:pt>
          <cx:pt idx="29715">1500</cx:pt>
          <cx:pt idx="29716">1700</cx:pt>
          <cx:pt idx="29717">2000</cx:pt>
          <cx:pt idx="29718">1900</cx:pt>
          <cx:pt idx="29719">1500</cx:pt>
          <cx:pt idx="29720">1400</cx:pt>
          <cx:pt idx="29721">1800</cx:pt>
          <cx:pt idx="29722">1800</cx:pt>
          <cx:pt idx="29723">1900</cx:pt>
          <cx:pt idx="29724">1600</cx:pt>
          <cx:pt idx="29725">2300</cx:pt>
          <cx:pt idx="29726">3700</cx:pt>
          <cx:pt idx="29727">4000</cx:pt>
          <cx:pt idx="29728">5200</cx:pt>
          <cx:pt idx="29729">8900</cx:pt>
          <cx:pt idx="29730">8800</cx:pt>
          <cx:pt idx="29731">3100</cx:pt>
          <cx:pt idx="29732">2800</cx:pt>
          <cx:pt idx="29733">2800</cx:pt>
          <cx:pt idx="29734">4000</cx:pt>
          <cx:pt idx="29735">6400</cx:pt>
          <cx:pt idx="29736">8900</cx:pt>
          <cx:pt idx="29737">8600</cx:pt>
          <cx:pt idx="29738">1800</cx:pt>
          <cx:pt idx="29739">2200</cx:pt>
          <cx:pt idx="29740">1700</cx:pt>
          <cx:pt idx="29741">2300</cx:pt>
          <cx:pt idx="29742">2800</cx:pt>
          <cx:pt idx="29743">2500</cx:pt>
          <cx:pt idx="29744">800</cx:pt>
          <cx:pt idx="29745">1300</cx:pt>
          <cx:pt idx="29746">400</cx:pt>
          <cx:pt idx="29747">600</cx:pt>
          <cx:pt idx="29748">400</cx:pt>
          <cx:pt idx="29749">1300</cx:pt>
          <cx:pt idx="29750">5400</cx:pt>
          <cx:pt idx="29751">3300</cx:pt>
          <cx:pt idx="29752">1800</cx:pt>
          <cx:pt idx="29753">1800</cx:pt>
          <cx:pt idx="29754">1900</cx:pt>
          <cx:pt idx="29755">3200</cx:pt>
          <cx:pt idx="29756">3100</cx:pt>
          <cx:pt idx="29757">2800</cx:pt>
          <cx:pt idx="29758">2700</cx:pt>
          <cx:pt idx="29759">3000</cx:pt>
          <cx:pt idx="29760">2900</cx:pt>
          <cx:pt idx="29761">2400</cx:pt>
          <cx:pt idx="29762">3200</cx:pt>
          <cx:pt idx="29763">4000</cx:pt>
          <cx:pt idx="29764">2400</cx:pt>
          <cx:pt idx="29765">3000</cx:pt>
          <cx:pt idx="29766">3200</cx:pt>
          <cx:pt idx="29767">2100</cx:pt>
          <cx:pt idx="29768">4900</cx:pt>
          <cx:pt idx="29769">3600</cx:pt>
          <cx:pt idx="29770">3400</cx:pt>
          <cx:pt idx="29771">3900</cx:pt>
          <cx:pt idx="29772">5000</cx:pt>
          <cx:pt idx="29773">5200</cx:pt>
          <cx:pt idx="29774">5200</cx:pt>
          <cx:pt idx="29775">4900</cx:pt>
          <cx:pt idx="29776">4300</cx:pt>
          <cx:pt idx="29777">4500</cx:pt>
          <cx:pt idx="29778">5000</cx:pt>
          <cx:pt idx="29779">4900</cx:pt>
          <cx:pt idx="29780">4500</cx:pt>
          <cx:pt idx="29781">4000</cx:pt>
          <cx:pt idx="29782">3900</cx:pt>
          <cx:pt idx="29783">4600</cx:pt>
          <cx:pt idx="29784">4100</cx:pt>
          <cx:pt idx="29785">3200</cx:pt>
          <cx:pt idx="29786">1600</cx:pt>
          <cx:pt idx="29787">1800</cx:pt>
          <cx:pt idx="29788">1200</cx:pt>
          <cx:pt idx="29789">1500</cx:pt>
          <cx:pt idx="29790">1100</cx:pt>
          <cx:pt idx="29791">1100</cx:pt>
          <cx:pt idx="29792">1500</cx:pt>
          <cx:pt idx="29793">1300</cx:pt>
          <cx:pt idx="29794">1100</cx:pt>
          <cx:pt idx="29795">1400</cx:pt>
          <cx:pt idx="29796">1400</cx:pt>
          <cx:pt idx="29797">1300</cx:pt>
          <cx:pt idx="29798">2300</cx:pt>
          <cx:pt idx="29799">5100</cx:pt>
          <cx:pt idx="29800">2200</cx:pt>
          <cx:pt idx="29801">2500</cx:pt>
          <cx:pt idx="29802">5200</cx:pt>
          <cx:pt idx="29803">2800</cx:pt>
          <cx:pt idx="29804">2500</cx:pt>
          <cx:pt idx="29805">3600</cx:pt>
          <cx:pt idx="29806">3200</cx:pt>
          <cx:pt idx="29807">3100</cx:pt>
          <cx:pt idx="29808">2600</cx:pt>
          <cx:pt idx="29809">2400</cx:pt>
          <cx:pt idx="29810">13300</cx:pt>
          <cx:pt idx="29811">13600</cx:pt>
          <cx:pt idx="29812">14000</cx:pt>
          <cx:pt idx="29813">14100</cx:pt>
          <cx:pt idx="29814">13800</cx:pt>
          <cx:pt idx="29815">12800</cx:pt>
          <cx:pt idx="29816">11000</cx:pt>
          <cx:pt idx="29817">10900</cx:pt>
          <cx:pt idx="29818">11100</cx:pt>
          <cx:pt idx="29819">11900</cx:pt>
          <cx:pt idx="29820">12600</cx:pt>
          <cx:pt idx="29821">10100</cx:pt>
          <cx:pt idx="29822">2000</cx:pt>
          <cx:pt idx="29823">2200</cx:pt>
          <cx:pt idx="29824">2300</cx:pt>
          <cx:pt idx="29825">2300</cx:pt>
          <cx:pt idx="29826">2700</cx:pt>
          <cx:pt idx="29827">1900</cx:pt>
          <cx:pt idx="29828">3700</cx:pt>
          <cx:pt idx="29829">1300</cx:pt>
          <cx:pt idx="29830">1900</cx:pt>
          <cx:pt idx="29831">3000</cx:pt>
          <cx:pt idx="29832">1900</cx:pt>
          <cx:pt idx="29833">1700</cx:pt>
          <cx:pt idx="29834">900</cx:pt>
          <cx:pt idx="29835">900</cx:pt>
          <cx:pt idx="29836">700</cx:pt>
          <cx:pt idx="29837">2100</cx:pt>
          <cx:pt idx="29838">1100</cx:pt>
          <cx:pt idx="29839">900</cx:pt>
          <cx:pt idx="29840">800</cx:pt>
          <cx:pt idx="29841">900</cx:pt>
          <cx:pt idx="29842">900</cx:pt>
          <cx:pt idx="29843">800</cx:pt>
          <cx:pt idx="29844">1200</cx:pt>
          <cx:pt idx="29845">1700</cx:pt>
          <cx:pt idx="29846">2600</cx:pt>
          <cx:pt idx="29847">1700</cx:pt>
          <cx:pt idx="29848">1100</cx:pt>
          <cx:pt idx="29849">2000</cx:pt>
          <cx:pt idx="29850">2100</cx:pt>
          <cx:pt idx="29851">1400</cx:pt>
          <cx:pt idx="29852">1400</cx:pt>
          <cx:pt idx="29853">1000</cx:pt>
          <cx:pt idx="29854">1300</cx:pt>
          <cx:pt idx="29855">1300</cx:pt>
          <cx:pt idx="29856">1200</cx:pt>
          <cx:pt idx="29857">1400</cx:pt>
          <cx:pt idx="29858">600</cx:pt>
          <cx:pt idx="29859">800</cx:pt>
          <cx:pt idx="29860">200</cx:pt>
          <cx:pt idx="29861">1400</cx:pt>
          <cx:pt idx="29862">800</cx:pt>
          <cx:pt idx="29863">700</cx:pt>
          <cx:pt idx="29864">800</cx:pt>
          <cx:pt idx="29865">900</cx:pt>
          <cx:pt idx="29866">1100</cx:pt>
          <cx:pt idx="29867">1000</cx:pt>
          <cx:pt idx="29868">700</cx:pt>
          <cx:pt idx="29869">900</cx:pt>
          <cx:pt idx="29870">2900</cx:pt>
          <cx:pt idx="29871">1800</cx:pt>
          <cx:pt idx="29872">2300</cx:pt>
          <cx:pt idx="29873">3000</cx:pt>
          <cx:pt idx="29874">3500</cx:pt>
          <cx:pt idx="29875">2000</cx:pt>
          <cx:pt idx="29876">3400</cx:pt>
          <cx:pt idx="29877">4100</cx:pt>
          <cx:pt idx="29878">2900</cx:pt>
          <cx:pt idx="29879">2600</cx:pt>
          <cx:pt idx="29880">2200</cx:pt>
          <cx:pt idx="29881">2400</cx:pt>
          <cx:pt idx="29882">2700</cx:pt>
          <cx:pt idx="29883">4900</cx:pt>
          <cx:pt idx="29884">2900</cx:pt>
          <cx:pt idx="29885">4700</cx:pt>
          <cx:pt idx="29886">3000</cx:pt>
          <cx:pt idx="29887">4800</cx:pt>
          <cx:pt idx="29888">2000</cx:pt>
          <cx:pt idx="29889">300</cx:pt>
          <cx:pt idx="29890">10300</cx:pt>
          <cx:pt idx="29891">4300</cx:pt>
          <cx:pt idx="29892">3700</cx:pt>
          <cx:pt idx="29893">3800</cx:pt>
          <cx:pt idx="29894">1700</cx:pt>
          <cx:pt idx="29895">1300</cx:pt>
          <cx:pt idx="29896">1400</cx:pt>
          <cx:pt idx="29897">2500</cx:pt>
          <cx:pt idx="29898">1400</cx:pt>
          <cx:pt idx="29899">1600</cx:pt>
          <cx:pt idx="29900">1700</cx:pt>
          <cx:pt idx="29901">1600</cx:pt>
          <cx:pt idx="29902">1200</cx:pt>
          <cx:pt idx="29903">1900</cx:pt>
          <cx:pt idx="29904">2300</cx:pt>
          <cx:pt idx="29905">1400</cx:pt>
          <cx:pt idx="29906">1300</cx:pt>
          <cx:pt idx="29907">1700</cx:pt>
          <cx:pt idx="29908">1400</cx:pt>
          <cx:pt idx="29909">1200</cx:pt>
          <cx:pt idx="29910">1400</cx:pt>
          <cx:pt idx="29911">1200</cx:pt>
          <cx:pt idx="29912">1100</cx:pt>
          <cx:pt idx="29913">1000</cx:pt>
          <cx:pt idx="29914">1100</cx:pt>
          <cx:pt idx="29915">1300</cx:pt>
          <cx:pt idx="29916">1000</cx:pt>
          <cx:pt idx="29917">1100</cx:pt>
          <cx:pt idx="29918">3400</cx:pt>
          <cx:pt idx="29919">2900</cx:pt>
          <cx:pt idx="29920">2700</cx:pt>
          <cx:pt idx="29921">2700</cx:pt>
          <cx:pt idx="29922">2800</cx:pt>
          <cx:pt idx="29923">3100</cx:pt>
          <cx:pt idx="29924">3300</cx:pt>
          <cx:pt idx="29925">3200</cx:pt>
          <cx:pt idx="29926">3500</cx:pt>
          <cx:pt idx="29927">4300</cx:pt>
          <cx:pt idx="29928">3400</cx:pt>
          <cx:pt idx="29929">3900</cx:pt>
          <cx:pt idx="29930">2500</cx:pt>
          <cx:pt idx="29931">3300</cx:pt>
          <cx:pt idx="29932">3400</cx:pt>
          <cx:pt idx="29933">3800</cx:pt>
          <cx:pt idx="29934">3800</cx:pt>
          <cx:pt idx="29935">4200</cx:pt>
          <cx:pt idx="29936">3900</cx:pt>
          <cx:pt idx="29937">3200</cx:pt>
          <cx:pt idx="29938">3600</cx:pt>
          <cx:pt idx="29939">3100</cx:pt>
          <cx:pt idx="29940">2900</cx:pt>
          <cx:pt idx="29941">2500</cx:pt>
          <cx:pt idx="29942">1700</cx:pt>
          <cx:pt idx="29943">1600</cx:pt>
          <cx:pt idx="29944">1900</cx:pt>
          <cx:pt idx="29945">1900</cx:pt>
          <cx:pt idx="29946">1700</cx:pt>
          <cx:pt idx="29947">1800</cx:pt>
          <cx:pt idx="29948">2000</cx:pt>
          <cx:pt idx="29949">1500</cx:pt>
          <cx:pt idx="29950">700</cx:pt>
          <cx:pt idx="29951">1700</cx:pt>
          <cx:pt idx="29952">1000</cx:pt>
          <cx:pt idx="29953">1700</cx:pt>
          <cx:pt idx="29954">200</cx:pt>
          <cx:pt idx="29955">2400</cx:pt>
          <cx:pt idx="29956">1700</cx:pt>
          <cx:pt idx="29957">1600</cx:pt>
          <cx:pt idx="29958">1800</cx:pt>
          <cx:pt idx="29959">1500</cx:pt>
          <cx:pt idx="29960">1700</cx:pt>
          <cx:pt idx="29961">1800</cx:pt>
          <cx:pt idx="29962">1800</cx:pt>
          <cx:pt idx="29963">3000</cx:pt>
          <cx:pt idx="29964">2300</cx:pt>
          <cx:pt idx="29965">2400</cx:pt>
          <cx:pt idx="29966">6100</cx:pt>
          <cx:pt idx="29967">3100</cx:pt>
          <cx:pt idx="29968">4100</cx:pt>
          <cx:pt idx="29969">2200</cx:pt>
          <cx:pt idx="29970">8000</cx:pt>
          <cx:pt idx="29971">6200</cx:pt>
          <cx:pt idx="29972">5200</cx:pt>
          <cx:pt idx="29973">6200</cx:pt>
          <cx:pt idx="29974">2300</cx:pt>
          <cx:pt idx="29975">1000</cx:pt>
          <cx:pt idx="29976">100</cx:pt>
          <cx:pt idx="29977">3800</cx:pt>
          <cx:pt idx="29978">3900</cx:pt>
          <cx:pt idx="29979">4600</cx:pt>
          <cx:pt idx="29980">3600</cx:pt>
          <cx:pt idx="29981">3900</cx:pt>
          <cx:pt idx="29982">5300</cx:pt>
          <cx:pt idx="29983">3200</cx:pt>
          <cx:pt idx="29984">2200</cx:pt>
          <cx:pt idx="29985">2400</cx:pt>
          <cx:pt idx="29986">3400</cx:pt>
          <cx:pt idx="29987">2600</cx:pt>
          <cx:pt idx="29988">3600</cx:pt>
          <cx:pt idx="29989">0</cx:pt>
          <cx:pt idx="29990">900</cx:pt>
          <cx:pt idx="29991">0</cx:pt>
          <cx:pt idx="29992">0</cx:pt>
          <cx:pt idx="29993">0</cx:pt>
          <cx:pt idx="29994">0</cx:pt>
          <cx:pt idx="29995">1800</cx:pt>
          <cx:pt idx="29996">0</cx:pt>
          <cx:pt idx="29997">0</cx:pt>
          <cx:pt idx="29998">2400</cx:pt>
          <cx:pt idx="29999">400</cx:pt>
          <cx:pt idx="30000">6500</cx:pt>
          <cx:pt idx="30001">10800</cx:pt>
          <cx:pt idx="30002">7800</cx:pt>
          <cx:pt idx="30003">10700</cx:pt>
          <cx:pt idx="30004">11100</cx:pt>
          <cx:pt idx="30005">9400</cx:pt>
          <cx:pt idx="30006">6900</cx:pt>
          <cx:pt idx="30007">5300</cx:pt>
          <cx:pt idx="30008">6900</cx:pt>
          <cx:pt idx="30009">5300</cx:pt>
          <cx:pt idx="30010">6000</cx:pt>
          <cx:pt idx="30011">7100</cx:pt>
          <cx:pt idx="30012">5200</cx:pt>
          <cx:pt idx="30013">5000</cx:pt>
          <cx:pt idx="30014">4900</cx:pt>
          <cx:pt idx="30015">5200</cx:pt>
          <cx:pt idx="30016">4600</cx:pt>
          <cx:pt idx="30017">4100</cx:pt>
          <cx:pt idx="30018">4500</cx:pt>
          <cx:pt idx="30019">5000</cx:pt>
          <cx:pt idx="30020">5300</cx:pt>
          <cx:pt idx="30021">5100</cx:pt>
          <cx:pt idx="30022">4700</cx:pt>
          <cx:pt idx="30023">4500</cx:pt>
          <cx:pt idx="30024">1700</cx:pt>
          <cx:pt idx="30025">2400</cx:pt>
          <cx:pt idx="30026">3900</cx:pt>
          <cx:pt idx="30027">3000</cx:pt>
          <cx:pt idx="30028">3100</cx:pt>
          <cx:pt idx="30029">1800</cx:pt>
          <cx:pt idx="30030">2700</cx:pt>
          <cx:pt idx="30031">3800</cx:pt>
          <cx:pt idx="30032">2300</cx:pt>
          <cx:pt idx="30033">1700</cx:pt>
          <cx:pt idx="30034">2000</cx:pt>
          <cx:pt idx="30035">1800</cx:pt>
          <cx:pt idx="30036">3700</cx:pt>
          <cx:pt idx="30037">600</cx:pt>
          <cx:pt idx="30038">3300</cx:pt>
          <cx:pt idx="30039">5100</cx:pt>
          <cx:pt idx="30040">5100</cx:pt>
          <cx:pt idx="30041">5100</cx:pt>
          <cx:pt idx="30042">6600</cx:pt>
          <cx:pt idx="30043">4200</cx:pt>
          <cx:pt idx="30044">4600</cx:pt>
          <cx:pt idx="30045">4300</cx:pt>
          <cx:pt idx="30046">3500</cx:pt>
          <cx:pt idx="30047">3700</cx:pt>
          <cx:pt idx="30048">4200</cx:pt>
          <cx:pt idx="30049">4700</cx:pt>
          <cx:pt idx="30050">3600</cx:pt>
          <cx:pt idx="30051">4200</cx:pt>
          <cx:pt idx="30052">4500</cx:pt>
          <cx:pt idx="30053">8600</cx:pt>
          <cx:pt idx="30054">9200</cx:pt>
          <cx:pt idx="30055">10800</cx:pt>
          <cx:pt idx="30056">8800</cx:pt>
          <cx:pt idx="30057">7200</cx:pt>
          <cx:pt idx="30058">6200</cx:pt>
          <cx:pt idx="30059">6500</cx:pt>
          <cx:pt idx="30060">2800</cx:pt>
          <cx:pt idx="30061">2600</cx:pt>
          <cx:pt idx="30062">2500</cx:pt>
          <cx:pt idx="30063">2800</cx:pt>
          <cx:pt idx="30064">3800</cx:pt>
          <cx:pt idx="30065">4400</cx:pt>
          <cx:pt idx="30066">5600</cx:pt>
          <cx:pt idx="30067">5900</cx:pt>
          <cx:pt idx="30068">3300</cx:pt>
          <cx:pt idx="30069">5900</cx:pt>
          <cx:pt idx="30070">7200</cx:pt>
          <cx:pt idx="30071">6300</cx:pt>
          <cx:pt idx="30072">900</cx:pt>
          <cx:pt idx="30073">1200</cx:pt>
          <cx:pt idx="30074">1600</cx:pt>
          <cx:pt idx="30075">3400</cx:pt>
          <cx:pt idx="30076">900</cx:pt>
          <cx:pt idx="30077">1200</cx:pt>
          <cx:pt idx="30078">800</cx:pt>
          <cx:pt idx="30079">1000</cx:pt>
          <cx:pt idx="30080">1400</cx:pt>
          <cx:pt idx="30081">1400</cx:pt>
          <cx:pt idx="30082">700</cx:pt>
          <cx:pt idx="30083">1100</cx:pt>
          <cx:pt idx="30084">2800</cx:pt>
          <cx:pt idx="30085">3900</cx:pt>
          <cx:pt idx="30086">3900</cx:pt>
          <cx:pt idx="30087">3900</cx:pt>
          <cx:pt idx="30088">2600</cx:pt>
          <cx:pt idx="30089">3300</cx:pt>
          <cx:pt idx="30090">2700</cx:pt>
          <cx:pt idx="30091">6300</cx:pt>
          <cx:pt idx="30092">3600</cx:pt>
          <cx:pt idx="30093">4400</cx:pt>
          <cx:pt idx="30094">2400</cx:pt>
          <cx:pt idx="30095">3400</cx:pt>
          <cx:pt idx="30096">4400</cx:pt>
          <cx:pt idx="30097">4300</cx:pt>
          <cx:pt idx="30098">2500</cx:pt>
          <cx:pt idx="30099">3500</cx:pt>
          <cx:pt idx="30100">3200</cx:pt>
          <cx:pt idx="30101">2900</cx:pt>
          <cx:pt idx="30102">3000</cx:pt>
          <cx:pt idx="30103">5000</cx:pt>
          <cx:pt idx="30104">2400</cx:pt>
          <cx:pt idx="30105">4200</cx:pt>
          <cx:pt idx="30106">4100</cx:pt>
          <cx:pt idx="30107">4200</cx:pt>
          <cx:pt idx="30108">8300</cx:pt>
          <cx:pt idx="30109">9800</cx:pt>
          <cx:pt idx="30110">7800</cx:pt>
          <cx:pt idx="30111">7700</cx:pt>
          <cx:pt idx="30112">8700</cx:pt>
          <cx:pt idx="30113">8000</cx:pt>
          <cx:pt idx="30114">8700</cx:pt>
          <cx:pt idx="30115">8000</cx:pt>
          <cx:pt idx="30116">7400</cx:pt>
          <cx:pt idx="30117">5700</cx:pt>
          <cx:pt idx="30118">7000</cx:pt>
          <cx:pt idx="30119">6700</cx:pt>
          <cx:pt idx="30120">1100</cx:pt>
          <cx:pt idx="30121">1900</cx:pt>
          <cx:pt idx="30122">5100</cx:pt>
          <cx:pt idx="30123">2100</cx:pt>
          <cx:pt idx="30124">3300</cx:pt>
          <cx:pt idx="30125">4000</cx:pt>
          <cx:pt idx="30126">5700</cx:pt>
          <cx:pt idx="30127">4600</cx:pt>
          <cx:pt idx="30128">7300</cx:pt>
          <cx:pt idx="30129">6200</cx:pt>
          <cx:pt idx="30130">3100</cx:pt>
          <cx:pt idx="30131">1300</cx:pt>
          <cx:pt idx="30132">17300</cx:pt>
          <cx:pt idx="30133">5800</cx:pt>
          <cx:pt idx="30134">10000</cx:pt>
          <cx:pt idx="30135">9600</cx:pt>
          <cx:pt idx="30136">13300</cx:pt>
          <cx:pt idx="30137">5200</cx:pt>
          <cx:pt idx="30138">5900</cx:pt>
          <cx:pt idx="30139">5000</cx:pt>
          <cx:pt idx="30140">4600</cx:pt>
          <cx:pt idx="30141">6400</cx:pt>
          <cx:pt idx="30142">4600</cx:pt>
          <cx:pt idx="30143">5000</cx:pt>
          <cx:pt idx="30144">1800</cx:pt>
          <cx:pt idx="30145">2700</cx:pt>
          <cx:pt idx="30146">1700</cx:pt>
          <cx:pt idx="30147">2000</cx:pt>
          <cx:pt idx="30148">2400</cx:pt>
          <cx:pt idx="30149">1900</cx:pt>
          <cx:pt idx="30150">2100</cx:pt>
          <cx:pt idx="30151">800</cx:pt>
          <cx:pt idx="30152">1500</cx:pt>
          <cx:pt idx="30153">2800</cx:pt>
          <cx:pt idx="30154">1900</cx:pt>
          <cx:pt idx="30155">1900</cx:pt>
          <cx:pt idx="30156">1900</cx:pt>
          <cx:pt idx="30157">43300</cx:pt>
          <cx:pt idx="30158">2100</cx:pt>
          <cx:pt idx="30159">1600</cx:pt>
          <cx:pt idx="30160">2000</cx:pt>
          <cx:pt idx="30161">2000</cx:pt>
          <cx:pt idx="30162">1900</cx:pt>
          <cx:pt idx="30163">2100</cx:pt>
          <cx:pt idx="30164">2300</cx:pt>
          <cx:pt idx="30165">1300</cx:pt>
          <cx:pt idx="30166">1600</cx:pt>
          <cx:pt idx="30167">1600</cx:pt>
          <cx:pt idx="30168">2300</cx:pt>
          <cx:pt idx="30169">700</cx:pt>
          <cx:pt idx="30170">400</cx:pt>
          <cx:pt idx="30171">3000</cx:pt>
          <cx:pt idx="30172">2300</cx:pt>
          <cx:pt idx="30173">2300</cx:pt>
          <cx:pt idx="30174">1500</cx:pt>
          <cx:pt idx="30175">3600</cx:pt>
          <cx:pt idx="30176">2200</cx:pt>
          <cx:pt idx="30177">2200</cx:pt>
          <cx:pt idx="30178">2500</cx:pt>
          <cx:pt idx="30179">2300</cx:pt>
          <cx:pt idx="30180">2300</cx:pt>
          <cx:pt idx="30181">2800</cx:pt>
          <cx:pt idx="30182">1200</cx:pt>
          <cx:pt idx="30183">400</cx:pt>
          <cx:pt idx="30184">0</cx:pt>
          <cx:pt idx="30185">100</cx:pt>
          <cx:pt idx="30186">0</cx:pt>
          <cx:pt idx="30187">800</cx:pt>
          <cx:pt idx="30188">1600</cx:pt>
          <cx:pt idx="30189">3200</cx:pt>
          <cx:pt idx="30190">1700</cx:pt>
          <cx:pt idx="30191">1600</cx:pt>
          <cx:pt idx="30192">1800</cx:pt>
          <cx:pt idx="30193">4800</cx:pt>
          <cx:pt idx="30194">6500</cx:pt>
          <cx:pt idx="30195">10600</cx:pt>
          <cx:pt idx="30196">13600</cx:pt>
          <cx:pt idx="30197">5900</cx:pt>
          <cx:pt idx="30198">2200</cx:pt>
          <cx:pt idx="30199">2600</cx:pt>
          <cx:pt idx="30200">3800</cx:pt>
          <cx:pt idx="30201">4600</cx:pt>
          <cx:pt idx="30202">3100</cx:pt>
          <cx:pt idx="30203">100</cx:pt>
          <cx:pt idx="30204">3200</cx:pt>
          <cx:pt idx="30205">7600</cx:pt>
          <cx:pt idx="30206">7000</cx:pt>
          <cx:pt idx="30207">5900</cx:pt>
          <cx:pt idx="30208">2700</cx:pt>
          <cx:pt idx="30209">2600</cx:pt>
          <cx:pt idx="30210">2200</cx:pt>
          <cx:pt idx="30211">2300</cx:pt>
          <cx:pt idx="30212">2300</cx:pt>
          <cx:pt idx="30213">2700</cx:pt>
          <cx:pt idx="30214">2100</cx:pt>
          <cx:pt idx="30215">3500</cx:pt>
          <cx:pt idx="30216">2600</cx:pt>
          <cx:pt idx="30217">7400</cx:pt>
          <cx:pt idx="30218">9600</cx:pt>
          <cx:pt idx="30219">10000</cx:pt>
          <cx:pt idx="30220">6900</cx:pt>
          <cx:pt idx="30221">6900</cx:pt>
          <cx:pt idx="30222">8100</cx:pt>
          <cx:pt idx="30223">8900</cx:pt>
          <cx:pt idx="30224">6800</cx:pt>
          <cx:pt idx="30225">5400</cx:pt>
          <cx:pt idx="30226">6700</cx:pt>
          <cx:pt idx="30227">6100</cx:pt>
          <cx:pt idx="30228">7000</cx:pt>
          <cx:pt idx="30229">8800</cx:pt>
          <cx:pt idx="30230">12200</cx:pt>
          <cx:pt idx="30231">12900</cx:pt>
          <cx:pt idx="30232">12400</cx:pt>
          <cx:pt idx="30233">8900</cx:pt>
          <cx:pt idx="30234">8300</cx:pt>
          <cx:pt idx="30235">9700</cx:pt>
          <cx:pt idx="30236">8000</cx:pt>
          <cx:pt idx="30237">8600</cx:pt>
          <cx:pt idx="30238">7600</cx:pt>
          <cx:pt idx="30239">10700</cx:pt>
          <cx:pt idx="30240">8600</cx:pt>
          <cx:pt idx="30241">3400</cx:pt>
          <cx:pt idx="30242">5200</cx:pt>
          <cx:pt idx="30243">3500</cx:pt>
          <cx:pt idx="30244">2900</cx:pt>
          <cx:pt idx="30245">2000</cx:pt>
          <cx:pt idx="30246">1100</cx:pt>
          <cx:pt idx="30247">2400</cx:pt>
          <cx:pt idx="30248">2100</cx:pt>
          <cx:pt idx="30249">2100</cx:pt>
          <cx:pt idx="30250">1500</cx:pt>
          <cx:pt idx="30251">2300</cx:pt>
          <cx:pt idx="30252">2400</cx:pt>
          <cx:pt idx="30253">7000</cx:pt>
          <cx:pt idx="30254">3000</cx:pt>
          <cx:pt idx="30255">2700</cx:pt>
          <cx:pt idx="30256">2900</cx:pt>
          <cx:pt idx="30257">2200</cx:pt>
          <cx:pt idx="30258">3200</cx:pt>
          <cx:pt idx="30259">2300</cx:pt>
          <cx:pt idx="30260">3300</cx:pt>
          <cx:pt idx="30261">3200</cx:pt>
          <cx:pt idx="30262">2700</cx:pt>
          <cx:pt idx="30263">2300</cx:pt>
          <cx:pt idx="30264">1800</cx:pt>
          <cx:pt idx="30265">1600</cx:pt>
          <cx:pt idx="30266">1900</cx:pt>
          <cx:pt idx="30267">1200</cx:pt>
          <cx:pt idx="30268">1600</cx:pt>
          <cx:pt idx="30269">900</cx:pt>
          <cx:pt idx="30270">1000</cx:pt>
          <cx:pt idx="30271">600</cx:pt>
          <cx:pt idx="30272">900</cx:pt>
          <cx:pt idx="30273">1200</cx:pt>
          <cx:pt idx="30274">600</cx:pt>
          <cx:pt idx="30275">700</cx:pt>
          <cx:pt idx="30276">1100</cx:pt>
          <cx:pt idx="30277">5000</cx:pt>
          <cx:pt idx="30278">4000</cx:pt>
          <cx:pt idx="30279">4100</cx:pt>
          <cx:pt idx="30280">6600</cx:pt>
          <cx:pt idx="30281">3800</cx:pt>
          <cx:pt idx="30282">3500</cx:pt>
          <cx:pt idx="30283">5300</cx:pt>
          <cx:pt idx="30284">5300</cx:pt>
          <cx:pt idx="30285">5100</cx:pt>
          <cx:pt idx="30286">7400</cx:pt>
          <cx:pt idx="30287">4400</cx:pt>
          <cx:pt idx="30288">6100</cx:pt>
          <cx:pt idx="30289">3500</cx:pt>
          <cx:pt idx="30290">3900</cx:pt>
          <cx:pt idx="30291">3100</cx:pt>
          <cx:pt idx="30292">3100</cx:pt>
          <cx:pt idx="30293">4000</cx:pt>
          <cx:pt idx="30294">2400</cx:pt>
          <cx:pt idx="30295">3100</cx:pt>
          <cx:pt idx="30296">3000</cx:pt>
          <cx:pt idx="30297">2700</cx:pt>
          <cx:pt idx="30298">3600</cx:pt>
          <cx:pt idx="30299">3000</cx:pt>
          <cx:pt idx="30300">2900</cx:pt>
          <cx:pt idx="30301">2400</cx:pt>
          <cx:pt idx="30302">3700</cx:pt>
          <cx:pt idx="30303">3300</cx:pt>
          <cx:pt idx="30304">2300</cx:pt>
          <cx:pt idx="30305">3800</cx:pt>
          <cx:pt idx="30306">3000</cx:pt>
          <cx:pt idx="30307">3400</cx:pt>
          <cx:pt idx="30308">700</cx:pt>
          <cx:pt idx="30309">700</cx:pt>
          <cx:pt idx="30310">800</cx:pt>
          <cx:pt idx="30311">1200</cx:pt>
          <cx:pt idx="30312">800</cx:pt>
          <cx:pt idx="30313">1700</cx:pt>
          <cx:pt idx="30314">5100</cx:pt>
          <cx:pt idx="30315">0</cx:pt>
          <cx:pt idx="30316">900</cx:pt>
          <cx:pt idx="30317">100</cx:pt>
          <cx:pt idx="30318">400</cx:pt>
          <cx:pt idx="30319">800</cx:pt>
          <cx:pt idx="30320">3800</cx:pt>
          <cx:pt idx="30321">5000</cx:pt>
          <cx:pt idx="30322">4300</cx:pt>
          <cx:pt idx="30323">7100</cx:pt>
          <cx:pt idx="30324">3400</cx:pt>
          <cx:pt idx="30325">4300</cx:pt>
          <cx:pt idx="30326">4300</cx:pt>
          <cx:pt idx="30327">3700</cx:pt>
          <cx:pt idx="30328">5100</cx:pt>
          <cx:pt idx="30329">3100</cx:pt>
          <cx:pt idx="30330">2300</cx:pt>
          <cx:pt idx="30331">2700</cx:pt>
          <cx:pt idx="30332">0</cx:pt>
          <cx:pt idx="30333">0</cx:pt>
          <cx:pt idx="30334">0</cx:pt>
          <cx:pt idx="30335">0</cx:pt>
          <cx:pt idx="30336">0</cx:pt>
          <cx:pt idx="30337">0</cx:pt>
          <cx:pt idx="30338">0</cx:pt>
          <cx:pt idx="30339">3100</cx:pt>
          <cx:pt idx="30340">3600</cx:pt>
          <cx:pt idx="30341">4300</cx:pt>
          <cx:pt idx="30342">2000</cx:pt>
          <cx:pt idx="30343">4100</cx:pt>
          <cx:pt idx="30344">1900</cx:pt>
          <cx:pt idx="30345">5900</cx:pt>
          <cx:pt idx="30346">7100</cx:pt>
          <cx:pt idx="30347">5500</cx:pt>
          <cx:pt idx="30348">4200</cx:pt>
          <cx:pt idx="30349">2500</cx:pt>
          <cx:pt idx="30350">2600</cx:pt>
          <cx:pt idx="30351">2300</cx:pt>
          <cx:pt idx="30352">1400</cx:pt>
          <cx:pt idx="30353">400</cx:pt>
          <cx:pt idx="30354">5000</cx:pt>
          <cx:pt idx="30355">3400</cx:pt>
          <cx:pt idx="30356">1300</cx:pt>
          <cx:pt idx="30357">3200</cx:pt>
          <cx:pt idx="30358">2500</cx:pt>
          <cx:pt idx="30359">2300</cx:pt>
          <cx:pt idx="30360">3000</cx:pt>
          <cx:pt idx="30361">1800</cx:pt>
          <cx:pt idx="30362">2200</cx:pt>
          <cx:pt idx="30363">1900</cx:pt>
          <cx:pt idx="30364">2000</cx:pt>
          <cx:pt idx="30365">2400</cx:pt>
          <cx:pt idx="30366">2600</cx:pt>
          <cx:pt idx="30367">2900</cx:pt>
          <cx:pt idx="30368">0</cx:pt>
          <cx:pt idx="30369">3200</cx:pt>
          <cx:pt idx="30370">3200</cx:pt>
          <cx:pt idx="30371">2600</cx:pt>
          <cx:pt idx="30372">2300</cx:pt>
          <cx:pt idx="30373">2100</cx:pt>
          <cx:pt idx="30374">2300</cx:pt>
          <cx:pt idx="30375">2600</cx:pt>
          <cx:pt idx="30376">2300</cx:pt>
          <cx:pt idx="30377">2200</cx:pt>
          <cx:pt idx="30378">3300</cx:pt>
          <cx:pt idx="30379">3200</cx:pt>
          <cx:pt idx="30380">1400</cx:pt>
          <cx:pt idx="30381">2600</cx:pt>
          <cx:pt idx="30382">2400</cx:pt>
          <cx:pt idx="30383">2300</cx:pt>
          <cx:pt idx="30384">2900</cx:pt>
          <cx:pt idx="30385">1600</cx:pt>
          <cx:pt idx="30386">1500</cx:pt>
          <cx:pt idx="30387">1900</cx:pt>
          <cx:pt idx="30388">3200</cx:pt>
          <cx:pt idx="30389">3800</cx:pt>
          <cx:pt idx="30390">1600</cx:pt>
          <cx:pt idx="30391">2100</cx:pt>
          <cx:pt idx="30392">2100</cx:pt>
          <cx:pt idx="30393">2200</cx:pt>
          <cx:pt idx="30394">2100</cx:pt>
          <cx:pt idx="30395">1800</cx:pt>
          <cx:pt idx="30396">1700</cx:pt>
          <cx:pt idx="30397">1500</cx:pt>
          <cx:pt idx="30398">2000</cx:pt>
          <cx:pt idx="30399">2200</cx:pt>
          <cx:pt idx="30400">1600</cx:pt>
          <cx:pt idx="30401">1300</cx:pt>
          <cx:pt idx="30402">1800</cx:pt>
          <cx:pt idx="30403">1900</cx:pt>
          <cx:pt idx="30404">1900</cx:pt>
          <cx:pt idx="30405">2100</cx:pt>
          <cx:pt idx="30406">2000</cx:pt>
          <cx:pt idx="30407">1900</cx:pt>
          <cx:pt idx="30408">2100</cx:pt>
          <cx:pt idx="30409">2100</cx:pt>
          <cx:pt idx="30410">2600</cx:pt>
          <cx:pt idx="30411">1900</cx:pt>
          <cx:pt idx="30412">1900</cx:pt>
          <cx:pt idx="30413">2000</cx:pt>
          <cx:pt idx="30414">3700</cx:pt>
          <cx:pt idx="30415">3800</cx:pt>
          <cx:pt idx="30416">5600</cx:pt>
          <cx:pt idx="30417">3000</cx:pt>
          <cx:pt idx="30418">3100</cx:pt>
          <cx:pt idx="30419">4300</cx:pt>
          <cx:pt idx="30420">3700</cx:pt>
          <cx:pt idx="30421">2800</cx:pt>
          <cx:pt idx="30422">2700</cx:pt>
          <cx:pt idx="30423">2900</cx:pt>
          <cx:pt idx="30424">3400</cx:pt>
          <cx:pt idx="30425">5400</cx:pt>
          <cx:pt idx="30426">5700</cx:pt>
          <cx:pt idx="30427">4400</cx:pt>
          <cx:pt idx="30428">3400</cx:pt>
          <cx:pt idx="30429">3400</cx:pt>
          <cx:pt idx="30430">3300</cx:pt>
          <cx:pt idx="30431">2900</cx:pt>
          <cx:pt idx="30432">3200</cx:pt>
          <cx:pt idx="30433">3300</cx:pt>
          <cx:pt idx="30434">3200</cx:pt>
          <cx:pt idx="30435">2900</cx:pt>
          <cx:pt idx="30436">3700</cx:pt>
          <cx:pt idx="30437">4300</cx:pt>
          <cx:pt idx="30438">3400</cx:pt>
          <cx:pt idx="30439">2700</cx:pt>
          <cx:pt idx="30440">2500</cx:pt>
          <cx:pt idx="30441">3200</cx:pt>
          <cx:pt idx="30442">2900</cx:pt>
          <cx:pt idx="30443">2800</cx:pt>
          <cx:pt idx="30444">3100</cx:pt>
          <cx:pt idx="30445">2500</cx:pt>
          <cx:pt idx="30446">4000</cx:pt>
          <cx:pt idx="30447">3400</cx:pt>
          <cx:pt idx="30448">3700</cx:pt>
          <cx:pt idx="30449">4700</cx:pt>
          <cx:pt idx="30450">1400</cx:pt>
          <cx:pt idx="30451">700</cx:pt>
          <cx:pt idx="30452">3100</cx:pt>
          <cx:pt idx="30453">6300</cx:pt>
          <cx:pt idx="30454">3100</cx:pt>
          <cx:pt idx="30455">2300</cx:pt>
          <cx:pt idx="30456">2500</cx:pt>
          <cx:pt idx="30457">2800</cx:pt>
          <cx:pt idx="30458">2600</cx:pt>
          <cx:pt idx="30459">1200</cx:pt>
          <cx:pt idx="30460">3100</cx:pt>
          <cx:pt idx="30461">3000</cx:pt>
          <cx:pt idx="30462">2500</cx:pt>
          <cx:pt idx="30463">1000</cx:pt>
          <cx:pt idx="30464">1300</cx:pt>
          <cx:pt idx="30465">1000</cx:pt>
          <cx:pt idx="30466">1100</cx:pt>
          <cx:pt idx="30467">1300</cx:pt>
          <cx:pt idx="30468">1100</cx:pt>
          <cx:pt idx="30469">1000</cx:pt>
          <cx:pt idx="30470">1100</cx:pt>
          <cx:pt idx="30471">1300</cx:pt>
          <cx:pt idx="30472">900</cx:pt>
          <cx:pt idx="30473">900</cx:pt>
          <cx:pt idx="30474">1000</cx:pt>
          <cx:pt idx="30475">0</cx:pt>
          <cx:pt idx="30476">0</cx:pt>
          <cx:pt idx="30477">0</cx:pt>
          <cx:pt idx="30478">0</cx:pt>
          <cx:pt idx="30479">0</cx:pt>
          <cx:pt idx="30480">0</cx:pt>
          <cx:pt idx="30481">0</cx:pt>
          <cx:pt idx="30482">0</cx:pt>
          <cx:pt idx="30483">0</cx:pt>
          <cx:pt idx="30484">0</cx:pt>
          <cx:pt idx="30485">0</cx:pt>
          <cx:pt idx="30486">0</cx:pt>
          <cx:pt idx="30487">3900</cx:pt>
          <cx:pt idx="30488">3400</cx:pt>
          <cx:pt idx="30489">2200</cx:pt>
          <cx:pt idx="30490">1500</cx:pt>
          <cx:pt idx="30491">6600</cx:pt>
          <cx:pt idx="30492">2800</cx:pt>
          <cx:pt idx="30493">2400</cx:pt>
          <cx:pt idx="30494">3100</cx:pt>
          <cx:pt idx="30495">23300</cx:pt>
          <cx:pt idx="30496">3000</cx:pt>
          <cx:pt idx="30497">4100</cx:pt>
          <cx:pt idx="30498">3400</cx:pt>
          <cx:pt idx="30499">3300</cx:pt>
          <cx:pt idx="30500">2600</cx:pt>
          <cx:pt idx="30501">2000</cx:pt>
          <cx:pt idx="30502">2300</cx:pt>
          <cx:pt idx="30503">1700</cx:pt>
          <cx:pt idx="30504">1500</cx:pt>
          <cx:pt idx="30505">2900</cx:pt>
          <cx:pt idx="30506">1600</cx:pt>
          <cx:pt idx="30507">2600</cx:pt>
          <cx:pt idx="30508">3600</cx:pt>
          <cx:pt idx="30509">1400</cx:pt>
          <cx:pt idx="30510">1900</cx:pt>
          <cx:pt idx="30511">0</cx:pt>
          <cx:pt idx="30512">0</cx:pt>
          <cx:pt idx="30513">0</cx:pt>
          <cx:pt idx="30514">0</cx:pt>
          <cx:pt idx="30515">100</cx:pt>
          <cx:pt idx="30516">0</cx:pt>
          <cx:pt idx="30517">0</cx:pt>
          <cx:pt idx="30518">0</cx:pt>
          <cx:pt idx="30519">0</cx:pt>
          <cx:pt idx="30520">0</cx:pt>
          <cx:pt idx="30521">0</cx:pt>
          <cx:pt idx="30522">0</cx:pt>
          <cx:pt idx="30523">100</cx:pt>
          <cx:pt idx="30524">3800</cx:pt>
          <cx:pt idx="30525">5000</cx:pt>
          <cx:pt idx="30526">4300</cx:pt>
          <cx:pt idx="30527">6300</cx:pt>
          <cx:pt idx="30528">5400</cx:pt>
          <cx:pt idx="30529">2100</cx:pt>
          <cx:pt idx="30530">5700</cx:pt>
          <cx:pt idx="30531">800</cx:pt>
          <cx:pt idx="30532">4600</cx:pt>
          <cx:pt idx="30533">0</cx:pt>
          <cx:pt idx="30534">1000</cx:pt>
          <cx:pt idx="30535">1400</cx:pt>
          <cx:pt idx="30536">4600</cx:pt>
          <cx:pt idx="30537">8700</cx:pt>
          <cx:pt idx="30538">9500</cx:pt>
          <cx:pt idx="30539">4300</cx:pt>
          <cx:pt idx="30540">4600</cx:pt>
          <cx:pt idx="30541">3100</cx:pt>
          <cx:pt idx="30542">3700</cx:pt>
          <cx:pt idx="30543">3400</cx:pt>
          <cx:pt idx="30544">3900</cx:pt>
          <cx:pt idx="30545">7900</cx:pt>
          <cx:pt idx="30546">7700</cx:pt>
          <cx:pt idx="30547">8600</cx:pt>
          <cx:pt idx="30548">700</cx:pt>
          <cx:pt idx="30549">800</cx:pt>
          <cx:pt idx="30550">1200</cx:pt>
          <cx:pt idx="30551">100</cx:pt>
          <cx:pt idx="30552">0</cx:pt>
          <cx:pt idx="30553">0</cx:pt>
          <cx:pt idx="30554">0</cx:pt>
          <cx:pt idx="30555">0</cx:pt>
          <cx:pt idx="30556">100</cx:pt>
          <cx:pt idx="30557">100</cx:pt>
          <cx:pt idx="30558">0</cx:pt>
          <cx:pt idx="30559">2300</cx:pt>
          <cx:pt idx="30560">2700</cx:pt>
          <cx:pt idx="30561">2900</cx:pt>
          <cx:pt idx="30562">4600</cx:pt>
          <cx:pt idx="30563">2000</cx:pt>
          <cx:pt idx="30564">2800</cx:pt>
          <cx:pt idx="30565">4500</cx:pt>
          <cx:pt idx="30566">4600</cx:pt>
          <cx:pt idx="30567">4600</cx:pt>
          <cx:pt idx="30568">4700</cx:pt>
          <cx:pt idx="30569">4800</cx:pt>
          <cx:pt idx="30570">4200</cx:pt>
          <cx:pt idx="30571">2900</cx:pt>
          <cx:pt idx="30572">1900</cx:pt>
          <cx:pt idx="30573">1800</cx:pt>
          <cx:pt idx="30574">1900</cx:pt>
          <cx:pt idx="30575">6000</cx:pt>
          <cx:pt idx="30576">1600</cx:pt>
          <cx:pt idx="30577">1500</cx:pt>
          <cx:pt idx="30578">1300</cx:pt>
          <cx:pt idx="30579">1100</cx:pt>
          <cx:pt idx="30580">1200</cx:pt>
          <cx:pt idx="30581">1900</cx:pt>
          <cx:pt idx="30582">1500</cx:pt>
          <cx:pt idx="30583">1200</cx:pt>
          <cx:pt idx="30584">2800</cx:pt>
          <cx:pt idx="30585">3900</cx:pt>
          <cx:pt idx="30586">3700</cx:pt>
          <cx:pt idx="30587">4300</cx:pt>
          <cx:pt idx="30588">4500</cx:pt>
          <cx:pt idx="30589">2100</cx:pt>
          <cx:pt idx="30590">5700</cx:pt>
          <cx:pt idx="30591">6600</cx:pt>
          <cx:pt idx="30592">6700</cx:pt>
          <cx:pt idx="30593">3600</cx:pt>
          <cx:pt idx="30594">2300</cx:pt>
          <cx:pt idx="30595">2300</cx:pt>
          <cx:pt idx="30596">900</cx:pt>
          <cx:pt idx="30597">1500</cx:pt>
          <cx:pt idx="30598">1200</cx:pt>
          <cx:pt idx="30599">3200</cx:pt>
          <cx:pt idx="30600">2600</cx:pt>
          <cx:pt idx="30601">2500</cx:pt>
          <cx:pt idx="30602">2700</cx:pt>
          <cx:pt idx="30603">2500</cx:pt>
          <cx:pt idx="30604">2100</cx:pt>
          <cx:pt idx="30605">2600</cx:pt>
          <cx:pt idx="30606">1800</cx:pt>
          <cx:pt idx="30607">2100</cx:pt>
          <cx:pt idx="30608">1400</cx:pt>
          <cx:pt idx="30609">1800</cx:pt>
          <cx:pt idx="30610">1500</cx:pt>
          <cx:pt idx="30611">1800</cx:pt>
          <cx:pt idx="30612">1300</cx:pt>
          <cx:pt idx="30613">1400</cx:pt>
          <cx:pt idx="30614">1800</cx:pt>
          <cx:pt idx="30615">1500</cx:pt>
          <cx:pt idx="30616">1400</cx:pt>
          <cx:pt idx="30617">1500</cx:pt>
          <cx:pt idx="30618">1300</cx:pt>
          <cx:pt idx="30619">1300</cx:pt>
          <cx:pt idx="30620">2100</cx:pt>
          <cx:pt idx="30621">1400</cx:pt>
          <cx:pt idx="30622">1800</cx:pt>
          <cx:pt idx="30623">2200</cx:pt>
          <cx:pt idx="30624">2100</cx:pt>
          <cx:pt idx="30625">1000</cx:pt>
          <cx:pt idx="30626">2300</cx:pt>
          <cx:pt idx="30627">200</cx:pt>
          <cx:pt idx="30628">100</cx:pt>
          <cx:pt idx="30629">300</cx:pt>
          <cx:pt idx="30630">1300</cx:pt>
          <cx:pt idx="30631">1600</cx:pt>
          <cx:pt idx="30632">4800</cx:pt>
          <cx:pt idx="30633">4100</cx:pt>
          <cx:pt idx="30634">4300</cx:pt>
          <cx:pt idx="30635">4500</cx:pt>
          <cx:pt idx="30636">3500</cx:pt>
          <cx:pt idx="30637">4200</cx:pt>
          <cx:pt idx="30638">5200</cx:pt>
          <cx:pt idx="30639">3600</cx:pt>
          <cx:pt idx="30640">4900</cx:pt>
          <cx:pt idx="30641">4000</cx:pt>
          <cx:pt idx="30642">3900</cx:pt>
          <cx:pt idx="30643">4300</cx:pt>
          <cx:pt idx="30644">7000</cx:pt>
          <cx:pt idx="30645">3300</cx:pt>
          <cx:pt idx="30646">4600</cx:pt>
          <cx:pt idx="30647">4300</cx:pt>
          <cx:pt idx="30648">4000</cx:pt>
          <cx:pt idx="30649">2700</cx:pt>
          <cx:pt idx="30650">3000</cx:pt>
          <cx:pt idx="30651">100</cx:pt>
          <cx:pt idx="30652">6600</cx:pt>
          <cx:pt idx="30653">4600</cx:pt>
          <cx:pt idx="30654">4700</cx:pt>
          <cx:pt idx="30655">5900</cx:pt>
          <cx:pt idx="30656">500</cx:pt>
          <cx:pt idx="30657">900</cx:pt>
          <cx:pt idx="30658">500</cx:pt>
          <cx:pt idx="30659">1000</cx:pt>
          <cx:pt idx="30660">1200</cx:pt>
          <cx:pt idx="30661">600</cx:pt>
          <cx:pt idx="30662">1100</cx:pt>
          <cx:pt idx="30663">1000</cx:pt>
          <cx:pt idx="30664">1400</cx:pt>
          <cx:pt idx="30665">1300</cx:pt>
          <cx:pt idx="30666">900</cx:pt>
          <cx:pt idx="30667">1700</cx:pt>
          <cx:pt idx="30668">7600</cx:pt>
          <cx:pt idx="30669">4300</cx:pt>
          <cx:pt idx="30670">4200</cx:pt>
          <cx:pt idx="30671">4400</cx:pt>
          <cx:pt idx="30672">3600</cx:pt>
          <cx:pt idx="30673">2900</cx:pt>
          <cx:pt idx="30674">4100</cx:pt>
          <cx:pt idx="30675">4400</cx:pt>
          <cx:pt idx="30676">3700</cx:pt>
          <cx:pt idx="30677">4000</cx:pt>
          <cx:pt idx="30678">3600</cx:pt>
          <cx:pt idx="30679">3800</cx:pt>
          <cx:pt idx="30680">600</cx:pt>
          <cx:pt idx="30681">800</cx:pt>
          <cx:pt idx="30682">700</cx:pt>
          <cx:pt idx="30683">700</cx:pt>
          <cx:pt idx="30684">1500</cx:pt>
          <cx:pt idx="30685">0</cx:pt>
          <cx:pt idx="30686">300</cx:pt>
          <cx:pt idx="30687">500</cx:pt>
          <cx:pt idx="30688">800</cx:pt>
          <cx:pt idx="30689">300</cx:pt>
          <cx:pt idx="30690">500</cx:pt>
          <cx:pt idx="30691">600</cx:pt>
          <cx:pt idx="30692">1100</cx:pt>
          <cx:pt idx="30693">1800</cx:pt>
          <cx:pt idx="30694">1500</cx:pt>
          <cx:pt idx="30695">1600</cx:pt>
          <cx:pt idx="30696">2200</cx:pt>
          <cx:pt idx="30697">200</cx:pt>
          <cx:pt idx="30698">1300</cx:pt>
          <cx:pt idx="30699">1300</cx:pt>
          <cx:pt idx="30700">800</cx:pt>
          <cx:pt idx="30701">1100</cx:pt>
          <cx:pt idx="30702">1500</cx:pt>
          <cx:pt idx="30703">1500</cx:pt>
          <cx:pt idx="30704">1200</cx:pt>
          <cx:pt idx="30705">1500</cx:pt>
          <cx:pt idx="30706">1400</cx:pt>
          <cx:pt idx="30707">700</cx:pt>
          <cx:pt idx="30708">200</cx:pt>
          <cx:pt idx="30709">1000</cx:pt>
          <cx:pt idx="30710">3300</cx:pt>
          <cx:pt idx="30711">2100</cx:pt>
          <cx:pt idx="30712">2600</cx:pt>
          <cx:pt idx="30713">1800</cx:pt>
          <cx:pt idx="30714">2300</cx:pt>
          <cx:pt idx="30715">2100</cx:pt>
          <cx:pt idx="30716">100</cx:pt>
          <cx:pt idx="30717">0</cx:pt>
          <cx:pt idx="30718">0</cx:pt>
          <cx:pt idx="30719">0</cx:pt>
          <cx:pt idx="30720">0</cx:pt>
          <cx:pt idx="30721">0</cx:pt>
          <cx:pt idx="30722">100</cx:pt>
          <cx:pt idx="30723">0</cx:pt>
          <cx:pt idx="30724">100</cx:pt>
          <cx:pt idx="30725">0</cx:pt>
          <cx:pt idx="30726">100</cx:pt>
          <cx:pt idx="30727">0</cx:pt>
          <cx:pt idx="30728">7900</cx:pt>
          <cx:pt idx="30729">9400</cx:pt>
          <cx:pt idx="30730">11000</cx:pt>
          <cx:pt idx="30731">7500</cx:pt>
          <cx:pt idx="30732">8500</cx:pt>
          <cx:pt idx="30733">7500</cx:pt>
          <cx:pt idx="30734">8000</cx:pt>
          <cx:pt idx="30735">7700</cx:pt>
          <cx:pt idx="30736">7800</cx:pt>
          <cx:pt idx="30737">9200</cx:pt>
          <cx:pt idx="30738">7800</cx:pt>
          <cx:pt idx="30739">7900</cx:pt>
          <cx:pt idx="30740">1700</cx:pt>
          <cx:pt idx="30741">1300</cx:pt>
          <cx:pt idx="30742">1300</cx:pt>
          <cx:pt idx="30743">200</cx:pt>
          <cx:pt idx="30744">300</cx:pt>
          <cx:pt idx="30745">0</cx:pt>
          <cx:pt idx="30746">600</cx:pt>
          <cx:pt idx="30747">3900</cx:pt>
          <cx:pt idx="30748">4600</cx:pt>
          <cx:pt idx="30749">5500</cx:pt>
          <cx:pt idx="30750">4800</cx:pt>
          <cx:pt idx="30751">4800</cx:pt>
          <cx:pt idx="30752">3300</cx:pt>
          <cx:pt idx="30753">3000</cx:pt>
          <cx:pt idx="30754">2600</cx:pt>
          <cx:pt idx="30755">3200</cx:pt>
          <cx:pt idx="30756">2900</cx:pt>
          <cx:pt idx="30757">3100</cx:pt>
          <cx:pt idx="30758">4000</cx:pt>
          <cx:pt idx="30759">4100</cx:pt>
          <cx:pt idx="30760">3700</cx:pt>
          <cx:pt idx="30761">2800</cx:pt>
          <cx:pt idx="30762">2300</cx:pt>
          <cx:pt idx="30763">2300</cx:pt>
          <cx:pt idx="30764">700</cx:pt>
          <cx:pt idx="30765">3100</cx:pt>
          <cx:pt idx="30766">3400</cx:pt>
          <cx:pt idx="30767">3700</cx:pt>
          <cx:pt idx="30768">3400</cx:pt>
          <cx:pt idx="30769">3100</cx:pt>
          <cx:pt idx="30770">800</cx:pt>
          <cx:pt idx="30771">1000</cx:pt>
          <cx:pt idx="30772">1100</cx:pt>
          <cx:pt idx="30773">1600</cx:pt>
          <cx:pt idx="30774">3200</cx:pt>
          <cx:pt idx="30775">3200</cx:pt>
          <cx:pt idx="30776">3300</cx:pt>
          <cx:pt idx="30777">4000</cx:pt>
          <cx:pt idx="30778">3300</cx:pt>
          <cx:pt idx="30779">2900</cx:pt>
          <cx:pt idx="30780">3500</cx:pt>
          <cx:pt idx="30781">2800</cx:pt>
          <cx:pt idx="30782">5400</cx:pt>
          <cx:pt idx="30783">3300</cx:pt>
          <cx:pt idx="30784">1700</cx:pt>
          <cx:pt idx="30785">1900</cx:pt>
          <cx:pt idx="30786">1400</cx:pt>
          <cx:pt idx="30787">100</cx:pt>
          <cx:pt idx="30788">800</cx:pt>
          <cx:pt idx="30789">1600</cx:pt>
          <cx:pt idx="30790">4500</cx:pt>
          <cx:pt idx="30791">7500</cx:pt>
          <cx:pt idx="30792">4500</cx:pt>
          <cx:pt idx="30793">4100</cx:pt>
          <cx:pt idx="30794">4300</cx:pt>
          <cx:pt idx="30795">3800</cx:pt>
          <cx:pt idx="30796">3100</cx:pt>
          <cx:pt idx="30797">2800</cx:pt>
          <cx:pt idx="30798">3700</cx:pt>
          <cx:pt idx="30799">1700</cx:pt>
          <cx:pt idx="30800">3400</cx:pt>
          <cx:pt idx="30801">3000</cx:pt>
          <cx:pt idx="30802">2400</cx:pt>
          <cx:pt idx="30803">4600</cx:pt>
          <cx:pt idx="30804">3300</cx:pt>
          <cx:pt idx="30805">3000</cx:pt>
          <cx:pt idx="30806">3800</cx:pt>
          <cx:pt idx="30807">2300</cx:pt>
          <cx:pt idx="30808">3400</cx:pt>
          <cx:pt idx="30809">3100</cx:pt>
          <cx:pt idx="30810">2200</cx:pt>
          <cx:pt idx="30811">0</cx:pt>
          <cx:pt idx="30812">0</cx:pt>
          <cx:pt idx="30813">0</cx:pt>
          <cx:pt idx="30814">0</cx:pt>
          <cx:pt idx="30815">0</cx:pt>
          <cx:pt idx="30816">0</cx:pt>
          <cx:pt idx="30817">0</cx:pt>
          <cx:pt idx="30818">0</cx:pt>
          <cx:pt idx="30819">0</cx:pt>
          <cx:pt idx="30820">0</cx:pt>
          <cx:pt idx="30821">100</cx:pt>
          <cx:pt idx="30822">0</cx:pt>
          <cx:pt idx="30823">2200</cx:pt>
          <cx:pt idx="30824">2500</cx:pt>
          <cx:pt idx="30825">2800</cx:pt>
          <cx:pt idx="30826">2700</cx:pt>
          <cx:pt idx="30827">2200</cx:pt>
          <cx:pt idx="30828">3400</cx:pt>
          <cx:pt idx="30829">2400</cx:pt>
          <cx:pt idx="30830">2100</cx:pt>
          <cx:pt idx="30831">2200</cx:pt>
          <cx:pt idx="30832">2700</cx:pt>
          <cx:pt idx="30833">2800</cx:pt>
          <cx:pt idx="30834">2900</cx:pt>
          <cx:pt idx="30835">1100</cx:pt>
          <cx:pt idx="30836">1300</cx:pt>
          <cx:pt idx="30837">1300</cx:pt>
          <cx:pt idx="30838">6600</cx:pt>
          <cx:pt idx="30839">13100</cx:pt>
          <cx:pt idx="30840">5500</cx:pt>
          <cx:pt idx="30841">1800</cx:pt>
          <cx:pt idx="30842">1100</cx:pt>
          <cx:pt idx="30843">1000</cx:pt>
          <cx:pt idx="30844">500</cx:pt>
          <cx:pt idx="30845">500</cx:pt>
          <cx:pt idx="30846">400</cx:pt>
          <cx:pt idx="30847">4600</cx:pt>
          <cx:pt idx="30848">4600</cx:pt>
          <cx:pt idx="30849">4200</cx:pt>
          <cx:pt idx="30850">4100</cx:pt>
          <cx:pt idx="30851">3500</cx:pt>
          <cx:pt idx="30852">3400</cx:pt>
          <cx:pt idx="30853">3900</cx:pt>
          <cx:pt idx="30854">2700</cx:pt>
          <cx:pt idx="30855">3400</cx:pt>
          <cx:pt idx="30856">1100</cx:pt>
          <cx:pt idx="30857">1500</cx:pt>
          <cx:pt idx="30858">1900</cx:pt>
          <cx:pt idx="30859">4200</cx:pt>
          <cx:pt idx="30860">5200</cx:pt>
          <cx:pt idx="30861">7800</cx:pt>
          <cx:pt idx="30862">6200</cx:pt>
          <cx:pt idx="30863">5800</cx:pt>
          <cx:pt idx="30864">8400</cx:pt>
          <cx:pt idx="30865">5000</cx:pt>
          <cx:pt idx="30866">3900</cx:pt>
          <cx:pt idx="30867">4800</cx:pt>
          <cx:pt idx="30868">5600</cx:pt>
          <cx:pt idx="30869">4100</cx:pt>
          <cx:pt idx="30870">4600</cx:pt>
          <cx:pt idx="30871">3900</cx:pt>
          <cx:pt idx="30872">4400</cx:pt>
          <cx:pt idx="30873">2900</cx:pt>
          <cx:pt idx="30874">2800</cx:pt>
          <cx:pt idx="30875">1900</cx:pt>
          <cx:pt idx="30876">2500</cx:pt>
          <cx:pt idx="30877">3100</cx:pt>
          <cx:pt idx="30878">3700</cx:pt>
          <cx:pt idx="30879">3300</cx:pt>
          <cx:pt idx="30880">4300</cx:pt>
          <cx:pt idx="30881">3300</cx:pt>
          <cx:pt idx="30882">3600</cx:pt>
          <cx:pt idx="30883">2300</cx:pt>
          <cx:pt idx="30884">3300</cx:pt>
          <cx:pt idx="30885">2100</cx:pt>
          <cx:pt idx="30886">2900</cx:pt>
          <cx:pt idx="30887">1900</cx:pt>
          <cx:pt idx="30888">700</cx:pt>
          <cx:pt idx="30889">200</cx:pt>
          <cx:pt idx="30890">0</cx:pt>
          <cx:pt idx="30891">0</cx:pt>
          <cx:pt idx="30892">0</cx:pt>
          <cx:pt idx="30893">100</cx:pt>
          <cx:pt idx="30894">0</cx:pt>
          <cx:pt idx="30895">3400</cx:pt>
          <cx:pt idx="30896">3500</cx:pt>
          <cx:pt idx="30897">4700</cx:pt>
          <cx:pt idx="30898">4300</cx:pt>
          <cx:pt idx="30899">3500</cx:pt>
          <cx:pt idx="30900">2900</cx:pt>
          <cx:pt idx="30901">4200</cx:pt>
          <cx:pt idx="30902">2700</cx:pt>
          <cx:pt idx="30903">3600</cx:pt>
          <cx:pt idx="30904">2800</cx:pt>
          <cx:pt idx="30905">3200</cx:pt>
          <cx:pt idx="30906">3400</cx:pt>
          <cx:pt idx="30907">2500</cx:pt>
          <cx:pt idx="30908">4500</cx:pt>
          <cx:pt idx="30909">2600</cx:pt>
          <cx:pt idx="30910">4500</cx:pt>
          <cx:pt idx="30911">3500</cx:pt>
          <cx:pt idx="30912">3600</cx:pt>
          <cx:pt idx="30913">3300</cx:pt>
          <cx:pt idx="30914">3100</cx:pt>
          <cx:pt idx="30915">2300</cx:pt>
          <cx:pt idx="30916">3200</cx:pt>
          <cx:pt idx="30917">3100</cx:pt>
          <cx:pt idx="30918">3900</cx:pt>
          <cx:pt idx="30919">3500</cx:pt>
          <cx:pt idx="30920">2300</cx:pt>
          <cx:pt idx="30921">1800</cx:pt>
          <cx:pt idx="30922">1100</cx:pt>
          <cx:pt idx="30923">1800</cx:pt>
          <cx:pt idx="30924">1700</cx:pt>
          <cx:pt idx="30925">2400</cx:pt>
          <cx:pt idx="30926">3000</cx:pt>
          <cx:pt idx="30927">2300</cx:pt>
          <cx:pt idx="30928">3000</cx:pt>
          <cx:pt idx="30929">2600</cx:pt>
          <cx:pt idx="30930">2800</cx:pt>
          <cx:pt idx="30931">5400</cx:pt>
          <cx:pt idx="30932">5800</cx:pt>
          <cx:pt idx="30933">4900</cx:pt>
          <cx:pt idx="30934">3300</cx:pt>
          <cx:pt idx="30935">100</cx:pt>
          <cx:pt idx="30936">200</cx:pt>
          <cx:pt idx="30937">0</cx:pt>
          <cx:pt idx="30938">700</cx:pt>
          <cx:pt idx="30939">5100</cx:pt>
          <cx:pt idx="30940">4200</cx:pt>
          <cx:pt idx="30941">3500</cx:pt>
          <cx:pt idx="30942">2900</cx:pt>
          <cx:pt idx="30943">2600</cx:pt>
          <cx:pt idx="30944">900</cx:pt>
          <cx:pt idx="30945">1000</cx:pt>
          <cx:pt idx="30946">900</cx:pt>
          <cx:pt idx="30947">900</cx:pt>
          <cx:pt idx="30948">800</cx:pt>
          <cx:pt idx="30949">800</cx:pt>
          <cx:pt idx="30950">800</cx:pt>
          <cx:pt idx="30951">700</cx:pt>
          <cx:pt idx="30952">600</cx:pt>
          <cx:pt idx="30953">800</cx:pt>
          <cx:pt idx="30954">3400</cx:pt>
          <cx:pt idx="30955">3800</cx:pt>
          <cx:pt idx="30956">5700</cx:pt>
          <cx:pt idx="30957">4600</cx:pt>
          <cx:pt idx="30958">1600</cx:pt>
          <cx:pt idx="30959">3400</cx:pt>
          <cx:pt idx="30960">2100</cx:pt>
          <cx:pt idx="30961">3500</cx:pt>
          <cx:pt idx="30962">3200</cx:pt>
          <cx:pt idx="30963">1800</cx:pt>
          <cx:pt idx="30964">2400</cx:pt>
          <cx:pt idx="30965">1600</cx:pt>
          <cx:pt idx="30966">1900</cx:pt>
          <cx:pt idx="30967">1800</cx:pt>
          <cx:pt idx="30968">1100</cx:pt>
          <cx:pt idx="30969">900</cx:pt>
          <cx:pt idx="30970">1200</cx:pt>
          <cx:pt idx="30971">1100</cx:pt>
          <cx:pt idx="30972">1300</cx:pt>
          <cx:pt idx="30973">1100</cx:pt>
          <cx:pt idx="30974">1400</cx:pt>
          <cx:pt idx="30975">1200</cx:pt>
          <cx:pt idx="30976">900</cx:pt>
          <cx:pt idx="30977">1200</cx:pt>
          <cx:pt idx="30978">1200</cx:pt>
          <cx:pt idx="30979">600</cx:pt>
          <cx:pt idx="30980">200</cx:pt>
          <cx:pt idx="30981">200</cx:pt>
          <cx:pt idx="30982">0</cx:pt>
          <cx:pt idx="30983">100</cx:pt>
          <cx:pt idx="30984">600</cx:pt>
          <cx:pt idx="30985">5100</cx:pt>
          <cx:pt idx="30986">4100</cx:pt>
          <cx:pt idx="30987">4200</cx:pt>
          <cx:pt idx="30988">3900</cx:pt>
          <cx:pt idx="30989">4300</cx:pt>
          <cx:pt idx="30990">3400</cx:pt>
          <cx:pt idx="30991">3400</cx:pt>
          <cx:pt idx="30992">3800</cx:pt>
          <cx:pt idx="30993">2300</cx:pt>
          <cx:pt idx="30994">1700</cx:pt>
          <cx:pt idx="30995">1200</cx:pt>
          <cx:pt idx="30996">700</cx:pt>
          <cx:pt idx="30997">100</cx:pt>
          <cx:pt idx="30998">2400</cx:pt>
          <cx:pt idx="30999">3600</cx:pt>
          <cx:pt idx="31000">5200</cx:pt>
          <cx:pt idx="31001">5600</cx:pt>
          <cx:pt idx="31002">3400</cx:pt>
          <cx:pt idx="31003">3600</cx:pt>
          <cx:pt idx="31004">5100</cx:pt>
          <cx:pt idx="31005">2300</cx:pt>
          <cx:pt idx="31006">3900</cx:pt>
          <cx:pt idx="31007">3300</cx:pt>
          <cx:pt idx="31008">4000</cx:pt>
          <cx:pt idx="31009">4200</cx:pt>
          <cx:pt idx="31010">3500</cx:pt>
          <cx:pt idx="31011">5200</cx:pt>
          <cx:pt idx="31012">6700</cx:pt>
          <cx:pt idx="31013">7200</cx:pt>
          <cx:pt idx="31014">6800</cx:pt>
          <cx:pt idx="31015">5600</cx:pt>
          <cx:pt idx="31016">7900</cx:pt>
          <cx:pt idx="31017">9100</cx:pt>
          <cx:pt idx="31018">9300</cx:pt>
          <cx:pt idx="31019">6500</cx:pt>
          <cx:pt idx="31020">5000</cx:pt>
          <cx:pt idx="31021">8800</cx:pt>
          <cx:pt idx="31022">7400</cx:pt>
          <cx:pt idx="31023">5500</cx:pt>
          <cx:pt idx="31024">4500</cx:pt>
          <cx:pt idx="31025">4400</cx:pt>
          <cx:pt idx="31026">3900</cx:pt>
          <cx:pt idx="31027">3800</cx:pt>
          <cx:pt idx="31028">4400</cx:pt>
          <cx:pt idx="31029">4800</cx:pt>
          <cx:pt idx="31030">3600</cx:pt>
          <cx:pt idx="31031">3900</cx:pt>
          <cx:pt idx="31032">3700</cx:pt>
          <cx:pt idx="31033">3900</cx:pt>
          <cx:pt idx="31034">3300</cx:pt>
          <cx:pt idx="31035">3400</cx:pt>
          <cx:pt idx="31036">1800</cx:pt>
          <cx:pt idx="31037">8700</cx:pt>
          <cx:pt idx="31038">4700</cx:pt>
          <cx:pt idx="31039">3300</cx:pt>
          <cx:pt idx="31040">2000</cx:pt>
          <cx:pt idx="31041">800</cx:pt>
          <cx:pt idx="31042">6600</cx:pt>
          <cx:pt idx="31043">3600</cx:pt>
          <cx:pt idx="31044">4400</cx:pt>
          <cx:pt idx="31045">3100</cx:pt>
          <cx:pt idx="31046">3400</cx:pt>
          <cx:pt idx="31047">4100</cx:pt>
          <cx:pt idx="31048">3800</cx:pt>
          <cx:pt idx="31049">5500</cx:pt>
          <cx:pt idx="31050">9300</cx:pt>
          <cx:pt idx="31051">7500</cx:pt>
          <cx:pt idx="31052">4300</cx:pt>
          <cx:pt idx="31053">4400</cx:pt>
          <cx:pt idx="31054">4900</cx:pt>
          <cx:pt idx="31055">5100</cx:pt>
          <cx:pt idx="31056">5200</cx:pt>
          <cx:pt idx="31057">4500</cx:pt>
          <cx:pt idx="31058">5200</cx:pt>
          <cx:pt idx="31059">4500</cx:pt>
          <cx:pt idx="31060">1900</cx:pt>
          <cx:pt idx="31061">2000</cx:pt>
          <cx:pt idx="31062">1500</cx:pt>
          <cx:pt idx="31063">1600</cx:pt>
          <cx:pt idx="31064">700</cx:pt>
          <cx:pt idx="31065">200</cx:pt>
          <cx:pt idx="31066">100</cx:pt>
          <cx:pt idx="31067">300</cx:pt>
          <cx:pt idx="31068">1600</cx:pt>
          <cx:pt idx="31069">2700</cx:pt>
          <cx:pt idx="31070">1700</cx:pt>
          <cx:pt idx="31071">2000</cx:pt>
          <cx:pt idx="31072">2400</cx:pt>
          <cx:pt idx="31073">3500</cx:pt>
          <cx:pt idx="31074">3600</cx:pt>
          <cx:pt idx="31075">3400</cx:pt>
          <cx:pt idx="31076">2900</cx:pt>
          <cx:pt idx="31077">1900</cx:pt>
          <cx:pt idx="31078">1400</cx:pt>
          <cx:pt idx="31079">1500</cx:pt>
          <cx:pt idx="31080">1600</cx:pt>
          <cx:pt idx="31081">1800</cx:pt>
          <cx:pt idx="31082">1800</cx:pt>
          <cx:pt idx="31083">3000</cx:pt>
          <cx:pt idx="31084">2300</cx:pt>
          <cx:pt idx="31085">2600</cx:pt>
          <cx:pt idx="31086">2000</cx:pt>
          <cx:pt idx="31087">2900</cx:pt>
          <cx:pt idx="31088">2000</cx:pt>
          <cx:pt idx="31089">3200</cx:pt>
          <cx:pt idx="31090">3000</cx:pt>
          <cx:pt idx="31091">3000</cx:pt>
          <cx:pt idx="31092">2900</cx:pt>
          <cx:pt idx="31093">3900</cx:pt>
          <cx:pt idx="31094">3900</cx:pt>
          <cx:pt idx="31095">4100</cx:pt>
          <cx:pt idx="31096">2800</cx:pt>
          <cx:pt idx="31097">2300</cx:pt>
          <cx:pt idx="31098">2500</cx:pt>
          <cx:pt idx="31099">1300</cx:pt>
          <cx:pt idx="31100">0</cx:pt>
          <cx:pt idx="31101">100</cx:pt>
          <cx:pt idx="31102">0</cx:pt>
          <cx:pt idx="31103">0</cx:pt>
          <cx:pt idx="31104">200</cx:pt>
          <cx:pt idx="31105">4100</cx:pt>
          <cx:pt idx="31106">1700</cx:pt>
          <cx:pt idx="31107">1200</cx:pt>
          <cx:pt idx="31108">1100</cx:pt>
          <cx:pt idx="31109">3700</cx:pt>
          <cx:pt idx="31110">4400</cx:pt>
          <cx:pt idx="31111">3500</cx:pt>
          <cx:pt idx="31112">3800</cx:pt>
          <cx:pt idx="31113">4700</cx:pt>
          <cx:pt idx="31114">2800</cx:pt>
          <cx:pt idx="31115">3800</cx:pt>
          <cx:pt idx="31116">2800</cx:pt>
          <cx:pt idx="31117">2800</cx:pt>
          <cx:pt idx="31118">3800</cx:pt>
          <cx:pt idx="31119">9800</cx:pt>
          <cx:pt idx="31120">48900</cx:pt>
          <cx:pt idx="31121">6700</cx:pt>
          <cx:pt idx="31122">7100</cx:pt>
          <cx:pt idx="31123">5700</cx:pt>
          <cx:pt idx="31124">5200</cx:pt>
          <cx:pt idx="31125">7000</cx:pt>
          <cx:pt idx="31126">6700</cx:pt>
          <cx:pt idx="31127">7900</cx:pt>
          <cx:pt idx="31128">5600</cx:pt>
          <cx:pt idx="31129">5700</cx:pt>
          <cx:pt idx="31130">5600</cx:pt>
          <cx:pt idx="31131">5300</cx:pt>
          <cx:pt idx="31132">7200</cx:pt>
          <cx:pt idx="31133">2300</cx:pt>
          <cx:pt idx="31134">2600</cx:pt>
          <cx:pt idx="31135">2200</cx:pt>
          <cx:pt idx="31136">2000</cx:pt>
          <cx:pt idx="31137">1900</cx:pt>
          <cx:pt idx="31138">1500</cx:pt>
          <cx:pt idx="31139">700</cx:pt>
          <cx:pt idx="31140">0</cx:pt>
          <cx:pt idx="31141">0</cx:pt>
          <cx:pt idx="31142">2200</cx:pt>
          <cx:pt idx="31143">10600</cx:pt>
          <cx:pt idx="31144">5300</cx:pt>
          <cx:pt idx="31145">4900</cx:pt>
          <cx:pt idx="31146">2600</cx:pt>
          <cx:pt idx="31147">2400</cx:pt>
          <cx:pt idx="31148">2900</cx:pt>
          <cx:pt idx="31149">2400</cx:pt>
          <cx:pt idx="31150">2300</cx:pt>
          <cx:pt idx="31151">2800</cx:pt>
          <cx:pt idx="31152">2200</cx:pt>
          <cx:pt idx="31153">16000</cx:pt>
          <cx:pt idx="31154">2800</cx:pt>
          <cx:pt idx="31155">3400</cx:pt>
          <cx:pt idx="31156">2200</cx:pt>
          <cx:pt idx="31157">2700</cx:pt>
          <cx:pt idx="31158">2600</cx:pt>
          <cx:pt idx="31159">1500</cx:pt>
          <cx:pt idx="31160">2200</cx:pt>
          <cx:pt idx="31161">2100</cx:pt>
          <cx:pt idx="31162">2400</cx:pt>
          <cx:pt idx="31163">2800</cx:pt>
          <cx:pt idx="31164">2900</cx:pt>
          <cx:pt idx="31165">2300</cx:pt>
          <cx:pt idx="31166">4400</cx:pt>
          <cx:pt idx="31167">5400</cx:pt>
          <cx:pt idx="31168">4200</cx:pt>
          <cx:pt idx="31169">3000</cx:pt>
          <cx:pt idx="31170">4000</cx:pt>
          <cx:pt idx="31171">4000</cx:pt>
          <cx:pt idx="31172">4700</cx:pt>
          <cx:pt idx="31173">6700</cx:pt>
          <cx:pt idx="31174">3300</cx:pt>
          <cx:pt idx="31175">5800</cx:pt>
          <cx:pt idx="31176">4200</cx:pt>
          <cx:pt idx="31177">3700</cx:pt>
          <cx:pt idx="31178">400</cx:pt>
          <cx:pt idx="31179">3100</cx:pt>
          <cx:pt idx="31180">3300</cx:pt>
          <cx:pt idx="31181">4200</cx:pt>
          <cx:pt idx="31182">4000</cx:pt>
          <cx:pt idx="31183">1000</cx:pt>
          <cx:pt idx="31184">5900</cx:pt>
          <cx:pt idx="31185">3600</cx:pt>
          <cx:pt idx="31186">3900</cx:pt>
          <cx:pt idx="31187">3800</cx:pt>
          <cx:pt idx="31188">3300</cx:pt>
          <cx:pt idx="31189">3500</cx:pt>
          <cx:pt idx="31190">13400</cx:pt>
          <cx:pt idx="31191">5600</cx:pt>
          <cx:pt idx="31192">4600</cx:pt>
          <cx:pt idx="31193">4800</cx:pt>
          <cx:pt idx="31194">4800</cx:pt>
          <cx:pt idx="31195">4400</cx:pt>
          <cx:pt idx="31196">5700</cx:pt>
          <cx:pt idx="31197">4500</cx:pt>
          <cx:pt idx="31198">4900</cx:pt>
          <cx:pt idx="31199">4100</cx:pt>
          <cx:pt idx="31200">3400</cx:pt>
          <cx:pt idx="31201">3800</cx:pt>
          <cx:pt idx="31202">3100</cx:pt>
          <cx:pt idx="31203">5800</cx:pt>
          <cx:pt idx="31204">4100</cx:pt>
          <cx:pt idx="31205">4600</cx:pt>
          <cx:pt idx="31206">4600</cx:pt>
          <cx:pt idx="31207">3600</cx:pt>
          <cx:pt idx="31208">3400</cx:pt>
          <cx:pt idx="31209">2500</cx:pt>
          <cx:pt idx="31210">2500</cx:pt>
          <cx:pt idx="31211">3600</cx:pt>
          <cx:pt idx="31212">2800</cx:pt>
          <cx:pt idx="31213">3100</cx:pt>
          <cx:pt idx="31214">2000</cx:pt>
          <cx:pt idx="31215">2200</cx:pt>
          <cx:pt idx="31216">2100</cx:pt>
          <cx:pt idx="31217">3000</cx:pt>
          <cx:pt idx="31218">3700</cx:pt>
          <cx:pt idx="31219">6900</cx:pt>
          <cx:pt idx="31220">3700</cx:pt>
          <cx:pt idx="31221">2900</cx:pt>
          <cx:pt idx="31222">2200</cx:pt>
          <cx:pt idx="31223">2600</cx:pt>
          <cx:pt idx="31224">2800</cx:pt>
          <cx:pt idx="31225">2800</cx:pt>
          <cx:pt idx="31226">5100</cx:pt>
          <cx:pt idx="31227">5500</cx:pt>
          <cx:pt idx="31228">3500</cx:pt>
          <cx:pt idx="31229">5800</cx:pt>
          <cx:pt idx="31230">4100</cx:pt>
          <cx:pt idx="31231">4300</cx:pt>
          <cx:pt idx="31232">4300</cx:pt>
          <cx:pt idx="31233">4700</cx:pt>
          <cx:pt idx="31234">4400</cx:pt>
          <cx:pt idx="31235">3900</cx:pt>
          <cx:pt idx="31236">3900</cx:pt>
          <cx:pt idx="31237">4500</cx:pt>
          <cx:pt idx="31238">2600</cx:pt>
          <cx:pt idx="31239">5000</cx:pt>
          <cx:pt idx="31240">2900</cx:pt>
          <cx:pt idx="31241">3400</cx:pt>
          <cx:pt idx="31242">2600</cx:pt>
          <cx:pt idx="31243">2700</cx:pt>
          <cx:pt idx="31244">3700</cx:pt>
          <cx:pt idx="31245">3200</cx:pt>
          <cx:pt idx="31246">3400</cx:pt>
          <cx:pt idx="31247">3800</cx:pt>
          <cx:pt idx="31248">3600</cx:pt>
          <cx:pt idx="31249">2900</cx:pt>
          <cx:pt idx="31250">2200</cx:pt>
          <cx:pt idx="31251">2500</cx:pt>
          <cx:pt idx="31252">2300</cx:pt>
          <cx:pt idx="31253">2900</cx:pt>
          <cx:pt idx="31254">2400</cx:pt>
          <cx:pt idx="31255">2200</cx:pt>
          <cx:pt idx="31256">1600</cx:pt>
          <cx:pt idx="31257">2000</cx:pt>
          <cx:pt idx="31258">1900</cx:pt>
          <cx:pt idx="31259">2200</cx:pt>
          <cx:pt idx="31260">2000</cx:pt>
          <cx:pt idx="31261">2300</cx:pt>
          <cx:pt idx="31262">2200</cx:pt>
          <cx:pt idx="31263">2400</cx:pt>
          <cx:pt idx="31264">2700</cx:pt>
          <cx:pt idx="31265">2300</cx:pt>
          <cx:pt idx="31266">2000</cx:pt>
          <cx:pt idx="31267">1800</cx:pt>
          <cx:pt idx="31268">2000</cx:pt>
          <cx:pt idx="31269">2400</cx:pt>
          <cx:pt idx="31270">2600</cx:pt>
          <cx:pt idx="31271">2300</cx:pt>
          <cx:pt idx="31272">3100</cx:pt>
          <cx:pt idx="31273">2700</cx:pt>
          <cx:pt idx="31274">2600</cx:pt>
          <cx:pt idx="31275">3700</cx:pt>
          <cx:pt idx="31276">3700</cx:pt>
          <cx:pt idx="31277">2200</cx:pt>
          <cx:pt idx="31278">4300</cx:pt>
          <cx:pt idx="31279">2200</cx:pt>
          <cx:pt idx="31280">5100</cx:pt>
          <cx:pt idx="31281">3600</cx:pt>
          <cx:pt idx="31282">5000</cx:pt>
          <cx:pt idx="31283">3700</cx:pt>
          <cx:pt idx="31284">3800</cx:pt>
          <cx:pt idx="31285">4100</cx:pt>
          <cx:pt idx="31286">1700</cx:pt>
          <cx:pt idx="31287">1600</cx:pt>
          <cx:pt idx="31288">2200</cx:pt>
          <cx:pt idx="31289">1600</cx:pt>
          <cx:pt idx="31290">3200</cx:pt>
          <cx:pt idx="31291">2600</cx:pt>
          <cx:pt idx="31292">2200</cx:pt>
          <cx:pt idx="31293">3100</cx:pt>
          <cx:pt idx="31294">2900</cx:pt>
          <cx:pt idx="31295">2500</cx:pt>
          <cx:pt idx="31296">2000</cx:pt>
          <cx:pt idx="31297">1600</cx:pt>
          <cx:pt idx="31298">5700</cx:pt>
          <cx:pt idx="31299">5900</cx:pt>
          <cx:pt idx="31300">7000</cx:pt>
          <cx:pt idx="31301">5400</cx:pt>
          <cx:pt idx="31302">5200</cx:pt>
          <cx:pt idx="31303">5000</cx:pt>
          <cx:pt idx="31304">6500</cx:pt>
          <cx:pt idx="31305">6200</cx:pt>
          <cx:pt idx="31306">8900</cx:pt>
          <cx:pt idx="31307">9000</cx:pt>
          <cx:pt idx="31308">7100</cx:pt>
          <cx:pt idx="31309">6900</cx:pt>
          <cx:pt idx="31310">1800</cx:pt>
          <cx:pt idx="31311">2200</cx:pt>
          <cx:pt idx="31312">1400</cx:pt>
          <cx:pt idx="31313">2300</cx:pt>
          <cx:pt idx="31314">2700</cx:pt>
          <cx:pt idx="31315">2500</cx:pt>
          <cx:pt idx="31316">2600</cx:pt>
          <cx:pt idx="31317">2300</cx:pt>
          <cx:pt idx="31318">1900</cx:pt>
          <cx:pt idx="31319">3200</cx:pt>
          <cx:pt idx="31320">2700</cx:pt>
          <cx:pt idx="31321">3300</cx:pt>
          <cx:pt idx="31322">1400</cx:pt>
          <cx:pt idx="31323">4000</cx:pt>
          <cx:pt idx="31324">3500</cx:pt>
          <cx:pt idx="31325">2900</cx:pt>
          <cx:pt idx="31326">4600</cx:pt>
          <cx:pt idx="31327">4000</cx:pt>
          <cx:pt idx="31328">6500</cx:pt>
          <cx:pt idx="31329">5100</cx:pt>
          <cx:pt idx="31330">8300</cx:pt>
          <cx:pt idx="31331">11000</cx:pt>
          <cx:pt idx="31332">4400</cx:pt>
          <cx:pt idx="31333">2600</cx:pt>
          <cx:pt idx="31334">3600</cx:pt>
          <cx:pt idx="31335">500</cx:pt>
          <cx:pt idx="31336">3800</cx:pt>
          <cx:pt idx="31337">6000</cx:pt>
          <cx:pt idx="31338">6600</cx:pt>
          <cx:pt idx="31339">4600</cx:pt>
          <cx:pt idx="31340">4900</cx:pt>
          <cx:pt idx="31341">5200</cx:pt>
          <cx:pt idx="31342">4600</cx:pt>
          <cx:pt idx="31343">3600</cx:pt>
          <cx:pt idx="31344">2100</cx:pt>
          <cx:pt idx="31345">2600</cx:pt>
          <cx:pt idx="31346">6000</cx:pt>
          <cx:pt idx="31347">2300</cx:pt>
          <cx:pt idx="31348">2300</cx:pt>
          <cx:pt idx="31349">2000</cx:pt>
          <cx:pt idx="31350">2200</cx:pt>
          <cx:pt idx="31351">4000</cx:pt>
          <cx:pt idx="31352">35000</cx:pt>
          <cx:pt idx="31353">2500</cx:pt>
          <cx:pt idx="31354">5000</cx:pt>
          <cx:pt idx="31355">3800</cx:pt>
          <cx:pt idx="31356">2600</cx:pt>
          <cx:pt idx="31357">4000</cx:pt>
          <cx:pt idx="31358">2800</cx:pt>
          <cx:pt idx="31359">3800</cx:pt>
          <cx:pt idx="31360">3700</cx:pt>
          <cx:pt idx="31361">3700</cx:pt>
          <cx:pt idx="31362">4000</cx:pt>
          <cx:pt idx="31363">3600</cx:pt>
          <cx:pt idx="31364">4200</cx:pt>
          <cx:pt idx="31365">6300</cx:pt>
          <cx:pt idx="31366">2000</cx:pt>
          <cx:pt idx="31367">0</cx:pt>
          <cx:pt idx="31368">200</cx:pt>
          <cx:pt idx="31369">0</cx:pt>
          <cx:pt idx="31370">900</cx:pt>
          <cx:pt idx="31371">1000</cx:pt>
          <cx:pt idx="31372">800</cx:pt>
          <cx:pt idx="31373">900</cx:pt>
          <cx:pt idx="31374">1000</cx:pt>
          <cx:pt idx="31375">800</cx:pt>
          <cx:pt idx="31376">900</cx:pt>
          <cx:pt idx="31377">800</cx:pt>
          <cx:pt idx="31378">800</cx:pt>
          <cx:pt idx="31379">900</cx:pt>
          <cx:pt idx="31380">700</cx:pt>
          <cx:pt idx="31381">800</cx:pt>
          <cx:pt idx="31382">4100</cx:pt>
          <cx:pt idx="31383">4600</cx:pt>
          <cx:pt idx="31384">8200</cx:pt>
          <cx:pt idx="31385">3600</cx:pt>
          <cx:pt idx="31386">41300</cx:pt>
          <cx:pt idx="31387">5900</cx:pt>
          <cx:pt idx="31388">600</cx:pt>
          <cx:pt idx="31389">2700</cx:pt>
          <cx:pt idx="31390">1200</cx:pt>
          <cx:pt idx="31391">1200</cx:pt>
          <cx:pt idx="31392">1000</cx:pt>
          <cx:pt idx="31393">1000</cx:pt>
          <cx:pt idx="31394">1900</cx:pt>
          <cx:pt idx="31395">2900</cx:pt>
          <cx:pt idx="31396">2200</cx:pt>
          <cx:pt idx="31397">2700</cx:pt>
          <cx:pt idx="31398">2400</cx:pt>
          <cx:pt idx="31399">1000</cx:pt>
          <cx:pt idx="31400">0</cx:pt>
          <cx:pt idx="31401">1600</cx:pt>
          <cx:pt idx="31402">1600</cx:pt>
          <cx:pt idx="31403">2700</cx:pt>
          <cx:pt idx="31404">1500</cx:pt>
          <cx:pt idx="31405">1400</cx:pt>
          <cx:pt idx="31406">1800</cx:pt>
          <cx:pt idx="31407">600</cx:pt>
          <cx:pt idx="31408">2700</cx:pt>
          <cx:pt idx="31409">2000</cx:pt>
          <cx:pt idx="31410">2500</cx:pt>
          <cx:pt idx="31411">2200</cx:pt>
          <cx:pt idx="31412">2000</cx:pt>
          <cx:pt idx="31413">2100</cx:pt>
          <cx:pt idx="31414">2600</cx:pt>
          <cx:pt idx="31415">2300</cx:pt>
          <cx:pt idx="31416">2200</cx:pt>
          <cx:pt idx="31417">2500</cx:pt>
          <cx:pt idx="31418">2600</cx:pt>
          <cx:pt idx="31419">0</cx:pt>
          <cx:pt idx="31420">2400</cx:pt>
          <cx:pt idx="31421">2100</cx:pt>
          <cx:pt idx="31422">3000</cx:pt>
          <cx:pt idx="31423">3400</cx:pt>
          <cx:pt idx="31424">2300</cx:pt>
          <cx:pt idx="31425">2300</cx:pt>
          <cx:pt idx="31426">2400</cx:pt>
          <cx:pt idx="31427">2400</cx:pt>
          <cx:pt idx="31428">2400</cx:pt>
          <cx:pt idx="31429">2500</cx:pt>
          <cx:pt idx="31430">1800</cx:pt>
          <cx:pt idx="31431">3400</cx:pt>
          <cx:pt idx="31432">4800</cx:pt>
          <cx:pt idx="31433">5100</cx:pt>
          <cx:pt idx="31434">2300</cx:pt>
          <cx:pt idx="31435">3900</cx:pt>
          <cx:pt idx="31436">3200</cx:pt>
          <cx:pt idx="31437">4000</cx:pt>
          <cx:pt idx="31438">3300</cx:pt>
          <cx:pt idx="31439">3500</cx:pt>
          <cx:pt idx="31440">3900</cx:pt>
          <cx:pt idx="31441">2900</cx:pt>
          <cx:pt idx="31442">3100</cx:pt>
          <cx:pt idx="31443">3600</cx:pt>
          <cx:pt idx="31444">3000</cx:pt>
          <cx:pt idx="31445">3300</cx:pt>
          <cx:pt idx="31446">2900</cx:pt>
          <cx:pt idx="31447">3000</cx:pt>
          <cx:pt idx="31448">3000</cx:pt>
          <cx:pt idx="31449">3400</cx:pt>
          <cx:pt idx="31450">3600</cx:pt>
          <cx:pt idx="31451">3900</cx:pt>
          <cx:pt idx="31452">3300</cx:pt>
          <cx:pt idx="31453">2900</cx:pt>
          <cx:pt idx="31454">2600</cx:pt>
          <cx:pt idx="31455">3600</cx:pt>
          <cx:pt idx="31456">4100</cx:pt>
          <cx:pt idx="31457">4300</cx:pt>
          <cx:pt idx="31458">5800</cx:pt>
          <cx:pt idx="31459">6900</cx:pt>
          <cx:pt idx="31460">5700</cx:pt>
          <cx:pt idx="31461">4500</cx:pt>
          <cx:pt idx="31462">4300</cx:pt>
          <cx:pt idx="31463">3900</cx:pt>
          <cx:pt idx="31464">3000</cx:pt>
          <cx:pt idx="31465">2800</cx:pt>
          <cx:pt idx="31466">2300</cx:pt>
          <cx:pt idx="31467">6200</cx:pt>
          <cx:pt idx="31468">7200</cx:pt>
          <cx:pt idx="31469">6800</cx:pt>
          <cx:pt idx="31470">6500</cx:pt>
          <cx:pt idx="31471">6000</cx:pt>
          <cx:pt idx="31472">5700</cx:pt>
          <cx:pt idx="31473">4900</cx:pt>
          <cx:pt idx="31474">4800</cx:pt>
          <cx:pt idx="31475">4800</cx:pt>
          <cx:pt idx="31476">4000</cx:pt>
          <cx:pt idx="31477">6300</cx:pt>
          <cx:pt idx="31478">5900</cx:pt>
          <cx:pt idx="31479">2800</cx:pt>
          <cx:pt idx="31480">2100</cx:pt>
          <cx:pt idx="31481">2000</cx:pt>
          <cx:pt idx="31482">2700</cx:pt>
          <cx:pt idx="31483">3200</cx:pt>
          <cx:pt idx="31484">3100</cx:pt>
          <cx:pt idx="31485">3500</cx:pt>
          <cx:pt idx="31486">2500</cx:pt>
          <cx:pt idx="31487">4100</cx:pt>
          <cx:pt idx="31488">2900</cx:pt>
          <cx:pt idx="31489">2200</cx:pt>
          <cx:pt idx="31490">3500</cx:pt>
          <cx:pt idx="31491">1900</cx:pt>
          <cx:pt idx="31492">2200</cx:pt>
          <cx:pt idx="31493">1500</cx:pt>
          <cx:pt idx="31494">1400</cx:pt>
          <cx:pt idx="31495">1700</cx:pt>
          <cx:pt idx="31496">1700</cx:pt>
          <cx:pt idx="31497">1600</cx:pt>
          <cx:pt idx="31498">400</cx:pt>
          <cx:pt idx="31499">800</cx:pt>
          <cx:pt idx="31500">1100</cx:pt>
          <cx:pt idx="31501">800</cx:pt>
          <cx:pt idx="31502">1400</cx:pt>
          <cx:pt idx="31503">1900</cx:pt>
          <cx:pt idx="31504">2300</cx:pt>
          <cx:pt idx="31505">1400</cx:pt>
          <cx:pt idx="31506">2400</cx:pt>
          <cx:pt idx="31507">2000</cx:pt>
          <cx:pt idx="31508">2000</cx:pt>
          <cx:pt idx="31509">1400</cx:pt>
          <cx:pt idx="31510">2000</cx:pt>
          <cx:pt idx="31511">2800</cx:pt>
          <cx:pt idx="31512">1700</cx:pt>
          <cx:pt idx="31513">1900</cx:pt>
          <cx:pt idx="31514">2000</cx:pt>
          <cx:pt idx="31515">2500</cx:pt>
          <cx:pt idx="31516">3000</cx:pt>
          <cx:pt idx="31517">3900</cx:pt>
          <cx:pt idx="31518">2400</cx:pt>
          <cx:pt idx="31519">2800</cx:pt>
          <cx:pt idx="31520">2800</cx:pt>
          <cx:pt idx="31521">2700</cx:pt>
          <cx:pt idx="31522">3700</cx:pt>
          <cx:pt idx="31523">2100</cx:pt>
          <cx:pt idx="31524">4200</cx:pt>
          <cx:pt idx="31525">2000</cx:pt>
          <cx:pt idx="31526">3300</cx:pt>
          <cx:pt idx="31527">3700</cx:pt>
          <cx:pt idx="31528">4900</cx:pt>
          <cx:pt idx="31529">5200</cx:pt>
          <cx:pt idx="31530">4900</cx:pt>
          <cx:pt idx="31531">6800</cx:pt>
          <cx:pt idx="31532">7200</cx:pt>
          <cx:pt idx="31533">9200</cx:pt>
          <cx:pt idx="31534">6500</cx:pt>
          <cx:pt idx="31535">8200</cx:pt>
          <cx:pt idx="31536">7700</cx:pt>
          <cx:pt idx="31537">11600</cx:pt>
          <cx:pt idx="31538">20600</cx:pt>
          <cx:pt idx="31539">13600</cx:pt>
          <cx:pt idx="31540">8300</cx:pt>
          <cx:pt idx="31541">7300</cx:pt>
          <cx:pt idx="31542">6600</cx:pt>
          <cx:pt idx="31543">7400</cx:pt>
          <cx:pt idx="31544">2400</cx:pt>
          <cx:pt idx="31545">2400</cx:pt>
          <cx:pt idx="31546">1700</cx:pt>
          <cx:pt idx="31547">2800</cx:pt>
          <cx:pt idx="31548">3300</cx:pt>
          <cx:pt idx="31549">4800</cx:pt>
          <cx:pt idx="31550">3000</cx:pt>
          <cx:pt idx="31551">5100</cx:pt>
          <cx:pt idx="31552">3200</cx:pt>
          <cx:pt idx="31553">1800</cx:pt>
          <cx:pt idx="31554">1800</cx:pt>
          <cx:pt idx="31555">1800</cx:pt>
          <cx:pt idx="31556">3600</cx:pt>
          <cx:pt idx="31557">4700</cx:pt>
          <cx:pt idx="31558">4400</cx:pt>
          <cx:pt idx="31559">2900</cx:pt>
          <cx:pt idx="31560">3000</cx:pt>
          <cx:pt idx="31561">2700</cx:pt>
          <cx:pt idx="31562">2400</cx:pt>
          <cx:pt idx="31563">3000</cx:pt>
          <cx:pt idx="31564">1900</cx:pt>
          <cx:pt idx="31565">1400</cx:pt>
          <cx:pt idx="31566">2400</cx:pt>
          <cx:pt idx="31567">1200</cx:pt>
          <cx:pt idx="31568">1200</cx:pt>
          <cx:pt idx="31569">100</cx:pt>
          <cx:pt idx="31570">0</cx:pt>
          <cx:pt idx="31571">300</cx:pt>
          <cx:pt idx="31572">1700</cx:pt>
          <cx:pt idx="31573">1600</cx:pt>
          <cx:pt idx="31574">2900</cx:pt>
          <cx:pt idx="31575">3100</cx:pt>
          <cx:pt idx="31576">1800</cx:pt>
          <cx:pt idx="31577">2300</cx:pt>
          <cx:pt idx="31578">2900</cx:pt>
          <cx:pt idx="31579">3300</cx:pt>
          <cx:pt idx="31580">3000</cx:pt>
          <cx:pt idx="31581">3300</cx:pt>
          <cx:pt idx="31582">1800</cx:pt>
          <cx:pt idx="31583">4000</cx:pt>
          <cx:pt idx="31584">3800</cx:pt>
          <cx:pt idx="31585">2600</cx:pt>
          <cx:pt idx="31586">1700</cx:pt>
          <cx:pt idx="31587">1700</cx:pt>
          <cx:pt idx="31588">2900</cx:pt>
          <cx:pt idx="31589">1400</cx:pt>
          <cx:pt idx="31590">1600</cx:pt>
          <cx:pt idx="31591">2400</cx:pt>
          <cx:pt idx="31592">2300</cx:pt>
          <cx:pt idx="31593">2400</cx:pt>
          <cx:pt idx="31594">2200</cx:pt>
          <cx:pt idx="31595">2400</cx:pt>
          <cx:pt idx="31596">1700</cx:pt>
          <cx:pt idx="31597">2000</cx:pt>
          <cx:pt idx="31598">1700</cx:pt>
          <cx:pt idx="31599">2800</cx:pt>
          <cx:pt idx="31600">2000</cx:pt>
          <cx:pt idx="31601">3200</cx:pt>
          <cx:pt idx="31602">2000</cx:pt>
          <cx:pt idx="31603">2600</cx:pt>
          <cx:pt idx="31604">2400</cx:pt>
          <cx:pt idx="31605">2600</cx:pt>
          <cx:pt idx="31606">1700</cx:pt>
          <cx:pt idx="31607">3000</cx:pt>
          <cx:pt idx="31608">5000</cx:pt>
          <cx:pt idx="31609">1800</cx:pt>
          <cx:pt idx="31610">200</cx:pt>
          <cx:pt idx="31611">1600</cx:pt>
          <cx:pt idx="31612">1700</cx:pt>
          <cx:pt idx="31613">1100</cx:pt>
          <cx:pt idx="31614">1000</cx:pt>
          <cx:pt idx="31615">1000</cx:pt>
          <cx:pt idx="31616">1500</cx:pt>
          <cx:pt idx="31617">1100</cx:pt>
          <cx:pt idx="31618">1100</cx:pt>
          <cx:pt idx="31619">1500</cx:pt>
          <cx:pt idx="31620">4800</cx:pt>
          <cx:pt idx="31621">1300</cx:pt>
          <cx:pt idx="31622">1400</cx:pt>
          <cx:pt idx="31623">1300</cx:pt>
          <cx:pt idx="31624">1300</cx:pt>
          <cx:pt idx="31625">1300</cx:pt>
          <cx:pt idx="31626">1700</cx:pt>
          <cx:pt idx="31627">1200</cx:pt>
          <cx:pt idx="31628">3100</cx:pt>
          <cx:pt idx="31629">3000</cx:pt>
          <cx:pt idx="31630">1400</cx:pt>
          <cx:pt idx="31631">2700</cx:pt>
          <cx:pt idx="31632">2800</cx:pt>
          <cx:pt idx="31633">2300</cx:pt>
          <cx:pt idx="31634">1700</cx:pt>
          <cx:pt idx="31635">1300</cx:pt>
          <cx:pt idx="31636">1900</cx:pt>
          <cx:pt idx="31637">2300</cx:pt>
          <cx:pt idx="31638">2200</cx:pt>
          <cx:pt idx="31639">2400</cx:pt>
          <cx:pt idx="31640">700</cx:pt>
          <cx:pt idx="31641">1000</cx:pt>
          <cx:pt idx="31642">1000</cx:pt>
          <cx:pt idx="31643">1000</cx:pt>
          <cx:pt idx="31644">900</cx:pt>
          <cx:pt idx="31645">1100</cx:pt>
          <cx:pt idx="31646">1100</cx:pt>
          <cx:pt idx="31647">300</cx:pt>
          <cx:pt idx="31648">0</cx:pt>
          <cx:pt idx="31649">0</cx:pt>
          <cx:pt idx="31650">700</cx:pt>
          <cx:pt idx="31651">1500</cx:pt>
          <cx:pt idx="31652">4700</cx:pt>
          <cx:pt idx="31653">9600</cx:pt>
          <cx:pt idx="31654">5900</cx:pt>
          <cx:pt idx="31655">6400</cx:pt>
          <cx:pt idx="31656">4900</cx:pt>
          <cx:pt idx="31657">4700</cx:pt>
          <cx:pt idx="31658">5700</cx:pt>
          <cx:pt idx="31659">4600</cx:pt>
          <cx:pt idx="31660">5900</cx:pt>
          <cx:pt idx="31661">5400</cx:pt>
          <cx:pt idx="31662">5100</cx:pt>
          <cx:pt idx="31663">5700</cx:pt>
          <cx:pt idx="31664">6400</cx:pt>
          <cx:pt idx="31665">6400</cx:pt>
          <cx:pt idx="31666">7500</cx:pt>
          <cx:pt idx="31667">11300</cx:pt>
          <cx:pt idx="31668">1000</cx:pt>
          <cx:pt idx="31669">4100</cx:pt>
          <cx:pt idx="31670">2400</cx:pt>
          <cx:pt idx="31671">3600</cx:pt>
          <cx:pt idx="31672">4600</cx:pt>
          <cx:pt idx="31673">7900</cx:pt>
          <cx:pt idx="31674">7800</cx:pt>
          <cx:pt idx="31675">5800</cx:pt>
          <cx:pt idx="31676">4100</cx:pt>
          <cx:pt idx="31677">4200</cx:pt>
          <cx:pt idx="31678">2900</cx:pt>
          <cx:pt idx="31679">3300</cx:pt>
          <cx:pt idx="31680">3500</cx:pt>
          <cx:pt idx="31681">3600</cx:pt>
          <cx:pt idx="31682">4300</cx:pt>
          <cx:pt idx="31683">5500</cx:pt>
          <cx:pt idx="31684">2400</cx:pt>
          <cx:pt idx="31685">3900</cx:pt>
          <cx:pt idx="31686">3300</cx:pt>
          <cx:pt idx="31687">3000</cx:pt>
          <cx:pt idx="31688">900</cx:pt>
          <cx:pt idx="31689">1100</cx:pt>
          <cx:pt idx="31690">1200</cx:pt>
          <cx:pt idx="31691">900</cx:pt>
          <cx:pt idx="31692">2000</cx:pt>
          <cx:pt idx="31693">1100</cx:pt>
          <cx:pt idx="31694">1800</cx:pt>
          <cx:pt idx="31695">700</cx:pt>
          <cx:pt idx="31696">500</cx:pt>
          <cx:pt idx="31697">700</cx:pt>
          <cx:pt idx="31698">1000</cx:pt>
          <cx:pt idx="31699">500</cx:pt>
          <cx:pt idx="31700">3400</cx:pt>
          <cx:pt idx="31701">3700</cx:pt>
          <cx:pt idx="31702">3100</cx:pt>
          <cx:pt idx="31703">4400</cx:pt>
          <cx:pt idx="31704">300</cx:pt>
          <cx:pt idx="31705">7700</cx:pt>
          <cx:pt idx="31706">3000</cx:pt>
          <cx:pt idx="31707">4300</cx:pt>
          <cx:pt idx="31708">1500</cx:pt>
          <cx:pt idx="31709">2900</cx:pt>
          <cx:pt idx="31710">2800</cx:pt>
          <cx:pt idx="31711">5200</cx:pt>
          <cx:pt idx="31712">2500</cx:pt>
          <cx:pt idx="31713">2600</cx:pt>
          <cx:pt idx="31714">2200</cx:pt>
          <cx:pt idx="31715">2300</cx:pt>
          <cx:pt idx="31716">2000</cx:pt>
          <cx:pt idx="31717">2100</cx:pt>
          <cx:pt idx="31718">2500</cx:pt>
          <cx:pt idx="31719">2700</cx:pt>
          <cx:pt idx="31720">3100</cx:pt>
          <cx:pt idx="31721">3000</cx:pt>
          <cx:pt idx="31722">2200</cx:pt>
          <cx:pt idx="31723">3000</cx:pt>
          <cx:pt idx="31724">4500</cx:pt>
          <cx:pt idx="31725">5300</cx:pt>
          <cx:pt idx="31726">3000</cx:pt>
          <cx:pt idx="31727">4100</cx:pt>
          <cx:pt idx="31728">4100</cx:pt>
          <cx:pt idx="31729">3300</cx:pt>
          <cx:pt idx="31730">3500</cx:pt>
          <cx:pt idx="31731">2900</cx:pt>
          <cx:pt idx="31732">3400</cx:pt>
          <cx:pt idx="31733">3200</cx:pt>
          <cx:pt idx="31734">3000</cx:pt>
          <cx:pt idx="31735">3400</cx:pt>
          <cx:pt idx="31736">2700</cx:pt>
          <cx:pt idx="31737">700</cx:pt>
          <cx:pt idx="31738">3800</cx:pt>
          <cx:pt idx="31739">2500</cx:pt>
          <cx:pt idx="31740">2600</cx:pt>
          <cx:pt idx="31741">2700</cx:pt>
          <cx:pt idx="31742">3100</cx:pt>
          <cx:pt idx="31743">2400</cx:pt>
          <cx:pt idx="31744">2700</cx:pt>
          <cx:pt idx="31745">3400</cx:pt>
          <cx:pt idx="31746">3400</cx:pt>
          <cx:pt idx="31747">3400</cx:pt>
          <cx:pt idx="31748">4700</cx:pt>
          <cx:pt idx="31749">5000</cx:pt>
          <cx:pt idx="31750">4800</cx:pt>
          <cx:pt idx="31751">7700</cx:pt>
          <cx:pt idx="31752">9200</cx:pt>
          <cx:pt idx="31753">300</cx:pt>
          <cx:pt idx="31754">7400</cx:pt>
          <cx:pt idx="31755">6300</cx:pt>
          <cx:pt idx="31756">7600</cx:pt>
          <cx:pt idx="31757">4600</cx:pt>
          <cx:pt idx="31758">6300</cx:pt>
          <cx:pt idx="31759">5300</cx:pt>
          <cx:pt idx="31760">5800</cx:pt>
          <cx:pt idx="31761">1700</cx:pt>
          <cx:pt idx="31762">2500</cx:pt>
          <cx:pt idx="31763">1700</cx:pt>
          <cx:pt idx="31764">2600</cx:pt>
          <cx:pt idx="31765">1900</cx:pt>
          <cx:pt idx="31766">2300</cx:pt>
          <cx:pt idx="31767">2200</cx:pt>
          <cx:pt idx="31768">2300</cx:pt>
          <cx:pt idx="31769">2400</cx:pt>
          <cx:pt idx="31770">2200</cx:pt>
          <cx:pt idx="31771">1700</cx:pt>
          <cx:pt idx="31772">1300</cx:pt>
          <cx:pt idx="31773">3800</cx:pt>
          <cx:pt idx="31774">3500</cx:pt>
          <cx:pt idx="31775">3400</cx:pt>
          <cx:pt idx="31776">3700</cx:pt>
          <cx:pt idx="31777">4000</cx:pt>
          <cx:pt idx="31778">4000</cx:pt>
          <cx:pt idx="31779">3700</cx:pt>
          <cx:pt idx="31780">3600</cx:pt>
          <cx:pt idx="31781">3300</cx:pt>
          <cx:pt idx="31782">2700</cx:pt>
          <cx:pt idx="31783">69400</cx:pt>
          <cx:pt idx="31784">4800</cx:pt>
          <cx:pt idx="31785">0</cx:pt>
          <cx:pt idx="31786">400</cx:pt>
          <cx:pt idx="31787">200</cx:pt>
          <cx:pt idx="31788">0</cx:pt>
          <cx:pt idx="31789">800</cx:pt>
          <cx:pt idx="31790">5400</cx:pt>
          <cx:pt idx="31791">7100</cx:pt>
          <cx:pt idx="31792">5500</cx:pt>
          <cx:pt idx="31793">7900</cx:pt>
          <cx:pt idx="31794">9400</cx:pt>
          <cx:pt idx="31795">5200</cx:pt>
          <cx:pt idx="31796">6400</cx:pt>
          <cx:pt idx="31797">6200</cx:pt>
          <cx:pt idx="31798">5200</cx:pt>
          <cx:pt idx="31799">5600</cx:pt>
          <cx:pt idx="31800">8500</cx:pt>
          <cx:pt idx="31801">7100</cx:pt>
          <cx:pt idx="31802">4600</cx:pt>
          <cx:pt idx="31803">6400</cx:pt>
          <cx:pt idx="31804">5800</cx:pt>
          <cx:pt idx="31805">8900</cx:pt>
          <cx:pt idx="31806">12600</cx:pt>
          <cx:pt idx="31807">10100</cx:pt>
          <cx:pt idx="31808">7000</cx:pt>
          <cx:pt idx="31809">4000</cx:pt>
          <cx:pt idx="31810">6100</cx:pt>
          <cx:pt idx="31811">100</cx:pt>
          <cx:pt idx="31812">500</cx:pt>
          <cx:pt idx="31813">800</cx:pt>
          <cx:pt idx="31814">2600</cx:pt>
          <cx:pt idx="31815">2600</cx:pt>
          <cx:pt idx="31816">1900</cx:pt>
          <cx:pt idx="31817">1800</cx:pt>
          <cx:pt idx="31818">4000</cx:pt>
          <cx:pt idx="31819">2400</cx:pt>
          <cx:pt idx="31820">2800</cx:pt>
          <cx:pt idx="31821">3400</cx:pt>
          <cx:pt idx="31822">2500</cx:pt>
          <cx:pt idx="31823">1900</cx:pt>
          <cx:pt idx="31824">2800</cx:pt>
          <cx:pt idx="31825">2400</cx:pt>
          <cx:pt idx="31826">4700</cx:pt>
          <cx:pt idx="31827">5000</cx:pt>
          <cx:pt idx="31828">3700</cx:pt>
          <cx:pt idx="31829">4700</cx:pt>
          <cx:pt idx="31830">4700</cx:pt>
          <cx:pt idx="31831">4400</cx:pt>
          <cx:pt idx="31832">5500</cx:pt>
          <cx:pt idx="31833">3700</cx:pt>
          <cx:pt idx="31834">4100</cx:pt>
          <cx:pt idx="31835">3800</cx:pt>
          <cx:pt idx="31836">3500</cx:pt>
          <cx:pt idx="31837">3700</cx:pt>
          <cx:pt idx="31838">2200</cx:pt>
          <cx:pt idx="31839">2700</cx:pt>
          <cx:pt idx="31840">2300</cx:pt>
          <cx:pt idx="31841">3100</cx:pt>
          <cx:pt idx="31842">3500</cx:pt>
          <cx:pt idx="31843">3600</cx:pt>
          <cx:pt idx="31844">3700</cx:pt>
          <cx:pt idx="31845">4100</cx:pt>
          <cx:pt idx="31846">4100</cx:pt>
          <cx:pt idx="31847">4800</cx:pt>
          <cx:pt idx="31848">5100</cx:pt>
          <cx:pt idx="31849">5000</cx:pt>
          <cx:pt idx="31850">2900</cx:pt>
          <cx:pt idx="31851">3300</cx:pt>
          <cx:pt idx="31852">2400</cx:pt>
          <cx:pt idx="31853">2500</cx:pt>
          <cx:pt idx="31854">1500</cx:pt>
          <cx:pt idx="31855">0</cx:pt>
          <cx:pt idx="31856">0</cx:pt>
          <cx:pt idx="31857">0</cx:pt>
          <cx:pt idx="31858">0</cx:pt>
          <cx:pt idx="31859">12000</cx:pt>
          <cx:pt idx="31860">7600</cx:pt>
          <cx:pt idx="31861">5900</cx:pt>
          <cx:pt idx="31862">4800</cx:pt>
          <cx:pt idx="31863">4700</cx:pt>
          <cx:pt idx="31864">4700</cx:pt>
          <cx:pt idx="31865">4000</cx:pt>
          <cx:pt idx="31866">1900</cx:pt>
          <cx:pt idx="31867">2100</cx:pt>
          <cx:pt idx="31868">1700</cx:pt>
          <cx:pt idx="31869">900</cx:pt>
          <cx:pt idx="31870">2500</cx:pt>
          <cx:pt idx="31871">2500</cx:pt>
          <cx:pt idx="31872">2400</cx:pt>
          <cx:pt idx="31873">2400</cx:pt>
          <cx:pt idx="31874">5300</cx:pt>
          <cx:pt idx="31875">7500</cx:pt>
          <cx:pt idx="31876">5100</cx:pt>
          <cx:pt idx="31877">4200</cx:pt>
          <cx:pt idx="31878">3900</cx:pt>
          <cx:pt idx="31879">1300</cx:pt>
          <cx:pt idx="31880">2400</cx:pt>
          <cx:pt idx="31881">2100</cx:pt>
          <cx:pt idx="31882">2500</cx:pt>
          <cx:pt idx="31883">3500</cx:pt>
          <cx:pt idx="31884">4400</cx:pt>
          <cx:pt idx="31885">3400</cx:pt>
          <cx:pt idx="31886">8000</cx:pt>
          <cx:pt idx="31887">8600</cx:pt>
          <cx:pt idx="31888">3800</cx:pt>
          <cx:pt idx="31889">5000</cx:pt>
          <cx:pt idx="31890">5200</cx:pt>
          <cx:pt idx="31891">4900</cx:pt>
          <cx:pt idx="31892">2900</cx:pt>
          <cx:pt idx="31893">6100</cx:pt>
          <cx:pt idx="31894">5200</cx:pt>
          <cx:pt idx="31895">4000</cx:pt>
          <cx:pt idx="31896">7300</cx:pt>
          <cx:pt idx="31897">4700</cx:pt>
          <cx:pt idx="31898">5500</cx:pt>
          <cx:pt idx="31899">8000</cx:pt>
          <cx:pt idx="31900">6800</cx:pt>
          <cx:pt idx="31901">7100</cx:pt>
          <cx:pt idx="31902">7900</cx:pt>
          <cx:pt idx="31903">9700</cx:pt>
          <cx:pt idx="31904">2200</cx:pt>
          <cx:pt idx="31905">14900</cx:pt>
          <cx:pt idx="31906">8200</cx:pt>
          <cx:pt idx="31907">5200</cx:pt>
          <cx:pt idx="31908">4900</cx:pt>
          <cx:pt idx="31909">5900</cx:pt>
          <cx:pt idx="31910">3600</cx:pt>
          <cx:pt idx="31911">3600</cx:pt>
          <cx:pt idx="31912">3400</cx:pt>
          <cx:pt idx="31913">3300</cx:pt>
          <cx:pt idx="31914">3000</cx:pt>
          <cx:pt idx="31915">3500</cx:pt>
          <cx:pt idx="31916">3700</cx:pt>
          <cx:pt idx="31917">3100</cx:pt>
          <cx:pt idx="31918">4000</cx:pt>
          <cx:pt idx="31919">4000</cx:pt>
          <cx:pt idx="31920">3900</cx:pt>
          <cx:pt idx="31921">3200</cx:pt>
          <cx:pt idx="31922">3000</cx:pt>
          <cx:pt idx="31923">2600</cx:pt>
          <cx:pt idx="31924">1800</cx:pt>
          <cx:pt idx="31925">2400</cx:pt>
          <cx:pt idx="31926">500</cx:pt>
          <cx:pt idx="31927">400</cx:pt>
          <cx:pt idx="31928">1800</cx:pt>
          <cx:pt idx="31929">4500</cx:pt>
          <cx:pt idx="31930">4400</cx:pt>
          <cx:pt idx="31931">3900</cx:pt>
          <cx:pt idx="31932">5200</cx:pt>
          <cx:pt idx="31933">3600</cx:pt>
          <cx:pt idx="31934">3800</cx:pt>
          <cx:pt idx="31935">10500</cx:pt>
          <cx:pt idx="31936">17400</cx:pt>
          <cx:pt idx="31937">26000</cx:pt>
          <cx:pt idx="31938">25200</cx:pt>
          <cx:pt idx="31939">21000</cx:pt>
          <cx:pt idx="31940">2400</cx:pt>
          <cx:pt idx="31941">2600</cx:pt>
          <cx:pt idx="31942">2900</cx:pt>
          <cx:pt idx="31943">2800</cx:pt>
          <cx:pt idx="31944">6400</cx:pt>
          <cx:pt idx="31945">14700</cx:pt>
          <cx:pt idx="31946">24600</cx:pt>
          <cx:pt idx="31947">6100</cx:pt>
          <cx:pt idx="31948">5700</cx:pt>
          <cx:pt idx="31949">4800</cx:pt>
          <cx:pt idx="31950">4000</cx:pt>
          <cx:pt idx="31951">5000</cx:pt>
          <cx:pt idx="31952">4800</cx:pt>
          <cx:pt idx="31953">5900</cx:pt>
          <cx:pt idx="31954">5000</cx:pt>
          <cx:pt idx="31955">5900</cx:pt>
          <cx:pt idx="31956">4700</cx:pt>
          <cx:pt idx="31957">4700</cx:pt>
          <cx:pt idx="31958">4600</cx:pt>
          <cx:pt idx="31959">3600</cx:pt>
          <cx:pt idx="31960">3800</cx:pt>
          <cx:pt idx="31961">2700</cx:pt>
          <cx:pt idx="31962">3400</cx:pt>
          <cx:pt idx="31963">3100</cx:pt>
          <cx:pt idx="31964">3100</cx:pt>
          <cx:pt idx="31965">4100</cx:pt>
          <cx:pt idx="31966">2100</cx:pt>
          <cx:pt idx="31967">5900</cx:pt>
          <cx:pt idx="31968">4600</cx:pt>
          <cx:pt idx="31969">3200</cx:pt>
          <cx:pt idx="31970">3400</cx:pt>
          <cx:pt idx="31971">2300</cx:pt>
          <cx:pt idx="31972">4000</cx:pt>
          <cx:pt idx="31973">3000</cx:pt>
          <cx:pt idx="31974">2000</cx:pt>
          <cx:pt idx="31975">1500</cx:pt>
          <cx:pt idx="31976">1700</cx:pt>
          <cx:pt idx="31977">2100</cx:pt>
          <cx:pt idx="31978">2100</cx:pt>
          <cx:pt idx="31979">2500</cx:pt>
          <cx:pt idx="31980">2400</cx:pt>
          <cx:pt idx="31981">6200</cx:pt>
          <cx:pt idx="31982">11400</cx:pt>
          <cx:pt idx="31983">7200</cx:pt>
          <cx:pt idx="31984">8200</cx:pt>
          <cx:pt idx="31985">7900</cx:pt>
          <cx:pt idx="31986">11800</cx:pt>
          <cx:pt idx="31987">7700</cx:pt>
          <cx:pt idx="31988">7500</cx:pt>
          <cx:pt idx="31989">9300</cx:pt>
          <cx:pt idx="31990">8100</cx:pt>
          <cx:pt idx="31991">6800</cx:pt>
          <cx:pt idx="31992">8700</cx:pt>
          <cx:pt idx="31993">9800</cx:pt>
          <cx:pt idx="31994">7900</cx:pt>
          <cx:pt idx="31995">5700</cx:pt>
          <cx:pt idx="31996">6200</cx:pt>
          <cx:pt idx="31997">6000</cx:pt>
          <cx:pt idx="31998">7000</cx:pt>
          <cx:pt idx="31999">9900</cx:pt>
          <cx:pt idx="32000">5400</cx:pt>
          <cx:pt idx="32001">11100</cx:pt>
          <cx:pt idx="32002">7500</cx:pt>
          <cx:pt idx="32003">12400</cx:pt>
          <cx:pt idx="32004">3300</cx:pt>
          <cx:pt idx="32005">2600</cx:pt>
          <cx:pt idx="32006">2400</cx:pt>
          <cx:pt idx="32007">1500</cx:pt>
          <cx:pt idx="32008">1100</cx:pt>
          <cx:pt idx="32009">1400</cx:pt>
          <cx:pt idx="32010">2000</cx:pt>
          <cx:pt idx="32011">2500</cx:pt>
          <cx:pt idx="32012">1000</cx:pt>
          <cx:pt idx="32013">1700</cx:pt>
          <cx:pt idx="32014">1100</cx:pt>
          <cx:pt idx="32015">1000</cx:pt>
          <cx:pt idx="32016">1500</cx:pt>
          <cx:pt idx="32017">1400</cx:pt>
          <cx:pt idx="32018">1500</cx:pt>
          <cx:pt idx="32019">8500</cx:pt>
          <cx:pt idx="32020">10500</cx:pt>
          <cx:pt idx="32021">24000</cx:pt>
          <cx:pt idx="32022">11600</cx:pt>
          <cx:pt idx="32023">21300</cx:pt>
          <cx:pt idx="32024">13300</cx:pt>
          <cx:pt idx="32025">9400</cx:pt>
          <cx:pt idx="32026">9200</cx:pt>
          <cx:pt idx="32027">9000</cx:pt>
          <cx:pt idx="32028">11600</cx:pt>
          <cx:pt idx="32029">10300</cx:pt>
          <cx:pt idx="32030">15800</cx:pt>
          <cx:pt idx="32031">1400</cx:pt>
          <cx:pt idx="32032">200</cx:pt>
          <cx:pt idx="32033">1100</cx:pt>
          <cx:pt idx="32034">1900</cx:pt>
          <cx:pt idx="32035">1800</cx:pt>
          <cx:pt idx="32036">1200</cx:pt>
          <cx:pt idx="32037">1600</cx:pt>
          <cx:pt idx="32038">2200</cx:pt>
          <cx:pt idx="32039">1500</cx:pt>
          <cx:pt idx="32040">1500</cx:pt>
          <cx:pt idx="32041">1700</cx:pt>
          <cx:pt idx="32042">1800</cx:pt>
          <cx:pt idx="32043">1300</cx:pt>
          <cx:pt idx="32044">2000</cx:pt>
          <cx:pt idx="32045">2600</cx:pt>
          <cx:pt idx="32046">2800</cx:pt>
          <cx:pt idx="32047">3000</cx:pt>
          <cx:pt idx="32048">1900</cx:pt>
          <cx:pt idx="32049">1100</cx:pt>
          <cx:pt idx="32050">2400</cx:pt>
          <cx:pt idx="32051">1400</cx:pt>
          <cx:pt idx="32052">1800</cx:pt>
          <cx:pt idx="32053">1400</cx:pt>
          <cx:pt idx="32054">2400</cx:pt>
          <cx:pt idx="32055">3000</cx:pt>
          <cx:pt idx="32056">3700</cx:pt>
          <cx:pt idx="32057">1900</cx:pt>
          <cx:pt idx="32058">3300</cx:pt>
          <cx:pt idx="32059">8300</cx:pt>
          <cx:pt idx="32060">5200</cx:pt>
          <cx:pt idx="32061">3000</cx:pt>
          <cx:pt idx="32062">2800</cx:pt>
          <cx:pt idx="32063">2100</cx:pt>
          <cx:pt idx="32064">2300</cx:pt>
          <cx:pt idx="32065">2900</cx:pt>
          <cx:pt idx="32066">2100</cx:pt>
          <cx:pt idx="32067">1700</cx:pt>
          <cx:pt idx="32068">4200</cx:pt>
          <cx:pt idx="32069">2000</cx:pt>
          <cx:pt idx="32070">1600</cx:pt>
          <cx:pt idx="32071">1900</cx:pt>
          <cx:pt idx="32072">2200</cx:pt>
          <cx:pt idx="32073">900</cx:pt>
          <cx:pt idx="32074">1700</cx:pt>
          <cx:pt idx="32075">1800</cx:pt>
          <cx:pt idx="32076">1700</cx:pt>
          <cx:pt idx="32077">1500</cx:pt>
          <cx:pt idx="32078">2500</cx:pt>
          <cx:pt idx="32079">3100</cx:pt>
          <cx:pt idx="32080">1900</cx:pt>
          <cx:pt idx="32081">2700</cx:pt>
          <cx:pt idx="32082">2800</cx:pt>
          <cx:pt idx="32083">2500</cx:pt>
          <cx:pt idx="32084">2100</cx:pt>
          <cx:pt idx="32085">2500</cx:pt>
          <cx:pt idx="32086">3600</cx:pt>
          <cx:pt idx="32087">2400</cx:pt>
          <cx:pt idx="32088">2400</cx:pt>
          <cx:pt idx="32089">2400</cx:pt>
          <cx:pt idx="32090">3700</cx:pt>
          <cx:pt idx="32091">5000</cx:pt>
          <cx:pt idx="32092">5500</cx:pt>
          <cx:pt idx="32093">6700</cx:pt>
          <cx:pt idx="32094">4700</cx:pt>
          <cx:pt idx="32095">3700</cx:pt>
          <cx:pt idx="32096">3300</cx:pt>
          <cx:pt idx="32097">3600</cx:pt>
          <cx:pt idx="32098">3100</cx:pt>
          <cx:pt idx="32099">5200</cx:pt>
          <cx:pt idx="32100">4400</cx:pt>
          <cx:pt idx="32101">3800</cx:pt>
          <cx:pt idx="32102">1400</cx:pt>
          <cx:pt idx="32103">800</cx:pt>
          <cx:pt idx="32104">600</cx:pt>
          <cx:pt idx="32105">700</cx:pt>
          <cx:pt idx="32106">1500</cx:pt>
          <cx:pt idx="32107">4000</cx:pt>
          <cx:pt idx="32108">3700</cx:pt>
          <cx:pt idx="32109">200</cx:pt>
          <cx:pt idx="32110">300</cx:pt>
          <cx:pt idx="32111">300</cx:pt>
          <cx:pt idx="32112">300</cx:pt>
          <cx:pt idx="32113">300</cx:pt>
          <cx:pt idx="32114">2200</cx:pt>
          <cx:pt idx="32115">2300</cx:pt>
          <cx:pt idx="32116">2400</cx:pt>
          <cx:pt idx="32117">2400</cx:pt>
          <cx:pt idx="32118">2000</cx:pt>
          <cx:pt idx="32119">8400</cx:pt>
          <cx:pt idx="32120">64400</cx:pt>
          <cx:pt idx="32121">3000</cx:pt>
          <cx:pt idx="32122">7100</cx:pt>
          <cx:pt idx="32123">400</cx:pt>
          <cx:pt idx="32124">600</cx:pt>
          <cx:pt idx="32125">5000</cx:pt>
          <cx:pt idx="32126">4700</cx:pt>
          <cx:pt idx="32127">4900</cx:pt>
          <cx:pt idx="32128">5100</cx:pt>
          <cx:pt idx="32129">6900</cx:pt>
          <cx:pt idx="32130">6000</cx:pt>
          <cx:pt idx="32131">4300</cx:pt>
          <cx:pt idx="32132">4500</cx:pt>
          <cx:pt idx="32133">8900</cx:pt>
          <cx:pt idx="32134">8700</cx:pt>
          <cx:pt idx="32135">5200</cx:pt>
          <cx:pt idx="32136">2500</cx:pt>
          <cx:pt idx="32137">2700</cx:pt>
          <cx:pt idx="32138">4000</cx:pt>
          <cx:pt idx="32139">2600</cx:pt>
          <cx:pt idx="32140">2700</cx:pt>
          <cx:pt idx="32141">2800</cx:pt>
          <cx:pt idx="32142">2800</cx:pt>
          <cx:pt idx="32143">3200</cx:pt>
          <cx:pt idx="32144">11700</cx:pt>
          <cx:pt idx="32145">6600</cx:pt>
          <cx:pt idx="32146">5400</cx:pt>
          <cx:pt idx="32147">4700</cx:pt>
          <cx:pt idx="32148">1800</cx:pt>
          <cx:pt idx="32149">1900</cx:pt>
          <cx:pt idx="32150">2400</cx:pt>
          <cx:pt idx="32151">2300</cx:pt>
          <cx:pt idx="32152">2400</cx:pt>
          <cx:pt idx="32153">900</cx:pt>
          <cx:pt idx="32154">1700</cx:pt>
          <cx:pt idx="32155">2000</cx:pt>
          <cx:pt idx="32156">1700</cx:pt>
          <cx:pt idx="32157">1900</cx:pt>
          <cx:pt idx="32158">2400</cx:pt>
          <cx:pt idx="32159">2700</cx:pt>
          <cx:pt idx="32160">1600</cx:pt>
          <cx:pt idx="32161">1800</cx:pt>
          <cx:pt idx="32162">7700</cx:pt>
          <cx:pt idx="32163">6300</cx:pt>
          <cx:pt idx="32164">7200</cx:pt>
          <cx:pt idx="32165">6400</cx:pt>
          <cx:pt idx="32166">8200</cx:pt>
          <cx:pt idx="32167">6100</cx:pt>
          <cx:pt idx="32168">4500</cx:pt>
          <cx:pt idx="32169">4200</cx:pt>
          <cx:pt idx="32170">3900</cx:pt>
          <cx:pt idx="32171">9400</cx:pt>
          <cx:pt idx="32172">1600</cx:pt>
          <cx:pt idx="32173">6300</cx:pt>
          <cx:pt idx="32174">4500</cx:pt>
          <cx:pt idx="32175">6100</cx:pt>
          <cx:pt idx="32176">11900</cx:pt>
          <cx:pt idx="32177">6500</cx:pt>
          <cx:pt idx="32178">2500</cx:pt>
          <cx:pt idx="32179">16500</cx:pt>
          <cx:pt idx="32180">11400</cx:pt>
          <cx:pt idx="32181">5200</cx:pt>
          <cx:pt idx="32182">8300</cx:pt>
          <cx:pt idx="32183">11300</cx:pt>
          <cx:pt idx="32184">7800</cx:pt>
          <cx:pt idx="32185">8500</cx:pt>
          <cx:pt idx="32186">8500</cx:pt>
          <cx:pt idx="32187">8100</cx:pt>
          <cx:pt idx="32188">7200</cx:pt>
          <cx:pt idx="32189">11100</cx:pt>
          <cx:pt idx="32190">9400</cx:pt>
          <cx:pt idx="32191">8000</cx:pt>
          <cx:pt idx="32192">9000</cx:pt>
          <cx:pt idx="32193">4800</cx:pt>
          <cx:pt idx="32194">7200</cx:pt>
          <cx:pt idx="32195">7800</cx:pt>
          <cx:pt idx="32196">10200</cx:pt>
          <cx:pt idx="32197">5500</cx:pt>
          <cx:pt idx="32198">2500</cx:pt>
          <cx:pt idx="32199">5000</cx:pt>
          <cx:pt idx="32200">5500</cx:pt>
          <cx:pt idx="32201">3600</cx:pt>
          <cx:pt idx="32202">3700</cx:pt>
          <cx:pt idx="32203">3100</cx:pt>
          <cx:pt idx="32204">4500</cx:pt>
          <cx:pt idx="32205">3400</cx:pt>
          <cx:pt idx="32206">5900</cx:pt>
          <cx:pt idx="32207">3400</cx:pt>
          <cx:pt idx="32208">2700</cx:pt>
          <cx:pt idx="32209">4100</cx:pt>
          <cx:pt idx="32210">2500</cx:pt>
          <cx:pt idx="32211">2700</cx:pt>
          <cx:pt idx="32212">3500</cx:pt>
          <cx:pt idx="32213">3500</cx:pt>
          <cx:pt idx="32214">2800</cx:pt>
          <cx:pt idx="32215">2800</cx:pt>
          <cx:pt idx="32216">3600</cx:pt>
          <cx:pt idx="32217">2500</cx:pt>
          <cx:pt idx="32218">2900</cx:pt>
          <cx:pt idx="32219">1900</cx:pt>
          <cx:pt idx="32220">2400</cx:pt>
          <cx:pt idx="32221">2600</cx:pt>
          <cx:pt idx="32222">4800</cx:pt>
          <cx:pt idx="32223">5300</cx:pt>
          <cx:pt idx="32224">4200</cx:pt>
          <cx:pt idx="32225">1700</cx:pt>
          <cx:pt idx="32226">300</cx:pt>
          <cx:pt idx="32227">1900</cx:pt>
          <cx:pt idx="32228">3300</cx:pt>
          <cx:pt idx="32229">5200</cx:pt>
          <cx:pt idx="32230">7300</cx:pt>
          <cx:pt idx="32231">13700</cx:pt>
          <cx:pt idx="32232">4400</cx:pt>
          <cx:pt idx="32233">5100</cx:pt>
          <cx:pt idx="32234">3100</cx:pt>
          <cx:pt idx="32235">4000</cx:pt>
          <cx:pt idx="32236">2800</cx:pt>
          <cx:pt idx="32237">2600</cx:pt>
          <cx:pt idx="32238">2700</cx:pt>
          <cx:pt idx="32239">4400</cx:pt>
          <cx:pt idx="32240">7400</cx:pt>
          <cx:pt idx="32241">7600</cx:pt>
          <cx:pt idx="32242">9000</cx:pt>
          <cx:pt idx="32243">7300</cx:pt>
          <cx:pt idx="32244">1700</cx:pt>
          <cx:pt idx="32245">7200</cx:pt>
          <cx:pt idx="32246">3200</cx:pt>
          <cx:pt idx="32247">2800</cx:pt>
          <cx:pt idx="32248">2800</cx:pt>
          <cx:pt idx="32249">2900</cx:pt>
          <cx:pt idx="32250">2700</cx:pt>
          <cx:pt idx="32251">2800</cx:pt>
          <cx:pt idx="32252">2700</cx:pt>
          <cx:pt idx="32253">2100</cx:pt>
          <cx:pt idx="32254">2700</cx:pt>
          <cx:pt idx="32255">1800</cx:pt>
          <cx:pt idx="32256">1000</cx:pt>
          <cx:pt idx="32257">1200</cx:pt>
          <cx:pt idx="32258">0</cx:pt>
          <cx:pt idx="32259">1800</cx:pt>
          <cx:pt idx="32260">3400</cx:pt>
          <cx:pt idx="32261">3200</cx:pt>
          <cx:pt idx="32262">3300</cx:pt>
          <cx:pt idx="32263">0</cx:pt>
          <cx:pt idx="32264">2600</cx:pt>
          <cx:pt idx="32265">2900</cx:pt>
          <cx:pt idx="32266">1800</cx:pt>
          <cx:pt idx="32267">2500</cx:pt>
          <cx:pt idx="32268">1600</cx:pt>
          <cx:pt idx="32269">3000</cx:pt>
          <cx:pt idx="32270">3600</cx:pt>
          <cx:pt idx="32271">3600</cx:pt>
          <cx:pt idx="32272">3000</cx:pt>
          <cx:pt idx="32273">3700</cx:pt>
          <cx:pt idx="32274">2800</cx:pt>
          <cx:pt idx="32275">2300</cx:pt>
          <cx:pt idx="32276">100</cx:pt>
          <cx:pt idx="32277">1700</cx:pt>
          <cx:pt idx="32278">2700</cx:pt>
          <cx:pt idx="32279">2800</cx:pt>
          <cx:pt idx="32280">3500</cx:pt>
          <cx:pt idx="32281">4600</cx:pt>
          <cx:pt idx="32282">3500</cx:pt>
          <cx:pt idx="32283">3200</cx:pt>
          <cx:pt idx="32284">3200</cx:pt>
          <cx:pt idx="32285">3800</cx:pt>
          <cx:pt idx="32286">3800</cx:pt>
          <cx:pt idx="32287">2300</cx:pt>
          <cx:pt idx="32288">4400</cx:pt>
          <cx:pt idx="32289">4600</cx:pt>
          <cx:pt idx="32290">1000</cx:pt>
          <cx:pt idx="32291">1500</cx:pt>
          <cx:pt idx="32292">2900</cx:pt>
          <cx:pt idx="32293">3000</cx:pt>
          <cx:pt idx="32294">3400</cx:pt>
          <cx:pt idx="32295">0</cx:pt>
          <cx:pt idx="32296">0</cx:pt>
          <cx:pt idx="32297">100</cx:pt>
          <cx:pt idx="32298">200</cx:pt>
          <cx:pt idx="32299">1700</cx:pt>
          <cx:pt idx="32300">2500</cx:pt>
          <cx:pt idx="32301">1800</cx:pt>
          <cx:pt idx="32302">1200</cx:pt>
          <cx:pt idx="32303">1500</cx:pt>
          <cx:pt idx="32304">1500</cx:pt>
          <cx:pt idx="32305">1200</cx:pt>
          <cx:pt idx="32306">1400</cx:pt>
          <cx:pt idx="32307">1600</cx:pt>
          <cx:pt idx="32308">1700</cx:pt>
          <cx:pt idx="32309">1500</cx:pt>
          <cx:pt idx="32310">1900</cx:pt>
          <cx:pt idx="32311">2200</cx:pt>
          <cx:pt idx="32312">2100</cx:pt>
          <cx:pt idx="32313">1900</cx:pt>
          <cx:pt idx="32314">2700</cx:pt>
          <cx:pt idx="32315">900</cx:pt>
          <cx:pt idx="32316">800</cx:pt>
          <cx:pt idx="32317">1200</cx:pt>
          <cx:pt idx="32318">1300</cx:pt>
          <cx:pt idx="32319">900</cx:pt>
          <cx:pt idx="32320">1000</cx:pt>
          <cx:pt idx="32321">700</cx:pt>
          <cx:pt idx="32322">1200</cx:pt>
          <cx:pt idx="32323">400</cx:pt>
          <cx:pt idx="32324">0</cx:pt>
          <cx:pt idx="32325">0</cx:pt>
          <cx:pt idx="32326">0</cx:pt>
          <cx:pt idx="32327">0</cx:pt>
          <cx:pt idx="32328">700</cx:pt>
          <cx:pt idx="32329">600</cx:pt>
          <cx:pt idx="32330">600</cx:pt>
          <cx:pt idx="32331">3400</cx:pt>
          <cx:pt idx="32332">2100</cx:pt>
          <cx:pt idx="32333">2700</cx:pt>
          <cx:pt idx="32334">2900</cx:pt>
          <cx:pt idx="32335">3900</cx:pt>
          <cx:pt idx="32336">5000</cx:pt>
          <cx:pt idx="32337">600</cx:pt>
          <cx:pt idx="32338">2400</cx:pt>
          <cx:pt idx="32339">2700</cx:pt>
          <cx:pt idx="32340">2600</cx:pt>
          <cx:pt idx="32341">2500</cx:pt>
          <cx:pt idx="32342">2500</cx:pt>
          <cx:pt idx="32343">11400</cx:pt>
          <cx:pt idx="32344">3600</cx:pt>
          <cx:pt idx="32345">5000</cx:pt>
          <cx:pt idx="32346">3800</cx:pt>
          <cx:pt idx="32347">4300</cx:pt>
          <cx:pt idx="32348">3000</cx:pt>
          <cx:pt idx="32349">2900</cx:pt>
          <cx:pt idx="32350">4300</cx:pt>
          <cx:pt idx="32351">3100</cx:pt>
          <cx:pt idx="32352">3500</cx:pt>
          <cx:pt idx="32353">2700</cx:pt>
          <cx:pt idx="32354">2900</cx:pt>
          <cx:pt idx="32355">2800</cx:pt>
          <cx:pt idx="32356">4700</cx:pt>
          <cx:pt idx="32357">5300</cx:pt>
          <cx:pt idx="32358">5200</cx:pt>
          <cx:pt idx="32359">5000</cx:pt>
          <cx:pt idx="32360">5700</cx:pt>
          <cx:pt idx="32361">5000</cx:pt>
          <cx:pt idx="32362">5700</cx:pt>
          <cx:pt idx="32363">4500</cx:pt>
          <cx:pt idx="32364">5700</cx:pt>
          <cx:pt idx="32365">4500</cx:pt>
          <cx:pt idx="32366">4000</cx:pt>
          <cx:pt idx="32367">5100</cx:pt>
          <cx:pt idx="32368">400</cx:pt>
          <cx:pt idx="32369">1300</cx:pt>
          <cx:pt idx="32370">3200</cx:pt>
          <cx:pt idx="32371">3100</cx:pt>
          <cx:pt idx="32372">3000</cx:pt>
          <cx:pt idx="32373">3100</cx:pt>
          <cx:pt idx="32374">2900</cx:pt>
          <cx:pt idx="32375">3600</cx:pt>
          <cx:pt idx="32376">2600</cx:pt>
          <cx:pt idx="32377">2700</cx:pt>
          <cx:pt idx="32378">2100</cx:pt>
          <cx:pt idx="32379">1500</cx:pt>
          <cx:pt idx="32380">2600</cx:pt>
          <cx:pt idx="32381">2700</cx:pt>
          <cx:pt idx="32382">2100</cx:pt>
          <cx:pt idx="32383">1700</cx:pt>
          <cx:pt idx="32384">2400</cx:pt>
          <cx:pt idx="32385">3400</cx:pt>
          <cx:pt idx="32386">8800</cx:pt>
          <cx:pt idx="32387">15200</cx:pt>
          <cx:pt idx="32388">1800</cx:pt>
          <cx:pt idx="32389">1900</cx:pt>
          <cx:pt idx="32390">1500</cx:pt>
          <cx:pt idx="32391">1500</cx:pt>
          <cx:pt idx="32392">2700</cx:pt>
          <cx:pt idx="32393">1800</cx:pt>
          <cx:pt idx="32394">1600</cx:pt>
          <cx:pt idx="32395">2600</cx:pt>
          <cx:pt idx="32396">2300</cx:pt>
          <cx:pt idx="32397">1700</cx:pt>
          <cx:pt idx="32398">2100</cx:pt>
          <cx:pt idx="32399">1900</cx:pt>
          <cx:pt idx="32400">1700</cx:pt>
          <cx:pt idx="32401">1700</cx:pt>
          <cx:pt idx="32402">2300</cx:pt>
          <cx:pt idx="32403">3200</cx:pt>
          <cx:pt idx="32404">2500</cx:pt>
          <cx:pt idx="32405">2700</cx:pt>
          <cx:pt idx="32406">2500</cx:pt>
          <cx:pt idx="32407">4200</cx:pt>
          <cx:pt idx="32408">3000</cx:pt>
          <cx:pt idx="32409">2100</cx:pt>
          <cx:pt idx="32410">3500</cx:pt>
          <cx:pt idx="32411">2600</cx:pt>
          <cx:pt idx="32412">2800</cx:pt>
          <cx:pt idx="32413">2300</cx:pt>
          <cx:pt idx="32414">2800</cx:pt>
          <cx:pt idx="32415">4800</cx:pt>
          <cx:pt idx="32416">6200</cx:pt>
          <cx:pt idx="32417">3200</cx:pt>
          <cx:pt idx="32418">6400</cx:pt>
          <cx:pt idx="32419">3600</cx:pt>
          <cx:pt idx="32420">3600</cx:pt>
          <cx:pt idx="32421">2700</cx:pt>
          <cx:pt idx="32422">4600</cx:pt>
          <cx:pt idx="32423">4900</cx:pt>
          <cx:pt idx="32424">2600</cx:pt>
          <cx:pt idx="32425">2500</cx:pt>
          <cx:pt idx="32426">2500</cx:pt>
          <cx:pt idx="32427">2100</cx:pt>
          <cx:pt idx="32428">2600</cx:pt>
          <cx:pt idx="32429">1800</cx:pt>
          <cx:pt idx="32430">2500</cx:pt>
          <cx:pt idx="32431">2100</cx:pt>
          <cx:pt idx="32432">2000</cx:pt>
          <cx:pt idx="32433">2500</cx:pt>
          <cx:pt idx="32434">2700</cx:pt>
          <cx:pt idx="32435">3900</cx:pt>
          <cx:pt idx="32436">2400</cx:pt>
          <cx:pt idx="32437">3500</cx:pt>
          <cx:pt idx="32438">3900</cx:pt>
          <cx:pt idx="32439">4800</cx:pt>
          <cx:pt idx="32440">4900</cx:pt>
          <cx:pt idx="32441">3700</cx:pt>
          <cx:pt idx="32442">4000</cx:pt>
          <cx:pt idx="32443">4600</cx:pt>
          <cx:pt idx="32444">4700</cx:pt>
          <cx:pt idx="32445">4300</cx:pt>
          <cx:pt idx="32446">5700</cx:pt>
          <cx:pt idx="32447">5800</cx:pt>
          <cx:pt idx="32448">0</cx:pt>
          <cx:pt idx="32449">0</cx:pt>
          <cx:pt idx="32450">0</cx:pt>
          <cx:pt idx="32451">600</cx:pt>
          <cx:pt idx="32452">200</cx:pt>
          <cx:pt idx="32453">400</cx:pt>
          <cx:pt idx="32454">500</cx:pt>
          <cx:pt idx="32455">400</cx:pt>
          <cx:pt idx="32456">400</cx:pt>
          <cx:pt idx="32457">500</cx:pt>
          <cx:pt idx="32458">200</cx:pt>
          <cx:pt idx="32459">300</cx:pt>
          <cx:pt idx="32460">500</cx:pt>
          <cx:pt idx="32461">1000</cx:pt>
          <cx:pt idx="32462">700</cx:pt>
          <cx:pt idx="32463">700</cx:pt>
          <cx:pt idx="32464">600</cx:pt>
          <cx:pt idx="32465">200</cx:pt>
          <cx:pt idx="32466">0</cx:pt>
          <cx:pt idx="32467">100</cx:pt>
          <cx:pt idx="32468">100</cx:pt>
          <cx:pt idx="32469">100</cx:pt>
          <cx:pt idx="32470">100</cx:pt>
          <cx:pt idx="32471">1700</cx:pt>
          <cx:pt idx="32472">1100</cx:pt>
          <cx:pt idx="32473">100</cx:pt>
          <cx:pt idx="32474">1300</cx:pt>
          <cx:pt idx="32475">1800</cx:pt>
          <cx:pt idx="32476">900</cx:pt>
          <cx:pt idx="32477">3700</cx:pt>
          <cx:pt idx="32478">2900</cx:pt>
          <cx:pt idx="32479">2500</cx:pt>
          <cx:pt idx="32480">4500</cx:pt>
          <cx:pt idx="32481">5100</cx:pt>
          <cx:pt idx="32482">2700</cx:pt>
          <cx:pt idx="32483">2600</cx:pt>
          <cx:pt idx="32484">3500</cx:pt>
          <cx:pt idx="32485">2800</cx:pt>
          <cx:pt idx="32486">5200</cx:pt>
          <cx:pt idx="32487">3400</cx:pt>
          <cx:pt idx="32488">3700</cx:pt>
          <cx:pt idx="32489">4800</cx:pt>
          <cx:pt idx="32490">4700</cx:pt>
          <cx:pt idx="32491">5500</cx:pt>
          <cx:pt idx="32492">7900</cx:pt>
          <cx:pt idx="32493">5500</cx:pt>
          <cx:pt idx="32494">4700</cx:pt>
          <cx:pt idx="32495">5200</cx:pt>
          <cx:pt idx="32496">3900</cx:pt>
          <cx:pt idx="32497">7100</cx:pt>
          <cx:pt idx="32498">6700</cx:pt>
          <cx:pt idx="32499">5700</cx:pt>
          <cx:pt idx="32500">5800</cx:pt>
          <cx:pt idx="32501">5200</cx:pt>
          <cx:pt idx="32502">5800</cx:pt>
          <cx:pt idx="32503">4700</cx:pt>
          <cx:pt idx="32504">5900</cx:pt>
          <cx:pt idx="32505">5200</cx:pt>
          <cx:pt idx="32506">3600</cx:pt>
          <cx:pt idx="32507">0</cx:pt>
          <cx:pt idx="32508">2200</cx:pt>
          <cx:pt idx="32509">3600</cx:pt>
          <cx:pt idx="32510">4400</cx:pt>
          <cx:pt idx="32511">3000</cx:pt>
          <cx:pt idx="32512">3300</cx:pt>
          <cx:pt idx="32513">2800</cx:pt>
          <cx:pt idx="32514">2200</cx:pt>
          <cx:pt idx="32515">2200</cx:pt>
          <cx:pt idx="32516">4100</cx:pt>
          <cx:pt idx="32517">2600</cx:pt>
          <cx:pt idx="32518">2400</cx:pt>
          <cx:pt idx="32519">2500</cx:pt>
          <cx:pt idx="32520">200</cx:pt>
          <cx:pt idx="32521">800</cx:pt>
          <cx:pt idx="32522">900</cx:pt>
          <cx:pt idx="32523">1200</cx:pt>
          <cx:pt idx="32524">1300</cx:pt>
          <cx:pt idx="32525">1700</cx:pt>
          <cx:pt idx="32526">1600</cx:pt>
          <cx:pt idx="32527">1600</cx:pt>
          <cx:pt idx="32528">1500</cx:pt>
          <cx:pt idx="32529">1600</cx:pt>
          <cx:pt idx="32530">1600</cx:pt>
          <cx:pt idx="32531">1600</cx:pt>
          <cx:pt idx="32532">2200</cx:pt>
          <cx:pt idx="32533">3100</cx:pt>
          <cx:pt idx="32534">2900</cx:pt>
          <cx:pt idx="32535">3100</cx:pt>
          <cx:pt idx="32536">2900</cx:pt>
          <cx:pt idx="32537">2800</cx:pt>
          <cx:pt idx="32538">4100</cx:pt>
          <cx:pt idx="32539">3100</cx:pt>
          <cx:pt idx="32540">3000</cx:pt>
          <cx:pt idx="32541">2900</cx:pt>
          <cx:pt idx="32542">3400</cx:pt>
          <cx:pt idx="32543">2500</cx:pt>
          <cx:pt idx="32544">3000</cx:pt>
          <cx:pt idx="32545">1100</cx:pt>
          <cx:pt idx="32546">1200</cx:pt>
          <cx:pt idx="32547">5400</cx:pt>
          <cx:pt idx="32548">2400</cx:pt>
          <cx:pt idx="32549">1200</cx:pt>
          <cx:pt idx="32550">3400</cx:pt>
          <cx:pt idx="32551">1600</cx:pt>
          <cx:pt idx="32552">5300</cx:pt>
          <cx:pt idx="32553">3500</cx:pt>
          <cx:pt idx="32554">3700</cx:pt>
          <cx:pt idx="32555">2400</cx:pt>
          <cx:pt idx="32556">0</cx:pt>
          <cx:pt idx="32557">1300</cx:pt>
          <cx:pt idx="32558">800</cx:pt>
          <cx:pt idx="32559">700</cx:pt>
          <cx:pt idx="32560">600</cx:pt>
          <cx:pt idx="32561">600</cx:pt>
          <cx:pt idx="32562">700</cx:pt>
          <cx:pt idx="32563">900</cx:pt>
          <cx:pt idx="32564">600</cx:pt>
          <cx:pt idx="32565">600</cx:pt>
          <cx:pt idx="32566">700</cx:pt>
          <cx:pt idx="32567">600</cx:pt>
          <cx:pt idx="32568">2200</cx:pt>
          <cx:pt idx="32569">1900</cx:pt>
          <cx:pt idx="32570">1200</cx:pt>
          <cx:pt idx="32571">1900</cx:pt>
          <cx:pt idx="32572">1500</cx:pt>
          <cx:pt idx="32573">1500</cx:pt>
          <cx:pt idx="32574">2000</cx:pt>
          <cx:pt idx="32575">1800</cx:pt>
          <cx:pt idx="32576">1500</cx:pt>
          <cx:pt idx="32577">1500</cx:pt>
          <cx:pt idx="32578">1500</cx:pt>
          <cx:pt idx="32579">2400</cx:pt>
          <cx:pt idx="32580">2900</cx:pt>
          <cx:pt idx="32581">2700</cx:pt>
          <cx:pt idx="32582">3500</cx:pt>
          <cx:pt idx="32583">3100</cx:pt>
          <cx:pt idx="32584">3300</cx:pt>
          <cx:pt idx="32585">3000</cx:pt>
          <cx:pt idx="32586">4100</cx:pt>
          <cx:pt idx="32587">0</cx:pt>
          <cx:pt idx="32588">6100</cx:pt>
          <cx:pt idx="32589">3100</cx:pt>
          <cx:pt idx="32590">3500</cx:pt>
          <cx:pt idx="32591">2700</cx:pt>
          <cx:pt idx="32592">3500</cx:pt>
          <cx:pt idx="32593">4100</cx:pt>
          <cx:pt idx="32594">4100</cx:pt>
          <cx:pt idx="32595">3300</cx:pt>
          <cx:pt idx="32596">2500</cx:pt>
          <cx:pt idx="32597">2800</cx:pt>
          <cx:pt idx="32598">1300</cx:pt>
          <cx:pt idx="32599">3900</cx:pt>
          <cx:pt idx="32600">2900</cx:pt>
          <cx:pt idx="32601">3300</cx:pt>
          <cx:pt idx="32602">2200</cx:pt>
          <cx:pt idx="32603">2900</cx:pt>
          <cx:pt idx="32604">3300</cx:pt>
          <cx:pt idx="32605">4600</cx:pt>
          <cx:pt idx="32606">3300</cx:pt>
          <cx:pt idx="32607">4300</cx:pt>
          <cx:pt idx="32608">5700</cx:pt>
          <cx:pt idx="32609">5400</cx:pt>
          <cx:pt idx="32610">4700</cx:pt>
          <cx:pt idx="32611">5200</cx:pt>
          <cx:pt idx="32612">4800</cx:pt>
          <cx:pt idx="32613">3900</cx:pt>
          <cx:pt idx="32614">3200</cx:pt>
          <cx:pt idx="32615">3800</cx:pt>
          <cx:pt idx="32616">3000</cx:pt>
          <cx:pt idx="32617">4000</cx:pt>
          <cx:pt idx="32618">1200</cx:pt>
          <cx:pt idx="32619">100</cx:pt>
          <cx:pt idx="32620">200</cx:pt>
          <cx:pt idx="32621">2100</cx:pt>
          <cx:pt idx="32622">1900</cx:pt>
          <cx:pt idx="32623">2000</cx:pt>
          <cx:pt idx="32624">2200</cx:pt>
          <cx:pt idx="32625">2000</cx:pt>
          <cx:pt idx="32626">1800</cx:pt>
          <cx:pt idx="32627">1800</cx:pt>
          <cx:pt idx="32628">3700</cx:pt>
          <cx:pt idx="32629">5700</cx:pt>
          <cx:pt idx="32630">5400</cx:pt>
          <cx:pt idx="32631">5700</cx:pt>
          <cx:pt idx="32632">6000</cx:pt>
          <cx:pt idx="32633">5200</cx:pt>
          <cx:pt idx="32634">5700</cx:pt>
          <cx:pt idx="32635">5500</cx:pt>
          <cx:pt idx="32636">5000</cx:pt>
          <cx:pt idx="32637">5000</cx:pt>
          <cx:pt idx="32638">4400</cx:pt>
          <cx:pt idx="32639">4700</cx:pt>
          <cx:pt idx="32640">1100</cx:pt>
          <cx:pt idx="32641">4300</cx:pt>
          <cx:pt idx="32642">3100</cx:pt>
          <cx:pt idx="32643">3600</cx:pt>
          <cx:pt idx="32644">3500</cx:pt>
          <cx:pt idx="32645">3800</cx:pt>
          <cx:pt idx="32646">3800</cx:pt>
          <cx:pt idx="32647">4600</cx:pt>
          <cx:pt idx="32648">3600</cx:pt>
          <cx:pt idx="32649">4400</cx:pt>
          <cx:pt idx="32650">3800</cx:pt>
          <cx:pt idx="32651">4200</cx:pt>
          <cx:pt idx="32652">5200</cx:pt>
          <cx:pt idx="32653">3800</cx:pt>
          <cx:pt idx="32654">3700</cx:pt>
          <cx:pt idx="32655">3900</cx:pt>
          <cx:pt idx="32656">3300</cx:pt>
          <cx:pt idx="32657">3200</cx:pt>
          <cx:pt idx="32658">3500</cx:pt>
          <cx:pt idx="32659">3900</cx:pt>
          <cx:pt idx="32660">4800</cx:pt>
          <cx:pt idx="32661">3700</cx:pt>
          <cx:pt idx="32662">3500</cx:pt>
          <cx:pt idx="32663">4300</cx:pt>
          <cx:pt idx="32664">3200</cx:pt>
          <cx:pt idx="32665">3600</cx:pt>
          <cx:pt idx="32666">600</cx:pt>
          <cx:pt idx="32667">6500</cx:pt>
          <cx:pt idx="32668">3800</cx:pt>
          <cx:pt idx="32669">3100</cx:pt>
          <cx:pt idx="32670">3000</cx:pt>
          <cx:pt idx="32671">3800</cx:pt>
          <cx:pt idx="32672">5200</cx:pt>
          <cx:pt idx="32673">6100</cx:pt>
          <cx:pt idx="32674">3800</cx:pt>
          <cx:pt idx="32675">8700</cx:pt>
          <cx:pt idx="32676">2900</cx:pt>
          <cx:pt idx="32677">4200</cx:pt>
          <cx:pt idx="32678">3500</cx:pt>
          <cx:pt idx="32679">3900</cx:pt>
          <cx:pt idx="32680">4500</cx:pt>
          <cx:pt idx="32681">2700</cx:pt>
          <cx:pt idx="32682">4000</cx:pt>
          <cx:pt idx="32683">3500</cx:pt>
          <cx:pt idx="32684">3800</cx:pt>
          <cx:pt idx="32685">4300</cx:pt>
          <cx:pt idx="32686">3800</cx:pt>
          <cx:pt idx="32687">3500</cx:pt>
          <cx:pt idx="32688">3100</cx:pt>
          <cx:pt idx="32689">0</cx:pt>
          <cx:pt idx="32690">200</cx:pt>
          <cx:pt idx="32691">1700</cx:pt>
          <cx:pt idx="32692">1900</cx:pt>
          <cx:pt idx="32693">900</cx:pt>
          <cx:pt idx="32694">2900</cx:pt>
          <cx:pt idx="32695">1400</cx:pt>
          <cx:pt idx="32696">1500</cx:pt>
          <cx:pt idx="32697">1500</cx:pt>
          <cx:pt idx="32698">1300</cx:pt>
          <cx:pt idx="32699">1300</cx:pt>
          <cx:pt idx="32700">5900</cx:pt>
          <cx:pt idx="32701">8200</cx:pt>
          <cx:pt idx="32702">4400</cx:pt>
          <cx:pt idx="32703">8100</cx:pt>
          <cx:pt idx="32704">5700</cx:pt>
          <cx:pt idx="32705">6300</cx:pt>
          <cx:pt idx="32706">12200</cx:pt>
          <cx:pt idx="32707">8400</cx:pt>
          <cx:pt idx="32708">7700</cx:pt>
          <cx:pt idx="32709">4900</cx:pt>
          <cx:pt idx="32710">4200</cx:pt>
          <cx:pt idx="32711">4600</cx:pt>
          <cx:pt idx="32712">900</cx:pt>
          <cx:pt idx="32713">900</cx:pt>
          <cx:pt idx="32714">1400</cx:pt>
          <cx:pt idx="32715">2100</cx:pt>
          <cx:pt idx="32716">1400</cx:pt>
          <cx:pt idx="32717">1000</cx:pt>
          <cx:pt idx="32718">1200</cx:pt>
          <cx:pt idx="32719">1500</cx:pt>
          <cx:pt idx="32720">800</cx:pt>
          <cx:pt idx="32721">1500</cx:pt>
          <cx:pt idx="32722">1200</cx:pt>
          <cx:pt idx="32723">1300</cx:pt>
          <cx:pt idx="32724">7100</cx:pt>
          <cx:pt idx="32725">8600</cx:pt>
          <cx:pt idx="32726">5900</cx:pt>
          <cx:pt idx="32727">8000</cx:pt>
          <cx:pt idx="32728">6700</cx:pt>
          <cx:pt idx="32729">3800</cx:pt>
          <cx:pt idx="32730">1100</cx:pt>
          <cx:pt idx="32731">1900</cx:pt>
          <cx:pt idx="32732">1900</cx:pt>
          <cx:pt idx="32733">3700</cx:pt>
          <cx:pt idx="32734">3200</cx:pt>
          <cx:pt idx="32735">2900</cx:pt>
          <cx:pt idx="32736">3600</cx:pt>
          <cx:pt idx="32737">3600</cx:pt>
          <cx:pt idx="32738">2200</cx:pt>
          <cx:pt idx="32739">3200</cx:pt>
          <cx:pt idx="32740">3000</cx:pt>
          <cx:pt idx="32741">2900</cx:pt>
          <cx:pt idx="32742">2800</cx:pt>
          <cx:pt idx="32743">2600</cx:pt>
          <cx:pt idx="32744">2100</cx:pt>
          <cx:pt idx="32745">5900</cx:pt>
          <cx:pt idx="32746">2100</cx:pt>
          <cx:pt idx="32747">2600</cx:pt>
          <cx:pt idx="32748">14000</cx:pt>
          <cx:pt idx="32749">18500</cx:pt>
          <cx:pt idx="32750">17400</cx:pt>
          <cx:pt idx="32751">18300</cx:pt>
          <cx:pt idx="32752">14200</cx:pt>
          <cx:pt idx="32753">10100</cx:pt>
          <cx:pt idx="32754">5600</cx:pt>
          <cx:pt idx="32755">9000</cx:pt>
          <cx:pt idx="32756">6500</cx:pt>
          <cx:pt idx="32757">9000</cx:pt>
          <cx:pt idx="32758">6400</cx:pt>
          <cx:pt idx="32759">8000</cx:pt>
          <cx:pt idx="32760">800</cx:pt>
          <cx:pt idx="32761">1900</cx:pt>
          <cx:pt idx="32762">1600</cx:pt>
          <cx:pt idx="32763">1800</cx:pt>
          <cx:pt idx="32764">1500</cx:pt>
          <cx:pt idx="32765">1800</cx:pt>
          <cx:pt idx="32766">900</cx:pt>
          <cx:pt idx="32767">1200</cx:pt>
          <cx:pt idx="32768">1400</cx:pt>
          <cx:pt idx="32769">1300</cx:pt>
          <cx:pt idx="32770">1300</cx:pt>
          <cx:pt idx="32771">1300</cx:pt>
          <cx:pt idx="32772">2900</cx:pt>
          <cx:pt idx="32773">3500</cx:pt>
          <cx:pt idx="32774">3500</cx:pt>
          <cx:pt idx="32775">3900</cx:pt>
          <cx:pt idx="32776">3900</cx:pt>
          <cx:pt idx="32777">3600</cx:pt>
          <cx:pt idx="32778">4100</cx:pt>
          <cx:pt idx="32779">3500</cx:pt>
          <cx:pt idx="32780">3100</cx:pt>
          <cx:pt idx="32781">4200</cx:pt>
          <cx:pt idx="32782">3200</cx:pt>
          <cx:pt idx="32783">2700</cx:pt>
          <cx:pt idx="32784">3700</cx:pt>
          <cx:pt idx="32785">4800</cx:pt>
          <cx:pt idx="32786">4100</cx:pt>
          <cx:pt idx="32787">4700</cx:pt>
          <cx:pt idx="32788">4500</cx:pt>
          <cx:pt idx="32789">2500</cx:pt>
          <cx:pt idx="32790">100</cx:pt>
          <cx:pt idx="32791">600</cx:pt>
          <cx:pt idx="32792">200</cx:pt>
          <cx:pt idx="32793">5000</cx:pt>
          <cx:pt idx="32794">2100</cx:pt>
          <cx:pt idx="32795">4300</cx:pt>
          <cx:pt idx="32796">3900</cx:pt>
          <cx:pt idx="32797">4900</cx:pt>
          <cx:pt idx="32798">5600</cx:pt>
          <cx:pt idx="32799">3100</cx:pt>
          <cx:pt idx="32800">2800</cx:pt>
          <cx:pt idx="32801">3000</cx:pt>
          <cx:pt idx="32802">3000</cx:pt>
          <cx:pt idx="32803">3000</cx:pt>
          <cx:pt idx="32804">2800</cx:pt>
          <cx:pt idx="32805">2800</cx:pt>
          <cx:pt idx="32806">3000</cx:pt>
          <cx:pt idx="32807">3100</cx:pt>
          <cx:pt idx="32808">2800</cx:pt>
          <cx:pt idx="32809">2800</cx:pt>
          <cx:pt idx="32810">2700</cx:pt>
          <cx:pt idx="32811">3100</cx:pt>
          <cx:pt idx="32812">1700</cx:pt>
          <cx:pt idx="32813">3600</cx:pt>
          <cx:pt idx="32814">2300</cx:pt>
          <cx:pt idx="32815">2900</cx:pt>
          <cx:pt idx="32816">2200</cx:pt>
          <cx:pt idx="32817">2700</cx:pt>
          <cx:pt idx="32818">3200</cx:pt>
          <cx:pt idx="32819">3500</cx:pt>
          <cx:pt idx="32820">2500</cx:pt>
          <cx:pt idx="32821">2500</cx:pt>
          <cx:pt idx="32822">700</cx:pt>
          <cx:pt idx="32823">600</cx:pt>
          <cx:pt idx="32824">100</cx:pt>
          <cx:pt idx="32825">3000</cx:pt>
          <cx:pt idx="32826">3200</cx:pt>
          <cx:pt idx="32827">3000</cx:pt>
          <cx:pt idx="32828">2600</cx:pt>
          <cx:pt idx="32829">3100</cx:pt>
          <cx:pt idx="32830">1400</cx:pt>
          <cx:pt idx="32831">800</cx:pt>
          <cx:pt idx="32832">1500</cx:pt>
          <cx:pt idx="32833">500</cx:pt>
          <cx:pt idx="32834">900</cx:pt>
          <cx:pt idx="32835">600</cx:pt>
          <cx:pt idx="32836">300</cx:pt>
          <cx:pt idx="32837">600</cx:pt>
          <cx:pt idx="32838">500</cx:pt>
          <cx:pt idx="32839">800</cx:pt>
          <cx:pt idx="32840">800</cx:pt>
          <cx:pt idx="32841">1300</cx:pt>
          <cx:pt idx="32842">900</cx:pt>
          <cx:pt idx="32843">900</cx:pt>
          <cx:pt idx="32844">48300</cx:pt>
          <cx:pt idx="32845">7400</cx:pt>
          <cx:pt idx="32846">3400</cx:pt>
          <cx:pt idx="32847">6900</cx:pt>
          <cx:pt idx="32848">5300</cx:pt>
          <cx:pt idx="32849">8000</cx:pt>
          <cx:pt idx="32850">3600</cx:pt>
          <cx:pt idx="32851">4500</cx:pt>
          <cx:pt idx="32852">4500</cx:pt>
          <cx:pt idx="32853">5600</cx:pt>
          <cx:pt idx="32854">4700</cx:pt>
          <cx:pt idx="32855">4600</cx:pt>
          <cx:pt idx="32856">1200</cx:pt>
          <cx:pt idx="32857">3800</cx:pt>
          <cx:pt idx="32858">4800</cx:pt>
          <cx:pt idx="32859">3400</cx:pt>
          <cx:pt idx="32860">3800</cx:pt>
          <cx:pt idx="32861">4300</cx:pt>
          <cx:pt idx="32862">3500</cx:pt>
          <cx:pt idx="32863">4600</cx:pt>
          <cx:pt idx="32864">4300</cx:pt>
          <cx:pt idx="32865">3800</cx:pt>
          <cx:pt idx="32866">3200</cx:pt>
          <cx:pt idx="32867">4000</cx:pt>
          <cx:pt idx="32868">5300</cx:pt>
          <cx:pt idx="32869">2600</cx:pt>
          <cx:pt idx="32870">4900</cx:pt>
          <cx:pt idx="32871">2900</cx:pt>
          <cx:pt idx="32872">3200</cx:pt>
          <cx:pt idx="32873">3500</cx:pt>
          <cx:pt idx="32874">2800</cx:pt>
          <cx:pt idx="32875">3500</cx:pt>
          <cx:pt idx="32876">3500</cx:pt>
          <cx:pt idx="32877">3200</cx:pt>
          <cx:pt idx="32878">1600</cx:pt>
          <cx:pt idx="32879">3500</cx:pt>
          <cx:pt idx="32880">3100</cx:pt>
          <cx:pt idx="32881">7500</cx:pt>
          <cx:pt idx="32882">8300</cx:pt>
          <cx:pt idx="32883">5700</cx:pt>
          <cx:pt idx="32884">7600</cx:pt>
          <cx:pt idx="32885">9100</cx:pt>
          <cx:pt idx="32886">4900</cx:pt>
          <cx:pt idx="32887">5100</cx:pt>
          <cx:pt idx="32888">8000</cx:pt>
          <cx:pt idx="32889">6000</cx:pt>
          <cx:pt idx="32890">5800</cx:pt>
          <cx:pt idx="32891">5000</cx:pt>
          <cx:pt idx="32892">5900</cx:pt>
          <cx:pt idx="32893">1400</cx:pt>
          <cx:pt idx="32894">3500</cx:pt>
          <cx:pt idx="32895">2300</cx:pt>
          <cx:pt idx="32896">300</cx:pt>
          <cx:pt idx="32897">700</cx:pt>
          <cx:pt idx="32898">700</cx:pt>
          <cx:pt idx="32899">400</cx:pt>
          <cx:pt idx="32900">1500</cx:pt>
          <cx:pt idx="32901">700</cx:pt>
          <cx:pt idx="32902">1000</cx:pt>
          <cx:pt idx="32903">1300</cx:pt>
          <cx:pt idx="32904">1300</cx:pt>
          <cx:pt idx="32905">7500</cx:pt>
          <cx:pt idx="32906">400</cx:pt>
          <cx:pt idx="32907">3600</cx:pt>
          <cx:pt idx="32908">3800</cx:pt>
          <cx:pt idx="32909">4200</cx:pt>
          <cx:pt idx="32910">3000</cx:pt>
          <cx:pt idx="32911">4700</cx:pt>
          <cx:pt idx="32912">3500</cx:pt>
          <cx:pt idx="32913">5500</cx:pt>
          <cx:pt idx="32914">5900</cx:pt>
          <cx:pt idx="32915">6000</cx:pt>
          <cx:pt idx="32916">5800</cx:pt>
          <cx:pt idx="32917">5200</cx:pt>
          <cx:pt idx="32918">4900</cx:pt>
          <cx:pt idx="32919">4100</cx:pt>
          <cx:pt idx="32920">4900</cx:pt>
          <cx:pt idx="32921">2300</cx:pt>
          <cx:pt idx="32922">3100</cx:pt>
          <cx:pt idx="32923">3800</cx:pt>
          <cx:pt idx="32924">4300</cx:pt>
          <cx:pt idx="32925">7000</cx:pt>
          <cx:pt idx="32926">6700</cx:pt>
          <cx:pt idx="32927">5200</cx:pt>
          <cx:pt idx="32928">5200</cx:pt>
          <cx:pt idx="32929">4500</cx:pt>
          <cx:pt idx="32930">3100</cx:pt>
          <cx:pt idx="32931">3300</cx:pt>
          <cx:pt idx="32932">5000</cx:pt>
          <cx:pt idx="32933">3600</cx:pt>
          <cx:pt idx="32934">3700</cx:pt>
          <cx:pt idx="32935">4400</cx:pt>
          <cx:pt idx="32936">4800</cx:pt>
          <cx:pt idx="32937">4700</cx:pt>
          <cx:pt idx="32938">5500</cx:pt>
          <cx:pt idx="32939">4700</cx:pt>
          <cx:pt idx="32940">3900</cx:pt>
          <cx:pt idx="32941">1400</cx:pt>
          <cx:pt idx="32942">1300</cx:pt>
          <cx:pt idx="32943">800</cx:pt>
          <cx:pt idx="32944">1900</cx:pt>
          <cx:pt idx="32945">2500</cx:pt>
          <cx:pt idx="32946">2800</cx:pt>
          <cx:pt idx="32947">2500</cx:pt>
          <cx:pt idx="32948">3800</cx:pt>
          <cx:pt idx="32949">3200</cx:pt>
          <cx:pt idx="32950">4800</cx:pt>
          <cx:pt idx="32951">3400</cx:pt>
          <cx:pt idx="32952">4000</cx:pt>
          <cx:pt idx="32953">2400</cx:pt>
          <cx:pt idx="32954">900</cx:pt>
          <cx:pt idx="32955">1600</cx:pt>
          <cx:pt idx="32956">2800</cx:pt>
          <cx:pt idx="32957">900</cx:pt>
          <cx:pt idx="32958">1100</cx:pt>
          <cx:pt idx="32959">700</cx:pt>
          <cx:pt idx="32960">1100</cx:pt>
          <cx:pt idx="32961">1200</cx:pt>
          <cx:pt idx="32962">1000</cx:pt>
          <cx:pt idx="32963">600</cx:pt>
          <cx:pt idx="32964">1000</cx:pt>
          <cx:pt idx="32965">21900</cx:pt>
          <cx:pt idx="32966">14400</cx:pt>
          <cx:pt idx="32967">11500</cx:pt>
          <cx:pt idx="32968">12100</cx:pt>
          <cx:pt idx="32969">13100</cx:pt>
          <cx:pt idx="32970">2300</cx:pt>
          <cx:pt idx="32971">21500</cx:pt>
          <cx:pt idx="32972">12100</cx:pt>
          <cx:pt idx="32973">13700</cx:pt>
          <cx:pt idx="32974">10800</cx:pt>
          <cx:pt idx="32975">10800</cx:pt>
          <cx:pt idx="32976">10200</cx:pt>
          <cx:pt idx="32977">3800</cx:pt>
          <cx:pt idx="32978">3800</cx:pt>
          <cx:pt idx="32979">2400</cx:pt>
          <cx:pt idx="32980">3300</cx:pt>
          <cx:pt idx="32981">3100</cx:pt>
          <cx:pt idx="32982">2900</cx:pt>
          <cx:pt idx="32983">3100</cx:pt>
          <cx:pt idx="32984">2400</cx:pt>
          <cx:pt idx="32985">2300</cx:pt>
          <cx:pt idx="32986">2400</cx:pt>
          <cx:pt idx="32987">2900</cx:pt>
          <cx:pt idx="32988">2800</cx:pt>
          <cx:pt idx="32989">3400</cx:pt>
          <cx:pt idx="32990">3500</cx:pt>
          <cx:pt idx="32991">3900</cx:pt>
          <cx:pt idx="32992">3000</cx:pt>
          <cx:pt idx="32993">2500</cx:pt>
          <cx:pt idx="32994">3800</cx:pt>
          <cx:pt idx="32995">1500</cx:pt>
          <cx:pt idx="32996">3900</cx:pt>
          <cx:pt idx="32997">2800</cx:pt>
          <cx:pt idx="32998">2800</cx:pt>
          <cx:pt idx="32999">2200</cx:pt>
          <cx:pt idx="33000">2800</cx:pt>
          <cx:pt idx="33001">1600</cx:pt>
          <cx:pt idx="33002">400</cx:pt>
          <cx:pt idx="33003">0</cx:pt>
          <cx:pt idx="33004">200</cx:pt>
          <cx:pt idx="33005">900</cx:pt>
          <cx:pt idx="33006">700</cx:pt>
          <cx:pt idx="33007">600</cx:pt>
          <cx:pt idx="33008">300</cx:pt>
          <cx:pt idx="33009">1000</cx:pt>
          <cx:pt idx="33010">1100</cx:pt>
          <cx:pt idx="33011">600</cx:pt>
          <cx:pt idx="33012">600</cx:pt>
          <cx:pt idx="33013">700</cx:pt>
          <cx:pt idx="33014">3100</cx:pt>
          <cx:pt idx="33015">4700</cx:pt>
          <cx:pt idx="33016">4100</cx:pt>
          <cx:pt idx="33017">5500</cx:pt>
          <cx:pt idx="33018">3500</cx:pt>
          <cx:pt idx="33019">3400</cx:pt>
          <cx:pt idx="33020">2800</cx:pt>
          <cx:pt idx="33021">3800</cx:pt>
          <cx:pt idx="33022">2500</cx:pt>
          <cx:pt idx="33023">4300</cx:pt>
          <cx:pt idx="33024">2900</cx:pt>
          <cx:pt idx="33025">3200</cx:pt>
          <cx:pt idx="33026">1400</cx:pt>
          <cx:pt idx="33027">100</cx:pt>
          <cx:pt idx="33028">0</cx:pt>
          <cx:pt idx="33029">0</cx:pt>
          <cx:pt idx="33030">0</cx:pt>
          <cx:pt idx="33031">0</cx:pt>
          <cx:pt idx="33032">2500</cx:pt>
          <cx:pt idx="33033">1200</cx:pt>
          <cx:pt idx="33034">3000</cx:pt>
          <cx:pt idx="33035">5600</cx:pt>
          <cx:pt idx="33036">5200</cx:pt>
          <cx:pt idx="33037">5500</cx:pt>
          <cx:pt idx="33038">1700</cx:pt>
          <cx:pt idx="33039">2200</cx:pt>
          <cx:pt idx="33040">2700</cx:pt>
          <cx:pt idx="33041">1200</cx:pt>
          <cx:pt idx="33042">2600</cx:pt>
          <cx:pt idx="33043">1600</cx:pt>
          <cx:pt idx="33044">1800</cx:pt>
          <cx:pt idx="33045">1600</cx:pt>
          <cx:pt idx="33046">1900</cx:pt>
          <cx:pt idx="33047">1600</cx:pt>
          <cx:pt idx="33048">1700</cx:pt>
          <cx:pt idx="33049">2500</cx:pt>
          <cx:pt idx="33050">6200</cx:pt>
          <cx:pt idx="33051">1600</cx:pt>
          <cx:pt idx="33052">2500</cx:pt>
          <cx:pt idx="33053">1400</cx:pt>
          <cx:pt idx="33054">2000</cx:pt>
          <cx:pt idx="33055">1600</cx:pt>
          <cx:pt idx="33056">1400</cx:pt>
          <cx:pt idx="33057">1800</cx:pt>
          <cx:pt idx="33058">1500</cx:pt>
          <cx:pt idx="33059">1400</cx:pt>
          <cx:pt idx="33060">1200</cx:pt>
          <cx:pt idx="33061">1100</cx:pt>
          <cx:pt idx="33062">1700</cx:pt>
          <cx:pt idx="33063">2300</cx:pt>
          <cx:pt idx="33064">1700</cx:pt>
          <cx:pt idx="33065">1700</cx:pt>
          <cx:pt idx="33066">3000</cx:pt>
          <cx:pt idx="33067">1700</cx:pt>
          <cx:pt idx="33068">2300</cx:pt>
          <cx:pt idx="33069">8900</cx:pt>
          <cx:pt idx="33070">2500</cx:pt>
          <cx:pt idx="33071">1300</cx:pt>
          <cx:pt idx="33072">1600</cx:pt>
          <cx:pt idx="33073">1700</cx:pt>
          <cx:pt idx="33074">4000</cx:pt>
          <cx:pt idx="33075">4100</cx:pt>
          <cx:pt idx="33076">2600</cx:pt>
          <cx:pt idx="33077">3400</cx:pt>
          <cx:pt idx="33078">4100</cx:pt>
          <cx:pt idx="33079">3600</cx:pt>
          <cx:pt idx="33080">100</cx:pt>
          <cx:pt idx="33081">300</cx:pt>
          <cx:pt idx="33082">800</cx:pt>
          <cx:pt idx="33083">1000</cx:pt>
          <cx:pt idx="33084">2000</cx:pt>
          <cx:pt idx="33085">2100</cx:pt>
          <cx:pt idx="33086">1700</cx:pt>
          <cx:pt idx="33087">2200</cx:pt>
          <cx:pt idx="33088">2000</cx:pt>
          <cx:pt idx="33089">2800</cx:pt>
          <cx:pt idx="33090">2800</cx:pt>
          <cx:pt idx="33091">1300</cx:pt>
          <cx:pt idx="33092">2400</cx:pt>
          <cx:pt idx="33093">1800</cx:pt>
          <cx:pt idx="33094">1200</cx:pt>
          <cx:pt idx="33095">1700</cx:pt>
          <cx:pt idx="33096">4100</cx:pt>
          <cx:pt idx="33097">3800</cx:pt>
          <cx:pt idx="33098">3200</cx:pt>
          <cx:pt idx="33099">4500</cx:pt>
          <cx:pt idx="33100">3300</cx:pt>
          <cx:pt idx="33101">4200</cx:pt>
          <cx:pt idx="33102">5000</cx:pt>
          <cx:pt idx="33103">3600</cx:pt>
          <cx:pt idx="33104">3900</cx:pt>
          <cx:pt idx="33105">4400</cx:pt>
          <cx:pt idx="33106">3400</cx:pt>
          <cx:pt idx="33107">3800</cx:pt>
          <cx:pt idx="33108">4700</cx:pt>
          <cx:pt idx="33109">5400</cx:pt>
          <cx:pt idx="33110">4500</cx:pt>
          <cx:pt idx="33111">4500</cx:pt>
          <cx:pt idx="33112">5700</cx:pt>
          <cx:pt idx="33113">6200</cx:pt>
          <cx:pt idx="33114">6000</cx:pt>
          <cx:pt idx="33115">5500</cx:pt>
          <cx:pt idx="33116">5200</cx:pt>
          <cx:pt idx="33117">4900</cx:pt>
          <cx:pt idx="33118">5000</cx:pt>
          <cx:pt idx="33119">4700</cx:pt>
          <cx:pt idx="33120">4500</cx:pt>
          <cx:pt idx="33121">5200</cx:pt>
          <cx:pt idx="33122">4400</cx:pt>
          <cx:pt idx="33123">4800</cx:pt>
          <cx:pt idx="33124">5200</cx:pt>
          <cx:pt idx="33125">5100</cx:pt>
          <cx:pt idx="33126">5400</cx:pt>
          <cx:pt idx="33127">3800</cx:pt>
          <cx:pt idx="33128">4300</cx:pt>
          <cx:pt idx="33129">4200</cx:pt>
          <cx:pt idx="33130">5700</cx:pt>
          <cx:pt idx="33131">5300</cx:pt>
          <cx:pt idx="33132">1400</cx:pt>
          <cx:pt idx="33133">1400</cx:pt>
          <cx:pt idx="33134">1000</cx:pt>
          <cx:pt idx="33135">1500</cx:pt>
          <cx:pt idx="33136">1900</cx:pt>
          <cx:pt idx="33137">0</cx:pt>
          <cx:pt idx="33138">600</cx:pt>
          <cx:pt idx="33139">1000</cx:pt>
          <cx:pt idx="33140">800</cx:pt>
          <cx:pt idx="33141">800</cx:pt>
          <cx:pt idx="33142">800</cx:pt>
          <cx:pt idx="33143">900</cx:pt>
          <cx:pt idx="33144">0</cx:pt>
          <cx:pt idx="33145">0</cx:pt>
          <cx:pt idx="33146">0</cx:pt>
          <cx:pt idx="33147">0</cx:pt>
          <cx:pt idx="33148">0</cx:pt>
          <cx:pt idx="33149">0</cx:pt>
          <cx:pt idx="33150">0</cx:pt>
          <cx:pt idx="33151">0</cx:pt>
          <cx:pt idx="33152">0</cx:pt>
          <cx:pt idx="33153">100</cx:pt>
          <cx:pt idx="33154">0</cx:pt>
          <cx:pt idx="33155">0</cx:pt>
          <cx:pt idx="33156">3500</cx:pt>
          <cx:pt idx="33157">5400</cx:pt>
          <cx:pt idx="33158">6600</cx:pt>
          <cx:pt idx="33159">5600</cx:pt>
          <cx:pt idx="33160">4300</cx:pt>
          <cx:pt idx="33161">4700</cx:pt>
          <cx:pt idx="33162">4800</cx:pt>
          <cx:pt idx="33163">3800</cx:pt>
          <cx:pt idx="33164">3700</cx:pt>
          <cx:pt idx="33165">4500</cx:pt>
          <cx:pt idx="33166">4500</cx:pt>
          <cx:pt idx="33167">4600</cx:pt>
          <cx:pt idx="33168">7400</cx:pt>
          <cx:pt idx="33169">4500</cx:pt>
          <cx:pt idx="33170">3900</cx:pt>
          <cx:pt idx="33171">5900</cx:pt>
          <cx:pt idx="33172">4400</cx:pt>
          <cx:pt idx="33173">6400</cx:pt>
          <cx:pt idx="33174">7600</cx:pt>
          <cx:pt idx="33175">500</cx:pt>
          <cx:pt idx="33176">5700</cx:pt>
          <cx:pt idx="33177">5300</cx:pt>
          <cx:pt idx="33178">4600</cx:pt>
          <cx:pt idx="33179">4700</cx:pt>
          <cx:pt idx="33180">1000</cx:pt>
          <cx:pt idx="33181">1100</cx:pt>
          <cx:pt idx="33182">500</cx:pt>
          <cx:pt idx="33183">700</cx:pt>
          <cx:pt idx="33184">700</cx:pt>
          <cx:pt idx="33185">800</cx:pt>
          <cx:pt idx="33186">400</cx:pt>
          <cx:pt idx="33187">900</cx:pt>
          <cx:pt idx="33188">700</cx:pt>
          <cx:pt idx="33189">700</cx:pt>
          <cx:pt idx="33190">700</cx:pt>
          <cx:pt idx="33191">1100</cx:pt>
          <cx:pt idx="33192">2900</cx:pt>
          <cx:pt idx="33193">2600</cx:pt>
          <cx:pt idx="33194">2800</cx:pt>
          <cx:pt idx="33195">2700</cx:pt>
          <cx:pt idx="33196">4100</cx:pt>
          <cx:pt idx="33197">3500</cx:pt>
          <cx:pt idx="33198">2200</cx:pt>
          <cx:pt idx="33199">3000</cx:pt>
          <cx:pt idx="33200">4400</cx:pt>
          <cx:pt idx="33201">4300</cx:pt>
          <cx:pt idx="33202">3000</cx:pt>
          <cx:pt idx="33203">2300</cx:pt>
          <cx:pt idx="33204">5700</cx:pt>
          <cx:pt idx="33205">10700</cx:pt>
          <cx:pt idx="33206">9400</cx:pt>
          <cx:pt idx="33207">8400</cx:pt>
          <cx:pt idx="33208">10800</cx:pt>
          <cx:pt idx="33209">11200</cx:pt>
          <cx:pt idx="33210">10600</cx:pt>
          <cx:pt idx="33211">10900</cx:pt>
          <cx:pt idx="33212">9700</cx:pt>
          <cx:pt idx="33213">3700</cx:pt>
          <cx:pt idx="33214">3200</cx:pt>
          <cx:pt idx="33215">3600</cx:pt>
          <cx:pt idx="33216">2000</cx:pt>
          <cx:pt idx="33217">2000</cx:pt>
          <cx:pt idx="33218">4000</cx:pt>
          <cx:pt idx="33219">500</cx:pt>
          <cx:pt idx="33220">2200</cx:pt>
          <cx:pt idx="33221">5400</cx:pt>
          <cx:pt idx="33222">1400</cx:pt>
          <cx:pt idx="33223">2000</cx:pt>
          <cx:pt idx="33224">1800</cx:pt>
          <cx:pt idx="33225">1400</cx:pt>
          <cx:pt idx="33226">1200</cx:pt>
          <cx:pt idx="33227">1600</cx:pt>
          <cx:pt idx="33228">100</cx:pt>
          <cx:pt idx="33229">700</cx:pt>
          <cx:pt idx="33230">700</cx:pt>
          <cx:pt idx="33231">1100</cx:pt>
          <cx:pt idx="33232">1300</cx:pt>
          <cx:pt idx="33233">100</cx:pt>
          <cx:pt idx="33234">500</cx:pt>
          <cx:pt idx="33235">1100</cx:pt>
          <cx:pt idx="33236">600</cx:pt>
          <cx:pt idx="33237">900</cx:pt>
          <cx:pt idx="33238">800</cx:pt>
          <cx:pt idx="33239">700</cx:pt>
          <cx:pt idx="33240">1800</cx:pt>
          <cx:pt idx="33241">2300</cx:pt>
          <cx:pt idx="33242">1900</cx:pt>
          <cx:pt idx="33243">2000</cx:pt>
          <cx:pt idx="33244">300</cx:pt>
          <cx:pt idx="33245">2500</cx:pt>
          <cx:pt idx="33246">6100</cx:pt>
          <cx:pt idx="33247">8000</cx:pt>
          <cx:pt idx="33248">5900</cx:pt>
          <cx:pt idx="33249">4100</cx:pt>
          <cx:pt idx="33250">4300</cx:pt>
          <cx:pt idx="33251">5100</cx:pt>
          <cx:pt idx="33252">3600</cx:pt>
          <cx:pt idx="33253">2100</cx:pt>
          <cx:pt idx="33254">2800</cx:pt>
          <cx:pt idx="33255">900</cx:pt>
          <cx:pt idx="33256">100</cx:pt>
          <cx:pt idx="33257">2700</cx:pt>
          <cx:pt idx="33258">1000</cx:pt>
          <cx:pt idx="33259">0</cx:pt>
          <cx:pt idx="33260">7900</cx:pt>
          <cx:pt idx="33261">5200</cx:pt>
          <cx:pt idx="33262">3600</cx:pt>
          <cx:pt idx="33263">2900</cx:pt>
          <cx:pt idx="33264">800</cx:pt>
          <cx:pt idx="33265">1200</cx:pt>
          <cx:pt idx="33266">100</cx:pt>
          <cx:pt idx="33267">100</cx:pt>
          <cx:pt idx="33268">100</cx:pt>
          <cx:pt idx="33269">0</cx:pt>
          <cx:pt idx="33270">2500</cx:pt>
          <cx:pt idx="33271">3700</cx:pt>
          <cx:pt idx="33272">3800</cx:pt>
          <cx:pt idx="33273">2900</cx:pt>
          <cx:pt idx="33274">4300</cx:pt>
          <cx:pt idx="33275">3300</cx:pt>
          <cx:pt idx="33276">3700</cx:pt>
          <cx:pt idx="33277">5000</cx:pt>
          <cx:pt idx="33278">4000</cx:pt>
          <cx:pt idx="33279">5200</cx:pt>
          <cx:pt idx="33280">4800</cx:pt>
          <cx:pt idx="33281">10600</cx:pt>
          <cx:pt idx="33282">3000</cx:pt>
          <cx:pt idx="33283">4000</cx:pt>
          <cx:pt idx="33284">4100</cx:pt>
          <cx:pt idx="33285">4000</cx:pt>
          <cx:pt idx="33286">3900</cx:pt>
          <cx:pt idx="33287">3200</cx:pt>
          <cx:pt idx="33288">3000</cx:pt>
          <cx:pt idx="33289">5200</cx:pt>
          <cx:pt idx="33290">6300</cx:pt>
          <cx:pt idx="33291">5700</cx:pt>
          <cx:pt idx="33292">6800</cx:pt>
          <cx:pt idx="33293">7200</cx:pt>
          <cx:pt idx="33294">4800</cx:pt>
          <cx:pt idx="33295">4800</cx:pt>
          <cx:pt idx="33296">6500</cx:pt>
          <cx:pt idx="33297">6100</cx:pt>
          <cx:pt idx="33298">6400</cx:pt>
          <cx:pt idx="33299">5800</cx:pt>
          <cx:pt idx="33300">6600</cx:pt>
          <cx:pt idx="33301">1000</cx:pt>
          <cx:pt idx="33302">1200</cx:pt>
          <cx:pt idx="33303">1200</cx:pt>
          <cx:pt idx="33304">1400</cx:pt>
          <cx:pt idx="33305">1800</cx:pt>
          <cx:pt idx="33306">1400</cx:pt>
          <cx:pt idx="33307">2000</cx:pt>
          <cx:pt idx="33308">1900</cx:pt>
          <cx:pt idx="33309">1400</cx:pt>
          <cx:pt idx="33310">1800</cx:pt>
          <cx:pt idx="33311">600</cx:pt>
          <cx:pt idx="33312">3300</cx:pt>
          <cx:pt idx="33313">3500</cx:pt>
          <cx:pt idx="33314">4700</cx:pt>
          <cx:pt idx="33315">3200</cx:pt>
          <cx:pt idx="33316">3900</cx:pt>
          <cx:pt idx="33317">4000</cx:pt>
          <cx:pt idx="33318">4900</cx:pt>
          <cx:pt idx="33319">5900</cx:pt>
          <cx:pt idx="33320">2400</cx:pt>
          <cx:pt idx="33321">3300</cx:pt>
          <cx:pt idx="33322">2700</cx:pt>
          <cx:pt idx="33323">4200</cx:pt>
          <cx:pt idx="33324">4100</cx:pt>
          <cx:pt idx="33325">9400</cx:pt>
          <cx:pt idx="33326">5900</cx:pt>
          <cx:pt idx="33327">4700</cx:pt>
          <cx:pt idx="33328">1800</cx:pt>
          <cx:pt idx="33329">1900</cx:pt>
          <cx:pt idx="33330">2300</cx:pt>
          <cx:pt idx="33331">2100</cx:pt>
          <cx:pt idx="33332">2200</cx:pt>
          <cx:pt idx="33333">2400</cx:pt>
          <cx:pt idx="33334">2300</cx:pt>
          <cx:pt idx="33335">2200</cx:pt>
          <cx:pt idx="33336">9000</cx:pt>
          <cx:pt idx="33337">2900</cx:pt>
          <cx:pt idx="33338">4600</cx:pt>
          <cx:pt idx="33339">6300</cx:pt>
          <cx:pt idx="33340">1500</cx:pt>
          <cx:pt idx="33341">1500</cx:pt>
          <cx:pt idx="33342">2200</cx:pt>
          <cx:pt idx="33343">2700</cx:pt>
          <cx:pt idx="33344">1600</cx:pt>
          <cx:pt idx="33345">2600</cx:pt>
          <cx:pt idx="33346">2100</cx:pt>
          <cx:pt idx="33347">1300</cx:pt>
          <cx:pt idx="33348">2700</cx:pt>
          <cx:pt idx="33349">2700</cx:pt>
          <cx:pt idx="33350">2600</cx:pt>
          <cx:pt idx="33351">3600</cx:pt>
          <cx:pt idx="33352">2800</cx:pt>
          <cx:pt idx="33353">2300</cx:pt>
          <cx:pt idx="33354">3100</cx:pt>
          <cx:pt idx="33355">2800</cx:pt>
          <cx:pt idx="33356">2600</cx:pt>
          <cx:pt idx="33357">2500</cx:pt>
          <cx:pt idx="33358">2700</cx:pt>
          <cx:pt idx="33359">2700</cx:pt>
          <cx:pt idx="33360">1600</cx:pt>
          <cx:pt idx="33361">3500</cx:pt>
          <cx:pt idx="33362">3100</cx:pt>
          <cx:pt idx="33363">1800</cx:pt>
          <cx:pt idx="33364">5900</cx:pt>
          <cx:pt idx="33365">8500</cx:pt>
          <cx:pt idx="33366">1800</cx:pt>
          <cx:pt idx="33367">9800</cx:pt>
          <cx:pt idx="33368">6900</cx:pt>
          <cx:pt idx="33369">12300</cx:pt>
          <cx:pt idx="33370">9800</cx:pt>
          <cx:pt idx="33371">13900</cx:pt>
          <cx:pt idx="33372">2300</cx:pt>
          <cx:pt idx="33373">1300</cx:pt>
          <cx:pt idx="33374">1300</cx:pt>
          <cx:pt idx="33375">5000</cx:pt>
          <cx:pt idx="33376">7500</cx:pt>
          <cx:pt idx="33377">4400</cx:pt>
          <cx:pt idx="33378">6500</cx:pt>
          <cx:pt idx="33379">4500</cx:pt>
          <cx:pt idx="33380">4200</cx:pt>
          <cx:pt idx="33381">4000</cx:pt>
          <cx:pt idx="33382">3000</cx:pt>
          <cx:pt idx="33383">4000</cx:pt>
          <cx:pt idx="33384">2800</cx:pt>
          <cx:pt idx="33385">3400</cx:pt>
          <cx:pt idx="33386">3500</cx:pt>
          <cx:pt idx="33387">4700</cx:pt>
          <cx:pt idx="33388">4000</cx:pt>
          <cx:pt idx="33389">3800</cx:pt>
          <cx:pt idx="33390">5300</cx:pt>
          <cx:pt idx="33391">4200</cx:pt>
          <cx:pt idx="33392">4400</cx:pt>
          <cx:pt idx="33393">3100</cx:pt>
          <cx:pt idx="33394">3900</cx:pt>
          <cx:pt idx="33395">1900</cx:pt>
          <cx:pt idx="33396">200</cx:pt>
          <cx:pt idx="33397">1100</cx:pt>
          <cx:pt idx="33398">2600</cx:pt>
          <cx:pt idx="33399">1500</cx:pt>
          <cx:pt idx="33400">2700</cx:pt>
          <cx:pt idx="33401">100</cx:pt>
          <cx:pt idx="33402">100</cx:pt>
          <cx:pt idx="33403">2100</cx:pt>
          <cx:pt idx="33404">2400</cx:pt>
          <cx:pt idx="33405">2000</cx:pt>
          <cx:pt idx="33406">4000</cx:pt>
          <cx:pt idx="33407">2800</cx:pt>
          <cx:pt idx="33408">1800</cx:pt>
          <cx:pt idx="33409">2600</cx:pt>
          <cx:pt idx="33410">1900</cx:pt>
          <cx:pt idx="33411">3500</cx:pt>
          <cx:pt idx="33412">2300</cx:pt>
          <cx:pt idx="33413">4000</cx:pt>
          <cx:pt idx="33414">3600</cx:pt>
          <cx:pt idx="33415">4600</cx:pt>
          <cx:pt idx="33416">4300</cx:pt>
          <cx:pt idx="33417">3500</cx:pt>
          <cx:pt idx="33418">5500</cx:pt>
          <cx:pt idx="33419">5800</cx:pt>
          <cx:pt idx="33420">6400</cx:pt>
          <cx:pt idx="33421">6000</cx:pt>
          <cx:pt idx="33422">5700</cx:pt>
          <cx:pt idx="33423">7500</cx:pt>
          <cx:pt idx="33424">1200</cx:pt>
          <cx:pt idx="33425">3600</cx:pt>
          <cx:pt idx="33426">4000</cx:pt>
          <cx:pt idx="33427">2000</cx:pt>
          <cx:pt idx="33428">1800</cx:pt>
          <cx:pt idx="33429">3300</cx:pt>
          <cx:pt idx="33430">2800</cx:pt>
          <cx:pt idx="33431">3800</cx:pt>
          <cx:pt idx="33432">5200</cx:pt>
          <cx:pt idx="33433">2900</cx:pt>
          <cx:pt idx="33434">3000</cx:pt>
          <cx:pt idx="33435">3800</cx:pt>
          <cx:pt idx="33436">900</cx:pt>
          <cx:pt idx="33437">100</cx:pt>
          <cx:pt idx="33438">300</cx:pt>
          <cx:pt idx="33439">400</cx:pt>
          <cx:pt idx="33440">200</cx:pt>
          <cx:pt idx="33441">600</cx:pt>
          <cx:pt idx="33442">1000</cx:pt>
          <cx:pt idx="33443">1100</cx:pt>
          <cx:pt idx="33444">800</cx:pt>
          <cx:pt idx="33445">2300</cx:pt>
          <cx:pt idx="33446">2500</cx:pt>
          <cx:pt idx="33447">2700</cx:pt>
          <cx:pt idx="33448">1800</cx:pt>
          <cx:pt idx="33449">2500</cx:pt>
          <cx:pt idx="33450">2200</cx:pt>
          <cx:pt idx="33451">1800</cx:pt>
          <cx:pt idx="33452">2900</cx:pt>
          <cx:pt idx="33453">2300</cx:pt>
          <cx:pt idx="33454">2000</cx:pt>
          <cx:pt idx="33455">1900</cx:pt>
          <cx:pt idx="33456">800</cx:pt>
          <cx:pt idx="33457">2100</cx:pt>
          <cx:pt idx="33458">1600</cx:pt>
          <cx:pt idx="33459">1700</cx:pt>
          <cx:pt idx="33460">4400</cx:pt>
          <cx:pt idx="33461">8300</cx:pt>
          <cx:pt idx="33462">6100</cx:pt>
          <cx:pt idx="33463">6800</cx:pt>
          <cx:pt idx="33464">5600</cx:pt>
          <cx:pt idx="33465">5600</cx:pt>
          <cx:pt idx="33466">5200</cx:pt>
          <cx:pt idx="33467">4200</cx:pt>
          <cx:pt idx="33468">5300</cx:pt>
          <cx:pt idx="33469">6800</cx:pt>
          <cx:pt idx="33470">6100</cx:pt>
          <cx:pt idx="33471">6400</cx:pt>
          <cx:pt idx="33472">0</cx:pt>
          <cx:pt idx="33473">0</cx:pt>
          <cx:pt idx="33474">0</cx:pt>
          <cx:pt idx="33475">0</cx:pt>
          <cx:pt idx="33476">600</cx:pt>
          <cx:pt idx="33477">700</cx:pt>
          <cx:pt idx="33478">700</cx:pt>
          <cx:pt idx="33479">700</cx:pt>
          <cx:pt idx="33480">600</cx:pt>
          <cx:pt idx="33481">700</cx:pt>
          <cx:pt idx="33482">600</cx:pt>
          <cx:pt idx="33483">600</cx:pt>
          <cx:pt idx="33484">6500</cx:pt>
          <cx:pt idx="33485">1800</cx:pt>
          <cx:pt idx="33486">2300</cx:pt>
          <cx:pt idx="33487">100</cx:pt>
          <cx:pt idx="33488">1900</cx:pt>
          <cx:pt idx="33489">1300</cx:pt>
          <cx:pt idx="33490">4800</cx:pt>
          <cx:pt idx="33491">2300</cx:pt>
          <cx:pt idx="33492">1100</cx:pt>
          <cx:pt idx="33493">900</cx:pt>
          <cx:pt idx="33494">1200</cx:pt>
          <cx:pt idx="33495">1100</cx:pt>
          <cx:pt idx="33496">10100</cx:pt>
          <cx:pt idx="33497">10400</cx:pt>
          <cx:pt idx="33498">11700</cx:pt>
          <cx:pt idx="33499">14600</cx:pt>
          <cx:pt idx="33500">12700</cx:pt>
          <cx:pt idx="33501">10200</cx:pt>
          <cx:pt idx="33502">11400</cx:pt>
          <cx:pt idx="33503">9000</cx:pt>
          <cx:pt idx="33504">8400</cx:pt>
          <cx:pt idx="33505">14300</cx:pt>
          <cx:pt idx="33506">13400</cx:pt>
          <cx:pt idx="33507">15500</cx:pt>
          <cx:pt idx="33508">1500</cx:pt>
          <cx:pt idx="33509">1000</cx:pt>
          <cx:pt idx="33510">500</cx:pt>
          <cx:pt idx="33511">1300</cx:pt>
          <cx:pt idx="33512">1800</cx:pt>
          <cx:pt idx="33513">2100</cx:pt>
          <cx:pt idx="33514">1000</cx:pt>
          <cx:pt idx="33515">600</cx:pt>
          <cx:pt idx="33516">200</cx:pt>
          <cx:pt idx="33517">200</cx:pt>
          <cx:pt idx="33518">300</cx:pt>
          <cx:pt idx="33519">200</cx:pt>
          <cx:pt idx="33520">3700</cx:pt>
          <cx:pt idx="33521">1700</cx:pt>
          <cx:pt idx="33522">2300</cx:pt>
          <cx:pt idx="33523">2700</cx:pt>
          <cx:pt idx="33524">2400</cx:pt>
          <cx:pt idx="33525">2200</cx:pt>
          <cx:pt idx="33526">2900</cx:pt>
          <cx:pt idx="33527">2500</cx:pt>
          <cx:pt idx="33528">2500</cx:pt>
          <cx:pt idx="33529">2800</cx:pt>
          <cx:pt idx="33530">3200</cx:pt>
          <cx:pt idx="33531">3500</cx:pt>
          <cx:pt idx="33532">1800</cx:pt>
          <cx:pt idx="33533">2000</cx:pt>
          <cx:pt idx="33534">1600</cx:pt>
          <cx:pt idx="33535">2500</cx:pt>
          <cx:pt idx="33536">1600</cx:pt>
          <cx:pt idx="33537">1600</cx:pt>
          <cx:pt idx="33538">1600</cx:pt>
          <cx:pt idx="33539">1400</cx:pt>
          <cx:pt idx="33540">1500</cx:pt>
          <cx:pt idx="33541">1800</cx:pt>
          <cx:pt idx="33542">1600</cx:pt>
          <cx:pt idx="33543">2300</cx:pt>
          <cx:pt idx="33544">700</cx:pt>
          <cx:pt idx="33545">1800</cx:pt>
          <cx:pt idx="33546">1100</cx:pt>
          <cx:pt idx="33547">500</cx:pt>
          <cx:pt idx="33548">200</cx:pt>
          <cx:pt idx="33549">1000</cx:pt>
          <cx:pt idx="33550">1300</cx:pt>
          <cx:pt idx="33551">1100</cx:pt>
          <cx:pt idx="33552">300</cx:pt>
          <cx:pt idx="33553">100</cx:pt>
          <cx:pt idx="33554">100</cx:pt>
          <cx:pt idx="33555">3000</cx:pt>
          <cx:pt idx="33556">3400</cx:pt>
          <cx:pt idx="33557">2100</cx:pt>
          <cx:pt idx="33558">3100</cx:pt>
          <cx:pt idx="33559">3900</cx:pt>
          <cx:pt idx="33560">3400</cx:pt>
          <cx:pt idx="33561">3500</cx:pt>
          <cx:pt idx="33562">3300</cx:pt>
          <cx:pt idx="33563">1900</cx:pt>
          <cx:pt idx="33564">2200</cx:pt>
          <cx:pt idx="33565">2300</cx:pt>
          <cx:pt idx="33566">1300</cx:pt>
          <cx:pt idx="33567">1200</cx:pt>
          <cx:pt idx="33568">900</cx:pt>
          <cx:pt idx="33569">900</cx:pt>
          <cx:pt idx="33570">1800</cx:pt>
          <cx:pt idx="33571">600</cx:pt>
          <cx:pt idx="33572">2900</cx:pt>
          <cx:pt idx="33573">1100</cx:pt>
          <cx:pt idx="33574">600</cx:pt>
          <cx:pt idx="33575">1300</cx:pt>
          <cx:pt idx="33576">1000</cx:pt>
          <cx:pt idx="33577">1100</cx:pt>
          <cx:pt idx="33578">1700</cx:pt>
          <cx:pt idx="33579">1800</cx:pt>
          <cx:pt idx="33580">1900</cx:pt>
          <cx:pt idx="33581">1500</cx:pt>
          <cx:pt idx="33582">2000</cx:pt>
          <cx:pt idx="33583">2100</cx:pt>
          <cx:pt idx="33584">2000</cx:pt>
          <cx:pt idx="33585">1800</cx:pt>
          <cx:pt idx="33586">1900</cx:pt>
          <cx:pt idx="33587">1900</cx:pt>
          <cx:pt idx="33588">1700</cx:pt>
          <cx:pt idx="33589">1400</cx:pt>
          <cx:pt idx="33590">100</cx:pt>
          <cx:pt idx="33591">2200</cx:pt>
          <cx:pt idx="33592">5600</cx:pt>
          <cx:pt idx="33593">4400</cx:pt>
          <cx:pt idx="33594">6900</cx:pt>
          <cx:pt idx="33595">7700</cx:pt>
          <cx:pt idx="33596">5600</cx:pt>
          <cx:pt idx="33597">7100</cx:pt>
          <cx:pt idx="33598">5200</cx:pt>
          <cx:pt idx="33599">5700</cx:pt>
          <cx:pt idx="33600">8400</cx:pt>
          <cx:pt idx="33601">5700</cx:pt>
          <cx:pt idx="33602">6700</cx:pt>
          <cx:pt idx="33603">2200</cx:pt>
          <cx:pt idx="33604">1800</cx:pt>
          <cx:pt idx="33605">1800</cx:pt>
          <cx:pt idx="33606">2300</cx:pt>
          <cx:pt idx="33607">2400</cx:pt>
          <cx:pt idx="33608">2800</cx:pt>
          <cx:pt idx="33609">1800</cx:pt>
          <cx:pt idx="33610">2200</cx:pt>
          <cx:pt idx="33611">900</cx:pt>
          <cx:pt idx="33612">3500</cx:pt>
          <cx:pt idx="33613">1700</cx:pt>
          <cx:pt idx="33614">2400</cx:pt>
          <cx:pt idx="33615">3400</cx:pt>
          <cx:pt idx="33616">400</cx:pt>
          <cx:pt idx="33617">1500</cx:pt>
          <cx:pt idx="33618">1700</cx:pt>
          <cx:pt idx="33619">3300</cx:pt>
          <cx:pt idx="33620">600</cx:pt>
          <cx:pt idx="33621">1500</cx:pt>
          <cx:pt idx="33622">3400</cx:pt>
          <cx:pt idx="33623">600</cx:pt>
          <cx:pt idx="33624">700</cx:pt>
          <cx:pt idx="33625">1400</cx:pt>
          <cx:pt idx="33626">1300</cx:pt>
          <cx:pt idx="33627">2400</cx:pt>
          <cx:pt idx="33628">3700</cx:pt>
          <cx:pt idx="33629">3000</cx:pt>
          <cx:pt idx="33630">2800</cx:pt>
          <cx:pt idx="33631">3400</cx:pt>
          <cx:pt idx="33632">2800</cx:pt>
          <cx:pt idx="33633">3500</cx:pt>
          <cx:pt idx="33634">3200</cx:pt>
          <cx:pt idx="33635">3000</cx:pt>
          <cx:pt idx="33636">3300</cx:pt>
          <cx:pt idx="33637">3500</cx:pt>
          <cx:pt idx="33638">3100</cx:pt>
          <cx:pt idx="33639">1700</cx:pt>
          <cx:pt idx="33640">900</cx:pt>
          <cx:pt idx="33641">400</cx:pt>
          <cx:pt idx="33642">0</cx:pt>
          <cx:pt idx="33643">0</cx:pt>
          <cx:pt idx="33644">0</cx:pt>
          <cx:pt idx="33645">0</cx:pt>
          <cx:pt idx="33646">0</cx:pt>
          <cx:pt idx="33647">1600</cx:pt>
          <cx:pt idx="33648">1900</cx:pt>
          <cx:pt idx="33649">1600</cx:pt>
          <cx:pt idx="33650">1200</cx:pt>
          <cx:pt idx="33651">2000</cx:pt>
          <cx:pt idx="33652">3100</cx:pt>
          <cx:pt idx="33653">2000</cx:pt>
          <cx:pt idx="33654">2900</cx:pt>
          <cx:pt idx="33655">4100</cx:pt>
          <cx:pt idx="33656">2400</cx:pt>
          <cx:pt idx="33657">1800</cx:pt>
          <cx:pt idx="33658">1600</cx:pt>
          <cx:pt idx="33659">3500</cx:pt>
          <cx:pt idx="33660">3700</cx:pt>
          <cx:pt idx="33661">5000</cx:pt>
          <cx:pt idx="33662">5100</cx:pt>
          <cx:pt idx="33663">4300</cx:pt>
          <cx:pt idx="33664">4900</cx:pt>
          <cx:pt idx="33665">4600</cx:pt>
          <cx:pt idx="33666">4800</cx:pt>
          <cx:pt idx="33667">4800</cx:pt>
          <cx:pt idx="33668">4500</cx:pt>
          <cx:pt idx="33669">4500</cx:pt>
          <cx:pt idx="33670">4300</cx:pt>
          <cx:pt idx="33671">5000</cx:pt>
          <cx:pt idx="33672">5200</cx:pt>
          <cx:pt idx="33673">4300</cx:pt>
          <cx:pt idx="33674">4800</cx:pt>
          <cx:pt idx="33675">1200</cx:pt>
          <cx:pt idx="33676">300</cx:pt>
          <cx:pt idx="33677">1300</cx:pt>
          <cx:pt idx="33678">2000</cx:pt>
          <cx:pt idx="33679">2400</cx:pt>
          <cx:pt idx="33680">2200</cx:pt>
          <cx:pt idx="33681">4900</cx:pt>
          <cx:pt idx="33682">5000</cx:pt>
          <cx:pt idx="33683">0</cx:pt>
          <cx:pt idx="33684">400</cx:pt>
          <cx:pt idx="33685">0</cx:pt>
          <cx:pt idx="33686">4700</cx:pt>
          <cx:pt idx="33687">6100</cx:pt>
          <cx:pt idx="33688">6700</cx:pt>
          <cx:pt idx="33689">6500</cx:pt>
          <cx:pt idx="33690">3900</cx:pt>
          <cx:pt idx="33691">2200</cx:pt>
          <cx:pt idx="33692">13200</cx:pt>
          <cx:pt idx="33693">5100</cx:pt>
          <cx:pt idx="33694">1000</cx:pt>
          <cx:pt idx="33695">11600</cx:pt>
          <cx:pt idx="33696">7300</cx:pt>
          <cx:pt idx="33697">0</cx:pt>
          <cx:pt idx="33698">11800</cx:pt>
          <cx:pt idx="33699">3000</cx:pt>
          <cx:pt idx="33700">5800</cx:pt>
          <cx:pt idx="33701">5500</cx:pt>
          <cx:pt idx="33702">4900</cx:pt>
          <cx:pt idx="33703">6500</cx:pt>
          <cx:pt idx="33704">4700</cx:pt>
          <cx:pt idx="33705">5600</cx:pt>
          <cx:pt idx="33706">5000</cx:pt>
          <cx:pt idx="33707">5700</cx:pt>
          <cx:pt idx="33708">7000</cx:pt>
          <cx:pt idx="33709">7000</cx:pt>
          <cx:pt idx="33710">7500</cx:pt>
          <cx:pt idx="33711">3200</cx:pt>
          <cx:pt idx="33712">4300</cx:pt>
          <cx:pt idx="33713">3300</cx:pt>
          <cx:pt idx="33714">3500</cx:pt>
          <cx:pt idx="33715">3000</cx:pt>
          <cx:pt idx="33716">2700</cx:pt>
          <cx:pt idx="33717">2900</cx:pt>
          <cx:pt idx="33718">2300</cx:pt>
          <cx:pt idx="33719">2300</cx:pt>
          <cx:pt idx="33720">1700</cx:pt>
          <cx:pt idx="33721">1600</cx:pt>
          <cx:pt idx="33722">1600</cx:pt>
          <cx:pt idx="33723">1700</cx:pt>
          <cx:pt idx="33724">2100</cx:pt>
          <cx:pt idx="33725">2000</cx:pt>
          <cx:pt idx="33726">2100</cx:pt>
          <cx:pt idx="33727">1800</cx:pt>
          <cx:pt idx="33728">2000</cx:pt>
          <cx:pt idx="33729">1700</cx:pt>
          <cx:pt idx="33730">2000</cx:pt>
          <cx:pt idx="33731">1400</cx:pt>
          <cx:pt idx="33732">1500</cx:pt>
          <cx:pt idx="33733">1500</cx:pt>
          <cx:pt idx="33734">1900</cx:pt>
          <cx:pt idx="33735">5800</cx:pt>
          <cx:pt idx="33736">7000</cx:pt>
          <cx:pt idx="33737">7100</cx:pt>
          <cx:pt idx="33738">6000</cx:pt>
          <cx:pt idx="33739">5600</cx:pt>
          <cx:pt idx="33740">4900</cx:pt>
          <cx:pt idx="33741">5500</cx:pt>
          <cx:pt idx="33742">5000</cx:pt>
          <cx:pt idx="33743">5700</cx:pt>
          <cx:pt idx="33744">6500</cx:pt>
          <cx:pt idx="33745">5000</cx:pt>
          <cx:pt idx="33746">5600</cx:pt>
          <cx:pt idx="33747">7600</cx:pt>
          <cx:pt idx="33748">4300</cx:pt>
          <cx:pt idx="33749">3700</cx:pt>
          <cx:pt idx="33750">2300</cx:pt>
          <cx:pt idx="33751">1300</cx:pt>
          <cx:pt idx="33752">1000</cx:pt>
          <cx:pt idx="33753">900</cx:pt>
          <cx:pt idx="33754">1500</cx:pt>
          <cx:pt idx="33755">3000</cx:pt>
          <cx:pt idx="33756">1800</cx:pt>
          <cx:pt idx="33757">2200</cx:pt>
          <cx:pt idx="33758">300</cx:pt>
          <cx:pt idx="33759">3800</cx:pt>
          <cx:pt idx="33760">5100</cx:pt>
          <cx:pt idx="33761">4000</cx:pt>
          <cx:pt idx="33762">4100</cx:pt>
          <cx:pt idx="33763">4300</cx:pt>
          <cx:pt idx="33764">3000</cx:pt>
          <cx:pt idx="33765">4100</cx:pt>
          <cx:pt idx="33766">5000</cx:pt>
          <cx:pt idx="33767">1900</cx:pt>
          <cx:pt idx="33768">5000</cx:pt>
          <cx:pt idx="33769">5000</cx:pt>
          <cx:pt idx="33770">2500</cx:pt>
          <cx:pt idx="33771">100</cx:pt>
          <cx:pt idx="33772">900</cx:pt>
          <cx:pt idx="33773">1000</cx:pt>
          <cx:pt idx="33774">1000</cx:pt>
          <cx:pt idx="33775">1100</cx:pt>
          <cx:pt idx="33776">1300</cx:pt>
          <cx:pt idx="33777">1600</cx:pt>
          <cx:pt idx="33778">2500</cx:pt>
          <cx:pt idx="33779">2000</cx:pt>
          <cx:pt idx="33780">1600</cx:pt>
          <cx:pt idx="33781">1600</cx:pt>
          <cx:pt idx="33782">200</cx:pt>
          <cx:pt idx="33783">100</cx:pt>
          <cx:pt idx="33784">300</cx:pt>
          <cx:pt idx="33785">4400</cx:pt>
          <cx:pt idx="33786">5500</cx:pt>
          <cx:pt idx="33787">4400</cx:pt>
          <cx:pt idx="33788">5200</cx:pt>
          <cx:pt idx="33789">6100</cx:pt>
          <cx:pt idx="33790">4100</cx:pt>
          <cx:pt idx="33791">1300</cx:pt>
          <cx:pt idx="33792">2300</cx:pt>
          <cx:pt idx="33793">4400</cx:pt>
          <cx:pt idx="33794">3900</cx:pt>
          <cx:pt idx="33795">3700</cx:pt>
          <cx:pt idx="33796">5900</cx:pt>
          <cx:pt idx="33797">1800</cx:pt>
          <cx:pt idx="33798">2100</cx:pt>
          <cx:pt idx="33799">1600</cx:pt>
          <cx:pt idx="33800">1600</cx:pt>
          <cx:pt idx="33801">1300</cx:pt>
          <cx:pt idx="33802">1800</cx:pt>
          <cx:pt idx="33803">1800</cx:pt>
          <cx:pt idx="33804">1800</cx:pt>
          <cx:pt idx="33805">1300</cx:pt>
          <cx:pt idx="33806">1600</cx:pt>
          <cx:pt idx="33807">1400</cx:pt>
          <cx:pt idx="33808">1300</cx:pt>
          <cx:pt idx="33809">0</cx:pt>
          <cx:pt idx="33810">0</cx:pt>
          <cx:pt idx="33811">0</cx:pt>
          <cx:pt idx="33812">200</cx:pt>
          <cx:pt idx="33813">900</cx:pt>
          <cx:pt idx="33814">0</cx:pt>
          <cx:pt idx="33815">300</cx:pt>
          <cx:pt idx="33816">900</cx:pt>
          <cx:pt idx="33817">1100</cx:pt>
          <cx:pt idx="33818">400</cx:pt>
          <cx:pt idx="33819">100</cx:pt>
          <cx:pt idx="33820">300</cx:pt>
          <cx:pt idx="33821">2000</cx:pt>
          <cx:pt idx="33822">2000</cx:pt>
          <cx:pt idx="33823">2100</cx:pt>
          <cx:pt idx="33824">2000</cx:pt>
          <cx:pt idx="33825">1400</cx:pt>
          <cx:pt idx="33826">1500</cx:pt>
          <cx:pt idx="33827">2200</cx:pt>
          <cx:pt idx="33828">2000</cx:pt>
          <cx:pt idx="33829">1800</cx:pt>
          <cx:pt idx="33830">2100</cx:pt>
          <cx:pt idx="33831">1500</cx:pt>
          <cx:pt idx="33832">1700</cx:pt>
          <cx:pt idx="33833">3100</cx:pt>
          <cx:pt idx="33834">3200</cx:pt>
          <cx:pt idx="33835">4900</cx:pt>
          <cx:pt idx="33836">7400</cx:pt>
          <cx:pt idx="33837">3000</cx:pt>
          <cx:pt idx="33838">2500</cx:pt>
          <cx:pt idx="33839">2800</cx:pt>
          <cx:pt idx="33840">2800</cx:pt>
          <cx:pt idx="33841">2800</cx:pt>
          <cx:pt idx="33842">3100</cx:pt>
          <cx:pt idx="33843">3000</cx:pt>
          <cx:pt idx="33844">1700</cx:pt>
          <cx:pt idx="33845">1000</cx:pt>
          <cx:pt idx="33846">1500</cx:pt>
          <cx:pt idx="33847">1000</cx:pt>
          <cx:pt idx="33848">2600</cx:pt>
          <cx:pt idx="33849">3000</cx:pt>
          <cx:pt idx="33850">2000</cx:pt>
          <cx:pt idx="33851">3100</cx:pt>
          <cx:pt idx="33852">1700</cx:pt>
          <cx:pt idx="33853">2600</cx:pt>
          <cx:pt idx="33854">2700</cx:pt>
          <cx:pt idx="33855">3000</cx:pt>
          <cx:pt idx="33856">2500</cx:pt>
          <cx:pt idx="33857">7500</cx:pt>
          <cx:pt idx="33858">8800</cx:pt>
          <cx:pt idx="33859">7600</cx:pt>
          <cx:pt idx="33860">9300</cx:pt>
          <cx:pt idx="33861">7200</cx:pt>
          <cx:pt idx="33862">7000</cx:pt>
          <cx:pt idx="33863">8300</cx:pt>
          <cx:pt idx="33864">6900</cx:pt>
          <cx:pt idx="33865">8200</cx:pt>
          <cx:pt idx="33866">9000</cx:pt>
          <cx:pt idx="33867">6600</cx:pt>
          <cx:pt idx="33868">7300</cx:pt>
          <cx:pt idx="33869">3400</cx:pt>
          <cx:pt idx="33870">3300</cx:pt>
          <cx:pt idx="33871">2300</cx:pt>
          <cx:pt idx="33872">2700</cx:pt>
          <cx:pt idx="33873">3000</cx:pt>
          <cx:pt idx="33874">0</cx:pt>
          <cx:pt idx="33875">5700</cx:pt>
          <cx:pt idx="33876">2400</cx:pt>
          <cx:pt idx="33877">1000</cx:pt>
          <cx:pt idx="33878">2000</cx:pt>
          <cx:pt idx="33879">2100</cx:pt>
          <cx:pt idx="33880">100</cx:pt>
          <cx:pt idx="33881">0</cx:pt>
          <cx:pt idx="33882">100</cx:pt>
          <cx:pt idx="33883">4200</cx:pt>
          <cx:pt idx="33884">2000</cx:pt>
          <cx:pt idx="33885">6400</cx:pt>
          <cx:pt idx="33886">3800</cx:pt>
          <cx:pt idx="33887">2200</cx:pt>
          <cx:pt idx="33888">1300</cx:pt>
          <cx:pt idx="33889">2600</cx:pt>
          <cx:pt idx="33890">3600</cx:pt>
          <cx:pt idx="33891">3300</cx:pt>
          <cx:pt idx="33892">0</cx:pt>
          <cx:pt idx="33893">7600</cx:pt>
          <cx:pt idx="33894">2700</cx:pt>
          <cx:pt idx="33895">4900</cx:pt>
          <cx:pt idx="33896">2700</cx:pt>
          <cx:pt idx="33897">6100</cx:pt>
          <cx:pt idx="33898">4200</cx:pt>
          <cx:pt idx="33899">2900</cx:pt>
          <cx:pt idx="33900">4100</cx:pt>
          <cx:pt idx="33901">4100</cx:pt>
          <cx:pt idx="33902">300</cx:pt>
          <cx:pt idx="33903">9400</cx:pt>
          <cx:pt idx="33904">1800</cx:pt>
          <cx:pt idx="33905">2100</cx:pt>
          <cx:pt idx="33906">1500</cx:pt>
          <cx:pt idx="33907">2100</cx:pt>
          <cx:pt idx="33908">1800</cx:pt>
          <cx:pt idx="33909">2000</cx:pt>
          <cx:pt idx="33910">2300</cx:pt>
          <cx:pt idx="33911">1300</cx:pt>
          <cx:pt idx="33912">1400</cx:pt>
          <cx:pt idx="33913">1000</cx:pt>
          <cx:pt idx="33914">600</cx:pt>
          <cx:pt idx="33915">1000</cx:pt>
          <cx:pt idx="33916">0</cx:pt>
          <cx:pt idx="33917">1900</cx:pt>
          <cx:pt idx="33918">3400</cx:pt>
          <cx:pt idx="33919">4300</cx:pt>
          <cx:pt idx="33920">4600</cx:pt>
          <cx:pt idx="33921">5800</cx:pt>
          <cx:pt idx="33922">6600</cx:pt>
          <cx:pt idx="33923">15100</cx:pt>
          <cx:pt idx="33924">3700</cx:pt>
          <cx:pt idx="33925">14200</cx:pt>
          <cx:pt idx="33926">6400</cx:pt>
          <cx:pt idx="33927">6500</cx:pt>
          <cx:pt idx="33928">9100</cx:pt>
          <cx:pt idx="33929">8500</cx:pt>
          <cx:pt idx="33930">6500</cx:pt>
          <cx:pt idx="33931">6100</cx:pt>
          <cx:pt idx="33932">4000</cx:pt>
          <cx:pt idx="33933">6700</cx:pt>
          <cx:pt idx="33934">4800</cx:pt>
          <cx:pt idx="33935">5100</cx:pt>
          <cx:pt idx="33936">5700</cx:pt>
          <cx:pt idx="33937">1200</cx:pt>
          <cx:pt idx="33938">0</cx:pt>
          <cx:pt idx="33939">400</cx:pt>
          <cx:pt idx="33940">700</cx:pt>
          <cx:pt idx="33941">8900</cx:pt>
          <cx:pt idx="33942">12600</cx:pt>
          <cx:pt idx="33943">7800</cx:pt>
          <cx:pt idx="33944">9400</cx:pt>
          <cx:pt idx="33945">10300</cx:pt>
          <cx:pt idx="33946">9500</cx:pt>
          <cx:pt idx="33947">8600</cx:pt>
          <cx:pt idx="33948">13700</cx:pt>
          <cx:pt idx="33949">9200</cx:pt>
          <cx:pt idx="33950">7600</cx:pt>
          <cx:pt idx="33951">9100</cx:pt>
          <cx:pt idx="33952">6900</cx:pt>
          <cx:pt idx="33953">4600</cx:pt>
          <cx:pt idx="33954">5400</cx:pt>
          <cx:pt idx="33955">4000</cx:pt>
          <cx:pt idx="33956">5500</cx:pt>
          <cx:pt idx="33957">5100</cx:pt>
          <cx:pt idx="33958">4000</cx:pt>
          <cx:pt idx="33959">3900</cx:pt>
          <cx:pt idx="33960">4700</cx:pt>
          <cx:pt idx="33961">5000</cx:pt>
          <cx:pt idx="33962">5100</cx:pt>
          <cx:pt idx="33963">5400</cx:pt>
          <cx:pt idx="33964">4100</cx:pt>
          <cx:pt idx="33965">2100</cx:pt>
          <cx:pt idx="33966">2200</cx:pt>
          <cx:pt idx="33967">2200</cx:pt>
          <cx:pt idx="33968">2500</cx:pt>
          <cx:pt idx="33969">2500</cx:pt>
          <cx:pt idx="33970">5100</cx:pt>
          <cx:pt idx="33971">11200</cx:pt>
          <cx:pt idx="33972">3400</cx:pt>
          <cx:pt idx="33973">2000</cx:pt>
          <cx:pt idx="33974">2000</cx:pt>
          <cx:pt idx="33975">2100</cx:pt>
          <cx:pt idx="33976">2200</cx:pt>
          <cx:pt idx="33977">0</cx:pt>
          <cx:pt idx="33978">0</cx:pt>
          <cx:pt idx="33979">0</cx:pt>
          <cx:pt idx="33980">0</cx:pt>
          <cx:pt idx="33981">0</cx:pt>
          <cx:pt idx="33982">0</cx:pt>
          <cx:pt idx="33983">0</cx:pt>
          <cx:pt idx="33984">0</cx:pt>
          <cx:pt idx="33985">0</cx:pt>
          <cx:pt idx="33986">0</cx:pt>
          <cx:pt idx="33987">600</cx:pt>
          <cx:pt idx="33988">100</cx:pt>
          <cx:pt idx="33989">5400</cx:pt>
          <cx:pt idx="33990">4600</cx:pt>
          <cx:pt idx="33991">4000</cx:pt>
          <cx:pt idx="33992">4800</cx:pt>
          <cx:pt idx="33993">4300</cx:pt>
          <cx:pt idx="33994">5700</cx:pt>
          <cx:pt idx="33995">4700</cx:pt>
          <cx:pt idx="33996">4400</cx:pt>
          <cx:pt idx="33997">4700</cx:pt>
          <cx:pt idx="33998">4900</cx:pt>
          <cx:pt idx="33999">4800</cx:pt>
          <cx:pt idx="34000">4600</cx:pt>
          <cx:pt idx="34001">800</cx:pt>
          <cx:pt idx="34002">800</cx:pt>
          <cx:pt idx="34003">1200</cx:pt>
          <cx:pt idx="34004">100</cx:pt>
          <cx:pt idx="34005">100</cx:pt>
          <cx:pt idx="34006">1000</cx:pt>
          <cx:pt idx="34007">1000</cx:pt>
          <cx:pt idx="34008">600</cx:pt>
          <cx:pt idx="34009">300</cx:pt>
          <cx:pt idx="34010">200</cx:pt>
          <cx:pt idx="34011">400</cx:pt>
          <cx:pt idx="34012">200</cx:pt>
          <cx:pt idx="34013">8400</cx:pt>
          <cx:pt idx="34014">6900</cx:pt>
          <cx:pt idx="34015">5200</cx:pt>
          <cx:pt idx="34016">5500</cx:pt>
          <cx:pt idx="34017">7200</cx:pt>
          <cx:pt idx="34018">6700</cx:pt>
          <cx:pt idx="34019">9100</cx:pt>
          <cx:pt idx="34020">7200</cx:pt>
          <cx:pt idx="34021">8400</cx:pt>
          <cx:pt idx="34022">7400</cx:pt>
          <cx:pt idx="34023">6400</cx:pt>
          <cx:pt idx="34024">5800</cx:pt>
          <cx:pt idx="34025">2600</cx:pt>
          <cx:pt idx="34026">100</cx:pt>
          <cx:pt idx="34027">0</cx:pt>
          <cx:pt idx="34028">200</cx:pt>
          <cx:pt idx="34029">100</cx:pt>
          <cx:pt idx="34030">3900</cx:pt>
          <cx:pt idx="34031">2400</cx:pt>
          <cx:pt idx="34032">4000</cx:pt>
          <cx:pt idx="34033">2700</cx:pt>
          <cx:pt idx="34034">2900</cx:pt>
          <cx:pt idx="34035">3100</cx:pt>
          <cx:pt idx="34036">3900</cx:pt>
          <cx:pt idx="34037">3200</cx:pt>
          <cx:pt idx="34038">2800</cx:pt>
          <cx:pt idx="34039">2500</cx:pt>
          <cx:pt idx="34040">2200</cx:pt>
          <cx:pt idx="34041">2500</cx:pt>
          <cx:pt idx="34042">2400</cx:pt>
          <cx:pt idx="34043">2100</cx:pt>
          <cx:pt idx="34044">2200</cx:pt>
          <cx:pt idx="34045">2800</cx:pt>
          <cx:pt idx="34046">2300</cx:pt>
          <cx:pt idx="34047">2100</cx:pt>
          <cx:pt idx="34048">2400</cx:pt>
          <cx:pt idx="34049">2100</cx:pt>
          <cx:pt idx="34050">4300</cx:pt>
          <cx:pt idx="34051">4000</cx:pt>
          <cx:pt idx="34052">4000</cx:pt>
          <cx:pt idx="34053">3400</cx:pt>
          <cx:pt idx="34054">4800</cx:pt>
          <cx:pt idx="34055">4600</cx:pt>
          <cx:pt idx="34056">2800</cx:pt>
          <cx:pt idx="34057">1900</cx:pt>
          <cx:pt idx="34058">5100</cx:pt>
          <cx:pt idx="34059">3900</cx:pt>
          <cx:pt idx="34060">3300</cx:pt>
          <cx:pt idx="34061">2900</cx:pt>
          <cx:pt idx="34062">10000</cx:pt>
          <cx:pt idx="34063">10100</cx:pt>
          <cx:pt idx="34064">11300</cx:pt>
          <cx:pt idx="34065">20000</cx:pt>
          <cx:pt idx="34066">9700</cx:pt>
          <cx:pt idx="34067">11200</cx:pt>
          <cx:pt idx="34068">8900</cx:pt>
          <cx:pt idx="34069">12400</cx:pt>
          <cx:pt idx="34070">8600</cx:pt>
          <cx:pt idx="34071">12100</cx:pt>
          <cx:pt idx="34072">1100</cx:pt>
          <cx:pt idx="34073">22900</cx:pt>
          <cx:pt idx="34074">700</cx:pt>
          <cx:pt idx="34075">2200</cx:pt>
          <cx:pt idx="34076">2900</cx:pt>
          <cx:pt idx="34077">1700</cx:pt>
          <cx:pt idx="34078">0</cx:pt>
          <cx:pt idx="34079">0</cx:pt>
          <cx:pt idx="34080">0</cx:pt>
          <cx:pt idx="34081">0</cx:pt>
          <cx:pt idx="34082">2100</cx:pt>
          <cx:pt idx="34083">2000</cx:pt>
          <cx:pt idx="34084">2100</cx:pt>
          <cx:pt idx="34085">2000</cx:pt>
          <cx:pt idx="34086">1900</cx:pt>
          <cx:pt idx="34087">1300</cx:pt>
          <cx:pt idx="34088">1800</cx:pt>
          <cx:pt idx="34089">1500</cx:pt>
          <cx:pt idx="34090">2300</cx:pt>
          <cx:pt idx="34091">2900</cx:pt>
          <cx:pt idx="34092">3000</cx:pt>
          <cx:pt idx="34093">1100</cx:pt>
          <cx:pt idx="34094">100</cx:pt>
          <cx:pt idx="34095">0</cx:pt>
          <cx:pt idx="34096">0</cx:pt>
          <cx:pt idx="34097">2000</cx:pt>
          <cx:pt idx="34098">2700</cx:pt>
          <cx:pt idx="34099">6200</cx:pt>
          <cx:pt idx="34100">7800</cx:pt>
          <cx:pt idx="34101">5700</cx:pt>
          <cx:pt idx="34102">10700</cx:pt>
          <cx:pt idx="34103">2000</cx:pt>
          <cx:pt idx="34104">1600</cx:pt>
          <cx:pt idx="34105">1900</cx:pt>
          <cx:pt idx="34106">1400</cx:pt>
          <cx:pt idx="34107">1400</cx:pt>
          <cx:pt idx="34108">1400</cx:pt>
          <cx:pt idx="34109">2100</cx:pt>
          <cx:pt idx="34110">800</cx:pt>
          <cx:pt idx="34111">5900</cx:pt>
          <cx:pt idx="34112">6100</cx:pt>
          <cx:pt idx="34113">1500</cx:pt>
          <cx:pt idx="34114">4100</cx:pt>
          <cx:pt idx="34115">400</cx:pt>
          <cx:pt idx="34116">5200</cx:pt>
          <cx:pt idx="34117">5600</cx:pt>
          <cx:pt idx="34118">9800</cx:pt>
          <cx:pt idx="34119">7900</cx:pt>
          <cx:pt idx="34120">9100</cx:pt>
          <cx:pt idx="34121">2800</cx:pt>
          <cx:pt idx="34122">4000</cx:pt>
          <cx:pt idx="34123">4400</cx:pt>
          <cx:pt idx="34124">2600</cx:pt>
          <cx:pt idx="34125">2400</cx:pt>
          <cx:pt idx="34126">2400</cx:pt>
          <cx:pt idx="34127">3100</cx:pt>
          <cx:pt idx="34128">2600</cx:pt>
          <cx:pt idx="34129">2400</cx:pt>
          <cx:pt idx="34130">2800</cx:pt>
          <cx:pt idx="34131">2000</cx:pt>
          <cx:pt idx="34132">2300</cx:pt>
          <cx:pt idx="34133">2200</cx:pt>
          <cx:pt idx="34134">2300</cx:pt>
          <cx:pt idx="34135">1900</cx:pt>
          <cx:pt idx="34136">3300</cx:pt>
          <cx:pt idx="34137">400</cx:pt>
          <cx:pt idx="34138">400</cx:pt>
          <cx:pt idx="34139">1200</cx:pt>
          <cx:pt idx="34140">900</cx:pt>
          <cx:pt idx="34141">800</cx:pt>
          <cx:pt idx="34142">1000</cx:pt>
          <cx:pt idx="34143">800</cx:pt>
          <cx:pt idx="34144">800</cx:pt>
          <cx:pt idx="34145">200</cx:pt>
          <cx:pt idx="34146">1500</cx:pt>
          <cx:pt idx="34147">1000</cx:pt>
          <cx:pt idx="34148">600</cx:pt>
          <cx:pt idx="34149">400</cx:pt>
          <cx:pt idx="34150">600</cx:pt>
          <cx:pt idx="34151">600</cx:pt>
          <cx:pt idx="34152">700</cx:pt>
          <cx:pt idx="34153">500</cx:pt>
          <cx:pt idx="34154">400</cx:pt>
          <cx:pt idx="34155">700</cx:pt>
          <cx:pt idx="34156">2300</cx:pt>
          <cx:pt idx="34157">2000</cx:pt>
          <cx:pt idx="34158">1800</cx:pt>
          <cx:pt idx="34159">1800</cx:pt>
          <cx:pt idx="34160">200</cx:pt>
          <cx:pt idx="34161">1000</cx:pt>
          <cx:pt idx="34162">400</cx:pt>
          <cx:pt idx="34163">1000</cx:pt>
          <cx:pt idx="34164">500</cx:pt>
          <cx:pt idx="34165">500</cx:pt>
          <cx:pt idx="34166">800</cx:pt>
          <cx:pt idx="34167">1500</cx:pt>
          <cx:pt idx="34168">700</cx:pt>
          <cx:pt idx="34169">500</cx:pt>
          <cx:pt idx="34170">700</cx:pt>
          <cx:pt idx="34171">600</cx:pt>
          <cx:pt idx="34172">1300</cx:pt>
          <cx:pt idx="34173">100</cx:pt>
          <cx:pt idx="34174">2400</cx:pt>
          <cx:pt idx="34175">1600</cx:pt>
          <cx:pt idx="34176">1200</cx:pt>
          <cx:pt idx="34177">0</cx:pt>
          <cx:pt idx="34178">2500</cx:pt>
          <cx:pt idx="34179">1000</cx:pt>
          <cx:pt idx="34180">400</cx:pt>
          <cx:pt idx="34181">900</cx:pt>
          <cx:pt idx="34182">2100</cx:pt>
          <cx:pt idx="34183">1300</cx:pt>
          <cx:pt idx="34184">3900</cx:pt>
          <cx:pt idx="34185">4400</cx:pt>
          <cx:pt idx="34186">3300</cx:pt>
          <cx:pt idx="34187">5500</cx:pt>
          <cx:pt idx="34188">3500</cx:pt>
          <cx:pt idx="34189">5000</cx:pt>
          <cx:pt idx="34190">4600</cx:pt>
          <cx:pt idx="34191">7100</cx:pt>
          <cx:pt idx="34192">5600</cx:pt>
          <cx:pt idx="34193">5800</cx:pt>
          <cx:pt idx="34194">4700</cx:pt>
          <cx:pt idx="34195">4800</cx:pt>
          <cx:pt idx="34196">1000</cx:pt>
          <cx:pt idx="34197">1200</cx:pt>
          <cx:pt idx="34198">1000</cx:pt>
          <cx:pt idx="34199">200</cx:pt>
          <cx:pt idx="34200">400</cx:pt>
          <cx:pt idx="34201">1100</cx:pt>
          <cx:pt idx="34202">1200</cx:pt>
          <cx:pt idx="34203">1500</cx:pt>
          <cx:pt idx="34204">1200</cx:pt>
          <cx:pt idx="34205">900</cx:pt>
          <cx:pt idx="34206">1100</cx:pt>
          <cx:pt idx="34207">1100</cx:pt>
          <cx:pt idx="34208">900</cx:pt>
          <cx:pt idx="34209">2100</cx:pt>
          <cx:pt idx="34210">2800</cx:pt>
          <cx:pt idx="34211">1900</cx:pt>
          <cx:pt idx="34212">2200</cx:pt>
          <cx:pt idx="34213">2100</cx:pt>
          <cx:pt idx="34214">2100</cx:pt>
          <cx:pt idx="34215">2300</cx:pt>
          <cx:pt idx="34216">2400</cx:pt>
          <cx:pt idx="34217">2300</cx:pt>
          <cx:pt idx="34218">2300</cx:pt>
          <cx:pt idx="34219">1800</cx:pt>
          <cx:pt idx="34220">2000</cx:pt>
          <cx:pt idx="34221">900</cx:pt>
          <cx:pt idx="34222">1600</cx:pt>
          <cx:pt idx="34223">1400</cx:pt>
          <cx:pt idx="34224">1400</cx:pt>
          <cx:pt idx="34225">1600</cx:pt>
          <cx:pt idx="34226">300</cx:pt>
          <cx:pt idx="34227">2500</cx:pt>
          <cx:pt idx="34228">2100</cx:pt>
          <cx:pt idx="34229">2200</cx:pt>
          <cx:pt idx="34230">2300</cx:pt>
          <cx:pt idx="34231">1500</cx:pt>
          <cx:pt idx="34232">1600</cx:pt>
          <cx:pt idx="34233">6500</cx:pt>
          <cx:pt idx="34234">1500</cx:pt>
          <cx:pt idx="34235">2800</cx:pt>
          <cx:pt idx="34236">6900</cx:pt>
          <cx:pt idx="34237">5900</cx:pt>
          <cx:pt idx="34238">4300</cx:pt>
          <cx:pt idx="34239">4200</cx:pt>
          <cx:pt idx="34240">7200</cx:pt>
          <cx:pt idx="34241">5200</cx:pt>
          <cx:pt idx="34242">5000</cx:pt>
          <cx:pt idx="34243">6000</cx:pt>
          <cx:pt idx="34244">4600</cx:pt>
          <cx:pt idx="34245">2200</cx:pt>
          <cx:pt idx="34246">3000</cx:pt>
          <cx:pt idx="34247">2200</cx:pt>
          <cx:pt idx="34248">2200</cx:pt>
          <cx:pt idx="34249">1400</cx:pt>
          <cx:pt idx="34250">3500</cx:pt>
          <cx:pt idx="34251">2600</cx:pt>
          <cx:pt idx="34252">2300</cx:pt>
          <cx:pt idx="34253">1800</cx:pt>
          <cx:pt idx="34254">2600</cx:pt>
          <cx:pt idx="34255">2300</cx:pt>
          <cx:pt idx="34256">200</cx:pt>
          <cx:pt idx="34257">2800</cx:pt>
          <cx:pt idx="34258">2000</cx:pt>
          <cx:pt idx="34259">1400</cx:pt>
          <cx:pt idx="34260">1800</cx:pt>
          <cx:pt idx="34261">1800</cx:pt>
          <cx:pt idx="34262">2100</cx:pt>
          <cx:pt idx="34263">2000</cx:pt>
          <cx:pt idx="34264">1800</cx:pt>
          <cx:pt idx="34265">2000</cx:pt>
          <cx:pt idx="34266">1800</cx:pt>
          <cx:pt idx="34267">2900</cx:pt>
          <cx:pt idx="34268">2300</cx:pt>
          <cx:pt idx="34269">1400</cx:pt>
          <cx:pt idx="34270">1700</cx:pt>
          <cx:pt idx="34271">1100</cx:pt>
          <cx:pt idx="34272">1300</cx:pt>
          <cx:pt idx="34273">1500</cx:pt>
          <cx:pt idx="34274">1500</cx:pt>
          <cx:pt idx="34275">1700</cx:pt>
          <cx:pt idx="34276">1800</cx:pt>
          <cx:pt idx="34277">1400</cx:pt>
          <cx:pt idx="34278">2200</cx:pt>
          <cx:pt idx="34279">1500</cx:pt>
          <cx:pt idx="34280">1800</cx:pt>
          <cx:pt idx="34281">9600</cx:pt>
          <cx:pt idx="34282">12500</cx:pt>
          <cx:pt idx="34283">8400</cx:pt>
          <cx:pt idx="34284">4100</cx:pt>
          <cx:pt idx="34285">3300</cx:pt>
          <cx:pt idx="34286">5000</cx:pt>
          <cx:pt idx="34287">8200</cx:pt>
          <cx:pt idx="34288">4800</cx:pt>
          <cx:pt idx="34289">9900</cx:pt>
          <cx:pt idx="34290">1300</cx:pt>
          <cx:pt idx="34291">400</cx:pt>
          <cx:pt idx="34292">2100</cx:pt>
          <cx:pt idx="34293">2500</cx:pt>
          <cx:pt idx="34294">1100</cx:pt>
          <cx:pt idx="34295">1900</cx:pt>
          <cx:pt idx="34296">1800</cx:pt>
          <cx:pt idx="34297">1800</cx:pt>
          <cx:pt idx="34298">2100</cx:pt>
          <cx:pt idx="34299">2000</cx:pt>
          <cx:pt idx="34300">1800</cx:pt>
          <cx:pt idx="34301">1600</cx:pt>
          <cx:pt idx="34302">2700</cx:pt>
          <cx:pt idx="34303">2000</cx:pt>
          <cx:pt idx="34304">3500</cx:pt>
          <cx:pt idx="34305">4400</cx:pt>
          <cx:pt idx="34306">2300</cx:pt>
          <cx:pt idx="34307">4700</cx:pt>
          <cx:pt idx="34308">3000</cx:pt>
          <cx:pt idx="34309">2200</cx:pt>
          <cx:pt idx="34310">3900</cx:pt>
          <cx:pt idx="34311">2500</cx:pt>
          <cx:pt idx="34312">3200</cx:pt>
          <cx:pt idx="34313">2700</cx:pt>
          <cx:pt idx="34314">2800</cx:pt>
          <cx:pt idx="34315">3500</cx:pt>
          <cx:pt idx="34316">1000</cx:pt>
          <cx:pt idx="34317">700</cx:pt>
          <cx:pt idx="34318">1900</cx:pt>
          <cx:pt idx="34319">1600</cx:pt>
          <cx:pt idx="34320">1300</cx:pt>
          <cx:pt idx="34321">1100</cx:pt>
          <cx:pt idx="34322">1300</cx:pt>
          <cx:pt idx="34323">800</cx:pt>
          <cx:pt idx="34324">1200</cx:pt>
          <cx:pt idx="34325">600</cx:pt>
          <cx:pt idx="34326">900</cx:pt>
          <cx:pt idx="34327">900</cx:pt>
          <cx:pt idx="34328">4700</cx:pt>
          <cx:pt idx="34329">6100</cx:pt>
          <cx:pt idx="34330">5400</cx:pt>
          <cx:pt idx="34331">3800</cx:pt>
          <cx:pt idx="34332">7100</cx:pt>
          <cx:pt idx="34333">5500</cx:pt>
          <cx:pt idx="34334">5600</cx:pt>
          <cx:pt idx="34335">5400</cx:pt>
          <cx:pt idx="34336">4800</cx:pt>
          <cx:pt idx="34337">5300</cx:pt>
          <cx:pt idx="34338">4100</cx:pt>
          <cx:pt idx="34339">4600</cx:pt>
          <cx:pt idx="34340">2000</cx:pt>
          <cx:pt idx="34341">1800</cx:pt>
          <cx:pt idx="34342">500</cx:pt>
          <cx:pt idx="34343">400</cx:pt>
          <cx:pt idx="34344">800</cx:pt>
          <cx:pt idx="34345">400</cx:pt>
          <cx:pt idx="34346">2600</cx:pt>
          <cx:pt idx="34347">2900</cx:pt>
          <cx:pt idx="34348">600</cx:pt>
          <cx:pt idx="34349">2300</cx:pt>
          <cx:pt idx="34350">2200</cx:pt>
          <cx:pt idx="34351">2300</cx:pt>
          <cx:pt idx="34352">1600</cx:pt>
          <cx:pt idx="34353">1600</cx:pt>
          <cx:pt idx="34354">2400</cx:pt>
          <cx:pt idx="34355">1300</cx:pt>
          <cx:pt idx="34356">2600</cx:pt>
          <cx:pt idx="34357">300</cx:pt>
          <cx:pt idx="34358">1700</cx:pt>
          <cx:pt idx="34359">3100</cx:pt>
          <cx:pt idx="34360">200</cx:pt>
          <cx:pt idx="34361">1200</cx:pt>
          <cx:pt idx="34362">900</cx:pt>
          <cx:pt idx="34363">900</cx:pt>
          <cx:pt idx="34364">3900</cx:pt>
          <cx:pt idx="34365">4200</cx:pt>
          <cx:pt idx="34366">2100</cx:pt>
          <cx:pt idx="34367">3400</cx:pt>
          <cx:pt idx="34368">2900</cx:pt>
          <cx:pt idx="34369">3200</cx:pt>
          <cx:pt idx="34370">3700</cx:pt>
          <cx:pt idx="34371">2400</cx:pt>
          <cx:pt idx="34372">1400</cx:pt>
          <cx:pt idx="34373">6800</cx:pt>
          <cx:pt idx="34374">8200</cx:pt>
          <cx:pt idx="34375">6800</cx:pt>
          <cx:pt idx="34376">2600</cx:pt>
          <cx:pt idx="34377">4400</cx:pt>
          <cx:pt idx="34378">2800</cx:pt>
          <cx:pt idx="34379">3200</cx:pt>
          <cx:pt idx="34380">2600</cx:pt>
          <cx:pt idx="34381">3600</cx:pt>
          <cx:pt idx="34382">5200</cx:pt>
          <cx:pt idx="34383">1000</cx:pt>
          <cx:pt idx="34384">1700</cx:pt>
          <cx:pt idx="34385">1200</cx:pt>
          <cx:pt idx="34386">1200</cx:pt>
          <cx:pt idx="34387">1100</cx:pt>
          <cx:pt idx="34388">1900</cx:pt>
          <cx:pt idx="34389">4000</cx:pt>
          <cx:pt idx="34390">2100</cx:pt>
          <cx:pt idx="34391">1800</cx:pt>
          <cx:pt idx="34392">2000</cx:pt>
          <cx:pt idx="34393">1500</cx:pt>
          <cx:pt idx="34394">1900</cx:pt>
          <cx:pt idx="34395">2500</cx:pt>
          <cx:pt idx="34396">2200</cx:pt>
          <cx:pt idx="34397">1800</cx:pt>
          <cx:pt idx="34398">2000</cx:pt>
          <cx:pt idx="34399">2000</cx:pt>
          <cx:pt idx="34400">3100</cx:pt>
          <cx:pt idx="34401">3600</cx:pt>
          <cx:pt idx="34402">4500</cx:pt>
          <cx:pt idx="34403">5300</cx:pt>
          <cx:pt idx="34404">3400</cx:pt>
          <cx:pt idx="34405">5500</cx:pt>
          <cx:pt idx="34406">3800</cx:pt>
          <cx:pt idx="34407">4100</cx:pt>
          <cx:pt idx="34408">2500</cx:pt>
          <cx:pt idx="34409">4300</cx:pt>
          <cx:pt idx="34410">3900</cx:pt>
          <cx:pt idx="34411">4000</cx:pt>
          <cx:pt idx="34412">800</cx:pt>
          <cx:pt idx="34413">7000</cx:pt>
          <cx:pt idx="34414">3000</cx:pt>
          <cx:pt idx="34415">3300</cx:pt>
          <cx:pt idx="34416">3700</cx:pt>
          <cx:pt idx="34417">2600</cx:pt>
          <cx:pt idx="34418">5100</cx:pt>
          <cx:pt idx="34419">4000</cx:pt>
          <cx:pt idx="34420">3200</cx:pt>
          <cx:pt idx="34421">3300</cx:pt>
          <cx:pt idx="34422">3200</cx:pt>
          <cx:pt idx="34423">3200</cx:pt>
          <cx:pt idx="34424">800</cx:pt>
          <cx:pt idx="34425">2800</cx:pt>
          <cx:pt idx="34426">2500</cx:pt>
          <cx:pt idx="34427">3700</cx:pt>
          <cx:pt idx="34428">2300</cx:pt>
          <cx:pt idx="34429">2500</cx:pt>
          <cx:pt idx="34430">3800</cx:pt>
          <cx:pt idx="34431">3700</cx:pt>
          <cx:pt idx="34432">3100</cx:pt>
          <cx:pt idx="34433">3900</cx:pt>
          <cx:pt idx="34434">3200</cx:pt>
          <cx:pt idx="34435">3900</cx:pt>
          <cx:pt idx="34436">1900</cx:pt>
          <cx:pt idx="34437">2200</cx:pt>
          <cx:pt idx="34438">1100</cx:pt>
          <cx:pt idx="34439">800</cx:pt>
          <cx:pt idx="34440">1200</cx:pt>
          <cx:pt idx="34441">1000</cx:pt>
          <cx:pt idx="34442">3800</cx:pt>
          <cx:pt idx="34443">2400</cx:pt>
          <cx:pt idx="34444">3500</cx:pt>
          <cx:pt idx="34445">2100</cx:pt>
          <cx:pt idx="34446">3100</cx:pt>
          <cx:pt idx="34447">100</cx:pt>
          <cx:pt idx="34448">1000</cx:pt>
          <cx:pt idx="34449">100</cx:pt>
          <cx:pt idx="34450">400</cx:pt>
          <cx:pt idx="34451">1100</cx:pt>
          <cx:pt idx="34452">400</cx:pt>
          <cx:pt idx="34453">600</cx:pt>
          <cx:pt idx="34454">600</cx:pt>
          <cx:pt idx="34455">500</cx:pt>
          <cx:pt idx="34456">500</cx:pt>
          <cx:pt idx="34457">600</cx:pt>
          <cx:pt idx="34458">600</cx:pt>
          <cx:pt idx="34459">700</cx:pt>
          <cx:pt idx="34460">1500</cx:pt>
          <cx:pt idx="34461">1500</cx:pt>
          <cx:pt idx="34462">2000</cx:pt>
          <cx:pt idx="34463">1800</cx:pt>
          <cx:pt idx="34464">1600</cx:pt>
          <cx:pt idx="34465">1100</cx:pt>
          <cx:pt idx="34466">1400</cx:pt>
          <cx:pt idx="34467">1100</cx:pt>
          <cx:pt idx="34468">2600</cx:pt>
          <cx:pt idx="34469">3300</cx:pt>
          <cx:pt idx="34470">1200</cx:pt>
          <cx:pt idx="34471">3400</cx:pt>
          <cx:pt idx="34472">1500</cx:pt>
          <cx:pt idx="34473">0</cx:pt>
          <cx:pt idx="34474">0</cx:pt>
          <cx:pt idx="34475">100</cx:pt>
          <cx:pt idx="34476">200</cx:pt>
          <cx:pt idx="34477">0</cx:pt>
          <cx:pt idx="34478">1100</cx:pt>
          <cx:pt idx="34479">1000</cx:pt>
          <cx:pt idx="34480">900</cx:pt>
          <cx:pt idx="34481">5300</cx:pt>
          <cx:pt idx="34482">4700</cx:pt>
          <cx:pt idx="34483">4100</cx:pt>
          <cx:pt idx="34484">4400</cx:pt>
          <cx:pt idx="34485">3700</cx:pt>
          <cx:pt idx="34486">5900</cx:pt>
          <cx:pt idx="34487">3400</cx:pt>
          <cx:pt idx="34488">3600</cx:pt>
          <cx:pt idx="34489">1900</cx:pt>
          <cx:pt idx="34490">2000</cx:pt>
          <cx:pt idx="34491">1600</cx:pt>
          <cx:pt idx="34492">2000</cx:pt>
          <cx:pt idx="34493">1800</cx:pt>
          <cx:pt idx="34494">1900</cx:pt>
          <cx:pt idx="34495">1600</cx:pt>
          <cx:pt idx="34496">2600</cx:pt>
          <cx:pt idx="34497">2100</cx:pt>
          <cx:pt idx="34498">600</cx:pt>
          <cx:pt idx="34499">1600</cx:pt>
          <cx:pt idx="34500">2200</cx:pt>
          <cx:pt idx="34501">800</cx:pt>
          <cx:pt idx="34502">900</cx:pt>
          <cx:pt idx="34503">1500</cx:pt>
          <cx:pt idx="34504">2500</cx:pt>
          <cx:pt idx="34505">900</cx:pt>
          <cx:pt idx="34506">1000</cx:pt>
          <cx:pt idx="34507">700</cx:pt>
          <cx:pt idx="34508">1100</cx:pt>
          <cx:pt idx="34509">700</cx:pt>
          <cx:pt idx="34510">300</cx:pt>
          <cx:pt idx="34511">100</cx:pt>
          <cx:pt idx="34512">500</cx:pt>
          <cx:pt idx="34513">1500</cx:pt>
          <cx:pt idx="34514">700</cx:pt>
          <cx:pt idx="34515">800</cx:pt>
          <cx:pt idx="34516">1100</cx:pt>
          <cx:pt idx="34517">2600</cx:pt>
          <cx:pt idx="34518">2800</cx:pt>
          <cx:pt idx="34519">2300</cx:pt>
          <cx:pt idx="34520">2800</cx:pt>
          <cx:pt idx="34521">2400</cx:pt>
          <cx:pt idx="34522">3000</cx:pt>
          <cx:pt idx="34523">3700</cx:pt>
          <cx:pt idx="34524">2300</cx:pt>
          <cx:pt idx="34525">3000</cx:pt>
          <cx:pt idx="34526">3300</cx:pt>
          <cx:pt idx="34527">2700</cx:pt>
          <cx:pt idx="34528">2500</cx:pt>
          <cx:pt idx="34529">5400</cx:pt>
          <cx:pt idx="34530">5600</cx:pt>
          <cx:pt idx="34531">4000</cx:pt>
          <cx:pt idx="34532">7100</cx:pt>
          <cx:pt idx="34533">5100</cx:pt>
          <cx:pt idx="34534">5100</cx:pt>
          <cx:pt idx="34535">2500</cx:pt>
          <cx:pt idx="34536">3000</cx:pt>
          <cx:pt idx="34537">2900</cx:pt>
          <cx:pt idx="34538">3700</cx:pt>
          <cx:pt idx="34539">2800</cx:pt>
          <cx:pt idx="34540">3300</cx:pt>
          <cx:pt idx="34541">3200</cx:pt>
          <cx:pt idx="34542">2800</cx:pt>
          <cx:pt idx="34543">3200</cx:pt>
          <cx:pt idx="34544">3500</cx:pt>
          <cx:pt idx="34545">2400</cx:pt>
          <cx:pt idx="34546">1300</cx:pt>
          <cx:pt idx="34547">5000</cx:pt>
          <cx:pt idx="34548">3000</cx:pt>
          <cx:pt idx="34549">2000</cx:pt>
          <cx:pt idx="34550">1100</cx:pt>
          <cx:pt idx="34551">1400</cx:pt>
          <cx:pt idx="34552">2000</cx:pt>
          <cx:pt idx="34553">1600</cx:pt>
          <cx:pt idx="34554">2600</cx:pt>
          <cx:pt idx="34555">1900</cx:pt>
          <cx:pt idx="34556">1600</cx:pt>
          <cx:pt idx="34557">800</cx:pt>
          <cx:pt idx="34558">400</cx:pt>
          <cx:pt idx="34559">400</cx:pt>
          <cx:pt idx="34560">0</cx:pt>
          <cx:pt idx="34561">2400</cx:pt>
          <cx:pt idx="34562">2700</cx:pt>
          <cx:pt idx="34563">2400</cx:pt>
          <cx:pt idx="34564">12800</cx:pt>
          <cx:pt idx="34565">500</cx:pt>
          <cx:pt idx="34566">3500</cx:pt>
          <cx:pt idx="34567">3300</cx:pt>
          <cx:pt idx="34568">3900</cx:pt>
          <cx:pt idx="34569">3400</cx:pt>
          <cx:pt idx="34570">4200</cx:pt>
          <cx:pt idx="34571">3700</cx:pt>
          <cx:pt idx="34572">1500</cx:pt>
          <cx:pt idx="34573">8200</cx:pt>
          <cx:pt idx="34574">4800</cx:pt>
          <cx:pt idx="34575">5500</cx:pt>
          <cx:pt idx="34576">5000</cx:pt>
          <cx:pt idx="34577">3800</cx:pt>
          <cx:pt idx="34578">4700</cx:pt>
          <cx:pt idx="34579">4700</cx:pt>
          <cx:pt idx="34580">4100</cx:pt>
          <cx:pt idx="34581">6300</cx:pt>
          <cx:pt idx="34582">4500</cx:pt>
          <cx:pt idx="34583">5500</cx:pt>
          <cx:pt idx="34584">5300</cx:pt>
          <cx:pt idx="34585">4300</cx:pt>
          <cx:pt idx="34586">3000</cx:pt>
          <cx:pt idx="34587">4700</cx:pt>
          <cx:pt idx="34588">1000</cx:pt>
          <cx:pt idx="34589">7000</cx:pt>
          <cx:pt idx="34590">1600</cx:pt>
          <cx:pt idx="34591">2100</cx:pt>
          <cx:pt idx="34592">4000</cx:pt>
          <cx:pt idx="34593">3300</cx:pt>
          <cx:pt idx="34594">4100</cx:pt>
          <cx:pt idx="34595">6900</cx:pt>
          <cx:pt idx="34596">3800</cx:pt>
          <cx:pt idx="34597">5400</cx:pt>
          <cx:pt idx="34598">4900</cx:pt>
          <cx:pt idx="34599">5900</cx:pt>
          <cx:pt idx="34600">3900</cx:pt>
          <cx:pt idx="34601">4000</cx:pt>
          <cx:pt idx="34602">2200</cx:pt>
          <cx:pt idx="34603">2300</cx:pt>
          <cx:pt idx="34604">2400</cx:pt>
          <cx:pt idx="34605">2600</cx:pt>
          <cx:pt idx="34606">2500</cx:pt>
          <cx:pt idx="34607">2400</cx:pt>
          <cx:pt idx="34608">4300</cx:pt>
          <cx:pt idx="34609">3700</cx:pt>
          <cx:pt idx="34610">2800</cx:pt>
          <cx:pt idx="34611">3700</cx:pt>
          <cx:pt idx="34612">3500</cx:pt>
          <cx:pt idx="34613">2900</cx:pt>
          <cx:pt idx="34614">2100</cx:pt>
          <cx:pt idx="34615">1600</cx:pt>
          <cx:pt idx="34616">700</cx:pt>
          <cx:pt idx="34617">800</cx:pt>
          <cx:pt idx="34618">5900</cx:pt>
          <cx:pt idx="34619">1100</cx:pt>
          <cx:pt idx="34620">1100</cx:pt>
          <cx:pt idx="34621">1100</cx:pt>
          <cx:pt idx="34622">700</cx:pt>
          <cx:pt idx="34623">600</cx:pt>
          <cx:pt idx="34624">800</cx:pt>
          <cx:pt idx="34625">600</cx:pt>
          <cx:pt idx="34626">3100</cx:pt>
          <cx:pt idx="34627">4100</cx:pt>
          <cx:pt idx="34628">2500</cx:pt>
          <cx:pt idx="34629">1800</cx:pt>
          <cx:pt idx="34630">2600</cx:pt>
          <cx:pt idx="34631">5300</cx:pt>
          <cx:pt idx="34632">2400</cx:pt>
          <cx:pt idx="34633">2500</cx:pt>
          <cx:pt idx="34634">3000</cx:pt>
          <cx:pt idx="34635">3400</cx:pt>
          <cx:pt idx="34636">4200</cx:pt>
          <cx:pt idx="34637">3600</cx:pt>
          <cx:pt idx="34638">1800</cx:pt>
          <cx:pt idx="34639">1400</cx:pt>
          <cx:pt idx="34640">2200</cx:pt>
          <cx:pt idx="34641">2300</cx:pt>
          <cx:pt idx="34642">200</cx:pt>
          <cx:pt idx="34643">2800</cx:pt>
          <cx:pt idx="34644">2100</cx:pt>
          <cx:pt idx="34645">1800</cx:pt>
          <cx:pt idx="34646">900</cx:pt>
          <cx:pt idx="34647">2100</cx:pt>
          <cx:pt idx="34648">1700</cx:pt>
          <cx:pt idx="34649">1900</cx:pt>
          <cx:pt idx="34650">3200</cx:pt>
          <cx:pt idx="34651">3600</cx:pt>
          <cx:pt idx="34652">2700</cx:pt>
          <cx:pt idx="34653">1100</cx:pt>
          <cx:pt idx="34654">1200</cx:pt>
          <cx:pt idx="34655">2500</cx:pt>
          <cx:pt idx="34656">3800</cx:pt>
          <cx:pt idx="34657">3000</cx:pt>
          <cx:pt idx="34658">400</cx:pt>
          <cx:pt idx="34659">4500</cx:pt>
          <cx:pt idx="34660">0</cx:pt>
          <cx:pt idx="34661">200</cx:pt>
          <cx:pt idx="34662">500</cx:pt>
          <cx:pt idx="34663">6000</cx:pt>
          <cx:pt idx="34664">5800</cx:pt>
          <cx:pt idx="34665">4700</cx:pt>
          <cx:pt idx="34666">6700</cx:pt>
          <cx:pt idx="34667">11100</cx:pt>
          <cx:pt idx="34668">13200</cx:pt>
          <cx:pt idx="34669">10900</cx:pt>
          <cx:pt idx="34670">11800</cx:pt>
          <cx:pt idx="34671">4500</cx:pt>
          <cx:pt idx="34672">3200</cx:pt>
          <cx:pt idx="34673">3000</cx:pt>
          <cx:pt idx="34674">2800</cx:pt>
          <cx:pt idx="34675">200</cx:pt>
          <cx:pt idx="34676">700</cx:pt>
          <cx:pt idx="34677">2500</cx:pt>
          <cx:pt idx="34678">2200</cx:pt>
          <cx:pt idx="34679">2700</cx:pt>
          <cx:pt idx="34680">1900</cx:pt>
          <cx:pt idx="34681">1900</cx:pt>
          <cx:pt idx="34682">2500</cx:pt>
          <cx:pt idx="34683">1600</cx:pt>
          <cx:pt idx="34684">2500</cx:pt>
          <cx:pt idx="34685">2300</cx:pt>
          <cx:pt idx="34686">2300</cx:pt>
          <cx:pt idx="34687">2300</cx:pt>
          <cx:pt idx="34688">2300</cx:pt>
          <cx:pt idx="34689">2100</cx:pt>
          <cx:pt idx="34690">1400</cx:pt>
          <cx:pt idx="34691">2300</cx:pt>
          <cx:pt idx="34692">2900</cx:pt>
          <cx:pt idx="34693">2000</cx:pt>
          <cx:pt idx="34694">1500</cx:pt>
          <cx:pt idx="34695">1200</cx:pt>
          <cx:pt idx="34696">1300</cx:pt>
          <cx:pt idx="34697">1500</cx:pt>
          <cx:pt idx="34698">1200</cx:pt>
          <cx:pt idx="34699">2800</cx:pt>
          <cx:pt idx="34700">5500</cx:pt>
          <cx:pt idx="34701">5400</cx:pt>
          <cx:pt idx="34702">2200</cx:pt>
          <cx:pt idx="34703">2500</cx:pt>
          <cx:pt idx="34704">5900</cx:pt>
          <cx:pt idx="34705">4800</cx:pt>
          <cx:pt idx="34706">4500</cx:pt>
          <cx:pt idx="34707">4000</cx:pt>
          <cx:pt idx="34708">4600</cx:pt>
          <cx:pt idx="34709">4700</cx:pt>
          <cx:pt idx="34710">5000</cx:pt>
          <cx:pt idx="34711">6100</cx:pt>
          <cx:pt idx="34712">5900</cx:pt>
          <cx:pt idx="34713">2300</cx:pt>
          <cx:pt idx="34714">3000</cx:pt>
          <cx:pt idx="34715">700</cx:pt>
          <cx:pt idx="34716">1800</cx:pt>
          <cx:pt idx="34717">1600</cx:pt>
          <cx:pt idx="34718">2000</cx:pt>
          <cx:pt idx="34719">2300</cx:pt>
          <cx:pt idx="34720">4300</cx:pt>
          <cx:pt idx="34721">2300</cx:pt>
          <cx:pt idx="34722">3500</cx:pt>
          <cx:pt idx="34723">2600</cx:pt>
          <cx:pt idx="34724">3500</cx:pt>
          <cx:pt idx="34725">5800</cx:pt>
          <cx:pt idx="34726">3200</cx:pt>
          <cx:pt idx="34727">4100</cx:pt>
          <cx:pt idx="34728">4000</cx:pt>
          <cx:pt idx="34729">2800</cx:pt>
          <cx:pt idx="34730">2800</cx:pt>
          <cx:pt idx="34731">3300</cx:pt>
          <cx:pt idx="34732">2500</cx:pt>
          <cx:pt idx="34733">2700</cx:pt>
          <cx:pt idx="34734">2300</cx:pt>
          <cx:pt idx="34735">2200</cx:pt>
          <cx:pt idx="34736">10000</cx:pt>
          <cx:pt idx="34737">11500</cx:pt>
          <cx:pt idx="34738">9700</cx:pt>
          <cx:pt idx="34739">11000</cx:pt>
          <cx:pt idx="34740">10900</cx:pt>
          <cx:pt idx="34741">10400</cx:pt>
          <cx:pt idx="34742">12400</cx:pt>
          <cx:pt idx="34743">10400</cx:pt>
          <cx:pt idx="34744">11100</cx:pt>
          <cx:pt idx="34745">10000</cx:pt>
          <cx:pt idx="34746">9500</cx:pt>
          <cx:pt idx="34747">9600</cx:pt>
          <cx:pt idx="34748">4700</cx:pt>
          <cx:pt idx="34749">4200</cx:pt>
          <cx:pt idx="34750">3500</cx:pt>
          <cx:pt idx="34751">4100</cx:pt>
          <cx:pt idx="34752">5100</cx:pt>
          <cx:pt idx="34753">4000</cx:pt>
          <cx:pt idx="34754">5600</cx:pt>
          <cx:pt idx="34755">5800</cx:pt>
          <cx:pt idx="34756">3500</cx:pt>
          <cx:pt idx="34757">100</cx:pt>
          <cx:pt idx="34758">4000</cx:pt>
          <cx:pt idx="34759">3300</cx:pt>
          <cx:pt idx="34760">5200</cx:pt>
          <cx:pt idx="34761">1700</cx:pt>
          <cx:pt idx="34762">1900</cx:pt>
          <cx:pt idx="34763">2900</cx:pt>
          <cx:pt idx="34764">2700</cx:pt>
          <cx:pt idx="34765">2800</cx:pt>
          <cx:pt idx="34766">2100</cx:pt>
          <cx:pt idx="34767">1400</cx:pt>
          <cx:pt idx="34768">2000</cx:pt>
          <cx:pt idx="34769">1600</cx:pt>
          <cx:pt idx="34770">2000</cx:pt>
          <cx:pt idx="34771">1400</cx:pt>
          <cx:pt idx="34772">1300</cx:pt>
          <cx:pt idx="34773">2100</cx:pt>
          <cx:pt idx="34774">2500</cx:pt>
          <cx:pt idx="34775">1900</cx:pt>
          <cx:pt idx="34776">2100</cx:pt>
          <cx:pt idx="34777">1900</cx:pt>
          <cx:pt idx="34778">2100</cx:pt>
          <cx:pt idx="34779">2100</cx:pt>
          <cx:pt idx="34780">2100</cx:pt>
          <cx:pt idx="34781">2300</cx:pt>
          <cx:pt idx="34782">3100</cx:pt>
          <cx:pt idx="34783">200</cx:pt>
          <cx:pt idx="34784">1300</cx:pt>
          <cx:pt idx="34785">800</cx:pt>
          <cx:pt idx="34786">2000</cx:pt>
          <cx:pt idx="34787">2200</cx:pt>
          <cx:pt idx="34788">2600</cx:pt>
          <cx:pt idx="34789">2700</cx:pt>
          <cx:pt idx="34790">1500</cx:pt>
          <cx:pt idx="34791">2500</cx:pt>
          <cx:pt idx="34792">3300</cx:pt>
          <cx:pt idx="34793">1900</cx:pt>
          <cx:pt idx="34794">1100</cx:pt>
          <cx:pt idx="34795">1300</cx:pt>
          <cx:pt idx="34796">1900</cx:pt>
          <cx:pt idx="34797">1600</cx:pt>
          <cx:pt idx="34798">2200</cx:pt>
          <cx:pt idx="34799">2200</cx:pt>
          <cx:pt idx="34800">2400</cx:pt>
          <cx:pt idx="34801">2500</cx:pt>
          <cx:pt idx="34802">3300</cx:pt>
          <cx:pt idx="34803">1900</cx:pt>
          <cx:pt idx="34804">1700</cx:pt>
          <cx:pt idx="34805">2000</cx:pt>
          <cx:pt idx="34806">4500</cx:pt>
          <cx:pt idx="34807">0</cx:pt>
          <cx:pt idx="34808">1100</cx:pt>
          <cx:pt idx="34809">10900</cx:pt>
          <cx:pt idx="34810">18500</cx:pt>
          <cx:pt idx="34811">7400</cx:pt>
          <cx:pt idx="34812">9500</cx:pt>
          <cx:pt idx="34813">7700</cx:pt>
          <cx:pt idx="34814">8900</cx:pt>
          <cx:pt idx="34815">9300</cx:pt>
          <cx:pt idx="34816">7300</cx:pt>
          <cx:pt idx="34817">7000</cx:pt>
          <cx:pt idx="34818">7100</cx:pt>
          <cx:pt idx="34819">6800</cx:pt>
          <cx:pt idx="34820">7100</cx:pt>
          <cx:pt idx="34821">2600</cx:pt>
          <cx:pt idx="34822">3200</cx:pt>
          <cx:pt idx="34823">0</cx:pt>
          <cx:pt idx="34824">2300</cx:pt>
          <cx:pt idx="34825">3000</cx:pt>
          <cx:pt idx="34826">3100</cx:pt>
          <cx:pt idx="34827">2300</cx:pt>
          <cx:pt idx="34828">3400</cx:pt>
          <cx:pt idx="34829">2600</cx:pt>
          <cx:pt idx="34830">2200</cx:pt>
          <cx:pt idx="34831">2300</cx:pt>
          <cx:pt idx="34832">2100</cx:pt>
          <cx:pt idx="34833">1700</cx:pt>
          <cx:pt idx="34834">1800</cx:pt>
          <cx:pt idx="34835">1600</cx:pt>
          <cx:pt idx="34836">1400</cx:pt>
          <cx:pt idx="34837">1500</cx:pt>
          <cx:pt idx="34838">1300</cx:pt>
          <cx:pt idx="34839">1500</cx:pt>
          <cx:pt idx="34840">1600</cx:pt>
          <cx:pt idx="34841">2000</cx:pt>
          <cx:pt idx="34842">1800</cx:pt>
          <cx:pt idx="34843">1900</cx:pt>
          <cx:pt idx="34844">1600</cx:pt>
          <cx:pt idx="34845">4400</cx:pt>
          <cx:pt idx="34846">3800</cx:pt>
          <cx:pt idx="34847">4300</cx:pt>
          <cx:pt idx="34848">4500</cx:pt>
          <cx:pt idx="34849">3500</cx:pt>
          <cx:pt idx="34850">5500</cx:pt>
          <cx:pt idx="34851">4400</cx:pt>
          <cx:pt idx="34852">5500</cx:pt>
          <cx:pt idx="34853">5000</cx:pt>
          <cx:pt idx="34854">4800</cx:pt>
          <cx:pt idx="34855">5100</cx:pt>
          <cx:pt idx="34856">4100</cx:pt>
          <cx:pt idx="34857">0</cx:pt>
          <cx:pt idx="34858">0</cx:pt>
          <cx:pt idx="34859">500</cx:pt>
          <cx:pt idx="34860">600</cx:pt>
          <cx:pt idx="34861">0</cx:pt>
          <cx:pt idx="34862">1500</cx:pt>
          <cx:pt idx="34863">2400</cx:pt>
          <cx:pt idx="34864">2300</cx:pt>
          <cx:pt idx="34865">1900</cx:pt>
          <cx:pt idx="34866">2400</cx:pt>
          <cx:pt idx="34867">2100</cx:pt>
          <cx:pt idx="34868">2200</cx:pt>
          <cx:pt idx="34869">6300</cx:pt>
          <cx:pt idx="34870">18700</cx:pt>
          <cx:pt idx="34871">6800</cx:pt>
          <cx:pt idx="34872">9100</cx:pt>
          <cx:pt idx="34873">14900</cx:pt>
          <cx:pt idx="34874">5600</cx:pt>
          <cx:pt idx="34875">5400</cx:pt>
          <cx:pt idx="34876">13900</cx:pt>
          <cx:pt idx="34877">6600</cx:pt>
          <cx:pt idx="34878">5200</cx:pt>
          <cx:pt idx="34879">6100</cx:pt>
          <cx:pt idx="34880">6100</cx:pt>
          <cx:pt idx="34881">9300</cx:pt>
          <cx:pt idx="34882">12900</cx:pt>
          <cx:pt idx="34883">6800</cx:pt>
          <cx:pt idx="34884">5500</cx:pt>
          <cx:pt idx="34885">6300</cx:pt>
          <cx:pt idx="34886">6500</cx:pt>
          <cx:pt idx="34887">5800</cx:pt>
          <cx:pt idx="34888">6400</cx:pt>
          <cx:pt idx="34889">5600</cx:pt>
          <cx:pt idx="34890">10600</cx:pt>
          <cx:pt idx="34891">5700</cx:pt>
          <cx:pt idx="34892">6500</cx:pt>
          <cx:pt idx="34893">0</cx:pt>
          <cx:pt idx="34894">0</cx:pt>
          <cx:pt idx="34895">0</cx:pt>
          <cx:pt idx="34896">0</cx:pt>
          <cx:pt idx="34897">0</cx:pt>
          <cx:pt idx="34898">1100</cx:pt>
          <cx:pt idx="34899">1300</cx:pt>
          <cx:pt idx="34900">600</cx:pt>
          <cx:pt idx="34901">700</cx:pt>
          <cx:pt idx="34902">600</cx:pt>
          <cx:pt idx="34903">900</cx:pt>
          <cx:pt idx="34904">1000</cx:pt>
          <cx:pt idx="34905">1000</cx:pt>
          <cx:pt idx="34906">1000</cx:pt>
          <cx:pt idx="34907">1100</cx:pt>
          <cx:pt idx="34908">800</cx:pt>
          <cx:pt idx="34909">800</cx:pt>
          <cx:pt idx="34910">1900</cx:pt>
          <cx:pt idx="34911">2300</cx:pt>
          <cx:pt idx="34912">2100</cx:pt>
          <cx:pt idx="34913">2400</cx:pt>
          <cx:pt idx="34914">2200</cx:pt>
          <cx:pt idx="34915">1200</cx:pt>
          <cx:pt idx="34916">300</cx:pt>
          <cx:pt idx="34917">100</cx:pt>
          <cx:pt idx="34918">2200</cx:pt>
          <cx:pt idx="34919">1800</cx:pt>
          <cx:pt idx="34920">3100</cx:pt>
          <cx:pt idx="34921">1700</cx:pt>
          <cx:pt idx="34922">2800</cx:pt>
          <cx:pt idx="34923">2600</cx:pt>
          <cx:pt idx="34924">3400</cx:pt>
          <cx:pt idx="34925">2700</cx:pt>
          <cx:pt idx="34926">2800</cx:pt>
          <cx:pt idx="34927">2400</cx:pt>
          <cx:pt idx="34928">3300</cx:pt>
          <cx:pt idx="34929">2400</cx:pt>
          <cx:pt idx="34930">2800</cx:pt>
          <cx:pt idx="34931">2500</cx:pt>
          <cx:pt idx="34932">2200</cx:pt>
          <cx:pt idx="34933">1800</cx:pt>
          <cx:pt idx="34934">1200</cx:pt>
          <cx:pt idx="34935">1600</cx:pt>
          <cx:pt idx="34936">1400</cx:pt>
          <cx:pt idx="34937">1400</cx:pt>
          <cx:pt idx="34938">1300</cx:pt>
          <cx:pt idx="34939">1400</cx:pt>
          <cx:pt idx="34940">3400</cx:pt>
          <cx:pt idx="34941">0</cx:pt>
          <cx:pt idx="34942">1000</cx:pt>
          <cx:pt idx="34943">1200</cx:pt>
          <cx:pt idx="34944">1100</cx:pt>
          <cx:pt idx="34945">1100</cx:pt>
          <cx:pt idx="34946">900</cx:pt>
          <cx:pt idx="34947">1800</cx:pt>
          <cx:pt idx="34948">800</cx:pt>
          <cx:pt idx="34949">2100</cx:pt>
          <cx:pt idx="34950">1400</cx:pt>
          <cx:pt idx="34951">4300</cx:pt>
          <cx:pt idx="34952">5600</cx:pt>
          <cx:pt idx="34953">700</cx:pt>
          <cx:pt idx="34954">2500</cx:pt>
          <cx:pt idx="34955">2500</cx:pt>
          <cx:pt idx="34956">2300</cx:pt>
          <cx:pt idx="34957">3600</cx:pt>
          <cx:pt idx="34958">10400</cx:pt>
          <cx:pt idx="34959">8900</cx:pt>
          <cx:pt idx="34960">4300</cx:pt>
          <cx:pt idx="34961">5400</cx:pt>
          <cx:pt idx="34962">6800</cx:pt>
          <cx:pt idx="34963">10200</cx:pt>
          <cx:pt idx="34964">9300</cx:pt>
          <cx:pt idx="34965">6700</cx:pt>
          <cx:pt idx="34966">7500</cx:pt>
          <cx:pt idx="34967">8700</cx:pt>
          <cx:pt idx="34968">6700</cx:pt>
          <cx:pt idx="34969">4500</cx:pt>
          <cx:pt idx="34970">5400</cx:pt>
          <cx:pt idx="34971">6700</cx:pt>
          <cx:pt idx="34972">5400</cx:pt>
          <cx:pt idx="34973">6300</cx:pt>
          <cx:pt idx="34974">7800</cx:pt>
          <cx:pt idx="34975">8600</cx:pt>
          <cx:pt idx="34976">8300</cx:pt>
          <cx:pt idx="34977">5500</cx:pt>
          <cx:pt idx="34978">6800</cx:pt>
          <cx:pt idx="34979">5800</cx:pt>
          <cx:pt idx="34980">5800</cx:pt>
          <cx:pt idx="34981">6400</cx:pt>
          <cx:pt idx="34982">4700</cx:pt>
          <cx:pt idx="34983">5200</cx:pt>
          <cx:pt idx="34984">5000</cx:pt>
          <cx:pt idx="34985">5200</cx:pt>
          <cx:pt idx="34986">4500</cx:pt>
          <cx:pt idx="34987">2500</cx:pt>
          <cx:pt idx="34988">4500</cx:pt>
          <cx:pt idx="34989">3500</cx:pt>
          <cx:pt idx="34990">3700</cx:pt>
          <cx:pt idx="34991">4300</cx:pt>
          <cx:pt idx="34992">4700</cx:pt>
          <cx:pt idx="34993">3200</cx:pt>
          <cx:pt idx="34994">38800</cx:pt>
          <cx:pt idx="34995">3200</cx:pt>
          <cx:pt idx="34996">2100</cx:pt>
          <cx:pt idx="34997">3700</cx:pt>
          <cx:pt idx="34998">800</cx:pt>
          <cx:pt idx="34999">0</cx:pt>
          <cx:pt idx="35000">2100</cx:pt>
          <cx:pt idx="35001">2100</cx:pt>
          <cx:pt idx="35002">3400</cx:pt>
          <cx:pt idx="35003">3300</cx:pt>
          <cx:pt idx="35004">4200</cx:pt>
          <cx:pt idx="35005">3900</cx:pt>
          <cx:pt idx="35006">4000</cx:pt>
          <cx:pt idx="35007">1800</cx:pt>
          <cx:pt idx="35008">1900</cx:pt>
          <cx:pt idx="35009">1500</cx:pt>
          <cx:pt idx="35010">900</cx:pt>
          <cx:pt idx="35011">1200</cx:pt>
          <cx:pt idx="35012">500</cx:pt>
          <cx:pt idx="35013">700</cx:pt>
          <cx:pt idx="35014">1100</cx:pt>
          <cx:pt idx="35015">300</cx:pt>
          <cx:pt idx="35016">1900</cx:pt>
          <cx:pt idx="35017">300</cx:pt>
          <cx:pt idx="35018">6100</cx:pt>
          <cx:pt idx="35019">5200</cx:pt>
          <cx:pt idx="35020">500</cx:pt>
          <cx:pt idx="35021">3200</cx:pt>
          <cx:pt idx="35022">3200</cx:pt>
          <cx:pt idx="35023">3500</cx:pt>
          <cx:pt idx="35024">3300</cx:pt>
          <cx:pt idx="35025">3300</cx:pt>
          <cx:pt idx="35026">3100</cx:pt>
          <cx:pt idx="35027">3700</cx:pt>
          <cx:pt idx="35028">3600</cx:pt>
          <cx:pt idx="35029">3100</cx:pt>
          <cx:pt idx="35030">3500</cx:pt>
          <cx:pt idx="35031">3900</cx:pt>
          <cx:pt idx="35032">5900</cx:pt>
          <cx:pt idx="35033">8700</cx:pt>
          <cx:pt idx="35034">7200</cx:pt>
          <cx:pt idx="35035">5600</cx:pt>
          <cx:pt idx="35036">3000</cx:pt>
          <cx:pt idx="35037">4000</cx:pt>
          <cx:pt idx="35038">3400</cx:pt>
          <cx:pt idx="35039">3600</cx:pt>
          <cx:pt idx="35040">2800</cx:pt>
          <cx:pt idx="35041">2500</cx:pt>
          <cx:pt idx="35042">2500</cx:pt>
          <cx:pt idx="35043">1400</cx:pt>
          <cx:pt idx="35044">2400</cx:pt>
          <cx:pt idx="35045">1400</cx:pt>
          <cx:pt idx="35046">2200</cx:pt>
          <cx:pt idx="35047">1700</cx:pt>
          <cx:pt idx="35048">1900</cx:pt>
          <cx:pt idx="35049">1300</cx:pt>
          <cx:pt idx="35050">2300</cx:pt>
          <cx:pt idx="35051">1600</cx:pt>
          <cx:pt idx="35052">1500</cx:pt>
          <cx:pt idx="35053">1600</cx:pt>
          <cx:pt idx="35054">1700</cx:pt>
          <cx:pt idx="35055">3300</cx:pt>
          <cx:pt idx="35056">3600</cx:pt>
          <cx:pt idx="35057">2900</cx:pt>
          <cx:pt idx="35058">3200</cx:pt>
          <cx:pt idx="35059">3000</cx:pt>
          <cx:pt idx="35060">2600</cx:pt>
          <cx:pt idx="35061">4000</cx:pt>
          <cx:pt idx="35062">5200</cx:pt>
          <cx:pt idx="35063">1400</cx:pt>
          <cx:pt idx="35064">3100</cx:pt>
          <cx:pt idx="35065">3400</cx:pt>
          <cx:pt idx="35066">2900</cx:pt>
          <cx:pt idx="35067">1100</cx:pt>
          <cx:pt idx="35068">1000</cx:pt>
          <cx:pt idx="35069">100</cx:pt>
          <cx:pt idx="35070">200</cx:pt>
          <cx:pt idx="35071">1600</cx:pt>
          <cx:pt idx="35072">1300</cx:pt>
          <cx:pt idx="35073">1400</cx:pt>
          <cx:pt idx="35074">900</cx:pt>
          <cx:pt idx="35075">1800</cx:pt>
          <cx:pt idx="35076">1100</cx:pt>
          <cx:pt idx="35077">1000</cx:pt>
          <cx:pt idx="35078">1000</cx:pt>
          <cx:pt idx="35079">1400</cx:pt>
          <cx:pt idx="35080">2400</cx:pt>
          <cx:pt idx="35081">2500</cx:pt>
          <cx:pt idx="35082">2500</cx:pt>
          <cx:pt idx="35083">6500</cx:pt>
          <cx:pt idx="35084">7400</cx:pt>
          <cx:pt idx="35085">6800</cx:pt>
          <cx:pt idx="35086">3500</cx:pt>
          <cx:pt idx="35087">4100</cx:pt>
          <cx:pt idx="35088">4800</cx:pt>
          <cx:pt idx="35089">3100</cx:pt>
          <cx:pt idx="35090">2200</cx:pt>
          <cx:pt idx="35091">2600</cx:pt>
          <cx:pt idx="35092">1000</cx:pt>
          <cx:pt idx="35093">600</cx:pt>
          <cx:pt idx="35094">3100</cx:pt>
          <cx:pt idx="35095">2500</cx:pt>
          <cx:pt idx="35096">700</cx:pt>
          <cx:pt idx="35097">100</cx:pt>
          <cx:pt idx="35098">1100</cx:pt>
          <cx:pt idx="35099">1900</cx:pt>
          <cx:pt idx="35100">0</cx:pt>
          <cx:pt idx="35101">500</cx:pt>
          <cx:pt idx="35102">700</cx:pt>
          <cx:pt idx="35103">800</cx:pt>
          <cx:pt idx="35104">2000</cx:pt>
          <cx:pt idx="35105">2800</cx:pt>
          <cx:pt idx="35106">2300</cx:pt>
          <cx:pt idx="35107">2500</cx:pt>
          <cx:pt idx="35108">2800</cx:pt>
          <cx:pt idx="35109">2000</cx:pt>
          <cx:pt idx="35110">2000</cx:pt>
          <cx:pt idx="35111">3500</cx:pt>
          <cx:pt idx="35112">2000</cx:pt>
          <cx:pt idx="35113">2000</cx:pt>
          <cx:pt idx="35114">2100</cx:pt>
          <cx:pt idx="35115">2500</cx:pt>
          <cx:pt idx="35116">5400</cx:pt>
          <cx:pt idx="35117">1500</cx:pt>
          <cx:pt idx="35118">12300</cx:pt>
          <cx:pt idx="35119">5100</cx:pt>
          <cx:pt idx="35120">7300</cx:pt>
          <cx:pt idx="35121">5100</cx:pt>
          <cx:pt idx="35122">7200</cx:pt>
          <cx:pt idx="35123">5500</cx:pt>
          <cx:pt idx="35124">5800</cx:pt>
          <cx:pt idx="35125">6500</cx:pt>
          <cx:pt idx="35126">9500</cx:pt>
          <cx:pt idx="35127">7100</cx:pt>
          <cx:pt idx="35128">4900</cx:pt>
          <cx:pt idx="35129">6400</cx:pt>
          <cx:pt idx="35130">5000</cx:pt>
          <cx:pt idx="35131">8800</cx:pt>
          <cx:pt idx="35132">6200</cx:pt>
          <cx:pt idx="35133">4300</cx:pt>
          <cx:pt idx="35134">6800</cx:pt>
          <cx:pt idx="35135">900</cx:pt>
          <cx:pt idx="35136">2800</cx:pt>
          <cx:pt idx="35137">16000</cx:pt>
          <cx:pt idx="35138">10000</cx:pt>
          <cx:pt idx="35139">5200</cx:pt>
          <cx:pt idx="35140">1700</cx:pt>
          <cx:pt idx="35141">1700</cx:pt>
          <cx:pt idx="35142">1400</cx:pt>
          <cx:pt idx="35143">1700</cx:pt>
          <cx:pt idx="35144">1500</cx:pt>
          <cx:pt idx="35145">1500</cx:pt>
          <cx:pt idx="35146">1400</cx:pt>
          <cx:pt idx="35147">1500</cx:pt>
          <cx:pt idx="35148">1500</cx:pt>
          <cx:pt idx="35149">1600</cx:pt>
          <cx:pt idx="35150">1500</cx:pt>
          <cx:pt idx="35151">1400</cx:pt>
          <cx:pt idx="35152">2600</cx:pt>
          <cx:pt idx="35153">2000</cx:pt>
          <cx:pt idx="35154">2300</cx:pt>
          <cx:pt idx="35155">1900</cx:pt>
          <cx:pt idx="35156">2500</cx:pt>
          <cx:pt idx="35157">2000</cx:pt>
          <cx:pt idx="35158">2000</cx:pt>
          <cx:pt idx="35159">1700</cx:pt>
          <cx:pt idx="35160">1200</cx:pt>
          <cx:pt idx="35161">1800</cx:pt>
          <cx:pt idx="35162">1900</cx:pt>
          <cx:pt idx="35163">2100</cx:pt>
          <cx:pt idx="35164">2800</cx:pt>
          <cx:pt idx="35165">3000</cx:pt>
          <cx:pt idx="35166">3500</cx:pt>
          <cx:pt idx="35167">3200</cx:pt>
          <cx:pt idx="35168">2200</cx:pt>
          <cx:pt idx="35169">2300</cx:pt>
          <cx:pt idx="35170">1500</cx:pt>
          <cx:pt idx="35171">2800</cx:pt>
          <cx:pt idx="35172">2000</cx:pt>
          <cx:pt idx="35173">1200</cx:pt>
          <cx:pt idx="35174">400</cx:pt>
          <cx:pt idx="35175">2100</cx:pt>
          <cx:pt idx="35176">2700</cx:pt>
          <cx:pt idx="35177">2400</cx:pt>
          <cx:pt idx="35178">2200</cx:pt>
          <cx:pt idx="35179">2800</cx:pt>
          <cx:pt idx="35180">2000</cx:pt>
          <cx:pt idx="35181">2100</cx:pt>
          <cx:pt idx="35182">2600</cx:pt>
          <cx:pt idx="35183">1800</cx:pt>
          <cx:pt idx="35184">1800</cx:pt>
          <cx:pt idx="35185">2500</cx:pt>
          <cx:pt idx="35186">1600</cx:pt>
          <cx:pt idx="35187">2200</cx:pt>
          <cx:pt idx="35188">100</cx:pt>
          <cx:pt idx="35189">600</cx:pt>
          <cx:pt idx="35190">3100</cx:pt>
          <cx:pt idx="35191">3000</cx:pt>
          <cx:pt idx="35192">2300</cx:pt>
          <cx:pt idx="35193">3900</cx:pt>
          <cx:pt idx="35194">3200</cx:pt>
          <cx:pt idx="35195">3800</cx:pt>
          <cx:pt idx="35196">4800</cx:pt>
          <cx:pt idx="35197">2500</cx:pt>
          <cx:pt idx="35198">2500</cx:pt>
          <cx:pt idx="35199">3700</cx:pt>
          <cx:pt idx="35200">3400</cx:pt>
          <cx:pt idx="35201">400</cx:pt>
          <cx:pt idx="35202">500</cx:pt>
          <cx:pt idx="35203">800</cx:pt>
          <cx:pt idx="35204">1000</cx:pt>
          <cx:pt idx="35205">1100</cx:pt>
          <cx:pt idx="35206">1300</cx:pt>
          <cx:pt idx="35207">1000</cx:pt>
          <cx:pt idx="35208">1000</cx:pt>
          <cx:pt idx="35209">1300</cx:pt>
          <cx:pt idx="35210">1000</cx:pt>
          <cx:pt idx="35211">1100</cx:pt>
          <cx:pt idx="35212">1000</cx:pt>
          <cx:pt idx="35213">1800</cx:pt>
          <cx:pt idx="35214">2500</cx:pt>
          <cx:pt idx="35215">2600</cx:pt>
          <cx:pt idx="35216">2200</cx:pt>
          <cx:pt idx="35217">1900</cx:pt>
          <cx:pt idx="35218">1600</cx:pt>
          <cx:pt idx="35219">2000</cx:pt>
          <cx:pt idx="35220">1000</cx:pt>
          <cx:pt idx="35221">2800</cx:pt>
          <cx:pt idx="35222">100</cx:pt>
          <cx:pt idx="35223">800</cx:pt>
          <cx:pt idx="35224">1600</cx:pt>
          <cx:pt idx="35225">4200</cx:pt>
          <cx:pt idx="35226">3400</cx:pt>
          <cx:pt idx="35227">3100</cx:pt>
          <cx:pt idx="35228">3000</cx:pt>
          <cx:pt idx="35229">5300</cx:pt>
          <cx:pt idx="35230">4700</cx:pt>
          <cx:pt idx="35231">5000</cx:pt>
          <cx:pt idx="35232">3200</cx:pt>
          <cx:pt idx="35233">2600</cx:pt>
          <cx:pt idx="35234">3400</cx:pt>
          <cx:pt idx="35235">3700</cx:pt>
          <cx:pt idx="35236">2300</cx:pt>
          <cx:pt idx="35237">3500</cx:pt>
          <cx:pt idx="35238">3800</cx:pt>
          <cx:pt idx="35239">2500</cx:pt>
          <cx:pt idx="35240">2100</cx:pt>
          <cx:pt idx="35241">2900</cx:pt>
          <cx:pt idx="35242">5100</cx:pt>
          <cx:pt idx="35243">13300</cx:pt>
          <cx:pt idx="35244">7700</cx:pt>
          <cx:pt idx="35245">1200</cx:pt>
          <cx:pt idx="35246">2800</cx:pt>
          <cx:pt idx="35247">3500</cx:pt>
          <cx:pt idx="35248">2600</cx:pt>
          <cx:pt idx="35249">400</cx:pt>
          <cx:pt idx="35250">600</cx:pt>
          <cx:pt idx="35251">1900</cx:pt>
          <cx:pt idx="35252">500</cx:pt>
          <cx:pt idx="35253">1600</cx:pt>
          <cx:pt idx="35254">2300</cx:pt>
          <cx:pt idx="35255">1600</cx:pt>
          <cx:pt idx="35256">2600</cx:pt>
          <cx:pt idx="35257">2200</cx:pt>
          <cx:pt idx="35258">2400</cx:pt>
          <cx:pt idx="35259">2500</cx:pt>
          <cx:pt idx="35260">2900</cx:pt>
          <cx:pt idx="35261">1700</cx:pt>
          <cx:pt idx="35262">3600</cx:pt>
          <cx:pt idx="35263">1600</cx:pt>
          <cx:pt idx="35264">2600</cx:pt>
          <cx:pt idx="35265">3300</cx:pt>
          <cx:pt idx="35266">1500</cx:pt>
          <cx:pt idx="35267">300</cx:pt>
          <cx:pt idx="35268">500</cx:pt>
          <cx:pt idx="35269">1200</cx:pt>
          <cx:pt idx="35270">1000</cx:pt>
          <cx:pt idx="35271">500</cx:pt>
          <cx:pt idx="35272">0</cx:pt>
          <cx:pt idx="35273">200</cx:pt>
          <cx:pt idx="35274">300</cx:pt>
          <cx:pt idx="35275">2300</cx:pt>
          <cx:pt idx="35276">6500</cx:pt>
          <cx:pt idx="35277">2000</cx:pt>
          <cx:pt idx="35278">2800</cx:pt>
          <cx:pt idx="35279">3200</cx:pt>
          <cx:pt idx="35280">8200</cx:pt>
          <cx:pt idx="35281">7900</cx:pt>
          <cx:pt idx="35282">5800</cx:pt>
          <cx:pt idx="35283">0</cx:pt>
          <cx:pt idx="35284">700</cx:pt>
          <cx:pt idx="35285">600</cx:pt>
          <cx:pt idx="35286">1600</cx:pt>
          <cx:pt idx="35287">2600</cx:pt>
          <cx:pt idx="35288">1300</cx:pt>
          <cx:pt idx="35289">1700</cx:pt>
          <cx:pt idx="35290">2300</cx:pt>
          <cx:pt idx="35291">1500</cx:pt>
          <cx:pt idx="35292">2000</cx:pt>
          <cx:pt idx="35293">2100</cx:pt>
          <cx:pt idx="35294">2400</cx:pt>
          <cx:pt idx="35295">2600</cx:pt>
          <cx:pt idx="35296">1800</cx:pt>
          <cx:pt idx="35297">2800</cx:pt>
          <cx:pt idx="35298">4200</cx:pt>
          <cx:pt idx="35299">3000</cx:pt>
          <cx:pt idx="35300">2300</cx:pt>
          <cx:pt idx="35301">3300</cx:pt>
          <cx:pt idx="35302">2800</cx:pt>
          <cx:pt idx="35303">3200</cx:pt>
          <cx:pt idx="35304">3200</cx:pt>
          <cx:pt idx="35305">2500</cx:pt>
          <cx:pt idx="35306">4200</cx:pt>
          <cx:pt idx="35307">3100</cx:pt>
          <cx:pt idx="35308">4000</cx:pt>
          <cx:pt idx="35309">3100</cx:pt>
          <cx:pt idx="35310">3600</cx:pt>
          <cx:pt idx="35311">4000</cx:pt>
          <cx:pt idx="35312">3900</cx:pt>
          <cx:pt idx="35313">4900</cx:pt>
          <cx:pt idx="35314">1600</cx:pt>
          <cx:pt idx="35315">2200</cx:pt>
          <cx:pt idx="35316">2000</cx:pt>
          <cx:pt idx="35317">3000</cx:pt>
          <cx:pt idx="35318">2400</cx:pt>
          <cx:pt idx="35319">5500</cx:pt>
          <cx:pt idx="35320">6300</cx:pt>
          <cx:pt idx="35321">5600</cx:pt>
          <cx:pt idx="35322">5200</cx:pt>
          <cx:pt idx="35323">2500</cx:pt>
          <cx:pt idx="35324">6800</cx:pt>
          <cx:pt idx="35325">5700</cx:pt>
          <cx:pt idx="35326">5100</cx:pt>
          <cx:pt idx="35327">3600</cx:pt>
          <cx:pt idx="35328">4700</cx:pt>
          <cx:pt idx="35329">5800</cx:pt>
          <cx:pt idx="35330">4300</cx:pt>
          <cx:pt idx="35331">2100</cx:pt>
          <cx:pt idx="35332">2600</cx:pt>
          <cx:pt idx="35333">1100</cx:pt>
          <cx:pt idx="35334">1400</cx:pt>
          <cx:pt idx="35335">1500</cx:pt>
          <cx:pt idx="35336">2800</cx:pt>
          <cx:pt idx="35337">1800</cx:pt>
          <cx:pt idx="35338">1900</cx:pt>
          <cx:pt idx="35339">1400</cx:pt>
          <cx:pt idx="35340">1700</cx:pt>
          <cx:pt idx="35341">1700</cx:pt>
          <cx:pt idx="35342">1900</cx:pt>
          <cx:pt idx="35343">1000</cx:pt>
          <cx:pt idx="35344">1600</cx:pt>
          <cx:pt idx="35345">3000</cx:pt>
          <cx:pt idx="35346">2600</cx:pt>
          <cx:pt idx="35347">1900</cx:pt>
          <cx:pt idx="35348">1600</cx:pt>
          <cx:pt idx="35349">800</cx:pt>
          <cx:pt idx="35350">0</cx:pt>
          <cx:pt idx="35351">2200</cx:pt>
          <cx:pt idx="35352">4100</cx:pt>
          <cx:pt idx="35353">4700</cx:pt>
          <cx:pt idx="35354">3300</cx:pt>
          <cx:pt idx="35355">3800</cx:pt>
          <cx:pt idx="35356">1900</cx:pt>
          <cx:pt idx="35357">1500</cx:pt>
          <cx:pt idx="35358">1800</cx:pt>
          <cx:pt idx="35359">2100</cx:pt>
          <cx:pt idx="35360">2400</cx:pt>
          <cx:pt idx="35361">2500</cx:pt>
          <cx:pt idx="35362">2600</cx:pt>
          <cx:pt idx="35363">2600</cx:pt>
          <cx:pt idx="35364">1700</cx:pt>
          <cx:pt idx="35365">2000</cx:pt>
          <cx:pt idx="35366">1400</cx:pt>
          <cx:pt idx="35367">1500</cx:pt>
          <cx:pt idx="35368">2800</cx:pt>
          <cx:pt idx="35369">3100</cx:pt>
          <cx:pt idx="35370">1800</cx:pt>
          <cx:pt idx="35371">2600</cx:pt>
          <cx:pt idx="35372">1900</cx:pt>
          <cx:pt idx="35373">2100</cx:pt>
          <cx:pt idx="35374">1400</cx:pt>
          <cx:pt idx="35375">500</cx:pt>
          <cx:pt idx="35376">0</cx:pt>
          <cx:pt idx="35377">2400</cx:pt>
          <cx:pt idx="35378">2700</cx:pt>
          <cx:pt idx="35379">2500</cx:pt>
          <cx:pt idx="35380">5100</cx:pt>
          <cx:pt idx="35381">4500</cx:pt>
          <cx:pt idx="35382">4200</cx:pt>
          <cx:pt idx="35383">4100</cx:pt>
          <cx:pt idx="35384">4100</cx:pt>
          <cx:pt idx="35385">2000</cx:pt>
          <cx:pt idx="35386">6700</cx:pt>
          <cx:pt idx="35387">4700</cx:pt>
          <cx:pt idx="35388">3900</cx:pt>
          <cx:pt idx="35389">3600</cx:pt>
          <cx:pt idx="35390">3300</cx:pt>
          <cx:pt idx="35391">3300</cx:pt>
          <cx:pt idx="35392">3800</cx:pt>
          <cx:pt idx="35393">3900</cx:pt>
          <cx:pt idx="35394">3400</cx:pt>
          <cx:pt idx="35395">4900</cx:pt>
          <cx:pt idx="35396">4000</cx:pt>
          <cx:pt idx="35397">2600</cx:pt>
          <cx:pt idx="35398">2500</cx:pt>
          <cx:pt idx="35399">4000</cx:pt>
          <cx:pt idx="35400">4900</cx:pt>
          <cx:pt idx="35401">2700</cx:pt>
          <cx:pt idx="35402">2200</cx:pt>
          <cx:pt idx="35403">3700</cx:pt>
          <cx:pt idx="35404">600</cx:pt>
          <cx:pt idx="35405">3400</cx:pt>
          <cx:pt idx="35406">3400</cx:pt>
          <cx:pt idx="35407">3500</cx:pt>
          <cx:pt idx="35408">3700</cx:pt>
          <cx:pt idx="35409">3800</cx:pt>
          <cx:pt idx="35410">5700</cx:pt>
          <cx:pt idx="35411">5400</cx:pt>
          <cx:pt idx="35412">7000</cx:pt>
          <cx:pt idx="35413">2000</cx:pt>
          <cx:pt idx="35414">2300</cx:pt>
          <cx:pt idx="35415">2200</cx:pt>
          <cx:pt idx="35416">900</cx:pt>
          <cx:pt idx="35417">1200</cx:pt>
          <cx:pt idx="35418">1000</cx:pt>
          <cx:pt idx="35419">1000</cx:pt>
          <cx:pt idx="35420">900</cx:pt>
          <cx:pt idx="35421">800</cx:pt>
          <cx:pt idx="35422">1000</cx:pt>
          <cx:pt idx="35423">1000</cx:pt>
          <cx:pt idx="35424">1000</cx:pt>
          <cx:pt idx="35425">3300</cx:pt>
          <cx:pt idx="35426">4000</cx:pt>
          <cx:pt idx="35427">4100</cx:pt>
          <cx:pt idx="35428">4700</cx:pt>
          <cx:pt idx="35429">8800</cx:pt>
          <cx:pt idx="35430">6000</cx:pt>
          <cx:pt idx="35431">0</cx:pt>
          <cx:pt idx="35432">400</cx:pt>
          <cx:pt idx="35433">2000</cx:pt>
          <cx:pt idx="35434">900</cx:pt>
          <cx:pt idx="35435">400</cx:pt>
          <cx:pt idx="35436">400</cx:pt>
          <cx:pt idx="35437">300</cx:pt>
          <cx:pt idx="35438">200</cx:pt>
          <cx:pt idx="35439">300</cx:pt>
          <cx:pt idx="35440">8800</cx:pt>
          <cx:pt idx="35441">8800</cx:pt>
          <cx:pt idx="35442">8000</cx:pt>
          <cx:pt idx="35443">8100</cx:pt>
          <cx:pt idx="35444">9800</cx:pt>
          <cx:pt idx="35445">8900</cx:pt>
          <cx:pt idx="35446">9900</cx:pt>
          <cx:pt idx="35447">7900</cx:pt>
          <cx:pt idx="35448">8400</cx:pt>
          <cx:pt idx="35449">7000</cx:pt>
          <cx:pt idx="35450">7800</cx:pt>
          <cx:pt idx="35451">6300</cx:pt>
          <cx:pt idx="35452">900</cx:pt>
          <cx:pt idx="35453">1200</cx:pt>
          <cx:pt idx="35454">400</cx:pt>
          <cx:pt idx="35455">900</cx:pt>
          <cx:pt idx="35456">1300</cx:pt>
          <cx:pt idx="35457">800</cx:pt>
          <cx:pt idx="35458">1600</cx:pt>
          <cx:pt idx="35459">1700</cx:pt>
          <cx:pt idx="35460">1200</cx:pt>
          <cx:pt idx="35461">1100</cx:pt>
          <cx:pt idx="35462">800</cx:pt>
          <cx:pt idx="35463">800</cx:pt>
          <cx:pt idx="35464">3000</cx:pt>
          <cx:pt idx="35465">3600</cx:pt>
          <cx:pt idx="35466">3300</cx:pt>
          <cx:pt idx="35467">3300</cx:pt>
          <cx:pt idx="35468">3600</cx:pt>
          <cx:pt idx="35469">3100</cx:pt>
          <cx:pt idx="35470">3000</cx:pt>
          <cx:pt idx="35471">3200</cx:pt>
          <cx:pt idx="35472">3700</cx:pt>
          <cx:pt idx="35473">3200</cx:pt>
          <cx:pt idx="35474">3300</cx:pt>
          <cx:pt idx="35475">3000</cx:pt>
          <cx:pt idx="35476">1400</cx:pt>
          <cx:pt idx="35477">1500</cx:pt>
          <cx:pt idx="35478">1900</cx:pt>
          <cx:pt idx="35479">1600</cx:pt>
          <cx:pt idx="35480">1200</cx:pt>
          <cx:pt idx="35481">1500</cx:pt>
          <cx:pt idx="35482">1300</cx:pt>
          <cx:pt idx="35483">700</cx:pt>
          <cx:pt idx="35484">100</cx:pt>
          <cx:pt idx="35485">0</cx:pt>
          <cx:pt idx="35486">3400</cx:pt>
          <cx:pt idx="35487">3600</cx:pt>
          <cx:pt idx="35488">3200</cx:pt>
          <cx:pt idx="35489">4700</cx:pt>
          <cx:pt idx="35490">3600</cx:pt>
          <cx:pt idx="35491">5100</cx:pt>
          <cx:pt idx="35492">3500</cx:pt>
          <cx:pt idx="35493">2900</cx:pt>
          <cx:pt idx="35494">3000</cx:pt>
          <cx:pt idx="35495">4100</cx:pt>
          <cx:pt idx="35496">3600</cx:pt>
          <cx:pt idx="35497">3100</cx:pt>
          <cx:pt idx="35498">2800</cx:pt>
          <cx:pt idx="35499">2900</cx:pt>
          <cx:pt idx="35500">1100</cx:pt>
          <cx:pt idx="35501">900</cx:pt>
          <cx:pt idx="35502">800</cx:pt>
          <cx:pt idx="35503">800</cx:pt>
          <cx:pt idx="35504">800</cx:pt>
          <cx:pt idx="35505">700</cx:pt>
          <cx:pt idx="35506">700</cx:pt>
          <cx:pt idx="35507">500</cx:pt>
          <cx:pt idx="35508">700</cx:pt>
          <cx:pt idx="35509">400</cx:pt>
          <cx:pt idx="35510">400</cx:pt>
          <cx:pt idx="35511">300</cx:pt>
          <cx:pt idx="35512">2600</cx:pt>
          <cx:pt idx="35513">2400</cx:pt>
          <cx:pt idx="35514">2100</cx:pt>
          <cx:pt idx="35515">2100</cx:pt>
          <cx:pt idx="35516">3300</cx:pt>
          <cx:pt idx="35517">2400</cx:pt>
          <cx:pt idx="35518">2600</cx:pt>
          <cx:pt idx="35519">1800</cx:pt>
          <cx:pt idx="35520">3600</cx:pt>
          <cx:pt idx="35521">2600</cx:pt>
          <cx:pt idx="35522">1700</cx:pt>
          <cx:pt idx="35523">2100</cx:pt>
          <cx:pt idx="35524">1400</cx:pt>
          <cx:pt idx="35525">1200</cx:pt>
          <cx:pt idx="35526">1400</cx:pt>
          <cx:pt idx="35527">1900</cx:pt>
          <cx:pt idx="35528">1800</cx:pt>
          <cx:pt idx="35529">800</cx:pt>
          <cx:pt idx="35530">2000</cx:pt>
          <cx:pt idx="35531">2600</cx:pt>
          <cx:pt idx="35532">1300</cx:pt>
          <cx:pt idx="35533">1800</cx:pt>
          <cx:pt idx="35534">2500</cx:pt>
          <cx:pt idx="35535">2200</cx:pt>
          <cx:pt idx="35536">8200</cx:pt>
          <cx:pt idx="35537">3000</cx:pt>
          <cx:pt idx="35538">3200</cx:pt>
          <cx:pt idx="35539">2200</cx:pt>
          <cx:pt idx="35540">0</cx:pt>
          <cx:pt idx="35541">700</cx:pt>
          <cx:pt idx="35542">3900</cx:pt>
          <cx:pt idx="35543">5300</cx:pt>
          <cx:pt idx="35544">5900</cx:pt>
          <cx:pt idx="35545">5800</cx:pt>
          <cx:pt idx="35546">8300</cx:pt>
          <cx:pt idx="35547">5600</cx:pt>
          <cx:pt idx="35548">4900</cx:pt>
          <cx:pt idx="35549">5200</cx:pt>
          <cx:pt idx="35550">3900</cx:pt>
          <cx:pt idx="35551">13200</cx:pt>
          <cx:pt idx="35552">15200</cx:pt>
          <cx:pt idx="35553">8000</cx:pt>
          <cx:pt idx="35554">2900</cx:pt>
          <cx:pt idx="35555">2900</cx:pt>
          <cx:pt idx="35556">2100</cx:pt>
          <cx:pt idx="35557">3500</cx:pt>
          <cx:pt idx="35558">2600</cx:pt>
          <cx:pt idx="35559">2100</cx:pt>
          <cx:pt idx="35560">2600</cx:pt>
          <cx:pt idx="35561">2500</cx:pt>
          <cx:pt idx="35562">2900</cx:pt>
          <cx:pt idx="35563">2200</cx:pt>
          <cx:pt idx="35564">1800</cx:pt>
          <cx:pt idx="35565">2500</cx:pt>
          <cx:pt idx="35566">1400</cx:pt>
          <cx:pt idx="35567">1800</cx:pt>
          <cx:pt idx="35568">2100</cx:pt>
          <cx:pt idx="35569">2600</cx:pt>
          <cx:pt idx="35570">2100</cx:pt>
          <cx:pt idx="35571">1800</cx:pt>
          <cx:pt idx="35572">1600</cx:pt>
          <cx:pt idx="35573">1400</cx:pt>
          <cx:pt idx="35574">2100</cx:pt>
          <cx:pt idx="35575">1100</cx:pt>
          <cx:pt idx="35576">2100</cx:pt>
          <cx:pt idx="35577">1400</cx:pt>
          <cx:pt idx="35578">1700</cx:pt>
          <cx:pt idx="35579">2300</cx:pt>
          <cx:pt idx="35580">100</cx:pt>
          <cx:pt idx="35581">1200</cx:pt>
          <cx:pt idx="35582">1600</cx:pt>
          <cx:pt idx="35583">1600</cx:pt>
          <cx:pt idx="35584">1700</cx:pt>
          <cx:pt idx="35585">3600</cx:pt>
          <cx:pt idx="35586">7000</cx:pt>
          <cx:pt idx="35587">1000</cx:pt>
          <cx:pt idx="35588">4400</cx:pt>
          <cx:pt idx="35589">3700</cx:pt>
          <cx:pt idx="35590">4300</cx:pt>
          <cx:pt idx="35591">4400</cx:pt>
          <cx:pt idx="35592">4100</cx:pt>
          <cx:pt idx="35593">3800</cx:pt>
          <cx:pt idx="35594">5200</cx:pt>
          <cx:pt idx="35595">4200</cx:pt>
          <cx:pt idx="35596">4100</cx:pt>
          <cx:pt idx="35597">1700</cx:pt>
          <cx:pt idx="35598">2800</cx:pt>
          <cx:pt idx="35599">6100</cx:pt>
          <cx:pt idx="35600">3000</cx:pt>
          <cx:pt idx="35601">5300</cx:pt>
          <cx:pt idx="35602">1700</cx:pt>
          <cx:pt idx="35603">2700</cx:pt>
          <cx:pt idx="35604">2600</cx:pt>
          <cx:pt idx="35605">2700</cx:pt>
          <cx:pt idx="35606">3800</cx:pt>
          <cx:pt idx="35607">4000</cx:pt>
          <cx:pt idx="35608">3300</cx:pt>
          <cx:pt idx="35609">5400</cx:pt>
          <cx:pt idx="35610">5400</cx:pt>
          <cx:pt idx="35611">5400</cx:pt>
          <cx:pt idx="35612">5100</cx:pt>
          <cx:pt idx="35613">4900</cx:pt>
          <cx:pt idx="35614">4300</cx:pt>
          <cx:pt idx="35615">4100</cx:pt>
          <cx:pt idx="35616">4400</cx:pt>
          <cx:pt idx="35617">5000</cx:pt>
          <cx:pt idx="35618">5500</cx:pt>
          <cx:pt idx="35619">4900</cx:pt>
          <cx:pt idx="35620">6200</cx:pt>
          <cx:pt idx="35621">1500</cx:pt>
          <cx:pt idx="35622">500</cx:pt>
          <cx:pt idx="35623">3100</cx:pt>
          <cx:pt idx="35624">1000</cx:pt>
          <cx:pt idx="35625">3000</cx:pt>
          <cx:pt idx="35626">1100</cx:pt>
          <cx:pt idx="35627">1700</cx:pt>
          <cx:pt idx="35628">2000</cx:pt>
          <cx:pt idx="35629">2300</cx:pt>
          <cx:pt idx="35630">2100</cx:pt>
          <cx:pt idx="35631">2200</cx:pt>
          <cx:pt idx="35632">2800</cx:pt>
          <cx:pt idx="35633">2700</cx:pt>
          <cx:pt idx="35634">1100</cx:pt>
          <cx:pt idx="35635">9600</cx:pt>
          <cx:pt idx="35636">1600</cx:pt>
          <cx:pt idx="35637">1500</cx:pt>
          <cx:pt idx="35638">1000</cx:pt>
          <cx:pt idx="35639">1500</cx:pt>
          <cx:pt idx="35640">600</cx:pt>
          <cx:pt idx="35641">0</cx:pt>
          <cx:pt idx="35642">2900</cx:pt>
          <cx:pt idx="35643">5200</cx:pt>
          <cx:pt idx="35644">1800</cx:pt>
          <cx:pt idx="35645">2300</cx:pt>
          <cx:pt idx="35646">6500</cx:pt>
          <cx:pt idx="35647">12200</cx:pt>
          <cx:pt idx="35648">5900</cx:pt>
          <cx:pt idx="35649">5700</cx:pt>
          <cx:pt idx="35650">4000</cx:pt>
          <cx:pt idx="35651">3700</cx:pt>
          <cx:pt idx="35652">4200</cx:pt>
          <cx:pt idx="35653">1800</cx:pt>
          <cx:pt idx="35654">2800</cx:pt>
          <cx:pt idx="35655">3000</cx:pt>
          <cx:pt idx="35656">4600</cx:pt>
          <cx:pt idx="35657">3700</cx:pt>
          <cx:pt idx="35658">2400</cx:pt>
          <cx:pt idx="35659">2500</cx:pt>
          <cx:pt idx="35660">2100</cx:pt>
          <cx:pt idx="35661">2200</cx:pt>
          <cx:pt idx="35662">1800</cx:pt>
          <cx:pt idx="35663">1800</cx:pt>
          <cx:pt idx="35664">2500</cx:pt>
          <cx:pt idx="35665">2200</cx:pt>
          <cx:pt idx="35666">2300</cx:pt>
          <cx:pt idx="35667">2400</cx:pt>
          <cx:pt idx="35668">2400</cx:pt>
          <cx:pt idx="35669">2100</cx:pt>
          <cx:pt idx="35670">4500</cx:pt>
          <cx:pt idx="35671">0</cx:pt>
          <cx:pt idx="35672">1300</cx:pt>
          <cx:pt idx="35673">1300</cx:pt>
          <cx:pt idx="35674">2400</cx:pt>
          <cx:pt idx="35675">2000</cx:pt>
          <cx:pt idx="35676">1400</cx:pt>
          <cx:pt idx="35677">1800</cx:pt>
          <cx:pt idx="35678">1500</cx:pt>
          <cx:pt idx="35679">1000</cx:pt>
          <cx:pt idx="35680">1300</cx:pt>
          <cx:pt idx="35681">1100</cx:pt>
          <cx:pt idx="35682">3300</cx:pt>
          <cx:pt idx="35683">4100</cx:pt>
          <cx:pt idx="35684">3100</cx:pt>
          <cx:pt idx="35685">3500</cx:pt>
          <cx:pt idx="35686">4100</cx:pt>
          <cx:pt idx="35687">4700</cx:pt>
          <cx:pt idx="35688">5100</cx:pt>
          <cx:pt idx="35689">7800</cx:pt>
          <cx:pt idx="35690">4200</cx:pt>
          <cx:pt idx="35691">4700</cx:pt>
          <cx:pt idx="35692">5300</cx:pt>
          <cx:pt idx="35693">5200</cx:pt>
          <cx:pt idx="35694">5800</cx:pt>
          <cx:pt idx="35695">6100</cx:pt>
          <cx:pt idx="35696">5800</cx:pt>
          <cx:pt idx="35697">6800</cx:pt>
          <cx:pt idx="35698">6100</cx:pt>
          <cx:pt idx="35699">5100</cx:pt>
          <cx:pt idx="35700">8700</cx:pt>
          <cx:pt idx="35701">11200</cx:pt>
          <cx:pt idx="35702">4900</cx:pt>
          <cx:pt idx="35703">4400</cx:pt>
          <cx:pt idx="35704">4800</cx:pt>
          <cx:pt idx="35705">7200</cx:pt>
          <cx:pt idx="35706">2200</cx:pt>
          <cx:pt idx="35707">1700</cx:pt>
          <cx:pt idx="35708">2900</cx:pt>
          <cx:pt idx="35709">2600</cx:pt>
          <cx:pt idx="35710">2600</cx:pt>
          <cx:pt idx="35711">2800</cx:pt>
          <cx:pt idx="35712">2500</cx:pt>
          <cx:pt idx="35713">2900</cx:pt>
          <cx:pt idx="35714">2700</cx:pt>
          <cx:pt idx="35715">2300</cx:pt>
          <cx:pt idx="35716">2000</cx:pt>
          <cx:pt idx="35717">2100</cx:pt>
          <cx:pt idx="35718">6500</cx:pt>
          <cx:pt idx="35719">6600</cx:pt>
          <cx:pt idx="35720">3900</cx:pt>
          <cx:pt idx="35721">5200</cx:pt>
          <cx:pt idx="35722">5200</cx:pt>
          <cx:pt idx="35723">5100</cx:pt>
          <cx:pt idx="35724">4300</cx:pt>
          <cx:pt idx="35725">6700</cx:pt>
          <cx:pt idx="35726">4700</cx:pt>
          <cx:pt idx="35727">6700</cx:pt>
          <cx:pt idx="35728">4600</cx:pt>
          <cx:pt idx="35729">6900</cx:pt>
          <cx:pt idx="35730">1300</cx:pt>
          <cx:pt idx="35731">1100</cx:pt>
          <cx:pt idx="35732">1500</cx:pt>
          <cx:pt idx="35733">1400</cx:pt>
          <cx:pt idx="35734">1200</cx:pt>
          <cx:pt idx="35735">900</cx:pt>
          <cx:pt idx="35736">700</cx:pt>
          <cx:pt idx="35737">200</cx:pt>
          <cx:pt idx="35738">100</cx:pt>
          <cx:pt idx="35739">0</cx:pt>
          <cx:pt idx="35740">1700</cx:pt>
          <cx:pt idx="35741">2600</cx:pt>
          <cx:pt idx="35742">600</cx:pt>
          <cx:pt idx="35743">500</cx:pt>
          <cx:pt idx="35744">500</cx:pt>
          <cx:pt idx="35745">700</cx:pt>
          <cx:pt idx="35746">600</cx:pt>
          <cx:pt idx="35747">500</cx:pt>
          <cx:pt idx="35748">900</cx:pt>
          <cx:pt idx="35749">700</cx:pt>
          <cx:pt idx="35750">600</cx:pt>
          <cx:pt idx="35751">600</cx:pt>
          <cx:pt idx="35752">1000</cx:pt>
          <cx:pt idx="35753">400</cx:pt>
          <cx:pt idx="35754">1000</cx:pt>
          <cx:pt idx="35755">700</cx:pt>
          <cx:pt idx="35756">0</cx:pt>
          <cx:pt idx="35757">200</cx:pt>
          <cx:pt idx="35758">600</cx:pt>
          <cx:pt idx="35759">1100</cx:pt>
          <cx:pt idx="35760">900</cx:pt>
          <cx:pt idx="35761">1500</cx:pt>
          <cx:pt idx="35762">5600</cx:pt>
          <cx:pt idx="35763">5400</cx:pt>
          <cx:pt idx="35764">5000</cx:pt>
          <cx:pt idx="35765">8500</cx:pt>
          <cx:pt idx="35766">5000</cx:pt>
          <cx:pt idx="35767">2800</cx:pt>
          <cx:pt idx="35768">2400</cx:pt>
          <cx:pt idx="35769">3000</cx:pt>
          <cx:pt idx="35770">3700</cx:pt>
          <cx:pt idx="35771">3500</cx:pt>
          <cx:pt idx="35772">3200</cx:pt>
          <cx:pt idx="35773">3100</cx:pt>
          <cx:pt idx="35774">1700</cx:pt>
          <cx:pt idx="35775">4700</cx:pt>
          <cx:pt idx="35776">3200</cx:pt>
          <cx:pt idx="35777">2600</cx:pt>
          <cx:pt idx="35778">2900</cx:pt>
          <cx:pt idx="35779">1300</cx:pt>
          <cx:pt idx="35780">1300</cx:pt>
          <cx:pt idx="35781">3300</cx:pt>
          <cx:pt idx="35782">1200</cx:pt>
          <cx:pt idx="35783">1500</cx:pt>
          <cx:pt idx="35784">2000</cx:pt>
          <cx:pt idx="35785">1300</cx:pt>
          <cx:pt idx="35786">2200</cx:pt>
          <cx:pt idx="35787">2300</cx:pt>
          <cx:pt idx="35788">2600</cx:pt>
          <cx:pt idx="35789">2000</cx:pt>
          <cx:pt idx="35790">2700</cx:pt>
          <cx:pt idx="35791">2000</cx:pt>
          <cx:pt idx="35792">1600</cx:pt>
          <cx:pt idx="35793">2600</cx:pt>
          <cx:pt idx="35794">2800</cx:pt>
          <cx:pt idx="35795">7100</cx:pt>
          <cx:pt idx="35796">7400</cx:pt>
          <cx:pt idx="35797">6600</cx:pt>
          <cx:pt idx="35798">6000</cx:pt>
          <cx:pt idx="35799">5700</cx:pt>
          <cx:pt idx="35800">6100</cx:pt>
          <cx:pt idx="35801">8400</cx:pt>
          <cx:pt idx="35802">6600</cx:pt>
          <cx:pt idx="35803">7000</cx:pt>
          <cx:pt idx="35804">6700</cx:pt>
          <cx:pt idx="35805">6500</cx:pt>
          <cx:pt idx="35806">6500</cx:pt>
          <cx:pt idx="35807">6200</cx:pt>
          <cx:pt idx="35808">6200</cx:pt>
          <cx:pt idx="35809">5500</cx:pt>
          <cx:pt idx="35810">700</cx:pt>
          <cx:pt idx="35811">10800</cx:pt>
          <cx:pt idx="35812">4800</cx:pt>
          <cx:pt idx="35813">5700</cx:pt>
          <cx:pt idx="35814">5900</cx:pt>
          <cx:pt idx="35815">6000</cx:pt>
          <cx:pt idx="35816">5700</cx:pt>
          <cx:pt idx="35817">4900</cx:pt>
          <cx:pt idx="35818">6900</cx:pt>
          <cx:pt idx="35819">1200</cx:pt>
          <cx:pt idx="35820">0</cx:pt>
          <cx:pt idx="35821">1000</cx:pt>
          <cx:pt idx="35822">0</cx:pt>
          <cx:pt idx="35823">700</cx:pt>
          <cx:pt idx="35824">100</cx:pt>
          <cx:pt idx="35825">100</cx:pt>
          <cx:pt idx="35826">0</cx:pt>
          <cx:pt idx="35827">200</cx:pt>
          <cx:pt idx="35828">0</cx:pt>
          <cx:pt idx="35829">0</cx:pt>
          <cx:pt idx="35830">0</cx:pt>
          <cx:pt idx="35831">2100</cx:pt>
          <cx:pt idx="35832">100</cx:pt>
          <cx:pt idx="35833">200</cx:pt>
          <cx:pt idx="35834">400</cx:pt>
          <cx:pt idx="35835">2500</cx:pt>
          <cx:pt idx="35836">1400</cx:pt>
          <cx:pt idx="35837">800</cx:pt>
          <cx:pt idx="35838">1000</cx:pt>
          <cx:pt idx="35839">1700</cx:pt>
          <cx:pt idx="35840">900</cx:pt>
          <cx:pt idx="35841">1400</cx:pt>
          <cx:pt idx="35842">900</cx:pt>
          <cx:pt idx="35843">1300</cx:pt>
          <cx:pt idx="35844">0</cx:pt>
          <cx:pt idx="35845">3700</cx:pt>
          <cx:pt idx="35846">5600</cx:pt>
          <cx:pt idx="35847">7300</cx:pt>
          <cx:pt idx="35848">7500</cx:pt>
          <cx:pt idx="35849">4800</cx:pt>
          <cx:pt idx="35850">4300</cx:pt>
          <cx:pt idx="35851">4300</cx:pt>
          <cx:pt idx="35852">4600</cx:pt>
          <cx:pt idx="35853">7700</cx:pt>
          <cx:pt idx="35854">6900</cx:pt>
          <cx:pt idx="35855">6500</cx:pt>
          <cx:pt idx="35856">3600</cx:pt>
          <cx:pt idx="35857">3100</cx:pt>
          <cx:pt idx="35858">3000</cx:pt>
          <cx:pt idx="35859">2600</cx:pt>
          <cx:pt idx="35860">3700</cx:pt>
          <cx:pt idx="35861">2600</cx:pt>
          <cx:pt idx="35862">3100</cx:pt>
          <cx:pt idx="35863">2500</cx:pt>
          <cx:pt idx="35864">2700</cx:pt>
          <cx:pt idx="35865">3300</cx:pt>
          <cx:pt idx="35866">3200</cx:pt>
          <cx:pt idx="35867">3200</cx:pt>
          <cx:pt idx="35868">2100</cx:pt>
          <cx:pt idx="35869">2000</cx:pt>
          <cx:pt idx="35870">1400</cx:pt>
          <cx:pt idx="35871">1300</cx:pt>
          <cx:pt idx="35872">1400</cx:pt>
          <cx:pt idx="35873">1400</cx:pt>
          <cx:pt idx="35874">1500</cx:pt>
          <cx:pt idx="35875">1800</cx:pt>
          <cx:pt idx="35876">2000</cx:pt>
          <cx:pt idx="35877">900</cx:pt>
          <cx:pt idx="35878">1700</cx:pt>
          <cx:pt idx="35879">1500</cx:pt>
          <cx:pt idx="35880">2100</cx:pt>
          <cx:pt idx="35881">4200</cx:pt>
          <cx:pt idx="35882">3100</cx:pt>
          <cx:pt idx="35883">3400</cx:pt>
          <cx:pt idx="35884">2700</cx:pt>
          <cx:pt idx="35885">3300</cx:pt>
          <cx:pt idx="35886">3500</cx:pt>
          <cx:pt idx="35887">3700</cx:pt>
          <cx:pt idx="35888">1600</cx:pt>
          <cx:pt idx="35889">1800</cx:pt>
          <cx:pt idx="35890">1700</cx:pt>
          <cx:pt idx="35891">1800</cx:pt>
          <cx:pt idx="35892">3400</cx:pt>
          <cx:pt idx="35893">2100</cx:pt>
          <cx:pt idx="35894">2700</cx:pt>
          <cx:pt idx="35895">2200</cx:pt>
          <cx:pt idx="35896">1500</cx:pt>
          <cx:pt idx="35897">2600</cx:pt>
          <cx:pt idx="35898">2800</cx:pt>
          <cx:pt idx="35899">2700</cx:pt>
          <cx:pt idx="35900">37400</cx:pt>
          <cx:pt idx="35901">38700</cx:pt>
          <cx:pt idx="35902">11000</cx:pt>
          <cx:pt idx="35903">2300</cx:pt>
          <cx:pt idx="35904">2000</cx:pt>
          <cx:pt idx="35905">2900</cx:pt>
          <cx:pt idx="35906">2100</cx:pt>
          <cx:pt idx="35907">2400</cx:pt>
          <cx:pt idx="35908">1800</cx:pt>
          <cx:pt idx="35909">2200</cx:pt>
          <cx:pt idx="35910">2700</cx:pt>
          <cx:pt idx="35911">2500</cx:pt>
          <cx:pt idx="35912">2700</cx:pt>
          <cx:pt idx="35913">3900</cx:pt>
          <cx:pt idx="35914">4400</cx:pt>
          <cx:pt idx="35915">2900</cx:pt>
          <cx:pt idx="35916">4500</cx:pt>
          <cx:pt idx="35917">4900</cx:pt>
          <cx:pt idx="35918">3900</cx:pt>
          <cx:pt idx="35919">4700</cx:pt>
          <cx:pt idx="35920">5300</cx:pt>
          <cx:pt idx="35921">5000</cx:pt>
          <cx:pt idx="35922">5500</cx:pt>
          <cx:pt idx="35923">3200</cx:pt>
          <cx:pt idx="35924">8900</cx:pt>
          <cx:pt idx="35925">4900</cx:pt>
          <cx:pt idx="35926">3000</cx:pt>
          <cx:pt idx="35927">6200</cx:pt>
          <cx:pt idx="35928">5300</cx:pt>
          <cx:pt idx="35929">15800</cx:pt>
          <cx:pt idx="35930">5000</cx:pt>
          <cx:pt idx="35931">5700</cx:pt>
          <cx:pt idx="35932">5000</cx:pt>
          <cx:pt idx="35933">4800</cx:pt>
          <cx:pt idx="35934">4700</cx:pt>
          <cx:pt idx="35935">4700</cx:pt>
          <cx:pt idx="35936">2900</cx:pt>
          <cx:pt idx="35937">3200</cx:pt>
          <cx:pt idx="35938">3100</cx:pt>
          <cx:pt idx="35939">3400</cx:pt>
          <cx:pt idx="35940">5100</cx:pt>
          <cx:pt idx="35941">3700</cx:pt>
          <cx:pt idx="35942">4400</cx:pt>
          <cx:pt idx="35943">2700</cx:pt>
          <cx:pt idx="35944">400</cx:pt>
          <cx:pt idx="35945">0</cx:pt>
          <cx:pt idx="35946">0</cx:pt>
          <cx:pt idx="35947">0</cx:pt>
          <cx:pt idx="35948">0</cx:pt>
          <cx:pt idx="35949">3700</cx:pt>
          <cx:pt idx="35950">4400</cx:pt>
          <cx:pt idx="35951">4900</cx:pt>
          <cx:pt idx="35952">4100</cx:pt>
          <cx:pt idx="35953">4400</cx:pt>
          <cx:pt idx="35954">3000</cx:pt>
          <cx:pt idx="35955">6000</cx:pt>
          <cx:pt idx="35956">5000</cx:pt>
          <cx:pt idx="35957">3500</cx:pt>
          <cx:pt idx="35958">2400</cx:pt>
          <cx:pt idx="35959">1800</cx:pt>
          <cx:pt idx="35960">3300</cx:pt>
          <cx:pt idx="35961">1900</cx:pt>
          <cx:pt idx="35962">1400</cx:pt>
          <cx:pt idx="35963">1500</cx:pt>
          <cx:pt idx="35964">7300</cx:pt>
          <cx:pt idx="35965">10800</cx:pt>
          <cx:pt idx="35966">7600</cx:pt>
          <cx:pt idx="35967">10700</cx:pt>
          <cx:pt idx="35968">8400</cx:pt>
          <cx:pt idx="35969">5900</cx:pt>
          <cx:pt idx="35970">5300</cx:pt>
          <cx:pt idx="35971">7200</cx:pt>
          <cx:pt idx="35972">2700</cx:pt>
          <cx:pt idx="35973">7600</cx:pt>
          <cx:pt idx="35974">6600</cx:pt>
          <cx:pt idx="35975">6700</cx:pt>
          <cx:pt idx="35976">4100</cx:pt>
          <cx:pt idx="35977">4700</cx:pt>
          <cx:pt idx="35978">3100</cx:pt>
          <cx:pt idx="35979">3800</cx:pt>
          <cx:pt idx="35980">3600</cx:pt>
          <cx:pt idx="35981">4700</cx:pt>
          <cx:pt idx="35982">5200</cx:pt>
          <cx:pt idx="35983">4200</cx:pt>
          <cx:pt idx="35984">4600</cx:pt>
          <cx:pt idx="35985">4000</cx:pt>
          <cx:pt idx="35986">4100</cx:pt>
          <cx:pt idx="35987">4100</cx:pt>
          <cx:pt idx="35988">2000</cx:pt>
          <cx:pt idx="35989">3000</cx:pt>
          <cx:pt idx="35990">2700</cx:pt>
          <cx:pt idx="35991">1800</cx:pt>
          <cx:pt idx="35992">1900</cx:pt>
          <cx:pt idx="35993">1700</cx:pt>
          <cx:pt idx="35994">1800</cx:pt>
          <cx:pt idx="35995">2000</cx:pt>
          <cx:pt idx="35996">2300</cx:pt>
          <cx:pt idx="35997">2100</cx:pt>
          <cx:pt idx="35998">1800</cx:pt>
          <cx:pt idx="35999">1900</cx:pt>
          <cx:pt idx="36000">3000</cx:pt>
          <cx:pt idx="36001">3100</cx:pt>
          <cx:pt idx="36002">2900</cx:pt>
          <cx:pt idx="36003">3600</cx:pt>
          <cx:pt idx="36004">3000</cx:pt>
          <cx:pt idx="36005">3000</cx:pt>
          <cx:pt idx="36006">2600</cx:pt>
          <cx:pt idx="36007">3500</cx:pt>
          <cx:pt idx="36008">1700</cx:pt>
          <cx:pt idx="36009">2600</cx:pt>
          <cx:pt idx="36010">3400</cx:pt>
          <cx:pt idx="36011">3100</cx:pt>
          <cx:pt idx="36012">600</cx:pt>
          <cx:pt idx="36013">500</cx:pt>
          <cx:pt idx="36014">500</cx:pt>
          <cx:pt idx="36015">500</cx:pt>
          <cx:pt idx="36016">900</cx:pt>
          <cx:pt idx="36017">800</cx:pt>
          <cx:pt idx="36018">500</cx:pt>
          <cx:pt idx="36019">600</cx:pt>
          <cx:pt idx="36020">800</cx:pt>
          <cx:pt idx="36021">900</cx:pt>
          <cx:pt idx="36022">900</cx:pt>
          <cx:pt idx="36023">700</cx:pt>
          <cx:pt idx="36024">3800</cx:pt>
          <cx:pt idx="36025">3800</cx:pt>
          <cx:pt idx="36026">2600</cx:pt>
          <cx:pt idx="36027">3300</cx:pt>
          <cx:pt idx="36028">3100</cx:pt>
          <cx:pt idx="36029">3100</cx:pt>
          <cx:pt idx="36030">2700</cx:pt>
          <cx:pt idx="36031">3200</cx:pt>
          <cx:pt idx="36032">3500</cx:pt>
          <cx:pt idx="36033">3300</cx:pt>
          <cx:pt idx="36034">3000</cx:pt>
          <cx:pt idx="36035">3200</cx:pt>
          <cx:pt idx="36036">6200</cx:pt>
          <cx:pt idx="36037">6800</cx:pt>
          <cx:pt idx="36038">1000</cx:pt>
          <cx:pt idx="36039">300</cx:pt>
          <cx:pt idx="36040">300</cx:pt>
          <cx:pt idx="36041">2200</cx:pt>
          <cx:pt idx="36042">800</cx:pt>
          <cx:pt idx="36043">800</cx:pt>
          <cx:pt idx="36044">800</cx:pt>
          <cx:pt idx="36045">1100</cx:pt>
          <cx:pt idx="36046">900</cx:pt>
          <cx:pt idx="36047">900</cx:pt>
          <cx:pt idx="36048">800</cx:pt>
          <cx:pt idx="36049">3800</cx:pt>
          <cx:pt idx="36050">3200</cx:pt>
          <cx:pt idx="36051">2900</cx:pt>
          <cx:pt idx="36052">2300</cx:pt>
          <cx:pt idx="36053">2900</cx:pt>
          <cx:pt idx="36054">2400</cx:pt>
          <cx:pt idx="36055">1900</cx:pt>
          <cx:pt idx="36056">2300</cx:pt>
          <cx:pt idx="36057">2700</cx:pt>
          <cx:pt idx="36058">2200</cx:pt>
          <cx:pt idx="36059">2000</cx:pt>
          <cx:pt idx="36060">2200</cx:pt>
          <cx:pt idx="36061">6500</cx:pt>
          <cx:pt idx="36062">6400</cx:pt>
          <cx:pt idx="36063">7100</cx:pt>
          <cx:pt idx="36064">8600</cx:pt>
          <cx:pt idx="36065">5600</cx:pt>
          <cx:pt idx="36066">3400</cx:pt>
          <cx:pt idx="36067">5500</cx:pt>
          <cx:pt idx="36068">5300</cx:pt>
          <cx:pt idx="36069">4600</cx:pt>
          <cx:pt idx="36070">4200</cx:pt>
          <cx:pt idx="36071">4300</cx:pt>
          <cx:pt idx="36072">6500</cx:pt>
          <cx:pt idx="36073">3500</cx:pt>
          <cx:pt idx="36074">3800</cx:pt>
          <cx:pt idx="36075">2700</cx:pt>
          <cx:pt idx="36076">3500</cx:pt>
          <cx:pt idx="36077">2500</cx:pt>
          <cx:pt idx="36078">1400</cx:pt>
          <cx:pt idx="36079">3200</cx:pt>
          <cx:pt idx="36080">5800</cx:pt>
          <cx:pt idx="36081">3600</cx:pt>
          <cx:pt idx="36082">4400</cx:pt>
          <cx:pt idx="36083">4500</cx:pt>
          <cx:pt idx="36084">5300</cx:pt>
          <cx:pt idx="36085">2500</cx:pt>
          <cx:pt idx="36086">2800</cx:pt>
          <cx:pt idx="36087">3000</cx:pt>
          <cx:pt idx="36088">2600</cx:pt>
          <cx:pt idx="36089">3400</cx:pt>
          <cx:pt idx="36090">1200</cx:pt>
          <cx:pt idx="36091">1600</cx:pt>
          <cx:pt idx="36092">2800</cx:pt>
          <cx:pt idx="36093">2300</cx:pt>
          <cx:pt idx="36094">2400</cx:pt>
          <cx:pt idx="36095">2400</cx:pt>
          <cx:pt idx="36096">2200</cx:pt>
          <cx:pt idx="36097">2000</cx:pt>
          <cx:pt idx="36098">1400</cx:pt>
          <cx:pt idx="36099">3600</cx:pt>
          <cx:pt idx="36100">2900</cx:pt>
          <cx:pt idx="36101">1300</cx:pt>
          <cx:pt idx="36102">2300</cx:pt>
          <cx:pt idx="36103">5200</cx:pt>
          <cx:pt idx="36104">5200</cx:pt>
          <cx:pt idx="36105">5500</cx:pt>
          <cx:pt idx="36106">2800</cx:pt>
          <cx:pt idx="36107">1400</cx:pt>
          <cx:pt idx="36108">1700</cx:pt>
          <cx:pt idx="36109">1500</cx:pt>
          <cx:pt idx="36110">1600</cx:pt>
          <cx:pt idx="36111">2400</cx:pt>
          <cx:pt idx="36112">1500</cx:pt>
          <cx:pt idx="36113">3800</cx:pt>
          <cx:pt idx="36114">1300</cx:pt>
          <cx:pt idx="36115">1300</cx:pt>
          <cx:pt idx="36116">1500</cx:pt>
          <cx:pt idx="36117">1400</cx:pt>
          <cx:pt idx="36118">1200</cx:pt>
          <cx:pt idx="36119">1300</cx:pt>
          <cx:pt idx="36120">1100</cx:pt>
          <cx:pt idx="36121">500</cx:pt>
          <cx:pt idx="36122">700</cx:pt>
          <cx:pt idx="36123">400</cx:pt>
          <cx:pt idx="36124">700</cx:pt>
          <cx:pt idx="36125">300</cx:pt>
          <cx:pt idx="36126">100</cx:pt>
          <cx:pt idx="36127">300</cx:pt>
          <cx:pt idx="36128">400</cx:pt>
          <cx:pt idx="36129">200</cx:pt>
          <cx:pt idx="36130">200</cx:pt>
          <cx:pt idx="36131">100</cx:pt>
          <cx:pt idx="36132">200</cx:pt>
          <cx:pt idx="36133">1200</cx:pt>
          <cx:pt idx="36134">1600</cx:pt>
          <cx:pt idx="36135">2300</cx:pt>
          <cx:pt idx="36136">2300</cx:pt>
          <cx:pt idx="36137">1500</cx:pt>
          <cx:pt idx="36138">1100</cx:pt>
          <cx:pt idx="36139">2100</cx:pt>
          <cx:pt idx="36140">2300</cx:pt>
          <cx:pt idx="36141">2200</cx:pt>
          <cx:pt idx="36142">2500</cx:pt>
          <cx:pt idx="36143">9300</cx:pt>
          <cx:pt idx="36144">900</cx:pt>
          <cx:pt idx="36145">3200</cx:pt>
          <cx:pt idx="36146">3200</cx:pt>
          <cx:pt idx="36147">2800</cx:pt>
          <cx:pt idx="36148">2900</cx:pt>
          <cx:pt idx="36149">3100</cx:pt>
          <cx:pt idx="36150">3400</cx:pt>
          <cx:pt idx="36151">3900</cx:pt>
          <cx:pt idx="36152">3200</cx:pt>
          <cx:pt idx="36153">4500</cx:pt>
          <cx:pt idx="36154">2600</cx:pt>
          <cx:pt idx="36155">2700</cx:pt>
          <cx:pt idx="36156">3300</cx:pt>
          <cx:pt idx="36157">0</cx:pt>
          <cx:pt idx="36158">0</cx:pt>
          <cx:pt idx="36159">0</cx:pt>
          <cx:pt idx="36160">100</cx:pt>
          <cx:pt idx="36161">700</cx:pt>
          <cx:pt idx="36162">3200</cx:pt>
          <cx:pt idx="36163">5100</cx:pt>
          <cx:pt idx="36164">5400</cx:pt>
          <cx:pt idx="36165">5400</cx:pt>
          <cx:pt idx="36166">4400</cx:pt>
          <cx:pt idx="36167">4400</cx:pt>
          <cx:pt idx="36168">4500</cx:pt>
          <cx:pt idx="36169">700</cx:pt>
          <cx:pt idx="36170">600</cx:pt>
          <cx:pt idx="36171">800</cx:pt>
          <cx:pt idx="36172">1000</cx:pt>
          <cx:pt idx="36173">800</cx:pt>
          <cx:pt idx="36174">1100</cx:pt>
          <cx:pt idx="36175">700</cx:pt>
          <cx:pt idx="36176">500</cx:pt>
          <cx:pt idx="36177">500</cx:pt>
          <cx:pt idx="36178">600</cx:pt>
          <cx:pt idx="36179">400</cx:pt>
          <cx:pt idx="36180">600</cx:pt>
          <cx:pt idx="36181">3300</cx:pt>
          <cx:pt idx="36182">3200</cx:pt>
          <cx:pt idx="36183">3300</cx:pt>
          <cx:pt idx="36184">4500</cx:pt>
          <cx:pt idx="36185">7000</cx:pt>
          <cx:pt idx="36186">3200</cx:pt>
          <cx:pt idx="36187">6500</cx:pt>
          <cx:pt idx="36188">4100</cx:pt>
          <cx:pt idx="36189">4300</cx:pt>
          <cx:pt idx="36190">5300</cx:pt>
          <cx:pt idx="36191">4800</cx:pt>
          <cx:pt idx="36192">4500</cx:pt>
          <cx:pt idx="36193">3400</cx:pt>
          <cx:pt idx="36194">4300</cx:pt>
          <cx:pt idx="36195">3700</cx:pt>
          <cx:pt idx="36196">3700</cx:pt>
          <cx:pt idx="36197">3400</cx:pt>
          <cx:pt idx="36198">2700</cx:pt>
          <cx:pt idx="36199">3500</cx:pt>
          <cx:pt idx="36200">3500</cx:pt>
          <cx:pt idx="36201">3000</cx:pt>
          <cx:pt idx="36202">3700</cx:pt>
          <cx:pt idx="36203">3200</cx:pt>
          <cx:pt idx="36204">3000</cx:pt>
          <cx:pt idx="36205">0</cx:pt>
          <cx:pt idx="36206">0</cx:pt>
          <cx:pt idx="36207">0</cx:pt>
          <cx:pt idx="36208">0</cx:pt>
          <cx:pt idx="36209">0</cx:pt>
          <cx:pt idx="36210">0</cx:pt>
          <cx:pt idx="36211">300</cx:pt>
          <cx:pt idx="36212">0</cx:pt>
          <cx:pt idx="36213">0</cx:pt>
          <cx:pt idx="36214">0</cx:pt>
          <cx:pt idx="36215">0</cx:pt>
          <cx:pt idx="36216">1400</cx:pt>
          <cx:pt idx="36217">2300</cx:pt>
          <cx:pt idx="36218">1300</cx:pt>
          <cx:pt idx="36219">1600</cx:pt>
          <cx:pt idx="36220">1600</cx:pt>
          <cx:pt idx="36221">1700</cx:pt>
          <cx:pt idx="36222">2100</cx:pt>
          <cx:pt idx="36223">2100</cx:pt>
          <cx:pt idx="36224">2300</cx:pt>
          <cx:pt idx="36225">2500</cx:pt>
          <cx:pt idx="36226">1900</cx:pt>
          <cx:pt idx="36227">1900</cx:pt>
          <cx:pt idx="36228">7900</cx:pt>
          <cx:pt idx="36229">8300</cx:pt>
          <cx:pt idx="36230">7500</cx:pt>
          <cx:pt idx="36231">9300</cx:pt>
          <cx:pt idx="36232">10400</cx:pt>
          <cx:pt idx="36233">6400</cx:pt>
          <cx:pt idx="36234">12500</cx:pt>
          <cx:pt idx="36235">7300</cx:pt>
          <cx:pt idx="36236">7700</cx:pt>
          <cx:pt idx="36237">7400</cx:pt>
          <cx:pt idx="36238">7300</cx:pt>
          <cx:pt idx="36239">7900</cx:pt>
          <cx:pt idx="36240">0</cx:pt>
          <cx:pt idx="36241">500</cx:pt>
          <cx:pt idx="36242">0</cx:pt>
          <cx:pt idx="36243">600</cx:pt>
          <cx:pt idx="36244">800</cx:pt>
          <cx:pt idx="36245">200</cx:pt>
          <cx:pt idx="36246">0</cx:pt>
          <cx:pt idx="36247">0</cx:pt>
          <cx:pt idx="36248">200</cx:pt>
          <cx:pt idx="36249">0</cx:pt>
          <cx:pt idx="36250">100</cx:pt>
          <cx:pt idx="36251">0</cx:pt>
          <cx:pt idx="36252">0</cx:pt>
          <cx:pt idx="36253">2300</cx:pt>
          <cx:pt idx="36254">3600</cx:pt>
          <cx:pt idx="36255">2400</cx:pt>
          <cx:pt idx="36256">1300</cx:pt>
          <cx:pt idx="36257">1400</cx:pt>
          <cx:pt idx="36258">1500</cx:pt>
          <cx:pt idx="36259">2600</cx:pt>
          <cx:pt idx="36260">2600</cx:pt>
          <cx:pt idx="36261">3900</cx:pt>
          <cx:pt idx="36262">3100</cx:pt>
          <cx:pt idx="36263">2400</cx:pt>
          <cx:pt idx="36264">3800</cx:pt>
          <cx:pt idx="36265">3700</cx:pt>
          <cx:pt idx="36266">4200</cx:pt>
          <cx:pt idx="36267">4100</cx:pt>
          <cx:pt idx="36268">4700</cx:pt>
          <cx:pt idx="36269">5000</cx:pt>
          <cx:pt idx="36270">5500</cx:pt>
          <cx:pt idx="36271">4000</cx:pt>
          <cx:pt idx="36272">400</cx:pt>
          <cx:pt idx="36273">100</cx:pt>
          <cx:pt idx="36274">200</cx:pt>
          <cx:pt idx="36275">400</cx:pt>
          <cx:pt idx="36276">10500</cx:pt>
          <cx:pt idx="36277">2600</cx:pt>
          <cx:pt idx="36278">3000</cx:pt>
          <cx:pt idx="36279">3900</cx:pt>
          <cx:pt idx="36280">4500</cx:pt>
          <cx:pt idx="36281">3500</cx:pt>
          <cx:pt idx="36282">1200</cx:pt>
          <cx:pt idx="36283">1900</cx:pt>
          <cx:pt idx="36284">3000</cx:pt>
          <cx:pt idx="36285">300</cx:pt>
          <cx:pt idx="36286">200</cx:pt>
          <cx:pt idx="36287">3000</cx:pt>
          <cx:pt idx="36288">3000</cx:pt>
          <cx:pt idx="36289">3400</cx:pt>
          <cx:pt idx="36290">2400</cx:pt>
          <cx:pt idx="36291">3400</cx:pt>
          <cx:pt idx="36292">2900</cx:pt>
          <cx:pt idx="36293">2800</cx:pt>
          <cx:pt idx="36294">2100</cx:pt>
          <cx:pt idx="36295">2600</cx:pt>
          <cx:pt idx="36296">1800</cx:pt>
          <cx:pt idx="36297">2000</cx:pt>
          <cx:pt idx="36298">2700</cx:pt>
          <cx:pt idx="36299">2200</cx:pt>
          <cx:pt idx="36300">2200</cx:pt>
          <cx:pt idx="36301">2000</cx:pt>
          <cx:pt idx="36302">2600</cx:pt>
          <cx:pt idx="36303">2800</cx:pt>
          <cx:pt idx="36304">2200</cx:pt>
          <cx:pt idx="36305">2700</cx:pt>
          <cx:pt idx="36306">3000</cx:pt>
          <cx:pt idx="36307">3500</cx:pt>
          <cx:pt idx="36308">2900</cx:pt>
          <cx:pt idx="36309">3700</cx:pt>
          <cx:pt idx="36310">4000</cx:pt>
          <cx:pt idx="36311">3600</cx:pt>
          <cx:pt idx="36312">3900</cx:pt>
          <cx:pt idx="36313">2500</cx:pt>
          <cx:pt idx="36314">3500</cx:pt>
          <cx:pt idx="36315">4500</cx:pt>
          <cx:pt idx="36316">3700</cx:pt>
          <cx:pt idx="36317">3200</cx:pt>
          <cx:pt idx="36318">8000</cx:pt>
          <cx:pt idx="36319">2000</cx:pt>
          <cx:pt idx="36320">1500</cx:pt>
          <cx:pt idx="36321">1700</cx:pt>
          <cx:pt idx="36322">3500</cx:pt>
          <cx:pt idx="36323">1300</cx:pt>
          <cx:pt idx="36324">1900</cx:pt>
          <cx:pt idx="36325">1000</cx:pt>
          <cx:pt idx="36326">1900</cx:pt>
          <cx:pt idx="36327">1200</cx:pt>
          <cx:pt idx="36328">1800</cx:pt>
          <cx:pt idx="36329">1500</cx:pt>
          <cx:pt idx="36330">2500</cx:pt>
          <cx:pt idx="36331">1500</cx:pt>
          <cx:pt idx="36332">400</cx:pt>
          <cx:pt idx="36333">1100</cx:pt>
          <cx:pt idx="36334">100</cx:pt>
          <cx:pt idx="36335">100</cx:pt>
          <cx:pt idx="36336">1500</cx:pt>
          <cx:pt idx="36337">1000</cx:pt>
          <cx:pt idx="36338">300</cx:pt>
          <cx:pt idx="36339">1100</cx:pt>
          <cx:pt idx="36340">1300</cx:pt>
          <cx:pt idx="36341">2300</cx:pt>
          <cx:pt idx="36342">2300</cx:pt>
          <cx:pt idx="36343">6300</cx:pt>
          <cx:pt idx="36344">2900</cx:pt>
          <cx:pt idx="36345">2200</cx:pt>
          <cx:pt idx="36346">2500</cx:pt>
          <cx:pt idx="36347">2000</cx:pt>
          <cx:pt idx="36348">1900</cx:pt>
          <cx:pt idx="36349">2100</cx:pt>
          <cx:pt idx="36350">1900</cx:pt>
          <cx:pt idx="36351">1800</cx:pt>
          <cx:pt idx="36352">2700</cx:pt>
          <cx:pt idx="36353">5800</cx:pt>
          <cx:pt idx="36354">8500</cx:pt>
          <cx:pt idx="36355">11600</cx:pt>
          <cx:pt idx="36356">7000</cx:pt>
          <cx:pt idx="36357">7800</cx:pt>
          <cx:pt idx="36358">6300</cx:pt>
          <cx:pt idx="36359">6200</cx:pt>
          <cx:pt idx="36360">9300</cx:pt>
          <cx:pt idx="36361">4900</cx:pt>
          <cx:pt idx="36362">6800</cx:pt>
          <cx:pt idx="36363">6200</cx:pt>
          <cx:pt idx="36364">5200</cx:pt>
          <cx:pt idx="36365">300</cx:pt>
          <cx:pt idx="36366">900</cx:pt>
          <cx:pt idx="36367">2500</cx:pt>
          <cx:pt idx="36368">2700</cx:pt>
          <cx:pt idx="36369">1600</cx:pt>
          <cx:pt idx="36370">1500</cx:pt>
          <cx:pt idx="36371">2400</cx:pt>
          <cx:pt idx="36372">1400</cx:pt>
          <cx:pt idx="36373">4100</cx:pt>
          <cx:pt idx="36374">800</cx:pt>
          <cx:pt idx="36375">500</cx:pt>
          <cx:pt idx="36376">500</cx:pt>
          <cx:pt idx="36377">2300</cx:pt>
          <cx:pt idx="36378">2300</cx:pt>
          <cx:pt idx="36379">2300</cx:pt>
          <cx:pt idx="36380">1800</cx:pt>
          <cx:pt idx="36381">1700</cx:pt>
          <cx:pt idx="36382">1700</cx:pt>
          <cx:pt idx="36383">1500</cx:pt>
          <cx:pt idx="36384">1900</cx:pt>
          <cx:pt idx="36385">1000</cx:pt>
          <cx:pt idx="36386">1300</cx:pt>
          <cx:pt idx="36387">1200</cx:pt>
          <cx:pt idx="36388">1400</cx:pt>
          <cx:pt idx="36389">6000</cx:pt>
          <cx:pt idx="36390">7100</cx:pt>
          <cx:pt idx="36391">4500</cx:pt>
          <cx:pt idx="36392">6900</cx:pt>
          <cx:pt idx="36393">5700</cx:pt>
          <cx:pt idx="36394">5600</cx:pt>
          <cx:pt idx="36395">5800</cx:pt>
          <cx:pt idx="36396">5400</cx:pt>
          <cx:pt idx="36397">5200</cx:pt>
          <cx:pt idx="36398">6000</cx:pt>
          <cx:pt idx="36399">5600</cx:pt>
          <cx:pt idx="36400">5300</cx:pt>
          <cx:pt idx="36401">2000</cx:pt>
          <cx:pt idx="36402">0</cx:pt>
          <cx:pt idx="36403">1200</cx:pt>
          <cx:pt idx="36404">900</cx:pt>
          <cx:pt idx="36405">1000</cx:pt>
          <cx:pt idx="36406">800</cx:pt>
          <cx:pt idx="36407">900</cx:pt>
          <cx:pt idx="36408">600</cx:pt>
          <cx:pt idx="36409">900</cx:pt>
          <cx:pt idx="36410">500</cx:pt>
          <cx:pt idx="36411">600</cx:pt>
          <cx:pt idx="36412">600</cx:pt>
          <cx:pt idx="36413">2300</cx:pt>
          <cx:pt idx="36414">2400</cx:pt>
          <cx:pt idx="36415">800</cx:pt>
          <cx:pt idx="36416">2200</cx:pt>
          <cx:pt idx="36417">2400</cx:pt>
          <cx:pt idx="36418">2400</cx:pt>
          <cx:pt idx="36419">2100</cx:pt>
          <cx:pt idx="36420">800</cx:pt>
          <cx:pt idx="36421">800</cx:pt>
          <cx:pt idx="36422">5300</cx:pt>
          <cx:pt idx="36423">7800</cx:pt>
          <cx:pt idx="36424">6700</cx:pt>
          <cx:pt idx="36425">4100</cx:pt>
          <cx:pt idx="36426">3300</cx:pt>
          <cx:pt idx="36427">3000</cx:pt>
          <cx:pt idx="36428">1600</cx:pt>
          <cx:pt idx="36429">4900</cx:pt>
          <cx:pt idx="36430">4600</cx:pt>
          <cx:pt idx="36431">5000</cx:pt>
          <cx:pt idx="36432">4600</cx:pt>
          <cx:pt idx="36433">4400</cx:pt>
          <cx:pt idx="36434">3700</cx:pt>
          <cx:pt idx="36435">4000</cx:pt>
          <cx:pt idx="36436">4100</cx:pt>
          <cx:pt idx="36437">1100</cx:pt>
          <cx:pt idx="36438">4700</cx:pt>
          <cx:pt idx="36439">13700</cx:pt>
          <cx:pt idx="36440">8300</cx:pt>
          <cx:pt idx="36441">8000</cx:pt>
          <cx:pt idx="36442">6500</cx:pt>
          <cx:pt idx="36443">8300</cx:pt>
          <cx:pt idx="36444">5800</cx:pt>
          <cx:pt idx="36445">7600</cx:pt>
          <cx:pt idx="36446">7900</cx:pt>
          <cx:pt idx="36447">5700</cx:pt>
          <cx:pt idx="36448">7500</cx:pt>
          <cx:pt idx="36449">3200</cx:pt>
          <cx:pt idx="36450">3500</cx:pt>
          <cx:pt idx="36451">6400</cx:pt>
          <cx:pt idx="36452">3300</cx:pt>
          <cx:pt idx="36453">3300</cx:pt>
          <cx:pt idx="36454">2200</cx:pt>
          <cx:pt idx="36455">2800</cx:pt>
          <cx:pt idx="36456">2400</cx:pt>
          <cx:pt idx="36457">2000</cx:pt>
          <cx:pt idx="36458">2700</cx:pt>
          <cx:pt idx="36459">2300</cx:pt>
          <cx:pt idx="36460">2600</cx:pt>
          <cx:pt idx="36461">3600</cx:pt>
          <cx:pt idx="36462">3800</cx:pt>
          <cx:pt idx="36463">3600</cx:pt>
          <cx:pt idx="36464">3900</cx:pt>
          <cx:pt idx="36465">3700</cx:pt>
          <cx:pt idx="36466">3100</cx:pt>
          <cx:pt idx="36467">2700</cx:pt>
          <cx:pt idx="36468">3200</cx:pt>
          <cx:pt idx="36469">4300</cx:pt>
          <cx:pt idx="36470">4100</cx:pt>
          <cx:pt idx="36471">4000</cx:pt>
          <cx:pt idx="36472">3900</cx:pt>
          <cx:pt idx="36473">1800</cx:pt>
          <cx:pt idx="36474">1300</cx:pt>
          <cx:pt idx="36475">1300</cx:pt>
          <cx:pt idx="36476">1600</cx:pt>
          <cx:pt idx="36477">1600</cx:pt>
          <cx:pt idx="36478">1500</cx:pt>
          <cx:pt idx="36479">1500</cx:pt>
          <cx:pt idx="36480">1600</cx:pt>
          <cx:pt idx="36481">1700</cx:pt>
          <cx:pt idx="36482">2500</cx:pt>
          <cx:pt idx="36483">1700</cx:pt>
          <cx:pt idx="36484">1700</cx:pt>
          <cx:pt idx="36485">5200</cx:pt>
          <cx:pt idx="36486">4800</cx:pt>
          <cx:pt idx="36487">4800</cx:pt>
          <cx:pt idx="36488">5700</cx:pt>
          <cx:pt idx="36489">5700</cx:pt>
          <cx:pt idx="36490">5300</cx:pt>
          <cx:pt idx="36491">2300</cx:pt>
          <cx:pt idx="36492">3100</cx:pt>
          <cx:pt idx="36493">5600</cx:pt>
          <cx:pt idx="36494">200</cx:pt>
          <cx:pt idx="36495">2300</cx:pt>
          <cx:pt idx="36496">2900</cx:pt>
          <cx:pt idx="36497">7700</cx:pt>
          <cx:pt idx="36498">16200</cx:pt>
          <cx:pt idx="36499">4600</cx:pt>
          <cx:pt idx="36500">6500</cx:pt>
          <cx:pt idx="36501">7300</cx:pt>
          <cx:pt idx="36502">9400</cx:pt>
          <cx:pt idx="36503">10000</cx:pt>
          <cx:pt idx="36504">8600</cx:pt>
          <cx:pt idx="36505">7200</cx:pt>
          <cx:pt idx="36506">8900</cx:pt>
          <cx:pt idx="36507">5700</cx:pt>
          <cx:pt idx="36508">5900</cx:pt>
          <cx:pt idx="36509">2900</cx:pt>
          <cx:pt idx="36510">3800</cx:pt>
          <cx:pt idx="36511">2300</cx:pt>
          <cx:pt idx="36512">5300</cx:pt>
          <cx:pt idx="36513">900</cx:pt>
          <cx:pt idx="36514">2900</cx:pt>
          <cx:pt idx="36515">3400</cx:pt>
          <cx:pt idx="36516">2500</cx:pt>
          <cx:pt idx="36517">3000</cx:pt>
          <cx:pt idx="36518">2900</cx:pt>
          <cx:pt idx="36519">2800</cx:pt>
          <cx:pt idx="36520">2500</cx:pt>
          <cx:pt idx="36521">1800</cx:pt>
          <cx:pt idx="36522">1800</cx:pt>
          <cx:pt idx="36523">2600</cx:pt>
          <cx:pt idx="36524">2600</cx:pt>
          <cx:pt idx="36525">3000</cx:pt>
          <cx:pt idx="36526">2300</cx:pt>
          <cx:pt idx="36527">2700</cx:pt>
          <cx:pt idx="36528">3200</cx:pt>
          <cx:pt idx="36529">1900</cx:pt>
          <cx:pt idx="36530">1900</cx:pt>
          <cx:pt idx="36531">2200</cx:pt>
          <cx:pt idx="36532">1900</cx:pt>
          <cx:pt idx="36533">2900</cx:pt>
          <cx:pt idx="36534">2500</cx:pt>
          <cx:pt idx="36535">100</cx:pt>
          <cx:pt idx="36536">1800</cx:pt>
          <cx:pt idx="36537">4800</cx:pt>
          <cx:pt idx="36538">5400</cx:pt>
          <cx:pt idx="36539">5800</cx:pt>
          <cx:pt idx="36540">4800</cx:pt>
          <cx:pt idx="36541">4400</cx:pt>
          <cx:pt idx="36542">1000</cx:pt>
          <cx:pt idx="36543">2200</cx:pt>
          <cx:pt idx="36544">1800</cx:pt>
          <cx:pt idx="36545">900</cx:pt>
          <cx:pt idx="36546">1300</cx:pt>
          <cx:pt idx="36547">1300</cx:pt>
          <cx:pt idx="36548">800</cx:pt>
          <cx:pt idx="36549">600</cx:pt>
          <cx:pt idx="36550">1700</cx:pt>
          <cx:pt idx="36551">1100</cx:pt>
          <cx:pt idx="36552">1200</cx:pt>
          <cx:pt idx="36553">1200</cx:pt>
          <cx:pt idx="36554">1000</cx:pt>
          <cx:pt idx="36555">2400</cx:pt>
          <cx:pt idx="36556">2200</cx:pt>
          <cx:pt idx="36557">3200</cx:pt>
          <cx:pt idx="36558">1000</cx:pt>
          <cx:pt idx="36559">1200</cx:pt>
          <cx:pt idx="36560">1700</cx:pt>
          <cx:pt idx="36561">700</cx:pt>
          <cx:pt idx="36562">400</cx:pt>
          <cx:pt idx="36563">700</cx:pt>
          <cx:pt idx="36564">200</cx:pt>
          <cx:pt idx="36565">100</cx:pt>
          <cx:pt idx="36566">3000</cx:pt>
          <cx:pt idx="36567">300</cx:pt>
          <cx:pt idx="36568">1000</cx:pt>
          <cx:pt idx="36569">1300</cx:pt>
          <cx:pt idx="36570">1300</cx:pt>
          <cx:pt idx="36571">1100</cx:pt>
          <cx:pt idx="36572">1300</cx:pt>
          <cx:pt idx="36573">800</cx:pt>
          <cx:pt idx="36574">1300</cx:pt>
          <cx:pt idx="36575">1900</cx:pt>
          <cx:pt idx="36576">2500</cx:pt>
          <cx:pt idx="36577">1300</cx:pt>
          <cx:pt idx="36578">2800</cx:pt>
          <cx:pt idx="36579">3500</cx:pt>
          <cx:pt idx="36580">4400</cx:pt>
          <cx:pt idx="36581">4100</cx:pt>
          <cx:pt idx="36582">3300</cx:pt>
          <cx:pt idx="36583">3800</cx:pt>
          <cx:pt idx="36584">2800</cx:pt>
          <cx:pt idx="36585">2800</cx:pt>
          <cx:pt idx="36586">4000</cx:pt>
          <cx:pt idx="36587">2100</cx:pt>
          <cx:pt idx="36588">2200</cx:pt>
          <cx:pt idx="36589">2100</cx:pt>
          <cx:pt idx="36590">2900</cx:pt>
          <cx:pt idx="36591">3300</cx:pt>
          <cx:pt idx="36592">2900</cx:pt>
          <cx:pt idx="36593">3400</cx:pt>
          <cx:pt idx="36594">6100</cx:pt>
          <cx:pt idx="36595">2500</cx:pt>
          <cx:pt idx="36596">2900</cx:pt>
          <cx:pt idx="36597">3300</cx:pt>
          <cx:pt idx="36598">3100</cx:pt>
          <cx:pt idx="36599">3100</cx:pt>
          <cx:pt idx="36600">3300</cx:pt>
          <cx:pt idx="36601">3300</cx:pt>
          <cx:pt idx="36602">2400</cx:pt>
          <cx:pt idx="36603">2800</cx:pt>
          <cx:pt idx="36604">2100</cx:pt>
          <cx:pt idx="36605">3000</cx:pt>
          <cx:pt idx="36606">1300</cx:pt>
          <cx:pt idx="36607">1500</cx:pt>
          <cx:pt idx="36608">1200</cx:pt>
          <cx:pt idx="36609">1200</cx:pt>
          <cx:pt idx="36610">1400</cx:pt>
          <cx:pt idx="36611">1700</cx:pt>
          <cx:pt idx="36612">1300</cx:pt>
          <cx:pt idx="36613">1600</cx:pt>
          <cx:pt idx="36614">3300</cx:pt>
          <cx:pt idx="36615">2900</cx:pt>
          <cx:pt idx="36616">3200</cx:pt>
          <cx:pt idx="36617">2800</cx:pt>
          <cx:pt idx="36618">4200</cx:pt>
          <cx:pt idx="36619">1700</cx:pt>
          <cx:pt idx="36620">2800</cx:pt>
          <cx:pt idx="36621">3500</cx:pt>
          <cx:pt idx="36622">1700</cx:pt>
          <cx:pt idx="36623">4600</cx:pt>
          <cx:pt idx="36624">0</cx:pt>
          <cx:pt idx="36625">2100</cx:pt>
          <cx:pt idx="36626">200</cx:pt>
          <cx:pt idx="36627">2300</cx:pt>
          <cx:pt idx="36628">2000</cx:pt>
          <cx:pt idx="36629">1800</cx:pt>
          <cx:pt idx="36630">900</cx:pt>
          <cx:pt idx="36631">1200</cx:pt>
          <cx:pt idx="36632">200</cx:pt>
          <cx:pt idx="36633">0</cx:pt>
          <cx:pt idx="36634">200</cx:pt>
          <cx:pt idx="36635">1400</cx:pt>
          <cx:pt idx="36636">1000</cx:pt>
          <cx:pt idx="36637">1000</cx:pt>
          <cx:pt idx="36638">8600</cx:pt>
          <cx:pt idx="36639">10200</cx:pt>
          <cx:pt idx="36640">12000</cx:pt>
          <cx:pt idx="36641">13800</cx:pt>
          <cx:pt idx="36642">13700</cx:pt>
          <cx:pt idx="36643">8700</cx:pt>
          <cx:pt idx="36644">8200</cx:pt>
          <cx:pt idx="36645">7900</cx:pt>
          <cx:pt idx="36646">7000</cx:pt>
          <cx:pt idx="36647">8400</cx:pt>
          <cx:pt idx="36648">7600</cx:pt>
          <cx:pt idx="36649">7900</cx:pt>
          <cx:pt idx="36650">2000</cx:pt>
          <cx:pt idx="36651">1500</cx:pt>
          <cx:pt idx="36652">1300</cx:pt>
          <cx:pt idx="36653">1900</cx:pt>
          <cx:pt idx="36654">1200</cx:pt>
          <cx:pt idx="36655">1300</cx:pt>
          <cx:pt idx="36656">1300</cx:pt>
          <cx:pt idx="36657">800</cx:pt>
          <cx:pt idx="36658">1500</cx:pt>
          <cx:pt idx="36659">400</cx:pt>
          <cx:pt idx="36660">1100</cx:pt>
          <cx:pt idx="36661">1300</cx:pt>
          <cx:pt idx="36662">2700</cx:pt>
          <cx:pt idx="36663">2700</cx:pt>
          <cx:pt idx="36664">3100</cx:pt>
          <cx:pt idx="36665">3400</cx:pt>
          <cx:pt idx="36666">3500</cx:pt>
          <cx:pt idx="36667">3000</cx:pt>
          <cx:pt idx="36668">3500</cx:pt>
          <cx:pt idx="36669">3100</cx:pt>
          <cx:pt idx="36670">3100</cx:pt>
          <cx:pt idx="36671">3200</cx:pt>
          <cx:pt idx="36672">2400</cx:pt>
          <cx:pt idx="36673">2600</cx:pt>
          <cx:pt idx="36674">1300</cx:pt>
          <cx:pt idx="36675">2000</cx:pt>
          <cx:pt idx="36676">1300</cx:pt>
          <cx:pt idx="36677">1800</cx:pt>
          <cx:pt idx="36678">700</cx:pt>
          <cx:pt idx="36679">3100</cx:pt>
          <cx:pt idx="36680">600</cx:pt>
          <cx:pt idx="36681">700</cx:pt>
          <cx:pt idx="36682">900</cx:pt>
          <cx:pt idx="36683">1700</cx:pt>
          <cx:pt idx="36684">600</cx:pt>
          <cx:pt idx="36685">1600</cx:pt>
          <cx:pt idx="36686">4200</cx:pt>
          <cx:pt idx="36687">3100</cx:pt>
          <cx:pt idx="36688">2300</cx:pt>
          <cx:pt idx="36689">3500</cx:pt>
          <cx:pt idx="36690">2900</cx:pt>
          <cx:pt idx="36691">3300</cx:pt>
          <cx:pt idx="36692">3000</cx:pt>
          <cx:pt idx="36693">2700</cx:pt>
          <cx:pt idx="36694">3100</cx:pt>
          <cx:pt idx="36695">2700</cx:pt>
          <cx:pt idx="36696">2600</cx:pt>
          <cx:pt idx="36697">2900</cx:pt>
          <cx:pt idx="36698">1100</cx:pt>
          <cx:pt idx="36699">1400</cx:pt>
          <cx:pt idx="36700">500</cx:pt>
          <cx:pt idx="36701">500</cx:pt>
          <cx:pt idx="36702">400</cx:pt>
          <cx:pt idx="36703">400</cx:pt>
          <cx:pt idx="36704">500</cx:pt>
          <cx:pt idx="36705">400</cx:pt>
          <cx:pt idx="36706">400</cx:pt>
          <cx:pt idx="36707">600</cx:pt>
          <cx:pt idx="36708">500</cx:pt>
          <cx:pt idx="36709">800</cx:pt>
          <cx:pt idx="36710">0</cx:pt>
          <cx:pt idx="36711">0</cx:pt>
          <cx:pt idx="36712">0</cx:pt>
          <cx:pt idx="36713">0</cx:pt>
          <cx:pt idx="36714">0</cx:pt>
          <cx:pt idx="36715">0</cx:pt>
          <cx:pt idx="36716">0</cx:pt>
          <cx:pt idx="36717">0</cx:pt>
          <cx:pt idx="36718">0</cx:pt>
          <cx:pt idx="36719">0</cx:pt>
          <cx:pt idx="36720">2200</cx:pt>
          <cx:pt idx="36721">2400</cx:pt>
          <cx:pt idx="36722">800</cx:pt>
          <cx:pt idx="36723">0</cx:pt>
          <cx:pt idx="36724">700</cx:pt>
          <cx:pt idx="36725">0</cx:pt>
          <cx:pt idx="36726">4200</cx:pt>
          <cx:pt idx="36727">4700</cx:pt>
          <cx:pt idx="36728">2700</cx:pt>
          <cx:pt idx="36729">3100</cx:pt>
          <cx:pt idx="36730">3200</cx:pt>
          <cx:pt idx="36731">3300</cx:pt>
          <cx:pt idx="36732">2800</cx:pt>
          <cx:pt idx="36733">2600</cx:pt>
          <cx:pt idx="36734">3000</cx:pt>
          <cx:pt idx="36735">1700</cx:pt>
          <cx:pt idx="36736">2300</cx:pt>
          <cx:pt idx="36737">2000</cx:pt>
          <cx:pt idx="36738">900</cx:pt>
          <cx:pt idx="36739">100</cx:pt>
          <cx:pt idx="36740">0</cx:pt>
          <cx:pt idx="36741">0</cx:pt>
          <cx:pt idx="36742">900</cx:pt>
          <cx:pt idx="36743">3400</cx:pt>
          <cx:pt idx="36744">2200</cx:pt>
          <cx:pt idx="36745">2700</cx:pt>
          <cx:pt idx="36746">1600</cx:pt>
          <cx:pt idx="36747">1600</cx:pt>
          <cx:pt idx="36748">1300</cx:pt>
          <cx:pt idx="36749">900</cx:pt>
          <cx:pt idx="36750">1200</cx:pt>
          <cx:pt idx="36751">1600</cx:pt>
          <cx:pt idx="36752">1200</cx:pt>
          <cx:pt idx="36753">1100</cx:pt>
          <cx:pt idx="36754">1800</cx:pt>
          <cx:pt idx="36755">800</cx:pt>
          <cx:pt idx="36756">900</cx:pt>
          <cx:pt idx="36757">700</cx:pt>
          <cx:pt idx="36758">1200</cx:pt>
          <cx:pt idx="36759">3400</cx:pt>
          <cx:pt idx="36760">2100</cx:pt>
          <cx:pt idx="36761">1800</cx:pt>
          <cx:pt idx="36762">700</cx:pt>
          <cx:pt idx="36763">500</cx:pt>
          <cx:pt idx="36764">600</cx:pt>
          <cx:pt idx="36765">700</cx:pt>
          <cx:pt idx="36766">600</cx:pt>
          <cx:pt idx="36767">500</cx:pt>
          <cx:pt idx="36768">800</cx:pt>
          <cx:pt idx="36769">1000</cx:pt>
          <cx:pt idx="36770">9300</cx:pt>
          <cx:pt idx="36771">9800</cx:pt>
          <cx:pt idx="36772">10100</cx:pt>
          <cx:pt idx="36773">10100</cx:pt>
          <cx:pt idx="36774">9800</cx:pt>
          <cx:pt idx="36775">1400</cx:pt>
          <cx:pt idx="36776">21300</cx:pt>
          <cx:pt idx="36777">6300</cx:pt>
          <cx:pt idx="36778">9700</cx:pt>
          <cx:pt idx="36779">9700</cx:pt>
          <cx:pt idx="36780">11700</cx:pt>
          <cx:pt idx="36781">10400</cx:pt>
          <cx:pt idx="36782">4400</cx:pt>
          <cx:pt idx="36783">5400</cx:pt>
          <cx:pt idx="36784">4300</cx:pt>
          <cx:pt idx="36785">4800</cx:pt>
          <cx:pt idx="36786">5300</cx:pt>
          <cx:pt idx="36787">4700</cx:pt>
          <cx:pt idx="36788">8000</cx:pt>
          <cx:pt idx="36789">3000</cx:pt>
          <cx:pt idx="36790">1300</cx:pt>
          <cx:pt idx="36791">2200</cx:pt>
          <cx:pt idx="36792">2600</cx:pt>
          <cx:pt idx="36793">2800</cx:pt>
          <cx:pt idx="36794">1100</cx:pt>
          <cx:pt idx="36795">1300</cx:pt>
          <cx:pt idx="36796">0</cx:pt>
          <cx:pt idx="36797">600</cx:pt>
          <cx:pt idx="36798">600</cx:pt>
          <cx:pt idx="36799">600</cx:pt>
          <cx:pt idx="36800">1100</cx:pt>
          <cx:pt idx="36801">300</cx:pt>
          <cx:pt idx="36802">3000</cx:pt>
          <cx:pt idx="36803">2400</cx:pt>
          <cx:pt idx="36804">1000</cx:pt>
          <cx:pt idx="36805">3000</cx:pt>
          <cx:pt idx="36806">4800</cx:pt>
          <cx:pt idx="36807">6400</cx:pt>
          <cx:pt idx="36808">4300</cx:pt>
          <cx:pt idx="36809">4500</cx:pt>
          <cx:pt idx="36810">7300</cx:pt>
          <cx:pt idx="36811">2600</cx:pt>
          <cx:pt idx="36812">5100</cx:pt>
          <cx:pt idx="36813">3900</cx:pt>
          <cx:pt idx="36814">4100</cx:pt>
          <cx:pt idx="36815">3900</cx:pt>
          <cx:pt idx="36816">3900</cx:pt>
          <cx:pt idx="36817">3500</cx:pt>
          <cx:pt idx="36818">6000</cx:pt>
          <cx:pt idx="36819">8100</cx:pt>
          <cx:pt idx="36820">6200</cx:pt>
          <cx:pt idx="36821">7500</cx:pt>
          <cx:pt idx="36822">6600</cx:pt>
          <cx:pt idx="36823">6800</cx:pt>
          <cx:pt idx="36824">2600</cx:pt>
          <cx:pt idx="36825">7500</cx:pt>
          <cx:pt idx="36826">1100</cx:pt>
          <cx:pt idx="36827">12200</cx:pt>
          <cx:pt idx="36828">7100</cx:pt>
          <cx:pt idx="36829">9000</cx:pt>
          <cx:pt idx="36830">2000</cx:pt>
          <cx:pt idx="36831">2000</cx:pt>
          <cx:pt idx="36832">1100</cx:pt>
          <cx:pt idx="36833">6100</cx:pt>
          <cx:pt idx="36834">3800</cx:pt>
          <cx:pt idx="36835">2000</cx:pt>
          <cx:pt idx="36836">1100</cx:pt>
          <cx:pt idx="36837">1400</cx:pt>
          <cx:pt idx="36838">1500</cx:pt>
          <cx:pt idx="36839">1500</cx:pt>
          <cx:pt idx="36840">1400</cx:pt>
          <cx:pt idx="36841">1300</cx:pt>
          <cx:pt idx="36842">3100</cx:pt>
          <cx:pt idx="36843">4800</cx:pt>
          <cx:pt idx="36844">4300</cx:pt>
          <cx:pt idx="36845">3800</cx:pt>
          <cx:pt idx="36846">5000</cx:pt>
          <cx:pt idx="36847">3800</cx:pt>
          <cx:pt idx="36848">4000</cx:pt>
          <cx:pt idx="36849">1800</cx:pt>
          <cx:pt idx="36850">3200</cx:pt>
          <cx:pt idx="36851">3800</cx:pt>
          <cx:pt idx="36852">3000</cx:pt>
          <cx:pt idx="36853">2900</cx:pt>
          <cx:pt idx="36854">2100</cx:pt>
          <cx:pt idx="36855">2800</cx:pt>
          <cx:pt idx="36856">3900</cx:pt>
          <cx:pt idx="36857">3400</cx:pt>
          <cx:pt idx="36858">11200</cx:pt>
          <cx:pt idx="36859">3100</cx:pt>
          <cx:pt idx="36860">4100</cx:pt>
          <cx:pt idx="36861">3100</cx:pt>
          <cx:pt idx="36862">2600</cx:pt>
          <cx:pt idx="36863">2600</cx:pt>
          <cx:pt idx="36864">2100</cx:pt>
          <cx:pt idx="36865">2000</cx:pt>
          <cx:pt idx="36866">2600</cx:pt>
          <cx:pt idx="36867">1900</cx:pt>
          <cx:pt idx="36868">2200</cx:pt>
          <cx:pt idx="36869">2600</cx:pt>
          <cx:pt idx="36870">1600</cx:pt>
          <cx:pt idx="36871">1500</cx:pt>
          <cx:pt idx="36872">2200</cx:pt>
          <cx:pt idx="36873">300</cx:pt>
          <cx:pt idx="36874">2600</cx:pt>
          <cx:pt idx="36875">1700</cx:pt>
          <cx:pt idx="36876">1700</cx:pt>
          <cx:pt idx="36877">1500</cx:pt>
          <cx:pt idx="36878">1500</cx:pt>
          <cx:pt idx="36879">1400</cx:pt>
          <cx:pt idx="36880">1700</cx:pt>
          <cx:pt idx="36881">1700</cx:pt>
          <cx:pt idx="36882">2300</cx:pt>
          <cx:pt idx="36883">2700</cx:pt>
          <cx:pt idx="36884">8500</cx:pt>
          <cx:pt idx="36885">2600</cx:pt>
          <cx:pt idx="36886">2800</cx:pt>
          <cx:pt idx="36887">4500</cx:pt>
          <cx:pt idx="36888">5300</cx:pt>
          <cx:pt idx="36889">4400</cx:pt>
          <cx:pt idx="36890">3800</cx:pt>
          <cx:pt idx="36891">4000</cx:pt>
          <cx:pt idx="36892">4600</cx:pt>
          <cx:pt idx="36893">6000</cx:pt>
          <cx:pt idx="36894">5400</cx:pt>
          <cx:pt idx="36895">4000</cx:pt>
          <cx:pt idx="36896">5900</cx:pt>
          <cx:pt idx="36897">3400</cx:pt>
          <cx:pt idx="36898">3300</cx:pt>
          <cx:pt idx="36899">3300</cx:pt>
          <cx:pt idx="36900">2700</cx:pt>
          <cx:pt idx="36901">4100</cx:pt>
          <cx:pt idx="36902">200</cx:pt>
          <cx:pt idx="36903">0</cx:pt>
          <cx:pt idx="36904">0</cx:pt>
          <cx:pt idx="36905">0</cx:pt>
          <cx:pt idx="36906">0</cx:pt>
          <cx:pt idx="36907">0</cx:pt>
          <cx:pt idx="36908">200</cx:pt>
          <cx:pt idx="36909">400</cx:pt>
          <cx:pt idx="36910">100</cx:pt>
          <cx:pt idx="36911">0</cx:pt>
          <cx:pt idx="36912">0</cx:pt>
          <cx:pt idx="36913">0</cx:pt>
          <cx:pt idx="36914">200</cx:pt>
          <cx:pt idx="36915">200</cx:pt>
          <cx:pt idx="36916">5600</cx:pt>
          <cx:pt idx="36917">4500</cx:pt>
          <cx:pt idx="36918">5800</cx:pt>
          <cx:pt idx="36919">5100</cx:pt>
          <cx:pt idx="36920">6200</cx:pt>
          <cx:pt idx="36921">5400</cx:pt>
          <cx:pt idx="36922">8000</cx:pt>
          <cx:pt idx="36923">5800</cx:pt>
          <cx:pt idx="36924">5100</cx:pt>
          <cx:pt idx="36925">3200</cx:pt>
          <cx:pt idx="36926">1200</cx:pt>
          <cx:pt idx="36927">1500</cx:pt>
          <cx:pt idx="36928">1700</cx:pt>
          <cx:pt idx="36929">1000</cx:pt>
          <cx:pt idx="36930">1200</cx:pt>
          <cx:pt idx="36931">100</cx:pt>
          <cx:pt idx="36932">0</cx:pt>
          <cx:pt idx="36933">300</cx:pt>
          <cx:pt idx="36934">1200</cx:pt>
          <cx:pt idx="36935">1200</cx:pt>
          <cx:pt idx="36936">1400</cx:pt>
          <cx:pt idx="36937">1000</cx:pt>
          <cx:pt idx="36938">1100</cx:pt>
          <cx:pt idx="36939">1600</cx:pt>
          <cx:pt idx="36940">1400</cx:pt>
          <cx:pt idx="36941">800</cx:pt>
          <cx:pt idx="36942">1200</cx:pt>
          <cx:pt idx="36943">1300</cx:pt>
          <cx:pt idx="36944">1200</cx:pt>
          <cx:pt idx="36945">1200</cx:pt>
          <cx:pt idx="36946">1000</cx:pt>
          <cx:pt idx="36947">900</cx:pt>
          <cx:pt idx="36948">1400</cx:pt>
          <cx:pt idx="36949">1300</cx:pt>
          <cx:pt idx="36950">1800</cx:pt>
          <cx:pt idx="36951">900</cx:pt>
          <cx:pt idx="36952">1000</cx:pt>
          <cx:pt idx="36953">1400</cx:pt>
          <cx:pt idx="36954">1300</cx:pt>
          <cx:pt idx="36955">1100</cx:pt>
          <cx:pt idx="36956">800</cx:pt>
          <cx:pt idx="36957">1000</cx:pt>
          <cx:pt idx="36958">1100</cx:pt>
          <cx:pt idx="36959">4900</cx:pt>
          <cx:pt idx="36960">5000</cx:pt>
          <cx:pt idx="36961">6000</cx:pt>
          <cx:pt idx="36962">4300</cx:pt>
          <cx:pt idx="36963">5700</cx:pt>
          <cx:pt idx="36964">4300</cx:pt>
          <cx:pt idx="36965">9900</cx:pt>
          <cx:pt idx="36966">700</cx:pt>
          <cx:pt idx="36967">1700</cx:pt>
          <cx:pt idx="36968">5400</cx:pt>
          <cx:pt idx="36969">5400</cx:pt>
          <cx:pt idx="36970">5000</cx:pt>
          <cx:pt idx="36971">1500</cx:pt>
          <cx:pt idx="36972">1400</cx:pt>
          <cx:pt idx="36973">1200</cx:pt>
          <cx:pt idx="36974">1300</cx:pt>
          <cx:pt idx="36975">1100</cx:pt>
          <cx:pt idx="36976">1500</cx:pt>
          <cx:pt idx="36977">1100</cx:pt>
          <cx:pt idx="36978">900</cx:pt>
          <cx:pt idx="36979">1200</cx:pt>
          <cx:pt idx="36980">1100</cx:pt>
          <cx:pt idx="36981">1100</cx:pt>
          <cx:pt idx="36982">1100</cx:pt>
          <cx:pt idx="36983">2300</cx:pt>
          <cx:pt idx="36984">2500</cx:pt>
          <cx:pt idx="36985">2300</cx:pt>
          <cx:pt idx="36986">2300</cx:pt>
          <cx:pt idx="36987">2200</cx:pt>
          <cx:pt idx="36988">2000</cx:pt>
          <cx:pt idx="36989">2400</cx:pt>
          <cx:pt idx="36990">1900</cx:pt>
          <cx:pt idx="36991">1900</cx:pt>
          <cx:pt idx="36992">1700</cx:pt>
          <cx:pt idx="36993">1600</cx:pt>
          <cx:pt idx="36994">1200</cx:pt>
          <cx:pt idx="36995">0</cx:pt>
          <cx:pt idx="36996">2500</cx:pt>
          <cx:pt idx="36997">5900</cx:pt>
          <cx:pt idx="36998">3400</cx:pt>
          <cx:pt idx="36999">4400</cx:pt>
          <cx:pt idx="37000">2900</cx:pt>
          <cx:pt idx="37001">2000</cx:pt>
          <cx:pt idx="37002">1700</cx:pt>
          <cx:pt idx="37003">3500</cx:pt>
          <cx:pt idx="37004">3500</cx:pt>
          <cx:pt idx="37005">3000</cx:pt>
          <cx:pt idx="37006">2700</cx:pt>
          <cx:pt idx="37007">2800</cx:pt>
          <cx:pt idx="37008">3900</cx:pt>
          <cx:pt idx="37009">4500</cx:pt>
          <cx:pt idx="37010">3900</cx:pt>
          <cx:pt idx="37011">4200</cx:pt>
          <cx:pt idx="37012">4400</cx:pt>
          <cx:pt idx="37013">3700</cx:pt>
          <cx:pt idx="37014">3400</cx:pt>
          <cx:pt idx="37015">5600</cx:pt>
          <cx:pt idx="37016">2900</cx:pt>
          <cx:pt idx="37017">3600</cx:pt>
          <cx:pt idx="37018">3400</cx:pt>
          <cx:pt idx="37019">3500</cx:pt>
          <cx:pt idx="37020">400</cx:pt>
          <cx:pt idx="37021">500</cx:pt>
          <cx:pt idx="37022">400</cx:pt>
          <cx:pt idx="37023">500</cx:pt>
          <cx:pt idx="37024">500</cx:pt>
          <cx:pt idx="37025">400</cx:pt>
          <cx:pt idx="37026">400</cx:pt>
          <cx:pt idx="37027">0</cx:pt>
          <cx:pt idx="37028">800</cx:pt>
          <cx:pt idx="37029">700</cx:pt>
          <cx:pt idx="37030">600</cx:pt>
          <cx:pt idx="37031">500</cx:pt>
          <cx:pt idx="37032">4900</cx:pt>
          <cx:pt idx="37033">8200</cx:pt>
          <cx:pt idx="37034">7500</cx:pt>
          <cx:pt idx="37035">6100</cx:pt>
          <cx:pt idx="37036">6700</cx:pt>
          <cx:pt idx="37037">4600</cx:pt>
          <cx:pt idx="37038">9600</cx:pt>
          <cx:pt idx="37039">6500</cx:pt>
          <cx:pt idx="37040">4900</cx:pt>
          <cx:pt idx="37041">6900</cx:pt>
          <cx:pt idx="37042">1900</cx:pt>
          <cx:pt idx="37043">200</cx:pt>
          <cx:pt idx="37044">400</cx:pt>
          <cx:pt idx="37045">0</cx:pt>
          <cx:pt idx="37046">1500</cx:pt>
          <cx:pt idx="37047">1600</cx:pt>
          <cx:pt idx="37048">1900</cx:pt>
          <cx:pt idx="37049">1500</cx:pt>
          <cx:pt idx="37050">1500</cx:pt>
          <cx:pt idx="37051">1400</cx:pt>
          <cx:pt idx="37052">2100</cx:pt>
          <cx:pt idx="37053">1600</cx:pt>
          <cx:pt idx="37054">1900</cx:pt>
          <cx:pt idx="37055">1100</cx:pt>
          <cx:pt idx="37056">2500</cx:pt>
          <cx:pt idx="37057">2000</cx:pt>
          <cx:pt idx="37058">7200</cx:pt>
          <cx:pt idx="37059">10600</cx:pt>
          <cx:pt idx="37060">5200</cx:pt>
          <cx:pt idx="37061">4600</cx:pt>
          <cx:pt idx="37062">8100</cx:pt>
          <cx:pt idx="37063">5500</cx:pt>
          <cx:pt idx="37064">2800</cx:pt>
          <cx:pt idx="37065">5400</cx:pt>
          <cx:pt idx="37066">3700</cx:pt>
          <cx:pt idx="37067">2900</cx:pt>
          <cx:pt idx="37068">5100</cx:pt>
          <cx:pt idx="37069">4100</cx:pt>
          <cx:pt idx="37070">4200</cx:pt>
          <cx:pt idx="37071">1000</cx:pt>
          <cx:pt idx="37072">1600</cx:pt>
          <cx:pt idx="37073">1500</cx:pt>
          <cx:pt idx="37074">1200</cx:pt>
          <cx:pt idx="37075">1400</cx:pt>
          <cx:pt idx="37076">1000</cx:pt>
          <cx:pt idx="37077">3400</cx:pt>
          <cx:pt idx="37078">100</cx:pt>
          <cx:pt idx="37079">900</cx:pt>
          <cx:pt idx="37080">1100</cx:pt>
          <cx:pt idx="37081">800</cx:pt>
          <cx:pt idx="37082">900</cx:pt>
          <cx:pt idx="37083">2400</cx:pt>
          <cx:pt idx="37084">2100</cx:pt>
          <cx:pt idx="37085">2400</cx:pt>
          <cx:pt idx="37086">2100</cx:pt>
          <cx:pt idx="37087">3500</cx:pt>
          <cx:pt idx="37088">2500</cx:pt>
          <cx:pt idx="37089">3700</cx:pt>
          <cx:pt idx="37090">3700</cx:pt>
          <cx:pt idx="37091">5400</cx:pt>
          <cx:pt idx="37092">3200</cx:pt>
          <cx:pt idx="37093">2800</cx:pt>
          <cx:pt idx="37094">1800</cx:pt>
          <cx:pt idx="37095">4200</cx:pt>
          <cx:pt idx="37096">4000</cx:pt>
          <cx:pt idx="37097">3700</cx:pt>
          <cx:pt idx="37098">4300</cx:pt>
          <cx:pt idx="37099">4400</cx:pt>
          <cx:pt idx="37100">3400</cx:pt>
          <cx:pt idx="37101">3200</cx:pt>
          <cx:pt idx="37102">4000</cx:pt>
          <cx:pt idx="37103">4000</cx:pt>
          <cx:pt idx="37104">4200</cx:pt>
          <cx:pt idx="37105">3200</cx:pt>
          <cx:pt idx="37106">3400</cx:pt>
          <cx:pt idx="37107">7100</cx:pt>
          <cx:pt idx="37108">9400</cx:pt>
          <cx:pt idx="37109">10500</cx:pt>
          <cx:pt idx="37110">7600</cx:pt>
          <cx:pt idx="37111">7700</cx:pt>
          <cx:pt idx="37112">4300</cx:pt>
          <cx:pt idx="37113">2500</cx:pt>
          <cx:pt idx="37114">4600</cx:pt>
          <cx:pt idx="37115">7800</cx:pt>
          <cx:pt idx="37116">4600</cx:pt>
          <cx:pt idx="37117">4900</cx:pt>
          <cx:pt idx="37118">4700</cx:pt>
          <cx:pt idx="37119">6200</cx:pt>
          <cx:pt idx="37120">6700</cx:pt>
          <cx:pt idx="37121">5700</cx:pt>
          <cx:pt idx="37122">6800</cx:pt>
          <cx:pt idx="37123">7900</cx:pt>
          <cx:pt idx="37124">7300</cx:pt>
          <cx:pt idx="37125">8300</cx:pt>
          <cx:pt idx="37126">6500</cx:pt>
          <cx:pt idx="37127">7700</cx:pt>
          <cx:pt idx="37128">7500</cx:pt>
          <cx:pt idx="37129">5300</cx:pt>
          <cx:pt idx="37130">6700</cx:pt>
          <cx:pt idx="37131">4800</cx:pt>
          <cx:pt idx="37132">5600</cx:pt>
          <cx:pt idx="37133">3900</cx:pt>
          <cx:pt idx="37134">5000</cx:pt>
          <cx:pt idx="37135">4600</cx:pt>
          <cx:pt idx="37136">4900</cx:pt>
          <cx:pt idx="37137">4600</cx:pt>
          <cx:pt idx="37138">5500</cx:pt>
          <cx:pt idx="37139">4900</cx:pt>
          <cx:pt idx="37140">4900</cx:pt>
          <cx:pt idx="37141">4400</cx:pt>
          <cx:pt idx="37142">4400</cx:pt>
          <cx:pt idx="37143">6100</cx:pt>
          <cx:pt idx="37144">6200</cx:pt>
          <cx:pt idx="37145">4400</cx:pt>
          <cx:pt idx="37146">2900</cx:pt>
          <cx:pt idx="37147">3900</cx:pt>
          <cx:pt idx="37148">5100</cx:pt>
          <cx:pt idx="37149">5600</cx:pt>
          <cx:pt idx="37150">5700</cx:pt>
          <cx:pt idx="37151">7800</cx:pt>
          <cx:pt idx="37152">8100</cx:pt>
          <cx:pt idx="37153">7700</cx:pt>
          <cx:pt idx="37154">6500</cx:pt>
          <cx:pt idx="37155">3000</cx:pt>
          <cx:pt idx="37156">3400</cx:pt>
          <cx:pt idx="37157">1300</cx:pt>
          <cx:pt idx="37158">1800</cx:pt>
          <cx:pt idx="37159">2500</cx:pt>
          <cx:pt idx="37160">2200</cx:pt>
          <cx:pt idx="37161">2000</cx:pt>
          <cx:pt idx="37162">2000</cx:pt>
          <cx:pt idx="37163">2200</cx:pt>
          <cx:pt idx="37164">1800</cx:pt>
          <cx:pt idx="37165">1700</cx:pt>
          <cx:pt idx="37166">500</cx:pt>
          <cx:pt idx="37167">800</cx:pt>
          <cx:pt idx="37168">600</cx:pt>
          <cx:pt idx="37169">600</cx:pt>
          <cx:pt idx="37170">800</cx:pt>
          <cx:pt idx="37171">1000</cx:pt>
          <cx:pt idx="37172">900</cx:pt>
          <cx:pt idx="37173">700</cx:pt>
          <cx:pt idx="37174">500</cx:pt>
          <cx:pt idx="37175">1000</cx:pt>
          <cx:pt idx="37176">800</cx:pt>
          <cx:pt idx="37177">500</cx:pt>
          <cx:pt idx="37178">800</cx:pt>
          <cx:pt idx="37179">5800</cx:pt>
          <cx:pt idx="37180">7800</cx:pt>
          <cx:pt idx="37181">9500</cx:pt>
          <cx:pt idx="37182">10300</cx:pt>
          <cx:pt idx="37183">5100</cx:pt>
          <cx:pt idx="37184">4400</cx:pt>
          <cx:pt idx="37185">4300</cx:pt>
          <cx:pt idx="37186">4400</cx:pt>
          <cx:pt idx="37187">4900</cx:pt>
          <cx:pt idx="37188">5300</cx:pt>
          <cx:pt idx="37189">4500</cx:pt>
          <cx:pt idx="37190">4300</cx:pt>
          <cx:pt idx="37191">2500</cx:pt>
          <cx:pt idx="37192">3500</cx:pt>
          <cx:pt idx="37193">2700</cx:pt>
          <cx:pt idx="37194">3200</cx:pt>
          <cx:pt idx="37195">4100</cx:pt>
          <cx:pt idx="37196">3500</cx:pt>
          <cx:pt idx="37197">3500</cx:pt>
          <cx:pt idx="37198">3400</cx:pt>
          <cx:pt idx="37199">3800</cx:pt>
          <cx:pt idx="37200">3700</cx:pt>
          <cx:pt idx="37201">3800</cx:pt>
          <cx:pt idx="37202">2100</cx:pt>
          <cx:pt idx="37203">3600</cx:pt>
          <cx:pt idx="37204">2000</cx:pt>
          <cx:pt idx="37205">900</cx:pt>
          <cx:pt idx="37206">1000</cx:pt>
          <cx:pt idx="37207">1400</cx:pt>
          <cx:pt idx="37208">2100</cx:pt>
          <cx:pt idx="37209">4300</cx:pt>
          <cx:pt idx="37210">900</cx:pt>
          <cx:pt idx="37211">500</cx:pt>
          <cx:pt idx="37212">800</cx:pt>
          <cx:pt idx="37213">700</cx:pt>
          <cx:pt idx="37214">600</cx:pt>
          <cx:pt idx="37215">1100</cx:pt>
          <cx:pt idx="37216">1200</cx:pt>
          <cx:pt idx="37217">900</cx:pt>
          <cx:pt idx="37218">1100</cx:pt>
          <cx:pt idx="37219">1100</cx:pt>
          <cx:pt idx="37220">1100</cx:pt>
          <cx:pt idx="37221">1300</cx:pt>
          <cx:pt idx="37222">1300</cx:pt>
          <cx:pt idx="37223">1200</cx:pt>
          <cx:pt idx="37224">800</cx:pt>
          <cx:pt idx="37225">900</cx:pt>
          <cx:pt idx="37226">800</cx:pt>
          <cx:pt idx="37227">2300</cx:pt>
          <cx:pt idx="37228">2700</cx:pt>
          <cx:pt idx="37229">2000</cx:pt>
          <cx:pt idx="37230">1300</cx:pt>
          <cx:pt idx="37231">2500</cx:pt>
          <cx:pt idx="37232">2200</cx:pt>
          <cx:pt idx="37233">2600</cx:pt>
          <cx:pt idx="37234">3200</cx:pt>
          <cx:pt idx="37235">3100</cx:pt>
          <cx:pt idx="37236">3200</cx:pt>
          <cx:pt idx="37237">2400</cx:pt>
          <cx:pt idx="37238">2500</cx:pt>
          <cx:pt idx="37239">2200</cx:pt>
          <cx:pt idx="37240">2300</cx:pt>
          <cx:pt idx="37241">1500</cx:pt>
          <cx:pt idx="37242">2000</cx:pt>
          <cx:pt idx="37243">2200</cx:pt>
          <cx:pt idx="37244">2000</cx:pt>
          <cx:pt idx="37245">1400</cx:pt>
          <cx:pt idx="37246">2100</cx:pt>
          <cx:pt idx="37247">2400</cx:pt>
          <cx:pt idx="37248">2200</cx:pt>
          <cx:pt idx="37249">2000</cx:pt>
          <cx:pt idx="37250">2000</cx:pt>
          <cx:pt idx="37251">4900</cx:pt>
          <cx:pt idx="37252">3800</cx:pt>
          <cx:pt idx="37253">3600</cx:pt>
          <cx:pt idx="37254">3600</cx:pt>
          <cx:pt idx="37255">3700</cx:pt>
          <cx:pt idx="37256">3600</cx:pt>
          <cx:pt idx="37257">1900</cx:pt>
          <cx:pt idx="37258">2500</cx:pt>
          <cx:pt idx="37259">1900</cx:pt>
          <cx:pt idx="37260">3200</cx:pt>
          <cx:pt idx="37261">2400</cx:pt>
          <cx:pt idx="37262">3200</cx:pt>
          <cx:pt idx="37263">1100</cx:pt>
          <cx:pt idx="37264">1800</cx:pt>
          <cx:pt idx="37265">2400</cx:pt>
          <cx:pt idx="37266">1200</cx:pt>
          <cx:pt idx="37267">1200</cx:pt>
          <cx:pt idx="37268">900</cx:pt>
          <cx:pt idx="37269">1100</cx:pt>
          <cx:pt idx="37270">1200</cx:pt>
          <cx:pt idx="37271">400</cx:pt>
          <cx:pt idx="37272">11100</cx:pt>
          <cx:pt idx="37273">4600</cx:pt>
          <cx:pt idx="37274">1200</cx:pt>
          <cx:pt idx="37275">100</cx:pt>
          <cx:pt idx="37276">2200</cx:pt>
          <cx:pt idx="37277">1800</cx:pt>
          <cx:pt idx="37278">1300</cx:pt>
          <cx:pt idx="37279">1100</cx:pt>
          <cx:pt idx="37280">1100</cx:pt>
          <cx:pt idx="37281">1000</cx:pt>
          <cx:pt idx="37282">1400</cx:pt>
          <cx:pt idx="37283">500</cx:pt>
          <cx:pt idx="37284">1800</cx:pt>
          <cx:pt idx="37285">1400</cx:pt>
          <cx:pt idx="37286">1100</cx:pt>
          <cx:pt idx="37287">2200</cx:pt>
          <cx:pt idx="37288">1800</cx:pt>
          <cx:pt idx="37289">1900</cx:pt>
          <cx:pt idx="37290">1500</cx:pt>
          <cx:pt idx="37291">2200</cx:pt>
          <cx:pt idx="37292">1000</cx:pt>
          <cx:pt idx="37293">2000</cx:pt>
          <cx:pt idx="37294">2600</cx:pt>
          <cx:pt idx="37295">1900</cx:pt>
          <cx:pt idx="37296">1500</cx:pt>
          <cx:pt idx="37297">1700</cx:pt>
          <cx:pt idx="37298">1300</cx:pt>
          <cx:pt idx="37299">5000</cx:pt>
          <cx:pt idx="37300">5200</cx:pt>
          <cx:pt idx="37301">4400</cx:pt>
          <cx:pt idx="37302">4500</cx:pt>
          <cx:pt idx="37303">4900</cx:pt>
          <cx:pt idx="37304">4800</cx:pt>
          <cx:pt idx="37305">6100</cx:pt>
          <cx:pt idx="37306">4900</cx:pt>
          <cx:pt idx="37307">4400</cx:pt>
          <cx:pt idx="37308">4700</cx:pt>
          <cx:pt idx="37309">5600</cx:pt>
          <cx:pt idx="37310">600</cx:pt>
          <cx:pt idx="37311">1800</cx:pt>
          <cx:pt idx="37312">5200</cx:pt>
          <cx:pt idx="37313">2700</cx:pt>
          <cx:pt idx="37314">4000</cx:pt>
          <cx:pt idx="37315">6100</cx:pt>
          <cx:pt idx="37316">100</cx:pt>
          <cx:pt idx="37317">2500</cx:pt>
          <cx:pt idx="37318">3500</cx:pt>
          <cx:pt idx="37319">1500</cx:pt>
          <cx:pt idx="37320">2600</cx:pt>
          <cx:pt idx="37321">1800</cx:pt>
          <cx:pt idx="37322">2800</cx:pt>
          <cx:pt idx="37323">1800</cx:pt>
          <cx:pt idx="37324">4800</cx:pt>
          <cx:pt idx="37325">4500</cx:pt>
          <cx:pt idx="37326">4400</cx:pt>
          <cx:pt idx="37327">4000</cx:pt>
          <cx:pt idx="37328">3600</cx:pt>
          <cx:pt idx="37329">3700</cx:pt>
          <cx:pt idx="37330">4700</cx:pt>
          <cx:pt idx="37331">6400</cx:pt>
          <cx:pt idx="37332">6800</cx:pt>
          <cx:pt idx="37333">6100</cx:pt>
          <cx:pt idx="37334">7700</cx:pt>
          <cx:pt idx="37335">4100</cx:pt>
          <cx:pt idx="37336">5200</cx:pt>
          <cx:pt idx="37337">3900</cx:pt>
          <cx:pt idx="37338">3900</cx:pt>
          <cx:pt idx="37339">4500</cx:pt>
          <cx:pt idx="37340">4500</cx:pt>
          <cx:pt idx="37341">4300</cx:pt>
          <cx:pt idx="37342">3800</cx:pt>
          <cx:pt idx="37343">4100</cx:pt>
          <cx:pt idx="37344">4400</cx:pt>
          <cx:pt idx="37345">3600</cx:pt>
          <cx:pt idx="37346">3600</cx:pt>
          <cx:pt idx="37347">4300</cx:pt>
          <cx:pt idx="37348">2600</cx:pt>
          <cx:pt idx="37349">1000</cx:pt>
          <cx:pt idx="37350">1300</cx:pt>
          <cx:pt idx="37351">1900</cx:pt>
          <cx:pt idx="37352">1800</cx:pt>
          <cx:pt idx="37353">1200</cx:pt>
          <cx:pt idx="37354">1900</cx:pt>
          <cx:pt idx="37355">3000</cx:pt>
          <cx:pt idx="37356">2500</cx:pt>
          <cx:pt idx="37357">3000</cx:pt>
          <cx:pt idx="37358">2700</cx:pt>
          <cx:pt idx="37359">1900</cx:pt>
          <cx:pt idx="37360">1100</cx:pt>
          <cx:pt idx="37361">1900</cx:pt>
          <cx:pt idx="37362">2500</cx:pt>
          <cx:pt idx="37363">1400</cx:pt>
          <cx:pt idx="37364">1500</cx:pt>
          <cx:pt idx="37365">1800</cx:pt>
          <cx:pt idx="37366">1300</cx:pt>
          <cx:pt idx="37367">2000</cx:pt>
          <cx:pt idx="37368">2100</cx:pt>
          <cx:pt idx="37369">1600</cx:pt>
          <cx:pt idx="37370">1000</cx:pt>
          <cx:pt idx="37371">2700</cx:pt>
          <cx:pt idx="37372">4900</cx:pt>
          <cx:pt idx="37373">3600</cx:pt>
          <cx:pt idx="37374">3200</cx:pt>
          <cx:pt idx="37375">3100</cx:pt>
          <cx:pt idx="37376">2900</cx:pt>
          <cx:pt idx="37377">3900</cx:pt>
          <cx:pt idx="37378">3300</cx:pt>
          <cx:pt idx="37379">3900</cx:pt>
          <cx:pt idx="37380">4500</cx:pt>
          <cx:pt idx="37381">4300</cx:pt>
          <cx:pt idx="37382">3700</cx:pt>
          <cx:pt idx="37383">3000</cx:pt>
          <cx:pt idx="37384">2900</cx:pt>
          <cx:pt idx="37385">2700</cx:pt>
          <cx:pt idx="37386">4300</cx:pt>
          <cx:pt idx="37387">1000</cx:pt>
          <cx:pt idx="37388">3700</cx:pt>
          <cx:pt idx="37389">7800</cx:pt>
          <cx:pt idx="37390">4700</cx:pt>
          <cx:pt idx="37391">6500</cx:pt>
          <cx:pt idx="37392">7200</cx:pt>
          <cx:pt idx="37393">7900</cx:pt>
          <cx:pt idx="37394">3400</cx:pt>
          <cx:pt idx="37395">7300</cx:pt>
          <cx:pt idx="37396">0</cx:pt>
          <cx:pt idx="37397">0</cx:pt>
          <cx:pt idx="37398">0</cx:pt>
          <cx:pt idx="37399">0</cx:pt>
          <cx:pt idx="37400">0</cx:pt>
          <cx:pt idx="37401">0</cx:pt>
          <cx:pt idx="37402">0</cx:pt>
          <cx:pt idx="37403">0</cx:pt>
          <cx:pt idx="37404">0</cx:pt>
          <cx:pt idx="37405">100</cx:pt>
          <cx:pt idx="37406">3900</cx:pt>
          <cx:pt idx="37407">4100</cx:pt>
          <cx:pt idx="37408">2700</cx:pt>
          <cx:pt idx="37409">1500</cx:pt>
          <cx:pt idx="37410">2700</cx:pt>
          <cx:pt idx="37411">2800</cx:pt>
          <cx:pt idx="37412">2900</cx:pt>
          <cx:pt idx="37413">2200</cx:pt>
          <cx:pt idx="37414">2400</cx:pt>
          <cx:pt idx="37415">3400</cx:pt>
          <cx:pt idx="37416">4800</cx:pt>
          <cx:pt idx="37417">5000</cx:pt>
          <cx:pt idx="37418">1800</cx:pt>
          <cx:pt idx="37419">4200</cx:pt>
          <cx:pt idx="37420">19000</cx:pt>
          <cx:pt idx="37421">26300</cx:pt>
          <cx:pt idx="37422">700</cx:pt>
          <cx:pt idx="37423">14400</cx:pt>
          <cx:pt idx="37424">2000</cx:pt>
          <cx:pt idx="37425">2100</cx:pt>
          <cx:pt idx="37426">2700</cx:pt>
          <cx:pt idx="37427">1700</cx:pt>
          <cx:pt idx="37428">600</cx:pt>
          <cx:pt idx="37429">0</cx:pt>
          <cx:pt idx="37430">7700</cx:pt>
          <cx:pt idx="37431">0</cx:pt>
          <cx:pt idx="37432">100</cx:pt>
          <cx:pt idx="37433">700</cx:pt>
          <cx:pt idx="37434">0</cx:pt>
          <cx:pt idx="37435">100</cx:pt>
          <cx:pt idx="37436">0</cx:pt>
          <cx:pt idx="37437">100</cx:pt>
          <cx:pt idx="37438">100</cx:pt>
          <cx:pt idx="37439">100</cx:pt>
          <cx:pt idx="37440">100</cx:pt>
          <cx:pt idx="37441">300</cx:pt>
          <cx:pt idx="37442">5200</cx:pt>
          <cx:pt idx="37443">9200</cx:pt>
          <cx:pt idx="37444">8700</cx:pt>
          <cx:pt idx="37445">2000</cx:pt>
          <cx:pt idx="37446">300</cx:pt>
          <cx:pt idx="37447">6200</cx:pt>
          <cx:pt idx="37448">3800</cx:pt>
          <cx:pt idx="37449">6000</cx:pt>
          <cx:pt idx="37450">10900</cx:pt>
          <cx:pt idx="37451">4000</cx:pt>
          <cx:pt idx="37452">5700</cx:pt>
          <cx:pt idx="37453">3100</cx:pt>
          <cx:pt idx="37454">2700</cx:pt>
          <cx:pt idx="37455">2500</cx:pt>
          <cx:pt idx="37456">1700</cx:pt>
          <cx:pt idx="37457">2100</cx:pt>
          <cx:pt idx="37458">2700</cx:pt>
          <cx:pt idx="37459">2400</cx:pt>
          <cx:pt idx="37460">4600</cx:pt>
          <cx:pt idx="37461">700</cx:pt>
          <cx:pt idx="37462">1600</cx:pt>
          <cx:pt idx="37463">2600</cx:pt>
          <cx:pt idx="37464">2000</cx:pt>
          <cx:pt idx="37465">2400</cx:pt>
          <cx:pt idx="37466">3000</cx:pt>
          <cx:pt idx="37467">2800</cx:pt>
          <cx:pt idx="37468">2800</cx:pt>
          <cx:pt idx="37469">1600</cx:pt>
          <cx:pt idx="37470">2800</cx:pt>
          <cx:pt idx="37471">3200</cx:pt>
          <cx:pt idx="37472">3500</cx:pt>
          <cx:pt idx="37473">4500</cx:pt>
          <cx:pt idx="37474">4800</cx:pt>
          <cx:pt idx="37475">3300</cx:pt>
          <cx:pt idx="37476">2300</cx:pt>
          <cx:pt idx="37477">2600</cx:pt>
          <cx:pt idx="37478">6100</cx:pt>
          <cx:pt idx="37479">5200</cx:pt>
          <cx:pt idx="37480">4500</cx:pt>
          <cx:pt idx="37481">6000</cx:pt>
          <cx:pt idx="37482">4300</cx:pt>
          <cx:pt idx="37483">6200</cx:pt>
          <cx:pt idx="37484">6200</cx:pt>
          <cx:pt idx="37485">5700</cx:pt>
          <cx:pt idx="37486">5800</cx:pt>
          <cx:pt idx="37487">4900</cx:pt>
          <cx:pt idx="37488">4400</cx:pt>
          <cx:pt idx="37489">4200</cx:pt>
          <cx:pt idx="37490">3300</cx:pt>
          <cx:pt idx="37491">1000</cx:pt>
          <cx:pt idx="37492">2800</cx:pt>
          <cx:pt idx="37493">2900</cx:pt>
          <cx:pt idx="37494">2400</cx:pt>
          <cx:pt idx="37495">3300</cx:pt>
          <cx:pt idx="37496">3300</cx:pt>
          <cx:pt idx="37497">6800</cx:pt>
          <cx:pt idx="37498">400</cx:pt>
          <cx:pt idx="37499">4800</cx:pt>
          <cx:pt idx="37500">5000</cx:pt>
          <cx:pt idx="37501">5700</cx:pt>
          <cx:pt idx="37502">300</cx:pt>
          <cx:pt idx="37503">0</cx:pt>
          <cx:pt idx="37504">1400</cx:pt>
          <cx:pt idx="37505">1300</cx:pt>
          <cx:pt idx="37506">2700</cx:pt>
          <cx:pt idx="37507">3000</cx:pt>
          <cx:pt idx="37508">2000</cx:pt>
          <cx:pt idx="37509">3000</cx:pt>
          <cx:pt idx="37510">3100</cx:pt>
          <cx:pt idx="37511">3100</cx:pt>
          <cx:pt idx="37512">2200</cx:pt>
          <cx:pt idx="37513">2100</cx:pt>
          <cx:pt idx="37514">2200</cx:pt>
          <cx:pt idx="37515">300</cx:pt>
          <cx:pt idx="37516">0</cx:pt>
          <cx:pt idx="37517">200</cx:pt>
          <cx:pt idx="37518">7000</cx:pt>
          <cx:pt idx="37519">3200</cx:pt>
          <cx:pt idx="37520">4000</cx:pt>
          <cx:pt idx="37521">4300</cx:pt>
          <cx:pt idx="37522">4500</cx:pt>
          <cx:pt idx="37523">4300</cx:pt>
          <cx:pt idx="37524">2500</cx:pt>
          <cx:pt idx="37525">3900</cx:pt>
          <cx:pt idx="37526">6500</cx:pt>
          <cx:pt idx="37527">4000</cx:pt>
          <cx:pt idx="37528">4100</cx:pt>
          <cx:pt idx="37529">2300</cx:pt>
          <cx:pt idx="37530">2900</cx:pt>
          <cx:pt idx="37531">4100</cx:pt>
          <cx:pt idx="37532">4400</cx:pt>
          <cx:pt idx="37533">4300</cx:pt>
          <cx:pt idx="37534">2600</cx:pt>
          <cx:pt idx="37535">3100</cx:pt>
          <cx:pt idx="37536">2500</cx:pt>
          <cx:pt idx="37537">3200</cx:pt>
          <cx:pt idx="37538">2500</cx:pt>
          <cx:pt idx="37539">2800</cx:pt>
          <cx:pt idx="37540">2700</cx:pt>
          <cx:pt idx="37541">1800</cx:pt>
          <cx:pt idx="37542">1500</cx:pt>
          <cx:pt idx="37543">1500</cx:pt>
          <cx:pt idx="37544">1700</cx:pt>
          <cx:pt idx="37545">1600</cx:pt>
          <cx:pt idx="37546">1400</cx:pt>
          <cx:pt idx="37547">1400</cx:pt>
          <cx:pt idx="37548">1500</cx:pt>
          <cx:pt idx="37549">2200</cx:pt>
          <cx:pt idx="37550">1400</cx:pt>
          <cx:pt idx="37551">1500</cx:pt>
          <cx:pt idx="37552">5400</cx:pt>
          <cx:pt idx="37553">8400</cx:pt>
          <cx:pt idx="37554">7000</cx:pt>
          <cx:pt idx="37555">7300</cx:pt>
          <cx:pt idx="37556">3000</cx:pt>
          <cx:pt idx="37557">4900</cx:pt>
          <cx:pt idx="37558">6600</cx:pt>
          <cx:pt idx="37559">6700</cx:pt>
          <cx:pt idx="37560">6700</cx:pt>
          <cx:pt idx="37561">5500</cx:pt>
          <cx:pt idx="37562">6400</cx:pt>
          <cx:pt idx="37563">6000</cx:pt>
          <cx:pt idx="37564">3300</cx:pt>
          <cx:pt idx="37565">1700</cx:pt>
          <cx:pt idx="37566">4300</cx:pt>
          <cx:pt idx="37567">2000</cx:pt>
          <cx:pt idx="37568">3100</cx:pt>
          <cx:pt idx="37569">2900</cx:pt>
          <cx:pt idx="37570">2800</cx:pt>
          <cx:pt idx="37571">4200</cx:pt>
          <cx:pt idx="37572">3500</cx:pt>
          <cx:pt idx="37573">2900</cx:pt>
          <cx:pt idx="37574">4300</cx:pt>
          <cx:pt idx="37575">6200</cx:pt>
          <cx:pt idx="37576">13500</cx:pt>
          <cx:pt idx="37577">6800</cx:pt>
          <cx:pt idx="37578">7000</cx:pt>
          <cx:pt idx="37579">6400</cx:pt>
          <cx:pt idx="37580">6200</cx:pt>
          <cx:pt idx="37581">5200</cx:pt>
          <cx:pt idx="37582">5800</cx:pt>
          <cx:pt idx="37583">7100</cx:pt>
          <cx:pt idx="37584">8600</cx:pt>
          <cx:pt idx="37585">4100</cx:pt>
          <cx:pt idx="37586">9600</cx:pt>
          <cx:pt idx="37587">11400</cx:pt>
          <cx:pt idx="37588">5700</cx:pt>
          <cx:pt idx="37589">7200</cx:pt>
          <cx:pt idx="37590">5600</cx:pt>
          <cx:pt idx="37591">6300</cx:pt>
          <cx:pt idx="37592">5000</cx:pt>
          <cx:pt idx="37593">5000</cx:pt>
          <cx:pt idx="37594">5100</cx:pt>
          <cx:pt idx="37595">6800</cx:pt>
          <cx:pt idx="37596">4300</cx:pt>
          <cx:pt idx="37597">4800</cx:pt>
          <cx:pt idx="37598">3100</cx:pt>
          <cx:pt idx="37599">3100</cx:pt>
          <cx:pt idx="37600">500</cx:pt>
          <cx:pt idx="37601">0</cx:pt>
          <cx:pt idx="37602">300</cx:pt>
          <cx:pt idx="37603">300</cx:pt>
          <cx:pt idx="37604">400</cx:pt>
          <cx:pt idx="37605">200</cx:pt>
          <cx:pt idx="37606">400</cx:pt>
          <cx:pt idx="37607">600</cx:pt>
          <cx:pt idx="37608">500</cx:pt>
          <cx:pt idx="37609">400</cx:pt>
          <cx:pt idx="37610">400</cx:pt>
          <cx:pt idx="37611">400</cx:pt>
          <cx:pt idx="37612">13200</cx:pt>
          <cx:pt idx="37613">14300</cx:pt>
          <cx:pt idx="37614">10200</cx:pt>
          <cx:pt idx="37615">5800</cx:pt>
          <cx:pt idx="37616">13900</cx:pt>
          <cx:pt idx="37617">4200</cx:pt>
          <cx:pt idx="37618">4000</cx:pt>
          <cx:pt idx="37619">3200</cx:pt>
          <cx:pt idx="37620">4000</cx:pt>
          <cx:pt idx="37621">3000</cx:pt>
          <cx:pt idx="37622">1000</cx:pt>
          <cx:pt idx="37623">0</cx:pt>
          <cx:pt idx="37624">2600</cx:pt>
          <cx:pt idx="37625">4000</cx:pt>
          <cx:pt idx="37626">2500</cx:pt>
          <cx:pt idx="37627">2800</cx:pt>
          <cx:pt idx="37628">3300</cx:pt>
          <cx:pt idx="37629">2200</cx:pt>
          <cx:pt idx="37630">1600</cx:pt>
          <cx:pt idx="37631">2200</cx:pt>
          <cx:pt idx="37632">2500</cx:pt>
          <cx:pt idx="37633">2800</cx:pt>
          <cx:pt idx="37634">2400</cx:pt>
          <cx:pt idx="37635">4400</cx:pt>
          <cx:pt idx="37636">1900</cx:pt>
          <cx:pt idx="37637">3600</cx:pt>
          <cx:pt idx="37638">3000</cx:pt>
          <cx:pt idx="37639">1500</cx:pt>
          <cx:pt idx="37640">500</cx:pt>
          <cx:pt idx="37641">100</cx:pt>
          <cx:pt idx="37642">0</cx:pt>
          <cx:pt idx="37643">100</cx:pt>
          <cx:pt idx="37644">200</cx:pt>
          <cx:pt idx="37645">0</cx:pt>
          <cx:pt idx="37646">200</cx:pt>
          <cx:pt idx="37647">17300</cx:pt>
          <cx:pt idx="37648">15700</cx:pt>
          <cx:pt idx="37649">6700</cx:pt>
          <cx:pt idx="37650">7700</cx:pt>
          <cx:pt idx="37651">6500</cx:pt>
          <cx:pt idx="37652">8600</cx:pt>
          <cx:pt idx="37653">4200</cx:pt>
          <cx:pt idx="37654">5000</cx:pt>
          <cx:pt idx="37655">6300</cx:pt>
          <cx:pt idx="37656">4900</cx:pt>
          <cx:pt idx="37657">18500</cx:pt>
          <cx:pt idx="37658">9500</cx:pt>
          <cx:pt idx="37659">1000</cx:pt>
          <cx:pt idx="37660">1100</cx:pt>
          <cx:pt idx="37661">1100</cx:pt>
          <cx:pt idx="37662">1100</cx:pt>
          <cx:pt idx="37663">1400</cx:pt>
          <cx:pt idx="37664">1200</cx:pt>
          <cx:pt idx="37665">1300</cx:pt>
          <cx:pt idx="37666">1400</cx:pt>
          <cx:pt idx="37667">400</cx:pt>
          <cx:pt idx="37668">500</cx:pt>
          <cx:pt idx="37669">1400</cx:pt>
          <cx:pt idx="37670">1100</cx:pt>
          <cx:pt idx="37671">5000</cx:pt>
          <cx:pt idx="37672">4600</cx:pt>
          <cx:pt idx="37673">5000</cx:pt>
          <cx:pt idx="37674">4600</cx:pt>
          <cx:pt idx="37675">2300</cx:pt>
          <cx:pt idx="37676">2700</cx:pt>
          <cx:pt idx="37677">4100</cx:pt>
          <cx:pt idx="37678">4200</cx:pt>
          <cx:pt idx="37679">6700</cx:pt>
          <cx:pt idx="37680">5100</cx:pt>
          <cx:pt idx="37681">4100</cx:pt>
          <cx:pt idx="37682">5700</cx:pt>
          <cx:pt idx="37683">1900</cx:pt>
          <cx:pt idx="37684">1800</cx:pt>
          <cx:pt idx="37685">2700</cx:pt>
          <cx:pt idx="37686">1700</cx:pt>
          <cx:pt idx="37687">3600</cx:pt>
          <cx:pt idx="37688">600</cx:pt>
          <cx:pt idx="37689">2200</cx:pt>
          <cx:pt idx="37690">1100</cx:pt>
          <cx:pt idx="37691">2200</cx:pt>
          <cx:pt idx="37692">2300</cx:pt>
          <cx:pt idx="37693">700</cx:pt>
          <cx:pt idx="37694">0</cx:pt>
          <cx:pt idx="37695">3600</cx:pt>
          <cx:pt idx="37696">3100</cx:pt>
          <cx:pt idx="37697">4900</cx:pt>
          <cx:pt idx="37698">4200</cx:pt>
          <cx:pt idx="37699">3200</cx:pt>
          <cx:pt idx="37700">3100</cx:pt>
          <cx:pt idx="37701">3900</cx:pt>
          <cx:pt idx="37702">3600</cx:pt>
          <cx:pt idx="37703">6200</cx:pt>
          <cx:pt idx="37704">3200</cx:pt>
          <cx:pt idx="37705">2700</cx:pt>
          <cx:pt idx="37706">3600</cx:pt>
          <cx:pt idx="37707">1300</cx:pt>
          <cx:pt idx="37708">1600</cx:pt>
          <cx:pt idx="37709">1500</cx:pt>
          <cx:pt idx="37710">2100</cx:pt>
          <cx:pt idx="37711">2300</cx:pt>
          <cx:pt idx="37712">5500</cx:pt>
          <cx:pt idx="37713">3700</cx:pt>
          <cx:pt idx="37714">3900</cx:pt>
          <cx:pt idx="37715">17200</cx:pt>
          <cx:pt idx="37716">35400</cx:pt>
          <cx:pt idx="37717">3800</cx:pt>
          <cx:pt idx="37718">2500</cx:pt>
          <cx:pt idx="37719">2800</cx:pt>
          <cx:pt idx="37720">2900</cx:pt>
          <cx:pt idx="37721">2100</cx:pt>
          <cx:pt idx="37722">2700</cx:pt>
          <cx:pt idx="37723">2400</cx:pt>
          <cx:pt idx="37724">2300</cx:pt>
          <cx:pt idx="37725">2500</cx:pt>
          <cx:pt idx="37726">2300</cx:pt>
          <cx:pt idx="37727">2900</cx:pt>
          <cx:pt idx="37728">2900</cx:pt>
          <cx:pt idx="37729">3900</cx:pt>
          <cx:pt idx="37730">3600</cx:pt>
          <cx:pt idx="37731">3900</cx:pt>
          <cx:pt idx="37732">4100</cx:pt>
          <cx:pt idx="37733">1400</cx:pt>
          <cx:pt idx="37734">2600</cx:pt>
          <cx:pt idx="37735">3000</cx:pt>
          <cx:pt idx="37736">3200</cx:pt>
          <cx:pt idx="37737">3300</cx:pt>
          <cx:pt idx="37738">3400</cx:pt>
          <cx:pt idx="37739">2600</cx:pt>
          <cx:pt idx="37740">3200</cx:pt>
          <cx:pt idx="37741">4100</cx:pt>
          <cx:pt idx="37742">3400</cx:pt>
          <cx:pt idx="37743">2700</cx:pt>
          <cx:pt idx="37744">2900</cx:pt>
          <cx:pt idx="37745">1700</cx:pt>
          <cx:pt idx="37746">2900</cx:pt>
          <cx:pt idx="37747">2100</cx:pt>
          <cx:pt idx="37748">2700</cx:pt>
          <cx:pt idx="37749">400</cx:pt>
          <cx:pt idx="37750">4400</cx:pt>
          <cx:pt idx="37751">1700</cx:pt>
          <cx:pt idx="37752">2800</cx:pt>
          <cx:pt idx="37753">1900</cx:pt>
          <cx:pt idx="37754">4100</cx:pt>
          <cx:pt idx="37755">500</cx:pt>
          <cx:pt idx="37756">800</cx:pt>
          <cx:pt idx="37757">900</cx:pt>
          <cx:pt idx="37758">2400</cx:pt>
          <cx:pt idx="37759">3500</cx:pt>
          <cx:pt idx="37760">2300</cx:pt>
          <cx:pt idx="37761">2000</cx:pt>
          <cx:pt idx="37762">5300</cx:pt>
          <cx:pt idx="37763">7400</cx:pt>
          <cx:pt idx="37764">5300</cx:pt>
          <cx:pt idx="37765">6100</cx:pt>
          <cx:pt idx="37766">5200</cx:pt>
          <cx:pt idx="37767">5900</cx:pt>
          <cx:pt idx="37768">8000</cx:pt>
          <cx:pt idx="37769">6300</cx:pt>
          <cx:pt idx="37770">5500</cx:pt>
          <cx:pt idx="37771">4900</cx:pt>
          <cx:pt idx="37772">5400</cx:pt>
          <cx:pt idx="37773">2400</cx:pt>
          <cx:pt idx="37774">2300</cx:pt>
          <cx:pt idx="37775">2500</cx:pt>
          <cx:pt idx="37776">3600</cx:pt>
          <cx:pt idx="37777">2700</cx:pt>
          <cx:pt idx="37778">2300</cx:pt>
          <cx:pt idx="37779">2800</cx:pt>
          <cx:pt idx="37780">2200</cx:pt>
          <cx:pt idx="37781">2600</cx:pt>
          <cx:pt idx="37782">3100</cx:pt>
          <cx:pt idx="37783">3100</cx:pt>
          <cx:pt idx="37784">3500</cx:pt>
          <cx:pt idx="37785">1300</cx:pt>
          <cx:pt idx="37786">1800</cx:pt>
          <cx:pt idx="37787">1300</cx:pt>
          <cx:pt idx="37788">1000</cx:pt>
          <cx:pt idx="37789">1500</cx:pt>
          <cx:pt idx="37790">900</cx:pt>
          <cx:pt idx="37791">1100</cx:pt>
          <cx:pt idx="37792">900</cx:pt>
          <cx:pt idx="37793">1100</cx:pt>
          <cx:pt idx="37794">900</cx:pt>
          <cx:pt idx="37795">800</cx:pt>
          <cx:pt idx="37796">1100</cx:pt>
          <cx:pt idx="37797">3400</cx:pt>
          <cx:pt idx="37798">5400</cx:pt>
          <cx:pt idx="37799">4900</cx:pt>
          <cx:pt idx="37800">5100</cx:pt>
          <cx:pt idx="37801">10800</cx:pt>
          <cx:pt idx="37802">9400</cx:pt>
          <cx:pt idx="37803">3600</cx:pt>
          <cx:pt idx="37804">3700</cx:pt>
          <cx:pt idx="37805">3900</cx:pt>
          <cx:pt idx="37806">3300</cx:pt>
          <cx:pt idx="37807">2600</cx:pt>
          <cx:pt idx="37808">4000</cx:pt>
          <cx:pt idx="37809">3800</cx:pt>
          <cx:pt idx="37810">4200</cx:pt>
          <cx:pt idx="37811">3100</cx:pt>
          <cx:pt idx="37812">3900</cx:pt>
          <cx:pt idx="37813">3400</cx:pt>
          <cx:pt idx="37814">4000</cx:pt>
          <cx:pt idx="37815">3200</cx:pt>
          <cx:pt idx="37816">4000</cx:pt>
          <cx:pt idx="37817">4400</cx:pt>
          <cx:pt idx="37818">4600</cx:pt>
          <cx:pt idx="37819">3800</cx:pt>
          <cx:pt idx="37820">4800</cx:pt>
          <cx:pt idx="37821">2600</cx:pt>
          <cx:pt idx="37822">3100</cx:pt>
          <cx:pt idx="37823">3300</cx:pt>
          <cx:pt idx="37824">5100</cx:pt>
          <cx:pt idx="37825">3700</cx:pt>
          <cx:pt idx="37826">3600</cx:pt>
          <cx:pt idx="37827">2100</cx:pt>
          <cx:pt idx="37828">3200</cx:pt>
          <cx:pt idx="37829">4300</cx:pt>
          <cx:pt idx="37830">2800</cx:pt>
          <cx:pt idx="37831">2900</cx:pt>
          <cx:pt idx="37832">2600</cx:pt>
          <cx:pt idx="37833">4600</cx:pt>
          <cx:pt idx="37834">4200</cx:pt>
          <cx:pt idx="37835">2700</cx:pt>
          <cx:pt idx="37836">3500</cx:pt>
          <cx:pt idx="37837">4200</cx:pt>
          <cx:pt idx="37838">4100</cx:pt>
          <cx:pt idx="37839">2400</cx:pt>
          <cx:pt idx="37840">3900</cx:pt>
          <cx:pt idx="37841">4400</cx:pt>
          <cx:pt idx="37842">3000</cx:pt>
          <cx:pt idx="37843">3800</cx:pt>
          <cx:pt idx="37844">3600</cx:pt>
          <cx:pt idx="37845">800</cx:pt>
          <cx:pt idx="37846">1100</cx:pt>
          <cx:pt idx="37847">100</cx:pt>
          <cx:pt idx="37848">200</cx:pt>
          <cx:pt idx="37849">200</cx:pt>
          <cx:pt idx="37850">500</cx:pt>
          <cx:pt idx="37851">600</cx:pt>
          <cx:pt idx="37852">100</cx:pt>
          <cx:pt idx="37853">500</cx:pt>
          <cx:pt idx="37854">1100</cx:pt>
          <cx:pt idx="37855">800</cx:pt>
          <cx:pt idx="37856">800</cx:pt>
          <cx:pt idx="37857">500</cx:pt>
          <cx:pt idx="37858">400</cx:pt>
          <cx:pt idx="37859">700</cx:pt>
          <cx:pt idx="37860">200</cx:pt>
          <cx:pt idx="37861">500</cx:pt>
          <cx:pt idx="37862">300</cx:pt>
          <cx:pt idx="37863">400</cx:pt>
          <cx:pt idx="37864">300</cx:pt>
          <cx:pt idx="37865">200</cx:pt>
          <cx:pt idx="37866">300</cx:pt>
          <cx:pt idx="37867">300</cx:pt>
          <cx:pt idx="37868">300</cx:pt>
          <cx:pt idx="37869">1000</cx:pt>
          <cx:pt idx="37870">500</cx:pt>
          <cx:pt idx="37871">1400</cx:pt>
          <cx:pt idx="37872">1200</cx:pt>
          <cx:pt idx="37873">700</cx:pt>
          <cx:pt idx="37874">700</cx:pt>
          <cx:pt idx="37875">700</cx:pt>
          <cx:pt idx="37876">700</cx:pt>
          <cx:pt idx="37877">600</cx:pt>
          <cx:pt idx="37878">900</cx:pt>
          <cx:pt idx="37879">700</cx:pt>
          <cx:pt idx="37880">700</cx:pt>
          <cx:pt idx="37881">1000</cx:pt>
          <cx:pt idx="37882">1200</cx:pt>
          <cx:pt idx="37883">2400</cx:pt>
          <cx:pt idx="37884">2300</cx:pt>
          <cx:pt idx="37885">2700</cx:pt>
          <cx:pt idx="37886">1600</cx:pt>
          <cx:pt idx="37887">2000</cx:pt>
          <cx:pt idx="37888">2300</cx:pt>
          <cx:pt idx="37889">1800</cx:pt>
          <cx:pt idx="37890">1900</cx:pt>
          <cx:pt idx="37891">2400</cx:pt>
          <cx:pt idx="37892">2100</cx:pt>
          <cx:pt idx="37893">5100</cx:pt>
          <cx:pt idx="37894">4800</cx:pt>
          <cx:pt idx="37895">4500</cx:pt>
          <cx:pt idx="37896">3500</cx:pt>
          <cx:pt idx="37897">5000</cx:pt>
          <cx:pt idx="37898">2300</cx:pt>
          <cx:pt idx="37899">2500</cx:pt>
          <cx:pt idx="37900">4300</cx:pt>
          <cx:pt idx="37901">5100</cx:pt>
          <cx:pt idx="37902">1600</cx:pt>
          <cx:pt idx="37903">6700</cx:pt>
          <cx:pt idx="37904">7400</cx:pt>
          <cx:pt idx="37905">3500</cx:pt>
          <cx:pt idx="37906">5800</cx:pt>
          <cx:pt idx="37907">8800</cx:pt>
          <cx:pt idx="37908">6800</cx:pt>
          <cx:pt idx="37909">5100</cx:pt>
          <cx:pt idx="37910">4800</cx:pt>
          <cx:pt idx="37911">4100</cx:pt>
          <cx:pt idx="37912">4900</cx:pt>
          <cx:pt idx="37913">6000</cx:pt>
          <cx:pt idx="37914">5200</cx:pt>
          <cx:pt idx="37915">5700</cx:pt>
          <cx:pt idx="37916">6300</cx:pt>
          <cx:pt idx="37917">7100</cx:pt>
          <cx:pt idx="37918">1000</cx:pt>
          <cx:pt idx="37919">1200</cx:pt>
          <cx:pt idx="37920">1200</cx:pt>
          <cx:pt idx="37921">900</cx:pt>
          <cx:pt idx="37922">900</cx:pt>
          <cx:pt idx="37923">1300</cx:pt>
          <cx:pt idx="37924">1500</cx:pt>
          <cx:pt idx="37925">1000</cx:pt>
          <cx:pt idx="37926">600</cx:pt>
          <cx:pt idx="37927">1200</cx:pt>
          <cx:pt idx="37928">800</cx:pt>
          <cx:pt idx="37929">1300</cx:pt>
          <cx:pt idx="37930">3600</cx:pt>
          <cx:pt idx="37931">3500</cx:pt>
          <cx:pt idx="37932">4800</cx:pt>
          <cx:pt idx="37933">5200</cx:pt>
          <cx:pt idx="37934">4900</cx:pt>
          <cx:pt idx="37935">4300</cx:pt>
          <cx:pt idx="37936">4200</cx:pt>
          <cx:pt idx="37937">5000</cx:pt>
          <cx:pt idx="37938">2400</cx:pt>
          <cx:pt idx="37939">3900</cx:pt>
          <cx:pt idx="37940">3000</cx:pt>
          <cx:pt idx="37941">3800</cx:pt>
          <cx:pt idx="37942">4100</cx:pt>
          <cx:pt idx="37943">7700</cx:pt>
          <cx:pt idx="37944">5300</cx:pt>
          <cx:pt idx="37945">4800</cx:pt>
          <cx:pt idx="37946">5100</cx:pt>
          <cx:pt idx="37947">5500</cx:pt>
          <cx:pt idx="37948">5600</cx:pt>
          <cx:pt idx="37949">6500</cx:pt>
          <cx:pt idx="37950">5600</cx:pt>
          <cx:pt idx="37951">5000</cx:pt>
          <cx:pt idx="37952">4800</cx:pt>
          <cx:pt idx="37953">5300</cx:pt>
          <cx:pt idx="37954">3400</cx:pt>
          <cx:pt idx="37955">1700</cx:pt>
          <cx:pt idx="37956">1200</cx:pt>
          <cx:pt idx="37957">1000</cx:pt>
          <cx:pt idx="37958">1000</cx:pt>
          <cx:pt idx="37959">600</cx:pt>
          <cx:pt idx="37960">1300</cx:pt>
          <cx:pt idx="37961">1100</cx:pt>
          <cx:pt idx="37962">1200</cx:pt>
          <cx:pt idx="37963">1300</cx:pt>
          <cx:pt idx="37964">1200</cx:pt>
          <cx:pt idx="37965">1500</cx:pt>
          <cx:pt idx="37966">2100</cx:pt>
          <cx:pt idx="37967">2500</cx:pt>
          <cx:pt idx="37968">2700</cx:pt>
          <cx:pt idx="37969">2600</cx:pt>
          <cx:pt idx="37970">3100</cx:pt>
          <cx:pt idx="37971">2400</cx:pt>
          <cx:pt idx="37972">2300</cx:pt>
          <cx:pt idx="37973">2300</cx:pt>
          <cx:pt idx="37974">2600</cx:pt>
          <cx:pt idx="37975">2800</cx:pt>
          <cx:pt idx="37976">2300</cx:pt>
          <cx:pt idx="37977">1200</cx:pt>
          <cx:pt idx="37978">0</cx:pt>
          <cx:pt idx="37979">5100</cx:pt>
          <cx:pt idx="37980">5400</cx:pt>
          <cx:pt idx="37981">4000</cx:pt>
          <cx:pt idx="37982">1100</cx:pt>
          <cx:pt idx="37983">1500</cx:pt>
          <cx:pt idx="37984">1800</cx:pt>
          <cx:pt idx="37985">3800</cx:pt>
          <cx:pt idx="37986">3400</cx:pt>
          <cx:pt idx="37987">3200</cx:pt>
          <cx:pt idx="37988">4300</cx:pt>
          <cx:pt idx="37989">3100</cx:pt>
          <cx:pt idx="37990">4700</cx:pt>
          <cx:pt idx="37991">700</cx:pt>
          <cx:pt idx="37992">0</cx:pt>
          <cx:pt idx="37993">900</cx:pt>
          <cx:pt idx="37994">1100</cx:pt>
          <cx:pt idx="37995">1700</cx:pt>
          <cx:pt idx="37996">2300</cx:pt>
          <cx:pt idx="37997">2400</cx:pt>
          <cx:pt idx="37998">300</cx:pt>
          <cx:pt idx="37999">1000</cx:pt>
          <cx:pt idx="38000">1000</cx:pt>
          <cx:pt idx="38001">800</cx:pt>
          <cx:pt idx="38002">1100</cx:pt>
          <cx:pt idx="38003">800</cx:pt>
          <cx:pt idx="38004">900</cx:pt>
          <cx:pt idx="38005">600</cx:pt>
          <cx:pt idx="38006">700</cx:pt>
          <cx:pt idx="38007">900</cx:pt>
          <cx:pt idx="38008">600</cx:pt>
          <cx:pt idx="38009">1300</cx:pt>
          <cx:pt idx="38010">1400</cx:pt>
          <cx:pt idx="38011">1000</cx:pt>
          <cx:pt idx="38012">1000</cx:pt>
          <cx:pt idx="38013">700</cx:pt>
          <cx:pt idx="38014">1600</cx:pt>
          <cx:pt idx="38015">4800</cx:pt>
          <cx:pt idx="38016">5600</cx:pt>
          <cx:pt idx="38017">4700</cx:pt>
          <cx:pt idx="38018">5100</cx:pt>
          <cx:pt idx="38019">4300</cx:pt>
          <cx:pt idx="38020">4700</cx:pt>
          <cx:pt idx="38021">5900</cx:pt>
          <cx:pt idx="38022">4000</cx:pt>
          <cx:pt idx="38023">4100</cx:pt>
          <cx:pt idx="38024">4200</cx:pt>
          <cx:pt idx="38025">3000</cx:pt>
          <cx:pt idx="38026">3600</cx:pt>
          <cx:pt idx="38027">1800</cx:pt>
          <cx:pt idx="38028">1000</cx:pt>
          <cx:pt idx="38029">2000</cx:pt>
          <cx:pt idx="38030">2800</cx:pt>
          <cx:pt idx="38031">3900</cx:pt>
          <cx:pt idx="38032">3200</cx:pt>
          <cx:pt idx="38033">2300</cx:pt>
          <cx:pt idx="38034">3000</cx:pt>
          <cx:pt idx="38035">3000</cx:pt>
          <cx:pt idx="38036">3000</cx:pt>
          <cx:pt idx="38037">2100</cx:pt>
          <cx:pt idx="38038">3000</cx:pt>
          <cx:pt idx="38039">0</cx:pt>
          <cx:pt idx="38040">0</cx:pt>
          <cx:pt idx="38041">0</cx:pt>
          <cx:pt idx="38042">500</cx:pt>
          <cx:pt idx="38043">0</cx:pt>
          <cx:pt idx="38044">300</cx:pt>
          <cx:pt idx="38045">600</cx:pt>
          <cx:pt idx="38046">1100</cx:pt>
          <cx:pt idx="38047">2100</cx:pt>
          <cx:pt idx="38048">3300</cx:pt>
          <cx:pt idx="38049">2800</cx:pt>
          <cx:pt idx="38050">2700</cx:pt>
          <cx:pt idx="38051">6800</cx:pt>
          <cx:pt idx="38052">4500</cx:pt>
          <cx:pt idx="38053">4100</cx:pt>
          <cx:pt idx="38054">5500</cx:pt>
          <cx:pt idx="38055">2400</cx:pt>
          <cx:pt idx="38056">2000</cx:pt>
          <cx:pt idx="38057">2700</cx:pt>
          <cx:pt idx="38058">1800</cx:pt>
          <cx:pt idx="38059">3000</cx:pt>
          <cx:pt idx="38060">4500</cx:pt>
          <cx:pt idx="38061">1400</cx:pt>
          <cx:pt idx="38062">600</cx:pt>
          <cx:pt idx="38063">3400</cx:pt>
          <cx:pt idx="38064">4000</cx:pt>
          <cx:pt idx="38065">2900</cx:pt>
          <cx:pt idx="38066">4100</cx:pt>
          <cx:pt idx="38067">4700</cx:pt>
          <cx:pt idx="38068">4300</cx:pt>
          <cx:pt idx="38069">5900</cx:pt>
          <cx:pt idx="38070">4600</cx:pt>
          <cx:pt idx="38071">3900</cx:pt>
          <cx:pt idx="38072">6400</cx:pt>
          <cx:pt idx="38073">6600</cx:pt>
          <cx:pt idx="38074">5600</cx:pt>
          <cx:pt idx="38075">3600</cx:pt>
          <cx:pt idx="38076">3400</cx:pt>
          <cx:pt idx="38077">2200</cx:pt>
          <cx:pt idx="38078">4000</cx:pt>
          <cx:pt idx="38079">3500</cx:pt>
          <cx:pt idx="38080">3900</cx:pt>
          <cx:pt idx="38081">2000</cx:pt>
          <cx:pt idx="38082">3000</cx:pt>
          <cx:pt idx="38083">4000</cx:pt>
          <cx:pt idx="38084">4200</cx:pt>
          <cx:pt idx="38085">4100</cx:pt>
          <cx:pt idx="38086">3200</cx:pt>
          <cx:pt idx="38087">1500</cx:pt>
          <cx:pt idx="38088">2000</cx:pt>
          <cx:pt idx="38089">2000</cx:pt>
          <cx:pt idx="38090">3300</cx:pt>
          <cx:pt idx="38091">1800</cx:pt>
          <cx:pt idx="38092">1700</cx:pt>
          <cx:pt idx="38093">1900</cx:pt>
          <cx:pt idx="38094">2100</cx:pt>
          <cx:pt idx="38095">1700</cx:pt>
          <cx:pt idx="38096">3000</cx:pt>
          <cx:pt idx="38097">1800</cx:pt>
          <cx:pt idx="38098">1800</cx:pt>
          <cx:pt idx="38099">1900</cx:pt>
          <cx:pt idx="38100">1500</cx:pt>
          <cx:pt idx="38101">1600</cx:pt>
          <cx:pt idx="38102">200</cx:pt>
          <cx:pt idx="38103">2200</cx:pt>
          <cx:pt idx="38104">4200</cx:pt>
          <cx:pt idx="38105">4200</cx:pt>
          <cx:pt idx="38106">6600</cx:pt>
          <cx:pt idx="38107">3100</cx:pt>
          <cx:pt idx="38108">5000</cx:pt>
          <cx:pt idx="38109">3300</cx:pt>
          <cx:pt idx="38110">4500</cx:pt>
          <cx:pt idx="38111">15000</cx:pt>
          <cx:pt idx="38112">20600</cx:pt>
          <cx:pt idx="38113">7700</cx:pt>
          <cx:pt idx="38114">7700</cx:pt>
          <cx:pt idx="38115">7600</cx:pt>
          <cx:pt idx="38116">7600</cx:pt>
          <cx:pt idx="38117">7800</cx:pt>
          <cx:pt idx="38118">8000</cx:pt>
          <cx:pt idx="38119">7100</cx:pt>
          <cx:pt idx="38120">5700</cx:pt>
          <cx:pt idx="38121">5400</cx:pt>
          <cx:pt idx="38122">4800</cx:pt>
          <cx:pt idx="38123">2500</cx:pt>
          <cx:pt idx="38124">3100</cx:pt>
          <cx:pt idx="38125">2800</cx:pt>
          <cx:pt idx="38126">2400</cx:pt>
          <cx:pt idx="38127">2200</cx:pt>
          <cx:pt idx="38128">2200</cx:pt>
          <cx:pt idx="38129">2400</cx:pt>
          <cx:pt idx="38130">2500</cx:pt>
          <cx:pt idx="38131">2600</cx:pt>
          <cx:pt idx="38132">900</cx:pt>
          <cx:pt idx="38133">2300</cx:pt>
          <cx:pt idx="38134">2400</cx:pt>
          <cx:pt idx="38135">1100</cx:pt>
          <cx:pt idx="38136">2500</cx:pt>
          <cx:pt idx="38137">3300</cx:pt>
          <cx:pt idx="38138">1400</cx:pt>
          <cx:pt idx="38139">2500</cx:pt>
          <cx:pt idx="38140">1400</cx:pt>
          <cx:pt idx="38141">3000</cx:pt>
          <cx:pt idx="38142">2200</cx:pt>
          <cx:pt idx="38143">2000</cx:pt>
          <cx:pt idx="38144">3000</cx:pt>
          <cx:pt idx="38145">2200</cx:pt>
          <cx:pt idx="38146">1900</cx:pt>
          <cx:pt idx="38147">2200</cx:pt>
          <cx:pt idx="38148">2300</cx:pt>
          <cx:pt idx="38149">2000</cx:pt>
          <cx:pt idx="38150">2200</cx:pt>
          <cx:pt idx="38151">2300</cx:pt>
          <cx:pt idx="38152">2600</cx:pt>
          <cx:pt idx="38153">2500</cx:pt>
          <cx:pt idx="38154">1700</cx:pt>
          <cx:pt idx="38155">3100</cx:pt>
          <cx:pt idx="38156">2400</cx:pt>
          <cx:pt idx="38157">1700</cx:pt>
          <cx:pt idx="38158">1400</cx:pt>
          <cx:pt idx="38159">3300</cx:pt>
          <cx:pt idx="38160">3100</cx:pt>
          <cx:pt idx="38161">3200</cx:pt>
          <cx:pt idx="38162">5000</cx:pt>
          <cx:pt idx="38163">1600</cx:pt>
          <cx:pt idx="38164">2500</cx:pt>
          <cx:pt idx="38165">2700</cx:pt>
          <cx:pt idx="38166">2900</cx:pt>
          <cx:pt idx="38167">2900</cx:pt>
          <cx:pt idx="38168">3100</cx:pt>
          <cx:pt idx="38169">2900</cx:pt>
          <cx:pt idx="38170">2700</cx:pt>
          <cx:pt idx="38171">3800</cx:pt>
          <cx:pt idx="38172">4900</cx:pt>
          <cx:pt idx="38173">2300</cx:pt>
          <cx:pt idx="38174">6100</cx:pt>
          <cx:pt idx="38175">5400</cx:pt>
          <cx:pt idx="38176">5400</cx:pt>
          <cx:pt idx="38177">5300</cx:pt>
          <cx:pt idx="38178">3000</cx:pt>
          <cx:pt idx="38179">9600</cx:pt>
          <cx:pt idx="38180">6700</cx:pt>
          <cx:pt idx="38181">4700</cx:pt>
          <cx:pt idx="38182">2700</cx:pt>
          <cx:pt idx="38183">0</cx:pt>
          <cx:pt idx="38184">0</cx:pt>
          <cx:pt idx="38185">0</cx:pt>
          <cx:pt idx="38186">0</cx:pt>
          <cx:pt idx="38187">0</cx:pt>
          <cx:pt idx="38188">0</cx:pt>
          <cx:pt idx="38189">0</cx:pt>
          <cx:pt idx="38190">0</cx:pt>
          <cx:pt idx="38191">0</cx:pt>
          <cx:pt idx="38192">76800</cx:pt>
          <cx:pt idx="38193">24900</cx:pt>
          <cx:pt idx="38194">600</cx:pt>
          <cx:pt idx="38195">200</cx:pt>
          <cx:pt idx="38196">1300</cx:pt>
          <cx:pt idx="38197">4000</cx:pt>
          <cx:pt idx="38198">1400</cx:pt>
          <cx:pt idx="38199">200</cx:pt>
          <cx:pt idx="38200">0</cx:pt>
          <cx:pt idx="38201">1700</cx:pt>
          <cx:pt idx="38202">1100</cx:pt>
          <cx:pt idx="38203">500</cx:pt>
          <cx:pt idx="38204">400</cx:pt>
          <cx:pt idx="38205">4600</cx:pt>
          <cx:pt idx="38206">7200</cx:pt>
          <cx:pt idx="38207">5800</cx:pt>
          <cx:pt idx="38208">5900</cx:pt>
          <cx:pt idx="38209">6600</cx:pt>
          <cx:pt idx="38210">7000</cx:pt>
          <cx:pt idx="38211">7000</cx:pt>
          <cx:pt idx="38212">6100</cx:pt>
          <cx:pt idx="38213">4300</cx:pt>
          <cx:pt idx="38214">4300</cx:pt>
          <cx:pt idx="38215">5100</cx:pt>
          <cx:pt idx="38216">4000</cx:pt>
          <cx:pt idx="38217">1400</cx:pt>
          <cx:pt idx="38218">2200</cx:pt>
          <cx:pt idx="38219">1500</cx:pt>
          <cx:pt idx="38220">1100</cx:pt>
          <cx:pt idx="38221">1200</cx:pt>
          <cx:pt idx="38222">600</cx:pt>
          <cx:pt idx="38223">1400</cx:pt>
          <cx:pt idx="38224">1400</cx:pt>
          <cx:pt idx="38225">1200</cx:pt>
          <cx:pt idx="38226">1300</cx:pt>
          <cx:pt idx="38227">700</cx:pt>
          <cx:pt idx="38228">0</cx:pt>
          <cx:pt idx="38229">0</cx:pt>
          <cx:pt idx="38230">900</cx:pt>
          <cx:pt idx="38231">6600</cx:pt>
          <cx:pt idx="38232">6700</cx:pt>
          <cx:pt idx="38233">7100</cx:pt>
          <cx:pt idx="38234">9300</cx:pt>
          <cx:pt idx="38235">2000</cx:pt>
          <cx:pt idx="38236">9900</cx:pt>
          <cx:pt idx="38237">5500</cx:pt>
          <cx:pt idx="38238">5200</cx:pt>
          <cx:pt idx="38239">5500</cx:pt>
          <cx:pt idx="38240">4500</cx:pt>
          <cx:pt idx="38241">3700</cx:pt>
          <cx:pt idx="38242">1800</cx:pt>
          <cx:pt idx="38243">2800</cx:pt>
          <cx:pt idx="38244">2100</cx:pt>
          <cx:pt idx="38245">2500</cx:pt>
          <cx:pt idx="38246">2400</cx:pt>
          <cx:pt idx="38247">2300</cx:pt>
          <cx:pt idx="38248">2200</cx:pt>
          <cx:pt idx="38249">2200</cx:pt>
          <cx:pt idx="38250">2300</cx:pt>
          <cx:pt idx="38251">2400</cx:pt>
          <cx:pt idx="38252">1700</cx:pt>
          <cx:pt idx="38253">1300</cx:pt>
          <cx:pt idx="38254">5700</cx:pt>
          <cx:pt idx="38255">5900</cx:pt>
          <cx:pt idx="38256">7200</cx:pt>
          <cx:pt idx="38257">5300</cx:pt>
          <cx:pt idx="38258">5100</cx:pt>
          <cx:pt idx="38259">3500</cx:pt>
          <cx:pt idx="38260">3300</cx:pt>
          <cx:pt idx="38261">7000</cx:pt>
          <cx:pt idx="38262">6400</cx:pt>
          <cx:pt idx="38263">5000</cx:pt>
          <cx:pt idx="38264">6800</cx:pt>
          <cx:pt idx="38265">9000</cx:pt>
          <cx:pt idx="38266">6700</cx:pt>
          <cx:pt idx="38267">7800</cx:pt>
          <cx:pt idx="38268">6700</cx:pt>
          <cx:pt idx="38269">7000</cx:pt>
          <cx:pt idx="38270">7200</cx:pt>
          <cx:pt idx="38271">6300</cx:pt>
          <cx:pt idx="38272">6900</cx:pt>
          <cx:pt idx="38273">6200</cx:pt>
          <cx:pt idx="38274">6000</cx:pt>
          <cx:pt idx="38275">5600</cx:pt>
          <cx:pt idx="38276">5400</cx:pt>
          <cx:pt idx="38277">5200</cx:pt>
          <cx:pt idx="38278">12400</cx:pt>
          <cx:pt idx="38279">10400</cx:pt>
          <cx:pt idx="38280">9300</cx:pt>
          <cx:pt idx="38281">13800</cx:pt>
          <cx:pt idx="38282">11500</cx:pt>
          <cx:pt idx="38283">8700</cx:pt>
          <cx:pt idx="38284">13200</cx:pt>
          <cx:pt idx="38285">8900</cx:pt>
          <cx:pt idx="38286">7700</cx:pt>
          <cx:pt idx="38287">12300</cx:pt>
          <cx:pt idx="38288">8600</cx:pt>
          <cx:pt idx="38289">10200</cx:pt>
          <cx:pt idx="38290">2800</cx:pt>
          <cx:pt idx="38291">3300</cx:pt>
          <cx:pt idx="38292">1600</cx:pt>
          <cx:pt idx="38293">2200</cx:pt>
          <cx:pt idx="38294">4700</cx:pt>
          <cx:pt idx="38295">9900</cx:pt>
          <cx:pt idx="38296">9500</cx:pt>
          <cx:pt idx="38297">7300</cx:pt>
          <cx:pt idx="38298">6200</cx:pt>
          <cx:pt idx="38299">3000</cx:pt>
          <cx:pt idx="38300">3100</cx:pt>
          <cx:pt idx="38301">2900</cx:pt>
          <cx:pt idx="38302">3000</cx:pt>
          <cx:pt idx="38303">3000</cx:pt>
          <cx:pt idx="38304">3700</cx:pt>
          <cx:pt idx="38305">1000</cx:pt>
          <cx:pt idx="38306">2600</cx:pt>
          <cx:pt idx="38307">2900</cx:pt>
          <cx:pt idx="38308">4100</cx:pt>
          <cx:pt idx="38309">5300</cx:pt>
          <cx:pt idx="38310">1700</cx:pt>
          <cx:pt idx="38311">3800</cx:pt>
          <cx:pt idx="38312">900</cx:pt>
          <cx:pt idx="38313">700</cx:pt>
          <cx:pt idx="38314">1800</cx:pt>
          <cx:pt idx="38315">2100</cx:pt>
          <cx:pt idx="38316">2300</cx:pt>
          <cx:pt idx="38317">2200</cx:pt>
          <cx:pt idx="38318">3700</cx:pt>
          <cx:pt idx="38319">5400</cx:pt>
          <cx:pt idx="38320">2000</cx:pt>
          <cx:pt idx="38321">4000</cx:pt>
          <cx:pt idx="38322">1600</cx:pt>
          <cx:pt idx="38323">3200</cx:pt>
          <cx:pt idx="38324">2800</cx:pt>
          <cx:pt idx="38325">2700</cx:pt>
          <cx:pt idx="38326">4400</cx:pt>
          <cx:pt idx="38327">1800</cx:pt>
          <cx:pt idx="38328">11700</cx:pt>
          <cx:pt idx="38329">4900</cx:pt>
          <cx:pt idx="38330">1300</cx:pt>
          <cx:pt idx="38331">1600</cx:pt>
          <cx:pt idx="38332">1200</cx:pt>
          <cx:pt idx="38333">1700</cx:pt>
          <cx:pt idx="38334">1100</cx:pt>
          <cx:pt idx="38335">1300</cx:pt>
          <cx:pt idx="38336">1700</cx:pt>
          <cx:pt idx="38337">1200</cx:pt>
          <cx:pt idx="38338">3000</cx:pt>
          <cx:pt idx="38339">3900</cx:pt>
          <cx:pt idx="38340">5200</cx:pt>
          <cx:pt idx="38341">4700</cx:pt>
          <cx:pt idx="38342">6600</cx:pt>
          <cx:pt idx="38343">3000</cx:pt>
          <cx:pt idx="38344">5900</cx:pt>
          <cx:pt idx="38345">4200</cx:pt>
          <cx:pt idx="38346">4100</cx:pt>
          <cx:pt idx="38347">3300</cx:pt>
          <cx:pt idx="38348">4700</cx:pt>
          <cx:pt idx="38349">2800</cx:pt>
          <cx:pt idx="38350">4300</cx:pt>
          <cx:pt idx="38351">4200</cx:pt>
          <cx:pt idx="38352">4200</cx:pt>
          <cx:pt idx="38353">4200</cx:pt>
          <cx:pt idx="38354">3400</cx:pt>
          <cx:pt idx="38355">3200</cx:pt>
          <cx:pt idx="38356">3700</cx:pt>
          <cx:pt idx="38357">3300</cx:pt>
          <cx:pt idx="38358">3600</cx:pt>
          <cx:pt idx="38359">3800</cx:pt>
          <cx:pt idx="38360">3600</cx:pt>
          <cx:pt idx="38361">3800</cx:pt>
          <cx:pt idx="38362">9400</cx:pt>
          <cx:pt idx="38363">7200</cx:pt>
          <cx:pt idx="38364">3700</cx:pt>
          <cx:pt idx="38365">2600</cx:pt>
          <cx:pt idx="38366">2500</cx:pt>
          <cx:pt idx="38367">4600</cx:pt>
          <cx:pt idx="38368">8000</cx:pt>
          <cx:pt idx="38369">3300</cx:pt>
          <cx:pt idx="38370">8200</cx:pt>
          <cx:pt idx="38371">4800</cx:pt>
          <cx:pt idx="38372">4500</cx:pt>
          <cx:pt idx="38373">5600</cx:pt>
          <cx:pt idx="38374">1800</cx:pt>
          <cx:pt idx="38375">3100</cx:pt>
          <cx:pt idx="38376">3200</cx:pt>
          <cx:pt idx="38377">1800</cx:pt>
          <cx:pt idx="38378">1900</cx:pt>
          <cx:pt idx="38379">1700</cx:pt>
          <cx:pt idx="38380">1900</cx:pt>
          <cx:pt idx="38381">1600</cx:pt>
          <cx:pt idx="38382">2000</cx:pt>
          <cx:pt idx="38383">1900</cx:pt>
          <cx:pt idx="38384">1600</cx:pt>
          <cx:pt idx="38385">1600</cx:pt>
          <cx:pt idx="38386">2800</cx:pt>
          <cx:pt idx="38387">4100</cx:pt>
          <cx:pt idx="38388">4900</cx:pt>
          <cx:pt idx="38389">5900</cx:pt>
          <cx:pt idx="38390">4800</cx:pt>
          <cx:pt idx="38391">3200</cx:pt>
          <cx:pt idx="38392">4200</cx:pt>
          <cx:pt idx="38393">2000</cx:pt>
          <cx:pt idx="38394">3000</cx:pt>
          <cx:pt idx="38395">3000</cx:pt>
          <cx:pt idx="38396">2700</cx:pt>
          <cx:pt idx="38397">3300</cx:pt>
          <cx:pt idx="38398">1300</cx:pt>
          <cx:pt idx="38399">3600</cx:pt>
          <cx:pt idx="38400">4500</cx:pt>
          <cx:pt idx="38401">4200</cx:pt>
          <cx:pt idx="38402">4800</cx:pt>
          <cx:pt idx="38403">4700</cx:pt>
          <cx:pt idx="38404">5100</cx:pt>
          <cx:pt idx="38405">3500</cx:pt>
          <cx:pt idx="38406">4700</cx:pt>
          <cx:pt idx="38407">3700</cx:pt>
          <cx:pt idx="38408">3700</cx:pt>
          <cx:pt idx="38409">3900</cx:pt>
          <cx:pt idx="38410">3500</cx:pt>
          <cx:pt idx="38411">3200</cx:pt>
          <cx:pt idx="38412">2700</cx:pt>
          <cx:pt idx="38413">3200</cx:pt>
          <cx:pt idx="38414">900</cx:pt>
          <cx:pt idx="38415">800</cx:pt>
          <cx:pt idx="38416">1200</cx:pt>
          <cx:pt idx="38417">600</cx:pt>
          <cx:pt idx="38418">900</cx:pt>
          <cx:pt idx="38419">600</cx:pt>
          <cx:pt idx="38420">700</cx:pt>
          <cx:pt idx="38421">600</cx:pt>
          <cx:pt idx="38422">200</cx:pt>
          <cx:pt idx="38423">300</cx:pt>
          <cx:pt idx="38424">300</cx:pt>
          <cx:pt idx="38425">300</cx:pt>
          <cx:pt idx="38426">400</cx:pt>
          <cx:pt idx="38427">200</cx:pt>
          <cx:pt idx="38428">300</cx:pt>
          <cx:pt idx="38429">300</cx:pt>
          <cx:pt idx="38430">300</cx:pt>
          <cx:pt idx="38431">300</cx:pt>
          <cx:pt idx="38432">300</cx:pt>
          <cx:pt idx="38433">200</cx:pt>
          <cx:pt idx="38434">4300</cx:pt>
          <cx:pt idx="38435">3700</cx:pt>
          <cx:pt idx="38436">3400</cx:pt>
          <cx:pt idx="38437">3600</cx:pt>
          <cx:pt idx="38438">3900</cx:pt>
          <cx:pt idx="38439">2700</cx:pt>
          <cx:pt idx="38440">600</cx:pt>
          <cx:pt idx="38441">2600</cx:pt>
          <cx:pt idx="38442">1800</cx:pt>
          <cx:pt idx="38443">2200</cx:pt>
          <cx:pt idx="38444">2100</cx:pt>
          <cx:pt idx="38445">1700</cx:pt>
          <cx:pt idx="38446">3900</cx:pt>
          <cx:pt idx="38447">4600</cx:pt>
          <cx:pt idx="38448">3700</cx:pt>
          <cx:pt idx="38449">3900</cx:pt>
          <cx:pt idx="38450">4200</cx:pt>
          <cx:pt idx="38451">4100</cx:pt>
          <cx:pt idx="38452">4100</cx:pt>
          <cx:pt idx="38453">4700</cx:pt>
          <cx:pt idx="38454">5200</cx:pt>
          <cx:pt idx="38455">4400</cx:pt>
          <cx:pt idx="38456">3100</cx:pt>
          <cx:pt idx="38457">3400</cx:pt>
          <cx:pt idx="38458">1300</cx:pt>
          <cx:pt idx="38459">1400</cx:pt>
          <cx:pt idx="38460">1400</cx:pt>
          <cx:pt idx="38461">1600</cx:pt>
          <cx:pt idx="38462">1400</cx:pt>
          <cx:pt idx="38463">1500</cx:pt>
          <cx:pt idx="38464">2000</cx:pt>
          <cx:pt idx="38465">1500</cx:pt>
          <cx:pt idx="38466">2300</cx:pt>
          <cx:pt idx="38467">1400</cx:pt>
          <cx:pt idx="38468">2000</cx:pt>
          <cx:pt idx="38469">1500</cx:pt>
          <cx:pt idx="38470">1500</cx:pt>
          <cx:pt idx="38471">2100</cx:pt>
          <cx:pt idx="38472">1500</cx:pt>
          <cx:pt idx="38473">3300</cx:pt>
          <cx:pt idx="38474">2900</cx:pt>
          <cx:pt idx="38475">2900</cx:pt>
          <cx:pt idx="38476">2800</cx:pt>
          <cx:pt idx="38477">3400</cx:pt>
          <cx:pt idx="38478">6000</cx:pt>
          <cx:pt idx="38479">6100</cx:pt>
          <cx:pt idx="38480">5300</cx:pt>
          <cx:pt idx="38481">4900</cx:pt>
          <cx:pt idx="38482">2600</cx:pt>
          <cx:pt idx="38483">4100</cx:pt>
          <cx:pt idx="38484">5500</cx:pt>
          <cx:pt idx="38485">2400</cx:pt>
          <cx:pt idx="38486">4100</cx:pt>
          <cx:pt idx="38487">6800</cx:pt>
          <cx:pt idx="38488">5900</cx:pt>
          <cx:pt idx="38489">6900</cx:pt>
          <cx:pt idx="38490">4000</cx:pt>
          <cx:pt idx="38491">8400</cx:pt>
          <cx:pt idx="38492">3800</cx:pt>
          <cx:pt idx="38493">3700</cx:pt>
          <cx:pt idx="38494">2700</cx:pt>
          <cx:pt idx="38495">2900</cx:pt>
          <cx:pt idx="38496">1700</cx:pt>
          <cx:pt idx="38497">3200</cx:pt>
          <cx:pt idx="38498">2900</cx:pt>
          <cx:pt idx="38499">1800</cx:pt>
          <cx:pt idx="38500">0</cx:pt>
          <cx:pt idx="38501">100</cx:pt>
          <cx:pt idx="38502">300</cx:pt>
          <cx:pt idx="38503">1600</cx:pt>
          <cx:pt idx="38504">1800</cx:pt>
          <cx:pt idx="38505">2000</cx:pt>
          <cx:pt idx="38506">2200</cx:pt>
          <cx:pt idx="38507">2100</cx:pt>
          <cx:pt idx="38508">2700</cx:pt>
          <cx:pt idx="38509">3800</cx:pt>
          <cx:pt idx="38510">3400</cx:pt>
          <cx:pt idx="38511">3300</cx:pt>
          <cx:pt idx="38512">2200</cx:pt>
          <cx:pt idx="38513">3100</cx:pt>
          <cx:pt idx="38514">2400</cx:pt>
          <cx:pt idx="38515">600</cx:pt>
          <cx:pt idx="38516">0</cx:pt>
          <cx:pt idx="38517">0</cx:pt>
          <cx:pt idx="38518">0</cx:pt>
          <cx:pt idx="38519">800</cx:pt>
          <cx:pt idx="38520">3000</cx:pt>
          <cx:pt idx="38521">2100</cx:pt>
          <cx:pt idx="38522">2900</cx:pt>
          <cx:pt idx="38523">800</cx:pt>
          <cx:pt idx="38524">1200</cx:pt>
          <cx:pt idx="38525">1400</cx:pt>
          <cx:pt idx="38526">1700</cx:pt>
          <cx:pt idx="38527">700</cx:pt>
          <cx:pt idx="38528">100</cx:pt>
          <cx:pt idx="38529">0</cx:pt>
          <cx:pt idx="38530">100</cx:pt>
          <cx:pt idx="38531">8400</cx:pt>
          <cx:pt idx="38532">13100</cx:pt>
          <cx:pt idx="38533">12000</cx:pt>
          <cx:pt idx="38534">14900</cx:pt>
          <cx:pt idx="38535">14800</cx:pt>
          <cx:pt idx="38536">15100</cx:pt>
          <cx:pt idx="38537">11200</cx:pt>
          <cx:pt idx="38538">15100</cx:pt>
          <cx:pt idx="38539">12900</cx:pt>
          <cx:pt idx="38540">14500</cx:pt>
          <cx:pt idx="38541">16000</cx:pt>
          <cx:pt idx="38542">13100</cx:pt>
          <cx:pt idx="38543">2000</cx:pt>
          <cx:pt idx="38544">2100</cx:pt>
          <cx:pt idx="38545">1800</cx:pt>
          <cx:pt idx="38546">2000</cx:pt>
          <cx:pt idx="38547">2000</cx:pt>
          <cx:pt idx="38548">2200</cx:pt>
          <cx:pt idx="38549">1500</cx:pt>
          <cx:pt idx="38550">1800</cx:pt>
          <cx:pt idx="38551">2700</cx:pt>
          <cx:pt idx="38552">1600</cx:pt>
          <cx:pt idx="38553">2500</cx:pt>
          <cx:pt idx="38554">1600</cx:pt>
          <cx:pt idx="38555">1100</cx:pt>
          <cx:pt idx="38556">2100</cx:pt>
          <cx:pt idx="38557">2000</cx:pt>
          <cx:pt idx="38558">1400</cx:pt>
          <cx:pt idx="38559">1700</cx:pt>
          <cx:pt idx="38560">1300</cx:pt>
          <cx:pt idx="38561">2600</cx:pt>
          <cx:pt idx="38562">1900</cx:pt>
          <cx:pt idx="38563">1600</cx:pt>
          <cx:pt idx="38564">1600</cx:pt>
          <cx:pt idx="38565">1500</cx:pt>
          <cx:pt idx="38566">1600</cx:pt>
          <cx:pt idx="38567">400</cx:pt>
          <cx:pt idx="38568">0</cx:pt>
          <cx:pt idx="38569">700</cx:pt>
          <cx:pt idx="38570">200</cx:pt>
          <cx:pt idx="38571">500</cx:pt>
          <cx:pt idx="38572">800</cx:pt>
          <cx:pt idx="38573">1200</cx:pt>
          <cx:pt idx="38574">1000</cx:pt>
          <cx:pt idx="38575">1100</cx:pt>
          <cx:pt idx="38576">5400</cx:pt>
          <cx:pt idx="38577">2900</cx:pt>
          <cx:pt idx="38578">3300</cx:pt>
          <cx:pt idx="38579">4300</cx:pt>
          <cx:pt idx="38580">3500</cx:pt>
          <cx:pt idx="38581">300</cx:pt>
          <cx:pt idx="38582">0</cx:pt>
          <cx:pt idx="38583">0</cx:pt>
          <cx:pt idx="38584">400</cx:pt>
          <cx:pt idx="38585">3700</cx:pt>
          <cx:pt idx="38586">4000</cx:pt>
          <cx:pt idx="38587">3700</cx:pt>
          <cx:pt idx="38588">8500</cx:pt>
          <cx:pt idx="38589">11900</cx:pt>
          <cx:pt idx="38590">7200</cx:pt>
          <cx:pt idx="38591">7300</cx:pt>
          <cx:pt idx="38592">7200</cx:pt>
          <cx:pt idx="38593">9600</cx:pt>
          <cx:pt idx="38594">7400</cx:pt>
          <cx:pt idx="38595">8400</cx:pt>
          <cx:pt idx="38596">9000</cx:pt>
          <cx:pt idx="38597">7100</cx:pt>
          <cx:pt idx="38598">6900</cx:pt>
          <cx:pt idx="38599">7000</cx:pt>
          <cx:pt idx="38600">3600</cx:pt>
          <cx:pt idx="38601">3600</cx:pt>
          <cx:pt idx="38602">2200</cx:pt>
          <cx:pt idx="38603">2800</cx:pt>
          <cx:pt idx="38604">2600</cx:pt>
          <cx:pt idx="38605">3200</cx:pt>
          <cx:pt idx="38606">3400</cx:pt>
          <cx:pt idx="38607">1200</cx:pt>
          <cx:pt idx="38608">5000</cx:pt>
          <cx:pt idx="38609">4200</cx:pt>
          <cx:pt idx="38610">2400</cx:pt>
          <cx:pt idx="38611">2500</cx:pt>
          <cx:pt idx="38612">5900</cx:pt>
          <cx:pt idx="38613">5900</cx:pt>
          <cx:pt idx="38614">3900</cx:pt>
          <cx:pt idx="38615">3500</cx:pt>
          <cx:pt idx="38616">100</cx:pt>
          <cx:pt idx="38617">100</cx:pt>
          <cx:pt idx="38618">0</cx:pt>
          <cx:pt idx="38619">0</cx:pt>
          <cx:pt idx="38620">200</cx:pt>
          <cx:pt idx="38621">0</cx:pt>
          <cx:pt idx="38622">1700</cx:pt>
          <cx:pt idx="38623">800</cx:pt>
          <cx:pt idx="38624">2000</cx:pt>
          <cx:pt idx="38625">600</cx:pt>
          <cx:pt idx="38626">1100</cx:pt>
          <cx:pt idx="38627">1400</cx:pt>
          <cx:pt idx="38628">1200</cx:pt>
          <cx:pt idx="38629">1500</cx:pt>
          <cx:pt idx="38630">1300</cx:pt>
          <cx:pt idx="38631">1500</cx:pt>
          <cx:pt idx="38632">1300</cx:pt>
          <cx:pt idx="38633">1400</cx:pt>
          <cx:pt idx="38634">1400</cx:pt>
          <cx:pt idx="38635">1400</cx:pt>
          <cx:pt idx="38636">3600</cx:pt>
          <cx:pt idx="38637">4400</cx:pt>
          <cx:pt idx="38638">2800</cx:pt>
          <cx:pt idx="38639">3600</cx:pt>
          <cx:pt idx="38640">13500</cx:pt>
          <cx:pt idx="38641">2400</cx:pt>
          <cx:pt idx="38642">3200</cx:pt>
          <cx:pt idx="38643">4000</cx:pt>
          <cx:pt idx="38644">5100</cx:pt>
          <cx:pt idx="38645">4200</cx:pt>
          <cx:pt idx="38646">3300</cx:pt>
          <cx:pt idx="38647">2600</cx:pt>
          <cx:pt idx="38648">8600</cx:pt>
          <cx:pt idx="38649">8400</cx:pt>
          <cx:pt idx="38650">6800</cx:pt>
          <cx:pt idx="38651">5800</cx:pt>
          <cx:pt idx="38652">8500</cx:pt>
          <cx:pt idx="38653">7400</cx:pt>
          <cx:pt idx="38654">11300</cx:pt>
          <cx:pt idx="38655">7900</cx:pt>
          <cx:pt idx="38656">5900</cx:pt>
          <cx:pt idx="38657">4200</cx:pt>
          <cx:pt idx="38658">6700</cx:pt>
          <cx:pt idx="38659">5700</cx:pt>
          <cx:pt idx="38660">3000</cx:pt>
          <cx:pt idx="38661">1400</cx:pt>
          <cx:pt idx="38662">2700</cx:pt>
          <cx:pt idx="38663">2300</cx:pt>
          <cx:pt idx="38664">3200</cx:pt>
          <cx:pt idx="38665">2800</cx:pt>
          <cx:pt idx="38666">2600</cx:pt>
          <cx:pt idx="38667">2900</cx:pt>
          <cx:pt idx="38668">3800</cx:pt>
          <cx:pt idx="38669">3100</cx:pt>
          <cx:pt idx="38670">3900</cx:pt>
          <cx:pt idx="38671">2900</cx:pt>
          <cx:pt idx="38672">2400</cx:pt>
          <cx:pt idx="38673">3100</cx:pt>
          <cx:pt idx="38674">2500</cx:pt>
          <cx:pt idx="38675">2700</cx:pt>
          <cx:pt idx="38676">3000</cx:pt>
          <cx:pt idx="38677">3500</cx:pt>
          <cx:pt idx="38678">2800</cx:pt>
          <cx:pt idx="38679">3000</cx:pt>
          <cx:pt idx="38680">3200</cx:pt>
          <cx:pt idx="38681">2600</cx:pt>
          <cx:pt idx="38682">2600</cx:pt>
          <cx:pt idx="38683">2400</cx:pt>
          <cx:pt idx="38684">4900</cx:pt>
          <cx:pt idx="38685">3700</cx:pt>
          <cx:pt idx="38686">2800</cx:pt>
          <cx:pt idx="38687">2900</cx:pt>
          <cx:pt idx="38688">3200</cx:pt>
          <cx:pt idx="38689">2800</cx:pt>
          <cx:pt idx="38690">5400</cx:pt>
          <cx:pt idx="38691">3400</cx:pt>
          <cx:pt idx="38692">4200</cx:pt>
          <cx:pt idx="38693">5300</cx:pt>
          <cx:pt idx="38694">8500</cx:pt>
          <cx:pt idx="38695">5300</cx:pt>
          <cx:pt idx="38696">3300</cx:pt>
          <cx:pt idx="38697">4100</cx:pt>
          <cx:pt idx="38698">3300</cx:pt>
          <cx:pt idx="38699">3400</cx:pt>
          <cx:pt idx="38700">4100</cx:pt>
          <cx:pt idx="38701">3100</cx:pt>
          <cx:pt idx="38702">4600</cx:pt>
          <cx:pt idx="38703">2400</cx:pt>
          <cx:pt idx="38704">2900</cx:pt>
          <cx:pt idx="38705">2200</cx:pt>
          <cx:pt idx="38706">2000</cx:pt>
          <cx:pt idx="38707">2800</cx:pt>
          <cx:pt idx="38708">300</cx:pt>
          <cx:pt idx="38709">600</cx:pt>
          <cx:pt idx="38710">600</cx:pt>
          <cx:pt idx="38711">300</cx:pt>
          <cx:pt idx="38712">1100</cx:pt>
          <cx:pt idx="38713">1100</cx:pt>
          <cx:pt idx="38714">1100</cx:pt>
          <cx:pt idx="38715">1200</cx:pt>
          <cx:pt idx="38716">500</cx:pt>
          <cx:pt idx="38717">1700</cx:pt>
          <cx:pt idx="38718">1200</cx:pt>
          <cx:pt idx="38719">1000</cx:pt>
          <cx:pt idx="38720">1600</cx:pt>
          <cx:pt idx="38721">1500</cx:pt>
          <cx:pt idx="38722">2200</cx:pt>
          <cx:pt idx="38723">1600</cx:pt>
          <cx:pt idx="38724">2100</cx:pt>
          <cx:pt idx="38725">1900</cx:pt>
          <cx:pt idx="38726">2100</cx:pt>
          <cx:pt idx="38727">2000</cx:pt>
          <cx:pt idx="38728">1200</cx:pt>
          <cx:pt idx="38729">2600</cx:pt>
          <cx:pt idx="38730">1800</cx:pt>
          <cx:pt idx="38731">1700</cx:pt>
          <cx:pt idx="38732">1800</cx:pt>
          <cx:pt idx="38733">2900</cx:pt>
          <cx:pt idx="38734">2700</cx:pt>
          <cx:pt idx="38735">2900</cx:pt>
          <cx:pt idx="38736">3100</cx:pt>
          <cx:pt idx="38737">2500</cx:pt>
          <cx:pt idx="38738">200</cx:pt>
          <cx:pt idx="38739">1000</cx:pt>
          <cx:pt idx="38740">700</cx:pt>
          <cx:pt idx="38741">1100</cx:pt>
          <cx:pt idx="38742">1600</cx:pt>
          <cx:pt idx="38743">1300</cx:pt>
          <cx:pt idx="38744">1300</cx:pt>
          <cx:pt idx="38745">2000</cx:pt>
          <cx:pt idx="38746">4500</cx:pt>
          <cx:pt idx="38747">4100</cx:pt>
          <cx:pt idx="38748">3200</cx:pt>
          <cx:pt idx="38749">1700</cx:pt>
          <cx:pt idx="38750">300</cx:pt>
          <cx:pt idx="38751">700</cx:pt>
          <cx:pt idx="38752">5000</cx:pt>
          <cx:pt idx="38753">5700</cx:pt>
          <cx:pt idx="38754">3900</cx:pt>
          <cx:pt idx="38755">0</cx:pt>
          <cx:pt idx="38756">3300</cx:pt>
          <cx:pt idx="38757">3400</cx:pt>
          <cx:pt idx="38758">2500</cx:pt>
          <cx:pt idx="38759">1700</cx:pt>
          <cx:pt idx="38760">5800</cx:pt>
          <cx:pt idx="38761">2900</cx:pt>
          <cx:pt idx="38762">3500</cx:pt>
          <cx:pt idx="38763">3000</cx:pt>
          <cx:pt idx="38764">4300</cx:pt>
          <cx:pt idx="38765">3900</cx:pt>
          <cx:pt idx="38766">3300</cx:pt>
          <cx:pt idx="38767">4700</cx:pt>
          <cx:pt idx="38768">2200</cx:pt>
          <cx:pt idx="38769">3600</cx:pt>
          <cx:pt idx="38770">2700</cx:pt>
          <cx:pt idx="38771">3000</cx:pt>
          <cx:pt idx="38772">3300</cx:pt>
          <cx:pt idx="38773">2000</cx:pt>
          <cx:pt idx="38774">2500</cx:pt>
          <cx:pt idx="38775">2400</cx:pt>
          <cx:pt idx="38776">3000</cx:pt>
          <cx:pt idx="38777">2800</cx:pt>
          <cx:pt idx="38778">2100</cx:pt>
          <cx:pt idx="38779">2500</cx:pt>
          <cx:pt idx="38780">6300</cx:pt>
          <cx:pt idx="38781">3600</cx:pt>
          <cx:pt idx="38782">4200</cx:pt>
          <cx:pt idx="38783">1900</cx:pt>
          <cx:pt idx="38784">3000</cx:pt>
          <cx:pt idx="38785">900</cx:pt>
          <cx:pt idx="38786">1500</cx:pt>
          <cx:pt idx="38787">1500</cx:pt>
          <cx:pt idx="38788">3100</cx:pt>
          <cx:pt idx="38789">1900</cx:pt>
          <cx:pt idx="38790">7900</cx:pt>
          <cx:pt idx="38791">3700</cx:pt>
          <cx:pt idx="38792">3800</cx:pt>
          <cx:pt idx="38793">5100</cx:pt>
          <cx:pt idx="38794">5300</cx:pt>
          <cx:pt idx="38795">1300</cx:pt>
          <cx:pt idx="38796">500</cx:pt>
          <cx:pt idx="38797">1900</cx:pt>
          <cx:pt idx="38798">3500</cx:pt>
          <cx:pt idx="38799">3000</cx:pt>
          <cx:pt idx="38800">3700</cx:pt>
          <cx:pt idx="38801">1600</cx:pt>
          <cx:pt idx="38802">1300</cx:pt>
          <cx:pt idx="38803">1500</cx:pt>
          <cx:pt idx="38804">4100</cx:pt>
          <cx:pt idx="38805">1300</cx:pt>
          <cx:pt idx="38806">3900</cx:pt>
          <cx:pt idx="38807">9500</cx:pt>
          <cx:pt idx="38808">11900</cx:pt>
          <cx:pt idx="38809">3000</cx:pt>
          <cx:pt idx="38810">3200</cx:pt>
          <cx:pt idx="38811">4500</cx:pt>
          <cx:pt idx="38812">2200</cx:pt>
          <cx:pt idx="38813">3100</cx:pt>
          <cx:pt idx="38814">1900</cx:pt>
          <cx:pt idx="38815">2500</cx:pt>
          <cx:pt idx="38816">1100</cx:pt>
          <cx:pt idx="38817">1000</cx:pt>
          <cx:pt idx="38818">1100</cx:pt>
          <cx:pt idx="38819">1800</cx:pt>
          <cx:pt idx="38820">1400</cx:pt>
          <cx:pt idx="38821">900</cx:pt>
          <cx:pt idx="38822">3700</cx:pt>
          <cx:pt idx="38823">1300</cx:pt>
          <cx:pt idx="38824">1100</cx:pt>
          <cx:pt idx="38825">1300</cx:pt>
          <cx:pt idx="38826">1400</cx:pt>
          <cx:pt idx="38827">1000</cx:pt>
          <cx:pt idx="38828">3000</cx:pt>
          <cx:pt idx="38829">4000</cx:pt>
          <cx:pt idx="38830">2900</cx:pt>
          <cx:pt idx="38831">5300</cx:pt>
          <cx:pt idx="38832">2700</cx:pt>
          <cx:pt idx="38833">3300</cx:pt>
          <cx:pt idx="38834">2900</cx:pt>
          <cx:pt idx="38835">2400</cx:pt>
          <cx:pt idx="38836">1500</cx:pt>
          <cx:pt idx="38837">1400</cx:pt>
          <cx:pt idx="38838">1700</cx:pt>
          <cx:pt idx="38839">2400</cx:pt>
          <cx:pt idx="38840">1500</cx:pt>
          <cx:pt idx="38841">1500</cx:pt>
          <cx:pt idx="38842">1500</cx:pt>
          <cx:pt idx="38843">1600</cx:pt>
          <cx:pt idx="38844">1200</cx:pt>
          <cx:pt idx="38845">1300</cx:pt>
          <cx:pt idx="38846">1300</cx:pt>
          <cx:pt idx="38847">1400</cx:pt>
          <cx:pt idx="38848">1500</cx:pt>
          <cx:pt idx="38849">1400</cx:pt>
          <cx:pt idx="38850">1500</cx:pt>
          <cx:pt idx="38851">1700</cx:pt>
          <cx:pt idx="38852">5400</cx:pt>
          <cx:pt idx="38853">6300</cx:pt>
          <cx:pt idx="38854">6000</cx:pt>
          <cx:pt idx="38855">7600</cx:pt>
          <cx:pt idx="38856">6700</cx:pt>
          <cx:pt idx="38857">4700</cx:pt>
          <cx:pt idx="38858">5800</cx:pt>
          <cx:pt idx="38859">6100</cx:pt>
          <cx:pt idx="38860">7300</cx:pt>
          <cx:pt idx="38861">7300</cx:pt>
          <cx:pt idx="38862">8300</cx:pt>
          <cx:pt idx="38863">8700</cx:pt>
          <cx:pt idx="38864">2800</cx:pt>
          <cx:pt idx="38865">3400</cx:pt>
          <cx:pt idx="38866">3100</cx:pt>
          <cx:pt idx="38867">2100</cx:pt>
          <cx:pt idx="38868">1600</cx:pt>
          <cx:pt idx="38869">2500</cx:pt>
          <cx:pt idx="38870">3600</cx:pt>
          <cx:pt idx="38871">2400</cx:pt>
          <cx:pt idx="38872">5400</cx:pt>
          <cx:pt idx="38873">3500</cx:pt>
          <cx:pt idx="38874">3000</cx:pt>
          <cx:pt idx="38875">3300</cx:pt>
          <cx:pt idx="38876">3400</cx:pt>
          <cx:pt idx="38877">5000</cx:pt>
          <cx:pt idx="38878">5000</cx:pt>
          <cx:pt idx="38879">3900</cx:pt>
          <cx:pt idx="38880">4700</cx:pt>
          <cx:pt idx="38881">3100</cx:pt>
          <cx:pt idx="38882">5100</cx:pt>
          <cx:pt idx="38883">3600</cx:pt>
          <cx:pt idx="38884">2200</cx:pt>
          <cx:pt idx="38885">5800</cx:pt>
          <cx:pt idx="38886">3800</cx:pt>
          <cx:pt idx="38887">4300</cx:pt>
          <cx:pt idx="38888">5400</cx:pt>
          <cx:pt idx="38889">4500</cx:pt>
          <cx:pt idx="38890">4700</cx:pt>
          <cx:pt idx="38891">1300</cx:pt>
          <cx:pt idx="38892">2800</cx:pt>
          <cx:pt idx="38893">2900</cx:pt>
          <cx:pt idx="38894">4100</cx:pt>
          <cx:pt idx="38895">2800</cx:pt>
          <cx:pt idx="38896">2800</cx:pt>
          <cx:pt idx="38897">4800</cx:pt>
          <cx:pt idx="38898">3200</cx:pt>
          <cx:pt idx="38899">3400</cx:pt>
          <cx:pt idx="38900">1900</cx:pt>
          <cx:pt idx="38901">2900</cx:pt>
          <cx:pt idx="38902">2800</cx:pt>
          <cx:pt idx="38903">2700</cx:pt>
          <cx:pt idx="38904">3800</cx:pt>
          <cx:pt idx="38905">500</cx:pt>
          <cx:pt idx="38906">2900</cx:pt>
          <cx:pt idx="38907">1700</cx:pt>
          <cx:pt idx="38908">1500</cx:pt>
          <cx:pt idx="38909">1600</cx:pt>
          <cx:pt idx="38910">1700</cx:pt>
          <cx:pt idx="38911">900</cx:pt>
          <cx:pt idx="38912">7400</cx:pt>
          <cx:pt idx="38913">7200</cx:pt>
          <cx:pt idx="38914">1600</cx:pt>
          <cx:pt idx="38915">6000</cx:pt>
          <cx:pt idx="38916">6800</cx:pt>
          <cx:pt idx="38917">7100</cx:pt>
          <cx:pt idx="38918">7400</cx:pt>
          <cx:pt idx="38919">5900</cx:pt>
          <cx:pt idx="38920">6100</cx:pt>
          <cx:pt idx="38921">4900</cx:pt>
          <cx:pt idx="38922">4800</cx:pt>
          <cx:pt idx="38923">4400</cx:pt>
          <cx:pt idx="38924">3400</cx:pt>
          <cx:pt idx="38925">3200</cx:pt>
          <cx:pt idx="38926">4100</cx:pt>
          <cx:pt idx="38927">3000</cx:pt>
          <cx:pt idx="38928">2800</cx:pt>
          <cx:pt idx="38929">2200</cx:pt>
          <cx:pt idx="38930">3100</cx:pt>
          <cx:pt idx="38931">3900</cx:pt>
          <cx:pt idx="38932">2600</cx:pt>
          <cx:pt idx="38933">4600</cx:pt>
          <cx:pt idx="38934">2200</cx:pt>
          <cx:pt idx="38935">3100</cx:pt>
          <cx:pt idx="38936">3000</cx:pt>
          <cx:pt idx="38937">3900</cx:pt>
          <cx:pt idx="38938">4500</cx:pt>
          <cx:pt idx="38939">2500</cx:pt>
          <cx:pt idx="38940">4100</cx:pt>
          <cx:pt idx="38941">3100</cx:pt>
          <cx:pt idx="38942">100</cx:pt>
          <cx:pt idx="38943">100</cx:pt>
          <cx:pt idx="38944">900</cx:pt>
          <cx:pt idx="38945">700</cx:pt>
          <cx:pt idx="38946">800</cx:pt>
          <cx:pt idx="38947">700</cx:pt>
          <cx:pt idx="38948">900</cx:pt>
          <cx:pt idx="38949">600</cx:pt>
          <cx:pt idx="38950">1400</cx:pt>
          <cx:pt idx="38951">1200</cx:pt>
          <cx:pt idx="38952">1400</cx:pt>
          <cx:pt idx="38953">2300</cx:pt>
          <cx:pt idx="38954">4200</cx:pt>
          <cx:pt idx="38955">4500</cx:pt>
          <cx:pt idx="38956">1500</cx:pt>
          <cx:pt idx="38957">6200</cx:pt>
          <cx:pt idx="38958">4000</cx:pt>
          <cx:pt idx="38959">3300</cx:pt>
          <cx:pt idx="38960">3200</cx:pt>
          <cx:pt idx="38961">10000</cx:pt>
          <cx:pt idx="38962">3700</cx:pt>
          <cx:pt idx="38963">3800</cx:pt>
          <cx:pt idx="38964">3300</cx:pt>
          <cx:pt idx="38965">3000</cx:pt>
          <cx:pt idx="38966">800</cx:pt>
          <cx:pt idx="38967">1000</cx:pt>
          <cx:pt idx="38968">1100</cx:pt>
          <cx:pt idx="38969">1200</cx:pt>
          <cx:pt idx="38970">800</cx:pt>
          <cx:pt idx="38971">800</cx:pt>
          <cx:pt idx="38972">0</cx:pt>
          <cx:pt idx="38973">700</cx:pt>
          <cx:pt idx="38974">600</cx:pt>
          <cx:pt idx="38975">300</cx:pt>
          <cx:pt idx="38976">1100</cx:pt>
          <cx:pt idx="38977">1200</cx:pt>
          <cx:pt idx="38978">900</cx:pt>
          <cx:pt idx="38979">1000</cx:pt>
          <cx:pt idx="38980">1300</cx:pt>
          <cx:pt idx="38981">900</cx:pt>
          <cx:pt idx="38982">1200</cx:pt>
          <cx:pt idx="38983">900</cx:pt>
          <cx:pt idx="38984">1200</cx:pt>
          <cx:pt idx="38985">1500</cx:pt>
          <cx:pt idx="38986">1400</cx:pt>
          <cx:pt idx="38987">1100</cx:pt>
          <cx:pt idx="38988">2600</cx:pt>
          <cx:pt idx="38989">3500</cx:pt>
          <cx:pt idx="38990">2400</cx:pt>
          <cx:pt idx="38991">3000</cx:pt>
          <cx:pt idx="38992">2600</cx:pt>
          <cx:pt idx="38993">1900</cx:pt>
          <cx:pt idx="38994">3100</cx:pt>
          <cx:pt idx="38995">2700</cx:pt>
          <cx:pt idx="38996">2000</cx:pt>
          <cx:pt idx="38997">2400</cx:pt>
          <cx:pt idx="38998">1700</cx:pt>
          <cx:pt idx="38999">1900</cx:pt>
          <cx:pt idx="39000">1900</cx:pt>
          <cx:pt idx="39001">1800</cx:pt>
          <cx:pt idx="39002">1600</cx:pt>
          <cx:pt idx="39003">1800</cx:pt>
          <cx:pt idx="39004">2400</cx:pt>
          <cx:pt idx="39005">1900</cx:pt>
          <cx:pt idx="39006">2700</cx:pt>
          <cx:pt idx="39007">800</cx:pt>
          <cx:pt idx="39008">1100</cx:pt>
          <cx:pt idx="39009">1000</cx:pt>
          <cx:pt idx="39010">800</cx:pt>
          <cx:pt idx="39011">800</cx:pt>
          <cx:pt idx="39012">8000</cx:pt>
          <cx:pt idx="39013">4800</cx:pt>
          <cx:pt idx="39014">4000</cx:pt>
          <cx:pt idx="39015">5200</cx:pt>
          <cx:pt idx="39016">4600</cx:pt>
          <cx:pt idx="39017">4600</cx:pt>
          <cx:pt idx="39018">3600</cx:pt>
          <cx:pt idx="39019">5100</cx:pt>
          <cx:pt idx="39020">5300</cx:pt>
          <cx:pt idx="39021">5500</cx:pt>
          <cx:pt idx="39022">5300</cx:pt>
          <cx:pt idx="39023">5200</cx:pt>
          <cx:pt idx="39024">1300</cx:pt>
          <cx:pt idx="39025">1500</cx:pt>
          <cx:pt idx="39026">1200</cx:pt>
          <cx:pt idx="39027">1400</cx:pt>
          <cx:pt idx="39028">2300</cx:pt>
          <cx:pt idx="39029">400</cx:pt>
          <cx:pt idx="39030">1400</cx:pt>
          <cx:pt idx="39031">1400</cx:pt>
          <cx:pt idx="39032">1400</cx:pt>
          <cx:pt idx="39033">1600</cx:pt>
          <cx:pt idx="39034">1300</cx:pt>
          <cx:pt idx="39035">1500</cx:pt>
          <cx:pt idx="39036">3500</cx:pt>
          <cx:pt idx="39037">4900</cx:pt>
          <cx:pt idx="39038">3800</cx:pt>
          <cx:pt idx="39039">5500</cx:pt>
          <cx:pt idx="39040">3000</cx:pt>
          <cx:pt idx="39041">3500</cx:pt>
          <cx:pt idx="39042">4800</cx:pt>
          <cx:pt idx="39043">4600</cx:pt>
          <cx:pt idx="39044">5700</cx:pt>
          <cx:pt idx="39045">6100</cx:pt>
          <cx:pt idx="39046">6000</cx:pt>
          <cx:pt idx="39047">4900</cx:pt>
          <cx:pt idx="39048">1600</cx:pt>
          <cx:pt idx="39049">2000</cx:pt>
          <cx:pt idx="39050">1000</cx:pt>
          <cx:pt idx="39051">1700</cx:pt>
          <cx:pt idx="39052">2600</cx:pt>
          <cx:pt idx="39053">3800</cx:pt>
          <cx:pt idx="39054">7500</cx:pt>
          <cx:pt idx="39055">6200</cx:pt>
          <cx:pt idx="39056">5200</cx:pt>
          <cx:pt idx="39057">6700</cx:pt>
          <cx:pt idx="39058">200</cx:pt>
          <cx:pt idx="39059">3400</cx:pt>
          <cx:pt idx="39060">4000</cx:pt>
          <cx:pt idx="39061">3400</cx:pt>
          <cx:pt idx="39062">3500</cx:pt>
          <cx:pt idx="39063">3400</cx:pt>
          <cx:pt idx="39064">3900</cx:pt>
          <cx:pt idx="39065">4000</cx:pt>
          <cx:pt idx="39066">3400</cx:pt>
          <cx:pt idx="39067">3600</cx:pt>
          <cx:pt idx="39068">4100</cx:pt>
          <cx:pt idx="39069">3700</cx:pt>
          <cx:pt idx="39070">4300</cx:pt>
          <cx:pt idx="39071">7400</cx:pt>
          <cx:pt idx="39072">8100</cx:pt>
          <cx:pt idx="39073">7400</cx:pt>
          <cx:pt idx="39074">8000</cx:pt>
          <cx:pt idx="39075">8200</cx:pt>
          <cx:pt idx="39076">7900</cx:pt>
          <cx:pt idx="39077">8900</cx:pt>
          <cx:pt idx="39078">6800</cx:pt>
          <cx:pt idx="39079">7000</cx:pt>
          <cx:pt idx="39080">6300</cx:pt>
          <cx:pt idx="39081">6500</cx:pt>
          <cx:pt idx="39082">6500</cx:pt>
          <cx:pt idx="39083">7500</cx:pt>
          <cx:pt idx="39084">7000</cx:pt>
          <cx:pt idx="39085">5800</cx:pt>
          <cx:pt idx="39086">6300</cx:pt>
          <cx:pt idx="39087">8900</cx:pt>
          <cx:pt idx="39088">6700</cx:pt>
          <cx:pt idx="39089">9200</cx:pt>
          <cx:pt idx="39090">6400</cx:pt>
          <cx:pt idx="39091">6400</cx:pt>
          <cx:pt idx="39092">7200</cx:pt>
          <cx:pt idx="39093">6700</cx:pt>
          <cx:pt idx="39094">9000</cx:pt>
          <cx:pt idx="39095">5200</cx:pt>
          <cx:pt idx="39096">5200</cx:pt>
          <cx:pt idx="39097">6200</cx:pt>
          <cx:pt idx="39098">6800</cx:pt>
          <cx:pt idx="39099">6600</cx:pt>
          <cx:pt idx="39100">7700</cx:pt>
          <cx:pt idx="39101">6600</cx:pt>
          <cx:pt idx="39102">5500</cx:pt>
          <cx:pt idx="39103">7000</cx:pt>
          <cx:pt idx="39104">5900</cx:pt>
          <cx:pt idx="39105">4400</cx:pt>
          <cx:pt idx="39106">4800</cx:pt>
          <cx:pt idx="39107">1600</cx:pt>
          <cx:pt idx="39108">2100</cx:pt>
          <cx:pt idx="39109">1600</cx:pt>
          <cx:pt idx="39110">1700</cx:pt>
          <cx:pt idx="39111">1500</cx:pt>
          <cx:pt idx="39112">1900</cx:pt>
          <cx:pt idx="39113">1100</cx:pt>
          <cx:pt idx="39114">2100</cx:pt>
          <cx:pt idx="39115">1800</cx:pt>
          <cx:pt idx="39116">1800</cx:pt>
          <cx:pt idx="39117">1500</cx:pt>
          <cx:pt idx="39118">1200</cx:pt>
          <cx:pt idx="39119">10000</cx:pt>
          <cx:pt idx="39120">5700</cx:pt>
          <cx:pt idx="39121">5600</cx:pt>
          <cx:pt idx="39122">6500</cx:pt>
          <cx:pt idx="39123">7100</cx:pt>
          <cx:pt idx="39124">6400</cx:pt>
          <cx:pt idx="39125">4500</cx:pt>
          <cx:pt idx="39126">5900</cx:pt>
          <cx:pt idx="39127">6800</cx:pt>
          <cx:pt idx="39128">6700</cx:pt>
          <cx:pt idx="39129">6000</cx:pt>
          <cx:pt idx="39130">3800</cx:pt>
          <cx:pt idx="39131">4300</cx:pt>
          <cx:pt idx="39132">5300</cx:pt>
          <cx:pt idx="39133">4100</cx:pt>
          <cx:pt idx="39134">3500</cx:pt>
          <cx:pt idx="39135">3700</cx:pt>
          <cx:pt idx="39136">3600</cx:pt>
          <cx:pt idx="39137">3600</cx:pt>
          <cx:pt idx="39138">2700</cx:pt>
          <cx:pt idx="39139">3400</cx:pt>
          <cx:pt idx="39140">3900</cx:pt>
          <cx:pt idx="39141">2500</cx:pt>
          <cx:pt idx="39142">2100</cx:pt>
          <cx:pt idx="39143">2200</cx:pt>
          <cx:pt idx="39144">3300</cx:pt>
          <cx:pt idx="39145">4500</cx:pt>
          <cx:pt idx="39146">100</cx:pt>
          <cx:pt idx="39147">1300</cx:pt>
          <cx:pt idx="39148">1500</cx:pt>
          <cx:pt idx="39149">2600</cx:pt>
          <cx:pt idx="39150">1600</cx:pt>
          <cx:pt idx="39151">1100</cx:pt>
          <cx:pt idx="39152">2200</cx:pt>
          <cx:pt idx="39153">1900</cx:pt>
          <cx:pt idx="39154">1700</cx:pt>
          <cx:pt idx="39155">1100</cx:pt>
          <cx:pt idx="39156">2700</cx:pt>
          <cx:pt idx="39157">2100</cx:pt>
          <cx:pt idx="39158">1200</cx:pt>
          <cx:pt idx="39159">1600</cx:pt>
          <cx:pt idx="39160">1500</cx:pt>
          <cx:pt idx="39161">1900</cx:pt>
          <cx:pt idx="39162">1900</cx:pt>
          <cx:pt idx="39163">2000</cx:pt>
          <cx:pt idx="39164">800</cx:pt>
          <cx:pt idx="39165">700</cx:pt>
          <cx:pt idx="39166">600</cx:pt>
          <cx:pt idx="39167">1800</cx:pt>
          <cx:pt idx="39168">2500</cx:pt>
          <cx:pt idx="39169">2100</cx:pt>
          <cx:pt idx="39170">3500</cx:pt>
          <cx:pt idx="39171">1800</cx:pt>
          <cx:pt idx="39172">1600</cx:pt>
          <cx:pt idx="39173">1600</cx:pt>
          <cx:pt idx="39174">1500</cx:pt>
          <cx:pt idx="39175">1500</cx:pt>
          <cx:pt idx="39176">1700</cx:pt>
          <cx:pt idx="39177">1900</cx:pt>
          <cx:pt idx="39178">1700</cx:pt>
          <cx:pt idx="39179">400</cx:pt>
          <cx:pt idx="39180">400</cx:pt>
          <cx:pt idx="39181">2500</cx:pt>
          <cx:pt idx="39182">1100</cx:pt>
          <cx:pt idx="39183">1000</cx:pt>
          <cx:pt idx="39184">3000</cx:pt>
          <cx:pt idx="39185">2900</cx:pt>
          <cx:pt idx="39186">2300</cx:pt>
          <cx:pt idx="39187">1100</cx:pt>
          <cx:pt idx="39188">2800</cx:pt>
          <cx:pt idx="39189">2400</cx:pt>
          <cx:pt idx="39190">2200</cx:pt>
          <cx:pt idx="39191">3800</cx:pt>
          <cx:pt idx="39192">4900</cx:pt>
          <cx:pt idx="39193">3600</cx:pt>
          <cx:pt idx="39194">5000</cx:pt>
          <cx:pt idx="39195">4900</cx:pt>
          <cx:pt idx="39196">4300</cx:pt>
          <cx:pt idx="39197">3100</cx:pt>
          <cx:pt idx="39198">3100</cx:pt>
          <cx:pt idx="39199">2800</cx:pt>
          <cx:pt idx="39200">2900</cx:pt>
          <cx:pt idx="39201">2200</cx:pt>
          <cx:pt idx="39202">2300</cx:pt>
          <cx:pt idx="39203">3600</cx:pt>
          <cx:pt idx="39204">1900</cx:pt>
          <cx:pt idx="39205">400</cx:pt>
          <cx:pt idx="39206">6200</cx:pt>
          <cx:pt idx="39207">2600</cx:pt>
          <cx:pt idx="39208">2000</cx:pt>
          <cx:pt idx="39209">1000</cx:pt>
          <cx:pt idx="39210">1100</cx:pt>
          <cx:pt idx="39211">1400</cx:pt>
          <cx:pt idx="39212">1600</cx:pt>
          <cx:pt idx="39213">1200</cx:pt>
          <cx:pt idx="39214">1300</cx:pt>
          <cx:pt idx="39215">1400</cx:pt>
          <cx:pt idx="39216">3000</cx:pt>
          <cx:pt idx="39217">900</cx:pt>
          <cx:pt idx="39218">800</cx:pt>
          <cx:pt idx="39219">1200</cx:pt>
          <cx:pt idx="39220">1000</cx:pt>
          <cx:pt idx="39221">1100</cx:pt>
          <cx:pt idx="39222">2200</cx:pt>
          <cx:pt idx="39223">1400</cx:pt>
          <cx:pt idx="39224">800</cx:pt>
          <cx:pt idx="39225">1200</cx:pt>
          <cx:pt idx="39226">1400</cx:pt>
          <cx:pt idx="39227">4300</cx:pt>
          <cx:pt idx="39228">6500</cx:pt>
          <cx:pt idx="39229">9000</cx:pt>
          <cx:pt idx="39230">7900</cx:pt>
          <cx:pt idx="39231">7700</cx:pt>
          <cx:pt idx="39232">5300</cx:pt>
          <cx:pt idx="39233">6200</cx:pt>
          <cx:pt idx="39234">4400</cx:pt>
          <cx:pt idx="39235">6000</cx:pt>
          <cx:pt idx="39236">6500</cx:pt>
          <cx:pt idx="39237">4100</cx:pt>
          <cx:pt idx="39238">6500</cx:pt>
          <cx:pt idx="39239">4200</cx:pt>
          <cx:pt idx="39240">3800</cx:pt>
          <cx:pt idx="39241">2700</cx:pt>
          <cx:pt idx="39242">3500</cx:pt>
          <cx:pt idx="39243">2700</cx:pt>
          <cx:pt idx="39244">2700</cx:pt>
          <cx:pt idx="39245">3100</cx:pt>
          <cx:pt idx="39246">2500</cx:pt>
          <cx:pt idx="39247">2800</cx:pt>
          <cx:pt idx="39248">3000</cx:pt>
          <cx:pt idx="39249">2800</cx:pt>
          <cx:pt idx="39250">2800</cx:pt>
          <cx:pt idx="39251">400</cx:pt>
          <cx:pt idx="39252">800</cx:pt>
          <cx:pt idx="39253">1300</cx:pt>
          <cx:pt idx="39254">300</cx:pt>
          <cx:pt idx="39255">400</cx:pt>
          <cx:pt idx="39256">200</cx:pt>
          <cx:pt idx="39257">300</cx:pt>
          <cx:pt idx="39258">0</cx:pt>
          <cx:pt idx="39259">800</cx:pt>
          <cx:pt idx="39260">2500</cx:pt>
          <cx:pt idx="39261">3600</cx:pt>
          <cx:pt idx="39262">2900</cx:pt>
          <cx:pt idx="39263">2500</cx:pt>
          <cx:pt idx="39264">3700</cx:pt>
          <cx:pt idx="39265">2800</cx:pt>
          <cx:pt idx="39266">2400</cx:pt>
          <cx:pt idx="39267">3200</cx:pt>
          <cx:pt idx="39268">3100</cx:pt>
          <cx:pt idx="39269">3200</cx:pt>
          <cx:pt idx="39270">3900</cx:pt>
          <cx:pt idx="39271">3300</cx:pt>
          <cx:pt idx="39272">2700</cx:pt>
          <cx:pt idx="39273">2900</cx:pt>
          <cx:pt idx="39274">2000</cx:pt>
          <cx:pt idx="39275">2400</cx:pt>
          <cx:pt idx="39276">2300</cx:pt>
          <cx:pt idx="39277">1900</cx:pt>
          <cx:pt idx="39278">2400</cx:pt>
          <cx:pt idx="39279">2200</cx:pt>
          <cx:pt idx="39280">1800</cx:pt>
          <cx:pt idx="39281">2300</cx:pt>
          <cx:pt idx="39282">1800</cx:pt>
          <cx:pt idx="39283">1900</cx:pt>
          <cx:pt idx="39284">5000</cx:pt>
          <cx:pt idx="39285">5500</cx:pt>
          <cx:pt idx="39286">5500</cx:pt>
          <cx:pt idx="39287">2300</cx:pt>
          <cx:pt idx="39288">2100</cx:pt>
          <cx:pt idx="39289">1400</cx:pt>
          <cx:pt idx="39290">1800</cx:pt>
          <cx:pt idx="39291">1800</cx:pt>
          <cx:pt idx="39292">900</cx:pt>
          <cx:pt idx="39293">1800</cx:pt>
          <cx:pt idx="39294">1600</cx:pt>
          <cx:pt idx="39295">5000</cx:pt>
          <cx:pt idx="39296">2700</cx:pt>
          <cx:pt idx="39297">7000</cx:pt>
          <cx:pt idx="39298">8400</cx:pt>
          <cx:pt idx="39299">6300</cx:pt>
          <cx:pt idx="39300">5800</cx:pt>
          <cx:pt idx="39301">5200</cx:pt>
          <cx:pt idx="39302">5700</cx:pt>
          <cx:pt idx="39303">5200</cx:pt>
          <cx:pt idx="39304">4700</cx:pt>
          <cx:pt idx="39305">3900</cx:pt>
          <cx:pt idx="39306">3900</cx:pt>
          <cx:pt idx="39307">4100</cx:pt>
          <cx:pt idx="39308">1900</cx:pt>
          <cx:pt idx="39309">1200</cx:pt>
          <cx:pt idx="39310">3500</cx:pt>
          <cx:pt idx="39311">1100</cx:pt>
          <cx:pt idx="39312">100200</cx:pt>
          <cx:pt idx="39313">600</cx:pt>
          <cx:pt idx="39314">1600</cx:pt>
          <cx:pt idx="39315">1200</cx:pt>
          <cx:pt idx="39316">2800</cx:pt>
          <cx:pt idx="39317">1100</cx:pt>
          <cx:pt idx="39318">1100</cx:pt>
          <cx:pt idx="39319">5700</cx:pt>
          <cx:pt idx="39320">4600</cx:pt>
          <cx:pt idx="39321">3500</cx:pt>
          <cx:pt idx="39322">4500</cx:pt>
          <cx:pt idx="39323">5400</cx:pt>
          <cx:pt idx="39324">4100</cx:pt>
          <cx:pt idx="39325">6300</cx:pt>
          <cx:pt idx="39326">5100</cx:pt>
          <cx:pt idx="39327">4900</cx:pt>
          <cx:pt idx="39328">5800</cx:pt>
          <cx:pt idx="39329">5000</cx:pt>
          <cx:pt idx="39330">7200</cx:pt>
          <cx:pt idx="39331">2600</cx:pt>
          <cx:pt idx="39332">3000</cx:pt>
          <cx:pt idx="39333">2800</cx:pt>
          <cx:pt idx="39334">3200</cx:pt>
          <cx:pt idx="39335">2200</cx:pt>
          <cx:pt idx="39336">100</cx:pt>
          <cx:pt idx="39337">300</cx:pt>
          <cx:pt idx="39338">2000</cx:pt>
          <cx:pt idx="39339">2700</cx:pt>
          <cx:pt idx="39340">2400</cx:pt>
          <cx:pt idx="39341">2800</cx:pt>
          <cx:pt idx="39342">3800</cx:pt>
          <cx:pt idx="39343">2800</cx:pt>
          <cx:pt idx="39344">3800</cx:pt>
          <cx:pt idx="39345">4000</cx:pt>
          <cx:pt idx="39346">4300</cx:pt>
          <cx:pt idx="39347">3100</cx:pt>
          <cx:pt idx="39348">800</cx:pt>
          <cx:pt idx="39349">1400</cx:pt>
          <cx:pt idx="39350">1800</cx:pt>
          <cx:pt idx="39351">1800</cx:pt>
          <cx:pt idx="39352">1700</cx:pt>
          <cx:pt idx="39353">1700</cx:pt>
          <cx:pt idx="39354">1300</cx:pt>
          <cx:pt idx="39355">1200</cx:pt>
          <cx:pt idx="39356">900</cx:pt>
          <cx:pt idx="39357">600</cx:pt>
          <cx:pt idx="39358">800</cx:pt>
          <cx:pt idx="39359">800</cx:pt>
          <cx:pt idx="39360">800</cx:pt>
          <cx:pt idx="39361">1100</cx:pt>
          <cx:pt idx="39362">900</cx:pt>
          <cx:pt idx="39363">800</cx:pt>
          <cx:pt idx="39364">800</cx:pt>
          <cx:pt idx="39365">100</cx:pt>
          <cx:pt idx="39366">700</cx:pt>
          <cx:pt idx="39367">3300</cx:pt>
          <cx:pt idx="39368">5000</cx:pt>
          <cx:pt idx="39369">6800</cx:pt>
          <cx:pt idx="39370">5300</cx:pt>
          <cx:pt idx="39371">3500</cx:pt>
          <cx:pt idx="39372">5200</cx:pt>
          <cx:pt idx="39373">5600</cx:pt>
          <cx:pt idx="39374">3200</cx:pt>
          <cx:pt idx="39375">4200</cx:pt>
          <cx:pt idx="39376">5500</cx:pt>
          <cx:pt idx="39377">4700</cx:pt>
          <cx:pt idx="39378">4900</cx:pt>
          <cx:pt idx="39379">5700</cx:pt>
          <cx:pt idx="39380">4800</cx:pt>
          <cx:pt idx="39381">5900</cx:pt>
          <cx:pt idx="39382">4500</cx:pt>
          <cx:pt idx="39383">5500</cx:pt>
          <cx:pt idx="39384">4000</cx:pt>
          <cx:pt idx="39385">5700</cx:pt>
          <cx:pt idx="39386">5600</cx:pt>
          <cx:pt idx="39387">5000</cx:pt>
          <cx:pt idx="39388">4600</cx:pt>
          <cx:pt idx="39389">4900</cx:pt>
          <cx:pt idx="39390">3600</cx:pt>
          <cx:pt idx="39391">3400</cx:pt>
          <cx:pt idx="39392">2900</cx:pt>
          <cx:pt idx="39393">2300</cx:pt>
          <cx:pt idx="39394">2500</cx:pt>
          <cx:pt idx="39395">2000</cx:pt>
          <cx:pt idx="39396">3000</cx:pt>
          <cx:pt idx="39397">1400</cx:pt>
          <cx:pt idx="39398">3100</cx:pt>
          <cx:pt idx="39399">2200</cx:pt>
          <cx:pt idx="39400">1800</cx:pt>
          <cx:pt idx="39401">2200</cx:pt>
          <cx:pt idx="39402">200</cx:pt>
          <cx:pt idx="39403">2000</cx:pt>
          <cx:pt idx="39404">2000</cx:pt>
          <cx:pt idx="39405">2400</cx:pt>
          <cx:pt idx="39406">2200</cx:pt>
          <cx:pt idx="39407">2200</cx:pt>
          <cx:pt idx="39408">2600</cx:pt>
          <cx:pt idx="39409">2100</cx:pt>
          <cx:pt idx="39410">2700</cx:pt>
          <cx:pt idx="39411">2700</cx:pt>
          <cx:pt idx="39412">2200</cx:pt>
          <cx:pt idx="39413">2000</cx:pt>
          <cx:pt idx="39414">900</cx:pt>
          <cx:pt idx="39415">1100</cx:pt>
          <cx:pt idx="39416">1100</cx:pt>
          <cx:pt idx="39417">1100</cx:pt>
          <cx:pt idx="39418">1200</cx:pt>
          <cx:pt idx="39419">1300</cx:pt>
          <cx:pt idx="39420">2400</cx:pt>
          <cx:pt idx="39421">2000</cx:pt>
          <cx:pt idx="39422">1200</cx:pt>
          <cx:pt idx="39423">900</cx:pt>
          <cx:pt idx="39424">1100</cx:pt>
          <cx:pt idx="39425">1000</cx:pt>
          <cx:pt idx="39426">3000</cx:pt>
          <cx:pt idx="39427">2600</cx:pt>
          <cx:pt idx="39428">3100</cx:pt>
          <cx:pt idx="39429">3700</cx:pt>
          <cx:pt idx="39430">2700</cx:pt>
          <cx:pt idx="39431">4600</cx:pt>
          <cx:pt idx="39432">800</cx:pt>
          <cx:pt idx="39433">900</cx:pt>
          <cx:pt idx="39434">1900</cx:pt>
          <cx:pt idx="39435">1300</cx:pt>
          <cx:pt idx="39436">1600</cx:pt>
          <cx:pt idx="39437">3700</cx:pt>
          <cx:pt idx="39438">4700</cx:pt>
          <cx:pt idx="39439">4700</cx:pt>
          <cx:pt idx="39440">3900</cx:pt>
          <cx:pt idx="39441">6000</cx:pt>
          <cx:pt idx="39442">2300</cx:pt>
          <cx:pt idx="39443">6300</cx:pt>
          <cx:pt idx="39444">5300</cx:pt>
          <cx:pt idx="39445">5500</cx:pt>
          <cx:pt idx="39446">4200</cx:pt>
          <cx:pt idx="39447">4000</cx:pt>
          <cx:pt idx="39448">3300</cx:pt>
          <cx:pt idx="39449">200</cx:pt>
          <cx:pt idx="39450">1400</cx:pt>
          <cx:pt idx="39451">800</cx:pt>
          <cx:pt idx="39452">3600</cx:pt>
          <cx:pt idx="39453">900</cx:pt>
          <cx:pt idx="39454">17400</cx:pt>
          <cx:pt idx="39455">7700</cx:pt>
          <cx:pt idx="39456">1900</cx:pt>
          <cx:pt idx="39457">1100</cx:pt>
          <cx:pt idx="39458">1300</cx:pt>
          <cx:pt idx="39459">1100</cx:pt>
          <cx:pt idx="39460">1000</cx:pt>
          <cx:pt idx="39461">2300</cx:pt>
          <cx:pt idx="39462">2600</cx:pt>
          <cx:pt idx="39463">1500</cx:pt>
          <cx:pt idx="39464">2200</cx:pt>
          <cx:pt idx="39465">200</cx:pt>
          <cx:pt idx="39466">1400</cx:pt>
          <cx:pt idx="39467">3700</cx:pt>
          <cx:pt idx="39468">3000</cx:pt>
          <cx:pt idx="39469">2600</cx:pt>
          <cx:pt idx="39470">2500</cx:pt>
          <cx:pt idx="39471">2700</cx:pt>
          <cx:pt idx="39472">6900</cx:pt>
          <cx:pt idx="39473">800</cx:pt>
          <cx:pt idx="39474">1300</cx:pt>
          <cx:pt idx="39475">900</cx:pt>
          <cx:pt idx="39476">700</cx:pt>
          <cx:pt idx="39477">200</cx:pt>
          <cx:pt idx="39478">400</cx:pt>
          <cx:pt idx="39479">0</cx:pt>
          <cx:pt idx="39480">100</cx:pt>
          <cx:pt idx="39481">700</cx:pt>
          <cx:pt idx="39482">3900</cx:pt>
          <cx:pt idx="39483">4900</cx:pt>
          <cx:pt idx="39484">5400</cx:pt>
          <cx:pt idx="39485">5600</cx:pt>
          <cx:pt idx="39486">5400</cx:pt>
          <cx:pt idx="39487">5200</cx:pt>
          <cx:pt idx="39488">4200</cx:pt>
          <cx:pt idx="39489">4400</cx:pt>
          <cx:pt idx="39490">4600</cx:pt>
          <cx:pt idx="39491">4500</cx:pt>
          <cx:pt idx="39492">3200</cx:pt>
          <cx:pt idx="39493">3300</cx:pt>
          <cx:pt idx="39494">3400</cx:pt>
          <cx:pt idx="39495">4000</cx:pt>
          <cx:pt idx="39496">4200</cx:pt>
          <cx:pt idx="39497">2900</cx:pt>
          <cx:pt idx="39498">3900</cx:pt>
          <cx:pt idx="39499">3900</cx:pt>
          <cx:pt idx="39500">3200</cx:pt>
          <cx:pt idx="39501">4300</cx:pt>
          <cx:pt idx="39502">3400</cx:pt>
          <cx:pt idx="39503">2400</cx:pt>
          <cx:pt idx="39504">4300</cx:pt>
          <cx:pt idx="39505">5100</cx:pt>
          <cx:pt idx="39506">4500</cx:pt>
          <cx:pt idx="39507">2900</cx:pt>
          <cx:pt idx="39508">4300</cx:pt>
          <cx:pt idx="39509">2800</cx:pt>
          <cx:pt idx="39510">5000</cx:pt>
          <cx:pt idx="39511">3100</cx:pt>
          <cx:pt idx="39512">2900</cx:pt>
          <cx:pt idx="39513">3700</cx:pt>
          <cx:pt idx="39514">3100</cx:pt>
          <cx:pt idx="39515">3300</cx:pt>
          <cx:pt idx="39516">3400</cx:pt>
          <cx:pt idx="39517">2500</cx:pt>
          <cx:pt idx="39518">3400</cx:pt>
          <cx:pt idx="39519">1500</cx:pt>
          <cx:pt idx="39520">2200</cx:pt>
          <cx:pt idx="39521">2300</cx:pt>
          <cx:pt idx="39522">3500</cx:pt>
          <cx:pt idx="39523">3600</cx:pt>
          <cx:pt idx="39524">2800</cx:pt>
          <cx:pt idx="39525">5000</cx:pt>
          <cx:pt idx="39526">3400</cx:pt>
          <cx:pt idx="39527">2900</cx:pt>
          <cx:pt idx="39528">3700</cx:pt>
          <cx:pt idx="39529">2300</cx:pt>
          <cx:pt idx="39530">3000</cx:pt>
          <cx:pt idx="39531">19600</cx:pt>
          <cx:pt idx="39532">27300</cx:pt>
          <cx:pt idx="39533">18500</cx:pt>
          <cx:pt idx="39534">3600</cx:pt>
          <cx:pt idx="39535">900</cx:pt>
          <cx:pt idx="39536">3500</cx:pt>
          <cx:pt idx="39537">2500</cx:pt>
          <cx:pt idx="39538">5200</cx:pt>
          <cx:pt idx="39539">2800</cx:pt>
          <cx:pt idx="39540">6900</cx:pt>
          <cx:pt idx="39541">5900</cx:pt>
          <cx:pt idx="39542">2900</cx:pt>
          <cx:pt idx="39543">2900</cx:pt>
          <cx:pt idx="39544">5800</cx:pt>
          <cx:pt idx="39545">5300</cx:pt>
          <cx:pt idx="39546">6200</cx:pt>
          <cx:pt idx="39547">3700</cx:pt>
          <cx:pt idx="39548">6700</cx:pt>
          <cx:pt idx="39549">3500</cx:pt>
          <cx:pt idx="39550">6700</cx:pt>
          <cx:pt idx="39551">5300</cx:pt>
          <cx:pt idx="39552">3900</cx:pt>
          <cx:pt idx="39553">4000</cx:pt>
          <cx:pt idx="39554">3800</cx:pt>
          <cx:pt idx="39555">4500</cx:pt>
          <cx:pt idx="39556">800</cx:pt>
          <cx:pt idx="39557">700</cx:pt>
          <cx:pt idx="39558">700</cx:pt>
          <cx:pt idx="39559">600</cx:pt>
          <cx:pt idx="39560">500</cx:pt>
          <cx:pt idx="39561">700</cx:pt>
          <cx:pt idx="39562">1100</cx:pt>
          <cx:pt idx="39563">1900</cx:pt>
          <cx:pt idx="39564">1600</cx:pt>
          <cx:pt idx="39565">1500</cx:pt>
          <cx:pt idx="39566">1500</cx:pt>
          <cx:pt idx="39567">1700</cx:pt>
          <cx:pt idx="39568">2500</cx:pt>
          <cx:pt idx="39569">2200</cx:pt>
          <cx:pt idx="39570">2100</cx:pt>
          <cx:pt idx="39571">2100</cx:pt>
          <cx:pt idx="39572">2400</cx:pt>
          <cx:pt idx="39573">2300</cx:pt>
          <cx:pt idx="39574">3000</cx:pt>
          <cx:pt idx="39575">2200</cx:pt>
          <cx:pt idx="39576">2000</cx:pt>
          <cx:pt idx="39577">2200</cx:pt>
          <cx:pt idx="39578">3000</cx:pt>
          <cx:pt idx="39579">2500</cx:pt>
          <cx:pt idx="39580">3000</cx:pt>
          <cx:pt idx="39581">2000</cx:pt>
          <cx:pt idx="39582">100</cx:pt>
          <cx:pt idx="39583">900</cx:pt>
          <cx:pt idx="39584">1700</cx:pt>
          <cx:pt idx="39585">2600</cx:pt>
          <cx:pt idx="39586">5400</cx:pt>
          <cx:pt idx="39587">3400</cx:pt>
          <cx:pt idx="39588">3400</cx:pt>
          <cx:pt idx="39589">3700</cx:pt>
          <cx:pt idx="39590">3000</cx:pt>
          <cx:pt idx="39591">3000</cx:pt>
          <cx:pt idx="39592">1100</cx:pt>
          <cx:pt idx="39593">600</cx:pt>
          <cx:pt idx="39594">1800</cx:pt>
          <cx:pt idx="39595">1300</cx:pt>
          <cx:pt idx="39596">1200</cx:pt>
          <cx:pt idx="39597">1100</cx:pt>
          <cx:pt idx="39598">1300</cx:pt>
          <cx:pt idx="39599">1000</cx:pt>
          <cx:pt idx="39600">1200</cx:pt>
          <cx:pt idx="39601">1300</cx:pt>
          <cx:pt idx="39602">1100</cx:pt>
          <cx:pt idx="39603">1300</cx:pt>
          <cx:pt idx="39604">10900</cx:pt>
          <cx:pt idx="39605">10700</cx:pt>
          <cx:pt idx="39606">10400</cx:pt>
          <cx:pt idx="39607">9700</cx:pt>
          <cx:pt idx="39608">6700</cx:pt>
          <cx:pt idx="39609">11300</cx:pt>
          <cx:pt idx="39610">12800</cx:pt>
          <cx:pt idx="39611">10900</cx:pt>
          <cx:pt idx="39612">11200</cx:pt>
          <cx:pt idx="39613">11000</cx:pt>
          <cx:pt idx="39614">10400</cx:pt>
          <cx:pt idx="39615">9600</cx:pt>
          <cx:pt idx="39616">4800</cx:pt>
          <cx:pt idx="39617">4000</cx:pt>
          <cx:pt idx="39618">4100</cx:pt>
          <cx:pt idx="39619">4800</cx:pt>
          <cx:pt idx="39620">5700</cx:pt>
          <cx:pt idx="39621">5400</cx:pt>
          <cx:pt idx="39622">5300</cx:pt>
          <cx:pt idx="39623">4800</cx:pt>
          <cx:pt idx="39624">6000</cx:pt>
          <cx:pt idx="39625">4400</cx:pt>
          <cx:pt idx="39626">3900</cx:pt>
          <cx:pt idx="39627">3600</cx:pt>
          <cx:pt idx="39628">5900</cx:pt>
          <cx:pt idx="39629">7600</cx:pt>
          <cx:pt idx="39630">6100</cx:pt>
          <cx:pt idx="39631">6800</cx:pt>
          <cx:pt idx="39632">6400</cx:pt>
          <cx:pt idx="39633">5300</cx:pt>
          <cx:pt idx="39634">5600</cx:pt>
          <cx:pt idx="39635">6200</cx:pt>
          <cx:pt idx="39636">5500</cx:pt>
          <cx:pt idx="39637">7200</cx:pt>
          <cx:pt idx="39638">6100</cx:pt>
          <cx:pt idx="39639">5800</cx:pt>
          <cx:pt idx="39640">2700</cx:pt>
          <cx:pt idx="39641">200</cx:pt>
          <cx:pt idx="39642">1100</cx:pt>
          <cx:pt idx="39643">2100</cx:pt>
          <cx:pt idx="39644">2400</cx:pt>
          <cx:pt idx="39645">2400</cx:pt>
          <cx:pt idx="39646">3200</cx:pt>
          <cx:pt idx="39647">3700</cx:pt>
          <cx:pt idx="39648">5100</cx:pt>
          <cx:pt idx="39649">5400</cx:pt>
          <cx:pt idx="39650">5100</cx:pt>
          <cx:pt idx="39651">5400</cx:pt>
          <cx:pt idx="39652">5200</cx:pt>
          <cx:pt idx="39653">2900</cx:pt>
          <cx:pt idx="39654">2200</cx:pt>
          <cx:pt idx="39655">2100</cx:pt>
          <cx:pt idx="39656">2700</cx:pt>
          <cx:pt idx="39657">3100</cx:pt>
          <cx:pt idx="39658">2600</cx:pt>
          <cx:pt idx="39659">5200</cx:pt>
          <cx:pt idx="39660">1000</cx:pt>
          <cx:pt idx="39661">2200</cx:pt>
          <cx:pt idx="39662">3000</cx:pt>
          <cx:pt idx="39663">2100</cx:pt>
          <cx:pt idx="39664">1900</cx:pt>
          <cx:pt idx="39665">3500</cx:pt>
          <cx:pt idx="39666">3600</cx:pt>
          <cx:pt idx="39667">2700</cx:pt>
          <cx:pt idx="39668">3100</cx:pt>
          <cx:pt idx="39669">8200</cx:pt>
          <cx:pt idx="39670">6000</cx:pt>
          <cx:pt idx="39671">7200</cx:pt>
          <cx:pt idx="39672">4900</cx:pt>
          <cx:pt idx="39673">3400</cx:pt>
          <cx:pt idx="39674">4400</cx:pt>
          <cx:pt idx="39675">2700</cx:pt>
          <cx:pt idx="39676">4800</cx:pt>
          <cx:pt idx="39677">2100</cx:pt>
          <cx:pt idx="39678">2100</cx:pt>
          <cx:pt idx="39679">1500</cx:pt>
          <cx:pt idx="39680">1900</cx:pt>
          <cx:pt idx="39681">2000</cx:pt>
          <cx:pt idx="39682">1800</cx:pt>
          <cx:pt idx="39683">2700</cx:pt>
          <cx:pt idx="39684">2100</cx:pt>
          <cx:pt idx="39685">1800</cx:pt>
          <cx:pt idx="39686">2100</cx:pt>
          <cx:pt idx="39687">1800</cx:pt>
          <cx:pt idx="39688">2500</cx:pt>
          <cx:pt idx="39689">3100</cx:pt>
          <cx:pt idx="39690">3300</cx:pt>
          <cx:pt idx="39691">3000</cx:pt>
          <cx:pt idx="39692">3400</cx:pt>
          <cx:pt idx="39693">3500</cx:pt>
          <cx:pt idx="39694">2800</cx:pt>
          <cx:pt idx="39695">3300</cx:pt>
          <cx:pt idx="39696">3200</cx:pt>
          <cx:pt idx="39697">3300</cx:pt>
          <cx:pt idx="39698">3000</cx:pt>
          <cx:pt idx="39699">2800</cx:pt>
          <cx:pt idx="39700">3000</cx:pt>
          <cx:pt idx="39701">9200</cx:pt>
          <cx:pt idx="39702">3600</cx:pt>
          <cx:pt idx="39703">3400</cx:pt>
          <cx:pt idx="39704">4400</cx:pt>
          <cx:pt idx="39705">5000</cx:pt>
          <cx:pt idx="39706">4300</cx:pt>
          <cx:pt idx="39707">3100</cx:pt>
          <cx:pt idx="39708">5600</cx:pt>
          <cx:pt idx="39709">5800</cx:pt>
          <cx:pt idx="39710">3600</cx:pt>
          <cx:pt idx="39711">3600</cx:pt>
          <cx:pt idx="39712">3600</cx:pt>
          <cx:pt idx="39713">0</cx:pt>
          <cx:pt idx="39714">0</cx:pt>
          <cx:pt idx="39715">2900</cx:pt>
          <cx:pt idx="39716">8900</cx:pt>
          <cx:pt idx="39717">6900</cx:pt>
          <cx:pt idx="39718">3300</cx:pt>
          <cx:pt idx="39719">3700</cx:pt>
          <cx:pt idx="39720">3100</cx:pt>
          <cx:pt idx="39721">2800</cx:pt>
          <cx:pt idx="39722">2900</cx:pt>
          <cx:pt idx="39723">2700</cx:pt>
          <cx:pt idx="39724">2900</cx:pt>
          <cx:pt idx="39725">3700</cx:pt>
          <cx:pt idx="39726">4400</cx:pt>
          <cx:pt idx="39727">3800</cx:pt>
          <cx:pt idx="39728">4000</cx:pt>
          <cx:pt idx="39729">3300</cx:pt>
          <cx:pt idx="39730">2800</cx:pt>
          <cx:pt idx="39731">3300</cx:pt>
          <cx:pt idx="39732">4400</cx:pt>
          <cx:pt idx="39733">3600</cx:pt>
          <cx:pt idx="39734">3100</cx:pt>
          <cx:pt idx="39735">2600</cx:pt>
          <cx:pt idx="39736">3100</cx:pt>
          <cx:pt idx="39737">1500</cx:pt>
          <cx:pt idx="39738">1500</cx:pt>
          <cx:pt idx="39739">1100</cx:pt>
          <cx:pt idx="39740">800</cx:pt>
          <cx:pt idx="39741">0</cx:pt>
          <cx:pt idx="39742">600</cx:pt>
          <cx:pt idx="39743">4300</cx:pt>
          <cx:pt idx="39744">1000</cx:pt>
          <cx:pt idx="39745">1700</cx:pt>
          <cx:pt idx="39746">1000</cx:pt>
          <cx:pt idx="39747">1200</cx:pt>
          <cx:pt idx="39748">900</cx:pt>
          <cx:pt idx="39749">5100</cx:pt>
          <cx:pt idx="39750">9200</cx:pt>
          <cx:pt idx="39751">4700</cx:pt>
          <cx:pt idx="39752">11400</cx:pt>
          <cx:pt idx="39753">13800</cx:pt>
          <cx:pt idx="39754">8400</cx:pt>
          <cx:pt idx="39755">4400</cx:pt>
          <cx:pt idx="39756">5900</cx:pt>
          <cx:pt idx="39757">2900</cx:pt>
          <cx:pt idx="39758">4100</cx:pt>
          <cx:pt idx="39759">5700</cx:pt>
          <cx:pt idx="39760">5600</cx:pt>
          <cx:pt idx="39761">1500</cx:pt>
          <cx:pt idx="39762">1100</cx:pt>
          <cx:pt idx="39763">3300</cx:pt>
          <cx:pt idx="39764">8000</cx:pt>
          <cx:pt idx="39765">3300</cx:pt>
          <cx:pt idx="39766">3400</cx:pt>
          <cx:pt idx="39767">3700</cx:pt>
          <cx:pt idx="39768">2400</cx:pt>
          <cx:pt idx="39769">2100</cx:pt>
          <cx:pt idx="39770">2800</cx:pt>
          <cx:pt idx="39771">2100</cx:pt>
          <cx:pt idx="39772">1700</cx:pt>
          <cx:pt idx="39773">3300</cx:pt>
          <cx:pt idx="39774">3200</cx:pt>
          <cx:pt idx="39775">2700</cx:pt>
          <cx:pt idx="39776">5800</cx:pt>
          <cx:pt idx="39777">4400</cx:pt>
          <cx:pt idx="39778">3500</cx:pt>
          <cx:pt idx="39779">5400</cx:pt>
          <cx:pt idx="39780">5500</cx:pt>
          <cx:pt idx="39781">3300</cx:pt>
          <cx:pt idx="39782">3100</cx:pt>
          <cx:pt idx="39783">2800</cx:pt>
          <cx:pt idx="39784">3700</cx:pt>
          <cx:pt idx="39785">1300</cx:pt>
          <cx:pt idx="39786">1500</cx:pt>
          <cx:pt idx="39787">1000</cx:pt>
          <cx:pt idx="39788">1800</cx:pt>
          <cx:pt idx="39789">1100</cx:pt>
          <cx:pt idx="39790">1500</cx:pt>
          <cx:pt idx="39791">1900</cx:pt>
          <cx:pt idx="39792">1500</cx:pt>
          <cx:pt idx="39793">800</cx:pt>
          <cx:pt idx="39794">1200</cx:pt>
          <cx:pt idx="39795">1500</cx:pt>
          <cx:pt idx="39796">1900</cx:pt>
          <cx:pt idx="39797">400</cx:pt>
          <cx:pt idx="39798">1400</cx:pt>
          <cx:pt idx="39799">3100</cx:pt>
          <cx:pt idx="39800">2900</cx:pt>
          <cx:pt idx="39801">2100</cx:pt>
          <cx:pt idx="39802">1900</cx:pt>
          <cx:pt idx="39803">1900</cx:pt>
          <cx:pt idx="39804">2100</cx:pt>
          <cx:pt idx="39805">2400</cx:pt>
          <cx:pt idx="39806">2400</cx:pt>
          <cx:pt idx="39807">2500</cx:pt>
          <cx:pt idx="39808">2200</cx:pt>
          <cx:pt idx="39809">2200</cx:pt>
          <cx:pt idx="39810">3000</cx:pt>
          <cx:pt idx="39811">2400</cx:pt>
          <cx:pt idx="39812">2700</cx:pt>
          <cx:pt idx="39813">3200</cx:pt>
          <cx:pt idx="39814">2400</cx:pt>
          <cx:pt idx="39815">2800</cx:pt>
          <cx:pt idx="39816">2500</cx:pt>
          <cx:pt idx="39817">3100</cx:pt>
          <cx:pt idx="39818">3300</cx:pt>
          <cx:pt idx="39819">3100</cx:pt>
          <cx:pt idx="39820">2400</cx:pt>
          <cx:pt idx="39821">4800</cx:pt>
          <cx:pt idx="39822">5900</cx:pt>
          <cx:pt idx="39823">5100</cx:pt>
          <cx:pt idx="39824">300</cx:pt>
          <cx:pt idx="39825">1000</cx:pt>
          <cx:pt idx="39826">3900</cx:pt>
          <cx:pt idx="39827">4000</cx:pt>
          <cx:pt idx="39828">5200</cx:pt>
          <cx:pt idx="39829">3700</cx:pt>
          <cx:pt idx="39830">3600</cx:pt>
          <cx:pt idx="39831">3300</cx:pt>
          <cx:pt idx="39832">3100</cx:pt>
          <cx:pt idx="39833">2900</cx:pt>
          <cx:pt idx="39834">3000</cx:pt>
          <cx:pt idx="39835">3400</cx:pt>
          <cx:pt idx="39836">4300</cx:pt>
          <cx:pt idx="39837">4600</cx:pt>
          <cx:pt idx="39838">4300</cx:pt>
          <cx:pt idx="39839">4000</cx:pt>
          <cx:pt idx="39840">5900</cx:pt>
          <cx:pt idx="39841">3700</cx:pt>
          <cx:pt idx="39842">4200</cx:pt>
          <cx:pt idx="39843">3600</cx:pt>
          <cx:pt idx="39844">3300</cx:pt>
          <cx:pt idx="39845">3100</cx:pt>
          <cx:pt idx="39846">900</cx:pt>
          <cx:pt idx="39847">1500</cx:pt>
          <cx:pt idx="39848">1300</cx:pt>
          <cx:pt idx="39849">1500</cx:pt>
          <cx:pt idx="39850">1100</cx:pt>
          <cx:pt idx="39851">1000</cx:pt>
          <cx:pt idx="39852">1100</cx:pt>
          <cx:pt idx="39853">1600</cx:pt>
          <cx:pt idx="39854">700</cx:pt>
          <cx:pt idx="39855">1400</cx:pt>
          <cx:pt idx="39856">1300</cx:pt>
          <cx:pt idx="39857">1200</cx:pt>
          <cx:pt idx="39858">5100</cx:pt>
          <cx:pt idx="39859">6000</cx:pt>
          <cx:pt idx="39860">4400</cx:pt>
          <cx:pt idx="39861">3400</cx:pt>
          <cx:pt idx="39862">100</cx:pt>
          <cx:pt idx="39863">7300</cx:pt>
          <cx:pt idx="39864">4000</cx:pt>
          <cx:pt idx="39865">5800</cx:pt>
          <cx:pt idx="39866">2400</cx:pt>
          <cx:pt idx="39867">6000</cx:pt>
          <cx:pt idx="39868">5400</cx:pt>
          <cx:pt idx="39869">5000</cx:pt>
          <cx:pt idx="39870">2000</cx:pt>
          <cx:pt idx="39871">1900</cx:pt>
          <cx:pt idx="39872">1500</cx:pt>
          <cx:pt idx="39873">2400</cx:pt>
          <cx:pt idx="39874">2600</cx:pt>
          <cx:pt idx="39875">2200</cx:pt>
          <cx:pt idx="39876">2600</cx:pt>
          <cx:pt idx="39877">2000</cx:pt>
          <cx:pt idx="39878">2000</cx:pt>
          <cx:pt idx="39879">2500</cx:pt>
          <cx:pt idx="39880">1400</cx:pt>
          <cx:pt idx="39881">2300</cx:pt>
          <cx:pt idx="39882">1000</cx:pt>
          <cx:pt idx="39883">1100</cx:pt>
          <cx:pt idx="39884">1900</cx:pt>
          <cx:pt idx="39885">1400</cx:pt>
          <cx:pt idx="39886">1000</cx:pt>
          <cx:pt idx="39887">1100</cx:pt>
          <cx:pt idx="39888">1100</cx:pt>
          <cx:pt idx="39889">1100</cx:pt>
          <cx:pt idx="39890">1300</cx:pt>
          <cx:pt idx="39891">1100</cx:pt>
          <cx:pt idx="39892">1300</cx:pt>
          <cx:pt idx="39893">1300</cx:pt>
          <cx:pt idx="39894">4400</cx:pt>
          <cx:pt idx="39895">3600</cx:pt>
          <cx:pt idx="39896">4200</cx:pt>
          <cx:pt idx="39897">5500</cx:pt>
          <cx:pt idx="39898">2900</cx:pt>
          <cx:pt idx="39899">4200</cx:pt>
          <cx:pt idx="39900">5800</cx:pt>
          <cx:pt idx="39901">6100</cx:pt>
          <cx:pt idx="39902">3900</cx:pt>
          <cx:pt idx="39903">2300</cx:pt>
          <cx:pt idx="39904">300</cx:pt>
          <cx:pt idx="39905">0</cx:pt>
          <cx:pt idx="39906">2600</cx:pt>
          <cx:pt idx="39907">2700</cx:pt>
          <cx:pt idx="39908">2600</cx:pt>
          <cx:pt idx="39909">4200</cx:pt>
          <cx:pt idx="39910">2400</cx:pt>
          <cx:pt idx="39911">2500</cx:pt>
          <cx:pt idx="39912">13100</cx:pt>
          <cx:pt idx="39913">8500</cx:pt>
          <cx:pt idx="39914">1900</cx:pt>
          <cx:pt idx="39915">2200</cx:pt>
          <cx:pt idx="39916">1800</cx:pt>
          <cx:pt idx="39917">2600</cx:pt>
          <cx:pt idx="39918">200</cx:pt>
          <cx:pt idx="39919">600</cx:pt>
          <cx:pt idx="39920">1100</cx:pt>
          <cx:pt idx="39921">1400</cx:pt>
          <cx:pt idx="39922">900</cx:pt>
          <cx:pt idx="39923">400</cx:pt>
          <cx:pt idx="39924">300</cx:pt>
          <cx:pt idx="39925">0</cx:pt>
          <cx:pt idx="39926">700</cx:pt>
          <cx:pt idx="39927">1100</cx:pt>
          <cx:pt idx="39928">1400</cx:pt>
          <cx:pt idx="39929">1300</cx:pt>
          <cx:pt idx="39930">1200</cx:pt>
          <cx:pt idx="39931">3100</cx:pt>
          <cx:pt idx="39932">2000</cx:pt>
          <cx:pt idx="39933">2100</cx:pt>
          <cx:pt idx="39934">1500</cx:pt>
          <cx:pt idx="39935">2300</cx:pt>
          <cx:pt idx="39936">2600</cx:pt>
          <cx:pt idx="39937">3800</cx:pt>
          <cx:pt idx="39938">700</cx:pt>
          <cx:pt idx="39939">1900</cx:pt>
          <cx:pt idx="39940">2700</cx:pt>
          <cx:pt idx="39941">2500</cx:pt>
          <cx:pt idx="39942">7200</cx:pt>
          <cx:pt idx="39943">7400</cx:pt>
          <cx:pt idx="39944">8300</cx:pt>
          <cx:pt idx="39945">6600</cx:pt>
          <cx:pt idx="39946">6000</cx:pt>
          <cx:pt idx="39947">8500</cx:pt>
          <cx:pt idx="39948">6100</cx:pt>
          <cx:pt idx="39949">6400</cx:pt>
          <cx:pt idx="39950">5700</cx:pt>
          <cx:pt idx="39951">4900</cx:pt>
          <cx:pt idx="39952">4400</cx:pt>
          <cx:pt idx="39953">5100</cx:pt>
          <cx:pt idx="39954">3700</cx:pt>
          <cx:pt idx="39955">3600</cx:pt>
          <cx:pt idx="39956">5300</cx:pt>
          <cx:pt idx="39957">3100</cx:pt>
          <cx:pt idx="39958">6100</cx:pt>
          <cx:pt idx="39959">1900</cx:pt>
          <cx:pt idx="39960">3800</cx:pt>
          <cx:pt idx="39961">4200</cx:pt>
          <cx:pt idx="39962">6000</cx:pt>
          <cx:pt idx="39963">5500</cx:pt>
          <cx:pt idx="39964">4700</cx:pt>
          <cx:pt idx="39965">5800</cx:pt>
          <cx:pt idx="39966">900</cx:pt>
          <cx:pt idx="39967">1600</cx:pt>
          <cx:pt idx="39968">1000</cx:pt>
          <cx:pt idx="39969">1000</cx:pt>
          <cx:pt idx="39970">700</cx:pt>
          <cx:pt idx="39971">900</cx:pt>
          <cx:pt idx="39972">1000</cx:pt>
          <cx:pt idx="39973">1100</cx:pt>
          <cx:pt idx="39974">800</cx:pt>
          <cx:pt idx="39975">1000</cx:pt>
          <cx:pt idx="39976">1000</cx:pt>
          <cx:pt idx="39977">1000</cx:pt>
          <cx:pt idx="39978">2900</cx:pt>
          <cx:pt idx="39979">2600</cx:pt>
          <cx:pt idx="39980">3100</cx:pt>
          <cx:pt idx="39981">3400</cx:pt>
          <cx:pt idx="39982">2700</cx:pt>
          <cx:pt idx="39983">3800</cx:pt>
          <cx:pt idx="39984">3300</cx:pt>
          <cx:pt idx="39985">3100</cx:pt>
          <cx:pt idx="39986">2300</cx:pt>
          <cx:pt idx="39987">3100</cx:pt>
          <cx:pt idx="39988">2400</cx:pt>
          <cx:pt idx="39989">2700</cx:pt>
          <cx:pt idx="39990">6500</cx:pt>
          <cx:pt idx="39991">2500</cx:pt>
          <cx:pt idx="39992">4100</cx:pt>
          <cx:pt idx="39993">4800</cx:pt>
          <cx:pt idx="39994">4300</cx:pt>
          <cx:pt idx="39995">3700</cx:pt>
          <cx:pt idx="39996">4600</cx:pt>
          <cx:pt idx="39997">3000</cx:pt>
          <cx:pt idx="39998">4900</cx:pt>
          <cx:pt idx="39999">4100</cx:pt>
          <cx:pt idx="40000">3700</cx:pt>
          <cx:pt idx="40001">3700</cx:pt>
          <cx:pt idx="40002">700</cx:pt>
          <cx:pt idx="40003">1600</cx:pt>
          <cx:pt idx="40004">600</cx:pt>
          <cx:pt idx="40005">400</cx:pt>
          <cx:pt idx="40006">300</cx:pt>
          <cx:pt idx="40007">300</cx:pt>
          <cx:pt idx="40008">1500</cx:pt>
          <cx:pt idx="40009">1100</cx:pt>
          <cx:pt idx="40010">900</cx:pt>
          <cx:pt idx="40011">1700</cx:pt>
          <cx:pt idx="40012">2000</cx:pt>
          <cx:pt idx="40013">1100</cx:pt>
          <cx:pt idx="40014">500</cx:pt>
          <cx:pt idx="40015">200</cx:pt>
          <cx:pt idx="40016">200</cx:pt>
          <cx:pt idx="40017">800</cx:pt>
          <cx:pt idx="40018">0</cx:pt>
          <cx:pt idx="40019">0</cx:pt>
          <cx:pt idx="40020">200</cx:pt>
          <cx:pt idx="40021">300</cx:pt>
          <cx:pt idx="40022">300</cx:pt>
          <cx:pt idx="40023">400</cx:pt>
          <cx:pt idx="40024">300</cx:pt>
          <cx:pt idx="40025">600</cx:pt>
          <cx:pt idx="40026">6300</cx:pt>
          <cx:pt idx="40027">5800</cx:pt>
          <cx:pt idx="40028">9300</cx:pt>
          <cx:pt idx="40029">6600</cx:pt>
          <cx:pt idx="40030">6000</cx:pt>
          <cx:pt idx="40031">12100</cx:pt>
          <cx:pt idx="40032">8300</cx:pt>
          <cx:pt idx="40033">7600</cx:pt>
          <cx:pt idx="40034">5200</cx:pt>
          <cx:pt idx="40035">6000</cx:pt>
          <cx:pt idx="40036">5300</cx:pt>
          <cx:pt idx="40037">5100</cx:pt>
          <cx:pt idx="40038">5700</cx:pt>
          <cx:pt idx="40039">1000</cx:pt>
          <cx:pt idx="40040">2400</cx:pt>
          <cx:pt idx="40041">4100</cx:pt>
          <cx:pt idx="40042">1300</cx:pt>
          <cx:pt idx="40043">8700</cx:pt>
          <cx:pt idx="40044">6500</cx:pt>
          <cx:pt idx="40045">6900</cx:pt>
          <cx:pt idx="40046">6000</cx:pt>
          <cx:pt idx="40047">5700</cx:pt>
          <cx:pt idx="40048">4300</cx:pt>
          <cx:pt idx="40049">7700</cx:pt>
          <cx:pt idx="40050">3700</cx:pt>
          <cx:pt idx="40051">4100</cx:pt>
          <cx:pt idx="40052">3500</cx:pt>
          <cx:pt idx="40053">4100</cx:pt>
          <cx:pt idx="40054">3200</cx:pt>
          <cx:pt idx="40055">3700</cx:pt>
          <cx:pt idx="40056">4000</cx:pt>
          <cx:pt idx="40057">3300</cx:pt>
          <cx:pt idx="40058">4200</cx:pt>
          <cx:pt idx="40059">5800</cx:pt>
          <cx:pt idx="40060">4600</cx:pt>
          <cx:pt idx="40061">4700</cx:pt>
          <cx:pt idx="40062">15700</cx:pt>
          <cx:pt idx="40063">8400</cx:pt>
          <cx:pt idx="40064">4800</cx:pt>
          <cx:pt idx="40065">16200</cx:pt>
          <cx:pt idx="40066">3600</cx:pt>
          <cx:pt idx="40067">2600</cx:pt>
          <cx:pt idx="40068">5300</cx:pt>
          <cx:pt idx="40069">8600</cx:pt>
          <cx:pt idx="40070">5800</cx:pt>
          <cx:pt idx="40071">5400</cx:pt>
          <cx:pt idx="40072">5900</cx:pt>
          <cx:pt idx="40073">6400</cx:pt>
          <cx:pt idx="40074">11700</cx:pt>
          <cx:pt idx="40075">6800</cx:pt>
          <cx:pt idx="40076">4100</cx:pt>
          <cx:pt idx="40077">5000</cx:pt>
          <cx:pt idx="40078">2900</cx:pt>
          <cx:pt idx="40079">2000</cx:pt>
          <cx:pt idx="40080">1900</cx:pt>
          <cx:pt idx="40081">2300</cx:pt>
          <cx:pt idx="40082">1700</cx:pt>
          <cx:pt idx="40083">1400</cx:pt>
          <cx:pt idx="40084">1400</cx:pt>
          <cx:pt idx="40085">2000</cx:pt>
          <cx:pt idx="40086">2500</cx:pt>
          <cx:pt idx="40087">2800</cx:pt>
          <cx:pt idx="40088">2700</cx:pt>
          <cx:pt idx="40089">3100</cx:pt>
          <cx:pt idx="40090">3600</cx:pt>
          <cx:pt idx="40091">3100</cx:pt>
          <cx:pt idx="40092">2900</cx:pt>
          <cx:pt idx="40093">2700</cx:pt>
          <cx:pt idx="40094">2200</cx:pt>
          <cx:pt idx="40095">3200</cx:pt>
          <cx:pt idx="40096">3500</cx:pt>
          <cx:pt idx="40097">2600</cx:pt>
          <cx:pt idx="40098">100</cx:pt>
          <cx:pt idx="40099">0</cx:pt>
          <cx:pt idx="40100">700</cx:pt>
          <cx:pt idx="40101">800</cx:pt>
          <cx:pt idx="40102">200</cx:pt>
          <cx:pt idx="40103">1200</cx:pt>
          <cx:pt idx="40104">800</cx:pt>
          <cx:pt idx="40105">700</cx:pt>
          <cx:pt idx="40106">1100</cx:pt>
          <cx:pt idx="40107">700</cx:pt>
          <cx:pt idx="40108">1200</cx:pt>
          <cx:pt idx="40109">700</cx:pt>
          <cx:pt idx="40110">2700</cx:pt>
          <cx:pt idx="40111">2500</cx:pt>
          <cx:pt idx="40112">2000</cx:pt>
          <cx:pt idx="40113">2100</cx:pt>
          <cx:pt idx="40114">1000</cx:pt>
          <cx:pt idx="40115">1900</cx:pt>
          <cx:pt idx="40116">1700</cx:pt>
          <cx:pt idx="40117">2000</cx:pt>
          <cx:pt idx="40118">1800</cx:pt>
          <cx:pt idx="40119">1800</cx:pt>
          <cx:pt idx="40120">1600</cx:pt>
          <cx:pt idx="40121">600</cx:pt>
          <cx:pt idx="40122">3000</cx:pt>
          <cx:pt idx="40123">3900</cx:pt>
          <cx:pt idx="40124">3100</cx:pt>
          <cx:pt idx="40125">3600</cx:pt>
          <cx:pt idx="40126">3800</cx:pt>
          <cx:pt idx="40127">3500</cx:pt>
          <cx:pt idx="40128">3800</cx:pt>
          <cx:pt idx="40129">3800</cx:pt>
          <cx:pt idx="40130">3200</cx:pt>
          <cx:pt idx="40131">2900</cx:pt>
          <cx:pt idx="40132">2100</cx:pt>
          <cx:pt idx="40133">400</cx:pt>
          <cx:pt idx="40134">2500</cx:pt>
          <cx:pt idx="40135">1100</cx:pt>
          <cx:pt idx="40136">3900</cx:pt>
          <cx:pt idx="40137">8300</cx:pt>
          <cx:pt idx="40138">1600</cx:pt>
          <cx:pt idx="40139">0</cx:pt>
          <cx:pt idx="40140">200</cx:pt>
          <cx:pt idx="40141">1100</cx:pt>
          <cx:pt idx="40142">2600</cx:pt>
          <cx:pt idx="40143">2300</cx:pt>
          <cx:pt idx="40144">1400</cx:pt>
          <cx:pt idx="40145">1400</cx:pt>
          <cx:pt idx="40146">1400</cx:pt>
          <cx:pt idx="40147">3000</cx:pt>
          <cx:pt idx="40148">4300</cx:pt>
          <cx:pt idx="40149">3900</cx:pt>
          <cx:pt idx="40150">4700</cx:pt>
          <cx:pt idx="40151">3400</cx:pt>
          <cx:pt idx="40152">2700</cx:pt>
          <cx:pt idx="40153">2800</cx:pt>
          <cx:pt idx="40154">1800</cx:pt>
          <cx:pt idx="40155">2400</cx:pt>
          <cx:pt idx="40156">3700</cx:pt>
          <cx:pt idx="40157">1900</cx:pt>
          <cx:pt idx="40158">2300</cx:pt>
          <cx:pt idx="40159">2000</cx:pt>
          <cx:pt idx="40160">5500</cx:pt>
          <cx:pt idx="40161">4400</cx:pt>
          <cx:pt idx="40162">4200</cx:pt>
          <cx:pt idx="40163">4600</cx:pt>
          <cx:pt idx="40164">2400</cx:pt>
          <cx:pt idx="40165">3900</cx:pt>
          <cx:pt idx="40166">3600</cx:pt>
          <cx:pt idx="40167">3700</cx:pt>
          <cx:pt idx="40168">3800</cx:pt>
          <cx:pt idx="40169">3900</cx:pt>
          <cx:pt idx="40170">2500</cx:pt>
          <cx:pt idx="40171">1700</cx:pt>
          <cx:pt idx="40172">700</cx:pt>
          <cx:pt idx="40173">300</cx:pt>
          <cx:pt idx="40174">3300</cx:pt>
          <cx:pt idx="40175">8300</cx:pt>
          <cx:pt idx="40176">8300</cx:pt>
          <cx:pt idx="40177">5900</cx:pt>
          <cx:pt idx="40178">7300</cx:pt>
          <cx:pt idx="40179">7000</cx:pt>
          <cx:pt idx="40180">6400</cx:pt>
          <cx:pt idx="40181">6600</cx:pt>
          <cx:pt idx="40182">9900</cx:pt>
          <cx:pt idx="40183">8600</cx:pt>
          <cx:pt idx="40184">9200</cx:pt>
          <cx:pt idx="40185">33400</cx:pt>
          <cx:pt idx="40186">14400</cx:pt>
          <cx:pt idx="40187">400</cx:pt>
          <cx:pt idx="40188">18500</cx:pt>
          <cx:pt idx="40189">9500</cx:pt>
          <cx:pt idx="40190">9800</cx:pt>
          <cx:pt idx="40191">8700</cx:pt>
          <cx:pt idx="40192">35300</cx:pt>
          <cx:pt idx="40193">15100</cx:pt>
          <cx:pt idx="40194">3100</cx:pt>
          <cx:pt idx="40195">3400</cx:pt>
          <cx:pt idx="40196">3300</cx:pt>
          <cx:pt idx="40197">2800</cx:pt>
          <cx:pt idx="40198">3600</cx:pt>
          <cx:pt idx="40199">3400</cx:pt>
          <cx:pt idx="40200">3700</cx:pt>
          <cx:pt idx="40201">3100</cx:pt>
          <cx:pt idx="40202">3000</cx:pt>
          <cx:pt idx="40203">3600</cx:pt>
          <cx:pt idx="40204">3500</cx:pt>
          <cx:pt idx="40205">3000</cx:pt>
          <cx:pt idx="40206">5600</cx:pt>
          <cx:pt idx="40207">3200</cx:pt>
          <cx:pt idx="40208">3900</cx:pt>
          <cx:pt idx="40209">3400</cx:pt>
          <cx:pt idx="40210">4600</cx:pt>
          <cx:pt idx="40211">3300</cx:pt>
          <cx:pt idx="40212">4000</cx:pt>
          <cx:pt idx="40213">3600</cx:pt>
          <cx:pt idx="40214">3200</cx:pt>
          <cx:pt idx="40215">3600</cx:pt>
          <cx:pt idx="40216">3100</cx:pt>
          <cx:pt idx="40217">3700</cx:pt>
          <cx:pt idx="40218">2700</cx:pt>
          <cx:pt idx="40219">3700</cx:pt>
          <cx:pt idx="40220">2900</cx:pt>
          <cx:pt idx="40221">4000</cx:pt>
          <cx:pt idx="40222">3600</cx:pt>
          <cx:pt idx="40223">4100</cx:pt>
          <cx:pt idx="40224">2600</cx:pt>
          <cx:pt idx="40225">3400</cx:pt>
          <cx:pt idx="40226">3000</cx:pt>
          <cx:pt idx="40227">3200</cx:pt>
          <cx:pt idx="40228">2900</cx:pt>
          <cx:pt idx="40229">5000</cx:pt>
          <cx:pt idx="40230">5700</cx:pt>
          <cx:pt idx="40231">6200</cx:pt>
          <cx:pt idx="40232">5500</cx:pt>
          <cx:pt idx="40233">5800</cx:pt>
          <cx:pt idx="40234">4800</cx:pt>
          <cx:pt idx="40235">5500</cx:pt>
          <cx:pt idx="40236">4600</cx:pt>
          <cx:pt idx="40237">6000</cx:pt>
          <cx:pt idx="40238">4500</cx:pt>
          <cx:pt idx="40239">5400</cx:pt>
          <cx:pt idx="40240">5900</cx:pt>
          <cx:pt idx="40241">6800</cx:pt>
          <cx:pt idx="40242">1600</cx:pt>
          <cx:pt idx="40243">1800</cx:pt>
          <cx:pt idx="40244">2100</cx:pt>
          <cx:pt idx="40245">1700</cx:pt>
          <cx:pt idx="40246">1700</cx:pt>
          <cx:pt idx="40247">1700</cx:pt>
          <cx:pt idx="40248">1800</cx:pt>
          <cx:pt idx="40249">1900</cx:pt>
          <cx:pt idx="40250">2300</cx:pt>
          <cx:pt idx="40251">2300</cx:pt>
          <cx:pt idx="40252">1800</cx:pt>
          <cx:pt idx="40253">1800</cx:pt>
          <cx:pt idx="40254">1800</cx:pt>
          <cx:pt idx="40255">2100</cx:pt>
          <cx:pt idx="40256">2600</cx:pt>
          <cx:pt idx="40257">1700</cx:pt>
          <cx:pt idx="40258">2600</cx:pt>
          <cx:pt idx="40259">2100</cx:pt>
          <cx:pt idx="40260">4200</cx:pt>
          <cx:pt idx="40261">300</cx:pt>
          <cx:pt idx="40262">2300</cx:pt>
          <cx:pt idx="40263">2700</cx:pt>
          <cx:pt idx="40264">2100</cx:pt>
          <cx:pt idx="40265">2300</cx:pt>
          <cx:pt idx="40266">1200</cx:pt>
          <cx:pt idx="40267">0</cx:pt>
          <cx:pt idx="40268">500</cx:pt>
          <cx:pt idx="40269">0</cx:pt>
          <cx:pt idx="40270">300</cx:pt>
          <cx:pt idx="40271">1100</cx:pt>
          <cx:pt idx="40272">1200</cx:pt>
          <cx:pt idx="40273">0</cx:pt>
          <cx:pt idx="40274">1100</cx:pt>
          <cx:pt idx="40275">1000</cx:pt>
          <cx:pt idx="40276">300</cx:pt>
          <cx:pt idx="40277">1000</cx:pt>
          <cx:pt idx="40278">900</cx:pt>
          <cx:pt idx="40279">900</cx:pt>
          <cx:pt idx="40280">1300</cx:pt>
          <cx:pt idx="40281">800</cx:pt>
          <cx:pt idx="40282">1000</cx:pt>
          <cx:pt idx="40283">1200</cx:pt>
          <cx:pt idx="40284">800</cx:pt>
          <cx:pt idx="40285">700</cx:pt>
          <cx:pt idx="40286">700</cx:pt>
          <cx:pt idx="40287">700</cx:pt>
          <cx:pt idx="40288">1000</cx:pt>
          <cx:pt idx="40289">900</cx:pt>
          <cx:pt idx="40290">700</cx:pt>
          <cx:pt idx="40291">1100</cx:pt>
          <cx:pt idx="40292">900</cx:pt>
          <cx:pt idx="40293">1100</cx:pt>
          <cx:pt idx="40294">1000</cx:pt>
          <cx:pt idx="40295">1100</cx:pt>
          <cx:pt idx="40296">1000</cx:pt>
          <cx:pt idx="40297">700</cx:pt>
          <cx:pt idx="40298">500</cx:pt>
          <cx:pt idx="40299">0</cx:pt>
          <cx:pt idx="40300">1200</cx:pt>
          <cx:pt idx="40301">1900</cx:pt>
          <cx:pt idx="40302">1900</cx:pt>
          <cx:pt idx="40303">2800</cx:pt>
          <cx:pt idx="40304">3200</cx:pt>
          <cx:pt idx="40305">2800</cx:pt>
          <cx:pt idx="40306">2700</cx:pt>
          <cx:pt idx="40307">2500</cx:pt>
          <cx:pt idx="40308">2900</cx:pt>
          <cx:pt idx="40309">3100</cx:pt>
          <cx:pt idx="40310">3100</cx:pt>
          <cx:pt idx="40311">1300</cx:pt>
          <cx:pt idx="40312">3700</cx:pt>
          <cx:pt idx="40313">3000</cx:pt>
          <cx:pt idx="40314">2400</cx:pt>
          <cx:pt idx="40315">300</cx:pt>
          <cx:pt idx="40316">100</cx:pt>
          <cx:pt idx="40317">1100</cx:pt>
          <cx:pt idx="40318">2700</cx:pt>
          <cx:pt idx="40319">3000</cx:pt>
          <cx:pt idx="40320">2300</cx:pt>
          <cx:pt idx="40321">2900</cx:pt>
          <cx:pt idx="40322">2500</cx:pt>
          <cx:pt idx="40323">2400</cx:pt>
          <cx:pt idx="40324">2800</cx:pt>
          <cx:pt idx="40325">2400</cx:pt>
          <cx:pt idx="40326">2100</cx:pt>
          <cx:pt idx="40327">1000</cx:pt>
          <cx:pt idx="40328">1200</cx:pt>
          <cx:pt idx="40329">0</cx:pt>
          <cx:pt idx="40330">1100</cx:pt>
          <cx:pt idx="40331">1400</cx:pt>
          <cx:pt idx="40332">0</cx:pt>
          <cx:pt idx="40333">1100</cx:pt>
          <cx:pt idx="40334">400</cx:pt>
          <cx:pt idx="40335">100</cx:pt>
          <cx:pt idx="40336">1200</cx:pt>
          <cx:pt idx="40337">200</cx:pt>
          <cx:pt idx="40338">200</cx:pt>
          <cx:pt idx="40339">1600</cx:pt>
          <cx:pt idx="40340">300</cx:pt>
          <cx:pt idx="40341">0</cx:pt>
          <cx:pt idx="40342">2100</cx:pt>
          <cx:pt idx="40343">2500</cx:pt>
          <cx:pt idx="40344">3100</cx:pt>
          <cx:pt idx="40345">1700</cx:pt>
          <cx:pt idx="40346">2400</cx:pt>
          <cx:pt idx="40347">2500</cx:pt>
          <cx:pt idx="40348">2600</cx:pt>
          <cx:pt idx="40349">3000</cx:pt>
          <cx:pt idx="40350">1200</cx:pt>
          <cx:pt idx="40351">1200</cx:pt>
          <cx:pt idx="40352">1400</cx:pt>
          <cx:pt idx="40353">1500</cx:pt>
          <cx:pt idx="40354">1200</cx:pt>
          <cx:pt idx="40355">1400</cx:pt>
          <cx:pt idx="40356">1100</cx:pt>
          <cx:pt idx="40357">1500</cx:pt>
          <cx:pt idx="40358">800</cx:pt>
          <cx:pt idx="40359">1700</cx:pt>
          <cx:pt idx="40360">1500</cx:pt>
          <cx:pt idx="40361">1000</cx:pt>
          <cx:pt idx="40362">700</cx:pt>
          <cx:pt idx="40363">2700</cx:pt>
          <cx:pt idx="40364">2100</cx:pt>
          <cx:pt idx="40365">2700</cx:pt>
          <cx:pt idx="40366">2300</cx:pt>
          <cx:pt idx="40367">2300</cx:pt>
          <cx:pt idx="40368">2200</cx:pt>
          <cx:pt idx="40369">2800</cx:pt>
          <cx:pt idx="40370">2300</cx:pt>
          <cx:pt idx="40371">500</cx:pt>
          <cx:pt idx="40372">1400</cx:pt>
          <cx:pt idx="40373">3900</cx:pt>
          <cx:pt idx="40374">1400</cx:pt>
          <cx:pt idx="40375">2600</cx:pt>
          <cx:pt idx="40376">3300</cx:pt>
          <cx:pt idx="40377">3300</cx:pt>
          <cx:pt idx="40378">3700</cx:pt>
          <cx:pt idx="40379">3000</cx:pt>
          <cx:pt idx="40380">3000</cx:pt>
          <cx:pt idx="40381">2000</cx:pt>
          <cx:pt idx="40382">1500</cx:pt>
          <cx:pt idx="40383">2600</cx:pt>
          <cx:pt idx="40384">4400</cx:pt>
          <cx:pt idx="40385">4800</cx:pt>
          <cx:pt idx="40386">1600</cx:pt>
          <cx:pt idx="40387">2200</cx:pt>
          <cx:pt idx="40388">1600</cx:pt>
          <cx:pt idx="40389">3800</cx:pt>
          <cx:pt idx="40390">3700</cx:pt>
          <cx:pt idx="40391">10300</cx:pt>
          <cx:pt idx="40392">7000</cx:pt>
          <cx:pt idx="40393">7400</cx:pt>
          <cx:pt idx="40394">7200</cx:pt>
          <cx:pt idx="40395">8400</cx:pt>
          <cx:pt idx="40396">8800</cx:pt>
          <cx:pt idx="40397">1400</cx:pt>
          <cx:pt idx="40398">1800</cx:pt>
          <cx:pt idx="40399">12800</cx:pt>
          <cx:pt idx="40400">10800</cx:pt>
          <cx:pt idx="40401">8800</cx:pt>
          <cx:pt idx="40402">3200</cx:pt>
          <cx:pt idx="40403">3300</cx:pt>
          <cx:pt idx="40404">3200</cx:pt>
          <cx:pt idx="40405">5000</cx:pt>
          <cx:pt idx="40406">3800</cx:pt>
          <cx:pt idx="40407">2800</cx:pt>
          <cx:pt idx="40408">2800</cx:pt>
          <cx:pt idx="40409">2700</cx:pt>
          <cx:pt idx="40410">2400</cx:pt>
          <cx:pt idx="40411">3300</cx:pt>
          <cx:pt idx="40412">5200</cx:pt>
          <cx:pt idx="40413">2800</cx:pt>
          <cx:pt idx="40414">12200</cx:pt>
          <cx:pt idx="40415">8900</cx:pt>
          <cx:pt idx="40416">5600</cx:pt>
          <cx:pt idx="40417">8500</cx:pt>
          <cx:pt idx="40418">5000</cx:pt>
          <cx:pt idx="40419">5500</cx:pt>
          <cx:pt idx="40420">5300</cx:pt>
          <cx:pt idx="40421">4100</cx:pt>
          <cx:pt idx="40422">3800</cx:pt>
          <cx:pt idx="40423">0</cx:pt>
          <cx:pt idx="40424">0</cx:pt>
          <cx:pt idx="40425">0</cx:pt>
          <cx:pt idx="40426">0</cx:pt>
          <cx:pt idx="40427">0</cx:pt>
          <cx:pt idx="40428">0</cx:pt>
          <cx:pt idx="40429">0</cx:pt>
          <cx:pt idx="40430">0</cx:pt>
          <cx:pt idx="40431">600</cx:pt>
          <cx:pt idx="40432">3700</cx:pt>
          <cx:pt idx="40433">3000</cx:pt>
          <cx:pt idx="40434">2300</cx:pt>
          <cx:pt idx="40435">14300</cx:pt>
          <cx:pt idx="40436">6600</cx:pt>
          <cx:pt idx="40437">5800</cx:pt>
          <cx:pt idx="40438">6100</cx:pt>
          <cx:pt idx="40439">4500</cx:pt>
          <cx:pt idx="40440">4100</cx:pt>
          <cx:pt idx="40441">4400</cx:pt>
          <cx:pt idx="40442">3500</cx:pt>
          <cx:pt idx="40443">3400</cx:pt>
          <cx:pt idx="40444">3500</cx:pt>
          <cx:pt idx="40445">3100</cx:pt>
          <cx:pt idx="40446">2600</cx:pt>
          <cx:pt idx="40447">1900</cx:pt>
          <cx:pt idx="40448">1900</cx:pt>
          <cx:pt idx="40449">1700</cx:pt>
          <cx:pt idx="40450">2100</cx:pt>
          <cx:pt idx="40451">1800</cx:pt>
          <cx:pt idx="40452">1500</cx:pt>
          <cx:pt idx="40453">2100</cx:pt>
          <cx:pt idx="40454">2100</cx:pt>
          <cx:pt idx="40455">1600</cx:pt>
          <cx:pt idx="40456">1400</cx:pt>
          <cx:pt idx="40457">1200</cx:pt>
          <cx:pt idx="40458">1500</cx:pt>
          <cx:pt idx="40459">2700</cx:pt>
          <cx:pt idx="40460">2400</cx:pt>
          <cx:pt idx="40461">2800</cx:pt>
          <cx:pt idx="40462">3300</cx:pt>
          <cx:pt idx="40463">4400</cx:pt>
          <cx:pt idx="40464">2100</cx:pt>
          <cx:pt idx="40465">2400</cx:pt>
          <cx:pt idx="40466">2100</cx:pt>
          <cx:pt idx="40467">3200</cx:pt>
          <cx:pt idx="40468">1700</cx:pt>
          <cx:pt idx="40469">3000</cx:pt>
          <cx:pt idx="40470">3200</cx:pt>
          <cx:pt idx="40471">1900</cx:pt>
          <cx:pt idx="40472">1800</cx:pt>
          <cx:pt idx="40473">1800</cx:pt>
          <cx:pt idx="40474">2100</cx:pt>
          <cx:pt idx="40475">1700</cx:pt>
          <cx:pt idx="40476">1600</cx:pt>
          <cx:pt idx="40477">1700</cx:pt>
          <cx:pt idx="40478">1900</cx:pt>
          <cx:pt idx="40479">1800</cx:pt>
          <cx:pt idx="40480">1400</cx:pt>
          <cx:pt idx="40481">900</cx:pt>
          <cx:pt idx="40482">2200</cx:pt>
          <cx:pt idx="40483">3200</cx:pt>
          <cx:pt idx="40484">2400</cx:pt>
          <cx:pt idx="40485">2200</cx:pt>
          <cx:pt idx="40486">2800</cx:pt>
          <cx:pt idx="40487">1700</cx:pt>
          <cx:pt idx="40488">3000</cx:pt>
          <cx:pt idx="40489">1800</cx:pt>
          <cx:pt idx="40490">1500</cx:pt>
          <cx:pt idx="40491">1700</cx:pt>
          <cx:pt idx="40492">2100</cx:pt>
          <cx:pt idx="40493">2100</cx:pt>
          <cx:pt idx="40494">3200</cx:pt>
          <cx:pt idx="40495">1500</cx:pt>
          <cx:pt idx="40496">1400</cx:pt>
          <cx:pt idx="40497">1300</cx:pt>
          <cx:pt idx="40498">2400</cx:pt>
          <cx:pt idx="40499">1800</cx:pt>
          <cx:pt idx="40500">1100</cx:pt>
          <cx:pt idx="40501">1500</cx:pt>
          <cx:pt idx="40502">1100</cx:pt>
          <cx:pt idx="40503">1500</cx:pt>
          <cx:pt idx="40504">1700</cx:pt>
          <cx:pt idx="40505">1500</cx:pt>
          <cx:pt idx="40506">1400</cx:pt>
          <cx:pt idx="40507">2000</cx:pt>
          <cx:pt idx="40508">2200</cx:pt>
          <cx:pt idx="40509">1300</cx:pt>
          <cx:pt idx="40510">1700</cx:pt>
          <cx:pt idx="40511">1600</cx:pt>
          <cx:pt idx="40512">2000</cx:pt>
          <cx:pt idx="40513">1300</cx:pt>
          <cx:pt idx="40514">1900</cx:pt>
          <cx:pt idx="40515">1300</cx:pt>
          <cx:pt idx="40516">1200</cx:pt>
          <cx:pt idx="40517">1400</cx:pt>
          <cx:pt idx="40518">1700</cx:pt>
          <cx:pt idx="40519">2400</cx:pt>
          <cx:pt idx="40520">1400</cx:pt>
          <cx:pt idx="40521">3500</cx:pt>
          <cx:pt idx="40522">2700</cx:pt>
          <cx:pt idx="40523">2800</cx:pt>
          <cx:pt idx="40524">2400</cx:pt>
          <cx:pt idx="40525">3000</cx:pt>
          <cx:pt idx="40526">3300</cx:pt>
          <cx:pt idx="40527">2900</cx:pt>
          <cx:pt idx="40528">1100</cx:pt>
          <cx:pt idx="40529">1600</cx:pt>
          <cx:pt idx="40530">5500</cx:pt>
          <cx:pt idx="40531">2400</cx:pt>
          <cx:pt idx="40532">2600</cx:pt>
          <cx:pt idx="40533">2500</cx:pt>
          <cx:pt idx="40534">2400</cx:pt>
          <cx:pt idx="40535">2100</cx:pt>
          <cx:pt idx="40536">2000</cx:pt>
          <cx:pt idx="40537">2000</cx:pt>
          <cx:pt idx="40538">2600</cx:pt>
          <cx:pt idx="40539">1700</cx:pt>
          <cx:pt idx="40540">2200</cx:pt>
          <cx:pt idx="40541">0</cx:pt>
          <cx:pt idx="40542">3000</cx:pt>
          <cx:pt idx="40543">3100</cx:pt>
          <cx:pt idx="40544">3000</cx:pt>
          <cx:pt idx="40545">4600</cx:pt>
          <cx:pt idx="40546">5500</cx:pt>
          <cx:pt idx="40547">3100</cx:pt>
          <cx:pt idx="40548">3900</cx:pt>
          <cx:pt idx="40549">4300</cx:pt>
          <cx:pt idx="40550">2900</cx:pt>
          <cx:pt idx="40551">3700</cx:pt>
          <cx:pt idx="40552">2900</cx:pt>
          <cx:pt idx="40553">2800</cx:pt>
          <cx:pt idx="40554">4300</cx:pt>
          <cx:pt idx="40555">6300</cx:pt>
          <cx:pt idx="40556">5700</cx:pt>
          <cx:pt idx="40557">5700</cx:pt>
          <cx:pt idx="40558">6800</cx:pt>
          <cx:pt idx="40559">4600</cx:pt>
          <cx:pt idx="40560">7300</cx:pt>
          <cx:pt idx="40561">5000</cx:pt>
          <cx:pt idx="40562">7000</cx:pt>
          <cx:pt idx="40563">7500</cx:pt>
          <cx:pt idx="40564">5100</cx:pt>
          <cx:pt idx="40565">5100</cx:pt>
          <cx:pt idx="40566">2400</cx:pt>
          <cx:pt idx="40567">600</cx:pt>
          <cx:pt idx="40568">800</cx:pt>
          <cx:pt idx="40569">1500</cx:pt>
          <cx:pt idx="40570">400</cx:pt>
          <cx:pt idx="40571">400</cx:pt>
          <cx:pt idx="40572">1300</cx:pt>
          <cx:pt idx="40573">900</cx:pt>
          <cx:pt idx="40574">300</cx:pt>
          <cx:pt idx="40575">900</cx:pt>
          <cx:pt idx="40576">100</cx:pt>
          <cx:pt idx="40577">0</cx:pt>
          <cx:pt idx="40578">800</cx:pt>
          <cx:pt idx="40579">1600</cx:pt>
          <cx:pt idx="40580">1900</cx:pt>
          <cx:pt idx="40581">1300</cx:pt>
          <cx:pt idx="40582">1300</cx:pt>
          <cx:pt idx="40583">1500</cx:pt>
          <cx:pt idx="40584">1900</cx:pt>
          <cx:pt idx="40585">1200</cx:pt>
          <cx:pt idx="40586">1200</cx:pt>
          <cx:pt idx="40587">1200</cx:pt>
          <cx:pt idx="40588">1400</cx:pt>
          <cx:pt idx="40589">1800</cx:pt>
          <cx:pt idx="40590">1700</cx:pt>
          <cx:pt idx="40591">0</cx:pt>
          <cx:pt idx="40592">0</cx:pt>
          <cx:pt idx="40593">0</cx:pt>
          <cx:pt idx="40594">0</cx:pt>
          <cx:pt idx="40595">0</cx:pt>
          <cx:pt idx="40596">0</cx:pt>
          <cx:pt idx="40597">0</cx:pt>
          <cx:pt idx="40598">0</cx:pt>
          <cx:pt idx="40599">100</cx:pt>
          <cx:pt idx="40600">0</cx:pt>
          <cx:pt idx="40601">0</cx:pt>
          <cx:pt idx="40602">0</cx:pt>
          <cx:pt idx="40603">4300</cx:pt>
          <cx:pt idx="40604">6200</cx:pt>
          <cx:pt idx="40605">600</cx:pt>
          <cx:pt idx="40606">700</cx:pt>
          <cx:pt idx="40607">2400</cx:pt>
          <cx:pt idx="40608">1400</cx:pt>
          <cx:pt idx="40609">1500</cx:pt>
          <cx:pt idx="40610">1100</cx:pt>
          <cx:pt idx="40611">1500</cx:pt>
          <cx:pt idx="40612">800</cx:pt>
          <cx:pt idx="40613">1100</cx:pt>
          <cx:pt idx="40614">1200</cx:pt>
          <cx:pt idx="40615">5700</cx:pt>
          <cx:pt idx="40616">8600</cx:pt>
          <cx:pt idx="40617">4200</cx:pt>
          <cx:pt idx="40618">4000</cx:pt>
          <cx:pt idx="40619">4800</cx:pt>
          <cx:pt idx="40620">4800</cx:pt>
          <cx:pt idx="40621">5900</cx:pt>
          <cx:pt idx="40622">5800</cx:pt>
          <cx:pt idx="40623">5500</cx:pt>
          <cx:pt idx="40624">4200</cx:pt>
          <cx:pt idx="40625">3900</cx:pt>
          <cx:pt idx="40626">3500</cx:pt>
          <cx:pt idx="40627">200</cx:pt>
          <cx:pt idx="40628">1000</cx:pt>
          <cx:pt idx="40629">500</cx:pt>
          <cx:pt idx="40630">400</cx:pt>
          <cx:pt idx="40631">1200</cx:pt>
          <cx:pt idx="40632">300</cx:pt>
          <cx:pt idx="40633">500</cx:pt>
          <cx:pt idx="40634">500</cx:pt>
          <cx:pt idx="40635">500</cx:pt>
          <cx:pt idx="40636">500</cx:pt>
          <cx:pt idx="40637">100</cx:pt>
          <cx:pt idx="40638">400</cx:pt>
          <cx:pt idx="40639">7500</cx:pt>
          <cx:pt idx="40640">7500</cx:pt>
          <cx:pt idx="40641">5800</cx:pt>
          <cx:pt idx="40642">6100</cx:pt>
          <cx:pt idx="40643">6400</cx:pt>
          <cx:pt idx="40644">7700</cx:pt>
          <cx:pt idx="40645">7600</cx:pt>
          <cx:pt idx="40646">7200</cx:pt>
          <cx:pt idx="40647">4900</cx:pt>
          <cx:pt idx="40648">3800</cx:pt>
          <cx:pt idx="40649">4900</cx:pt>
          <cx:pt idx="40650">3900</cx:pt>
          <cx:pt idx="40651">6100</cx:pt>
          <cx:pt idx="40652">5300</cx:pt>
          <cx:pt idx="40653">4600</cx:pt>
          <cx:pt idx="40654">1300</cx:pt>
          <cx:pt idx="40655">8800</cx:pt>
          <cx:pt idx="40656">4500</cx:pt>
          <cx:pt idx="40657">4400</cx:pt>
          <cx:pt idx="40658">3800</cx:pt>
          <cx:pt idx="40659">4200</cx:pt>
          <cx:pt idx="40660">3900</cx:pt>
          <cx:pt idx="40661">4200</cx:pt>
          <cx:pt idx="40662">4300</cx:pt>
          <cx:pt idx="40663">2600</cx:pt>
          <cx:pt idx="40664">2700</cx:pt>
          <cx:pt idx="40665">3500</cx:pt>
          <cx:pt idx="40666">3600</cx:pt>
          <cx:pt idx="40667">3400</cx:pt>
          <cx:pt idx="40668">6400</cx:pt>
          <cx:pt idx="40669">0</cx:pt>
          <cx:pt idx="40670">3000</cx:pt>
          <cx:pt idx="40671">1500</cx:pt>
          <cx:pt idx="40672">1400</cx:pt>
          <cx:pt idx="40673">3400</cx:pt>
          <cx:pt idx="40674">1300</cx:pt>
          <cx:pt idx="40675">1300</cx:pt>
          <cx:pt idx="40676">1000</cx:pt>
          <cx:pt idx="40677">2600</cx:pt>
          <cx:pt idx="40678">5300</cx:pt>
          <cx:pt idx="40679">2800</cx:pt>
          <cx:pt idx="40680">3600</cx:pt>
          <cx:pt idx="40681">2300</cx:pt>
          <cx:pt idx="40682">1600</cx:pt>
          <cx:pt idx="40683">6800</cx:pt>
          <cx:pt idx="40684">5200</cx:pt>
          <cx:pt idx="40685">5400</cx:pt>
          <cx:pt idx="40686">100</cx:pt>
          <cx:pt idx="40687">2600</cx:pt>
          <cx:pt idx="40688">800</cx:pt>
          <cx:pt idx="40689">2000</cx:pt>
          <cx:pt idx="40690">1000</cx:pt>
          <cx:pt idx="40691">1900</cx:pt>
          <cx:pt idx="40692">3700</cx:pt>
          <cx:pt idx="40693">2500</cx:pt>
          <cx:pt idx="40694">500</cx:pt>
          <cx:pt idx="40695">2100</cx:pt>
          <cx:pt idx="40696">2000</cx:pt>
          <cx:pt idx="40697">1700</cx:pt>
          <cx:pt idx="40698">1400</cx:pt>
          <cx:pt idx="40699">1500</cx:pt>
          <cx:pt idx="40700">1300</cx:pt>
          <cx:pt idx="40701">1300</cx:pt>
          <cx:pt idx="40702">1600</cx:pt>
          <cx:pt idx="40703">1300</cx:pt>
          <cx:pt idx="40704">1200</cx:pt>
          <cx:pt idx="40705">900</cx:pt>
          <cx:pt idx="40706">1300</cx:pt>
          <cx:pt idx="40707">900</cx:pt>
          <cx:pt idx="40708">1000</cx:pt>
          <cx:pt idx="40709">1200</cx:pt>
          <cx:pt idx="40710">4500</cx:pt>
          <cx:pt idx="40711">4000</cx:pt>
          <cx:pt idx="40712">3300</cx:pt>
          <cx:pt idx="40713">4300</cx:pt>
          <cx:pt idx="40714">3800</cx:pt>
          <cx:pt idx="40715">4000</cx:pt>
          <cx:pt idx="40716">4300</cx:pt>
          <cx:pt idx="40717">5700</cx:pt>
          <cx:pt idx="40718">6300</cx:pt>
          <cx:pt idx="40719">3600</cx:pt>
          <cx:pt idx="40720">4000</cx:pt>
          <cx:pt idx="40721">4000</cx:pt>
          <cx:pt idx="40722">3000</cx:pt>
          <cx:pt idx="40723">2600</cx:pt>
          <cx:pt idx="40724">2100</cx:pt>
          <cx:pt idx="40725">900</cx:pt>
          <cx:pt idx="40726">2000</cx:pt>
          <cx:pt idx="40727">1500</cx:pt>
          <cx:pt idx="40728">4400</cx:pt>
          <cx:pt idx="40729">4700</cx:pt>
          <cx:pt idx="40730">4600</cx:pt>
          <cx:pt idx="40731">5000</cx:pt>
          <cx:pt idx="40732">5100</cx:pt>
          <cx:pt idx="40733">6000</cx:pt>
          <cx:pt idx="40734">100</cx:pt>
          <cx:pt idx="40735">2500</cx:pt>
          <cx:pt idx="40736">2100</cx:pt>
          <cx:pt idx="40737">2400</cx:pt>
          <cx:pt idx="40738">4200</cx:pt>
          <cx:pt idx="40739">3600</cx:pt>
          <cx:pt idx="40740">200</cx:pt>
          <cx:pt idx="40741">1500</cx:pt>
          <cx:pt idx="40742">2400</cx:pt>
          <cx:pt idx="40743">10400</cx:pt>
          <cx:pt idx="40744">1500</cx:pt>
          <cx:pt idx="40745">1700</cx:pt>
          <cx:pt idx="40746">4800</cx:pt>
          <cx:pt idx="40747">3300</cx:pt>
          <cx:pt idx="40748">3700</cx:pt>
          <cx:pt idx="40749">4300</cx:pt>
          <cx:pt idx="40750">3800</cx:pt>
          <cx:pt idx="40751">3600</cx:pt>
          <cx:pt idx="40752">2700</cx:pt>
          <cx:pt idx="40753">3200</cx:pt>
          <cx:pt idx="40754">1500</cx:pt>
          <cx:pt idx="40755">2900</cx:pt>
          <cx:pt idx="40756">3100</cx:pt>
          <cx:pt idx="40757">3000</cx:pt>
          <cx:pt idx="40758">5000</cx:pt>
          <cx:pt idx="40759">5200</cx:pt>
          <cx:pt idx="40760">3800</cx:pt>
          <cx:pt idx="40761">4500</cx:pt>
          <cx:pt idx="40762">5500</cx:pt>
          <cx:pt idx="40763">4800</cx:pt>
          <cx:pt idx="40764">4500</cx:pt>
          <cx:pt idx="40765">5700</cx:pt>
          <cx:pt idx="40766">5800</cx:pt>
          <cx:pt idx="40767">5500</cx:pt>
          <cx:pt idx="40768">5400</cx:pt>
          <cx:pt idx="40769">5100</cx:pt>
          <cx:pt idx="40770">2100</cx:pt>
          <cx:pt idx="40771">3200</cx:pt>
          <cx:pt idx="40772">1200</cx:pt>
          <cx:pt idx="40773">300</cx:pt>
          <cx:pt idx="40774">2900</cx:pt>
          <cx:pt idx="40775">2600</cx:pt>
          <cx:pt idx="40776">2800</cx:pt>
          <cx:pt idx="40777">3500</cx:pt>
          <cx:pt idx="40778">1900</cx:pt>
          <cx:pt idx="40779">2900</cx:pt>
          <cx:pt idx="40780">2400</cx:pt>
          <cx:pt idx="40781">3200</cx:pt>
          <cx:pt idx="40782">5600</cx:pt>
          <cx:pt idx="40783">5700</cx:pt>
          <cx:pt idx="40784">5200</cx:pt>
          <cx:pt idx="40785">5500</cx:pt>
          <cx:pt idx="40786">5200</cx:pt>
          <cx:pt idx="40787">5700</cx:pt>
          <cx:pt idx="40788">7800</cx:pt>
          <cx:pt idx="40789">7300</cx:pt>
          <cx:pt idx="40790">5400</cx:pt>
          <cx:pt idx="40791">5900</cx:pt>
          <cx:pt idx="40792">5100</cx:pt>
          <cx:pt idx="40793">4300</cx:pt>
          <cx:pt idx="40794">2200</cx:pt>
          <cx:pt idx="40795">3200</cx:pt>
          <cx:pt idx="40796">2100</cx:pt>
          <cx:pt idx="40797">2400</cx:pt>
          <cx:pt idx="40798">3000</cx:pt>
          <cx:pt idx="40799">0</cx:pt>
          <cx:pt idx="40800">300</cx:pt>
          <cx:pt idx="40801">200</cx:pt>
          <cx:pt idx="40802">800</cx:pt>
          <cx:pt idx="40803">200</cx:pt>
          <cx:pt idx="40804">2200</cx:pt>
          <cx:pt idx="40805">2300</cx:pt>
          <cx:pt idx="40806">1700</cx:pt>
          <cx:pt idx="40807">4500</cx:pt>
          <cx:pt idx="40808">4700</cx:pt>
          <cx:pt idx="40809">5500</cx:pt>
          <cx:pt idx="40810">3600</cx:pt>
          <cx:pt idx="40811">4700</cx:pt>
          <cx:pt idx="40812">4000</cx:pt>
          <cx:pt idx="40813">5000</cx:pt>
          <cx:pt idx="40814">2200</cx:pt>
          <cx:pt idx="40815">4000</cx:pt>
          <cx:pt idx="40816">2000</cx:pt>
          <cx:pt idx="40817">4600</cx:pt>
          <cx:pt idx="40818">28300</cx:pt>
          <cx:pt idx="40819">600</cx:pt>
          <cx:pt idx="40820">700</cx:pt>
          <cx:pt idx="40821">600</cx:pt>
          <cx:pt idx="40822">600</cx:pt>
          <cx:pt idx="40823">700</cx:pt>
          <cx:pt idx="40824">500</cx:pt>
          <cx:pt idx="40825">800</cx:pt>
          <cx:pt idx="40826">900</cx:pt>
          <cx:pt idx="40827">1200</cx:pt>
          <cx:pt idx="40828">1800</cx:pt>
          <cx:pt idx="40829">1100</cx:pt>
          <cx:pt idx="40830">1300</cx:pt>
          <cx:pt idx="40831">3000</cx:pt>
          <cx:pt idx="40832">2900</cx:pt>
          <cx:pt idx="40833">2900</cx:pt>
          <cx:pt idx="40834">3000</cx:pt>
          <cx:pt idx="40835">2600</cx:pt>
          <cx:pt idx="40836">2600</cx:pt>
          <cx:pt idx="40837">3700</cx:pt>
          <cx:pt idx="40838">2800</cx:pt>
          <cx:pt idx="40839">3600</cx:pt>
          <cx:pt idx="40840">3400</cx:pt>
          <cx:pt idx="40841">2800</cx:pt>
          <cx:pt idx="40842">2400</cx:pt>
          <cx:pt idx="40843">4200</cx:pt>
          <cx:pt idx="40844">7000</cx:pt>
          <cx:pt idx="40845">5200</cx:pt>
          <cx:pt idx="40846">4900</cx:pt>
          <cx:pt idx="40847">5600</cx:pt>
          <cx:pt idx="40848">5600</cx:pt>
          <cx:pt idx="40849">4900</cx:pt>
          <cx:pt idx="40850">4200</cx:pt>
          <cx:pt idx="40851">6900</cx:pt>
          <cx:pt idx="40852">3800</cx:pt>
          <cx:pt idx="40853">5100</cx:pt>
          <cx:pt idx="40854">4700</cx:pt>
          <cx:pt idx="40855">700</cx:pt>
          <cx:pt idx="40856">700</cx:pt>
          <cx:pt idx="40857">2400</cx:pt>
          <cx:pt idx="40858">2000</cx:pt>
          <cx:pt idx="40859">2500</cx:pt>
          <cx:pt idx="40860">2100</cx:pt>
          <cx:pt idx="40861">2500</cx:pt>
          <cx:pt idx="40862">1800</cx:pt>
          <cx:pt idx="40863">1700</cx:pt>
          <cx:pt idx="40864">800</cx:pt>
          <cx:pt idx="40865">1200</cx:pt>
          <cx:pt idx="40866">1000</cx:pt>
          <cx:pt idx="40867">5600</cx:pt>
          <cx:pt idx="40868">2600</cx:pt>
          <cx:pt idx="40869">100</cx:pt>
          <cx:pt idx="40870">12200</cx:pt>
          <cx:pt idx="40871">8600</cx:pt>
          <cx:pt idx="40872">9000</cx:pt>
          <cx:pt idx="40873">8400</cx:pt>
          <cx:pt idx="40874">10500</cx:pt>
          <cx:pt idx="40875">9300</cx:pt>
          <cx:pt idx="40876">8100</cx:pt>
          <cx:pt idx="40877">7600</cx:pt>
          <cx:pt idx="40878">7500</cx:pt>
          <cx:pt idx="40879">3900</cx:pt>
          <cx:pt idx="40880">4500</cx:pt>
          <cx:pt idx="40881">3700</cx:pt>
          <cx:pt idx="40882">3700</cx:pt>
          <cx:pt idx="40883">5300</cx:pt>
          <cx:pt idx="40884">4200</cx:pt>
          <cx:pt idx="40885">3200</cx:pt>
          <cx:pt idx="40886">3800</cx:pt>
          <cx:pt idx="40887">5700</cx:pt>
          <cx:pt idx="40888">4000</cx:pt>
          <cx:pt idx="40889">3300</cx:pt>
          <cx:pt idx="40890">3500</cx:pt>
          <cx:pt idx="40891">2300</cx:pt>
          <cx:pt idx="40892">2600</cx:pt>
          <cx:pt idx="40893">2000</cx:pt>
          <cx:pt idx="40894">2100</cx:pt>
          <cx:pt idx="40895">2000</cx:pt>
          <cx:pt idx="40896">1900</cx:pt>
          <cx:pt idx="40897">2200</cx:pt>
          <cx:pt idx="40898">4200</cx:pt>
          <cx:pt idx="40899">600</cx:pt>
          <cx:pt idx="40900">1500</cx:pt>
          <cx:pt idx="40901">2100</cx:pt>
          <cx:pt idx="40902">2300</cx:pt>
          <cx:pt idx="40903">7600</cx:pt>
          <cx:pt idx="40904">5500</cx:pt>
          <cx:pt idx="40905">2300</cx:pt>
          <cx:pt idx="40906">2500</cx:pt>
          <cx:pt idx="40907">2500</cx:pt>
          <cx:pt idx="40908">1900</cx:pt>
          <cx:pt idx="40909">2600</cx:pt>
          <cx:pt idx="40910">2500</cx:pt>
          <cx:pt idx="40911">2500</cx:pt>
          <cx:pt idx="40912">2000</cx:pt>
          <cx:pt idx="40913">2900</cx:pt>
          <cx:pt idx="40914">4300</cx:pt>
          <cx:pt idx="40915">6700</cx:pt>
          <cx:pt idx="40916">5400</cx:pt>
          <cx:pt idx="40917">5900</cx:pt>
          <cx:pt idx="40918">5400</cx:pt>
          <cx:pt idx="40919">5100</cx:pt>
          <cx:pt idx="40920">5100</cx:pt>
          <cx:pt idx="40921">5600</cx:pt>
          <cx:pt idx="40922">5600</cx:pt>
          <cx:pt idx="40923">6100</cx:pt>
          <cx:pt idx="40924">5200</cx:pt>
          <cx:pt idx="40925">5000</cx:pt>
          <cx:pt idx="40926">5900</cx:pt>
          <cx:pt idx="40927">3900</cx:pt>
          <cx:pt idx="40928">5300</cx:pt>
          <cx:pt idx="40929">2900</cx:pt>
          <cx:pt idx="40930">6100</cx:pt>
          <cx:pt idx="40931">4400</cx:pt>
          <cx:pt idx="40932">4600</cx:pt>
          <cx:pt idx="40933">2800</cx:pt>
          <cx:pt idx="40934">5200</cx:pt>
          <cx:pt idx="40935">5600</cx:pt>
          <cx:pt idx="40936">5300</cx:pt>
          <cx:pt idx="40937">4300</cx:pt>
          <cx:pt idx="40938">3600</cx:pt>
          <cx:pt idx="40939">5000</cx:pt>
          <cx:pt idx="40940">4600</cx:pt>
          <cx:pt idx="40941">3400</cx:pt>
          <cx:pt idx="40942">4600</cx:pt>
          <cx:pt idx="40943">4200</cx:pt>
          <cx:pt idx="40944">1900</cx:pt>
          <cx:pt idx="40945">3400</cx:pt>
          <cx:pt idx="40946">3400</cx:pt>
          <cx:pt idx="40947">5100</cx:pt>
          <cx:pt idx="40948">3300</cx:pt>
          <cx:pt idx="40949">2800</cx:pt>
          <cx:pt idx="40950">4700</cx:pt>
          <cx:pt idx="40951">8600</cx:pt>
          <cx:pt idx="40952">9200</cx:pt>
          <cx:pt idx="40953">6900</cx:pt>
          <cx:pt idx="40954">7500</cx:pt>
          <cx:pt idx="40955">4900</cx:pt>
          <cx:pt idx="40956">4700</cx:pt>
          <cx:pt idx="40957">5800</cx:pt>
          <cx:pt idx="40958">5300</cx:pt>
          <cx:pt idx="40959">5600</cx:pt>
          <cx:pt idx="40960">5300</cx:pt>
          <cx:pt idx="40961">4600</cx:pt>
          <cx:pt idx="40962">5900</cx:pt>
          <cx:pt idx="40963">1900</cx:pt>
          <cx:pt idx="40964">2100</cx:pt>
          <cx:pt idx="40965">1900</cx:pt>
          <cx:pt idx="40966">1900</cx:pt>
          <cx:pt idx="40967">2300</cx:pt>
          <cx:pt idx="40968">1700</cx:pt>
          <cx:pt idx="40969">2100</cx:pt>
          <cx:pt idx="40970">2000</cx:pt>
          <cx:pt idx="40971">1800</cx:pt>
          <cx:pt idx="40972">2000</cx:pt>
          <cx:pt idx="40973">1900</cx:pt>
          <cx:pt idx="40974">1800</cx:pt>
          <cx:pt idx="40975">5400</cx:pt>
          <cx:pt idx="40976">4900</cx:pt>
          <cx:pt idx="40977">5500</cx:pt>
          <cx:pt idx="40978">7800</cx:pt>
          <cx:pt idx="40979">6300</cx:pt>
          <cx:pt idx="40980">9900</cx:pt>
          <cx:pt idx="40981">9600</cx:pt>
          <cx:pt idx="40982">4800</cx:pt>
          <cx:pt idx="40983">3000</cx:pt>
          <cx:pt idx="40984">4600</cx:pt>
          <cx:pt idx="40985">4700</cx:pt>
          <cx:pt idx="40986">4600</cx:pt>
          <cx:pt idx="40987">3100</cx:pt>
          <cx:pt idx="40988">4400</cx:pt>
          <cx:pt idx="40989">3400</cx:pt>
          <cx:pt idx="40990">4700</cx:pt>
          <cx:pt idx="40991">4900</cx:pt>
          <cx:pt idx="40992">3900</cx:pt>
          <cx:pt idx="40993">400</cx:pt>
          <cx:pt idx="40994">2200</cx:pt>
          <cx:pt idx="40995">2100</cx:pt>
          <cx:pt idx="40996">4400</cx:pt>
          <cx:pt idx="40997">3500</cx:pt>
          <cx:pt idx="40998">2300</cx:pt>
          <cx:pt idx="40999">1100</cx:pt>
          <cx:pt idx="41000">900</cx:pt>
          <cx:pt idx="41001">2100</cx:pt>
          <cx:pt idx="41002">1600</cx:pt>
          <cx:pt idx="41003">200</cx:pt>
          <cx:pt idx="41004">1400</cx:pt>
          <cx:pt idx="41005">3300</cx:pt>
          <cx:pt idx="41006">2700</cx:pt>
          <cx:pt idx="41007">2200</cx:pt>
          <cx:pt idx="41008">2600</cx:pt>
          <cx:pt idx="41009">3300</cx:pt>
          <cx:pt idx="41010">2900</cx:pt>
          <cx:pt idx="41011">2400</cx:pt>
          <cx:pt idx="41012">2900</cx:pt>
          <cx:pt idx="41013">2500</cx:pt>
          <cx:pt idx="41014">2600</cx:pt>
          <cx:pt idx="41015">3300</cx:pt>
          <cx:pt idx="41016">800</cx:pt>
          <cx:pt idx="41017">2700</cx:pt>
          <cx:pt idx="41018">1500</cx:pt>
          <cx:pt idx="41019">2800</cx:pt>
          <cx:pt idx="41020">3500</cx:pt>
          <cx:pt idx="41021">3400</cx:pt>
          <cx:pt idx="41022">3100</cx:pt>
          <cx:pt idx="41023">3500</cx:pt>
          <cx:pt idx="41024">3400</cx:pt>
          <cx:pt idx="41025">4500</cx:pt>
          <cx:pt idx="41026">2600</cx:pt>
          <cx:pt idx="41027">3900</cx:pt>
          <cx:pt idx="41028">2700</cx:pt>
          <cx:pt idx="41029">2600</cx:pt>
          <cx:pt idx="41030">5300</cx:pt>
          <cx:pt idx="41031">6600</cx:pt>
          <cx:pt idx="41032">3900</cx:pt>
          <cx:pt idx="41033">3300</cx:pt>
          <cx:pt idx="41034">3200</cx:pt>
          <cx:pt idx="41035">2900</cx:pt>
          <cx:pt idx="41036">3100</cx:pt>
          <cx:pt idx="41037">3100</cx:pt>
          <cx:pt idx="41038">800</cx:pt>
          <cx:pt idx="41039">300</cx:pt>
          <cx:pt idx="41040">4400</cx:pt>
          <cx:pt idx="41041">5700</cx:pt>
          <cx:pt idx="41042">4700</cx:pt>
          <cx:pt idx="41043">5000</cx:pt>
          <cx:pt idx="41044">4500</cx:pt>
          <cx:pt idx="41045">4800</cx:pt>
          <cx:pt idx="41046">4400</cx:pt>
          <cx:pt idx="41047">5000</cx:pt>
          <cx:pt idx="41048">4100</cx:pt>
          <cx:pt idx="41049">4900</cx:pt>
          <cx:pt idx="41050">5000</cx:pt>
          <cx:pt idx="41051">4600</cx:pt>
          <cx:pt idx="41052">5100</cx:pt>
          <cx:pt idx="41053">5200</cx:pt>
          <cx:pt idx="41054">3400</cx:pt>
          <cx:pt idx="41055">2800</cx:pt>
          <cx:pt idx="41056">2800</cx:pt>
          <cx:pt idx="41057">3000</cx:pt>
          <cx:pt idx="41058">3800</cx:pt>
          <cx:pt idx="41059">2900</cx:pt>
          <cx:pt idx="41060">2500</cx:pt>
          <cx:pt idx="41061">2800</cx:pt>
          <cx:pt idx="41062">5000</cx:pt>
          <cx:pt idx="41063">3600</cx:pt>
          <cx:pt idx="41064">5700</cx:pt>
          <cx:pt idx="41065">6000</cx:pt>
          <cx:pt idx="41066">1300</cx:pt>
          <cx:pt idx="41067">8000</cx:pt>
          <cx:pt idx="41068">18400</cx:pt>
          <cx:pt idx="41069">5000</cx:pt>
          <cx:pt idx="41070">10400</cx:pt>
          <cx:pt idx="41071">1700</cx:pt>
          <cx:pt idx="41072">15600</cx:pt>
          <cx:pt idx="41073">9500</cx:pt>
          <cx:pt idx="41074">5700</cx:pt>
          <cx:pt idx="41075">5400</cx:pt>
          <cx:pt idx="41076">1600</cx:pt>
          <cx:pt idx="41077">1600</cx:pt>
          <cx:pt idx="41078">1300</cx:pt>
          <cx:pt idx="41079">4300</cx:pt>
          <cx:pt idx="41080">2300</cx:pt>
          <cx:pt idx="41081">2400</cx:pt>
          <cx:pt idx="41082">2700</cx:pt>
          <cx:pt idx="41083">2600</cx:pt>
          <cx:pt idx="41084">2100</cx:pt>
          <cx:pt idx="41085">2600</cx:pt>
          <cx:pt idx="41086">1800</cx:pt>
          <cx:pt idx="41087">1700</cx:pt>
          <cx:pt idx="41088">9900</cx:pt>
          <cx:pt idx="41089">2200</cx:pt>
          <cx:pt idx="41090">1800</cx:pt>
          <cx:pt idx="41091">2400</cx:pt>
          <cx:pt idx="41092">2300</cx:pt>
          <cx:pt idx="41093">1900</cx:pt>
          <cx:pt idx="41094">2800</cx:pt>
          <cx:pt idx="41095">1700</cx:pt>
          <cx:pt idx="41096">300</cx:pt>
          <cx:pt idx="41097">12700</cx:pt>
          <cx:pt idx="41098">4900</cx:pt>
          <cx:pt idx="41099">7200</cx:pt>
          <cx:pt idx="41100">4000</cx:pt>
          <cx:pt idx="41101">3100</cx:pt>
          <cx:pt idx="41102">1600</cx:pt>
          <cx:pt idx="41103">7500</cx:pt>
          <cx:pt idx="41104">3400</cx:pt>
          <cx:pt idx="41105">3600</cx:pt>
          <cx:pt idx="41106">2700</cx:pt>
          <cx:pt idx="41107">4600</cx:pt>
          <cx:pt idx="41108">3400</cx:pt>
          <cx:pt idx="41109">4000</cx:pt>
          <cx:pt idx="41110">0</cx:pt>
          <cx:pt idx="41111">0</cx:pt>
          <cx:pt idx="41112">100</cx:pt>
          <cx:pt idx="41113">4100</cx:pt>
          <cx:pt idx="41114">4200</cx:pt>
          <cx:pt idx="41115">3700</cx:pt>
          <cx:pt idx="41116">3000</cx:pt>
          <cx:pt idx="41117">3300</cx:pt>
          <cx:pt idx="41118">3600</cx:pt>
          <cx:pt idx="41119">3300</cx:pt>
          <cx:pt idx="41120">3100</cx:pt>
          <cx:pt idx="41121">2900</cx:pt>
          <cx:pt idx="41122">5500</cx:pt>
          <cx:pt idx="41123">6000</cx:pt>
          <cx:pt idx="41124">1800</cx:pt>
          <cx:pt idx="41125">200</cx:pt>
          <cx:pt idx="41126">9700</cx:pt>
          <cx:pt idx="41127">9000</cx:pt>
          <cx:pt idx="41128">7500</cx:pt>
          <cx:pt idx="41129">7700</cx:pt>
          <cx:pt idx="41130">2800</cx:pt>
          <cx:pt idx="41131">3400</cx:pt>
          <cx:pt idx="41132">3100</cx:pt>
          <cx:pt idx="41133">2200</cx:pt>
          <cx:pt idx="41134">2700</cx:pt>
          <cx:pt idx="41135">4100</cx:pt>
          <cx:pt idx="41136">3700</cx:pt>
          <cx:pt idx="41137">3500</cx:pt>
          <cx:pt idx="41138">5000</cx:pt>
          <cx:pt idx="41139">3200</cx:pt>
          <cx:pt idx="41140">3300</cx:pt>
          <cx:pt idx="41141">3500</cx:pt>
          <cx:pt idx="41142">4300</cx:pt>
          <cx:pt idx="41143">4500</cx:pt>
          <cx:pt idx="41144">3900</cx:pt>
          <cx:pt idx="41145">4100</cx:pt>
          <cx:pt idx="41146">4000</cx:pt>
          <cx:pt idx="41147">1000</cx:pt>
          <cx:pt idx="41148">900</cx:pt>
          <cx:pt idx="41149">1000</cx:pt>
          <cx:pt idx="41150">200</cx:pt>
          <cx:pt idx="41151">1100</cx:pt>
          <cx:pt idx="41152">400</cx:pt>
          <cx:pt idx="41153">700</cx:pt>
          <cx:pt idx="41154">400</cx:pt>
          <cx:pt idx="41155">600</cx:pt>
          <cx:pt idx="41156">500</cx:pt>
          <cx:pt idx="41157">500</cx:pt>
          <cx:pt idx="41158">500</cx:pt>
          <cx:pt idx="41159">3200</cx:pt>
          <cx:pt idx="41160">5200</cx:pt>
          <cx:pt idx="41161">4100</cx:pt>
          <cx:pt idx="41162">12400</cx:pt>
          <cx:pt idx="41163">15500</cx:pt>
          <cx:pt idx="41164">14400</cx:pt>
          <cx:pt idx="41165">6500</cx:pt>
          <cx:pt idx="41166">3500</cx:pt>
          <cx:pt idx="41167">3300</cx:pt>
          <cx:pt idx="41168">3200</cx:pt>
          <cx:pt idx="41169">2400</cx:pt>
          <cx:pt idx="41170">2700</cx:pt>
          <cx:pt idx="41171">5900</cx:pt>
          <cx:pt idx="41172">4300</cx:pt>
          <cx:pt idx="41173">7700</cx:pt>
          <cx:pt idx="41174">4100</cx:pt>
          <cx:pt idx="41175">4200</cx:pt>
          <cx:pt idx="41176">3600</cx:pt>
          <cx:pt idx="41177">3900</cx:pt>
          <cx:pt idx="41178">3500</cx:pt>
          <cx:pt idx="41179">3400</cx:pt>
          <cx:pt idx="41180">3700</cx:pt>
          <cx:pt idx="41181">3300</cx:pt>
          <cx:pt idx="41182">2800</cx:pt>
          <cx:pt idx="41183">5900</cx:pt>
          <cx:pt idx="41184">2800</cx:pt>
          <cx:pt idx="41185">2800</cx:pt>
          <cx:pt idx="41186">5700</cx:pt>
          <cx:pt idx="41187">4000</cx:pt>
          <cx:pt idx="41188">3000</cx:pt>
          <cx:pt idx="41189">6100</cx:pt>
          <cx:pt idx="41190">4400</cx:pt>
          <cx:pt idx="41191">4800</cx:pt>
          <cx:pt idx="41192">3000</cx:pt>
          <cx:pt idx="41193">3400</cx:pt>
          <cx:pt idx="41194">2500</cx:pt>
          <cx:pt idx="41195">3700</cx:pt>
          <cx:pt idx="41196">4000</cx:pt>
          <cx:pt idx="41197">2200</cx:pt>
          <cx:pt idx="41198">5500</cx:pt>
          <cx:pt idx="41199">4300</cx:pt>
          <cx:pt idx="41200">4600</cx:pt>
          <cx:pt idx="41201">3400</cx:pt>
          <cx:pt idx="41202">3100</cx:pt>
          <cx:pt idx="41203">3000</cx:pt>
          <cx:pt idx="41204">2900</cx:pt>
          <cx:pt idx="41205">3500</cx:pt>
          <cx:pt idx="41206">3200</cx:pt>
          <cx:pt idx="41207">3700</cx:pt>
          <cx:pt idx="41208">2900</cx:pt>
          <cx:pt idx="41209">3400</cx:pt>
          <cx:pt idx="41210">3100</cx:pt>
          <cx:pt idx="41211">3100</cx:pt>
          <cx:pt idx="41212">3300</cx:pt>
          <cx:pt idx="41213">3900</cx:pt>
          <cx:pt idx="41214">3500</cx:pt>
          <cx:pt idx="41215">3300</cx:pt>
          <cx:pt idx="41216">3100</cx:pt>
          <cx:pt idx="41217">3000</cx:pt>
          <cx:pt idx="41218">2300</cx:pt>
          <cx:pt idx="41219">100</cx:pt>
          <cx:pt idx="41220">200</cx:pt>
          <cx:pt idx="41221">100</cx:pt>
          <cx:pt idx="41222">100</cx:pt>
          <cx:pt idx="41223">200</cx:pt>
          <cx:pt idx="41224">200</cx:pt>
          <cx:pt idx="41225">100</cx:pt>
          <cx:pt idx="41226">100</cx:pt>
          <cx:pt idx="41227">100</cx:pt>
          <cx:pt idx="41228">100</cx:pt>
          <cx:pt idx="41229">200</cx:pt>
          <cx:pt idx="41230">100</cx:pt>
          <cx:pt idx="41231">4100</cx:pt>
          <cx:pt idx="41232">4500</cx:pt>
          <cx:pt idx="41233">3300</cx:pt>
          <cx:pt idx="41234">4100</cx:pt>
          <cx:pt idx="41235">4300</cx:pt>
          <cx:pt idx="41236">3900</cx:pt>
          <cx:pt idx="41237">4500</cx:pt>
          <cx:pt idx="41238">3700</cx:pt>
          <cx:pt idx="41239">6200</cx:pt>
          <cx:pt idx="41240">4000</cx:pt>
          <cx:pt idx="41241">8800</cx:pt>
          <cx:pt idx="41242">6100</cx:pt>
          <cx:pt idx="41243">1400</cx:pt>
          <cx:pt idx="41244">1200</cx:pt>
          <cx:pt idx="41245">1000</cx:pt>
          <cx:pt idx="41246">1400</cx:pt>
          <cx:pt idx="41247">1300</cx:pt>
          <cx:pt idx="41248">1200</cx:pt>
          <cx:pt idx="41249">1700</cx:pt>
          <cx:pt idx="41250">1100</cx:pt>
          <cx:pt idx="41251">1200</cx:pt>
          <cx:pt idx="41252">1200</cx:pt>
          <cx:pt idx="41253">1000</cx:pt>
          <cx:pt idx="41254">1200</cx:pt>
          <cx:pt idx="41255">5300</cx:pt>
          <cx:pt idx="41256">4900</cx:pt>
          <cx:pt idx="41257">3600</cx:pt>
          <cx:pt idx="41258">3400</cx:pt>
          <cx:pt idx="41259">300</cx:pt>
          <cx:pt idx="41260">200</cx:pt>
          <cx:pt idx="41261">200</cx:pt>
          <cx:pt idx="41262">0</cx:pt>
          <cx:pt idx="41263">0</cx:pt>
          <cx:pt idx="41264">3800</cx:pt>
          <cx:pt idx="41265">1800</cx:pt>
          <cx:pt idx="41266">4500</cx:pt>
          <cx:pt idx="41267">2300</cx:pt>
          <cx:pt idx="41268">3300</cx:pt>
          <cx:pt idx="41269">3500</cx:pt>
          <cx:pt idx="41270">3700</cx:pt>
          <cx:pt idx="41271">3600</cx:pt>
          <cx:pt idx="41272">3600</cx:pt>
          <cx:pt idx="41273">2900</cx:pt>
          <cx:pt idx="41274">2800</cx:pt>
          <cx:pt idx="41275">3300</cx:pt>
          <cx:pt idx="41276">2800</cx:pt>
          <cx:pt idx="41277">1700</cx:pt>
          <cx:pt idx="41278">2200</cx:pt>
          <cx:pt idx="41279">1500</cx:pt>
          <cx:pt idx="41280">1900</cx:pt>
          <cx:pt idx="41281">1500</cx:pt>
          <cx:pt idx="41282">2100</cx:pt>
          <cx:pt idx="41283">2200</cx:pt>
          <cx:pt idx="41284">1700</cx:pt>
          <cx:pt idx="41285">1500</cx:pt>
          <cx:pt idx="41286">1800</cx:pt>
          <cx:pt idx="41287">1700</cx:pt>
          <cx:pt idx="41288">1800</cx:pt>
          <cx:pt idx="41289">3000</cx:pt>
          <cx:pt idx="41290">2900</cx:pt>
          <cx:pt idx="41291">2000</cx:pt>
          <cx:pt idx="41292">2700</cx:pt>
          <cx:pt idx="41293">3300</cx:pt>
          <cx:pt idx="41294">3100</cx:pt>
          <cx:pt idx="41295">3100</cx:pt>
          <cx:pt idx="41296">2300</cx:pt>
          <cx:pt idx="41297">2900</cx:pt>
          <cx:pt idx="41298">5200</cx:pt>
          <cx:pt idx="41299">3400</cx:pt>
          <cx:pt idx="41300">4200</cx:pt>
          <cx:pt idx="41301">400</cx:pt>
          <cx:pt idx="41302">3000</cx:pt>
          <cx:pt idx="41303">2800</cx:pt>
          <cx:pt idx="41304">0</cx:pt>
          <cx:pt idx="41305">5400</cx:pt>
          <cx:pt idx="41306">2700</cx:pt>
          <cx:pt idx="41307">1600</cx:pt>
          <cx:pt idx="41308">1600</cx:pt>
          <cx:pt idx="41309">2400</cx:pt>
          <cx:pt idx="41310">1700</cx:pt>
          <cx:pt idx="41311">2100</cx:pt>
          <cx:pt idx="41312">1400</cx:pt>
          <cx:pt idx="41313">800</cx:pt>
          <cx:pt idx="41314">700</cx:pt>
          <cx:pt idx="41315">1400</cx:pt>
          <cx:pt idx="41316">1900</cx:pt>
          <cx:pt idx="41317">800</cx:pt>
          <cx:pt idx="41318">1800</cx:pt>
          <cx:pt idx="41319">1500</cx:pt>
          <cx:pt idx="41320">1400</cx:pt>
          <cx:pt idx="41321">1500</cx:pt>
          <cx:pt idx="41322">1900</cx:pt>
          <cx:pt idx="41323">1900</cx:pt>
          <cx:pt idx="41324">1700</cx:pt>
          <cx:pt idx="41325">2200</cx:pt>
          <cx:pt idx="41326">1900</cx:pt>
          <cx:pt idx="41327">2000</cx:pt>
          <cx:pt idx="41328">2600</cx:pt>
          <cx:pt idx="41329">1300</cx:pt>
          <cx:pt idx="41330">2400</cx:pt>
          <cx:pt idx="41331">1400</cx:pt>
          <cx:pt idx="41332">2100</cx:pt>
          <cx:pt idx="41333">1900</cx:pt>
          <cx:pt idx="41334">1700</cx:pt>
          <cx:pt idx="41335">2200</cx:pt>
          <cx:pt idx="41336">2100</cx:pt>
          <cx:pt idx="41337">2800</cx:pt>
          <cx:pt idx="41338">2400</cx:pt>
          <cx:pt idx="41339">4600</cx:pt>
          <cx:pt idx="41340">900</cx:pt>
          <cx:pt idx="41341">3000</cx:pt>
          <cx:pt idx="41342">4200</cx:pt>
          <cx:pt idx="41343">1800</cx:pt>
          <cx:pt idx="41344">2200</cx:pt>
          <cx:pt idx="41345">3400</cx:pt>
          <cx:pt idx="41346">6600</cx:pt>
          <cx:pt idx="41347">1300</cx:pt>
          <cx:pt idx="41348">2000</cx:pt>
          <cx:pt idx="41349">2900</cx:pt>
          <cx:pt idx="41350">1300</cx:pt>
          <cx:pt idx="41351">3500</cx:pt>
          <cx:pt idx="41352">2900</cx:pt>
          <cx:pt idx="41353">700</cx:pt>
          <cx:pt idx="41354">600</cx:pt>
          <cx:pt idx="41355">900</cx:pt>
          <cx:pt idx="41356">2400</cx:pt>
          <cx:pt idx="41357">3300</cx:pt>
          <cx:pt idx="41358">2600</cx:pt>
          <cx:pt idx="41359">4000</cx:pt>
          <cx:pt idx="41360">3100</cx:pt>
          <cx:pt idx="41361">5100</cx:pt>
          <cx:pt idx="41362">6500</cx:pt>
          <cx:pt idx="41363">6500</cx:pt>
          <cx:pt idx="41364">6800</cx:pt>
          <cx:pt idx="41365">5600</cx:pt>
          <cx:pt idx="41366">5400</cx:pt>
          <cx:pt idx="41367">5400</cx:pt>
          <cx:pt idx="41368">4700</cx:pt>
          <cx:pt idx="41369">6400</cx:pt>
          <cx:pt idx="41370">11900</cx:pt>
          <cx:pt idx="41371">5200</cx:pt>
          <cx:pt idx="41372">5400</cx:pt>
          <cx:pt idx="41373">4300</cx:pt>
          <cx:pt idx="41374">9000</cx:pt>
          <cx:pt idx="41375">4200</cx:pt>
          <cx:pt idx="41376">3900</cx:pt>
          <cx:pt idx="41377">500</cx:pt>
          <cx:pt idx="41378">0</cx:pt>
          <cx:pt idx="41379">0</cx:pt>
          <cx:pt idx="41380">3500</cx:pt>
          <cx:pt idx="41381">3300</cx:pt>
          <cx:pt idx="41382">3700</cx:pt>
          <cx:pt idx="41383">3100</cx:pt>
          <cx:pt idx="41384">3500</cx:pt>
          <cx:pt idx="41385">4900</cx:pt>
          <cx:pt idx="41386">2300</cx:pt>
          <cx:pt idx="41387">3100</cx:pt>
          <cx:pt idx="41388">3700</cx:pt>
          <cx:pt idx="41389">2800</cx:pt>
          <cx:pt idx="41390">1700</cx:pt>
          <cx:pt idx="41391">1600</cx:pt>
          <cx:pt idx="41392">1300</cx:pt>
          <cx:pt idx="41393">3100</cx:pt>
          <cx:pt idx="41394">2400</cx:pt>
          <cx:pt idx="41395">1800</cx:pt>
          <cx:pt idx="41396">3100</cx:pt>
          <cx:pt idx="41397">4400</cx:pt>
          <cx:pt idx="41398">4500</cx:pt>
          <cx:pt idx="41399">3400</cx:pt>
          <cx:pt idx="41400">4000</cx:pt>
          <cx:pt idx="41401">4300</cx:pt>
          <cx:pt idx="41402">3500</cx:pt>
          <cx:pt idx="41403">3100</cx:pt>
          <cx:pt idx="41404">3200</cx:pt>
          <cx:pt idx="41405">3300</cx:pt>
          <cx:pt idx="41406">3600</cx:pt>
          <cx:pt idx="41407">3300</cx:pt>
          <cx:pt idx="41408">3000</cx:pt>
          <cx:pt idx="41409">0</cx:pt>
          <cx:pt idx="41410">400</cx:pt>
          <cx:pt idx="41411">300</cx:pt>
          <cx:pt idx="41412">900</cx:pt>
          <cx:pt idx="41413">100</cx:pt>
          <cx:pt idx="41414">400</cx:pt>
          <cx:pt idx="41415">500</cx:pt>
          <cx:pt idx="41416">1100</cx:pt>
          <cx:pt idx="41417">300</cx:pt>
          <cx:pt idx="41418">300</cx:pt>
          <cx:pt idx="41419">200</cx:pt>
          <cx:pt idx="41420">400</cx:pt>
          <cx:pt idx="41421">4500</cx:pt>
          <cx:pt idx="41422">3800</cx:pt>
          <cx:pt idx="41423">2600</cx:pt>
          <cx:pt idx="41424">3500</cx:pt>
          <cx:pt idx="41425">4100</cx:pt>
          <cx:pt idx="41426">4100</cx:pt>
          <cx:pt idx="41427">2500</cx:pt>
          <cx:pt idx="41428">3400</cx:pt>
          <cx:pt idx="41429">3300</cx:pt>
          <cx:pt idx="41430">4700</cx:pt>
          <cx:pt idx="41431">3700</cx:pt>
          <cx:pt idx="41432">3600</cx:pt>
          <cx:pt idx="41433">1200</cx:pt>
          <cx:pt idx="41434">3800</cx:pt>
          <cx:pt idx="41435">2800</cx:pt>
          <cx:pt idx="41436">3700</cx:pt>
          <cx:pt idx="41437">4000</cx:pt>
          <cx:pt idx="41438">3500</cx:pt>
          <cx:pt idx="41439">3700</cx:pt>
          <cx:pt idx="41440">1400</cx:pt>
          <cx:pt idx="41441">3100</cx:pt>
          <cx:pt idx="41442">3900</cx:pt>
          <cx:pt idx="41443">2300</cx:pt>
          <cx:pt idx="41444">1700</cx:pt>
          <cx:pt idx="41445">3200</cx:pt>
          <cx:pt idx="41446">4500</cx:pt>
          <cx:pt idx="41447">7300</cx:pt>
          <cx:pt idx="41448">4000</cx:pt>
          <cx:pt idx="41449">3600</cx:pt>
          <cx:pt idx="41450">3900</cx:pt>
          <cx:pt idx="41451">2700</cx:pt>
          <cx:pt idx="41452">3500</cx:pt>
          <cx:pt idx="41453">4000</cx:pt>
          <cx:pt idx="41454">3700</cx:pt>
          <cx:pt idx="41455">3300</cx:pt>
          <cx:pt idx="41456">4800</cx:pt>
          <cx:pt idx="41457">6000</cx:pt>
          <cx:pt idx="41458">5900</cx:pt>
          <cx:pt idx="41459">7700</cx:pt>
          <cx:pt idx="41460">6400</cx:pt>
          <cx:pt idx="41461">6000</cx:pt>
          <cx:pt idx="41462">6200</cx:pt>
          <cx:pt idx="41463">5300</cx:pt>
          <cx:pt idx="41464">5500</cx:pt>
          <cx:pt idx="41465">5300</cx:pt>
          <cx:pt idx="41466">4600</cx:pt>
          <cx:pt idx="41467">6500</cx:pt>
          <cx:pt idx="41468">9700</cx:pt>
          <cx:pt idx="41469">5200</cx:pt>
          <cx:pt idx="41470">5100</cx:pt>
          <cx:pt idx="41471">3800</cx:pt>
          <cx:pt idx="41472">600</cx:pt>
          <cx:pt idx="41473">1900</cx:pt>
          <cx:pt idx="41474">2400</cx:pt>
          <cx:pt idx="41475">2100</cx:pt>
          <cx:pt idx="41476">2300</cx:pt>
          <cx:pt idx="41477">1300</cx:pt>
          <cx:pt idx="41478">1500</cx:pt>
          <cx:pt idx="41479">1400</cx:pt>
          <cx:pt idx="41480">700</cx:pt>
          <cx:pt idx="41481">900</cx:pt>
          <cx:pt idx="41482">300</cx:pt>
          <cx:pt idx="41483">0</cx:pt>
          <cx:pt idx="41484">600</cx:pt>
          <cx:pt idx="41485">0</cx:pt>
          <cx:pt idx="41486">4800</cx:pt>
          <cx:pt idx="41487">3900</cx:pt>
          <cx:pt idx="41488">4300</cx:pt>
          <cx:pt idx="41489">3600</cx:pt>
          <cx:pt idx="41490">3800</cx:pt>
          <cx:pt idx="41491">4400</cx:pt>
          <cx:pt idx="41492">19800</cx:pt>
          <cx:pt idx="41493">2200</cx:pt>
          <cx:pt idx="41494">1700</cx:pt>
          <cx:pt idx="41495">2000</cx:pt>
          <cx:pt idx="41496">1200</cx:pt>
          <cx:pt idx="41497">1800</cx:pt>
          <cx:pt idx="41498">2100</cx:pt>
          <cx:pt idx="41499">2000</cx:pt>
          <cx:pt idx="41500">1800</cx:pt>
          <cx:pt idx="41501">2200</cx:pt>
          <cx:pt idx="41502">1200</cx:pt>
          <cx:pt idx="41503">1600</cx:pt>
          <cx:pt idx="41504">2200</cx:pt>
          <cx:pt idx="41505">16700</cx:pt>
          <cx:pt idx="41506">700</cx:pt>
          <cx:pt idx="41507">2400</cx:pt>
          <cx:pt idx="41508">400</cx:pt>
          <cx:pt idx="41509">600</cx:pt>
          <cx:pt idx="41510">400</cx:pt>
          <cx:pt idx="41511">800</cx:pt>
          <cx:pt idx="41512">600</cx:pt>
          <cx:pt idx="41513">600</cx:pt>
          <cx:pt idx="41514">700</cx:pt>
          <cx:pt idx="41515">1100</cx:pt>
          <cx:pt idx="41516">800</cx:pt>
          <cx:pt idx="41517">800</cx:pt>
          <cx:pt idx="41518">6400</cx:pt>
          <cx:pt idx="41519">7400</cx:pt>
          <cx:pt idx="41520">9000</cx:pt>
          <cx:pt idx="41521">6100</cx:pt>
          <cx:pt idx="41522">6400</cx:pt>
          <cx:pt idx="41523">6500</cx:pt>
          <cx:pt idx="41524">4800</cx:pt>
          <cx:pt idx="41525">4900</cx:pt>
          <cx:pt idx="41526">5800</cx:pt>
          <cx:pt idx="41527">5000</cx:pt>
          <cx:pt idx="41528">5100</cx:pt>
          <cx:pt idx="41529">5900</cx:pt>
          <cx:pt idx="41530">1200</cx:pt>
          <cx:pt idx="41531">1700</cx:pt>
          <cx:pt idx="41532">1500</cx:pt>
          <cx:pt idx="41533">1400</cx:pt>
          <cx:pt idx="41534">1200</cx:pt>
          <cx:pt idx="41535">100</cx:pt>
          <cx:pt idx="41536">1800</cx:pt>
          <cx:pt idx="41537">700</cx:pt>
          <cx:pt idx="41538">1300</cx:pt>
          <cx:pt idx="41539">300</cx:pt>
          <cx:pt idx="41540">0</cx:pt>
          <cx:pt idx="41541">0</cx:pt>
          <cx:pt idx="41542">700</cx:pt>
          <cx:pt idx="41543">3300</cx:pt>
          <cx:pt idx="41544">3300</cx:pt>
          <cx:pt idx="41545">1900</cx:pt>
          <cx:pt idx="41546">2400</cx:pt>
          <cx:pt idx="41547">1500</cx:pt>
          <cx:pt idx="41548">1800</cx:pt>
          <cx:pt idx="41549">2100</cx:pt>
          <cx:pt idx="41550">2500</cx:pt>
          <cx:pt idx="41551">1200</cx:pt>
          <cx:pt idx="41552">1300</cx:pt>
          <cx:pt idx="41553">1300</cx:pt>
          <cx:pt idx="41554">400</cx:pt>
          <cx:pt idx="41555">500</cx:pt>
          <cx:pt idx="41556">500</cx:pt>
          <cx:pt idx="41557">400</cx:pt>
          <cx:pt idx="41558">400</cx:pt>
          <cx:pt idx="41559">700</cx:pt>
          <cx:pt idx="41560">700</cx:pt>
          <cx:pt idx="41561">900</cx:pt>
          <cx:pt idx="41562">400</cx:pt>
          <cx:pt idx="41563">900</cx:pt>
          <cx:pt idx="41564">600</cx:pt>
          <cx:pt idx="41565">500</cx:pt>
          <cx:pt idx="41566">2000</cx:pt>
          <cx:pt idx="41567">2400</cx:pt>
          <cx:pt idx="41568">1800</cx:pt>
          <cx:pt idx="41569">1900</cx:pt>
          <cx:pt idx="41570">2900</cx:pt>
          <cx:pt idx="41571">2400</cx:pt>
          <cx:pt idx="41572">1700</cx:pt>
          <cx:pt idx="41573">3200</cx:pt>
          <cx:pt idx="41574">1700</cx:pt>
          <cx:pt idx="41575">2000</cx:pt>
          <cx:pt idx="41576">1800</cx:pt>
          <cx:pt idx="41577">1600</cx:pt>
          <cx:pt idx="41578">3600</cx:pt>
          <cx:pt idx="41579">5000</cx:pt>
          <cx:pt idx="41580">3000</cx:pt>
          <cx:pt idx="41581">3800</cx:pt>
          <cx:pt idx="41582">3000</cx:pt>
          <cx:pt idx="41583">3900</cx:pt>
          <cx:pt idx="41584">3300</cx:pt>
          <cx:pt idx="41585">3500</cx:pt>
          <cx:pt idx="41586">3900</cx:pt>
          <cx:pt idx="41587">2900</cx:pt>
          <cx:pt idx="41588">2500</cx:pt>
          <cx:pt idx="41589">2600</cx:pt>
          <cx:pt idx="41590">2000</cx:pt>
          <cx:pt idx="41591">2200</cx:pt>
          <cx:pt idx="41592">1900</cx:pt>
          <cx:pt idx="41593">2200</cx:pt>
          <cx:pt idx="41594">2000</cx:pt>
          <cx:pt idx="41595">1400</cx:pt>
          <cx:pt idx="41596">1800</cx:pt>
          <cx:pt idx="41597">1500</cx:pt>
          <cx:pt idx="41598">1900</cx:pt>
          <cx:pt idx="41599">1100</cx:pt>
          <cx:pt idx="41600">1900</cx:pt>
          <cx:pt idx="41601">1600</cx:pt>
          <cx:pt idx="41602">800</cx:pt>
          <cx:pt idx="41603">600</cx:pt>
          <cx:pt idx="41604">6100</cx:pt>
          <cx:pt idx="41605">1300</cx:pt>
          <cx:pt idx="41606">1000</cx:pt>
          <cx:pt idx="41607">600</cx:pt>
          <cx:pt idx="41608">1000</cx:pt>
          <cx:pt idx="41609">900</cx:pt>
          <cx:pt idx="41610">800</cx:pt>
          <cx:pt idx="41611">1000</cx:pt>
          <cx:pt idx="41612">1000</cx:pt>
          <cx:pt idx="41613">800</cx:pt>
          <cx:pt idx="41614">5200</cx:pt>
          <cx:pt idx="41615">4600</cx:pt>
          <cx:pt idx="41616">3900</cx:pt>
          <cx:pt idx="41617">5100</cx:pt>
          <cx:pt idx="41618">4900</cx:pt>
          <cx:pt idx="41619">2300</cx:pt>
          <cx:pt idx="41620">4200</cx:pt>
          <cx:pt idx="41621">5500</cx:pt>
          <cx:pt idx="41622">7800</cx:pt>
          <cx:pt idx="41623">6200</cx:pt>
          <cx:pt idx="41624">5200</cx:pt>
          <cx:pt idx="41625">4400</cx:pt>
          <cx:pt idx="41626">2300</cx:pt>
          <cx:pt idx="41627">2500</cx:pt>
          <cx:pt idx="41628">1600</cx:pt>
          <cx:pt idx="41629">2300</cx:pt>
          <cx:pt idx="41630">2200</cx:pt>
          <cx:pt idx="41631">1000</cx:pt>
          <cx:pt idx="41632">100</cx:pt>
          <cx:pt idx="41633">1300</cx:pt>
          <cx:pt idx="41634">2100</cx:pt>
          <cx:pt idx="41635">1500</cx:pt>
          <cx:pt idx="41636">2000</cx:pt>
          <cx:pt idx="41637">1900</cx:pt>
          <cx:pt idx="41638">4400</cx:pt>
          <cx:pt idx="41639">7100</cx:pt>
          <cx:pt idx="41640">3600</cx:pt>
          <cx:pt idx="41641">1200</cx:pt>
          <cx:pt idx="41642">5500</cx:pt>
          <cx:pt idx="41643">1600</cx:pt>
          <cx:pt idx="41644">2100</cx:pt>
          <cx:pt idx="41645">3500</cx:pt>
          <cx:pt idx="41646">3100</cx:pt>
          <cx:pt idx="41647">2100</cx:pt>
          <cx:pt idx="41648">2500</cx:pt>
          <cx:pt idx="41649">1400</cx:pt>
          <cx:pt idx="41650">2600</cx:pt>
          <cx:pt idx="41651">3400</cx:pt>
          <cx:pt idx="41652">2600</cx:pt>
          <cx:pt idx="41653">2900</cx:pt>
          <cx:pt idx="41654">2900</cx:pt>
          <cx:pt idx="41655">2800</cx:pt>
          <cx:pt idx="41656">3700</cx:pt>
          <cx:pt idx="41657">4600</cx:pt>
          <cx:pt idx="41658">1700</cx:pt>
          <cx:pt idx="41659">4100</cx:pt>
          <cx:pt idx="41660">3900</cx:pt>
          <cx:pt idx="41661">3600</cx:pt>
          <cx:pt idx="41662">3600</cx:pt>
          <cx:pt idx="41663">4600</cx:pt>
          <cx:pt idx="41664">3800</cx:pt>
          <cx:pt idx="41665">3800</cx:pt>
          <cx:pt idx="41666">3900</cx:pt>
          <cx:pt idx="41667">4600</cx:pt>
          <cx:pt idx="41668">8500</cx:pt>
          <cx:pt idx="41669">10000</cx:pt>
          <cx:pt idx="41670">6900</cx:pt>
          <cx:pt idx="41671">4400</cx:pt>
          <cx:pt idx="41672">2500</cx:pt>
          <cx:pt idx="41673">5700</cx:pt>
          <cx:pt idx="41674">2700</cx:pt>
          <cx:pt idx="41675">2800</cx:pt>
          <cx:pt idx="41676">2500</cx:pt>
          <cx:pt idx="41677">2600</cx:pt>
          <cx:pt idx="41678">1800</cx:pt>
          <cx:pt idx="41679">1100</cx:pt>
          <cx:pt idx="41680">1800</cx:pt>
          <cx:pt idx="41681">400</cx:pt>
          <cx:pt idx="41682">300</cx:pt>
          <cx:pt idx="41683">800</cx:pt>
          <cx:pt idx="41684">1100</cx:pt>
          <cx:pt idx="41685">4400</cx:pt>
          <cx:pt idx="41686">5400</cx:pt>
          <cx:pt idx="41687">3200</cx:pt>
          <cx:pt idx="41688">6700</cx:pt>
          <cx:pt idx="41689">4600</cx:pt>
          <cx:pt idx="41690">4400</cx:pt>
          <cx:pt idx="41691">6500</cx:pt>
          <cx:pt idx="41692">0</cx:pt>
          <cx:pt idx="41693">1100</cx:pt>
          <cx:pt idx="41694">4100</cx:pt>
          <cx:pt idx="41695">4000</cx:pt>
          <cx:pt idx="41696">4200</cx:pt>
          <cx:pt idx="41697">6500</cx:pt>
          <cx:pt idx="41698">5000</cx:pt>
          <cx:pt idx="41699">4000</cx:pt>
          <cx:pt idx="41700">4200</cx:pt>
          <cx:pt idx="41701">3600</cx:pt>
          <cx:pt idx="41702">5000</cx:pt>
          <cx:pt idx="41703">3400</cx:pt>
          <cx:pt idx="41704">3500</cx:pt>
          <cx:pt idx="41705">4300</cx:pt>
          <cx:pt idx="41706">5000</cx:pt>
          <cx:pt idx="41707">4600</cx:pt>
          <cx:pt idx="41708">3500</cx:pt>
          <cx:pt idx="41709">7000</cx:pt>
          <cx:pt idx="41710">6900</cx:pt>
          <cx:pt idx="41711">6600</cx:pt>
          <cx:pt idx="41712">7600</cx:pt>
          <cx:pt idx="41713">4300</cx:pt>
          <cx:pt idx="41714">10900</cx:pt>
          <cx:pt idx="41715">6400</cx:pt>
          <cx:pt idx="41716">7700</cx:pt>
          <cx:pt idx="41717">6100</cx:pt>
          <cx:pt idx="41718">7600</cx:pt>
          <cx:pt idx="41719">9400</cx:pt>
          <cx:pt idx="41720">7700</cx:pt>
          <cx:pt idx="41721">2300</cx:pt>
          <cx:pt idx="41722">2500</cx:pt>
          <cx:pt idx="41723">2300</cx:pt>
          <cx:pt idx="41724">2000</cx:pt>
          <cx:pt idx="41725">2200</cx:pt>
          <cx:pt idx="41726">1100</cx:pt>
          <cx:pt idx="41727">600</cx:pt>
          <cx:pt idx="41728">1700</cx:pt>
          <cx:pt idx="41729">400</cx:pt>
          <cx:pt idx="41730">1200</cx:pt>
          <cx:pt idx="41731">1600</cx:pt>
          <cx:pt idx="41732">1100</cx:pt>
          <cx:pt idx="41733">1500</cx:pt>
          <cx:pt idx="41734">1800</cx:pt>
          <cx:pt idx="41735">1500</cx:pt>
          <cx:pt idx="41736">2000</cx:pt>
          <cx:pt idx="41737">1600</cx:pt>
          <cx:pt idx="41738">1400</cx:pt>
          <cx:pt idx="41739">1700</cx:pt>
          <cx:pt idx="41740">1500</cx:pt>
          <cx:pt idx="41741">1500</cx:pt>
          <cx:pt idx="41742">1800</cx:pt>
          <cx:pt idx="41743">1700</cx:pt>
          <cx:pt idx="41744">1900</cx:pt>
          <cx:pt idx="41745">1400</cx:pt>
          <cx:pt idx="41746">2500</cx:pt>
          <cx:pt idx="41747">1500</cx:pt>
          <cx:pt idx="41748">1800</cx:pt>
          <cx:pt idx="41749">2000</cx:pt>
          <cx:pt idx="41750">1500</cx:pt>
          <cx:pt idx="41751">1200</cx:pt>
          <cx:pt idx="41752">1400</cx:pt>
          <cx:pt idx="41753">1700</cx:pt>
          <cx:pt idx="41754">2100</cx:pt>
          <cx:pt idx="41755">1500</cx:pt>
          <cx:pt idx="41756">2000</cx:pt>
          <cx:pt idx="41757">2300</cx:pt>
          <cx:pt idx="41758">100</cx:pt>
          <cx:pt idx="41759">400</cx:pt>
          <cx:pt idx="41760">2200</cx:pt>
          <cx:pt idx="41761">7400</cx:pt>
          <cx:pt idx="41762">5900</cx:pt>
          <cx:pt idx="41763">6600</cx:pt>
          <cx:pt idx="41764">6200</cx:pt>
          <cx:pt idx="41765">7400</cx:pt>
          <cx:pt idx="41766">7400</cx:pt>
          <cx:pt idx="41767">6300</cx:pt>
          <cx:pt idx="41768">5800</cx:pt>
          <cx:pt idx="41769">5900</cx:pt>
          <cx:pt idx="41770">2300</cx:pt>
          <cx:pt idx="41771">2700</cx:pt>
          <cx:pt idx="41772">2600</cx:pt>
          <cx:pt idx="41773">2700</cx:pt>
          <cx:pt idx="41774">3300</cx:pt>
          <cx:pt idx="41775">3100</cx:pt>
          <cx:pt idx="41776">4800</cx:pt>
          <cx:pt idx="41777">2100</cx:pt>
          <cx:pt idx="41778">6700</cx:pt>
          <cx:pt idx="41779">25900</cx:pt>
          <cx:pt idx="41780">25200</cx:pt>
          <cx:pt idx="41781">21300</cx:pt>
          <cx:pt idx="41782">2500</cx:pt>
          <cx:pt idx="41783">3700</cx:pt>
          <cx:pt idx="41784">2600</cx:pt>
          <cx:pt idx="41785">2800</cx:pt>
          <cx:pt idx="41786">2600</cx:pt>
          <cx:pt idx="41787">2500</cx:pt>
          <cx:pt idx="41788">2300</cx:pt>
          <cx:pt idx="41789">3100</cx:pt>
          <cx:pt idx="41790">2500</cx:pt>
          <cx:pt idx="41791">3000</cx:pt>
          <cx:pt idx="41792">3100</cx:pt>
          <cx:pt idx="41793">2900</cx:pt>
          <cx:pt idx="41794">200</cx:pt>
          <cx:pt idx="41795">300</cx:pt>
          <cx:pt idx="41796">400</cx:pt>
          <cx:pt idx="41797">300</cx:pt>
          <cx:pt idx="41798">3900</cx:pt>
          <cx:pt idx="41799">3800</cx:pt>
          <cx:pt idx="41800">3100</cx:pt>
          <cx:pt idx="41801">4500</cx:pt>
          <cx:pt idx="41802">2900</cx:pt>
          <cx:pt idx="41803">3400</cx:pt>
          <cx:pt idx="41804">4700</cx:pt>
          <cx:pt idx="41805">9200</cx:pt>
          <cx:pt idx="41806">400</cx:pt>
          <cx:pt idx="41807">4500</cx:pt>
          <cx:pt idx="41808">4300</cx:pt>
          <cx:pt idx="41809">4400</cx:pt>
          <cx:pt idx="41810">1400</cx:pt>
          <cx:pt idx="41811">500</cx:pt>
          <cx:pt idx="41812">1300</cx:pt>
          <cx:pt idx="41813">1200</cx:pt>
          <cx:pt idx="41814">1600</cx:pt>
          <cx:pt idx="41815">2100</cx:pt>
          <cx:pt idx="41816">500</cx:pt>
          <cx:pt idx="41817">1500</cx:pt>
          <cx:pt idx="41818">1500</cx:pt>
          <cx:pt idx="41819">1300</cx:pt>
          <cx:pt idx="41820">1100</cx:pt>
          <cx:pt idx="41821">1200</cx:pt>
          <cx:pt idx="41822">3500</cx:pt>
          <cx:pt idx="41823">3000</cx:pt>
          <cx:pt idx="41824">3000</cx:pt>
          <cx:pt idx="41825">3800</cx:pt>
          <cx:pt idx="41826">3700</cx:pt>
          <cx:pt idx="41827">2800</cx:pt>
          <cx:pt idx="41828">3500</cx:pt>
          <cx:pt idx="41829">2000</cx:pt>
          <cx:pt idx="41830">3100</cx:pt>
          <cx:pt idx="41831">3000</cx:pt>
          <cx:pt idx="41832">2500</cx:pt>
          <cx:pt idx="41833">2500</cx:pt>
          <cx:pt idx="41834">2800</cx:pt>
          <cx:pt idx="41835">3300</cx:pt>
          <cx:pt idx="41836">3200</cx:pt>
          <cx:pt idx="41837">3100</cx:pt>
          <cx:pt idx="41838">3000</cx:pt>
          <cx:pt idx="41839">3000</cx:pt>
          <cx:pt idx="41840">3000</cx:pt>
          <cx:pt idx="41841">2500</cx:pt>
          <cx:pt idx="41842">2700</cx:pt>
          <cx:pt idx="41843">2500</cx:pt>
          <cx:pt idx="41844">2600</cx:pt>
          <cx:pt idx="41845">2500</cx:pt>
          <cx:pt idx="41846">3900</cx:pt>
          <cx:pt idx="41847">6700</cx:pt>
          <cx:pt idx="41848">2800</cx:pt>
          <cx:pt idx="41849">5000</cx:pt>
          <cx:pt idx="41850">6500</cx:pt>
          <cx:pt idx="41851">5000</cx:pt>
          <cx:pt idx="41852">4800</cx:pt>
          <cx:pt idx="41853">4200</cx:pt>
          <cx:pt idx="41854">3900</cx:pt>
          <cx:pt idx="41855">6400</cx:pt>
          <cx:pt idx="41856">3900</cx:pt>
          <cx:pt idx="41857">700</cx:pt>
          <cx:pt idx="41858">1400</cx:pt>
          <cx:pt idx="41859">4200</cx:pt>
          <cx:pt idx="41860">9100</cx:pt>
          <cx:pt idx="41861">9800</cx:pt>
          <cx:pt idx="41862">10700</cx:pt>
          <cx:pt idx="41863">7000</cx:pt>
          <cx:pt idx="41864">7800</cx:pt>
          <cx:pt idx="41865">12200</cx:pt>
          <cx:pt idx="41866">5300</cx:pt>
          <cx:pt idx="41867">3500</cx:pt>
          <cx:pt idx="41868">4900</cx:pt>
          <cx:pt idx="41869">2600</cx:pt>
          <cx:pt idx="41870">3300</cx:pt>
          <cx:pt idx="41871">3800</cx:pt>
          <cx:pt idx="41872">4300</cx:pt>
          <cx:pt idx="41873">3500</cx:pt>
          <cx:pt idx="41874">4200</cx:pt>
          <cx:pt idx="41875">3800</cx:pt>
          <cx:pt idx="41876">4100</cx:pt>
          <cx:pt idx="41877">6000</cx:pt>
          <cx:pt idx="41878">1700</cx:pt>
          <cx:pt idx="41879">3900</cx:pt>
          <cx:pt idx="41880">3700</cx:pt>
          <cx:pt idx="41881">4100</cx:pt>
          <cx:pt idx="41882">3100</cx:pt>
          <cx:pt idx="41883">2500</cx:pt>
          <cx:pt idx="41884">2400</cx:pt>
          <cx:pt idx="41885">1900</cx:pt>
          <cx:pt idx="41886">1100</cx:pt>
          <cx:pt idx="41887">3300</cx:pt>
          <cx:pt idx="41888">2700</cx:pt>
          <cx:pt idx="41889">600</cx:pt>
          <cx:pt idx="41890">3300</cx:pt>
          <cx:pt idx="41891">2100</cx:pt>
          <cx:pt idx="41892">1800</cx:pt>
          <cx:pt idx="41893">1500</cx:pt>
          <cx:pt idx="41894">2000</cx:pt>
          <cx:pt idx="41895">2900</cx:pt>
          <cx:pt idx="41896">3200</cx:pt>
          <cx:pt idx="41897">2000</cx:pt>
          <cx:pt idx="41898">5600</cx:pt>
          <cx:pt idx="41899">3500</cx:pt>
          <cx:pt idx="41900">2400</cx:pt>
          <cx:pt idx="41901">2400</cx:pt>
          <cx:pt idx="41902">3200</cx:pt>
          <cx:pt idx="41903">2800</cx:pt>
          <cx:pt idx="41904">3200</cx:pt>
          <cx:pt idx="41905">2500</cx:pt>
          <cx:pt idx="41906">2700</cx:pt>
          <cx:pt idx="41907">600</cx:pt>
          <cx:pt idx="41908">800</cx:pt>
          <cx:pt idx="41909">700</cx:pt>
          <cx:pt idx="41910">700</cx:pt>
          <cx:pt idx="41911">900</cx:pt>
          <cx:pt idx="41912">500</cx:pt>
          <cx:pt idx="41913">900</cx:pt>
          <cx:pt idx="41914">700</cx:pt>
          <cx:pt idx="41915">700</cx:pt>
          <cx:pt idx="41916">700</cx:pt>
          <cx:pt idx="41917">800</cx:pt>
          <cx:pt idx="41918">600</cx:pt>
          <cx:pt idx="41919">3300</cx:pt>
          <cx:pt idx="41920">2200</cx:pt>
          <cx:pt idx="41921">3200</cx:pt>
          <cx:pt idx="41922">3200</cx:pt>
          <cx:pt idx="41923">1100</cx:pt>
          <cx:pt idx="41924">5200</cx:pt>
          <cx:pt idx="41925">2400</cx:pt>
          <cx:pt idx="41926">2800</cx:pt>
          <cx:pt idx="41927">2900</cx:pt>
          <cx:pt idx="41928">2600</cx:pt>
          <cx:pt idx="41929">2600</cx:pt>
          <cx:pt idx="41930">3300</cx:pt>
          <cx:pt idx="41931">1500</cx:pt>
          <cx:pt idx="41932">1900</cx:pt>
          <cx:pt idx="41933">2000</cx:pt>
          <cx:pt idx="41934">1800</cx:pt>
          <cx:pt idx="41935">2100</cx:pt>
          <cx:pt idx="41936">1600</cx:pt>
          <cx:pt idx="41937">2000</cx:pt>
          <cx:pt idx="41938">2300</cx:pt>
          <cx:pt idx="41939">2200</cx:pt>
          <cx:pt idx="41940">600</cx:pt>
          <cx:pt idx="41941">900</cx:pt>
          <cx:pt idx="41942">1600</cx:pt>
          <cx:pt idx="41943">3400</cx:pt>
          <cx:pt idx="41944">2900</cx:pt>
          <cx:pt idx="41945">3100</cx:pt>
          <cx:pt idx="41946">5300</cx:pt>
          <cx:pt idx="41947">5100</cx:pt>
          <cx:pt idx="41948">1600</cx:pt>
          <cx:pt idx="41949">1700</cx:pt>
          <cx:pt idx="41950">1100</cx:pt>
          <cx:pt idx="41951">2000</cx:pt>
          <cx:pt idx="41952">2600</cx:pt>
          <cx:pt idx="41953">1900</cx:pt>
          <cx:pt idx="41954">2600</cx:pt>
          <cx:pt idx="41955">1800</cx:pt>
          <cx:pt idx="41956">2600</cx:pt>
          <cx:pt idx="41957">2300</cx:pt>
          <cx:pt idx="41958">3000</cx:pt>
          <cx:pt idx="41959">1500</cx:pt>
          <cx:pt idx="41960">1200</cx:pt>
          <cx:pt idx="41961">1300</cx:pt>
          <cx:pt idx="41962">2800</cx:pt>
          <cx:pt idx="41963">300</cx:pt>
          <cx:pt idx="41964">1100</cx:pt>
          <cx:pt idx="41965">1400</cx:pt>
          <cx:pt idx="41966">1100</cx:pt>
          <cx:pt idx="41967">1400</cx:pt>
          <cx:pt idx="41968">1200</cx:pt>
          <cx:pt idx="41969">900</cx:pt>
          <cx:pt idx="41970">300</cx:pt>
          <cx:pt idx="41971">3000</cx:pt>
          <cx:pt idx="41972">2900</cx:pt>
          <cx:pt idx="41973">3400</cx:pt>
          <cx:pt idx="41974">2600</cx:pt>
          <cx:pt idx="41975">3200</cx:pt>
          <cx:pt idx="41976">2400</cx:pt>
          <cx:pt idx="41977">3000</cx:pt>
          <cx:pt idx="41978">2700</cx:pt>
          <cx:pt idx="41979">3100</cx:pt>
          <cx:pt idx="41980">200</cx:pt>
          <cx:pt idx="41981">2900</cx:pt>
          <cx:pt idx="41982">2600</cx:pt>
          <cx:pt idx="41983">2600</cx:pt>
          <cx:pt idx="41984">3500</cx:pt>
          <cx:pt idx="41985">1900</cx:pt>
          <cx:pt idx="41986">2400</cx:pt>
          <cx:pt idx="41987">1900</cx:pt>
          <cx:pt idx="41988">3000</cx:pt>
          <cx:pt idx="41989">2500</cx:pt>
          <cx:pt idx="41990">2000</cx:pt>
          <cx:pt idx="41991">1700</cx:pt>
          <cx:pt idx="41992">2200</cx:pt>
          <cx:pt idx="41993">2900</cx:pt>
          <cx:pt idx="41994">2700</cx:pt>
          <cx:pt idx="41995">102800</cx:pt>
          <cx:pt idx="41996">3800</cx:pt>
          <cx:pt idx="41997">3000</cx:pt>
          <cx:pt idx="41998">2800</cx:pt>
          <cx:pt idx="41999">2600</cx:pt>
          <cx:pt idx="42000">2300</cx:pt>
          <cx:pt idx="42001">2300</cx:pt>
          <cx:pt idx="42002">2300</cx:pt>
          <cx:pt idx="42003">3100</cx:pt>
          <cx:pt idx="42004">2900</cx:pt>
          <cx:pt idx="42005">2900</cx:pt>
          <cx:pt idx="42006">2200</cx:pt>
          <cx:pt idx="42007">1900</cx:pt>
          <cx:pt idx="42008">3600</cx:pt>
          <cx:pt idx="42009">2800</cx:pt>
          <cx:pt idx="42010">2400</cx:pt>
          <cx:pt idx="42011">3100</cx:pt>
          <cx:pt idx="42012">3300</cx:pt>
          <cx:pt idx="42013">3300</cx:pt>
          <cx:pt idx="42014">2700</cx:pt>
          <cx:pt idx="42015">2600</cx:pt>
          <cx:pt idx="42016">3000</cx:pt>
          <cx:pt idx="42017">4300</cx:pt>
          <cx:pt idx="42018">2600</cx:pt>
          <cx:pt idx="42019">2600</cx:pt>
          <cx:pt idx="42020">3600</cx:pt>
          <cx:pt idx="42021">2000</cx:pt>
          <cx:pt idx="42022">2700</cx:pt>
          <cx:pt idx="42023">3100</cx:pt>
          <cx:pt idx="42024">100</cx:pt>
          <cx:pt idx="42025">200</cx:pt>
          <cx:pt idx="42026">100</cx:pt>
          <cx:pt idx="42027">2700</cx:pt>
          <cx:pt idx="42028">5500</cx:pt>
          <cx:pt idx="42029">4200</cx:pt>
          <cx:pt idx="42030">3000</cx:pt>
          <cx:pt idx="42031">2900</cx:pt>
          <cx:pt idx="42032">4100</cx:pt>
          <cx:pt idx="42033">3800</cx:pt>
          <cx:pt idx="42034">3500</cx:pt>
          <cx:pt idx="42035">6200</cx:pt>
          <cx:pt idx="42036">3900</cx:pt>
          <cx:pt idx="42037">3900</cx:pt>
          <cx:pt idx="42038">3900</cx:pt>
          <cx:pt idx="42039">2900</cx:pt>
          <cx:pt idx="42040">200</cx:pt>
          <cx:pt idx="42041">400</cx:pt>
          <cx:pt idx="42042">400</cx:pt>
          <cx:pt idx="42043">800</cx:pt>
          <cx:pt idx="42044">500</cx:pt>
          <cx:pt idx="42045">2900</cx:pt>
          <cx:pt idx="42046">5600</cx:pt>
          <cx:pt idx="42047">5300</cx:pt>
          <cx:pt idx="42048">7100</cx:pt>
          <cx:pt idx="42049">1200</cx:pt>
          <cx:pt idx="42050">0</cx:pt>
          <cx:pt idx="42051">0</cx:pt>
          <cx:pt idx="42052">4900</cx:pt>
          <cx:pt idx="42053">3300</cx:pt>
          <cx:pt idx="42054">2200</cx:pt>
          <cx:pt idx="42055">2500</cx:pt>
          <cx:pt idx="42056">2800</cx:pt>
          <cx:pt idx="42057">2400</cx:pt>
          <cx:pt idx="42058">2600</cx:pt>
          <cx:pt idx="42059">2800</cx:pt>
          <cx:pt idx="42060">2700</cx:pt>
          <cx:pt idx="42061">3300</cx:pt>
          <cx:pt idx="42062">2700</cx:pt>
          <cx:pt idx="42063">2500</cx:pt>
          <cx:pt idx="42064">4000</cx:pt>
          <cx:pt idx="42065">4100</cx:pt>
          <cx:pt idx="42066">4400</cx:pt>
          <cx:pt idx="42067">4300</cx:pt>
          <cx:pt idx="42068">500</cx:pt>
          <cx:pt idx="42069">0</cx:pt>
          <cx:pt idx="42070">0</cx:pt>
          <cx:pt idx="42071">0</cx:pt>
          <cx:pt idx="42072">0</cx:pt>
          <cx:pt idx="42073">0</cx:pt>
          <cx:pt idx="42074">100</cx:pt>
          <cx:pt idx="42075">100</cx:pt>
          <cx:pt idx="42076">5600</cx:pt>
          <cx:pt idx="42077">7100</cx:pt>
          <cx:pt idx="42078">4600</cx:pt>
          <cx:pt idx="42079">8400</cx:pt>
          <cx:pt idx="42080">7000</cx:pt>
          <cx:pt idx="42081">5100</cx:pt>
          <cx:pt idx="42082">6100</cx:pt>
          <cx:pt idx="42083">8000</cx:pt>
          <cx:pt idx="42084">6600</cx:pt>
          <cx:pt idx="42085">8400</cx:pt>
          <cx:pt idx="42086">6700</cx:pt>
          <cx:pt idx="42087">10100</cx:pt>
          <cx:pt idx="42088">2900</cx:pt>
          <cx:pt idx="42089">4400</cx:pt>
          <cx:pt idx="42090">3000</cx:pt>
          <cx:pt idx="42091">4400</cx:pt>
          <cx:pt idx="42092">3700</cx:pt>
          <cx:pt idx="42093">3800</cx:pt>
          <cx:pt idx="42094">5000</cx:pt>
          <cx:pt idx="42095">3500</cx:pt>
          <cx:pt idx="42096">5300</cx:pt>
          <cx:pt idx="42097">2300</cx:pt>
          <cx:pt idx="42098">2000</cx:pt>
          <cx:pt idx="42099">2800</cx:pt>
          <cx:pt idx="42100">2400</cx:pt>
          <cx:pt idx="42101">2700</cx:pt>
          <cx:pt idx="42102">2700</cx:pt>
          <cx:pt idx="42103">4100</cx:pt>
          <cx:pt idx="42104">4600</cx:pt>
          <cx:pt idx="42105">1600</cx:pt>
          <cx:pt idx="42106">2900</cx:pt>
          <cx:pt idx="42107">3800</cx:pt>
          <cx:pt idx="42108">3800</cx:pt>
          <cx:pt idx="42109">3600</cx:pt>
          <cx:pt idx="42110">3600</cx:pt>
          <cx:pt idx="42111">4000</cx:pt>
          <cx:pt idx="42112">4200</cx:pt>
          <cx:pt idx="42113">5300</cx:pt>
          <cx:pt idx="42114">4300</cx:pt>
          <cx:pt idx="42115">4000</cx:pt>
          <cx:pt idx="42116">1300</cx:pt>
          <cx:pt idx="42117">2700</cx:pt>
          <cx:pt idx="42118">1800</cx:pt>
          <cx:pt idx="42119">2200</cx:pt>
          <cx:pt idx="42120">1600</cx:pt>
          <cx:pt idx="42121">2400</cx:pt>
          <cx:pt idx="42122">2300</cx:pt>
          <cx:pt idx="42123">2300</cx:pt>
          <cx:pt idx="42124">1100</cx:pt>
          <cx:pt idx="42125">1500</cx:pt>
          <cx:pt idx="42126">2200</cx:pt>
          <cx:pt idx="42127">1800</cx:pt>
          <cx:pt idx="42128">1400</cx:pt>
          <cx:pt idx="42129">1700</cx:pt>
          <cx:pt idx="42130">700</cx:pt>
          <cx:pt idx="42131">1100</cx:pt>
          <cx:pt idx="42132">700</cx:pt>
          <cx:pt idx="42133">1000</cx:pt>
          <cx:pt idx="42134">900</cx:pt>
          <cx:pt idx="42135">1000</cx:pt>
          <cx:pt idx="42136">700</cx:pt>
          <cx:pt idx="42137">900</cx:pt>
          <cx:pt idx="42138">700</cx:pt>
          <cx:pt idx="42139">700</cx:pt>
          <cx:pt idx="42140">800</cx:pt>
          <cx:pt idx="42141">700</cx:pt>
          <cx:pt idx="42142">1000</cx:pt>
          <cx:pt idx="42143">700</cx:pt>
          <cx:pt idx="42144">2000</cx:pt>
          <cx:pt idx="42145">2200</cx:pt>
          <cx:pt idx="42146">1500</cx:pt>
          <cx:pt idx="42147">1200</cx:pt>
          <cx:pt idx="42148">1000</cx:pt>
          <cx:pt idx="42149">1000</cx:pt>
          <cx:pt idx="42150">1100</cx:pt>
          <cx:pt idx="42151">2700</cx:pt>
          <cx:pt idx="42152">2700</cx:pt>
          <cx:pt idx="42153">2200</cx:pt>
          <cx:pt idx="42154">4100</cx:pt>
          <cx:pt idx="42155">4100</cx:pt>
          <cx:pt idx="42156">3300</cx:pt>
          <cx:pt idx="42157">4200</cx:pt>
          <cx:pt idx="42158">4000</cx:pt>
          <cx:pt idx="42159">3700</cx:pt>
          <cx:pt idx="42160">4300</cx:pt>
          <cx:pt idx="42161">3600</cx:pt>
          <cx:pt idx="42162">3600</cx:pt>
          <cx:pt idx="42163">1200</cx:pt>
          <cx:pt idx="42164">500</cx:pt>
          <cx:pt idx="42165">3000</cx:pt>
          <cx:pt idx="42166">4400</cx:pt>
          <cx:pt idx="42167">1500</cx:pt>
          <cx:pt idx="42168">3800</cx:pt>
          <cx:pt idx="42169">2300</cx:pt>
          <cx:pt idx="42170">3400</cx:pt>
          <cx:pt idx="42171">1300</cx:pt>
          <cx:pt idx="42172">2200</cx:pt>
          <cx:pt idx="42173">2300</cx:pt>
          <cx:pt idx="42174">1300</cx:pt>
          <cx:pt idx="42175">2500</cx:pt>
          <cx:pt idx="42176">600</cx:pt>
          <cx:pt idx="42177">3600</cx:pt>
          <cx:pt idx="42178">1500</cx:pt>
          <cx:pt idx="42179">2000</cx:pt>
          <cx:pt idx="42180">2000</cx:pt>
          <cx:pt idx="42181">1800</cx:pt>
          <cx:pt idx="42182">1600</cx:pt>
          <cx:pt idx="42183">4600</cx:pt>
          <cx:pt idx="42184">4700</cx:pt>
          <cx:pt idx="42185">5200</cx:pt>
          <cx:pt idx="42186">5000</cx:pt>
          <cx:pt idx="42187">5700</cx:pt>
          <cx:pt idx="42188">4200</cx:pt>
          <cx:pt idx="42189">5900</cx:pt>
          <cx:pt idx="42190">3700</cx:pt>
          <cx:pt idx="42191">8700</cx:pt>
          <cx:pt idx="42192">10500</cx:pt>
          <cx:pt idx="42193">8100</cx:pt>
          <cx:pt idx="42194">6200</cx:pt>
          <cx:pt idx="42195">0</cx:pt>
          <cx:pt idx="42196">0</cx:pt>
          <cx:pt idx="42197">0</cx:pt>
          <cx:pt idx="42198">0</cx:pt>
          <cx:pt idx="42199">0</cx:pt>
          <cx:pt idx="42200">0</cx:pt>
          <cx:pt idx="42201">0</cx:pt>
          <cx:pt idx="42202">0</cx:pt>
          <cx:pt idx="42203">0</cx:pt>
          <cx:pt idx="42204">0</cx:pt>
          <cx:pt idx="42205">0</cx:pt>
          <cx:pt idx="42206">0</cx:pt>
          <cx:pt idx="42207">2900</cx:pt>
          <cx:pt idx="42208">3700</cx:pt>
          <cx:pt idx="42209">2700</cx:pt>
          <cx:pt idx="42210">3200</cx:pt>
          <cx:pt idx="42211">3200</cx:pt>
          <cx:pt idx="42212">4200</cx:pt>
          <cx:pt idx="42213">2700</cx:pt>
          <cx:pt idx="42214">3200</cx:pt>
          <cx:pt idx="42215">3800</cx:pt>
          <cx:pt idx="42216">3800</cx:pt>
          <cx:pt idx="42217">3100</cx:pt>
          <cx:pt idx="42218">2600</cx:pt>
          <cx:pt idx="42219">3900</cx:pt>
          <cx:pt idx="42220">4000</cx:pt>
          <cx:pt idx="42221">3300</cx:pt>
          <cx:pt idx="42222">3900</cx:pt>
          <cx:pt idx="42223">3900</cx:pt>
          <cx:pt idx="42224">3500</cx:pt>
          <cx:pt idx="42225">4700</cx:pt>
          <cx:pt idx="42226">2700</cx:pt>
          <cx:pt idx="42227">2400</cx:pt>
          <cx:pt idx="42228">2900</cx:pt>
          <cx:pt idx="42229">2400</cx:pt>
          <cx:pt idx="42230">2600</cx:pt>
          <cx:pt idx="42231">3600</cx:pt>
          <cx:pt idx="42232">4000</cx:pt>
          <cx:pt idx="42233">2200</cx:pt>
          <cx:pt idx="42234">2600</cx:pt>
          <cx:pt idx="42235">2100</cx:pt>
          <cx:pt idx="42236">2500</cx:pt>
          <cx:pt idx="42237">3100</cx:pt>
          <cx:pt idx="42238">3600</cx:pt>
          <cx:pt idx="42239">2600</cx:pt>
          <cx:pt idx="42240">2600</cx:pt>
          <cx:pt idx="42241">2400</cx:pt>
          <cx:pt idx="42242">2200</cx:pt>
          <cx:pt idx="42243">0</cx:pt>
          <cx:pt idx="42244">7900</cx:pt>
          <cx:pt idx="42245">6200</cx:pt>
          <cx:pt idx="42246">11500</cx:pt>
          <cx:pt idx="42247">1700</cx:pt>
          <cx:pt idx="42248">19100</cx:pt>
          <cx:pt idx="42249">30400</cx:pt>
          <cx:pt idx="42250">5500</cx:pt>
          <cx:pt idx="42251">1900</cx:pt>
          <cx:pt idx="42252">2400</cx:pt>
          <cx:pt idx="42253">3000</cx:pt>
          <cx:pt idx="42254">2600</cx:pt>
          <cx:pt idx="42255">29400</cx:pt>
          <cx:pt idx="42256">20800</cx:pt>
          <cx:pt idx="42257">6500</cx:pt>
          <cx:pt idx="42258">6800</cx:pt>
          <cx:pt idx="42259">8900</cx:pt>
          <cx:pt idx="42260">8200</cx:pt>
          <cx:pt idx="42261">11800</cx:pt>
          <cx:pt idx="42262">10500</cx:pt>
          <cx:pt idx="42263">8200</cx:pt>
          <cx:pt idx="42264">8800</cx:pt>
          <cx:pt idx="42265">8700</cx:pt>
          <cx:pt idx="42266">7900</cx:pt>
          <cx:pt idx="42267">3900</cx:pt>
          <cx:pt idx="42268">4400</cx:pt>
          <cx:pt idx="42269">4900</cx:pt>
          <cx:pt idx="42270">4100</cx:pt>
          <cx:pt idx="42271">5400</cx:pt>
          <cx:pt idx="42272">4200</cx:pt>
          <cx:pt idx="42273">4400</cx:pt>
          <cx:pt idx="42274">4400</cx:pt>
          <cx:pt idx="42275">3700</cx:pt>
          <cx:pt idx="42276">3800</cx:pt>
          <cx:pt idx="42277">4200</cx:pt>
          <cx:pt idx="42278">5900</cx:pt>
          <cx:pt idx="42279">6200</cx:pt>
          <cx:pt idx="42280">1800</cx:pt>
          <cx:pt idx="42281">6000</cx:pt>
          <cx:pt idx="42282">5800</cx:pt>
          <cx:pt idx="42283">6200</cx:pt>
          <cx:pt idx="42284">6700</cx:pt>
          <cx:pt idx="42285">5800</cx:pt>
          <cx:pt idx="42286">6500</cx:pt>
          <cx:pt idx="42287">5600</cx:pt>
          <cx:pt idx="42288">6700</cx:pt>
          <cx:pt idx="42289">6500</cx:pt>
          <cx:pt idx="42290">700</cx:pt>
          <cx:pt idx="42291">1100</cx:pt>
          <cx:pt idx="42292">700</cx:pt>
          <cx:pt idx="42293">800</cx:pt>
          <cx:pt idx="42294">900</cx:pt>
          <cx:pt idx="42295">1200</cx:pt>
          <cx:pt idx="42296">1300</cx:pt>
          <cx:pt idx="42297">1000</cx:pt>
          <cx:pt idx="42298">1300</cx:pt>
          <cx:pt idx="42299">1000</cx:pt>
          <cx:pt idx="42300">1100</cx:pt>
          <cx:pt idx="42301">800</cx:pt>
          <cx:pt idx="42302">3200</cx:pt>
          <cx:pt idx="42303">17200</cx:pt>
          <cx:pt idx="42304">7600</cx:pt>
          <cx:pt idx="42305">4500</cx:pt>
          <cx:pt idx="42306">4900</cx:pt>
          <cx:pt idx="42307">4400</cx:pt>
          <cx:pt idx="42308">4000</cx:pt>
          <cx:pt idx="42309">3300</cx:pt>
          <cx:pt idx="42310">3500</cx:pt>
          <cx:pt idx="42311">2900</cx:pt>
          <cx:pt idx="42312">3000</cx:pt>
          <cx:pt idx="42313">3500</cx:pt>
          <cx:pt idx="42314">4300</cx:pt>
          <cx:pt idx="42315">6500</cx:pt>
          <cx:pt idx="42316">4000</cx:pt>
          <cx:pt idx="42317">4500</cx:pt>
          <cx:pt idx="42318">4000</cx:pt>
          <cx:pt idx="42319">4800</cx:pt>
          <cx:pt idx="42320">5500</cx:pt>
          <cx:pt idx="42321">3500</cx:pt>
          <cx:pt idx="42322">5200</cx:pt>
          <cx:pt idx="42323">4400</cx:pt>
          <cx:pt idx="42324">3900</cx:pt>
          <cx:pt idx="42325">3700</cx:pt>
          <cx:pt idx="42326">8300</cx:pt>
          <cx:pt idx="42327">600</cx:pt>
          <cx:pt idx="42328">400</cx:pt>
          <cx:pt idx="42329">500</cx:pt>
          <cx:pt idx="42330">200</cx:pt>
          <cx:pt idx="42331">300</cx:pt>
          <cx:pt idx="42332">200</cx:pt>
          <cx:pt idx="42333">200</cx:pt>
          <cx:pt idx="42334">100</cx:pt>
          <cx:pt idx="42335">300</cx:pt>
          <cx:pt idx="42336">100</cx:pt>
          <cx:pt idx="42337">200</cx:pt>
          <cx:pt idx="42338">0</cx:pt>
          <cx:pt idx="42339">400</cx:pt>
          <cx:pt idx="42340">700</cx:pt>
          <cx:pt idx="42341">400</cx:pt>
          <cx:pt idx="42342">900</cx:pt>
          <cx:pt idx="42343">1200</cx:pt>
          <cx:pt idx="42344">1800</cx:pt>
          <cx:pt idx="42345">900</cx:pt>
          <cx:pt idx="42346">2700</cx:pt>
          <cx:pt idx="42347">2700</cx:pt>
          <cx:pt idx="42348">1900</cx:pt>
          <cx:pt idx="42349">600</cx:pt>
          <cx:pt idx="42350">3000</cx:pt>
          <cx:pt idx="42351">4900</cx:pt>
          <cx:pt idx="42352">5900</cx:pt>
          <cx:pt idx="42353">5200</cx:pt>
          <cx:pt idx="42354">2900</cx:pt>
          <cx:pt idx="42355">3300</cx:pt>
          <cx:pt idx="42356">2800</cx:pt>
          <cx:pt idx="42357">2600</cx:pt>
          <cx:pt idx="42358">3300</cx:pt>
          <cx:pt idx="42359">4800</cx:pt>
          <cx:pt idx="42360">5700</cx:pt>
          <cx:pt idx="42361">4000</cx:pt>
          <cx:pt idx="42362">5000</cx:pt>
          <cx:pt idx="42363">900</cx:pt>
          <cx:pt idx="42364">3500</cx:pt>
          <cx:pt idx="42365">3600</cx:pt>
          <cx:pt idx="42366">6400</cx:pt>
          <cx:pt idx="42367">3700</cx:pt>
          <cx:pt idx="42368">5100</cx:pt>
          <cx:pt idx="42369">5700</cx:pt>
          <cx:pt idx="42370">7100</cx:pt>
          <cx:pt idx="42371">100</cx:pt>
          <cx:pt idx="42372">1000</cx:pt>
          <cx:pt idx="42373">800</cx:pt>
          <cx:pt idx="42374">1000</cx:pt>
          <cx:pt idx="42375">900</cx:pt>
          <cx:pt idx="42376">800</cx:pt>
          <cx:pt idx="42377">500</cx:pt>
          <cx:pt idx="42378">400</cx:pt>
          <cx:pt idx="42379">600</cx:pt>
          <cx:pt idx="42380">1000</cx:pt>
          <cx:pt idx="42381">700</cx:pt>
          <cx:pt idx="42382">600</cx:pt>
          <cx:pt idx="42383">1200</cx:pt>
          <cx:pt idx="42384">1100</cx:pt>
          <cx:pt idx="42385">1000</cx:pt>
          <cx:pt idx="42386">1200</cx:pt>
          <cx:pt idx="42387">1200</cx:pt>
          <cx:pt idx="42388">1200</cx:pt>
          <cx:pt idx="42389">900</cx:pt>
          <cx:pt idx="42390">1500</cx:pt>
          <cx:pt idx="42391">200</cx:pt>
          <cx:pt idx="42392">500</cx:pt>
          <cx:pt idx="42393">800</cx:pt>
          <cx:pt idx="42394">900</cx:pt>
          <cx:pt idx="42395">1600</cx:pt>
          <cx:pt idx="42396">2800</cx:pt>
          <cx:pt idx="42397">2100</cx:pt>
          <cx:pt idx="42398">4300</cx:pt>
          <cx:pt idx="42399">2700</cx:pt>
          <cx:pt idx="42400">2300</cx:pt>
          <cx:pt idx="42401">1400</cx:pt>
          <cx:pt idx="42402">2700</cx:pt>
          <cx:pt idx="42403">3700</cx:pt>
          <cx:pt idx="42404">2000</cx:pt>
          <cx:pt idx="42405">2000</cx:pt>
          <cx:pt idx="42406">2900</cx:pt>
          <cx:pt idx="42407">800</cx:pt>
          <cx:pt idx="42408">1100</cx:pt>
          <cx:pt idx="42409">1200</cx:pt>
          <cx:pt idx="42410">200</cx:pt>
          <cx:pt idx="42411">3000</cx:pt>
          <cx:pt idx="42412">2900</cx:pt>
          <cx:pt idx="42413">3600</cx:pt>
          <cx:pt idx="42414">3400</cx:pt>
          <cx:pt idx="42415">2700</cx:pt>
          <cx:pt idx="42416">2600</cx:pt>
          <cx:pt idx="42417">2300</cx:pt>
          <cx:pt idx="42418">3200</cx:pt>
          <cx:pt idx="42419">700</cx:pt>
          <cx:pt idx="42420">1000</cx:pt>
          <cx:pt idx="42421">2200</cx:pt>
          <cx:pt idx="42422">1200</cx:pt>
          <cx:pt idx="42423">2000</cx:pt>
          <cx:pt idx="42424">1100</cx:pt>
          <cx:pt idx="42425">2200</cx:pt>
          <cx:pt idx="42426">2000</cx:pt>
          <cx:pt idx="42427">2000</cx:pt>
          <cx:pt idx="42428">2300</cx:pt>
          <cx:pt idx="42429">2000</cx:pt>
          <cx:pt idx="42430">2100</cx:pt>
          <cx:pt idx="42431">3500</cx:pt>
          <cx:pt idx="42432">4400</cx:pt>
          <cx:pt idx="42433">5300</cx:pt>
          <cx:pt idx="42434">3600</cx:pt>
          <cx:pt idx="42435">3900</cx:pt>
          <cx:pt idx="42436">4300</cx:pt>
          <cx:pt idx="42437">4100</cx:pt>
          <cx:pt idx="42438">8000</cx:pt>
          <cx:pt idx="42439">13500</cx:pt>
          <cx:pt idx="42440">3400</cx:pt>
          <cx:pt idx="42441">3800</cx:pt>
          <cx:pt idx="42442">4200</cx:pt>
          <cx:pt idx="42443">3900</cx:pt>
          <cx:pt idx="42444">1600</cx:pt>
          <cx:pt idx="42445">200</cx:pt>
          <cx:pt idx="42446">1600</cx:pt>
          <cx:pt idx="42447">2700</cx:pt>
          <cx:pt idx="42448">5400</cx:pt>
          <cx:pt idx="42449">5500</cx:pt>
          <cx:pt idx="42450">6600</cx:pt>
          <cx:pt idx="42451">4700</cx:pt>
          <cx:pt idx="42452">4200</cx:pt>
          <cx:pt idx="42453">3700</cx:pt>
          <cx:pt idx="42454">5700</cx:pt>
          <cx:pt idx="42455">500</cx:pt>
          <cx:pt idx="42456">900</cx:pt>
          <cx:pt idx="42457">600</cx:pt>
          <cx:pt idx="42458">700</cx:pt>
          <cx:pt idx="42459">500</cx:pt>
          <cx:pt idx="42460">500</cx:pt>
          <cx:pt idx="42461">200</cx:pt>
          <cx:pt idx="42462">400</cx:pt>
          <cx:pt idx="42463">300</cx:pt>
          <cx:pt idx="42464">100</cx:pt>
          <cx:pt idx="42465">300</cx:pt>
          <cx:pt idx="42466">100</cx:pt>
          <cx:pt idx="42467">2300</cx:pt>
          <cx:pt idx="42468">2400</cx:pt>
          <cx:pt idx="42469">1900</cx:pt>
          <cx:pt idx="42470">2400</cx:pt>
          <cx:pt idx="42471">2500</cx:pt>
          <cx:pt idx="42472">2600</cx:pt>
          <cx:pt idx="42473">2300</cx:pt>
          <cx:pt idx="42474">2500</cx:pt>
          <cx:pt idx="42475">1500</cx:pt>
          <cx:pt idx="42476">1900</cx:pt>
          <cx:pt idx="42477">2000</cx:pt>
          <cx:pt idx="42478">2200</cx:pt>
          <cx:pt idx="42479">800</cx:pt>
          <cx:pt idx="42480">1300</cx:pt>
          <cx:pt idx="42481">1400</cx:pt>
          <cx:pt idx="42482">700</cx:pt>
          <cx:pt idx="42483">700</cx:pt>
          <cx:pt idx="42484">3400</cx:pt>
          <cx:pt idx="42485">300</cx:pt>
          <cx:pt idx="42486">900</cx:pt>
          <cx:pt idx="42487">1400</cx:pt>
          <cx:pt idx="42488">1200</cx:pt>
          <cx:pt idx="42489">1100</cx:pt>
          <cx:pt idx="42490">2800</cx:pt>
          <cx:pt idx="42491">800</cx:pt>
          <cx:pt idx="42492">500</cx:pt>
          <cx:pt idx="42493">0</cx:pt>
          <cx:pt idx="42494">0</cx:pt>
          <cx:pt idx="42495">400</cx:pt>
          <cx:pt idx="42496">800</cx:pt>
          <cx:pt idx="42497">2700</cx:pt>
          <cx:pt idx="42498">1400</cx:pt>
          <cx:pt idx="42499">2800</cx:pt>
          <cx:pt idx="42500">2100</cx:pt>
          <cx:pt idx="42501">2400</cx:pt>
          <cx:pt idx="42502">3200</cx:pt>
          <cx:pt idx="42503">5100</cx:pt>
          <cx:pt idx="42504">3600</cx:pt>
          <cx:pt idx="42505">3900</cx:pt>
          <cx:pt idx="42506">2600</cx:pt>
          <cx:pt idx="42507">2100</cx:pt>
          <cx:pt idx="42508">1600</cx:pt>
          <cx:pt idx="42509">700</cx:pt>
          <cx:pt idx="42510">400</cx:pt>
          <cx:pt idx="42511">3700</cx:pt>
          <cx:pt idx="42512">2700</cx:pt>
          <cx:pt idx="42513">2700</cx:pt>
          <cx:pt idx="42514">800</cx:pt>
          <cx:pt idx="42515">1400</cx:pt>
          <cx:pt idx="42516">900</cx:pt>
          <cx:pt idx="42517">1000</cx:pt>
          <cx:pt idx="42518">500</cx:pt>
          <cx:pt idx="42519">900</cx:pt>
          <cx:pt idx="42520">1200</cx:pt>
          <cx:pt idx="42521">1300</cx:pt>
          <cx:pt idx="42522">900</cx:pt>
          <cx:pt idx="42523">1300</cx:pt>
          <cx:pt idx="42524">1600</cx:pt>
          <cx:pt idx="42525">1400</cx:pt>
          <cx:pt idx="42526">2300</cx:pt>
          <cx:pt idx="42527">1100</cx:pt>
          <cx:pt idx="42528">1200</cx:pt>
          <cx:pt idx="42529">1300</cx:pt>
          <cx:pt idx="42530">1700</cx:pt>
          <cx:pt idx="42531">1200</cx:pt>
          <cx:pt idx="42532">1200</cx:pt>
          <cx:pt idx="42533">1500</cx:pt>
          <cx:pt idx="42534">2900</cx:pt>
          <cx:pt idx="42535">1900</cx:pt>
          <cx:pt idx="42536">300</cx:pt>
          <cx:pt idx="42537">900</cx:pt>
          <cx:pt idx="42538">200</cx:pt>
          <cx:pt idx="42539">1200</cx:pt>
          <cx:pt idx="42540">2500</cx:pt>
          <cx:pt idx="42541">2700</cx:pt>
          <cx:pt idx="42542">2800</cx:pt>
          <cx:pt idx="42543">3200</cx:pt>
          <cx:pt idx="42544">2900</cx:pt>
          <cx:pt idx="42545">2800</cx:pt>
          <cx:pt idx="42546">3000</cx:pt>
          <cx:pt idx="42547">3400</cx:pt>
          <cx:pt idx="42548">2500</cx:pt>
          <cx:pt idx="42549">4100</cx:pt>
          <cx:pt idx="42550">4000</cx:pt>
          <cx:pt idx="42551">3900</cx:pt>
          <cx:pt idx="42552">3300</cx:pt>
          <cx:pt idx="42553">3900</cx:pt>
          <cx:pt idx="42554">3100</cx:pt>
          <cx:pt idx="42555">3100</cx:pt>
          <cx:pt idx="42556">3700</cx:pt>
          <cx:pt idx="42557">3300</cx:pt>
          <cx:pt idx="42558">4700</cx:pt>
          <cx:pt idx="42559">3500</cx:pt>
          <cx:pt idx="42560">2800</cx:pt>
          <cx:pt idx="42561">3300</cx:pt>
          <cx:pt idx="42562">8700</cx:pt>
          <cx:pt idx="42563">9600</cx:pt>
          <cx:pt idx="42564">8200</cx:pt>
          <cx:pt idx="42565">9700</cx:pt>
          <cx:pt idx="42566">10100</cx:pt>
          <cx:pt idx="42567">9800</cx:pt>
          <cx:pt idx="42568">12500</cx:pt>
          <cx:pt idx="42569">9700</cx:pt>
          <cx:pt idx="42570">9300</cx:pt>
          <cx:pt idx="42571">8700</cx:pt>
          <cx:pt idx="42572">7800</cx:pt>
          <cx:pt idx="42573">7600</cx:pt>
          <cx:pt idx="42574">2200</cx:pt>
          <cx:pt idx="42575">400</cx:pt>
          <cx:pt idx="42576">2200</cx:pt>
          <cx:pt idx="42577">100</cx:pt>
          <cx:pt idx="42578">1300</cx:pt>
          <cx:pt idx="42579">1400</cx:pt>
          <cx:pt idx="42580">800</cx:pt>
          <cx:pt idx="42581">900</cx:pt>
          <cx:pt idx="42582">1000</cx:pt>
          <cx:pt idx="42583">600</cx:pt>
          <cx:pt idx="42584">900</cx:pt>
          <cx:pt idx="42585">1100</cx:pt>
          <cx:pt idx="42586">2900</cx:pt>
          <cx:pt idx="42587">4300</cx:pt>
          <cx:pt idx="42588">3100</cx:pt>
          <cx:pt idx="42589">2600</cx:pt>
          <cx:pt idx="42590">0</cx:pt>
          <cx:pt idx="42591">900</cx:pt>
          <cx:pt idx="42592">4600</cx:pt>
          <cx:pt idx="42593">4500</cx:pt>
          <cx:pt idx="42594">3000</cx:pt>
          <cx:pt idx="42595">4000</cx:pt>
          <cx:pt idx="42596">7300</cx:pt>
          <cx:pt idx="42597">4300</cx:pt>
          <cx:pt idx="42598">3900</cx:pt>
          <cx:pt idx="42599">900</cx:pt>
          <cx:pt idx="42600">1100</cx:pt>
          <cx:pt idx="42601">700</cx:pt>
          <cx:pt idx="42602">1100</cx:pt>
          <cx:pt idx="42603">700</cx:pt>
          <cx:pt idx="42604">500</cx:pt>
          <cx:pt idx="42605">800</cx:pt>
          <cx:pt idx="42606">500</cx:pt>
          <cx:pt idx="42607">800</cx:pt>
          <cx:pt idx="42608">600</cx:pt>
          <cx:pt idx="42609">600</cx:pt>
          <cx:pt idx="42610">700</cx:pt>
          <cx:pt idx="42611">900</cx:pt>
          <cx:pt idx="42612">1400</cx:pt>
          <cx:pt idx="42613">1000</cx:pt>
          <cx:pt idx="42614">1000</cx:pt>
          <cx:pt idx="42615">1300</cx:pt>
          <cx:pt idx="42616">1100</cx:pt>
          <cx:pt idx="42617">1200</cx:pt>
          <cx:pt idx="42618">1300</cx:pt>
          <cx:pt idx="42619">1100</cx:pt>
          <cx:pt idx="42620">900</cx:pt>
          <cx:pt idx="42621">1100</cx:pt>
          <cx:pt idx="42622">1100</cx:pt>
          <cx:pt idx="42623">4100</cx:pt>
          <cx:pt idx="42624">6100</cx:pt>
          <cx:pt idx="42625">3300</cx:pt>
          <cx:pt idx="42626">5000</cx:pt>
          <cx:pt idx="42627">5600</cx:pt>
          <cx:pt idx="42628">5200</cx:pt>
          <cx:pt idx="42629">3200</cx:pt>
          <cx:pt idx="42630">3700</cx:pt>
          <cx:pt idx="42631">2800</cx:pt>
          <cx:pt idx="42632">2300</cx:pt>
          <cx:pt idx="42633">1600</cx:pt>
          <cx:pt idx="42634">2400</cx:pt>
          <cx:pt idx="42635">5200</cx:pt>
          <cx:pt idx="42636">6600</cx:pt>
          <cx:pt idx="42637">5600</cx:pt>
          <cx:pt idx="42638">4500</cx:pt>
          <cx:pt idx="42639">4200</cx:pt>
          <cx:pt idx="42640">5000</cx:pt>
          <cx:pt idx="42641">4300</cx:pt>
          <cx:pt idx="42642">5600</cx:pt>
          <cx:pt idx="42643">5000</cx:pt>
          <cx:pt idx="42644">5200</cx:pt>
          <cx:pt idx="42645">4900</cx:pt>
          <cx:pt idx="42646">4700</cx:pt>
          <cx:pt idx="42647">4100</cx:pt>
          <cx:pt idx="42648">4600</cx:pt>
          <cx:pt idx="42649">5800</cx:pt>
          <cx:pt idx="42650">5600</cx:pt>
          <cx:pt idx="42651">5400</cx:pt>
          <cx:pt idx="42652">1400</cx:pt>
          <cx:pt idx="42653">2700</cx:pt>
          <cx:pt idx="42654">4200</cx:pt>
          <cx:pt idx="42655">2200</cx:pt>
          <cx:pt idx="42656">2400</cx:pt>
          <cx:pt idx="42657">2400</cx:pt>
          <cx:pt idx="42658">2100</cx:pt>
          <cx:pt idx="42659">2100</cx:pt>
          <cx:pt idx="42660">400</cx:pt>
          <cx:pt idx="42661">400</cx:pt>
          <cx:pt idx="42662">400</cx:pt>
          <cx:pt idx="42663">400</cx:pt>
          <cx:pt idx="42664">400</cx:pt>
          <cx:pt idx="42665">400</cx:pt>
          <cx:pt idx="42666">400</cx:pt>
          <cx:pt idx="42667">400</cx:pt>
          <cx:pt idx="42668">400</cx:pt>
          <cx:pt idx="42669">600</cx:pt>
          <cx:pt idx="42670">500</cx:pt>
          <cx:pt idx="42671">600</cx:pt>
          <cx:pt idx="42672">1100</cx:pt>
          <cx:pt idx="42673">1900</cx:pt>
          <cx:pt idx="42674">1100</cx:pt>
          <cx:pt idx="42675">2000</cx:pt>
          <cx:pt idx="42676">3300</cx:pt>
          <cx:pt idx="42677">1800</cx:pt>
          <cx:pt idx="42678">1900</cx:pt>
          <cx:pt idx="42679">1000</cx:pt>
          <cx:pt idx="42680">1300</cx:pt>
          <cx:pt idx="42681">1500</cx:pt>
          <cx:pt idx="42682">1800</cx:pt>
          <cx:pt idx="42683">2100</cx:pt>
          <cx:pt idx="42684">6500</cx:pt>
          <cx:pt idx="42685">8200</cx:pt>
          <cx:pt idx="42686">7300</cx:pt>
          <cx:pt idx="42687">8400</cx:pt>
          <cx:pt idx="42688">7600</cx:pt>
          <cx:pt idx="42689">6400</cx:pt>
          <cx:pt idx="42690">12000</cx:pt>
          <cx:pt idx="42691">3700</cx:pt>
          <cx:pt idx="42692">8100</cx:pt>
          <cx:pt idx="42693">6600</cx:pt>
          <cx:pt idx="42694">5700</cx:pt>
          <cx:pt idx="42695">6400</cx:pt>
          <cx:pt idx="42696">4500</cx:pt>
          <cx:pt idx="42697">3300</cx:pt>
          <cx:pt idx="42698">3300</cx:pt>
          <cx:pt idx="42699">3100</cx:pt>
          <cx:pt idx="42700">4500</cx:pt>
          <cx:pt idx="42701">2000</cx:pt>
          <cx:pt idx="42702">3300</cx:pt>
          <cx:pt idx="42703">2300</cx:pt>
          <cx:pt idx="42704">1900</cx:pt>
          <cx:pt idx="42705">2700</cx:pt>
          <cx:pt idx="42706">3200</cx:pt>
          <cx:pt idx="42707">3300</cx:pt>
          <cx:pt idx="42708">3500</cx:pt>
          <cx:pt idx="42709">4000</cx:pt>
          <cx:pt idx="42710">2500</cx:pt>
          <cx:pt idx="42711">4200</cx:pt>
          <cx:pt idx="42712">2500</cx:pt>
          <cx:pt idx="42713">2900</cx:pt>
          <cx:pt idx="42714">2000</cx:pt>
          <cx:pt idx="42715">2200</cx:pt>
          <cx:pt idx="42716">600</cx:pt>
          <cx:pt idx="42717">1200</cx:pt>
          <cx:pt idx="42718">2800</cx:pt>
          <cx:pt idx="42719">900</cx:pt>
          <cx:pt idx="42720">4500</cx:pt>
          <cx:pt idx="42721">4200</cx:pt>
          <cx:pt idx="42722">6000</cx:pt>
          <cx:pt idx="42723">5000</cx:pt>
          <cx:pt idx="42724">5000</cx:pt>
          <cx:pt idx="42725">4400</cx:pt>
          <cx:pt idx="42726">4900</cx:pt>
          <cx:pt idx="42727">3600</cx:pt>
          <cx:pt idx="42728">1500</cx:pt>
          <cx:pt idx="42729">12000</cx:pt>
          <cx:pt idx="42730">4300</cx:pt>
          <cx:pt idx="42731">3600</cx:pt>
          <cx:pt idx="42732">3600</cx:pt>
          <cx:pt idx="42733">3200</cx:pt>
          <cx:pt idx="42734">3100</cx:pt>
          <cx:pt idx="42735">5700</cx:pt>
          <cx:pt idx="42736">4300</cx:pt>
          <cx:pt idx="42737">4200</cx:pt>
          <cx:pt idx="42738">4400</cx:pt>
          <cx:pt idx="42739">5500</cx:pt>
          <cx:pt idx="42740">4500</cx:pt>
          <cx:pt idx="42741">3300</cx:pt>
          <cx:pt idx="42742">3500</cx:pt>
          <cx:pt idx="42743">3800</cx:pt>
          <cx:pt idx="42744">3700</cx:pt>
          <cx:pt idx="42745">3100</cx:pt>
          <cx:pt idx="42746">3200</cx:pt>
          <cx:pt idx="42747">3400</cx:pt>
          <cx:pt idx="42748">2500</cx:pt>
          <cx:pt idx="42749">1300</cx:pt>
          <cx:pt idx="42750">2800</cx:pt>
          <cx:pt idx="42751">4100</cx:pt>
          <cx:pt idx="42752">3300</cx:pt>
          <cx:pt idx="42753">2900</cx:pt>
          <cx:pt idx="42754">2800</cx:pt>
          <cx:pt idx="42755">8500</cx:pt>
          <cx:pt idx="42756">8500</cx:pt>
          <cx:pt idx="42757">7300</cx:pt>
          <cx:pt idx="42758">6900</cx:pt>
          <cx:pt idx="42759">5400</cx:pt>
          <cx:pt idx="42760">5200</cx:pt>
          <cx:pt idx="42761">9000</cx:pt>
          <cx:pt idx="42762">6500</cx:pt>
          <cx:pt idx="42763">6300</cx:pt>
          <cx:pt idx="42764">6500</cx:pt>
          <cx:pt idx="42765">6500</cx:pt>
          <cx:pt idx="42766">6200</cx:pt>
          <cx:pt idx="42767">1600</cx:pt>
          <cx:pt idx="42768">1800</cx:pt>
          <cx:pt idx="42769">1700</cx:pt>
          <cx:pt idx="42770">1800</cx:pt>
          <cx:pt idx="42771">4000</cx:pt>
          <cx:pt idx="42772">3400</cx:pt>
          <cx:pt idx="42773">4300</cx:pt>
          <cx:pt idx="42774">3900</cx:pt>
          <cx:pt idx="42775">200</cx:pt>
          <cx:pt idx="42776">5200</cx:pt>
          <cx:pt idx="42777">5100</cx:pt>
          <cx:pt idx="42778">4200</cx:pt>
          <cx:pt idx="42779">9300</cx:pt>
          <cx:pt idx="42780">4700</cx:pt>
          <cx:pt idx="42781">4300</cx:pt>
          <cx:pt idx="42782">3600</cx:pt>
          <cx:pt idx="42783">4600</cx:pt>
          <cx:pt idx="42784">3200</cx:pt>
          <cx:pt idx="42785">4000</cx:pt>
          <cx:pt idx="42786">3000</cx:pt>
          <cx:pt idx="42787">5100</cx:pt>
          <cx:pt idx="42788">3300</cx:pt>
          <cx:pt idx="42789">2500</cx:pt>
          <cx:pt idx="42790">2500</cx:pt>
          <cx:pt idx="42791">800</cx:pt>
          <cx:pt idx="42792">700</cx:pt>
          <cx:pt idx="42793">800</cx:pt>
          <cx:pt idx="42794">900</cx:pt>
          <cx:pt idx="42795">500</cx:pt>
          <cx:pt idx="42796">200</cx:pt>
          <cx:pt idx="42797">400</cx:pt>
          <cx:pt idx="42798">400</cx:pt>
          <cx:pt idx="42799">1300</cx:pt>
          <cx:pt idx="42800">1400</cx:pt>
          <cx:pt idx="42801">600</cx:pt>
          <cx:pt idx="42802">1100</cx:pt>
          <cx:pt idx="42803">10100</cx:pt>
          <cx:pt idx="42804">6700</cx:pt>
          <cx:pt idx="42805">13200</cx:pt>
          <cx:pt idx="42806">6900</cx:pt>
          <cx:pt idx="42807">6000</cx:pt>
          <cx:pt idx="42808">5300</cx:pt>
          <cx:pt idx="42809">7000</cx:pt>
          <cx:pt idx="42810">5900</cx:pt>
          <cx:pt idx="42811">5500</cx:pt>
          <cx:pt idx="42812">6400</cx:pt>
          <cx:pt idx="42813">6600</cx:pt>
          <cx:pt idx="42814">6400</cx:pt>
          <cx:pt idx="42815">2500</cx:pt>
          <cx:pt idx="42816">2600</cx:pt>
          <cx:pt idx="42817">3000</cx:pt>
          <cx:pt idx="42818">3000</cx:pt>
          <cx:pt idx="42819">3000</cx:pt>
          <cx:pt idx="42820">2300</cx:pt>
          <cx:pt idx="42821">4300</cx:pt>
          <cx:pt idx="42822">3400</cx:pt>
          <cx:pt idx="42823">3500</cx:pt>
          <cx:pt idx="42824">5100</cx:pt>
          <cx:pt idx="42825">3400</cx:pt>
          <cx:pt idx="42826">2200</cx:pt>
          <cx:pt idx="42827">3400</cx:pt>
          <cx:pt idx="42828">4000</cx:pt>
          <cx:pt idx="42829">2800</cx:pt>
          <cx:pt idx="42830">3500</cx:pt>
          <cx:pt idx="42831">3800</cx:pt>
          <cx:pt idx="42832">3400</cx:pt>
          <cx:pt idx="42833">3300</cx:pt>
          <cx:pt idx="42834">3700</cx:pt>
          <cx:pt idx="42835">3800</cx:pt>
          <cx:pt idx="42836">2900</cx:pt>
          <cx:pt idx="42837">2500</cx:pt>
          <cx:pt idx="42838">3200</cx:pt>
          <cx:pt idx="42839">0</cx:pt>
          <cx:pt idx="42840">100</cx:pt>
          <cx:pt idx="42841">100</cx:pt>
          <cx:pt idx="42842">200</cx:pt>
          <cx:pt idx="42843">2200</cx:pt>
          <cx:pt idx="42844">2700</cx:pt>
          <cx:pt idx="42845">3200</cx:pt>
          <cx:pt idx="42846">3000</cx:pt>
          <cx:pt idx="42847">2600</cx:pt>
          <cx:pt idx="42848">3200</cx:pt>
          <cx:pt idx="42849">3000</cx:pt>
          <cx:pt idx="42850">3800</cx:pt>
          <cx:pt idx="42851">3100</cx:pt>
          <cx:pt idx="42852">18800</cx:pt>
          <cx:pt idx="42853">7100</cx:pt>
          <cx:pt idx="42854">9800</cx:pt>
          <cx:pt idx="42855">9400</cx:pt>
          <cx:pt idx="42856">5700</cx:pt>
          <cx:pt idx="42857">17600</cx:pt>
          <cx:pt idx="42858">3700</cx:pt>
          <cx:pt idx="42859">3000</cx:pt>
          <cx:pt idx="42860">2800</cx:pt>
          <cx:pt idx="42861">0</cx:pt>
          <cx:pt idx="42862">0</cx:pt>
          <cx:pt idx="42863">0</cx:pt>
          <cx:pt idx="42864">0</cx:pt>
          <cx:pt idx="42865">0</cx:pt>
          <cx:pt idx="42866">0</cx:pt>
          <cx:pt idx="42867">0</cx:pt>
          <cx:pt idx="42868">0</cx:pt>
          <cx:pt idx="42869">0</cx:pt>
          <cx:pt idx="42870">0</cx:pt>
          <cx:pt idx="42871">0</cx:pt>
          <cx:pt idx="42872">500</cx:pt>
          <cx:pt idx="42873">200</cx:pt>
          <cx:pt idx="42874">1400</cx:pt>
          <cx:pt idx="42875">1500</cx:pt>
          <cx:pt idx="42876">1300</cx:pt>
          <cx:pt idx="42877">1700</cx:pt>
          <cx:pt idx="42878">1100</cx:pt>
          <cx:pt idx="42879">1300</cx:pt>
          <cx:pt idx="42880">1100</cx:pt>
          <cx:pt idx="42881">2200</cx:pt>
          <cx:pt idx="42882">1400</cx:pt>
          <cx:pt idx="42883">1600</cx:pt>
          <cx:pt idx="42884">500</cx:pt>
          <cx:pt idx="42885">800</cx:pt>
          <cx:pt idx="42886">4100</cx:pt>
          <cx:pt idx="42887">2600</cx:pt>
          <cx:pt idx="42888">2300</cx:pt>
          <cx:pt idx="42889">2400</cx:pt>
          <cx:pt idx="42890">2900</cx:pt>
          <cx:pt idx="42891">1400</cx:pt>
          <cx:pt idx="42892">1900</cx:pt>
          <cx:pt idx="42893">1600</cx:pt>
          <cx:pt idx="42894">2500</cx:pt>
          <cx:pt idx="42895">2600</cx:pt>
          <cx:pt idx="42896">2800</cx:pt>
          <cx:pt idx="42897">600</cx:pt>
          <cx:pt idx="42898">3500</cx:pt>
          <cx:pt idx="42899">3600</cx:pt>
          <cx:pt idx="42900">2400</cx:pt>
          <cx:pt idx="42901">2900</cx:pt>
          <cx:pt idx="42902">3000</cx:pt>
          <cx:pt idx="42903">3300</cx:pt>
          <cx:pt idx="42904">2900</cx:pt>
          <cx:pt idx="42905">7600</cx:pt>
          <cx:pt idx="42906">7800</cx:pt>
          <cx:pt idx="42907">6800</cx:pt>
          <cx:pt idx="42908">8300</cx:pt>
          <cx:pt idx="42909">9800</cx:pt>
          <cx:pt idx="42910">8700</cx:pt>
          <cx:pt idx="42911">9300</cx:pt>
          <cx:pt idx="42912">8300</cx:pt>
          <cx:pt idx="42913">8200</cx:pt>
          <cx:pt idx="42914">7100</cx:pt>
          <cx:pt idx="42915">6300</cx:pt>
          <cx:pt idx="42916">6100</cx:pt>
          <cx:pt idx="42917">2000</cx:pt>
          <cx:pt idx="42918">2800</cx:pt>
          <cx:pt idx="42919">2300</cx:pt>
          <cx:pt idx="42920">2600</cx:pt>
          <cx:pt idx="42921">2700</cx:pt>
          <cx:pt idx="42922">2500</cx:pt>
          <cx:pt idx="42923">2600</cx:pt>
          <cx:pt idx="42924">2700</cx:pt>
          <cx:pt idx="42925">2900</cx:pt>
          <cx:pt idx="42926">2200</cx:pt>
          <cx:pt idx="42927">2100</cx:pt>
          <cx:pt idx="42928">2100</cx:pt>
          <cx:pt idx="42929">1000</cx:pt>
          <cx:pt idx="42930">600</cx:pt>
          <cx:pt idx="42931">200</cx:pt>
          <cx:pt idx="42932">500</cx:pt>
          <cx:pt idx="42933">1400</cx:pt>
          <cx:pt idx="42934">700</cx:pt>
          <cx:pt idx="42935">1100</cx:pt>
          <cx:pt idx="42936">1500</cx:pt>
          <cx:pt idx="42937">100</cx:pt>
          <cx:pt idx="42938">400</cx:pt>
          <cx:pt idx="42939">600</cx:pt>
          <cx:pt idx="42940">400</cx:pt>
          <cx:pt idx="42941">4300</cx:pt>
          <cx:pt idx="42942">3500</cx:pt>
          <cx:pt idx="42943">3500</cx:pt>
          <cx:pt idx="42944">2500</cx:pt>
          <cx:pt idx="42945">3800</cx:pt>
          <cx:pt idx="42946">3800</cx:pt>
          <cx:pt idx="42947">3800</cx:pt>
          <cx:pt idx="42948">3600</cx:pt>
          <cx:pt idx="42949">2600</cx:pt>
          <cx:pt idx="42950">3000</cx:pt>
          <cx:pt idx="42951">2200</cx:pt>
          <cx:pt idx="42952">3000</cx:pt>
          <cx:pt idx="42953">3900</cx:pt>
          <cx:pt idx="42954">2900</cx:pt>
          <cx:pt idx="42955">2300</cx:pt>
          <cx:pt idx="42956">3400</cx:pt>
          <cx:pt idx="42957">4300</cx:pt>
          <cx:pt idx="42958">4000</cx:pt>
          <cx:pt idx="42959">3400</cx:pt>
          <cx:pt idx="42960">2700</cx:pt>
          <cx:pt idx="42961">2100</cx:pt>
          <cx:pt idx="42962">3400</cx:pt>
          <cx:pt idx="42963">3200</cx:pt>
          <cx:pt idx="42964">3600</cx:pt>
          <cx:pt idx="42965">6600</cx:pt>
          <cx:pt idx="42966">6700</cx:pt>
          <cx:pt idx="42967">5800</cx:pt>
          <cx:pt idx="42968">6800</cx:pt>
          <cx:pt idx="42969">6500</cx:pt>
          <cx:pt idx="42970">5200</cx:pt>
          <cx:pt idx="42971">5100</cx:pt>
          <cx:pt idx="42972">3800</cx:pt>
          <cx:pt idx="42973">5200</cx:pt>
          <cx:pt idx="42974">5300</cx:pt>
          <cx:pt idx="42975">5800</cx:pt>
          <cx:pt idx="42976">6100</cx:pt>
          <cx:pt idx="42977">4900</cx:pt>
          <cx:pt idx="42978">5700</cx:pt>
          <cx:pt idx="42979">4700</cx:pt>
          <cx:pt idx="42980">6000</cx:pt>
          <cx:pt idx="42981">4900</cx:pt>
          <cx:pt idx="42982">5000</cx:pt>
          <cx:pt idx="42983">5600</cx:pt>
          <cx:pt idx="42984">4800</cx:pt>
          <cx:pt idx="42985">4800</cx:pt>
          <cx:pt idx="42986">5500</cx:pt>
          <cx:pt idx="42987">5100</cx:pt>
          <cx:pt idx="42988">5200</cx:pt>
          <cx:pt idx="42989">1500</cx:pt>
          <cx:pt idx="42990">1600</cx:pt>
          <cx:pt idx="42991">1400</cx:pt>
          <cx:pt idx="42992">1800</cx:pt>
          <cx:pt idx="42993">1400</cx:pt>
          <cx:pt idx="42994">1500</cx:pt>
          <cx:pt idx="42995">1700</cx:pt>
          <cx:pt idx="42996">1400</cx:pt>
          <cx:pt idx="42997">1600</cx:pt>
          <cx:pt idx="42998">5800</cx:pt>
          <cx:pt idx="42999">2100</cx:pt>
          <cx:pt idx="43000">1300</cx:pt>
          <cx:pt idx="43001">5500</cx:pt>
          <cx:pt idx="43002">5300</cx:pt>
          <cx:pt idx="43003">4700</cx:pt>
          <cx:pt idx="43004">5300</cx:pt>
          <cx:pt idx="43005">5400</cx:pt>
          <cx:pt idx="43006">5200</cx:pt>
          <cx:pt idx="43007">5100</cx:pt>
          <cx:pt idx="43008">6200</cx:pt>
          <cx:pt idx="43009">6400</cx:pt>
          <cx:pt idx="43010">6100</cx:pt>
          <cx:pt idx="43011">5800</cx:pt>
          <cx:pt idx="43012">6700</cx:pt>
          <cx:pt idx="43013">2900</cx:pt>
          <cx:pt idx="43014">3000</cx:pt>
          <cx:pt idx="43015">2900</cx:pt>
          <cx:pt idx="43016">3500</cx:pt>
          <cx:pt idx="43017">3100</cx:pt>
          <cx:pt idx="43018">2700</cx:pt>
          <cx:pt idx="43019">6000</cx:pt>
          <cx:pt idx="43020">100</cx:pt>
          <cx:pt idx="43021">2700</cx:pt>
          <cx:pt idx="43022">2200</cx:pt>
          <cx:pt idx="43023">2100</cx:pt>
          <cx:pt idx="43024">2300</cx:pt>
          <cx:pt idx="43025">3400</cx:pt>
          <cx:pt idx="43026">2900</cx:pt>
          <cx:pt idx="43027">2200</cx:pt>
          <cx:pt idx="43028">3000</cx:pt>
          <cx:pt idx="43029">2200</cx:pt>
          <cx:pt idx="43030">2700</cx:pt>
          <cx:pt idx="43031">4200</cx:pt>
          <cx:pt idx="43032">2200</cx:pt>
          <cx:pt idx="43033">2200</cx:pt>
          <cx:pt idx="43034">1700</cx:pt>
          <cx:pt idx="43035">100</cx:pt>
          <cx:pt idx="43036">1600</cx:pt>
          <cx:pt idx="43037">1900</cx:pt>
          <cx:pt idx="43038">1800</cx:pt>
          <cx:pt idx="43039">2800</cx:pt>
          <cx:pt idx="43040">3100</cx:pt>
          <cx:pt idx="43041">3800</cx:pt>
          <cx:pt idx="43042">1700</cx:pt>
          <cx:pt idx="43043">1700</cx:pt>
          <cx:pt idx="43044">2300</cx:pt>
          <cx:pt idx="43045">2300</cx:pt>
          <cx:pt idx="43046">1300</cx:pt>
          <cx:pt idx="43047">3200</cx:pt>
          <cx:pt idx="43048">2000</cx:pt>
          <cx:pt idx="43049">1700</cx:pt>
          <cx:pt idx="43050">5600</cx:pt>
          <cx:pt idx="43051">5500</cx:pt>
          <cx:pt idx="43052">4300</cx:pt>
          <cx:pt idx="43053">4500</cx:pt>
          <cx:pt idx="43054">4700</cx:pt>
          <cx:pt idx="43055">4100</cx:pt>
          <cx:pt idx="43056">3600</cx:pt>
          <cx:pt idx="43057">4800</cx:pt>
          <cx:pt idx="43058">5700</cx:pt>
          <cx:pt idx="43059">5300</cx:pt>
          <cx:pt idx="43060">4800</cx:pt>
          <cx:pt idx="43061">4300</cx:pt>
          <cx:pt idx="43062">3000</cx:pt>
          <cx:pt idx="43063">2900</cx:pt>
          <cx:pt idx="43064">2900</cx:pt>
          <cx:pt idx="43065">3900</cx:pt>
          <cx:pt idx="43066">3700</cx:pt>
          <cx:pt idx="43067">3500</cx:pt>
          <cx:pt idx="43068">4300</cx:pt>
          <cx:pt idx="43069">3300</cx:pt>
          <cx:pt idx="43070">2600</cx:pt>
          <cx:pt idx="43071">2600</cx:pt>
          <cx:pt idx="43072">2700</cx:pt>
          <cx:pt idx="43073">2700</cx:pt>
          <cx:pt idx="43074">1500</cx:pt>
          <cx:pt idx="43075">2100</cx:pt>
          <cx:pt idx="43076">1600</cx:pt>
          <cx:pt idx="43077">1900</cx:pt>
          <cx:pt idx="43078">1900</cx:pt>
          <cx:pt idx="43079">1500</cx:pt>
          <cx:pt idx="43080">1500</cx:pt>
          <cx:pt idx="43081">1900</cx:pt>
          <cx:pt idx="43082">1600</cx:pt>
          <cx:pt idx="43083">1700</cx:pt>
          <cx:pt idx="43084">1400</cx:pt>
          <cx:pt idx="43085">1700</cx:pt>
          <cx:pt idx="43086">2500</cx:pt>
          <cx:pt idx="43087">300</cx:pt>
          <cx:pt idx="43088">1200</cx:pt>
          <cx:pt idx="43089">3200</cx:pt>
          <cx:pt idx="43090">2700</cx:pt>
          <cx:pt idx="43091">3000</cx:pt>
          <cx:pt idx="43092">2600</cx:pt>
          <cx:pt idx="43093">3500</cx:pt>
          <cx:pt idx="43094">3900</cx:pt>
          <cx:pt idx="43095">3300</cx:pt>
          <cx:pt idx="43096">2500</cx:pt>
          <cx:pt idx="43097">2400</cx:pt>
          <cx:pt idx="43098">1700</cx:pt>
          <cx:pt idx="43099">1300</cx:pt>
          <cx:pt idx="43100">900</cx:pt>
          <cx:pt idx="43101">1200</cx:pt>
          <cx:pt idx="43102">13500</cx:pt>
          <cx:pt idx="43103">3900</cx:pt>
          <cx:pt idx="43104">2200</cx:pt>
          <cx:pt idx="43105">2800</cx:pt>
          <cx:pt idx="43106">2400</cx:pt>
          <cx:pt idx="43107">1500</cx:pt>
          <cx:pt idx="43108">1600</cx:pt>
          <cx:pt idx="43109">1900</cx:pt>
          <cx:pt idx="43110">3700</cx:pt>
          <cx:pt idx="43111">2400</cx:pt>
          <cx:pt idx="43112">2200</cx:pt>
          <cx:pt idx="43113">3500</cx:pt>
          <cx:pt idx="43114">4700</cx:pt>
          <cx:pt idx="43115">3600</cx:pt>
          <cx:pt idx="43116">3900</cx:pt>
          <cx:pt idx="43117">3800</cx:pt>
          <cx:pt idx="43118">3800</cx:pt>
          <cx:pt idx="43119">3600</cx:pt>
          <cx:pt idx="43120">4000</cx:pt>
          <cx:pt idx="43121">3600</cx:pt>
          <cx:pt idx="43122">4300</cx:pt>
          <cx:pt idx="43123">6600</cx:pt>
          <cx:pt idx="43124">10700</cx:pt>
          <cx:pt idx="43125">9800</cx:pt>
          <cx:pt idx="43126">9100</cx:pt>
          <cx:pt idx="43127">10600</cx:pt>
          <cx:pt idx="43128">7100</cx:pt>
          <cx:pt idx="43129">4000</cx:pt>
          <cx:pt idx="43130">3400</cx:pt>
          <cx:pt idx="43131">3400</cx:pt>
          <cx:pt idx="43132">4700</cx:pt>
          <cx:pt idx="43133">3900</cx:pt>
          <cx:pt idx="43134">4400</cx:pt>
          <cx:pt idx="43135">7500</cx:pt>
          <cx:pt idx="43136">6900</cx:pt>
          <cx:pt idx="43137">9700</cx:pt>
          <cx:pt idx="43138">9000</cx:pt>
          <cx:pt idx="43139">6100</cx:pt>
          <cx:pt idx="43140">5400</cx:pt>
          <cx:pt idx="43141">4700</cx:pt>
          <cx:pt idx="43142">5700</cx:pt>
          <cx:pt idx="43143">4900</cx:pt>
          <cx:pt idx="43144">700</cx:pt>
          <cx:pt idx="43145">5000</cx:pt>
          <cx:pt idx="43146">1500</cx:pt>
          <cx:pt idx="43147">2300</cx:pt>
          <cx:pt idx="43148">1300</cx:pt>
          <cx:pt idx="43149">2200</cx:pt>
          <cx:pt idx="43150">1000</cx:pt>
          <cx:pt idx="43151">1800</cx:pt>
          <cx:pt idx="43152">1500</cx:pt>
          <cx:pt idx="43153">2000</cx:pt>
          <cx:pt idx="43154">1700</cx:pt>
          <cx:pt idx="43155">1900</cx:pt>
          <cx:pt idx="43156">3900</cx:pt>
          <cx:pt idx="43157">4200</cx:pt>
          <cx:pt idx="43158">5200</cx:pt>
          <cx:pt idx="43159">6800</cx:pt>
          <cx:pt idx="43160">4700</cx:pt>
          <cx:pt idx="43161">5700</cx:pt>
          <cx:pt idx="43162">5400</cx:pt>
          <cx:pt idx="43163">4000</cx:pt>
          <cx:pt idx="43164">2200</cx:pt>
          <cx:pt idx="43165">200</cx:pt>
          <cx:pt idx="43166">100</cx:pt>
          <cx:pt idx="43167">1400</cx:pt>
          <cx:pt idx="43168">2200</cx:pt>
          <cx:pt idx="43169">2500</cx:pt>
          <cx:pt idx="43170">2100</cx:pt>
          <cx:pt idx="43171">2500</cx:pt>
          <cx:pt idx="43172">1900</cx:pt>
          <cx:pt idx="43173">1300</cx:pt>
          <cx:pt idx="43174">8000</cx:pt>
          <cx:pt idx="43175">1100</cx:pt>
          <cx:pt idx="43176">2600</cx:pt>
          <cx:pt idx="43177">2100</cx:pt>
          <cx:pt idx="43178">3700</cx:pt>
          <cx:pt idx="43179">2800</cx:pt>
          <cx:pt idx="43180">2200</cx:pt>
          <cx:pt idx="43181">2700</cx:pt>
          <cx:pt idx="43182">1700</cx:pt>
          <cx:pt idx="43183">1300</cx:pt>
          <cx:pt idx="43184">1100</cx:pt>
          <cx:pt idx="43185">1800</cx:pt>
          <cx:pt idx="43186">1300</cx:pt>
          <cx:pt idx="43187">1300</cx:pt>
          <cx:pt idx="43188">1500</cx:pt>
          <cx:pt idx="43189">1500</cx:pt>
          <cx:pt idx="43190">1300</cx:pt>
          <cx:pt idx="43191">1600</cx:pt>
          <cx:pt idx="43192">900</cx:pt>
          <cx:pt idx="43193">1200</cx:pt>
          <cx:pt idx="43194">800</cx:pt>
          <cx:pt idx="43195">700</cx:pt>
          <cx:pt idx="43196">500</cx:pt>
          <cx:pt idx="43197">900</cx:pt>
          <cx:pt idx="43198">600</cx:pt>
          <cx:pt idx="43199">700</cx:pt>
          <cx:pt idx="43200">600</cx:pt>
          <cx:pt idx="43201">600</cx:pt>
          <cx:pt idx="43202">600</cx:pt>
          <cx:pt idx="43203">400</cx:pt>
          <cx:pt idx="43204">200</cx:pt>
          <cx:pt idx="43205">1500</cx:pt>
          <cx:pt idx="43206">5300</cx:pt>
          <cx:pt idx="43207">4000</cx:pt>
          <cx:pt idx="43208">1800</cx:pt>
          <cx:pt idx="43209">2300</cx:pt>
          <cx:pt idx="43210">5000</cx:pt>
          <cx:pt idx="43211">4900</cx:pt>
          <cx:pt idx="43212">3800</cx:pt>
          <cx:pt idx="43213">4500</cx:pt>
          <cx:pt idx="43214">1500</cx:pt>
          <cx:pt idx="43215">0</cx:pt>
          <cx:pt idx="43216">1100</cx:pt>
          <cx:pt idx="43217">500</cx:pt>
          <cx:pt idx="43218">6300</cx:pt>
          <cx:pt idx="43219">6100</cx:pt>
          <cx:pt idx="43220">5300</cx:pt>
          <cx:pt idx="43221">9100</cx:pt>
          <cx:pt idx="43222">5700</cx:pt>
          <cx:pt idx="43223">6400</cx:pt>
          <cx:pt idx="43224">7000</cx:pt>
          <cx:pt idx="43225">5400</cx:pt>
          <cx:pt idx="43226">6700</cx:pt>
          <cx:pt idx="43227">11400</cx:pt>
          <cx:pt idx="43228">7100</cx:pt>
          <cx:pt idx="43229">7500</cx:pt>
          <cx:pt idx="43230">1000</cx:pt>
          <cx:pt idx="43231">1800</cx:pt>
          <cx:pt idx="43232">1900</cx:pt>
          <cx:pt idx="43233">1900</cx:pt>
          <cx:pt idx="43234">1800</cx:pt>
          <cx:pt idx="43235">1700</cx:pt>
          <cx:pt idx="43236">1800</cx:pt>
          <cx:pt idx="43237">1400</cx:pt>
          <cx:pt idx="43238">1200</cx:pt>
          <cx:pt idx="43239">1100</cx:pt>
          <cx:pt idx="43240">1400</cx:pt>
          <cx:pt idx="43241">1400</cx:pt>
          <cx:pt idx="43242">4200</cx:pt>
          <cx:pt idx="43243">4100</cx:pt>
          <cx:pt idx="43244">3800</cx:pt>
          <cx:pt idx="43245">5000</cx:pt>
          <cx:pt idx="43246">4100</cx:pt>
          <cx:pt idx="43247">3100</cx:pt>
          <cx:pt idx="43248">3300</cx:pt>
          <cx:pt idx="43249">2800</cx:pt>
          <cx:pt idx="43250">1200</cx:pt>
          <cx:pt idx="43251">4700</cx:pt>
          <cx:pt idx="43252">3700</cx:pt>
          <cx:pt idx="43253">3200</cx:pt>
          <cx:pt idx="43254">1100</cx:pt>
          <cx:pt idx="43255">2800</cx:pt>
          <cx:pt idx="43256">2800</cx:pt>
          <cx:pt idx="43257">3100</cx:pt>
          <cx:pt idx="43258">2000</cx:pt>
          <cx:pt idx="43259">900</cx:pt>
          <cx:pt idx="43260">1300</cx:pt>
          <cx:pt idx="43261">1100</cx:pt>
          <cx:pt idx="43262">1000</cx:pt>
          <cx:pt idx="43263">1500</cx:pt>
          <cx:pt idx="43264">1100</cx:pt>
          <cx:pt idx="43265">1100</cx:pt>
          <cx:pt idx="43266">4600</cx:pt>
          <cx:pt idx="43267">3700</cx:pt>
          <cx:pt idx="43268">3000</cx:pt>
          <cx:pt idx="43269">2200</cx:pt>
          <cx:pt idx="43270">1400</cx:pt>
          <cx:pt idx="43271">2400</cx:pt>
          <cx:pt idx="43272">3000</cx:pt>
          <cx:pt idx="43273">3100</cx:pt>
          <cx:pt idx="43274">3100</cx:pt>
          <cx:pt idx="43275">500</cx:pt>
          <cx:pt idx="43276">600</cx:pt>
          <cx:pt idx="43277">1700</cx:pt>
          <cx:pt idx="43278">2200</cx:pt>
          <cx:pt idx="43279">3600</cx:pt>
          <cx:pt idx="43280">3300</cx:pt>
          <cx:pt idx="43281">2400</cx:pt>
          <cx:pt idx="43282">3800</cx:pt>
          <cx:pt idx="43283">2100</cx:pt>
          <cx:pt idx="43284">2300</cx:pt>
          <cx:pt idx="43285">2300</cx:pt>
          <cx:pt idx="43286">500</cx:pt>
          <cx:pt idx="43287">1600</cx:pt>
          <cx:pt idx="43288">1700</cx:pt>
          <cx:pt idx="43289">1400</cx:pt>
          <cx:pt idx="43290">1300</cx:pt>
          <cx:pt idx="43291">1200</cx:pt>
          <cx:pt idx="43292">1800</cx:pt>
          <cx:pt idx="43293">1400</cx:pt>
          <cx:pt idx="43294">1800</cx:pt>
          <cx:pt idx="43295">1100</cx:pt>
          <cx:pt idx="43296">700</cx:pt>
          <cx:pt idx="43297">2500</cx:pt>
          <cx:pt idx="43298">1000</cx:pt>
          <cx:pt idx="43299">1100</cx:pt>
          <cx:pt idx="43300">1300</cx:pt>
          <cx:pt idx="43301">1200</cx:pt>
          <cx:pt idx="43302">0</cx:pt>
          <cx:pt idx="43303">0</cx:pt>
          <cx:pt idx="43304">0</cx:pt>
          <cx:pt idx="43305">0</cx:pt>
          <cx:pt idx="43306">0</cx:pt>
          <cx:pt idx="43307">0</cx:pt>
          <cx:pt idx="43308">0</cx:pt>
          <cx:pt idx="43309">0</cx:pt>
          <cx:pt idx="43310">0</cx:pt>
          <cx:pt idx="43311">0</cx:pt>
          <cx:pt idx="43312">0</cx:pt>
          <cx:pt idx="43313">1600</cx:pt>
          <cx:pt idx="43314">7000</cx:pt>
          <cx:pt idx="43315">8100</cx:pt>
          <cx:pt idx="43316">6100</cx:pt>
          <cx:pt idx="43317">4600</cx:pt>
          <cx:pt idx="43318">8100</cx:pt>
          <cx:pt idx="43319">7100</cx:pt>
          <cx:pt idx="43320">6900</cx:pt>
          <cx:pt idx="43321">5200</cx:pt>
          <cx:pt idx="43322">7100</cx:pt>
          <cx:pt idx="43323">8600</cx:pt>
          <cx:pt idx="43324">6600</cx:pt>
          <cx:pt idx="43325">8600</cx:pt>
          <cx:pt idx="43326">2200</cx:pt>
          <cx:pt idx="43327">1900</cx:pt>
          <cx:pt idx="43328">1300</cx:pt>
          <cx:pt idx="43329">1500</cx:pt>
          <cx:pt idx="43330">1800</cx:pt>
          <cx:pt idx="43331">2200</cx:pt>
          <cx:pt idx="43332">1500</cx:pt>
          <cx:pt idx="43333">2400</cx:pt>
          <cx:pt idx="43334">1400</cx:pt>
          <cx:pt idx="43335">2500</cx:pt>
          <cx:pt idx="43336">1800</cx:pt>
          <cx:pt idx="43337">1700</cx:pt>
          <cx:pt idx="43338">1000</cx:pt>
          <cx:pt idx="43339">2000</cx:pt>
          <cx:pt idx="43340">1600</cx:pt>
          <cx:pt idx="43341">1300</cx:pt>
          <cx:pt idx="43342">800</cx:pt>
          <cx:pt idx="43343">800</cx:pt>
          <cx:pt idx="43344">1100</cx:pt>
          <cx:pt idx="43345">800</cx:pt>
          <cx:pt idx="43346">800</cx:pt>
          <cx:pt idx="43347">200</cx:pt>
          <cx:pt idx="43348">200</cx:pt>
          <cx:pt idx="43349">500</cx:pt>
          <cx:pt idx="43350">3700</cx:pt>
          <cx:pt idx="43351">3400</cx:pt>
          <cx:pt idx="43352">3300</cx:pt>
          <cx:pt idx="43353">13200</cx:pt>
          <cx:pt idx="43354">4200</cx:pt>
          <cx:pt idx="43355">2500</cx:pt>
          <cx:pt idx="43356">2600</cx:pt>
          <cx:pt idx="43357">3300</cx:pt>
          <cx:pt idx="43358">0</cx:pt>
          <cx:pt idx="43359">700</cx:pt>
          <cx:pt idx="43360">0</cx:pt>
          <cx:pt idx="43361">1000</cx:pt>
          <cx:pt idx="43362">1300</cx:pt>
          <cx:pt idx="43363">1000</cx:pt>
          <cx:pt idx="43364">700</cx:pt>
          <cx:pt idx="43365">1600</cx:pt>
          <cx:pt idx="43366">900</cx:pt>
          <cx:pt idx="43367">1400</cx:pt>
          <cx:pt idx="43368">800</cx:pt>
          <cx:pt idx="43369">1100</cx:pt>
          <cx:pt idx="43370">1700</cx:pt>
          <cx:pt idx="43371">700</cx:pt>
          <cx:pt idx="43372">900</cx:pt>
          <cx:pt idx="43373">1400</cx:pt>
          <cx:pt idx="43374">1800</cx:pt>
          <cx:pt idx="43375">600</cx:pt>
          <cx:pt idx="43376">1200</cx:pt>
          <cx:pt idx="43377">1300</cx:pt>
          <cx:pt idx="43378">1600</cx:pt>
          <cx:pt idx="43379">1500</cx:pt>
          <cx:pt idx="43380">900</cx:pt>
          <cx:pt idx="43381">1600</cx:pt>
          <cx:pt idx="43382">1300</cx:pt>
          <cx:pt idx="43383">1300</cx:pt>
          <cx:pt idx="43384">1000</cx:pt>
          <cx:pt idx="43385">600</cx:pt>
          <cx:pt idx="43386">0</cx:pt>
          <cx:pt idx="43387">3700</cx:pt>
          <cx:pt idx="43388">4600</cx:pt>
          <cx:pt idx="43389">4000</cx:pt>
          <cx:pt idx="43390">2300</cx:pt>
          <cx:pt idx="43391">3800</cx:pt>
          <cx:pt idx="43392">3500</cx:pt>
          <cx:pt idx="43393">3500</cx:pt>
          <cx:pt idx="43394">3300</cx:pt>
          <cx:pt idx="43395">3000</cx:pt>
          <cx:pt idx="43396">2500</cx:pt>
          <cx:pt idx="43397">1700</cx:pt>
          <cx:pt idx="43398">0</cx:pt>
          <cx:pt idx="43399">700</cx:pt>
          <cx:pt idx="43400">1200</cx:pt>
          <cx:pt idx="43401">600</cx:pt>
          <cx:pt idx="43402">900</cx:pt>
          <cx:pt idx="43403">500</cx:pt>
          <cx:pt idx="43404">0</cx:pt>
          <cx:pt idx="43405">100</cx:pt>
          <cx:pt idx="43406">5400</cx:pt>
          <cx:pt idx="43407">4400</cx:pt>
          <cx:pt idx="43408">3800</cx:pt>
          <cx:pt idx="43409">3500</cx:pt>
          <cx:pt idx="43410">4600</cx:pt>
          <cx:pt idx="43411">4200</cx:pt>
          <cx:pt idx="43412">4800</cx:pt>
          <cx:pt idx="43413">7500</cx:pt>
          <cx:pt idx="43414">4900</cx:pt>
          <cx:pt idx="43415">8700</cx:pt>
          <cx:pt idx="43416">4300</cx:pt>
          <cx:pt idx="43417">6000</cx:pt>
          <cx:pt idx="43418">700</cx:pt>
          <cx:pt idx="43419">900</cx:pt>
          <cx:pt idx="43420">500</cx:pt>
          <cx:pt idx="43421">800</cx:pt>
          <cx:pt idx="43422">800</cx:pt>
          <cx:pt idx="43423">500</cx:pt>
          <cx:pt idx="43424">700</cx:pt>
          <cx:pt idx="43425">700</cx:pt>
          <cx:pt idx="43426">700</cx:pt>
          <cx:pt idx="43427">900</cx:pt>
          <cx:pt idx="43428">1000</cx:pt>
          <cx:pt idx="43429">800</cx:pt>
          <cx:pt idx="43430">1000</cx:pt>
          <cx:pt idx="43431">1600</cx:pt>
          <cx:pt idx="43432">1600</cx:pt>
          <cx:pt idx="43433">2600</cx:pt>
          <cx:pt idx="43434">1800</cx:pt>
          <cx:pt idx="43435">600</cx:pt>
          <cx:pt idx="43436">700</cx:pt>
          <cx:pt idx="43437">100</cx:pt>
          <cx:pt idx="43438">1100</cx:pt>
          <cx:pt idx="43439">2000</cx:pt>
          <cx:pt idx="43440">900</cx:pt>
          <cx:pt idx="43441">1100</cx:pt>
          <cx:pt idx="43442">2600</cx:pt>
          <cx:pt idx="43443">3400</cx:pt>
          <cx:pt idx="43444">2400</cx:pt>
          <cx:pt idx="43445">2500</cx:pt>
          <cx:pt idx="43446">2300</cx:pt>
          <cx:pt idx="43447">2500</cx:pt>
          <cx:pt idx="43448">3600</cx:pt>
          <cx:pt idx="43449">2200</cx:pt>
          <cx:pt idx="43450">2400</cx:pt>
          <cx:pt idx="43451">2900</cx:pt>
          <cx:pt idx="43452">2300</cx:pt>
          <cx:pt idx="43453">2400</cx:pt>
          <cx:pt idx="43454">2200</cx:pt>
          <cx:pt idx="43455">2900</cx:pt>
          <cx:pt idx="43456">2500</cx:pt>
          <cx:pt idx="43457">1400</cx:pt>
          <cx:pt idx="43458">1200</cx:pt>
          <cx:pt idx="43459">1200</cx:pt>
          <cx:pt idx="43460">1400</cx:pt>
          <cx:pt idx="43461">1100</cx:pt>
          <cx:pt idx="43462">1100</cx:pt>
          <cx:pt idx="43463">1300</cx:pt>
          <cx:pt idx="43464">1000</cx:pt>
          <cx:pt idx="43465">1000</cx:pt>
          <cx:pt idx="43466">1700</cx:pt>
          <cx:pt idx="43467">1600</cx:pt>
          <cx:pt idx="43468">1700</cx:pt>
          <cx:pt idx="43469">1500</cx:pt>
          <cx:pt idx="43470">1500</cx:pt>
          <cx:pt idx="43471">1400</cx:pt>
          <cx:pt idx="43472">900</cx:pt>
          <cx:pt idx="43473">2400</cx:pt>
          <cx:pt idx="43474">1300</cx:pt>
          <cx:pt idx="43475">1300</cx:pt>
          <cx:pt idx="43476">1500</cx:pt>
          <cx:pt idx="43477">1200</cx:pt>
          <cx:pt idx="43478">1900</cx:pt>
          <cx:pt idx="43479">2200</cx:pt>
          <cx:pt idx="43480">1800</cx:pt>
          <cx:pt idx="43481">1700</cx:pt>
          <cx:pt idx="43482">1900</cx:pt>
          <cx:pt idx="43483">1500</cx:pt>
          <cx:pt idx="43484">1600</cx:pt>
          <cx:pt idx="43485">1100</cx:pt>
          <cx:pt idx="43486">1100</cx:pt>
          <cx:pt idx="43487">1100</cx:pt>
          <cx:pt idx="43488">1100</cx:pt>
          <cx:pt idx="43489">1300</cx:pt>
          <cx:pt idx="43490">400</cx:pt>
          <cx:pt idx="43491">500</cx:pt>
          <cx:pt idx="43492">400</cx:pt>
          <cx:pt idx="43493">400</cx:pt>
          <cx:pt idx="43494">400</cx:pt>
          <cx:pt idx="43495">400</cx:pt>
          <cx:pt idx="43496">300</cx:pt>
          <cx:pt idx="43497">400</cx:pt>
          <cx:pt idx="43498">400</cx:pt>
          <cx:pt idx="43499">400</cx:pt>
          <cx:pt idx="43500">500</cx:pt>
          <cx:pt idx="43501">300</cx:pt>
          <cx:pt idx="43502">1700</cx:pt>
          <cx:pt idx="43503">1400</cx:pt>
          <cx:pt idx="43504">1900</cx:pt>
          <cx:pt idx="43505">300</cx:pt>
          <cx:pt idx="43506">2400</cx:pt>
          <cx:pt idx="43507">1900</cx:pt>
          <cx:pt idx="43508">2200</cx:pt>
          <cx:pt idx="43509">1600</cx:pt>
          <cx:pt idx="43510">900</cx:pt>
          <cx:pt idx="43511">1100</cx:pt>
          <cx:pt idx="43512">300</cx:pt>
          <cx:pt idx="43513">500</cx:pt>
          <cx:pt idx="43514">1100</cx:pt>
          <cx:pt idx="43515">1100</cx:pt>
          <cx:pt idx="43516">900</cx:pt>
          <cx:pt idx="43517">1100</cx:pt>
          <cx:pt idx="43518">1100</cx:pt>
          <cx:pt idx="43519">1100</cx:pt>
          <cx:pt idx="43520">1100</cx:pt>
          <cx:pt idx="43521">1500</cx:pt>
          <cx:pt idx="43522">1100</cx:pt>
          <cx:pt idx="43523">1800</cx:pt>
          <cx:pt idx="43524">1600</cx:pt>
          <cx:pt idx="43525">1600</cx:pt>
          <cx:pt idx="43526">3100</cx:pt>
          <cx:pt idx="43527">2600</cx:pt>
          <cx:pt idx="43528">2300</cx:pt>
          <cx:pt idx="43529">2100</cx:pt>
          <cx:pt idx="43530">3400</cx:pt>
          <cx:pt idx="43531">2700</cx:pt>
          <cx:pt idx="43532">1600</cx:pt>
          <cx:pt idx="43533">2800</cx:pt>
          <cx:pt idx="43534">2900</cx:pt>
          <cx:pt idx="43535">2600</cx:pt>
          <cx:pt idx="43536">1700</cx:pt>
          <cx:pt idx="43537">1700</cx:pt>
          <cx:pt idx="43538">0</cx:pt>
          <cx:pt idx="43539">0</cx:pt>
          <cx:pt idx="43540">1700</cx:pt>
          <cx:pt idx="43541">2900</cx:pt>
          <cx:pt idx="43542">2200</cx:pt>
          <cx:pt idx="43543">1000</cx:pt>
          <cx:pt idx="43544">1300</cx:pt>
          <cx:pt idx="43545">1900</cx:pt>
          <cx:pt idx="43546">2700</cx:pt>
          <cx:pt idx="43547">800</cx:pt>
          <cx:pt idx="43548">700</cx:pt>
          <cx:pt idx="43549">900</cx:pt>
          <cx:pt idx="43550">4500</cx:pt>
          <cx:pt idx="43551">3400</cx:pt>
          <cx:pt idx="43552">1600</cx:pt>
          <cx:pt idx="43553">3000</cx:pt>
          <cx:pt idx="43554">2900</cx:pt>
          <cx:pt idx="43555">2700</cx:pt>
          <cx:pt idx="43556">2600</cx:pt>
          <cx:pt idx="43557">3200</cx:pt>
          <cx:pt idx="43558">2400</cx:pt>
          <cx:pt idx="43559">2500</cx:pt>
          <cx:pt idx="43560">3000</cx:pt>
          <cx:pt idx="43561">2100</cx:pt>
          <cx:pt idx="43562">2300</cx:pt>
          <cx:pt idx="43563">200</cx:pt>
          <cx:pt idx="43564">2000</cx:pt>
          <cx:pt idx="43565">2800</cx:pt>
          <cx:pt idx="43566">2100</cx:pt>
          <cx:pt idx="43567">2600</cx:pt>
          <cx:pt idx="43568">2000</cx:pt>
          <cx:pt idx="43569">1600</cx:pt>
          <cx:pt idx="43570">1900</cx:pt>
          <cx:pt idx="43571">2000</cx:pt>
          <cx:pt idx="43572">2100</cx:pt>
          <cx:pt idx="43573">2600</cx:pt>
          <cx:pt idx="43574">1700</cx:pt>
          <cx:pt idx="43575">1700</cx:pt>
          <cx:pt idx="43576">1900</cx:pt>
          <cx:pt idx="43577">2900</cx:pt>
          <cx:pt idx="43578">2400</cx:pt>
          <cx:pt idx="43579">2100</cx:pt>
          <cx:pt idx="43580">2200</cx:pt>
          <cx:pt idx="43581">1700</cx:pt>
          <cx:pt idx="43582">1000</cx:pt>
          <cx:pt idx="43583">1200</cx:pt>
          <cx:pt idx="43584">1300</cx:pt>
          <cx:pt idx="43585">2900</cx:pt>
          <cx:pt idx="43586">2800</cx:pt>
          <cx:pt idx="43587">2200</cx:pt>
          <cx:pt idx="43588">2000</cx:pt>
          <cx:pt idx="43589">11500</cx:pt>
          <cx:pt idx="43590">12400</cx:pt>
          <cx:pt idx="43591">12300</cx:pt>
          <cx:pt idx="43592">8700</cx:pt>
          <cx:pt idx="43593">11900</cx:pt>
          <cx:pt idx="43594">10200</cx:pt>
          <cx:pt idx="43595">10200</cx:pt>
          <cx:pt idx="43596">11200</cx:pt>
          <cx:pt idx="43597">10200</cx:pt>
          <cx:pt idx="43598">7700</cx:pt>
          <cx:pt idx="43599">5900</cx:pt>
          <cx:pt idx="43600">6000</cx:pt>
          <cx:pt idx="43601">2900</cx:pt>
          <cx:pt idx="43602">2100</cx:pt>
          <cx:pt idx="43603">2100</cx:pt>
          <cx:pt idx="43604">2200</cx:pt>
          <cx:pt idx="43605">2400</cx:pt>
          <cx:pt idx="43606">1700</cx:pt>
          <cx:pt idx="43607">3500</cx:pt>
          <cx:pt idx="43608">2100</cx:pt>
          <cx:pt idx="43609">2200</cx:pt>
          <cx:pt idx="43610">1900</cx:pt>
          <cx:pt idx="43611">2000</cx:pt>
          <cx:pt idx="43612">2300</cx:pt>
          <cx:pt idx="43613">700</cx:pt>
          <cx:pt idx="43614">1200</cx:pt>
          <cx:pt idx="43615">700</cx:pt>
          <cx:pt idx="43616">1800</cx:pt>
          <cx:pt idx="43617">300</cx:pt>
          <cx:pt idx="43618">800</cx:pt>
          <cx:pt idx="43619">1100</cx:pt>
          <cx:pt idx="43620">700</cx:pt>
          <cx:pt idx="43621">1000</cx:pt>
          <cx:pt idx="43622">900</cx:pt>
          <cx:pt idx="43623">900</cx:pt>
          <cx:pt idx="43624">800</cx:pt>
          <cx:pt idx="43625">1500</cx:pt>
          <cx:pt idx="43626">2200</cx:pt>
          <cx:pt idx="43627">1200</cx:pt>
          <cx:pt idx="43628">1900</cx:pt>
          <cx:pt idx="43629">1600</cx:pt>
          <cx:pt idx="43630">0</cx:pt>
          <cx:pt idx="43631">1000</cx:pt>
          <cx:pt idx="43632">1000</cx:pt>
          <cx:pt idx="43633">500</cx:pt>
          <cx:pt idx="43634">900</cx:pt>
          <cx:pt idx="43635">1100</cx:pt>
          <cx:pt idx="43636">1100</cx:pt>
          <cx:pt idx="43637">1600</cx:pt>
          <cx:pt idx="43638">2500</cx:pt>
          <cx:pt idx="43639">1600</cx:pt>
          <cx:pt idx="43640">1400</cx:pt>
          <cx:pt idx="43641">1600</cx:pt>
          <cx:pt idx="43642">3200</cx:pt>
          <cx:pt idx="43643">1800</cx:pt>
          <cx:pt idx="43644">1800</cx:pt>
          <cx:pt idx="43645">900</cx:pt>
          <cx:pt idx="43646">900</cx:pt>
          <cx:pt idx="43647">1800</cx:pt>
          <cx:pt idx="43648">2100</cx:pt>
          <cx:pt idx="43649">3300</cx:pt>
          <cx:pt idx="43650">2800</cx:pt>
          <cx:pt idx="43651">2400</cx:pt>
          <cx:pt idx="43652">2700</cx:pt>
          <cx:pt idx="43653">2100</cx:pt>
          <cx:pt idx="43654">4900</cx:pt>
          <cx:pt idx="43655">5400</cx:pt>
          <cx:pt idx="43656">4600</cx:pt>
          <cx:pt idx="43657">4300</cx:pt>
          <cx:pt idx="43658">4000</cx:pt>
          <cx:pt idx="43659">3600</cx:pt>
          <cx:pt idx="43660">3400</cx:pt>
          <cx:pt idx="43661">4700</cx:pt>
          <cx:pt idx="43662">4600</cx:pt>
          <cx:pt idx="43663">5300</cx:pt>
          <cx:pt idx="43664">4300</cx:pt>
          <cx:pt idx="43665">4200</cx:pt>
          <cx:pt idx="43666">1000</cx:pt>
          <cx:pt idx="43667">700</cx:pt>
          <cx:pt idx="43668">2100</cx:pt>
          <cx:pt idx="43669">1200</cx:pt>
          <cx:pt idx="43670">1300</cx:pt>
          <cx:pt idx="43671">400</cx:pt>
          <cx:pt idx="43672">700</cx:pt>
          <cx:pt idx="43673">900</cx:pt>
          <cx:pt idx="43674">400</cx:pt>
          <cx:pt idx="43675">1000</cx:pt>
          <cx:pt idx="43676">1100</cx:pt>
          <cx:pt idx="43677">500</cx:pt>
          <cx:pt idx="43678">7000</cx:pt>
          <cx:pt idx="43679">9000</cx:pt>
          <cx:pt idx="43680">7100</cx:pt>
          <cx:pt idx="43681">8900</cx:pt>
          <cx:pt idx="43682">8700</cx:pt>
          <cx:pt idx="43683">14100</cx:pt>
          <cx:pt idx="43684">7800</cx:pt>
          <cx:pt idx="43685">10800</cx:pt>
          <cx:pt idx="43686">5200</cx:pt>
          <cx:pt idx="43687">7900</cx:pt>
          <cx:pt idx="43688">8400</cx:pt>
          <cx:pt idx="43689">8900</cx:pt>
          <cx:pt idx="43690">3400</cx:pt>
          <cx:pt idx="43691">4400</cx:pt>
          <cx:pt idx="43692">1000</cx:pt>
          <cx:pt idx="43693">2900</cx:pt>
          <cx:pt idx="43694">4100</cx:pt>
          <cx:pt idx="43695">3800</cx:pt>
          <cx:pt idx="43696">4100</cx:pt>
          <cx:pt idx="43697">4500</cx:pt>
          <cx:pt idx="43698">4000</cx:pt>
          <cx:pt idx="43699">5100</cx:pt>
          <cx:pt idx="43700">6000</cx:pt>
          <cx:pt idx="43701">4400</cx:pt>
          <cx:pt idx="43702">2700</cx:pt>
          <cx:pt idx="43703">3200</cx:pt>
          <cx:pt idx="43704">3100</cx:pt>
          <cx:pt idx="43705">3000</cx:pt>
          <cx:pt idx="43706">2300</cx:pt>
          <cx:pt idx="43707">1900</cx:pt>
          <cx:pt idx="43708">3600</cx:pt>
          <cx:pt idx="43709">3000</cx:pt>
          <cx:pt idx="43710">3000</cx:pt>
          <cx:pt idx="43711">3000</cx:pt>
          <cx:pt idx="43712">4000</cx:pt>
          <cx:pt idx="43713">3200</cx:pt>
          <cx:pt idx="43714">3200</cx:pt>
          <cx:pt idx="43715">4000</cx:pt>
          <cx:pt idx="43716">3300</cx:pt>
          <cx:pt idx="43717">3000</cx:pt>
          <cx:pt idx="43718">3200</cx:pt>
          <cx:pt idx="43719">2200</cx:pt>
          <cx:pt idx="43720">3000</cx:pt>
          <cx:pt idx="43721">4200</cx:pt>
          <cx:pt idx="43722">4000</cx:pt>
          <cx:pt idx="43723">200</cx:pt>
          <cx:pt idx="43724">200</cx:pt>
          <cx:pt idx="43725">6300</cx:pt>
          <cx:pt idx="43726">3300</cx:pt>
          <cx:pt idx="43727">2100</cx:pt>
          <cx:pt idx="43728">4200</cx:pt>
          <cx:pt idx="43729">3800</cx:pt>
          <cx:pt idx="43730">6700</cx:pt>
          <cx:pt idx="43731">0</cx:pt>
          <cx:pt idx="43732">2600</cx:pt>
          <cx:pt idx="43733">1900</cx:pt>
          <cx:pt idx="43734">2700</cx:pt>
          <cx:pt idx="43735">3300</cx:pt>
          <cx:pt idx="43736">500</cx:pt>
          <cx:pt idx="43737">600</cx:pt>
          <cx:pt idx="43738">700</cx:pt>
          <cx:pt idx="43739">600</cx:pt>
          <cx:pt idx="43740">300</cx:pt>
          <cx:pt idx="43741">200</cx:pt>
          <cx:pt idx="43742">600</cx:pt>
          <cx:pt idx="43743">700</cx:pt>
          <cx:pt idx="43744">900</cx:pt>
          <cx:pt idx="43745">0</cx:pt>
          <cx:pt idx="43746">0</cx:pt>
          <cx:pt idx="43747">300</cx:pt>
          <cx:pt idx="43748">5500</cx:pt>
          <cx:pt idx="43749">7600</cx:pt>
          <cx:pt idx="43750">4200</cx:pt>
          <cx:pt idx="43751">4600</cx:pt>
          <cx:pt idx="43752">5100</cx:pt>
          <cx:pt idx="43753">4900</cx:pt>
          <cx:pt idx="43754">4100</cx:pt>
          <cx:pt idx="43755">4900</cx:pt>
          <cx:pt idx="43756">3700</cx:pt>
          <cx:pt idx="43757">3900</cx:pt>
          <cx:pt idx="43758">3700</cx:pt>
          <cx:pt idx="43759">3300</cx:pt>
          <cx:pt idx="43760">200</cx:pt>
          <cx:pt idx="43761">3500</cx:pt>
          <cx:pt idx="43762">2600</cx:pt>
          <cx:pt idx="43763">3100</cx:pt>
          <cx:pt idx="43764">2600</cx:pt>
          <cx:pt idx="43765">2500</cx:pt>
          <cx:pt idx="43766">2100</cx:pt>
          <cx:pt idx="43767">2300</cx:pt>
          <cx:pt idx="43768">2600</cx:pt>
          <cx:pt idx="43769">2000</cx:pt>
          <cx:pt idx="43770">1200</cx:pt>
          <cx:pt idx="43771">1400</cx:pt>
          <cx:pt idx="43772">6700</cx:pt>
          <cx:pt idx="43773">7000</cx:pt>
          <cx:pt idx="43774">6000</cx:pt>
          <cx:pt idx="43775">3900</cx:pt>
          <cx:pt idx="43776">6000</cx:pt>
          <cx:pt idx="43777">7100</cx:pt>
          <cx:pt idx="43778">6600</cx:pt>
          <cx:pt idx="43779">4400</cx:pt>
          <cx:pt idx="43780">400</cx:pt>
          <cx:pt idx="43781">100</cx:pt>
          <cx:pt idx="43782">100</cx:pt>
          <cx:pt idx="43783">300</cx:pt>
          <cx:pt idx="43784">4600</cx:pt>
          <cx:pt idx="43785">9500</cx:pt>
          <cx:pt idx="43786">10000</cx:pt>
          <cx:pt idx="43787">8900</cx:pt>
          <cx:pt idx="43788">4300</cx:pt>
          <cx:pt idx="43789">3500</cx:pt>
          <cx:pt idx="43790">4700</cx:pt>
          <cx:pt idx="43791">4000</cx:pt>
          <cx:pt idx="43792">4300</cx:pt>
          <cx:pt idx="43793">4400</cx:pt>
          <cx:pt idx="43794">4500</cx:pt>
          <cx:pt idx="43795">4000</cx:pt>
          <cx:pt idx="43796">5000</cx:pt>
          <cx:pt idx="43797">5800</cx:pt>
          <cx:pt idx="43798">2600</cx:pt>
          <cx:pt idx="43799">3000</cx:pt>
          <cx:pt idx="43800">5000</cx:pt>
          <cx:pt idx="43801">4100</cx:pt>
          <cx:pt idx="43802">3300</cx:pt>
          <cx:pt idx="43803">2900</cx:pt>
          <cx:pt idx="43804">3100</cx:pt>
          <cx:pt idx="43805">2400</cx:pt>
          <cx:pt idx="43806">2900</cx:pt>
          <cx:pt idx="43807">3000</cx:pt>
          <cx:pt idx="43808">3500</cx:pt>
          <cx:pt idx="43809">2800</cx:pt>
          <cx:pt idx="43810">3400</cx:pt>
          <cx:pt idx="43811">2600</cx:pt>
          <cx:pt idx="43812">1400</cx:pt>
          <cx:pt idx="43813">3100</cx:pt>
          <cx:pt idx="43814">2300</cx:pt>
          <cx:pt idx="43815">2700</cx:pt>
          <cx:pt idx="43816">7600</cx:pt>
          <cx:pt idx="43817">8400</cx:pt>
          <cx:pt idx="43818">6700</cx:pt>
          <cx:pt idx="43819">8300</cx:pt>
          <cx:pt idx="43820">7800</cx:pt>
          <cx:pt idx="43821">7100</cx:pt>
          <cx:pt idx="43822">9000</cx:pt>
          <cx:pt idx="43823">7900</cx:pt>
          <cx:pt idx="43824">7900</cx:pt>
          <cx:pt idx="43825">6800</cx:pt>
          <cx:pt idx="43826">6400</cx:pt>
          <cx:pt idx="43827">7900</cx:pt>
          <cx:pt idx="43828">1800</cx:pt>
          <cx:pt idx="43829">2100</cx:pt>
          <cx:pt idx="43830">1900</cx:pt>
          <cx:pt idx="43831">1900</cx:pt>
          <cx:pt idx="43832">2200</cx:pt>
          <cx:pt idx="43833">2000</cx:pt>
          <cx:pt idx="43834">1900</cx:pt>
          <cx:pt idx="43835">2200</cx:pt>
          <cx:pt idx="43836">3200</cx:pt>
          <cx:pt idx="43837">2800</cx:pt>
          <cx:pt idx="43838">2700</cx:pt>
          <cx:pt idx="43839">2000</cx:pt>
          <cx:pt idx="43840">1800</cx:pt>
          <cx:pt idx="43841">100</cx:pt>
          <cx:pt idx="43842">900</cx:pt>
          <cx:pt idx="43843">800</cx:pt>
          <cx:pt idx="43844">1100</cx:pt>
          <cx:pt idx="43845">800</cx:pt>
          <cx:pt idx="43846">1000</cx:pt>
          <cx:pt idx="43847">700</cx:pt>
          <cx:pt idx="43848">1400</cx:pt>
          <cx:pt idx="43849">700</cx:pt>
          <cx:pt idx="43850">500</cx:pt>
          <cx:pt idx="43851">100</cx:pt>
          <cx:pt idx="43852">100</cx:pt>
          <cx:pt idx="43853">3900</cx:pt>
          <cx:pt idx="43854">47500</cx:pt>
          <cx:pt idx="43855">39100</cx:pt>
          <cx:pt idx="43856">1100</cx:pt>
          <cx:pt idx="43857">1100</cx:pt>
          <cx:pt idx="43858">2500</cx:pt>
          <cx:pt idx="43859">2400</cx:pt>
          <cx:pt idx="43860">900</cx:pt>
          <cx:pt idx="43861">1100</cx:pt>
          <cx:pt idx="43862">1500</cx:pt>
          <cx:pt idx="43863">1100</cx:pt>
          <cx:pt idx="43864">1700</cx:pt>
          <cx:pt idx="43865">2900</cx:pt>
          <cx:pt idx="43866">4800</cx:pt>
          <cx:pt idx="43867">3200</cx:pt>
          <cx:pt idx="43868">3900</cx:pt>
          <cx:pt idx="43869">5400</cx:pt>
          <cx:pt idx="43870">3600</cx:pt>
          <cx:pt idx="43871">2900</cx:pt>
          <cx:pt idx="43872">5200</cx:pt>
          <cx:pt idx="43873">6800</cx:pt>
          <cx:pt idx="43874">6500</cx:pt>
          <cx:pt idx="43875">1800</cx:pt>
          <cx:pt idx="43876">200</cx:pt>
          <cx:pt idx="43877">500</cx:pt>
          <cx:pt idx="43878">600</cx:pt>
          <cx:pt idx="43879">400</cx:pt>
          <cx:pt idx="43880">500</cx:pt>
          <cx:pt idx="43881">1000</cx:pt>
          <cx:pt idx="43882">700</cx:pt>
          <cx:pt idx="43883">700</cx:pt>
          <cx:pt idx="43884">600</cx:pt>
          <cx:pt idx="43885">500</cx:pt>
          <cx:pt idx="43886">600</cx:pt>
          <cx:pt idx="43887">600</cx:pt>
          <cx:pt idx="43888">600</cx:pt>
          <cx:pt idx="43889">700</cx:pt>
          <cx:pt idx="43890">900</cx:pt>
          <cx:pt idx="43891">900</cx:pt>
          <cx:pt idx="43892">700</cx:pt>
          <cx:pt idx="43893">900</cx:pt>
          <cx:pt idx="43894">700</cx:pt>
          <cx:pt idx="43895">1000</cx:pt>
          <cx:pt idx="43896">600</cx:pt>
          <cx:pt idx="43897">700</cx:pt>
          <cx:pt idx="43898">700</cx:pt>
          <cx:pt idx="43899">700</cx:pt>
          <cx:pt idx="43900">500</cx:pt>
          <cx:pt idx="43901">300</cx:pt>
          <cx:pt idx="43902">6200</cx:pt>
          <cx:pt idx="43903">5300</cx:pt>
          <cx:pt idx="43904">4800</cx:pt>
          <cx:pt idx="43905">5100</cx:pt>
          <cx:pt idx="43906">3300</cx:pt>
          <cx:pt idx="43907">3600</cx:pt>
          <cx:pt idx="43908">5100</cx:pt>
          <cx:pt idx="43909">100</cx:pt>
          <cx:pt idx="43910">800</cx:pt>
          <cx:pt idx="43911">1000</cx:pt>
          <cx:pt idx="43912">600</cx:pt>
          <cx:pt idx="43913">500</cx:pt>
          <cx:pt idx="43914">900</cx:pt>
          <cx:pt idx="43915">700</cx:pt>
          <cx:pt idx="43916">800</cx:pt>
          <cx:pt idx="43917">700</cx:pt>
          <cx:pt idx="43918">800</cx:pt>
          <cx:pt idx="43919">700</cx:pt>
          <cx:pt idx="43920">600</cx:pt>
          <cx:pt idx="43921">800</cx:pt>
          <cx:pt idx="43922">2500</cx:pt>
          <cx:pt idx="43923">2100</cx:pt>
          <cx:pt idx="43924">800</cx:pt>
          <cx:pt idx="43925">400</cx:pt>
          <cx:pt idx="43926">0</cx:pt>
          <cx:pt idx="43927">1400</cx:pt>
          <cx:pt idx="43928">1700</cx:pt>
          <cx:pt idx="43929">1600</cx:pt>
          <cx:pt idx="43930">8900</cx:pt>
          <cx:pt idx="43931">2100</cx:pt>
          <cx:pt idx="43932">900</cx:pt>
          <cx:pt idx="43933">100</cx:pt>
          <cx:pt idx="43934">3700</cx:pt>
          <cx:pt idx="43935">4600</cx:pt>
          <cx:pt idx="43936">2600</cx:pt>
          <cx:pt idx="43937">2600</cx:pt>
          <cx:pt idx="43938">2700</cx:pt>
          <cx:pt idx="43939">2400</cx:pt>
          <cx:pt idx="43940">1400</cx:pt>
          <cx:pt idx="43941">4600</cx:pt>
          <cx:pt idx="43942">200</cx:pt>
          <cx:pt idx="43943">2400</cx:pt>
          <cx:pt idx="43944">7200</cx:pt>
          <cx:pt idx="43945">5300</cx:pt>
          <cx:pt idx="43946">5800</cx:pt>
          <cx:pt idx="43947">4500</cx:pt>
          <cx:pt idx="43948">6700</cx:pt>
          <cx:pt idx="43949">5100</cx:pt>
          <cx:pt idx="43950">4600</cx:pt>
          <cx:pt idx="43951">3600</cx:pt>
          <cx:pt idx="43952">6200</cx:pt>
          <cx:pt idx="43953">3200</cx:pt>
          <cx:pt idx="43954">3600</cx:pt>
          <cx:pt idx="43955">4400</cx:pt>
          <cx:pt idx="43956">3700</cx:pt>
          <cx:pt idx="43957">3500</cx:pt>
          <cx:pt idx="43958">2800</cx:pt>
          <cx:pt idx="43959">3100</cx:pt>
          <cx:pt idx="43960">3700</cx:pt>
          <cx:pt idx="43961">2900</cx:pt>
          <cx:pt idx="43962">2600</cx:pt>
          <cx:pt idx="43963">2600</cx:pt>
          <cx:pt idx="43964">2600</cx:pt>
          <cx:pt idx="43965">1700</cx:pt>
          <cx:pt idx="43966">2300</cx:pt>
          <cx:pt idx="43967">7000</cx:pt>
          <cx:pt idx="43968">5700</cx:pt>
          <cx:pt idx="43969">5400</cx:pt>
          <cx:pt idx="43970">5200</cx:pt>
          <cx:pt idx="43971">5600</cx:pt>
          <cx:pt idx="43972">5500</cx:pt>
          <cx:pt idx="43973">5600</cx:pt>
          <cx:pt idx="43974">4900</cx:pt>
          <cx:pt idx="43975">1100</cx:pt>
          <cx:pt idx="43976">1400</cx:pt>
          <cx:pt idx="43977">2200</cx:pt>
          <cx:pt idx="43978">2100</cx:pt>
          <cx:pt idx="43979">1000</cx:pt>
          <cx:pt idx="43980">300</cx:pt>
          <cx:pt idx="43981">2300</cx:pt>
          <cx:pt idx="43982">3800</cx:pt>
          <cx:pt idx="43983">2900</cx:pt>
          <cx:pt idx="43984">2200</cx:pt>
          <cx:pt idx="43985">3100</cx:pt>
          <cx:pt idx="43986">2900</cx:pt>
          <cx:pt idx="43987">2700</cx:pt>
          <cx:pt idx="43988">5000</cx:pt>
          <cx:pt idx="43989">5800</cx:pt>
          <cx:pt idx="43990">4400</cx:pt>
          <cx:pt idx="43991">5700</cx:pt>
          <cx:pt idx="43992">5300</cx:pt>
          <cx:pt idx="43993">5800</cx:pt>
          <cx:pt idx="43994">4700</cx:pt>
          <cx:pt idx="43995">6100</cx:pt>
          <cx:pt idx="43996">6900</cx:pt>
          <cx:pt idx="43997">4100</cx:pt>
          <cx:pt idx="43998">5400</cx:pt>
          <cx:pt idx="43999">6200</cx:pt>
          <cx:pt idx="44000">2000</cx:pt>
          <cx:pt idx="44001">200</cx:pt>
          <cx:pt idx="44002">600</cx:pt>
          <cx:pt idx="44003">0</cx:pt>
          <cx:pt idx="44004">0</cx:pt>
          <cx:pt idx="44005">0</cx:pt>
          <cx:pt idx="44006">0</cx:pt>
          <cx:pt idx="44007">300</cx:pt>
          <cx:pt idx="44008">700</cx:pt>
          <cx:pt idx="44009">600</cx:pt>
          <cx:pt idx="44010">600</cx:pt>
          <cx:pt idx="44011">1300</cx:pt>
          <cx:pt idx="44012">400</cx:pt>
          <cx:pt idx="44013">400</cx:pt>
          <cx:pt idx="44014">1800</cx:pt>
          <cx:pt idx="44015">1000</cx:pt>
          <cx:pt idx="44016">100</cx:pt>
          <cx:pt idx="44017">200</cx:pt>
          <cx:pt idx="44018">500</cx:pt>
          <cx:pt idx="44019">200</cx:pt>
          <cx:pt idx="44020">800</cx:pt>
          <cx:pt idx="44021">400</cx:pt>
          <cx:pt idx="44022">500</cx:pt>
          <cx:pt idx="44023">300</cx:pt>
          <cx:pt idx="44024">5100</cx:pt>
          <cx:pt idx="44025">6800</cx:pt>
          <cx:pt idx="44026">4800</cx:pt>
          <cx:pt idx="44027">5400</cx:pt>
          <cx:pt idx="44028">4100</cx:pt>
          <cx:pt idx="44029">4900</cx:pt>
          <cx:pt idx="44030">4300</cx:pt>
          <cx:pt idx="44031">4600</cx:pt>
          <cx:pt idx="44032">3700</cx:pt>
          <cx:pt idx="44033">5100</cx:pt>
          <cx:pt idx="44034">3600</cx:pt>
          <cx:pt idx="44035">4100</cx:pt>
          <cx:pt idx="44036">2600</cx:pt>
          <cx:pt idx="44037">3000</cx:pt>
          <cx:pt idx="44038">1500</cx:pt>
          <cx:pt idx="44039">4700</cx:pt>
          <cx:pt idx="44040">4400</cx:pt>
          <cx:pt idx="44041">2300</cx:pt>
          <cx:pt idx="44042">2500</cx:pt>
          <cx:pt idx="44043">2300</cx:pt>
          <cx:pt idx="44044">2600</cx:pt>
          <cx:pt idx="44045">2600</cx:pt>
          <cx:pt idx="44046">2600</cx:pt>
          <cx:pt idx="44047">2200</cx:pt>
          <cx:pt idx="44048">1800</cx:pt>
          <cx:pt idx="44049">0</cx:pt>
          <cx:pt idx="44050">100</cx:pt>
          <cx:pt idx="44051">3500</cx:pt>
          <cx:pt idx="44052">3000</cx:pt>
          <cx:pt idx="44053">2700</cx:pt>
          <cx:pt idx="44054">2600</cx:pt>
          <cx:pt idx="44055">3400</cx:pt>
          <cx:pt idx="44056">3300</cx:pt>
          <cx:pt idx="44057">4500</cx:pt>
          <cx:pt idx="44058">2800</cx:pt>
          <cx:pt idx="44059">3100</cx:pt>
          <cx:pt idx="44060">1900</cx:pt>
          <cx:pt idx="44061">1000</cx:pt>
          <cx:pt idx="44062">1000</cx:pt>
          <cx:pt idx="44063">900</cx:pt>
          <cx:pt idx="44064">1200</cx:pt>
          <cx:pt idx="44065">1100</cx:pt>
          <cx:pt idx="44066">900</cx:pt>
          <cx:pt idx="44067">600</cx:pt>
          <cx:pt idx="44068">700</cx:pt>
          <cx:pt idx="44069">700</cx:pt>
          <cx:pt idx="44070">800</cx:pt>
          <cx:pt idx="44071">1000</cx:pt>
          <cx:pt idx="44072">4500</cx:pt>
          <cx:pt idx="44073">3300</cx:pt>
          <cx:pt idx="44074">2600</cx:pt>
          <cx:pt idx="44075">2800</cx:pt>
          <cx:pt idx="44076">1900</cx:pt>
          <cx:pt idx="44077">100</cx:pt>
          <cx:pt idx="44078">0</cx:pt>
          <cx:pt idx="44079">0</cx:pt>
          <cx:pt idx="44080">0</cx:pt>
          <cx:pt idx="44081">0</cx:pt>
          <cx:pt idx="44082">0</cx:pt>
          <cx:pt idx="44083">2000</cx:pt>
          <cx:pt idx="44084">0</cx:pt>
          <cx:pt idx="44085">1600</cx:pt>
          <cx:pt idx="44086">600</cx:pt>
          <cx:pt idx="44087">900</cx:pt>
          <cx:pt idx="44088">2400</cx:pt>
          <cx:pt idx="44089">2400</cx:pt>
          <cx:pt idx="44090">1400</cx:pt>
          <cx:pt idx="44091">900</cx:pt>
          <cx:pt idx="44092">700</cx:pt>
          <cx:pt idx="44093">3300</cx:pt>
          <cx:pt idx="44094">4500</cx:pt>
          <cx:pt idx="44095">3500</cx:pt>
          <cx:pt idx="44096">3200</cx:pt>
          <cx:pt idx="44097">3200</cx:pt>
          <cx:pt idx="44098">3500</cx:pt>
          <cx:pt idx="44099">4400</cx:pt>
          <cx:pt idx="44100">3000</cx:pt>
          <cx:pt idx="44101">6000</cx:pt>
          <cx:pt idx="44102">6000</cx:pt>
          <cx:pt idx="44103">8100</cx:pt>
          <cx:pt idx="44104">3600</cx:pt>
          <cx:pt idx="44105">1500</cx:pt>
          <cx:pt idx="44106">1400</cx:pt>
          <cx:pt idx="44107">1000</cx:pt>
          <cx:pt idx="44108">2100</cx:pt>
          <cx:pt idx="44109">2000</cx:pt>
          <cx:pt idx="44110">300</cx:pt>
          <cx:pt idx="44111">100</cx:pt>
          <cx:pt idx="44112">3800</cx:pt>
          <cx:pt idx="44113">2100</cx:pt>
          <cx:pt idx="44114">1100</cx:pt>
          <cx:pt idx="44115">1000</cx:pt>
          <cx:pt idx="44116">3200</cx:pt>
          <cx:pt idx="44117">3300</cx:pt>
          <cx:pt idx="44118">2700</cx:pt>
          <cx:pt idx="44119">3200</cx:pt>
          <cx:pt idx="44120">3300</cx:pt>
          <cx:pt idx="44121">5700</cx:pt>
          <cx:pt idx="44122">800</cx:pt>
          <cx:pt idx="44123">2600</cx:pt>
          <cx:pt idx="44124">3300</cx:pt>
          <cx:pt idx="44125">2400</cx:pt>
          <cx:pt idx="44126">2200</cx:pt>
          <cx:pt idx="44127">2600</cx:pt>
          <cx:pt idx="44128">10200</cx:pt>
          <cx:pt idx="44129">10500</cx:pt>
          <cx:pt idx="44130">8400</cx:pt>
          <cx:pt idx="44131">8800</cx:pt>
          <cx:pt idx="44132">11500</cx:pt>
          <cx:pt idx="44133">11700</cx:pt>
          <cx:pt idx="44134">11500</cx:pt>
          <cx:pt idx="44135">10700</cx:pt>
          <cx:pt idx="44136">0</cx:pt>
          <cx:pt idx="44137">71000</cx:pt>
          <cx:pt idx="44138">8800</cx:pt>
          <cx:pt idx="44139">8700</cx:pt>
          <cx:pt idx="44140">2400</cx:pt>
          <cx:pt idx="44141">3200</cx:pt>
          <cx:pt idx="44142">5300</cx:pt>
          <cx:pt idx="44143">3400</cx:pt>
          <cx:pt idx="44144">3700</cx:pt>
          <cx:pt idx="44145">5100</cx:pt>
          <cx:pt idx="44146">5100</cx:pt>
          <cx:pt idx="44147">7100</cx:pt>
          <cx:pt idx="44148">7200</cx:pt>
          <cx:pt idx="44149">5800</cx:pt>
          <cx:pt idx="44150">5700</cx:pt>
          <cx:pt idx="44151">5500</cx:pt>
          <cx:pt idx="44152">1500</cx:pt>
          <cx:pt idx="44153">1600</cx:pt>
          <cx:pt idx="44154">0</cx:pt>
          <cx:pt idx="44155">0</cx:pt>
          <cx:pt idx="44156">0</cx:pt>
          <cx:pt idx="44157">0</cx:pt>
          <cx:pt idx="44158">900</cx:pt>
          <cx:pt idx="44159">2000</cx:pt>
          <cx:pt idx="44160">100</cx:pt>
          <cx:pt idx="44161">0</cx:pt>
          <cx:pt idx="44162">0</cx:pt>
          <cx:pt idx="44163">0</cx:pt>
          <cx:pt idx="44164">1800</cx:pt>
          <cx:pt idx="44165">2200</cx:pt>
          <cx:pt idx="44166">2100</cx:pt>
          <cx:pt idx="44167">4900</cx:pt>
          <cx:pt idx="44168">12000</cx:pt>
          <cx:pt idx="44169">4200</cx:pt>
          <cx:pt idx="44170">5900</cx:pt>
          <cx:pt idx="44171">4800</cx:pt>
          <cx:pt idx="44172">5000</cx:pt>
          <cx:pt idx="44173">4800</cx:pt>
          <cx:pt idx="44174">5000</cx:pt>
          <cx:pt idx="44175">5000</cx:pt>
          <cx:pt idx="44176">7500</cx:pt>
          <cx:pt idx="44177">7500</cx:pt>
          <cx:pt idx="44178">5600</cx:pt>
          <cx:pt idx="44179">7700</cx:pt>
          <cx:pt idx="44180">9100</cx:pt>
          <cx:pt idx="44181">7000</cx:pt>
          <cx:pt idx="44182">7300</cx:pt>
          <cx:pt idx="44183">5900</cx:pt>
          <cx:pt idx="44184">7000</cx:pt>
          <cx:pt idx="44185">7400</cx:pt>
          <cx:pt idx="44186">6600</cx:pt>
          <cx:pt idx="44187">6000</cx:pt>
          <cx:pt idx="44188">1600</cx:pt>
          <cx:pt idx="44189">3100</cx:pt>
          <cx:pt idx="44190">2900</cx:pt>
          <cx:pt idx="44191">1700</cx:pt>
          <cx:pt idx="44192">2600</cx:pt>
          <cx:pt idx="44193">2400</cx:pt>
          <cx:pt idx="44194">2900</cx:pt>
          <cx:pt idx="44195">2800</cx:pt>
          <cx:pt idx="44196">1900</cx:pt>
          <cx:pt idx="44197">2400</cx:pt>
          <cx:pt idx="44198">2200</cx:pt>
          <cx:pt idx="44199">1700</cx:pt>
          <cx:pt idx="44200">0</cx:pt>
          <cx:pt idx="44201">1000</cx:pt>
          <cx:pt idx="44202">1900</cx:pt>
          <cx:pt idx="44203">0</cx:pt>
          <cx:pt idx="44204">0</cx:pt>
          <cx:pt idx="44205">0</cx:pt>
          <cx:pt idx="44206">600</cx:pt>
          <cx:pt idx="44207">0</cx:pt>
          <cx:pt idx="44208">1700</cx:pt>
          <cx:pt idx="44209">6400</cx:pt>
          <cx:pt idx="44210">10000</cx:pt>
          <cx:pt idx="44211">13300</cx:pt>
          <cx:pt idx="44212">27400</cx:pt>
          <cx:pt idx="44213">22100</cx:pt>
          <cx:pt idx="44214">10900</cx:pt>
          <cx:pt idx="44215">5900</cx:pt>
          <cx:pt idx="44216">3700</cx:pt>
          <cx:pt idx="44217">3800</cx:pt>
          <cx:pt idx="44218">4100</cx:pt>
          <cx:pt idx="44219">3300</cx:pt>
          <cx:pt idx="44220">2400</cx:pt>
          <cx:pt idx="44221">3900</cx:pt>
          <cx:pt idx="44222">3000</cx:pt>
          <cx:pt idx="44223">4200</cx:pt>
          <cx:pt idx="44224">4900</cx:pt>
          <cx:pt idx="44225">3500</cx:pt>
          <cx:pt idx="44226">700</cx:pt>
          <cx:pt idx="44227">2400</cx:pt>
          <cx:pt idx="44228">4200</cx:pt>
          <cx:pt idx="44229">3100</cx:pt>
          <cx:pt idx="44230">1900</cx:pt>
          <cx:pt idx="44231">4200</cx:pt>
          <cx:pt idx="44232">200</cx:pt>
          <cx:pt idx="44233">200</cx:pt>
          <cx:pt idx="44234">0</cx:pt>
          <cx:pt idx="44235">0</cx:pt>
          <cx:pt idx="44236">100</cx:pt>
          <cx:pt idx="44237">0</cx:pt>
          <cx:pt idx="44238">400</cx:pt>
          <cx:pt idx="44239">100</cx:pt>
          <cx:pt idx="44240">800</cx:pt>
          <cx:pt idx="44241">1200</cx:pt>
          <cx:pt idx="44242">2100</cx:pt>
          <cx:pt idx="44243">2400</cx:pt>
          <cx:pt idx="44244">3200</cx:pt>
          <cx:pt idx="44245">3100</cx:pt>
          <cx:pt idx="44246">3600</cx:pt>
          <cx:pt idx="44247">8100</cx:pt>
          <cx:pt idx="44248">7700</cx:pt>
          <cx:pt idx="44249">8700</cx:pt>
          <cx:pt idx="44250">8300</cx:pt>
          <cx:pt idx="44251">7500</cx:pt>
          <cx:pt idx="44252">8400</cx:pt>
          <cx:pt idx="44253">3900</cx:pt>
          <cx:pt idx="44254">2600</cx:pt>
          <cx:pt idx="44255">4600</cx:pt>
          <cx:pt idx="44256">3300</cx:pt>
          <cx:pt idx="44257">2000</cx:pt>
          <cx:pt idx="44258">2300</cx:pt>
          <cx:pt idx="44259">1700</cx:pt>
          <cx:pt idx="44260">700</cx:pt>
          <cx:pt idx="44261">1000</cx:pt>
          <cx:pt idx="44262">1200</cx:pt>
          <cx:pt idx="44263">1000</cx:pt>
          <cx:pt idx="44264">1100</cx:pt>
          <cx:pt idx="44265">1100</cx:pt>
          <cx:pt idx="44266">1400</cx:pt>
          <cx:pt idx="44267">500</cx:pt>
          <cx:pt idx="44268">2300</cx:pt>
          <cx:pt idx="44269">1500</cx:pt>
          <cx:pt idx="44270">1800</cx:pt>
          <cx:pt idx="44271">2100</cx:pt>
          <cx:pt idx="44272">1300</cx:pt>
          <cx:pt idx="44273">3900</cx:pt>
          <cx:pt idx="44274">0</cx:pt>
          <cx:pt idx="44275">600</cx:pt>
          <cx:pt idx="44276">2100</cx:pt>
          <cx:pt idx="44277">1900</cx:pt>
          <cx:pt idx="44278">1700</cx:pt>
          <cx:pt idx="44279">2400</cx:pt>
          <cx:pt idx="44280">3300</cx:pt>
          <cx:pt idx="44281">3500</cx:pt>
          <cx:pt idx="44282">3600</cx:pt>
          <cx:pt idx="44283">3700</cx:pt>
          <cx:pt idx="44284">3700</cx:pt>
          <cx:pt idx="44285">3400</cx:pt>
          <cx:pt idx="44286">4600</cx:pt>
          <cx:pt idx="44287">3100</cx:pt>
          <cx:pt idx="44288">3000</cx:pt>
          <cx:pt idx="44289">2600</cx:pt>
          <cx:pt idx="44290">3300</cx:pt>
          <cx:pt idx="44291">3900</cx:pt>
          <cx:pt idx="44292">3700</cx:pt>
          <cx:pt idx="44293">3900</cx:pt>
          <cx:pt idx="44294">4400</cx:pt>
          <cx:pt idx="44295">4400</cx:pt>
          <cx:pt idx="44296">4000</cx:pt>
          <cx:pt idx="44297">4300</cx:pt>
          <cx:pt idx="44298">5500</cx:pt>
          <cx:pt idx="44299">400</cx:pt>
          <cx:pt idx="44300">500</cx:pt>
          <cx:pt idx="44301">1600</cx:pt>
          <cx:pt idx="44302">1400</cx:pt>
          <cx:pt idx="44303">4200</cx:pt>
          <cx:pt idx="44304">600</cx:pt>
          <cx:pt idx="44305">1900</cx:pt>
          <cx:pt idx="44306">2000</cx:pt>
          <cx:pt idx="44307">1500</cx:pt>
          <cx:pt idx="44308">1900</cx:pt>
          <cx:pt idx="44309">1100</cx:pt>
          <cx:pt idx="44310">1600</cx:pt>
          <cx:pt idx="44311">600</cx:pt>
          <cx:pt idx="44312">2000</cx:pt>
          <cx:pt idx="44313">3100</cx:pt>
          <cx:pt idx="44314">3200</cx:pt>
          <cx:pt idx="44315">2600</cx:pt>
          <cx:pt idx="44316">2800</cx:pt>
          <cx:pt idx="44317">2800</cx:pt>
          <cx:pt idx="44318">2700</cx:pt>
          <cx:pt idx="44319">3000</cx:pt>
          <cx:pt idx="44320">2900</cx:pt>
          <cx:pt idx="44321">3600</cx:pt>
          <cx:pt idx="44322">3700</cx:pt>
          <cx:pt idx="44323">4200</cx:pt>
          <cx:pt idx="44324">1900</cx:pt>
          <cx:pt idx="44325">9400</cx:pt>
          <cx:pt idx="44326">2100</cx:pt>
          <cx:pt idx="44327">5800</cx:pt>
          <cx:pt idx="44328">4100</cx:pt>
          <cx:pt idx="44329">4500</cx:pt>
          <cx:pt idx="44330">4200</cx:pt>
          <cx:pt idx="44331">4800</cx:pt>
          <cx:pt idx="44332">5600</cx:pt>
          <cx:pt idx="44333">5600</cx:pt>
          <cx:pt idx="44334">4100</cx:pt>
          <cx:pt idx="44335">2600</cx:pt>
          <cx:pt idx="44336">2600</cx:pt>
          <cx:pt idx="44337">2100</cx:pt>
          <cx:pt idx="44338">3800</cx:pt>
          <cx:pt idx="44339">900</cx:pt>
          <cx:pt idx="44340">1500</cx:pt>
          <cx:pt idx="44341">900</cx:pt>
          <cx:pt idx="44342">900</cx:pt>
          <cx:pt idx="44343">1000</cx:pt>
          <cx:pt idx="44344">1300</cx:pt>
          <cx:pt idx="44345">1200</cx:pt>
          <cx:pt idx="44346">1100</cx:pt>
          <cx:pt idx="44347">900</cx:pt>
          <cx:pt idx="44348">1000</cx:pt>
          <cx:pt idx="44349">1000</cx:pt>
          <cx:pt idx="44350">3200</cx:pt>
          <cx:pt idx="44351">3600</cx:pt>
          <cx:pt idx="44352">2100</cx:pt>
          <cx:pt idx="44353">1500</cx:pt>
          <cx:pt idx="44354">1300</cx:pt>
          <cx:pt idx="44355">1200</cx:pt>
          <cx:pt idx="44356">1800</cx:pt>
          <cx:pt idx="44357">2000</cx:pt>
          <cx:pt idx="44358">1800</cx:pt>
          <cx:pt idx="44359">4200</cx:pt>
          <cx:pt idx="44360">1300</cx:pt>
          <cx:pt idx="44361">4400</cx:pt>
          <cx:pt idx="44362">2600</cx:pt>
          <cx:pt idx="44363">3000</cx:pt>
          <cx:pt idx="44364">3200</cx:pt>
          <cx:pt idx="44365">3900</cx:pt>
          <cx:pt idx="44366">2700</cx:pt>
          <cx:pt idx="44367">2600</cx:pt>
          <cx:pt idx="44368">2600</cx:pt>
          <cx:pt idx="44369">1700</cx:pt>
          <cx:pt idx="44370">700</cx:pt>
          <cx:pt idx="44371">500</cx:pt>
          <cx:pt idx="44372">3500</cx:pt>
          <cx:pt idx="44373">3500</cx:pt>
          <cx:pt idx="44374">5300</cx:pt>
          <cx:pt idx="44375">3900</cx:pt>
          <cx:pt idx="44376">4000</cx:pt>
          <cx:pt idx="44377">3400</cx:pt>
          <cx:pt idx="44378">4100</cx:pt>
          <cx:pt idx="44379">3100</cx:pt>
          <cx:pt idx="44380">3400</cx:pt>
          <cx:pt idx="44381">2900</cx:pt>
          <cx:pt idx="44382">3600</cx:pt>
          <cx:pt idx="44383">3300</cx:pt>
          <cx:pt idx="44384">3200</cx:pt>
          <cx:pt idx="44385">1800</cx:pt>
          <cx:pt idx="44386">2600</cx:pt>
          <cx:pt idx="44387">2100</cx:pt>
          <cx:pt idx="44388">1500</cx:pt>
          <cx:pt idx="44389">1900</cx:pt>
          <cx:pt idx="44390">1900</cx:pt>
          <cx:pt idx="44391">1500</cx:pt>
          <cx:pt idx="44392">1200</cx:pt>
          <cx:pt idx="44393">700</cx:pt>
          <cx:pt idx="44394">400</cx:pt>
          <cx:pt idx="44395">1500</cx:pt>
          <cx:pt idx="44396">3600</cx:pt>
          <cx:pt idx="44397">4500</cx:pt>
          <cx:pt idx="44398">5100</cx:pt>
          <cx:pt idx="44399">4100</cx:pt>
          <cx:pt idx="44400">3900</cx:pt>
          <cx:pt idx="44401">3800</cx:pt>
          <cx:pt idx="44402">4500</cx:pt>
          <cx:pt idx="44403">3200</cx:pt>
          <cx:pt idx="44404">2600</cx:pt>
          <cx:pt idx="44405">1500</cx:pt>
          <cx:pt idx="44406">2000</cx:pt>
          <cx:pt idx="44407">1800</cx:pt>
          <cx:pt idx="44408">0</cx:pt>
          <cx:pt idx="44409">0</cx:pt>
          <cx:pt idx="44410">200</cx:pt>
          <cx:pt idx="44411">1200</cx:pt>
          <cx:pt idx="44412">2300</cx:pt>
          <cx:pt idx="44413">2300</cx:pt>
          <cx:pt idx="44414">3400</cx:pt>
          <cx:pt idx="44415">2200</cx:pt>
          <cx:pt idx="44416">2400</cx:pt>
          <cx:pt idx="44417">2500</cx:pt>
          <cx:pt idx="44418">2400</cx:pt>
          <cx:pt idx="44419">2600</cx:pt>
          <cx:pt idx="44420">2600</cx:pt>
          <cx:pt idx="44421">3300</cx:pt>
          <cx:pt idx="44422">2500</cx:pt>
          <cx:pt idx="44423">5400</cx:pt>
          <cx:pt idx="44424">5100</cx:pt>
          <cx:pt idx="44425">3400</cx:pt>
          <cx:pt idx="44426">3300</cx:pt>
          <cx:pt idx="44427">2600</cx:pt>
          <cx:pt idx="44428">2700</cx:pt>
          <cx:pt idx="44429">2800</cx:pt>
          <cx:pt idx="44430">2500</cx:pt>
          <cx:pt idx="44431">2600</cx:pt>
          <cx:pt idx="44432">1000</cx:pt>
          <cx:pt idx="44433">1600</cx:pt>
          <cx:pt idx="44434">1000</cx:pt>
          <cx:pt idx="44435">1300</cx:pt>
          <cx:pt idx="44436">1300</cx:pt>
          <cx:pt idx="44437">1400</cx:pt>
          <cx:pt idx="44438">800</cx:pt>
          <cx:pt idx="44439">800</cx:pt>
          <cx:pt idx="44440">1000</cx:pt>
          <cx:pt idx="44441">1900</cx:pt>
          <cx:pt idx="44442">1700</cx:pt>
          <cx:pt idx="44443">1800</cx:pt>
          <cx:pt idx="44444">1500</cx:pt>
          <cx:pt idx="44445">2500</cx:pt>
          <cx:pt idx="44446">2800</cx:pt>
          <cx:pt idx="44447">2700</cx:pt>
          <cx:pt idx="44448">3000</cx:pt>
          <cx:pt idx="44449">2200</cx:pt>
          <cx:pt idx="44450">3200</cx:pt>
          <cx:pt idx="44451">2300</cx:pt>
          <cx:pt idx="44452">2300</cx:pt>
          <cx:pt idx="44453">2500</cx:pt>
          <cx:pt idx="44454">1900</cx:pt>
          <cx:pt idx="44455">200</cx:pt>
          <cx:pt idx="44456">0</cx:pt>
          <cx:pt idx="44457">100</cx:pt>
          <cx:pt idx="44458">1900</cx:pt>
          <cx:pt idx="44459">2100</cx:pt>
          <cx:pt idx="44460">1900</cx:pt>
          <cx:pt idx="44461">2500</cx:pt>
          <cx:pt idx="44462">2200</cx:pt>
          <cx:pt idx="44463">2300</cx:pt>
          <cx:pt idx="44464">5200</cx:pt>
          <cx:pt idx="44465">2200</cx:pt>
          <cx:pt idx="44466">3000</cx:pt>
          <cx:pt idx="44467">2500</cx:pt>
          <cx:pt idx="44468">2100</cx:pt>
          <cx:pt idx="44469">2700</cx:pt>
          <cx:pt idx="44470">2200</cx:pt>
          <cx:pt idx="44471">2300</cx:pt>
          <cx:pt idx="44472">2100</cx:pt>
          <cx:pt idx="44473">2100</cx:pt>
          <cx:pt idx="44474">2200</cx:pt>
          <cx:pt idx="44475">1400</cx:pt>
          <cx:pt idx="44476">2600</cx:pt>
          <cx:pt idx="44477">1500</cx:pt>
          <cx:pt idx="44478">2000</cx:pt>
          <cx:pt idx="44479">1500</cx:pt>
          <cx:pt idx="44480">3000</cx:pt>
          <cx:pt idx="44481">2000</cx:pt>
          <cx:pt idx="44482">1400</cx:pt>
          <cx:pt idx="44483">1500</cx:pt>
          <cx:pt idx="44484">1500</cx:pt>
          <cx:pt idx="44485">1300</cx:pt>
          <cx:pt idx="44486">1500</cx:pt>
          <cx:pt idx="44487">1200</cx:pt>
          <cx:pt idx="44488">1200</cx:pt>
          <cx:pt idx="44489">1000</cx:pt>
          <cx:pt idx="44490">1400</cx:pt>
          <cx:pt idx="44491">2100</cx:pt>
          <cx:pt idx="44492">2000</cx:pt>
          <cx:pt idx="44493">2000</cx:pt>
          <cx:pt idx="44494">800</cx:pt>
          <cx:pt idx="44495">1500</cx:pt>
          <cx:pt idx="44496">1200</cx:pt>
          <cx:pt idx="44497">2900</cx:pt>
          <cx:pt idx="44498">3900</cx:pt>
          <cx:pt idx="44499">3000</cx:pt>
          <cx:pt idx="44500">3200</cx:pt>
          <cx:pt idx="44501">3800</cx:pt>
          <cx:pt idx="44502">4900</cx:pt>
          <cx:pt idx="44503">5100</cx:pt>
          <cx:pt idx="44504">5000</cx:pt>
          <cx:pt idx="44505">3900</cx:pt>
          <cx:pt idx="44506">1800</cx:pt>
          <cx:pt idx="44507">2300</cx:pt>
          <cx:pt idx="44508">2400</cx:pt>
          <cx:pt idx="44509">2300</cx:pt>
          <cx:pt idx="44510">2100</cx:pt>
          <cx:pt idx="44511">2000</cx:pt>
          <cx:pt idx="44512">2900</cx:pt>
          <cx:pt idx="44513">2700</cx:pt>
          <cx:pt idx="44514">3500</cx:pt>
          <cx:pt idx="44515">1800</cx:pt>
          <cx:pt idx="44516">3100</cx:pt>
          <cx:pt idx="44517">3200</cx:pt>
          <cx:pt idx="44518">4000</cx:pt>
          <cx:pt idx="44519">4200</cx:pt>
          <cx:pt idx="44520">2200</cx:pt>
          <cx:pt idx="44521">3700</cx:pt>
          <cx:pt idx="44522">3800</cx:pt>
          <cx:pt idx="44523">3900</cx:pt>
          <cx:pt idx="44524">4400</cx:pt>
          <cx:pt idx="44525">3800</cx:pt>
          <cx:pt idx="44526">3700</cx:pt>
          <cx:pt idx="44527">3300</cx:pt>
          <cx:pt idx="44528">3100</cx:pt>
          <cx:pt idx="44529">3800</cx:pt>
          <cx:pt idx="44530">2400</cx:pt>
          <cx:pt idx="44531">1500</cx:pt>
          <cx:pt idx="44532">1700</cx:pt>
          <cx:pt idx="44533">1800</cx:pt>
          <cx:pt idx="44534">1500</cx:pt>
          <cx:pt idx="44535">2000</cx:pt>
          <cx:pt idx="44536">1200</cx:pt>
          <cx:pt idx="44537">2300</cx:pt>
          <cx:pt idx="44538">1500</cx:pt>
          <cx:pt idx="44539">2000</cx:pt>
          <cx:pt idx="44540">1900</cx:pt>
          <cx:pt idx="44541">1800</cx:pt>
          <cx:pt idx="44542">5600</cx:pt>
          <cx:pt idx="44543">3400</cx:pt>
          <cx:pt idx="44544">4000</cx:pt>
          <cx:pt idx="44545">4800</cx:pt>
          <cx:pt idx="44546">4500</cx:pt>
          <cx:pt idx="44547">4500</cx:pt>
          <cx:pt idx="44548">4400</cx:pt>
          <cx:pt idx="44549">5600</cx:pt>
          <cx:pt idx="44550">5900</cx:pt>
          <cx:pt idx="44551">5500</cx:pt>
          <cx:pt idx="44552">5100</cx:pt>
          <cx:pt idx="44553">4700</cx:pt>
          <cx:pt idx="44554">1800</cx:pt>
          <cx:pt idx="44555">1500</cx:pt>
          <cx:pt idx="44556">4200</cx:pt>
          <cx:pt idx="44557">2900</cx:pt>
          <cx:pt idx="44558">3100</cx:pt>
          <cx:pt idx="44559">2200</cx:pt>
          <cx:pt idx="44560">3400</cx:pt>
          <cx:pt idx="44561">2700</cx:pt>
          <cx:pt idx="44562">3200</cx:pt>
          <cx:pt idx="44563">2600</cx:pt>
          <cx:pt idx="44564">2900</cx:pt>
          <cx:pt idx="44565">2800</cx:pt>
          <cx:pt idx="44566">3900</cx:pt>
          <cx:pt idx="44567">4300</cx:pt>
          <cx:pt idx="44568">9400</cx:pt>
          <cx:pt idx="44569">5200</cx:pt>
          <cx:pt idx="44570">5000</cx:pt>
          <cx:pt idx="44571">4000</cx:pt>
          <cx:pt idx="44572">3800</cx:pt>
          <cx:pt idx="44573">4300</cx:pt>
          <cx:pt idx="44574">4400</cx:pt>
          <cx:pt idx="44575">3800</cx:pt>
          <cx:pt idx="44576">3700</cx:pt>
          <cx:pt idx="44577">3600</cx:pt>
          <cx:pt idx="44578">3300</cx:pt>
          <cx:pt idx="44579">5800</cx:pt>
          <cx:pt idx="44580">3000</cx:pt>
          <cx:pt idx="44581">5100</cx:pt>
          <cx:pt idx="44582">4300</cx:pt>
          <cx:pt idx="44583">2700</cx:pt>
          <cx:pt idx="44584">2900</cx:pt>
          <cx:pt idx="44585">3400</cx:pt>
          <cx:pt idx="44586">2900</cx:pt>
          <cx:pt idx="44587">2100</cx:pt>
          <cx:pt idx="44588">2400</cx:pt>
          <cx:pt idx="44589">3400</cx:pt>
          <cx:pt idx="44590">3300</cx:pt>
          <cx:pt idx="44591">4000</cx:pt>
          <cx:pt idx="44592">2500</cx:pt>
          <cx:pt idx="44593">3800</cx:pt>
          <cx:pt idx="44594">5600</cx:pt>
          <cx:pt idx="44595">2800</cx:pt>
          <cx:pt idx="44596">3500</cx:pt>
          <cx:pt idx="44597">4500</cx:pt>
          <cx:pt idx="44598">3800</cx:pt>
          <cx:pt idx="44599">3800</cx:pt>
          <cx:pt idx="44600">3700</cx:pt>
          <cx:pt idx="44601">3900</cx:pt>
          <cx:pt idx="44602">5400</cx:pt>
          <cx:pt idx="44603">5000</cx:pt>
          <cx:pt idx="44604">5800</cx:pt>
          <cx:pt idx="44605">9000</cx:pt>
          <cx:pt idx="44606">4800</cx:pt>
          <cx:pt idx="44607">3700</cx:pt>
          <cx:pt idx="44608">3500</cx:pt>
          <cx:pt idx="44609">5300</cx:pt>
          <cx:pt idx="44610">2100</cx:pt>
          <cx:pt idx="44611">3500</cx:pt>
          <cx:pt idx="44612">3200</cx:pt>
          <cx:pt idx="44613">4000</cx:pt>
          <cx:pt idx="44614">7300</cx:pt>
          <cx:pt idx="44615">8700</cx:pt>
          <cx:pt idx="44616">7500</cx:pt>
          <cx:pt idx="44617">6600</cx:pt>
          <cx:pt idx="44618">8100</cx:pt>
          <cx:pt idx="44619">6800</cx:pt>
          <cx:pt idx="44620">3900</cx:pt>
          <cx:pt idx="44621">4100</cx:pt>
          <cx:pt idx="44622">6100</cx:pt>
          <cx:pt idx="44623">3800</cx:pt>
          <cx:pt idx="44624">3700</cx:pt>
          <cx:pt idx="44625">4000</cx:pt>
          <cx:pt idx="44626">3600</cx:pt>
          <cx:pt idx="44627">2500</cx:pt>
          <cx:pt idx="44628">3600</cx:pt>
          <cx:pt idx="44629">3900</cx:pt>
          <cx:pt idx="44630">4000</cx:pt>
          <cx:pt idx="44631">3700</cx:pt>
          <cx:pt idx="44632">3400</cx:pt>
          <cx:pt idx="44633">3700</cx:pt>
          <cx:pt idx="44634">3700</cx:pt>
          <cx:pt idx="44635">3600</cx:pt>
          <cx:pt idx="44636">3300</cx:pt>
          <cx:pt idx="44637">3600</cx:pt>
          <cx:pt idx="44638">7100</cx:pt>
          <cx:pt idx="44639">9000</cx:pt>
          <cx:pt idx="44640">6900</cx:pt>
          <cx:pt idx="44641">7200</cx:pt>
          <cx:pt idx="44642">7500</cx:pt>
          <cx:pt idx="44643">7700</cx:pt>
          <cx:pt idx="44644">7600</cx:pt>
          <cx:pt idx="44645">9000</cx:pt>
          <cx:pt idx="44646">9800</cx:pt>
          <cx:pt idx="44647">9000</cx:pt>
          <cx:pt idx="44648">8800</cx:pt>
          <cx:pt idx="44649">7600</cx:pt>
          <cx:pt idx="44650">0</cx:pt>
          <cx:pt idx="44651">700</cx:pt>
          <cx:pt idx="44652">100</cx:pt>
          <cx:pt idx="44653">0</cx:pt>
          <cx:pt idx="44654">0</cx:pt>
          <cx:pt idx="44655">0</cx:pt>
          <cx:pt idx="44656">100</cx:pt>
          <cx:pt idx="44657">0</cx:pt>
          <cx:pt idx="44658">0</cx:pt>
          <cx:pt idx="44659">0</cx:pt>
          <cx:pt idx="44660">100</cx:pt>
          <cx:pt idx="44661">0</cx:pt>
          <cx:pt idx="44662">7800</cx:pt>
          <cx:pt idx="44663">11400</cx:pt>
          <cx:pt idx="44664">16000</cx:pt>
          <cx:pt idx="44665">13400</cx:pt>
          <cx:pt idx="44666">8400</cx:pt>
          <cx:pt idx="44667">5600</cx:pt>
          <cx:pt idx="44668">5900</cx:pt>
          <cx:pt idx="44669">6300</cx:pt>
          <cx:pt idx="44670">7200</cx:pt>
          <cx:pt idx="44671">7000</cx:pt>
          <cx:pt idx="44672">6400</cx:pt>
          <cx:pt idx="44673">6400</cx:pt>
          <cx:pt idx="44674">2500</cx:pt>
          <cx:pt idx="44675">1500</cx:pt>
          <cx:pt idx="44676">3500</cx:pt>
          <cx:pt idx="44677">2900</cx:pt>
          <cx:pt idx="44678">2100</cx:pt>
          <cx:pt idx="44679">2000</cx:pt>
          <cx:pt idx="44680">2300</cx:pt>
          <cx:pt idx="44681">2200</cx:pt>
          <cx:pt idx="44682">2800</cx:pt>
          <cx:pt idx="44683">2600</cx:pt>
          <cx:pt idx="44684">2400</cx:pt>
          <cx:pt idx="44685">2400</cx:pt>
          <cx:pt idx="44686">2200</cx:pt>
          <cx:pt idx="44687">3900</cx:pt>
          <cx:pt idx="44688">3900</cx:pt>
          <cx:pt idx="44689">3100</cx:pt>
          <cx:pt idx="44690">3400</cx:pt>
          <cx:pt idx="44691">3500</cx:pt>
          <cx:pt idx="44692">3000</cx:pt>
          <cx:pt idx="44693">5300</cx:pt>
          <cx:pt idx="44694">3000</cx:pt>
          <cx:pt idx="44695">1300</cx:pt>
          <cx:pt idx="44696">3000</cx:pt>
          <cx:pt idx="44697">2600</cx:pt>
          <cx:pt idx="44698">900</cx:pt>
          <cx:pt idx="44699">900</cx:pt>
          <cx:pt idx="44700">100</cx:pt>
          <cx:pt idx="44701">1400</cx:pt>
          <cx:pt idx="44702">2500</cx:pt>
          <cx:pt idx="44703">1400</cx:pt>
          <cx:pt idx="44704">1400</cx:pt>
          <cx:pt idx="44705">900</cx:pt>
          <cx:pt idx="44706">1100</cx:pt>
          <cx:pt idx="44707">1300</cx:pt>
          <cx:pt idx="44708">800</cx:pt>
          <cx:pt idx="44709">1300</cx:pt>
          <cx:pt idx="44710">1800</cx:pt>
          <cx:pt idx="44711">2200</cx:pt>
          <cx:pt idx="44712">1900</cx:pt>
          <cx:pt idx="44713">1800</cx:pt>
          <cx:pt idx="44714">1600</cx:pt>
          <cx:pt idx="44715">1300</cx:pt>
          <cx:pt idx="44716">1500</cx:pt>
          <cx:pt idx="44717">1300</cx:pt>
          <cx:pt idx="44718">1000</cx:pt>
          <cx:pt idx="44719">1900</cx:pt>
          <cx:pt idx="44720">1600</cx:pt>
          <cx:pt idx="44721">1500</cx:pt>
          <cx:pt idx="44722">2100</cx:pt>
          <cx:pt idx="44723">2200</cx:pt>
          <cx:pt idx="44724">1500</cx:pt>
          <cx:pt idx="44725">2400</cx:pt>
          <cx:pt idx="44726">2300</cx:pt>
          <cx:pt idx="44727">1500</cx:pt>
          <cx:pt idx="44728">2500</cx:pt>
          <cx:pt idx="44729">2100</cx:pt>
          <cx:pt idx="44730">1100</cx:pt>
          <cx:pt idx="44731">1800</cx:pt>
          <cx:pt idx="44732">2600</cx:pt>
          <cx:pt idx="44733">2200</cx:pt>
          <cx:pt idx="44734">2500</cx:pt>
          <cx:pt idx="44735">1400</cx:pt>
          <cx:pt idx="44736">1500</cx:pt>
          <cx:pt idx="44737">1300</cx:pt>
          <cx:pt idx="44738">1500</cx:pt>
          <cx:pt idx="44739">200</cx:pt>
          <cx:pt idx="44740">1100</cx:pt>
          <cx:pt idx="44741">1300</cx:pt>
          <cx:pt idx="44742">1700</cx:pt>
          <cx:pt idx="44743">1300</cx:pt>
          <cx:pt idx="44744">1300</cx:pt>
          <cx:pt idx="44745">1700</cx:pt>
          <cx:pt idx="44746">9100</cx:pt>
          <cx:pt idx="44747">9800</cx:pt>
          <cx:pt idx="44748">7300</cx:pt>
          <cx:pt idx="44749">10000</cx:pt>
          <cx:pt idx="44750">9200</cx:pt>
          <cx:pt idx="44751">9300</cx:pt>
          <cx:pt idx="44752">7200</cx:pt>
          <cx:pt idx="44753">8600</cx:pt>
          <cx:pt idx="44754">7000</cx:pt>
          <cx:pt idx="44755">4600</cx:pt>
          <cx:pt idx="44756">4300</cx:pt>
          <cx:pt idx="44757">4000</cx:pt>
          <cx:pt idx="44758">3200</cx:pt>
          <cx:pt idx="44759">1800</cx:pt>
          <cx:pt idx="44760">6400</cx:pt>
          <cx:pt idx="44761">3500</cx:pt>
          <cx:pt idx="44762">2500</cx:pt>
          <cx:pt idx="44763">3200</cx:pt>
          <cx:pt idx="44764">3300</cx:pt>
          <cx:pt idx="44765">4200</cx:pt>
          <cx:pt idx="44766">4400</cx:pt>
          <cx:pt idx="44767">3500</cx:pt>
          <cx:pt idx="44768">2500</cx:pt>
          <cx:pt idx="44769">2200</cx:pt>
          <cx:pt idx="44770">7300</cx:pt>
          <cx:pt idx="44771">2200</cx:pt>
          <cx:pt idx="44772">2200</cx:pt>
          <cx:pt idx="44773">1100</cx:pt>
          <cx:pt idx="44774">500</cx:pt>
          <cx:pt idx="44775">1100</cx:pt>
          <cx:pt idx="44776">1000</cx:pt>
          <cx:pt idx="44777">1200</cx:pt>
          <cx:pt idx="44778">900</cx:pt>
          <cx:pt idx="44779">800</cx:pt>
          <cx:pt idx="44780">1100</cx:pt>
          <cx:pt idx="44781">2600</cx:pt>
          <cx:pt idx="44782">1900</cx:pt>
          <cx:pt idx="44783">1900</cx:pt>
          <cx:pt idx="44784">2300</cx:pt>
          <cx:pt idx="44785">1300</cx:pt>
          <cx:pt idx="44786">2000</cx:pt>
          <cx:pt idx="44787">1200</cx:pt>
          <cx:pt idx="44788">1700</cx:pt>
          <cx:pt idx="44789">1400</cx:pt>
          <cx:pt idx="44790">1700</cx:pt>
          <cx:pt idx="44791">1500</cx:pt>
          <cx:pt idx="44792">1800</cx:pt>
          <cx:pt idx="44793">2100</cx:pt>
          <cx:pt idx="44794">20700</cx:pt>
          <cx:pt idx="44795">26800</cx:pt>
          <cx:pt idx="44796">5800</cx:pt>
          <cx:pt idx="44797">6300</cx:pt>
          <cx:pt idx="44798">2400</cx:pt>
          <cx:pt idx="44799">4300</cx:pt>
          <cx:pt idx="44800">8200</cx:pt>
          <cx:pt idx="44801">4200</cx:pt>
          <cx:pt idx="44802">5600</cx:pt>
          <cx:pt idx="44803">6500</cx:pt>
          <cx:pt idx="44804">8900</cx:pt>
          <cx:pt idx="44805">1900</cx:pt>
          <cx:pt idx="44806">800</cx:pt>
          <cx:pt idx="44807">800</cx:pt>
          <cx:pt idx="44808">100</cx:pt>
          <cx:pt idx="44809">200</cx:pt>
          <cx:pt idx="44810">1600</cx:pt>
          <cx:pt idx="44811">1900</cx:pt>
          <cx:pt idx="44812">2100</cx:pt>
          <cx:pt idx="44813">1500</cx:pt>
          <cx:pt idx="44814">1800</cx:pt>
          <cx:pt idx="44815">1300</cx:pt>
          <cx:pt idx="44816">1200</cx:pt>
          <cx:pt idx="44817">1900</cx:pt>
          <cx:pt idx="44818">1100</cx:pt>
          <cx:pt idx="44819">1900</cx:pt>
          <cx:pt idx="44820">1600</cx:pt>
          <cx:pt idx="44821">1600</cx:pt>
          <cx:pt idx="44822">2100</cx:pt>
          <cx:pt idx="44823">2700</cx:pt>
          <cx:pt idx="44824">2400</cx:pt>
          <cx:pt idx="44825">1900</cx:pt>
          <cx:pt idx="44826">2100</cx:pt>
          <cx:pt idx="44827">1700</cx:pt>
          <cx:pt idx="44828">7400</cx:pt>
          <cx:pt idx="44829">7600</cx:pt>
          <cx:pt idx="44830">6000</cx:pt>
          <cx:pt idx="44831">7600</cx:pt>
          <cx:pt idx="44832">8200</cx:pt>
          <cx:pt idx="44833">3900</cx:pt>
          <cx:pt idx="44834">6700</cx:pt>
          <cx:pt idx="44835">6400</cx:pt>
          <cx:pt idx="44836">5900</cx:pt>
          <cx:pt idx="44837">4900</cx:pt>
          <cx:pt idx="44838">4600</cx:pt>
          <cx:pt idx="44839">5100</cx:pt>
          <cx:pt idx="44840">700</cx:pt>
          <cx:pt idx="44841">800</cx:pt>
          <cx:pt idx="44842">700</cx:pt>
          <cx:pt idx="44843">900</cx:pt>
          <cx:pt idx="44844">700</cx:pt>
          <cx:pt idx="44845">600</cx:pt>
          <cx:pt idx="44846">800</cx:pt>
          <cx:pt idx="44847">500</cx:pt>
          <cx:pt idx="44848">1000</cx:pt>
          <cx:pt idx="44849">700</cx:pt>
          <cx:pt idx="44850">700</cx:pt>
          <cx:pt idx="44851">700</cx:pt>
          <cx:pt idx="44852">2300</cx:pt>
          <cx:pt idx="44853">7400</cx:pt>
          <cx:pt idx="44854">5100</cx:pt>
          <cx:pt idx="44855">21300</cx:pt>
          <cx:pt idx="44856">9800</cx:pt>
          <cx:pt idx="44857">17400</cx:pt>
          <cx:pt idx="44858">14700</cx:pt>
          <cx:pt idx="44859">27100</cx:pt>
          <cx:pt idx="44860">22600</cx:pt>
          <cx:pt idx="44861">5700</cx:pt>
          <cx:pt idx="44862">2000</cx:pt>
          <cx:pt idx="44863">2000</cx:pt>
          <cx:pt idx="44864">2800</cx:pt>
          <cx:pt idx="44865">3400</cx:pt>
          <cx:pt idx="44866">3200</cx:pt>
          <cx:pt idx="44867">3100</cx:pt>
          <cx:pt idx="44868">4000</cx:pt>
          <cx:pt idx="44869">2500</cx:pt>
          <cx:pt idx="44870">3300</cx:pt>
          <cx:pt idx="44871">3400</cx:pt>
          <cx:pt idx="44872">3200</cx:pt>
          <cx:pt idx="44873">3900</cx:pt>
          <cx:pt idx="44874">13400</cx:pt>
          <cx:pt idx="44875">2900</cx:pt>
          <cx:pt idx="44876">3900</cx:pt>
          <cx:pt idx="44877">2900</cx:pt>
          <cx:pt idx="44878">2700</cx:pt>
          <cx:pt idx="44879">4600</cx:pt>
          <cx:pt idx="44880">4100</cx:pt>
          <cx:pt idx="44881">5100</cx:pt>
          <cx:pt idx="44882">4500</cx:pt>
          <cx:pt idx="44883">3300</cx:pt>
          <cx:pt idx="44884">4700</cx:pt>
          <cx:pt idx="44885">4700</cx:pt>
          <cx:pt idx="44886">3300</cx:pt>
          <cx:pt idx="44887">3000</cx:pt>
          <cx:pt idx="44888">2800</cx:pt>
          <cx:pt idx="44889">3500</cx:pt>
          <cx:pt idx="44890">3200</cx:pt>
          <cx:pt idx="44891">4400</cx:pt>
          <cx:pt idx="44892">4200</cx:pt>
          <cx:pt idx="44893">3100</cx:pt>
          <cx:pt idx="44894">4200</cx:pt>
          <cx:pt idx="44895">3500</cx:pt>
          <cx:pt idx="44896">3500</cx:pt>
          <cx:pt idx="44897">4000</cx:pt>
          <cx:pt idx="44898">3400</cx:pt>
          <cx:pt idx="44899">3700</cx:pt>
          <cx:pt idx="44900">3600</cx:pt>
          <cx:pt idx="44901">4400</cx:pt>
          <cx:pt idx="44902">2400</cx:pt>
          <cx:pt idx="44903">3900</cx:pt>
          <cx:pt idx="44904">4900</cx:pt>
          <cx:pt idx="44905">3600</cx:pt>
          <cx:pt idx="44906">2700</cx:pt>
          <cx:pt idx="44907">3700</cx:pt>
          <cx:pt idx="44908">3800</cx:pt>
          <cx:pt idx="44909">4100</cx:pt>
          <cx:pt idx="44910">3300</cx:pt>
          <cx:pt idx="44911">3600</cx:pt>
          <cx:pt idx="44912">1900</cx:pt>
          <cx:pt idx="44913">5900</cx:pt>
          <cx:pt idx="44914">1600</cx:pt>
          <cx:pt idx="44915">1700</cx:pt>
          <cx:pt idx="44916">2600</cx:pt>
          <cx:pt idx="44917">400</cx:pt>
          <cx:pt idx="44918">1400</cx:pt>
          <cx:pt idx="44919">1400</cx:pt>
          <cx:pt idx="44920">1400</cx:pt>
          <cx:pt idx="44921">1200</cx:pt>
          <cx:pt idx="44922">1000</cx:pt>
          <cx:pt idx="44923">800</cx:pt>
          <cx:pt idx="44924">4600</cx:pt>
          <cx:pt idx="44925">3600</cx:pt>
          <cx:pt idx="44926">4700</cx:pt>
          <cx:pt idx="44927">5100</cx:pt>
          <cx:pt idx="44928">5400</cx:pt>
          <cx:pt idx="44929">4500</cx:pt>
          <cx:pt idx="44930">5500</cx:pt>
          <cx:pt idx="44931">5500</cx:pt>
          <cx:pt idx="44932">6000</cx:pt>
          <cx:pt idx="44933">200</cx:pt>
          <cx:pt idx="44934">0</cx:pt>
          <cx:pt idx="44935">400</cx:pt>
          <cx:pt idx="44936">1700</cx:pt>
          <cx:pt idx="44937">2600</cx:pt>
          <cx:pt idx="44938">700</cx:pt>
          <cx:pt idx="44939">1400</cx:pt>
          <cx:pt idx="44940">800</cx:pt>
          <cx:pt idx="44941">1000</cx:pt>
          <cx:pt idx="44942">1100</cx:pt>
          <cx:pt idx="44943">500</cx:pt>
          <cx:pt idx="44944">1000</cx:pt>
          <cx:pt idx="44945">1000</cx:pt>
          <cx:pt idx="44946">1100</cx:pt>
          <cx:pt idx="44947">1200</cx:pt>
          <cx:pt idx="44948">1100</cx:pt>
          <cx:pt idx="44949">1100</cx:pt>
          <cx:pt idx="44950">2600</cx:pt>
          <cx:pt idx="44951">2800</cx:pt>
          <cx:pt idx="44952">2100</cx:pt>
          <cx:pt idx="44953">2900</cx:pt>
          <cx:pt idx="44954">2900</cx:pt>
          <cx:pt idx="44955">2700</cx:pt>
          <cx:pt idx="44956">3500</cx:pt>
          <cx:pt idx="44957">2400</cx:pt>
          <cx:pt idx="44958">2100</cx:pt>
          <cx:pt idx="44959">2900</cx:pt>
          <cx:pt idx="44960">2900</cx:pt>
          <cx:pt idx="44961">2500</cx:pt>
          <cx:pt idx="44962">4200</cx:pt>
          <cx:pt idx="44963">4200</cx:pt>
          <cx:pt idx="44964">5300</cx:pt>
          <cx:pt idx="44965">3100</cx:pt>
          <cx:pt idx="44966">2500</cx:pt>
          <cx:pt idx="44967">5500</cx:pt>
          <cx:pt idx="44968">4100</cx:pt>
          <cx:pt idx="44969">3300</cx:pt>
          <cx:pt idx="44970">3600</cx:pt>
          <cx:pt idx="44971">3800</cx:pt>
          <cx:pt idx="44972">4200</cx:pt>
          <cx:pt idx="44973">4000</cx:pt>
          <cx:pt idx="44974">2700</cx:pt>
          <cx:pt idx="44975">2500</cx:pt>
          <cx:pt idx="44976">3800</cx:pt>
          <cx:pt idx="44977">2500</cx:pt>
          <cx:pt idx="44978">2000</cx:pt>
          <cx:pt idx="44979">1200</cx:pt>
          <cx:pt idx="44980">3600</cx:pt>
          <cx:pt idx="44981">2900</cx:pt>
          <cx:pt idx="44982">2700</cx:pt>
          <cx:pt idx="44983">3200</cx:pt>
          <cx:pt idx="44984">2700</cx:pt>
          <cx:pt idx="44985">2700</cx:pt>
          <cx:pt idx="44986">1500</cx:pt>
          <cx:pt idx="44987">900</cx:pt>
          <cx:pt idx="44988">900</cx:pt>
          <cx:pt idx="44989">1300</cx:pt>
          <cx:pt idx="44990">900</cx:pt>
          <cx:pt idx="44991">900</cx:pt>
          <cx:pt idx="44992">1300</cx:pt>
          <cx:pt idx="44993">1000</cx:pt>
          <cx:pt idx="44994">1500</cx:pt>
          <cx:pt idx="44995">1200</cx:pt>
          <cx:pt idx="44996">1200</cx:pt>
          <cx:pt idx="44997">1100</cx:pt>
          <cx:pt idx="44998">1300</cx:pt>
          <cx:pt idx="44999">1400</cx:pt>
          <cx:pt idx="45000">1800</cx:pt>
          <cx:pt idx="45001">1700</cx:pt>
          <cx:pt idx="45002">2000</cx:pt>
          <cx:pt idx="45003">2500</cx:pt>
          <cx:pt idx="45004">2200</cx:pt>
          <cx:pt idx="45005">900</cx:pt>
          <cx:pt idx="45006">1300</cx:pt>
          <cx:pt idx="45007">2200</cx:pt>
          <cx:pt idx="45008">1600</cx:pt>
          <cx:pt idx="45009">1200</cx:pt>
          <cx:pt idx="45010">5400</cx:pt>
          <cx:pt idx="45011">5600</cx:pt>
          <cx:pt idx="45012">4700</cx:pt>
          <cx:pt idx="45013">6200</cx:pt>
          <cx:pt idx="45014">6200</cx:pt>
          <cx:pt idx="45015">4800</cx:pt>
          <cx:pt idx="45016">5300</cx:pt>
          <cx:pt idx="45017">7000</cx:pt>
          <cx:pt idx="45018">5600</cx:pt>
          <cx:pt idx="45019">5800</cx:pt>
          <cx:pt idx="45020">5800</cx:pt>
          <cx:pt idx="45021">5000</cx:pt>
          <cx:pt idx="45022">4400</cx:pt>
          <cx:pt idx="45023">2600</cx:pt>
          <cx:pt idx="45024">3700</cx:pt>
          <cx:pt idx="45025">4200</cx:pt>
          <cx:pt idx="45026">2200</cx:pt>
          <cx:pt idx="45027">200</cx:pt>
          <cx:pt idx="45028">0</cx:pt>
          <cx:pt idx="45029">0</cx:pt>
          <cx:pt idx="45030">300</cx:pt>
          <cx:pt idx="45031">1300</cx:pt>
          <cx:pt idx="45032">1200</cx:pt>
          <cx:pt idx="45033">1000</cx:pt>
          <cx:pt idx="45034">1000</cx:pt>
          <cx:pt idx="45035">1100</cx:pt>
          <cx:pt idx="45036">3400</cx:pt>
          <cx:pt idx="45037">4100</cx:pt>
          <cx:pt idx="45038">3800</cx:pt>
          <cx:pt idx="45039">4100</cx:pt>
          <cx:pt idx="45040">5000</cx:pt>
          <cx:pt idx="45041">4500</cx:pt>
          <cx:pt idx="45042">4500</cx:pt>
          <cx:pt idx="45043">2400</cx:pt>
          <cx:pt idx="45044">3500</cx:pt>
          <cx:pt idx="45045">4500</cx:pt>
          <cx:pt idx="45046">6600</cx:pt>
          <cx:pt idx="45047">3600</cx:pt>
          <cx:pt idx="45048">800</cx:pt>
          <cx:pt idx="45049">1100</cx:pt>
          <cx:pt idx="45050">700</cx:pt>
          <cx:pt idx="45051">1000</cx:pt>
          <cx:pt idx="45052">800</cx:pt>
          <cx:pt idx="45053">1100</cx:pt>
          <cx:pt idx="45054">1100</cx:pt>
          <cx:pt idx="45055">1300</cx:pt>
          <cx:pt idx="45056">400</cx:pt>
          <cx:pt idx="45057">1000</cx:pt>
          <cx:pt idx="45058">4700</cx:pt>
          <cx:pt idx="45059">800</cx:pt>
          <cx:pt idx="45060">1500</cx:pt>
          <cx:pt idx="45061">1400</cx:pt>
          <cx:pt idx="45062">1400</cx:pt>
          <cx:pt idx="45063">1500</cx:pt>
          <cx:pt idx="45064">1400</cx:pt>
          <cx:pt idx="45065">1400</cx:pt>
          <cx:pt idx="45066">2100</cx:pt>
          <cx:pt idx="45067">1200</cx:pt>
          <cx:pt idx="45068">1300</cx:pt>
          <cx:pt idx="45069">1300</cx:pt>
          <cx:pt idx="45070">1200</cx:pt>
          <cx:pt idx="45071">1300</cx:pt>
          <cx:pt idx="45072">6200</cx:pt>
          <cx:pt idx="45073">5500</cx:pt>
          <cx:pt idx="45074">5400</cx:pt>
          <cx:pt idx="45075">5400</cx:pt>
          <cx:pt idx="45076">5800</cx:pt>
          <cx:pt idx="45077">4800</cx:pt>
          <cx:pt idx="45078">5300</cx:pt>
          <cx:pt idx="45079">4400</cx:pt>
          <cx:pt idx="45080">4400</cx:pt>
          <cx:pt idx="45081">4600</cx:pt>
          <cx:pt idx="45082">4800</cx:pt>
          <cx:pt idx="45083">4400</cx:pt>
          <cx:pt idx="45084">5600</cx:pt>
          <cx:pt idx="45085">6300</cx:pt>
          <cx:pt idx="45086">5900</cx:pt>
          <cx:pt idx="45087">5700</cx:pt>
          <cx:pt idx="45088">7000</cx:pt>
          <cx:pt idx="45089">6100</cx:pt>
          <cx:pt idx="45090">3800</cx:pt>
          <cx:pt idx="45091">6400</cx:pt>
          <cx:pt idx="45092">4100</cx:pt>
          <cx:pt idx="45093">5100</cx:pt>
          <cx:pt idx="45094">4400</cx:pt>
          <cx:pt idx="45095">5100</cx:pt>
          <cx:pt idx="45096">7400</cx:pt>
          <cx:pt idx="45097">8500</cx:pt>
          <cx:pt idx="45098">5500</cx:pt>
          <cx:pt idx="45099">8500</cx:pt>
          <cx:pt idx="45100">9000</cx:pt>
          <cx:pt idx="45101">9400</cx:pt>
          <cx:pt idx="45102">8400</cx:pt>
          <cx:pt idx="45103">9600</cx:pt>
          <cx:pt idx="45104">7900</cx:pt>
          <cx:pt idx="45105">8200</cx:pt>
          <cx:pt idx="45106">6300</cx:pt>
          <cx:pt idx="45107">5400</cx:pt>
          <cx:pt idx="45108">2500</cx:pt>
          <cx:pt idx="45109">3100</cx:pt>
          <cx:pt idx="45110">2400</cx:pt>
          <cx:pt idx="45111">3300</cx:pt>
          <cx:pt idx="45112">1800</cx:pt>
          <cx:pt idx="45113">2500</cx:pt>
          <cx:pt idx="45114">2500</cx:pt>
          <cx:pt idx="45115">2100</cx:pt>
          <cx:pt idx="45116">2100</cx:pt>
          <cx:pt idx="45117">1900</cx:pt>
          <cx:pt idx="45118">2100</cx:pt>
          <cx:pt idx="45119">2400</cx:pt>
          <cx:pt idx="45120">4100</cx:pt>
          <cx:pt idx="45121">8800</cx:pt>
          <cx:pt idx="45122">3000</cx:pt>
          <cx:pt idx="45123">5000</cx:pt>
          <cx:pt idx="45124">4500</cx:pt>
          <cx:pt idx="45125">3000</cx:pt>
          <cx:pt idx="45126">3900</cx:pt>
          <cx:pt idx="45127">3900</cx:pt>
          <cx:pt idx="45128">3800</cx:pt>
          <cx:pt idx="45129">2600</cx:pt>
          <cx:pt idx="45130">2500</cx:pt>
          <cx:pt idx="45131">2000</cx:pt>
          <cx:pt idx="45132">1400</cx:pt>
          <cx:pt idx="45133">1600</cx:pt>
          <cx:pt idx="45134">1300</cx:pt>
          <cx:pt idx="45135">1700</cx:pt>
          <cx:pt idx="45136">1900</cx:pt>
          <cx:pt idx="45137">1000</cx:pt>
          <cx:pt idx="45138">1200</cx:pt>
          <cx:pt idx="45139">1000</cx:pt>
          <cx:pt idx="45140">900</cx:pt>
          <cx:pt idx="45141">1000</cx:pt>
          <cx:pt idx="45142">1000</cx:pt>
          <cx:pt idx="45143">1000</cx:pt>
          <cx:pt idx="45144">8500</cx:pt>
          <cx:pt idx="45145">600</cx:pt>
          <cx:pt idx="45146">4700</cx:pt>
          <cx:pt idx="45147">4300</cx:pt>
          <cx:pt idx="45148">4300</cx:pt>
          <cx:pt idx="45149">3600</cx:pt>
          <cx:pt idx="45150">3700</cx:pt>
          <cx:pt idx="45151">3900</cx:pt>
          <cx:pt idx="45152">4000</cx:pt>
          <cx:pt idx="45153">4200</cx:pt>
          <cx:pt idx="45154">3600</cx:pt>
          <cx:pt idx="45155">3400</cx:pt>
          <cx:pt idx="45156">2800</cx:pt>
          <cx:pt idx="45157">3800</cx:pt>
          <cx:pt idx="45158">3700</cx:pt>
          <cx:pt idx="45159">2200</cx:pt>
          <cx:pt idx="45160">2200</cx:pt>
          <cx:pt idx="45161">2200</cx:pt>
          <cx:pt idx="45162">2100</cx:pt>
          <cx:pt idx="45163">6800</cx:pt>
          <cx:pt idx="45164">4600</cx:pt>
          <cx:pt idx="45165">4500</cx:pt>
          <cx:pt idx="45166">4400</cx:pt>
          <cx:pt idx="45167">3700</cx:pt>
          <cx:pt idx="45168">8900</cx:pt>
          <cx:pt idx="45169">2800</cx:pt>
          <cx:pt idx="45170">2900</cx:pt>
          <cx:pt idx="45171">2400</cx:pt>
          <cx:pt idx="45172">2900</cx:pt>
          <cx:pt idx="45173">2300</cx:pt>
          <cx:pt idx="45174">2200</cx:pt>
          <cx:pt idx="45175">1800</cx:pt>
          <cx:pt idx="45176">2300</cx:pt>
          <cx:pt idx="45177">2300</cx:pt>
          <cx:pt idx="45178">2300</cx:pt>
          <cx:pt idx="45179">2200</cx:pt>
          <cx:pt idx="45180">1700</cx:pt>
          <cx:pt idx="45181">4600</cx:pt>
          <cx:pt idx="45182">17100</cx:pt>
          <cx:pt idx="45183">2100</cx:pt>
          <cx:pt idx="45184">2000</cx:pt>
          <cx:pt idx="45185">1200</cx:pt>
          <cx:pt idx="45186">1900</cx:pt>
          <cx:pt idx="45187">5500</cx:pt>
          <cx:pt idx="45188">6200</cx:pt>
          <cx:pt idx="45189">3900</cx:pt>
          <cx:pt idx="45190">5500</cx:pt>
          <cx:pt idx="45191">6000</cx:pt>
          <cx:pt idx="45192">6100</cx:pt>
          <cx:pt idx="45193">6000</cx:pt>
          <cx:pt idx="45194">5200</cx:pt>
          <cx:pt idx="45195">7100</cx:pt>
          <cx:pt idx="45196">5700</cx:pt>
          <cx:pt idx="45197">6300</cx:pt>
          <cx:pt idx="45198">5100</cx:pt>
          <cx:pt idx="45199">11000</cx:pt>
          <cx:pt idx="45200">6600</cx:pt>
          <cx:pt idx="45201">3300</cx:pt>
          <cx:pt idx="45202">3000</cx:pt>
          <cx:pt idx="45203">3700</cx:pt>
          <cx:pt idx="45204">3300</cx:pt>
          <cx:pt idx="45205">4000</cx:pt>
          <cx:pt idx="45206">3400</cx:pt>
          <cx:pt idx="45207">3000</cx:pt>
          <cx:pt idx="45208">3200</cx:pt>
          <cx:pt idx="45209">3200</cx:pt>
          <cx:pt idx="45210">3000</cx:pt>
          <cx:pt idx="45211">1400</cx:pt>
          <cx:pt idx="45212">1400</cx:pt>
          <cx:pt idx="45213">1700</cx:pt>
          <cx:pt idx="45214">1500</cx:pt>
          <cx:pt idx="45215">1000</cx:pt>
          <cx:pt idx="45216">1700</cx:pt>
          <cx:pt idx="45217">2600</cx:pt>
          <cx:pt idx="45218">2900</cx:pt>
          <cx:pt idx="45219">1300</cx:pt>
          <cx:pt idx="45220">2200</cx:pt>
          <cx:pt idx="45221">2900</cx:pt>
          <cx:pt idx="45222">3500</cx:pt>
          <cx:pt idx="45223">500</cx:pt>
          <cx:pt idx="45224">400</cx:pt>
          <cx:pt idx="45225">500</cx:pt>
          <cx:pt idx="45226">500</cx:pt>
          <cx:pt idx="45227">400</cx:pt>
          <cx:pt idx="45228">400</cx:pt>
          <cx:pt idx="45229">500</cx:pt>
          <cx:pt idx="45230">300</cx:pt>
          <cx:pt idx="45231">500</cx:pt>
          <cx:pt idx="45232">500</cx:pt>
          <cx:pt idx="45233">800</cx:pt>
          <cx:pt idx="45234">300</cx:pt>
          <cx:pt idx="45235">1500</cx:pt>
          <cx:pt idx="45236">1900</cx:pt>
          <cx:pt idx="45237">1200</cx:pt>
          <cx:pt idx="45238">1700</cx:pt>
          <cx:pt idx="45239">1600</cx:pt>
          <cx:pt idx="45240">1300</cx:pt>
          <cx:pt idx="45241">1700</cx:pt>
          <cx:pt idx="45242">1200</cx:pt>
          <cx:pt idx="45243">1100</cx:pt>
          <cx:pt idx="45244">1700</cx:pt>
          <cx:pt idx="45245">2000</cx:pt>
          <cx:pt idx="45246">1800</cx:pt>
          <cx:pt idx="45247">4100</cx:pt>
          <cx:pt idx="45248">2600</cx:pt>
          <cx:pt idx="45249">2500</cx:pt>
          <cx:pt idx="45250">5100</cx:pt>
          <cx:pt idx="45251">2900</cx:pt>
          <cx:pt idx="45252">4100</cx:pt>
          <cx:pt idx="45253">3200</cx:pt>
          <cx:pt idx="45254">2300</cx:pt>
          <cx:pt idx="45255">4300</cx:pt>
          <cx:pt idx="45256">3100</cx:pt>
          <cx:pt idx="45257">2700</cx:pt>
          <cx:pt idx="45258">3000</cx:pt>
          <cx:pt idx="45259">100</cx:pt>
          <cx:pt idx="45260">100</cx:pt>
          <cx:pt idx="45261">1700</cx:pt>
          <cx:pt idx="45262">2100</cx:pt>
          <cx:pt idx="45263">2800</cx:pt>
          <cx:pt idx="45264">2500</cx:pt>
          <cx:pt idx="45265">2800</cx:pt>
          <cx:pt idx="45266">1900</cx:pt>
          <cx:pt idx="45267">2800</cx:pt>
          <cx:pt idx="45268">2700</cx:pt>
          <cx:pt idx="45269">3100</cx:pt>
          <cx:pt idx="45270">2400</cx:pt>
          <cx:pt idx="45271">1200</cx:pt>
          <cx:pt idx="45272">16700</cx:pt>
          <cx:pt idx="45273">3200</cx:pt>
          <cx:pt idx="45274">4100</cx:pt>
          <cx:pt idx="45275">6600</cx:pt>
          <cx:pt idx="45276">9200</cx:pt>
          <cx:pt idx="45277">2900</cx:pt>
          <cx:pt idx="45278">3700</cx:pt>
          <cx:pt idx="45279">3100</cx:pt>
          <cx:pt idx="45280">3200</cx:pt>
          <cx:pt idx="45281">3200</cx:pt>
          <cx:pt idx="45282">2000</cx:pt>
          <cx:pt idx="45283">3300</cx:pt>
          <cx:pt idx="45284">3600</cx:pt>
          <cx:pt idx="45285">900</cx:pt>
          <cx:pt idx="45286">2200</cx:pt>
          <cx:pt idx="45287">3200</cx:pt>
          <cx:pt idx="45288">2200</cx:pt>
          <cx:pt idx="45289">100</cx:pt>
          <cx:pt idx="45290">1100</cx:pt>
          <cx:pt idx="45291">200</cx:pt>
          <cx:pt idx="45292">1000</cx:pt>
          <cx:pt idx="45293">1000</cx:pt>
          <cx:pt idx="45294">100</cx:pt>
          <cx:pt idx="45295">100</cx:pt>
          <cx:pt idx="45296">100</cx:pt>
          <cx:pt idx="45297">3000</cx:pt>
          <cx:pt idx="45298">3800</cx:pt>
          <cx:pt idx="45299">4300</cx:pt>
          <cx:pt idx="45300">4800</cx:pt>
          <cx:pt idx="45301">4000</cx:pt>
          <cx:pt idx="45302">3800</cx:pt>
          <cx:pt idx="45303">3900</cx:pt>
          <cx:pt idx="45304">4600</cx:pt>
          <cx:pt idx="45305">3500</cx:pt>
          <cx:pt idx="45306">4500</cx:pt>
          <cx:pt idx="45307">3400</cx:pt>
          <cx:pt idx="45308">3800</cx:pt>
          <cx:pt idx="45309">2700</cx:pt>
          <cx:pt idx="45310">2300</cx:pt>
          <cx:pt idx="45311">900</cx:pt>
          <cx:pt idx="45312">1800</cx:pt>
          <cx:pt idx="45313">2500</cx:pt>
          <cx:pt idx="45314">2200</cx:pt>
          <cx:pt idx="45315">2600</cx:pt>
          <cx:pt idx="45316">2700</cx:pt>
          <cx:pt idx="45317">2300</cx:pt>
          <cx:pt idx="45318">3200</cx:pt>
          <cx:pt idx="45319">3000</cx:pt>
          <cx:pt idx="45320">3400</cx:pt>
          <cx:pt idx="45321">1700</cx:pt>
          <cx:pt idx="45322">5200</cx:pt>
          <cx:pt idx="45323">1300</cx:pt>
          <cx:pt idx="45324">1600</cx:pt>
          <cx:pt idx="45325">1500</cx:pt>
          <cx:pt idx="45326">1400</cx:pt>
          <cx:pt idx="45327">1400</cx:pt>
          <cx:pt idx="45328">1200</cx:pt>
          <cx:pt idx="45329">1600</cx:pt>
          <cx:pt idx="45330">1200</cx:pt>
          <cx:pt idx="45331">1100</cx:pt>
          <cx:pt idx="45332">700</cx:pt>
          <cx:pt idx="45333">3000</cx:pt>
          <cx:pt idx="45334">3400</cx:pt>
          <cx:pt idx="45335">2100</cx:pt>
          <cx:pt idx="45336">2600</cx:pt>
          <cx:pt idx="45337">3200</cx:pt>
          <cx:pt idx="45338">3100</cx:pt>
          <cx:pt idx="45339">4200</cx:pt>
          <cx:pt idx="45340">3000</cx:pt>
          <cx:pt idx="45341">4600</cx:pt>
          <cx:pt idx="45342">3800</cx:pt>
          <cx:pt idx="45343">3400</cx:pt>
          <cx:pt idx="45344">3000</cx:pt>
          <cx:pt idx="45345">1700</cx:pt>
          <cx:pt idx="45346">3400</cx:pt>
          <cx:pt idx="45347">2800</cx:pt>
          <cx:pt idx="45348">5400</cx:pt>
          <cx:pt idx="45349">3800</cx:pt>
          <cx:pt idx="45350">3000</cx:pt>
          <cx:pt idx="45351">8700</cx:pt>
          <cx:pt idx="45352">3700</cx:pt>
          <cx:pt idx="45353">3100</cx:pt>
          <cx:pt idx="45354">3500</cx:pt>
          <cx:pt idx="45355">4900</cx:pt>
          <cx:pt idx="45356">3500</cx:pt>
          <cx:pt idx="45357">1900</cx:pt>
          <cx:pt idx="45358">1700</cx:pt>
          <cx:pt idx="45359">1800</cx:pt>
          <cx:pt idx="45360">1500</cx:pt>
          <cx:pt idx="45361">1600</cx:pt>
          <cx:pt idx="45362">1500</cx:pt>
          <cx:pt idx="45363">1500</cx:pt>
          <cx:pt idx="45364">1700</cx:pt>
          <cx:pt idx="45365">2300</cx:pt>
          <cx:pt idx="45366">1300</cx:pt>
          <cx:pt idx="45367">1400</cx:pt>
          <cx:pt idx="45368">1600</cx:pt>
          <cx:pt idx="45369">1400</cx:pt>
          <cx:pt idx="45370">1200</cx:pt>
          <cx:pt idx="45371">1100</cx:pt>
          <cx:pt idx="45372">1400</cx:pt>
          <cx:pt idx="45373">1100</cx:pt>
          <cx:pt idx="45374">1300</cx:pt>
          <cx:pt idx="45375">1600</cx:pt>
          <cx:pt idx="45376">1500</cx:pt>
          <cx:pt idx="45377">1600</cx:pt>
          <cx:pt idx="45378">1600</cx:pt>
          <cx:pt idx="45379">1500</cx:pt>
          <cx:pt idx="45380">1800</cx:pt>
          <cx:pt idx="45381">1500</cx:pt>
          <cx:pt idx="45382">3600</cx:pt>
          <cx:pt idx="45383">6000</cx:pt>
          <cx:pt idx="45384">4400</cx:pt>
          <cx:pt idx="45385">11600</cx:pt>
          <cx:pt idx="45386">4200</cx:pt>
          <cx:pt idx="45387">4000</cx:pt>
          <cx:pt idx="45388">2500</cx:pt>
          <cx:pt idx="45389">1500</cx:pt>
          <cx:pt idx="45390">3900</cx:pt>
          <cx:pt idx="45391">2400</cx:pt>
          <cx:pt idx="45392">8200</cx:pt>
          <cx:pt idx="45393">2800</cx:pt>
          <cx:pt idx="45394">800</cx:pt>
          <cx:pt idx="45395">3200</cx:pt>
          <cx:pt idx="45396">3100</cx:pt>
          <cx:pt idx="45397">2300</cx:pt>
          <cx:pt idx="45398">2500</cx:pt>
          <cx:pt idx="45399">2400</cx:pt>
          <cx:pt idx="45400">2200</cx:pt>
          <cx:pt idx="45401">3600</cx:pt>
          <cx:pt idx="45402">2700</cx:pt>
          <cx:pt idx="45403">1600</cx:pt>
          <cx:pt idx="45404">2100</cx:pt>
          <cx:pt idx="45405">700</cx:pt>
          <cx:pt idx="45406">900</cx:pt>
          <cx:pt idx="45407">700</cx:pt>
          <cx:pt idx="45408">700</cx:pt>
          <cx:pt idx="45409">500</cx:pt>
          <cx:pt idx="45410">1300</cx:pt>
          <cx:pt idx="45411">100</cx:pt>
          <cx:pt idx="45412">600</cx:pt>
          <cx:pt idx="45413">700</cx:pt>
          <cx:pt idx="45414">600</cx:pt>
          <cx:pt idx="45415">900</cx:pt>
          <cx:pt idx="45416">1000</cx:pt>
          <cx:pt idx="45417">1800</cx:pt>
          <cx:pt idx="45418">1300</cx:pt>
          <cx:pt idx="45419">1000</cx:pt>
          <cx:pt idx="45420">1700</cx:pt>
          <cx:pt idx="45421">2200</cx:pt>
          <cx:pt idx="45422">1500</cx:pt>
          <cx:pt idx="45423">1500</cx:pt>
          <cx:pt idx="45424">1700</cx:pt>
          <cx:pt idx="45425">1600</cx:pt>
          <cx:pt idx="45426">1700</cx:pt>
          <cx:pt idx="45427">1500</cx:pt>
          <cx:pt idx="45428">1600</cx:pt>
          <cx:pt idx="45429">2800</cx:pt>
          <cx:pt idx="45430">2700</cx:pt>
          <cx:pt idx="45431">2400</cx:pt>
          <cx:pt idx="45432">2600</cx:pt>
          <cx:pt idx="45433">2200</cx:pt>
          <cx:pt idx="45434">2000</cx:pt>
          <cx:pt idx="45435">2400</cx:pt>
          <cx:pt idx="45436">2200</cx:pt>
          <cx:pt idx="45437">2400</cx:pt>
          <cx:pt idx="45438">2400</cx:pt>
          <cx:pt idx="45439">2200</cx:pt>
          <cx:pt idx="45440">2400</cx:pt>
          <cx:pt idx="45441">700</cx:pt>
          <cx:pt idx="45442">1700</cx:pt>
          <cx:pt idx="45443">1200</cx:pt>
          <cx:pt idx="45444">1200</cx:pt>
          <cx:pt idx="45445">1900</cx:pt>
          <cx:pt idx="45446">1000</cx:pt>
          <cx:pt idx="45447">1200</cx:pt>
          <cx:pt idx="45448">1000</cx:pt>
          <cx:pt idx="45449">1300</cx:pt>
          <cx:pt idx="45450">1500</cx:pt>
          <cx:pt idx="45451">1200</cx:pt>
          <cx:pt idx="45452">1400</cx:pt>
          <cx:pt idx="45453">2100</cx:pt>
          <cx:pt idx="45454">1500</cx:pt>
          <cx:pt idx="45455">1900</cx:pt>
          <cx:pt idx="45456">2300</cx:pt>
          <cx:pt idx="45457">2100</cx:pt>
          <cx:pt idx="45458">2000</cx:pt>
          <cx:pt idx="45459">1000</cx:pt>
          <cx:pt idx="45460">2300</cx:pt>
          <cx:pt idx="45461">2100</cx:pt>
          <cx:pt idx="45462">2000</cx:pt>
          <cx:pt idx="45463">1700</cx:pt>
          <cx:pt idx="45464">1900</cx:pt>
          <cx:pt idx="45465">2000</cx:pt>
          <cx:pt idx="45466">2600</cx:pt>
          <cx:pt idx="45467">2600</cx:pt>
          <cx:pt idx="45468">2600</cx:pt>
          <cx:pt idx="45469">3600</cx:pt>
          <cx:pt idx="45470">2000</cx:pt>
          <cx:pt idx="45471">2700</cx:pt>
          <cx:pt idx="45472">2300</cx:pt>
          <cx:pt idx="45473">2200</cx:pt>
          <cx:pt idx="45474">2400</cx:pt>
          <cx:pt idx="45475">2700</cx:pt>
          <cx:pt idx="45476">1200</cx:pt>
          <cx:pt idx="45477">200</cx:pt>
          <cx:pt idx="45478">0</cx:pt>
          <cx:pt idx="45479">0</cx:pt>
          <cx:pt idx="45480">1200</cx:pt>
          <cx:pt idx="45481">1300</cx:pt>
          <cx:pt idx="45482">1800</cx:pt>
          <cx:pt idx="45483">2100</cx:pt>
          <cx:pt idx="45484">300</cx:pt>
          <cx:pt idx="45485">1400</cx:pt>
          <cx:pt idx="45486">1400</cx:pt>
          <cx:pt idx="45487">1600</cx:pt>
          <cx:pt idx="45488">1300</cx:pt>
          <cx:pt idx="45489">900</cx:pt>
          <cx:pt idx="45490">0</cx:pt>
          <cx:pt idx="45491">800</cx:pt>
          <cx:pt idx="45492">2400</cx:pt>
          <cx:pt idx="45493">3200</cx:pt>
          <cx:pt idx="45494">2500</cx:pt>
          <cx:pt idx="45495">1800</cx:pt>
          <cx:pt idx="45496">1900</cx:pt>
          <cx:pt idx="45497">1500</cx:pt>
          <cx:pt idx="45498">1500</cx:pt>
          <cx:pt idx="45499">1800</cx:pt>
          <cx:pt idx="45500">1800</cx:pt>
          <cx:pt idx="45501">1500</cx:pt>
          <cx:pt idx="45502">3400</cx:pt>
          <cx:pt idx="45503">3800</cx:pt>
          <cx:pt idx="45504">2700</cx:pt>
          <cx:pt idx="45505">3900</cx:pt>
          <cx:pt idx="45506">3100</cx:pt>
          <cx:pt idx="45507">2900</cx:pt>
          <cx:pt idx="45508">3600</cx:pt>
          <cx:pt idx="45509">3400</cx:pt>
          <cx:pt idx="45510">1500</cx:pt>
          <cx:pt idx="45511">4200</cx:pt>
          <cx:pt idx="45512">3800</cx:pt>
          <cx:pt idx="45513">3100</cx:pt>
          <cx:pt idx="45514">8600</cx:pt>
          <cx:pt idx="45515">12200</cx:pt>
          <cx:pt idx="45516">4100</cx:pt>
          <cx:pt idx="45517">3200</cx:pt>
          <cx:pt idx="45518">6500</cx:pt>
          <cx:pt idx="45519">900</cx:pt>
          <cx:pt idx="45520">2800</cx:pt>
          <cx:pt idx="45521">2900</cx:pt>
          <cx:pt idx="45522">55200</cx:pt>
          <cx:pt idx="45523">2700</cx:pt>
          <cx:pt idx="45524">2700</cx:pt>
          <cx:pt idx="45525">2700</cx:pt>
          <cx:pt idx="45526">3200</cx:pt>
          <cx:pt idx="45527">2600</cx:pt>
          <cx:pt idx="45528">1900</cx:pt>
          <cx:pt idx="45529">3800</cx:pt>
          <cx:pt idx="45530">3000</cx:pt>
          <cx:pt idx="45531">2800</cx:pt>
          <cx:pt idx="45532">1200</cx:pt>
          <cx:pt idx="45533">2500</cx:pt>
          <cx:pt idx="45534">2900</cx:pt>
          <cx:pt idx="45535">2300</cx:pt>
          <cx:pt idx="45536">1900</cx:pt>
          <cx:pt idx="45537">2100</cx:pt>
          <cx:pt idx="45538">700</cx:pt>
          <cx:pt idx="45539">900</cx:pt>
          <cx:pt idx="45540">0</cx:pt>
          <cx:pt idx="45541">0</cx:pt>
          <cx:pt idx="45542">0</cx:pt>
          <cx:pt idx="45543">0</cx:pt>
          <cx:pt idx="45544">0</cx:pt>
          <cx:pt idx="45545">0</cx:pt>
          <cx:pt idx="45546">0</cx:pt>
          <cx:pt idx="45547">3200</cx:pt>
          <cx:pt idx="45548">2300</cx:pt>
          <cx:pt idx="45549">2100</cx:pt>
          <cx:pt idx="45550">6800</cx:pt>
          <cx:pt idx="45551">8700</cx:pt>
          <cx:pt idx="45552">5600</cx:pt>
          <cx:pt idx="45553">8100</cx:pt>
          <cx:pt idx="45554">7300</cx:pt>
          <cx:pt idx="45555">4000</cx:pt>
          <cx:pt idx="45556">4400</cx:pt>
          <cx:pt idx="45557">4500</cx:pt>
          <cx:pt idx="45558">5000</cx:pt>
          <cx:pt idx="45559">5900</cx:pt>
          <cx:pt idx="45560">5500</cx:pt>
          <cx:pt idx="45561">6300</cx:pt>
          <cx:pt idx="45562">1900</cx:pt>
          <cx:pt idx="45563">2400</cx:pt>
          <cx:pt idx="45564">2200</cx:pt>
          <cx:pt idx="45565">2100</cx:pt>
          <cx:pt idx="45566">2000</cx:pt>
          <cx:pt idx="45567">600</cx:pt>
          <cx:pt idx="45568">2800</cx:pt>
          <cx:pt idx="45569">1800</cx:pt>
          <cx:pt idx="45570">100</cx:pt>
          <cx:pt idx="45571">500</cx:pt>
          <cx:pt idx="45572">2400</cx:pt>
          <cx:pt idx="45573">6200</cx:pt>
          <cx:pt idx="45574">2500</cx:pt>
          <cx:pt idx="45575">2200</cx:pt>
          <cx:pt idx="45576">1700</cx:pt>
          <cx:pt idx="45577">2000</cx:pt>
          <cx:pt idx="45578">2800</cx:pt>
          <cx:pt idx="45579">2700</cx:pt>
          <cx:pt idx="45580">2700</cx:pt>
          <cx:pt idx="45581">1700</cx:pt>
          <cx:pt idx="45582">2000</cx:pt>
          <cx:pt idx="45583">2200</cx:pt>
          <cx:pt idx="45584">2400</cx:pt>
          <cx:pt idx="45585">2300</cx:pt>
          <cx:pt idx="45586">5700</cx:pt>
          <cx:pt idx="45587">7900</cx:pt>
          <cx:pt idx="45588">8600</cx:pt>
          <cx:pt idx="45589">5400</cx:pt>
          <cx:pt idx="45590">6500</cx:pt>
          <cx:pt idx="45591">5600</cx:pt>
          <cx:pt idx="45592">5500</cx:pt>
          <cx:pt idx="45593">12900</cx:pt>
          <cx:pt idx="45594">12100</cx:pt>
          <cx:pt idx="45595">4300</cx:pt>
          <cx:pt idx="45596">1600</cx:pt>
          <cx:pt idx="45597">2000</cx:pt>
          <cx:pt idx="45598">4400</cx:pt>
          <cx:pt idx="45599">3500</cx:pt>
          <cx:pt idx="45600">2800</cx:pt>
          <cx:pt idx="45601">3000</cx:pt>
          <cx:pt idx="45602">3700</cx:pt>
          <cx:pt idx="45603">4300</cx:pt>
          <cx:pt idx="45604">3200</cx:pt>
          <cx:pt idx="45605">1500</cx:pt>
          <cx:pt idx="45606">400</cx:pt>
          <cx:pt idx="45607">200</cx:pt>
          <cx:pt idx="45608">100</cx:pt>
          <cx:pt idx="45609">7400</cx:pt>
          <cx:pt idx="45610">10900</cx:pt>
          <cx:pt idx="45611">6700</cx:pt>
          <cx:pt idx="45612">8300</cx:pt>
          <cx:pt idx="45613">4600</cx:pt>
          <cx:pt idx="45614">6500</cx:pt>
          <cx:pt idx="45615">8800</cx:pt>
          <cx:pt idx="45616">10800</cx:pt>
          <cx:pt idx="45617">10000</cx:pt>
          <cx:pt idx="45618">14900</cx:pt>
          <cx:pt idx="45619">3000</cx:pt>
          <cx:pt idx="45620">2500</cx:pt>
          <cx:pt idx="45621">3100</cx:pt>
          <cx:pt idx="45622">2900</cx:pt>
          <cx:pt idx="45623">1800</cx:pt>
          <cx:pt idx="45624">3300</cx:pt>
          <cx:pt idx="45625">5500</cx:pt>
          <cx:pt idx="45626">0</cx:pt>
          <cx:pt idx="45627">2900</cx:pt>
          <cx:pt idx="45628">2800</cx:pt>
          <cx:pt idx="45629">2900</cx:pt>
          <cx:pt idx="45630">2900</cx:pt>
          <cx:pt idx="45631">2300</cx:pt>
          <cx:pt idx="45632">2600</cx:pt>
          <cx:pt idx="45633">800</cx:pt>
          <cx:pt idx="45634">3600</cx:pt>
          <cx:pt idx="45635">4700</cx:pt>
          <cx:pt idx="45636">3900</cx:pt>
          <cx:pt idx="45637">3700</cx:pt>
          <cx:pt idx="45638">4300</cx:pt>
          <cx:pt idx="45639">2900</cx:pt>
          <cx:pt idx="45640">4400</cx:pt>
          <cx:pt idx="45641">3900</cx:pt>
          <cx:pt idx="45642">0</cx:pt>
          <cx:pt idx="45643">4900</cx:pt>
          <cx:pt idx="45644">0</cx:pt>
          <cx:pt idx="45645">0</cx:pt>
          <cx:pt idx="45646">1400</cx:pt>
          <cx:pt idx="45647">3400</cx:pt>
          <cx:pt idx="45648">3200</cx:pt>
          <cx:pt idx="45649">4000</cx:pt>
          <cx:pt idx="45650">3900</cx:pt>
          <cx:pt idx="45651">4700</cx:pt>
          <cx:pt idx="45652">3000</cx:pt>
          <cx:pt idx="45653">5900</cx:pt>
          <cx:pt idx="45654">1500</cx:pt>
          <cx:pt idx="45655">3300</cx:pt>
          <cx:pt idx="45656">3100</cx:pt>
          <cx:pt idx="45657">3000</cx:pt>
          <cx:pt idx="45658">1600</cx:pt>
          <cx:pt idx="45659">2000</cx:pt>
          <cx:pt idx="45660">900</cx:pt>
          <cx:pt idx="45661">1400</cx:pt>
          <cx:pt idx="45662">1400</cx:pt>
          <cx:pt idx="45663">2300</cx:pt>
          <cx:pt idx="45664">600</cx:pt>
          <cx:pt idx="45665">1800</cx:pt>
          <cx:pt idx="45666">1300</cx:pt>
          <cx:pt idx="45667">1600</cx:pt>
          <cx:pt idx="45668">1600</cx:pt>
          <cx:pt idx="45669">1500</cx:pt>
          <cx:pt idx="45670">2400</cx:pt>
          <cx:pt idx="45671">3600</cx:pt>
          <cx:pt idx="45672">2500</cx:pt>
          <cx:pt idx="45673">3700</cx:pt>
          <cx:pt idx="45674">3300</cx:pt>
          <cx:pt idx="45675">4100</cx:pt>
          <cx:pt idx="45676">3600</cx:pt>
          <cx:pt idx="45677">4400</cx:pt>
          <cx:pt idx="45678">4000</cx:pt>
          <cx:pt idx="45679">4100</cx:pt>
          <cx:pt idx="45680">3500</cx:pt>
          <cx:pt idx="45681">3200</cx:pt>
          <cx:pt idx="45682">0</cx:pt>
          <cx:pt idx="45683">0</cx:pt>
          <cx:pt idx="45684">0</cx:pt>
          <cx:pt idx="45685">0</cx:pt>
          <cx:pt idx="45686">0</cx:pt>
          <cx:pt idx="45687">0</cx:pt>
          <cx:pt idx="45688">0</cx:pt>
          <cx:pt idx="45689">0</cx:pt>
          <cx:pt idx="45690">0</cx:pt>
          <cx:pt idx="45691">2200</cx:pt>
          <cx:pt idx="45692">100</cx:pt>
          <cx:pt idx="45693">0</cx:pt>
          <cx:pt idx="45694">7700</cx:pt>
          <cx:pt idx="45695">7400</cx:pt>
          <cx:pt idx="45696">8700</cx:pt>
          <cx:pt idx="45697">8500</cx:pt>
          <cx:pt idx="45698">6400</cx:pt>
          <cx:pt idx="45699">5300</cx:pt>
          <cx:pt idx="45700">6700</cx:pt>
          <cx:pt idx="45701">5900</cx:pt>
          <cx:pt idx="45702">5700</cx:pt>
          <cx:pt idx="45703">5700</cx:pt>
          <cx:pt idx="45704">5900</cx:pt>
          <cx:pt idx="45705">10500</cx:pt>
          <cx:pt idx="45706">800</cx:pt>
          <cx:pt idx="45707">400</cx:pt>
          <cx:pt idx="45708">100</cx:pt>
          <cx:pt idx="45709">600</cx:pt>
          <cx:pt idx="45710">600</cx:pt>
          <cx:pt idx="45711">500</cx:pt>
          <cx:pt idx="45712">600</cx:pt>
          <cx:pt idx="45713">400</cx:pt>
          <cx:pt idx="45714">100</cx:pt>
          <cx:pt idx="45715">600</cx:pt>
          <cx:pt idx="45716">1100</cx:pt>
          <cx:pt idx="45717">800</cx:pt>
          <cx:pt idx="45718">4700</cx:pt>
          <cx:pt idx="45719">3800</cx:pt>
          <cx:pt idx="45720">7200</cx:pt>
          <cx:pt idx="45721">7300</cx:pt>
          <cx:pt idx="45722">300</cx:pt>
          <cx:pt idx="45723">100</cx:pt>
          <cx:pt idx="45724">2200</cx:pt>
          <cx:pt idx="45725">2800</cx:pt>
          <cx:pt idx="45726">3600</cx:pt>
          <cx:pt idx="45727">4300</cx:pt>
          <cx:pt idx="45728">3900</cx:pt>
          <cx:pt idx="45729">3600</cx:pt>
          <cx:pt idx="45730">3100</cx:pt>
          <cx:pt idx="45731">3600</cx:pt>
          <cx:pt idx="45732">3400</cx:pt>
          <cx:pt idx="45733">3500</cx:pt>
          <cx:pt idx="45734">3600</cx:pt>
          <cx:pt idx="45735">3200</cx:pt>
          <cx:pt idx="45736">5200</cx:pt>
          <cx:pt idx="45737">4300</cx:pt>
          <cx:pt idx="45738">4400</cx:pt>
          <cx:pt idx="45739">2900</cx:pt>
          <cx:pt idx="45740">3000</cx:pt>
          <cx:pt idx="45741">3700</cx:pt>
          <cx:pt idx="45742">3200</cx:pt>
          <cx:pt idx="45743">2600</cx:pt>
          <cx:pt idx="45744">3000</cx:pt>
          <cx:pt idx="45745">3900</cx:pt>
          <cx:pt idx="45746">3900</cx:pt>
          <cx:pt idx="45747">4800</cx:pt>
          <cx:pt idx="45748">3400</cx:pt>
          <cx:pt idx="45749">3400</cx:pt>
          <cx:pt idx="45750">1800</cx:pt>
          <cx:pt idx="45751">3100</cx:pt>
          <cx:pt idx="45752">3200</cx:pt>
          <cx:pt idx="45753">3000</cx:pt>
          <cx:pt idx="45754">500</cx:pt>
          <cx:pt idx="45755">1000</cx:pt>
          <cx:pt idx="45756">0</cx:pt>
          <cx:pt idx="45757">0</cx:pt>
          <cx:pt idx="45758">900</cx:pt>
          <cx:pt idx="45759">400</cx:pt>
          <cx:pt idx="45760">700</cx:pt>
          <cx:pt idx="45761">300</cx:pt>
          <cx:pt idx="45762">600</cx:pt>
          <cx:pt idx="45763">200</cx:pt>
          <cx:pt idx="45764">400</cx:pt>
          <cx:pt idx="45765">2200</cx:pt>
          <cx:pt idx="45766">3600</cx:pt>
          <cx:pt idx="45767">4200</cx:pt>
          <cx:pt idx="45768">3100</cx:pt>
          <cx:pt idx="45769">4100</cx:pt>
          <cx:pt idx="45770">3600</cx:pt>
          <cx:pt idx="45771">3600</cx:pt>
          <cx:pt idx="45772">3400</cx:pt>
          <cx:pt idx="45773">4200</cx:pt>
          <cx:pt idx="45774">3200</cx:pt>
          <cx:pt idx="45775">3600</cx:pt>
          <cx:pt idx="45776">2600</cx:pt>
          <cx:pt idx="45777">3600</cx:pt>
          <cx:pt idx="45778">5400</cx:pt>
          <cx:pt idx="45779">5000</cx:pt>
          <cx:pt idx="45780">4000</cx:pt>
          <cx:pt idx="45781">5000</cx:pt>
          <cx:pt idx="45782">5000</cx:pt>
          <cx:pt idx="45783">6400</cx:pt>
          <cx:pt idx="45784">7900</cx:pt>
          <cx:pt idx="45785">6900</cx:pt>
          <cx:pt idx="45786">8000</cx:pt>
          <cx:pt idx="45787">11000</cx:pt>
          <cx:pt idx="45788">9600</cx:pt>
          <cx:pt idx="45789">12900</cx:pt>
          <cx:pt idx="45790">3600</cx:pt>
          <cx:pt idx="45791">3800</cx:pt>
          <cx:pt idx="45792">2100</cx:pt>
          <cx:pt idx="45793">2400</cx:pt>
          <cx:pt idx="45794">500</cx:pt>
          <cx:pt idx="45795">6300</cx:pt>
          <cx:pt idx="45796">2300</cx:pt>
          <cx:pt idx="45797">3400</cx:pt>
          <cx:pt idx="45798">3900</cx:pt>
          <cx:pt idx="45799">3500</cx:pt>
          <cx:pt idx="45800">3300</cx:pt>
          <cx:pt idx="45801">3100</cx:pt>
          <cx:pt idx="45802">400</cx:pt>
          <cx:pt idx="45803">3400</cx:pt>
          <cx:pt idx="45804">2400</cx:pt>
          <cx:pt idx="45805">2900</cx:pt>
          <cx:pt idx="45806">3100</cx:pt>
          <cx:pt idx="45807">3000</cx:pt>
          <cx:pt idx="45808">2900</cx:pt>
          <cx:pt idx="45809">3100</cx:pt>
          <cx:pt idx="45810">3400</cx:pt>
          <cx:pt idx="45811">2700</cx:pt>
          <cx:pt idx="45812">2800</cx:pt>
          <cx:pt idx="45813">2900</cx:pt>
          <cx:pt idx="45814">4300</cx:pt>
          <cx:pt idx="45815">7100</cx:pt>
          <cx:pt idx="45816">4400</cx:pt>
          <cx:pt idx="45817">4600</cx:pt>
          <cx:pt idx="45818">6500</cx:pt>
          <cx:pt idx="45819">4000</cx:pt>
          <cx:pt idx="45820">3000</cx:pt>
          <cx:pt idx="45821">3800</cx:pt>
          <cx:pt idx="45822">4100</cx:pt>
          <cx:pt idx="45823">3700</cx:pt>
          <cx:pt idx="45824">3500</cx:pt>
          <cx:pt idx="45825">4300</cx:pt>
          <cx:pt idx="45826">2100</cx:pt>
          <cx:pt idx="45827">2300</cx:pt>
          <cx:pt idx="45828">2000</cx:pt>
          <cx:pt idx="45829">1900</cx:pt>
          <cx:pt idx="45830">1900</cx:pt>
          <cx:pt idx="45831">2500</cx:pt>
          <cx:pt idx="45832">2600</cx:pt>
          <cx:pt idx="45833">2700</cx:pt>
          <cx:pt idx="45834">900</cx:pt>
          <cx:pt idx="45835">2100</cx:pt>
          <cx:pt idx="45836">2000</cx:pt>
          <cx:pt idx="45837">1700</cx:pt>
          <cx:pt idx="45838">4500</cx:pt>
          <cx:pt idx="45839">6300</cx:pt>
          <cx:pt idx="45840">2900</cx:pt>
          <cx:pt idx="45841">3400</cx:pt>
          <cx:pt idx="45842">3700</cx:pt>
          <cx:pt idx="45843">3400</cx:pt>
          <cx:pt idx="45844">5800</cx:pt>
          <cx:pt idx="45845">2600</cx:pt>
          <cx:pt idx="45846">0</cx:pt>
          <cx:pt idx="45847">2300</cx:pt>
          <cx:pt idx="45848">1600</cx:pt>
          <cx:pt idx="45849">2500</cx:pt>
          <cx:pt idx="45850">4000</cx:pt>
          <cx:pt idx="45851">3300</cx:pt>
          <cx:pt idx="45852">3300</cx:pt>
          <cx:pt idx="45853">2700</cx:pt>
          <cx:pt idx="45854">2900</cx:pt>
          <cx:pt idx="45855">3100</cx:pt>
          <cx:pt idx="45856">2900</cx:pt>
          <cx:pt idx="45857">2600</cx:pt>
          <cx:pt idx="45858">1500</cx:pt>
          <cx:pt idx="45859">0</cx:pt>
          <cx:pt idx="45860">600</cx:pt>
          <cx:pt idx="45861">3000</cx:pt>
          <cx:pt idx="45862">2500</cx:pt>
          <cx:pt idx="45863">2600</cx:pt>
          <cx:pt idx="45864">700</cx:pt>
          <cx:pt idx="45865">1000</cx:pt>
          <cx:pt idx="45866">700</cx:pt>
          <cx:pt idx="45867">1100</cx:pt>
          <cx:pt idx="45868">600</cx:pt>
          <cx:pt idx="45869">500</cx:pt>
          <cx:pt idx="45870">400</cx:pt>
          <cx:pt idx="45871">800</cx:pt>
          <cx:pt idx="45872">600</cx:pt>
          <cx:pt idx="45873">1900</cx:pt>
          <cx:pt idx="45874">2200</cx:pt>
          <cx:pt idx="45875">1800</cx:pt>
          <cx:pt idx="45876">1800</cx:pt>
          <cx:pt idx="45877">4600</cx:pt>
          <cx:pt idx="45878">3800</cx:pt>
          <cx:pt idx="45879">3900</cx:pt>
          <cx:pt idx="45880">3800</cx:pt>
          <cx:pt idx="45881">6200</cx:pt>
          <cx:pt idx="45882">3900</cx:pt>
          <cx:pt idx="45883">3600</cx:pt>
          <cx:pt idx="45884">1900</cx:pt>
          <cx:pt idx="45885">3100</cx:pt>
          <cx:pt idx="45886">2900</cx:pt>
          <cx:pt idx="45887">3100</cx:pt>
          <cx:pt idx="45888">6700</cx:pt>
          <cx:pt idx="45889">4500</cx:pt>
          <cx:pt idx="45890">3600</cx:pt>
          <cx:pt idx="45891">4000</cx:pt>
          <cx:pt idx="45892">4100</cx:pt>
          <cx:pt idx="45893">3300</cx:pt>
          <cx:pt idx="45894">2700</cx:pt>
          <cx:pt idx="45895">2700</cx:pt>
          <cx:pt idx="45896">2900</cx:pt>
          <cx:pt idx="45897">2300</cx:pt>
          <cx:pt idx="45898">2100</cx:pt>
          <cx:pt idx="45899">2400</cx:pt>
          <cx:pt idx="45900">7800</cx:pt>
          <cx:pt idx="45901">6800</cx:pt>
          <cx:pt idx="45902">4900</cx:pt>
          <cx:pt idx="45903">4500</cx:pt>
          <cx:pt idx="45904">3800</cx:pt>
          <cx:pt idx="45905">3600</cx:pt>
          <cx:pt idx="45906">3100</cx:pt>
          <cx:pt idx="45907">3300</cx:pt>
          <cx:pt idx="45908">3800</cx:pt>
          <cx:pt idx="45909">2300</cx:pt>
          <cx:pt idx="45910">1500</cx:pt>
          <cx:pt idx="45911">4300</cx:pt>
          <cx:pt idx="45912">7900</cx:pt>
          <cx:pt idx="45913">8800</cx:pt>
          <cx:pt idx="45914">9100</cx:pt>
          <cx:pt idx="45915">6000</cx:pt>
          <cx:pt idx="45916">7000</cx:pt>
          <cx:pt idx="45917">7000</cx:pt>
          <cx:pt idx="45918">6000</cx:pt>
          <cx:pt idx="45919">7700</cx:pt>
          <cx:pt idx="45920">7200</cx:pt>
          <cx:pt idx="45921">4100</cx:pt>
          <cx:pt idx="45922">6600</cx:pt>
          <cx:pt idx="45923">5900</cx:pt>
          <cx:pt idx="45924">4100</cx:pt>
          <cx:pt idx="45925">5300</cx:pt>
          <cx:pt idx="45926">4300</cx:pt>
          <cx:pt idx="45927">4100</cx:pt>
          <cx:pt idx="45928">4500</cx:pt>
          <cx:pt idx="45929">4600</cx:pt>
          <cx:pt idx="45930">8400</cx:pt>
          <cx:pt idx="45931">800</cx:pt>
          <cx:pt idx="45932">4000</cx:pt>
          <cx:pt idx="45933">4700</cx:pt>
          <cx:pt idx="45934">4900</cx:pt>
          <cx:pt idx="45935">4500</cx:pt>
          <cx:pt idx="45936">5300</cx:pt>
          <cx:pt idx="45937">6900</cx:pt>
          <cx:pt idx="45938">6100</cx:pt>
          <cx:pt idx="45939">6300</cx:pt>
          <cx:pt idx="45940">7600</cx:pt>
          <cx:pt idx="45941">6600</cx:pt>
          <cx:pt idx="45942">5800</cx:pt>
          <cx:pt idx="45943">6400</cx:pt>
          <cx:pt idx="45944">6300</cx:pt>
          <cx:pt idx="45945">5300</cx:pt>
          <cx:pt idx="45946">5500</cx:pt>
          <cx:pt idx="45947">8800</cx:pt>
          <cx:pt idx="45948">5000</cx:pt>
          <cx:pt idx="45949">4800</cx:pt>
          <cx:pt idx="45950">2900</cx:pt>
          <cx:pt idx="45951">3400</cx:pt>
          <cx:pt idx="45952">4700</cx:pt>
          <cx:pt idx="45953">2800</cx:pt>
          <cx:pt idx="45954">3300</cx:pt>
          <cx:pt idx="45955">2700</cx:pt>
          <cx:pt idx="45956">3100</cx:pt>
          <cx:pt idx="45957">3900</cx:pt>
          <cx:pt idx="45958">2800</cx:pt>
          <cx:pt idx="45959">2700</cx:pt>
          <cx:pt idx="45960">9400</cx:pt>
          <cx:pt idx="45961">500</cx:pt>
          <cx:pt idx="45962">2500</cx:pt>
          <cx:pt idx="45963">4500</cx:pt>
          <cx:pt idx="45964">1100</cx:pt>
          <cx:pt idx="45965">1400</cx:pt>
          <cx:pt idx="45966">1100</cx:pt>
          <cx:pt idx="45967">3300</cx:pt>
          <cx:pt idx="45968">3200</cx:pt>
          <cx:pt idx="45969">3200</cx:pt>
          <cx:pt idx="45970">4800</cx:pt>
          <cx:pt idx="45971">3200</cx:pt>
          <cx:pt idx="45972">6000</cx:pt>
          <cx:pt idx="45973">200</cx:pt>
          <cx:pt idx="45974">0</cx:pt>
          <cx:pt idx="45975">0</cx:pt>
          <cx:pt idx="45976">0</cx:pt>
          <cx:pt idx="45977">0</cx:pt>
          <cx:pt idx="45978">0</cx:pt>
          <cx:pt idx="45979">0</cx:pt>
          <cx:pt idx="45980">0</cx:pt>
          <cx:pt idx="45981">0</cx:pt>
          <cx:pt idx="45982">3000</cx:pt>
          <cx:pt idx="45983">200</cx:pt>
          <cx:pt idx="45984">0</cx:pt>
          <cx:pt idx="45985">6800</cx:pt>
          <cx:pt idx="45986">10500</cx:pt>
          <cx:pt idx="45987">8300</cx:pt>
          <cx:pt idx="45988">16500</cx:pt>
          <cx:pt idx="45989">5100</cx:pt>
          <cx:pt idx="45990">4300</cx:pt>
          <cx:pt idx="45991">4300</cx:pt>
          <cx:pt idx="45992">5000</cx:pt>
          <cx:pt idx="45993">2300</cx:pt>
          <cx:pt idx="45994">13100</cx:pt>
          <cx:pt idx="45995">6500</cx:pt>
          <cx:pt idx="45996">7800</cx:pt>
          <cx:pt idx="45997">1900</cx:pt>
          <cx:pt idx="45998">7800</cx:pt>
          <cx:pt idx="45999">6700</cx:pt>
          <cx:pt idx="46000">1200</cx:pt>
          <cx:pt idx="46001">0</cx:pt>
          <cx:pt idx="46002">1600</cx:pt>
          <cx:pt idx="46003">100</cx:pt>
          <cx:pt idx="46004">0</cx:pt>
          <cx:pt idx="46005">100</cx:pt>
          <cx:pt idx="46006">0</cx:pt>
          <cx:pt idx="46007">0</cx:pt>
          <cx:pt idx="46008">0</cx:pt>
          <cx:pt idx="46009">1300</cx:pt>
          <cx:pt idx="46010">1300</cx:pt>
          <cx:pt idx="46011">1500</cx:pt>
          <cx:pt idx="46012">7900</cx:pt>
          <cx:pt idx="46013">8400</cx:pt>
          <cx:pt idx="46014">1300</cx:pt>
          <cx:pt idx="46015">1200</cx:pt>
          <cx:pt idx="46016">800</cx:pt>
          <cx:pt idx="46017">900</cx:pt>
          <cx:pt idx="46018">1000</cx:pt>
          <cx:pt idx="46019">1500</cx:pt>
          <cx:pt idx="46020">0</cx:pt>
          <cx:pt idx="46021">500</cx:pt>
          <cx:pt idx="46022">700</cx:pt>
          <cx:pt idx="46023">600</cx:pt>
          <cx:pt idx="46024">800</cx:pt>
          <cx:pt idx="46025">300</cx:pt>
          <cx:pt idx="46026">900</cx:pt>
          <cx:pt idx="46027">800</cx:pt>
          <cx:pt idx="46028">800</cx:pt>
          <cx:pt idx="46029">500</cx:pt>
          <cx:pt idx="46030">2200</cx:pt>
          <cx:pt idx="46031">2700</cx:pt>
          <cx:pt idx="46032">2500</cx:pt>
          <cx:pt idx="46033">2200</cx:pt>
          <cx:pt idx="46034">5200</cx:pt>
          <cx:pt idx="46035">0</cx:pt>
          <cx:pt idx="46036">700</cx:pt>
          <cx:pt idx="46037">2600</cx:pt>
          <cx:pt idx="46038">500</cx:pt>
          <cx:pt idx="46039">0</cx:pt>
          <cx:pt idx="46040">100</cx:pt>
          <cx:pt idx="46041">300</cx:pt>
          <cx:pt idx="46042">0</cx:pt>
          <cx:pt idx="46043">2200</cx:pt>
          <cx:pt idx="46044">7600</cx:pt>
          <cx:pt idx="46045">3800</cx:pt>
          <cx:pt idx="46046">1800</cx:pt>
          <cx:pt idx="46047">0</cx:pt>
          <cx:pt idx="46048">0</cx:pt>
          <cx:pt idx="46049">800</cx:pt>
          <cx:pt idx="46050">1000</cx:pt>
          <cx:pt idx="46051">900</cx:pt>
          <cx:pt idx="46052">5300</cx:pt>
          <cx:pt idx="46053">5200</cx:pt>
          <cx:pt idx="46054">4200</cx:pt>
          <cx:pt idx="46055">5800</cx:pt>
          <cx:pt idx="46056">5200</cx:pt>
          <cx:pt idx="46057">5400</cx:pt>
          <cx:pt idx="46058">5600</cx:pt>
          <cx:pt idx="46059">4100</cx:pt>
          <cx:pt idx="46060">6000</cx:pt>
          <cx:pt idx="46061">5700</cx:pt>
          <cx:pt idx="46062">4400</cx:pt>
          <cx:pt idx="46063">5500</cx:pt>
          <cx:pt idx="46064">5600</cx:pt>
          <cx:pt idx="46065">5900</cx:pt>
          <cx:pt idx="46066">3400</cx:pt>
          <cx:pt idx="46067">5000</cx:pt>
          <cx:pt idx="46068">5000</cx:pt>
          <cx:pt idx="46069">5300</cx:pt>
          <cx:pt idx="46070">7000</cx:pt>
          <cx:pt idx="46071">3800</cx:pt>
          <cx:pt idx="46072">8200</cx:pt>
          <cx:pt idx="46073">8000</cx:pt>
          <cx:pt idx="46074">6200</cx:pt>
          <cx:pt idx="46075">5800</cx:pt>
          <cx:pt idx="46076">2900</cx:pt>
          <cx:pt idx="46077">4200</cx:pt>
          <cx:pt idx="46078">1600</cx:pt>
          <cx:pt idx="46079">1500</cx:pt>
          <cx:pt idx="46080">1400</cx:pt>
          <cx:pt idx="46081">1600</cx:pt>
          <cx:pt idx="46082">1500</cx:pt>
          <cx:pt idx="46083">1100</cx:pt>
          <cx:pt idx="46084">1300</cx:pt>
          <cx:pt idx="46085">1400</cx:pt>
          <cx:pt idx="46086">1300</cx:pt>
          <cx:pt idx="46087">1600</cx:pt>
          <cx:pt idx="46088">7400</cx:pt>
          <cx:pt idx="46089">9500</cx:pt>
          <cx:pt idx="46090">14000</cx:pt>
          <cx:pt idx="46091">11700</cx:pt>
          <cx:pt idx="46092">6200</cx:pt>
          <cx:pt idx="46093">4300</cx:pt>
          <cx:pt idx="46094">4300</cx:pt>
          <cx:pt idx="46095">4600</cx:pt>
          <cx:pt idx="46096">6500</cx:pt>
          <cx:pt idx="46097">5700</cx:pt>
          <cx:pt idx="46098">4500</cx:pt>
          <cx:pt idx="46099">4200</cx:pt>
          <cx:pt idx="46100">600</cx:pt>
          <cx:pt idx="46101">1900</cx:pt>
          <cx:pt idx="46102">2300</cx:pt>
          <cx:pt idx="46103">3500</cx:pt>
          <cx:pt idx="46104">2200</cx:pt>
          <cx:pt idx="46105">2700</cx:pt>
          <cx:pt idx="46106">3700</cx:pt>
          <cx:pt idx="46107">3200</cx:pt>
          <cx:pt idx="46108">2100</cx:pt>
          <cx:pt idx="46109">2000</cx:pt>
          <cx:pt idx="46110">1900</cx:pt>
          <cx:pt idx="46111">1800</cx:pt>
          <cx:pt idx="46112">3700</cx:pt>
          <cx:pt idx="46113">3900</cx:pt>
          <cx:pt idx="46114">2600</cx:pt>
          <cx:pt idx="46115">7500</cx:pt>
          <cx:pt idx="46116">4000</cx:pt>
          <cx:pt idx="46117">3000</cx:pt>
          <cx:pt idx="46118">3600</cx:pt>
          <cx:pt idx="46119">5300</cx:pt>
          <cx:pt idx="46120">4300</cx:pt>
          <cx:pt idx="46121">5200</cx:pt>
          <cx:pt idx="46122">5900</cx:pt>
          <cx:pt idx="46123">6200</cx:pt>
          <cx:pt idx="46124">3200</cx:pt>
          <cx:pt idx="46125">3400</cx:pt>
          <cx:pt idx="46126">3000</cx:pt>
          <cx:pt idx="46127">3900</cx:pt>
          <cx:pt idx="46128">4000</cx:pt>
          <cx:pt idx="46129">3400</cx:pt>
          <cx:pt idx="46130">3400</cx:pt>
          <cx:pt idx="46131">3700</cx:pt>
          <cx:pt idx="46132">3100</cx:pt>
          <cx:pt idx="46133">2100</cx:pt>
          <cx:pt idx="46134">2300</cx:pt>
          <cx:pt idx="46135">2300</cx:pt>
          <cx:pt idx="46136">5000</cx:pt>
          <cx:pt idx="46137">5000</cx:pt>
          <cx:pt idx="46138">4300</cx:pt>
          <cx:pt idx="46139">4000</cx:pt>
          <cx:pt idx="46140">4500</cx:pt>
          <cx:pt idx="46141">3700</cx:pt>
          <cx:pt idx="46142">2900</cx:pt>
          <cx:pt idx="46143">3000</cx:pt>
          <cx:pt idx="46144">4900</cx:pt>
          <cx:pt idx="46145">3400</cx:pt>
          <cx:pt idx="46146">2900</cx:pt>
          <cx:pt idx="46147">2900</cx:pt>
          <cx:pt idx="46148">3100</cx:pt>
          <cx:pt idx="46149">2800</cx:pt>
          <cx:pt idx="46150">2200</cx:pt>
          <cx:pt idx="46151">3500</cx:pt>
          <cx:pt idx="46152">2900</cx:pt>
          <cx:pt idx="46153">2000</cx:pt>
          <cx:pt idx="46154">2100</cx:pt>
          <cx:pt idx="46155">2000</cx:pt>
          <cx:pt idx="46156">500</cx:pt>
          <cx:pt idx="46157">1600</cx:pt>
          <cx:pt idx="46158">2300</cx:pt>
          <cx:pt idx="46159">1200</cx:pt>
          <cx:pt idx="46160">5200</cx:pt>
          <cx:pt idx="46161">8200</cx:pt>
          <cx:pt idx="46162">4500</cx:pt>
          <cx:pt idx="46163">3200</cx:pt>
          <cx:pt idx="46164">5500</cx:pt>
          <cx:pt idx="46165">4600</cx:pt>
          <cx:pt idx="46166">3800</cx:pt>
          <cx:pt idx="46167">4700</cx:pt>
          <cx:pt idx="46168">4900</cx:pt>
          <cx:pt idx="46169">5600</cx:pt>
          <cx:pt idx="46170">4700</cx:pt>
          <cx:pt idx="46171">5500</cx:pt>
          <cx:pt idx="46172">7100</cx:pt>
          <cx:pt idx="46173">8900</cx:pt>
          <cx:pt idx="46174">6600</cx:pt>
          <cx:pt idx="46175">7800</cx:pt>
          <cx:pt idx="46176">7800</cx:pt>
          <cx:pt idx="46177">10300</cx:pt>
          <cx:pt idx="46178">6200</cx:pt>
          <cx:pt idx="46179">5600</cx:pt>
          <cx:pt idx="46180">7600</cx:pt>
          <cx:pt idx="46181">15400</cx:pt>
          <cx:pt idx="46182">8600</cx:pt>
          <cx:pt idx="46183">8100</cx:pt>
          <cx:pt idx="46184">5900</cx:pt>
          <cx:pt idx="46185">7700</cx:pt>
          <cx:pt idx="46186">6200</cx:pt>
          <cx:pt idx="46187">7200</cx:pt>
          <cx:pt idx="46188">6500</cx:pt>
          <cx:pt idx="46189">6800</cx:pt>
          <cx:pt idx="46190">8000</cx:pt>
          <cx:pt idx="46191">6400</cx:pt>
          <cx:pt idx="46192">6700</cx:pt>
          <cx:pt idx="46193">8100</cx:pt>
          <cx:pt idx="46194">7100</cx:pt>
          <cx:pt idx="46195">7500</cx:pt>
          <cx:pt idx="46196">4100</cx:pt>
          <cx:pt idx="46197">4900</cx:pt>
          <cx:pt idx="46198">11500</cx:pt>
          <cx:pt idx="46199">6100</cx:pt>
          <cx:pt idx="46200">5400</cx:pt>
          <cx:pt idx="46201">5500</cx:pt>
          <cx:pt idx="46202">6200</cx:pt>
          <cx:pt idx="46203">5600</cx:pt>
          <cx:pt idx="46204">6200</cx:pt>
          <cx:pt idx="46205">6500</cx:pt>
          <cx:pt idx="46206">6300</cx:pt>
          <cx:pt idx="46207">6800</cx:pt>
          <cx:pt idx="46208">2900</cx:pt>
          <cx:pt idx="46209">3500</cx:pt>
          <cx:pt idx="46210">2500</cx:pt>
          <cx:pt idx="46211">2900</cx:pt>
          <cx:pt idx="46212">5400</cx:pt>
          <cx:pt idx="46213">6800</cx:pt>
          <cx:pt idx="46214">5000</cx:pt>
          <cx:pt idx="46215">5900</cx:pt>
          <cx:pt idx="46216">5400</cx:pt>
          <cx:pt idx="46217">4800</cx:pt>
          <cx:pt idx="46218">4100</cx:pt>
          <cx:pt idx="46219">4700</cx:pt>
          <cx:pt idx="46220">4100</cx:pt>
          <cx:pt idx="46221">4500</cx:pt>
          <cx:pt idx="46222">3800</cx:pt>
          <cx:pt idx="46223">4100</cx:pt>
          <cx:pt idx="46224">4700</cx:pt>
          <cx:pt idx="46225">4500</cx:pt>
          <cx:pt idx="46226">3500</cx:pt>
          <cx:pt idx="46227">4200</cx:pt>
          <cx:pt idx="46228">3600</cx:pt>
          <cx:pt idx="46229">3800</cx:pt>
          <cx:pt idx="46230">3400</cx:pt>
          <cx:pt idx="46231">4400</cx:pt>
          <cx:pt idx="46232">4800</cx:pt>
          <cx:pt idx="46233">5300</cx:pt>
          <cx:pt idx="46234">4700</cx:pt>
          <cx:pt idx="46235">5300</cx:pt>
          <cx:pt idx="46236">5100</cx:pt>
          <cx:pt idx="46237">4600</cx:pt>
          <cx:pt idx="46238">5200</cx:pt>
          <cx:pt idx="46239">4500</cx:pt>
          <cx:pt idx="46240">4200</cx:pt>
          <cx:pt idx="46241">3900</cx:pt>
          <cx:pt idx="46242">3700</cx:pt>
          <cx:pt idx="46243">4100</cx:pt>
          <cx:pt idx="46244">3700</cx:pt>
          <cx:pt idx="46245">3800</cx:pt>
          <cx:pt idx="46246">3900</cx:pt>
          <cx:pt idx="46247">4100</cx:pt>
          <cx:pt idx="46248">4500</cx:pt>
          <cx:pt idx="46249">3600</cx:pt>
          <cx:pt idx="46250">3600</cx:pt>
          <cx:pt idx="46251">2800</cx:pt>
          <cx:pt idx="46252">2200</cx:pt>
          <cx:pt idx="46253">2800</cx:pt>
          <cx:pt idx="46254">2500</cx:pt>
          <cx:pt idx="46255">2500</cx:pt>
          <cx:pt idx="46256">1800</cx:pt>
          <cx:pt idx="46257">2000</cx:pt>
          <cx:pt idx="46258">700</cx:pt>
          <cx:pt idx="46259">1500</cx:pt>
          <cx:pt idx="46260">1700</cx:pt>
          <cx:pt idx="46261">1500</cx:pt>
          <cx:pt idx="46262">1600</cx:pt>
          <cx:pt idx="46263">1700</cx:pt>
          <cx:pt idx="46264">0</cx:pt>
          <cx:pt idx="46265">1600</cx:pt>
          <cx:pt idx="46266">3700</cx:pt>
          <cx:pt idx="46267">1600</cx:pt>
          <cx:pt idx="46268">1100</cx:pt>
          <cx:pt idx="46269">4300</cx:pt>
          <cx:pt idx="46270">4100</cx:pt>
          <cx:pt idx="46271">17900</cx:pt>
          <cx:pt idx="46272">6900</cx:pt>
          <cx:pt idx="46273">3200</cx:pt>
          <cx:pt idx="46274">3100</cx:pt>
          <cx:pt idx="46275">5000</cx:pt>
          <cx:pt idx="46276">3900</cx:pt>
          <cx:pt idx="46277">4600</cx:pt>
          <cx:pt idx="46278">5000</cx:pt>
          <cx:pt idx="46279">3600</cx:pt>
          <cx:pt idx="46280">7700</cx:pt>
          <cx:pt idx="46281">7500</cx:pt>
          <cx:pt idx="46282">6500</cx:pt>
          <cx:pt idx="46283">7700</cx:pt>
          <cx:pt idx="46284">7600</cx:pt>
          <cx:pt idx="46285">6500</cx:pt>
          <cx:pt idx="46286">7800</cx:pt>
          <cx:pt idx="46287">9000</cx:pt>
          <cx:pt idx="46288">8900</cx:pt>
          <cx:pt idx="46289">6200</cx:pt>
          <cx:pt idx="46290">5800</cx:pt>
          <cx:pt idx="46291">8400</cx:pt>
          <cx:pt idx="46292">4900</cx:pt>
          <cx:pt idx="46293">5600</cx:pt>
          <cx:pt idx="46294">4200</cx:pt>
          <cx:pt idx="46295">4600</cx:pt>
          <cx:pt idx="46296">8100</cx:pt>
          <cx:pt idx="46297">5600</cx:pt>
          <cx:pt idx="46298">4600</cx:pt>
          <cx:pt idx="46299">5400</cx:pt>
          <cx:pt idx="46300">4100</cx:pt>
          <cx:pt idx="46301">4300</cx:pt>
          <cx:pt idx="46302">3400</cx:pt>
          <cx:pt idx="46303">3500</cx:pt>
          <cx:pt idx="46304">3600</cx:pt>
          <cx:pt idx="46305">5200</cx:pt>
          <cx:pt idx="46306">2100</cx:pt>
          <cx:pt idx="46307">2900</cx:pt>
          <cx:pt idx="46308">3500</cx:pt>
          <cx:pt idx="46309">3100</cx:pt>
          <cx:pt idx="46310">2400</cx:pt>
          <cx:pt idx="46311">2900</cx:pt>
          <cx:pt idx="46312">4100</cx:pt>
          <cx:pt idx="46313">2600</cx:pt>
          <cx:pt idx="46314">3400</cx:pt>
          <cx:pt idx="46315">3500</cx:pt>
          <cx:pt idx="46316">900</cx:pt>
          <cx:pt idx="46317">1200</cx:pt>
          <cx:pt idx="46318">700</cx:pt>
          <cx:pt idx="46319">800</cx:pt>
          <cx:pt idx="46320">900</cx:pt>
          <cx:pt idx="46321">700</cx:pt>
          <cx:pt idx="46322">900</cx:pt>
          <cx:pt idx="46323">600</cx:pt>
          <cx:pt idx="46324">100</cx:pt>
          <cx:pt idx="46325">900</cx:pt>
          <cx:pt idx="46326">700</cx:pt>
          <cx:pt idx="46327">800</cx:pt>
          <cx:pt idx="46328">3700</cx:pt>
          <cx:pt idx="46329">5500</cx:pt>
          <cx:pt idx="46330">4000</cx:pt>
          <cx:pt idx="46331">5900</cx:pt>
          <cx:pt idx="46332">4200</cx:pt>
          <cx:pt idx="46333">4800</cx:pt>
          <cx:pt idx="46334">5600</cx:pt>
          <cx:pt idx="46335">4600</cx:pt>
          <cx:pt idx="46336">4800</cx:pt>
          <cx:pt idx="46337">5000</cx:pt>
          <cx:pt idx="46338">4200</cx:pt>
          <cx:pt idx="46339">5000</cx:pt>
          <cx:pt idx="46340">1600</cx:pt>
          <cx:pt idx="46341">1700</cx:pt>
          <cx:pt idx="46342">800</cx:pt>
          <cx:pt idx="46343">2200</cx:pt>
          <cx:pt idx="46344">500</cx:pt>
          <cx:pt idx="46345">2300</cx:pt>
          <cx:pt idx="46346">1700</cx:pt>
          <cx:pt idx="46347">1600</cx:pt>
          <cx:pt idx="46348">1300</cx:pt>
          <cx:pt idx="46349">1400</cx:pt>
          <cx:pt idx="46350">1400</cx:pt>
          <cx:pt idx="46351">1400</cx:pt>
          <cx:pt idx="46352">5700</cx:pt>
          <cx:pt idx="46353">10600</cx:pt>
          <cx:pt idx="46354">3900</cx:pt>
          <cx:pt idx="46355">5300</cx:pt>
          <cx:pt idx="46356">3200</cx:pt>
          <cx:pt idx="46357">3400</cx:pt>
          <cx:pt idx="46358">2900</cx:pt>
          <cx:pt idx="46359">2200</cx:pt>
          <cx:pt idx="46360">2200</cx:pt>
          <cx:pt idx="46361">2300</cx:pt>
          <cx:pt idx="46362">2100</cx:pt>
          <cx:pt idx="46363">2100</cx:pt>
          <cx:pt idx="46364">8100</cx:pt>
          <cx:pt idx="46365">10400</cx:pt>
          <cx:pt idx="46366">9100</cx:pt>
          <cx:pt idx="46367">9600</cx:pt>
          <cx:pt idx="46368">7200</cx:pt>
          <cx:pt idx="46369">11400</cx:pt>
          <cx:pt idx="46370">8000</cx:pt>
          <cx:pt idx="46371">11600</cx:pt>
          <cx:pt idx="46372">10000</cx:pt>
          <cx:pt idx="46373">9200</cx:pt>
          <cx:pt idx="46374">9100</cx:pt>
          <cx:pt idx="46375">8600</cx:pt>
          <cx:pt idx="46376">1900</cx:pt>
          <cx:pt idx="46377">1800</cx:pt>
          <cx:pt idx="46378">1700</cx:pt>
          <cx:pt idx="46379">2000</cx:pt>
          <cx:pt idx="46380">1900</cx:pt>
          <cx:pt idx="46381">1400</cx:pt>
          <cx:pt idx="46382">1600</cx:pt>
          <cx:pt idx="46383">1700</cx:pt>
          <cx:pt idx="46384">1700</cx:pt>
          <cx:pt idx="46385">1800</cx:pt>
          <cx:pt idx="46386">1600</cx:pt>
          <cx:pt idx="46387">1400</cx:pt>
          <cx:pt idx="46388">2900</cx:pt>
          <cx:pt idx="46389">3700</cx:pt>
          <cx:pt idx="46390">2100</cx:pt>
          <cx:pt idx="46391">2000</cx:pt>
          <cx:pt idx="46392">2000</cx:pt>
          <cx:pt idx="46393">2100</cx:pt>
          <cx:pt idx="46394">2600</cx:pt>
          <cx:pt idx="46395">2100</cx:pt>
          <cx:pt idx="46396">2800</cx:pt>
          <cx:pt idx="46397">2700</cx:pt>
          <cx:pt idx="46398">2100</cx:pt>
          <cx:pt idx="46399">1800</cx:pt>
          <cx:pt idx="46400">4500</cx:pt>
          <cx:pt idx="46401">5400</cx:pt>
          <cx:pt idx="46402">6000</cx:pt>
          <cx:pt idx="46403">6500</cx:pt>
          <cx:pt idx="46404">4700</cx:pt>
          <cx:pt idx="46405">3800</cx:pt>
          <cx:pt idx="46406">3900</cx:pt>
          <cx:pt idx="46407">5000</cx:pt>
          <cx:pt idx="46408">6900</cx:pt>
          <cx:pt idx="46409">4600</cx:pt>
          <cx:pt idx="46410">5900</cx:pt>
          <cx:pt idx="46411">6100</cx:pt>
          <cx:pt idx="46412">6100</cx:pt>
          <cx:pt idx="46413">7800</cx:pt>
          <cx:pt idx="46414">5800</cx:pt>
          <cx:pt idx="46415">7000</cx:pt>
          <cx:pt idx="46416">7200</cx:pt>
          <cx:pt idx="46417">6500</cx:pt>
          <cx:pt idx="46418">5900</cx:pt>
          <cx:pt idx="46419">6400</cx:pt>
          <cx:pt idx="46420">7600</cx:pt>
          <cx:pt idx="46421">5900</cx:pt>
          <cx:pt idx="46422">6900</cx:pt>
          <cx:pt idx="46423">6600</cx:pt>
          <cx:pt idx="46424">3400</cx:pt>
          <cx:pt idx="46425">3900</cx:pt>
          <cx:pt idx="46426">2600</cx:pt>
          <cx:pt idx="46427">3500</cx:pt>
          <cx:pt idx="46428">3000</cx:pt>
          <cx:pt idx="46429">2700</cx:pt>
          <cx:pt idx="46430">2600</cx:pt>
          <cx:pt idx="46431">4000</cx:pt>
          <cx:pt idx="46432">2200</cx:pt>
          <cx:pt idx="46433">3100</cx:pt>
          <cx:pt idx="46434">2300</cx:pt>
          <cx:pt idx="46435">2400</cx:pt>
          <cx:pt idx="46436">4800</cx:pt>
          <cx:pt idx="46437">4400</cx:pt>
          <cx:pt idx="46438">4500</cx:pt>
          <cx:pt idx="46439">4800</cx:pt>
          <cx:pt idx="46440">4200</cx:pt>
          <cx:pt idx="46441">3800</cx:pt>
          <cx:pt idx="46442">4100</cx:pt>
          <cx:pt idx="46443">4300</cx:pt>
          <cx:pt idx="46444">3600</cx:pt>
          <cx:pt idx="46445">4700</cx:pt>
          <cx:pt idx="46446">4500</cx:pt>
          <cx:pt idx="46447">4800</cx:pt>
          <cx:pt idx="46448">1700</cx:pt>
          <cx:pt idx="46449">2500</cx:pt>
          <cx:pt idx="46450">2700</cx:pt>
          <cx:pt idx="46451">3400</cx:pt>
          <cx:pt idx="46452">3400</cx:pt>
          <cx:pt idx="46453">3300</cx:pt>
          <cx:pt idx="46454">3000</cx:pt>
          <cx:pt idx="46455">3600</cx:pt>
          <cx:pt idx="46456">1800</cx:pt>
          <cx:pt idx="46457">2100</cx:pt>
          <cx:pt idx="46458">2000</cx:pt>
          <cx:pt idx="46459">2800</cx:pt>
          <cx:pt idx="46460">7400</cx:pt>
          <cx:pt idx="46461">7700</cx:pt>
          <cx:pt idx="46462">6200</cx:pt>
          <cx:pt idx="46463">8900</cx:pt>
          <cx:pt idx="46464">4400</cx:pt>
          <cx:pt idx="46465">4700</cx:pt>
          <cx:pt idx="46466">6300</cx:pt>
          <cx:pt idx="46467">4600</cx:pt>
          <cx:pt idx="46468">4900</cx:pt>
          <cx:pt idx="46469">5200</cx:pt>
          <cx:pt idx="46470">4800</cx:pt>
          <cx:pt idx="46471">5400</cx:pt>
          <cx:pt idx="46472">9300</cx:pt>
          <cx:pt idx="46473">11900</cx:pt>
          <cx:pt idx="46474">6700</cx:pt>
          <cx:pt idx="46475">8700</cx:pt>
          <cx:pt idx="46476">6500</cx:pt>
          <cx:pt idx="46477">4400</cx:pt>
          <cx:pt idx="46478">8600</cx:pt>
          <cx:pt idx="46479">12800</cx:pt>
          <cx:pt idx="46480">4400</cx:pt>
          <cx:pt idx="46481">8300</cx:pt>
          <cx:pt idx="46482">7400</cx:pt>
          <cx:pt idx="46483">7700</cx:pt>
          <cx:pt idx="46484">3600</cx:pt>
          <cx:pt idx="46485">4200</cx:pt>
          <cx:pt idx="46486">3300</cx:pt>
          <cx:pt idx="46487">3500</cx:pt>
          <cx:pt idx="46488">4000</cx:pt>
          <cx:pt idx="46489">3800</cx:pt>
          <cx:pt idx="46490">3800</cx:pt>
          <cx:pt idx="46491">4400</cx:pt>
          <cx:pt idx="46492">3000</cx:pt>
          <cx:pt idx="46493">5500</cx:pt>
          <cx:pt idx="46494">3600</cx:pt>
          <cx:pt idx="46495">3800</cx:pt>
          <cx:pt idx="46496">3400</cx:pt>
          <cx:pt idx="46497">4000</cx:pt>
          <cx:pt idx="46498">3100</cx:pt>
          <cx:pt idx="46499">3500</cx:pt>
          <cx:pt idx="46500">3900</cx:pt>
          <cx:pt idx="46501">1400</cx:pt>
          <cx:pt idx="46502">400</cx:pt>
          <cx:pt idx="46503">3000</cx:pt>
          <cx:pt idx="46504">4400</cx:pt>
          <cx:pt idx="46505">3200</cx:pt>
          <cx:pt idx="46506">3500</cx:pt>
          <cx:pt idx="46507">3600</cx:pt>
          <cx:pt idx="46508">4100</cx:pt>
          <cx:pt idx="46509">5300</cx:pt>
          <cx:pt idx="46510">4100</cx:pt>
          <cx:pt idx="46511">4300</cx:pt>
          <cx:pt idx="46512">4300</cx:pt>
          <cx:pt idx="46513">4100</cx:pt>
          <cx:pt idx="46514">4300</cx:pt>
          <cx:pt idx="46515">4900</cx:pt>
          <cx:pt idx="46516">4500</cx:pt>
          <cx:pt idx="46517">4900</cx:pt>
          <cx:pt idx="46518">4500</cx:pt>
          <cx:pt idx="46519">4900</cx:pt>
          <cx:pt idx="46520">7300</cx:pt>
          <cx:pt idx="46521">6800</cx:pt>
          <cx:pt idx="46522">4700</cx:pt>
          <cx:pt idx="46523">5400</cx:pt>
          <cx:pt idx="46524">6600</cx:pt>
          <cx:pt idx="46525">6700</cx:pt>
          <cx:pt idx="46526">5700</cx:pt>
          <cx:pt idx="46527">8700</cx:pt>
          <cx:pt idx="46528">7600</cx:pt>
          <cx:pt idx="46529">6400</cx:pt>
          <cx:pt idx="46530">6300</cx:pt>
          <cx:pt idx="46531">6500</cx:pt>
          <cx:pt idx="46532">2900</cx:pt>
          <cx:pt idx="46533">3300</cx:pt>
          <cx:pt idx="46534">2800</cx:pt>
          <cx:pt idx="46535">3100</cx:pt>
          <cx:pt idx="46536">2900</cx:pt>
          <cx:pt idx="46537">3100</cx:pt>
          <cx:pt idx="46538">3200</cx:pt>
          <cx:pt idx="46539">3000</cx:pt>
          <cx:pt idx="46540">3600</cx:pt>
          <cx:pt idx="46541">2400</cx:pt>
          <cx:pt idx="46542">2500</cx:pt>
          <cx:pt idx="46543">2300</cx:pt>
          <cx:pt idx="46544">5000</cx:pt>
          <cx:pt idx="46545">6600</cx:pt>
          <cx:pt idx="46546">4200</cx:pt>
          <cx:pt idx="46547">3300</cx:pt>
          <cx:pt idx="46548">5700</cx:pt>
          <cx:pt idx="46549">4200</cx:pt>
          <cx:pt idx="46550">3800</cx:pt>
          <cx:pt idx="46551">4100</cx:pt>
          <cx:pt idx="46552">3100</cx:pt>
          <cx:pt idx="46553">2200</cx:pt>
          <cx:pt idx="46554">3300</cx:pt>
          <cx:pt idx="46555">3300</cx:pt>
          <cx:pt idx="46556">2500</cx:pt>
          <cx:pt idx="46557">3300</cx:pt>
          <cx:pt idx="46558">2100</cx:pt>
          <cx:pt idx="46559">3300</cx:pt>
          <cx:pt idx="46560">3300</cx:pt>
          <cx:pt idx="46561">3100</cx:pt>
          <cx:pt idx="46562">3100</cx:pt>
          <cx:pt idx="46563">2200</cx:pt>
          <cx:pt idx="46564">2100</cx:pt>
          <cx:pt idx="46565">3300</cx:pt>
          <cx:pt idx="46566">2100</cx:pt>
          <cx:pt idx="46567">2200</cx:pt>
          <cx:pt idx="46568">2200</cx:pt>
          <cx:pt idx="46569">3300</cx:pt>
          <cx:pt idx="46570">2000</cx:pt>
          <cx:pt idx="46571">3000</cx:pt>
          <cx:pt idx="46572">2800</cx:pt>
          <cx:pt idx="46573">2700</cx:pt>
          <cx:pt idx="46574">3400</cx:pt>
          <cx:pt idx="46575">1500</cx:pt>
          <cx:pt idx="46576">2000</cx:pt>
          <cx:pt idx="46577">2600</cx:pt>
          <cx:pt idx="46578">2600</cx:pt>
          <cx:pt idx="46579">2200</cx:pt>
          <cx:pt idx="46580">4700</cx:pt>
          <cx:pt idx="46581">5400</cx:pt>
          <cx:pt idx="46582">4100</cx:pt>
          <cx:pt idx="46583">3500</cx:pt>
          <cx:pt idx="46584">4700</cx:pt>
          <cx:pt idx="46585">3200</cx:pt>
          <cx:pt idx="46586">3400</cx:pt>
          <cx:pt idx="46587">1300</cx:pt>
          <cx:pt idx="46588">5500</cx:pt>
          <cx:pt idx="46589">5000</cx:pt>
          <cx:pt idx="46590">5100</cx:pt>
          <cx:pt idx="46591">5600</cx:pt>
          <cx:pt idx="46592">3700</cx:pt>
          <cx:pt idx="46593">5300</cx:pt>
          <cx:pt idx="46594">4100</cx:pt>
          <cx:pt idx="46595">4400</cx:pt>
          <cx:pt idx="46596">3700</cx:pt>
          <cx:pt idx="46597">6700</cx:pt>
          <cx:pt idx="46598">8500</cx:pt>
          <cx:pt idx="46599">8200</cx:pt>
          <cx:pt idx="46600">9100</cx:pt>
          <cx:pt idx="46601">8900</cx:pt>
          <cx:pt idx="46602">9700</cx:pt>
          <cx:pt idx="46603">9900</cx:pt>
          <cx:pt idx="46604">3300</cx:pt>
          <cx:pt idx="46605">3200</cx:pt>
          <cx:pt idx="46606">2500</cx:pt>
          <cx:pt idx="46607">3100</cx:pt>
          <cx:pt idx="46608">2700</cx:pt>
          <cx:pt idx="46609">2500</cx:pt>
          <cx:pt idx="46610">2200</cx:pt>
          <cx:pt idx="46611">3500</cx:pt>
          <cx:pt idx="46612">3300</cx:pt>
          <cx:pt idx="46613">2900</cx:pt>
          <cx:pt idx="46614">3300</cx:pt>
          <cx:pt idx="46615">3300</cx:pt>
          <cx:pt idx="46616">400</cx:pt>
          <cx:pt idx="46617">700</cx:pt>
          <cx:pt idx="46618">900</cx:pt>
          <cx:pt idx="46619">200</cx:pt>
          <cx:pt idx="46620">400</cx:pt>
          <cx:pt idx="46621">400</cx:pt>
          <cx:pt idx="46622">700</cx:pt>
          <cx:pt idx="46623">400</cx:pt>
          <cx:pt idx="46624">700</cx:pt>
          <cx:pt idx="46625">800</cx:pt>
          <cx:pt idx="46626">500</cx:pt>
          <cx:pt idx="46627">500</cx:pt>
          <cx:pt idx="46628">2700</cx:pt>
          <cx:pt idx="46629">3400</cx:pt>
          <cx:pt idx="46630">1100</cx:pt>
          <cx:pt idx="46631">1700</cx:pt>
          <cx:pt idx="46632">3400</cx:pt>
          <cx:pt idx="46633">2700</cx:pt>
          <cx:pt idx="46634">2100</cx:pt>
          <cx:pt idx="46635">2800</cx:pt>
          <cx:pt idx="46636">2700</cx:pt>
          <cx:pt idx="46637">1700</cx:pt>
          <cx:pt idx="46638">1900</cx:pt>
          <cx:pt idx="46639">2700</cx:pt>
          <cx:pt idx="46640">400</cx:pt>
          <cx:pt idx="46641">300</cx:pt>
          <cx:pt idx="46642">600</cx:pt>
          <cx:pt idx="46643">300</cx:pt>
          <cx:pt idx="46644">500</cx:pt>
          <cx:pt idx="46645">400</cx:pt>
          <cx:pt idx="46646">500</cx:pt>
          <cx:pt idx="46647">300</cx:pt>
          <cx:pt idx="46648">600</cx:pt>
          <cx:pt idx="46649">200</cx:pt>
          <cx:pt idx="46650">500</cx:pt>
          <cx:pt idx="46651">400</cx:pt>
          <cx:pt idx="46652">5800</cx:pt>
          <cx:pt idx="46653">6800</cx:pt>
          <cx:pt idx="46654">5200</cx:pt>
          <cx:pt idx="46655">6600</cx:pt>
          <cx:pt idx="46656">6800</cx:pt>
          <cx:pt idx="46657">6500</cx:pt>
          <cx:pt idx="46658">6800</cx:pt>
          <cx:pt idx="46659">8000</cx:pt>
          <cx:pt idx="46660">7500</cx:pt>
          <cx:pt idx="46661">8400</cx:pt>
          <cx:pt idx="46662">8000</cx:pt>
          <cx:pt idx="46663">8600</cx:pt>
          <cx:pt idx="46664">3200</cx:pt>
          <cx:pt idx="46665">4400</cx:pt>
          <cx:pt idx="46666">3700</cx:pt>
          <cx:pt idx="46667">3300</cx:pt>
          <cx:pt idx="46668">4200</cx:pt>
          <cx:pt idx="46669">2700</cx:pt>
          <cx:pt idx="46670">2800</cx:pt>
          <cx:pt idx="46671">3100</cx:pt>
          <cx:pt idx="46672">3500</cx:pt>
          <cx:pt idx="46673">2900</cx:pt>
          <cx:pt idx="46674">2100</cx:pt>
          <cx:pt idx="46675">2800</cx:pt>
          <cx:pt idx="46676">5300</cx:pt>
          <cx:pt idx="46677">3500</cx:pt>
          <cx:pt idx="46678">3500</cx:pt>
          <cx:pt idx="46679">4300</cx:pt>
          <cx:pt idx="46680">4000</cx:pt>
          <cx:pt idx="46681">3000</cx:pt>
          <cx:pt idx="46682">3800</cx:pt>
          <cx:pt idx="46683">3800</cx:pt>
          <cx:pt idx="46684">2700</cx:pt>
          <cx:pt idx="46685">2700</cx:pt>
          <cx:pt idx="46686">2600</cx:pt>
          <cx:pt idx="46687">2600</cx:pt>
          <cx:pt idx="46688">2200</cx:pt>
          <cx:pt idx="46689">3000</cx:pt>
          <cx:pt idx="46690">1900</cx:pt>
          <cx:pt idx="46691">2500</cx:pt>
          <cx:pt idx="46692">2300</cx:pt>
          <cx:pt idx="46693">2400</cx:pt>
          <cx:pt idx="46694">2100</cx:pt>
          <cx:pt idx="46695">2100</cx:pt>
          <cx:pt idx="46696">2400</cx:pt>
          <cx:pt idx="46697">1800</cx:pt>
          <cx:pt idx="46698">1900</cx:pt>
          <cx:pt idx="46699">1600</cx:pt>
          <cx:pt idx="46700">400</cx:pt>
          <cx:pt idx="46701">300</cx:pt>
          <cx:pt idx="46702">800</cx:pt>
          <cx:pt idx="46703">2000</cx:pt>
          <cx:pt idx="46704">1800</cx:pt>
          <cx:pt idx="46705">1300</cx:pt>
          <cx:pt idx="46706">1100</cx:pt>
          <cx:pt idx="46707">1300</cx:pt>
          <cx:pt idx="46708">1800</cx:pt>
          <cx:pt idx="46709">1300</cx:pt>
          <cx:pt idx="46710">1400</cx:pt>
          <cx:pt idx="46711">1900</cx:pt>
          <cx:pt idx="46712">1900</cx:pt>
          <cx:pt idx="46713">2300</cx:pt>
          <cx:pt idx="46714">2400</cx:pt>
          <cx:pt idx="46715">2600</cx:pt>
          <cx:pt idx="46716">2400</cx:pt>
          <cx:pt idx="46717">2300</cx:pt>
          <cx:pt idx="46718">2000</cx:pt>
          <cx:pt idx="46719">1700</cx:pt>
          <cx:pt idx="46720">1600</cx:pt>
          <cx:pt idx="46721">1200</cx:pt>
          <cx:pt idx="46722">1400</cx:pt>
          <cx:pt idx="46723">1700</cx:pt>
          <cx:pt idx="46724">3100</cx:pt>
          <cx:pt idx="46725">3200</cx:pt>
          <cx:pt idx="46726">2500</cx:pt>
          <cx:pt idx="46727">2600</cx:pt>
          <cx:pt idx="46728">2600</cx:pt>
          <cx:pt idx="46729">1600</cx:pt>
          <cx:pt idx="46730">600</cx:pt>
          <cx:pt idx="46731">500</cx:pt>
          <cx:pt idx="46732">300</cx:pt>
          <cx:pt idx="46733">300</cx:pt>
          <cx:pt idx="46734">500</cx:pt>
          <cx:pt idx="46735">300</cx:pt>
          <cx:pt idx="46736">4200</cx:pt>
          <cx:pt idx="46737">2600</cx:pt>
          <cx:pt idx="46738">3500</cx:pt>
          <cx:pt idx="46739">2400</cx:pt>
          <cx:pt idx="46740">4400</cx:pt>
          <cx:pt idx="46741">3600</cx:pt>
          <cx:pt idx="46742">600</cx:pt>
          <cx:pt idx="46743">5200</cx:pt>
          <cx:pt idx="46744">1700</cx:pt>
          <cx:pt idx="46745">1500</cx:pt>
          <cx:pt idx="46746">1700</cx:pt>
          <cx:pt idx="46747">900</cx:pt>
          <cx:pt idx="46748">2400</cx:pt>
          <cx:pt idx="46749">1400</cx:pt>
          <cx:pt idx="46750">2600</cx:pt>
          <cx:pt idx="46751">700</cx:pt>
          <cx:pt idx="46752">1500</cx:pt>
          <cx:pt idx="46753">1200</cx:pt>
          <cx:pt idx="46754">2500</cx:pt>
          <cx:pt idx="46755">300</cx:pt>
          <cx:pt idx="46756">300</cx:pt>
          <cx:pt idx="46757">0</cx:pt>
          <cx:pt idx="46758">0</cx:pt>
          <cx:pt idx="46759">0</cx:pt>
          <cx:pt idx="46760">0</cx:pt>
          <cx:pt idx="46761">0</cx:pt>
          <cx:pt idx="46762">0</cx:pt>
          <cx:pt idx="46763">0</cx:pt>
          <cx:pt idx="46764">0</cx:pt>
          <cx:pt idx="46765">0</cx:pt>
          <cx:pt idx="46766">0</cx:pt>
          <cx:pt idx="46767">0</cx:pt>
          <cx:pt idx="46768">1700</cx:pt>
          <cx:pt idx="46769">1500</cx:pt>
          <cx:pt idx="46770">800</cx:pt>
          <cx:pt idx="46771">2300</cx:pt>
          <cx:pt idx="46772">1800</cx:pt>
          <cx:pt idx="46773">1800</cx:pt>
          <cx:pt idx="46774">3900</cx:pt>
          <cx:pt idx="46775">2800</cx:pt>
          <cx:pt idx="46776">4000</cx:pt>
          <cx:pt idx="46777">4100</cx:pt>
          <cx:pt idx="46778">4300</cx:pt>
          <cx:pt idx="46779">3700</cx:pt>
          <cx:pt idx="46780">4000</cx:pt>
          <cx:pt idx="46781">2500</cx:pt>
          <cx:pt idx="46782">800</cx:pt>
          <cx:pt idx="46783">5800</cx:pt>
          <cx:pt idx="46784">2300</cx:pt>
          <cx:pt idx="46785">2200</cx:pt>
          <cx:pt idx="46786">3600</cx:pt>
          <cx:pt idx="46787">3100</cx:pt>
          <cx:pt idx="46788">2800</cx:pt>
          <cx:pt idx="46789">3300</cx:pt>
          <cx:pt idx="46790">1800</cx:pt>
          <cx:pt idx="46791">2700</cx:pt>
          <cx:pt idx="46792">3100</cx:pt>
          <cx:pt idx="46793">3900</cx:pt>
          <cx:pt idx="46794">2500</cx:pt>
          <cx:pt idx="46795">3300</cx:pt>
          <cx:pt idx="46796">3000</cx:pt>
          <cx:pt idx="46797">3300</cx:pt>
          <cx:pt idx="46798">3300</cx:pt>
          <cx:pt idx="46799">3200</cx:pt>
          <cx:pt idx="46800">2800</cx:pt>
          <cx:pt idx="46801">2600</cx:pt>
          <cx:pt idx="46802">1500</cx:pt>
          <cx:pt idx="46803">2400</cx:pt>
          <cx:pt idx="46804">400</cx:pt>
          <cx:pt idx="46805">1700</cx:pt>
          <cx:pt idx="46806">3400</cx:pt>
          <cx:pt idx="46807">3600</cx:pt>
          <cx:pt idx="46808">1600</cx:pt>
          <cx:pt idx="46809">2300</cx:pt>
          <cx:pt idx="46810">600</cx:pt>
          <cx:pt idx="46811">1300</cx:pt>
          <cx:pt idx="46812">2900</cx:pt>
          <cx:pt idx="46813">700</cx:pt>
          <cx:pt idx="46814">3500</cx:pt>
          <cx:pt idx="46815">1500</cx:pt>
          <cx:pt idx="46816">1400</cx:pt>
          <cx:pt idx="46817">1400</cx:pt>
          <cx:pt idx="46818">2900</cx:pt>
          <cx:pt idx="46819">2600</cx:pt>
          <cx:pt idx="46820">1800</cx:pt>
          <cx:pt idx="46821">1900</cx:pt>
          <cx:pt idx="46822">1500</cx:pt>
          <cx:pt idx="46823">1900</cx:pt>
          <cx:pt idx="46824">2700</cx:pt>
          <cx:pt idx="46825">1900</cx:pt>
          <cx:pt idx="46826">1700</cx:pt>
          <cx:pt idx="46827">1400</cx:pt>
          <cx:pt idx="46828">3700</cx:pt>
          <cx:pt idx="46829">4000</cx:pt>
          <cx:pt idx="46830">3400</cx:pt>
          <cx:pt idx="46831">3700</cx:pt>
          <cx:pt idx="46832">3900</cx:pt>
          <cx:pt idx="46833">3500</cx:pt>
          <cx:pt idx="46834">3200</cx:pt>
          <cx:pt idx="46835">900</cx:pt>
          <cx:pt idx="46836">2600</cx:pt>
          <cx:pt idx="46837">2900</cx:pt>
          <cx:pt idx="46838">3300</cx:pt>
          <cx:pt idx="46839">3300</cx:pt>
          <cx:pt idx="46840">3000</cx:pt>
          <cx:pt idx="46841">2400</cx:pt>
          <cx:pt idx="46842">1700</cx:pt>
          <cx:pt idx="46843">3700</cx:pt>
          <cx:pt idx="46844">2500</cx:pt>
          <cx:pt idx="46845">2400</cx:pt>
          <cx:pt idx="46846">2500</cx:pt>
          <cx:pt idx="46847">2900</cx:pt>
          <cx:pt idx="46848">3000</cx:pt>
          <cx:pt idx="46849">2400</cx:pt>
          <cx:pt idx="46850">2500</cx:pt>
          <cx:pt idx="46851">9000</cx:pt>
          <cx:pt idx="46852">8700</cx:pt>
          <cx:pt idx="46853">6600</cx:pt>
          <cx:pt idx="46854">7900</cx:pt>
          <cx:pt idx="46855">8000</cx:pt>
          <cx:pt idx="46856">6200</cx:pt>
          <cx:pt idx="46857">5400</cx:pt>
          <cx:pt idx="46858">6000</cx:pt>
          <cx:pt idx="46859">8000</cx:pt>
          <cx:pt idx="46860">7000</cx:pt>
          <cx:pt idx="46861">6300</cx:pt>
          <cx:pt idx="46862">6300</cx:pt>
          <cx:pt idx="46863">3900</cx:pt>
          <cx:pt idx="46864">5400</cx:pt>
          <cx:pt idx="46865">3500</cx:pt>
          <cx:pt idx="46866">4900</cx:pt>
          <cx:pt idx="46867">4900</cx:pt>
          <cx:pt idx="46868">4800</cx:pt>
          <cx:pt idx="46869">4200</cx:pt>
          <cx:pt idx="46870">5500</cx:pt>
          <cx:pt idx="46871">3200</cx:pt>
          <cx:pt idx="46872">5500</cx:pt>
          <cx:pt idx="46873">5500</cx:pt>
          <cx:pt idx="46874">5500</cx:pt>
          <cx:pt idx="46875">8600</cx:pt>
          <cx:pt idx="46876">2600</cx:pt>
          <cx:pt idx="46877">2600</cx:pt>
          <cx:pt idx="46878">2800</cx:pt>
          <cx:pt idx="46879">1900</cx:pt>
          <cx:pt idx="46880">2900</cx:pt>
          <cx:pt idx="46881">2300</cx:pt>
          <cx:pt idx="46882">2700</cx:pt>
          <cx:pt idx="46883">2800</cx:pt>
          <cx:pt idx="46884">2800</cx:pt>
          <cx:pt idx="46885">2700</cx:pt>
          <cx:pt idx="46886">3000</cx:pt>
          <cx:pt idx="46887">1300</cx:pt>
          <cx:pt idx="46888">1000</cx:pt>
          <cx:pt idx="46889">500</cx:pt>
          <cx:pt idx="46890">1500</cx:pt>
          <cx:pt idx="46891">1300</cx:pt>
          <cx:pt idx="46892">2300</cx:pt>
          <cx:pt idx="46893">900</cx:pt>
          <cx:pt idx="46894">1200</cx:pt>
          <cx:pt idx="46895">1600</cx:pt>
          <cx:pt idx="46896">2400</cx:pt>
          <cx:pt idx="46897">2300</cx:pt>
          <cx:pt idx="46898">2000</cx:pt>
          <cx:pt idx="46899">1900</cx:pt>
          <cx:pt idx="46900">12100</cx:pt>
          <cx:pt idx="46901">15000</cx:pt>
          <cx:pt idx="46902">8800</cx:pt>
          <cx:pt idx="46903">9600</cx:pt>
          <cx:pt idx="46904">10000</cx:pt>
          <cx:pt idx="46905">9000</cx:pt>
          <cx:pt idx="46906">9900</cx:pt>
          <cx:pt idx="46907">10800</cx:pt>
          <cx:pt idx="46908">13600</cx:pt>
          <cx:pt idx="46909">8700</cx:pt>
          <cx:pt idx="46910">8000</cx:pt>
          <cx:pt idx="46911">8200</cx:pt>
          <cx:pt idx="46912">2900</cx:pt>
          <cx:pt idx="46913">4000</cx:pt>
          <cx:pt idx="46914">3100</cx:pt>
          <cx:pt idx="46915">2700</cx:pt>
          <cx:pt idx="46916">3400</cx:pt>
          <cx:pt idx="46917">3000</cx:pt>
          <cx:pt idx="46918">3300</cx:pt>
          <cx:pt idx="46919">3600</cx:pt>
          <cx:pt idx="46920">3300</cx:pt>
          <cx:pt idx="46921">3800</cx:pt>
          <cx:pt idx="46922">3600</cx:pt>
          <cx:pt idx="46923">1200</cx:pt>
          <cx:pt idx="46924">5600</cx:pt>
          <cx:pt idx="46925">6900</cx:pt>
          <cx:pt idx="46926">4700</cx:pt>
          <cx:pt idx="46927">4400</cx:pt>
          <cx:pt idx="46928">7000</cx:pt>
          <cx:pt idx="46929">4600</cx:pt>
          <cx:pt idx="46930">5100</cx:pt>
          <cx:pt idx="46931">5300</cx:pt>
          <cx:pt idx="46932">4200</cx:pt>
          <cx:pt idx="46933">4700</cx:pt>
          <cx:pt idx="46934">3600</cx:pt>
          <cx:pt idx="46935">4600</cx:pt>
          <cx:pt idx="46936">4300</cx:pt>
          <cx:pt idx="46937">6100</cx:pt>
          <cx:pt idx="46938">3900</cx:pt>
          <cx:pt idx="46939">3800</cx:pt>
          <cx:pt idx="46940">4200</cx:pt>
          <cx:pt idx="46941">4600</cx:pt>
          <cx:pt idx="46942">4800</cx:pt>
          <cx:pt idx="46943">5400</cx:pt>
          <cx:pt idx="46944">5300</cx:pt>
          <cx:pt idx="46945">6600</cx:pt>
          <cx:pt idx="46946">6100</cx:pt>
          <cx:pt idx="46947">6300</cx:pt>
          <cx:pt idx="46948">3100</cx:pt>
          <cx:pt idx="46949">3700</cx:pt>
          <cx:pt idx="46950">2600</cx:pt>
          <cx:pt idx="46951">2700</cx:pt>
          <cx:pt idx="46952">3000</cx:pt>
          <cx:pt idx="46953">2900</cx:pt>
          <cx:pt idx="46954">7800</cx:pt>
          <cx:pt idx="46955">4100</cx:pt>
          <cx:pt idx="46956">2400</cx:pt>
          <cx:pt idx="46957">4800</cx:pt>
          <cx:pt idx="46958">2500</cx:pt>
          <cx:pt idx="46959">4300</cx:pt>
          <cx:pt idx="46960">15500</cx:pt>
          <cx:pt idx="46961">11800</cx:pt>
          <cx:pt idx="46962">10400</cx:pt>
          <cx:pt idx="46963">9900</cx:pt>
          <cx:pt idx="46964">7400</cx:pt>
          <cx:pt idx="46965">9000</cx:pt>
          <cx:pt idx="46966">7700</cx:pt>
          <cx:pt idx="46967">9300</cx:pt>
          <cx:pt idx="46968">10100</cx:pt>
          <cx:pt idx="46969">11200</cx:pt>
          <cx:pt idx="46970">9200</cx:pt>
          <cx:pt idx="46971">8100</cx:pt>
          <cx:pt idx="46972">7000</cx:pt>
          <cx:pt idx="46973">8900</cx:pt>
          <cx:pt idx="46974">5500</cx:pt>
          <cx:pt idx="46975">5700</cx:pt>
          <cx:pt idx="46976">7700</cx:pt>
          <cx:pt idx="46977">6700</cx:pt>
          <cx:pt idx="46978">7500</cx:pt>
          <cx:pt idx="46979">9900</cx:pt>
          <cx:pt idx="46980">7900</cx:pt>
          <cx:pt idx="46981">7100</cx:pt>
          <cx:pt idx="46982">7500</cx:pt>
          <cx:pt idx="46983">7800</cx:pt>
          <cx:pt idx="46984">700</cx:pt>
          <cx:pt idx="46985">600</cx:pt>
          <cx:pt idx="46986">1400</cx:pt>
          <cx:pt idx="46987">1700</cx:pt>
          <cx:pt idx="46988">3000</cx:pt>
          <cx:pt idx="46989">3100</cx:pt>
          <cx:pt idx="46990">3700</cx:pt>
          <cx:pt idx="46991">200</cx:pt>
          <cx:pt idx="46992">200</cx:pt>
          <cx:pt idx="46993">600</cx:pt>
          <cx:pt idx="46994">700</cx:pt>
          <cx:pt idx="46995">600</cx:pt>
          <cx:pt idx="46996">5800</cx:pt>
          <cx:pt idx="46997">5100</cx:pt>
          <cx:pt idx="46998">1500</cx:pt>
          <cx:pt idx="46999">0</cx:pt>
          <cx:pt idx="47000">3500</cx:pt>
          <cx:pt idx="47001">7000</cx:pt>
          <cx:pt idx="47002">6500</cx:pt>
          <cx:pt idx="47003">5600</cx:pt>
          <cx:pt idx="47004">7400</cx:pt>
          <cx:pt idx="47005">7500</cx:pt>
          <cx:pt idx="47006">6400</cx:pt>
          <cx:pt idx="47007">5500</cx:pt>
          <cx:pt idx="47008">5500</cx:pt>
          <cx:pt idx="47009">3100</cx:pt>
          <cx:pt idx="47010">1500</cx:pt>
          <cx:pt idx="47011">2300</cx:pt>
          <cx:pt idx="47012">1400</cx:pt>
          <cx:pt idx="47013">1700</cx:pt>
          <cx:pt idx="47014">2700</cx:pt>
          <cx:pt idx="47015">1900</cx:pt>
          <cx:pt idx="47016">2500</cx:pt>
          <cx:pt idx="47017">2100</cx:pt>
          <cx:pt idx="47018">2500</cx:pt>
          <cx:pt idx="47019">2100</cx:pt>
          <cx:pt idx="47020">2000</cx:pt>
          <cx:pt idx="47021">2800</cx:pt>
          <cx:pt idx="47022">3200</cx:pt>
          <cx:pt idx="47023">3300</cx:pt>
          <cx:pt idx="47024">3500</cx:pt>
          <cx:pt idx="47025">200</cx:pt>
          <cx:pt idx="47026">1100</cx:pt>
          <cx:pt idx="47027">1400</cx:pt>
          <cx:pt idx="47028">800</cx:pt>
          <cx:pt idx="47029">1200</cx:pt>
          <cx:pt idx="47030">800</cx:pt>
          <cx:pt idx="47031">1000</cx:pt>
          <cx:pt idx="47032">200</cx:pt>
          <cx:pt idx="47033">3200</cx:pt>
          <cx:pt idx="47034">2700</cx:pt>
          <cx:pt idx="47035">2900</cx:pt>
          <cx:pt idx="47036">3700</cx:pt>
          <cx:pt idx="47037">3000</cx:pt>
          <cx:pt idx="47038">2700</cx:pt>
          <cx:pt idx="47039">2900</cx:pt>
          <cx:pt idx="47040">2700</cx:pt>
          <cx:pt idx="47041">3400</cx:pt>
          <cx:pt idx="47042">3900</cx:pt>
          <cx:pt idx="47043">5400</cx:pt>
          <cx:pt idx="47044">1100</cx:pt>
          <cx:pt idx="47045">1400</cx:pt>
          <cx:pt idx="47046">1000</cx:pt>
          <cx:pt idx="47047">1300</cx:pt>
          <cx:pt idx="47048">1200</cx:pt>
          <cx:pt idx="47049">1000</cx:pt>
          <cx:pt idx="47050">1000</cx:pt>
          <cx:pt idx="47051">1100</cx:pt>
          <cx:pt idx="47052">1000</cx:pt>
          <cx:pt idx="47053">800</cx:pt>
          <cx:pt idx="47054">600</cx:pt>
          <cx:pt idx="47055">900</cx:pt>
          <cx:pt idx="47056">3700</cx:pt>
          <cx:pt idx="47057">4400</cx:pt>
          <cx:pt idx="47058">2500</cx:pt>
          <cx:pt idx="47059">2500</cx:pt>
          <cx:pt idx="47060">1800</cx:pt>
          <cx:pt idx="47061">400</cx:pt>
          <cx:pt idx="47062">1500</cx:pt>
          <cx:pt idx="47063">3700</cx:pt>
          <cx:pt idx="47064">2500</cx:pt>
          <cx:pt idx="47065">8900</cx:pt>
          <cx:pt idx="47066">4800</cx:pt>
          <cx:pt idx="47067">9000</cx:pt>
          <cx:pt idx="47068">4000</cx:pt>
          <cx:pt idx="47069">5000</cx:pt>
          <cx:pt idx="47070">3100</cx:pt>
          <cx:pt idx="47071">3600</cx:pt>
          <cx:pt idx="47072">4300</cx:pt>
          <cx:pt idx="47073">4400</cx:pt>
          <cx:pt idx="47074">4100</cx:pt>
          <cx:pt idx="47075">5900</cx:pt>
          <cx:pt idx="47076">2400</cx:pt>
          <cx:pt idx="47077">3400</cx:pt>
          <cx:pt idx="47078">3300</cx:pt>
          <cx:pt idx="47079">8000</cx:pt>
          <cx:pt idx="47080">1400</cx:pt>
          <cx:pt idx="47081">1800</cx:pt>
          <cx:pt idx="47082">1200</cx:pt>
          <cx:pt idx="47083">1600</cx:pt>
          <cx:pt idx="47084">1800</cx:pt>
          <cx:pt idx="47085">1300</cx:pt>
          <cx:pt idx="47086">1400</cx:pt>
          <cx:pt idx="47087">2400</cx:pt>
          <cx:pt idx="47088">1400</cx:pt>
          <cx:pt idx="47089">1900</cx:pt>
          <cx:pt idx="47090">200</cx:pt>
          <cx:pt idx="47091">0</cx:pt>
          <cx:pt idx="47092">10100</cx:pt>
          <cx:pt idx="47093">11200</cx:pt>
          <cx:pt idx="47094">7500</cx:pt>
          <cx:pt idx="47095">10400</cx:pt>
          <cx:pt idx="47096">11400</cx:pt>
          <cx:pt idx="47097">9700</cx:pt>
          <cx:pt idx="47098">8800</cx:pt>
          <cx:pt idx="47099">10300</cx:pt>
          <cx:pt idx="47100">8600</cx:pt>
          <cx:pt idx="47101">9300</cx:pt>
          <cx:pt idx="47102">8000</cx:pt>
          <cx:pt idx="47103">8800</cx:pt>
          <cx:pt idx="47104">2800</cx:pt>
          <cx:pt idx="47105">4100</cx:pt>
          <cx:pt idx="47106">3900</cx:pt>
          <cx:pt idx="47107">1300</cx:pt>
          <cx:pt idx="47108">4400</cx:pt>
          <cx:pt idx="47109">2200</cx:pt>
          <cx:pt idx="47110">2900</cx:pt>
          <cx:pt idx="47111">3600</cx:pt>
          <cx:pt idx="47112">4100</cx:pt>
          <cx:pt idx="47113">3400</cx:pt>
          <cx:pt idx="47114">2700</cx:pt>
          <cx:pt idx="47115">3100</cx:pt>
          <cx:pt idx="47116">4800</cx:pt>
          <cx:pt idx="47117">5800</cx:pt>
          <cx:pt idx="47118">5600</cx:pt>
          <cx:pt idx="47119">6100</cx:pt>
          <cx:pt idx="47120">2200</cx:pt>
          <cx:pt idx="47121">200</cx:pt>
          <cx:pt idx="47122">0</cx:pt>
          <cx:pt idx="47123">100</cx:pt>
          <cx:pt idx="47124">1100</cx:pt>
          <cx:pt idx="47125">0</cx:pt>
          <cx:pt idx="47126">100</cx:pt>
          <cx:pt idx="47127">900</cx:pt>
          <cx:pt idx="47128">1700</cx:pt>
          <cx:pt idx="47129">4600</cx:pt>
          <cx:pt idx="47130">4400</cx:pt>
          <cx:pt idx="47131">3500</cx:pt>
          <cx:pt idx="47132">4400</cx:pt>
          <cx:pt idx="47133">3400</cx:pt>
          <cx:pt idx="47134">2500</cx:pt>
          <cx:pt idx="47135">4400</cx:pt>
          <cx:pt idx="47136">5400</cx:pt>
          <cx:pt idx="47137">4700</cx:pt>
          <cx:pt idx="47138">4600</cx:pt>
          <cx:pt idx="47139">4600</cx:pt>
          <cx:pt idx="47140">4100</cx:pt>
          <cx:pt idx="47141">1700</cx:pt>
          <cx:pt idx="47142">3300</cx:pt>
          <cx:pt idx="47143">8000</cx:pt>
          <cx:pt idx="47144">3200</cx:pt>
          <cx:pt idx="47145">2800</cx:pt>
          <cx:pt idx="47146">4900</cx:pt>
          <cx:pt idx="47147">2600</cx:pt>
          <cx:pt idx="47148">2800</cx:pt>
          <cx:pt idx="47149">2000</cx:pt>
          <cx:pt idx="47150">2400</cx:pt>
          <cx:pt idx="47151">2000</cx:pt>
          <cx:pt idx="47152">2300</cx:pt>
          <cx:pt idx="47153">3300</cx:pt>
          <cx:pt idx="47154">2400</cx:pt>
          <cx:pt idx="47155">2400</cx:pt>
          <cx:pt idx="47156">2600</cx:pt>
          <cx:pt idx="47157">3000</cx:pt>
          <cx:pt idx="47158">2900</cx:pt>
          <cx:pt idx="47159">2700</cx:pt>
          <cx:pt idx="47160">3300</cx:pt>
          <cx:pt idx="47161">2300</cx:pt>
          <cx:pt idx="47162">2800</cx:pt>
          <cx:pt idx="47163">2700</cx:pt>
          <cx:pt idx="47164">1800</cx:pt>
          <cx:pt idx="47165">4000</cx:pt>
          <cx:pt idx="47166">4900</cx:pt>
          <cx:pt idx="47167">3100</cx:pt>
          <cx:pt idx="47168">4100</cx:pt>
          <cx:pt idx="47169">3700</cx:pt>
          <cx:pt idx="47170">3900</cx:pt>
          <cx:pt idx="47171">4200</cx:pt>
          <cx:pt idx="47172">4600</cx:pt>
          <cx:pt idx="47173">4400</cx:pt>
          <cx:pt idx="47174">3900</cx:pt>
          <cx:pt idx="47175">3700</cx:pt>
          <cx:pt idx="47176">3400</cx:pt>
          <cx:pt idx="47177">1500</cx:pt>
          <cx:pt idx="47178">1900</cx:pt>
          <cx:pt idx="47179">1400</cx:pt>
          <cx:pt idx="47180">1700</cx:pt>
          <cx:pt idx="47181">2000</cx:pt>
          <cx:pt idx="47182">1600</cx:pt>
          <cx:pt idx="47183">1500</cx:pt>
          <cx:pt idx="47184">2500</cx:pt>
          <cx:pt idx="47185">3200</cx:pt>
          <cx:pt idx="47186">1900</cx:pt>
          <cx:pt idx="47187">1500</cx:pt>
          <cx:pt idx="47188">2200</cx:pt>
          <cx:pt idx="47189">4300</cx:pt>
          <cx:pt idx="47190">1200</cx:pt>
          <cx:pt idx="47191">2600</cx:pt>
          <cx:pt idx="47192">3600</cx:pt>
          <cx:pt idx="47193">2600</cx:pt>
          <cx:pt idx="47194">2100</cx:pt>
          <cx:pt idx="47195">2700</cx:pt>
          <cx:pt idx="47196">2900</cx:pt>
          <cx:pt idx="47197">3200</cx:pt>
          <cx:pt idx="47198">2500</cx:pt>
          <cx:pt idx="47199">2400</cx:pt>
          <cx:pt idx="47200">2500</cx:pt>
          <cx:pt idx="47201">2600</cx:pt>
          <cx:pt idx="47202">2100</cx:pt>
          <cx:pt idx="47203">1200</cx:pt>
          <cx:pt idx="47204">1600</cx:pt>
          <cx:pt idx="47205">1600</cx:pt>
          <cx:pt idx="47206">1700</cx:pt>
          <cx:pt idx="47207">1400</cx:pt>
          <cx:pt idx="47208">1800</cx:pt>
          <cx:pt idx="47209">7800</cx:pt>
          <cx:pt idx="47210">1300</cx:pt>
          <cx:pt idx="47211">4100</cx:pt>
          <cx:pt idx="47212">1200</cx:pt>
          <cx:pt idx="47213">400</cx:pt>
          <cx:pt idx="47214">2900</cx:pt>
          <cx:pt idx="47215">2800</cx:pt>
          <cx:pt idx="47216">2500</cx:pt>
          <cx:pt idx="47217">1100</cx:pt>
          <cx:pt idx="47218">1200</cx:pt>
          <cx:pt idx="47219">1200</cx:pt>
          <cx:pt idx="47220">1800</cx:pt>
          <cx:pt idx="47221">1000</cx:pt>
          <cx:pt idx="47222">0</cx:pt>
          <cx:pt idx="47223">1200</cx:pt>
          <cx:pt idx="47224">1300</cx:pt>
          <cx:pt idx="47225">500</cx:pt>
          <cx:pt idx="47226">1100</cx:pt>
          <cx:pt idx="47227">3400</cx:pt>
          <cx:pt idx="47228">3500</cx:pt>
          <cx:pt idx="47229">2000</cx:pt>
          <cx:pt idx="47230">800</cx:pt>
          <cx:pt idx="47231">100</cx:pt>
          <cx:pt idx="47232">0</cx:pt>
          <cx:pt idx="47233">100</cx:pt>
          <cx:pt idx="47234">0</cx:pt>
          <cx:pt idx="47235">0</cx:pt>
          <cx:pt idx="47236">500</cx:pt>
          <cx:pt idx="47237">7500</cx:pt>
          <cx:pt idx="47238">4800</cx:pt>
          <cx:pt idx="47239">5200</cx:pt>
          <cx:pt idx="47240">4700</cx:pt>
          <cx:pt idx="47241">5900</cx:pt>
          <cx:pt idx="47242">4800</cx:pt>
          <cx:pt idx="47243">6800</cx:pt>
          <cx:pt idx="47244">3400</cx:pt>
          <cx:pt idx="47245">6200</cx:pt>
          <cx:pt idx="47246">5500</cx:pt>
          <cx:pt idx="47247">4500</cx:pt>
          <cx:pt idx="47248">6200</cx:pt>
          <cx:pt idx="47249">4700</cx:pt>
          <cx:pt idx="47250">4700</cx:pt>
          <cx:pt idx="47251">4500</cx:pt>
          <cx:pt idx="47252">4000</cx:pt>
          <cx:pt idx="47253">4700</cx:pt>
          <cx:pt idx="47254">4700</cx:pt>
          <cx:pt idx="47255">3500</cx:pt>
          <cx:pt idx="47256">5300</cx:pt>
          <cx:pt idx="47257">5100</cx:pt>
          <cx:pt idx="47258">4300</cx:pt>
          <cx:pt idx="47259">4200</cx:pt>
          <cx:pt idx="47260">3500</cx:pt>
          <cx:pt idx="47261">4500</cx:pt>
          <cx:pt idx="47262">6800</cx:pt>
          <cx:pt idx="47263">10100</cx:pt>
          <cx:pt idx="47264">5100</cx:pt>
          <cx:pt idx="47265">8400</cx:pt>
          <cx:pt idx="47266">600</cx:pt>
          <cx:pt idx="47267">0</cx:pt>
          <cx:pt idx="47268">0</cx:pt>
          <cx:pt idx="47269">1800</cx:pt>
          <cx:pt idx="47270">6400</cx:pt>
          <cx:pt idx="47271">5900</cx:pt>
          <cx:pt idx="47272">5600</cx:pt>
          <cx:pt idx="47273">2100</cx:pt>
          <cx:pt idx="47274">2900</cx:pt>
          <cx:pt idx="47275">2100</cx:pt>
          <cx:pt idx="47276">2500</cx:pt>
          <cx:pt idx="47277">2900</cx:pt>
          <cx:pt idx="47278">2400</cx:pt>
          <cx:pt idx="47279">2100</cx:pt>
          <cx:pt idx="47280">2400</cx:pt>
          <cx:pt idx="47281">2300</cx:pt>
          <cx:pt idx="47282">2800</cx:pt>
          <cx:pt idx="47283">2400</cx:pt>
          <cx:pt idx="47284">2600</cx:pt>
          <cx:pt idx="47285">3900</cx:pt>
          <cx:pt idx="47286">10500</cx:pt>
          <cx:pt idx="47287">4300</cx:pt>
          <cx:pt idx="47288">5600</cx:pt>
          <cx:pt idx="47289">4000</cx:pt>
          <cx:pt idx="47290">2300</cx:pt>
          <cx:pt idx="47291">3000</cx:pt>
          <cx:pt idx="47292">2300</cx:pt>
          <cx:pt idx="47293">2700</cx:pt>
          <cx:pt idx="47294">2400</cx:pt>
          <cx:pt idx="47295">2200</cx:pt>
          <cx:pt idx="47296">2700</cx:pt>
          <cx:pt idx="47297">5500</cx:pt>
          <cx:pt idx="47298">6100</cx:pt>
          <cx:pt idx="47299">10500</cx:pt>
          <cx:pt idx="47300">7000</cx:pt>
          <cx:pt idx="47301">5500</cx:pt>
          <cx:pt idx="47302">3900</cx:pt>
          <cx:pt idx="47303">4400</cx:pt>
          <cx:pt idx="47304">5000</cx:pt>
          <cx:pt idx="47305">4900</cx:pt>
          <cx:pt idx="47306">5500</cx:pt>
          <cx:pt idx="47307">4900</cx:pt>
          <cx:pt idx="47308">5000</cx:pt>
          <cx:pt idx="47309">9600</cx:pt>
          <cx:pt idx="47310">9700</cx:pt>
          <cx:pt idx="47311">8100</cx:pt>
          <cx:pt idx="47312">10100</cx:pt>
          <cx:pt idx="47313">9800</cx:pt>
          <cx:pt idx="47314">9600</cx:pt>
          <cx:pt idx="47315">9100</cx:pt>
          <cx:pt idx="47316">11000</cx:pt>
          <cx:pt idx="47317">9300</cx:pt>
          <cx:pt idx="47318">9600</cx:pt>
          <cx:pt idx="47319">9000</cx:pt>
          <cx:pt idx="47320">7500</cx:pt>
          <cx:pt idx="47321">13500</cx:pt>
          <cx:pt idx="47322">14500</cx:pt>
          <cx:pt idx="47323">9500</cx:pt>
          <cx:pt idx="47324">8200</cx:pt>
          <cx:pt idx="47325">8900</cx:pt>
          <cx:pt idx="47326">5000</cx:pt>
          <cx:pt idx="47327">6200</cx:pt>
          <cx:pt idx="47328">4700</cx:pt>
          <cx:pt idx="47329">5200</cx:pt>
          <cx:pt idx="47330">4500</cx:pt>
          <cx:pt idx="47331">5500</cx:pt>
          <cx:pt idx="47332">4600</cx:pt>
          <cx:pt idx="47333">6900</cx:pt>
          <cx:pt idx="47334">6200</cx:pt>
          <cx:pt idx="47335">1300</cx:pt>
          <cx:pt idx="47336">4300</cx:pt>
          <cx:pt idx="47337">5100</cx:pt>
          <cx:pt idx="47338">4600</cx:pt>
          <cx:pt idx="47339">6400</cx:pt>
          <cx:pt idx="47340">2800</cx:pt>
          <cx:pt idx="47341">5800</cx:pt>
          <cx:pt idx="47342">5400</cx:pt>
          <cx:pt idx="47343">4600</cx:pt>
          <cx:pt idx="47344">4000</cx:pt>
          <cx:pt idx="47345">5300</cx:pt>
          <cx:pt idx="47346">7600</cx:pt>
          <cx:pt idx="47347">4900</cx:pt>
          <cx:pt idx="47348">6100</cx:pt>
          <cx:pt idx="47349">6400</cx:pt>
          <cx:pt idx="47350">5200</cx:pt>
          <cx:pt idx="47351">7300</cx:pt>
          <cx:pt idx="47352">5300</cx:pt>
          <cx:pt idx="47353">6500</cx:pt>
          <cx:pt idx="47354">5300</cx:pt>
          <cx:pt idx="47355">5100</cx:pt>
          <cx:pt idx="47356">4700</cx:pt>
          <cx:pt idx="47357">5800</cx:pt>
          <cx:pt idx="47358">7300</cx:pt>
          <cx:pt idx="47359">5800</cx:pt>
          <cx:pt idx="47360">6100</cx:pt>
          <cx:pt idx="47361">6200</cx:pt>
          <cx:pt idx="47362">4200</cx:pt>
          <cx:pt idx="47363">6500</cx:pt>
          <cx:pt idx="47364">9100</cx:pt>
          <cx:pt idx="47365">6100</cx:pt>
          <cx:pt idx="47366">7500</cx:pt>
          <cx:pt idx="47367">4500</cx:pt>
          <cx:pt idx="47368">6000</cx:pt>
          <cx:pt idx="47369">1800</cx:pt>
          <cx:pt idx="47370">2100</cx:pt>
          <cx:pt idx="47371">1800</cx:pt>
          <cx:pt idx="47372">1800</cx:pt>
          <cx:pt idx="47373">1800</cx:pt>
          <cx:pt idx="47374">1700</cx:pt>
          <cx:pt idx="47375">1500</cx:pt>
          <cx:pt idx="47376">2000</cx:pt>
          <cx:pt idx="47377">2000</cx:pt>
          <cx:pt idx="47378">1800</cx:pt>
          <cx:pt idx="47379">1600</cx:pt>
          <cx:pt idx="47380">2100</cx:pt>
          <cx:pt idx="47381">4100</cx:pt>
          <cx:pt idx="47382">4800</cx:pt>
          <cx:pt idx="47383">4100</cx:pt>
          <cx:pt idx="47384">4000</cx:pt>
          <cx:pt idx="47385">5100</cx:pt>
          <cx:pt idx="47386">4600</cx:pt>
          <cx:pt idx="47387">6400</cx:pt>
          <cx:pt idx="47388">4700</cx:pt>
          <cx:pt idx="47389">4800</cx:pt>
          <cx:pt idx="47390">4100</cx:pt>
          <cx:pt idx="47391">3700</cx:pt>
          <cx:pt idx="47392">3600</cx:pt>
          <cx:pt idx="47393">900</cx:pt>
          <cx:pt idx="47394">4800</cx:pt>
          <cx:pt idx="47395">0</cx:pt>
          <cx:pt idx="47396">1400</cx:pt>
          <cx:pt idx="47397">2600</cx:pt>
          <cx:pt idx="47398">2800</cx:pt>
          <cx:pt idx="47399">2500</cx:pt>
          <cx:pt idx="47400">2000</cx:pt>
          <cx:pt idx="47401">2200</cx:pt>
          <cx:pt idx="47402">2700</cx:pt>
          <cx:pt idx="47403">2000</cx:pt>
          <cx:pt idx="47404">1800</cx:pt>
          <cx:pt idx="47405">1300</cx:pt>
          <cx:pt idx="47406">1700</cx:pt>
          <cx:pt idx="47407">1200</cx:pt>
          <cx:pt idx="47408">1600</cx:pt>
          <cx:pt idx="47409">1400</cx:pt>
          <cx:pt idx="47410">1400</cx:pt>
          <cx:pt idx="47411">1300</cx:pt>
          <cx:pt idx="47412">1200</cx:pt>
          <cx:pt idx="47413">1200</cx:pt>
          <cx:pt idx="47414">1300</cx:pt>
          <cx:pt idx="47415">1200</cx:pt>
          <cx:pt idx="47416">1400</cx:pt>
          <cx:pt idx="47417">9000</cx:pt>
          <cx:pt idx="47418">11400</cx:pt>
          <cx:pt idx="47419">8700</cx:pt>
          <cx:pt idx="47420">9400</cx:pt>
          <cx:pt idx="47421">10600</cx:pt>
          <cx:pt idx="47422">12800</cx:pt>
          <cx:pt idx="47423">7100</cx:pt>
          <cx:pt idx="47424">9400</cx:pt>
          <cx:pt idx="47425">7500</cx:pt>
          <cx:pt idx="47426">8600</cx:pt>
          <cx:pt idx="47427">8200</cx:pt>
          <cx:pt idx="47428">7800</cx:pt>
          <cx:pt idx="47429">2800</cx:pt>
          <cx:pt idx="47430">1800</cx:pt>
          <cx:pt idx="47431">1500</cx:pt>
          <cx:pt idx="47432">2600</cx:pt>
          <cx:pt idx="47433">2700</cx:pt>
          <cx:pt idx="47434">1200</cx:pt>
          <cx:pt idx="47435">1700</cx:pt>
          <cx:pt idx="47436">3800</cx:pt>
          <cx:pt idx="47437">2300</cx:pt>
          <cx:pt idx="47438">4700</cx:pt>
          <cx:pt idx="47439">4400</cx:pt>
          <cx:pt idx="47440">4900</cx:pt>
          <cx:pt idx="47441">3700</cx:pt>
          <cx:pt idx="47442">4500</cx:pt>
          <cx:pt idx="47443">4500</cx:pt>
          <cx:pt idx="47444">4500</cx:pt>
          <cx:pt idx="47445">3100</cx:pt>
          <cx:pt idx="47446">2600</cx:pt>
          <cx:pt idx="47447">3600</cx:pt>
          <cx:pt idx="47448">2000</cx:pt>
          <cx:pt idx="47449">7200</cx:pt>
          <cx:pt idx="47450">12300</cx:pt>
          <cx:pt idx="47451">5000</cx:pt>
          <cx:pt idx="47452">3000</cx:pt>
          <cx:pt idx="47453">2700</cx:pt>
          <cx:pt idx="47454">3300</cx:pt>
          <cx:pt idx="47455">2600</cx:pt>
          <cx:pt idx="47456">3200</cx:pt>
          <cx:pt idx="47457">3000</cx:pt>
          <cx:pt idx="47458">2000</cx:pt>
          <cx:pt idx="47459">2900</cx:pt>
          <cx:pt idx="47460">2200</cx:pt>
          <cx:pt idx="47461">2200</cx:pt>
          <cx:pt idx="47462">3000</cx:pt>
          <cx:pt idx="47463">4000</cx:pt>
          <cx:pt idx="47464">2400</cx:pt>
          <cx:pt idx="47465">4900</cx:pt>
          <cx:pt idx="47466">3400</cx:pt>
          <cx:pt idx="47467">3800</cx:pt>
          <cx:pt idx="47468">5000</cx:pt>
          <cx:pt idx="47469">5400</cx:pt>
          <cx:pt idx="47470">5300</cx:pt>
          <cx:pt idx="47471">4900</cx:pt>
          <cx:pt idx="47472">3600</cx:pt>
          <cx:pt idx="47473">4000</cx:pt>
          <cx:pt idx="47474">4200</cx:pt>
          <cx:pt idx="47475">3600</cx:pt>
          <cx:pt idx="47476">4900</cx:pt>
          <cx:pt idx="47477">17100</cx:pt>
          <cx:pt idx="47478">8400</cx:pt>
          <cx:pt idx="47479">5400</cx:pt>
          <cx:pt idx="47480">8900</cx:pt>
          <cx:pt idx="47481">6900</cx:pt>
          <cx:pt idx="47482">2500</cx:pt>
          <cx:pt idx="47483">3700</cx:pt>
          <cx:pt idx="47484">3100</cx:pt>
          <cx:pt idx="47485">6100</cx:pt>
          <cx:pt idx="47486">6700</cx:pt>
          <cx:pt idx="47487">7000</cx:pt>
          <cx:pt idx="47488">7900</cx:pt>
          <cx:pt idx="47489">3100</cx:pt>
          <cx:pt idx="47490">2100</cx:pt>
          <cx:pt idx="47491">2000</cx:pt>
          <cx:pt idx="47492">2600</cx:pt>
          <cx:pt idx="47493">2600</cx:pt>
          <cx:pt idx="47494">2300</cx:pt>
          <cx:pt idx="47495">2900</cx:pt>
          <cx:pt idx="47496">3500</cx:pt>
          <cx:pt idx="47497">2000</cx:pt>
          <cx:pt idx="47498">2400</cx:pt>
          <cx:pt idx="47499">2500</cx:pt>
          <cx:pt idx="47500">2200</cx:pt>
          <cx:pt idx="47501">6900</cx:pt>
          <cx:pt idx="47502">7900</cx:pt>
          <cx:pt idx="47503">6500</cx:pt>
          <cx:pt idx="47504">6400</cx:pt>
          <cx:pt idx="47505">6500</cx:pt>
          <cx:pt idx="47506">6600</cx:pt>
          <cx:pt idx="47507">7400</cx:pt>
          <cx:pt idx="47508">5200</cx:pt>
          <cx:pt idx="47509">6900</cx:pt>
          <cx:pt idx="47510">6800</cx:pt>
          <cx:pt idx="47511">6500</cx:pt>
          <cx:pt idx="47512">7200</cx:pt>
          <cx:pt idx="47513">2800</cx:pt>
          <cx:pt idx="47514">3500</cx:pt>
          <cx:pt idx="47515">2300</cx:pt>
          <cx:pt idx="47516">2600</cx:pt>
          <cx:pt idx="47517">2800</cx:pt>
          <cx:pt idx="47518">2900</cx:pt>
          <cx:pt idx="47519">2100</cx:pt>
          <cx:pt idx="47520">3200</cx:pt>
          <cx:pt idx="47521">2900</cx:pt>
          <cx:pt idx="47522">3100</cx:pt>
          <cx:pt idx="47523">4000</cx:pt>
          <cx:pt idx="47524">3900</cx:pt>
          <cx:pt idx="47525">5100</cx:pt>
          <cx:pt idx="47526">4000</cx:pt>
          <cx:pt idx="47527">3800</cx:pt>
          <cx:pt idx="47528">3800</cx:pt>
          <cx:pt idx="47529">5000</cx:pt>
          <cx:pt idx="47530">4200</cx:pt>
          <cx:pt idx="47531">4800</cx:pt>
          <cx:pt idx="47532">5400</cx:pt>
          <cx:pt idx="47533">4700</cx:pt>
          <cx:pt idx="47534">4700</cx:pt>
          <cx:pt idx="47535">4700</cx:pt>
          <cx:pt idx="47536">4800</cx:pt>
          <cx:pt idx="47537">5500</cx:pt>
          <cx:pt idx="47538">8900</cx:pt>
          <cx:pt idx="47539">5700</cx:pt>
          <cx:pt idx="47540">6800</cx:pt>
          <cx:pt idx="47541">8000</cx:pt>
          <cx:pt idx="47542">7800</cx:pt>
          <cx:pt idx="47543">7900</cx:pt>
          <cx:pt idx="47544">7200</cx:pt>
          <cx:pt idx="47545">7100</cx:pt>
          <cx:pt idx="47546">5400</cx:pt>
          <cx:pt idx="47547">6600</cx:pt>
          <cx:pt idx="47548">6900</cx:pt>
          <cx:pt idx="47549">4400</cx:pt>
          <cx:pt idx="47550">6200</cx:pt>
          <cx:pt idx="47551">3800</cx:pt>
          <cx:pt idx="47552">5800</cx:pt>
          <cx:pt idx="47553">5400</cx:pt>
          <cx:pt idx="47554">9600</cx:pt>
          <cx:pt idx="47555">5000</cx:pt>
          <cx:pt idx="47556">5400</cx:pt>
          <cx:pt idx="47557">7400</cx:pt>
          <cx:pt idx="47558">6200</cx:pt>
          <cx:pt idx="47559">4300</cx:pt>
          <cx:pt idx="47560">5900</cx:pt>
          <cx:pt idx="47561">8000</cx:pt>
          <cx:pt idx="47562">6200</cx:pt>
          <cx:pt idx="47563">4700</cx:pt>
          <cx:pt idx="47564">4600</cx:pt>
          <cx:pt idx="47565">5200</cx:pt>
          <cx:pt idx="47566">5100</cx:pt>
          <cx:pt idx="47567">3800</cx:pt>
          <cx:pt idx="47568">3500</cx:pt>
          <cx:pt idx="47569">5600</cx:pt>
          <cx:pt idx="47570">3800</cx:pt>
          <cx:pt idx="47571">5100</cx:pt>
          <cx:pt idx="47572">3400</cx:pt>
          <cx:pt idx="47573">100</cx:pt>
          <cx:pt idx="47574">3200</cx:pt>
          <cx:pt idx="47575">5800</cx:pt>
          <cx:pt idx="47576">4100</cx:pt>
          <cx:pt idx="47577">5400</cx:pt>
          <cx:pt idx="47578">4200</cx:pt>
          <cx:pt idx="47579">2400</cx:pt>
          <cx:pt idx="47580">2700</cx:pt>
          <cx:pt idx="47581">3400</cx:pt>
          <cx:pt idx="47582">4200</cx:pt>
          <cx:pt idx="47583">2900</cx:pt>
          <cx:pt idx="47584">2700</cx:pt>
          <cx:pt idx="47585">3300</cx:pt>
          <cx:pt idx="47586">5100</cx:pt>
          <cx:pt idx="47587">6200</cx:pt>
          <cx:pt idx="47588">5000</cx:pt>
          <cx:pt idx="47589">7300</cx:pt>
          <cx:pt idx="47590">15200</cx:pt>
          <cx:pt idx="47591">4800</cx:pt>
          <cx:pt idx="47592">5200</cx:pt>
          <cx:pt idx="47593">6200</cx:pt>
          <cx:pt idx="47594">5400</cx:pt>
          <cx:pt idx="47595">5900</cx:pt>
          <cx:pt idx="47596">5500</cx:pt>
          <cx:pt idx="47597">5200</cx:pt>
          <cx:pt idx="47598">5500</cx:pt>
          <cx:pt idx="47599">6900</cx:pt>
          <cx:pt idx="47600">4900</cx:pt>
          <cx:pt idx="47601">6200</cx:pt>
          <cx:pt idx="47602">6200</cx:pt>
          <cx:pt idx="47603">6900</cx:pt>
          <cx:pt idx="47604">5700</cx:pt>
          <cx:pt idx="47605">7200</cx:pt>
          <cx:pt idx="47606">5800</cx:pt>
          <cx:pt idx="47607">7100</cx:pt>
          <cx:pt idx="47608">5700</cx:pt>
          <cx:pt idx="47609">6100</cx:pt>
          <cx:pt idx="47610">3600</cx:pt>
          <cx:pt idx="47611">2600</cx:pt>
          <cx:pt idx="47612">1500</cx:pt>
          <cx:pt idx="47613">3600</cx:pt>
          <cx:pt idx="47614">3700</cx:pt>
          <cx:pt idx="47615">1000</cx:pt>
          <cx:pt idx="47616">1200</cx:pt>
          <cx:pt idx="47617">1600</cx:pt>
          <cx:pt idx="47618">1500</cx:pt>
          <cx:pt idx="47619">1600</cx:pt>
          <cx:pt idx="47620">1600</cx:pt>
          <cx:pt idx="47621">1200</cx:pt>
          <cx:pt idx="47622">1800</cx:pt>
          <cx:pt idx="47623">2800</cx:pt>
          <cx:pt idx="47624">2200</cx:pt>
          <cx:pt idx="47625">2500</cx:pt>
          <cx:pt idx="47626">2600</cx:pt>
          <cx:pt idx="47627">2300</cx:pt>
          <cx:pt idx="47628">2300</cx:pt>
          <cx:pt idx="47629">3000</cx:pt>
          <cx:pt idx="47630">2100</cx:pt>
          <cx:pt idx="47631">2100</cx:pt>
          <cx:pt idx="47632">2400</cx:pt>
          <cx:pt idx="47633">2400</cx:pt>
          <cx:pt idx="47634">9100</cx:pt>
          <cx:pt idx="47635">8600</cx:pt>
          <cx:pt idx="47636">6900</cx:pt>
          <cx:pt idx="47637">8100</cx:pt>
          <cx:pt idx="47638">10100</cx:pt>
          <cx:pt idx="47639">7900</cx:pt>
          <cx:pt idx="47640">7400</cx:pt>
          <cx:pt idx="47641">8200</cx:pt>
          <cx:pt idx="47642">9300</cx:pt>
          <cx:pt idx="47643">7800</cx:pt>
          <cx:pt idx="47644">8200</cx:pt>
          <cx:pt idx="47645">8800</cx:pt>
          <cx:pt idx="47646">4500</cx:pt>
          <cx:pt idx="47647">3300</cx:pt>
          <cx:pt idx="47648">4800</cx:pt>
          <cx:pt idx="47649">3800</cx:pt>
          <cx:pt idx="47650">3300</cx:pt>
          <cx:pt idx="47651">3300</cx:pt>
          <cx:pt idx="47652">2700</cx:pt>
          <cx:pt idx="47653">3400</cx:pt>
          <cx:pt idx="47654">2500</cx:pt>
          <cx:pt idx="47655">2300</cx:pt>
          <cx:pt idx="47656">4100</cx:pt>
          <cx:pt idx="47657">1900</cx:pt>
          <cx:pt idx="47658">4400</cx:pt>
          <cx:pt idx="47659">3800</cx:pt>
          <cx:pt idx="47660">1100</cx:pt>
          <cx:pt idx="47661">2800</cx:pt>
          <cx:pt idx="47662">3100</cx:pt>
          <cx:pt idx="47663">3100</cx:pt>
          <cx:pt idx="47664">2500</cx:pt>
          <cx:pt idx="47665">4000</cx:pt>
          <cx:pt idx="47666">5100</cx:pt>
          <cx:pt idx="47667">3700</cx:pt>
          <cx:pt idx="47668">4100</cx:pt>
          <cx:pt idx="47669">4100</cx:pt>
          <cx:pt idx="47670">5300</cx:pt>
          <cx:pt idx="47671">3300</cx:pt>
          <cx:pt idx="47672">3900</cx:pt>
          <cx:pt idx="47673">3600</cx:pt>
          <cx:pt idx="47674">4100</cx:pt>
          <cx:pt idx="47675">4100</cx:pt>
          <cx:pt idx="47676">3500</cx:pt>
          <cx:pt idx="47677">4000</cx:pt>
          <cx:pt idx="47678">3400</cx:pt>
          <cx:pt idx="47679">3400</cx:pt>
          <cx:pt idx="47680">3000</cx:pt>
          <cx:pt idx="47681">3400</cx:pt>
          <cx:pt idx="47682">4300</cx:pt>
          <cx:pt idx="47683">5200</cx:pt>
          <cx:pt idx="47684">3100</cx:pt>
          <cx:pt idx="47685">3900</cx:pt>
          <cx:pt idx="47686">3100</cx:pt>
          <cx:pt idx="47687">3700</cx:pt>
          <cx:pt idx="47688">4100</cx:pt>
          <cx:pt idx="47689">3500</cx:pt>
          <cx:pt idx="47690">3800</cx:pt>
          <cx:pt idx="47691">4100</cx:pt>
          <cx:pt idx="47692">4400</cx:pt>
          <cx:pt idx="47693">3800</cx:pt>
          <cx:pt idx="47694">4600</cx:pt>
          <cx:pt idx="47695">5900</cx:pt>
          <cx:pt idx="47696">5400</cx:pt>
          <cx:pt idx="47697">7500</cx:pt>
          <cx:pt idx="47698">4300</cx:pt>
          <cx:pt idx="47699">4900</cx:pt>
          <cx:pt idx="47700">5200</cx:pt>
          <cx:pt idx="47701">4500</cx:pt>
          <cx:pt idx="47702">5400</cx:pt>
          <cx:pt idx="47703">4300</cx:pt>
          <cx:pt idx="47704">4000</cx:pt>
          <cx:pt idx="47705">4200</cx:pt>
          <cx:pt idx="47706">4300</cx:pt>
          <cx:pt idx="47707">4800</cx:pt>
          <cx:pt idx="47708">4100</cx:pt>
          <cx:pt idx="47709">5800</cx:pt>
          <cx:pt idx="47710">4500</cx:pt>
          <cx:pt idx="47711">5000</cx:pt>
          <cx:pt idx="47712">4700</cx:pt>
          <cx:pt idx="47713">4400</cx:pt>
          <cx:pt idx="47714">4300</cx:pt>
          <cx:pt idx="47715">5100</cx:pt>
          <cx:pt idx="47716">5100</cx:pt>
          <cx:pt idx="47717">4500</cx:pt>
          <cx:pt idx="47718">2300</cx:pt>
          <cx:pt idx="47719">3000</cx:pt>
          <cx:pt idx="47720">2400</cx:pt>
          <cx:pt idx="47721">3000</cx:pt>
          <cx:pt idx="47722">2600</cx:pt>
          <cx:pt idx="47723">3700</cx:pt>
          <cx:pt idx="47724">3200</cx:pt>
          <cx:pt idx="47725">2700</cx:pt>
          <cx:pt idx="47726">3100</cx:pt>
          <cx:pt idx="47727">3300</cx:pt>
          <cx:pt idx="47728">4000</cx:pt>
          <cx:pt idx="47729">3300</cx:pt>
          <cx:pt idx="47730">0</cx:pt>
          <cx:pt idx="47731">0</cx:pt>
          <cx:pt idx="47732">0</cx:pt>
          <cx:pt idx="47733">0</cx:pt>
          <cx:pt idx="47734">0</cx:pt>
          <cx:pt idx="47735">0</cx:pt>
          <cx:pt idx="47736">0</cx:pt>
          <cx:pt idx="47737">0</cx:pt>
          <cx:pt idx="47738">0</cx:pt>
          <cx:pt idx="47739">2100</cx:pt>
          <cx:pt idx="47740">2300</cx:pt>
          <cx:pt idx="47741">2600</cx:pt>
          <cx:pt idx="47742">6300</cx:pt>
          <cx:pt idx="47743">9100</cx:pt>
          <cx:pt idx="47744">7200</cx:pt>
          <cx:pt idx="47745">7300</cx:pt>
          <cx:pt idx="47746">6200</cx:pt>
          <cx:pt idx="47747">7100</cx:pt>
          <cx:pt idx="47748">6700</cx:pt>
          <cx:pt idx="47749">8500</cx:pt>
          <cx:pt idx="47750">6800</cx:pt>
          <cx:pt idx="47751">7200</cx:pt>
          <cx:pt idx="47752">5700</cx:pt>
          <cx:pt idx="47753">6800</cx:pt>
          <cx:pt idx="47754">4100</cx:pt>
          <cx:pt idx="47755">4700</cx:pt>
          <cx:pt idx="47756">5900</cx:pt>
          <cx:pt idx="47757">5000</cx:pt>
          <cx:pt idx="47758">4900</cx:pt>
          <cx:pt idx="47759">4800</cx:pt>
          <cx:pt idx="47760">1300</cx:pt>
          <cx:pt idx="47761">5400</cx:pt>
          <cx:pt idx="47762">2200</cx:pt>
          <cx:pt idx="47763">2300</cx:pt>
          <cx:pt idx="47764">2400</cx:pt>
          <cx:pt idx="47765">3000</cx:pt>
          <cx:pt idx="47766">5600</cx:pt>
          <cx:pt idx="47767">6800</cx:pt>
          <cx:pt idx="47768">5900</cx:pt>
          <cx:pt idx="47769">7700</cx:pt>
          <cx:pt idx="47770">6900</cx:pt>
          <cx:pt idx="47771">5900</cx:pt>
          <cx:pt idx="47772">4100</cx:pt>
          <cx:pt idx="47773">6500</cx:pt>
          <cx:pt idx="47774">8200</cx:pt>
          <cx:pt idx="47775">4300</cx:pt>
          <cx:pt idx="47776">5400</cx:pt>
          <cx:pt idx="47777">4300</cx:pt>
          <cx:pt idx="47778">1300</cx:pt>
          <cx:pt idx="47779">3600</cx:pt>
          <cx:pt idx="47780">1100</cx:pt>
          <cx:pt idx="47781">3500</cx:pt>
          <cx:pt idx="47782">2700</cx:pt>
          <cx:pt idx="47783">1500</cx:pt>
          <cx:pt idx="47784">1700</cx:pt>
          <cx:pt idx="47785">1700</cx:pt>
          <cx:pt idx="47786">1800</cx:pt>
          <cx:pt idx="47787">2000</cx:pt>
          <cx:pt idx="47788">4000</cx:pt>
          <cx:pt idx="47789">2600</cx:pt>
          <cx:pt idx="47790">4900</cx:pt>
          <cx:pt idx="47791">6700</cx:pt>
          <cx:pt idx="47792">8200</cx:pt>
          <cx:pt idx="47793">7000</cx:pt>
          <cx:pt idx="47794">6900</cx:pt>
          <cx:pt idx="47795">7000</cx:pt>
          <cx:pt idx="47796">6200</cx:pt>
          <cx:pt idx="47797">5200</cx:pt>
          <cx:pt idx="47798">9500</cx:pt>
          <cx:pt idx="47799">7000</cx:pt>
          <cx:pt idx="47800">5700</cx:pt>
          <cx:pt idx="47801">6600</cx:pt>
          <cx:pt idx="47802">3700</cx:pt>
          <cx:pt idx="47803">700</cx:pt>
          <cx:pt idx="47804">2100</cx:pt>
          <cx:pt idx="47805">2600</cx:pt>
          <cx:pt idx="47806">2600</cx:pt>
          <cx:pt idx="47807">2600</cx:pt>
          <cx:pt idx="47808">2600</cx:pt>
          <cx:pt idx="47809">2600</cx:pt>
          <cx:pt idx="47810">2000</cx:pt>
          <cx:pt idx="47811">600</cx:pt>
          <cx:pt idx="47812">700</cx:pt>
          <cx:pt idx="47813">500</cx:pt>
          <cx:pt idx="47814">0</cx:pt>
          <cx:pt idx="47815">5800</cx:pt>
          <cx:pt idx="47816">13300</cx:pt>
          <cx:pt idx="47817">4500</cx:pt>
          <cx:pt idx="47818">4900</cx:pt>
          <cx:pt idx="47819">8800</cx:pt>
          <cx:pt idx="47820">4700</cx:pt>
          <cx:pt idx="47821">6900</cx:pt>
          <cx:pt idx="47822">7300</cx:pt>
          <cx:pt idx="47823">5100</cx:pt>
          <cx:pt idx="47824">6500</cx:pt>
          <cx:pt idx="47825">6200</cx:pt>
          <cx:pt idx="47826">6600</cx:pt>
          <cx:pt idx="47827">1200</cx:pt>
          <cx:pt idx="47828">2300</cx:pt>
          <cx:pt idx="47829">1600</cx:pt>
          <cx:pt idx="47830">2200</cx:pt>
          <cx:pt idx="47831">1800</cx:pt>
          <cx:pt idx="47832">1900</cx:pt>
          <cx:pt idx="47833">1600</cx:pt>
          <cx:pt idx="47834">2400</cx:pt>
          <cx:pt idx="47835">2200</cx:pt>
          <cx:pt idx="47836">2200</cx:pt>
          <cx:pt idx="47837">1700</cx:pt>
          <cx:pt idx="47838">1700</cx:pt>
          <cx:pt idx="47839">3900</cx:pt>
          <cx:pt idx="47840">11800</cx:pt>
          <cx:pt idx="47841">4300</cx:pt>
          <cx:pt idx="47842">5100</cx:pt>
          <cx:pt idx="47843">3400</cx:pt>
          <cx:pt idx="47844">3800</cx:pt>
          <cx:pt idx="47845">4300</cx:pt>
          <cx:pt idx="47846">10900</cx:pt>
          <cx:pt idx="47847">6200</cx:pt>
          <cx:pt idx="47848">4400</cx:pt>
          <cx:pt idx="47849">3400</cx:pt>
          <cx:pt idx="47850">4200</cx:pt>
          <cx:pt idx="47851">4300</cx:pt>
          <cx:pt idx="47852">3900</cx:pt>
          <cx:pt idx="47853">3600</cx:pt>
          <cx:pt idx="47854">4200</cx:pt>
          <cx:pt idx="47855">3600</cx:pt>
          <cx:pt idx="47856">4000</cx:pt>
          <cx:pt idx="47857">4200</cx:pt>
          <cx:pt idx="47858">3800</cx:pt>
          <cx:pt idx="47859">4300</cx:pt>
          <cx:pt idx="47860">4200</cx:pt>
          <cx:pt idx="47861">3500</cx:pt>
          <cx:pt idx="47862">3900</cx:pt>
          <cx:pt idx="47863">6400</cx:pt>
          <cx:pt idx="47864">9300</cx:pt>
          <cx:pt idx="47865">5600</cx:pt>
          <cx:pt idx="47866">6800</cx:pt>
          <cx:pt idx="47867">9100</cx:pt>
          <cx:pt idx="47868">9000</cx:pt>
          <cx:pt idx="47869">9700</cx:pt>
          <cx:pt idx="47870">12100</cx:pt>
          <cx:pt idx="47871">10300</cx:pt>
          <cx:pt idx="47872">12100</cx:pt>
          <cx:pt idx="47873">11200</cx:pt>
          <cx:pt idx="47874">6600</cx:pt>
          <cx:pt idx="47875">4900</cx:pt>
          <cx:pt idx="47876">2700</cx:pt>
          <cx:pt idx="47877">2400</cx:pt>
          <cx:pt idx="47878">2700</cx:pt>
          <cx:pt idx="47879">3300</cx:pt>
          <cx:pt idx="47880">3000</cx:pt>
          <cx:pt idx="47881">2400</cx:pt>
          <cx:pt idx="47882">2500</cx:pt>
          <cx:pt idx="47883">3600</cx:pt>
          <cx:pt idx="47884">2000</cx:pt>
          <cx:pt idx="47885">3100</cx:pt>
          <cx:pt idx="47886">2500</cx:pt>
          <cx:pt idx="47887">1500</cx:pt>
          <cx:pt idx="47888">2600</cx:pt>
          <cx:pt idx="47889">3900</cx:pt>
          <cx:pt idx="47890">4200</cx:pt>
          <cx:pt idx="47891">3700</cx:pt>
          <cx:pt idx="47892">2500</cx:pt>
          <cx:pt idx="47893">1300</cx:pt>
          <cx:pt idx="47894">1900</cx:pt>
          <cx:pt idx="47895">1700</cx:pt>
          <cx:pt idx="47896">1400</cx:pt>
          <cx:pt idx="47897">3300</cx:pt>
          <cx:pt idx="47898">5000</cx:pt>
          <cx:pt idx="47899">13200</cx:pt>
          <cx:pt idx="47900">16100</cx:pt>
          <cx:pt idx="47901">14700</cx:pt>
          <cx:pt idx="47902">28600</cx:pt>
          <cx:pt idx="47903">9400</cx:pt>
          <cx:pt idx="47904">7300</cx:pt>
          <cx:pt idx="47905">8000</cx:pt>
          <cx:pt idx="47906">8400</cx:pt>
          <cx:pt idx="47907">8800</cx:pt>
          <cx:pt idx="47908">10700</cx:pt>
          <cx:pt idx="47909">7300</cx:pt>
          <cx:pt idx="47910">6600</cx:pt>
          <cx:pt idx="47911">1300</cx:pt>
          <cx:pt idx="47912">1900</cx:pt>
          <cx:pt idx="47913">1800</cx:pt>
          <cx:pt idx="47914">1200</cx:pt>
          <cx:pt idx="47915">600</cx:pt>
          <cx:pt idx="47916">400</cx:pt>
          <cx:pt idx="47917">700</cx:pt>
          <cx:pt idx="47918">500</cx:pt>
          <cx:pt idx="47919">700</cx:pt>
          <cx:pt idx="47920">1100</cx:pt>
          <cx:pt idx="47921">1200</cx:pt>
          <cx:pt idx="47922">1400</cx:pt>
          <cx:pt idx="47923">800</cx:pt>
          <cx:pt idx="47924">1100</cx:pt>
          <cx:pt idx="47925">1100</cx:pt>
          <cx:pt idx="47926">700</cx:pt>
          <cx:pt idx="47927">1000</cx:pt>
          <cx:pt idx="47928">600</cx:pt>
          <cx:pt idx="47929">900</cx:pt>
          <cx:pt idx="47930">1000</cx:pt>
          <cx:pt idx="47931">900</cx:pt>
          <cx:pt idx="47932">700</cx:pt>
          <cx:pt idx="47933">800</cx:pt>
          <cx:pt idx="47934">600</cx:pt>
          <cx:pt idx="47935">4200</cx:pt>
          <cx:pt idx="47936">5500</cx:pt>
          <cx:pt idx="47937">5100</cx:pt>
          <cx:pt idx="47938">4600</cx:pt>
          <cx:pt idx="47939">5700</cx:pt>
          <cx:pt idx="47940">3600</cx:pt>
          <cx:pt idx="47941">4400</cx:pt>
          <cx:pt idx="47942">4600</cx:pt>
          <cx:pt idx="47943">3900</cx:pt>
          <cx:pt idx="47944">3600</cx:pt>
          <cx:pt idx="47945">3200</cx:pt>
          <cx:pt idx="47946">3100</cx:pt>
          <cx:pt idx="47947">4900</cx:pt>
          <cx:pt idx="47948">3900</cx:pt>
          <cx:pt idx="47949">3300</cx:pt>
          <cx:pt idx="47950">2600</cx:pt>
          <cx:pt idx="47951">3400</cx:pt>
          <cx:pt idx="47952">1500</cx:pt>
          <cx:pt idx="47953">3400</cx:pt>
          <cx:pt idx="47954">2800</cx:pt>
          <cx:pt idx="47955">3000</cx:pt>
          <cx:pt idx="47956">1800</cx:pt>
          <cx:pt idx="47957">1400</cx:pt>
          <cx:pt idx="47958">2800</cx:pt>
          <cx:pt idx="47959">2000</cx:pt>
          <cx:pt idx="47960">3000</cx:pt>
          <cx:pt idx="47961">2600</cx:pt>
          <cx:pt idx="47962">2700</cx:pt>
          <cx:pt idx="47963">2600</cx:pt>
          <cx:pt idx="47964">2300</cx:pt>
          <cx:pt idx="47965">2600</cx:pt>
          <cx:pt idx="47966">2100</cx:pt>
          <cx:pt idx="47967">1900</cx:pt>
          <cx:pt idx="47968">2100</cx:pt>
          <cx:pt idx="47969">1800</cx:pt>
          <cx:pt idx="47970">2200</cx:pt>
          <cx:pt idx="47971">5200</cx:pt>
          <cx:pt idx="47972">3400</cx:pt>
          <cx:pt idx="47973">4400</cx:pt>
          <cx:pt idx="47974">4700</cx:pt>
          <cx:pt idx="47975">4800</cx:pt>
          <cx:pt idx="47976">5500</cx:pt>
          <cx:pt idx="47977">4400</cx:pt>
          <cx:pt idx="47978">3500</cx:pt>
          <cx:pt idx="47979">4300</cx:pt>
          <cx:pt idx="47980">3500</cx:pt>
          <cx:pt idx="47981">3700</cx:pt>
          <cx:pt idx="47982">3100</cx:pt>
          <cx:pt idx="47983">900</cx:pt>
          <cx:pt idx="47984">800</cx:pt>
          <cx:pt idx="47985">800</cx:pt>
          <cx:pt idx="47986">700</cx:pt>
          <cx:pt idx="47987">100</cx:pt>
          <cx:pt idx="47988">1600</cx:pt>
          <cx:pt idx="47989">1900</cx:pt>
          <cx:pt idx="47990">1900</cx:pt>
          <cx:pt idx="47991">2300</cx:pt>
          <cx:pt idx="47992">1600</cx:pt>
          <cx:pt idx="47993">1700</cx:pt>
          <cx:pt idx="47994">1500</cx:pt>
          <cx:pt idx="47995">1000</cx:pt>
          <cx:pt idx="47996">1400</cx:pt>
          <cx:pt idx="47997">1800</cx:pt>
          <cx:pt idx="47998">1600</cx:pt>
          <cx:pt idx="47999">1700</cx:pt>
          <cx:pt idx="48000">1100</cx:pt>
          <cx:pt idx="48001">800</cx:pt>
          <cx:pt idx="48002">800</cx:pt>
          <cx:pt idx="48003">700</cx:pt>
          <cx:pt idx="48004">1300</cx:pt>
          <cx:pt idx="48005">100</cx:pt>
          <cx:pt idx="48006">100</cx:pt>
          <cx:pt idx="48007">200</cx:pt>
          <cx:pt idx="48008">0</cx:pt>
          <cx:pt idx="48009">800</cx:pt>
          <cx:pt idx="48010">3400</cx:pt>
          <cx:pt idx="48011">2700</cx:pt>
          <cx:pt idx="48012">0</cx:pt>
          <cx:pt idx="48013">300</cx:pt>
          <cx:pt idx="48014">300</cx:pt>
          <cx:pt idx="48015">1000</cx:pt>
          <cx:pt idx="48016">3100</cx:pt>
          <cx:pt idx="48017">2200</cx:pt>
          <cx:pt idx="48018">1700</cx:pt>
          <cx:pt idx="48019">2100</cx:pt>
          <cx:pt idx="48020">3000</cx:pt>
          <cx:pt idx="48021">2800</cx:pt>
          <cx:pt idx="48022">1300</cx:pt>
          <cx:pt idx="48023">2000</cx:pt>
          <cx:pt idx="48024">2600</cx:pt>
          <cx:pt idx="48025">300</cx:pt>
          <cx:pt idx="48026">1200</cx:pt>
          <cx:pt idx="48027">1000</cx:pt>
          <cx:pt idx="48028">1300</cx:pt>
          <cx:pt idx="48029">900</cx:pt>
          <cx:pt idx="48030">1200</cx:pt>
          <cx:pt idx="48031">900</cx:pt>
          <cx:pt idx="48032">1300</cx:pt>
          <cx:pt idx="48033">1100</cx:pt>
          <cx:pt idx="48034">1000</cx:pt>
          <cx:pt idx="48035">900</cx:pt>
          <cx:pt idx="48036">5900</cx:pt>
          <cx:pt idx="48037">8700</cx:pt>
          <cx:pt idx="48038">4800</cx:pt>
          <cx:pt idx="48039">5700</cx:pt>
          <cx:pt idx="48040">6800</cx:pt>
          <cx:pt idx="48041">6900</cx:pt>
          <cx:pt idx="48042">8100</cx:pt>
          <cx:pt idx="48043">7000</cx:pt>
          <cx:pt idx="48044">6800</cx:pt>
          <cx:pt idx="48045">7000</cx:pt>
          <cx:pt idx="48046">6400</cx:pt>
          <cx:pt idx="48047">6300</cx:pt>
          <cx:pt idx="48048">4100</cx:pt>
          <cx:pt idx="48049">5000</cx:pt>
          <cx:pt idx="48050">5300</cx:pt>
          <cx:pt idx="48051">6000</cx:pt>
          <cx:pt idx="48052">6600</cx:pt>
          <cx:pt idx="48053">6300</cx:pt>
          <cx:pt idx="48054">7500</cx:pt>
          <cx:pt idx="48055">7700</cx:pt>
          <cx:pt idx="48056">7900</cx:pt>
          <cx:pt idx="48057">6000</cx:pt>
          <cx:pt idx="48058">5800</cx:pt>
          <cx:pt idx="48059">5300</cx:pt>
          <cx:pt idx="48060">2000</cx:pt>
          <cx:pt idx="48061">2600</cx:pt>
          <cx:pt idx="48062">1900</cx:pt>
          <cx:pt idx="48063">2900</cx:pt>
          <cx:pt idx="48064">3200</cx:pt>
          <cx:pt idx="48065">3700</cx:pt>
          <cx:pt idx="48066">2300</cx:pt>
          <cx:pt idx="48067">2400</cx:pt>
          <cx:pt idx="48068">2200</cx:pt>
          <cx:pt idx="48069">1800</cx:pt>
          <cx:pt idx="48070">1900</cx:pt>
          <cx:pt idx="48071">1700</cx:pt>
          <cx:pt idx="48072">8800</cx:pt>
          <cx:pt idx="48073">8900</cx:pt>
          <cx:pt idx="48074">7200</cx:pt>
          <cx:pt idx="48075">5300</cx:pt>
          <cx:pt idx="48076">8700</cx:pt>
          <cx:pt idx="48077">8100</cx:pt>
          <cx:pt idx="48078">6500</cx:pt>
          <cx:pt idx="48079">8100</cx:pt>
          <cx:pt idx="48080">8100</cx:pt>
          <cx:pt idx="48081">8800</cx:pt>
          <cx:pt idx="48082">7600</cx:pt>
          <cx:pt idx="48083">6900</cx:pt>
          <cx:pt idx="48084">3000</cx:pt>
          <cx:pt idx="48085">2600</cx:pt>
          <cx:pt idx="48086">1700</cx:pt>
          <cx:pt idx="48087">1800</cx:pt>
          <cx:pt idx="48088">2800</cx:pt>
          <cx:pt idx="48089">1700</cx:pt>
          <cx:pt idx="48090">1800</cx:pt>
          <cx:pt idx="48091">2900</cx:pt>
          <cx:pt idx="48092">4300</cx:pt>
          <cx:pt idx="48093">4300</cx:pt>
          <cx:pt idx="48094">2000</cx:pt>
          <cx:pt idx="48095">3300</cx:pt>
          <cx:pt idx="48096">2000</cx:pt>
          <cx:pt idx="48097">1600</cx:pt>
          <cx:pt idx="48098">6900</cx:pt>
          <cx:pt idx="48099">100</cx:pt>
          <cx:pt idx="48100">0</cx:pt>
          <cx:pt idx="48101">0</cx:pt>
          <cx:pt idx="48102">400</cx:pt>
          <cx:pt idx="48103">0</cx:pt>
          <cx:pt idx="48104">300</cx:pt>
          <cx:pt idx="48105">100</cx:pt>
          <cx:pt idx="48106">100</cx:pt>
          <cx:pt idx="48107">200</cx:pt>
          <cx:pt idx="48108">900</cx:pt>
          <cx:pt idx="48109">1200</cx:pt>
          <cx:pt idx="48110">1100</cx:pt>
          <cx:pt idx="48111">1000</cx:pt>
          <cx:pt idx="48112">1200</cx:pt>
          <cx:pt idx="48113">400</cx:pt>
          <cx:pt idx="48114">1000</cx:pt>
          <cx:pt idx="48115">1200</cx:pt>
          <cx:pt idx="48116">1000</cx:pt>
          <cx:pt idx="48117">1000</cx:pt>
          <cx:pt idx="48118">1100</cx:pt>
          <cx:pt idx="48119">500</cx:pt>
          <cx:pt idx="48120">2400</cx:pt>
          <cx:pt idx="48121">4700</cx:pt>
          <cx:pt idx="48122">4800</cx:pt>
          <cx:pt idx="48123">4600</cx:pt>
          <cx:pt idx="48124">2700</cx:pt>
          <cx:pt idx="48125">3300</cx:pt>
          <cx:pt idx="48126">3100</cx:pt>
          <cx:pt idx="48127">1800</cx:pt>
          <cx:pt idx="48128">3100</cx:pt>
          <cx:pt idx="48129">3200</cx:pt>
          <cx:pt idx="48130">2300</cx:pt>
          <cx:pt idx="48131">2200</cx:pt>
          <cx:pt idx="48132">1800</cx:pt>
          <cx:pt idx="48133">2600</cx:pt>
          <cx:pt idx="48134">1600</cx:pt>
          <cx:pt idx="48135">2200</cx:pt>
          <cx:pt idx="48136">2600</cx:pt>
          <cx:pt idx="48137">5400</cx:pt>
          <cx:pt idx="48138">0</cx:pt>
          <cx:pt idx="48139">2100</cx:pt>
          <cx:pt idx="48140">1500</cx:pt>
          <cx:pt idx="48141">1400</cx:pt>
          <cx:pt idx="48142">2300</cx:pt>
          <cx:pt idx="48143">2400</cx:pt>
          <cx:pt idx="48144">5900</cx:pt>
          <cx:pt idx="48145">6200</cx:pt>
          <cx:pt idx="48146">9400</cx:pt>
          <cx:pt idx="48147">7100</cx:pt>
          <cx:pt idx="48148">8500</cx:pt>
          <cx:pt idx="48149">4100</cx:pt>
          <cx:pt idx="48150">4400</cx:pt>
          <cx:pt idx="48151">4900</cx:pt>
          <cx:pt idx="48152">4800</cx:pt>
          <cx:pt idx="48153">4800</cx:pt>
          <cx:pt idx="48154">4700</cx:pt>
          <cx:pt idx="48155">6300</cx:pt>
          <cx:pt idx="48156">4800</cx:pt>
          <cx:pt idx="48157">5400</cx:pt>
          <cx:pt idx="48158">3200</cx:pt>
          <cx:pt idx="48159">4000</cx:pt>
          <cx:pt idx="48160">5400</cx:pt>
          <cx:pt idx="48161">1200</cx:pt>
          <cx:pt idx="48162">8200</cx:pt>
          <cx:pt idx="48163">6900</cx:pt>
          <cx:pt idx="48164">4400</cx:pt>
          <cx:pt idx="48165">5100</cx:pt>
          <cx:pt idx="48166">5000</cx:pt>
          <cx:pt idx="48167">4600</cx:pt>
          <cx:pt idx="48168">6800</cx:pt>
          <cx:pt idx="48169">4600</cx:pt>
          <cx:pt idx="48170">4200</cx:pt>
          <cx:pt idx="48171">3700</cx:pt>
          <cx:pt idx="48172">5300</cx:pt>
          <cx:pt idx="48173">3700</cx:pt>
          <cx:pt idx="48174">4400</cx:pt>
          <cx:pt idx="48175">3400</cx:pt>
          <cx:pt idx="48176">2700</cx:pt>
          <cx:pt idx="48177">4000</cx:pt>
          <cx:pt idx="48178">2900</cx:pt>
          <cx:pt idx="48179">6000</cx:pt>
          <cx:pt idx="48180">3300</cx:pt>
          <cx:pt idx="48181">4000</cx:pt>
          <cx:pt idx="48182">3600</cx:pt>
          <cx:pt idx="48183">4000</cx:pt>
          <cx:pt idx="48184">4000</cx:pt>
          <cx:pt idx="48185">3400</cx:pt>
          <cx:pt idx="48186">3600</cx:pt>
          <cx:pt idx="48187">4100</cx:pt>
          <cx:pt idx="48188">3100</cx:pt>
          <cx:pt idx="48189">4300</cx:pt>
          <cx:pt idx="48190">3300</cx:pt>
          <cx:pt idx="48191">3500</cx:pt>
          <cx:pt idx="48192">8800</cx:pt>
          <cx:pt idx="48193">11300</cx:pt>
          <cx:pt idx="48194">11400</cx:pt>
          <cx:pt idx="48195">10300</cx:pt>
          <cx:pt idx="48196">12900</cx:pt>
          <cx:pt idx="48197">10400</cx:pt>
          <cx:pt idx="48198">7100</cx:pt>
          <cx:pt idx="48199">7500</cx:pt>
          <cx:pt idx="48200">7000</cx:pt>
          <cx:pt idx="48201">8100</cx:pt>
          <cx:pt idx="48202">6600</cx:pt>
          <cx:pt idx="48203">8200</cx:pt>
          <cx:pt idx="48204">2700</cx:pt>
          <cx:pt idx="48205">3100</cx:pt>
          <cx:pt idx="48206">1800</cx:pt>
          <cx:pt idx="48207">2800</cx:pt>
          <cx:pt idx="48208">3100</cx:pt>
          <cx:pt idx="48209">3600</cx:pt>
          <cx:pt idx="48210">3600</cx:pt>
          <cx:pt idx="48211">4100</cx:pt>
          <cx:pt idx="48212">3900</cx:pt>
          <cx:pt idx="48213">2300</cx:pt>
          <cx:pt idx="48214">2500</cx:pt>
          <cx:pt idx="48215">3000</cx:pt>
          <cx:pt idx="48216">0</cx:pt>
          <cx:pt idx="48217">0</cx:pt>
          <cx:pt idx="48218">0</cx:pt>
          <cx:pt idx="48219">300</cx:pt>
          <cx:pt idx="48220">300</cx:pt>
          <cx:pt idx="48221">0</cx:pt>
          <cx:pt idx="48222">0</cx:pt>
          <cx:pt idx="48223">0</cx:pt>
          <cx:pt idx="48224">1500</cx:pt>
          <cx:pt idx="48225">400</cx:pt>
          <cx:pt idx="48226">900</cx:pt>
          <cx:pt idx="48227">1100</cx:pt>
          <cx:pt idx="48228">500</cx:pt>
          <cx:pt idx="48229">1000</cx:pt>
          <cx:pt idx="48230">500</cx:pt>
          <cx:pt idx="48231">100</cx:pt>
          <cx:pt idx="48232">300</cx:pt>
          <cx:pt idx="48233">100</cx:pt>
          <cx:pt idx="48234">100</cx:pt>
          <cx:pt idx="48235">100</cx:pt>
          <cx:pt idx="48236">100</cx:pt>
          <cx:pt idx="48237">900</cx:pt>
          <cx:pt idx="48238">900</cx:pt>
          <cx:pt idx="48239">3400</cx:pt>
          <cx:pt idx="48240">4000</cx:pt>
          <cx:pt idx="48241">3500</cx:pt>
          <cx:pt idx="48242">3200</cx:pt>
          <cx:pt idx="48243">3400</cx:pt>
          <cx:pt idx="48244">2600</cx:pt>
          <cx:pt idx="48245">2200</cx:pt>
          <cx:pt idx="48246">2800</cx:pt>
          <cx:pt idx="48247">1400</cx:pt>
          <cx:pt idx="48248">1700</cx:pt>
          <cx:pt idx="48249">2400</cx:pt>
          <cx:pt idx="48250">2700</cx:pt>
          <cx:pt idx="48251">700</cx:pt>
          <cx:pt idx="48252">800</cx:pt>
          <cx:pt idx="48253">800</cx:pt>
          <cx:pt idx="48254">900</cx:pt>
          <cx:pt idx="48255">700</cx:pt>
          <cx:pt idx="48256">800</cx:pt>
          <cx:pt idx="48257">600</cx:pt>
          <cx:pt idx="48258">700</cx:pt>
          <cx:pt idx="48259">800</cx:pt>
          <cx:pt idx="48260">700</cx:pt>
          <cx:pt idx="48261">700</cx:pt>
          <cx:pt idx="48262">600</cx:pt>
          <cx:pt idx="48263">1300</cx:pt>
          <cx:pt idx="48264">3300</cx:pt>
          <cx:pt idx="48265">2600</cx:pt>
          <cx:pt idx="48266">2200</cx:pt>
          <cx:pt idx="48267">3500</cx:pt>
          <cx:pt idx="48268">2500</cx:pt>
          <cx:pt idx="48269">2900</cx:pt>
          <cx:pt idx="48270">2400</cx:pt>
          <cx:pt idx="48271">3700</cx:pt>
          <cx:pt idx="48272">2500</cx:pt>
          <cx:pt idx="48273">1800</cx:pt>
          <cx:pt idx="48274">2500</cx:pt>
          <cx:pt idx="48275">1600</cx:pt>
          <cx:pt idx="48276">2000</cx:pt>
          <cx:pt idx="48277">500</cx:pt>
          <cx:pt idx="48278">700</cx:pt>
          <cx:pt idx="48279">1100</cx:pt>
          <cx:pt idx="48280">700</cx:pt>
          <cx:pt idx="48281">1100</cx:pt>
          <cx:pt idx="48282">1500</cx:pt>
          <cx:pt idx="48283">800</cx:pt>
          <cx:pt idx="48284">1000</cx:pt>
          <cx:pt idx="48285">500</cx:pt>
          <cx:pt idx="48286">1000</cx:pt>
          <cx:pt idx="48287">3000</cx:pt>
          <cx:pt idx="48288">3500</cx:pt>
          <cx:pt idx="48289">3100</cx:pt>
          <cx:pt idx="48290">3200</cx:pt>
          <cx:pt idx="48291">3400</cx:pt>
          <cx:pt idx="48292">2700</cx:pt>
          <cx:pt idx="48293">2900</cx:pt>
          <cx:pt idx="48294">3600</cx:pt>
          <cx:pt idx="48295">2700</cx:pt>
          <cx:pt idx="48296">2900</cx:pt>
          <cx:pt idx="48297">2700</cx:pt>
          <cx:pt idx="48298">2400</cx:pt>
          <cx:pt idx="48299">2100</cx:pt>
          <cx:pt idx="48300">3300</cx:pt>
          <cx:pt idx="48301">1000</cx:pt>
          <cx:pt idx="48302">2400</cx:pt>
          <cx:pt idx="48303">1500</cx:pt>
          <cx:pt idx="48304">1900</cx:pt>
          <cx:pt idx="48305">0</cx:pt>
          <cx:pt idx="48306">200</cx:pt>
          <cx:pt idx="48307">100</cx:pt>
          <cx:pt idx="48308">0</cx:pt>
          <cx:pt idx="48309">100</cx:pt>
          <cx:pt idx="48310">1800</cx:pt>
          <cx:pt idx="48311">3900</cx:pt>
          <cx:pt idx="48312">12600</cx:pt>
          <cx:pt idx="48313">4100</cx:pt>
          <cx:pt idx="48314">4700</cx:pt>
          <cx:pt idx="48315">6600</cx:pt>
          <cx:pt idx="48316">4600</cx:pt>
          <cx:pt idx="48317">5800</cx:pt>
          <cx:pt idx="48318">7300</cx:pt>
          <cx:pt idx="48319">4200</cx:pt>
          <cx:pt idx="48320">4900</cx:pt>
          <cx:pt idx="48321">5000</cx:pt>
          <cx:pt idx="48322">4000</cx:pt>
          <cx:pt idx="48323">4800</cx:pt>
          <cx:pt idx="48324">4000</cx:pt>
          <cx:pt idx="48325">4900</cx:pt>
          <cx:pt idx="48326">1300</cx:pt>
          <cx:pt idx="48327">3500</cx:pt>
          <cx:pt idx="48328">3100</cx:pt>
          <cx:pt idx="48329">3300</cx:pt>
          <cx:pt idx="48330">5600</cx:pt>
          <cx:pt idx="48331">2900</cx:pt>
          <cx:pt idx="48332">1000</cx:pt>
          <cx:pt idx="48333">1900</cx:pt>
          <cx:pt idx="48334">2600</cx:pt>
          <cx:pt idx="48335">2700</cx:pt>
          <cx:pt idx="48336">3200</cx:pt>
          <cx:pt idx="48337">1700</cx:pt>
          <cx:pt idx="48338">2900</cx:pt>
          <cx:pt idx="48339">2600</cx:pt>
          <cx:pt idx="48340">2100</cx:pt>
          <cx:pt idx="48341">1900</cx:pt>
          <cx:pt idx="48342">1900</cx:pt>
          <cx:pt idx="48343">1900</cx:pt>
          <cx:pt idx="48344">1900</cx:pt>
          <cx:pt idx="48345">2100</cx:pt>
          <cx:pt idx="48346">1800</cx:pt>
          <cx:pt idx="48347">900</cx:pt>
          <cx:pt idx="48348">1300</cx:pt>
          <cx:pt idx="48349">2000</cx:pt>
          <cx:pt idx="48350">1500</cx:pt>
          <cx:pt idx="48351">1400</cx:pt>
          <cx:pt idx="48352">1400</cx:pt>
          <cx:pt idx="48353">1300</cx:pt>
          <cx:pt idx="48354">1400</cx:pt>
          <cx:pt idx="48355">1400</cx:pt>
          <cx:pt idx="48356">1200</cx:pt>
          <cx:pt idx="48357">1500</cx:pt>
          <cx:pt idx="48358">1200</cx:pt>
          <cx:pt idx="48359">900</cx:pt>
          <cx:pt idx="48360">1600</cx:pt>
          <cx:pt idx="48361">1600</cx:pt>
          <cx:pt idx="48362">1500</cx:pt>
          <cx:pt idx="48363">1500</cx:pt>
          <cx:pt idx="48364">1400</cx:pt>
          <cx:pt idx="48365">1300</cx:pt>
          <cx:pt idx="48366">1200</cx:pt>
          <cx:pt idx="48367">1300</cx:pt>
          <cx:pt idx="48368">1600</cx:pt>
          <cx:pt idx="48369">1300</cx:pt>
          <cx:pt idx="48370">1100</cx:pt>
          <cx:pt idx="48371">1100</cx:pt>
          <cx:pt idx="48372">2300</cx:pt>
          <cx:pt idx="48373">2100</cx:pt>
          <cx:pt idx="48374">1400</cx:pt>
          <cx:pt idx="48375">1000</cx:pt>
          <cx:pt idx="48376">300</cx:pt>
          <cx:pt idx="48377">500</cx:pt>
          <cx:pt idx="48378">700</cx:pt>
          <cx:pt idx="48379">800</cx:pt>
          <cx:pt idx="48380">1300</cx:pt>
          <cx:pt idx="48381">1200</cx:pt>
          <cx:pt idx="48382">1200</cx:pt>
          <cx:pt idx="48383">1300</cx:pt>
          <cx:pt idx="48384">3800</cx:pt>
          <cx:pt idx="48385">5000</cx:pt>
          <cx:pt idx="48386">4300</cx:pt>
          <cx:pt idx="48387">5400</cx:pt>
          <cx:pt idx="48388">5900</cx:pt>
          <cx:pt idx="48389">4400</cx:pt>
          <cx:pt idx="48390">5100</cx:pt>
          <cx:pt idx="48391">5100</cx:pt>
          <cx:pt idx="48392">4800</cx:pt>
          <cx:pt idx="48393">5100</cx:pt>
          <cx:pt idx="48394">5300</cx:pt>
          <cx:pt idx="48395">6200</cx:pt>
          <cx:pt idx="48396">2000</cx:pt>
          <cx:pt idx="48397">1100</cx:pt>
          <cx:pt idx="48398">3900</cx:pt>
          <cx:pt idx="48399">1600</cx:pt>
          <cx:pt idx="48400">3400</cx:pt>
          <cx:pt idx="48401">2500</cx:pt>
          <cx:pt idx="48402">3300</cx:pt>
          <cx:pt idx="48403">2800</cx:pt>
          <cx:pt idx="48404">1600</cx:pt>
          <cx:pt idx="48405">1900</cx:pt>
          <cx:pt idx="48406">1500</cx:pt>
          <cx:pt idx="48407">1900</cx:pt>
          <cx:pt idx="48408">4300</cx:pt>
          <cx:pt idx="48409">5900</cx:pt>
          <cx:pt idx="48410">5400</cx:pt>
          <cx:pt idx="48411">5200</cx:pt>
          <cx:pt idx="48412">6500</cx:pt>
          <cx:pt idx="48413">4200</cx:pt>
          <cx:pt idx="48414">4800</cx:pt>
          <cx:pt idx="48415">4400</cx:pt>
          <cx:pt idx="48416">4300</cx:pt>
          <cx:pt idx="48417">4900</cx:pt>
          <cx:pt idx="48418">4600</cx:pt>
          <cx:pt idx="48419">4600</cx:pt>
          <cx:pt idx="48420">6200</cx:pt>
          <cx:pt idx="48421">5100</cx:pt>
          <cx:pt idx="48422">2500</cx:pt>
          <cx:pt idx="48423">200</cx:pt>
          <cx:pt idx="48424">1800</cx:pt>
          <cx:pt idx="48425">2200</cx:pt>
          <cx:pt idx="48426">1900</cx:pt>
          <cx:pt idx="48427">1900</cx:pt>
          <cx:pt idx="48428">2700</cx:pt>
          <cx:pt idx="48429">0</cx:pt>
          <cx:pt idx="48430">0</cx:pt>
          <cx:pt idx="48431">100</cx:pt>
          <cx:pt idx="48432">500</cx:pt>
          <cx:pt idx="48433">1000</cx:pt>
          <cx:pt idx="48434">1800</cx:pt>
          <cx:pt idx="48435">2900</cx:pt>
          <cx:pt idx="48436">1700</cx:pt>
          <cx:pt idx="48437">2400</cx:pt>
          <cx:pt idx="48438">2800</cx:pt>
          <cx:pt idx="48439">2300</cx:pt>
          <cx:pt idx="48440">2500</cx:pt>
          <cx:pt idx="48441">1400</cx:pt>
          <cx:pt idx="48442">3800</cx:pt>
          <cx:pt idx="48443">2400</cx:pt>
          <cx:pt idx="48444">1800</cx:pt>
          <cx:pt idx="48445">2900</cx:pt>
          <cx:pt idx="48446">1700</cx:pt>
          <cx:pt idx="48447">1500</cx:pt>
          <cx:pt idx="48448">1600</cx:pt>
          <cx:pt idx="48449">1700</cx:pt>
          <cx:pt idx="48450">1800</cx:pt>
          <cx:pt idx="48451">1300</cx:pt>
          <cx:pt idx="48452">1400</cx:pt>
          <cx:pt idx="48453">2600</cx:pt>
          <cx:pt idx="48454">2700</cx:pt>
          <cx:pt idx="48455">0</cx:pt>
          <cx:pt idx="48456">700</cx:pt>
          <cx:pt idx="48457">2100</cx:pt>
          <cx:pt idx="48458">1900</cx:pt>
          <cx:pt idx="48459">700</cx:pt>
          <cx:pt idx="48460">2600</cx:pt>
          <cx:pt idx="48461">800</cx:pt>
          <cx:pt idx="48462">900</cx:pt>
          <cx:pt idx="48463">800</cx:pt>
          <cx:pt idx="48464">700</cx:pt>
          <cx:pt idx="48465">700</cx:pt>
          <cx:pt idx="48466">600</cx:pt>
          <cx:pt idx="48467">700</cx:pt>
          <cx:pt idx="48468">900</cx:pt>
          <cx:pt idx="48469">700</cx:pt>
          <cx:pt idx="48470">1200</cx:pt>
          <cx:pt idx="48471">1500</cx:pt>
          <cx:pt idx="48472">1400</cx:pt>
          <cx:pt idx="48473">900</cx:pt>
          <cx:pt idx="48474">700</cx:pt>
          <cx:pt idx="48475">1300</cx:pt>
          <cx:pt idx="48476">1100</cx:pt>
          <cx:pt idx="48477">1300</cx:pt>
          <cx:pt idx="48478">800</cx:pt>
          <cx:pt idx="48479">1300</cx:pt>
          <cx:pt idx="48480">1200</cx:pt>
          <cx:pt idx="48481">800</cx:pt>
          <cx:pt idx="48482">1100</cx:pt>
          <cx:pt idx="48483">1300</cx:pt>
          <cx:pt idx="48484">4300</cx:pt>
          <cx:pt idx="48485">1300</cx:pt>
          <cx:pt idx="48486">400</cx:pt>
          <cx:pt idx="48487">1600</cx:pt>
          <cx:pt idx="48488">1800</cx:pt>
          <cx:pt idx="48489">1000</cx:pt>
          <cx:pt idx="48490">1100</cx:pt>
          <cx:pt idx="48491">1200</cx:pt>
          <cx:pt idx="48492">1100</cx:pt>
          <cx:pt idx="48493">1100</cx:pt>
          <cx:pt idx="48494">1000</cx:pt>
          <cx:pt idx="48495">3500</cx:pt>
          <cx:pt idx="48496">3700</cx:pt>
          <cx:pt idx="48497">5100</cx:pt>
          <cx:pt idx="48498">4800</cx:pt>
          <cx:pt idx="48499">6600</cx:pt>
          <cx:pt idx="48500">5500</cx:pt>
          <cx:pt idx="48501">6500</cx:pt>
          <cx:pt idx="48502">5900</cx:pt>
          <cx:pt idx="48503">6200</cx:pt>
          <cx:pt idx="48504">3700</cx:pt>
          <cx:pt idx="48505">2900</cx:pt>
          <cx:pt idx="48506">3100</cx:pt>
          <cx:pt idx="48507">3300</cx:pt>
          <cx:pt idx="48508">2900</cx:pt>
          <cx:pt idx="48509">1900</cx:pt>
          <cx:pt idx="48510">3300</cx:pt>
          <cx:pt idx="48511">3300</cx:pt>
          <cx:pt idx="48512">3400</cx:pt>
          <cx:pt idx="48513">4300</cx:pt>
          <cx:pt idx="48514">2700</cx:pt>
          <cx:pt idx="48515">2800</cx:pt>
          <cx:pt idx="48516">3300</cx:pt>
          <cx:pt idx="48517">3600</cx:pt>
          <cx:pt idx="48518">3000</cx:pt>
          <cx:pt idx="48519">3000</cx:pt>
          <cx:pt idx="48520">1700</cx:pt>
          <cx:pt idx="48521">1600</cx:pt>
          <cx:pt idx="48522">1900</cx:pt>
          <cx:pt idx="48523">2500</cx:pt>
          <cx:pt idx="48524">1100</cx:pt>
          <cx:pt idx="48525">1500</cx:pt>
          <cx:pt idx="48526">2400</cx:pt>
          <cx:pt idx="48527">1400</cx:pt>
          <cx:pt idx="48528">1300</cx:pt>
          <cx:pt idx="48529">1600</cx:pt>
          <cx:pt idx="48530">1100</cx:pt>
          <cx:pt idx="48531">5700</cx:pt>
          <cx:pt idx="48532">4300</cx:pt>
          <cx:pt idx="48533">2700</cx:pt>
          <cx:pt idx="48534">4500</cx:pt>
          <cx:pt idx="48535">3800</cx:pt>
          <cx:pt idx="48536">2800</cx:pt>
          <cx:pt idx="48537">3600</cx:pt>
          <cx:pt idx="48538">6000</cx:pt>
          <cx:pt idx="48539">1200</cx:pt>
          <cx:pt idx="48540">5800</cx:pt>
          <cx:pt idx="48541">2600</cx:pt>
          <cx:pt idx="48542">2000</cx:pt>
          <cx:pt idx="48543">4900</cx:pt>
          <cx:pt idx="48544">7200</cx:pt>
          <cx:pt idx="48545">6800</cx:pt>
          <cx:pt idx="48546">7900</cx:pt>
          <cx:pt idx="48547">6400</cx:pt>
          <cx:pt idx="48548">5300</cx:pt>
          <cx:pt idx="48549">5700</cx:pt>
          <cx:pt idx="48550">4700</cx:pt>
          <cx:pt idx="48551">5000</cx:pt>
          <cx:pt idx="48552">4200</cx:pt>
          <cx:pt idx="48553">3000</cx:pt>
          <cx:pt idx="48554">2700</cx:pt>
          <cx:pt idx="48555">3800</cx:pt>
          <cx:pt idx="48556">4800</cx:pt>
          <cx:pt idx="48557">3200</cx:pt>
          <cx:pt idx="48558">4700</cx:pt>
          <cx:pt idx="48559">3200</cx:pt>
          <cx:pt idx="48560">2700</cx:pt>
          <cx:pt idx="48561">3000</cx:pt>
          <cx:pt idx="48562">2900</cx:pt>
          <cx:pt idx="48563">3800</cx:pt>
          <cx:pt idx="48564">3700</cx:pt>
          <cx:pt idx="48565">2900</cx:pt>
          <cx:pt idx="48566">7500</cx:pt>
          <cx:pt idx="48567">3400</cx:pt>
          <cx:pt idx="48568">4400</cx:pt>
          <cx:pt idx="48569">2500</cx:pt>
          <cx:pt idx="48570">1000</cx:pt>
          <cx:pt idx="48571">1200</cx:pt>
          <cx:pt idx="48572">3900</cx:pt>
          <cx:pt idx="48573">3500</cx:pt>
          <cx:pt idx="48574">2800</cx:pt>
          <cx:pt idx="48575">2500</cx:pt>
          <cx:pt idx="48576">2600</cx:pt>
          <cx:pt idx="48577">3000</cx:pt>
          <cx:pt idx="48578">2500</cx:pt>
          <cx:pt idx="48579">7300</cx:pt>
          <cx:pt idx="48580">10700</cx:pt>
          <cx:pt idx="48581">6900</cx:pt>
          <cx:pt idx="48582">17100</cx:pt>
          <cx:pt idx="48583">8200</cx:pt>
          <cx:pt idx="48584">8400</cx:pt>
          <cx:pt idx="48585">8200</cx:pt>
          <cx:pt idx="48586">9100</cx:pt>
          <cx:pt idx="48587">9300</cx:pt>
          <cx:pt idx="48588">8600</cx:pt>
          <cx:pt idx="48589">10000</cx:pt>
          <cx:pt idx="48590">7700</cx:pt>
          <cx:pt idx="48591">700</cx:pt>
          <cx:pt idx="48592">1400</cx:pt>
          <cx:pt idx="48593">600</cx:pt>
          <cx:pt idx="48594">900</cx:pt>
          <cx:pt idx="48595">200</cx:pt>
          <cx:pt idx="48596">600</cx:pt>
          <cx:pt idx="48597">1300</cx:pt>
          <cx:pt idx="48598">900</cx:pt>
          <cx:pt idx="48599">1900</cx:pt>
          <cx:pt idx="48600">1000</cx:pt>
          <cx:pt idx="48601">600</cx:pt>
          <cx:pt idx="48602">600</cx:pt>
          <cx:pt idx="48603">1800</cx:pt>
          <cx:pt idx="48604">1800</cx:pt>
          <cx:pt idx="48605">2000</cx:pt>
          <cx:pt idx="48606">2400</cx:pt>
          <cx:pt idx="48607">1900</cx:pt>
          <cx:pt idx="48608">2000</cx:pt>
          <cx:pt idx="48609">2400</cx:pt>
          <cx:pt idx="48610">2200</cx:pt>
          <cx:pt idx="48611">1700</cx:pt>
          <cx:pt idx="48612">1400</cx:pt>
          <cx:pt idx="48613">1600</cx:pt>
          <cx:pt idx="48614">1400</cx:pt>
          <cx:pt idx="48615">5600</cx:pt>
          <cx:pt idx="48616">6200</cx:pt>
          <cx:pt idx="48617">5600</cx:pt>
          <cx:pt idx="48618">9300</cx:pt>
          <cx:pt idx="48619">300</cx:pt>
          <cx:pt idx="48620">400</cx:pt>
          <cx:pt idx="48621">0</cx:pt>
          <cx:pt idx="48622">0</cx:pt>
          <cx:pt idx="48623">0</cx:pt>
          <cx:pt idx="48624">0</cx:pt>
          <cx:pt idx="48625">0</cx:pt>
          <cx:pt idx="48626">2900</cx:pt>
          <cx:pt idx="48627">6500</cx:pt>
          <cx:pt idx="48628">1500</cx:pt>
          <cx:pt idx="48629">0</cx:pt>
          <cx:pt idx="48630">400</cx:pt>
          <cx:pt idx="48631">700</cx:pt>
          <cx:pt idx="48632">500</cx:pt>
          <cx:pt idx="48633">500</cx:pt>
          <cx:pt idx="48634">500</cx:pt>
          <cx:pt idx="48635">600</cx:pt>
          <cx:pt idx="48636">400</cx:pt>
          <cx:pt idx="48637">500</cx:pt>
          <cx:pt idx="48638">600</cx:pt>
          <cx:pt idx="48639">700</cx:pt>
          <cx:pt idx="48640">3700</cx:pt>
          <cx:pt idx="48641">3100</cx:pt>
          <cx:pt idx="48642">2900</cx:pt>
          <cx:pt idx="48643">3500</cx:pt>
          <cx:pt idx="48644">3300</cx:pt>
          <cx:pt idx="48645">5600</cx:pt>
          <cx:pt idx="48646">6500</cx:pt>
          <cx:pt idx="48647">2800</cx:pt>
          <cx:pt idx="48648">3200</cx:pt>
          <cx:pt idx="48649">2400</cx:pt>
          <cx:pt idx="48650">2500</cx:pt>
          <cx:pt idx="48651">2600</cx:pt>
          <cx:pt idx="48652">800</cx:pt>
          <cx:pt idx="48653">700</cx:pt>
          <cx:pt idx="48654">1000</cx:pt>
          <cx:pt idx="48655">800</cx:pt>
          <cx:pt idx="48656">1300</cx:pt>
          <cx:pt idx="48657">1100</cx:pt>
          <cx:pt idx="48658">1800</cx:pt>
          <cx:pt idx="48659">1700</cx:pt>
          <cx:pt idx="48660">1900</cx:pt>
          <cx:pt idx="48661">3700</cx:pt>
          <cx:pt idx="48662">1300</cx:pt>
          <cx:pt idx="48663">2200</cx:pt>
          <cx:pt idx="48664">2000</cx:pt>
          <cx:pt idx="48665">2900</cx:pt>
          <cx:pt idx="48666">3100</cx:pt>
          <cx:pt idx="48667">3900</cx:pt>
          <cx:pt idx="48668">4100</cx:pt>
          <cx:pt idx="48669">3300</cx:pt>
          <cx:pt idx="48670">4000</cx:pt>
          <cx:pt idx="48671">3200</cx:pt>
          <cx:pt idx="48672">3400</cx:pt>
          <cx:pt idx="48673">4400</cx:pt>
          <cx:pt idx="48674">2800</cx:pt>
          <cx:pt idx="48675">2800</cx:pt>
          <cx:pt idx="48676">3600</cx:pt>
          <cx:pt idx="48677">4700</cx:pt>
          <cx:pt idx="48678">4300</cx:pt>
          <cx:pt idx="48679">4400</cx:pt>
          <cx:pt idx="48680">5400</cx:pt>
          <cx:pt idx="48681">3100</cx:pt>
          <cx:pt idx="48682">4800</cx:pt>
          <cx:pt idx="48683">4100</cx:pt>
          <cx:pt idx="48684">4600</cx:pt>
          <cx:pt idx="48685">4400</cx:pt>
          <cx:pt idx="48686">4100</cx:pt>
          <cx:pt idx="48687">2400</cx:pt>
          <cx:pt idx="48688">5000</cx:pt>
          <cx:pt idx="48689">7300</cx:pt>
          <cx:pt idx="48690">6300</cx:pt>
          <cx:pt idx="48691">6200</cx:pt>
          <cx:pt idx="48692">7100</cx:pt>
          <cx:pt idx="48693">4700</cx:pt>
          <cx:pt idx="48694">6000</cx:pt>
          <cx:pt idx="48695">1200</cx:pt>
          <cx:pt idx="48696">0</cx:pt>
          <cx:pt idx="48697">800</cx:pt>
          <cx:pt idx="48698">2200</cx:pt>
          <cx:pt idx="48699">0</cx:pt>
          <cx:pt idx="48700">900</cx:pt>
          <cx:pt idx="48701">5400</cx:pt>
          <cx:pt idx="48702">3600</cx:pt>
          <cx:pt idx="48703">4800</cx:pt>
          <cx:pt idx="48704">3900</cx:pt>
          <cx:pt idx="48705">4300</cx:pt>
          <cx:pt idx="48706">4600</cx:pt>
          <cx:pt idx="48707">3800</cx:pt>
          <cx:pt idx="48708">4900</cx:pt>
          <cx:pt idx="48709">4900</cx:pt>
          <cx:pt idx="48710">6800</cx:pt>
          <cx:pt idx="48711">7600</cx:pt>
          <cx:pt idx="48712">6800</cx:pt>
          <cx:pt idx="48713">6000</cx:pt>
          <cx:pt idx="48714">0</cx:pt>
          <cx:pt idx="48715">0</cx:pt>
          <cx:pt idx="48716">100</cx:pt>
          <cx:pt idx="48717">0</cx:pt>
          <cx:pt idx="48718">0</cx:pt>
          <cx:pt idx="48719">0</cx:pt>
          <cx:pt idx="48720">0</cx:pt>
          <cx:pt idx="48721">0</cx:pt>
          <cx:pt idx="48722">8300</cx:pt>
          <cx:pt idx="48723">10900</cx:pt>
          <cx:pt idx="48724">2500</cx:pt>
          <cx:pt idx="48725">2200</cx:pt>
          <cx:pt idx="48726">1200</cx:pt>
          <cx:pt idx="48727">1900</cx:pt>
          <cx:pt idx="48728">1000</cx:pt>
          <cx:pt idx="48729">600</cx:pt>
          <cx:pt idx="48730">1300</cx:pt>
          <cx:pt idx="48731">1700</cx:pt>
          <cx:pt idx="48732">2300</cx:pt>
          <cx:pt idx="48733">1300</cx:pt>
          <cx:pt idx="48734">1300</cx:pt>
          <cx:pt idx="48735">1100</cx:pt>
          <cx:pt idx="48736">2100</cx:pt>
          <cx:pt idx="48737">1400</cx:pt>
          <cx:pt idx="48738">1500</cx:pt>
          <cx:pt idx="48739">1300</cx:pt>
          <cx:pt idx="48740">1800</cx:pt>
          <cx:pt idx="48741">1400</cx:pt>
          <cx:pt idx="48742">1200</cx:pt>
          <cx:pt idx="48743">1500</cx:pt>
          <cx:pt idx="48744">1700</cx:pt>
          <cx:pt idx="48745">1100</cx:pt>
          <cx:pt idx="48746">1100</cx:pt>
          <cx:pt idx="48747">1300</cx:pt>
          <cx:pt idx="48748">1200</cx:pt>
          <cx:pt idx="48749">1200</cx:pt>
          <cx:pt idx="48750">3000</cx:pt>
          <cx:pt idx="48751">3800</cx:pt>
          <cx:pt idx="48752">5900</cx:pt>
          <cx:pt idx="48753">100</cx:pt>
          <cx:pt idx="48754">2500</cx:pt>
          <cx:pt idx="48755">2000</cx:pt>
          <cx:pt idx="48756">2500</cx:pt>
          <cx:pt idx="48757">2300</cx:pt>
          <cx:pt idx="48758">2100</cx:pt>
          <cx:pt idx="48759">1700</cx:pt>
          <cx:pt idx="48760">1800</cx:pt>
          <cx:pt idx="48761">2300</cx:pt>
          <cx:pt idx="48762">3600</cx:pt>
          <cx:pt idx="48763">6300</cx:pt>
          <cx:pt idx="48764">4900</cx:pt>
          <cx:pt idx="48765">4200</cx:pt>
          <cx:pt idx="48766">4600</cx:pt>
          <cx:pt idx="48767">4400</cx:pt>
          <cx:pt idx="48768">4000</cx:pt>
          <cx:pt idx="48769">5000</cx:pt>
          <cx:pt idx="48770">4000</cx:pt>
          <cx:pt idx="48771">6000</cx:pt>
          <cx:pt idx="48772">3800</cx:pt>
          <cx:pt idx="48773">3800</cx:pt>
          <cx:pt idx="48774">3200</cx:pt>
          <cx:pt idx="48775">4800</cx:pt>
          <cx:pt idx="48776">3900</cx:pt>
          <cx:pt idx="48777">4600</cx:pt>
          <cx:pt idx="48778">4300</cx:pt>
          <cx:pt idx="48779">3600</cx:pt>
          <cx:pt idx="48780">4700</cx:pt>
          <cx:pt idx="48781">3800</cx:pt>
          <cx:pt idx="48782">4300</cx:pt>
          <cx:pt idx="48783">4300</cx:pt>
          <cx:pt idx="48784">3700</cx:pt>
          <cx:pt idx="48785">3300</cx:pt>
          <cx:pt idx="48786">2600</cx:pt>
          <cx:pt idx="48787">3200</cx:pt>
          <cx:pt idx="48788">2300</cx:pt>
          <cx:pt idx="48789">2800</cx:pt>
          <cx:pt idx="48790">2600</cx:pt>
          <cx:pt idx="48791">2700</cx:pt>
          <cx:pt idx="48792">2700</cx:pt>
          <cx:pt idx="48793">3100</cx:pt>
          <cx:pt idx="48794">3000</cx:pt>
          <cx:pt idx="48795">3100</cx:pt>
          <cx:pt idx="48796">3400</cx:pt>
          <cx:pt idx="48797">3000</cx:pt>
          <cx:pt idx="48798">5500</cx:pt>
          <cx:pt idx="48799">7000</cx:pt>
          <cx:pt idx="48800">4400</cx:pt>
          <cx:pt idx="48801">6200</cx:pt>
          <cx:pt idx="48802">4400</cx:pt>
          <cx:pt idx="48803">4200</cx:pt>
          <cx:pt idx="48804">4000</cx:pt>
          <cx:pt idx="48805">4600</cx:pt>
          <cx:pt idx="48806">5400</cx:pt>
          <cx:pt idx="48807">4500</cx:pt>
          <cx:pt idx="48808">4300</cx:pt>
          <cx:pt idx="48809">4000</cx:pt>
          <cx:pt idx="48810">4400</cx:pt>
          <cx:pt idx="48811">4500</cx:pt>
          <cx:pt idx="48812">4900</cx:pt>
          <cx:pt idx="48813">4100</cx:pt>
          <cx:pt idx="48814">2800</cx:pt>
          <cx:pt idx="48815">1500</cx:pt>
          <cx:pt idx="48816">400</cx:pt>
          <cx:pt idx="48817">100</cx:pt>
          <cx:pt idx="48818">1400</cx:pt>
          <cx:pt idx="48819">1100</cx:pt>
          <cx:pt idx="48820">0</cx:pt>
          <cx:pt idx="48821">600</cx:pt>
          <cx:pt idx="48822">1300</cx:pt>
          <cx:pt idx="48823">1800</cx:pt>
          <cx:pt idx="48824">2100</cx:pt>
          <cx:pt idx="48825">1300</cx:pt>
          <cx:pt idx="48826">1300</cx:pt>
          <cx:pt idx="48827">1500</cx:pt>
          <cx:pt idx="48828">1600</cx:pt>
          <cx:pt idx="48829">1500</cx:pt>
          <cx:pt idx="48830">2000</cx:pt>
          <cx:pt idx="48831">1700</cx:pt>
          <cx:pt idx="48832">2100</cx:pt>
          <cx:pt idx="48833">1900</cx:pt>
          <cx:pt idx="48834">1700</cx:pt>
          <cx:pt idx="48835">2200</cx:pt>
          <cx:pt idx="48836">2200</cx:pt>
          <cx:pt idx="48837">1400</cx:pt>
          <cx:pt idx="48838">1600</cx:pt>
          <cx:pt idx="48839">1400</cx:pt>
          <cx:pt idx="48840">3400</cx:pt>
          <cx:pt idx="48841">3300</cx:pt>
          <cx:pt idx="48842">3300</cx:pt>
          <cx:pt idx="48843">3600</cx:pt>
          <cx:pt idx="48844">3200</cx:pt>
          <cx:pt idx="48845">3200</cx:pt>
          <cx:pt idx="48846">2900</cx:pt>
          <cx:pt idx="48847">2700</cx:pt>
          <cx:pt idx="48848">1600</cx:pt>
          <cx:pt idx="48849">2700</cx:pt>
          <cx:pt idx="48850">700</cx:pt>
          <cx:pt idx="48851">1300</cx:pt>
          <cx:pt idx="48852">1800</cx:pt>
          <cx:pt idx="48853">1700</cx:pt>
          <cx:pt idx="48854">1400</cx:pt>
          <cx:pt idx="48855">1400</cx:pt>
          <cx:pt idx="48856">1500</cx:pt>
          <cx:pt idx="48857">1900</cx:pt>
          <cx:pt idx="48858">1900</cx:pt>
          <cx:pt idx="48859">2200</cx:pt>
          <cx:pt idx="48860">3400</cx:pt>
          <cx:pt idx="48861">2600</cx:pt>
          <cx:pt idx="48862">3300</cx:pt>
          <cx:pt idx="48863">3100</cx:pt>
          <cx:pt idx="48864">2600</cx:pt>
          <cx:pt idx="48865">2700</cx:pt>
          <cx:pt idx="48866">2200</cx:pt>
          <cx:pt idx="48867">3000</cx:pt>
          <cx:pt idx="48868">1400</cx:pt>
          <cx:pt idx="48869">3200</cx:pt>
          <cx:pt idx="48870">3000</cx:pt>
          <cx:pt idx="48871">2900</cx:pt>
          <cx:pt idx="48872">2100</cx:pt>
          <cx:pt idx="48873">3300</cx:pt>
          <cx:pt idx="48874">2000</cx:pt>
          <cx:pt idx="48875">20700</cx:pt>
          <cx:pt idx="48876">1600</cx:pt>
          <cx:pt idx="48877">1500</cx:pt>
          <cx:pt idx="48878">1700</cx:pt>
          <cx:pt idx="48879">4200</cx:pt>
          <cx:pt idx="48880">2300</cx:pt>
          <cx:pt idx="48881">2200</cx:pt>
          <cx:pt idx="48882">2700</cx:pt>
          <cx:pt idx="48883">2300</cx:pt>
          <cx:pt idx="48884">3900</cx:pt>
          <cx:pt idx="48885">2300</cx:pt>
          <cx:pt idx="48886">1800</cx:pt>
          <cx:pt idx="48887">20600</cx:pt>
          <cx:pt idx="48888">3200</cx:pt>
          <cx:pt idx="48889">2400</cx:pt>
          <cx:pt idx="48890">2000</cx:pt>
          <cx:pt idx="48891">5400</cx:pt>
          <cx:pt idx="48892">300</cx:pt>
          <cx:pt idx="48893">1700</cx:pt>
          <cx:pt idx="48894">2400</cx:pt>
          <cx:pt idx="48895">3200</cx:pt>
          <cx:pt idx="48896">3000</cx:pt>
          <cx:pt idx="48897">3700</cx:pt>
          <cx:pt idx="48898">2800</cx:pt>
          <cx:pt idx="48899">5700</cx:pt>
          <cx:pt idx="48900">4200</cx:pt>
          <cx:pt idx="48901">2400</cx:pt>
          <cx:pt idx="48902">3700</cx:pt>
          <cx:pt idx="48903">4000</cx:pt>
          <cx:pt idx="48904">4300</cx:pt>
          <cx:pt idx="48905">2800</cx:pt>
          <cx:pt idx="48906">3500</cx:pt>
          <cx:pt idx="48907">3000</cx:pt>
          <cx:pt idx="48908">6000</cx:pt>
          <cx:pt idx="48909">6000</cx:pt>
          <cx:pt idx="48910">1800</cx:pt>
          <cx:pt idx="48911">1000</cx:pt>
          <cx:pt idx="48912">12500</cx:pt>
          <cx:pt idx="48913">4800</cx:pt>
          <cx:pt idx="48914">4500</cx:pt>
          <cx:pt idx="48915">3800</cx:pt>
          <cx:pt idx="48916">5200</cx:pt>
          <cx:pt idx="48917">7300</cx:pt>
          <cx:pt idx="48918">3600</cx:pt>
          <cx:pt idx="48919">4400</cx:pt>
          <cx:pt idx="48920">2800</cx:pt>
          <cx:pt idx="48921">4200</cx:pt>
          <cx:pt idx="48922">3400</cx:pt>
          <cx:pt idx="48923">4700</cx:pt>
          <cx:pt idx="48924">1900</cx:pt>
          <cx:pt idx="48925">2800</cx:pt>
          <cx:pt idx="48926">1500</cx:pt>
          <cx:pt idx="48927">2100</cx:pt>
          <cx:pt idx="48928">4900</cx:pt>
          <cx:pt idx="48929">4500</cx:pt>
          <cx:pt idx="48930">3800</cx:pt>
          <cx:pt idx="48931">2800</cx:pt>
          <cx:pt idx="48932">2900</cx:pt>
          <cx:pt idx="48933">5800</cx:pt>
          <cx:pt idx="48934">500</cx:pt>
          <cx:pt idx="48935">900</cx:pt>
          <cx:pt idx="48936">1200</cx:pt>
          <cx:pt idx="48937">500</cx:pt>
          <cx:pt idx="48938">0</cx:pt>
          <cx:pt idx="48939">300</cx:pt>
          <cx:pt idx="48940">200</cx:pt>
          <cx:pt idx="48941">0</cx:pt>
          <cx:pt idx="48942">0</cx:pt>
          <cx:pt idx="48943">400</cx:pt>
          <cx:pt idx="48944">5800</cx:pt>
          <cx:pt idx="48945">7500</cx:pt>
          <cx:pt idx="48946">6500</cx:pt>
          <cx:pt idx="48947">6000</cx:pt>
          <cx:pt idx="48948">6600</cx:pt>
          <cx:pt idx="48949">5800</cx:pt>
          <cx:pt idx="48950">5800</cx:pt>
          <cx:pt idx="48951">4600</cx:pt>
          <cx:pt idx="48952">3800</cx:pt>
          <cx:pt idx="48953">4400</cx:pt>
          <cx:pt idx="48954">4400</cx:pt>
          <cx:pt idx="48955">4300</cx:pt>
          <cx:pt idx="48956">4300</cx:pt>
          <cx:pt idx="48957">3100</cx:pt>
          <cx:pt idx="48958">1700</cx:pt>
          <cx:pt idx="48959">1400</cx:pt>
          <cx:pt idx="48960">1800</cx:pt>
          <cx:pt idx="48961">1700</cx:pt>
          <cx:pt idx="48962">1400</cx:pt>
          <cx:pt idx="48963">2700</cx:pt>
          <cx:pt idx="48964">3700</cx:pt>
          <cx:pt idx="48965">3800</cx:pt>
          <cx:pt idx="48966">3500</cx:pt>
          <cx:pt idx="48967">3200</cx:pt>
          <cx:pt idx="48968">2600</cx:pt>
          <cx:pt idx="48969">2700</cx:pt>
          <cx:pt idx="48970">3800</cx:pt>
          <cx:pt idx="48971">3100</cx:pt>
          <cx:pt idx="48972">2700</cx:pt>
          <cx:pt idx="48973">2000</cx:pt>
          <cx:pt idx="48974">2600</cx:pt>
          <cx:pt idx="48975">2000</cx:pt>
          <cx:pt idx="48976">2000</cx:pt>
          <cx:pt idx="48977">2100</cx:pt>
          <cx:pt idx="48978">2000</cx:pt>
          <cx:pt idx="48979">1600</cx:pt>
          <cx:pt idx="48980">2900</cx:pt>
          <cx:pt idx="48981">2300</cx:pt>
          <cx:pt idx="48982">3300</cx:pt>
          <cx:pt idx="48983">3000</cx:pt>
          <cx:pt idx="48984">3000</cx:pt>
          <cx:pt idx="48985">3300</cx:pt>
          <cx:pt idx="48986">16300</cx:pt>
          <cx:pt idx="48987">6500</cx:pt>
          <cx:pt idx="48988">2900</cx:pt>
          <cx:pt idx="48989">5500</cx:pt>
          <cx:pt idx="48990">4900</cx:pt>
          <cx:pt idx="48991">4400</cx:pt>
          <cx:pt idx="48992">1900</cx:pt>
          <cx:pt idx="48993">0</cx:pt>
          <cx:pt idx="48994">0</cx:pt>
          <cx:pt idx="48995">200</cx:pt>
          <cx:pt idx="48996">1000</cx:pt>
          <cx:pt idx="48997">4200</cx:pt>
          <cx:pt idx="48998">7400</cx:pt>
          <cx:pt idx="48999">6300</cx:pt>
          <cx:pt idx="49000">6300</cx:pt>
          <cx:pt idx="49001">6900</cx:pt>
          <cx:pt idx="49002">3100</cx:pt>
          <cx:pt idx="49003">3300</cx:pt>
          <cx:pt idx="49004">3500</cx:pt>
          <cx:pt idx="49005">2700</cx:pt>
          <cx:pt idx="49006">3300</cx:pt>
          <cx:pt idx="49007">2900</cx:pt>
          <cx:pt idx="49008">4000</cx:pt>
          <cx:pt idx="49009">4700</cx:pt>
          <cx:pt idx="49010">4000</cx:pt>
          <cx:pt idx="49011">5100</cx:pt>
          <cx:pt idx="49012">2600</cx:pt>
          <cx:pt idx="49013">0</cx:pt>
          <cx:pt idx="49014">0</cx:pt>
          <cx:pt idx="49015">3700</cx:pt>
          <cx:pt idx="49016">900</cx:pt>
          <cx:pt idx="49017">800</cx:pt>
          <cx:pt idx="49018">1400</cx:pt>
          <cx:pt idx="49019">1400</cx:pt>
          <cx:pt idx="49020">1000</cx:pt>
          <cx:pt idx="49021">900</cx:pt>
          <cx:pt idx="49022">1100</cx:pt>
          <cx:pt idx="49023">800</cx:pt>
          <cx:pt idx="49024">800</cx:pt>
          <cx:pt idx="49025">800</cx:pt>
          <cx:pt idx="49026">800</cx:pt>
          <cx:pt idx="49027">900</cx:pt>
          <cx:pt idx="49028">2700</cx:pt>
          <cx:pt idx="49029">4600</cx:pt>
          <cx:pt idx="49030">3800</cx:pt>
          <cx:pt idx="49031">3600</cx:pt>
          <cx:pt idx="49032">3900</cx:pt>
          <cx:pt idx="49033">3800</cx:pt>
          <cx:pt idx="49034">4700</cx:pt>
          <cx:pt idx="49035">3800</cx:pt>
          <cx:pt idx="49036">3800</cx:pt>
          <cx:pt idx="49037">3300</cx:pt>
          <cx:pt idx="49038">3000</cx:pt>
          <cx:pt idx="49039">3300</cx:pt>
          <cx:pt idx="49040">6800</cx:pt>
          <cx:pt idx="49041">6800</cx:pt>
          <cx:pt idx="49042">5800</cx:pt>
          <cx:pt idx="49043">7500</cx:pt>
          <cx:pt idx="49044">6500</cx:pt>
          <cx:pt idx="49045">3400</cx:pt>
          <cx:pt idx="49046">2600</cx:pt>
          <cx:pt idx="49047">1700</cx:pt>
          <cx:pt idx="49048">3200</cx:pt>
          <cx:pt idx="49049">2400</cx:pt>
          <cx:pt idx="49050">2300</cx:pt>
          <cx:pt idx="49051">2700</cx:pt>
          <cx:pt idx="49052">100</cx:pt>
          <cx:pt idx="49053">900</cx:pt>
          <cx:pt idx="49054">600</cx:pt>
          <cx:pt idx="49055">300</cx:pt>
          <cx:pt idx="49056">100</cx:pt>
          <cx:pt idx="49057">100</cx:pt>
          <cx:pt idx="49058">0</cx:pt>
          <cx:pt idx="49059">1500</cx:pt>
          <cx:pt idx="49060">3400</cx:pt>
          <cx:pt idx="49061">3300</cx:pt>
          <cx:pt idx="49062">3400</cx:pt>
          <cx:pt idx="49063">3300</cx:pt>
          <cx:pt idx="49064">3000</cx:pt>
          <cx:pt idx="49065">2500</cx:pt>
          <cx:pt idx="49066">3400</cx:pt>
          <cx:pt idx="49067">5000</cx:pt>
          <cx:pt idx="49068">2700</cx:pt>
          <cx:pt idx="49069">2700</cx:pt>
          <cx:pt idx="49070">1800</cx:pt>
          <cx:pt idx="49071">2000</cx:pt>
          <cx:pt idx="49072">1700</cx:pt>
          <cx:pt idx="49073">1700</cx:pt>
          <cx:pt idx="49074">1900</cx:pt>
          <cx:pt idx="49075">2800</cx:pt>
          <cx:pt idx="49076">5600</cx:pt>
          <cx:pt idx="49077">5700</cx:pt>
          <cx:pt idx="49078">6500</cx:pt>
          <cx:pt idx="49079">5200</cx:pt>
          <cx:pt idx="49080">4600</cx:pt>
          <cx:pt idx="49081">4300</cx:pt>
          <cx:pt idx="49082">4400</cx:pt>
          <cx:pt idx="49083">4000</cx:pt>
          <cx:pt idx="49084">5000</cx:pt>
          <cx:pt idx="49085">5700</cx:pt>
          <cx:pt idx="49086">4800</cx:pt>
          <cx:pt idx="49087">6100</cx:pt>
          <cx:pt idx="49088">4500</cx:pt>
          <cx:pt idx="49089">21700</cx:pt>
          <cx:pt idx="49090">6600</cx:pt>
          <cx:pt idx="49091">10100</cx:pt>
          <cx:pt idx="49092">5400</cx:pt>
          <cx:pt idx="49093">5300</cx:pt>
          <cx:pt idx="49094">5200</cx:pt>
          <cx:pt idx="49095">6300</cx:pt>
          <cx:pt idx="49096">2900</cx:pt>
          <cx:pt idx="49097">8800</cx:pt>
          <cx:pt idx="49098">5500</cx:pt>
          <cx:pt idx="49099">6400</cx:pt>
          <cx:pt idx="49100">8600</cx:pt>
          <cx:pt idx="49101">9000</cx:pt>
          <cx:pt idx="49102">7900</cx:pt>
          <cx:pt idx="49103">9500</cx:pt>
          <cx:pt idx="49104">9100</cx:pt>
          <cx:pt idx="49105">5400</cx:pt>
          <cx:pt idx="49106">4600</cx:pt>
          <cx:pt idx="49107">4000</cx:pt>
          <cx:pt idx="49108">6000</cx:pt>
          <cx:pt idx="49109">6000</cx:pt>
          <cx:pt idx="49110">6200</cx:pt>
          <cx:pt idx="49111">5800</cx:pt>
          <cx:pt idx="49112">15200</cx:pt>
          <cx:pt idx="49113">18700</cx:pt>
          <cx:pt idx="49114">15800</cx:pt>
          <cx:pt idx="49115">15500</cx:pt>
          <cx:pt idx="49116">18400</cx:pt>
          <cx:pt idx="49117">10900</cx:pt>
          <cx:pt idx="49118">10400</cx:pt>
          <cx:pt idx="49119">13700</cx:pt>
          <cx:pt idx="49120">7400</cx:pt>
          <cx:pt idx="49121">9400</cx:pt>
          <cx:pt idx="49122">8600</cx:pt>
          <cx:pt idx="49123">17300</cx:pt>
          <cx:pt idx="49124">1900</cx:pt>
          <cx:pt idx="49125">1000</cx:pt>
          <cx:pt idx="49126">2600</cx:pt>
          <cx:pt idx="49127">4000</cx:pt>
          <cx:pt idx="49128">2100</cx:pt>
          <cx:pt idx="49129">1000</cx:pt>
          <cx:pt idx="49130">1100</cx:pt>
          <cx:pt idx="49131">2100</cx:pt>
          <cx:pt idx="49132">2300</cx:pt>
          <cx:pt idx="49133">1200</cx:pt>
          <cx:pt idx="49134">2300</cx:pt>
          <cx:pt idx="49135">1200</cx:pt>
          <cx:pt idx="49136">9000</cx:pt>
          <cx:pt idx="49137">9400</cx:pt>
          <cx:pt idx="49138">8000</cx:pt>
          <cx:pt idx="49139">9600</cx:pt>
          <cx:pt idx="49140">14900</cx:pt>
          <cx:pt idx="49141">9400</cx:pt>
          <cx:pt idx="49142">21300</cx:pt>
          <cx:pt idx="49143">15100</cx:pt>
          <cx:pt idx="49144">6400</cx:pt>
          <cx:pt idx="49145">8800</cx:pt>
          <cx:pt idx="49146">8600</cx:pt>
          <cx:pt idx="49147">8300</cx:pt>
          <cx:pt idx="49148">7700</cx:pt>
          <cx:pt idx="49149">7000</cx:pt>
          <cx:pt idx="49150">4000</cx:pt>
          <cx:pt idx="49151">6900</cx:pt>
          <cx:pt idx="49152">5200</cx:pt>
          <cx:pt idx="49153">6600</cx:pt>
          <cx:pt idx="49154">5200</cx:pt>
          <cx:pt idx="49155">3800</cx:pt>
          <cx:pt idx="49156">4500</cx:pt>
          <cx:pt idx="49157">4400</cx:pt>
          <cx:pt idx="49158">4200</cx:pt>
          <cx:pt idx="49159">4200</cx:pt>
          <cx:pt idx="49160">4300</cx:pt>
          <cx:pt idx="49161">4200</cx:pt>
          <cx:pt idx="49162">5200</cx:pt>
          <cx:pt idx="49163">5900</cx:pt>
          <cx:pt idx="49164">7600</cx:pt>
          <cx:pt idx="49165">3500</cx:pt>
          <cx:pt idx="49166">1500</cx:pt>
          <cx:pt idx="49167">8200</cx:pt>
          <cx:pt idx="49168">5000</cx:pt>
          <cx:pt idx="49169">3400</cx:pt>
          <cx:pt idx="49170">3600</cx:pt>
          <cx:pt idx="49171">3600</cx:pt>
          <cx:pt idx="49172">2800</cx:pt>
          <cx:pt idx="49173">6600</cx:pt>
          <cx:pt idx="49174">2200</cx:pt>
          <cx:pt idx="49175">3900</cx:pt>
          <cx:pt idx="49176">3500</cx:pt>
          <cx:pt idx="49177">4000</cx:pt>
          <cx:pt idx="49178">2100</cx:pt>
          <cx:pt idx="49179">8100</cx:pt>
          <cx:pt idx="49180">1100</cx:pt>
          <cx:pt idx="49181">700</cx:pt>
          <cx:pt idx="49182">2900</cx:pt>
          <cx:pt idx="49183">2500</cx:pt>
          <cx:pt idx="49184">17400</cx:pt>
          <cx:pt idx="49185">23100</cx:pt>
          <cx:pt idx="49186">15300</cx:pt>
          <cx:pt idx="49187">11400</cx:pt>
          <cx:pt idx="49188">3600</cx:pt>
          <cx:pt idx="49189">3800</cx:pt>
          <cx:pt idx="49190">4100</cx:pt>
          <cx:pt idx="49191">5500</cx:pt>
          <cx:pt idx="49192">6400</cx:pt>
          <cx:pt idx="49193">6100</cx:pt>
          <cx:pt idx="49194">5700</cx:pt>
          <cx:pt idx="49195">4800</cx:pt>
          <cx:pt idx="49196">2700</cx:pt>
          <cx:pt idx="49197">3000</cx:pt>
          <cx:pt idx="49198">1400</cx:pt>
          <cx:pt idx="49199">200</cx:pt>
          <cx:pt idx="49200">1500</cx:pt>
          <cx:pt idx="49201">3600</cx:pt>
          <cx:pt idx="49202">3000</cx:pt>
          <cx:pt idx="49203">2900</cx:pt>
          <cx:pt idx="49204">3500</cx:pt>
          <cx:pt idx="49205">2400</cx:pt>
          <cx:pt idx="49206">2400</cx:pt>
          <cx:pt idx="49207">2600</cx:pt>
          <cx:pt idx="49208">1900</cx:pt>
          <cx:pt idx="49209">2700</cx:pt>
          <cx:pt idx="49210">2300</cx:pt>
          <cx:pt idx="49211">2100</cx:pt>
          <cx:pt idx="49212">1800</cx:pt>
          <cx:pt idx="49213">2200</cx:pt>
          <cx:pt idx="49214">2100</cx:pt>
          <cx:pt idx="49215">1600</cx:pt>
          <cx:pt idx="49216">2500</cx:pt>
          <cx:pt idx="49217">2100</cx:pt>
          <cx:pt idx="49218">1800</cx:pt>
          <cx:pt idx="49219">1500</cx:pt>
          <cx:pt idx="49220">2900</cx:pt>
          <cx:pt idx="49221">400</cx:pt>
          <cx:pt idx="49222">1000</cx:pt>
          <cx:pt idx="49223">1000</cx:pt>
          <cx:pt idx="49224">1000</cx:pt>
          <cx:pt idx="49225">1000</cx:pt>
          <cx:pt idx="49226">800</cx:pt>
          <cx:pt idx="49227">1000</cx:pt>
          <cx:pt idx="49228">1000</cx:pt>
          <cx:pt idx="49229">1100</cx:pt>
          <cx:pt idx="49230">1100</cx:pt>
          <cx:pt idx="49231">1000</cx:pt>
          <cx:pt idx="49232">1100</cx:pt>
          <cx:pt idx="49233">900</cx:pt>
          <cx:pt idx="49234">1000</cx:pt>
          <cx:pt idx="49235">700</cx:pt>
          <cx:pt idx="49236">900</cx:pt>
          <cx:pt idx="49237">800</cx:pt>
          <cx:pt idx="49238">900</cx:pt>
          <cx:pt idx="49239">1000</cx:pt>
          <cx:pt idx="49240">800</cx:pt>
          <cx:pt idx="49241">900</cx:pt>
          <cx:pt idx="49242">900</cx:pt>
          <cx:pt idx="49243">900</cx:pt>
          <cx:pt idx="49244">1600</cx:pt>
          <cx:pt idx="49245">2700</cx:pt>
          <cx:pt idx="49246">1900</cx:pt>
          <cx:pt idx="49247">1600</cx:pt>
          <cx:pt idx="49248">2300</cx:pt>
          <cx:pt idx="49249">1600</cx:pt>
          <cx:pt idx="49250">1500</cx:pt>
          <cx:pt idx="49251">2000</cx:pt>
          <cx:pt idx="49252">2100</cx:pt>
          <cx:pt idx="49253">2100</cx:pt>
          <cx:pt idx="49254">1500</cx:pt>
          <cx:pt idx="49255">1600</cx:pt>
          <cx:pt idx="49256">3900</cx:pt>
          <cx:pt idx="49257">4800</cx:pt>
          <cx:pt idx="49258">2400</cx:pt>
          <cx:pt idx="49259">4200</cx:pt>
          <cx:pt idx="49260">3900</cx:pt>
          <cx:pt idx="49261">4200</cx:pt>
          <cx:pt idx="49262">3700</cx:pt>
          <cx:pt idx="49263">4400</cx:pt>
          <cx:pt idx="49264">3500</cx:pt>
          <cx:pt idx="49265">4300</cx:pt>
          <cx:pt idx="49266">4500</cx:pt>
          <cx:pt idx="49267">4100</cx:pt>
          <cx:pt idx="49268">2800</cx:pt>
          <cx:pt idx="49269">1900</cx:pt>
          <cx:pt idx="49270">1400</cx:pt>
          <cx:pt idx="49271">2000</cx:pt>
          <cx:pt idx="49272">2100</cx:pt>
          <cx:pt idx="49273">1500</cx:pt>
          <cx:pt idx="49274">1300</cx:pt>
          <cx:pt idx="49275">2100</cx:pt>
          <cx:pt idx="49276">2200</cx:pt>
          <cx:pt idx="49277">2100</cx:pt>
          <cx:pt idx="49278">1900</cx:pt>
          <cx:pt idx="49279">2400</cx:pt>
          <cx:pt idx="49280">1200</cx:pt>
          <cx:pt idx="49281">1100</cx:pt>
          <cx:pt idx="49282">1200</cx:pt>
          <cx:pt idx="49283">5000</cx:pt>
          <cx:pt idx="49284">5100</cx:pt>
          <cx:pt idx="49285">1500</cx:pt>
          <cx:pt idx="49286">1000</cx:pt>
          <cx:pt idx="49287">900</cx:pt>
          <cx:pt idx="49288">1100</cx:pt>
          <cx:pt idx="49289">1000</cx:pt>
          <cx:pt idx="49290">1300</cx:pt>
          <cx:pt idx="49291">2400</cx:pt>
          <cx:pt idx="49292">4600</cx:pt>
          <cx:pt idx="49293">5200</cx:pt>
          <cx:pt idx="49294">4300</cx:pt>
          <cx:pt idx="49295">4400</cx:pt>
          <cx:pt idx="49296">3900</cx:pt>
          <cx:pt idx="49297">3500</cx:pt>
          <cx:pt idx="49298">4600</cx:pt>
          <cx:pt idx="49299">4500</cx:pt>
          <cx:pt idx="49300">4500</cx:pt>
          <cx:pt idx="49301">4500</cx:pt>
          <cx:pt idx="49302">4000</cx:pt>
          <cx:pt idx="49303">3100</cx:pt>
          <cx:pt idx="49304">3900</cx:pt>
          <cx:pt idx="49305">5400</cx:pt>
          <cx:pt idx="49306">3700</cx:pt>
          <cx:pt idx="49307">3000</cx:pt>
          <cx:pt idx="49308">4200</cx:pt>
          <cx:pt idx="49309">4200</cx:pt>
          <cx:pt idx="49310">4400</cx:pt>
          <cx:pt idx="49311">4000</cx:pt>
          <cx:pt idx="49312">4700</cx:pt>
          <cx:pt idx="49313">4900</cx:pt>
          <cx:pt idx="49314">5200</cx:pt>
          <cx:pt idx="49315">5800</cx:pt>
          <cx:pt idx="49316">3800</cx:pt>
          <cx:pt idx="49317">9000</cx:pt>
          <cx:pt idx="49318">5300</cx:pt>
          <cx:pt idx="49319">6800</cx:pt>
          <cx:pt idx="49320">9000</cx:pt>
          <cx:pt idx="49321">10000</cx:pt>
          <cx:pt idx="49322">5900</cx:pt>
          <cx:pt idx="49323">1900</cx:pt>
          <cx:pt idx="49324">1400</cx:pt>
          <cx:pt idx="49325">2200</cx:pt>
          <cx:pt idx="49326">1900</cx:pt>
          <cx:pt idx="49327">1700</cx:pt>
          <cx:pt idx="49328">7500</cx:pt>
          <cx:pt idx="49329">4500</cx:pt>
          <cx:pt idx="49330">3100</cx:pt>
          <cx:pt idx="49331">4800</cx:pt>
          <cx:pt idx="49332">4900</cx:pt>
          <cx:pt idx="49333">3100</cx:pt>
          <cx:pt idx="49334">3800</cx:pt>
          <cx:pt idx="49335">3300</cx:pt>
          <cx:pt idx="49336">2700</cx:pt>
          <cx:pt idx="49337">3600</cx:pt>
          <cx:pt idx="49338">3600</cx:pt>
          <cx:pt idx="49339">3200</cx:pt>
          <cx:pt idx="49340">6300</cx:pt>
          <cx:pt idx="49341">8700</cx:pt>
          <cx:pt idx="49342">5400</cx:pt>
          <cx:pt idx="49343">9100</cx:pt>
          <cx:pt idx="49344">7800</cx:pt>
          <cx:pt idx="49345">5300</cx:pt>
          <cx:pt idx="49346">6600</cx:pt>
          <cx:pt idx="49347">6700</cx:pt>
          <cx:pt idx="49348">5600</cx:pt>
          <cx:pt idx="49349">6200</cx:pt>
          <cx:pt idx="49350">6200</cx:pt>
          <cx:pt idx="49351">8900</cx:pt>
          <cx:pt idx="49352">6100</cx:pt>
          <cx:pt idx="49353">2300</cx:pt>
          <cx:pt idx="49354">2200</cx:pt>
          <cx:pt idx="49355">3300</cx:pt>
          <cx:pt idx="49356">4500</cx:pt>
          <cx:pt idx="49357">3600</cx:pt>
          <cx:pt idx="49358">900</cx:pt>
          <cx:pt idx="49359">3800</cx:pt>
          <cx:pt idx="49360">3500</cx:pt>
          <cx:pt idx="49361">3100</cx:pt>
          <cx:pt idx="49362">3300</cx:pt>
          <cx:pt idx="49363">4000</cx:pt>
          <cx:pt idx="49364">4400</cx:pt>
          <cx:pt idx="49365">3800</cx:pt>
          <cx:pt idx="49366">2000</cx:pt>
          <cx:pt idx="49367">3800</cx:pt>
          <cx:pt idx="49368">3600</cx:pt>
          <cx:pt idx="49369">3800</cx:pt>
          <cx:pt idx="49370">3600</cx:pt>
          <cx:pt idx="49371">3900</cx:pt>
          <cx:pt idx="49372">4000</cx:pt>
          <cx:pt idx="49373">4300</cx:pt>
          <cx:pt idx="49374">3800</cx:pt>
          <cx:pt idx="49375">3500</cx:pt>
          <cx:pt idx="49376">4000</cx:pt>
          <cx:pt idx="49377">6100</cx:pt>
          <cx:pt idx="49378">5800</cx:pt>
          <cx:pt idx="49379">6000</cx:pt>
          <cx:pt idx="49380">2200</cx:pt>
          <cx:pt idx="49381">5700</cx:pt>
          <cx:pt idx="49382">4100</cx:pt>
          <cx:pt idx="49383">5500</cx:pt>
          <cx:pt idx="49384">2900</cx:pt>
          <cx:pt idx="49385">3900</cx:pt>
          <cx:pt idx="49386">3400</cx:pt>
          <cx:pt idx="49387">3600</cx:pt>
          <cx:pt idx="49388">1900</cx:pt>
          <cx:pt idx="49389">1300</cx:pt>
          <cx:pt idx="49390">1900</cx:pt>
          <cx:pt idx="49391">1600</cx:pt>
          <cx:pt idx="49392">1200</cx:pt>
          <cx:pt idx="49393">1400</cx:pt>
          <cx:pt idx="49394">1500</cx:pt>
          <cx:pt idx="49395">800</cx:pt>
          <cx:pt idx="49396">1300</cx:pt>
          <cx:pt idx="49397">1100</cx:pt>
          <cx:pt idx="49398">800</cx:pt>
          <cx:pt idx="49399">1200</cx:pt>
          <cx:pt idx="49400">2700</cx:pt>
          <cx:pt idx="49401">4700</cx:pt>
          <cx:pt idx="49402">3500</cx:pt>
          <cx:pt idx="49403">4000</cx:pt>
          <cx:pt idx="49404">3700</cx:pt>
          <cx:pt idx="49405">4100</cx:pt>
          <cx:pt idx="49406">3300</cx:pt>
          <cx:pt idx="49407">3600</cx:pt>
          <cx:pt idx="49408">3100</cx:pt>
          <cx:pt idx="49409">3000</cx:pt>
          <cx:pt idx="49410">3100</cx:pt>
          <cx:pt idx="49411">3000</cx:pt>
          <cx:pt idx="49412">8600</cx:pt>
          <cx:pt idx="49413">5000</cx:pt>
          <cx:pt idx="49414">4400</cx:pt>
          <cx:pt idx="49415">7100</cx:pt>
          <cx:pt idx="49416">5200</cx:pt>
          <cx:pt idx="49417">6000</cx:pt>
          <cx:pt idx="49418">7900</cx:pt>
          <cx:pt idx="49419">3200</cx:pt>
          <cx:pt idx="49420">5900</cx:pt>
          <cx:pt idx="49421">3600</cx:pt>
          <cx:pt idx="49422">3200</cx:pt>
          <cx:pt idx="49423">2200</cx:pt>
          <cx:pt idx="49424">2200</cx:pt>
          <cx:pt idx="49425">3100</cx:pt>
          <cx:pt idx="49426">1600</cx:pt>
          <cx:pt idx="49427">1500</cx:pt>
          <cx:pt idx="49428">1800</cx:pt>
          <cx:pt idx="49429">2100</cx:pt>
          <cx:pt idx="49430">2200</cx:pt>
          <cx:pt idx="49431">2000</cx:pt>
          <cx:pt idx="49432">2200</cx:pt>
          <cx:pt idx="49433">2200</cx:pt>
          <cx:pt idx="49434">2000</cx:pt>
          <cx:pt idx="49435">1600</cx:pt>
          <cx:pt idx="49436">1700</cx:pt>
          <cx:pt idx="49437">1900</cx:pt>
          <cx:pt idx="49438">3300</cx:pt>
          <cx:pt idx="49439">2900</cx:pt>
          <cx:pt idx="49440">2400</cx:pt>
          <cx:pt idx="49441">1900</cx:pt>
          <cx:pt idx="49442">1400</cx:pt>
          <cx:pt idx="49443">2600</cx:pt>
          <cx:pt idx="49444">1700</cx:pt>
          <cx:pt idx="49445">1600</cx:pt>
          <cx:pt idx="49446">1500</cx:pt>
          <cx:pt idx="49447">1500</cx:pt>
          <cx:pt idx="49448">4700</cx:pt>
          <cx:pt idx="49449">8400</cx:pt>
          <cx:pt idx="49450">10300</cx:pt>
          <cx:pt idx="49451">5800</cx:pt>
          <cx:pt idx="49452">4700</cx:pt>
          <cx:pt idx="49453">4400</cx:pt>
          <cx:pt idx="49454">4300</cx:pt>
          <cx:pt idx="49455">4700</cx:pt>
          <cx:pt idx="49456">4300</cx:pt>
          <cx:pt idx="49457">3900</cx:pt>
          <cx:pt idx="49458">3800</cx:pt>
          <cx:pt idx="49459">5100</cx:pt>
          <cx:pt idx="49460">5600</cx:pt>
          <cx:pt idx="49461">8900</cx:pt>
          <cx:pt idx="49462">8000</cx:pt>
          <cx:pt idx="49463">7100</cx:pt>
          <cx:pt idx="49464">5600</cx:pt>
          <cx:pt idx="49465">7800</cx:pt>
          <cx:pt idx="49466">9200</cx:pt>
          <cx:pt idx="49467">6800</cx:pt>
          <cx:pt idx="49468">5900</cx:pt>
          <cx:pt idx="49469">7000</cx:pt>
          <cx:pt idx="49470">7200</cx:pt>
          <cx:pt idx="49471">6800</cx:pt>
          <cx:pt idx="49472">5800</cx:pt>
          <cx:pt idx="49473">6200</cx:pt>
          <cx:pt idx="49474">11400</cx:pt>
          <cx:pt idx="49475">11500</cx:pt>
          <cx:pt idx="49476">8700</cx:pt>
          <cx:pt idx="49477">6100</cx:pt>
          <cx:pt idx="49478">4300</cx:pt>
          <cx:pt idx="49479">4900</cx:pt>
          <cx:pt idx="49480">4500</cx:pt>
          <cx:pt idx="49481">3500</cx:pt>
          <cx:pt idx="49482">3200</cx:pt>
          <cx:pt idx="49483">2700</cx:pt>
          <cx:pt idx="49484">11300</cx:pt>
          <cx:pt idx="49485">3900</cx:pt>
          <cx:pt idx="49486">3700</cx:pt>
          <cx:pt idx="49487">5600</cx:pt>
          <cx:pt idx="49488">5200</cx:pt>
          <cx:pt idx="49489">4000</cx:pt>
          <cx:pt idx="49490">4200</cx:pt>
          <cx:pt idx="49491">2700</cx:pt>
          <cx:pt idx="49492">3500</cx:pt>
          <cx:pt idx="49493">3600</cx:pt>
          <cx:pt idx="49494">3600</cx:pt>
          <cx:pt idx="49495">3500</cx:pt>
          <cx:pt idx="49496">6000</cx:pt>
          <cx:pt idx="49497">4600</cx:pt>
          <cx:pt idx="49498">4400</cx:pt>
          <cx:pt idx="49499">5300</cx:pt>
          <cx:pt idx="49500">5600</cx:pt>
          <cx:pt idx="49501">6100</cx:pt>
          <cx:pt idx="49502">3800</cx:pt>
          <cx:pt idx="49503">5400</cx:pt>
          <cx:pt idx="49504">5400</cx:pt>
          <cx:pt idx="49505">5700</cx:pt>
          <cx:pt idx="49506">5600</cx:pt>
          <cx:pt idx="49507">5100</cx:pt>
          <cx:pt idx="49508">5500</cx:pt>
          <cx:pt idx="49509">6900</cx:pt>
          <cx:pt idx="49510">5600</cx:pt>
          <cx:pt idx="49511">6200</cx:pt>
          <cx:pt idx="49512">6600</cx:pt>
          <cx:pt idx="49513">5300</cx:pt>
          <cx:pt idx="49514">5000</cx:pt>
          <cx:pt idx="49515">5700</cx:pt>
          <cx:pt idx="49516">5600</cx:pt>
          <cx:pt idx="49517">5500</cx:pt>
          <cx:pt idx="49518">5000</cx:pt>
          <cx:pt idx="49519">4000</cx:pt>
          <cx:pt idx="49520">4800</cx:pt>
          <cx:pt idx="49521">5100</cx:pt>
          <cx:pt idx="49522">4000</cx:pt>
          <cx:pt idx="49523">4600</cx:pt>
          <cx:pt idx="49524">5100</cx:pt>
          <cx:pt idx="49525">3800</cx:pt>
          <cx:pt idx="49526">4700</cx:pt>
          <cx:pt idx="49527">4200</cx:pt>
          <cx:pt idx="49528">4700</cx:pt>
          <cx:pt idx="49529">5800</cx:pt>
          <cx:pt idx="49530">5200</cx:pt>
          <cx:pt idx="49531">4800</cx:pt>
          <cx:pt idx="49532">1500</cx:pt>
          <cx:pt idx="49533">2000</cx:pt>
          <cx:pt idx="49534">1200</cx:pt>
          <cx:pt idx="49535">2000</cx:pt>
          <cx:pt idx="49536">2000</cx:pt>
          <cx:pt idx="49537">1500</cx:pt>
          <cx:pt idx="49538">1500</cx:pt>
          <cx:pt idx="49539">1600</cx:pt>
          <cx:pt idx="49540">1700</cx:pt>
          <cx:pt idx="49541">1300</cx:pt>
          <cx:pt idx="49542">1000</cx:pt>
          <cx:pt idx="49543">1200</cx:pt>
          <cx:pt idx="49544">3200</cx:pt>
          <cx:pt idx="49545">3100</cx:pt>
          <cx:pt idx="49546">2200</cx:pt>
          <cx:pt idx="49547">3000</cx:pt>
          <cx:pt idx="49548">3300</cx:pt>
          <cx:pt idx="49549">2900</cx:pt>
          <cx:pt idx="49550">2700</cx:pt>
          <cx:pt idx="49551">2200</cx:pt>
          <cx:pt idx="49552">3700</cx:pt>
          <cx:pt idx="49553">3900</cx:pt>
          <cx:pt idx="49554">3800</cx:pt>
          <cx:pt idx="49555">3900</cx:pt>
          <cx:pt idx="49556">3500</cx:pt>
          <cx:pt idx="49557">4100</cx:pt>
          <cx:pt idx="49558">2100</cx:pt>
          <cx:pt idx="49559">2700</cx:pt>
          <cx:pt idx="49560">2400</cx:pt>
          <cx:pt idx="49561">2500</cx:pt>
          <cx:pt idx="49562">2600</cx:pt>
          <cx:pt idx="49563">2100</cx:pt>
          <cx:pt idx="49564">2900</cx:pt>
          <cx:pt idx="49565">2800</cx:pt>
          <cx:pt idx="49566">2600</cx:pt>
          <cx:pt idx="49567">2400</cx:pt>
          <cx:pt idx="49568">2100</cx:pt>
          <cx:pt idx="49569">3600</cx:pt>
          <cx:pt idx="49570">8900</cx:pt>
          <cx:pt idx="49571">8800</cx:pt>
          <cx:pt idx="49572">4400</cx:pt>
          <cx:pt idx="49573">2700</cx:pt>
          <cx:pt idx="49574">2500</cx:pt>
          <cx:pt idx="49575">2600</cx:pt>
          <cx:pt idx="49576">4200</cx:pt>
          <cx:pt idx="49577">4400</cx:pt>
          <cx:pt idx="49578">4500</cx:pt>
          <cx:pt idx="49579">4300</cx:pt>
          <cx:pt idx="49580">7400</cx:pt>
          <cx:pt idx="49581">12600</cx:pt>
          <cx:pt idx="49582">5600</cx:pt>
          <cx:pt idx="49583">7200</cx:pt>
          <cx:pt idx="49584">6300</cx:pt>
          <cx:pt idx="49585">5200</cx:pt>
          <cx:pt idx="49586">6000</cx:pt>
          <cx:pt idx="49587">7600</cx:pt>
          <cx:pt idx="49588">4800</cx:pt>
          <cx:pt idx="49589">7100</cx:pt>
          <cx:pt idx="49590">7100</cx:pt>
          <cx:pt idx="49591">7000</cx:pt>
          <cx:pt idx="49592">2700</cx:pt>
          <cx:pt idx="49593">3400</cx:pt>
          <cx:pt idx="49594">2200</cx:pt>
          <cx:pt idx="49595">2000</cx:pt>
          <cx:pt idx="49596">2000</cx:pt>
          <cx:pt idx="49597">2400</cx:pt>
          <cx:pt idx="49598">1800</cx:pt>
          <cx:pt idx="49599">4900</cx:pt>
          <cx:pt idx="49600">2800</cx:pt>
          <cx:pt idx="49601">4600</cx:pt>
          <cx:pt idx="49602">4100</cx:pt>
          <cx:pt idx="49603">4200</cx:pt>
          <cx:pt idx="49604">500</cx:pt>
          <cx:pt idx="49605">400</cx:pt>
          <cx:pt idx="49606">200</cx:pt>
          <cx:pt idx="49607">700</cx:pt>
          <cx:pt idx="49608">600</cx:pt>
          <cx:pt idx="49609">700</cx:pt>
          <cx:pt idx="49610">700</cx:pt>
          <cx:pt idx="49611">700</cx:pt>
          <cx:pt idx="49612">700</cx:pt>
          <cx:pt idx="49613">700</cx:pt>
          <cx:pt idx="49614">900</cx:pt>
          <cx:pt idx="49615">600</cx:pt>
          <cx:pt idx="49616">3100</cx:pt>
          <cx:pt idx="49617">5100</cx:pt>
          <cx:pt idx="49618">4200</cx:pt>
          <cx:pt idx="49619">4200</cx:pt>
          <cx:pt idx="49620">5300</cx:pt>
          <cx:pt idx="49621">4000</cx:pt>
          <cx:pt idx="49622">3500</cx:pt>
          <cx:pt idx="49623">3500</cx:pt>
          <cx:pt idx="49624">6100</cx:pt>
          <cx:pt idx="49625">4900</cx:pt>
          <cx:pt idx="49626">3700</cx:pt>
          <cx:pt idx="49627">4000</cx:pt>
          <cx:pt idx="49628">1300</cx:pt>
          <cx:pt idx="49629">1200</cx:pt>
          <cx:pt idx="49630">1200</cx:pt>
          <cx:pt idx="49631">2800</cx:pt>
          <cx:pt idx="49632">2800</cx:pt>
          <cx:pt idx="49633">1000</cx:pt>
          <cx:pt idx="49634">900</cx:pt>
          <cx:pt idx="49635">1100</cx:pt>
          <cx:pt idx="49636">900</cx:pt>
          <cx:pt idx="49637">1100</cx:pt>
          <cx:pt idx="49638">1100</cx:pt>
          <cx:pt idx="49639">1900</cx:pt>
          <cx:pt idx="49640">2000</cx:pt>
          <cx:pt idx="49641">1600</cx:pt>
          <cx:pt idx="49642">100</cx:pt>
          <cx:pt idx="49643">0</cx:pt>
          <cx:pt idx="49644">0</cx:pt>
          <cx:pt idx="49645">0</cx:pt>
          <cx:pt idx="49646">500</cx:pt>
          <cx:pt idx="49647">1000</cx:pt>
          <cx:pt idx="49648">100</cx:pt>
          <cx:pt idx="49649">300</cx:pt>
          <cx:pt idx="49650">1100</cx:pt>
          <cx:pt idx="49651">5000</cx:pt>
          <cx:pt idx="49652">8100</cx:pt>
          <cx:pt idx="49653">8100</cx:pt>
          <cx:pt idx="49654">4500</cx:pt>
          <cx:pt idx="49655">2900</cx:pt>
          <cx:pt idx="49656">1900</cx:pt>
          <cx:pt idx="49657">2200</cx:pt>
          <cx:pt idx="49658">2800</cx:pt>
          <cx:pt idx="49659">3400</cx:pt>
          <cx:pt idx="49660">3300</cx:pt>
          <cx:pt idx="49661">1900</cx:pt>
          <cx:pt idx="49662">2200</cx:pt>
          <cx:pt idx="49663">500</cx:pt>
          <cx:pt idx="49664">800</cx:pt>
          <cx:pt idx="49665">500</cx:pt>
          <cx:pt idx="49666">900</cx:pt>
          <cx:pt idx="49667">800</cx:pt>
          <cx:pt idx="49668">800</cx:pt>
          <cx:pt idx="49669">600</cx:pt>
          <cx:pt idx="49670">700</cx:pt>
          <cx:pt idx="49671">900</cx:pt>
          <cx:pt idx="49672">700</cx:pt>
          <cx:pt idx="49673">500</cx:pt>
          <cx:pt idx="49674">700</cx:pt>
          <cx:pt idx="49675">5200</cx:pt>
          <cx:pt idx="49676">5800</cx:pt>
          <cx:pt idx="49677">4600</cx:pt>
          <cx:pt idx="49678">5000</cx:pt>
          <cx:pt idx="49679">4300</cx:pt>
          <cx:pt idx="49680">4000</cx:pt>
          <cx:pt idx="49681">4000</cx:pt>
          <cx:pt idx="49682">4900</cx:pt>
          <cx:pt idx="49683">4400</cx:pt>
          <cx:pt idx="49684">4100</cx:pt>
          <cx:pt idx="49685">4000</cx:pt>
          <cx:pt idx="49686">3600</cx:pt>
          <cx:pt idx="49687">7400</cx:pt>
          <cx:pt idx="49688">16300</cx:pt>
          <cx:pt idx="49689">8800</cx:pt>
          <cx:pt idx="49690">9700</cx:pt>
          <cx:pt idx="49691">12800</cx:pt>
          <cx:pt idx="49692">7000</cx:pt>
          <cx:pt idx="49693">7900</cx:pt>
          <cx:pt idx="49694">10400</cx:pt>
          <cx:pt idx="49695">9600</cx:pt>
          <cx:pt idx="49696">7400</cx:pt>
          <cx:pt idx="49697">8300</cx:pt>
          <cx:pt idx="49698">7000</cx:pt>
          <cx:pt idx="49699">6000</cx:pt>
          <cx:pt idx="49700">7800</cx:pt>
          <cx:pt idx="49701">4100</cx:pt>
          <cx:pt idx="49702">5800</cx:pt>
          <cx:pt idx="49703">5900</cx:pt>
          <cx:pt idx="49704">4200</cx:pt>
          <cx:pt idx="49705">4100</cx:pt>
          <cx:pt idx="49706">6900</cx:pt>
          <cx:pt idx="49707">8000</cx:pt>
          <cx:pt idx="49708">5800</cx:pt>
          <cx:pt idx="49709">4600</cx:pt>
          <cx:pt idx="49710">5600</cx:pt>
          <cx:pt idx="49711">4100</cx:pt>
          <cx:pt idx="49712">3400</cx:pt>
          <cx:pt idx="49713">3600</cx:pt>
          <cx:pt idx="49714">3600</cx:pt>
          <cx:pt idx="49715">3800</cx:pt>
          <cx:pt idx="49716">4000</cx:pt>
          <cx:pt idx="49717">3500</cx:pt>
          <cx:pt idx="49718">3900</cx:pt>
          <cx:pt idx="49719">4200</cx:pt>
          <cx:pt idx="49720">3800</cx:pt>
          <cx:pt idx="49721">3400</cx:pt>
          <cx:pt idx="49722">3300</cx:pt>
          <cx:pt idx="49723">5300</cx:pt>
          <cx:pt idx="49724">6300</cx:pt>
          <cx:pt idx="49725">6000</cx:pt>
          <cx:pt idx="49726">4000</cx:pt>
          <cx:pt idx="49727">4900</cx:pt>
          <cx:pt idx="49728">6200</cx:pt>
          <cx:pt idx="49729">3300</cx:pt>
          <cx:pt idx="49730">3900</cx:pt>
          <cx:pt idx="49731">3300</cx:pt>
          <cx:pt idx="49732">3000</cx:pt>
          <cx:pt idx="49733">3100</cx:pt>
          <cx:pt idx="49734">4400</cx:pt>
          <cx:pt idx="49735">3800</cx:pt>
          <cx:pt idx="49736">3600</cx:pt>
          <cx:pt idx="49737">2900</cx:pt>
          <cx:pt idx="49738">3300</cx:pt>
          <cx:pt idx="49739">2900</cx:pt>
          <cx:pt idx="49740">2100</cx:pt>
          <cx:pt idx="49741">3900</cx:pt>
          <cx:pt idx="49742">4800</cx:pt>
          <cx:pt idx="49743">4800</cx:pt>
          <cx:pt idx="49744">4800</cx:pt>
          <cx:pt idx="49745">4400</cx:pt>
          <cx:pt idx="49746">2900</cx:pt>
          <cx:pt idx="49747">1200</cx:pt>
          <cx:pt idx="49748">600</cx:pt>
          <cx:pt idx="49749">1000</cx:pt>
          <cx:pt idx="49750">1200</cx:pt>
          <cx:pt idx="49751">900</cx:pt>
          <cx:pt idx="49752">700</cx:pt>
          <cx:pt idx="49753">900</cx:pt>
          <cx:pt idx="49754">600</cx:pt>
          <cx:pt idx="49755">1000</cx:pt>
          <cx:pt idx="49756">1000</cx:pt>
          <cx:pt idx="49757">1000</cx:pt>
          <cx:pt idx="49758">1000</cx:pt>
          <cx:pt idx="49759">1000</cx:pt>
          <cx:pt idx="49760">800</cx:pt>
          <cx:pt idx="49761">900</cx:pt>
          <cx:pt idx="49762">1300</cx:pt>
          <cx:pt idx="49763">900</cx:pt>
          <cx:pt idx="49764">1200</cx:pt>
          <cx:pt idx="49765">800</cx:pt>
          <cx:pt idx="49766">800</cx:pt>
          <cx:pt idx="49767">2200</cx:pt>
          <cx:pt idx="49768">1000</cx:pt>
          <cx:pt idx="49769">600</cx:pt>
          <cx:pt idx="49770">800</cx:pt>
          <cx:pt idx="49771">4800</cx:pt>
          <cx:pt idx="49772">4300</cx:pt>
          <cx:pt idx="49773">3400</cx:pt>
          <cx:pt idx="49774">3900</cx:pt>
          <cx:pt idx="49775">2900</cx:pt>
          <cx:pt idx="49776">3200</cx:pt>
          <cx:pt idx="49777">3400</cx:pt>
          <cx:pt idx="49778">3700</cx:pt>
          <cx:pt idx="49779">2500</cx:pt>
          <cx:pt idx="49780">3700</cx:pt>
          <cx:pt idx="49781">3100</cx:pt>
          <cx:pt idx="49782">3800</cx:pt>
          <cx:pt idx="49783">3900</cx:pt>
          <cx:pt idx="49784">3600</cx:pt>
          <cx:pt idx="49785">3400</cx:pt>
          <cx:pt idx="49786">3900</cx:pt>
          <cx:pt idx="49787">2400</cx:pt>
          <cx:pt idx="49788">2900</cx:pt>
          <cx:pt idx="49789">2700</cx:pt>
          <cx:pt idx="49790">3600</cx:pt>
          <cx:pt idx="49791">3100</cx:pt>
          <cx:pt idx="49792">3800</cx:pt>
          <cx:pt idx="49793">3600</cx:pt>
          <cx:pt idx="49794">3700</cx:pt>
          <cx:pt idx="49795">4200</cx:pt>
          <cx:pt idx="49796">5900</cx:pt>
          <cx:pt idx="49797">4600</cx:pt>
          <cx:pt idx="49798">5100</cx:pt>
          <cx:pt idx="49799">4200</cx:pt>
          <cx:pt idx="49800">4100</cx:pt>
          <cx:pt idx="49801">4600</cx:pt>
          <cx:pt idx="49802">4400</cx:pt>
          <cx:pt idx="49803">3600</cx:pt>
          <cx:pt idx="49804">4200</cx:pt>
          <cx:pt idx="49805">4200</cx:pt>
          <cx:pt idx="49806">5100</cx:pt>
          <cx:pt idx="49807">1700</cx:pt>
          <cx:pt idx="49808">2100</cx:pt>
          <cx:pt idx="49809">2700</cx:pt>
          <cx:pt idx="49810">1700</cx:pt>
          <cx:pt idx="49811">1400</cx:pt>
          <cx:pt idx="49812">2400</cx:pt>
          <cx:pt idx="49813">1400</cx:pt>
          <cx:pt idx="49814">2300</cx:pt>
          <cx:pt idx="49815">1200</cx:pt>
          <cx:pt idx="49816">2100</cx:pt>
          <cx:pt idx="49817">2200</cx:pt>
          <cx:pt idx="49818">2200</cx:pt>
          <cx:pt idx="49819">4300</cx:pt>
          <cx:pt idx="49820">2800</cx:pt>
          <cx:pt idx="49821">3100</cx:pt>
          <cx:pt idx="49822">2900</cx:pt>
          <cx:pt idx="49823">2200</cx:pt>
          <cx:pt idx="49824">5000</cx:pt>
          <cx:pt idx="49825">600</cx:pt>
          <cx:pt idx="49826">4400</cx:pt>
          <cx:pt idx="49827">3400</cx:pt>
          <cx:pt idx="49828">3300</cx:pt>
          <cx:pt idx="49829">3200</cx:pt>
          <cx:pt idx="49830">3400</cx:pt>
          <cx:pt idx="49831">5500</cx:pt>
          <cx:pt idx="49832">7800</cx:pt>
          <cx:pt idx="49833">8700</cx:pt>
          <cx:pt idx="49834">9400</cx:pt>
          <cx:pt idx="49835">5400</cx:pt>
          <cx:pt idx="49836">5600</cx:pt>
          <cx:pt idx="49837">12700</cx:pt>
          <cx:pt idx="49838">7600</cx:pt>
          <cx:pt idx="49839">6400</cx:pt>
          <cx:pt idx="49840">7400</cx:pt>
          <cx:pt idx="49841">8600</cx:pt>
          <cx:pt idx="49842">11600</cx:pt>
          <cx:pt idx="49843">1200</cx:pt>
          <cx:pt idx="49844">700</cx:pt>
          <cx:pt idx="49845">800</cx:pt>
          <cx:pt idx="49846">900</cx:pt>
          <cx:pt idx="49847">800</cx:pt>
          <cx:pt idx="49848">700</cx:pt>
          <cx:pt idx="49849">500</cx:pt>
          <cx:pt idx="49850">1000</cx:pt>
          <cx:pt idx="49851">1000</cx:pt>
          <cx:pt idx="49852">900</cx:pt>
          <cx:pt idx="49853">1600</cx:pt>
          <cx:pt idx="49854">500</cx:pt>
          <cx:pt idx="49855">4500</cx:pt>
          <cx:pt idx="49856">6300</cx:pt>
          <cx:pt idx="49857">4203</cx:pt>
          <cx:pt idx="49858">5797</cx:pt>
          <cx:pt idx="49859">4800</cx:pt>
          <cx:pt idx="49860">4100</cx:pt>
          <cx:pt idx="49861">5100</cx:pt>
          <cx:pt idx="49862">4000</cx:pt>
          <cx:pt idx="49863">4700</cx:pt>
          <cx:pt idx="49864">6000</cx:pt>
          <cx:pt idx="49865">4000</cx:pt>
          <cx:pt idx="49866">4500</cx:pt>
          <cx:pt idx="49867">6100</cx:pt>
          <cx:pt idx="49868">5200</cx:pt>
          <cx:pt idx="49869">3400</cx:pt>
          <cx:pt idx="49870">7200</cx:pt>
          <cx:pt idx="49871">4100</cx:pt>
          <cx:pt idx="49872">4100</cx:pt>
          <cx:pt idx="49873">3400</cx:pt>
          <cx:pt idx="49874">4700</cx:pt>
          <cx:pt idx="49875">1100</cx:pt>
          <cx:pt idx="49876">1500</cx:pt>
          <cx:pt idx="49877">10800</cx:pt>
          <cx:pt idx="49878">11600</cx:pt>
          <cx:pt idx="49879">700</cx:pt>
          <cx:pt idx="49880">800</cx:pt>
          <cx:pt idx="49881">600</cx:pt>
          <cx:pt idx="49882">800</cx:pt>
          <cx:pt idx="49883">300</cx:pt>
          <cx:pt idx="49884">700</cx:pt>
          <cx:pt idx="49885">3600</cx:pt>
          <cx:pt idx="49886">1800</cx:pt>
          <cx:pt idx="49887">3000</cx:pt>
          <cx:pt idx="49888">3700</cx:pt>
          <cx:pt idx="49889">3000</cx:pt>
          <cx:pt idx="49890">4800</cx:pt>
          <cx:pt idx="49891">5700</cx:pt>
          <cx:pt idx="49892">7000</cx:pt>
          <cx:pt idx="49893">5300</cx:pt>
          <cx:pt idx="49894">7400</cx:pt>
          <cx:pt idx="49895">6500</cx:pt>
          <cx:pt idx="49896">6400</cx:pt>
          <cx:pt idx="49897">6500</cx:pt>
          <cx:pt idx="49898">8100</cx:pt>
          <cx:pt idx="49899">5700</cx:pt>
          <cx:pt idx="49900">6000</cx:pt>
          <cx:pt idx="49901">6700</cx:pt>
          <cx:pt idx="49902">6200</cx:pt>
          <cx:pt idx="49903">1200</cx:pt>
          <cx:pt idx="49904">1800</cx:pt>
          <cx:pt idx="49905">600</cx:pt>
          <cx:pt idx="49906">1100</cx:pt>
          <cx:pt idx="49907">300</cx:pt>
          <cx:pt idx="49908">1600</cx:pt>
          <cx:pt idx="49909">200</cx:pt>
          <cx:pt idx="49910">500</cx:pt>
          <cx:pt idx="49911">600</cx:pt>
          <cx:pt idx="49912">700</cx:pt>
          <cx:pt idx="49913">600</cx:pt>
          <cx:pt idx="49914">1200</cx:pt>
          <cx:pt idx="49915">6600</cx:pt>
          <cx:pt idx="49916">6000</cx:pt>
          <cx:pt idx="49917">4900</cx:pt>
          <cx:pt idx="49918">5900</cx:pt>
          <cx:pt idx="49919">4300</cx:pt>
          <cx:pt idx="49920">4200</cx:pt>
          <cx:pt idx="49921">4100</cx:pt>
          <cx:pt idx="49922">6200</cx:pt>
          <cx:pt idx="49923">4500</cx:pt>
          <cx:pt idx="49924">4800</cx:pt>
          <cx:pt idx="49925">4300</cx:pt>
          <cx:pt idx="49926">4400</cx:pt>
          <cx:pt idx="49927">1000</cx:pt>
          <cx:pt idx="49928">1700</cx:pt>
          <cx:pt idx="49929">1600</cx:pt>
          <cx:pt idx="49930">3100</cx:pt>
          <cx:pt idx="49931">1100</cx:pt>
          <cx:pt idx="49932">600</cx:pt>
          <cx:pt idx="49933">900</cx:pt>
          <cx:pt idx="49934">1200</cx:pt>
          <cx:pt idx="49935">1400</cx:pt>
          <cx:pt idx="49936">1000</cx:pt>
          <cx:pt idx="49937">1400</cx:pt>
          <cx:pt idx="49938">2300</cx:pt>
          <cx:pt idx="49939">1900</cx:pt>
          <cx:pt idx="49940">2300</cx:pt>
          <cx:pt idx="49941">2100</cx:pt>
          <cx:pt idx="49942">2700</cx:pt>
          <cx:pt idx="49943">2900</cx:pt>
          <cx:pt idx="49944">2500</cx:pt>
          <cx:pt idx="49945">2100</cx:pt>
          <cx:pt idx="49946">6600</cx:pt>
          <cx:pt idx="49947">3600</cx:pt>
          <cx:pt idx="49948">4000</cx:pt>
          <cx:pt idx="49949">2000</cx:pt>
          <cx:pt idx="49950">1600</cx:pt>
          <cx:pt idx="49951">2700</cx:pt>
          <cx:pt idx="49952">3000</cx:pt>
          <cx:pt idx="49953">2800</cx:pt>
          <cx:pt idx="49954">2800</cx:pt>
          <cx:pt idx="49955">2500</cx:pt>
          <cx:pt idx="49956">2900</cx:pt>
          <cx:pt idx="49957">3300</cx:pt>
          <cx:pt idx="49958">2800</cx:pt>
          <cx:pt idx="49959">4300</cx:pt>
          <cx:pt idx="49960">1300</cx:pt>
          <cx:pt idx="49961">2400</cx:pt>
          <cx:pt idx="49962">2600</cx:pt>
          <cx:pt idx="49963">4600</cx:pt>
          <cx:pt idx="49964">5100</cx:pt>
          <cx:pt idx="49965">3600</cx:pt>
          <cx:pt idx="49966">4900</cx:pt>
          <cx:pt idx="49967">5000</cx:pt>
          <cx:pt idx="49968">4000</cx:pt>
          <cx:pt idx="49969">5200</cx:pt>
          <cx:pt idx="49970">4800</cx:pt>
          <cx:pt idx="49971">4300</cx:pt>
          <cx:pt idx="49972">5000</cx:pt>
          <cx:pt idx="49973">5200</cx:pt>
          <cx:pt idx="49974">4800</cx:pt>
          <cx:pt idx="49975">6700</cx:pt>
          <cx:pt idx="49976">9800</cx:pt>
          <cx:pt idx="49977">3100</cx:pt>
          <cx:pt idx="49978">900</cx:pt>
          <cx:pt idx="49979">4900</cx:pt>
          <cx:pt idx="49980">4200</cx:pt>
          <cx:pt idx="49981">3200</cx:pt>
          <cx:pt idx="49982">3000</cx:pt>
          <cx:pt idx="49983">800</cx:pt>
          <cx:pt idx="49984">1100</cx:pt>
          <cx:pt idx="49985">1300</cx:pt>
          <cx:pt idx="49986">1000</cx:pt>
          <cx:pt idx="49987">3700</cx:pt>
          <cx:pt idx="49988">4400</cx:pt>
          <cx:pt idx="49989">4200</cx:pt>
          <cx:pt idx="49990">3600</cx:pt>
          <cx:pt idx="49991">2400</cx:pt>
          <cx:pt idx="49992">4400</cx:pt>
          <cx:pt idx="49993">3800</cx:pt>
          <cx:pt idx="49994">4300</cx:pt>
          <cx:pt idx="49995">5000</cx:pt>
          <cx:pt idx="49996">5300</cx:pt>
          <cx:pt idx="49997">5600</cx:pt>
          <cx:pt idx="49998">4800</cx:pt>
          <cx:pt idx="49999">6200</cx:pt>
          <cx:pt idx="50000">7700</cx:pt>
          <cx:pt idx="50001">6900</cx:pt>
          <cx:pt idx="50002">7000</cx:pt>
          <cx:pt idx="50003">6100</cx:pt>
          <cx:pt idx="50004">5600</cx:pt>
          <cx:pt idx="50005">5300</cx:pt>
          <cx:pt idx="50006">2800</cx:pt>
          <cx:pt idx="50007">2500</cx:pt>
          <cx:pt idx="50008">2100</cx:pt>
          <cx:pt idx="50009">900</cx:pt>
          <cx:pt idx="50010">1800</cx:pt>
          <cx:pt idx="50011">11200</cx:pt>
          <cx:pt idx="50012">15300</cx:pt>
          <cx:pt idx="50013">14800</cx:pt>
          <cx:pt idx="50014">15000</cx:pt>
          <cx:pt idx="50015">14300</cx:pt>
          <cx:pt idx="50016">11700</cx:pt>
          <cx:pt idx="50017">13200</cx:pt>
          <cx:pt idx="50018">11800</cx:pt>
          <cx:pt idx="50019">11300</cx:pt>
          <cx:pt idx="50020">11400</cx:pt>
          <cx:pt idx="50021">10300</cx:pt>
          <cx:pt idx="50022">11500</cx:pt>
          <cx:pt idx="50023">3100</cx:pt>
          <cx:pt idx="50024">5200</cx:pt>
          <cx:pt idx="50025">3100</cx:pt>
          <cx:pt idx="50026">3500</cx:pt>
          <cx:pt idx="50027">3400</cx:pt>
          <cx:pt idx="50028">2100</cx:pt>
          <cx:pt idx="50029">2800</cx:pt>
          <cx:pt idx="50030">3300</cx:pt>
          <cx:pt idx="50031">2600</cx:pt>
          <cx:pt idx="50032">2900</cx:pt>
          <cx:pt idx="50033">2700</cx:pt>
          <cx:pt idx="50034">3500</cx:pt>
          <cx:pt idx="50035">2500</cx:pt>
          <cx:pt idx="50036">4200</cx:pt>
          <cx:pt idx="50037">3200</cx:pt>
          <cx:pt idx="50038">3000</cx:pt>
          <cx:pt idx="50039">3300</cx:pt>
          <cx:pt idx="50040">2500</cx:pt>
          <cx:pt idx="50041">2400</cx:pt>
          <cx:pt idx="50042">2600</cx:pt>
          <cx:pt idx="50043">3600</cx:pt>
          <cx:pt idx="50044">3100</cx:pt>
          <cx:pt idx="50045">3100</cx:pt>
          <cx:pt idx="50046">2700</cx:pt>
          <cx:pt idx="50047">6700</cx:pt>
          <cx:pt idx="50048">8300</cx:pt>
          <cx:pt idx="50049">6500</cx:pt>
          <cx:pt idx="50050">6800</cx:pt>
          <cx:pt idx="50051">7700</cx:pt>
          <cx:pt idx="50052">5700</cx:pt>
          <cx:pt idx="50053">7300</cx:pt>
          <cx:pt idx="50054">8600</cx:pt>
          <cx:pt idx="50055">7400</cx:pt>
          <cx:pt idx="50056">7700</cx:pt>
          <cx:pt idx="50057">6400</cx:pt>
          <cx:pt idx="50058">4600</cx:pt>
          <cx:pt idx="50059">4500</cx:pt>
          <cx:pt idx="50060">6700</cx:pt>
          <cx:pt idx="50061">4300</cx:pt>
          <cx:pt idx="50062">6100</cx:pt>
          <cx:pt idx="50063">6200</cx:pt>
          <cx:pt idx="50064">4500</cx:pt>
          <cx:pt idx="50065">4600</cx:pt>
          <cx:pt idx="50066">4100</cx:pt>
          <cx:pt idx="50067">4500</cx:pt>
          <cx:pt idx="50068">4700</cx:pt>
          <cx:pt idx="50069">3400</cx:pt>
          <cx:pt idx="50070">4000</cx:pt>
          <cx:pt idx="50071">1700</cx:pt>
          <cx:pt idx="50072">2000</cx:pt>
          <cx:pt idx="50073">1700</cx:pt>
          <cx:pt idx="50074">2500</cx:pt>
          <cx:pt idx="50075">1600</cx:pt>
          <cx:pt idx="50076">2300</cx:pt>
          <cx:pt idx="50077">600</cx:pt>
          <cx:pt idx="50078">1800</cx:pt>
          <cx:pt idx="50079">1600</cx:pt>
          <cx:pt idx="50080">1800</cx:pt>
          <cx:pt idx="50081">1500</cx:pt>
          <cx:pt idx="50082">1200</cx:pt>
          <cx:pt idx="50083">7100</cx:pt>
          <cx:pt idx="50084">6000</cx:pt>
          <cx:pt idx="50085">4400</cx:pt>
          <cx:pt idx="50086">4300</cx:pt>
          <cx:pt idx="50087">5300</cx:pt>
          <cx:pt idx="50088">4500</cx:pt>
          <cx:pt idx="50089">5500</cx:pt>
          <cx:pt idx="50090">5300</cx:pt>
          <cx:pt idx="50091">9700</cx:pt>
          <cx:pt idx="50092">5900</cx:pt>
          <cx:pt idx="50093">4600</cx:pt>
          <cx:pt idx="50094">5100</cx:pt>
          <cx:pt idx="50095">1600</cx:pt>
          <cx:pt idx="50096">1100</cx:pt>
          <cx:pt idx="50097">1700</cx:pt>
          <cx:pt idx="50098">1700</cx:pt>
          <cx:pt idx="50099">1600</cx:pt>
          <cx:pt idx="50100">1800</cx:pt>
          <cx:pt idx="50101">1900</cx:pt>
          <cx:pt idx="50102">1800</cx:pt>
          <cx:pt idx="50103">1900</cx:pt>
          <cx:pt idx="50104">2800</cx:pt>
          <cx:pt idx="50105">1800</cx:pt>
          <cx:pt idx="50106">2700</cx:pt>
          <cx:pt idx="50107">6900</cx:pt>
          <cx:pt idx="50108">10900</cx:pt>
          <cx:pt idx="50109">8600</cx:pt>
          <cx:pt idx="50110">9600</cx:pt>
          <cx:pt idx="50111">7000</cx:pt>
          <cx:pt idx="50112">6200</cx:pt>
          <cx:pt idx="50113">3800</cx:pt>
          <cx:pt idx="50114">2700</cx:pt>
          <cx:pt idx="50115">2700</cx:pt>
          <cx:pt idx="50116">2900</cx:pt>
          <cx:pt idx="50117">2900</cx:pt>
          <cx:pt idx="50118">4800</cx:pt>
          <cx:pt idx="50119">4700</cx:pt>
          <cx:pt idx="50120">1400</cx:pt>
          <cx:pt idx="50121">1900</cx:pt>
          <cx:pt idx="50122">2900</cx:pt>
          <cx:pt idx="50123">1900</cx:pt>
          <cx:pt idx="50124">1300</cx:pt>
          <cx:pt idx="50125">1400</cx:pt>
          <cx:pt idx="50126">2700</cx:pt>
          <cx:pt idx="50127">3300</cx:pt>
          <cx:pt idx="50128">2100</cx:pt>
          <cx:pt idx="50129">6300</cx:pt>
          <cx:pt idx="50130">5400</cx:pt>
          <cx:pt idx="50131">2700</cx:pt>
          <cx:pt idx="50132">2000</cx:pt>
          <cx:pt idx="50133">2100</cx:pt>
          <cx:pt idx="50134">2200</cx:pt>
          <cx:pt idx="50135">1700</cx:pt>
          <cx:pt idx="50136">1700</cx:pt>
          <cx:pt idx="50137">2700</cx:pt>
          <cx:pt idx="50138">1900</cx:pt>
          <cx:pt idx="50139">2400</cx:pt>
          <cx:pt idx="50140">2300</cx:pt>
          <cx:pt idx="50141">1900</cx:pt>
          <cx:pt idx="50142">2200</cx:pt>
          <cx:pt idx="50143">5600</cx:pt>
          <cx:pt idx="50144">5000</cx:pt>
          <cx:pt idx="50145">5500</cx:pt>
          <cx:pt idx="50146">6100</cx:pt>
          <cx:pt idx="50147">2600</cx:pt>
          <cx:pt idx="50148">300</cx:pt>
          <cx:pt idx="50149">100</cx:pt>
          <cx:pt idx="50150">0</cx:pt>
          <cx:pt idx="50151">3700</cx:pt>
          <cx:pt idx="50152">2300</cx:pt>
          <cx:pt idx="50153">1900</cx:pt>
          <cx:pt idx="50154">2200</cx:pt>
          <cx:pt idx="50155">3900</cx:pt>
          <cx:pt idx="50156">3900</cx:pt>
          <cx:pt idx="50157">4800</cx:pt>
          <cx:pt idx="50158">6500</cx:pt>
          <cx:pt idx="50159">4800</cx:pt>
          <cx:pt idx="50160">3000</cx:pt>
          <cx:pt idx="50161">4200</cx:pt>
          <cx:pt idx="50162">3600</cx:pt>
          <cx:pt idx="50163">4000</cx:pt>
          <cx:pt idx="50164">3800</cx:pt>
          <cx:pt idx="50165">3300</cx:pt>
          <cx:pt idx="50166">4000</cx:pt>
          <cx:pt idx="50167">2200</cx:pt>
          <cx:pt idx="50168">2800</cx:pt>
          <cx:pt idx="50169">2500</cx:pt>
          <cx:pt idx="50170">3100</cx:pt>
          <cx:pt idx="50171">3800</cx:pt>
          <cx:pt idx="50172">3500</cx:pt>
          <cx:pt idx="50173">2700</cx:pt>
          <cx:pt idx="50174">3100</cx:pt>
          <cx:pt idx="50175">3000</cx:pt>
          <cx:pt idx="50176">23600</cx:pt>
          <cx:pt idx="50177">3500</cx:pt>
          <cx:pt idx="50178">3300</cx:pt>
          <cx:pt idx="50179">7800</cx:pt>
          <cx:pt idx="50180">9800</cx:pt>
          <cx:pt idx="50181">8200</cx:pt>
          <cx:pt idx="50182">12600</cx:pt>
          <cx:pt idx="50183">11700</cx:pt>
          <cx:pt idx="50184">9900</cx:pt>
          <cx:pt idx="50185">9800</cx:pt>
          <cx:pt idx="50186">10400</cx:pt>
          <cx:pt idx="50187">8000</cx:pt>
          <cx:pt idx="50188">5900</cx:pt>
          <cx:pt idx="50189">4600</cx:pt>
          <cx:pt idx="50190">4600</cx:pt>
          <cx:pt idx="50191">4100</cx:pt>
          <cx:pt idx="50192">500</cx:pt>
          <cx:pt idx="50193">2000</cx:pt>
          <cx:pt idx="50194">3000</cx:pt>
          <cx:pt idx="50195">2400</cx:pt>
          <cx:pt idx="50196">1600</cx:pt>
          <cx:pt idx="50197">2200</cx:pt>
          <cx:pt idx="50198">2600</cx:pt>
          <cx:pt idx="50199">2200</cx:pt>
          <cx:pt idx="50200">2300</cx:pt>
          <cx:pt idx="50201">1700</cx:pt>
          <cx:pt idx="50202">2400</cx:pt>
          <cx:pt idx="50203">3200</cx:pt>
          <cx:pt idx="50204">2400</cx:pt>
          <cx:pt idx="50205">2000</cx:pt>
          <cx:pt idx="50206">2500</cx:pt>
          <cx:pt idx="50207">2800</cx:pt>
          <cx:pt idx="50208">3400</cx:pt>
          <cx:pt idx="50209">2100</cx:pt>
          <cx:pt idx="50210">2400</cx:pt>
          <cx:pt idx="50211">2000</cx:pt>
          <cx:pt idx="50212">2100</cx:pt>
          <cx:pt idx="50213">2200</cx:pt>
          <cx:pt idx="50214">2300</cx:pt>
          <cx:pt idx="50215">500</cx:pt>
          <cx:pt idx="50216">700</cx:pt>
          <cx:pt idx="50217">600</cx:pt>
          <cx:pt idx="50218">700</cx:pt>
          <cx:pt idx="50219">500</cx:pt>
          <cx:pt idx="50220">500</cx:pt>
          <cx:pt idx="50221">400</cx:pt>
          <cx:pt idx="50222">700</cx:pt>
          <cx:pt idx="50223">700</cx:pt>
          <cx:pt idx="50224">800</cx:pt>
          <cx:pt idx="50225">700</cx:pt>
          <cx:pt idx="50226">600</cx:pt>
          <cx:pt idx="50227">2300</cx:pt>
          <cx:pt idx="50228">1700</cx:pt>
          <cx:pt idx="50229">2200</cx:pt>
          <cx:pt idx="50230">2300</cx:pt>
          <cx:pt idx="50231">1200</cx:pt>
          <cx:pt idx="50232">1200</cx:pt>
          <cx:pt idx="50233">2900</cx:pt>
          <cx:pt idx="50234">3600</cx:pt>
          <cx:pt idx="50235">3100</cx:pt>
          <cx:pt idx="50236">3000</cx:pt>
          <cx:pt idx="50237">2400</cx:pt>
          <cx:pt idx="50238">2600</cx:pt>
          <cx:pt idx="50239">4400</cx:pt>
          <cx:pt idx="50240">2600</cx:pt>
          <cx:pt idx="50241">1900</cx:pt>
          <cx:pt idx="50242">2200</cx:pt>
          <cx:pt idx="50243">3000</cx:pt>
          <cx:pt idx="50244">1300</cx:pt>
          <cx:pt idx="50245">2400</cx:pt>
          <cx:pt idx="50246">1700</cx:pt>
          <cx:pt idx="50247">2200</cx:pt>
          <cx:pt idx="50248">2400</cx:pt>
          <cx:pt idx="50249">2100</cx:pt>
          <cx:pt idx="50250">2500</cx:pt>
          <cx:pt idx="50251">3800</cx:pt>
          <cx:pt idx="50252">5400</cx:pt>
          <cx:pt idx="50253">3300</cx:pt>
          <cx:pt idx="50254">4800</cx:pt>
          <cx:pt idx="50255">4800</cx:pt>
          <cx:pt idx="50256">3200</cx:pt>
          <cx:pt idx="50257">4000</cx:pt>
          <cx:pt idx="50258">4300</cx:pt>
          <cx:pt idx="50259">3700</cx:pt>
          <cx:pt idx="50260">4000</cx:pt>
          <cx:pt idx="50261">4200</cx:pt>
          <cx:pt idx="50262">3800</cx:pt>
          <cx:pt idx="50263">3100</cx:pt>
          <cx:pt idx="50264">5300</cx:pt>
          <cx:pt idx="50265">5900</cx:pt>
          <cx:pt idx="50266">16500</cx:pt>
          <cx:pt idx="50267">6100</cx:pt>
          <cx:pt idx="50268">3600</cx:pt>
          <cx:pt idx="50269">4600</cx:pt>
          <cx:pt idx="50270">2700</cx:pt>
          <cx:pt idx="50271">2700</cx:pt>
          <cx:pt idx="50272">2500</cx:pt>
          <cx:pt idx="50273">3000</cx:pt>
          <cx:pt idx="50274">3600</cx:pt>
          <cx:pt idx="50275">7100</cx:pt>
          <cx:pt idx="50276">7200</cx:pt>
          <cx:pt idx="50277">5900</cx:pt>
          <cx:pt idx="50278">7400</cx:pt>
          <cx:pt idx="50279">5600</cx:pt>
          <cx:pt idx="50280">5900</cx:pt>
          <cx:pt idx="50281">7200</cx:pt>
          <cx:pt idx="50282">5500</cx:pt>
          <cx:pt idx="50283">5100</cx:pt>
          <cx:pt idx="50284">5000</cx:pt>
          <cx:pt idx="50285">5500</cx:pt>
          <cx:pt idx="50286">6900</cx:pt>
          <cx:pt idx="50287">9400</cx:pt>
          <cx:pt idx="50288">8300</cx:pt>
          <cx:pt idx="50289">6600</cx:pt>
          <cx:pt idx="50290">5000</cx:pt>
          <cx:pt idx="50291">9000</cx:pt>
          <cx:pt idx="50292">8200</cx:pt>
          <cx:pt idx="50293">7800</cx:pt>
          <cx:pt idx="50294">5900</cx:pt>
          <cx:pt idx="50295">5300</cx:pt>
          <cx:pt idx="50296">8800</cx:pt>
          <cx:pt idx="50297">7800</cx:pt>
          <cx:pt idx="50298">8500</cx:pt>
          <cx:pt idx="50299">4900</cx:pt>
          <cx:pt idx="50300">10200</cx:pt>
          <cx:pt idx="50301">5300</cx:pt>
          <cx:pt idx="50302">8100</cx:pt>
          <cx:pt idx="50303">5800</cx:pt>
          <cx:pt idx="50304">7000</cx:pt>
          <cx:pt idx="50305">8400</cx:pt>
          <cx:pt idx="50306">5100</cx:pt>
          <cx:pt idx="50307">4000</cx:pt>
          <cx:pt idx="50308">4700</cx:pt>
          <cx:pt idx="50309">4000</cx:pt>
          <cx:pt idx="50310">4400</cx:pt>
          <cx:pt idx="50311">1500</cx:pt>
          <cx:pt idx="50312">2200</cx:pt>
          <cx:pt idx="50313">2300</cx:pt>
          <cx:pt idx="50314">3200</cx:pt>
          <cx:pt idx="50315">2400</cx:pt>
          <cx:pt idx="50316">1600</cx:pt>
          <cx:pt idx="50317">3600</cx:pt>
          <cx:pt idx="50318">1200</cx:pt>
          <cx:pt idx="50319">1700</cx:pt>
          <cx:pt idx="50320">3200</cx:pt>
          <cx:pt idx="50321">1700</cx:pt>
          <cx:pt idx="50322">2600</cx:pt>
          <cx:pt idx="50323">6100</cx:pt>
          <cx:pt idx="50324">5900</cx:pt>
          <cx:pt idx="50325">4900</cx:pt>
          <cx:pt idx="50326">7400</cx:pt>
          <cx:pt idx="50327">6500</cx:pt>
          <cx:pt idx="50328">7000</cx:pt>
          <cx:pt idx="50329">6300</cx:pt>
          <cx:pt idx="50330">5700</cx:pt>
          <cx:pt idx="50331">4400</cx:pt>
          <cx:pt idx="50332">6000</cx:pt>
          <cx:pt idx="50333">6700</cx:pt>
          <cx:pt idx="50334">6100</cx:pt>
          <cx:pt idx="50335">3000</cx:pt>
          <cx:pt idx="50336">2700</cx:pt>
          <cx:pt idx="50337">2200</cx:pt>
          <cx:pt idx="50338">1300</cx:pt>
          <cx:pt idx="50339">2300</cx:pt>
          <cx:pt idx="50340">5900</cx:pt>
          <cx:pt idx="50341">0</cx:pt>
          <cx:pt idx="50342">4800</cx:pt>
          <cx:pt idx="50343">0</cx:pt>
          <cx:pt idx="50344">1400</cx:pt>
          <cx:pt idx="50345">2400</cx:pt>
          <cx:pt idx="50346">3000</cx:pt>
          <cx:pt idx="50347">6800</cx:pt>
          <cx:pt idx="50348">8200</cx:pt>
          <cx:pt idx="50349">5500</cx:pt>
          <cx:pt idx="50350">8200</cx:pt>
          <cx:pt idx="50351">6100</cx:pt>
          <cx:pt idx="50352">6400</cx:pt>
          <cx:pt idx="50353">6300</cx:pt>
          <cx:pt idx="50354">5900</cx:pt>
          <cx:pt idx="50355">5500</cx:pt>
          <cx:pt idx="50356">7100</cx:pt>
          <cx:pt idx="50357">5800</cx:pt>
          <cx:pt idx="50358">5400</cx:pt>
          <cx:pt idx="50359">4500</cx:pt>
          <cx:pt idx="50360">3500</cx:pt>
          <cx:pt idx="50361">3100</cx:pt>
          <cx:pt idx="50362">3200</cx:pt>
          <cx:pt idx="50363">3600</cx:pt>
          <cx:pt idx="50364">3000</cx:pt>
          <cx:pt idx="50365">3100</cx:pt>
          <cx:pt idx="50366">2600</cx:pt>
          <cx:pt idx="50367">3100</cx:pt>
          <cx:pt idx="50368">0</cx:pt>
          <cx:pt idx="50369">6600</cx:pt>
          <cx:pt idx="50370">3300</cx:pt>
          <cx:pt idx="50371">100</cx:pt>
          <cx:pt idx="50372">800</cx:pt>
          <cx:pt idx="50373">1500</cx:pt>
          <cx:pt idx="50374">1500</cx:pt>
          <cx:pt idx="50375">2000</cx:pt>
          <cx:pt idx="50376">2000</cx:pt>
          <cx:pt idx="50377">1800</cx:pt>
          <cx:pt idx="50378">2100</cx:pt>
          <cx:pt idx="50379">1600</cx:pt>
          <cx:pt idx="50380">2300</cx:pt>
          <cx:pt idx="50381">1700</cx:pt>
          <cx:pt idx="50382">3000</cx:pt>
          <cx:pt idx="50383">1800</cx:pt>
          <cx:pt idx="50384">1800</cx:pt>
          <cx:pt idx="50385">2300</cx:pt>
          <cx:pt idx="50386">2800</cx:pt>
          <cx:pt idx="50387">3800</cx:pt>
          <cx:pt idx="50388">3200</cx:pt>
          <cx:pt idx="50389">2300</cx:pt>
          <cx:pt idx="50390">2100</cx:pt>
          <cx:pt idx="50391">1600</cx:pt>
          <cx:pt idx="50392">2000</cx:pt>
          <cx:pt idx="50393">1700</cx:pt>
          <cx:pt idx="50394">700</cx:pt>
          <cx:pt idx="50395">1500</cx:pt>
          <cx:pt idx="50396">500</cx:pt>
          <cx:pt idx="50397">0</cx:pt>
          <cx:pt idx="50398">0</cx:pt>
          <cx:pt idx="50399">0</cx:pt>
          <cx:pt idx="50400">1800</cx:pt>
          <cx:pt idx="50401">3600</cx:pt>
          <cx:pt idx="50402">3000</cx:pt>
          <cx:pt idx="50403">2400</cx:pt>
          <cx:pt idx="50404">3500</cx:pt>
          <cx:pt idx="50405">2700</cx:pt>
          <cx:pt idx="50406">3300</cx:pt>
          <cx:pt idx="50407">3100</cx:pt>
          <cx:pt idx="50408">3000</cx:pt>
          <cx:pt idx="50409">2900</cx:pt>
          <cx:pt idx="50410">2600</cx:pt>
          <cx:pt idx="50411">3000</cx:pt>
          <cx:pt idx="50412">3500</cx:pt>
          <cx:pt idx="50413">2900</cx:pt>
          <cx:pt idx="50414">3200</cx:pt>
          <cx:pt idx="50415">2500</cx:pt>
          <cx:pt idx="50416">2900</cx:pt>
          <cx:pt idx="50417">2500</cx:pt>
          <cx:pt idx="50418">3400</cx:pt>
          <cx:pt idx="50419">2800</cx:pt>
          <cx:pt idx="50420">2000</cx:pt>
          <cx:pt idx="50421">2100</cx:pt>
          <cx:pt idx="50422">2100</cx:pt>
          <cx:pt idx="50423">1700</cx:pt>
          <cx:pt idx="50424">1800</cx:pt>
          <cx:pt idx="50425">1400</cx:pt>
          <cx:pt idx="50426">2100</cx:pt>
          <cx:pt idx="50427">2200</cx:pt>
          <cx:pt idx="50428">2200</cx:pt>
          <cx:pt idx="50429">2300</cx:pt>
          <cx:pt idx="50430">1800</cx:pt>
          <cx:pt idx="50431">1400</cx:pt>
          <cx:pt idx="50432">800</cx:pt>
          <cx:pt idx="50433">800</cx:pt>
          <cx:pt idx="50434">700</cx:pt>
          <cx:pt idx="50435">700</cx:pt>
          <cx:pt idx="50436">1000</cx:pt>
          <cx:pt idx="50437">700</cx:pt>
          <cx:pt idx="50438">800</cx:pt>
          <cx:pt idx="50439">700</cx:pt>
          <cx:pt idx="50440">600</cx:pt>
          <cx:pt idx="50441">700</cx:pt>
          <cx:pt idx="50442">900</cx:pt>
          <cx:pt idx="50443">800</cx:pt>
          <cx:pt idx="50444">2200</cx:pt>
          <cx:pt idx="50445">1600</cx:pt>
          <cx:pt idx="50446">1900</cx:pt>
          <cx:pt idx="50447">1900</cx:pt>
          <cx:pt idx="50448">2900</cx:pt>
          <cx:pt idx="50449">2000</cx:pt>
          <cx:pt idx="50450">2000</cx:pt>
          <cx:pt idx="50451">1800</cx:pt>
          <cx:pt idx="50452">3300</cx:pt>
          <cx:pt idx="50453">1000</cx:pt>
          <cx:pt idx="50454">2500</cx:pt>
          <cx:pt idx="50455">2900</cx:pt>
          <cx:pt idx="50456">700</cx:pt>
          <cx:pt idx="50457">300</cx:pt>
          <cx:pt idx="50458">200</cx:pt>
          <cx:pt idx="50459">100</cx:pt>
          <cx:pt idx="50460">400</cx:pt>
          <cx:pt idx="50461">1700</cx:pt>
          <cx:pt idx="50462">1300</cx:pt>
          <cx:pt idx="50463">900</cx:pt>
          <cx:pt idx="50464">1100</cx:pt>
          <cx:pt idx="50465">1000</cx:pt>
          <cx:pt idx="50466">1200</cx:pt>
          <cx:pt idx="50467">1200</cx:pt>
          <cx:pt idx="50468">1300</cx:pt>
          <cx:pt idx="50469">2300</cx:pt>
          <cx:pt idx="50470">2400</cx:pt>
          <cx:pt idx="50471">1600</cx:pt>
          <cx:pt idx="50472">1500</cx:pt>
          <cx:pt idx="50473">1500</cx:pt>
          <cx:pt idx="50474">1100</cx:pt>
          <cx:pt idx="50475">2100</cx:pt>
          <cx:pt idx="50476">2600</cx:pt>
          <cx:pt idx="50477">3000</cx:pt>
          <cx:pt idx="50478">2300</cx:pt>
          <cx:pt idx="50479">2100</cx:pt>
          <cx:pt idx="50480">2400</cx:pt>
          <cx:pt idx="50481">0</cx:pt>
          <cx:pt idx="50482">0</cx:pt>
          <cx:pt idx="50483">200</cx:pt>
          <cx:pt idx="50484">1200</cx:pt>
          <cx:pt idx="50485">2300</cx:pt>
          <cx:pt idx="50486">1000</cx:pt>
          <cx:pt idx="50487">1400</cx:pt>
          <cx:pt idx="50488">1700</cx:pt>
          <cx:pt idx="50489">1800</cx:pt>
          <cx:pt idx="50490">1500</cx:pt>
          <cx:pt idx="50491">2700</cx:pt>
          <cx:pt idx="50492">3300</cx:pt>
          <cx:pt idx="50493">2200</cx:pt>
          <cx:pt idx="50494">1800</cx:pt>
          <cx:pt idx="50495">1200</cx:pt>
          <cx:pt idx="50496">200</cx:pt>
          <cx:pt idx="50497">0</cx:pt>
          <cx:pt idx="50498">0</cx:pt>
          <cx:pt idx="50499">0</cx:pt>
          <cx:pt idx="50500">0</cx:pt>
          <cx:pt idx="50501">200</cx:pt>
          <cx:pt idx="50502">600</cx:pt>
          <cx:pt idx="50503">400</cx:pt>
          <cx:pt idx="50504">300</cx:pt>
          <cx:pt idx="50505">900</cx:pt>
          <cx:pt idx="50506">0</cx:pt>
          <cx:pt idx="50507">100</cx:pt>
          <cx:pt idx="50508">0</cx:pt>
          <cx:pt idx="50509">0</cx:pt>
          <cx:pt idx="50510">200</cx:pt>
          <cx:pt idx="50511">0</cx:pt>
          <cx:pt idx="50512">0</cx:pt>
          <cx:pt idx="50513">700</cx:pt>
          <cx:pt idx="50514">2800</cx:pt>
          <cx:pt idx="50515">3200</cx:pt>
          <cx:pt idx="50516">2500</cx:pt>
          <cx:pt idx="50517">3100</cx:pt>
          <cx:pt idx="50518">5400</cx:pt>
          <cx:pt idx="50519">0</cx:pt>
          <cx:pt idx="50520">300</cx:pt>
          <cx:pt idx="50521">2000</cx:pt>
          <cx:pt idx="50522">1100</cx:pt>
          <cx:pt idx="50523">2100</cx:pt>
          <cx:pt idx="50524">1500</cx:pt>
          <cx:pt idx="50525">2300</cx:pt>
          <cx:pt idx="50526">1700</cx:pt>
          <cx:pt idx="50527">2200</cx:pt>
          <cx:pt idx="50528">2100</cx:pt>
          <cx:pt idx="50529">2400</cx:pt>
          <cx:pt idx="50530">1500</cx:pt>
          <cx:pt idx="50531">2500</cx:pt>
          <cx:pt idx="50532">1600</cx:pt>
          <cx:pt idx="50533">1500</cx:pt>
          <cx:pt idx="50534">2300</cx:pt>
          <cx:pt idx="50535">1600</cx:pt>
          <cx:pt idx="50536">1000</cx:pt>
          <cx:pt idx="50537">2700</cx:pt>
          <cx:pt idx="50538">1000</cx:pt>
          <cx:pt idx="50539">3200</cx:pt>
          <cx:pt idx="50540">3700</cx:pt>
          <cx:pt idx="50541">3200</cx:pt>
          <cx:pt idx="50542">1200</cx:pt>
          <cx:pt idx="50543">1800</cx:pt>
          <cx:pt idx="50544">700</cx:pt>
          <cx:pt idx="50545">2200</cx:pt>
          <cx:pt idx="50546">1700</cx:pt>
          <cx:pt idx="50547">300</cx:pt>
          <cx:pt idx="50548">300</cx:pt>
          <cx:pt idx="50549">300</cx:pt>
          <cx:pt idx="50550">0</cx:pt>
          <cx:pt idx="50551">0</cx:pt>
          <cx:pt idx="50552">300</cx:pt>
          <cx:pt idx="50553">2100</cx:pt>
          <cx:pt idx="50554">800</cx:pt>
          <cx:pt idx="50555">2100</cx:pt>
          <cx:pt idx="50556">400</cx:pt>
          <cx:pt idx="50557">600</cx:pt>
          <cx:pt idx="50558">400</cx:pt>
          <cx:pt idx="50559">600</cx:pt>
          <cx:pt idx="50560">600</cx:pt>
          <cx:pt idx="50561">500</cx:pt>
          <cx:pt idx="50562">600</cx:pt>
          <cx:pt idx="50563">300</cx:pt>
          <cx:pt idx="50564">700</cx:pt>
          <cx:pt idx="50565">500</cx:pt>
          <cx:pt idx="50566">300</cx:pt>
          <cx:pt idx="50567">600</cx:pt>
          <cx:pt idx="50568">2400</cx:pt>
          <cx:pt idx="50569">3200</cx:pt>
          <cx:pt idx="50570">1800</cx:pt>
          <cx:pt idx="50571">1000</cx:pt>
          <cx:pt idx="50572">1800</cx:pt>
          <cx:pt idx="50573">1000</cx:pt>
          <cx:pt idx="50574">2100</cx:pt>
          <cx:pt idx="50575">1700</cx:pt>
          <cx:pt idx="50576">0</cx:pt>
          <cx:pt idx="50577">100</cx:pt>
          <cx:pt idx="50578">0</cx:pt>
          <cx:pt idx="50579">0</cx:pt>
          <cx:pt idx="50580">0</cx:pt>
          <cx:pt idx="50581">1700</cx:pt>
          <cx:pt idx="50582">1300</cx:pt>
          <cx:pt idx="50583">1300</cx:pt>
          <cx:pt idx="50584">1200</cx:pt>
          <cx:pt idx="50585">1700</cx:pt>
          <cx:pt idx="50586">1200</cx:pt>
          <cx:pt idx="50587">1200</cx:pt>
          <cx:pt idx="50588">1400</cx:pt>
          <cx:pt idx="50589">1100</cx:pt>
          <cx:pt idx="50590">800</cx:pt>
          <cx:pt idx="50591">1800</cx:pt>
          <cx:pt idx="50592">1100</cx:pt>
          <cx:pt idx="50593">1300</cx:pt>
          <cx:pt idx="50594">1200</cx:pt>
          <cx:pt idx="50595">1600</cx:pt>
          <cx:pt idx="50596">2400</cx:pt>
          <cx:pt idx="50597">2300</cx:pt>
          <cx:pt idx="50598">1400</cx:pt>
          <cx:pt idx="50599">1400</cx:pt>
          <cx:pt idx="50600">1300</cx:pt>
          <cx:pt idx="50601">1000</cx:pt>
          <cx:pt idx="50602">1500</cx:pt>
          <cx:pt idx="50603">1600</cx:pt>
          <cx:pt idx="50604">1500</cx:pt>
          <cx:pt idx="50605">700</cx:pt>
          <cx:pt idx="50606">1000</cx:pt>
          <cx:pt idx="50607">900</cx:pt>
          <cx:pt idx="50608">1100</cx:pt>
          <cx:pt idx="50609">1200</cx:pt>
          <cx:pt idx="50610">800</cx:pt>
          <cx:pt idx="50611">800</cx:pt>
          <cx:pt idx="50612">1300</cx:pt>
          <cx:pt idx="50613">1200</cx:pt>
          <cx:pt idx="50614">1700</cx:pt>
          <cx:pt idx="50615">1900</cx:pt>
          <cx:pt idx="50616">1400</cx:pt>
          <cx:pt idx="50617">500</cx:pt>
          <cx:pt idx="50618">500</cx:pt>
          <cx:pt idx="50619">400</cx:pt>
          <cx:pt idx="50620">600</cx:pt>
          <cx:pt idx="50621">500</cx:pt>
          <cx:pt idx="50622">400</cx:pt>
          <cx:pt idx="50623">500</cx:pt>
          <cx:pt idx="50624">700</cx:pt>
          <cx:pt idx="50625">600</cx:pt>
          <cx:pt idx="50626">500</cx:pt>
          <cx:pt idx="50627">500</cx:pt>
          <cx:pt idx="50628">500</cx:pt>
          <cx:pt idx="50629">1900</cx:pt>
          <cx:pt idx="50630">1400</cx:pt>
          <cx:pt idx="50631">1700</cx:pt>
          <cx:pt idx="50632">1700</cx:pt>
          <cx:pt idx="50633">2300</cx:pt>
          <cx:pt idx="50634">1700</cx:pt>
          <cx:pt idx="50635">1600</cx:pt>
          <cx:pt idx="50636">1000</cx:pt>
          <cx:pt idx="50637">1000</cx:pt>
          <cx:pt idx="50638">1200</cx:pt>
          <cx:pt idx="50639">1900</cx:pt>
          <cx:pt idx="50640">1800</cx:pt>
          <cx:pt idx="50641">5100</cx:pt>
          <cx:pt idx="50642">3500</cx:pt>
          <cx:pt idx="50643">0</cx:pt>
          <cx:pt idx="50644">100</cx:pt>
          <cx:pt idx="50645">1800</cx:pt>
          <cx:pt idx="50646">600</cx:pt>
          <cx:pt idx="50647">700</cx:pt>
          <cx:pt idx="50648">300</cx:pt>
          <cx:pt idx="50649">900</cx:pt>
          <cx:pt idx="50650">400</cx:pt>
          <cx:pt idx="50651">500</cx:pt>
          <cx:pt idx="50652">400</cx:pt>
          <cx:pt idx="50653">1200</cx:pt>
          <cx:pt idx="50654">1900</cx:pt>
          <cx:pt idx="50655">1600</cx:pt>
          <cx:pt idx="50656">900</cx:pt>
          <cx:pt idx="50657">100</cx:pt>
          <cx:pt idx="50658">4800</cx:pt>
          <cx:pt idx="50659">2900</cx:pt>
          <cx:pt idx="50660">2200</cx:pt>
          <cx:pt idx="50661">3400</cx:pt>
          <cx:pt idx="50662">2900</cx:pt>
          <cx:pt idx="50663">2300</cx:pt>
          <cx:pt idx="50664">3200</cx:pt>
          <cx:pt idx="50665">3400</cx:pt>
          <cx:pt idx="50666">2900</cx:pt>
          <cx:pt idx="50667">0</cx:pt>
          <cx:pt idx="50668">100</cx:pt>
          <cx:pt idx="50669">0</cx:pt>
          <cx:pt idx="50670">300</cx:pt>
          <cx:pt idx="50671">600</cx:pt>
          <cx:pt idx="50672">200</cx:pt>
          <cx:pt idx="50673">1300</cx:pt>
          <cx:pt idx="50674">700</cx:pt>
          <cx:pt idx="50675">2100</cx:pt>
          <cx:pt idx="50676">2600</cx:pt>
          <cx:pt idx="50677">2100</cx:pt>
          <cx:pt idx="50678">8800</cx:pt>
          <cx:pt idx="50679">600</cx:pt>
          <cx:pt idx="50680">1500</cx:pt>
          <cx:pt idx="50681">2400</cx:pt>
          <cx:pt idx="50682">1500</cx:pt>
          <cx:pt idx="50683">1800</cx:pt>
          <cx:pt idx="50684">2300</cx:pt>
          <cx:pt idx="50685">2600</cx:pt>
          <cx:pt idx="50686">100</cx:pt>
          <cx:pt idx="50687">400</cx:pt>
          <cx:pt idx="50688">100</cx:pt>
          <cx:pt idx="50689">0</cx:pt>
          <cx:pt idx="50690">100</cx:pt>
          <cx:pt idx="50691">0</cx:pt>
          <cx:pt idx="50692">0</cx:pt>
          <cx:pt idx="50693">0</cx:pt>
          <cx:pt idx="50694">0</cx:pt>
          <cx:pt idx="50695">100</cx:pt>
          <cx:pt idx="50696">500</cx:pt>
          <cx:pt idx="50697">800</cx:pt>
          <cx:pt idx="50698">2700</cx:pt>
          <cx:pt idx="50699">2200</cx:pt>
          <cx:pt idx="50700">2100</cx:pt>
          <cx:pt idx="50701">2700</cx:pt>
          <cx:pt idx="50702">3000</cx:pt>
          <cx:pt idx="50703">2500</cx:pt>
          <cx:pt idx="50704">2100</cx:pt>
          <cx:pt idx="50705">2700</cx:pt>
          <cx:pt idx="50706">2700</cx:pt>
          <cx:pt idx="50707">1800</cx:pt>
          <cx:pt idx="50708">2300</cx:pt>
          <cx:pt idx="50709">2000</cx:pt>
          <cx:pt idx="50710">1100</cx:pt>
          <cx:pt idx="50711">0</cx:pt>
          <cx:pt idx="50712">100</cx:pt>
          <cx:pt idx="50713">500</cx:pt>
          <cx:pt idx="50714">1400</cx:pt>
          <cx:pt idx="50715">7900</cx:pt>
          <cx:pt idx="50716">6300</cx:pt>
          <cx:pt idx="50717">2300</cx:pt>
          <cx:pt idx="50718">4400</cx:pt>
          <cx:pt idx="50719">200</cx:pt>
          <cx:pt idx="50720">200</cx:pt>
          <cx:pt idx="50721">300</cx:pt>
          <cx:pt idx="50722">500</cx:pt>
          <cx:pt idx="50723">900</cx:pt>
          <cx:pt idx="50724">2000</cx:pt>
          <cx:pt idx="50725">2000</cx:pt>
          <cx:pt idx="50726">600</cx:pt>
          <cx:pt idx="50727">1100</cx:pt>
          <cx:pt idx="50728">3900</cx:pt>
          <cx:pt idx="50729">1400</cx:pt>
          <cx:pt idx="50730">2700</cx:pt>
          <cx:pt idx="50731">2300</cx:pt>
          <cx:pt idx="50732">3000</cx:pt>
          <cx:pt idx="50733">1000</cx:pt>
          <cx:pt idx="50734">4200</cx:pt>
          <cx:pt idx="50735">2200</cx:pt>
          <cx:pt idx="50736">2200</cx:pt>
          <cx:pt idx="50737">2500</cx:pt>
          <cx:pt idx="50738">2400</cx:pt>
          <cx:pt idx="50739">2600</cx:pt>
          <cx:pt idx="50740">3100</cx:pt>
          <cx:pt idx="50741">2000</cx:pt>
          <cx:pt idx="50742">2100</cx:pt>
          <cx:pt idx="50743">600</cx:pt>
          <cx:pt idx="50744">2600</cx:pt>
          <cx:pt idx="50745">100</cx:pt>
          <cx:pt idx="50746">0</cx:pt>
          <cx:pt idx="50747">400</cx:pt>
          <cx:pt idx="50748">600</cx:pt>
          <cx:pt idx="50749">1300</cx:pt>
          <cx:pt idx="50750">200</cx:pt>
          <cx:pt idx="50751">400</cx:pt>
          <cx:pt idx="50752">2400</cx:pt>
          <cx:pt idx="50753">4300</cx:pt>
          <cx:pt idx="50754">8800</cx:pt>
          <cx:pt idx="50755">6100</cx:pt>
          <cx:pt idx="50756">1600</cx:pt>
          <cx:pt idx="50757">1000</cx:pt>
          <cx:pt idx="50758">1300</cx:pt>
          <cx:pt idx="50759">1400</cx:pt>
          <cx:pt idx="50760">2100</cx:pt>
          <cx:pt idx="50761">1600</cx:pt>
          <cx:pt idx="50762">2000</cx:pt>
          <cx:pt idx="50763">2300</cx:pt>
          <cx:pt idx="50764">1900</cx:pt>
          <cx:pt idx="50765">1800</cx:pt>
          <cx:pt idx="50766">2100</cx:pt>
          <cx:pt idx="50767">1700</cx:pt>
          <cx:pt idx="50768">1700</cx:pt>
          <cx:pt idx="50769">1700</cx:pt>
          <cx:pt idx="50770">1800</cx:pt>
          <cx:pt idx="50771">1800</cx:pt>
          <cx:pt idx="50772">2000</cx:pt>
          <cx:pt idx="50773">1600</cx:pt>
          <cx:pt idx="50774">0</cx:pt>
          <cx:pt idx="50775">300</cx:pt>
          <cx:pt idx="50776">1900</cx:pt>
          <cx:pt idx="50777">7000</cx:pt>
          <cx:pt idx="50778">4400</cx:pt>
          <cx:pt idx="50779">4800</cx:pt>
          <cx:pt idx="50780">4100</cx:pt>
          <cx:pt idx="50781">4700</cx:pt>
          <cx:pt idx="50782">3200</cx:pt>
          <cx:pt idx="50783">5600</cx:pt>
          <cx:pt idx="50784">4100</cx:pt>
          <cx:pt idx="50785">5300</cx:pt>
          <cx:pt idx="50786">4800</cx:pt>
          <cx:pt idx="50787">2000</cx:pt>
          <cx:pt idx="50788">1500</cx:pt>
          <cx:pt idx="50789">0</cx:pt>
          <cx:pt idx="50790">0</cx:pt>
          <cx:pt idx="50791">0</cx:pt>
          <cx:pt idx="50792">0</cx:pt>
          <cx:pt idx="50793">300</cx:pt>
          <cx:pt idx="50794">0</cx:pt>
          <cx:pt idx="50795">400</cx:pt>
          <cx:pt idx="50796">0</cx:pt>
          <cx:pt idx="50797">0</cx:pt>
          <cx:pt idx="50798">0</cx:pt>
          <cx:pt idx="50799">0</cx:pt>
          <cx:pt idx="50800">2700</cx:pt>
          <cx:pt idx="50801">0</cx:pt>
          <cx:pt idx="50802">100</cx:pt>
          <cx:pt idx="50803">1000</cx:pt>
          <cx:pt idx="50804">500</cx:pt>
          <cx:pt idx="50805">1200</cx:pt>
          <cx:pt idx="50806">1800</cx:pt>
          <cx:pt idx="50807">2200</cx:pt>
          <cx:pt idx="50808">1900</cx:pt>
          <cx:pt idx="50809">1900</cx:pt>
          <cx:pt idx="50810">2000</cx:pt>
          <cx:pt idx="50811">2400</cx:pt>
          <cx:pt idx="50812">3100</cx:pt>
          <cx:pt idx="50813">2500</cx:pt>
          <cx:pt idx="50814">1700</cx:pt>
          <cx:pt idx="50815">1600</cx:pt>
          <cx:pt idx="50816">1600</cx:pt>
          <cx:pt idx="50817">2200</cx:pt>
          <cx:pt idx="50818">2700</cx:pt>
          <cx:pt idx="50819">2500</cx:pt>
          <cx:pt idx="50820">1500</cx:pt>
          <cx:pt idx="50821">3500</cx:pt>
          <cx:pt idx="50822">2400</cx:pt>
          <cx:pt idx="50823">3000</cx:pt>
          <cx:pt idx="50824">3900</cx:pt>
          <cx:pt idx="50825">2700</cx:pt>
          <cx:pt idx="50826">5600</cx:pt>
          <cx:pt idx="50827">1600</cx:pt>
          <cx:pt idx="50828">3800</cx:pt>
          <cx:pt idx="50829">3700</cx:pt>
          <cx:pt idx="50830">4600</cx:pt>
          <cx:pt idx="50831">3700</cx:pt>
          <cx:pt idx="50832">2200</cx:pt>
          <cx:pt idx="50833">1200</cx:pt>
          <cx:pt idx="50834">8500</cx:pt>
          <cx:pt idx="50835">4300</cx:pt>
          <cx:pt idx="50836">2200</cx:pt>
          <cx:pt idx="50837">1600</cx:pt>
          <cx:pt idx="50838">1700</cx:pt>
          <cx:pt idx="50839">2000</cx:pt>
          <cx:pt idx="50840">1400</cx:pt>
          <cx:pt idx="50841">1600</cx:pt>
          <cx:pt idx="50842">1600</cx:pt>
          <cx:pt idx="50843">2200</cx:pt>
          <cx:pt idx="50844">2200</cx:pt>
          <cx:pt idx="50845">900</cx:pt>
          <cx:pt idx="50846">2100</cx:pt>
          <cx:pt idx="50847">2100</cx:pt>
          <cx:pt idx="50848">0</cx:pt>
          <cx:pt idx="50849">0</cx:pt>
          <cx:pt idx="50850">0</cx:pt>
          <cx:pt idx="50851">100</cx:pt>
          <cx:pt idx="50852">100</cx:pt>
          <cx:pt idx="50853">0</cx:pt>
          <cx:pt idx="50854">100</cx:pt>
          <cx:pt idx="50855">0</cx:pt>
          <cx:pt idx="50856">0</cx:pt>
          <cx:pt idx="50857">0</cx:pt>
          <cx:pt idx="50858">200</cx:pt>
          <cx:pt idx="50859">0</cx:pt>
          <cx:pt idx="50860">2300</cx:pt>
          <cx:pt idx="50861">2800</cx:pt>
          <cx:pt idx="50862">2800</cx:pt>
          <cx:pt idx="50863">5200</cx:pt>
          <cx:pt idx="50864">4000</cx:pt>
          <cx:pt idx="50865">3500</cx:pt>
          <cx:pt idx="50866">4000</cx:pt>
          <cx:pt idx="50867">8600</cx:pt>
          <cx:pt idx="50868">6000</cx:pt>
          <cx:pt idx="50869">200</cx:pt>
          <cx:pt idx="50870">500</cx:pt>
          <cx:pt idx="50871">0</cx:pt>
          <cx:pt idx="50872">200</cx:pt>
          <cx:pt idx="50873">3700</cx:pt>
          <cx:pt idx="50874">5800</cx:pt>
          <cx:pt idx="50875">4000</cx:pt>
          <cx:pt idx="50876">3400</cx:pt>
          <cx:pt idx="50877">4300</cx:pt>
          <cx:pt idx="50878">1600</cx:pt>
          <cx:pt idx="50879">4600</cx:pt>
          <cx:pt idx="50880">4000</cx:pt>
          <cx:pt idx="50881">3600</cx:pt>
          <cx:pt idx="50882">3300</cx:pt>
          <cx:pt idx="50883">1800</cx:pt>
          <cx:pt idx="50884">0</cx:pt>
          <cx:pt idx="50885">3800</cx:pt>
          <cx:pt idx="50886">17200</cx:pt>
          <cx:pt idx="50887">1700</cx:pt>
          <cx:pt idx="50888">0</cx:pt>
          <cx:pt idx="50889">0</cx:pt>
          <cx:pt idx="50890">0</cx:pt>
          <cx:pt idx="50891">0</cx:pt>
          <cx:pt idx="50892">200</cx:pt>
          <cx:pt idx="50893">500</cx:pt>
          <cx:pt idx="50894">0</cx:pt>
          <cx:pt idx="50895">1300</cx:pt>
          <cx:pt idx="50896">3000</cx:pt>
          <cx:pt idx="50897">3200</cx:pt>
          <cx:pt idx="50898">3100</cx:pt>
          <cx:pt idx="50899">2600</cx:pt>
          <cx:pt idx="50900">2800</cx:pt>
          <cx:pt idx="50901">2700</cx:pt>
          <cx:pt idx="50902">2100</cx:pt>
          <cx:pt idx="50903">2500</cx:pt>
          <cx:pt idx="50904">2900</cx:pt>
          <cx:pt idx="50905">1100</cx:pt>
          <cx:pt idx="50906">4200</cx:pt>
          <cx:pt idx="50907">2100</cx:pt>
          <cx:pt idx="50908">2400</cx:pt>
          <cx:pt idx="50909">800</cx:pt>
          <cx:pt idx="50910">900</cx:pt>
          <cx:pt idx="50911">2700</cx:pt>
          <cx:pt idx="50912">7600</cx:pt>
          <cx:pt idx="50913">6700</cx:pt>
          <cx:pt idx="50914">4100</cx:pt>
          <cx:pt idx="50915">3800</cx:pt>
          <cx:pt idx="50916">2800</cx:pt>
          <cx:pt idx="50917">3600</cx:pt>
          <cx:pt idx="50918">1100</cx:pt>
          <cx:pt idx="50919">4300</cx:pt>
          <cx:pt idx="50920">2900</cx:pt>
          <cx:pt idx="50921">2700</cx:pt>
          <cx:pt idx="50922">3200</cx:pt>
          <cx:pt idx="50923">3300</cx:pt>
          <cx:pt idx="50924">2900</cx:pt>
          <cx:pt idx="50925">3200</cx:pt>
          <cx:pt idx="50926">2500</cx:pt>
          <cx:pt idx="50927">3300</cx:pt>
          <cx:pt idx="50928">3500</cx:pt>
          <cx:pt idx="50929">4400</cx:pt>
          <cx:pt idx="50930">3700</cx:pt>
          <cx:pt idx="50931">3600</cx:pt>
          <cx:pt idx="50932">3000</cx:pt>
          <cx:pt idx="50933">1000</cx:pt>
          <cx:pt idx="50934">0</cx:pt>
          <cx:pt idx="50935">100</cx:pt>
          <cx:pt idx="50936">0</cx:pt>
          <cx:pt idx="50937">200</cx:pt>
          <cx:pt idx="50938">0</cx:pt>
          <cx:pt idx="50939">100</cx:pt>
          <cx:pt idx="50940">3000</cx:pt>
          <cx:pt idx="50941">3300</cx:pt>
          <cx:pt idx="50942">2700</cx:pt>
          <cx:pt idx="50943">1800</cx:pt>
          <cx:pt idx="50944">3900</cx:pt>
          <cx:pt idx="50945">3300</cx:pt>
          <cx:pt idx="50946">3700</cx:pt>
          <cx:pt idx="50947">3800</cx:pt>
          <cx:pt idx="50948">3600</cx:pt>
          <cx:pt idx="50949">3800</cx:pt>
          <cx:pt idx="50950">3500</cx:pt>
          <cx:pt idx="50951">3100</cx:pt>
          <cx:pt idx="50952">2800</cx:pt>
          <cx:pt idx="50953">600</cx:pt>
          <cx:pt idx="50954">0</cx:pt>
          <cx:pt idx="50955">0</cx:pt>
          <cx:pt idx="50956">100</cx:pt>
          <cx:pt idx="50957">0</cx:pt>
          <cx:pt idx="50958">0</cx:pt>
          <cx:pt idx="50959">1700</cx:pt>
          <cx:pt idx="50960">1700</cx:pt>
          <cx:pt idx="50961">1700</cx:pt>
          <cx:pt idx="50962">1600</cx:pt>
          <cx:pt idx="50963">1800</cx:pt>
          <cx:pt idx="50964">1600</cx:pt>
          <cx:pt idx="50965">1200</cx:pt>
          <cx:pt idx="50966">1400</cx:pt>
          <cx:pt idx="50967">1100</cx:pt>
          <cx:pt idx="50968">1500</cx:pt>
          <cx:pt idx="50969">2300</cx:pt>
          <cx:pt idx="50970">3400</cx:pt>
          <cx:pt idx="50971">1600</cx:pt>
          <cx:pt idx="50972">1500</cx:pt>
          <cx:pt idx="50973">1600</cx:pt>
          <cx:pt idx="50974">1600</cx:pt>
          <cx:pt idx="50975">1700</cx:pt>
          <cx:pt idx="50976">1500</cx:pt>
          <cx:pt idx="50977">1600</cx:pt>
          <cx:pt idx="50978">1300</cx:pt>
          <cx:pt idx="50979">1400</cx:pt>
          <cx:pt idx="50980">1000</cx:pt>
          <cx:pt idx="50981">1600</cx:pt>
          <cx:pt idx="50982">1400</cx:pt>
          <cx:pt idx="50983">2300</cx:pt>
          <cx:pt idx="50984">2300</cx:pt>
          <cx:pt idx="50985">2200</cx:pt>
          <cx:pt idx="50986">2600</cx:pt>
          <cx:pt idx="50987">3400</cx:pt>
          <cx:pt idx="50988">0</cx:pt>
          <cx:pt idx="50989">100</cx:pt>
          <cx:pt idx="50990">600</cx:pt>
          <cx:pt idx="50991">2400</cx:pt>
          <cx:pt idx="50992">2600</cx:pt>
          <cx:pt idx="50993">2200</cx:pt>
          <cx:pt idx="50994">2600</cx:pt>
          <cx:pt idx="50995">2400</cx:pt>
          <cx:pt idx="50996">10100</cx:pt>
          <cx:pt idx="50997">5600</cx:pt>
          <cx:pt idx="50998">9400</cx:pt>
          <cx:pt idx="50999">2500</cx:pt>
          <cx:pt idx="51000">400</cx:pt>
          <cx:pt idx="51001">4400</cx:pt>
          <cx:pt idx="51002">4400</cx:pt>
          <cx:pt idx="51003">3600</cx:pt>
          <cx:pt idx="51004">4400</cx:pt>
          <cx:pt idx="51005">1200</cx:pt>
          <cx:pt idx="51006">1100</cx:pt>
          <cx:pt idx="51007">1100</cx:pt>
          <cx:pt idx="51008">2200</cx:pt>
          <cx:pt idx="51009">2600</cx:pt>
          <cx:pt idx="51010">2100</cx:pt>
          <cx:pt idx="51011">2100</cx:pt>
          <cx:pt idx="51012">1500</cx:pt>
          <cx:pt idx="51013">0</cx:pt>
          <cx:pt idx="51014">0</cx:pt>
          <cx:pt idx="51015">100</cx:pt>
          <cx:pt idx="51016">0</cx:pt>
          <cx:pt idx="51017">300</cx:pt>
          <cx:pt idx="51018">0</cx:pt>
          <cx:pt idx="51019">0</cx:pt>
          <cx:pt idx="51020">2600</cx:pt>
          <cx:pt idx="51021">3200</cx:pt>
          <cx:pt idx="51022">3200</cx:pt>
          <cx:pt idx="51023">2800</cx:pt>
          <cx:pt idx="51024">3000</cx:pt>
          <cx:pt idx="51025">3100</cx:pt>
          <cx:pt idx="51026">3000</cx:pt>
          <cx:pt idx="51027">2300</cx:pt>
          <cx:pt idx="51028">2700</cx:pt>
          <cx:pt idx="51029">2400</cx:pt>
          <cx:pt idx="51030">3400</cx:pt>
          <cx:pt idx="51031">2700</cx:pt>
          <cx:pt idx="51032">3100</cx:pt>
          <cx:pt idx="51033">3000</cx:pt>
          <cx:pt idx="51034">4300</cx:pt>
          <cx:pt idx="51035">4600</cx:pt>
          <cx:pt idx="51036">4000</cx:pt>
          <cx:pt idx="51037">4400</cx:pt>
          <cx:pt idx="51038">4600</cx:pt>
          <cx:pt idx="51039">4700</cx:pt>
          <cx:pt idx="51040">3700</cx:pt>
          <cx:pt idx="51041">4300</cx:pt>
          <cx:pt idx="51042">4100</cx:pt>
          <cx:pt idx="51043">3400</cx:pt>
          <cx:pt idx="51044">0</cx:pt>
          <cx:pt idx="51045">0</cx:pt>
          <cx:pt idx="51046">0</cx:pt>
          <cx:pt idx="51047">0</cx:pt>
          <cx:pt idx="51048">400</cx:pt>
          <cx:pt idx="51049">100</cx:pt>
          <cx:pt idx="51050">100</cx:pt>
          <cx:pt idx="51051">0</cx:pt>
          <cx:pt idx="51052">200</cx:pt>
          <cx:pt idx="51053">100</cx:pt>
          <cx:pt idx="51054">0</cx:pt>
          <cx:pt idx="51055">400</cx:pt>
          <cx:pt idx="51056">2600</cx:pt>
          <cx:pt idx="51057">2600</cx:pt>
          <cx:pt idx="51058">2900</cx:pt>
          <cx:pt idx="51059">2200</cx:pt>
          <cx:pt idx="51060">3100</cx:pt>
          <cx:pt idx="51061">2300</cx:pt>
          <cx:pt idx="51062">2600</cx:pt>
          <cx:pt idx="51063">2100</cx:pt>
          <cx:pt idx="51064">2600</cx:pt>
          <cx:pt idx="51065">2000</cx:pt>
          <cx:pt idx="51066">2700</cx:pt>
          <cx:pt idx="51067">2700</cx:pt>
          <cx:pt idx="51068">1200</cx:pt>
          <cx:pt idx="51069">1500</cx:pt>
          <cx:pt idx="51070">2100</cx:pt>
          <cx:pt idx="51071">2000</cx:pt>
          <cx:pt idx="51072">800</cx:pt>
          <cx:pt idx="51073">1800</cx:pt>
          <cx:pt idx="51074">1100</cx:pt>
          <cx:pt idx="51075">1600</cx:pt>
          <cx:pt idx="51076">1200</cx:pt>
          <cx:pt idx="51077">1400</cx:pt>
          <cx:pt idx="51078">1200</cx:pt>
          <cx:pt idx="51079">1200</cx:pt>
          <cx:pt idx="51080">1500</cx:pt>
          <cx:pt idx="51081">800</cx:pt>
          <cx:pt idx="51082">1500</cx:pt>
          <cx:pt idx="51083">800</cx:pt>
          <cx:pt idx="51084">2500</cx:pt>
          <cx:pt idx="51085">300</cx:pt>
          <cx:pt idx="51086">500</cx:pt>
          <cx:pt idx="51087">900</cx:pt>
          <cx:pt idx="51088">500</cx:pt>
          <cx:pt idx="51089">700</cx:pt>
          <cx:pt idx="51090">1700</cx:pt>
          <cx:pt idx="51091">2400</cx:pt>
          <cx:pt idx="51092">2600</cx:pt>
          <cx:pt idx="51093">2500</cx:pt>
          <cx:pt idx="51094">2800</cx:pt>
          <cx:pt idx="51095">2600</cx:pt>
          <cx:pt idx="51096">1900</cx:pt>
          <cx:pt idx="51097">2400</cx:pt>
          <cx:pt idx="51098">2100</cx:pt>
          <cx:pt idx="51099">2200</cx:pt>
          <cx:pt idx="51100">2600</cx:pt>
          <cx:pt idx="51101">1900</cx:pt>
          <cx:pt idx="51102">2300</cx:pt>
          <cx:pt idx="51103">4400</cx:pt>
          <cx:pt idx="51104">5600</cx:pt>
          <cx:pt idx="51105">4100</cx:pt>
          <cx:pt idx="51106">2500</cx:pt>
          <cx:pt idx="51107">2700</cx:pt>
          <cx:pt idx="51108">2200</cx:pt>
          <cx:pt idx="51109">3100</cx:pt>
          <cx:pt idx="51110">5100</cx:pt>
          <cx:pt idx="51111">2100</cx:pt>
          <cx:pt idx="51112">500</cx:pt>
          <cx:pt idx="51113">100</cx:pt>
          <cx:pt idx="51114">0</cx:pt>
          <cx:pt idx="51115">0</cx:pt>
          <cx:pt idx="51116">1200</cx:pt>
          <cx:pt idx="51117">900</cx:pt>
          <cx:pt idx="51118">900</cx:pt>
          <cx:pt idx="51119">1100</cx:pt>
          <cx:pt idx="51120">600</cx:pt>
          <cx:pt idx="51121">600</cx:pt>
          <cx:pt idx="51122">800</cx:pt>
          <cx:pt idx="51123">600</cx:pt>
          <cx:pt idx="51124">400</cx:pt>
          <cx:pt idx="51125">400</cx:pt>
          <cx:pt idx="51126">500</cx:pt>
          <cx:pt idx="51127">400</cx:pt>
          <cx:pt idx="51128">1600</cx:pt>
          <cx:pt idx="51129">1600</cx:pt>
          <cx:pt idx="51130">1900</cx:pt>
          <cx:pt idx="51131">1200</cx:pt>
          <cx:pt idx="51132">1100</cx:pt>
          <cx:pt idx="51133">1300</cx:pt>
          <cx:pt idx="51134">3000</cx:pt>
          <cx:pt idx="51135">3800</cx:pt>
          <cx:pt idx="51136">2500</cx:pt>
          <cx:pt idx="51137">1700</cx:pt>
          <cx:pt idx="51138">1800</cx:pt>
          <cx:pt idx="51139">2000</cx:pt>
          <cx:pt idx="51140">0</cx:pt>
          <cx:pt idx="51141">400</cx:pt>
          <cx:pt idx="51142">800</cx:pt>
          <cx:pt idx="51143">700</cx:pt>
          <cx:pt idx="51144">1000</cx:pt>
          <cx:pt idx="51145">400</cx:pt>
          <cx:pt idx="51146">800</cx:pt>
          <cx:pt idx="51147">400</cx:pt>
          <cx:pt idx="51148">900</cx:pt>
          <cx:pt idx="51149">600</cx:pt>
          <cx:pt idx="51150">800</cx:pt>
          <cx:pt idx="51151">600</cx:pt>
          <cx:pt idx="51152">3400</cx:pt>
          <cx:pt idx="51153">4100</cx:pt>
          <cx:pt idx="51154">3700</cx:pt>
          <cx:pt idx="51155">3200</cx:pt>
          <cx:pt idx="51156">3800</cx:pt>
          <cx:pt idx="51157">3700</cx:pt>
          <cx:pt idx="51158">4000</cx:pt>
          <cx:pt idx="51159">4000</cx:pt>
          <cx:pt idx="51160">3100</cx:pt>
          <cx:pt idx="51161">4300</cx:pt>
          <cx:pt idx="51162">4000</cx:pt>
          <cx:pt idx="51163">1800</cx:pt>
          <cx:pt idx="51164">0</cx:pt>
          <cx:pt idx="51165">1100</cx:pt>
          <cx:pt idx="51166">1000</cx:pt>
          <cx:pt idx="51167">1200</cx:pt>
          <cx:pt idx="51168">3900</cx:pt>
          <cx:pt idx="51169">3500</cx:pt>
          <cx:pt idx="51170">900</cx:pt>
          <cx:pt idx="51171">1300</cx:pt>
          <cx:pt idx="51172">700</cx:pt>
          <cx:pt idx="51173">600</cx:pt>
          <cx:pt idx="51174">700</cx:pt>
          <cx:pt idx="51175">500</cx:pt>
          <cx:pt idx="51176">1000</cx:pt>
          <cx:pt idx="51177">1400</cx:pt>
          <cx:pt idx="51178">700</cx:pt>
          <cx:pt idx="51179">1400</cx:pt>
          <cx:pt idx="51180">1000</cx:pt>
          <cx:pt idx="51181">200</cx:pt>
          <cx:pt idx="51182">2000</cx:pt>
          <cx:pt idx="51183">1300</cx:pt>
          <cx:pt idx="51184">1200</cx:pt>
          <cx:pt idx="51185">1400</cx:pt>
          <cx:pt idx="51186">500</cx:pt>
          <cx:pt idx="51187">1400</cx:pt>
          <cx:pt idx="51188">1300</cx:pt>
          <cx:pt idx="51189">1200</cx:pt>
          <cx:pt idx="51190">900</cx:pt>
          <cx:pt idx="51191">0</cx:pt>
          <cx:pt idx="51192">100</cx:pt>
          <cx:pt idx="51193">1000</cx:pt>
          <cx:pt idx="51194">900</cx:pt>
          <cx:pt idx="51195">700</cx:pt>
          <cx:pt idx="51196">1100</cx:pt>
          <cx:pt idx="51197">1100</cx:pt>
          <cx:pt idx="51198">1000</cx:pt>
          <cx:pt idx="51199">1000</cx:pt>
          <cx:pt idx="51200">1100</cx:pt>
          <cx:pt idx="51201">1500</cx:pt>
          <cx:pt idx="51202">900</cx:pt>
          <cx:pt idx="51203">800</cx:pt>
          <cx:pt idx="51204">900</cx:pt>
          <cx:pt idx="51205">1700</cx:pt>
          <cx:pt idx="51206">200</cx:pt>
          <cx:pt idx="51207">1500</cx:pt>
          <cx:pt idx="51208">2200</cx:pt>
          <cx:pt idx="51209">1700</cx:pt>
          <cx:pt idx="51210">900</cx:pt>
          <cx:pt idx="51211">2300</cx:pt>
          <cx:pt idx="51212">2400</cx:pt>
          <cx:pt idx="51213">2100</cx:pt>
          <cx:pt idx="51214">4600</cx:pt>
          <cx:pt idx="51215">1300</cx:pt>
          <cx:pt idx="51216">0</cx:pt>
          <cx:pt idx="51217">200</cx:pt>
          <cx:pt idx="51218">1500</cx:pt>
          <cx:pt idx="51219">1100</cx:pt>
          <cx:pt idx="51220">1500</cx:pt>
          <cx:pt idx="51221">1400</cx:pt>
          <cx:pt idx="51222">2400</cx:pt>
          <cx:pt idx="51223">800</cx:pt>
          <cx:pt idx="51224">2300</cx:pt>
          <cx:pt idx="51225">2200</cx:pt>
          <cx:pt idx="51226">1500</cx:pt>
          <cx:pt idx="51227">1500</cx:pt>
          <cx:pt idx="51228">1400</cx:pt>
          <cx:pt idx="51229">1400</cx:pt>
          <cx:pt idx="51230">1600</cx:pt>
          <cx:pt idx="51231">1200</cx:pt>
          <cx:pt idx="51232">1400</cx:pt>
          <cx:pt idx="51233">900</cx:pt>
          <cx:pt idx="51234">1100</cx:pt>
          <cx:pt idx="51235">900</cx:pt>
          <cx:pt idx="51236">1500</cx:pt>
          <cx:pt idx="51237">1300</cx:pt>
          <cx:pt idx="51238">1500</cx:pt>
          <cx:pt idx="51239">800</cx:pt>
          <cx:pt idx="51240">500</cx:pt>
          <cx:pt idx="51241">600</cx:pt>
          <cx:pt idx="51242">400</cx:pt>
          <cx:pt idx="51243">1300</cx:pt>
          <cx:pt idx="51244">1100</cx:pt>
          <cx:pt idx="51245">900</cx:pt>
          <cx:pt idx="51246">1300</cx:pt>
          <cx:pt idx="51247">1400</cx:pt>
          <cx:pt idx="51248">2400</cx:pt>
          <cx:pt idx="51249">2300</cx:pt>
          <cx:pt idx="51250">1300</cx:pt>
          <cx:pt idx="51251">1400</cx:pt>
          <cx:pt idx="51252">2100</cx:pt>
          <cx:pt idx="51253">1800</cx:pt>
          <cx:pt idx="51254">100</cx:pt>
          <cx:pt idx="51255">2200</cx:pt>
          <cx:pt idx="51256">1300</cx:pt>
          <cx:pt idx="51257">800</cx:pt>
          <cx:pt idx="51258">1000</cx:pt>
          <cx:pt idx="51259">1200</cx:pt>
          <cx:pt idx="51260">900</cx:pt>
          <cx:pt idx="51261">1200</cx:pt>
          <cx:pt idx="51262">2900</cx:pt>
          <cx:pt idx="51263">3200</cx:pt>
          <cx:pt idx="51264">3100</cx:pt>
          <cx:pt idx="51265">100</cx:pt>
          <cx:pt idx="51266">0</cx:pt>
          <cx:pt idx="51267">300</cx:pt>
          <cx:pt idx="51268">700</cx:pt>
          <cx:pt idx="51269">900</cx:pt>
          <cx:pt idx="51270">600</cx:pt>
          <cx:pt idx="51271">500</cx:pt>
          <cx:pt idx="51272">900</cx:pt>
          <cx:pt idx="51273">600</cx:pt>
          <cx:pt idx="51274">1400</cx:pt>
          <cx:pt idx="51275">1300</cx:pt>
          <cx:pt idx="51276">1300</cx:pt>
          <cx:pt idx="51277">1100</cx:pt>
          <cx:pt idx="51278">1500</cx:pt>
          <cx:pt idx="51279">1000</cx:pt>
          <cx:pt idx="51280">1200</cx:pt>
          <cx:pt idx="51281">1700</cx:pt>
          <cx:pt idx="51282">800</cx:pt>
          <cx:pt idx="51283">800</cx:pt>
          <cx:pt idx="51284">1000</cx:pt>
          <cx:pt idx="51285">1200</cx:pt>
          <cx:pt idx="51286">3500</cx:pt>
          <cx:pt idx="51287">3300</cx:pt>
          <cx:pt idx="51288">2800</cx:pt>
          <cx:pt idx="51289">3700</cx:pt>
          <cx:pt idx="51290">2800</cx:pt>
          <cx:pt idx="51291">2600</cx:pt>
          <cx:pt idx="51292">3400</cx:pt>
          <cx:pt idx="51293">3900</cx:pt>
          <cx:pt idx="51294">1900</cx:pt>
          <cx:pt idx="51295">3700</cx:pt>
          <cx:pt idx="51296">3100</cx:pt>
          <cx:pt idx="51297">3000</cx:pt>
          <cx:pt idx="51298">1900</cx:pt>
          <cx:pt idx="51299">1300</cx:pt>
          <cx:pt idx="51300">1800</cx:pt>
          <cx:pt idx="51301">2200</cx:pt>
          <cx:pt idx="51302">3800</cx:pt>
          <cx:pt idx="51303">3000</cx:pt>
          <cx:pt idx="51304">2600</cx:pt>
          <cx:pt idx="51305">0</cx:pt>
          <cx:pt idx="51306">2100</cx:pt>
          <cx:pt idx="51307">4700</cx:pt>
          <cx:pt idx="51308">2400</cx:pt>
          <cx:pt idx="51309">1500</cx:pt>
          <cx:pt idx="51310">1800</cx:pt>
          <cx:pt idx="51311">1700</cx:pt>
          <cx:pt idx="51312">2000</cx:pt>
          <cx:pt idx="51313">1600</cx:pt>
          <cx:pt idx="51314">1700</cx:pt>
          <cx:pt idx="51315">1800</cx:pt>
          <cx:pt idx="51316">1600</cx:pt>
          <cx:pt idx="51317">1400</cx:pt>
          <cx:pt idx="51318">1700</cx:pt>
          <cx:pt idx="51319">1600</cx:pt>
          <cx:pt idx="51320">1700</cx:pt>
          <cx:pt idx="51321">2000</cx:pt>
          <cx:pt idx="51322">2000</cx:pt>
          <cx:pt idx="51323">1800</cx:pt>
          <cx:pt idx="51324">1600</cx:pt>
          <cx:pt idx="51325">1300</cx:pt>
          <cx:pt idx="51326">1500</cx:pt>
          <cx:pt idx="51327">1200</cx:pt>
          <cx:pt idx="51328">2200</cx:pt>
          <cx:pt idx="51329">1500</cx:pt>
          <cx:pt idx="51330">1700</cx:pt>
          <cx:pt idx="51331">600</cx:pt>
          <cx:pt idx="51332">3300</cx:pt>
          <cx:pt idx="51333">800</cx:pt>
          <cx:pt idx="51334">3500</cx:pt>
          <cx:pt idx="51335">4000</cx:pt>
          <cx:pt idx="51336">4200</cx:pt>
          <cx:pt idx="51337">3100</cx:pt>
          <cx:pt idx="51338">3400</cx:pt>
          <cx:pt idx="51339">3100</cx:pt>
          <cx:pt idx="51340">2300</cx:pt>
          <cx:pt idx="51341">3000</cx:pt>
          <cx:pt idx="51342">3000</cx:pt>
          <cx:pt idx="51343">1700</cx:pt>
          <cx:pt idx="51344">4100</cx:pt>
          <cx:pt idx="51345">4200</cx:pt>
          <cx:pt idx="51346">3900</cx:pt>
          <cx:pt idx="51347">3200</cx:pt>
          <cx:pt idx="51348">5900</cx:pt>
          <cx:pt idx="51349">5300</cx:pt>
          <cx:pt idx="51350">8300</cx:pt>
          <cx:pt idx="51351">4700</cx:pt>
          <cx:pt idx="51352">1400</cx:pt>
          <cx:pt idx="51353">1000</cx:pt>
          <cx:pt idx="51354">1300</cx:pt>
          <cx:pt idx="51355">2100</cx:pt>
          <cx:pt idx="51356">4100</cx:pt>
          <cx:pt idx="51357">7400</cx:pt>
          <cx:pt idx="51358">7500</cx:pt>
          <cx:pt idx="51359">6100</cx:pt>
          <cx:pt idx="51360">5200</cx:pt>
          <cx:pt idx="51361">3200</cx:pt>
          <cx:pt idx="51362">3800</cx:pt>
          <cx:pt idx="51363">3500</cx:pt>
          <cx:pt idx="51364">2700</cx:pt>
          <cx:pt idx="51365">3000</cx:pt>
          <cx:pt idx="51366">3300</cx:pt>
          <cx:pt idx="51367">2800</cx:pt>
          <cx:pt idx="51368">900</cx:pt>
          <cx:pt idx="51369">900</cx:pt>
          <cx:pt idx="51370">1300</cx:pt>
          <cx:pt idx="51371">900</cx:pt>
          <cx:pt idx="51372">2600</cx:pt>
          <cx:pt idx="51373">2400</cx:pt>
          <cx:pt idx="51374">2400</cx:pt>
          <cx:pt idx="51375">2400</cx:pt>
          <cx:pt idx="51376">1700</cx:pt>
          <cx:pt idx="51377">1200</cx:pt>
          <cx:pt idx="51378">1500</cx:pt>
          <cx:pt idx="51379">0</cx:pt>
          <cx:pt idx="51380">0</cx:pt>
          <cx:pt idx="51381">2000</cx:pt>
          <cx:pt idx="51382">3000</cx:pt>
          <cx:pt idx="51383">2400</cx:pt>
          <cx:pt idx="51384">1800</cx:pt>
          <cx:pt idx="51385">2900</cx:pt>
          <cx:pt idx="51386">1900</cx:pt>
          <cx:pt idx="51387">3300</cx:pt>
          <cx:pt idx="51388">1900</cx:pt>
          <cx:pt idx="51389">3400</cx:pt>
          <cx:pt idx="51390">900</cx:pt>
          <cx:pt idx="51391">1200</cx:pt>
          <cx:pt idx="51392">0</cx:pt>
          <cx:pt idx="51393">1300</cx:pt>
          <cx:pt idx="51394">1500</cx:pt>
          <cx:pt idx="51395">1300</cx:pt>
          <cx:pt idx="51396">1400</cx:pt>
          <cx:pt idx="51397">1500</cx:pt>
          <cx:pt idx="51398">1300</cx:pt>
          <cx:pt idx="51399">1700</cx:pt>
          <cx:pt idx="51400">2100</cx:pt>
          <cx:pt idx="51401">1000</cx:pt>
          <cx:pt idx="51402">1100</cx:pt>
          <cx:pt idx="51403">1300</cx:pt>
          <cx:pt idx="51404">1200</cx:pt>
          <cx:pt idx="51405">1200</cx:pt>
          <cx:pt idx="51406">1600</cx:pt>
          <cx:pt idx="51407">1300</cx:pt>
          <cx:pt idx="51408">1400</cx:pt>
          <cx:pt idx="51409">1400</cx:pt>
          <cx:pt idx="51410">1400</cx:pt>
          <cx:pt idx="51411">1100</cx:pt>
          <cx:pt idx="51412">700</cx:pt>
          <cx:pt idx="51413">500</cx:pt>
          <cx:pt idx="51414">1100</cx:pt>
          <cx:pt idx="51415">1100</cx:pt>
          <cx:pt idx="51416">1500</cx:pt>
          <cx:pt idx="51417">1300</cx:pt>
          <cx:pt idx="51418">1600</cx:pt>
          <cx:pt idx="51419">1700</cx:pt>
          <cx:pt idx="51420">1500</cx:pt>
          <cx:pt idx="51421">1800</cx:pt>
          <cx:pt idx="51422">1300</cx:pt>
          <cx:pt idx="51423">2200</cx:pt>
          <cx:pt idx="51424">1400</cx:pt>
          <cx:pt idx="51425">400</cx:pt>
          <cx:pt idx="51426">2500</cx:pt>
          <cx:pt idx="51427">1800</cx:pt>
          <cx:pt idx="51428">1600</cx:pt>
          <cx:pt idx="51429">3000</cx:pt>
          <cx:pt idx="51430">2800</cx:pt>
          <cx:pt idx="51431">2700</cx:pt>
          <cx:pt idx="51432">2900</cx:pt>
          <cx:pt idx="51433">2600</cx:pt>
          <cx:pt idx="51434">2700</cx:pt>
          <cx:pt idx="51435">2000</cx:pt>
          <cx:pt idx="51436">2200</cx:pt>
          <cx:pt idx="51437">2300</cx:pt>
          <cx:pt idx="51438">2100</cx:pt>
          <cx:pt idx="51439">2300</cx:pt>
          <cx:pt idx="51440">2100</cx:pt>
          <cx:pt idx="51441">1300</cx:pt>
          <cx:pt idx="51442">2100</cx:pt>
          <cx:pt idx="51443">1300</cx:pt>
          <cx:pt idx="51444">0</cx:pt>
          <cx:pt idx="51445">3000</cx:pt>
          <cx:pt idx="51446">1200</cx:pt>
          <cx:pt idx="51447">1600</cx:pt>
          <cx:pt idx="51448">1200</cx:pt>
          <cx:pt idx="51449">1600</cx:pt>
          <cx:pt idx="51450">1400</cx:pt>
          <cx:pt idx="51451">1400</cx:pt>
          <cx:pt idx="51452">1400</cx:pt>
          <cx:pt idx="51453">100</cx:pt>
          <cx:pt idx="51454">0</cx:pt>
          <cx:pt idx="51455">100</cx:pt>
          <cx:pt idx="51456">900</cx:pt>
          <cx:pt idx="51457">700</cx:pt>
          <cx:pt idx="51458">700</cx:pt>
          <cx:pt idx="51459">900</cx:pt>
          <cx:pt idx="51460">600</cx:pt>
          <cx:pt idx="51461">800</cx:pt>
          <cx:pt idx="51462">500</cx:pt>
          <cx:pt idx="51463">700</cx:pt>
          <cx:pt idx="51464">600</cx:pt>
          <cx:pt idx="51465">4400</cx:pt>
          <cx:pt idx="51466">5200</cx:pt>
          <cx:pt idx="51467">3700</cx:pt>
          <cx:pt idx="51468">3000</cx:pt>
          <cx:pt idx="51469">4200</cx:pt>
          <cx:pt idx="51470">2200</cx:pt>
          <cx:pt idx="51471">2600</cx:pt>
          <cx:pt idx="51472">2500</cx:pt>
          <cx:pt idx="51473">3400</cx:pt>
          <cx:pt idx="51474">2800</cx:pt>
          <cx:pt idx="51475">2300</cx:pt>
          <cx:pt idx="51476">2800</cx:pt>
          <cx:pt idx="51477">1900</cx:pt>
          <cx:pt idx="51478">1600</cx:pt>
          <cx:pt idx="51479">1800</cx:pt>
          <cx:pt idx="51480">1800</cx:pt>
          <cx:pt idx="51481">1800</cx:pt>
          <cx:pt idx="51482">3600</cx:pt>
          <cx:pt idx="51483">600</cx:pt>
          <cx:pt idx="51484">1500</cx:pt>
          <cx:pt idx="51485">3400</cx:pt>
          <cx:pt idx="51486">3000</cx:pt>
          <cx:pt idx="51487">3800</cx:pt>
          <cx:pt idx="51488">5600</cx:pt>
          <cx:pt idx="51489">2400</cx:pt>
          <cx:pt idx="51490">2000</cx:pt>
          <cx:pt idx="51491">1600</cx:pt>
          <cx:pt idx="51492">1400</cx:pt>
          <cx:pt idx="51493">1600</cx:pt>
          <cx:pt idx="51494">1400</cx:pt>
          <cx:pt idx="51495">0</cx:pt>
          <cx:pt idx="51496">900</cx:pt>
          <cx:pt idx="51497">22200</cx:pt>
          <cx:pt idx="51498">1200</cx:pt>
          <cx:pt idx="51499">6800</cx:pt>
          <cx:pt idx="51500">4100</cx:pt>
          <cx:pt idx="51501">4000</cx:pt>
          <cx:pt idx="51502">4300</cx:pt>
          <cx:pt idx="51503">4700</cx:pt>
          <cx:pt idx="51504">4400</cx:pt>
          <cx:pt idx="51505">4000</cx:pt>
          <cx:pt idx="51506">3400</cx:pt>
          <cx:pt idx="51507">3200</cx:pt>
          <cx:pt idx="51508">4400</cx:pt>
          <cx:pt idx="51509">3000</cx:pt>
          <cx:pt idx="51510">3100</cx:pt>
          <cx:pt idx="51511">3000</cx:pt>
          <cx:pt idx="51512">5300</cx:pt>
          <cx:pt idx="51513">2500</cx:pt>
          <cx:pt idx="51514">1400</cx:pt>
          <cx:pt idx="51515">1700</cx:pt>
          <cx:pt idx="51516">2100</cx:pt>
          <cx:pt idx="51517">1600</cx:pt>
          <cx:pt idx="51518">2100</cx:pt>
          <cx:pt idx="51519">1700</cx:pt>
          <cx:pt idx="51520">1200</cx:pt>
          <cx:pt idx="51521">2300</cx:pt>
          <cx:pt idx="51522">2000</cx:pt>
          <cx:pt idx="51523">1600</cx:pt>
          <cx:pt idx="51524">1500</cx:pt>
          <cx:pt idx="51525">4200</cx:pt>
          <cx:pt idx="51526">4500</cx:pt>
          <cx:pt idx="51527">3600</cx:pt>
          <cx:pt idx="51528">3000</cx:pt>
          <cx:pt idx="51529">2300</cx:pt>
          <cx:pt idx="51530">2700</cx:pt>
          <cx:pt idx="51531">1700</cx:pt>
          <cx:pt idx="51532">2300</cx:pt>
          <cx:pt idx="51533">2200</cx:pt>
          <cx:pt idx="51534">3300</cx:pt>
          <cx:pt idx="51535">3600</cx:pt>
          <cx:pt idx="51536">2800</cx:pt>
          <cx:pt idx="51537">5700</cx:pt>
          <cx:pt idx="51538">7700</cx:pt>
          <cx:pt idx="51539">9200</cx:pt>
          <cx:pt idx="51540">10800</cx:pt>
          <cx:pt idx="51541">6500</cx:pt>
          <cx:pt idx="51542">5200</cx:pt>
          <cx:pt idx="51543">5700</cx:pt>
          <cx:pt idx="51544">2900</cx:pt>
          <cx:pt idx="51545">8000</cx:pt>
          <cx:pt idx="51546">6300</cx:pt>
          <cx:pt idx="51547">5700</cx:pt>
          <cx:pt idx="51548">5100</cx:pt>
          <cx:pt idx="51549">3700</cx:pt>
          <cx:pt idx="51550">6300</cx:pt>
          <cx:pt idx="51551">5500</cx:pt>
          <cx:pt idx="51552">5600</cx:pt>
          <cx:pt idx="51553">5400</cx:pt>
          <cx:pt idx="51554">4300</cx:pt>
          <cx:pt idx="51555">4700</cx:pt>
          <cx:pt idx="51556">6200</cx:pt>
          <cx:pt idx="51557">4300</cx:pt>
          <cx:pt idx="51558">5800</cx:pt>
          <cx:pt idx="51559">5700</cx:pt>
          <cx:pt idx="51560">6800</cx:pt>
          <cx:pt idx="51561">1700</cx:pt>
          <cx:pt idx="51562">2400</cx:pt>
          <cx:pt idx="51563">1100</cx:pt>
          <cx:pt idx="51564">1300</cx:pt>
          <cx:pt idx="51565">1500</cx:pt>
          <cx:pt idx="51566">1300</cx:pt>
          <cx:pt idx="51567">1500</cx:pt>
          <cx:pt idx="51568">1300</cx:pt>
          <cx:pt idx="51569">1900</cx:pt>
          <cx:pt idx="51570">1500</cx:pt>
          <cx:pt idx="51571">1100</cx:pt>
          <cx:pt idx="51572">1200</cx:pt>
          <cx:pt idx="51573">5400</cx:pt>
          <cx:pt idx="51574">400</cx:pt>
          <cx:pt idx="51575">0</cx:pt>
          <cx:pt idx="51576">0</cx:pt>
          <cx:pt idx="51577">0</cx:pt>
          <cx:pt idx="51578">1000</cx:pt>
          <cx:pt idx="51579">4600</cx:pt>
          <cx:pt idx="51580">8800</cx:pt>
          <cx:pt idx="51581">7200</cx:pt>
          <cx:pt idx="51582">6500</cx:pt>
          <cx:pt idx="51583">6600</cx:pt>
          <cx:pt idx="51584">5800</cx:pt>
          <cx:pt idx="51585">3800</cx:pt>
          <cx:pt idx="51586">3100</cx:pt>
          <cx:pt idx="51587">1300</cx:pt>
          <cx:pt idx="51588">1700</cx:pt>
          <cx:pt idx="51589">4200</cx:pt>
          <cx:pt idx="51590">4100</cx:pt>
          <cx:pt idx="51591">3900</cx:pt>
          <cx:pt idx="51592">3400</cx:pt>
          <cx:pt idx="51593">3300</cx:pt>
          <cx:pt idx="51594">4500</cx:pt>
          <cx:pt idx="51595">3700</cx:pt>
          <cx:pt idx="51596">3900</cx:pt>
          <cx:pt idx="51597">7300</cx:pt>
          <cx:pt idx="51598">11300</cx:pt>
          <cx:pt idx="51599">8100</cx:pt>
          <cx:pt idx="51600">6900</cx:pt>
          <cx:pt idx="51601">8500</cx:pt>
          <cx:pt idx="51602">6300</cx:pt>
          <cx:pt idx="51603">9000</cx:pt>
          <cx:pt idx="51604">6300</cx:pt>
          <cx:pt idx="51605">7200</cx:pt>
          <cx:pt idx="51606">8200</cx:pt>
          <cx:pt idx="51607">7900</cx:pt>
          <cx:pt idx="51608">7500</cx:pt>
          <cx:pt idx="51609">1800</cx:pt>
          <cx:pt idx="51610">2200</cx:pt>
          <cx:pt idx="51611">2000</cx:pt>
          <cx:pt idx="51612">3200</cx:pt>
          <cx:pt idx="51613">700</cx:pt>
          <cx:pt idx="51614">1600</cx:pt>
          <cx:pt idx="51615">2200</cx:pt>
          <cx:pt idx="51616">1500</cx:pt>
          <cx:pt idx="51617">2200</cx:pt>
          <cx:pt idx="51618">2300</cx:pt>
          <cx:pt idx="51619">1700</cx:pt>
          <cx:pt idx="51620">2400</cx:pt>
          <cx:pt idx="51621">22100</cx:pt>
          <cx:pt idx="51622">7400</cx:pt>
          <cx:pt idx="51623">5700</cx:pt>
          <cx:pt idx="51624">5300</cx:pt>
          <cx:pt idx="51625">7500</cx:pt>
          <cx:pt idx="51626">4900</cx:pt>
          <cx:pt idx="51627">7400</cx:pt>
          <cx:pt idx="51628">5100</cx:pt>
          <cx:pt idx="51629">5600</cx:pt>
          <cx:pt idx="51630">6200</cx:pt>
          <cx:pt idx="51631">5800</cx:pt>
          <cx:pt idx="51632">5800</cx:pt>
          <cx:pt idx="51633">1900</cx:pt>
          <cx:pt idx="51634">2300</cx:pt>
          <cx:pt idx="51635">2000</cx:pt>
          <cx:pt idx="51636">2100</cx:pt>
          <cx:pt idx="51637">1900</cx:pt>
          <cx:pt idx="51638">2300</cx:pt>
          <cx:pt idx="51639">2700</cx:pt>
          <cx:pt idx="51640">1800</cx:pt>
          <cx:pt idx="51641">1600</cx:pt>
          <cx:pt idx="51642">1800</cx:pt>
          <cx:pt idx="51643">2100</cx:pt>
          <cx:pt idx="51644">2000</cx:pt>
          <cx:pt idx="51645">4500</cx:pt>
          <cx:pt idx="51646">5000</cx:pt>
          <cx:pt idx="51647">7400</cx:pt>
          <cx:pt idx="51648">6800</cx:pt>
          <cx:pt idx="51649">3000</cx:pt>
          <cx:pt idx="51650">3700</cx:pt>
          <cx:pt idx="51651">3000</cx:pt>
          <cx:pt idx="51652">4800</cx:pt>
          <cx:pt idx="51653">2900</cx:pt>
          <cx:pt idx="51654">3400</cx:pt>
          <cx:pt idx="51655">2900</cx:pt>
          <cx:pt idx="51656">3100</cx:pt>
          <cx:pt idx="51657">4200</cx:pt>
          <cx:pt idx="51658">10500</cx:pt>
          <cx:pt idx="51659">5200</cx:pt>
          <cx:pt idx="51660">7000</cx:pt>
          <cx:pt idx="51661">7500</cx:pt>
          <cx:pt idx="51662">4300</cx:pt>
          <cx:pt idx="51663">3900</cx:pt>
          <cx:pt idx="51664">3500</cx:pt>
          <cx:pt idx="51665">3500</cx:pt>
          <cx:pt idx="51666">4300</cx:pt>
          <cx:pt idx="51667">3600</cx:pt>
          <cx:pt idx="51668">8400</cx:pt>
          <cx:pt idx="51669">2200</cx:pt>
          <cx:pt idx="51670">900</cx:pt>
          <cx:pt idx="51671">2200</cx:pt>
          <cx:pt idx="51672">2700</cx:pt>
          <cx:pt idx="51673">1200</cx:pt>
          <cx:pt idx="51674">0</cx:pt>
          <cx:pt idx="51675">200</cx:pt>
          <cx:pt idx="51676">0</cx:pt>
          <cx:pt idx="51677">0</cx:pt>
          <cx:pt idx="51678">0</cx:pt>
          <cx:pt idx="51679">200</cx:pt>
          <cx:pt idx="51680">200</cx:pt>
          <cx:pt idx="51681">5300</cx:pt>
          <cx:pt idx="51682">6400</cx:pt>
          <cx:pt idx="51683">5500</cx:pt>
          <cx:pt idx="51684">6900</cx:pt>
          <cx:pt idx="51685">6400</cx:pt>
          <cx:pt idx="51686">5500</cx:pt>
          <cx:pt idx="51687">6400</cx:pt>
          <cx:pt idx="51688">5900</cx:pt>
          <cx:pt idx="51689">5700</cx:pt>
          <cx:pt idx="51690">5500</cx:pt>
          <cx:pt idx="51691">5800</cx:pt>
          <cx:pt idx="51692">6200</cx:pt>
          <cx:pt idx="51693">4100</cx:pt>
          <cx:pt idx="51694">4900</cx:pt>
          <cx:pt idx="51695">4000</cx:pt>
          <cx:pt idx="51696">3800</cx:pt>
          <cx:pt idx="51697">3300</cx:pt>
          <cx:pt idx="51698">3100</cx:pt>
          <cx:pt idx="51699">3600</cx:pt>
          <cx:pt idx="51700">3100</cx:pt>
          <cx:pt idx="51701">3400</cx:pt>
          <cx:pt idx="51702">4000</cx:pt>
          <cx:pt idx="51703">3200</cx:pt>
          <cx:pt idx="51704">3700</cx:pt>
          <cx:pt idx="51705">1500</cx:pt>
          <cx:pt idx="51706">2100</cx:pt>
          <cx:pt idx="51707">2800</cx:pt>
          <cx:pt idx="51708">2700</cx:pt>
          <cx:pt idx="51709">1000</cx:pt>
          <cx:pt idx="51710">800</cx:pt>
          <cx:pt idx="51711">1300</cx:pt>
          <cx:pt idx="51712">900</cx:pt>
          <cx:pt idx="51713">1700</cx:pt>
          <cx:pt idx="51714">900</cx:pt>
          <cx:pt idx="51715">800</cx:pt>
          <cx:pt idx="51716">900</cx:pt>
          <cx:pt idx="51717">1500</cx:pt>
          <cx:pt idx="51718">1700</cx:pt>
          <cx:pt idx="51719">1500</cx:pt>
          <cx:pt idx="51720">1500</cx:pt>
          <cx:pt idx="51721">1700</cx:pt>
          <cx:pt idx="51722">2600</cx:pt>
          <cx:pt idx="51723">1800</cx:pt>
          <cx:pt idx="51724">1300</cx:pt>
          <cx:pt idx="51725">1800</cx:pt>
          <cx:pt idx="51726">1500</cx:pt>
          <cx:pt idx="51727">1300</cx:pt>
          <cx:pt idx="51728">1400</cx:pt>
          <cx:pt idx="51729">2400</cx:pt>
          <cx:pt idx="51730">5700</cx:pt>
          <cx:pt idx="51731">3700</cx:pt>
          <cx:pt idx="51732">5900</cx:pt>
          <cx:pt idx="51733">5700</cx:pt>
          <cx:pt idx="51734">8900</cx:pt>
          <cx:pt idx="51735">7200</cx:pt>
          <cx:pt idx="51736">7600</cx:pt>
          <cx:pt idx="51737">7500</cx:pt>
          <cx:pt idx="51738">6300</cx:pt>
          <cx:pt idx="51739">4600</cx:pt>
          <cx:pt idx="51740">7800</cx:pt>
          <cx:pt idx="51741">5100</cx:pt>
          <cx:pt idx="51742">7600</cx:pt>
          <cx:pt idx="51743">5100</cx:pt>
          <cx:pt idx="51744">4900</cx:pt>
          <cx:pt idx="51745">5700</cx:pt>
          <cx:pt idx="51746">5700</cx:pt>
          <cx:pt idx="51747">5400</cx:pt>
          <cx:pt idx="51748">7400</cx:pt>
          <cx:pt idx="51749">6000</cx:pt>
          <cx:pt idx="51750">5200</cx:pt>
          <cx:pt idx="51751">5600</cx:pt>
          <cx:pt idx="51752">4800</cx:pt>
          <cx:pt idx="51753">3900</cx:pt>
          <cx:pt idx="51754">7700</cx:pt>
          <cx:pt idx="51755">600</cx:pt>
          <cx:pt idx="51756">3700</cx:pt>
          <cx:pt idx="51757">4200</cx:pt>
          <cx:pt idx="51758">3600</cx:pt>
          <cx:pt idx="51759">3400</cx:pt>
          <cx:pt idx="51760">4000</cx:pt>
          <cx:pt idx="51761">4100</cx:pt>
          <cx:pt idx="51762">4000</cx:pt>
          <cx:pt idx="51763">4100</cx:pt>
          <cx:pt idx="51764">3800</cx:pt>
          <cx:pt idx="51765">7000</cx:pt>
          <cx:pt idx="51766">2800</cx:pt>
          <cx:pt idx="51767">2900</cx:pt>
          <cx:pt idx="51768">500</cx:pt>
          <cx:pt idx="51769">0</cx:pt>
          <cx:pt idx="51770">0</cx:pt>
          <cx:pt idx="51771">100</cx:pt>
          <cx:pt idx="51772">0</cx:pt>
          <cx:pt idx="51773">0</cx:pt>
          <cx:pt idx="51774">0</cx:pt>
          <cx:pt idx="51775">0</cx:pt>
          <cx:pt idx="51776">5000</cx:pt>
          <cx:pt idx="51777">3000</cx:pt>
          <cx:pt idx="51778">3300</cx:pt>
          <cx:pt idx="51779">4800</cx:pt>
          <cx:pt idx="51780">500</cx:pt>
          <cx:pt idx="51781">1200</cx:pt>
          <cx:pt idx="51782">1400</cx:pt>
          <cx:pt idx="51783">100</cx:pt>
          <cx:pt idx="51784">700</cx:pt>
          <cx:pt idx="51785">200</cx:pt>
          <cx:pt idx="51786">100</cx:pt>
          <cx:pt idx="51787">0</cx:pt>
          <cx:pt idx="51788">200</cx:pt>
          <cx:pt idx="51789">8700</cx:pt>
          <cx:pt idx="51790">12200</cx:pt>
          <cx:pt idx="51791">8900</cx:pt>
          <cx:pt idx="51792">10500</cx:pt>
          <cx:pt idx="51793">8600</cx:pt>
          <cx:pt idx="51794">9300</cx:pt>
          <cx:pt idx="51795">7200</cx:pt>
          <cx:pt idx="51796">10300</cx:pt>
          <cx:pt idx="51797">8000</cx:pt>
          <cx:pt idx="51798">13400</cx:pt>
          <cx:pt idx="51799">7200</cx:pt>
          <cx:pt idx="51800">7100</cx:pt>
          <cx:pt idx="51801">5300</cx:pt>
          <cx:pt idx="51802">5500</cx:pt>
          <cx:pt idx="51803">3900</cx:pt>
          <cx:pt idx="51804">4200</cx:pt>
          <cx:pt idx="51805">3700</cx:pt>
          <cx:pt idx="51806">5500</cx:pt>
          <cx:pt idx="51807">5200</cx:pt>
          <cx:pt idx="51808">6800</cx:pt>
          <cx:pt idx="51809">6500</cx:pt>
          <cx:pt idx="51810">4700</cx:pt>
          <cx:pt idx="51811">4600</cx:pt>
          <cx:pt idx="51812">5000</cx:pt>
          <cx:pt idx="51813">5800</cx:pt>
          <cx:pt idx="51814">5500</cx:pt>
          <cx:pt idx="51815">3800</cx:pt>
          <cx:pt idx="51816">5800</cx:pt>
          <cx:pt idx="51817">5500</cx:pt>
          <cx:pt idx="51818">4800</cx:pt>
          <cx:pt idx="51819">4400</cx:pt>
          <cx:pt idx="51820">3600</cx:pt>
          <cx:pt idx="51821">4400</cx:pt>
          <cx:pt idx="51822">6600</cx:pt>
          <cx:pt idx="51823">4800</cx:pt>
          <cx:pt idx="51824">5800</cx:pt>
          <cx:pt idx="51825">5800</cx:pt>
          <cx:pt idx="51826">9300</cx:pt>
          <cx:pt idx="51827">4000</cx:pt>
          <cx:pt idx="51828">7600</cx:pt>
          <cx:pt idx="51829">7200</cx:pt>
          <cx:pt idx="51830">7700</cx:pt>
          <cx:pt idx="51831">5700</cx:pt>
          <cx:pt idx="51832">8200</cx:pt>
          <cx:pt idx="51833">7000</cx:pt>
          <cx:pt idx="51834">6400</cx:pt>
          <cx:pt idx="51835">5700</cx:pt>
          <cx:pt idx="51836">6300</cx:pt>
          <cx:pt idx="51837">15600</cx:pt>
          <cx:pt idx="51838">7800</cx:pt>
          <cx:pt idx="51839">6700</cx:pt>
          <cx:pt idx="51840">10600</cx:pt>
          <cx:pt idx="51841">7700</cx:pt>
          <cx:pt idx="51842">7200</cx:pt>
          <cx:pt idx="51843">6300</cx:pt>
          <cx:pt idx="51844">8400</cx:pt>
          <cx:pt idx="51845">6000</cx:pt>
          <cx:pt idx="51846">6400</cx:pt>
          <cx:pt idx="51847">6200</cx:pt>
          <cx:pt idx="51848">6700</cx:pt>
          <cx:pt idx="51849">2900</cx:pt>
          <cx:pt idx="51850">4400</cx:pt>
          <cx:pt idx="51851">3900</cx:pt>
          <cx:pt idx="51852">3900</cx:pt>
          <cx:pt idx="51853">3900</cx:pt>
          <cx:pt idx="51854">3300</cx:pt>
          <cx:pt idx="51855">3200</cx:pt>
          <cx:pt idx="51856">3700</cx:pt>
          <cx:pt idx="51857">2900</cx:pt>
          <cx:pt idx="51858">3500</cx:pt>
          <cx:pt idx="51859">2300</cx:pt>
          <cx:pt idx="51860">2200</cx:pt>
          <cx:pt idx="51861">3600</cx:pt>
          <cx:pt idx="51862">10000</cx:pt>
          <cx:pt idx="51863">5400</cx:pt>
          <cx:pt idx="51864">7100</cx:pt>
          <cx:pt idx="51865">8600</cx:pt>
          <cx:pt idx="51866">4900</cx:pt>
          <cx:pt idx="51867">3200</cx:pt>
          <cx:pt idx="51868">4600</cx:pt>
          <cx:pt idx="51869">5400</cx:pt>
          <cx:pt idx="51870">4900</cx:pt>
          <cx:pt idx="51871">4900</cx:pt>
          <cx:pt idx="51872">3900</cx:pt>
          <cx:pt idx="51873">7800</cx:pt>
          <cx:pt idx="51874">17800</cx:pt>
          <cx:pt idx="51875">9200</cx:pt>
          <cx:pt idx="51876">12300</cx:pt>
          <cx:pt idx="51877">12300</cx:pt>
          <cx:pt idx="51878">9000</cx:pt>
          <cx:pt idx="51879">8300</cx:pt>
          <cx:pt idx="51880">9600</cx:pt>
          <cx:pt idx="51881">9400</cx:pt>
          <cx:pt idx="51882">7300</cx:pt>
          <cx:pt idx="51883">6600</cx:pt>
          <cx:pt idx="51884">7400</cx:pt>
          <cx:pt idx="51885">5400</cx:pt>
          <cx:pt idx="51886">5800</cx:pt>
          <cx:pt idx="51887">4500</cx:pt>
          <cx:pt idx="51888">4900</cx:pt>
          <cx:pt idx="51889">4100</cx:pt>
          <cx:pt idx="51890">3200</cx:pt>
          <cx:pt idx="51891">3500</cx:pt>
          <cx:pt idx="51892">4200</cx:pt>
          <cx:pt idx="51893">3400</cx:pt>
          <cx:pt idx="51894">4000</cx:pt>
          <cx:pt idx="51895">3400</cx:pt>
          <cx:pt idx="51896">4000</cx:pt>
          <cx:pt idx="51897">7800</cx:pt>
          <cx:pt idx="51898">8000</cx:pt>
          <cx:pt idx="51899">5700</cx:pt>
          <cx:pt idx="51900">7600</cx:pt>
          <cx:pt idx="51901">5600</cx:pt>
          <cx:pt idx="51902">5400</cx:pt>
          <cx:pt idx="51903">7400</cx:pt>
          <cx:pt idx="51904">6600</cx:pt>
          <cx:pt idx="51905">6400</cx:pt>
          <cx:pt idx="51906">7400</cx:pt>
          <cx:pt idx="51907">6400</cx:pt>
          <cx:pt idx="51908">6200</cx:pt>
          <cx:pt idx="51909">3100</cx:pt>
          <cx:pt idx="51910">5400</cx:pt>
          <cx:pt idx="51911">5200</cx:pt>
          <cx:pt idx="51912">4300</cx:pt>
          <cx:pt idx="51913">4200</cx:pt>
          <cx:pt idx="51914">2900</cx:pt>
          <cx:pt idx="51915">3500</cx:pt>
          <cx:pt idx="51916">2400</cx:pt>
          <cx:pt idx="51917">3400</cx:pt>
          <cx:pt idx="51918">3100</cx:pt>
          <cx:pt idx="51919">2500</cx:pt>
          <cx:pt idx="51920">3200</cx:pt>
          <cx:pt idx="51921">3500</cx:pt>
          <cx:pt idx="51922">2100</cx:pt>
          <cx:pt idx="51923">3400</cx:pt>
          <cx:pt idx="51924">2800</cx:pt>
          <cx:pt idx="51925">3400</cx:pt>
          <cx:pt idx="51926">3100</cx:pt>
          <cx:pt idx="51927">3700</cx:pt>
          <cx:pt idx="51928">3500</cx:pt>
          <cx:pt idx="51929">4800</cx:pt>
          <cx:pt idx="51930">3100</cx:pt>
          <cx:pt idx="51931">2800</cx:pt>
          <cx:pt idx="51932">2400</cx:pt>
          <cx:pt idx="51933">2400</cx:pt>
          <cx:pt idx="51934">3000</cx:pt>
          <cx:pt idx="51935">2800</cx:pt>
          <cx:pt idx="51936">2600</cx:pt>
          <cx:pt idx="51937">3100</cx:pt>
          <cx:pt idx="51938">2400</cx:pt>
          <cx:pt idx="51939">2800</cx:pt>
          <cx:pt idx="51940">2500</cx:pt>
          <cx:pt idx="51941">3000</cx:pt>
          <cx:pt idx="51942">3000</cx:pt>
          <cx:pt idx="51943">3000</cx:pt>
          <cx:pt idx="51944">3700</cx:pt>
          <cx:pt idx="51945">4300</cx:pt>
          <cx:pt idx="51946">4500</cx:pt>
          <cx:pt idx="51947">3300</cx:pt>
          <cx:pt idx="51948">4100</cx:pt>
          <cx:pt idx="51949">4700</cx:pt>
          <cx:pt idx="51950">4500</cx:pt>
          <cx:pt idx="51951">4200</cx:pt>
          <cx:pt idx="51952">3600</cx:pt>
          <cx:pt idx="51953">5400</cx:pt>
          <cx:pt idx="51954">5200</cx:pt>
          <cx:pt idx="51955">5100</cx:pt>
          <cx:pt idx="51956">4600</cx:pt>
          <cx:pt idx="51957">1300</cx:pt>
          <cx:pt idx="51958">1600</cx:pt>
          <cx:pt idx="51959">1400</cx:pt>
          <cx:pt idx="51960">1600</cx:pt>
          <cx:pt idx="51961">1700</cx:pt>
          <cx:pt idx="51962">1600</cx:pt>
          <cx:pt idx="51963">2300</cx:pt>
          <cx:pt idx="51964">1300</cx:pt>
          <cx:pt idx="51965">1900</cx:pt>
          <cx:pt idx="51966">1900</cx:pt>
          <cx:pt idx="51967">1800</cx:pt>
          <cx:pt idx="51968">1500</cx:pt>
          <cx:pt idx="51969">1200</cx:pt>
          <cx:pt idx="51970">700</cx:pt>
          <cx:pt idx="51971">1700</cx:pt>
          <cx:pt idx="51972">1200</cx:pt>
          <cx:pt idx="51973">1600</cx:pt>
          <cx:pt idx="51974">1100</cx:pt>
          <cx:pt idx="51975">1600</cx:pt>
          <cx:pt idx="51976">1500</cx:pt>
          <cx:pt idx="51977">1300</cx:pt>
          <cx:pt idx="51978">1300</cx:pt>
          <cx:pt idx="51979">1300</cx:pt>
          <cx:pt idx="51980">1000</cx:pt>
          <cx:pt idx="51981">2000</cx:pt>
          <cx:pt idx="51982">1900</cx:pt>
          <cx:pt idx="51983">2000</cx:pt>
          <cx:pt idx="51984">1900</cx:pt>
          <cx:pt idx="51985">1600</cx:pt>
          <cx:pt idx="51986">2300</cx:pt>
          <cx:pt idx="51987">1500</cx:pt>
          <cx:pt idx="51988">3100</cx:pt>
          <cx:pt idx="51989">2700</cx:pt>
          <cx:pt idx="51990">2800</cx:pt>
          <cx:pt idx="51991">2600</cx:pt>
          <cx:pt idx="51992">2200</cx:pt>
          <cx:pt idx="51993">1100</cx:pt>
          <cx:pt idx="51994">1400</cx:pt>
          <cx:pt idx="51995">1500</cx:pt>
          <cx:pt idx="51996">1700</cx:pt>
          <cx:pt idx="51997">1400</cx:pt>
          <cx:pt idx="51998">1300</cx:pt>
          <cx:pt idx="51999">1600</cx:pt>
          <cx:pt idx="52000">1100</cx:pt>
          <cx:pt idx="52001">1200</cx:pt>
          <cx:pt idx="52002">1200</cx:pt>
          <cx:pt idx="52003">1200</cx:pt>
          <cx:pt idx="52004">1300</cx:pt>
          <cx:pt idx="52005">1900</cx:pt>
          <cx:pt idx="52006">2000</cx:pt>
          <cx:pt idx="52007">1300</cx:pt>
          <cx:pt idx="52008">1700</cx:pt>
          <cx:pt idx="52009">1100</cx:pt>
          <cx:pt idx="52010">1900</cx:pt>
          <cx:pt idx="52011">300</cx:pt>
          <cx:pt idx="52012">1000</cx:pt>
          <cx:pt idx="52013">2900</cx:pt>
          <cx:pt idx="52014">2800</cx:pt>
          <cx:pt idx="52015">2700</cx:pt>
          <cx:pt idx="52016">2200</cx:pt>
          <cx:pt idx="52017">2400</cx:pt>
          <cx:pt idx="52018">2100</cx:pt>
          <cx:pt idx="52019">1900</cx:pt>
          <cx:pt idx="52020">1500</cx:pt>
          <cx:pt idx="52021">1500</cx:pt>
          <cx:pt idx="52022">1400</cx:pt>
          <cx:pt idx="52023">1500</cx:pt>
          <cx:pt idx="52024">1600</cx:pt>
          <cx:pt idx="52025">1800</cx:pt>
          <cx:pt idx="52026">2000</cx:pt>
          <cx:pt idx="52027">1800</cx:pt>
          <cx:pt idx="52028">2800</cx:pt>
          <cx:pt idx="52029">2800</cx:pt>
          <cx:pt idx="52030">2900</cx:pt>
          <cx:pt idx="52031">3000</cx:pt>
          <cx:pt idx="52032">3700</cx:pt>
          <cx:pt idx="52033">2800</cx:pt>
          <cx:pt idx="52034">3000</cx:pt>
          <cx:pt idx="52035">3800</cx:pt>
          <cx:pt idx="52036">4000</cx:pt>
          <cx:pt idx="52037">2800</cx:pt>
          <cx:pt idx="52038">2500</cx:pt>
          <cx:pt idx="52039">2500</cx:pt>
          <cx:pt idx="52040">3100</cx:pt>
          <cx:pt idx="52041">100</cx:pt>
          <cx:pt idx="52042">2500</cx:pt>
          <cx:pt idx="52043">2000</cx:pt>
          <cx:pt idx="52044">2700</cx:pt>
          <cx:pt idx="52045">2100</cx:pt>
          <cx:pt idx="52046">2100</cx:pt>
          <cx:pt idx="52047">2600</cx:pt>
          <cx:pt idx="52048">4100</cx:pt>
          <cx:pt idx="52049">300</cx:pt>
          <cx:pt idx="52050">2600</cx:pt>
          <cx:pt idx="52051">2300</cx:pt>
          <cx:pt idx="52052">2300</cx:pt>
          <cx:pt idx="52053">5200</cx:pt>
          <cx:pt idx="52054">8800</cx:pt>
          <cx:pt idx="52055">6400</cx:pt>
          <cx:pt idx="52056">5300</cx:pt>
          <cx:pt idx="52057">4500</cx:pt>
          <cx:pt idx="52058">5500</cx:pt>
          <cx:pt idx="52059">4400</cx:pt>
          <cx:pt idx="52060">5200</cx:pt>
          <cx:pt idx="52061">4200</cx:pt>
          <cx:pt idx="52062">5400</cx:pt>
          <cx:pt idx="52063">4400</cx:pt>
          <cx:pt idx="52064">5200</cx:pt>
          <cx:pt idx="52065">3700</cx:pt>
          <cx:pt idx="52066">4200</cx:pt>
          <cx:pt idx="52067">1800</cx:pt>
          <cx:pt idx="52068">1300</cx:pt>
          <cx:pt idx="52069">6100</cx:pt>
          <cx:pt idx="52070">5400</cx:pt>
          <cx:pt idx="52071">5600</cx:pt>
          <cx:pt idx="52072">3700</cx:pt>
          <cx:pt idx="52073">5200</cx:pt>
          <cx:pt idx="52074">4200</cx:pt>
          <cx:pt idx="52075">4200</cx:pt>
          <cx:pt idx="52076">4600</cx:pt>
          <cx:pt idx="52077">7700</cx:pt>
          <cx:pt idx="52078">5100</cx:pt>
          <cx:pt idx="52079">6900</cx:pt>
          <cx:pt idx="52080">6000</cx:pt>
          <cx:pt idx="52081">6300</cx:pt>
          <cx:pt idx="52082">5400</cx:pt>
          <cx:pt idx="52083">7100</cx:pt>
          <cx:pt idx="52084">9300</cx:pt>
          <cx:pt idx="52085">10600</cx:pt>
          <cx:pt idx="52086">5600</cx:pt>
          <cx:pt idx="52087">5100</cx:pt>
          <cx:pt idx="52088">2900</cx:pt>
          <cx:pt idx="52089">3300</cx:pt>
          <cx:pt idx="52090">2800</cx:pt>
          <cx:pt idx="52091">3400</cx:pt>
          <cx:pt idx="52092">3500</cx:pt>
          <cx:pt idx="52093">4400</cx:pt>
          <cx:pt idx="52094">4300</cx:pt>
          <cx:pt idx="52095">4900</cx:pt>
          <cx:pt idx="52096">5000</cx:pt>
          <cx:pt idx="52097">4100</cx:pt>
          <cx:pt idx="52098">4600</cx:pt>
          <cx:pt idx="52099">3200</cx:pt>
          <cx:pt idx="52100">2100</cx:pt>
          <cx:pt idx="52101">2700</cx:pt>
          <cx:pt idx="52102">2400</cx:pt>
          <cx:pt idx="52103">3800</cx:pt>
          <cx:pt idx="52104">3300</cx:pt>
          <cx:pt idx="52105">3000</cx:pt>
          <cx:pt idx="52106">1300</cx:pt>
          <cx:pt idx="52107">2900</cx:pt>
          <cx:pt idx="52108">3800</cx:pt>
          <cx:pt idx="52109">2200</cx:pt>
          <cx:pt idx="52110">1900</cx:pt>
          <cx:pt idx="52111">1800</cx:pt>
          <cx:pt idx="52112">2600</cx:pt>
          <cx:pt idx="52113">1700</cx:pt>
          <cx:pt idx="52114">900</cx:pt>
          <cx:pt idx="52115">1200</cx:pt>
          <cx:pt idx="52116">3000</cx:pt>
          <cx:pt idx="52117">2800</cx:pt>
          <cx:pt idx="52118">2600</cx:pt>
          <cx:pt idx="52119">2400</cx:pt>
          <cx:pt idx="52120">5500</cx:pt>
          <cx:pt idx="52121">4600</cx:pt>
          <cx:pt idx="52122">1200</cx:pt>
          <cx:pt idx="52123">1900</cx:pt>
          <cx:pt idx="52124">600</cx:pt>
          <cx:pt idx="52125">0</cx:pt>
          <cx:pt idx="52126">2500</cx:pt>
          <cx:pt idx="52127">4700</cx:pt>
          <cx:pt idx="52128">2600</cx:pt>
          <cx:pt idx="52129">3300</cx:pt>
          <cx:pt idx="52130">4000</cx:pt>
          <cx:pt idx="52131">3200</cx:pt>
          <cx:pt idx="52132">3300</cx:pt>
          <cx:pt idx="52133">1300</cx:pt>
          <cx:pt idx="52134">1300</cx:pt>
          <cx:pt idx="52135">1400</cx:pt>
          <cx:pt idx="52136">1100</cx:pt>
          <cx:pt idx="52137">900</cx:pt>
          <cx:pt idx="52138">0</cx:pt>
          <cx:pt idx="52139">4700</cx:pt>
          <cx:pt idx="52140">5200</cx:pt>
          <cx:pt idx="52141">3600</cx:pt>
          <cx:pt idx="52142">3700</cx:pt>
          <cx:pt idx="52143">6100</cx:pt>
          <cx:pt idx="52144">800</cx:pt>
          <cx:pt idx="52145">4700</cx:pt>
          <cx:pt idx="52146">7400</cx:pt>
          <cx:pt idx="52147">2000</cx:pt>
          <cx:pt idx="52148">2500</cx:pt>
          <cx:pt idx="52149">2500</cx:pt>
          <cx:pt idx="52150">1000</cx:pt>
          <cx:pt idx="52151">1100</cx:pt>
          <cx:pt idx="52152">1300</cx:pt>
          <cx:pt idx="52153">1100</cx:pt>
          <cx:pt idx="52154">1000</cx:pt>
          <cx:pt idx="52155">1400</cx:pt>
          <cx:pt idx="52156">1300</cx:pt>
          <cx:pt idx="52157">1700</cx:pt>
          <cx:pt idx="52158">1500</cx:pt>
          <cx:pt idx="52159">1300</cx:pt>
          <cx:pt idx="52160">1300</cx:pt>
          <cx:pt idx="52161">1000</cx:pt>
          <cx:pt idx="52162">1600</cx:pt>
          <cx:pt idx="52163">1900</cx:pt>
          <cx:pt idx="52164">2200</cx:pt>
          <cx:pt idx="52165">1500</cx:pt>
          <cx:pt idx="52166">1500</cx:pt>
          <cx:pt idx="52167">900</cx:pt>
          <cx:pt idx="52168">1600</cx:pt>
          <cx:pt idx="52169">1300</cx:pt>
          <cx:pt idx="52170">1700</cx:pt>
          <cx:pt idx="52171">1300</cx:pt>
          <cx:pt idx="52172">1000</cx:pt>
          <cx:pt idx="52173">900</cx:pt>
          <cx:pt idx="52174">900</cx:pt>
          <cx:pt idx="52175">300</cx:pt>
          <cx:pt idx="52176">1100</cx:pt>
          <cx:pt idx="52177">0</cx:pt>
          <cx:pt idx="52178">1200</cx:pt>
          <cx:pt idx="52179">2200</cx:pt>
          <cx:pt idx="52180">2300</cx:pt>
          <cx:pt idx="52181">2100</cx:pt>
          <cx:pt idx="52182">2000</cx:pt>
          <cx:pt idx="52183">1900</cx:pt>
          <cx:pt idx="52184">1900</cx:pt>
          <cx:pt idx="52185">1300</cx:pt>
          <cx:pt idx="52186">2300</cx:pt>
          <cx:pt idx="52187">1900</cx:pt>
          <cx:pt idx="52188">1700</cx:pt>
          <cx:pt idx="52189">2900</cx:pt>
          <cx:pt idx="52190">3900</cx:pt>
          <cx:pt idx="52191">3600</cx:pt>
          <cx:pt idx="52192">3300</cx:pt>
          <cx:pt idx="52193">4000</cx:pt>
          <cx:pt idx="52194">3100</cx:pt>
          <cx:pt idx="52195">3200</cx:pt>
          <cx:pt idx="52196">3600</cx:pt>
          <cx:pt idx="52197">3100</cx:pt>
          <cx:pt idx="52198">3700</cx:pt>
          <cx:pt idx="52199">4200</cx:pt>
          <cx:pt idx="52200">2500</cx:pt>
          <cx:pt idx="52201">900</cx:pt>
          <cx:pt idx="52202">1000</cx:pt>
          <cx:pt idx="52203">700</cx:pt>
          <cx:pt idx="52204">800</cx:pt>
          <cx:pt idx="52205">1800</cx:pt>
          <cx:pt idx="52206">800</cx:pt>
          <cx:pt idx="52207">1000</cx:pt>
          <cx:pt idx="52208">1800</cx:pt>
          <cx:pt idx="52209">1000</cx:pt>
          <cx:pt idx="52210">7200</cx:pt>
          <cx:pt idx="52211">3100</cx:pt>
          <cx:pt idx="52212">4000</cx:pt>
          <cx:pt idx="52213">4000</cx:pt>
          <cx:pt idx="52214">5100</cx:pt>
          <cx:pt idx="52215">3800</cx:pt>
          <cx:pt idx="52216">3200</cx:pt>
          <cx:pt idx="52217">2500</cx:pt>
          <cx:pt idx="52218">300</cx:pt>
          <cx:pt idx="52219">0</cx:pt>
          <cx:pt idx="52220">100</cx:pt>
          <cx:pt idx="52221">0</cx:pt>
          <cx:pt idx="52222">0</cx:pt>
          <cx:pt idx="52223">1600</cx:pt>
          <cx:pt idx="52224">1000</cx:pt>
          <cx:pt idx="52225">1000</cx:pt>
          <cx:pt idx="52226">1000</cx:pt>
          <cx:pt idx="52227">1300</cx:pt>
          <cx:pt idx="52228">900</cx:pt>
          <cx:pt idx="52229">800</cx:pt>
          <cx:pt idx="52230">1500</cx:pt>
          <cx:pt idx="52231">200</cx:pt>
          <cx:pt idx="52232">900</cx:pt>
          <cx:pt idx="52233">1200</cx:pt>
          <cx:pt idx="52234">800</cx:pt>
          <cx:pt idx="52235">1000</cx:pt>
          <cx:pt idx="52236">1100</cx:pt>
          <cx:pt idx="52237">1200</cx:pt>
          <cx:pt idx="52238">1500</cx:pt>
          <cx:pt idx="52239">2500</cx:pt>
          <cx:pt idx="52240">0</cx:pt>
          <cx:pt idx="52241">900</cx:pt>
          <cx:pt idx="52242">1400</cx:pt>
          <cx:pt idx="52243">1200</cx:pt>
          <cx:pt idx="52244">1000</cx:pt>
          <cx:pt idx="52245">1400</cx:pt>
          <cx:pt idx="52246">1100</cx:pt>
          <cx:pt idx="52247">2000</cx:pt>
          <cx:pt idx="52248">0</cx:pt>
          <cx:pt idx="52249">0</cx:pt>
          <cx:pt idx="52250">0</cx:pt>
          <cx:pt idx="52251">0</cx:pt>
          <cx:pt idx="52252">0</cx:pt>
          <cx:pt idx="52253">0</cx:pt>
          <cx:pt idx="52254">0</cx:pt>
          <cx:pt idx="52255">0</cx:pt>
          <cx:pt idx="52256">0</cx:pt>
          <cx:pt idx="52257">0</cx:pt>
          <cx:pt idx="52258">500</cx:pt>
          <cx:pt idx="52259">400</cx:pt>
          <cx:pt idx="52260">2200</cx:pt>
          <cx:pt idx="52261">5400</cx:pt>
          <cx:pt idx="52262">5200</cx:pt>
          <cx:pt idx="52263">4200</cx:pt>
          <cx:pt idx="52264">4000</cx:pt>
          <cx:pt idx="52265">4300</cx:pt>
          <cx:pt idx="52266">4800</cx:pt>
          <cx:pt idx="52267">6300</cx:pt>
          <cx:pt idx="52268">3900</cx:pt>
          <cx:pt idx="52269">6000</cx:pt>
          <cx:pt idx="52270">6100</cx:pt>
          <cx:pt idx="52271">5500</cx:pt>
          <cx:pt idx="52272">0</cx:pt>
          <cx:pt idx="52273">0</cx:pt>
          <cx:pt idx="52274">0</cx:pt>
          <cx:pt idx="52275">0</cx:pt>
          <cx:pt idx="52276">0</cx:pt>
          <cx:pt idx="52277">0</cx:pt>
          <cx:pt idx="52278">1600</cx:pt>
          <cx:pt idx="52279">3400</cx:pt>
          <cx:pt idx="52280">3300</cx:pt>
          <cx:pt idx="52281">3800</cx:pt>
          <cx:pt idx="52282">2900</cx:pt>
          <cx:pt idx="52283">3800</cx:pt>
          <cx:pt idx="52284">0</cx:pt>
          <cx:pt idx="52285">0</cx:pt>
          <cx:pt idx="52286">0</cx:pt>
          <cx:pt idx="52287">0</cx:pt>
          <cx:pt idx="52288">0</cx:pt>
          <cx:pt idx="52289">0</cx:pt>
          <cx:pt idx="52290">0</cx:pt>
          <cx:pt idx="52291">3600</cx:pt>
          <cx:pt idx="52292">100</cx:pt>
          <cx:pt idx="52293">4500</cx:pt>
          <cx:pt idx="52294">2300</cx:pt>
          <cx:pt idx="52295">2500</cx:pt>
          <cx:pt idx="52296">1800</cx:pt>
          <cx:pt idx="52297">1800</cx:pt>
          <cx:pt idx="52298">700</cx:pt>
          <cx:pt idx="52299">1200</cx:pt>
          <cx:pt idx="52300">600</cx:pt>
          <cx:pt idx="52301">800</cx:pt>
          <cx:pt idx="52302">1100</cx:pt>
          <cx:pt idx="52303">700</cx:pt>
          <cx:pt idx="52304">2500</cx:pt>
          <cx:pt idx="52305">3100</cx:pt>
          <cx:pt idx="52306">2300</cx:pt>
          <cx:pt idx="52307">3300</cx:pt>
          <cx:pt idx="52308">6900</cx:pt>
          <cx:pt idx="52309">6000</cx:pt>
          <cx:pt idx="52310">3900</cx:pt>
          <cx:pt idx="52311">3300</cx:pt>
          <cx:pt idx="52312">3100</cx:pt>
          <cx:pt idx="52313">2600</cx:pt>
          <cx:pt idx="52314">3000</cx:pt>
          <cx:pt idx="52315">3700</cx:pt>
          <cx:pt idx="52316">1900</cx:pt>
          <cx:pt idx="52317">5700</cx:pt>
          <cx:pt idx="52318">4000</cx:pt>
          <cx:pt idx="52319">3100</cx:pt>
          <cx:pt idx="52320">3100</cx:pt>
          <cx:pt idx="52321">3300</cx:pt>
          <cx:pt idx="52322">2800</cx:pt>
          <cx:pt idx="52323">3000</cx:pt>
          <cx:pt idx="52324">3000</cx:pt>
          <cx:pt idx="52325">2700</cx:pt>
          <cx:pt idx="52326">2800</cx:pt>
          <cx:pt idx="52327">3300</cx:pt>
          <cx:pt idx="52328">3500</cx:pt>
          <cx:pt idx="52329">3100</cx:pt>
          <cx:pt idx="52330">2800</cx:pt>
          <cx:pt idx="52331">3600</cx:pt>
          <cx:pt idx="52332">3000</cx:pt>
          <cx:pt idx="52333">3400</cx:pt>
          <cx:pt idx="52334">2900</cx:pt>
          <cx:pt idx="52335">3200</cx:pt>
          <cx:pt idx="52336">2800</cx:pt>
          <cx:pt idx="52337">2900</cx:pt>
          <cx:pt idx="52338">3500</cx:pt>
          <cx:pt idx="52339">3200</cx:pt>
          <cx:pt idx="52340">2800</cx:pt>
          <cx:pt idx="52341">3900</cx:pt>
          <cx:pt idx="52342">3200</cx:pt>
          <cx:pt idx="52343">3200</cx:pt>
          <cx:pt idx="52344">4000</cx:pt>
          <cx:pt idx="52345">3900</cx:pt>
          <cx:pt idx="52346">5700</cx:pt>
          <cx:pt idx="52347">11400</cx:pt>
          <cx:pt idx="52348">4200</cx:pt>
          <cx:pt idx="52349">10500</cx:pt>
          <cx:pt idx="52350">3600</cx:pt>
          <cx:pt idx="52351">7100</cx:pt>
          <cx:pt idx="52352">4400</cx:pt>
          <cx:pt idx="52353">4600</cx:pt>
          <cx:pt idx="52354">4100</cx:pt>
          <cx:pt idx="52355">3200</cx:pt>
          <cx:pt idx="52356">1800</cx:pt>
          <cx:pt idx="52357">1500</cx:pt>
          <cx:pt idx="52358">900</cx:pt>
          <cx:pt idx="52359">2600</cx:pt>
          <cx:pt idx="52360">1600</cx:pt>
          <cx:pt idx="52361">1800</cx:pt>
          <cx:pt idx="52362">2300</cx:pt>
          <cx:pt idx="52363">800</cx:pt>
          <cx:pt idx="52364">1700</cx:pt>
          <cx:pt idx="52365">1800</cx:pt>
          <cx:pt idx="52366">1600</cx:pt>
          <cx:pt idx="52367">1700</cx:pt>
          <cx:pt idx="52368">1800</cx:pt>
          <cx:pt idx="52369">2700</cx:pt>
          <cx:pt idx="52370">2500</cx:pt>
          <cx:pt idx="52371">2900</cx:pt>
          <cx:pt idx="52372">2700</cx:pt>
          <cx:pt idx="52373">1800</cx:pt>
          <cx:pt idx="52374">1900</cx:pt>
          <cx:pt idx="52375">2100</cx:pt>
          <cx:pt idx="52376">1800</cx:pt>
          <cx:pt idx="52377">2400</cx:pt>
          <cx:pt idx="52378">1900</cx:pt>
          <cx:pt idx="52379">2300</cx:pt>
          <cx:pt idx="52380">2100</cx:pt>
          <cx:pt idx="52381">3800</cx:pt>
          <cx:pt idx="52382">3100</cx:pt>
          <cx:pt idx="52383">3700</cx:pt>
          <cx:pt idx="52384">3200</cx:pt>
          <cx:pt idx="52385">2700</cx:pt>
          <cx:pt idx="52386">3300</cx:pt>
          <cx:pt idx="52387">5100</cx:pt>
          <cx:pt idx="52388">4600</cx:pt>
          <cx:pt idx="52389">3100</cx:pt>
          <cx:pt idx="52390">2500</cx:pt>
          <cx:pt idx="52391">3300</cx:pt>
          <cx:pt idx="52392">1400</cx:pt>
          <cx:pt idx="52393">200</cx:pt>
          <cx:pt idx="52394">100</cx:pt>
          <cx:pt idx="52395">600</cx:pt>
          <cx:pt idx="52396">1600</cx:pt>
          <cx:pt idx="52397">1800</cx:pt>
          <cx:pt idx="52398">2000</cx:pt>
          <cx:pt idx="52399">2300</cx:pt>
          <cx:pt idx="52400">4100</cx:pt>
          <cx:pt idx="52401">2400</cx:pt>
          <cx:pt idx="52402">2600</cx:pt>
          <cx:pt idx="52403">2600</cx:pt>
          <cx:pt idx="52404">1100</cx:pt>
          <cx:pt idx="52405">1200</cx:pt>
          <cx:pt idx="52406">1500</cx:pt>
          <cx:pt idx="52407">1400</cx:pt>
          <cx:pt idx="52408">1200</cx:pt>
          <cx:pt idx="52409">1200</cx:pt>
          <cx:pt idx="52410">1200</cx:pt>
          <cx:pt idx="52411">1100</cx:pt>
          <cx:pt idx="52412">1400</cx:pt>
          <cx:pt idx="52413">900</cx:pt>
          <cx:pt idx="52414">1800</cx:pt>
          <cx:pt idx="52415">1500</cx:pt>
          <cx:pt idx="52416">6000</cx:pt>
          <cx:pt idx="52417">7600</cx:pt>
          <cx:pt idx="52418">6000</cx:pt>
          <cx:pt idx="52419">5300</cx:pt>
          <cx:pt idx="52420">6400</cx:pt>
          <cx:pt idx="52421">6600</cx:pt>
          <cx:pt idx="52422">7400</cx:pt>
          <cx:pt idx="52423">7600</cx:pt>
          <cx:pt idx="52424">5700</cx:pt>
          <cx:pt idx="52425">7000</cx:pt>
          <cx:pt idx="52426">6600</cx:pt>
          <cx:pt idx="52427">6300</cx:pt>
          <cx:pt idx="52428">1200</cx:pt>
          <cx:pt idx="52429">1300</cx:pt>
          <cx:pt idx="52430">900</cx:pt>
          <cx:pt idx="52431">1100</cx:pt>
          <cx:pt idx="52432">1100</cx:pt>
          <cx:pt idx="52433">900</cx:pt>
          <cx:pt idx="52434">1000</cx:pt>
          <cx:pt idx="52435">1000</cx:pt>
          <cx:pt idx="52436">1000</cx:pt>
          <cx:pt idx="52437">700</cx:pt>
          <cx:pt idx="52438">900</cx:pt>
          <cx:pt idx="52439">900</cx:pt>
          <cx:pt idx="52440">2700</cx:pt>
          <cx:pt idx="52441">2900</cx:pt>
          <cx:pt idx="52442">1200</cx:pt>
          <cx:pt idx="52443">800</cx:pt>
          <cx:pt idx="52444">1400</cx:pt>
          <cx:pt idx="52445">1800</cx:pt>
          <cx:pt idx="52446">1600</cx:pt>
          <cx:pt idx="52447">1800</cx:pt>
          <cx:pt idx="52448">1900</cx:pt>
          <cx:pt idx="52449">1700</cx:pt>
          <cx:pt idx="52450">1400</cx:pt>
          <cx:pt idx="52451">1800</cx:pt>
          <cx:pt idx="52452">700</cx:pt>
          <cx:pt idx="52453">1000</cx:pt>
          <cx:pt idx="52454">800</cx:pt>
          <cx:pt idx="52455">1000</cx:pt>
          <cx:pt idx="52456">700</cx:pt>
          <cx:pt idx="52457">900</cx:pt>
          <cx:pt idx="52458">600</cx:pt>
          <cx:pt idx="52459">900</cx:pt>
          <cx:pt idx="52460">1300</cx:pt>
          <cx:pt idx="52461">1400</cx:pt>
          <cx:pt idx="52462">1200</cx:pt>
          <cx:pt idx="52463">1700</cx:pt>
          <cx:pt idx="52464">4700</cx:pt>
          <cx:pt idx="52465">6700</cx:pt>
          <cx:pt idx="52466">2400</cx:pt>
          <cx:pt idx="52467">7300</cx:pt>
          <cx:pt idx="52468">4500</cx:pt>
          <cx:pt idx="52469">4300</cx:pt>
          <cx:pt idx="52470">3700</cx:pt>
          <cx:pt idx="52471">4800</cx:pt>
          <cx:pt idx="52472">3500</cx:pt>
          <cx:pt idx="52473">5200</cx:pt>
          <cx:pt idx="52474">4700</cx:pt>
          <cx:pt idx="52475">5100</cx:pt>
          <cx:pt idx="52476">2700</cx:pt>
          <cx:pt idx="52477">2700</cx:pt>
          <cx:pt idx="52478">1800</cx:pt>
          <cx:pt idx="52479">2100</cx:pt>
          <cx:pt idx="52480">2800</cx:pt>
          <cx:pt idx="52481">2500</cx:pt>
          <cx:pt idx="52482">2000</cx:pt>
          <cx:pt idx="52483">1100</cx:pt>
          <cx:pt idx="52484">3700</cx:pt>
          <cx:pt idx="52485">2000</cx:pt>
          <cx:pt idx="52486">2300</cx:pt>
          <cx:pt idx="52487">1900</cx:pt>
          <cx:pt idx="52488">3800</cx:pt>
          <cx:pt idx="52489">3900</cx:pt>
          <cx:pt idx="52490">4400</cx:pt>
          <cx:pt idx="52491">3500</cx:pt>
          <cx:pt idx="52492">1900</cx:pt>
          <cx:pt idx="52493">2000</cx:pt>
          <cx:pt idx="52494">2200</cx:pt>
          <cx:pt idx="52495">2500</cx:pt>
          <cx:pt idx="52496">2100</cx:pt>
          <cx:pt idx="52497">2100</cx:pt>
          <cx:pt idx="52498">2200</cx:pt>
          <cx:pt idx="52499">2100</cx:pt>
          <cx:pt idx="52500">0</cx:pt>
          <cx:pt idx="52501">900</cx:pt>
          <cx:pt idx="52502">0</cx:pt>
          <cx:pt idx="52503">0</cx:pt>
          <cx:pt idx="52504">0</cx:pt>
          <cx:pt idx="52505">0</cx:pt>
          <cx:pt idx="52506">0</cx:pt>
          <cx:pt idx="52507">0</cx:pt>
          <cx:pt idx="52508">0</cx:pt>
          <cx:pt idx="52509">0</cx:pt>
          <cx:pt idx="52510">0</cx:pt>
          <cx:pt idx="52511">1700</cx:pt>
          <cx:pt idx="52512">0</cx:pt>
          <cx:pt idx="52513">0</cx:pt>
          <cx:pt idx="52514">0</cx:pt>
          <cx:pt idx="52515">0</cx:pt>
          <cx:pt idx="52516">0</cx:pt>
          <cx:pt idx="52517">0</cx:pt>
          <cx:pt idx="52518">0</cx:pt>
          <cx:pt idx="52519">0</cx:pt>
          <cx:pt idx="52520">0</cx:pt>
          <cx:pt idx="52521">0</cx:pt>
          <cx:pt idx="52522">0</cx:pt>
          <cx:pt idx="52523">2200</cx:pt>
          <cx:pt idx="52524">4000</cx:pt>
          <cx:pt idx="52525">8500</cx:pt>
          <cx:pt idx="52526">4500</cx:pt>
          <cx:pt idx="52527">7100</cx:pt>
          <cx:pt idx="52528">5600</cx:pt>
          <cx:pt idx="52529">7000</cx:pt>
          <cx:pt idx="52530">5400</cx:pt>
          <cx:pt idx="52531">8300</cx:pt>
          <cx:pt idx="52532">1000</cx:pt>
          <cx:pt idx="52533">18900</cx:pt>
          <cx:pt idx="52534">8200</cx:pt>
          <cx:pt idx="52535">8200</cx:pt>
          <cx:pt idx="52536">5100</cx:pt>
          <cx:pt idx="52537">8000</cx:pt>
          <cx:pt idx="52538">6000</cx:pt>
          <cx:pt idx="52539">8600</cx:pt>
          <cx:pt idx="52540">5100</cx:pt>
          <cx:pt idx="52541">5400</cx:pt>
          <cx:pt idx="52542">7200</cx:pt>
          <cx:pt idx="52543">4500</cx:pt>
          <cx:pt idx="52544">5200</cx:pt>
          <cx:pt idx="52545">5500</cx:pt>
          <cx:pt idx="52546">4400</cx:pt>
          <cx:pt idx="52547">4500</cx:pt>
          <cx:pt idx="52548">4000</cx:pt>
          <cx:pt idx="52549">3600</cx:pt>
          <cx:pt idx="52550">5200</cx:pt>
          <cx:pt idx="52551">3900</cx:pt>
          <cx:pt idx="52552">3200</cx:pt>
          <cx:pt idx="52553">3000</cx:pt>
          <cx:pt idx="52554">4200</cx:pt>
          <cx:pt idx="52555">4300</cx:pt>
          <cx:pt idx="52556">6800</cx:pt>
          <cx:pt idx="52557">2400</cx:pt>
          <cx:pt idx="52558">2800</cx:pt>
          <cx:pt idx="52559">3900</cx:pt>
          <cx:pt idx="52560">7500</cx:pt>
          <cx:pt idx="52561">15100</cx:pt>
          <cx:pt idx="52562">6000</cx:pt>
          <cx:pt idx="52563">7500</cx:pt>
          <cx:pt idx="52564">6300</cx:pt>
          <cx:pt idx="52565">7300</cx:pt>
          <cx:pt idx="52566">8500</cx:pt>
          <cx:pt idx="52567">6100</cx:pt>
          <cx:pt idx="52568">8400</cx:pt>
          <cx:pt idx="52569">9100</cx:pt>
          <cx:pt idx="52570">8700</cx:pt>
          <cx:pt idx="52571">9000</cx:pt>
          <cx:pt idx="52572">4700</cx:pt>
          <cx:pt idx="52573">5300</cx:pt>
          <cx:pt idx="52574">4400</cx:pt>
          <cx:pt idx="52575">1700</cx:pt>
          <cx:pt idx="52576">5200</cx:pt>
          <cx:pt idx="52577">4500</cx:pt>
          <cx:pt idx="52578">5600</cx:pt>
          <cx:pt idx="52579">4200</cx:pt>
          <cx:pt idx="52580">2000</cx:pt>
          <cx:pt idx="52581">4100</cx:pt>
          <cx:pt idx="52582">4300</cx:pt>
          <cx:pt idx="52583">4300</cx:pt>
          <cx:pt idx="52584">2900</cx:pt>
          <cx:pt idx="52585">2000</cx:pt>
          <cx:pt idx="52586">2900</cx:pt>
          <cx:pt idx="52587">2700</cx:pt>
          <cx:pt idx="52588">1600</cx:pt>
          <cx:pt idx="52589">1400</cx:pt>
          <cx:pt idx="52590">1700</cx:pt>
          <cx:pt idx="52591">2000</cx:pt>
          <cx:pt idx="52592">1100</cx:pt>
          <cx:pt idx="52593">2100</cx:pt>
          <cx:pt idx="52594">1300</cx:pt>
          <cx:pt idx="52595">1800</cx:pt>
          <cx:pt idx="52596">5700</cx:pt>
          <cx:pt idx="52597">7000</cx:pt>
          <cx:pt idx="52598">6700</cx:pt>
          <cx:pt idx="52599">10300</cx:pt>
          <cx:pt idx="52600">5700</cx:pt>
          <cx:pt idx="52601">7700</cx:pt>
          <cx:pt idx="52602">6000</cx:pt>
          <cx:pt idx="52603">10600</cx:pt>
          <cx:pt idx="52604">6800</cx:pt>
          <cx:pt idx="52605">8000</cx:pt>
          <cx:pt idx="52606">6500</cx:pt>
          <cx:pt idx="52607">5900</cx:pt>
          <cx:pt idx="52608">1200</cx:pt>
          <cx:pt idx="52609">1300</cx:pt>
          <cx:pt idx="52610">900</cx:pt>
          <cx:pt idx="52611">1400</cx:pt>
          <cx:pt idx="52612">1400</cx:pt>
          <cx:pt idx="52613">1800</cx:pt>
          <cx:pt idx="52614">1700</cx:pt>
          <cx:pt idx="52615">2000</cx:pt>
          <cx:pt idx="52616">1800</cx:pt>
          <cx:pt idx="52617">1000</cx:pt>
          <cx:pt idx="52618">1600</cx:pt>
          <cx:pt idx="52619">2700</cx:pt>
          <cx:pt idx="52620">7300</cx:pt>
          <cx:pt idx="52621">6800</cx:pt>
          <cx:pt idx="52622">3900</cx:pt>
          <cx:pt idx="52623">6400</cx:pt>
          <cx:pt idx="52624">7200</cx:pt>
          <cx:pt idx="52625">6200</cx:pt>
          <cx:pt idx="52626">6700</cx:pt>
          <cx:pt idx="52627">4400</cx:pt>
          <cx:pt idx="52628">4300</cx:pt>
          <cx:pt idx="52629">5200</cx:pt>
          <cx:pt idx="52630">4700</cx:pt>
          <cx:pt idx="52631">5800</cx:pt>
          <cx:pt idx="52632">6100</cx:pt>
          <cx:pt idx="52633">5500</cx:pt>
          <cx:pt idx="52634">5400</cx:pt>
          <cx:pt idx="52635">3000</cx:pt>
          <cx:pt idx="52636">0</cx:pt>
          <cx:pt idx="52637">0</cx:pt>
          <cx:pt idx="52638">0</cx:pt>
          <cx:pt idx="52639">0</cx:pt>
          <cx:pt idx="52640">0</cx:pt>
          <cx:pt idx="52641">5600</cx:pt>
          <cx:pt idx="52642">6100</cx:pt>
          <cx:pt idx="52643">6100</cx:pt>
          <cx:pt idx="52644">3500</cx:pt>
          <cx:pt idx="52645">2600</cx:pt>
          <cx:pt idx="52646">2100</cx:pt>
          <cx:pt idx="52647">2900</cx:pt>
          <cx:pt idx="52648">4700</cx:pt>
          <cx:pt idx="52649">5000</cx:pt>
          <cx:pt idx="52650">4500</cx:pt>
          <cx:pt idx="52651">4700</cx:pt>
          <cx:pt idx="52652">5300</cx:pt>
          <cx:pt idx="52653">4600</cx:pt>
          <cx:pt idx="52654">4500</cx:pt>
          <cx:pt idx="52655">3300</cx:pt>
          <cx:pt idx="52656">7400</cx:pt>
          <cx:pt idx="52657">9500</cx:pt>
          <cx:pt idx="52658">9800</cx:pt>
          <cx:pt idx="52659">19900</cx:pt>
          <cx:pt idx="52660">14300</cx:pt>
          <cx:pt idx="52661">13800</cx:pt>
          <cx:pt idx="52662">20700</cx:pt>
          <cx:pt idx="52663">18100</cx:pt>
          <cx:pt idx="52664">8900</cx:pt>
          <cx:pt idx="52665">2700</cx:pt>
          <cx:pt idx="52666">3000</cx:pt>
          <cx:pt idx="52667">3300</cx:pt>
          <cx:pt idx="52668">4500</cx:pt>
          <cx:pt idx="52669">4500</cx:pt>
          <cx:pt idx="52670">2000</cx:pt>
          <cx:pt idx="52671">5500</cx:pt>
          <cx:pt idx="52672">3500</cx:pt>
          <cx:pt idx="52673">4400</cx:pt>
          <cx:pt idx="52674">3800</cx:pt>
          <cx:pt idx="52675">2900</cx:pt>
          <cx:pt idx="52676">3000</cx:pt>
          <cx:pt idx="52677">2900</cx:pt>
          <cx:pt idx="52678">3100</cx:pt>
          <cx:pt idx="52679">2800</cx:pt>
          <cx:pt idx="52680">4000</cx:pt>
          <cx:pt idx="52681">4600</cx:pt>
          <cx:pt idx="52682">3500</cx:pt>
          <cx:pt idx="52683">4200</cx:pt>
          <cx:pt idx="52684">3500</cx:pt>
          <cx:pt idx="52685">4500</cx:pt>
          <cx:pt idx="52686">3600</cx:pt>
          <cx:pt idx="52687">4300</cx:pt>
          <cx:pt idx="52688">1400</cx:pt>
          <cx:pt idx="52689">6000</cx:pt>
          <cx:pt idx="52690">2800</cx:pt>
          <cx:pt idx="52691">3400</cx:pt>
          <cx:pt idx="52692">1700</cx:pt>
          <cx:pt idx="52693">3000</cx:pt>
          <cx:pt idx="52694">1700</cx:pt>
          <cx:pt idx="52695">2000</cx:pt>
          <cx:pt idx="52696">2600</cx:pt>
          <cx:pt idx="52697">2500</cx:pt>
          <cx:pt idx="52698">2300</cx:pt>
          <cx:pt idx="52699">5500</cx:pt>
          <cx:pt idx="52700">400</cx:pt>
          <cx:pt idx="52701">2300</cx:pt>
          <cx:pt idx="52702">2100</cx:pt>
          <cx:pt idx="52703">2300</cx:pt>
          <cx:pt idx="52704">5900</cx:pt>
          <cx:pt idx="52705">8200</cx:pt>
          <cx:pt idx="52706">4600</cx:pt>
          <cx:pt idx="52707">5400</cx:pt>
          <cx:pt idx="52708">4600</cx:pt>
          <cx:pt idx="52709">3500</cx:pt>
          <cx:pt idx="52710">3600</cx:pt>
          <cx:pt idx="52711">3200</cx:pt>
          <cx:pt idx="52712">1300</cx:pt>
          <cx:pt idx="52713">6000</cx:pt>
          <cx:pt idx="52714">5400</cx:pt>
          <cx:pt idx="52715">5400</cx:pt>
          <cx:pt idx="52716">2500</cx:pt>
          <cx:pt idx="52717">2900</cx:pt>
          <cx:pt idx="52718">2400</cx:pt>
          <cx:pt idx="52719">3900</cx:pt>
          <cx:pt idx="52720">2700</cx:pt>
          <cx:pt idx="52721">3000</cx:pt>
          <cx:pt idx="52722">4000</cx:pt>
          <cx:pt idx="52723">2200</cx:pt>
          <cx:pt idx="52724">2900</cx:pt>
          <cx:pt idx="52725">2700</cx:pt>
          <cx:pt idx="52726">3400</cx:pt>
          <cx:pt idx="52727">3500</cx:pt>
          <cx:pt idx="52728">7100</cx:pt>
          <cx:pt idx="52729">9700</cx:pt>
          <cx:pt idx="52730">9000</cx:pt>
          <cx:pt idx="52731">8500</cx:pt>
          <cx:pt idx="52732">6400</cx:pt>
          <cx:pt idx="52733">6400</cx:pt>
          <cx:pt idx="52734">5500</cx:pt>
          <cx:pt idx="52735">7500</cx:pt>
          <cx:pt idx="52736">8100</cx:pt>
          <cx:pt idx="52737">7000</cx:pt>
          <cx:pt idx="52738">6700</cx:pt>
          <cx:pt idx="52739">6200</cx:pt>
          <cx:pt idx="52740">4800</cx:pt>
          <cx:pt idx="52741">6300</cx:pt>
          <cx:pt idx="52742">5100</cx:pt>
          <cx:pt idx="52743">5100</cx:pt>
          <cx:pt idx="52744">5100</cx:pt>
          <cx:pt idx="52745">7200</cx:pt>
          <cx:pt idx="52746">3600</cx:pt>
          <cx:pt idx="52747">6800</cx:pt>
          <cx:pt idx="52748">6900</cx:pt>
          <cx:pt idx="52749">5300</cx:pt>
          <cx:pt idx="52750">5400</cx:pt>
          <cx:pt idx="52751">4400</cx:pt>
          <cx:pt idx="52752">2100</cx:pt>
          <cx:pt idx="52753">2800</cx:pt>
          <cx:pt idx="52754">2000</cx:pt>
          <cx:pt idx="52755">2300</cx:pt>
          <cx:pt idx="52756">2100</cx:pt>
          <cx:pt idx="52757">2200</cx:pt>
          <cx:pt idx="52758">1600</cx:pt>
          <cx:pt idx="52759">3500</cx:pt>
          <cx:pt idx="52760">2600</cx:pt>
          <cx:pt idx="52761">2500</cx:pt>
          <cx:pt idx="52762">1900</cx:pt>
          <cx:pt idx="52763">2300</cx:pt>
          <cx:pt idx="52764">5600</cx:pt>
          <cx:pt idx="52765">7400</cx:pt>
          <cx:pt idx="52766">6600</cx:pt>
          <cx:pt idx="52767">7800</cx:pt>
          <cx:pt idx="52768">7200</cx:pt>
          <cx:pt idx="52769">7000</cx:pt>
          <cx:pt idx="52770">8200</cx:pt>
          <cx:pt idx="52771">7400</cx:pt>
          <cx:pt idx="52772">6300</cx:pt>
          <cx:pt idx="52773">6300</cx:pt>
          <cx:pt idx="52774">6000</cx:pt>
          <cx:pt idx="52775">6400</cx:pt>
          <cx:pt idx="52776">500</cx:pt>
          <cx:pt idx="52777">1100</cx:pt>
          <cx:pt idx="52778">900</cx:pt>
          <cx:pt idx="52779">800</cx:pt>
          <cx:pt idx="52780">800</cx:pt>
          <cx:pt idx="52781">100</cx:pt>
          <cx:pt idx="52782">900</cx:pt>
          <cx:pt idx="52783">1500</cx:pt>
          <cx:pt idx="52784">500</cx:pt>
          <cx:pt idx="52785">600</cx:pt>
          <cx:pt idx="52786">600</cx:pt>
          <cx:pt idx="52787">1600</cx:pt>
          <cx:pt idx="52788">4900</cx:pt>
          <cx:pt idx="52789">4800</cx:pt>
          <cx:pt idx="52790">6400</cx:pt>
          <cx:pt idx="52791">3300</cx:pt>
          <cx:pt idx="52792">6000</cx:pt>
          <cx:pt idx="52793">14800</cx:pt>
          <cx:pt idx="52794">3200</cx:pt>
          <cx:pt idx="52795">3200</cx:pt>
          <cx:pt idx="52796">5300</cx:pt>
          <cx:pt idx="52797">3200</cx:pt>
          <cx:pt idx="52798">2500</cx:pt>
          <cx:pt idx="52799">2800</cx:pt>
          <cx:pt idx="52800">1600</cx:pt>
          <cx:pt idx="52801">2600</cx:pt>
          <cx:pt idx="52802">2000</cx:pt>
          <cx:pt idx="52803">2400</cx:pt>
          <cx:pt idx="52804">3000</cx:pt>
          <cx:pt idx="52805">2000</cx:pt>
          <cx:pt idx="52806">2200</cx:pt>
          <cx:pt idx="52807">2700</cx:pt>
          <cx:pt idx="52808">2200</cx:pt>
          <cx:pt idx="52809">2600</cx:pt>
          <cx:pt idx="52810">2200</cx:pt>
          <cx:pt idx="52811">1800</cx:pt>
          <cx:pt idx="52812">5300</cx:pt>
          <cx:pt idx="52813">6600</cx:pt>
          <cx:pt idx="52814">4000</cx:pt>
          <cx:pt idx="52815">6700</cx:pt>
          <cx:pt idx="52816">4400</cx:pt>
          <cx:pt idx="52817">5000</cx:pt>
          <cx:pt idx="52818">7300</cx:pt>
          <cx:pt idx="52819">4700</cx:pt>
          <cx:pt idx="52820">5600</cx:pt>
          <cx:pt idx="52821">9700</cx:pt>
          <cx:pt idx="52822">10400</cx:pt>
          <cx:pt idx="52823">7100</cx:pt>
          <cx:pt idx="52824">3700</cx:pt>
          <cx:pt idx="52825">4000</cx:pt>
          <cx:pt idx="52826">4600</cx:pt>
          <cx:pt idx="52827">5400</cx:pt>
          <cx:pt idx="52828">2700</cx:pt>
          <cx:pt idx="52829">2200</cx:pt>
          <cx:pt idx="52830">2500</cx:pt>
          <cx:pt idx="52831">2600</cx:pt>
          <cx:pt idx="52832">3000</cx:pt>
          <cx:pt idx="52833">2900</cx:pt>
          <cx:pt idx="52834">2600</cx:pt>
          <cx:pt idx="52835">2200</cx:pt>
          <cx:pt idx="52836">2100</cx:pt>
          <cx:pt idx="52837">2400</cx:pt>
          <cx:pt idx="52838">3000</cx:pt>
          <cx:pt idx="52839">3200</cx:pt>
          <cx:pt idx="52840">1700</cx:pt>
          <cx:pt idx="52841">1800</cx:pt>
          <cx:pt idx="52842">2700</cx:pt>
          <cx:pt idx="52843">2500</cx:pt>
          <cx:pt idx="52844">3300</cx:pt>
          <cx:pt idx="52845">2300</cx:pt>
          <cx:pt idx="52846">2700</cx:pt>
          <cx:pt idx="52847">2600</cx:pt>
          <cx:pt idx="52848">1200</cx:pt>
          <cx:pt idx="52849">900</cx:pt>
          <cx:pt idx="52850">1300</cx:pt>
          <cx:pt idx="52851">1300</cx:pt>
          <cx:pt idx="52852">1100</cx:pt>
          <cx:pt idx="52853">1000</cx:pt>
          <cx:pt idx="52854">1500</cx:pt>
          <cx:pt idx="52855">1200</cx:pt>
          <cx:pt idx="52856">1000</cx:pt>
          <cx:pt idx="52857">900</cx:pt>
          <cx:pt idx="52858">1600</cx:pt>
          <cx:pt idx="52859">5100</cx:pt>
          <cx:pt idx="52860">5800</cx:pt>
          <cx:pt idx="52861">5800</cx:pt>
          <cx:pt idx="52862">5700</cx:pt>
          <cx:pt idx="52863">7300</cx:pt>
          <cx:pt idx="52864">6000</cx:pt>
          <cx:pt idx="52865">5400</cx:pt>
          <cx:pt idx="52866">5800</cx:pt>
          <cx:pt idx="52867">5900</cx:pt>
          <cx:pt idx="52868">5400</cx:pt>
          <cx:pt idx="52869">4800</cx:pt>
          <cx:pt idx="52870">6200</cx:pt>
          <cx:pt idx="52871">5200</cx:pt>
          <cx:pt idx="52872">6100</cx:pt>
          <cx:pt idx="52873">4700</cx:pt>
          <cx:pt idx="52874">4700</cx:pt>
          <cx:pt idx="52875">5500</cx:pt>
          <cx:pt idx="52876">4800</cx:pt>
          <cx:pt idx="52877">5700</cx:pt>
          <cx:pt idx="52878">6400</cx:pt>
          <cx:pt idx="52879">5700</cx:pt>
          <cx:pt idx="52880">6700</cx:pt>
          <cx:pt idx="52881">6300</cx:pt>
          <cx:pt idx="52882">5200</cx:pt>
          <cx:pt idx="52883">9200</cx:pt>
          <cx:pt idx="52884">11900</cx:pt>
          <cx:pt idx="52885">9000</cx:pt>
          <cx:pt idx="52886">20200</cx:pt>
          <cx:pt idx="52887">7700</cx:pt>
          <cx:pt idx="52888">7900</cx:pt>
          <cx:pt idx="52889">10100</cx:pt>
          <cx:pt idx="52890">9400</cx:pt>
          <cx:pt idx="52891">8200</cx:pt>
          <cx:pt idx="52892">10000</cx:pt>
          <cx:pt idx="52893">9500</cx:pt>
          <cx:pt idx="52894">8900</cx:pt>
          <cx:pt idx="52895">2600</cx:pt>
          <cx:pt idx="52896">4100</cx:pt>
          <cx:pt idx="52897">2000</cx:pt>
          <cx:pt idx="52898">100</cx:pt>
          <cx:pt idx="52899">2500</cx:pt>
          <cx:pt idx="52900">4100</cx:pt>
          <cx:pt idx="52901">3500</cx:pt>
          <cx:pt idx="52902">2100</cx:pt>
          <cx:pt idx="52903">2400</cx:pt>
          <cx:pt idx="52904">3000</cx:pt>
          <cx:pt idx="52905">2500</cx:pt>
          <cx:pt idx="52906">2400</cx:pt>
          <cx:pt idx="52907">4900</cx:pt>
          <cx:pt idx="52908">4900</cx:pt>
          <cx:pt idx="52909">5900</cx:pt>
          <cx:pt idx="52910">5700</cx:pt>
          <cx:pt idx="52911">5500</cx:pt>
          <cx:pt idx="52912">5000</cx:pt>
          <cx:pt idx="52913">3100</cx:pt>
          <cx:pt idx="52914">4400</cx:pt>
          <cx:pt idx="52915">9000</cx:pt>
          <cx:pt idx="52916">6200</cx:pt>
          <cx:pt idx="52917">4800</cx:pt>
          <cx:pt idx="52918">5500</cx:pt>
          <cx:pt idx="52919">6000</cx:pt>
          <cx:pt idx="52920">6900</cx:pt>
          <cx:pt idx="52921">6800</cx:pt>
          <cx:pt idx="52922">7300</cx:pt>
          <cx:pt idx="52923">8500</cx:pt>
          <cx:pt idx="52924">8100</cx:pt>
          <cx:pt idx="52925">8200</cx:pt>
          <cx:pt idx="52926">7600</cx:pt>
          <cx:pt idx="52927">12600</cx:pt>
          <cx:pt idx="52928">8500</cx:pt>
          <cx:pt idx="52929">11400</cx:pt>
          <cx:pt idx="52930">11300</cx:pt>
          <cx:pt idx="52931">6500</cx:pt>
          <cx:pt idx="52932">9000</cx:pt>
          <cx:pt idx="52933">10900</cx:pt>
          <cx:pt idx="52934">8100</cx:pt>
          <cx:pt idx="52935">10000</cx:pt>
          <cx:pt idx="52936">5500</cx:pt>
          <cx:pt idx="52937">8200</cx:pt>
          <cx:pt idx="52938">8400</cx:pt>
          <cx:pt idx="52939">6700</cx:pt>
          <cx:pt idx="52940">7300</cx:pt>
          <cx:pt idx="52941">8200</cx:pt>
          <cx:pt idx="52942">8000</cx:pt>
          <cx:pt idx="52943">4500</cx:pt>
          <cx:pt idx="52944">5900</cx:pt>
          <cx:pt idx="52945">1500</cx:pt>
          <cx:pt idx="52946">7000</cx:pt>
          <cx:pt idx="52947">4500</cx:pt>
          <cx:pt idx="52948">5100</cx:pt>
          <cx:pt idx="52949">4900</cx:pt>
          <cx:pt idx="52950">5000</cx:pt>
          <cx:pt idx="52951">2000</cx:pt>
          <cx:pt idx="52952">8700</cx:pt>
          <cx:pt idx="52953">4600</cx:pt>
          <cx:pt idx="52954">5400</cx:pt>
          <cx:pt idx="52955">6200</cx:pt>
          <cx:pt idx="52956">7300</cx:pt>
          <cx:pt idx="52957">6000</cx:pt>
          <cx:pt idx="52958">6000</cx:pt>
          <cx:pt idx="52959">6100</cx:pt>
          <cx:pt idx="52960">5100</cx:pt>
          <cx:pt idx="52961">5500</cx:pt>
          <cx:pt idx="52962">3400</cx:pt>
          <cx:pt idx="52963">6900</cx:pt>
          <cx:pt idx="52964">5200</cx:pt>
          <cx:pt idx="52965">5100</cx:pt>
          <cx:pt idx="52966">4900</cx:pt>
          <cx:pt idx="52967">6900</cx:pt>
          <cx:pt idx="52968">7100</cx:pt>
          <cx:pt idx="52969">5300</cx:pt>
          <cx:pt idx="52970">5800</cx:pt>
          <cx:pt idx="52971">6700</cx:pt>
          <cx:pt idx="52972">5700</cx:pt>
          <cx:pt idx="52973">5800</cx:pt>
          <cx:pt idx="52974">6400</cx:pt>
          <cx:pt idx="52975">7400</cx:pt>
          <cx:pt idx="52976">5500</cx:pt>
          <cx:pt idx="52977">5300</cx:pt>
          <cx:pt idx="52978">5600</cx:pt>
          <cx:pt idx="52979">7800</cx:pt>
          <cx:pt idx="52980">10000</cx:pt>
          <cx:pt idx="52981">8200</cx:pt>
          <cx:pt idx="52982">9400</cx:pt>
          <cx:pt idx="52983">9400</cx:pt>
          <cx:pt idx="52984">10500</cx:pt>
          <cx:pt idx="52985">8500</cx:pt>
          <cx:pt idx="52986">10300</cx:pt>
          <cx:pt idx="52987">11000</cx:pt>
          <cx:pt idx="52988">7600</cx:pt>
          <cx:pt idx="52989">8700</cx:pt>
          <cx:pt idx="52990">8400</cx:pt>
          <cx:pt idx="52991">4500</cx:pt>
          <cx:pt idx="52992">5000</cx:pt>
          <cx:pt idx="52993">3900</cx:pt>
          <cx:pt idx="52994">4400</cx:pt>
          <cx:pt idx="52995">4300</cx:pt>
          <cx:pt idx="52996">5100</cx:pt>
          <cx:pt idx="52997">4100</cx:pt>
          <cx:pt idx="52998">4800</cx:pt>
          <cx:pt idx="52999">2700</cx:pt>
          <cx:pt idx="53000">4900</cx:pt>
          <cx:pt idx="53001">4000</cx:pt>
          <cx:pt idx="53002">5800</cx:pt>
          <cx:pt idx="53003">3800</cx:pt>
          <cx:pt idx="53004">4500</cx:pt>
          <cx:pt idx="53005">5900</cx:pt>
          <cx:pt idx="53006">6400</cx:pt>
          <cx:pt idx="53007">4700</cx:pt>
          <cx:pt idx="53008">3800</cx:pt>
          <cx:pt idx="53009">4100</cx:pt>
          <cx:pt idx="53010">4800</cx:pt>
          <cx:pt idx="53011">4600</cx:pt>
          <cx:pt idx="53012">5500</cx:pt>
          <cx:pt idx="53013">6600</cx:pt>
          <cx:pt idx="53014">5800</cx:pt>
          <cx:pt idx="53015">5900</cx:pt>
          <cx:pt idx="53016">7500</cx:pt>
          <cx:pt idx="53017">5000</cx:pt>
          <cx:pt idx="53018">5700</cx:pt>
          <cx:pt idx="53019">6100</cx:pt>
          <cx:pt idx="53020">5200</cx:pt>
          <cx:pt idx="53021">5600</cx:pt>
          <cx:pt idx="53022">8200</cx:pt>
          <cx:pt idx="53023">5600</cx:pt>
          <cx:pt idx="53024">5400</cx:pt>
          <cx:pt idx="53025">4900</cx:pt>
          <cx:pt idx="53026">5300</cx:pt>
          <cx:pt idx="53027">1900</cx:pt>
          <cx:pt idx="53028">2900</cx:pt>
          <cx:pt idx="53029">1700</cx:pt>
          <cx:pt idx="53030">2100</cx:pt>
          <cx:pt idx="53031">2300</cx:pt>
          <cx:pt idx="53032">2200</cx:pt>
          <cx:pt idx="53033">2200</cx:pt>
          <cx:pt idx="53034">3100</cx:pt>
          <cx:pt idx="53035">4000</cx:pt>
          <cx:pt idx="53036">4000</cx:pt>
          <cx:pt idx="53037">2300</cx:pt>
          <cx:pt idx="53038">2700</cx:pt>
          <cx:pt idx="53039">300</cx:pt>
          <cx:pt idx="53040">500</cx:pt>
          <cx:pt idx="53041">300</cx:pt>
          <cx:pt idx="53042">600</cx:pt>
          <cx:pt idx="53043">400</cx:pt>
          <cx:pt idx="53044">800</cx:pt>
          <cx:pt idx="53045">300</cx:pt>
          <cx:pt idx="53046">500</cx:pt>
          <cx:pt idx="53047">800</cx:pt>
          <cx:pt idx="53048">800</cx:pt>
          <cx:pt idx="53049">400</cx:pt>
          <cx:pt idx="53050">500</cx:pt>
          <cx:pt idx="53051">600</cx:pt>
          <cx:pt idx="53052">3300</cx:pt>
          <cx:pt idx="53053">1100</cx:pt>
          <cx:pt idx="53054">1600</cx:pt>
          <cx:pt idx="53055">1600</cx:pt>
          <cx:pt idx="53056">1500</cx:pt>
          <cx:pt idx="53057">1600</cx:pt>
          <cx:pt idx="53058">2600</cx:pt>
          <cx:pt idx="53059">1600</cx:pt>
          <cx:pt idx="53060">2100</cx:pt>
          <cx:pt idx="53061">1300</cx:pt>
          <cx:pt idx="53062">1700</cx:pt>
          <cx:pt idx="53063">2600</cx:pt>
          <cx:pt idx="53064">4200</cx:pt>
          <cx:pt idx="53065">2200</cx:pt>
          <cx:pt idx="53066">2300</cx:pt>
          <cx:pt idx="53067">2800</cx:pt>
          <cx:pt idx="53068">3200</cx:pt>
          <cx:pt idx="53069">2800</cx:pt>
          <cx:pt idx="53070">2900</cx:pt>
          <cx:pt idx="53071">3800</cx:pt>
          <cx:pt idx="53072">2900</cx:pt>
          <cx:pt idx="53073">2800</cx:pt>
          <cx:pt idx="53074">2800</cx:pt>
          <cx:pt idx="53075">3100</cx:pt>
          <cx:pt idx="53076">7700</cx:pt>
          <cx:pt idx="53077">3800</cx:pt>
          <cx:pt idx="53078">3500</cx:pt>
          <cx:pt idx="53079">3500</cx:pt>
          <cx:pt idx="53080">3700</cx:pt>
          <cx:pt idx="53081">3800</cx:pt>
          <cx:pt idx="53082">4100</cx:pt>
          <cx:pt idx="53083">3500</cx:pt>
          <cx:pt idx="53084">4100</cx:pt>
          <cx:pt idx="53085">3900</cx:pt>
          <cx:pt idx="53086">3600</cx:pt>
          <cx:pt idx="53087">4600</cx:pt>
          <cx:pt idx="53088">6800</cx:pt>
          <cx:pt idx="53089">6200</cx:pt>
          <cx:pt idx="53090">6500</cx:pt>
          <cx:pt idx="53091">5600</cx:pt>
          <cx:pt idx="53092">4700</cx:pt>
          <cx:pt idx="53093">5900</cx:pt>
          <cx:pt idx="53094">5100</cx:pt>
          <cx:pt idx="53095">5800</cx:pt>
          <cx:pt idx="53096">6300</cx:pt>
          <cx:pt idx="53097">6000</cx:pt>
          <cx:pt idx="53098">5500</cx:pt>
          <cx:pt idx="53099">1300</cx:pt>
          <cx:pt idx="53100">1600</cx:pt>
          <cx:pt idx="53101">1200</cx:pt>
          <cx:pt idx="53102">1000</cx:pt>
          <cx:pt idx="53103">1700</cx:pt>
          <cx:pt idx="53104">1300</cx:pt>
          <cx:pt idx="53105">2400</cx:pt>
          <cx:pt idx="53106">400</cx:pt>
          <cx:pt idx="53107">300</cx:pt>
          <cx:pt idx="53108">1800</cx:pt>
          <cx:pt idx="53109">1100</cx:pt>
          <cx:pt idx="53110">1200</cx:pt>
          <cx:pt idx="53111">800</cx:pt>
          <cx:pt idx="53112">800</cx:pt>
          <cx:pt idx="53113">1200</cx:pt>
          <cx:pt idx="53114">1000</cx:pt>
          <cx:pt idx="53115">600</cx:pt>
          <cx:pt idx="53116">700</cx:pt>
          <cx:pt idx="53117">1100</cx:pt>
          <cx:pt idx="53118">1000</cx:pt>
          <cx:pt idx="53119">1200</cx:pt>
          <cx:pt idx="53120">1000</cx:pt>
          <cx:pt idx="53121">1100</cx:pt>
          <cx:pt idx="53122">1200</cx:pt>
          <cx:pt idx="53123">5500</cx:pt>
          <cx:pt idx="53124">5200</cx:pt>
          <cx:pt idx="53125">5000</cx:pt>
          <cx:pt idx="53126">6600</cx:pt>
          <cx:pt idx="53127">5300</cx:pt>
          <cx:pt idx="53128">5500</cx:pt>
          <cx:pt idx="53129">6100</cx:pt>
          <cx:pt idx="53130">5000</cx:pt>
          <cx:pt idx="53131">5200</cx:pt>
          <cx:pt idx="53132">3700</cx:pt>
          <cx:pt idx="53133">5800</cx:pt>
          <cx:pt idx="53134">4400</cx:pt>
          <cx:pt idx="53135">11900</cx:pt>
          <cx:pt idx="53136">8800</cx:pt>
          <cx:pt idx="53137">4300</cx:pt>
          <cx:pt idx="53138">3000</cx:pt>
          <cx:pt idx="53139">7700</cx:pt>
          <cx:pt idx="53140">4500</cx:pt>
          <cx:pt idx="53141">4500</cx:pt>
          <cx:pt idx="53142">4500</cx:pt>
          <cx:pt idx="53143">4500</cx:pt>
          <cx:pt idx="53144">4500</cx:pt>
          <cx:pt idx="53145">6400</cx:pt>
          <cx:pt idx="53146">6100</cx:pt>
          <cx:pt idx="53147">13300</cx:pt>
          <cx:pt idx="53148">600</cx:pt>
          <cx:pt idx="53149">12200</cx:pt>
          <cx:pt idx="53150">3000</cx:pt>
          <cx:pt idx="53151">4400</cx:pt>
          <cx:pt idx="53152">0</cx:pt>
          <cx:pt idx="53153">100</cx:pt>
          <cx:pt idx="53154">100</cx:pt>
          <cx:pt idx="53155">2700</cx:pt>
          <cx:pt idx="53156">5100</cx:pt>
          <cx:pt idx="53157">1700</cx:pt>
          <cx:pt idx="53158">3000</cx:pt>
          <cx:pt idx="53159">2700</cx:pt>
          <cx:pt idx="53160">3500</cx:pt>
          <cx:pt idx="53161">3100</cx:pt>
          <cx:pt idx="53162">3900</cx:pt>
          <cx:pt idx="53163">3000</cx:pt>
          <cx:pt idx="53164">2500</cx:pt>
          <cx:pt idx="53165">2700</cx:pt>
          <cx:pt idx="53166">2900</cx:pt>
          <cx:pt idx="53167">2000</cx:pt>
          <cx:pt idx="53168">2000</cx:pt>
          <cx:pt idx="53169">2100</cx:pt>
          <cx:pt idx="53170">2400</cx:pt>
          <cx:pt idx="53171">3200</cx:pt>
          <cx:pt idx="53172">0</cx:pt>
          <cx:pt idx="53173">2300</cx:pt>
          <cx:pt idx="53174">2900</cx:pt>
          <cx:pt idx="53175">2700</cx:pt>
          <cx:pt idx="53176">2500</cx:pt>
          <cx:pt idx="53177">4400</cx:pt>
          <cx:pt idx="53178">2900</cx:pt>
          <cx:pt idx="53179">3600</cx:pt>
          <cx:pt idx="53180">2900</cx:pt>
          <cx:pt idx="53181">3300</cx:pt>
          <cx:pt idx="53182">4300</cx:pt>
          <cx:pt idx="53183">0</cx:pt>
          <cx:pt idx="53184">2300</cx:pt>
          <cx:pt idx="53185">5800</cx:pt>
          <cx:pt idx="53186">7200</cx:pt>
          <cx:pt idx="53187">8100</cx:pt>
          <cx:pt idx="53188">6500</cx:pt>
          <cx:pt idx="53189">6500</cx:pt>
          <cx:pt idx="53190">5800</cx:pt>
          <cx:pt idx="53191">3900</cx:pt>
          <cx:pt idx="53192">9300</cx:pt>
          <cx:pt idx="53193">7700</cx:pt>
          <cx:pt idx="53194">10400</cx:pt>
          <cx:pt idx="53195">6200</cx:pt>
          <cx:pt idx="53196">10800</cx:pt>
          <cx:pt idx="53197">5000</cx:pt>
          <cx:pt idx="53198">7500</cx:pt>
          <cx:pt idx="53199">6500</cx:pt>
          <cx:pt idx="53200">5900</cx:pt>
          <cx:pt idx="53201">5500</cx:pt>
          <cx:pt idx="53202">7800</cx:pt>
          <cx:pt idx="53203">8700</cx:pt>
          <cx:pt idx="53204">5300</cx:pt>
          <cx:pt idx="53205">5100</cx:pt>
          <cx:pt idx="53206">5100</cx:pt>
          <cx:pt idx="53207">5700</cx:pt>
          <cx:pt idx="53208">6200</cx:pt>
          <cx:pt idx="53209">4700</cx:pt>
          <cx:pt idx="53210">5400</cx:pt>
          <cx:pt idx="53211">5900</cx:pt>
          <cx:pt idx="53212">4700</cx:pt>
          <cx:pt idx="53213">4800</cx:pt>
          <cx:pt idx="53214">6700</cx:pt>
          <cx:pt idx="53215">4800</cx:pt>
          <cx:pt idx="53216">5800</cx:pt>
          <cx:pt idx="53217">4200</cx:pt>
          <cx:pt idx="53218">4700</cx:pt>
          <cx:pt idx="53219">5300</cx:pt>
          <cx:pt idx="53220">7600</cx:pt>
          <cx:pt idx="53221">18500</cx:pt>
          <cx:pt idx="53222">5100</cx:pt>
          <cx:pt idx="53223">7100</cx:pt>
          <cx:pt idx="53224">3300</cx:pt>
          <cx:pt idx="53225">3900</cx:pt>
          <cx:pt idx="53226">4200</cx:pt>
          <cx:pt idx="53227">4800</cx:pt>
          <cx:pt idx="53228">5000</cx:pt>
          <cx:pt idx="53229">4700</cx:pt>
          <cx:pt idx="53230">5100</cx:pt>
          <cx:pt idx="53231">3800</cx:pt>
          <cx:pt idx="53232">3500</cx:pt>
          <cx:pt idx="53233">2400</cx:pt>
          <cx:pt idx="53234">2700</cx:pt>
          <cx:pt idx="53235">3600</cx:pt>
          <cx:pt idx="53236">3500</cx:pt>
          <cx:pt idx="53237">2900</cx:pt>
          <cx:pt idx="53238">4500</cx:pt>
          <cx:pt idx="53239">4200</cx:pt>
          <cx:pt idx="53240">3900</cx:pt>
          <cx:pt idx="53241">4100</cx:pt>
          <cx:pt idx="53242">3800</cx:pt>
          <cx:pt idx="53243">11300</cx:pt>
          <cx:pt idx="53244">12400</cx:pt>
          <cx:pt idx="53245">11000</cx:pt>
          <cx:pt idx="53246">9800</cx:pt>
          <cx:pt idx="53247">9900</cx:pt>
          <cx:pt idx="53248">10000</cx:pt>
          <cx:pt idx="53249">8300</cx:pt>
          <cx:pt idx="53250">12600</cx:pt>
          <cx:pt idx="53251">10000</cx:pt>
          <cx:pt idx="53252">8500</cx:pt>
          <cx:pt idx="53253">7200</cx:pt>
          <cx:pt idx="53254">7000</cx:pt>
          <cx:pt idx="53255">4000</cx:pt>
          <cx:pt idx="53256">8000</cx:pt>
          <cx:pt idx="53257">2900</cx:pt>
          <cx:pt idx="53258">2200</cx:pt>
          <cx:pt idx="53259">1800</cx:pt>
          <cx:pt idx="53260">2000</cx:pt>
          <cx:pt idx="53261">1800</cx:pt>
          <cx:pt idx="53262">1500</cx:pt>
          <cx:pt idx="53263">1500</cx:pt>
          <cx:pt idx="53264">1500</cx:pt>
          <cx:pt idx="53265">1200</cx:pt>
          <cx:pt idx="53266">1700</cx:pt>
          <cx:pt idx="53267">3600</cx:pt>
          <cx:pt idx="53268">4600</cx:pt>
          <cx:pt idx="53269">3000</cx:pt>
          <cx:pt idx="53270">4000</cx:pt>
          <cx:pt idx="53271">3200</cx:pt>
          <cx:pt idx="53272">3000</cx:pt>
          <cx:pt idx="53273">3700</cx:pt>
          <cx:pt idx="53274">3200</cx:pt>
          <cx:pt idx="53275">3500</cx:pt>
          <cx:pt idx="53276">4000</cx:pt>
          <cx:pt idx="53277">2700</cx:pt>
          <cx:pt idx="53278">3600</cx:pt>
          <cx:pt idx="53279">600</cx:pt>
          <cx:pt idx="53280">1300</cx:pt>
          <cx:pt idx="53281">3700</cx:pt>
          <cx:pt idx="53282">4000</cx:pt>
          <cx:pt idx="53283">100</cx:pt>
          <cx:pt idx="53284">400</cx:pt>
          <cx:pt idx="53285">800</cx:pt>
          <cx:pt idx="53286">1500</cx:pt>
          <cx:pt idx="53287">200</cx:pt>
          <cx:pt idx="53288">700</cx:pt>
          <cx:pt idx="53289">5400</cx:pt>
          <cx:pt idx="53290">2200</cx:pt>
          <cx:pt idx="53291">3100</cx:pt>
          <cx:pt idx="53292">800</cx:pt>
          <cx:pt idx="53293">1800</cx:pt>
          <cx:pt idx="53294">1300</cx:pt>
          <cx:pt idx="53295">1100</cx:pt>
          <cx:pt idx="53296">2200</cx:pt>
          <cx:pt idx="53297">2700</cx:pt>
          <cx:pt idx="53298">6800</cx:pt>
          <cx:pt idx="53299">12000</cx:pt>
          <cx:pt idx="53300">12400</cx:pt>
          <cx:pt idx="53301">7100</cx:pt>
          <cx:pt idx="53302">900</cx:pt>
          <cx:pt idx="53303">900</cx:pt>
          <cx:pt idx="53304">800</cx:pt>
          <cx:pt idx="53305">1200</cx:pt>
          <cx:pt idx="53306">1300</cx:pt>
          <cx:pt idx="53307">1100</cx:pt>
          <cx:pt idx="53308">1800</cx:pt>
          <cx:pt idx="53309">300</cx:pt>
          <cx:pt idx="53310">200</cx:pt>
          <cx:pt idx="53311">100</cx:pt>
          <cx:pt idx="53312">1800</cx:pt>
          <cx:pt idx="53313">3200</cx:pt>
          <cx:pt idx="53314">5500</cx:pt>
          <cx:pt idx="53315">6400</cx:pt>
          <cx:pt idx="53316">4900</cx:pt>
          <cx:pt idx="53317">5400</cx:pt>
          <cx:pt idx="53318">5800</cx:pt>
          <cx:pt idx="53319">5200</cx:pt>
          <cx:pt idx="53320">6000</cx:pt>
          <cx:pt idx="53321">4100</cx:pt>
          <cx:pt idx="53322">5400</cx:pt>
          <cx:pt idx="53323">5600</cx:pt>
          <cx:pt idx="53324">6500</cx:pt>
          <cx:pt idx="53325">7300</cx:pt>
          <cx:pt idx="53326">2200</cx:pt>
          <cx:pt idx="53327">2900</cx:pt>
          <cx:pt idx="53328">2100</cx:pt>
          <cx:pt idx="53329">3100</cx:pt>
          <cx:pt idx="53330">4900</cx:pt>
          <cx:pt idx="53331">0</cx:pt>
          <cx:pt idx="53332">1700</cx:pt>
          <cx:pt idx="53333">1900</cx:pt>
          <cx:pt idx="53334">2200</cx:pt>
          <cx:pt idx="53335">2000</cx:pt>
          <cx:pt idx="53336">2300</cx:pt>
          <cx:pt idx="53337">1800</cx:pt>
          <cx:pt idx="53338">6100</cx:pt>
          <cx:pt idx="53339">6700</cx:pt>
          <cx:pt idx="53340">1900</cx:pt>
          <cx:pt idx="53341">3600</cx:pt>
          <cx:pt idx="53342">2600</cx:pt>
          <cx:pt idx="53343">3000</cx:pt>
          <cx:pt idx="53344">3100</cx:pt>
          <cx:pt idx="53345">3000</cx:pt>
          <cx:pt idx="53346">2900</cx:pt>
          <cx:pt idx="53347">2900</cx:pt>
          <cx:pt idx="53348">4300</cx:pt>
          <cx:pt idx="53349">2700</cx:pt>
          <cx:pt idx="53350">2700</cx:pt>
          <cx:pt idx="53351">3100</cx:pt>
          <cx:pt idx="53352">3200</cx:pt>
          <cx:pt idx="53353">3100</cx:pt>
          <cx:pt idx="53354">2600</cx:pt>
          <cx:pt idx="53355">3100</cx:pt>
          <cx:pt idx="53356">2800</cx:pt>
          <cx:pt idx="53357">1700</cx:pt>
          <cx:pt idx="53358">3500</cx:pt>
          <cx:pt idx="53359">2700</cx:pt>
          <cx:pt idx="53360">3900</cx:pt>
          <cx:pt idx="53361">2900</cx:pt>
          <cx:pt idx="53362">5200</cx:pt>
          <cx:pt idx="53363">5400</cx:pt>
          <cx:pt idx="53364">5200</cx:pt>
          <cx:pt idx="53365">7600</cx:pt>
          <cx:pt idx="53366">3300</cx:pt>
          <cx:pt idx="53367">4800</cx:pt>
          <cx:pt idx="53368">3900</cx:pt>
          <cx:pt idx="53369">2600</cx:pt>
          <cx:pt idx="53370">2800</cx:pt>
          <cx:pt idx="53371">3400</cx:pt>
          <cx:pt idx="53372">3500</cx:pt>
          <cx:pt idx="53373">3100</cx:pt>
          <cx:pt idx="53374">3000</cx:pt>
          <cx:pt idx="53375">3500</cx:pt>
          <cx:pt idx="53376">3100</cx:pt>
          <cx:pt idx="53377">3100</cx:pt>
          <cx:pt idx="53378">2500</cx:pt>
          <cx:pt idx="53379">3600</cx:pt>
          <cx:pt idx="53380">2200</cx:pt>
          <cx:pt idx="53381">3500</cx:pt>
          <cx:pt idx="53382">3200</cx:pt>
          <cx:pt idx="53383">3100</cx:pt>
          <cx:pt idx="53384">3000</cx:pt>
          <cx:pt idx="53385">3000</cx:pt>
          <cx:pt idx="53386">1400</cx:pt>
          <cx:pt idx="53387">2000</cx:pt>
          <cx:pt idx="53388">1600</cx:pt>
          <cx:pt idx="53389">1700</cx:pt>
          <cx:pt idx="53390">1400</cx:pt>
          <cx:pt idx="53391">1700</cx:pt>
          <cx:pt idx="53392">1900</cx:pt>
          <cx:pt idx="53393">1200</cx:pt>
          <cx:pt idx="53394">1500</cx:pt>
          <cx:pt idx="53395">1300</cx:pt>
          <cx:pt idx="53396">1200</cx:pt>
          <cx:pt idx="53397">1100</cx:pt>
          <cx:pt idx="53398">2400</cx:pt>
          <cx:pt idx="53399">3000</cx:pt>
          <cx:pt idx="53400">4600</cx:pt>
          <cx:pt idx="53401">3900</cx:pt>
          <cx:pt idx="53402">6200</cx:pt>
          <cx:pt idx="53403">3600</cx:pt>
          <cx:pt idx="53404">3500</cx:pt>
          <cx:pt idx="53405">2200</cx:pt>
          <cx:pt idx="53406">2200</cx:pt>
          <cx:pt idx="53407">1900</cx:pt>
          <cx:pt idx="53408">3200</cx:pt>
          <cx:pt idx="53409">3500</cx:pt>
          <cx:pt idx="53410">3200</cx:pt>
          <cx:pt idx="53411">3600</cx:pt>
          <cx:pt idx="53412">2300</cx:pt>
          <cx:pt idx="53413">2600</cx:pt>
          <cx:pt idx="53414">2700</cx:pt>
          <cx:pt idx="53415">2400</cx:pt>
          <cx:pt idx="53416">2400</cx:pt>
          <cx:pt idx="53417">1900</cx:pt>
          <cx:pt idx="53418">3900</cx:pt>
          <cx:pt idx="53419">2100</cx:pt>
          <cx:pt idx="53420">1800</cx:pt>
          <cx:pt idx="53421">1900</cx:pt>
          <cx:pt idx="53422">7300</cx:pt>
          <cx:pt idx="53423">7200</cx:pt>
          <cx:pt idx="53424">5000</cx:pt>
          <cx:pt idx="53425">6700</cx:pt>
          <cx:pt idx="53426">4700</cx:pt>
          <cx:pt idx="53427">9900</cx:pt>
          <cx:pt idx="53428">5500</cx:pt>
          <cx:pt idx="53429">7200</cx:pt>
          <cx:pt idx="53430">8900</cx:pt>
          <cx:pt idx="53431">6100</cx:pt>
          <cx:pt idx="53432">3800</cx:pt>
          <cx:pt idx="53433">5100</cx:pt>
          <cx:pt idx="53434">4900</cx:pt>
          <cx:pt idx="53435">3200</cx:pt>
          <cx:pt idx="53436">3200</cx:pt>
          <cx:pt idx="53437">4900</cx:pt>
          <cx:pt idx="53438">3700</cx:pt>
          <cx:pt idx="53439">3900</cx:pt>
          <cx:pt idx="53440">4500</cx:pt>
          <cx:pt idx="53441">4200</cx:pt>
          <cx:pt idx="53442">3900</cx:pt>
          <cx:pt idx="53443">4900</cx:pt>
          <cx:pt idx="53444">6800</cx:pt>
          <cx:pt idx="53445">5200</cx:pt>
          <cx:pt idx="53446">3800</cx:pt>
          <cx:pt idx="53447">2700</cx:pt>
          <cx:pt idx="53448">2800</cx:pt>
          <cx:pt idx="53449">3500</cx:pt>
          <cx:pt idx="53450">1900</cx:pt>
          <cx:pt idx="53451">2200</cx:pt>
          <cx:pt idx="53452">2200</cx:pt>
          <cx:pt idx="53453">2400</cx:pt>
          <cx:pt idx="53454">2600</cx:pt>
          <cx:pt idx="53455">2400</cx:pt>
          <cx:pt idx="53456">2300</cx:pt>
          <cx:pt idx="53457">2100</cx:pt>
          <cx:pt idx="53458">3600</cx:pt>
          <cx:pt idx="53459">4000</cx:pt>
          <cx:pt idx="53460">2800</cx:pt>
          <cx:pt idx="53461">3600</cx:pt>
          <cx:pt idx="53462">2700</cx:pt>
          <cx:pt idx="53463">2300</cx:pt>
          <cx:pt idx="53464">3400</cx:pt>
          <cx:pt idx="53465">5800</cx:pt>
          <cx:pt idx="53466">5000</cx:pt>
          <cx:pt idx="53467">5500</cx:pt>
          <cx:pt idx="53468">4700</cx:pt>
          <cx:pt idx="53469">4700</cx:pt>
          <cx:pt idx="53470">5000</cx:pt>
          <cx:pt idx="53471">5700</cx:pt>
          <cx:pt idx="53472">4100</cx:pt>
          <cx:pt idx="53473">5900</cx:pt>
          <cx:pt idx="53474">5900</cx:pt>
          <cx:pt idx="53475">4200</cx:pt>
          <cx:pt idx="53476">4400</cx:pt>
          <cx:pt idx="53477">5300</cx:pt>
          <cx:pt idx="53478">4100</cx:pt>
          <cx:pt idx="53479">5400</cx:pt>
          <cx:pt idx="53480">4000</cx:pt>
          <cx:pt idx="53481">4700</cx:pt>
          <cx:pt idx="53482">10700</cx:pt>
          <cx:pt idx="53483">11100</cx:pt>
          <cx:pt idx="53484">8300</cx:pt>
          <cx:pt idx="53485">10800</cx:pt>
          <cx:pt idx="53486">10300</cx:pt>
          <cx:pt idx="53487">9000</cx:pt>
          <cx:pt idx="53488">9400</cx:pt>
          <cx:pt idx="53489">9800</cx:pt>
          <cx:pt idx="53490">3600</cx:pt>
          <cx:pt idx="53491">14900</cx:pt>
          <cx:pt idx="53492">8400</cx:pt>
          <cx:pt idx="53493">5600</cx:pt>
          <cx:pt idx="53494">3200</cx:pt>
          <cx:pt idx="53495">3000</cx:pt>
          <cx:pt idx="53496">800</cx:pt>
          <cx:pt idx="53497">1000</cx:pt>
          <cx:pt idx="53498">1100</cx:pt>
          <cx:pt idx="53499">1600</cx:pt>
          <cx:pt idx="53500">1300</cx:pt>
          <cx:pt idx="53501">1400</cx:pt>
          <cx:pt idx="53502">1600</cx:pt>
          <cx:pt idx="53503">3400</cx:pt>
          <cx:pt idx="53504">2300</cx:pt>
          <cx:pt idx="53505">2500</cx:pt>
          <cx:pt idx="53506">6200</cx:pt>
          <cx:pt idx="53507">5000</cx:pt>
          <cx:pt idx="53508">5000</cx:pt>
          <cx:pt idx="53509">6300</cx:pt>
          <cx:pt idx="53510">5000</cx:pt>
          <cx:pt idx="53511">4500</cx:pt>
          <cx:pt idx="53512">5600</cx:pt>
          <cx:pt idx="53513">2600</cx:pt>
          <cx:pt idx="53514">4300</cx:pt>
          <cx:pt idx="53515">6500</cx:pt>
          <cx:pt idx="53516">3900</cx:pt>
          <cx:pt idx="53517">4800</cx:pt>
          <cx:pt idx="53518">2000</cx:pt>
          <cx:pt idx="53519">1400</cx:pt>
          <cx:pt idx="53520">1000</cx:pt>
          <cx:pt idx="53521">200</cx:pt>
          <cx:pt idx="53522">3700</cx:pt>
          <cx:pt idx="53523">4400</cx:pt>
          <cx:pt idx="53524">5600</cx:pt>
          <cx:pt idx="53525">12700</cx:pt>
          <cx:pt idx="53526">3500</cx:pt>
          <cx:pt idx="53527">0</cx:pt>
          <cx:pt idx="53528">0</cx:pt>
          <cx:pt idx="53529">1900</cx:pt>
          <cx:pt idx="53530">3200</cx:pt>
          <cx:pt idx="53531">5400</cx:pt>
          <cx:pt idx="53532">2300</cx:pt>
          <cx:pt idx="53533">2900</cx:pt>
          <cx:pt idx="53534">2700</cx:pt>
          <cx:pt idx="53535">2400</cx:pt>
          <cx:pt idx="53536">2100</cx:pt>
          <cx:pt idx="53537">2400</cx:pt>
          <cx:pt idx="53538">600</cx:pt>
          <cx:pt idx="53539">4200</cx:pt>
          <cx:pt idx="53540">2200</cx:pt>
          <cx:pt idx="53541">2700</cx:pt>
          <cx:pt idx="53542">1500</cx:pt>
          <cx:pt idx="53543">2100</cx:pt>
          <cx:pt idx="53544">1300</cx:pt>
          <cx:pt idx="53545">1600</cx:pt>
          <cx:pt idx="53546">1600</cx:pt>
          <cx:pt idx="53547">1400</cx:pt>
          <cx:pt idx="53548">1600</cx:pt>
          <cx:pt idx="53549">2100</cx:pt>
          <cx:pt idx="53550">1400</cx:pt>
          <cx:pt idx="53551">1800</cx:pt>
          <cx:pt idx="53552">1500</cx:pt>
          <cx:pt idx="53553">2100</cx:pt>
          <cx:pt idx="53554">1900</cx:pt>
          <cx:pt idx="53555">2700</cx:pt>
          <cx:pt idx="53556">1000</cx:pt>
          <cx:pt idx="53557">800</cx:pt>
          <cx:pt idx="53558">0</cx:pt>
          <cx:pt idx="53559">0</cx:pt>
          <cx:pt idx="53560">900</cx:pt>
          <cx:pt idx="53561">500</cx:pt>
          <cx:pt idx="53562">500</cx:pt>
          <cx:pt idx="53563">3900</cx:pt>
          <cx:pt idx="53564">3000</cx:pt>
          <cx:pt idx="53565">2500</cx:pt>
          <cx:pt idx="53566">1300</cx:pt>
          <cx:pt idx="53567">1800</cx:pt>
          <cx:pt idx="53568">1900</cx:pt>
          <cx:pt idx="53569">4500</cx:pt>
          <cx:pt idx="53570">3500</cx:pt>
          <cx:pt idx="53571">4000</cx:pt>
          <cx:pt idx="53572">3400</cx:pt>
          <cx:pt idx="53573">4300</cx:pt>
          <cx:pt idx="53574">3100</cx:pt>
          <cx:pt idx="53575">3100</cx:pt>
          <cx:pt idx="53576">2500</cx:pt>
          <cx:pt idx="53577">3200</cx:pt>
          <cx:pt idx="53578">2600</cx:pt>
          <cx:pt idx="53579">3300</cx:pt>
          <cx:pt idx="53580">2300</cx:pt>
          <cx:pt idx="53581">3400</cx:pt>
          <cx:pt idx="53582">2200</cx:pt>
          <cx:pt idx="53583">3000</cx:pt>
          <cx:pt idx="53584">2900</cx:pt>
          <cx:pt idx="53585">800</cx:pt>
          <cx:pt idx="53586">2700</cx:pt>
          <cx:pt idx="53587">1500</cx:pt>
          <cx:pt idx="53588">1100</cx:pt>
          <cx:pt idx="53589">1400</cx:pt>
          <cx:pt idx="53590">2500</cx:pt>
          <cx:pt idx="53591">3800</cx:pt>
          <cx:pt idx="53592">4500</cx:pt>
          <cx:pt idx="53593">4200</cx:pt>
          <cx:pt idx="53594">3100</cx:pt>
          <cx:pt idx="53595">3600</cx:pt>
          <cx:pt idx="53596">3100</cx:pt>
          <cx:pt idx="53597">4100</cx:pt>
          <cx:pt idx="53598">3700</cx:pt>
          <cx:pt idx="53599">3600</cx:pt>
          <cx:pt idx="53600">3000</cx:pt>
          <cx:pt idx="53601">4000</cx:pt>
          <cx:pt idx="53602">3000</cx:pt>
          <cx:pt idx="53603">4600</cx:pt>
          <cx:pt idx="53604">4500</cx:pt>
          <cx:pt idx="53605">6400</cx:pt>
          <cx:pt idx="53606">7000</cx:pt>
          <cx:pt idx="53607">5500</cx:pt>
          <cx:pt idx="53608">2900</cx:pt>
          <cx:pt idx="53609">2600</cx:pt>
          <cx:pt idx="53610">600</cx:pt>
          <cx:pt idx="53611">200</cx:pt>
          <cx:pt idx="53612">1100</cx:pt>
          <cx:pt idx="53613">2100</cx:pt>
          <cx:pt idx="53614">1700</cx:pt>
          <cx:pt idx="53615">1200</cx:pt>
          <cx:pt idx="53616">100</cx:pt>
          <cx:pt idx="53617">0</cx:pt>
          <cx:pt idx="53618">1000</cx:pt>
          <cx:pt idx="53619">4900</cx:pt>
          <cx:pt idx="53620">4200</cx:pt>
          <cx:pt idx="53621">4200</cx:pt>
          <cx:pt idx="53622">3300</cx:pt>
          <cx:pt idx="53623">3200</cx:pt>
          <cx:pt idx="53624">4400</cx:pt>
          <cx:pt idx="53625">600</cx:pt>
          <cx:pt idx="53626">1600</cx:pt>
          <cx:pt idx="53627">1400</cx:pt>
          <cx:pt idx="53628">600</cx:pt>
          <cx:pt idx="53629">600</cx:pt>
          <cx:pt idx="53630">800</cx:pt>
          <cx:pt idx="53631">600</cx:pt>
          <cx:pt idx="53632">0</cx:pt>
          <cx:pt idx="53633">200</cx:pt>
          <cx:pt idx="53634">100</cx:pt>
          <cx:pt idx="53635">200</cx:pt>
          <cx:pt idx="53636">1700</cx:pt>
          <cx:pt idx="53637">800</cx:pt>
          <cx:pt idx="53638">800</cx:pt>
          <cx:pt idx="53639">1000</cx:pt>
          <cx:pt idx="53640">100</cx:pt>
          <cx:pt idx="53641">1000</cx:pt>
          <cx:pt idx="53642">600</cx:pt>
          <cx:pt idx="53643">100</cx:pt>
          <cx:pt idx="53644">500</cx:pt>
          <cx:pt idx="53645">800</cx:pt>
          <cx:pt idx="53646">300</cx:pt>
          <cx:pt idx="53647">1500</cx:pt>
          <cx:pt idx="53648">0</cx:pt>
          <cx:pt idx="53649">0</cx:pt>
          <cx:pt idx="53650">100</cx:pt>
          <cx:pt idx="53651">600</cx:pt>
          <cx:pt idx="53652">3700</cx:pt>
          <cx:pt idx="53653">2800</cx:pt>
          <cx:pt idx="53654">7900</cx:pt>
          <cx:pt idx="53655">6800</cx:pt>
          <cx:pt idx="53656">5500</cx:pt>
          <cx:pt idx="53657">2200</cx:pt>
          <cx:pt idx="53658">2300</cx:pt>
          <cx:pt idx="53659">3100</cx:pt>
          <cx:pt idx="53660">1600</cx:pt>
          <cx:pt idx="53661">4300</cx:pt>
          <cx:pt idx="53662">1200</cx:pt>
          <cx:pt idx="53663">1800</cx:pt>
          <cx:pt idx="53664">1300</cx:pt>
          <cx:pt idx="53665">4900</cx:pt>
          <cx:pt idx="53666">2000</cx:pt>
          <cx:pt idx="53667">4300</cx:pt>
          <cx:pt idx="53668">5500</cx:pt>
          <cx:pt idx="53669">3300</cx:pt>
          <cx:pt idx="53670">3100</cx:pt>
          <cx:pt idx="53671">3800</cx:pt>
          <cx:pt idx="53672">3400</cx:pt>
          <cx:pt idx="53673">4900</cx:pt>
          <cx:pt idx="53674">3300</cx:pt>
          <cx:pt idx="53675">3400</cx:pt>
          <cx:pt idx="53676">3000</cx:pt>
          <cx:pt idx="53677">100</cx:pt>
          <cx:pt idx="53678">200</cx:pt>
          <cx:pt idx="53679">2000</cx:pt>
          <cx:pt idx="53680">4500</cx:pt>
          <cx:pt idx="53681">0</cx:pt>
          <cx:pt idx="53682">1200</cx:pt>
          <cx:pt idx="53683">2000</cx:pt>
          <cx:pt idx="53684">3000</cx:pt>
          <cx:pt idx="53685">1700</cx:pt>
          <cx:pt idx="53686">2000</cx:pt>
          <cx:pt idx="53687">2100</cx:pt>
          <cx:pt idx="53688">2000</cx:pt>
          <cx:pt idx="53689">1500</cx:pt>
          <cx:pt idx="53690">2200</cx:pt>
          <cx:pt idx="53691">2900</cx:pt>
          <cx:pt idx="53692">3100</cx:pt>
          <cx:pt idx="53693">4100</cx:pt>
          <cx:pt idx="53694">3400</cx:pt>
          <cx:pt idx="53695">5200</cx:pt>
          <cx:pt idx="53696">3800</cx:pt>
          <cx:pt idx="53697">3700</cx:pt>
          <cx:pt idx="53698">3500</cx:pt>
          <cx:pt idx="53699">3000</cx:pt>
          <cx:pt idx="53700">3100</cx:pt>
          <cx:pt idx="53701">300</cx:pt>
          <cx:pt idx="53702">2100</cx:pt>
          <cx:pt idx="53703">1900</cx:pt>
          <cx:pt idx="53704">1600</cx:pt>
          <cx:pt idx="53705">3300</cx:pt>
          <cx:pt idx="53706">4000</cx:pt>
          <cx:pt idx="53707">3600</cx:pt>
          <cx:pt idx="53708">1600</cx:pt>
          <cx:pt idx="53709">3100</cx:pt>
          <cx:pt idx="53710">2300</cx:pt>
          <cx:pt idx="53711">2100</cx:pt>
          <cx:pt idx="53712">2100</cx:pt>
          <cx:pt idx="53713">1100</cx:pt>
          <cx:pt idx="53714">6200</cx:pt>
          <cx:pt idx="53715">5600</cx:pt>
          <cx:pt idx="53716">5000</cx:pt>
          <cx:pt idx="53717">5800</cx:pt>
          <cx:pt idx="53718">5100</cx:pt>
          <cx:pt idx="53719">4600</cx:pt>
          <cx:pt idx="53720">5500</cx:pt>
          <cx:pt idx="53721">4600</cx:pt>
          <cx:pt idx="53722">6200</cx:pt>
          <cx:pt idx="53723">4900</cx:pt>
          <cx:pt idx="53724">7900</cx:pt>
          <cx:pt idx="53725">8400</cx:pt>
          <cx:pt idx="53726">2100</cx:pt>
          <cx:pt idx="53727">4500</cx:pt>
          <cx:pt idx="53728">2900</cx:pt>
          <cx:pt idx="53729">3500</cx:pt>
          <cx:pt idx="53730">2700</cx:pt>
          <cx:pt idx="53731">2700</cx:pt>
          <cx:pt idx="53732">2500</cx:pt>
          <cx:pt idx="53733">3700</cx:pt>
          <cx:pt idx="53734">3100</cx:pt>
          <cx:pt idx="53735">2700</cx:pt>
          <cx:pt idx="53736">4400</cx:pt>
          <cx:pt idx="53737">3500</cx:pt>
          <cx:pt idx="53738">8100</cx:pt>
          <cx:pt idx="53739">9600</cx:pt>
          <cx:pt idx="53740">7200</cx:pt>
          <cx:pt idx="53741">7400</cx:pt>
          <cx:pt idx="53742">7500</cx:pt>
          <cx:pt idx="53743">6200</cx:pt>
          <cx:pt idx="53744">7900</cx:pt>
          <cx:pt idx="53745">6000</cx:pt>
          <cx:pt idx="53746">7100</cx:pt>
          <cx:pt idx="53747">5900</cx:pt>
          <cx:pt idx="53748">7900</cx:pt>
          <cx:pt idx="53749">8400</cx:pt>
          <cx:pt idx="53750">4400</cx:pt>
          <cx:pt idx="53751">4300</cx:pt>
          <cx:pt idx="53752">3900</cx:pt>
          <cx:pt idx="53753">7500</cx:pt>
          <cx:pt idx="53754">0</cx:pt>
          <cx:pt idx="53755">5300</cx:pt>
          <cx:pt idx="53756">4800</cx:pt>
          <cx:pt idx="53757">2900</cx:pt>
          <cx:pt idx="53758">1500</cx:pt>
          <cx:pt idx="53759">3400</cx:pt>
          <cx:pt idx="53760">4200</cx:pt>
          <cx:pt idx="53761">4000</cx:pt>
          <cx:pt idx="53762">5600</cx:pt>
          <cx:pt idx="53763">4000</cx:pt>
          <cx:pt idx="53764">4100</cx:pt>
          <cx:pt idx="53765">3200</cx:pt>
          <cx:pt idx="53766">3500</cx:pt>
          <cx:pt idx="53767">4000</cx:pt>
          <cx:pt idx="53768">4600</cx:pt>
          <cx:pt idx="53769">4100</cx:pt>
          <cx:pt idx="53770">4800</cx:pt>
          <cx:pt idx="53771">3900</cx:pt>
          <cx:pt idx="53772">4900</cx:pt>
          <cx:pt idx="53773">4600</cx:pt>
          <cx:pt idx="53774">5300</cx:pt>
          <cx:pt idx="53775">400</cx:pt>
          <cx:pt idx="53776">2000</cx:pt>
          <cx:pt idx="53777">2700</cx:pt>
          <cx:pt idx="53778">3100</cx:pt>
          <cx:pt idx="53779">1900</cx:pt>
          <cx:pt idx="53780">2800</cx:pt>
          <cx:pt idx="53781">2500</cx:pt>
          <cx:pt idx="53782">1600</cx:pt>
          <cx:pt idx="53783">1700</cx:pt>
          <cx:pt idx="53784">2100</cx:pt>
          <cx:pt idx="53785">1900</cx:pt>
          <cx:pt idx="53786">3700</cx:pt>
          <cx:pt idx="53787">5100</cx:pt>
          <cx:pt idx="53788">4100</cx:pt>
          <cx:pt idx="53789">4300</cx:pt>
          <cx:pt idx="53790">3700</cx:pt>
          <cx:pt idx="53791">3400</cx:pt>
          <cx:pt idx="53792">4100</cx:pt>
          <cx:pt idx="53793">3400</cx:pt>
          <cx:pt idx="53794">3300</cx:pt>
          <cx:pt idx="53795">3700</cx:pt>
          <cx:pt idx="53796">3200</cx:pt>
          <cx:pt idx="53797">3400</cx:pt>
          <cx:pt idx="53798">2000</cx:pt>
          <cx:pt idx="53799">1800</cx:pt>
          <cx:pt idx="53800">1400</cx:pt>
          <cx:pt idx="53801">2400</cx:pt>
          <cx:pt idx="53802">1500</cx:pt>
          <cx:pt idx="53803">600</cx:pt>
          <cx:pt idx="53804">900</cx:pt>
          <cx:pt idx="53805">1200</cx:pt>
          <cx:pt idx="53806">2300</cx:pt>
          <cx:pt idx="53807">1300</cx:pt>
          <cx:pt idx="53808">1800</cx:pt>
          <cx:pt idx="53809">2000</cx:pt>
          <cx:pt idx="53810">9700</cx:pt>
          <cx:pt idx="53811">12900</cx:pt>
          <cx:pt idx="53812">9400</cx:pt>
          <cx:pt idx="53813">9200</cx:pt>
          <cx:pt idx="53814">5500</cx:pt>
          <cx:pt idx="53815">4100</cx:pt>
          <cx:pt idx="53816">5700</cx:pt>
          <cx:pt idx="53817">5700</cx:pt>
          <cx:pt idx="53818">5300</cx:pt>
          <cx:pt idx="53819">3800</cx:pt>
          <cx:pt idx="53820">3200</cx:pt>
          <cx:pt idx="53821">6200</cx:pt>
          <cx:pt idx="53822">2500</cx:pt>
          <cx:pt idx="53823">2300</cx:pt>
          <cx:pt idx="53824">1900</cx:pt>
          <cx:pt idx="53825">2100</cx:pt>
          <cx:pt idx="53826">2200</cx:pt>
          <cx:pt idx="53827">1900</cx:pt>
          <cx:pt idx="53828">2500</cx:pt>
          <cx:pt idx="53829">1800</cx:pt>
          <cx:pt idx="53830">1700</cx:pt>
          <cx:pt idx="53831">1600</cx:pt>
          <cx:pt idx="53832">2000</cx:pt>
          <cx:pt idx="53833">2300</cx:pt>
          <cx:pt idx="53834">2900</cx:pt>
          <cx:pt idx="53835">2100</cx:pt>
          <cx:pt idx="53836">2300</cx:pt>
          <cx:pt idx="53837">2900</cx:pt>
          <cx:pt idx="53838">2300</cx:pt>
          <cx:pt idx="53839">2400</cx:pt>
          <cx:pt idx="53840">3700</cx:pt>
          <cx:pt idx="53841">3000</cx:pt>
          <cx:pt idx="53842">3900</cx:pt>
          <cx:pt idx="53843">3500</cx:pt>
          <cx:pt idx="53844">3400</cx:pt>
          <cx:pt idx="53845">3000</cx:pt>
          <cx:pt idx="53846">2800</cx:pt>
          <cx:pt idx="53847">2800</cx:pt>
          <cx:pt idx="53848">2100</cx:pt>
          <cx:pt idx="53849">2700</cx:pt>
          <cx:pt idx="53850">2400</cx:pt>
          <cx:pt idx="53851">2000</cx:pt>
          <cx:pt idx="53852">2800</cx:pt>
          <cx:pt idx="53853">2800</cx:pt>
          <cx:pt idx="53854">3400</cx:pt>
          <cx:pt idx="53855">2100</cx:pt>
          <cx:pt idx="53856">2700</cx:pt>
          <cx:pt idx="53857">3100</cx:pt>
          <cx:pt idx="53858">8400</cx:pt>
          <cx:pt idx="53859">1300</cx:pt>
          <cx:pt idx="53860">4200</cx:pt>
          <cx:pt idx="53861">4700</cx:pt>
          <cx:pt idx="53862">4000</cx:pt>
          <cx:pt idx="53863">4300</cx:pt>
          <cx:pt idx="53864">4100</cx:pt>
          <cx:pt idx="53865">3400</cx:pt>
          <cx:pt idx="53866">3800</cx:pt>
          <cx:pt idx="53867">5000</cx:pt>
          <cx:pt idx="53868">3500</cx:pt>
          <cx:pt idx="53869">3900</cx:pt>
          <cx:pt idx="53870">6000</cx:pt>
          <cx:pt idx="53871">7900</cx:pt>
          <cx:pt idx="53872">3700</cx:pt>
          <cx:pt idx="53873">3400</cx:pt>
          <cx:pt idx="53874">4200</cx:pt>
          <cx:pt idx="53875">1500</cx:pt>
          <cx:pt idx="53876">1700</cx:pt>
          <cx:pt idx="53877">2100</cx:pt>
          <cx:pt idx="53878">1600</cx:pt>
          <cx:pt idx="53879">3600</cx:pt>
          <cx:pt idx="53880">2600</cx:pt>
          <cx:pt idx="53881">1000</cx:pt>
          <cx:pt idx="53882">2900</cx:pt>
          <cx:pt idx="53883">1300</cx:pt>
          <cx:pt idx="53884">2800</cx:pt>
          <cx:pt idx="53885">3200</cx:pt>
          <cx:pt idx="53886">3100</cx:pt>
          <cx:pt idx="53887">1700</cx:pt>
          <cx:pt idx="53888">3800</cx:pt>
          <cx:pt idx="53889">3300</cx:pt>
          <cx:pt idx="53890">2600</cx:pt>
          <cx:pt idx="53891">3100</cx:pt>
          <cx:pt idx="53892">3700</cx:pt>
          <cx:pt idx="53893">3200</cx:pt>
          <cx:pt idx="53894">5700</cx:pt>
          <cx:pt idx="53895">8000</cx:pt>
          <cx:pt idx="53896">8300</cx:pt>
          <cx:pt idx="53897">10500</cx:pt>
          <cx:pt idx="53898">7400</cx:pt>
          <cx:pt idx="53899">2900</cx:pt>
          <cx:pt idx="53900">3200</cx:pt>
          <cx:pt idx="53901">5700</cx:pt>
          <cx:pt idx="53902">5500</cx:pt>
          <cx:pt idx="53903">4700</cx:pt>
          <cx:pt idx="53904">5100</cx:pt>
          <cx:pt idx="53905">4300</cx:pt>
          <cx:pt idx="53906">1500</cx:pt>
          <cx:pt idx="53907">2000</cx:pt>
          <cx:pt idx="53908">1600</cx:pt>
          <cx:pt idx="53909">1000</cx:pt>
          <cx:pt idx="53910">3200</cx:pt>
          <cx:pt idx="53911">1500</cx:pt>
          <cx:pt idx="53912">1200</cx:pt>
          <cx:pt idx="53913">600</cx:pt>
          <cx:pt idx="53914">900</cx:pt>
          <cx:pt idx="53915">1500</cx:pt>
          <cx:pt idx="53916">500</cx:pt>
          <cx:pt idx="53917">600</cx:pt>
          <cx:pt idx="53918">5300</cx:pt>
          <cx:pt idx="53919">5000</cx:pt>
          <cx:pt idx="53920">5400</cx:pt>
          <cx:pt idx="53921">8400</cx:pt>
          <cx:pt idx="53922">6300</cx:pt>
          <cx:pt idx="53923">5800</cx:pt>
          <cx:pt idx="53924">5300</cx:pt>
          <cx:pt idx="53925">6900</cx:pt>
          <cx:pt idx="53926">2600</cx:pt>
          <cx:pt idx="53927">13700</cx:pt>
          <cx:pt idx="53928">6800</cx:pt>
          <cx:pt idx="53929">7000</cx:pt>
          <cx:pt idx="53930">2200</cx:pt>
          <cx:pt idx="53931">2900</cx:pt>
          <cx:pt idx="53932">900</cx:pt>
          <cx:pt idx="53933">1000</cx:pt>
          <cx:pt idx="53934">1100</cx:pt>
          <cx:pt idx="53935">700</cx:pt>
          <cx:pt idx="53936">1000</cx:pt>
          <cx:pt idx="53937">800</cx:pt>
          <cx:pt idx="53938">400</cx:pt>
          <cx:pt idx="53939">100</cx:pt>
          <cx:pt idx="53940">900</cx:pt>
          <cx:pt idx="53941">800</cx:pt>
          <cx:pt idx="53942">2200</cx:pt>
          <cx:pt idx="53943">2100</cx:pt>
          <cx:pt idx="53944">2600</cx:pt>
          <cx:pt idx="53945">2500</cx:pt>
          <cx:pt idx="53946">2000</cx:pt>
          <cx:pt idx="53947">2200</cx:pt>
          <cx:pt idx="53948">2200</cx:pt>
          <cx:pt idx="53949">800</cx:pt>
          <cx:pt idx="53950">2900</cx:pt>
          <cx:pt idx="53951">2600</cx:pt>
          <cx:pt idx="53952">2100</cx:pt>
          <cx:pt idx="53953">2100</cx:pt>
          <cx:pt idx="53954">4200</cx:pt>
          <cx:pt idx="53955">4900</cx:pt>
          <cx:pt idx="53956">4200</cx:pt>
          <cx:pt idx="53957">5100</cx:pt>
          <cx:pt idx="53958">6000</cx:pt>
          <cx:pt idx="53959">3400</cx:pt>
          <cx:pt idx="53960">5800</cx:pt>
          <cx:pt idx="53961">5100</cx:pt>
          <cx:pt idx="53962">4000</cx:pt>
          <cx:pt idx="53963">5300</cx:pt>
          <cx:pt idx="53964">4300</cx:pt>
          <cx:pt idx="53965">4900</cx:pt>
          <cx:pt idx="53966">3800</cx:pt>
          <cx:pt idx="53967">3900</cx:pt>
          <cx:pt idx="53968">1600</cx:pt>
          <cx:pt idx="53969">2700</cx:pt>
          <cx:pt idx="53970">1000</cx:pt>
          <cx:pt idx="53971">800</cx:pt>
          <cx:pt idx="53972">2500</cx:pt>
          <cx:pt idx="53973">1500</cx:pt>
          <cx:pt idx="53974">2200</cx:pt>
          <cx:pt idx="53975">1700</cx:pt>
          <cx:pt idx="53976">2000</cx:pt>
          <cx:pt idx="53977">1600</cx:pt>
          <cx:pt idx="53978">1300</cx:pt>
          <cx:pt idx="53979">1400</cx:pt>
          <cx:pt idx="53980">1300</cx:pt>
          <cx:pt idx="53981">1600</cx:pt>
          <cx:pt idx="53982">1100</cx:pt>
          <cx:pt idx="53983">2900</cx:pt>
          <cx:pt idx="53984">3300</cx:pt>
          <cx:pt idx="53985">2100</cx:pt>
          <cx:pt idx="53986">700</cx:pt>
          <cx:pt idx="53987">0</cx:pt>
          <cx:pt idx="53988">100</cx:pt>
          <cx:pt idx="53989">1600</cx:pt>
          <cx:pt idx="53990">300</cx:pt>
          <cx:pt idx="53991">100</cx:pt>
          <cx:pt idx="53992">300</cx:pt>
          <cx:pt idx="53993">100</cx:pt>
          <cx:pt idx="53994">200</cx:pt>
          <cx:pt idx="53995">100</cx:pt>
          <cx:pt idx="53996">100</cx:pt>
          <cx:pt idx="53997">0</cx:pt>
          <cx:pt idx="53998">0</cx:pt>
          <cx:pt idx="53999">600</cx:pt>
          <cx:pt idx="54000">0</cx:pt>
          <cx:pt idx="54001">100</cx:pt>
          <cx:pt idx="54002">8300</cx:pt>
          <cx:pt idx="54003">7800</cx:pt>
          <cx:pt idx="54004">3300</cx:pt>
          <cx:pt idx="54005">100</cx:pt>
          <cx:pt idx="54006">19900</cx:pt>
          <cx:pt idx="54007">100</cx:pt>
          <cx:pt idx="54008">2100</cx:pt>
          <cx:pt idx="54009">2600</cx:pt>
          <cx:pt idx="54010">2500</cx:pt>
          <cx:pt idx="54011">1300</cx:pt>
          <cx:pt idx="54012">1800</cx:pt>
          <cx:pt idx="54013">2700</cx:pt>
          <cx:pt idx="54014">2700</cx:pt>
          <cx:pt idx="54015">3100</cx:pt>
          <cx:pt idx="54016">2100</cx:pt>
          <cx:pt idx="54017">2300</cx:pt>
          <cx:pt idx="54018">3600</cx:pt>
          <cx:pt idx="54019">8200</cx:pt>
          <cx:pt idx="54020">1500</cx:pt>
          <cx:pt idx="54021">5400</cx:pt>
          <cx:pt idx="54022">3900</cx:pt>
          <cx:pt idx="54023">5300</cx:pt>
          <cx:pt idx="54024">5300</cx:pt>
          <cx:pt idx="54025">4900</cx:pt>
          <cx:pt idx="54026">3400</cx:pt>
          <cx:pt idx="54027">4000</cx:pt>
          <cx:pt idx="54028">4400</cx:pt>
          <cx:pt idx="54029">2700</cx:pt>
          <cx:pt idx="54030">2700</cx:pt>
          <cx:pt idx="54031">2300</cx:pt>
          <cx:pt idx="54032">2200</cx:pt>
          <cx:pt idx="54033">2900</cx:pt>
          <cx:pt idx="54034">2100</cx:pt>
          <cx:pt idx="54035">2700</cx:pt>
          <cx:pt idx="54036">2200</cx:pt>
          <cx:pt idx="54037">2500</cx:pt>
          <cx:pt idx="54038">2300</cx:pt>
          <cx:pt idx="54039">5100</cx:pt>
          <cx:pt idx="54040">6000</cx:pt>
          <cx:pt idx="54041">2900</cx:pt>
          <cx:pt idx="54042">7300</cx:pt>
          <cx:pt idx="54043">3600</cx:pt>
          <cx:pt idx="54044">3500</cx:pt>
          <cx:pt idx="54045">8000</cx:pt>
          <cx:pt idx="54046">2000</cx:pt>
          <cx:pt idx="54047">9300</cx:pt>
          <cx:pt idx="54048">4300</cx:pt>
          <cx:pt idx="54049">3500</cx:pt>
          <cx:pt idx="54050">400</cx:pt>
          <cx:pt idx="54051">0</cx:pt>
          <cx:pt idx="54052">4100</cx:pt>
          <cx:pt idx="54053">4200</cx:pt>
          <cx:pt idx="54054">3000</cx:pt>
          <cx:pt idx="54055">5500</cx:pt>
          <cx:pt idx="54056">4600</cx:pt>
          <cx:pt idx="54057">5200</cx:pt>
          <cx:pt idx="54058">5100</cx:pt>
          <cx:pt idx="54059">5400</cx:pt>
          <cx:pt idx="54060">4300</cx:pt>
          <cx:pt idx="54061">5900</cx:pt>
          <cx:pt idx="54062">5000</cx:pt>
          <cx:pt idx="54063">5700</cx:pt>
          <cx:pt idx="54064">2400</cx:pt>
          <cx:pt idx="54065">3300</cx:pt>
          <cx:pt idx="54066">2100</cx:pt>
          <cx:pt idx="54067">2100</cx:pt>
          <cx:pt idx="54068">1700</cx:pt>
          <cx:pt idx="54069">1100</cx:pt>
          <cx:pt idx="54070">4400</cx:pt>
          <cx:pt idx="54071">4500</cx:pt>
          <cx:pt idx="54072">6000</cx:pt>
          <cx:pt idx="54073">4200</cx:pt>
          <cx:pt idx="54074">4600</cx:pt>
          <cx:pt idx="54075">5400</cx:pt>
          <cx:pt idx="54076">400</cx:pt>
          <cx:pt idx="54077">1000</cx:pt>
          <cx:pt idx="54078">1000</cx:pt>
          <cx:pt idx="54079">600</cx:pt>
          <cx:pt idx="54080">600</cx:pt>
          <cx:pt idx="54081">1100</cx:pt>
          <cx:pt idx="54082">700</cx:pt>
          <cx:pt idx="54083">0</cx:pt>
          <cx:pt idx="54084">300</cx:pt>
          <cx:pt idx="54085">10600</cx:pt>
          <cx:pt idx="54086">800</cx:pt>
          <cx:pt idx="54087">1100</cx:pt>
          <cx:pt idx="54088">4900</cx:pt>
          <cx:pt idx="54089">4700</cx:pt>
          <cx:pt idx="54090">2800</cx:pt>
          <cx:pt idx="54091">3200</cx:pt>
          <cx:pt idx="54092">4300</cx:pt>
          <cx:pt idx="54093">2100</cx:pt>
          <cx:pt idx="54094">2300</cx:pt>
          <cx:pt idx="54095">4000</cx:pt>
          <cx:pt idx="54096">2200</cx:pt>
          <cx:pt idx="54097">2900</cx:pt>
          <cx:pt idx="54098">3600</cx:pt>
          <cx:pt idx="54099">3100</cx:pt>
          <cx:pt idx="54100">600</cx:pt>
          <cx:pt idx="54101">1100</cx:pt>
          <cx:pt idx="54102">8700</cx:pt>
          <cx:pt idx="54103">1800</cx:pt>
          <cx:pt idx="54104">1600</cx:pt>
          <cx:pt idx="54105">300</cx:pt>
          <cx:pt idx="54106">7000</cx:pt>
          <cx:pt idx="54107">2800</cx:pt>
          <cx:pt idx="54108">600</cx:pt>
          <cx:pt idx="54109">2700</cx:pt>
          <cx:pt idx="54110">100</cx:pt>
          <cx:pt idx="54111">0</cx:pt>
          <cx:pt idx="54112">1400</cx:pt>
          <cx:pt idx="54113">1300</cx:pt>
          <cx:pt idx="54114">7900</cx:pt>
          <cx:pt idx="54115">3000</cx:pt>
          <cx:pt idx="54116">5800</cx:pt>
          <cx:pt idx="54117">5000</cx:pt>
          <cx:pt idx="54118">5100</cx:pt>
          <cx:pt idx="54119">3400</cx:pt>
          <cx:pt idx="54120">5000</cx:pt>
          <cx:pt idx="54121">5500</cx:pt>
          <cx:pt idx="54122">4900</cx:pt>
          <cx:pt idx="54123">5200</cx:pt>
          <cx:pt idx="54124">5300</cx:pt>
          <cx:pt idx="54125">2600</cx:pt>
          <cx:pt idx="54126">2100</cx:pt>
          <cx:pt idx="54127">2100</cx:pt>
          <cx:pt idx="54128">2500</cx:pt>
          <cx:pt idx="54129">2500</cx:pt>
          <cx:pt idx="54130">1800</cx:pt>
          <cx:pt idx="54131">1900</cx:pt>
          <cx:pt idx="54132">2300</cx:pt>
          <cx:pt idx="54133">2200</cx:pt>
          <cx:pt idx="54134">2000</cx:pt>
          <cx:pt idx="54135">2800</cx:pt>
          <cx:pt idx="54136">2200</cx:pt>
          <cx:pt idx="54137">3900</cx:pt>
          <cx:pt idx="54138">4300</cx:pt>
          <cx:pt idx="54139">4000</cx:pt>
          <cx:pt idx="54140">4300</cx:pt>
          <cx:pt idx="54141">3300</cx:pt>
          <cx:pt idx="54142">4100</cx:pt>
          <cx:pt idx="54143">3800</cx:pt>
          <cx:pt idx="54144">4000</cx:pt>
          <cx:pt idx="54145">4100</cx:pt>
          <cx:pt idx="54146">4200</cx:pt>
          <cx:pt idx="54147">3500</cx:pt>
          <cx:pt idx="54148">4000</cx:pt>
          <cx:pt idx="54149">4000</cx:pt>
          <cx:pt idx="54150">5400</cx:pt>
          <cx:pt idx="54151">3800</cx:pt>
          <cx:pt idx="54152">4800</cx:pt>
          <cx:pt idx="54153">4400</cx:pt>
          <cx:pt idx="54154">3200</cx:pt>
          <cx:pt idx="54155">5200</cx:pt>
          <cx:pt idx="54156">4000</cx:pt>
          <cx:pt idx="54157">5400</cx:pt>
          <cx:pt idx="54158">4200</cx:pt>
          <cx:pt idx="54159">4800</cx:pt>
          <cx:pt idx="54160">3400</cx:pt>
          <cx:pt idx="54161">3000</cx:pt>
          <cx:pt idx="54162">9400</cx:pt>
          <cx:pt idx="54163">4600</cx:pt>
          <cx:pt idx="54164">6000</cx:pt>
          <cx:pt idx="54165">4600</cx:pt>
          <cx:pt idx="54166">5400</cx:pt>
          <cx:pt idx="54167">5200</cx:pt>
          <cx:pt idx="54168">3500</cx:pt>
          <cx:pt idx="54169">3600</cx:pt>
          <cx:pt idx="54170">2400</cx:pt>
          <cx:pt idx="54171">5900</cx:pt>
          <cx:pt idx="54172">4200</cx:pt>
          <cx:pt idx="54173">3800</cx:pt>
          <cx:pt idx="54174">5000</cx:pt>
          <cx:pt idx="54175">3700</cx:pt>
          <cx:pt idx="54176">4500</cx:pt>
          <cx:pt idx="54177">4700</cx:pt>
          <cx:pt idx="54178">4900</cx:pt>
          <cx:pt idx="54179">5400</cx:pt>
          <cx:pt idx="54180">5900</cx:pt>
          <cx:pt idx="54181">3700</cx:pt>
          <cx:pt idx="54182">4100</cx:pt>
          <cx:pt idx="54183">4500</cx:pt>
          <cx:pt idx="54184">3800</cx:pt>
          <cx:pt idx="54185">5300</cx:pt>
          <cx:pt idx="54186">5400</cx:pt>
          <cx:pt idx="54187">3000</cx:pt>
          <cx:pt idx="54188">4400</cx:pt>
          <cx:pt idx="54189">5300</cx:pt>
          <cx:pt idx="54190">4700</cx:pt>
          <cx:pt idx="54191">4400</cx:pt>
          <cx:pt idx="54192">4900</cx:pt>
          <cx:pt idx="54193">5000</cx:pt>
          <cx:pt idx="54194">4100</cx:pt>
          <cx:pt idx="54195">4300</cx:pt>
          <cx:pt idx="54196">5000</cx:pt>
          <cx:pt idx="54197">6900</cx:pt>
          <cx:pt idx="54198">9600</cx:pt>
          <cx:pt idx="54199">4500</cx:pt>
          <cx:pt idx="54200">6100</cx:pt>
          <cx:pt idx="54201">8800</cx:pt>
          <cx:pt idx="54202">4900</cx:pt>
          <cx:pt idx="54203">5800</cx:pt>
          <cx:pt idx="54204">6800</cx:pt>
          <cx:pt idx="54205">7600</cx:pt>
          <cx:pt idx="54206">6500</cx:pt>
          <cx:pt idx="54207">4800</cx:pt>
          <cx:pt idx="54208">4600</cx:pt>
          <cx:pt idx="54209">3600</cx:pt>
          <cx:pt idx="54210">2100</cx:pt>
          <cx:pt idx="54211">2400</cx:pt>
          <cx:pt idx="54212">11500</cx:pt>
          <cx:pt idx="54213">900</cx:pt>
          <cx:pt idx="54214">1300</cx:pt>
          <cx:pt idx="54215">1200</cx:pt>
          <cx:pt idx="54216">1100</cx:pt>
          <cx:pt idx="54217">1400</cx:pt>
          <cx:pt idx="54218">900</cx:pt>
          <cx:pt idx="54219">700</cx:pt>
          <cx:pt idx="54220">600</cx:pt>
          <cx:pt idx="54221">3600</cx:pt>
          <cx:pt idx="54222">3000</cx:pt>
          <cx:pt idx="54223">2300</cx:pt>
          <cx:pt idx="54224">5200</cx:pt>
          <cx:pt idx="54225">400</cx:pt>
          <cx:pt idx="54226">2400</cx:pt>
          <cx:pt idx="54227">3400</cx:pt>
          <cx:pt idx="54228">3300</cx:pt>
          <cx:pt idx="54229">2800</cx:pt>
          <cx:pt idx="54230">2100</cx:pt>
          <cx:pt idx="54231">2700</cx:pt>
          <cx:pt idx="54232">2200</cx:pt>
          <cx:pt idx="54233">1100</cx:pt>
          <cx:pt idx="54234">1200</cx:pt>
          <cx:pt idx="54235">1100</cx:pt>
          <cx:pt idx="54236">1100</cx:pt>
          <cx:pt idx="54237">900</cx:pt>
          <cx:pt idx="54238">1600</cx:pt>
          <cx:pt idx="54239">4500</cx:pt>
          <cx:pt idx="54240">900</cx:pt>
          <cx:pt idx="54241">1100</cx:pt>
          <cx:pt idx="54242">1100</cx:pt>
          <cx:pt idx="54243">1700</cx:pt>
          <cx:pt idx="54244">1500</cx:pt>
          <cx:pt idx="54245">4000</cx:pt>
          <cx:pt idx="54246">4200</cx:pt>
          <cx:pt idx="54247">3300</cx:pt>
          <cx:pt idx="54248">3800</cx:pt>
          <cx:pt idx="54249">3100</cx:pt>
          <cx:pt idx="54250">3400</cx:pt>
          <cx:pt idx="54251">4200</cx:pt>
          <cx:pt idx="54252">3600</cx:pt>
          <cx:pt idx="54253">4300</cx:pt>
          <cx:pt idx="54254">7000</cx:pt>
          <cx:pt idx="54255">13100</cx:pt>
          <cx:pt idx="54256">7500</cx:pt>
          <cx:pt idx="54257">1900</cx:pt>
          <cx:pt idx="54258">3500</cx:pt>
          <cx:pt idx="54259">1400</cx:pt>
          <cx:pt idx="54260">3600</cx:pt>
          <cx:pt idx="54261">1800</cx:pt>
          <cx:pt idx="54262">2000</cx:pt>
          <cx:pt idx="54263">1800</cx:pt>
          <cx:pt idx="54264">1700</cx:pt>
          <cx:pt idx="54265">1700</cx:pt>
          <cx:pt idx="54266">900</cx:pt>
          <cx:pt idx="54267">1900</cx:pt>
          <cx:pt idx="54268">1900</cx:pt>
          <cx:pt idx="54269">3000</cx:pt>
          <cx:pt idx="54270">3100</cx:pt>
          <cx:pt idx="54271">2600</cx:pt>
          <cx:pt idx="54272">4400</cx:pt>
          <cx:pt idx="54273">3700</cx:pt>
          <cx:pt idx="54274">3700</cx:pt>
          <cx:pt idx="54275">5000</cx:pt>
          <cx:pt idx="54276">3900</cx:pt>
          <cx:pt idx="54277">1500</cx:pt>
          <cx:pt idx="54278">600</cx:pt>
          <cx:pt idx="54279">3100</cx:pt>
          <cx:pt idx="54280">2000</cx:pt>
          <cx:pt idx="54281">2600</cx:pt>
          <cx:pt idx="54282">900</cx:pt>
          <cx:pt idx="54283">4000</cx:pt>
          <cx:pt idx="54284">3100</cx:pt>
          <cx:pt idx="54285">2100</cx:pt>
          <cx:pt idx="54286">2400</cx:pt>
          <cx:pt idx="54287">3300</cx:pt>
          <cx:pt idx="54288">2600</cx:pt>
          <cx:pt idx="54289">1900</cx:pt>
          <cx:pt idx="54290">2400</cx:pt>
          <cx:pt idx="54291">1800</cx:pt>
          <cx:pt idx="54292">2100</cx:pt>
          <cx:pt idx="54293">1600</cx:pt>
          <cx:pt idx="54294">2200</cx:pt>
          <cx:pt idx="54295">0</cx:pt>
          <cx:pt idx="54296">2700</cx:pt>
          <cx:pt idx="54297">3200</cx:pt>
          <cx:pt idx="54298">3000</cx:pt>
          <cx:pt idx="54299">600</cx:pt>
          <cx:pt idx="54300">2500</cx:pt>
          <cx:pt idx="54301">1700</cx:pt>
          <cx:pt idx="54302">200</cx:pt>
          <cx:pt idx="54303">0</cx:pt>
          <cx:pt idx="54304">0</cx:pt>
          <cx:pt idx="54305">5300</cx:pt>
          <cx:pt idx="54306">4100</cx:pt>
          <cx:pt idx="54307">5900</cx:pt>
          <cx:pt idx="54308">800</cx:pt>
          <cx:pt idx="54309">1900</cx:pt>
          <cx:pt idx="54310">4300</cx:pt>
          <cx:pt idx="54311">4400</cx:pt>
          <cx:pt idx="54312">3000</cx:pt>
          <cx:pt idx="54313">4200</cx:pt>
          <cx:pt idx="54314">15400</cx:pt>
          <cx:pt idx="54315">4900</cx:pt>
          <cx:pt idx="54316">2700</cx:pt>
          <cx:pt idx="54317">4900</cx:pt>
          <cx:pt idx="54318">4900</cx:pt>
          <cx:pt idx="54319">5200</cx:pt>
          <cx:pt idx="54320">5400</cx:pt>
          <cx:pt idx="54321">6100</cx:pt>
          <cx:pt idx="54322">3700</cx:pt>
          <cx:pt idx="54323">5700</cx:pt>
          <cx:pt idx="54324">3200</cx:pt>
          <cx:pt idx="54325">3500</cx:pt>
          <cx:pt idx="54326">4400</cx:pt>
          <cx:pt idx="54327">4500</cx:pt>
          <cx:pt idx="54328">4300</cx:pt>
          <cx:pt idx="54329">2000</cx:pt>
          <cx:pt idx="54330">3600</cx:pt>
          <cx:pt idx="54331">3700</cx:pt>
          <cx:pt idx="54332">4200</cx:pt>
          <cx:pt idx="54333">5900</cx:pt>
          <cx:pt idx="54334">3000</cx:pt>
          <cx:pt idx="54335">1400</cx:pt>
          <cx:pt idx="54336">1700</cx:pt>
          <cx:pt idx="54337">2000</cx:pt>
          <cx:pt idx="54338">2600</cx:pt>
          <cx:pt idx="54339">2000</cx:pt>
          <cx:pt idx="54340">1800</cx:pt>
          <cx:pt idx="54341">2200</cx:pt>
          <cx:pt idx="54342">5900</cx:pt>
          <cx:pt idx="54343">7600</cx:pt>
          <cx:pt idx="54344">2300</cx:pt>
          <cx:pt idx="54345">3500</cx:pt>
          <cx:pt idx="54346">3500</cx:pt>
          <cx:pt idx="54347">6700</cx:pt>
          <cx:pt idx="54348">4700</cx:pt>
          <cx:pt idx="54349">5700</cx:pt>
          <cx:pt idx="54350">6000</cx:pt>
          <cx:pt idx="54351">5200</cx:pt>
          <cx:pt idx="54352">4900</cx:pt>
          <cx:pt idx="54353">5100</cx:pt>
          <cx:pt idx="54354">3400</cx:pt>
          <cx:pt idx="54355">2900</cx:pt>
          <cx:pt idx="54356">2800</cx:pt>
          <cx:pt idx="54357">3400</cx:pt>
          <cx:pt idx="54358">3500</cx:pt>
          <cx:pt idx="54359">3600</cx:pt>
          <cx:pt idx="54360">3400</cx:pt>
          <cx:pt idx="54361">3900</cx:pt>
          <cx:pt idx="54362">3800</cx:pt>
          <cx:pt idx="54363">3600</cx:pt>
          <cx:pt idx="54364">3700</cx:pt>
          <cx:pt idx="54365">3600</cx:pt>
          <cx:pt idx="54366">2900</cx:pt>
          <cx:pt idx="54367">4100</cx:pt>
          <cx:pt idx="54368">3100</cx:pt>
          <cx:pt idx="54369">3600</cx:pt>
          <cx:pt idx="54370">4100</cx:pt>
          <cx:pt idx="54371">3400</cx:pt>
          <cx:pt idx="54372">2800</cx:pt>
          <cx:pt idx="54373">5200</cx:pt>
          <cx:pt idx="54374">3700</cx:pt>
          <cx:pt idx="54375">2200</cx:pt>
          <cx:pt idx="54376">2100</cx:pt>
          <cx:pt idx="54377">2000</cx:pt>
          <cx:pt idx="54378">5900</cx:pt>
          <cx:pt idx="54379">7300</cx:pt>
          <cx:pt idx="54380">5500</cx:pt>
          <cx:pt idx="54381">5300</cx:pt>
          <cx:pt idx="54382">6500</cx:pt>
          <cx:pt idx="54383">3300</cx:pt>
          <cx:pt idx="54384">6000</cx:pt>
          <cx:pt idx="54385">7200</cx:pt>
          <cx:pt idx="54386">7000</cx:pt>
          <cx:pt idx="54387">6100</cx:pt>
          <cx:pt idx="54388">5500</cx:pt>
          <cx:pt idx="54389">6200</cx:pt>
          <cx:pt idx="54390">100</cx:pt>
          <cx:pt idx="54391">400</cx:pt>
          <cx:pt idx="54392">0</cx:pt>
          <cx:pt idx="54393">0</cx:pt>
          <cx:pt idx="54394">0</cx:pt>
          <cx:pt idx="54395">0</cx:pt>
          <cx:pt idx="54396">0</cx:pt>
          <cx:pt idx="54397">0</cx:pt>
          <cx:pt idx="54398">0</cx:pt>
          <cx:pt idx="54399">0</cx:pt>
          <cx:pt idx="54400">0</cx:pt>
          <cx:pt idx="54401">0</cx:pt>
          <cx:pt idx="54402">5800</cx:pt>
          <cx:pt idx="54403">3200</cx:pt>
          <cx:pt idx="54404">8100</cx:pt>
          <cx:pt idx="54405">4200</cx:pt>
          <cx:pt idx="54406">7500</cx:pt>
          <cx:pt idx="54407">9100</cx:pt>
          <cx:pt idx="54408">7800</cx:pt>
          <cx:pt idx="54409">7300</cx:pt>
          <cx:pt idx="54410">5800</cx:pt>
          <cx:pt idx="54411">7400</cx:pt>
          <cx:pt idx="54412">10200</cx:pt>
          <cx:pt idx="54413">9200</cx:pt>
          <cx:pt idx="54414">1700</cx:pt>
          <cx:pt idx="54415">2000</cx:pt>
          <cx:pt idx="54416">400</cx:pt>
          <cx:pt idx="54417">2000</cx:pt>
          <cx:pt idx="54418">2400</cx:pt>
          <cx:pt idx="54419">1900</cx:pt>
          <cx:pt idx="54420">1300</cx:pt>
          <cx:pt idx="54421">1400</cx:pt>
          <cx:pt idx="54422">2600</cx:pt>
          <cx:pt idx="54423">0</cx:pt>
          <cx:pt idx="54424">2500</cx:pt>
          <cx:pt idx="54425">1500</cx:pt>
          <cx:pt idx="54426">3300</cx:pt>
          <cx:pt idx="54427">4000</cx:pt>
          <cx:pt idx="54428">3700</cx:pt>
          <cx:pt idx="54429">3000</cx:pt>
          <cx:pt idx="54430">2400</cx:pt>
          <cx:pt idx="54431">4400</cx:pt>
          <cx:pt idx="54432">3600</cx:pt>
          <cx:pt idx="54433">3800</cx:pt>
          <cx:pt idx="54434">3500</cx:pt>
          <cx:pt idx="54435">5000</cx:pt>
          <cx:pt idx="54436">4700</cx:pt>
          <cx:pt idx="54437">4300</cx:pt>
          <cx:pt idx="54438">3500</cx:pt>
          <cx:pt idx="54439">2800</cx:pt>
          <cx:pt idx="54440">3900</cx:pt>
          <cx:pt idx="54441">3200</cx:pt>
          <cx:pt idx="54442">1900</cx:pt>
          <cx:pt idx="54443">300</cx:pt>
          <cx:pt idx="54444">1700</cx:pt>
          <cx:pt idx="54445">1700</cx:pt>
          <cx:pt idx="54446">4100</cx:pt>
          <cx:pt idx="54447">3200</cx:pt>
          <cx:pt idx="54448">3000</cx:pt>
          <cx:pt idx="54449">3100</cx:pt>
          <cx:pt idx="54450">2300</cx:pt>
          <cx:pt idx="54451">2300</cx:pt>
          <cx:pt idx="54452">2000</cx:pt>
          <cx:pt idx="54453">2900</cx:pt>
          <cx:pt idx="54454">2000</cx:pt>
          <cx:pt idx="54455">1900</cx:pt>
          <cx:pt idx="54456">2400</cx:pt>
          <cx:pt idx="54457">2900</cx:pt>
          <cx:pt idx="54458">2800</cx:pt>
          <cx:pt idx="54459">2400</cx:pt>
          <cx:pt idx="54460">700</cx:pt>
          <cx:pt idx="54461">1800</cx:pt>
          <cx:pt idx="54462">3600</cx:pt>
          <cx:pt idx="54463">2200</cx:pt>
          <cx:pt idx="54464">2300</cx:pt>
          <cx:pt idx="54465">2000</cx:pt>
          <cx:pt idx="54466">1500</cx:pt>
          <cx:pt idx="54467">1700</cx:pt>
          <cx:pt idx="54468">1100</cx:pt>
          <cx:pt idx="54469">1300</cx:pt>
          <cx:pt idx="54470">1600</cx:pt>
          <cx:pt idx="54471">2100</cx:pt>
          <cx:pt idx="54472">1200</cx:pt>
          <cx:pt idx="54473">1500</cx:pt>
          <cx:pt idx="54474">4500</cx:pt>
          <cx:pt idx="54475">3500</cx:pt>
          <cx:pt idx="54476">2600</cx:pt>
          <cx:pt idx="54477">2700</cx:pt>
          <cx:pt idx="54478">3500</cx:pt>
          <cx:pt idx="54479">1900</cx:pt>
          <cx:pt idx="54480">3200</cx:pt>
          <cx:pt idx="54481">4200</cx:pt>
          <cx:pt idx="54482">1300</cx:pt>
          <cx:pt idx="54483">4800</cx:pt>
          <cx:pt idx="54484">3700</cx:pt>
          <cx:pt idx="54485">2500</cx:pt>
          <cx:pt idx="54486">7300</cx:pt>
          <cx:pt idx="54487">7800</cx:pt>
          <cx:pt idx="54488">4300</cx:pt>
          <cx:pt idx="54489">8300</cx:pt>
          <cx:pt idx="54490">8400</cx:pt>
          <cx:pt idx="54491">7000</cx:pt>
          <cx:pt idx="54492">8500</cx:pt>
          <cx:pt idx="54493">7600</cx:pt>
          <cx:pt idx="54494">8100</cx:pt>
          <cx:pt idx="54495">8000</cx:pt>
          <cx:pt idx="54496">8900</cx:pt>
          <cx:pt idx="54497">8500</cx:pt>
          <cx:pt idx="54498">6500</cx:pt>
          <cx:pt idx="54499">11500</cx:pt>
          <cx:pt idx="54500">9100</cx:pt>
          <cx:pt idx="54501">5700</cx:pt>
          <cx:pt idx="54502">7000</cx:pt>
          <cx:pt idx="54503">6600</cx:pt>
          <cx:pt idx="54504">3500</cx:pt>
          <cx:pt idx="54505">5100</cx:pt>
          <cx:pt idx="54506">5800</cx:pt>
          <cx:pt idx="54507">4500</cx:pt>
          <cx:pt idx="54508">4900</cx:pt>
          <cx:pt idx="54509">3900</cx:pt>
          <cx:pt idx="54510">6700</cx:pt>
          <cx:pt idx="54511">7100</cx:pt>
          <cx:pt idx="54512">4000</cx:pt>
          <cx:pt idx="54513">5500</cx:pt>
          <cx:pt idx="54514">5400</cx:pt>
          <cx:pt idx="54515">4900</cx:pt>
          <cx:pt idx="54516">7400</cx:pt>
          <cx:pt idx="54517">6900</cx:pt>
          <cx:pt idx="54518">7300</cx:pt>
          <cx:pt idx="54519">5200</cx:pt>
          <cx:pt idx="54520">5000</cx:pt>
          <cx:pt idx="54521">5400</cx:pt>
          <cx:pt idx="54522">5100</cx:pt>
          <cx:pt idx="54523">4800</cx:pt>
          <cx:pt idx="54524">4300</cx:pt>
          <cx:pt idx="54525">5000</cx:pt>
          <cx:pt idx="54526">5700</cx:pt>
          <cx:pt idx="54527">4700</cx:pt>
          <cx:pt idx="54528">4900</cx:pt>
          <cx:pt idx="54529">5200</cx:pt>
          <cx:pt idx="54530">6100</cx:pt>
          <cx:pt idx="54531">4400</cx:pt>
          <cx:pt idx="54532">5100</cx:pt>
          <cx:pt idx="54533">4100</cx:pt>
          <cx:pt idx="54534">11100</cx:pt>
          <cx:pt idx="54535">11800</cx:pt>
          <cx:pt idx="54536">11300</cx:pt>
          <cx:pt idx="54537">15000</cx:pt>
          <cx:pt idx="54538">11000</cx:pt>
          <cx:pt idx="54539">13000</cx:pt>
          <cx:pt idx="54540">12900</cx:pt>
          <cx:pt idx="54541">9500</cx:pt>
          <cx:pt idx="54542">7600</cx:pt>
          <cx:pt idx="54543">9700</cx:pt>
          <cx:pt idx="54544">8300</cx:pt>
          <cx:pt idx="54545">10000</cx:pt>
          <cx:pt idx="54546">6100</cx:pt>
          <cx:pt idx="54547">6100</cx:pt>
          <cx:pt idx="54548">4900</cx:pt>
          <cx:pt idx="54549">4500</cx:pt>
          <cx:pt idx="54550">3900</cx:pt>
          <cx:pt idx="54551">4600</cx:pt>
          <cx:pt idx="54552">5500</cx:pt>
          <cx:pt idx="54553">5500</cx:pt>
          <cx:pt idx="54554">8600</cx:pt>
          <cx:pt idx="54555">7800</cx:pt>
          <cx:pt idx="54556">6100</cx:pt>
          <cx:pt idx="54557">4500</cx:pt>
          <cx:pt idx="54558">5700</cx:pt>
          <cx:pt idx="54559">6500</cx:pt>
          <cx:pt idx="54560">4900</cx:pt>
          <cx:pt idx="54561">6200</cx:pt>
          <cx:pt idx="54562">4500</cx:pt>
          <cx:pt idx="54563">5000</cx:pt>
          <cx:pt idx="54564">4000</cx:pt>
          <cx:pt idx="54565">5100</cx:pt>
          <cx:pt idx="54566">4600</cx:pt>
          <cx:pt idx="54567">4100</cx:pt>
          <cx:pt idx="54568">4500</cx:pt>
          <cx:pt idx="54569">4100</cx:pt>
          <cx:pt idx="54570">3300</cx:pt>
          <cx:pt idx="54571">3400</cx:pt>
          <cx:pt idx="54572">1800</cx:pt>
          <cx:pt idx="54573">4500</cx:pt>
          <cx:pt idx="54574">3000</cx:pt>
          <cx:pt idx="54575">3700</cx:pt>
          <cx:pt idx="54576">2800</cx:pt>
          <cx:pt idx="54577">1600</cx:pt>
          <cx:pt idx="54578">1300</cx:pt>
          <cx:pt idx="54579">7800</cx:pt>
          <cx:pt idx="54580">5500</cx:pt>
          <cx:pt idx="54581">8900</cx:pt>
          <cx:pt idx="54582">1500</cx:pt>
          <cx:pt idx="54583">1300</cx:pt>
          <cx:pt idx="54584">1200</cx:pt>
          <cx:pt idx="54585">1900</cx:pt>
          <cx:pt idx="54586">1000</cx:pt>
          <cx:pt idx="54587">2300</cx:pt>
          <cx:pt idx="54588">1600</cx:pt>
          <cx:pt idx="54589">2800</cx:pt>
          <cx:pt idx="54590">2800</cx:pt>
          <cx:pt idx="54591">2600</cx:pt>
          <cx:pt idx="54592">2500</cx:pt>
          <cx:pt idx="54593">2300</cx:pt>
          <cx:pt idx="54594">1200</cx:pt>
          <cx:pt idx="54595">2000</cx:pt>
          <cx:pt idx="54596">1500</cx:pt>
          <cx:pt idx="54597">1500</cx:pt>
          <cx:pt idx="54598">1400</cx:pt>
          <cx:pt idx="54599">1600</cx:pt>
          <cx:pt idx="54600">2000</cx:pt>
          <cx:pt idx="54601">1700</cx:pt>
          <cx:pt idx="54602">1600</cx:pt>
          <cx:pt idx="54603">1900</cx:pt>
          <cx:pt idx="54604">1900</cx:pt>
          <cx:pt idx="54605">1900</cx:pt>
          <cx:pt idx="54606">4200</cx:pt>
          <cx:pt idx="54607">3600</cx:pt>
          <cx:pt idx="54608">2900</cx:pt>
          <cx:pt idx="54609">4800</cx:pt>
          <cx:pt idx="54610">2600</cx:pt>
          <cx:pt idx="54611">1600</cx:pt>
          <cx:pt idx="54612">5000</cx:pt>
          <cx:pt idx="54613">3500</cx:pt>
          <cx:pt idx="54614">3500</cx:pt>
          <cx:pt idx="54615">4600</cx:pt>
          <cx:pt idx="54616">4600</cx:pt>
          <cx:pt idx="54617">6000</cx:pt>
          <cx:pt idx="54618">4000</cx:pt>
          <cx:pt idx="54619">4400</cx:pt>
          <cx:pt idx="54620">9500</cx:pt>
          <cx:pt idx="54621">4000</cx:pt>
          <cx:pt idx="54622">9600</cx:pt>
          <cx:pt idx="54623">3000</cx:pt>
          <cx:pt idx="54624">4500</cx:pt>
          <cx:pt idx="54625">4300</cx:pt>
          <cx:pt idx="54626">2500</cx:pt>
          <cx:pt idx="54627">6200</cx:pt>
          <cx:pt idx="54628">4400</cx:pt>
          <cx:pt idx="54629">5200</cx:pt>
          <cx:pt idx="54630">26200</cx:pt>
          <cx:pt idx="54631">11600</cx:pt>
          <cx:pt idx="54632">12400</cx:pt>
          <cx:pt idx="54633">11800</cx:pt>
          <cx:pt idx="54634">10700</cx:pt>
          <cx:pt idx="54635">6300</cx:pt>
          <cx:pt idx="54636">7700</cx:pt>
          <cx:pt idx="54637">3300</cx:pt>
          <cx:pt idx="54638">0</cx:pt>
          <cx:pt idx="54639">400</cx:pt>
          <cx:pt idx="54640">100</cx:pt>
          <cx:pt idx="54641">2200</cx:pt>
          <cx:pt idx="54642">7000</cx:pt>
          <cx:pt idx="54643">6900</cx:pt>
          <cx:pt idx="54644">8000</cx:pt>
          <cx:pt idx="54645">7600</cx:pt>
          <cx:pt idx="54646">4200</cx:pt>
          <cx:pt idx="54647">4000</cx:pt>
          <cx:pt idx="54648">5400</cx:pt>
          <cx:pt idx="54649">3700</cx:pt>
          <cx:pt idx="54650">4700</cx:pt>
          <cx:pt idx="54651">3200</cx:pt>
          <cx:pt idx="54652">3700</cx:pt>
          <cx:pt idx="54653">3800</cx:pt>
          <cx:pt idx="54654">3800</cx:pt>
          <cx:pt idx="54655">6000</cx:pt>
          <cx:pt idx="54656">3600</cx:pt>
          <cx:pt idx="54657">3100</cx:pt>
          <cx:pt idx="54658">3700</cx:pt>
          <cx:pt idx="54659">2500</cx:pt>
          <cx:pt idx="54660">2800</cx:pt>
          <cx:pt idx="54661">2200</cx:pt>
          <cx:pt idx="54662">5100</cx:pt>
          <cx:pt idx="54663">2700</cx:pt>
          <cx:pt idx="54664">3000</cx:pt>
          <cx:pt idx="54665">1800</cx:pt>
          <cx:pt idx="54666">7300</cx:pt>
          <cx:pt idx="54667">7100</cx:pt>
          <cx:pt idx="54668">7000</cx:pt>
          <cx:pt idx="54669">14500</cx:pt>
          <cx:pt idx="54670">5500</cx:pt>
          <cx:pt idx="54671">4600</cx:pt>
          <cx:pt idx="54672">4900</cx:pt>
          <cx:pt idx="54673">4800</cx:pt>
          <cx:pt idx="54674">5100</cx:pt>
          <cx:pt idx="54675">5300</cx:pt>
          <cx:pt idx="54676">5000</cx:pt>
          <cx:pt idx="54677">4700</cx:pt>
          <cx:pt idx="54678">4300</cx:pt>
          <cx:pt idx="54679">5400</cx:pt>
          <cx:pt idx="54680">4300</cx:pt>
          <cx:pt idx="54681">5400</cx:pt>
          <cx:pt idx="54682">3100</cx:pt>
          <cx:pt idx="54683">2400</cx:pt>
          <cx:pt idx="54684">2300</cx:pt>
          <cx:pt idx="54685">2700</cx:pt>
          <cx:pt idx="54686">4100</cx:pt>
          <cx:pt idx="54687">4300</cx:pt>
          <cx:pt idx="54688">4200</cx:pt>
          <cx:pt idx="54689">3800</cx:pt>
          <cx:pt idx="54690">6000</cx:pt>
          <cx:pt idx="54691">5200</cx:pt>
          <cx:pt idx="54692">3800</cx:pt>
          <cx:pt idx="54693">3900</cx:pt>
          <cx:pt idx="54694">5000</cx:pt>
          <cx:pt idx="54695">3900</cx:pt>
          <cx:pt idx="54696">3500</cx:pt>
          <cx:pt idx="54697">5000</cx:pt>
          <cx:pt idx="54698">4500</cx:pt>
          <cx:pt idx="54699">3600</cx:pt>
          <cx:pt idx="54700">3300</cx:pt>
          <cx:pt idx="54701">2700</cx:pt>
          <cx:pt idx="54702">13300</cx:pt>
          <cx:pt idx="54703">17200</cx:pt>
          <cx:pt idx="54704">30100</cx:pt>
          <cx:pt idx="54705">16700</cx:pt>
          <cx:pt idx="54706">18700</cx:pt>
          <cx:pt idx="54707">19900</cx:pt>
          <cx:pt idx="54708">17900</cx:pt>
          <cx:pt idx="54709">17700</cx:pt>
          <cx:pt idx="54710">17800</cx:pt>
          <cx:pt idx="54711">16000</cx:pt>
          <cx:pt idx="54712">14100</cx:pt>
          <cx:pt idx="54713">13100</cx:pt>
          <cx:pt idx="54714">3600</cx:pt>
          <cx:pt idx="54715">4100</cx:pt>
          <cx:pt idx="54716">4400</cx:pt>
          <cx:pt idx="54717">3400</cx:pt>
          <cx:pt idx="54718">1700</cx:pt>
          <cx:pt idx="54719">1900</cx:pt>
          <cx:pt idx="54720">1900</cx:pt>
          <cx:pt idx="54721">2000</cx:pt>
          <cx:pt idx="54722">2100</cx:pt>
          <cx:pt idx="54723">1400</cx:pt>
          <cx:pt idx="54724">1900</cx:pt>
          <cx:pt idx="54725">1500</cx:pt>
          <cx:pt idx="54726">1700</cx:pt>
          <cx:pt idx="54727">2200</cx:pt>
          <cx:pt idx="54728">1800</cx:pt>
          <cx:pt idx="54729">5600</cx:pt>
          <cx:pt idx="54730">1100</cx:pt>
          <cx:pt idx="54731">1000</cx:pt>
          <cx:pt idx="54732">2000</cx:pt>
          <cx:pt idx="54733">3400</cx:pt>
          <cx:pt idx="54734">1400</cx:pt>
          <cx:pt idx="54735">1100</cx:pt>
          <cx:pt idx="54736">1900</cx:pt>
          <cx:pt idx="54737">2600</cx:pt>
          <cx:pt idx="54738">4100</cx:pt>
          <cx:pt idx="54739">3400</cx:pt>
          <cx:pt idx="54740">3100</cx:pt>
          <cx:pt idx="54741">5300</cx:pt>
          <cx:pt idx="54742">5100</cx:pt>
          <cx:pt idx="54743">3600</cx:pt>
          <cx:pt idx="54744">3700</cx:pt>
          <cx:pt idx="54745">2600</cx:pt>
          <cx:pt idx="54746">1600</cx:pt>
          <cx:pt idx="54747">3700</cx:pt>
          <cx:pt idx="54748">2700</cx:pt>
          <cx:pt idx="54749">2100</cx:pt>
          <cx:pt idx="54750">3500</cx:pt>
          <cx:pt idx="54751">3500</cx:pt>
          <cx:pt idx="54752">3600</cx:pt>
          <cx:pt idx="54753">4200</cx:pt>
          <cx:pt idx="54754">3200</cx:pt>
          <cx:pt idx="54755">3300</cx:pt>
          <cx:pt idx="54756">4200</cx:pt>
          <cx:pt idx="54757">4500</cx:pt>
          <cx:pt idx="54758">4500</cx:pt>
          <cx:pt idx="54759">3400</cx:pt>
          <cx:pt idx="54760">5400</cx:pt>
          <cx:pt idx="54761">4000</cx:pt>
          <cx:pt idx="54762">1900</cx:pt>
          <cx:pt idx="54763">1800</cx:pt>
          <cx:pt idx="54764">2900</cx:pt>
          <cx:pt idx="54765">3200</cx:pt>
          <cx:pt idx="54766">2600</cx:pt>
          <cx:pt idx="54767">2300</cx:pt>
          <cx:pt idx="54768">3000</cx:pt>
          <cx:pt idx="54769">3000</cx:pt>
          <cx:pt idx="54770">2100</cx:pt>
          <cx:pt idx="54771">1100</cx:pt>
          <cx:pt idx="54772">900</cx:pt>
          <cx:pt idx="54773">5300</cx:pt>
          <cx:pt idx="54774">7100</cx:pt>
          <cx:pt idx="54775">7900</cx:pt>
          <cx:pt idx="54776">6600</cx:pt>
          <cx:pt idx="54777">8300</cx:pt>
          <cx:pt idx="54778">7000</cx:pt>
          <cx:pt idx="54779">7400</cx:pt>
          <cx:pt idx="54780">8700</cx:pt>
          <cx:pt idx="54781">7000</cx:pt>
          <cx:pt idx="54782">9300</cx:pt>
          <cx:pt idx="54783">6900</cx:pt>
          <cx:pt idx="54784">10900</cx:pt>
          <cx:pt idx="54785">7800</cx:pt>
          <cx:pt idx="54786">2600</cx:pt>
          <cx:pt idx="54787">2500</cx:pt>
          <cx:pt idx="54788">800</cx:pt>
          <cx:pt idx="54789">2600</cx:pt>
          <cx:pt idx="54790">2600</cx:pt>
          <cx:pt idx="54791">1600</cx:pt>
          <cx:pt idx="54792">2600</cx:pt>
          <cx:pt idx="54793">1900</cx:pt>
          <cx:pt idx="54794">2400</cx:pt>
          <cx:pt idx="54795">2000</cx:pt>
          <cx:pt idx="54796">2100</cx:pt>
          <cx:pt idx="54797">2000</cx:pt>
          <cx:pt idx="54798">6300</cx:pt>
          <cx:pt idx="54799">7900</cx:pt>
          <cx:pt idx="54800">6800</cx:pt>
          <cx:pt idx="54801">8000</cx:pt>
          <cx:pt idx="54802">6500</cx:pt>
          <cx:pt idx="54803">9200</cx:pt>
          <cx:pt idx="54804">11600</cx:pt>
          <cx:pt idx="54805">10100</cx:pt>
          <cx:pt idx="54806">6900</cx:pt>
          <cx:pt idx="54807">5700</cx:pt>
          <cx:pt idx="54808">2800</cx:pt>
          <cx:pt idx="54809">400</cx:pt>
          <cx:pt idx="54810">600</cx:pt>
          <cx:pt idx="54811">0</cx:pt>
          <cx:pt idx="54812">1700</cx:pt>
          <cx:pt idx="54813">2500</cx:pt>
          <cx:pt idx="54814">1300</cx:pt>
          <cx:pt idx="54815">1400</cx:pt>
          <cx:pt idx="54816">1400</cx:pt>
          <cx:pt idx="54817">1800</cx:pt>
          <cx:pt idx="54818">2200</cx:pt>
          <cx:pt idx="54819">1400</cx:pt>
          <cx:pt idx="54820">1800</cx:pt>
          <cx:pt idx="54821">1600</cx:pt>
          <cx:pt idx="54822">1700</cx:pt>
          <cx:pt idx="54823">12200</cx:pt>
          <cx:pt idx="54824">11700</cx:pt>
          <cx:pt idx="54825">8500</cx:pt>
          <cx:pt idx="54826">10700</cx:pt>
          <cx:pt idx="54827">3700</cx:pt>
          <cx:pt idx="54828">400</cx:pt>
          <cx:pt idx="54829">200</cx:pt>
          <cx:pt idx="54830">0</cx:pt>
          <cx:pt idx="54831">0</cx:pt>
          <cx:pt idx="54832">1200</cx:pt>
          <cx:pt idx="54833">2700</cx:pt>
          <cx:pt idx="54834">4100</cx:pt>
          <cx:pt idx="54835">2800</cx:pt>
          <cx:pt idx="54836">2900</cx:pt>
          <cx:pt idx="54837">2300</cx:pt>
          <cx:pt idx="54838">3200</cx:pt>
          <cx:pt idx="54839">2600</cx:pt>
          <cx:pt idx="54840">4100</cx:pt>
          <cx:pt idx="54841">1300</cx:pt>
          <cx:pt idx="54842">2800</cx:pt>
          <cx:pt idx="54843">2200</cx:pt>
          <cx:pt idx="54844">1800</cx:pt>
          <cx:pt idx="54845">1600</cx:pt>
          <cx:pt idx="54846">1900</cx:pt>
          <cx:pt idx="54847">2000</cx:pt>
          <cx:pt idx="54848">1700</cx:pt>
          <cx:pt idx="54849">1800</cx:pt>
          <cx:pt idx="54850">1800</cx:pt>
          <cx:pt idx="54851">1800</cx:pt>
          <cx:pt idx="54852">1800</cx:pt>
          <cx:pt idx="54853">1700</cx:pt>
          <cx:pt idx="54854">1800</cx:pt>
          <cx:pt idx="54855">2200</cx:pt>
          <cx:pt idx="54856">300</cx:pt>
          <cx:pt idx="54857">100</cx:pt>
          <cx:pt idx="54858">600</cx:pt>
          <cx:pt idx="54859">5400</cx:pt>
          <cx:pt idx="54860">4300</cx:pt>
          <cx:pt idx="54861">4600</cx:pt>
          <cx:pt idx="54862">3100</cx:pt>
          <cx:pt idx="54863">3200</cx:pt>
          <cx:pt idx="54864">2600</cx:pt>
          <cx:pt idx="54865">2900</cx:pt>
          <cx:pt idx="54866">2000</cx:pt>
          <cx:pt idx="54867">1600</cx:pt>
          <cx:pt idx="54868">900</cx:pt>
          <cx:pt idx="54869">2300</cx:pt>
          <cx:pt idx="54870">3700</cx:pt>
          <cx:pt idx="54871">3500</cx:pt>
          <cx:pt idx="54872">3900</cx:pt>
          <cx:pt idx="54873">4000</cx:pt>
          <cx:pt idx="54874">4800</cx:pt>
          <cx:pt idx="54875">4100</cx:pt>
          <cx:pt idx="54876">4400</cx:pt>
          <cx:pt idx="54877">9800</cx:pt>
          <cx:pt idx="54878">100</cx:pt>
          <cx:pt idx="54879">4600</cx:pt>
          <cx:pt idx="54880">5200</cx:pt>
          <cx:pt idx="54881">4300</cx:pt>
          <cx:pt idx="54882">4100</cx:pt>
          <cx:pt idx="54883">4700</cx:pt>
          <cx:pt idx="54884">3500</cx:pt>
          <cx:pt idx="54885">4000</cx:pt>
          <cx:pt idx="54886">2800</cx:pt>
          <cx:pt idx="54887">2100</cx:pt>
          <cx:pt idx="54888">3800</cx:pt>
          <cx:pt idx="54889">5200</cx:pt>
          <cx:pt idx="54890">4500</cx:pt>
          <cx:pt idx="54891">3300</cx:pt>
          <cx:pt idx="54892">3300</cx:pt>
          <cx:pt idx="54893">3500</cx:pt>
          <cx:pt idx="54894">3100</cx:pt>
          <cx:pt idx="54895">3700</cx:pt>
          <cx:pt idx="54896">3900</cx:pt>
          <cx:pt idx="54897">3300</cx:pt>
          <cx:pt idx="54898">4200</cx:pt>
          <cx:pt idx="54899">4500</cx:pt>
          <cx:pt idx="54900">5200</cx:pt>
          <cx:pt idx="54901">5500</cx:pt>
          <cx:pt idx="54902">4100</cx:pt>
          <cx:pt idx="54903">5000</cx:pt>
          <cx:pt idx="54904">4100</cx:pt>
          <cx:pt idx="54905">5400</cx:pt>
          <cx:pt idx="54906">5100</cx:pt>
          <cx:pt idx="54907">1200</cx:pt>
          <cx:pt idx="54908">2000</cx:pt>
          <cx:pt idx="54909">1100</cx:pt>
          <cx:pt idx="54910">200</cx:pt>
          <cx:pt idx="54911">1800</cx:pt>
          <cx:pt idx="54912">800</cx:pt>
          <cx:pt idx="54913">1000</cx:pt>
          <cx:pt idx="54914">1000</cx:pt>
          <cx:pt idx="54915">1100</cx:pt>
          <cx:pt idx="54916">1000</cx:pt>
          <cx:pt idx="54917">2000</cx:pt>
          <cx:pt idx="54918">3600</cx:pt>
          <cx:pt idx="54919">1800</cx:pt>
          <cx:pt idx="54920">2400</cx:pt>
          <cx:pt idx="54921">2500</cx:pt>
          <cx:pt idx="54922">2400</cx:pt>
          <cx:pt idx="54923">2200</cx:pt>
          <cx:pt idx="54924">1400</cx:pt>
          <cx:pt idx="54925">1400</cx:pt>
          <cx:pt idx="54926">1500</cx:pt>
          <cx:pt idx="54927">2000</cx:pt>
          <cx:pt idx="54928">2000</cx:pt>
          <cx:pt idx="54929">2300</cx:pt>
          <cx:pt idx="54930">1300</cx:pt>
          <cx:pt idx="54931">1100</cx:pt>
          <cx:pt idx="54932">2700</cx:pt>
          <cx:pt idx="54933">1000</cx:pt>
          <cx:pt idx="54934">1100</cx:pt>
          <cx:pt idx="54935">800</cx:pt>
          <cx:pt idx="54936">300</cx:pt>
          <cx:pt idx="54937">500</cx:pt>
          <cx:pt idx="54938">3500</cx:pt>
          <cx:pt idx="54939">3200</cx:pt>
          <cx:pt idx="54940">3000</cx:pt>
          <cx:pt idx="54941">2900</cx:pt>
          <cx:pt idx="54942">1400</cx:pt>
          <cx:pt idx="54943">7300</cx:pt>
          <cx:pt idx="54944">9600</cx:pt>
          <cx:pt idx="54945">3300</cx:pt>
          <cx:pt idx="54946">8000</cx:pt>
          <cx:pt idx="54947">6200</cx:pt>
          <cx:pt idx="54948">7900</cx:pt>
          <cx:pt idx="54949">5700</cx:pt>
          <cx:pt idx="54950">4200</cx:pt>
          <cx:pt idx="54951">6800</cx:pt>
          <cx:pt idx="54952">5200</cx:pt>
          <cx:pt idx="54953">6300</cx:pt>
          <cx:pt idx="54954">6500</cx:pt>
          <cx:pt idx="54955">2500</cx:pt>
          <cx:pt idx="54956">1500</cx:pt>
          <cx:pt idx="54957">1200</cx:pt>
          <cx:pt idx="54958">1600</cx:pt>
          <cx:pt idx="54959">900</cx:pt>
          <cx:pt idx="54960">1500</cx:pt>
          <cx:pt idx="54961">1800</cx:pt>
          <cx:pt idx="54962">900</cx:pt>
          <cx:pt idx="54963">600</cx:pt>
          <cx:pt idx="54964">2100</cx:pt>
          <cx:pt idx="54965">2000</cx:pt>
          <cx:pt idx="54966">1800</cx:pt>
          <cx:pt idx="54967">3700</cx:pt>
          <cx:pt idx="54968">3700</cx:pt>
          <cx:pt idx="54969">2600</cx:pt>
          <cx:pt idx="54970">3200</cx:pt>
          <cx:pt idx="54971">2700</cx:pt>
          <cx:pt idx="54972">2800</cx:pt>
          <cx:pt idx="54973">2900</cx:pt>
          <cx:pt idx="54974">2200</cx:pt>
          <cx:pt idx="54975">3900</cx:pt>
          <cx:pt idx="54976">2200</cx:pt>
          <cx:pt idx="54977">2700</cx:pt>
          <cx:pt idx="54978">9500</cx:pt>
          <cx:pt idx="54979">4500</cx:pt>
          <cx:pt idx="54980">7400</cx:pt>
          <cx:pt idx="54981">5900</cx:pt>
          <cx:pt idx="54982">7600</cx:pt>
          <cx:pt idx="54983">4100</cx:pt>
          <cx:pt idx="54984">7000</cx:pt>
          <cx:pt idx="54985">5800</cx:pt>
          <cx:pt idx="54986">4800</cx:pt>
          <cx:pt idx="54987">5800</cx:pt>
          <cx:pt idx="54988">7500</cx:pt>
          <cx:pt idx="54989">5600</cx:pt>
          <cx:pt idx="54990">6000</cx:pt>
          <cx:pt idx="54991">5300</cx:pt>
          <cx:pt idx="54992">6700</cx:pt>
          <cx:pt idx="54993">4300</cx:pt>
          <cx:pt idx="54994">4800</cx:pt>
          <cx:pt idx="54995">4200</cx:pt>
          <cx:pt idx="54996">4300</cx:pt>
          <cx:pt idx="54997">4400</cx:pt>
          <cx:pt idx="54998">5900</cx:pt>
          <cx:pt idx="54999">6600</cx:pt>
          <cx:pt idx="55000">4500</cx:pt>
          <cx:pt idx="55001">3900</cx:pt>
          <cx:pt idx="55002">4300</cx:pt>
          <cx:pt idx="55003">1400</cx:pt>
          <cx:pt idx="55004">4100</cx:pt>
          <cx:pt idx="55005">3400</cx:pt>
          <cx:pt idx="55006">3800</cx:pt>
          <cx:pt idx="55007">3300</cx:pt>
          <cx:pt idx="55008">1500</cx:pt>
          <cx:pt idx="55009">2800</cx:pt>
          <cx:pt idx="55010">2600</cx:pt>
          <cx:pt idx="55011">2600</cx:pt>
          <cx:pt idx="55012">1800</cx:pt>
          <cx:pt idx="55013">2800</cx:pt>
          <cx:pt idx="55014">2800</cx:pt>
          <cx:pt idx="55015">4500</cx:pt>
          <cx:pt idx="55016">4400</cx:pt>
          <cx:pt idx="55017">2400</cx:pt>
          <cx:pt idx="55018">2500</cx:pt>
          <cx:pt idx="55019">300</cx:pt>
          <cx:pt idx="55020">300</cx:pt>
          <cx:pt idx="55021">1500</cx:pt>
          <cx:pt idx="55022">9100</cx:pt>
          <cx:pt idx="55023">4000</cx:pt>
          <cx:pt idx="55024">4800</cx:pt>
          <cx:pt idx="55025">4300</cx:pt>
          <cx:pt idx="55026">3600</cx:pt>
          <cx:pt idx="55027">2500</cx:pt>
          <cx:pt idx="55028">2700</cx:pt>
          <cx:pt idx="55029">2700</cx:pt>
          <cx:pt idx="55030">1700</cx:pt>
          <cx:pt idx="55031">2700</cx:pt>
          <cx:pt idx="55032">2800</cx:pt>
          <cx:pt idx="55033">3600</cx:pt>
          <cx:pt idx="55034">2900</cx:pt>
          <cx:pt idx="55035">1100</cx:pt>
          <cx:pt idx="55036">4300</cx:pt>
          <cx:pt idx="55037">2300</cx:pt>
          <cx:pt idx="55038">2700</cx:pt>
          <cx:pt idx="55039">4500</cx:pt>
          <cx:pt idx="55040">5200</cx:pt>
          <cx:pt idx="55041">6400</cx:pt>
          <cx:pt idx="55042">7600</cx:pt>
          <cx:pt idx="55043">5400</cx:pt>
          <cx:pt idx="55044">5000</cx:pt>
          <cx:pt idx="55045">5200</cx:pt>
          <cx:pt idx="55046">5900</cx:pt>
          <cx:pt idx="55047">8000</cx:pt>
          <cx:pt idx="55048">4200</cx:pt>
          <cx:pt idx="55049">4900</cx:pt>
          <cx:pt idx="55050">4800</cx:pt>
          <cx:pt idx="55051">3700</cx:pt>
          <cx:pt idx="55052">5400</cx:pt>
          <cx:pt idx="55053">4000</cx:pt>
          <cx:pt idx="55054">4500</cx:pt>
          <cx:pt idx="55055">3600</cx:pt>
          <cx:pt idx="55056">4100</cx:pt>
          <cx:pt idx="55057">4500</cx:pt>
          <cx:pt idx="55058">4400</cx:pt>
          <cx:pt idx="55059">4300</cx:pt>
          <cx:pt idx="55060">5300</cx:pt>
          <cx:pt idx="55061">4000</cx:pt>
          <cx:pt idx="55062">4700</cx:pt>
          <cx:pt idx="55063">9200</cx:pt>
          <cx:pt idx="55064">12300</cx:pt>
          <cx:pt idx="55065">9000</cx:pt>
          <cx:pt idx="55066">8500</cx:pt>
          <cx:pt idx="55067">8800</cx:pt>
          <cx:pt idx="55068">7800</cx:pt>
          <cx:pt idx="55069">7700</cx:pt>
          <cx:pt idx="55070">6500</cx:pt>
          <cx:pt idx="55071">7400</cx:pt>
          <cx:pt idx="55072">7100</cx:pt>
          <cx:pt idx="55073">7300</cx:pt>
          <cx:pt idx="55074">6300</cx:pt>
          <cx:pt idx="55075">5900</cx:pt>
          <cx:pt idx="55076">7200</cx:pt>
          <cx:pt idx="55077">5500</cx:pt>
          <cx:pt idx="55078">6000</cx:pt>
          <cx:pt idx="55079">6100</cx:pt>
          <cx:pt idx="55080">5900</cx:pt>
          <cx:pt idx="55081">6100</cx:pt>
          <cx:pt idx="55082">5800</cx:pt>
          <cx:pt idx="55083">6600</cx:pt>
          <cx:pt idx="55084">5600</cx:pt>
          <cx:pt idx="55085">4700</cx:pt>
          <cx:pt idx="55086">4700</cx:pt>
          <cx:pt idx="55087">4700</cx:pt>
          <cx:pt idx="55088">5800</cx:pt>
          <cx:pt idx="55089">5100</cx:pt>
          <cx:pt idx="55090">6300</cx:pt>
          <cx:pt idx="55091">3600</cx:pt>
          <cx:pt idx="55092">4600</cx:pt>
          <cx:pt idx="55093">4000</cx:pt>
          <cx:pt idx="55094">6700</cx:pt>
          <cx:pt idx="55095">5900</cx:pt>
          <cx:pt idx="55096">4900</cx:pt>
          <cx:pt idx="55097">3800</cx:pt>
          <cx:pt idx="55098">4300</cx:pt>
          <cx:pt idx="55099">13400</cx:pt>
          <cx:pt idx="55100">13400</cx:pt>
          <cx:pt idx="55101">10500</cx:pt>
          <cx:pt idx="55102">12500</cx:pt>
          <cx:pt idx="55103">11600</cx:pt>
          <cx:pt idx="55104">9000</cx:pt>
          <cx:pt idx="55105">10600</cx:pt>
          <cx:pt idx="55106">11100</cx:pt>
          <cx:pt idx="55107">12800</cx:pt>
          <cx:pt idx="55108">11900</cx:pt>
          <cx:pt idx="55109">9800</cx:pt>
          <cx:pt idx="55110">9500</cx:pt>
          <cx:pt idx="55111">1900</cx:pt>
          <cx:pt idx="55112">2400</cx:pt>
          <cx:pt idx="55113">2600</cx:pt>
          <cx:pt idx="55114">2300</cx:pt>
          <cx:pt idx="55115">1600</cx:pt>
          <cx:pt idx="55116">2900</cx:pt>
          <cx:pt idx="55117">1600</cx:pt>
          <cx:pt idx="55118">3300</cx:pt>
          <cx:pt idx="55119">2900</cx:pt>
          <cx:pt idx="55120">2300</cx:pt>
          <cx:pt idx="55121">2200</cx:pt>
          <cx:pt idx="55122">2600</cx:pt>
          <cx:pt idx="55123">7400</cx:pt>
          <cx:pt idx="55124">4400</cx:pt>
          <cx:pt idx="55125">3300</cx:pt>
          <cx:pt idx="55126">5200</cx:pt>
          <cx:pt idx="55127">4700</cx:pt>
          <cx:pt idx="55128">3900</cx:pt>
          <cx:pt idx="55129">5500</cx:pt>
          <cx:pt idx="55130">4100</cx:pt>
          <cx:pt idx="55131">4200</cx:pt>
          <cx:pt idx="55132">3900</cx:pt>
          <cx:pt idx="55133">4200</cx:pt>
          <cx:pt idx="55134">3500</cx:pt>
          <cx:pt idx="55135">7700</cx:pt>
          <cx:pt idx="55136">8700</cx:pt>
          <cx:pt idx="55137">7200</cx:pt>
          <cx:pt idx="55138">9500</cx:pt>
          <cx:pt idx="55139">8700</cx:pt>
          <cx:pt idx="55140">9100</cx:pt>
          <cx:pt idx="55141">8900</cx:pt>
          <cx:pt idx="55142">9000</cx:pt>
          <cx:pt idx="55143">10300</cx:pt>
          <cx:pt idx="55144">0</cx:pt>
          <cx:pt idx="55145">2800</cx:pt>
          <cx:pt idx="55146">1000</cx:pt>
          <cx:pt idx="55147">2100</cx:pt>
          <cx:pt idx="55148">1500</cx:pt>
          <cx:pt idx="55149">1400</cx:pt>
          <cx:pt idx="55150">2700</cx:pt>
          <cx:pt idx="55151">1300</cx:pt>
          <cx:pt idx="55152">2400</cx:pt>
          <cx:pt idx="55153">1900</cx:pt>
          <cx:pt idx="55154">1700</cx:pt>
          <cx:pt idx="55155">2200</cx:pt>
          <cx:pt idx="55156">2100</cx:pt>
          <cx:pt idx="55157">2000</cx:pt>
          <cx:pt idx="55158">4900</cx:pt>
          <cx:pt idx="55159">21000</cx:pt>
          <cx:pt idx="55160">6700</cx:pt>
          <cx:pt idx="55161">5000</cx:pt>
          <cx:pt idx="55162">6200</cx:pt>
          <cx:pt idx="55163">4600</cx:pt>
          <cx:pt idx="55164">4300</cx:pt>
          <cx:pt idx="55165">5000</cx:pt>
          <cx:pt idx="55166">3600</cx:pt>
          <cx:pt idx="55167">5800</cx:pt>
          <cx:pt idx="55168">4800</cx:pt>
          <cx:pt idx="55169">4200</cx:pt>
          <cx:pt idx="55170">700</cx:pt>
          <cx:pt idx="55171">3000</cx:pt>
          <cx:pt idx="55172">2900</cx:pt>
          <cx:pt idx="55173">3700</cx:pt>
          <cx:pt idx="55174">3700</cx:pt>
          <cx:pt idx="55175">1500</cx:pt>
          <cx:pt idx="55176">2800</cx:pt>
          <cx:pt idx="55177">4000</cx:pt>
          <cx:pt idx="55178">3100</cx:pt>
          <cx:pt idx="55179">3200</cx:pt>
          <cx:pt idx="55180">3000</cx:pt>
          <cx:pt idx="55181">2100</cx:pt>
          <cx:pt idx="55182">10000</cx:pt>
          <cx:pt idx="55183">13200</cx:pt>
          <cx:pt idx="55184">7500</cx:pt>
          <cx:pt idx="55185">8100</cx:pt>
          <cx:pt idx="55186">9500</cx:pt>
          <cx:pt idx="55187">10800</cx:pt>
          <cx:pt idx="55188">6900</cx:pt>
          <cx:pt idx="55189">6800</cx:pt>
          <cx:pt idx="55190">7600</cx:pt>
          <cx:pt idx="55191">8900</cx:pt>
          <cx:pt idx="55192">7700</cx:pt>
          <cx:pt idx="55193">8800</cx:pt>
          <cx:pt idx="55194">2000</cx:pt>
          <cx:pt idx="55195">1900</cx:pt>
          <cx:pt idx="55196">1400</cx:pt>
          <cx:pt idx="55197">1200</cx:pt>
          <cx:pt idx="55198">2900</cx:pt>
          <cx:pt idx="55199">2100</cx:pt>
          <cx:pt idx="55200">2600</cx:pt>
          <cx:pt idx="55201">1800</cx:pt>
          <cx:pt idx="55202">1400</cx:pt>
          <cx:pt idx="55203">1900</cx:pt>
          <cx:pt idx="55204">2000</cx:pt>
          <cx:pt idx="55205">1600</cx:pt>
          <cx:pt idx="55206">3200</cx:pt>
          <cx:pt idx="55207">2500</cx:pt>
          <cx:pt idx="55208">1300</cx:pt>
          <cx:pt idx="55209">2900</cx:pt>
          <cx:pt idx="55210">3700</cx:pt>
          <cx:pt idx="55211">1200</cx:pt>
          <cx:pt idx="55212">2400</cx:pt>
          <cx:pt idx="55213">2100</cx:pt>
          <cx:pt idx="55214">800</cx:pt>
          <cx:pt idx="55215">900</cx:pt>
          <cx:pt idx="55216">1300</cx:pt>
          <cx:pt idx="55217">1500</cx:pt>
          <cx:pt idx="55218">800</cx:pt>
          <cx:pt idx="55219">3200</cx:pt>
          <cx:pt idx="55220">1700</cx:pt>
          <cx:pt idx="55221">2000</cx:pt>
          <cx:pt idx="55222">1400</cx:pt>
          <cx:pt idx="55223">2200</cx:pt>
          <cx:pt idx="55224">1600</cx:pt>
          <cx:pt idx="55225">2300</cx:pt>
          <cx:pt idx="55226">2100</cx:pt>
          <cx:pt idx="55227">1200</cx:pt>
          <cx:pt idx="55228">1600</cx:pt>
          <cx:pt idx="55229">1400</cx:pt>
          <cx:pt idx="55230">7000</cx:pt>
          <cx:pt idx="55231">6000</cx:pt>
          <cx:pt idx="55232">1300</cx:pt>
          <cx:pt idx="55233">14100</cx:pt>
          <cx:pt idx="55234">19800</cx:pt>
          <cx:pt idx="55235">500</cx:pt>
          <cx:pt idx="55236">200</cx:pt>
          <cx:pt idx="55237">2300</cx:pt>
          <cx:pt idx="55238">2500</cx:pt>
          <cx:pt idx="55239">7600</cx:pt>
          <cx:pt idx="55240">3100</cx:pt>
          <cx:pt idx="55241">1400</cx:pt>
          <cx:pt idx="55242">3900</cx:pt>
          <cx:pt idx="55243">2300</cx:pt>
          <cx:pt idx="55244">3100</cx:pt>
          <cx:pt idx="55245">3300</cx:pt>
          <cx:pt idx="55246">2200</cx:pt>
          <cx:pt idx="55247">2300</cx:pt>
          <cx:pt idx="55248">2000</cx:pt>
          <cx:pt idx="55249">2200</cx:pt>
          <cx:pt idx="55250">1200</cx:pt>
          <cx:pt idx="55251">2400</cx:pt>
          <cx:pt idx="55252">3200</cx:pt>
          <cx:pt idx="55253">3400</cx:pt>
          <cx:pt idx="55254">2900</cx:pt>
          <cx:pt idx="55255">5100</cx:pt>
          <cx:pt idx="55256">9800</cx:pt>
          <cx:pt idx="55257">12500</cx:pt>
          <cx:pt idx="55258">10400</cx:pt>
          <cx:pt idx="55259">6700</cx:pt>
          <cx:pt idx="55260">10900</cx:pt>
          <cx:pt idx="55261">19400</cx:pt>
          <cx:pt idx="55262">5200</cx:pt>
          <cx:pt idx="55263">10600</cx:pt>
          <cx:pt idx="55264">12600</cx:pt>
          <cx:pt idx="55265">5900</cx:pt>
          <cx:pt idx="55266">400</cx:pt>
          <cx:pt idx="55267">9800</cx:pt>
          <cx:pt idx="55268">13300</cx:pt>
          <cx:pt idx="55269">6900</cx:pt>
          <cx:pt idx="55270">100</cx:pt>
          <cx:pt idx="55271">2500</cx:pt>
          <cx:pt idx="55272">4500</cx:pt>
          <cx:pt idx="55273">3200</cx:pt>
          <cx:pt idx="55274">3900</cx:pt>
          <cx:pt idx="55275">3500</cx:pt>
          <cx:pt idx="55276">3300</cx:pt>
          <cx:pt idx="55277">3500</cx:pt>
          <cx:pt idx="55278">3000</cx:pt>
          <cx:pt idx="55279">4200</cx:pt>
          <cx:pt idx="55280">4600</cx:pt>
          <cx:pt idx="55281">4200</cx:pt>
          <cx:pt idx="55282">5400</cx:pt>
          <cx:pt idx="55283">3800</cx:pt>
          <cx:pt idx="55284">4900</cx:pt>
          <cx:pt idx="55285">3900</cx:pt>
          <cx:pt idx="55286">4200</cx:pt>
          <cx:pt idx="55287">4000</cx:pt>
          <cx:pt idx="55288">4900</cx:pt>
          <cx:pt idx="55289">4100</cx:pt>
          <cx:pt idx="55290">3300</cx:pt>
          <cx:pt idx="55291">3500</cx:pt>
          <cx:pt idx="55292">2500</cx:pt>
          <cx:pt idx="55293">3900</cx:pt>
          <cx:pt idx="55294">2500</cx:pt>
          <cx:pt idx="55295">3100</cx:pt>
          <cx:pt idx="55296">2400</cx:pt>
          <cx:pt idx="55297">3900</cx:pt>
          <cx:pt idx="55298">3700</cx:pt>
          <cx:pt idx="55299">4500</cx:pt>
          <cx:pt idx="55300">3900</cx:pt>
          <cx:pt idx="55301">3800</cx:pt>
          <cx:pt idx="55302">3800</cx:pt>
          <cx:pt idx="55303">3800</cx:pt>
          <cx:pt idx="55304">3800</cx:pt>
          <cx:pt idx="55305">5000</cx:pt>
          <cx:pt idx="55306">4300</cx:pt>
          <cx:pt idx="55307">3700</cx:pt>
          <cx:pt idx="55308">3200</cx:pt>
          <cx:pt idx="55309">4400</cx:pt>
          <cx:pt idx="55310">4200</cx:pt>
          <cx:pt idx="55311">4100</cx:pt>
          <cx:pt idx="55312">3700</cx:pt>
          <cx:pt idx="55313">3800</cx:pt>
          <cx:pt idx="55314">7700</cx:pt>
          <cx:pt idx="55315">8700</cx:pt>
          <cx:pt idx="55316">7200</cx:pt>
          <cx:pt idx="55317">8100</cx:pt>
          <cx:pt idx="55318">8100</cx:pt>
          <cx:pt idx="55319">7000</cx:pt>
          <cx:pt idx="55320">7500</cx:pt>
          <cx:pt idx="55321">8400</cx:pt>
          <cx:pt idx="55322">7300</cx:pt>
          <cx:pt idx="55323">8100</cx:pt>
          <cx:pt idx="55324">8000</cx:pt>
          <cx:pt idx="55325">6900</cx:pt>
          <cx:pt idx="55326">4500</cx:pt>
          <cx:pt idx="55327">4800</cx:pt>
          <cx:pt idx="55328">6700</cx:pt>
          <cx:pt idx="55329">5200</cx:pt>
          <cx:pt idx="55330">4200</cx:pt>
          <cx:pt idx="55331">5100</cx:pt>
          <cx:pt idx="55332">7400</cx:pt>
          <cx:pt idx="55333">6100</cx:pt>
          <cx:pt idx="55334">3700</cx:pt>
          <cx:pt idx="55335">6800</cx:pt>
          <cx:pt idx="55336">4000</cx:pt>
          <cx:pt idx="55337">3700</cx:pt>
          <cx:pt idx="55338">2900</cx:pt>
          <cx:pt idx="55339">2300</cx:pt>
          <cx:pt idx="55340">1800</cx:pt>
          <cx:pt idx="55341">2300</cx:pt>
          <cx:pt idx="55342">1700</cx:pt>
          <cx:pt idx="55343">1900</cx:pt>
          <cx:pt idx="55344">2300</cx:pt>
          <cx:pt idx="55345">2100</cx:pt>
          <cx:pt idx="55346">1800</cx:pt>
          <cx:pt idx="55347">2000</cx:pt>
          <cx:pt idx="55348">2200</cx:pt>
          <cx:pt idx="55349">1700</cx:pt>
          <cx:pt idx="55350">700</cx:pt>
          <cx:pt idx="55351">1200</cx:pt>
          <cx:pt idx="55352">600</cx:pt>
          <cx:pt idx="55353">700</cx:pt>
          <cx:pt idx="55354">500</cx:pt>
          <cx:pt idx="55355">700</cx:pt>
          <cx:pt idx="55356">600</cx:pt>
          <cx:pt idx="55357">900</cx:pt>
          <cx:pt idx="55358">2100</cx:pt>
          <cx:pt idx="55359">800</cx:pt>
          <cx:pt idx="55360">700</cx:pt>
          <cx:pt idx="55361">700</cx:pt>
          <cx:pt idx="55362">7200</cx:pt>
          <cx:pt idx="55363">7100</cx:pt>
          <cx:pt idx="55364">5600</cx:pt>
          <cx:pt idx="55365">5200</cx:pt>
          <cx:pt idx="55366">900</cx:pt>
          <cx:pt idx="55367">0</cx:pt>
          <cx:pt idx="55368">1200</cx:pt>
          <cx:pt idx="55369">5100</cx:pt>
          <cx:pt idx="55370">2300</cx:pt>
          <cx:pt idx="55371">4600</cx:pt>
          <cx:pt idx="55372">4100</cx:pt>
          <cx:pt idx="55373">3500</cx:pt>
          <cx:pt idx="55374">5300</cx:pt>
          <cx:pt idx="55375">9200</cx:pt>
          <cx:pt idx="55376">4800</cx:pt>
          <cx:pt idx="55377">5800</cx:pt>
          <cx:pt idx="55378">7800</cx:pt>
          <cx:pt idx="55379">5700</cx:pt>
          <cx:pt idx="55380">8000</cx:pt>
          <cx:pt idx="55381">7600</cx:pt>
          <cx:pt idx="55382">6200</cx:pt>
          <cx:pt idx="55383">9400</cx:pt>
          <cx:pt idx="55384">7900</cx:pt>
          <cx:pt idx="55385">9800</cx:pt>
          <cx:pt idx="55386">9900</cx:pt>
          <cx:pt idx="55387">8900</cx:pt>
          <cx:pt idx="55388">8600</cx:pt>
          <cx:pt idx="55389">9300</cx:pt>
          <cx:pt idx="55390">8100</cx:pt>
          <cx:pt idx="55391">6900</cx:pt>
          <cx:pt idx="55392">7800</cx:pt>
          <cx:pt idx="55393">8600</cx:pt>
          <cx:pt idx="55394">8400</cx:pt>
          <cx:pt idx="55395">7600</cx:pt>
          <cx:pt idx="55396">4700</cx:pt>
          <cx:pt idx="55397">12900</cx:pt>
          <cx:pt idx="55398">4900</cx:pt>
          <cx:pt idx="55399">5200</cx:pt>
          <cx:pt idx="55400">4500</cx:pt>
          <cx:pt idx="55401">7300</cx:pt>
          <cx:pt idx="55402">3400</cx:pt>
          <cx:pt idx="55403">5200</cx:pt>
          <cx:pt idx="55404">5600</cx:pt>
          <cx:pt idx="55405">5300</cx:pt>
          <cx:pt idx="55406">5100</cx:pt>
          <cx:pt idx="55407">5200</cx:pt>
          <cx:pt idx="55408">4700</cx:pt>
          <cx:pt idx="55409">5500</cx:pt>
          <cx:pt idx="55410">5300</cx:pt>
          <cx:pt idx="55411">19500</cx:pt>
          <cx:pt idx="55412">3500</cx:pt>
          <cx:pt idx="55413">3800</cx:pt>
          <cx:pt idx="55414">4200</cx:pt>
          <cx:pt idx="55415">3500</cx:pt>
          <cx:pt idx="55416">4000</cx:pt>
          <cx:pt idx="55417">4700</cx:pt>
          <cx:pt idx="55418">3800</cx:pt>
          <cx:pt idx="55419">4300</cx:pt>
          <cx:pt idx="55420">4400</cx:pt>
          <cx:pt idx="55421">4000</cx:pt>
          <cx:pt idx="55422">8400</cx:pt>
          <cx:pt idx="55423">7600</cx:pt>
          <cx:pt idx="55424">6500</cx:pt>
          <cx:pt idx="55425">8000</cx:pt>
          <cx:pt idx="55426">8500</cx:pt>
          <cx:pt idx="55427">8700</cx:pt>
          <cx:pt idx="55428">1500</cx:pt>
          <cx:pt idx="55429">5000</cx:pt>
          <cx:pt idx="55430">4900</cx:pt>
          <cx:pt idx="55431">4300</cx:pt>
          <cx:pt idx="55432">4200</cx:pt>
          <cx:pt idx="55433">5000</cx:pt>
          <cx:pt idx="55434">8900</cx:pt>
          <cx:pt idx="55435">11300</cx:pt>
          <cx:pt idx="55436">5700</cx:pt>
          <cx:pt idx="55437">5500</cx:pt>
          <cx:pt idx="55438">4600</cx:pt>
          <cx:pt idx="55439">6200</cx:pt>
          <cx:pt idx="55440">4700</cx:pt>
          <cx:pt idx="55441">6300</cx:pt>
          <cx:pt idx="55442">5300</cx:pt>
          <cx:pt idx="55443">5300</cx:pt>
          <cx:pt idx="55444">7300</cx:pt>
          <cx:pt idx="55445">6000</cx:pt>
          <cx:pt idx="55446">3200</cx:pt>
          <cx:pt idx="55447">4000</cx:pt>
          <cx:pt idx="55448">2600</cx:pt>
          <cx:pt idx="55449">3300</cx:pt>
          <cx:pt idx="55450">2800</cx:pt>
          <cx:pt idx="55451">1900</cx:pt>
          <cx:pt idx="55452">2400</cx:pt>
          <cx:pt idx="55453">2200</cx:pt>
          <cx:pt idx="55454">1800</cx:pt>
          <cx:pt idx="55455">2600</cx:pt>
          <cx:pt idx="55456">1800</cx:pt>
          <cx:pt idx="55457">4200</cx:pt>
          <cx:pt idx="55458">2700</cx:pt>
          <cx:pt idx="55459">2600</cx:pt>
          <cx:pt idx="55460">2000</cx:pt>
          <cx:pt idx="55461">1900</cx:pt>
          <cx:pt idx="55462">2800</cx:pt>
          <cx:pt idx="55463">1000</cx:pt>
          <cx:pt idx="55464">2300</cx:pt>
          <cx:pt idx="55465">2800</cx:pt>
          <cx:pt idx="55466">2400</cx:pt>
          <cx:pt idx="55467">2500</cx:pt>
          <cx:pt idx="55468">2100</cx:pt>
          <cx:pt idx="55469">2400</cx:pt>
          <cx:pt idx="55470">3100</cx:pt>
          <cx:pt idx="55471">7300</cx:pt>
          <cx:pt idx="55472">4800</cx:pt>
          <cx:pt idx="55473">3500</cx:pt>
          <cx:pt idx="55474">2800</cx:pt>
          <cx:pt idx="55475">2100</cx:pt>
          <cx:pt idx="55476">2600</cx:pt>
          <cx:pt idx="55477">3000</cx:pt>
          <cx:pt idx="55478">1900</cx:pt>
          <cx:pt idx="55479">2000</cx:pt>
          <cx:pt idx="55480">3000</cx:pt>
          <cx:pt idx="55481">2400</cx:pt>
          <cx:pt idx="55482">2800</cx:pt>
          <cx:pt idx="55483">7400</cx:pt>
          <cx:pt idx="55484">5500</cx:pt>
          <cx:pt idx="55485">8100</cx:pt>
          <cx:pt idx="55486">4500</cx:pt>
          <cx:pt idx="55487">5100</cx:pt>
          <cx:pt idx="55488">6100</cx:pt>
          <cx:pt idx="55489">7200</cx:pt>
          <cx:pt idx="55490">4300</cx:pt>
          <cx:pt idx="55491">5700</cx:pt>
          <cx:pt idx="55492">4900</cx:pt>
          <cx:pt idx="55493">5800</cx:pt>
          <cx:pt idx="55494">4300</cx:pt>
          <cx:pt idx="55495">12800</cx:pt>
          <cx:pt idx="55496">13800</cx:pt>
          <cx:pt idx="55497">9000</cx:pt>
          <cx:pt idx="55498">5700</cx:pt>
          <cx:pt idx="55499">5600</cx:pt>
          <cx:pt idx="55500">5800</cx:pt>
          <cx:pt idx="55501">5900</cx:pt>
          <cx:pt idx="55502">8400</cx:pt>
          <cx:pt idx="55503">9000</cx:pt>
          <cx:pt idx="55504">14500</cx:pt>
          <cx:pt idx="55505">5400</cx:pt>
          <cx:pt idx="55506">6200</cx:pt>
          <cx:pt idx="55507">7200</cx:pt>
          <cx:pt idx="55508">5500</cx:pt>
          <cx:pt idx="55509">8700</cx:pt>
          <cx:pt idx="55510">6800</cx:pt>
          <cx:pt idx="55511">6200</cx:pt>
          <cx:pt idx="55512">7200</cx:pt>
          <cx:pt idx="55513">6500</cx:pt>
          <cx:pt idx="55514">6400</cx:pt>
          <cx:pt idx="55515">6700</cx:pt>
          <cx:pt idx="55516">6600</cx:pt>
          <cx:pt idx="55517">8200</cx:pt>
          <cx:pt idx="55518">5000</cx:pt>
          <cx:pt idx="55519">6400</cx:pt>
          <cx:pt idx="55520">3300</cx:pt>
          <cx:pt idx="55521">5300</cx:pt>
          <cx:pt idx="55522">1000</cx:pt>
          <cx:pt idx="55523">11200</cx:pt>
          <cx:pt idx="55524">4800</cx:pt>
          <cx:pt idx="55525">6100</cx:pt>
          <cx:pt idx="55526">5500</cx:pt>
          <cx:pt idx="55527">7200</cx:pt>
          <cx:pt idx="55528">4200</cx:pt>
          <cx:pt idx="55529">4300</cx:pt>
          <cx:pt idx="55530">3900</cx:pt>
          <cx:pt idx="55531">4700</cx:pt>
          <cx:pt idx="55532">3800</cx:pt>
          <cx:pt idx="55533">4200</cx:pt>
          <cx:pt idx="55534">3300</cx:pt>
          <cx:pt idx="55535">1500</cx:pt>
          <cx:pt idx="55536">5800</cx:pt>
          <cx:pt idx="55537">7100</cx:pt>
          <cx:pt idx="55538">3900</cx:pt>
          <cx:pt idx="55539">4400</cx:pt>
          <cx:pt idx="55540">3700</cx:pt>
          <cx:pt idx="55541">3800</cx:pt>
          <cx:pt idx="55542">2300</cx:pt>
          <cx:pt idx="55543">6000</cx:pt>
          <cx:pt idx="55544">4500</cx:pt>
          <cx:pt idx="55545">3700</cx:pt>
          <cx:pt idx="55546">2100</cx:pt>
          <cx:pt idx="55547">2900</cx:pt>
          <cx:pt idx="55548">2800</cx:pt>
          <cx:pt idx="55549">2400</cx:pt>
          <cx:pt idx="55550">1900</cx:pt>
          <cx:pt idx="55551">3000</cx:pt>
          <cx:pt idx="55552">2500</cx:pt>
          <cx:pt idx="55553">2600</cx:pt>
          <cx:pt idx="55554">3900</cx:pt>
          <cx:pt idx="55555">3900</cx:pt>
          <cx:pt idx="55556">3800</cx:pt>
          <cx:pt idx="55557">4000</cx:pt>
          <cx:pt idx="55558">8900</cx:pt>
          <cx:pt idx="55559">400</cx:pt>
          <cx:pt idx="55560">5600</cx:pt>
          <cx:pt idx="55561">4600</cx:pt>
          <cx:pt idx="55562">3300</cx:pt>
          <cx:pt idx="55563">3500</cx:pt>
          <cx:pt idx="55564">3200</cx:pt>
          <cx:pt idx="55565">4300</cx:pt>
          <cx:pt idx="55566">3900</cx:pt>
          <cx:pt idx="55567">3900</cx:pt>
          <cx:pt idx="55568">3200</cx:pt>
          <cx:pt idx="55569">3500</cx:pt>
          <cx:pt idx="55570">3700</cx:pt>
          <cx:pt idx="55571">3600</cx:pt>
          <cx:pt idx="55572">1200</cx:pt>
          <cx:pt idx="55573">4100</cx:pt>
          <cx:pt idx="55574">2500</cx:pt>
          <cx:pt idx="55575">2300</cx:pt>
          <cx:pt idx="55576">3200</cx:pt>
          <cx:pt idx="55577">2500</cx:pt>
          <cx:pt idx="55578">3500</cx:pt>
          <cx:pt idx="55579">3200</cx:pt>
          <cx:pt idx="55580">2500</cx:pt>
          <cx:pt idx="55581">3400</cx:pt>
          <cx:pt idx="55582">1600</cx:pt>
          <cx:pt idx="55583">3800</cx:pt>
          <cx:pt idx="55584">4400</cx:pt>
          <cx:pt idx="55585">4300</cx:pt>
          <cx:pt idx="55586">4300</cx:pt>
          <cx:pt idx="55587">3300</cx:pt>
          <cx:pt idx="55588">3000</cx:pt>
          <cx:pt idx="55589">1500</cx:pt>
          <cx:pt idx="55590">10100</cx:pt>
          <cx:pt idx="55591">8200</cx:pt>
          <cx:pt idx="55592">8300</cx:pt>
          <cx:pt idx="55593">6800</cx:pt>
          <cx:pt idx="55594">5800</cx:pt>
          <cx:pt idx="55595">7500</cx:pt>
          <cx:pt idx="55596">5400</cx:pt>
          <cx:pt idx="55597">6600</cx:pt>
          <cx:pt idx="55598">5900</cx:pt>
          <cx:pt idx="55599">6500</cx:pt>
          <cx:pt idx="55600">4400</cx:pt>
          <cx:pt idx="55601">7000</cx:pt>
          <cx:pt idx="55602">2600</cx:pt>
          <cx:pt idx="55603">2500</cx:pt>
          <cx:pt idx="55604">2400</cx:pt>
          <cx:pt idx="55605">3200</cx:pt>
          <cx:pt idx="55606">9200</cx:pt>
          <cx:pt idx="55607">1300</cx:pt>
          <cx:pt idx="55608">800</cx:pt>
          <cx:pt idx="55609">800</cx:pt>
          <cx:pt idx="55610">1900</cx:pt>
          <cx:pt idx="55611">1700</cx:pt>
          <cx:pt idx="55612">2100</cx:pt>
          <cx:pt idx="55613">2400</cx:pt>
          <cx:pt idx="55614">5500</cx:pt>
          <cx:pt idx="55615">4200</cx:pt>
          <cx:pt idx="55616">4400</cx:pt>
          <cx:pt idx="55617">4300</cx:pt>
          <cx:pt idx="55618">4300</cx:pt>
          <cx:pt idx="55619">4600</cx:pt>
          <cx:pt idx="55620">4400</cx:pt>
          <cx:pt idx="55621">5600</cx:pt>
          <cx:pt idx="55622">5200</cx:pt>
          <cx:pt idx="55623">6200</cx:pt>
          <cx:pt idx="55624">4800</cx:pt>
          <cx:pt idx="55625">5000</cx:pt>
          <cx:pt idx="55626">9300</cx:pt>
          <cx:pt idx="55627">7600</cx:pt>
          <cx:pt idx="55628">3300</cx:pt>
          <cx:pt idx="55629">5000</cx:pt>
          <cx:pt idx="55630">5600</cx:pt>
          <cx:pt idx="55631">5200</cx:pt>
          <cx:pt idx="55632">3700</cx:pt>
          <cx:pt idx="55633">5900</cx:pt>
          <cx:pt idx="55634">4200</cx:pt>
          <cx:pt idx="55635">4600</cx:pt>
          <cx:pt idx="55636">4900</cx:pt>
          <cx:pt idx="55637">3800</cx:pt>
          <cx:pt idx="55638">9000</cx:pt>
          <cx:pt idx="55639">6400</cx:pt>
          <cx:pt idx="55640">12800</cx:pt>
          <cx:pt idx="55641">3500</cx:pt>
          <cx:pt idx="55642">5200</cx:pt>
          <cx:pt idx="55643">18500</cx:pt>
          <cx:pt idx="55644">17000</cx:pt>
          <cx:pt idx="55645">5000</cx:pt>
          <cx:pt idx="55646">5300</cx:pt>
          <cx:pt idx="55647">6200</cx:pt>
          <cx:pt idx="55648">6000</cx:pt>
          <cx:pt idx="55649">6500</cx:pt>
          <cx:pt idx="55650">7700</cx:pt>
          <cx:pt idx="55651">16800</cx:pt>
          <cx:pt idx="55652">8800</cx:pt>
          <cx:pt idx="55653">14100</cx:pt>
          <cx:pt idx="55654">9100</cx:pt>
          <cx:pt idx="55655">3500</cx:pt>
          <cx:pt idx="55656">2900</cx:pt>
          <cx:pt idx="55657">6100</cx:pt>
          <cx:pt idx="55658">2200</cx:pt>
          <cx:pt idx="55659">1400</cx:pt>
          <cx:pt idx="55660">4000</cx:pt>
          <cx:pt idx="55661">3300</cx:pt>
          <cx:pt idx="55662">2500</cx:pt>
          <cx:pt idx="55663">3700</cx:pt>
          <cx:pt idx="55664">3400</cx:pt>
          <cx:pt idx="55665">2300</cx:pt>
          <cx:pt idx="55666">2700</cx:pt>
          <cx:pt idx="55667">2600</cx:pt>
          <cx:pt idx="55668">3500</cx:pt>
          <cx:pt idx="55669">3000</cx:pt>
          <cx:pt idx="55670">4400</cx:pt>
          <cx:pt idx="55671">4400</cx:pt>
          <cx:pt idx="55672">4000</cx:pt>
          <cx:pt idx="55673">4200</cx:pt>
          <cx:pt idx="55674">4300</cx:pt>
          <cx:pt idx="55675">4800</cx:pt>
          <cx:pt idx="55676">6100</cx:pt>
          <cx:pt idx="55677">4800</cx:pt>
          <cx:pt idx="55678">6000</cx:pt>
          <cx:pt idx="55679">5500</cx:pt>
          <cx:pt idx="55680">5600</cx:pt>
          <cx:pt idx="55681">5300</cx:pt>
          <cx:pt idx="55682">5900</cx:pt>
          <cx:pt idx="55683">7600</cx:pt>
          <cx:pt idx="55684">5700</cx:pt>
          <cx:pt idx="55685">5500</cx:pt>
          <cx:pt idx="55686">5900</cx:pt>
          <cx:pt idx="55687">3900</cx:pt>
          <cx:pt idx="55688">11400</cx:pt>
          <cx:pt idx="55689">3900</cx:pt>
          <cx:pt idx="55690">4700</cx:pt>
          <cx:pt idx="55691">5200</cx:pt>
          <cx:pt idx="55692">5400</cx:pt>
          <cx:pt idx="55693">4100</cx:pt>
          <cx:pt idx="55694">3100</cx:pt>
          <cx:pt idx="55695">3400</cx:pt>
          <cx:pt idx="55696">2200</cx:pt>
          <cx:pt idx="55697">1800</cx:pt>
          <cx:pt idx="55698">2000</cx:pt>
          <cx:pt idx="55699">3000</cx:pt>
          <cx:pt idx="55700">2600</cx:pt>
          <cx:pt idx="55701">2000</cx:pt>
          <cx:pt idx="55702">1300</cx:pt>
          <cx:pt idx="55703">2200</cx:pt>
          <cx:pt idx="55704">3800</cx:pt>
          <cx:pt idx="55705">1700</cx:pt>
          <cx:pt idx="55706">3300</cx:pt>
          <cx:pt idx="55707">2800</cx:pt>
          <cx:pt idx="55708">2300</cx:pt>
          <cx:pt idx="55709">2500</cx:pt>
          <cx:pt idx="55710">2100</cx:pt>
          <cx:pt idx="55711">4400</cx:pt>
          <cx:pt idx="55712">4000</cx:pt>
          <cx:pt idx="55713">1700</cx:pt>
          <cx:pt idx="55714">5800</cx:pt>
          <cx:pt idx="55715">5000</cx:pt>
          <cx:pt idx="55716">2700</cx:pt>
          <cx:pt idx="55717">12500</cx:pt>
          <cx:pt idx="55718">5500</cx:pt>
          <cx:pt idx="55719">3300</cx:pt>
          <cx:pt idx="55720">5300</cx:pt>
          <cx:pt idx="55721">3900</cx:pt>
          <cx:pt idx="55722">5200</cx:pt>
          <cx:pt idx="55723">0</cx:pt>
          <cx:pt idx="55724">100</cx:pt>
          <cx:pt idx="55725">100</cx:pt>
          <cx:pt idx="55726">0</cx:pt>
          <cx:pt idx="55727">400</cx:pt>
          <cx:pt idx="55728">0</cx:pt>
          <cx:pt idx="55729">0</cx:pt>
          <cx:pt idx="55730">0</cx:pt>
          <cx:pt idx="55731">0</cx:pt>
          <cx:pt idx="55732">0</cx:pt>
          <cx:pt idx="55733">1000</cx:pt>
          <cx:pt idx="55734">2500</cx:pt>
          <cx:pt idx="55735">800</cx:pt>
          <cx:pt idx="55736">0</cx:pt>
          <cx:pt idx="55737">300</cx:pt>
          <cx:pt idx="55738">300</cx:pt>
          <cx:pt idx="55739">200</cx:pt>
          <cx:pt idx="55740">0</cx:pt>
          <cx:pt idx="55741">200</cx:pt>
          <cx:pt idx="55742">300</cx:pt>
          <cx:pt idx="55743">0</cx:pt>
          <cx:pt idx="55744">7100</cx:pt>
          <cx:pt idx="55745">5000</cx:pt>
          <cx:pt idx="55746">6700</cx:pt>
          <cx:pt idx="55747">10800</cx:pt>
          <cx:pt idx="55748">14600</cx:pt>
          <cx:pt idx="55749">16200</cx:pt>
          <cx:pt idx="55750">12300</cx:pt>
          <cx:pt idx="55751">14600</cx:pt>
          <cx:pt idx="55752">15500</cx:pt>
          <cx:pt idx="55753">22600</cx:pt>
          <cx:pt idx="55754">21500</cx:pt>
          <cx:pt idx="55755">20600</cx:pt>
          <cx:pt idx="55756">900</cx:pt>
          <cx:pt idx="55757">1700</cx:pt>
          <cx:pt idx="55758">300</cx:pt>
          <cx:pt idx="55759">1000</cx:pt>
          <cx:pt idx="55760">1200</cx:pt>
          <cx:pt idx="55761">1500</cx:pt>
          <cx:pt idx="55762">900</cx:pt>
          <cx:pt idx="55763">2000</cx:pt>
          <cx:pt idx="55764">1100</cx:pt>
          <cx:pt idx="55765">1200</cx:pt>
          <cx:pt idx="55766">1200</cx:pt>
          <cx:pt idx="55767">1300</cx:pt>
          <cx:pt idx="55768">8400</cx:pt>
          <cx:pt idx="55769">8200</cx:pt>
          <cx:pt idx="55770">9000</cx:pt>
          <cx:pt idx="55771">6100</cx:pt>
          <cx:pt idx="55772">6300</cx:pt>
          <cx:pt idx="55773">6000</cx:pt>
          <cx:pt idx="55774">6400</cx:pt>
          <cx:pt idx="55775">5500</cx:pt>
          <cx:pt idx="55776">7100</cx:pt>
          <cx:pt idx="55777">6100</cx:pt>
          <cx:pt idx="55778">7200</cx:pt>
          <cx:pt idx="55779">6200</cx:pt>
          <cx:pt idx="55780">3300</cx:pt>
          <cx:pt idx="55781">3200</cx:pt>
          <cx:pt idx="55782">1900</cx:pt>
          <cx:pt idx="55783">2400</cx:pt>
          <cx:pt idx="55784">3100</cx:pt>
          <cx:pt idx="55785">2700</cx:pt>
          <cx:pt idx="55786">3200</cx:pt>
          <cx:pt idx="55787">3400</cx:pt>
          <cx:pt idx="55788">3000</cx:pt>
          <cx:pt idx="55789">2200</cx:pt>
          <cx:pt idx="55790">1500</cx:pt>
          <cx:pt idx="55791">1300</cx:pt>
          <cx:pt idx="55792">1300</cx:pt>
          <cx:pt idx="55793">2800</cx:pt>
          <cx:pt idx="55794">2200</cx:pt>
          <cx:pt idx="55795">2300</cx:pt>
          <cx:pt idx="55796">2800</cx:pt>
          <cx:pt idx="55797">2500</cx:pt>
          <cx:pt idx="55798">3000</cx:pt>
          <cx:pt idx="55799">1900</cx:pt>
          <cx:pt idx="55800">2400</cx:pt>
          <cx:pt idx="55801">2800</cx:pt>
          <cx:pt idx="55802">2300</cx:pt>
          <cx:pt idx="55803">2800</cx:pt>
          <cx:pt idx="55804">5400</cx:pt>
          <cx:pt idx="55805">4600</cx:pt>
          <cx:pt idx="55806">1500</cx:pt>
          <cx:pt idx="55807">0</cx:pt>
          <cx:pt idx="55808">100</cx:pt>
          <cx:pt idx="55809">1100</cx:pt>
          <cx:pt idx="55810">2100</cx:pt>
          <cx:pt idx="55811">3500</cx:pt>
          <cx:pt idx="55812">4900</cx:pt>
          <cx:pt idx="55813">4900</cx:pt>
          <cx:pt idx="55814">3600</cx:pt>
          <cx:pt idx="55815">1500</cx:pt>
          <cx:pt idx="55816">2200</cx:pt>
          <cx:pt idx="55817">2200</cx:pt>
          <cx:pt idx="55818">2800</cx:pt>
          <cx:pt idx="55819">2800</cx:pt>
          <cx:pt idx="55820">3300</cx:pt>
          <cx:pt idx="55821">2300</cx:pt>
          <cx:pt idx="55822">3300</cx:pt>
          <cx:pt idx="55823">3900</cx:pt>
          <cx:pt idx="55824">2500</cx:pt>
          <cx:pt idx="55825">2600</cx:pt>
          <cx:pt idx="55826">6400</cx:pt>
          <cx:pt idx="55827">5200</cx:pt>
          <cx:pt idx="55828">400</cx:pt>
          <cx:pt idx="55829">0</cx:pt>
          <cx:pt idx="55830">100</cx:pt>
          <cx:pt idx="55831">0</cx:pt>
          <cx:pt idx="55832">0</cx:pt>
          <cx:pt idx="55833">0</cx:pt>
          <cx:pt idx="55834">100</cx:pt>
          <cx:pt idx="55835">0</cx:pt>
          <cx:pt idx="55836">200</cx:pt>
          <cx:pt idx="55837">100</cx:pt>
          <cx:pt idx="55838">0</cx:pt>
          <cx:pt idx="55839">0</cx:pt>
          <cx:pt idx="55840">1800</cx:pt>
          <cx:pt idx="55841">2100</cx:pt>
          <cx:pt idx="55842">1600</cx:pt>
          <cx:pt idx="55843">1900</cx:pt>
          <cx:pt idx="55844">1300</cx:pt>
          <cx:pt idx="55845">2400</cx:pt>
          <cx:pt idx="55846">1500</cx:pt>
          <cx:pt idx="55847">2700</cx:pt>
          <cx:pt idx="55848">1900</cx:pt>
          <cx:pt idx="55849">2800</cx:pt>
          <cx:pt idx="55850">4000</cx:pt>
          <cx:pt idx="55851">2400</cx:pt>
          <cx:pt idx="55852">100</cx:pt>
          <cx:pt idx="55853">9000</cx:pt>
          <cx:pt idx="55854">400</cx:pt>
          <cx:pt idx="55855">5400</cx:pt>
          <cx:pt idx="55856">7700</cx:pt>
          <cx:pt idx="55857">4100</cx:pt>
          <cx:pt idx="55858">5600</cx:pt>
          <cx:pt idx="55859">4100</cx:pt>
          <cx:pt idx="55860">2400</cx:pt>
          <cx:pt idx="55861">1900</cx:pt>
          <cx:pt idx="55862">4600</cx:pt>
          <cx:pt idx="55863">4500</cx:pt>
          <cx:pt idx="55864">5500</cx:pt>
          <cx:pt idx="55865">4800</cx:pt>
          <cx:pt idx="55866">3800</cx:pt>
          <cx:pt idx="55867">3100</cx:pt>
          <cx:pt idx="55868">3200</cx:pt>
          <cx:pt idx="55869">4500</cx:pt>
          <cx:pt idx="55870">6000</cx:pt>
          <cx:pt idx="55871">4500</cx:pt>
          <cx:pt idx="55872">4000</cx:pt>
          <cx:pt idx="55873">6200</cx:pt>
          <cx:pt idx="55874">4000</cx:pt>
          <cx:pt idx="55875">4200</cx:pt>
          <cx:pt idx="55876">5100</cx:pt>
          <cx:pt idx="55877">1800</cx:pt>
          <cx:pt idx="55878">100</cx:pt>
          <cx:pt idx="55879">5600</cx:pt>
          <cx:pt idx="55880">6300</cx:pt>
          <cx:pt idx="55881">200</cx:pt>
          <cx:pt idx="55882">5500</cx:pt>
          <cx:pt idx="55883">3000</cx:pt>
          <cx:pt idx="55884">3000</cx:pt>
          <cx:pt idx="55885">3000</cx:pt>
          <cx:pt idx="55886">2900</cx:pt>
          <cx:pt idx="55887">7200</cx:pt>
          <cx:pt idx="55888">100</cx:pt>
          <cx:pt idx="55889">1400</cx:pt>
          <cx:pt idx="55890">1400</cx:pt>
          <cx:pt idx="55891">1400</cx:pt>
          <cx:pt idx="55892">2200</cx:pt>
          <cx:pt idx="55893">1900</cx:pt>
          <cx:pt idx="55894">3800</cx:pt>
          <cx:pt idx="55895">1000</cx:pt>
          <cx:pt idx="55896">2000</cx:pt>
          <cx:pt idx="55897">1200</cx:pt>
          <cx:pt idx="55898">1100</cx:pt>
          <cx:pt idx="55899">1400</cx:pt>
          <cx:pt idx="55900">3200</cx:pt>
          <cx:pt idx="55901">3200</cx:pt>
          <cx:pt idx="55902">2800</cx:pt>
          <cx:pt idx="55903">2500</cx:pt>
          <cx:pt idx="55904">5400</cx:pt>
          <cx:pt idx="55905">600</cx:pt>
          <cx:pt idx="55906">1700</cx:pt>
          <cx:pt idx="55907">8500</cx:pt>
          <cx:pt idx="55908">1100</cx:pt>
          <cx:pt idx="55909">5500</cx:pt>
          <cx:pt idx="55910">3300</cx:pt>
          <cx:pt idx="55911">3100</cx:pt>
          <cx:pt idx="55912">1400</cx:pt>
          <cx:pt idx="55913">2700</cx:pt>
          <cx:pt idx="55914">1600</cx:pt>
          <cx:pt idx="55915">300</cx:pt>
          <cx:pt idx="55916">200</cx:pt>
          <cx:pt idx="55917">1100</cx:pt>
          <cx:pt idx="55918">900</cx:pt>
          <cx:pt idx="55919">800</cx:pt>
          <cx:pt idx="55920">800</cx:pt>
          <cx:pt idx="55921">600</cx:pt>
          <cx:pt idx="55922">800</cx:pt>
          <cx:pt idx="55923">600</cx:pt>
          <cx:pt idx="55924">3700</cx:pt>
          <cx:pt idx="55925">3600</cx:pt>
          <cx:pt idx="55926">2900</cx:pt>
          <cx:pt idx="55927">3700</cx:pt>
          <cx:pt idx="55928">3800</cx:pt>
          <cx:pt idx="55929">1400</cx:pt>
          <cx:pt idx="55930">4100</cx:pt>
          <cx:pt idx="55931">2800</cx:pt>
          <cx:pt idx="55932">3000</cx:pt>
          <cx:pt idx="55933">2500</cx:pt>
          <cx:pt idx="55934">3200</cx:pt>
          <cx:pt idx="55935">2700</cx:pt>
          <cx:pt idx="55936">1000</cx:pt>
          <cx:pt idx="55937">1100</cx:pt>
          <cx:pt idx="55938">200</cx:pt>
          <cx:pt idx="55939">600</cx:pt>
          <cx:pt idx="55940">1000</cx:pt>
          <cx:pt idx="55941">600</cx:pt>
          <cx:pt idx="55942">1200</cx:pt>
          <cx:pt idx="55943">600</cx:pt>
          <cx:pt idx="55944">800</cx:pt>
          <cx:pt idx="55945">1000</cx:pt>
          <cx:pt idx="55946">600</cx:pt>
          <cx:pt idx="55947">700</cx:pt>
          <cx:pt idx="55948">2400</cx:pt>
          <cx:pt idx="55949">2300</cx:pt>
          <cx:pt idx="55950">3000</cx:pt>
          <cx:pt idx="55951">3000</cx:pt>
          <cx:pt idx="55952">3100</cx:pt>
          <cx:pt idx="55953">1200</cx:pt>
          <cx:pt idx="55954">1000</cx:pt>
          <cx:pt idx="55955">1600</cx:pt>
          <cx:pt idx="55956">800</cx:pt>
          <cx:pt idx="55957">0</cx:pt>
          <cx:pt idx="55958">0</cx:pt>
          <cx:pt idx="55959">0</cx:pt>
          <cx:pt idx="55960">200</cx:pt>
          <cx:pt idx="55961">100</cx:pt>
          <cx:pt idx="55962">0</cx:pt>
          <cx:pt idx="55963">0</cx:pt>
          <cx:pt idx="55964">100</cx:pt>
          <cx:pt idx="55965">1300</cx:pt>
          <cx:pt idx="55966">1100</cx:pt>
          <cx:pt idx="55967">1400</cx:pt>
          <cx:pt idx="55968">1300</cx:pt>
          <cx:pt idx="55969">800</cx:pt>
          <cx:pt idx="55970">900</cx:pt>
          <cx:pt idx="55971">800</cx:pt>
          <cx:pt idx="55972">1100</cx:pt>
          <cx:pt idx="55973">2500</cx:pt>
          <cx:pt idx="55974">3100</cx:pt>
          <cx:pt idx="55975">1800</cx:pt>
          <cx:pt idx="55976">2900</cx:pt>
          <cx:pt idx="55977">3200</cx:pt>
          <cx:pt idx="55978">2400</cx:pt>
          <cx:pt idx="55979">2900</cx:pt>
          <cx:pt idx="55980">1900</cx:pt>
          <cx:pt idx="55981">2400</cx:pt>
          <cx:pt idx="55982">2100</cx:pt>
          <cx:pt idx="55983">1400</cx:pt>
          <cx:pt idx="55984">1800</cx:pt>
          <cx:pt idx="55985">3500</cx:pt>
          <cx:pt idx="55986">5600</cx:pt>
          <cx:pt idx="55987">3800</cx:pt>
          <cx:pt idx="55988">3900</cx:pt>
          <cx:pt idx="55989">4600</cx:pt>
          <cx:pt idx="55990">1200</cx:pt>
          <cx:pt idx="55991">1200</cx:pt>
          <cx:pt idx="55992">600</cx:pt>
          <cx:pt idx="55993">3000</cx:pt>
          <cx:pt idx="55994">1600</cx:pt>
          <cx:pt idx="55995">1400</cx:pt>
          <cx:pt idx="55996">1100</cx:pt>
          <cx:pt idx="55997">4600</cx:pt>
          <cx:pt idx="55998">3000</cx:pt>
          <cx:pt idx="55999">8200</cx:pt>
          <cx:pt idx="56000">6700</cx:pt>
          <cx:pt idx="56001">4300</cx:pt>
          <cx:pt idx="56002">3800</cx:pt>
          <cx:pt idx="56003">3600</cx:pt>
          <cx:pt idx="56004">4800</cx:pt>
          <cx:pt idx="56005">4800</cx:pt>
          <cx:pt idx="56006">3300</cx:pt>
          <cx:pt idx="56007">4100</cx:pt>
          <cx:pt idx="56008">4200</cx:pt>
          <cx:pt idx="56009">5400</cx:pt>
          <cx:pt idx="56010">6400</cx:pt>
          <cx:pt idx="56011">5300</cx:pt>
          <cx:pt idx="56012">6300</cx:pt>
          <cx:pt idx="56013">5900</cx:pt>
          <cx:pt idx="56014">4300</cx:pt>
          <cx:pt idx="56015">5800</cx:pt>
          <cx:pt idx="56016">5200</cx:pt>
          <cx:pt idx="56017">100</cx:pt>
          <cx:pt idx="56018">2400</cx:pt>
          <cx:pt idx="56019">100</cx:pt>
          <cx:pt idx="56020">4300</cx:pt>
          <cx:pt idx="56021">3000</cx:pt>
          <cx:pt idx="56022">3200</cx:pt>
          <cx:pt idx="56023">1800</cx:pt>
          <cx:pt idx="56024">2000</cx:pt>
          <cx:pt idx="56025">2000</cx:pt>
          <cx:pt idx="56026">2200</cx:pt>
          <cx:pt idx="56027">2000</cx:pt>
          <cx:pt idx="56028">2400</cx:pt>
          <cx:pt idx="56029">800</cx:pt>
          <cx:pt idx="56030">2100</cx:pt>
          <cx:pt idx="56031">2900</cx:pt>
          <cx:pt idx="56032">2900</cx:pt>
          <cx:pt idx="56033">4000</cx:pt>
          <cx:pt idx="56034">7200</cx:pt>
          <cx:pt idx="56035">11500</cx:pt>
          <cx:pt idx="56036">6400</cx:pt>
          <cx:pt idx="56037">3300</cx:pt>
          <cx:pt idx="56038">2500</cx:pt>
          <cx:pt idx="56039">2000</cx:pt>
          <cx:pt idx="56040">1700</cx:pt>
          <cx:pt idx="56041">3000</cx:pt>
          <cx:pt idx="56042">4400</cx:pt>
          <cx:pt idx="56043">3000</cx:pt>
          <cx:pt idx="56044">3200</cx:pt>
          <cx:pt idx="56045">3300</cx:pt>
          <cx:pt idx="56046">2400</cx:pt>
          <cx:pt idx="56047">4100</cx:pt>
          <cx:pt idx="56048">3200</cx:pt>
          <cx:pt idx="56049">4100</cx:pt>
          <cx:pt idx="56050">2600</cx:pt>
          <cx:pt idx="56051">3300</cx:pt>
          <cx:pt idx="56052">3400</cx:pt>
          <cx:pt idx="56053">3900</cx:pt>
          <cx:pt idx="56054">6800</cx:pt>
          <cx:pt idx="56055">1300</cx:pt>
          <cx:pt idx="56056">4900</cx:pt>
          <cx:pt idx="56057">4400</cx:pt>
          <cx:pt idx="56058">4100</cx:pt>
          <cx:pt idx="56059">3900</cx:pt>
          <cx:pt idx="56060">5000</cx:pt>
          <cx:pt idx="56061">3800</cx:pt>
          <cx:pt idx="56062">5000</cx:pt>
          <cx:pt idx="56063">4200</cx:pt>
          <cx:pt idx="56064">4100</cx:pt>
          <cx:pt idx="56065">3400</cx:pt>
          <cx:pt idx="56066">4600</cx:pt>
          <cx:pt idx="56067">1600</cx:pt>
          <cx:pt idx="56068">1000</cx:pt>
          <cx:pt idx="56069">4200</cx:pt>
          <cx:pt idx="56070">2700</cx:pt>
          <cx:pt idx="56071">3100</cx:pt>
          <cx:pt idx="56072">4200</cx:pt>
          <cx:pt idx="56073">3400</cx:pt>
          <cx:pt idx="56074">2800</cx:pt>
          <cx:pt idx="56075">1600</cx:pt>
          <cx:pt idx="56076">400</cx:pt>
          <cx:pt idx="56077">2400</cx:pt>
          <cx:pt idx="56078">3200</cx:pt>
          <cx:pt idx="56079">4100</cx:pt>
          <cx:pt idx="56080">5000</cx:pt>
          <cx:pt idx="56081">3300</cx:pt>
          <cx:pt idx="56082">4200</cx:pt>
          <cx:pt idx="56083">2900</cx:pt>
          <cx:pt idx="56084">4500</cx:pt>
          <cx:pt idx="56085">3100</cx:pt>
          <cx:pt idx="56086">3800</cx:pt>
          <cx:pt idx="56087">4300</cx:pt>
          <cx:pt idx="56088">2400</cx:pt>
          <cx:pt idx="56089">2000</cx:pt>
          <cx:pt idx="56090">1800</cx:pt>
          <cx:pt idx="56091">2600</cx:pt>
          <cx:pt idx="56092">2000</cx:pt>
          <cx:pt idx="56093">2600</cx:pt>
          <cx:pt idx="56094">2100</cx:pt>
          <cx:pt idx="56095">2100</cx:pt>
          <cx:pt idx="56096">2400</cx:pt>
          <cx:pt idx="56097">2400</cx:pt>
          <cx:pt idx="56098">2600</cx:pt>
          <cx:pt idx="56099">1200</cx:pt>
          <cx:pt idx="56100">2900</cx:pt>
          <cx:pt idx="56101">6600</cx:pt>
          <cx:pt idx="56102">6300</cx:pt>
          <cx:pt idx="56103">4200</cx:pt>
          <cx:pt idx="56104">4000</cx:pt>
          <cx:pt idx="56105">4400</cx:pt>
          <cx:pt idx="56106">4100</cx:pt>
          <cx:pt idx="56107">4000</cx:pt>
          <cx:pt idx="56108">4600</cx:pt>
          <cx:pt idx="56109">4300</cx:pt>
          <cx:pt idx="56110">4600</cx:pt>
          <cx:pt idx="56111">4200</cx:pt>
          <cx:pt idx="56112">4900</cx:pt>
          <cx:pt idx="56113">5100</cx:pt>
          <cx:pt idx="56114">5700</cx:pt>
          <cx:pt idx="56115">4300</cx:pt>
          <cx:pt idx="56116">5300</cx:pt>
          <cx:pt idx="56117">5300</cx:pt>
          <cx:pt idx="56118">5700</cx:pt>
          <cx:pt idx="56119">4400</cx:pt>
          <cx:pt idx="56120">5400</cx:pt>
          <cx:pt idx="56121">4800</cx:pt>
          <cx:pt idx="56122">5200</cx:pt>
          <cx:pt idx="56123">4400</cx:pt>
          <cx:pt idx="56124">5700</cx:pt>
          <cx:pt idx="56125">2900</cx:pt>
          <cx:pt idx="56126">3900</cx:pt>
          <cx:pt idx="56127">2500</cx:pt>
          <cx:pt idx="56128">3300</cx:pt>
          <cx:pt idx="56129">3100</cx:pt>
          <cx:pt idx="56130">3600</cx:pt>
          <cx:pt idx="56131">3400</cx:pt>
          <cx:pt idx="56132">4200</cx:pt>
          <cx:pt idx="56133">3500</cx:pt>
          <cx:pt idx="56134">3100</cx:pt>
          <cx:pt idx="56135">5300</cx:pt>
          <cx:pt idx="56136">3600</cx:pt>
          <cx:pt idx="56137">2700</cx:pt>
          <cx:pt idx="56138">3100</cx:pt>
          <cx:pt idx="56139">2400</cx:pt>
          <cx:pt idx="56140">4800</cx:pt>
          <cx:pt idx="56141">3000</cx:pt>
          <cx:pt idx="56142">2000</cx:pt>
          <cx:pt idx="56143">2400</cx:pt>
          <cx:pt idx="56144">2300</cx:pt>
          <cx:pt idx="56145">1800</cx:pt>
          <cx:pt idx="56146">2400</cx:pt>
          <cx:pt idx="56147">2000</cx:pt>
          <cx:pt idx="56148">2400</cx:pt>
          <cx:pt idx="56149">800</cx:pt>
          <cx:pt idx="56150">2300</cx:pt>
          <cx:pt idx="56151">1800</cx:pt>
          <cx:pt idx="56152">1600</cx:pt>
          <cx:pt idx="56153">800</cx:pt>
          <cx:pt idx="56154">1000</cx:pt>
          <cx:pt idx="56155">700</cx:pt>
          <cx:pt idx="56156">1100</cx:pt>
          <cx:pt idx="56157">700</cx:pt>
          <cx:pt idx="56158">1000</cx:pt>
          <cx:pt idx="56159">900</cx:pt>
          <cx:pt idx="56160">900</cx:pt>
          <cx:pt idx="56161">5600</cx:pt>
          <cx:pt idx="56162">2900</cx:pt>
          <cx:pt idx="56163">1000</cx:pt>
          <cx:pt idx="56164">32800</cx:pt>
          <cx:pt idx="56165">5100</cx:pt>
          <cx:pt idx="56166">3500</cx:pt>
          <cx:pt idx="56167">1900</cx:pt>
          <cx:pt idx="56168">3100</cx:pt>
          <cx:pt idx="56169">2000</cx:pt>
          <cx:pt idx="56170">2500</cx:pt>
          <cx:pt idx="56171">1900</cx:pt>
          <cx:pt idx="56172">2000</cx:pt>
          <cx:pt idx="56173">1100</cx:pt>
          <cx:pt idx="56174">1300</cx:pt>
          <cx:pt idx="56175">1300</cx:pt>
          <cx:pt idx="56176">1300</cx:pt>
          <cx:pt idx="56177">1200</cx:pt>
          <cx:pt idx="56178">1700</cx:pt>
          <cx:pt idx="56179">1000</cx:pt>
          <cx:pt idx="56180">1400</cx:pt>
          <cx:pt idx="56181">1000</cx:pt>
          <cx:pt idx="56182">1300</cx:pt>
          <cx:pt idx="56183">800</cx:pt>
          <cx:pt idx="56184">1200</cx:pt>
          <cx:pt idx="56185">7700</cx:pt>
          <cx:pt idx="56186">7400</cx:pt>
          <cx:pt idx="56187">9700</cx:pt>
          <cx:pt idx="56188">7300</cx:pt>
          <cx:pt idx="56189">11400</cx:pt>
          <cx:pt idx="56190">16800</cx:pt>
          <cx:pt idx="56191">5300</cx:pt>
          <cx:pt idx="56192">5800</cx:pt>
          <cx:pt idx="56193">3900</cx:pt>
          <cx:pt idx="56194">5000</cx:pt>
          <cx:pt idx="56195">5000</cx:pt>
          <cx:pt idx="56196">4700</cx:pt>
          <cx:pt idx="56197">4800</cx:pt>
          <cx:pt idx="56198">5700</cx:pt>
          <cx:pt idx="56199">2900</cx:pt>
          <cx:pt idx="56200">4400</cx:pt>
          <cx:pt idx="56201">3500</cx:pt>
          <cx:pt idx="56202">4300</cx:pt>
          <cx:pt idx="56203">4100</cx:pt>
          <cx:pt idx="56204">4400</cx:pt>
          <cx:pt idx="56205">4000</cx:pt>
          <cx:pt idx="56206">5400</cx:pt>
          <cx:pt idx="56207">900</cx:pt>
          <cx:pt idx="56208">7700</cx:pt>
          <cx:pt idx="56209">5800</cx:pt>
          <cx:pt idx="56210">5400</cx:pt>
          <cx:pt idx="56211">5000</cx:pt>
          <cx:pt idx="56212">5600</cx:pt>
          <cx:pt idx="56213">5200</cx:pt>
          <cx:pt idx="56214">4500</cx:pt>
          <cx:pt idx="56215">3400</cx:pt>
          <cx:pt idx="56216">5700</cx:pt>
          <cx:pt idx="56217">4100</cx:pt>
          <cx:pt idx="56218">5600</cx:pt>
          <cx:pt idx="56219">5300</cx:pt>
          <cx:pt idx="56220">3900</cx:pt>
          <cx:pt idx="56221">5000</cx:pt>
          <cx:pt idx="56222">8200</cx:pt>
          <cx:pt idx="56223">6900</cx:pt>
          <cx:pt idx="56224">5300</cx:pt>
          <cx:pt idx="56225">6000</cx:pt>
          <cx:pt idx="56226">5400</cx:pt>
          <cx:pt idx="56227">7300</cx:pt>
          <cx:pt idx="56228">6900</cx:pt>
          <cx:pt idx="56229">5600</cx:pt>
          <cx:pt idx="56230">5600</cx:pt>
          <cx:pt idx="56231">4700</cx:pt>
          <cx:pt idx="56232">5900</cx:pt>
          <cx:pt idx="56233">2800</cx:pt>
          <cx:pt idx="56234">2400</cx:pt>
          <cx:pt idx="56235">2000</cx:pt>
          <cx:pt idx="56236">2500</cx:pt>
          <cx:pt idx="56237">2600</cx:pt>
          <cx:pt idx="56238">2300</cx:pt>
          <cx:pt idx="56239">2700</cx:pt>
          <cx:pt idx="56240">2200</cx:pt>
          <cx:pt idx="56241">2600</cx:pt>
          <cx:pt idx="56242">1900</cx:pt>
          <cx:pt idx="56243">2000</cx:pt>
          <cx:pt idx="56244">2600</cx:pt>
          <cx:pt idx="56245">2400</cx:pt>
          <cx:pt idx="56246">4200</cx:pt>
          <cx:pt idx="56247">1600</cx:pt>
          <cx:pt idx="56248">2100</cx:pt>
          <cx:pt idx="56249">2500</cx:pt>
          <cx:pt idx="56250">2700</cx:pt>
          <cx:pt idx="56251">2300</cx:pt>
          <cx:pt idx="56252">2600</cx:pt>
          <cx:pt idx="56253">1200</cx:pt>
          <cx:pt idx="56254">3100</cx:pt>
          <cx:pt idx="56255">2100</cx:pt>
          <cx:pt idx="56256">2600</cx:pt>
          <cx:pt idx="56257">800</cx:pt>
          <cx:pt idx="56258">2200</cx:pt>
          <cx:pt idx="56259">1500</cx:pt>
          <cx:pt idx="56260">700</cx:pt>
          <cx:pt idx="56261">1500</cx:pt>
          <cx:pt idx="56262">1900</cx:pt>
          <cx:pt idx="56263">1900</cx:pt>
          <cx:pt idx="56264">2000</cx:pt>
          <cx:pt idx="56265">300</cx:pt>
          <cx:pt idx="56266">2300</cx:pt>
          <cx:pt idx="56267">900</cx:pt>
          <cx:pt idx="56268">100</cx:pt>
          <cx:pt idx="56269">2100</cx:pt>
          <cx:pt idx="56270">600</cx:pt>
          <cx:pt idx="56271">1000</cx:pt>
          <cx:pt idx="56272">700</cx:pt>
          <cx:pt idx="56273">1100</cx:pt>
          <cx:pt idx="56274">0</cx:pt>
          <cx:pt idx="56275">100</cx:pt>
          <cx:pt idx="56276">0</cx:pt>
          <cx:pt idx="56277">700</cx:pt>
          <cx:pt idx="56278">2200</cx:pt>
          <cx:pt idx="56279">1600</cx:pt>
          <cx:pt idx="56280">1600</cx:pt>
          <cx:pt idx="56281">2000</cx:pt>
          <cx:pt idx="56282">900</cx:pt>
          <cx:pt idx="56283">1400</cx:pt>
          <cx:pt idx="56284">800</cx:pt>
          <cx:pt idx="56285">1000</cx:pt>
          <cx:pt idx="56286">1900</cx:pt>
          <cx:pt idx="56287">800</cx:pt>
          <cx:pt idx="56288">500</cx:pt>
          <cx:pt idx="56289">200</cx:pt>
          <cx:pt idx="56290">900</cx:pt>
          <cx:pt idx="56291">2600</cx:pt>
          <cx:pt idx="56292">2900</cx:pt>
          <cx:pt idx="56293">3000</cx:pt>
          <cx:pt idx="56294">3000</cx:pt>
          <cx:pt idx="56295">3000</cx:pt>
          <cx:pt idx="56296">900</cx:pt>
          <cx:pt idx="56297">700</cx:pt>
          <cx:pt idx="56298">1300</cx:pt>
          <cx:pt idx="56299">700</cx:pt>
          <cx:pt idx="56300">1200</cx:pt>
          <cx:pt idx="56301">900</cx:pt>
          <cx:pt idx="56302">1400</cx:pt>
          <cx:pt idx="56303">1000</cx:pt>
          <cx:pt idx="56304">1500</cx:pt>
          <cx:pt idx="56305">1400</cx:pt>
          <cx:pt idx="56306">1200</cx:pt>
          <cx:pt idx="56307">2300</cx:pt>
          <cx:pt idx="56308">2500</cx:pt>
          <cx:pt idx="56309">2500</cx:pt>
          <cx:pt idx="56310">2500</cx:pt>
          <cx:pt idx="56311">2500</cx:pt>
          <cx:pt idx="56312">2200</cx:pt>
          <cx:pt idx="56313">2100</cx:pt>
          <cx:pt idx="56314">1800</cx:pt>
          <cx:pt idx="56315">1500</cx:pt>
          <cx:pt idx="56316">2900</cx:pt>
          <cx:pt idx="56317">1900</cx:pt>
          <cx:pt idx="56318">2200</cx:pt>
          <cx:pt idx="56319">0</cx:pt>
          <cx:pt idx="56320">200</cx:pt>
          <cx:pt idx="56321">500</cx:pt>
          <cx:pt idx="56322">200</cx:pt>
          <cx:pt idx="56323">0</cx:pt>
          <cx:pt idx="56324">200</cx:pt>
          <cx:pt idx="56325">1300</cx:pt>
          <cx:pt idx="56326">1200</cx:pt>
          <cx:pt idx="56327">1200</cx:pt>
          <cx:pt idx="56328">500</cx:pt>
          <cx:pt idx="56329">1500</cx:pt>
          <cx:pt idx="56330">1100</cx:pt>
          <cx:pt idx="56331">1300</cx:pt>
          <cx:pt idx="56332">6100</cx:pt>
          <cx:pt idx="56333">16600</cx:pt>
          <cx:pt idx="56334">32200</cx:pt>
          <cx:pt idx="56335">94000</cx:pt>
          <cx:pt idx="56336">1500</cx:pt>
          <cx:pt idx="56337">2200</cx:pt>
          <cx:pt idx="56338">2600</cx:pt>
          <cx:pt idx="56339">2100</cx:pt>
          <cx:pt idx="56340">2400</cx:pt>
          <cx:pt idx="56341">700</cx:pt>
          <cx:pt idx="56342">2700</cx:pt>
          <cx:pt idx="56343">7100</cx:pt>
          <cx:pt idx="56344">700</cx:pt>
          <cx:pt idx="56345">3600</cx:pt>
          <cx:pt idx="56346">1900</cx:pt>
          <cx:pt idx="56347">1000</cx:pt>
          <cx:pt idx="56348">300</cx:pt>
          <cx:pt idx="56349">300</cx:pt>
          <cx:pt idx="56350">200</cx:pt>
          <cx:pt idx="56351">300</cx:pt>
          <cx:pt idx="56352">300</cx:pt>
          <cx:pt idx="56353">400</cx:pt>
          <cx:pt idx="56354">200</cx:pt>
          <cx:pt idx="56355">200</cx:pt>
          <cx:pt idx="56356">300</cx:pt>
          <cx:pt idx="56357">1500</cx:pt>
          <cx:pt idx="56358">0</cx:pt>
          <cx:pt idx="56359">300</cx:pt>
          <cx:pt idx="56360">100</cx:pt>
          <cx:pt idx="56361">200</cx:pt>
          <cx:pt idx="56362">0</cx:pt>
          <cx:pt idx="56363">800</cx:pt>
          <cx:pt idx="56364">1000</cx:pt>
          <cx:pt idx="56365">300</cx:pt>
          <cx:pt idx="56366">700</cx:pt>
          <cx:pt idx="56367">800</cx:pt>
          <cx:pt idx="56368">800</cx:pt>
          <cx:pt idx="56369">0</cx:pt>
          <cx:pt idx="56370">0</cx:pt>
          <cx:pt idx="56371">300</cx:pt>
          <cx:pt idx="56372">200</cx:pt>
          <cx:pt idx="56373">1700</cx:pt>
          <cx:pt idx="56374">200</cx:pt>
          <cx:pt idx="56375">300</cx:pt>
          <cx:pt idx="56376">900</cx:pt>
          <cx:pt idx="56377">800</cx:pt>
          <cx:pt idx="56378">800</cx:pt>
          <cx:pt idx="56379">700</cx:pt>
          <cx:pt idx="56380">400</cx:pt>
          <cx:pt idx="56381">2500</cx:pt>
          <cx:pt idx="56382">3300</cx:pt>
          <cx:pt idx="56383">2600</cx:pt>
          <cx:pt idx="56384">3100</cx:pt>
          <cx:pt idx="56385">3400</cx:pt>
          <cx:pt idx="56386">2400</cx:pt>
          <cx:pt idx="56387">3700</cx:pt>
          <cx:pt idx="56388">5500</cx:pt>
          <cx:pt idx="56389">2800</cx:pt>
          <cx:pt idx="56390">2300</cx:pt>
          <cx:pt idx="56391">2700</cx:pt>
          <cx:pt idx="56392">2700</cx:pt>
          <cx:pt idx="56393">1800</cx:pt>
          <cx:pt idx="56394">1600</cx:pt>
          <cx:pt idx="56395">1900</cx:pt>
          <cx:pt idx="56396">700</cx:pt>
          <cx:pt idx="56397">500</cx:pt>
          <cx:pt idx="56398">0</cx:pt>
          <cx:pt idx="56399">400</cx:pt>
          <cx:pt idx="56400">1800</cx:pt>
          <cx:pt idx="56401">1300</cx:pt>
          <cx:pt idx="56402">1400</cx:pt>
          <cx:pt idx="56403">1400</cx:pt>
          <cx:pt idx="56404">900</cx:pt>
          <cx:pt idx="56405">1000</cx:pt>
          <cx:pt idx="56406">1000</cx:pt>
          <cx:pt idx="56407">200</cx:pt>
          <cx:pt idx="56408">1100</cx:pt>
          <cx:pt idx="56409">500</cx:pt>
          <cx:pt idx="56410">400</cx:pt>
          <cx:pt idx="56411">400</cx:pt>
          <cx:pt idx="56412">700</cx:pt>
          <cx:pt idx="56413">1000</cx:pt>
          <cx:pt idx="56414">800</cx:pt>
          <cx:pt idx="56415">1500</cx:pt>
          <cx:pt idx="56416">1500</cx:pt>
          <cx:pt idx="56417">1500</cx:pt>
          <cx:pt idx="56418">2900</cx:pt>
          <cx:pt idx="56419">2900</cx:pt>
          <cx:pt idx="56420">2000</cx:pt>
          <cx:pt idx="56421">1300</cx:pt>
          <cx:pt idx="56422">1800</cx:pt>
          <cx:pt idx="56423">600</cx:pt>
          <cx:pt idx="56424">1700</cx:pt>
          <cx:pt idx="56425">2200</cx:pt>
          <cx:pt idx="56426">1900</cx:pt>
          <cx:pt idx="56427">1900</cx:pt>
          <cx:pt idx="56428">2000</cx:pt>
          <cx:pt idx="56429">800</cx:pt>
          <cx:pt idx="56430">5400</cx:pt>
          <cx:pt idx="56431">5900</cx:pt>
          <cx:pt idx="56432">6200</cx:pt>
          <cx:pt idx="56433">5800</cx:pt>
          <cx:pt idx="56434">4200</cx:pt>
          <cx:pt idx="56435">5000</cx:pt>
          <cx:pt idx="56436">4400</cx:pt>
          <cx:pt idx="56437">5500</cx:pt>
          <cx:pt idx="56438">4700</cx:pt>
          <cx:pt idx="56439">5700</cx:pt>
          <cx:pt idx="56440">5700</cx:pt>
          <cx:pt idx="56441">5400</cx:pt>
          <cx:pt idx="56442">1700</cx:pt>
          <cx:pt idx="56443">2400</cx:pt>
          <cx:pt idx="56444">2200</cx:pt>
          <cx:pt idx="56445">1400</cx:pt>
          <cx:pt idx="56446">2400</cx:pt>
          <cx:pt idx="56447">2300</cx:pt>
          <cx:pt idx="56448">1800</cx:pt>
          <cx:pt idx="56449">1900</cx:pt>
          <cx:pt idx="56450">1700</cx:pt>
          <cx:pt idx="56451">2600</cx:pt>
          <cx:pt idx="56452">2400</cx:pt>
          <cx:pt idx="56453">2500</cx:pt>
          <cx:pt idx="56454">1500</cx:pt>
          <cx:pt idx="56455">400</cx:pt>
          <cx:pt idx="56456">900</cx:pt>
          <cx:pt idx="56457">1100</cx:pt>
          <cx:pt idx="56458">2100</cx:pt>
          <cx:pt idx="56459">1700</cx:pt>
          <cx:pt idx="56460">2000</cx:pt>
          <cx:pt idx="56461">1100</cx:pt>
          <cx:pt idx="56462">2400</cx:pt>
          <cx:pt idx="56463">3300</cx:pt>
          <cx:pt idx="56464">3700</cx:pt>
          <cx:pt idx="56465">700</cx:pt>
          <cx:pt idx="56466">1300</cx:pt>
          <cx:pt idx="56467">1000</cx:pt>
          <cx:pt idx="56468">100</cx:pt>
          <cx:pt idx="56469">700</cx:pt>
          <cx:pt idx="56470">700</cx:pt>
          <cx:pt idx="56471">300</cx:pt>
          <cx:pt idx="56472">900</cx:pt>
          <cx:pt idx="56473">800</cx:pt>
          <cx:pt idx="56474">1000</cx:pt>
          <cx:pt idx="56475">1300</cx:pt>
          <cx:pt idx="56476">1100</cx:pt>
          <cx:pt idx="56477">1300</cx:pt>
          <cx:pt idx="56478">0</cx:pt>
          <cx:pt idx="56479">0</cx:pt>
          <cx:pt idx="56480">200</cx:pt>
          <cx:pt idx="56481">300</cx:pt>
          <cx:pt idx="56482">3200</cx:pt>
          <cx:pt idx="56483">7300</cx:pt>
          <cx:pt idx="56484">3400</cx:pt>
          <cx:pt idx="56485">3600</cx:pt>
          <cx:pt idx="56486">3200</cx:pt>
          <cx:pt idx="56487">2500</cx:pt>
          <cx:pt idx="56488">3300</cx:pt>
          <cx:pt idx="56489">2200</cx:pt>
          <cx:pt idx="56490">2400</cx:pt>
          <cx:pt idx="56491">100</cx:pt>
          <cx:pt idx="56492">400</cx:pt>
          <cx:pt idx="56493">600</cx:pt>
          <cx:pt idx="56494">400</cx:pt>
          <cx:pt idx="56495">600</cx:pt>
          <cx:pt idx="56496">400</cx:pt>
          <cx:pt idx="56497">300</cx:pt>
          <cx:pt idx="56498">200</cx:pt>
          <cx:pt idx="56499">1500</cx:pt>
          <cx:pt idx="56500">500</cx:pt>
          <cx:pt idx="56501">1300</cx:pt>
          <cx:pt idx="56502">1000</cx:pt>
          <cx:pt idx="56503">100</cx:pt>
          <cx:pt idx="56504">1000</cx:pt>
          <cx:pt idx="56505">2900</cx:pt>
          <cx:pt idx="56506">3100</cx:pt>
          <cx:pt idx="56507">500</cx:pt>
          <cx:pt idx="56508">4900</cx:pt>
          <cx:pt idx="56509">4900</cx:pt>
          <cx:pt idx="56510">2900</cx:pt>
          <cx:pt idx="56511">2100</cx:pt>
          <cx:pt idx="56512">1700</cx:pt>
          <cx:pt idx="56513">600</cx:pt>
          <cx:pt idx="56514">200</cx:pt>
          <cx:pt idx="56515">0</cx:pt>
          <cx:pt idx="56516">0</cx:pt>
          <cx:pt idx="56517">0</cx:pt>
          <cx:pt idx="56518">0</cx:pt>
          <cx:pt idx="56519">0</cx:pt>
          <cx:pt idx="56520">0</cx:pt>
          <cx:pt idx="56521">0</cx:pt>
          <cx:pt idx="56522">0</cx:pt>
          <cx:pt idx="56523">100</cx:pt>
          <cx:pt idx="56524">0</cx:pt>
          <cx:pt idx="56525">900</cx:pt>
          <cx:pt idx="56526">2700</cx:pt>
          <cx:pt idx="56527">2200</cx:pt>
          <cx:pt idx="56528">3000</cx:pt>
          <cx:pt idx="56529">3400</cx:pt>
          <cx:pt idx="56530">700</cx:pt>
          <cx:pt idx="56531">5000</cx:pt>
          <cx:pt idx="56532">3100</cx:pt>
          <cx:pt idx="56533">3100</cx:pt>
          <cx:pt idx="56534">3300</cx:pt>
          <cx:pt idx="56535">3300</cx:pt>
          <cx:pt idx="56536">2700</cx:pt>
          <cx:pt idx="56537">2500</cx:pt>
          <cx:pt idx="56538">2300</cx:pt>
          <cx:pt idx="56539">1900</cx:pt>
          <cx:pt idx="56540">1800</cx:pt>
          <cx:pt idx="56541">1600</cx:pt>
          <cx:pt idx="56542">600</cx:pt>
          <cx:pt idx="56543">2200</cx:pt>
          <cx:pt idx="56544">1500</cx:pt>
          <cx:pt idx="56545">1600</cx:pt>
          <cx:pt idx="56546">2300</cx:pt>
          <cx:pt idx="56547">1900</cx:pt>
          <cx:pt idx="56548">1500</cx:pt>
          <cx:pt idx="56549">2900</cx:pt>
          <cx:pt idx="56550">1800</cx:pt>
          <cx:pt idx="56551">2100</cx:pt>
          <cx:pt idx="56552">1500</cx:pt>
          <cx:pt idx="56553">1300</cx:pt>
          <cx:pt idx="56554">100</cx:pt>
          <cx:pt idx="56555">0</cx:pt>
          <cx:pt idx="56556">0</cx:pt>
          <cx:pt idx="56557">1900</cx:pt>
          <cx:pt idx="56558">1000</cx:pt>
          <cx:pt idx="56559">1900</cx:pt>
          <cx:pt idx="56560">2200</cx:pt>
          <cx:pt idx="56561">900</cx:pt>
          <cx:pt idx="56562">1300</cx:pt>
          <cx:pt idx="56563">1400</cx:pt>
          <cx:pt idx="56564">3500</cx:pt>
          <cx:pt idx="56565">2100</cx:pt>
          <cx:pt idx="56566">2300</cx:pt>
          <cx:pt idx="56567">3200</cx:pt>
          <cx:pt idx="56568">2800</cx:pt>
          <cx:pt idx="56569">2200</cx:pt>
          <cx:pt idx="56570">4000</cx:pt>
          <cx:pt idx="56571">2900</cx:pt>
          <cx:pt idx="56572">100</cx:pt>
          <cx:pt idx="56573">1600</cx:pt>
          <cx:pt idx="56574">2400</cx:pt>
          <cx:pt idx="56575">2600</cx:pt>
          <cx:pt idx="56576">1100</cx:pt>
          <cx:pt idx="56577">900</cx:pt>
          <cx:pt idx="56578">0</cx:pt>
          <cx:pt idx="56579">100</cx:pt>
          <cx:pt idx="56580">3500</cx:pt>
          <cx:pt idx="56581">2900</cx:pt>
          <cx:pt idx="56582">4500</cx:pt>
          <cx:pt idx="56583">3800</cx:pt>
          <cx:pt idx="56584">3800</cx:pt>
          <cx:pt idx="56585">4000</cx:pt>
          <cx:pt idx="56586">3200</cx:pt>
          <cx:pt idx="56587">3100</cx:pt>
          <cx:pt idx="56588">900</cx:pt>
          <cx:pt idx="56589">1500</cx:pt>
          <cx:pt idx="56590">1100</cx:pt>
          <cx:pt idx="56591">600</cx:pt>
          <cx:pt idx="56592">900</cx:pt>
          <cx:pt idx="56593">700</cx:pt>
          <cx:pt idx="56594">800</cx:pt>
          <cx:pt idx="56595">600</cx:pt>
          <cx:pt idx="56596">500</cx:pt>
          <cx:pt idx="56597">0</cx:pt>
          <cx:pt idx="56598">200</cx:pt>
          <cx:pt idx="56599">1000</cx:pt>
          <cx:pt idx="56600">2300</cx:pt>
          <cx:pt idx="56601">2300</cx:pt>
          <cx:pt idx="56602">1900</cx:pt>
          <cx:pt idx="56603">1300</cx:pt>
          <cx:pt idx="56604">1000</cx:pt>
          <cx:pt idx="56605">1200</cx:pt>
          <cx:pt idx="56606">1200</cx:pt>
          <cx:pt idx="56607">1100</cx:pt>
          <cx:pt idx="56608">2000</cx:pt>
          <cx:pt idx="56609">2000</cx:pt>
          <cx:pt idx="56610">1600</cx:pt>
          <cx:pt idx="56611">2000</cx:pt>
          <cx:pt idx="56612">1600</cx:pt>
          <cx:pt idx="56613">1700</cx:pt>
          <cx:pt idx="56614">1700</cx:pt>
          <cx:pt idx="56615">1300</cx:pt>
          <cx:pt idx="56616">1700</cx:pt>
          <cx:pt idx="56617">1800</cx:pt>
          <cx:pt idx="56618">1300</cx:pt>
          <cx:pt idx="56619">1700</cx:pt>
          <cx:pt idx="56620">1400</cx:pt>
          <cx:pt idx="56621">1500</cx:pt>
          <cx:pt idx="56622">1600</cx:pt>
          <cx:pt idx="56623">1900</cx:pt>
          <cx:pt idx="56624">1800</cx:pt>
          <cx:pt idx="56625">1600</cx:pt>
          <cx:pt idx="56626">2500</cx:pt>
          <cx:pt idx="56627">2400</cx:pt>
          <cx:pt idx="56628">1700</cx:pt>
          <cx:pt idx="56629">3300</cx:pt>
          <cx:pt idx="56630">2000</cx:pt>
          <cx:pt idx="56631">2500</cx:pt>
          <cx:pt idx="56632">2900</cx:pt>
          <cx:pt idx="56633">1100</cx:pt>
          <cx:pt idx="56634">1700</cx:pt>
          <cx:pt idx="56635">1100</cx:pt>
          <cx:pt idx="56636">1300</cx:pt>
          <cx:pt idx="56637">100</cx:pt>
          <cx:pt idx="56638">2000</cx:pt>
          <cx:pt idx="56639">2000</cx:pt>
          <cx:pt idx="56640">2300</cx:pt>
          <cx:pt idx="56641">1300</cx:pt>
          <cx:pt idx="56642">3000</cx:pt>
          <cx:pt idx="56643">1200</cx:pt>
          <cx:pt idx="56644">100</cx:pt>
          <cx:pt idx="56645">200</cx:pt>
          <cx:pt idx="56646">500</cx:pt>
          <cx:pt idx="56647">400</cx:pt>
          <cx:pt idx="56648">700</cx:pt>
          <cx:pt idx="56649">1900</cx:pt>
          <cx:pt idx="56650">2500</cx:pt>
          <cx:pt idx="56651">4700</cx:pt>
          <cx:pt idx="56652">2300</cx:pt>
          <cx:pt idx="56653">2700</cx:pt>
          <cx:pt idx="56654">4400</cx:pt>
          <cx:pt idx="56655">3800</cx:pt>
          <cx:pt idx="56656">3600</cx:pt>
          <cx:pt idx="56657">5000</cx:pt>
          <cx:pt idx="56658">1100</cx:pt>
          <cx:pt idx="56659">5000</cx:pt>
          <cx:pt idx="56660">6800</cx:pt>
          <cx:pt idx="56661">18600</cx:pt>
          <cx:pt idx="56662">3600</cx:pt>
          <cx:pt idx="56663">2100</cx:pt>
          <cx:pt idx="56664">2000</cx:pt>
          <cx:pt idx="56665">2100</cx:pt>
          <cx:pt idx="56666">1500</cx:pt>
          <cx:pt idx="56667">2100</cx:pt>
          <cx:pt idx="56668">2200</cx:pt>
          <cx:pt idx="56669">2900</cx:pt>
          <cx:pt idx="56670">2100</cx:pt>
          <cx:pt idx="56671">1600</cx:pt>
          <cx:pt idx="56672">2400</cx:pt>
          <cx:pt idx="56673">1900</cx:pt>
          <cx:pt idx="56674">1600</cx:pt>
          <cx:pt idx="56675">600</cx:pt>
          <cx:pt idx="56676">1400</cx:pt>
          <cx:pt idx="56677">1600</cx:pt>
          <cx:pt idx="56678">1700</cx:pt>
          <cx:pt idx="56679">1700</cx:pt>
          <cx:pt idx="56680">2000</cx:pt>
          <cx:pt idx="56681">2200</cx:pt>
          <cx:pt idx="56682">1800</cx:pt>
          <cx:pt idx="56683">0</cx:pt>
          <cx:pt idx="56684">0</cx:pt>
          <cx:pt idx="56685">0</cx:pt>
          <cx:pt idx="56686">2700</cx:pt>
          <cx:pt idx="56687">3100</cx:pt>
          <cx:pt idx="56688">0</cx:pt>
          <cx:pt idx="56689">0</cx:pt>
          <cx:pt idx="56690">0</cx:pt>
          <cx:pt idx="56691">0</cx:pt>
          <cx:pt idx="56692">0</cx:pt>
          <cx:pt idx="56693">0</cx:pt>
          <cx:pt idx="56694">2000</cx:pt>
          <cx:pt idx="56695">0</cx:pt>
          <cx:pt idx="56696">0</cx:pt>
          <cx:pt idx="56697">0</cx:pt>
          <cx:pt idx="56698">0</cx:pt>
          <cx:pt idx="56699">0</cx:pt>
          <cx:pt idx="56700">700</cx:pt>
          <cx:pt idx="56701">1200</cx:pt>
          <cx:pt idx="56702">1100</cx:pt>
          <cx:pt idx="56703">600</cx:pt>
          <cx:pt idx="56704">600</cx:pt>
          <cx:pt idx="56705">300</cx:pt>
          <cx:pt idx="56706">100</cx:pt>
          <cx:pt idx="56707">500</cx:pt>
          <cx:pt idx="56708">1200</cx:pt>
          <cx:pt idx="56709">1000</cx:pt>
          <cx:pt idx="56710">900</cx:pt>
          <cx:pt idx="56711">900</cx:pt>
          <cx:pt idx="56712">800</cx:pt>
          <cx:pt idx="56713">2600</cx:pt>
          <cx:pt idx="56714">3200</cx:pt>
          <cx:pt idx="56715">1500</cx:pt>
          <cx:pt idx="56716">3400</cx:pt>
          <cx:pt idx="56717">600</cx:pt>
          <cx:pt idx="56718">400</cx:pt>
          <cx:pt idx="56719">500</cx:pt>
          <cx:pt idx="56720">100</cx:pt>
          <cx:pt idx="56721">300</cx:pt>
          <cx:pt idx="56722">300</cx:pt>
          <cx:pt idx="56723">200</cx:pt>
          <cx:pt idx="56724">200</cx:pt>
          <cx:pt idx="56725">4400</cx:pt>
          <cx:pt idx="56726">3500</cx:pt>
          <cx:pt idx="56727">4100</cx:pt>
          <cx:pt idx="56728">4200</cx:pt>
          <cx:pt idx="56729">5200</cx:pt>
          <cx:pt idx="56730">5500</cx:pt>
          <cx:pt idx="56731">3800</cx:pt>
          <cx:pt idx="56732">5200</cx:pt>
          <cx:pt idx="56733">3600</cx:pt>
          <cx:pt idx="56734">3900</cx:pt>
          <cx:pt idx="56735">3100</cx:pt>
          <cx:pt idx="56736">3600</cx:pt>
          <cx:pt idx="56737">400</cx:pt>
          <cx:pt idx="56738">1300</cx:pt>
          <cx:pt idx="56739">1100</cx:pt>
          <cx:pt idx="56740">700</cx:pt>
          <cx:pt idx="56741">300</cx:pt>
          <cx:pt idx="56742">300</cx:pt>
          <cx:pt idx="56743">300</cx:pt>
          <cx:pt idx="56744">100</cx:pt>
          <cx:pt idx="56745">100</cx:pt>
          <cx:pt idx="56746">0</cx:pt>
          <cx:pt idx="56747">200</cx:pt>
          <cx:pt idx="56748">100</cx:pt>
          <cx:pt idx="56749">1700</cx:pt>
          <cx:pt idx="56750">400</cx:pt>
          <cx:pt idx="56751">1200</cx:pt>
          <cx:pt idx="56752">1400</cx:pt>
          <cx:pt idx="56753">1100</cx:pt>
          <cx:pt idx="56754">1300</cx:pt>
          <cx:pt idx="56755">1300</cx:pt>
          <cx:pt idx="56756">1800</cx:pt>
          <cx:pt idx="56757">1800</cx:pt>
          <cx:pt idx="56758">900</cx:pt>
          <cx:pt idx="56759">600</cx:pt>
          <cx:pt idx="56760">800</cx:pt>
          <cx:pt idx="56761">3100</cx:pt>
          <cx:pt idx="56762">3300</cx:pt>
          <cx:pt idx="56763">1300</cx:pt>
          <cx:pt idx="56764">1700</cx:pt>
          <cx:pt idx="56765">1100</cx:pt>
          <cx:pt idx="56766">1300</cx:pt>
          <cx:pt idx="56767">1300</cx:pt>
          <cx:pt idx="56768">1100</cx:pt>
          <cx:pt idx="56769">2500</cx:pt>
          <cx:pt idx="56770">4300</cx:pt>
          <cx:pt idx="56771">4600</cx:pt>
          <cx:pt idx="56772">3000</cx:pt>
          <cx:pt idx="56773">3900</cx:pt>
          <cx:pt idx="56774">3500</cx:pt>
          <cx:pt idx="56775">3400</cx:pt>
          <cx:pt idx="56776">4000</cx:pt>
          <cx:pt idx="56777">3100</cx:pt>
          <cx:pt idx="56778">4100</cx:pt>
          <cx:pt idx="56779">3000</cx:pt>
          <cx:pt idx="56780">3900</cx:pt>
          <cx:pt idx="56781">4600</cx:pt>
          <cx:pt idx="56782">3400</cx:pt>
          <cx:pt idx="56783">7200</cx:pt>
          <cx:pt idx="56784">3100</cx:pt>
          <cx:pt idx="56785">900</cx:pt>
          <cx:pt idx="56786">1100</cx:pt>
          <cx:pt idx="56787">1300</cx:pt>
          <cx:pt idx="56788">900</cx:pt>
          <cx:pt idx="56789">1200</cx:pt>
          <cx:pt idx="56790">2000</cx:pt>
          <cx:pt idx="56791">1800</cx:pt>
          <cx:pt idx="56792">1400</cx:pt>
          <cx:pt idx="56793">3600</cx:pt>
          <cx:pt idx="56794">5600</cx:pt>
          <cx:pt idx="56795">5300</cx:pt>
          <cx:pt idx="56796">1500</cx:pt>
          <cx:pt idx="56797">2500</cx:pt>
          <cx:pt idx="56798">3300</cx:pt>
          <cx:pt idx="56799">3700</cx:pt>
          <cx:pt idx="56800">5900</cx:pt>
          <cx:pt idx="56801">3900</cx:pt>
          <cx:pt idx="56802">2900</cx:pt>
          <cx:pt idx="56803">3200</cx:pt>
          <cx:pt idx="56804">2400</cx:pt>
          <cx:pt idx="56805">2400</cx:pt>
          <cx:pt idx="56806">3500</cx:pt>
          <cx:pt idx="56807">1800</cx:pt>
          <cx:pt idx="56808">2800</cx:pt>
          <cx:pt idx="56809">4000</cx:pt>
          <cx:pt idx="56810">5400</cx:pt>
          <cx:pt idx="56811">3700</cx:pt>
          <cx:pt idx="56812">2300</cx:pt>
          <cx:pt idx="56813">6600</cx:pt>
          <cx:pt idx="56814">3100</cx:pt>
          <cx:pt idx="56815">2200</cx:pt>
          <cx:pt idx="56816">4700</cx:pt>
          <cx:pt idx="56817">2800</cx:pt>
          <cx:pt idx="56818">2700</cx:pt>
          <cx:pt idx="56819">2900</cx:pt>
          <cx:pt idx="56820">3200</cx:pt>
          <cx:pt idx="56821">0</cx:pt>
          <cx:pt idx="56822">0</cx:pt>
          <cx:pt idx="56823">0</cx:pt>
          <cx:pt idx="56824">0</cx:pt>
          <cx:pt idx="56825">0</cx:pt>
          <cx:pt idx="56826">0</cx:pt>
          <cx:pt idx="56827">0</cx:pt>
          <cx:pt idx="56828">0</cx:pt>
          <cx:pt idx="56829">0</cx:pt>
          <cx:pt idx="56830">0</cx:pt>
          <cx:pt idx="56831">0</cx:pt>
          <cx:pt idx="56832">5100</cx:pt>
          <cx:pt idx="56833">2500</cx:pt>
          <cx:pt idx="56834">2700</cx:pt>
          <cx:pt idx="56835">3200</cx:pt>
          <cx:pt idx="56836">3500</cx:pt>
          <cx:pt idx="56837">3500</cx:pt>
          <cx:pt idx="56838">3100</cx:pt>
          <cx:pt idx="56839">3200</cx:pt>
          <cx:pt idx="56840">2900</cx:pt>
          <cx:pt idx="56841">2700</cx:pt>
          <cx:pt idx="56842">2800</cx:pt>
          <cx:pt idx="56843">2500</cx:pt>
          <cx:pt idx="56844">3000</cx:pt>
          <cx:pt idx="56845">14700</cx:pt>
          <cx:pt idx="56846">5600</cx:pt>
          <cx:pt idx="56847">5200</cx:pt>
          <cx:pt idx="56848">700</cx:pt>
          <cx:pt idx="56849">10400</cx:pt>
          <cx:pt idx="56850">4400</cx:pt>
          <cx:pt idx="56851">9300</cx:pt>
          <cx:pt idx="56852">3300</cx:pt>
          <cx:pt idx="56853">7100</cx:pt>
          <cx:pt idx="56854">4800</cx:pt>
          <cx:pt idx="56855">4100</cx:pt>
          <cx:pt idx="56856">4700</cx:pt>
          <cx:pt idx="56857">2800</cx:pt>
          <cx:pt idx="56858">2300</cx:pt>
          <cx:pt idx="56859">2400</cx:pt>
          <cx:pt idx="56860">2200</cx:pt>
          <cx:pt idx="56861">3100</cx:pt>
          <cx:pt idx="56862">2300</cx:pt>
          <cx:pt idx="56863">2800</cx:pt>
          <cx:pt idx="56864">1900</cx:pt>
          <cx:pt idx="56865">3600</cx:pt>
          <cx:pt idx="56866">1800</cx:pt>
          <cx:pt idx="56867">1900</cx:pt>
          <cx:pt idx="56868">2900</cx:pt>
          <cx:pt idx="56869">1000</cx:pt>
          <cx:pt idx="56870">1000</cx:pt>
          <cx:pt idx="56871">900</cx:pt>
          <cx:pt idx="56872">400</cx:pt>
          <cx:pt idx="56873">700</cx:pt>
          <cx:pt idx="56874">800</cx:pt>
          <cx:pt idx="56875">1000</cx:pt>
          <cx:pt idx="56876">300</cx:pt>
          <cx:pt idx="56877">400</cx:pt>
          <cx:pt idx="56878">400</cx:pt>
          <cx:pt idx="56879">1200</cx:pt>
          <cx:pt idx="56880">100</cx:pt>
          <cx:pt idx="56881">700</cx:pt>
          <cx:pt idx="56882">1100</cx:pt>
          <cx:pt idx="56883">1500</cx:pt>
          <cx:pt idx="56884">1200</cx:pt>
          <cx:pt idx="56885">1200</cx:pt>
          <cx:pt idx="56886">1000</cx:pt>
          <cx:pt idx="56887">1200</cx:pt>
          <cx:pt idx="56888">800</cx:pt>
          <cx:pt idx="56889">1000</cx:pt>
          <cx:pt idx="56890">800</cx:pt>
          <cx:pt idx="56891">800</cx:pt>
          <cx:pt idx="56892">900</cx:pt>
          <cx:pt idx="56893">800</cx:pt>
          <cx:pt idx="56894">1100</cx:pt>
          <cx:pt idx="56895">800</cx:pt>
          <cx:pt idx="56896">800</cx:pt>
          <cx:pt idx="56897">800</cx:pt>
          <cx:pt idx="56898">900</cx:pt>
          <cx:pt idx="56899">1100</cx:pt>
          <cx:pt idx="56900">300</cx:pt>
          <cx:pt idx="56901">100</cx:pt>
          <cx:pt idx="56902">0</cx:pt>
          <cx:pt idx="56903">400</cx:pt>
          <cx:pt idx="56904">600</cx:pt>
          <cx:pt idx="56905">200</cx:pt>
          <cx:pt idx="56906">1700</cx:pt>
          <cx:pt idx="56907">2700</cx:pt>
          <cx:pt idx="56908">2400</cx:pt>
          <cx:pt idx="56909">2300</cx:pt>
          <cx:pt idx="56910">1800</cx:pt>
          <cx:pt idx="56911">2300</cx:pt>
          <cx:pt idx="56912">1800</cx:pt>
          <cx:pt idx="56913">2700</cx:pt>
          <cx:pt idx="56914">2400</cx:pt>
          <cx:pt idx="56915">3600</cx:pt>
          <cx:pt idx="56916">500</cx:pt>
          <cx:pt idx="56917">300</cx:pt>
          <cx:pt idx="56918">2600</cx:pt>
          <cx:pt idx="56919">2100</cx:pt>
          <cx:pt idx="56920">2400</cx:pt>
          <cx:pt idx="56921">1400</cx:pt>
          <cx:pt idx="56922">2100</cx:pt>
          <cx:pt idx="56923">1800</cx:pt>
          <cx:pt idx="56924">2300</cx:pt>
          <cx:pt idx="56925">1100</cx:pt>
          <cx:pt idx="56926">1900</cx:pt>
          <cx:pt idx="56927">1600</cx:pt>
          <cx:pt idx="56928">1800</cx:pt>
          <cx:pt idx="56929">2200</cx:pt>
          <cx:pt idx="56930">3500</cx:pt>
          <cx:pt idx="56931">4000</cx:pt>
          <cx:pt idx="56932">4000</cx:pt>
          <cx:pt idx="56933">3800</cx:pt>
          <cx:pt idx="56934">3900</cx:pt>
          <cx:pt idx="56935">2700</cx:pt>
          <cx:pt idx="56936">4200</cx:pt>
          <cx:pt idx="56937">3800</cx:pt>
          <cx:pt idx="56938">4400</cx:pt>
          <cx:pt idx="56939">3100</cx:pt>
          <cx:pt idx="56940">4200</cx:pt>
          <cx:pt idx="56941">4500</cx:pt>
          <cx:pt idx="56942">2700</cx:pt>
          <cx:pt idx="56943">2400</cx:pt>
          <cx:pt idx="56944">3100</cx:pt>
          <cx:pt idx="56945">2300</cx:pt>
          <cx:pt idx="56946">3100</cx:pt>
          <cx:pt idx="56947">2900</cx:pt>
          <cx:pt idx="56948">3100</cx:pt>
          <cx:pt idx="56949">2000</cx:pt>
          <cx:pt idx="56950">3000</cx:pt>
          <cx:pt idx="56951">2400</cx:pt>
          <cx:pt idx="56952">2800</cx:pt>
          <cx:pt idx="56953">2700</cx:pt>
          <cx:pt idx="56954">3200</cx:pt>
          <cx:pt idx="56955">3700</cx:pt>
          <cx:pt idx="56956">3900</cx:pt>
          <cx:pt idx="56957">1700</cx:pt>
          <cx:pt idx="56958">400</cx:pt>
          <cx:pt idx="56959">1200</cx:pt>
          <cx:pt idx="56960">800</cx:pt>
          <cx:pt idx="56961">1000</cx:pt>
          <cx:pt idx="56962">2100</cx:pt>
          <cx:pt idx="56963">2100</cx:pt>
          <cx:pt idx="56964">4100</cx:pt>
          <cx:pt idx="56965">2300</cx:pt>
          <cx:pt idx="56966">2800</cx:pt>
          <cx:pt idx="56967">4600</cx:pt>
          <cx:pt idx="56968">4500</cx:pt>
          <cx:pt idx="56969">3000</cx:pt>
          <cx:pt idx="56970">3500</cx:pt>
          <cx:pt idx="56971">2300</cx:pt>
          <cx:pt idx="56972">2600</cx:pt>
          <cx:pt idx="56973">3400</cx:pt>
          <cx:pt idx="56974">3400</cx:pt>
          <cx:pt idx="56975">6400</cx:pt>
          <cx:pt idx="56976">5400</cx:pt>
          <cx:pt idx="56977">3100</cx:pt>
          <cx:pt idx="56978">1300</cx:pt>
          <cx:pt idx="56979">2400</cx:pt>
          <cx:pt idx="56980">3300</cx:pt>
          <cx:pt idx="56981">5500</cx:pt>
          <cx:pt idx="56982">6300</cx:pt>
          <cx:pt idx="56983">4300</cx:pt>
          <cx:pt idx="56984">2400</cx:pt>
          <cx:pt idx="56985">3600</cx:pt>
          <cx:pt idx="56986">3300</cx:pt>
          <cx:pt idx="56987">2900</cx:pt>
          <cx:pt idx="56988">3100</cx:pt>
          <cx:pt idx="56989">2100</cx:pt>
          <cx:pt idx="56990">2500</cx:pt>
          <cx:pt idx="56991">600</cx:pt>
          <cx:pt idx="56992">2100</cx:pt>
          <cx:pt idx="56993">0</cx:pt>
          <cx:pt idx="56994">1000</cx:pt>
          <cx:pt idx="56995">1200</cx:pt>
          <cx:pt idx="56996">900</cx:pt>
          <cx:pt idx="56997">700</cx:pt>
          <cx:pt idx="56998">4400</cx:pt>
          <cx:pt idx="56999">600</cx:pt>
          <cx:pt idx="57000">500</cx:pt>
          <cx:pt idx="57001">400</cx:pt>
          <cx:pt idx="57002">1100</cx:pt>
          <cx:pt idx="57003">900</cx:pt>
          <cx:pt idx="57004">800</cx:pt>
          <cx:pt idx="57005">1800</cx:pt>
          <cx:pt idx="57006">2100</cx:pt>
          <cx:pt idx="57007">2500</cx:pt>
          <cx:pt idx="57008">1700</cx:pt>
          <cx:pt idx="57009">2200</cx:pt>
          <cx:pt idx="57010">1700</cx:pt>
          <cx:pt idx="57011">6000</cx:pt>
          <cx:pt idx="57012">5600</cx:pt>
          <cx:pt idx="57013">6700</cx:pt>
          <cx:pt idx="57014">1300</cx:pt>
          <cx:pt idx="57015">1000</cx:pt>
          <cx:pt idx="57016">1100</cx:pt>
          <cx:pt idx="57017">4700</cx:pt>
          <cx:pt idx="57018">5900</cx:pt>
          <cx:pt idx="57019">5800</cx:pt>
          <cx:pt idx="57020">1500</cx:pt>
          <cx:pt idx="57021">1500</cx:pt>
          <cx:pt idx="57022">2100</cx:pt>
          <cx:pt idx="57023">1700</cx:pt>
          <cx:pt idx="57024">700</cx:pt>
          <cx:pt idx="57025">10100</cx:pt>
          <cx:pt idx="57026">2300</cx:pt>
          <cx:pt idx="57027">1600</cx:pt>
          <cx:pt idx="57028">2100</cx:pt>
          <cx:pt idx="57029">1300</cx:pt>
          <cx:pt idx="57030">1600</cx:pt>
          <cx:pt idx="57031">1800</cx:pt>
          <cx:pt idx="57032">1700</cx:pt>
          <cx:pt idx="57033">1600</cx:pt>
          <cx:pt idx="57034">1400</cx:pt>
          <cx:pt idx="57035">1600</cx:pt>
          <cx:pt idx="57036">1700</cx:pt>
          <cx:pt idx="57037">1500</cx:pt>
          <cx:pt idx="57038">1400</cx:pt>
          <cx:pt idx="57039">4200</cx:pt>
          <cx:pt idx="57040">4800</cx:pt>
          <cx:pt idx="57041">4100</cx:pt>
          <cx:pt idx="57042">5400</cx:pt>
          <cx:pt idx="57043">6000</cx:pt>
          <cx:pt idx="57044">4800</cx:pt>
          <cx:pt idx="57045">5700</cx:pt>
          <cx:pt idx="57046">3900</cx:pt>
          <cx:pt idx="57047">4500</cx:pt>
          <cx:pt idx="57048">4200</cx:pt>
          <cx:pt idx="57049">3900</cx:pt>
          <cx:pt idx="57050">4800</cx:pt>
          <cx:pt idx="57051">6000</cx:pt>
          <cx:pt idx="57052">2800</cx:pt>
          <cx:pt idx="57053">2200</cx:pt>
          <cx:pt idx="57054">2900</cx:pt>
          <cx:pt idx="57055">4800</cx:pt>
          <cx:pt idx="57056">3200</cx:pt>
          <cx:pt idx="57057">5900</cx:pt>
          <cx:pt idx="57058">4100</cx:pt>
          <cx:pt idx="57059">5700</cx:pt>
          <cx:pt idx="57060">5800</cx:pt>
          <cx:pt idx="57061">6600</cx:pt>
          <cx:pt idx="57062">11100</cx:pt>
          <cx:pt idx="57063">3900</cx:pt>
          <cx:pt idx="57064">6300</cx:pt>
          <cx:pt idx="57065">4600</cx:pt>
          <cx:pt idx="57066">6700</cx:pt>
          <cx:pt idx="57067">6700</cx:pt>
          <cx:pt idx="57068">6400</cx:pt>
          <cx:pt idx="57069">7400</cx:pt>
          <cx:pt idx="57070">7600</cx:pt>
          <cx:pt idx="57071">9200</cx:pt>
          <cx:pt idx="57072">8700</cx:pt>
          <cx:pt idx="57073">9600</cx:pt>
          <cx:pt idx="57074">9200</cx:pt>
          <cx:pt idx="57075">2400</cx:pt>
          <cx:pt idx="57076">3000</cx:pt>
          <cx:pt idx="57077">2500</cx:pt>
          <cx:pt idx="57078">3400</cx:pt>
          <cx:pt idx="57079">2000</cx:pt>
          <cx:pt idx="57080">2500</cx:pt>
          <cx:pt idx="57081">2100</cx:pt>
          <cx:pt idx="57082">2900</cx:pt>
          <cx:pt idx="57083">2300</cx:pt>
          <cx:pt idx="57084">2700</cx:pt>
          <cx:pt idx="57085">2200</cx:pt>
          <cx:pt idx="57086">3100</cx:pt>
          <cx:pt idx="57087">600</cx:pt>
          <cx:pt idx="57088">200</cx:pt>
          <cx:pt idx="57089">2800</cx:pt>
          <cx:pt idx="57090">4300</cx:pt>
          <cx:pt idx="57091">4800</cx:pt>
          <cx:pt idx="57092">3500</cx:pt>
          <cx:pt idx="57093">600</cx:pt>
          <cx:pt idx="57094">4200</cx:pt>
          <cx:pt idx="57095">2600</cx:pt>
          <cx:pt idx="57096">5000</cx:pt>
          <cx:pt idx="57097">3600</cx:pt>
          <cx:pt idx="57098">3400</cx:pt>
          <cx:pt idx="57099">2600</cx:pt>
          <cx:pt idx="57100">3400</cx:pt>
          <cx:pt idx="57101">3200</cx:pt>
          <cx:pt idx="57102">4000</cx:pt>
          <cx:pt idx="57103">3200</cx:pt>
          <cx:pt idx="57104">4000</cx:pt>
          <cx:pt idx="57105">3900</cx:pt>
          <cx:pt idx="57106">4900</cx:pt>
          <cx:pt idx="57107">4500</cx:pt>
          <cx:pt idx="57108">3600</cx:pt>
          <cx:pt idx="57109">2800</cx:pt>
          <cx:pt idx="57110">5600</cx:pt>
          <cx:pt idx="57111">2300</cx:pt>
          <cx:pt idx="57112">3300</cx:pt>
          <cx:pt idx="57113">5800</cx:pt>
          <cx:pt idx="57114">5900</cx:pt>
          <cx:pt idx="57115">6800</cx:pt>
          <cx:pt idx="57116">5800</cx:pt>
          <cx:pt idx="57117">5100</cx:pt>
          <cx:pt idx="57118">7000</cx:pt>
          <cx:pt idx="57119">4100</cx:pt>
          <cx:pt idx="57120">6300</cx:pt>
          <cx:pt idx="57121">5500</cx:pt>
          <cx:pt idx="57122">4700</cx:pt>
          <cx:pt idx="57123">2600</cx:pt>
          <cx:pt idx="57124">3100</cx:pt>
          <cx:pt idx="57125">3200</cx:pt>
          <cx:pt idx="57126">3300</cx:pt>
          <cx:pt idx="57127">2500</cx:pt>
          <cx:pt idx="57128">2300</cx:pt>
          <cx:pt idx="57129">2600</cx:pt>
          <cx:pt idx="57130">2100</cx:pt>
          <cx:pt idx="57131">2100</cx:pt>
          <cx:pt idx="57132">2700</cx:pt>
          <cx:pt idx="57133">2200</cx:pt>
          <cx:pt idx="57134">2500</cx:pt>
          <cx:pt idx="57135">3000</cx:pt>
          <cx:pt idx="57136">2900</cx:pt>
          <cx:pt idx="57137">2500</cx:pt>
          <cx:pt idx="57138">2300</cx:pt>
          <cx:pt idx="57139">2100</cx:pt>
          <cx:pt idx="57140">2600</cx:pt>
          <cx:pt idx="57141">2800</cx:pt>
          <cx:pt idx="57142">2700</cx:pt>
          <cx:pt idx="57143">2900</cx:pt>
          <cx:pt idx="57144">2500</cx:pt>
          <cx:pt idx="57145">2700</cx:pt>
          <cx:pt idx="57146">3100</cx:pt>
          <cx:pt idx="57147">1000</cx:pt>
          <cx:pt idx="57148">1500</cx:pt>
          <cx:pt idx="57149">900</cx:pt>
          <cx:pt idx="57150">38100</cx:pt>
          <cx:pt idx="57151">1500</cx:pt>
          <cx:pt idx="57152">1400</cx:pt>
          <cx:pt idx="57153">1600</cx:pt>
          <cx:pt idx="57154">1300</cx:pt>
          <cx:pt idx="57155">900</cx:pt>
          <cx:pt idx="57156">1000</cx:pt>
          <cx:pt idx="57157">1000</cx:pt>
          <cx:pt idx="57158">2100</cx:pt>
          <cx:pt idx="57159">6200</cx:pt>
          <cx:pt idx="57160">10200</cx:pt>
          <cx:pt idx="57161">1400</cx:pt>
          <cx:pt idx="57162">35100</cx:pt>
          <cx:pt idx="57163">46200</cx:pt>
          <cx:pt idx="57164">100</cx:pt>
          <cx:pt idx="57165">400</cx:pt>
          <cx:pt idx="57166">700</cx:pt>
          <cx:pt idx="57167">700</cx:pt>
          <cx:pt idx="57168">1200</cx:pt>
          <cx:pt idx="57169">1200</cx:pt>
          <cx:pt idx="57170">2100</cx:pt>
          <cx:pt idx="57171">600</cx:pt>
          <cx:pt idx="57172">500</cx:pt>
          <cx:pt idx="57173">2000</cx:pt>
          <cx:pt idx="57174">1800</cx:pt>
          <cx:pt idx="57175">2000</cx:pt>
          <cx:pt idx="57176">1800</cx:pt>
          <cx:pt idx="57177">2300</cx:pt>
          <cx:pt idx="57178">1700</cx:pt>
          <cx:pt idx="57179">1900</cx:pt>
          <cx:pt idx="57180">1800</cx:pt>
          <cx:pt idx="57181">2300</cx:pt>
          <cx:pt idx="57182">1500</cx:pt>
          <cx:pt idx="57183">3900</cx:pt>
          <cx:pt idx="57184">3400</cx:pt>
          <cx:pt idx="57185">2500</cx:pt>
          <cx:pt idx="57186">3000</cx:pt>
          <cx:pt idx="57187">4200</cx:pt>
          <cx:pt idx="57188">3300</cx:pt>
          <cx:pt idx="57189">3300</cx:pt>
          <cx:pt idx="57190">3500</cx:pt>
          <cx:pt idx="57191">4000</cx:pt>
          <cx:pt idx="57192">2400</cx:pt>
          <cx:pt idx="57193">3200</cx:pt>
          <cx:pt idx="57194">3400</cx:pt>
          <cx:pt idx="57195">1700</cx:pt>
          <cx:pt idx="57196">800</cx:pt>
          <cx:pt idx="57197">1100</cx:pt>
          <cx:pt idx="57198">4800</cx:pt>
          <cx:pt idx="57199">5300</cx:pt>
          <cx:pt idx="57200">6800</cx:pt>
          <cx:pt idx="57201">5500</cx:pt>
          <cx:pt idx="57202">5000</cx:pt>
          <cx:pt idx="57203">4900</cx:pt>
          <cx:pt idx="57204">4700</cx:pt>
          <cx:pt idx="57205">4600</cx:pt>
          <cx:pt idx="57206">6200</cx:pt>
          <cx:pt idx="57207">4700</cx:pt>
          <cx:pt idx="57208">3300</cx:pt>
          <cx:pt idx="57209">2700</cx:pt>
          <cx:pt idx="57210">1500</cx:pt>
          <cx:pt idx="57211">4200</cx:pt>
          <cx:pt idx="57212">2800</cx:pt>
          <cx:pt idx="57213">2000</cx:pt>
          <cx:pt idx="57214">3900</cx:pt>
          <cx:pt idx="57215">2700</cx:pt>
          <cx:pt idx="57216">3100</cx:pt>
          <cx:pt idx="57217">2600</cx:pt>
          <cx:pt idx="57218">3300</cx:pt>
          <cx:pt idx="57219">5100</cx:pt>
          <cx:pt idx="57220">4800</cx:pt>
          <cx:pt idx="57221">3700</cx:pt>
          <cx:pt idx="57222">4100</cx:pt>
          <cx:pt idx="57223">5400</cx:pt>
          <cx:pt idx="57224">4400</cx:pt>
          <cx:pt idx="57225">4200</cx:pt>
          <cx:pt idx="57226">4300</cx:pt>
          <cx:pt idx="57227">3500</cx:pt>
          <cx:pt idx="57228">3700</cx:pt>
          <cx:pt idx="57229">3500</cx:pt>
          <cx:pt idx="57230">4500</cx:pt>
          <cx:pt idx="57231">4300</cx:pt>
          <cx:pt idx="57232">5500</cx:pt>
          <cx:pt idx="57233">7300</cx:pt>
          <cx:pt idx="57234">5600</cx:pt>
          <cx:pt idx="57235">8900</cx:pt>
          <cx:pt idx="57236">5300</cx:pt>
          <cx:pt idx="57237">6500</cx:pt>
          <cx:pt idx="57238">6900</cx:pt>
          <cx:pt idx="57239">6300</cx:pt>
          <cx:pt idx="57240">7000</cx:pt>
          <cx:pt idx="57241">7500</cx:pt>
          <cx:pt idx="57242">5000</cx:pt>
          <cx:pt idx="57243">6500</cx:pt>
          <cx:pt idx="57244">1200</cx:pt>
          <cx:pt idx="57245">500</cx:pt>
          <cx:pt idx="57246">2100</cx:pt>
          <cx:pt idx="57247">700</cx:pt>
          <cx:pt idx="57248">0</cx:pt>
          <cx:pt idx="57249">0</cx:pt>
          <cx:pt idx="57250">0</cx:pt>
          <cx:pt idx="57251">0</cx:pt>
          <cx:pt idx="57252">0</cx:pt>
          <cx:pt idx="57253">0</cx:pt>
          <cx:pt idx="57254">100</cx:pt>
          <cx:pt idx="57255">0</cx:pt>
          <cx:pt idx="57256">9100</cx:pt>
          <cx:pt idx="57257">5600</cx:pt>
          <cx:pt idx="57258">1900</cx:pt>
          <cx:pt idx="57259">1900</cx:pt>
          <cx:pt idx="57260">1800</cx:pt>
          <cx:pt idx="57261">2000</cx:pt>
          <cx:pt idx="57262">3100</cx:pt>
          <cx:pt idx="57263">2800</cx:pt>
          <cx:pt idx="57264">3600</cx:pt>
          <cx:pt idx="57265">3800</cx:pt>
          <cx:pt idx="57266">2800</cx:pt>
          <cx:pt idx="57267">1500</cx:pt>
          <cx:pt idx="57268">1500</cx:pt>
          <cx:pt idx="57269">1000</cx:pt>
          <cx:pt idx="57270">3700</cx:pt>
          <cx:pt idx="57271">3700</cx:pt>
          <cx:pt idx="57272">3700</cx:pt>
          <cx:pt idx="57273">3600</cx:pt>
          <cx:pt idx="57274">4000</cx:pt>
          <cx:pt idx="57275">3500</cx:pt>
          <cx:pt idx="57276">4500</cx:pt>
          <cx:pt idx="57277">6200</cx:pt>
          <cx:pt idx="57278">5000</cx:pt>
          <cx:pt idx="57279">5700</cx:pt>
          <cx:pt idx="57280">10900</cx:pt>
          <cx:pt idx="57281">8500</cx:pt>
          <cx:pt idx="57282">7900</cx:pt>
          <cx:pt idx="57283">1900</cx:pt>
          <cx:pt idx="57284">1200</cx:pt>
          <cx:pt idx="57285">2800</cx:pt>
          <cx:pt idx="57286">3200</cx:pt>
          <cx:pt idx="57287">3200</cx:pt>
          <cx:pt idx="57288">3000</cx:pt>
          <cx:pt idx="57289">2700</cx:pt>
          <cx:pt idx="57290">3300</cx:pt>
          <cx:pt idx="57291">2700</cx:pt>
          <cx:pt idx="57292">4300</cx:pt>
          <cx:pt idx="57293">2500</cx:pt>
          <cx:pt idx="57294">4100</cx:pt>
          <cx:pt idx="57295">2400</cx:pt>
          <cx:pt idx="57296">3100</cx:pt>
          <cx:pt idx="57297">3500</cx:pt>
          <cx:pt idx="57298">6600</cx:pt>
          <cx:pt idx="57299">300</cx:pt>
          <cx:pt idx="57300">1800</cx:pt>
          <cx:pt idx="57301">2100</cx:pt>
          <cx:pt idx="57302">3700</cx:pt>
          <cx:pt idx="57303">2300</cx:pt>
          <cx:pt idx="57304">1100</cx:pt>
          <cx:pt idx="57305">1100</cx:pt>
          <cx:pt idx="57306">1900</cx:pt>
          <cx:pt idx="57307">3100</cx:pt>
          <cx:pt idx="57308">2800</cx:pt>
          <cx:pt idx="57309">3100</cx:pt>
          <cx:pt idx="57310">3000</cx:pt>
          <cx:pt idx="57311">1900</cx:pt>
          <cx:pt idx="57312">2600</cx:pt>
          <cx:pt idx="57313">1700</cx:pt>
          <cx:pt idx="57314">2300</cx:pt>
          <cx:pt idx="57315">2200</cx:pt>
          <cx:pt idx="57316">1900</cx:pt>
          <cx:pt idx="57317">1000</cx:pt>
          <cx:pt idx="57318">1400</cx:pt>
          <cx:pt idx="57319">1300</cx:pt>
          <cx:pt idx="57320">1300</cx:pt>
          <cx:pt idx="57321">1100</cx:pt>
          <cx:pt idx="57322">1400</cx:pt>
          <cx:pt idx="57323">1100</cx:pt>
          <cx:pt idx="57324">1200</cx:pt>
          <cx:pt idx="57325">1300</cx:pt>
          <cx:pt idx="57326">1200</cx:pt>
          <cx:pt idx="57327">1000</cx:pt>
          <cx:pt idx="57328">2400</cx:pt>
          <cx:pt idx="57329">2100</cx:pt>
          <cx:pt idx="57330">2800</cx:pt>
          <cx:pt idx="57331">8300</cx:pt>
          <cx:pt idx="57332">3500</cx:pt>
          <cx:pt idx="57333">5500</cx:pt>
          <cx:pt idx="57334">2700</cx:pt>
          <cx:pt idx="57335">3100</cx:pt>
          <cx:pt idx="57336">3000</cx:pt>
          <cx:pt idx="57337">7300</cx:pt>
          <cx:pt idx="57338">41500</cx:pt>
          <cx:pt idx="57339">9100</cx:pt>
          <cx:pt idx="57340">2000</cx:pt>
          <cx:pt idx="57341">4800</cx:pt>
          <cx:pt idx="57342">9300</cx:pt>
          <cx:pt idx="57343">3100</cx:pt>
          <cx:pt idx="57344">3000</cx:pt>
          <cx:pt idx="57345">2300</cx:pt>
          <cx:pt idx="57346">3000</cx:pt>
          <cx:pt idx="57347">2600</cx:pt>
          <cx:pt idx="57348">2900</cx:pt>
          <cx:pt idx="57349">1900</cx:pt>
          <cx:pt idx="57350">2200</cx:pt>
          <cx:pt idx="57351">2800</cx:pt>
          <cx:pt idx="57352">1900</cx:pt>
          <cx:pt idx="57353">1900</cx:pt>
          <cx:pt idx="57354">2000</cx:pt>
          <cx:pt idx="57355">2000</cx:pt>
          <cx:pt idx="57356">3000</cx:pt>
          <cx:pt idx="57357">2000</cx:pt>
          <cx:pt idx="57358">2000</cx:pt>
          <cx:pt idx="57359">2100</cx:pt>
          <cx:pt idx="57360">3000</cx:pt>
          <cx:pt idx="57361">2700</cx:pt>
          <cx:pt idx="57362">4200</cx:pt>
          <cx:pt idx="57363">2200</cx:pt>
          <cx:pt idx="57364">2700</cx:pt>
          <cx:pt idx="57365">3300</cx:pt>
          <cx:pt idx="57366">2800</cx:pt>
          <cx:pt idx="57367">3200</cx:pt>
          <cx:pt idx="57368">2300</cx:pt>
          <cx:pt idx="57369">1500</cx:pt>
          <cx:pt idx="57370">1600</cx:pt>
          <cx:pt idx="57371">1100</cx:pt>
          <cx:pt idx="57372">1400</cx:pt>
          <cx:pt idx="57373">900</cx:pt>
          <cx:pt idx="57374">1200</cx:pt>
          <cx:pt idx="57375">1200</cx:pt>
          <cx:pt idx="57376">2500</cx:pt>
          <cx:pt idx="57377">2100</cx:pt>
          <cx:pt idx="57378">2800</cx:pt>
          <cx:pt idx="57379">4000</cx:pt>
          <cx:pt idx="57380">6000</cx:pt>
          <cx:pt idx="57381">5400</cx:pt>
          <cx:pt idx="57382">2000</cx:pt>
          <cx:pt idx="57383">2900</cx:pt>
          <cx:pt idx="57384">3200</cx:pt>
          <cx:pt idx="57385">2600</cx:pt>
          <cx:pt idx="57386">2900</cx:pt>
          <cx:pt idx="57387">2700</cx:pt>
          <cx:pt idx="57388">2100</cx:pt>
          <cx:pt idx="57389">400</cx:pt>
          <cx:pt idx="57390">2500</cx:pt>
          <cx:pt idx="57391">1200</cx:pt>
          <cx:pt idx="57392">5100</cx:pt>
          <cx:pt idx="57393">2700</cx:pt>
          <cx:pt idx="57394">5800</cx:pt>
          <cx:pt idx="57395">5500</cx:pt>
          <cx:pt idx="57396">1500</cx:pt>
          <cx:pt idx="57397">1100</cx:pt>
          <cx:pt idx="57398">1000</cx:pt>
          <cx:pt idx="57399">1700</cx:pt>
          <cx:pt idx="57400">1400</cx:pt>
          <cx:pt idx="57401">1200</cx:pt>
          <cx:pt idx="57402">800</cx:pt>
          <cx:pt idx="57403">200</cx:pt>
          <cx:pt idx="57404">2800</cx:pt>
          <cx:pt idx="57405">3300</cx:pt>
          <cx:pt idx="57406">2600</cx:pt>
          <cx:pt idx="57407">2600</cx:pt>
          <cx:pt idx="57408">4200</cx:pt>
          <cx:pt idx="57409">10900</cx:pt>
          <cx:pt idx="57410">11000</cx:pt>
          <cx:pt idx="57411">20700</cx:pt>
          <cx:pt idx="57412">13400</cx:pt>
          <cx:pt idx="57413">4400</cx:pt>
          <cx:pt idx="57414">5200</cx:pt>
          <cx:pt idx="57415">2900</cx:pt>
          <cx:pt idx="57416">8300</cx:pt>
          <cx:pt idx="57417">2200</cx:pt>
          <cx:pt idx="57418">2000</cx:pt>
          <cx:pt idx="57419">1600</cx:pt>
          <cx:pt idx="57420">5100</cx:pt>
          <cx:pt idx="57421">3900</cx:pt>
          <cx:pt idx="57422">1400</cx:pt>
          <cx:pt idx="57423">300</cx:pt>
          <cx:pt idx="57424">100</cx:pt>
          <cx:pt idx="57425">1000</cx:pt>
          <cx:pt idx="57426">3500</cx:pt>
          <cx:pt idx="57427">12500</cx:pt>
          <cx:pt idx="57428">3200</cx:pt>
          <cx:pt idx="57429">3600</cx:pt>
          <cx:pt idx="57430">3400</cx:pt>
          <cx:pt idx="57431">3700</cx:pt>
          <cx:pt idx="57432">3400</cx:pt>
          <cx:pt idx="57433">7400</cx:pt>
          <cx:pt idx="57434">25700</cx:pt>
          <cx:pt idx="57435">2700</cx:pt>
          <cx:pt idx="57436">2300</cx:pt>
          <cx:pt idx="57437">4200</cx:pt>
          <cx:pt idx="57438">2500</cx:pt>
          <cx:pt idx="57439">2400</cx:pt>
          <cx:pt idx="57440">6300</cx:pt>
          <cx:pt idx="57441">7300</cx:pt>
          <cx:pt idx="57442">4400</cx:pt>
          <cx:pt idx="57443">5600</cx:pt>
          <cx:pt idx="57444">5000</cx:pt>
          <cx:pt idx="57445">1600</cx:pt>
          <cx:pt idx="57446">1900</cx:pt>
          <cx:pt idx="57447">1500</cx:pt>
          <cx:pt idx="57448">1800</cx:pt>
          <cx:pt idx="57449">1800</cx:pt>
          <cx:pt idx="57450">1600</cx:pt>
          <cx:pt idx="57451">2000</cx:pt>
          <cx:pt idx="57452">0</cx:pt>
          <cx:pt idx="57453">800</cx:pt>
          <cx:pt idx="57454">1800</cx:pt>
          <cx:pt idx="57455">800</cx:pt>
          <cx:pt idx="57456">1600</cx:pt>
          <cx:pt idx="57457">1600</cx:pt>
          <cx:pt idx="57458">700</cx:pt>
          <cx:pt idx="57459">1000</cx:pt>
          <cx:pt idx="57460">1000</cx:pt>
          <cx:pt idx="57461">900</cx:pt>
          <cx:pt idx="57462">1200</cx:pt>
          <cx:pt idx="57463">1000</cx:pt>
          <cx:pt idx="57464">1000</cx:pt>
          <cx:pt idx="57465">4500</cx:pt>
          <cx:pt idx="57466">5200</cx:pt>
          <cx:pt idx="57467">4300</cx:pt>
          <cx:pt idx="57468">4700</cx:pt>
          <cx:pt idx="57469">6100</cx:pt>
          <cx:pt idx="57470">2900</cx:pt>
          <cx:pt idx="57471">1800</cx:pt>
          <cx:pt idx="57472">2700</cx:pt>
          <cx:pt idx="57473">4000</cx:pt>
          <cx:pt idx="57474">2300</cx:pt>
          <cx:pt idx="57475">4000</cx:pt>
          <cx:pt idx="57476">5800</cx:pt>
          <cx:pt idx="57477">8200</cx:pt>
          <cx:pt idx="57478">700</cx:pt>
          <cx:pt idx="57479">2100</cx:pt>
          <cx:pt idx="57480">2100</cx:pt>
          <cx:pt idx="57481">3000</cx:pt>
          <cx:pt idx="57482">2800</cx:pt>
          <cx:pt idx="57483">900</cx:pt>
          <cx:pt idx="57484">500</cx:pt>
          <cx:pt idx="57485">600</cx:pt>
          <cx:pt idx="57486">500</cx:pt>
          <cx:pt idx="57487">2600</cx:pt>
          <cx:pt idx="57488">4100</cx:pt>
          <cx:pt idx="57489">0</cx:pt>
          <cx:pt idx="57490">0</cx:pt>
          <cx:pt idx="57491">500</cx:pt>
          <cx:pt idx="57492">0</cx:pt>
          <cx:pt idx="57493">0</cx:pt>
          <cx:pt idx="57494">300</cx:pt>
          <cx:pt idx="57495">3400</cx:pt>
          <cx:pt idx="57496">300</cx:pt>
          <cx:pt idx="57497">300</cx:pt>
          <cx:pt idx="57498">100</cx:pt>
          <cx:pt idx="57499">400</cx:pt>
          <cx:pt idx="57500">200</cx:pt>
          <cx:pt idx="57501">1100</cx:pt>
          <cx:pt idx="57502">1400</cx:pt>
          <cx:pt idx="57503">900</cx:pt>
          <cx:pt idx="57504">1000</cx:pt>
          <cx:pt idx="57505">900</cx:pt>
          <cx:pt idx="57506">2500</cx:pt>
          <cx:pt idx="57507">3400</cx:pt>
          <cx:pt idx="57508">1600</cx:pt>
          <cx:pt idx="57509">1600</cx:pt>
          <cx:pt idx="57510">1400</cx:pt>
          <cx:pt idx="57511">1700</cx:pt>
          <cx:pt idx="57512">1600</cx:pt>
          <cx:pt idx="57513">1200</cx:pt>
          <cx:pt idx="57514">1800</cx:pt>
          <cx:pt idx="57515">1400</cx:pt>
          <cx:pt idx="57516">1500</cx:pt>
          <cx:pt idx="57517">1300</cx:pt>
          <cx:pt idx="57518">1600</cx:pt>
          <cx:pt idx="57519">1300</cx:pt>
          <cx:pt idx="57520">1200</cx:pt>
          <cx:pt idx="57521">1400</cx:pt>
          <cx:pt idx="57522">1300</cx:pt>
          <cx:pt idx="57523">1300</cx:pt>
          <cx:pt idx="57524">1500</cx:pt>
          <cx:pt idx="57525">5200</cx:pt>
          <cx:pt idx="57526">800</cx:pt>
          <cx:pt idx="57527">1000</cx:pt>
          <cx:pt idx="57528">1400</cx:pt>
          <cx:pt idx="57529">3000</cx:pt>
          <cx:pt idx="57530">3000</cx:pt>
          <cx:pt idx="57531">2700</cx:pt>
          <cx:pt idx="57532">3000</cx:pt>
          <cx:pt idx="57533">3000</cx:pt>
          <cx:pt idx="57534">3600</cx:pt>
          <cx:pt idx="57535">2800</cx:pt>
          <cx:pt idx="57536">3100</cx:pt>
          <cx:pt idx="57537">3500</cx:pt>
          <cx:pt idx="57538">3400</cx:pt>
          <cx:pt idx="57539">3600</cx:pt>
          <cx:pt idx="57540">2500</cx:pt>
          <cx:pt idx="57541">3600</cx:pt>
          <cx:pt idx="57542">4200</cx:pt>
          <cx:pt idx="57543">2700</cx:pt>
          <cx:pt idx="57544">5100</cx:pt>
          <cx:pt idx="57545">1800</cx:pt>
          <cx:pt idx="57546">3500</cx:pt>
          <cx:pt idx="57547">2900</cx:pt>
          <cx:pt idx="57548">700</cx:pt>
          <cx:pt idx="57549">700</cx:pt>
          <cx:pt idx="57550">500</cx:pt>
          <cx:pt idx="57551">700</cx:pt>
          <cx:pt idx="57552">500</cx:pt>
          <cx:pt idx="57553">400</cx:pt>
          <cx:pt idx="57554">600</cx:pt>
          <cx:pt idx="57555">400</cx:pt>
          <cx:pt idx="57556">700</cx:pt>
          <cx:pt idx="57557">600</cx:pt>
          <cx:pt idx="57558">600</cx:pt>
          <cx:pt idx="57559">1000</cx:pt>
          <cx:pt idx="57560">3900</cx:pt>
          <cx:pt idx="57561">3900</cx:pt>
          <cx:pt idx="57562">3200</cx:pt>
          <cx:pt idx="57563">4000</cx:pt>
          <cx:pt idx="57564">3300</cx:pt>
          <cx:pt idx="57565">2500</cx:pt>
          <cx:pt idx="57566">2800</cx:pt>
          <cx:pt idx="57567">2200</cx:pt>
          <cx:pt idx="57568">2500</cx:pt>
          <cx:pt idx="57569">2600</cx:pt>
          <cx:pt idx="57570">2800</cx:pt>
          <cx:pt idx="57571">2400</cx:pt>
          <cx:pt idx="57572">200</cx:pt>
          <cx:pt idx="57573">1400</cx:pt>
          <cx:pt idx="57574">800</cx:pt>
          <cx:pt idx="57575">900</cx:pt>
          <cx:pt idx="57576">900</cx:pt>
          <cx:pt idx="57577">900</cx:pt>
          <cx:pt idx="57578">1100</cx:pt>
          <cx:pt idx="57579">800</cx:pt>
          <cx:pt idx="57580">900</cx:pt>
          <cx:pt idx="57581">900</cx:pt>
          <cx:pt idx="57582">1500</cx:pt>
          <cx:pt idx="57583">800</cx:pt>
          <cx:pt idx="57584">2200</cx:pt>
          <cx:pt idx="57585">2300</cx:pt>
          <cx:pt idx="57586">1100</cx:pt>
          <cx:pt idx="57587">1100</cx:pt>
          <cx:pt idx="57588">900</cx:pt>
          <cx:pt idx="57589">700</cx:pt>
          <cx:pt idx="57590">900</cx:pt>
          <cx:pt idx="57591">800</cx:pt>
          <cx:pt idx="57592">200</cx:pt>
          <cx:pt idx="57593">1000</cx:pt>
          <cx:pt idx="57594">400</cx:pt>
          <cx:pt idx="57595">700</cx:pt>
          <cx:pt idx="57596">2600</cx:pt>
          <cx:pt idx="57597">700</cx:pt>
          <cx:pt idx="57598">1600</cx:pt>
          <cx:pt idx="57599">1600</cx:pt>
          <cx:pt idx="57600">1400</cx:pt>
          <cx:pt idx="57601">1200</cx:pt>
          <cx:pt idx="57602">2200</cx:pt>
          <cx:pt idx="57603">1700</cx:pt>
          <cx:pt idx="57604">2300</cx:pt>
          <cx:pt idx="57605">2300</cx:pt>
          <cx:pt idx="57606">1600</cx:pt>
          <cx:pt idx="57607">1300</cx:pt>
          <cx:pt idx="57608">2100</cx:pt>
          <cx:pt idx="57609">2200</cx:pt>
          <cx:pt idx="57610">1900</cx:pt>
          <cx:pt idx="57611">800</cx:pt>
          <cx:pt idx="57612">2000</cx:pt>
          <cx:pt idx="57613">2600</cx:pt>
          <cx:pt idx="57614">2600</cx:pt>
          <cx:pt idx="57615">2000</cx:pt>
          <cx:pt idx="57616">1800</cx:pt>
          <cx:pt idx="57617">2300</cx:pt>
          <cx:pt idx="57618">2300</cx:pt>
          <cx:pt idx="57619">2200</cx:pt>
          <cx:pt idx="57620">1400</cx:pt>
          <cx:pt idx="57621">1700</cx:pt>
          <cx:pt idx="57622">2000</cx:pt>
          <cx:pt idx="57623">2400</cx:pt>
          <cx:pt idx="57624">2500</cx:pt>
          <cx:pt idx="57625">400</cx:pt>
          <cx:pt idx="57626">700</cx:pt>
          <cx:pt idx="57627">1600</cx:pt>
          <cx:pt idx="57628">1700</cx:pt>
          <cx:pt idx="57629">1300</cx:pt>
          <cx:pt idx="57630">2200</cx:pt>
          <cx:pt idx="57631">1400</cx:pt>
          <cx:pt idx="57632">2200</cx:pt>
          <cx:pt idx="57633">2600</cx:pt>
          <cx:pt idx="57634">2200</cx:pt>
          <cx:pt idx="57635">1700</cx:pt>
          <cx:pt idx="57636">2300</cx:pt>
          <cx:pt idx="57637">2300</cx:pt>
          <cx:pt idx="57638">1900</cx:pt>
          <cx:pt idx="57639">2000</cx:pt>
          <cx:pt idx="57640">2700</cx:pt>
          <cx:pt idx="57641">2300</cx:pt>
          <cx:pt idx="57642">2200</cx:pt>
          <cx:pt idx="57643">1400</cx:pt>
          <cx:pt idx="57644">1800</cx:pt>
          <cx:pt idx="57645">1800</cx:pt>
          <cx:pt idx="57646">2000</cx:pt>
          <cx:pt idx="57647">1300</cx:pt>
          <cx:pt idx="57648">2300</cx:pt>
          <cx:pt idx="57649">1700</cx:pt>
          <cx:pt idx="57650">2000</cx:pt>
          <cx:pt idx="57651">1600</cx:pt>
          <cx:pt idx="57652">1900</cx:pt>
          <cx:pt idx="57653">1700</cx:pt>
          <cx:pt idx="57654">1900</cx:pt>
          <cx:pt idx="57655">2000</cx:pt>
          <cx:pt idx="57656">1800</cx:pt>
          <cx:pt idx="57657">2200</cx:pt>
          <cx:pt idx="57658">2100</cx:pt>
          <cx:pt idx="57659">3200</cx:pt>
          <cx:pt idx="57660">2400</cx:pt>
          <cx:pt idx="57661">2500</cx:pt>
          <cx:pt idx="57662">4200</cx:pt>
          <cx:pt idx="57663">1800</cx:pt>
          <cx:pt idx="57664">3100</cx:pt>
          <cx:pt idx="57665">1900</cx:pt>
          <cx:pt idx="57666">3000</cx:pt>
          <cx:pt idx="57667">2900</cx:pt>
          <cx:pt idx="57668">1700</cx:pt>
          <cx:pt idx="57669">2600</cx:pt>
          <cx:pt idx="57670">1500</cx:pt>
          <cx:pt idx="57671">1500</cx:pt>
          <cx:pt idx="57672">900</cx:pt>
          <cx:pt idx="57673">200</cx:pt>
          <cx:pt idx="57674">1500</cx:pt>
          <cx:pt idx="57675">3300</cx:pt>
          <cx:pt idx="57676">3000</cx:pt>
          <cx:pt idx="57677">3000</cx:pt>
          <cx:pt idx="57678">3300</cx:pt>
          <cx:pt idx="57679">3700</cx:pt>
          <cx:pt idx="57680">3200</cx:pt>
          <cx:pt idx="57681">1200</cx:pt>
          <cx:pt idx="57682">1500</cx:pt>
          <cx:pt idx="57683">1400</cx:pt>
          <cx:pt idx="57684">2100</cx:pt>
          <cx:pt idx="57685">1600</cx:pt>
          <cx:pt idx="57686">1300</cx:pt>
          <cx:pt idx="57687">900</cx:pt>
          <cx:pt idx="57688">400</cx:pt>
          <cx:pt idx="57689">300</cx:pt>
          <cx:pt idx="57690">700</cx:pt>
          <cx:pt idx="57691">900</cx:pt>
          <cx:pt idx="57692">400</cx:pt>
          <cx:pt idx="57693">2900</cx:pt>
          <cx:pt idx="57694">3300</cx:pt>
          <cx:pt idx="57695">2300</cx:pt>
          <cx:pt idx="57696">2900</cx:pt>
          <cx:pt idx="57697">2900</cx:pt>
          <cx:pt idx="57698">2400</cx:pt>
          <cx:pt idx="57699">2400</cx:pt>
          <cx:pt idx="57700">2000</cx:pt>
          <cx:pt idx="57701">1800</cx:pt>
          <cx:pt idx="57702">2100</cx:pt>
          <cx:pt idx="57703">2600</cx:pt>
          <cx:pt idx="57704">2000</cx:pt>
          <cx:pt idx="57705">1500</cx:pt>
          <cx:pt idx="57706">1100</cx:pt>
          <cx:pt idx="57707">700</cx:pt>
          <cx:pt idx="57708">1500</cx:pt>
          <cx:pt idx="57709">1200</cx:pt>
          <cx:pt idx="57710">1300</cx:pt>
          <cx:pt idx="57711">1900</cx:pt>
          <cx:pt idx="57712">1800</cx:pt>
          <cx:pt idx="57713">800</cx:pt>
          <cx:pt idx="57714">2800</cx:pt>
          <cx:pt idx="57715">2700</cx:pt>
          <cx:pt idx="57716">2300</cx:pt>
          <cx:pt idx="57717">1300</cx:pt>
          <cx:pt idx="57718">1400</cx:pt>
          <cx:pt idx="57719">2700</cx:pt>
          <cx:pt idx="57720">1500</cx:pt>
          <cx:pt idx="57721">600</cx:pt>
          <cx:pt idx="57722">200</cx:pt>
          <cx:pt idx="57723">0</cx:pt>
          <cx:pt idx="57724">0</cx:pt>
          <cx:pt idx="57725">100</cx:pt>
          <cx:pt idx="57726">2200</cx:pt>
          <cx:pt idx="57727">1900</cx:pt>
          <cx:pt idx="57728">1700</cx:pt>
          <cx:pt idx="57729">1700</cx:pt>
          <cx:pt idx="57730">1800</cx:pt>
          <cx:pt idx="57731">1800</cx:pt>
          <cx:pt idx="57732">2400</cx:pt>
          <cx:pt idx="57733">1900</cx:pt>
          <cx:pt idx="57734">2500</cx:pt>
          <cx:pt idx="57735">2200</cx:pt>
          <cx:pt idx="57736">1800</cx:pt>
          <cx:pt idx="57737">1800</cx:pt>
          <cx:pt idx="57738">1300</cx:pt>
          <cx:pt idx="57739">1200</cx:pt>
          <cx:pt idx="57740">1500</cx:pt>
          <cx:pt idx="57741">1100</cx:pt>
          <cx:pt idx="57742">1300</cx:pt>
          <cx:pt idx="57743">1100</cx:pt>
          <cx:pt idx="57744">1700</cx:pt>
          <cx:pt idx="57745">1100</cx:pt>
          <cx:pt idx="57746">1200</cx:pt>
          <cx:pt idx="57747">1300</cx:pt>
          <cx:pt idx="57748">1200</cx:pt>
          <cx:pt idx="57749">1100</cx:pt>
          <cx:pt idx="57750">1300</cx:pt>
          <cx:pt idx="57751">1600</cx:pt>
          <cx:pt idx="57752">1300</cx:pt>
          <cx:pt idx="57753">1300</cx:pt>
          <cx:pt idx="57754">1300</cx:pt>
          <cx:pt idx="57755">1200</cx:pt>
          <cx:pt idx="57756">1400</cx:pt>
          <cx:pt idx="57757">1100</cx:pt>
          <cx:pt idx="57758">1200</cx:pt>
          <cx:pt idx="57759">1400</cx:pt>
          <cx:pt idx="57760">1300</cx:pt>
          <cx:pt idx="57761">1000</cx:pt>
          <cx:pt idx="57762">1100</cx:pt>
          <cx:pt idx="57763">1400</cx:pt>
          <cx:pt idx="57764">1400</cx:pt>
          <cx:pt idx="57765">400</cx:pt>
          <cx:pt idx="57766">500</cx:pt>
          <cx:pt idx="57767">100</cx:pt>
          <cx:pt idx="57768">500</cx:pt>
          <cx:pt idx="57769">100</cx:pt>
          <cx:pt idx="57770">300</cx:pt>
          <cx:pt idx="57771">700</cx:pt>
          <cx:pt idx="57772">800</cx:pt>
          <cx:pt idx="57773">800</cx:pt>
          <cx:pt idx="57774">600</cx:pt>
          <cx:pt idx="57775">1000</cx:pt>
          <cx:pt idx="57776">600</cx:pt>
          <cx:pt idx="57777">2600</cx:pt>
          <cx:pt idx="57778">2800</cx:pt>
          <cx:pt idx="57779">3200</cx:pt>
          <cx:pt idx="57780">2400</cx:pt>
          <cx:pt idx="57781">2200</cx:pt>
          <cx:pt idx="57782">2600</cx:pt>
          <cx:pt idx="57783">3300</cx:pt>
          <cx:pt idx="57784">2800</cx:pt>
          <cx:pt idx="57785">3500</cx:pt>
          <cx:pt idx="57786">3300</cx:pt>
          <cx:pt idx="57787">2700</cx:pt>
          <cx:pt idx="57788">3100</cx:pt>
          <cx:pt idx="57789">800</cx:pt>
          <cx:pt idx="57790">1500</cx:pt>
          <cx:pt idx="57791">1600</cx:pt>
          <cx:pt idx="57792">1800</cx:pt>
          <cx:pt idx="57793">1800</cx:pt>
          <cx:pt idx="57794">1100</cx:pt>
          <cx:pt idx="57795">3400</cx:pt>
          <cx:pt idx="57796">1200</cx:pt>
          <cx:pt idx="57797">1700</cx:pt>
          <cx:pt idx="57798">1400</cx:pt>
          <cx:pt idx="57799">1700</cx:pt>
          <cx:pt idx="57800">1600</cx:pt>
          <cx:pt idx="57801">1100</cx:pt>
          <cx:pt idx="57802">1400</cx:pt>
          <cx:pt idx="57803">1500</cx:pt>
          <cx:pt idx="57804">1700</cx:pt>
          <cx:pt idx="57805">1200</cx:pt>
          <cx:pt idx="57806">1200</cx:pt>
          <cx:pt idx="57807">1500</cx:pt>
          <cx:pt idx="57808">1600</cx:pt>
          <cx:pt idx="57809">1600</cx:pt>
          <cx:pt idx="57810">1500</cx:pt>
          <cx:pt idx="57811">1700</cx:pt>
          <cx:pt idx="57812">1600</cx:pt>
          <cx:pt idx="57813">100</cx:pt>
          <cx:pt idx="57814">3700</cx:pt>
          <cx:pt idx="57815">5700</cx:pt>
          <cx:pt idx="57816">10800</cx:pt>
          <cx:pt idx="57817">9900</cx:pt>
          <cx:pt idx="57818">7600</cx:pt>
          <cx:pt idx="57819">7100</cx:pt>
          <cx:pt idx="57820">6000</cx:pt>
          <cx:pt idx="57821">4400</cx:pt>
          <cx:pt idx="57822">3800</cx:pt>
          <cx:pt idx="57823">4000</cx:pt>
          <cx:pt idx="57824">5700</cx:pt>
          <cx:pt idx="57825">3300</cx:pt>
          <cx:pt idx="57826">4000</cx:pt>
          <cx:pt idx="57827">3100</cx:pt>
          <cx:pt idx="57828">3900</cx:pt>
          <cx:pt idx="57829">3600</cx:pt>
          <cx:pt idx="57830">3100</cx:pt>
          <cx:pt idx="57831">4000</cx:pt>
          <cx:pt idx="57832">2700</cx:pt>
          <cx:pt idx="57833">3500</cx:pt>
          <cx:pt idx="57834">2100</cx:pt>
          <cx:pt idx="57835">3000</cx:pt>
          <cx:pt idx="57836">2400</cx:pt>
          <cx:pt idx="57837">1400</cx:pt>
          <cx:pt idx="57838">1400</cx:pt>
          <cx:pt idx="57839">1100</cx:pt>
          <cx:pt idx="57840">1500</cx:pt>
          <cx:pt idx="57841">1300</cx:pt>
          <cx:pt idx="57842">1600</cx:pt>
          <cx:pt idx="57843">1500</cx:pt>
          <cx:pt idx="57844">1400</cx:pt>
          <cx:pt idx="57845">1400</cx:pt>
          <cx:pt idx="57846">1400</cx:pt>
          <cx:pt idx="57847">1500</cx:pt>
          <cx:pt idx="57848">1200</cx:pt>
          <cx:pt idx="57849">5800</cx:pt>
          <cx:pt idx="57850">6700</cx:pt>
          <cx:pt idx="57851">3100</cx:pt>
          <cx:pt idx="57852">5300</cx:pt>
          <cx:pt idx="57853">4900</cx:pt>
          <cx:pt idx="57854">5200</cx:pt>
          <cx:pt idx="57855">6200</cx:pt>
          <cx:pt idx="57856">5900</cx:pt>
          <cx:pt idx="57857">5700</cx:pt>
          <cx:pt idx="57858">5900</cx:pt>
          <cx:pt idx="57859">5700</cx:pt>
          <cx:pt idx="57860">5900</cx:pt>
          <cx:pt idx="57861">1700</cx:pt>
          <cx:pt idx="57862">1900</cx:pt>
          <cx:pt idx="57863">1200</cx:pt>
          <cx:pt idx="57864">2200</cx:pt>
          <cx:pt idx="57865">1900</cx:pt>
          <cx:pt idx="57866">1900</cx:pt>
          <cx:pt idx="57867">1900</cx:pt>
          <cx:pt idx="57868">1800</cx:pt>
          <cx:pt idx="57869">1600</cx:pt>
          <cx:pt idx="57870">1600</cx:pt>
          <cx:pt idx="57871">2000</cx:pt>
          <cx:pt idx="57872">1900</cx:pt>
          <cx:pt idx="57873">3000</cx:pt>
          <cx:pt idx="57874">3100</cx:pt>
          <cx:pt idx="57875">2300</cx:pt>
          <cx:pt idx="57876">2200</cx:pt>
          <cx:pt idx="57877">2700</cx:pt>
          <cx:pt idx="57878">3000</cx:pt>
          <cx:pt idx="57879">3400</cx:pt>
          <cx:pt idx="57880">2700</cx:pt>
          <cx:pt idx="57881">2900</cx:pt>
          <cx:pt idx="57882">3100</cx:pt>
          <cx:pt idx="57883">3300</cx:pt>
          <cx:pt idx="57884">2700</cx:pt>
          <cx:pt idx="57885">3600</cx:pt>
          <cx:pt idx="57886">3800</cx:pt>
          <cx:pt idx="57887">3200</cx:pt>
          <cx:pt idx="57888">3800</cx:pt>
          <cx:pt idx="57889">3300</cx:pt>
          <cx:pt idx="57890">3600</cx:pt>
          <cx:pt idx="57891">4700</cx:pt>
          <cx:pt idx="57892">4500</cx:pt>
          <cx:pt idx="57893">4000</cx:pt>
          <cx:pt idx="57894">4200</cx:pt>
          <cx:pt idx="57895">4600</cx:pt>
          <cx:pt idx="57896">3400</cx:pt>
          <cx:pt idx="57897">5700</cx:pt>
          <cx:pt idx="57898">6600</cx:pt>
          <cx:pt idx="57899">6200</cx:pt>
          <cx:pt idx="57900">4800</cx:pt>
          <cx:pt idx="57901">4900</cx:pt>
          <cx:pt idx="57902">4500</cx:pt>
          <cx:pt idx="57903">1800</cx:pt>
          <cx:pt idx="57904">0</cx:pt>
          <cx:pt idx="57905">100</cx:pt>
          <cx:pt idx="57906">300</cx:pt>
          <cx:pt idx="57907">100</cx:pt>
          <cx:pt idx="57908">3200</cx:pt>
          <cx:pt idx="57909">4800</cx:pt>
          <cx:pt idx="57910">3900</cx:pt>
          <cx:pt idx="57911">3500</cx:pt>
          <cx:pt idx="57912">4700</cx:pt>
          <cx:pt idx="57913">6000</cx:pt>
          <cx:pt idx="57914">200</cx:pt>
          <cx:pt idx="57915">7000</cx:pt>
          <cx:pt idx="57916">3800</cx:pt>
          <cx:pt idx="57917">3700</cx:pt>
          <cx:pt idx="57918">3300</cx:pt>
          <cx:pt idx="57919">2700</cx:pt>
          <cx:pt idx="57920">3700</cx:pt>
          <cx:pt idx="57921">2900</cx:pt>
          <cx:pt idx="57922">1200</cx:pt>
          <cx:pt idx="57923">3100</cx:pt>
          <cx:pt idx="57924">2200</cx:pt>
          <cx:pt idx="57925">3500</cx:pt>
          <cx:pt idx="57926">2800</cx:pt>
          <cx:pt idx="57927">2700</cx:pt>
          <cx:pt idx="57928">3200</cx:pt>
          <cx:pt idx="57929">2900</cx:pt>
          <cx:pt idx="57930">3400</cx:pt>
          <cx:pt idx="57931">3000</cx:pt>
          <cx:pt idx="57932">3400</cx:pt>
          <cx:pt idx="57933">3500</cx:pt>
          <cx:pt idx="57934">2000</cx:pt>
          <cx:pt idx="57935">1700</cx:pt>
          <cx:pt idx="57936">300</cx:pt>
          <cx:pt idx="57937">0</cx:pt>
          <cx:pt idx="57938">100</cx:pt>
          <cx:pt idx="57939">800</cx:pt>
          <cx:pt idx="57940">1200</cx:pt>
          <cx:pt idx="57941">1000</cx:pt>
          <cx:pt idx="57942">1100</cx:pt>
          <cx:pt idx="57943">1200</cx:pt>
          <cx:pt idx="57944">1100</cx:pt>
          <cx:pt idx="57945">1500</cx:pt>
          <cx:pt idx="57946">700</cx:pt>
          <cx:pt idx="57947">500</cx:pt>
          <cx:pt idx="57948">500</cx:pt>
          <cx:pt idx="57949">700</cx:pt>
          <cx:pt idx="57950">700</cx:pt>
          <cx:pt idx="57951">600</cx:pt>
          <cx:pt idx="57952">500</cx:pt>
          <cx:pt idx="57953">600</cx:pt>
          <cx:pt idx="57954">500</cx:pt>
          <cx:pt idx="57955">600</cx:pt>
          <cx:pt idx="57956">600</cx:pt>
          <cx:pt idx="57957">500</cx:pt>
          <cx:pt idx="57958">3600</cx:pt>
          <cx:pt idx="57959">3700</cx:pt>
          <cx:pt idx="57960">3200</cx:pt>
          <cx:pt idx="57961">4400</cx:pt>
          <cx:pt idx="57962">3800</cx:pt>
          <cx:pt idx="57963">3700</cx:pt>
          <cx:pt idx="57964">4000</cx:pt>
          <cx:pt idx="57965">2900</cx:pt>
          <cx:pt idx="57966">3300</cx:pt>
          <cx:pt idx="57967">4000</cx:pt>
          <cx:pt idx="57968">4300</cx:pt>
          <cx:pt idx="57969">2900</cx:pt>
          <cx:pt idx="57970">1500</cx:pt>
          <cx:pt idx="57971">1700</cx:pt>
          <cx:pt idx="57972">1500</cx:pt>
          <cx:pt idx="57973">1800</cx:pt>
          <cx:pt idx="57974">1400</cx:pt>
          <cx:pt idx="57975">1400</cx:pt>
          <cx:pt idx="57976">1700</cx:pt>
          <cx:pt idx="57977">1300</cx:pt>
          <cx:pt idx="57978">2000</cx:pt>
          <cx:pt idx="57979">1400</cx:pt>
          <cx:pt idx="57980">1800</cx:pt>
          <cx:pt idx="57981">1700</cx:pt>
          <cx:pt idx="57982">400</cx:pt>
          <cx:pt idx="57983">600</cx:pt>
          <cx:pt idx="57984">1100</cx:pt>
          <cx:pt idx="57985">1500</cx:pt>
          <cx:pt idx="57986">700</cx:pt>
          <cx:pt idx="57987">1000</cx:pt>
          <cx:pt idx="57988">1500</cx:pt>
          <cx:pt idx="57989">1700</cx:pt>
          <cx:pt idx="57990">1800</cx:pt>
          <cx:pt idx="57991">1400</cx:pt>
          <cx:pt idx="57992">1500</cx:pt>
          <cx:pt idx="57993">1400</cx:pt>
          <cx:pt idx="57994">2400</cx:pt>
          <cx:pt idx="57995">2900</cx:pt>
          <cx:pt idx="57996">2200</cx:pt>
          <cx:pt idx="57997">1600</cx:pt>
          <cx:pt idx="57998">4000</cx:pt>
          <cx:pt idx="57999">3500</cx:pt>
          <cx:pt idx="58000">4900</cx:pt>
          <cx:pt idx="58001">3500</cx:pt>
          <cx:pt idx="58002">4800</cx:pt>
          <cx:pt idx="58003">3700</cx:pt>
          <cx:pt idx="58004">5500</cx:pt>
          <cx:pt idx="58005">5000</cx:pt>
          <cx:pt idx="58006">2300</cx:pt>
          <cx:pt idx="58007">2500</cx:pt>
          <cx:pt idx="58008">2000</cx:pt>
          <cx:pt idx="58009">2500</cx:pt>
          <cx:pt idx="58010">3100</cx:pt>
          <cx:pt idx="58011">2300</cx:pt>
          <cx:pt idx="58012">3000</cx:pt>
          <cx:pt idx="58013">2600</cx:pt>
          <cx:pt idx="58014">2200</cx:pt>
          <cx:pt idx="58015">2200</cx:pt>
          <cx:pt idx="58016">2200</cx:pt>
          <cx:pt idx="58017">2400</cx:pt>
          <cx:pt idx="58018">2300</cx:pt>
          <cx:pt idx="58019">2800</cx:pt>
          <cx:pt idx="58020">2800</cx:pt>
          <cx:pt idx="58021">300</cx:pt>
          <cx:pt idx="58022">100</cx:pt>
          <cx:pt idx="58023">0</cx:pt>
          <cx:pt idx="58024">3100</cx:pt>
          <cx:pt idx="58025">5000</cx:pt>
          <cx:pt idx="58026">4100</cx:pt>
          <cx:pt idx="58027">4400</cx:pt>
          <cx:pt idx="58028">4700</cx:pt>
          <cx:pt idx="58029">5700</cx:pt>
          <cx:pt idx="58030">4400</cx:pt>
          <cx:pt idx="58031">1000</cx:pt>
          <cx:pt idx="58032">900</cx:pt>
          <cx:pt idx="58033">1000</cx:pt>
          <cx:pt idx="58034">900</cx:pt>
          <cx:pt idx="58035">900</cx:pt>
          <cx:pt idx="58036">800</cx:pt>
          <cx:pt idx="58037">1100</cx:pt>
          <cx:pt idx="58038">600</cx:pt>
          <cx:pt idx="58039">900</cx:pt>
          <cx:pt idx="58040">1000</cx:pt>
          <cx:pt idx="58041">1300</cx:pt>
          <cx:pt idx="58042">1200</cx:pt>
          <cx:pt idx="58043">1400</cx:pt>
          <cx:pt idx="58044">1000</cx:pt>
          <cx:pt idx="58045">1100</cx:pt>
          <cx:pt idx="58046">1500</cx:pt>
          <cx:pt idx="58047">1200</cx:pt>
          <cx:pt idx="58048">2200</cx:pt>
          <cx:pt idx="58049">2200</cx:pt>
          <cx:pt idx="58050">2200</cx:pt>
          <cx:pt idx="58051">3000</cx:pt>
          <cx:pt idx="58052">2000</cx:pt>
          <cx:pt idx="58053">2700</cx:pt>
          <cx:pt idx="58054">2700</cx:pt>
          <cx:pt idx="58055">2800</cx:pt>
          <cx:pt idx="58056">4500</cx:pt>
          <cx:pt idx="58057">3400</cx:pt>
          <cx:pt idx="58058">5800</cx:pt>
          <cx:pt idx="58059">4400</cx:pt>
          <cx:pt idx="58060">4800</cx:pt>
          <cx:pt idx="58061">5200</cx:pt>
          <cx:pt idx="58062">5600</cx:pt>
          <cx:pt idx="58063">5400</cx:pt>
          <cx:pt idx="58064">3300</cx:pt>
          <cx:pt idx="58065">3400</cx:pt>
          <cx:pt idx="58066">2600</cx:pt>
          <cx:pt idx="58067">700</cx:pt>
          <cx:pt idx="58068">100</cx:pt>
          <cx:pt idx="58069">700</cx:pt>
          <cx:pt idx="58070">1000</cx:pt>
          <cx:pt idx="58071">500</cx:pt>
          <cx:pt idx="58072">600</cx:pt>
          <cx:pt idx="58073">600</cx:pt>
          <cx:pt idx="58074">800</cx:pt>
          <cx:pt idx="58075">700</cx:pt>
          <cx:pt idx="58076">600</cx:pt>
          <cx:pt idx="58077">400</cx:pt>
          <cx:pt idx="58078">800</cx:pt>
          <cx:pt idx="58079">1500</cx:pt>
          <cx:pt idx="58080">2400</cx:pt>
          <cx:pt idx="58081">1900</cx:pt>
          <cx:pt idx="58082">2300</cx:pt>
          <cx:pt idx="58083">2100</cx:pt>
          <cx:pt idx="58084">1900</cx:pt>
          <cx:pt idx="58085">2200</cx:pt>
          <cx:pt idx="58086">1900</cx:pt>
          <cx:pt idx="58087">2300</cx:pt>
          <cx:pt idx="58088">2300</cx:pt>
          <cx:pt idx="58089">2100</cx:pt>
          <cx:pt idx="58090">2600</cx:pt>
          <cx:pt idx="58091">2000</cx:pt>
          <cx:pt idx="58092">1100</cx:pt>
          <cx:pt idx="58093">400</cx:pt>
          <cx:pt idx="58094">800</cx:pt>
          <cx:pt idx="58095">700</cx:pt>
          <cx:pt idx="58096">300</cx:pt>
          <cx:pt idx="58097">0</cx:pt>
          <cx:pt idx="58098">100</cx:pt>
          <cx:pt idx="58099">500</cx:pt>
          <cx:pt idx="58100">800</cx:pt>
          <cx:pt idx="58101">700</cx:pt>
          <cx:pt idx="58102">700</cx:pt>
          <cx:pt idx="58103">1300</cx:pt>
          <cx:pt idx="58104">1900</cx:pt>
          <cx:pt idx="58105">100</cx:pt>
          <cx:pt idx="58106">200</cx:pt>
          <cx:pt idx="58107">800</cx:pt>
          <cx:pt idx="58108">900</cx:pt>
          <cx:pt idx="58109">1000</cx:pt>
          <cx:pt idx="58110">900</cx:pt>
          <cx:pt idx="58111">1000</cx:pt>
          <cx:pt idx="58112">900</cx:pt>
          <cx:pt idx="58113">1700</cx:pt>
          <cx:pt idx="58114">3500</cx:pt>
          <cx:pt idx="58115">2800</cx:pt>
          <cx:pt idx="58116">2500</cx:pt>
          <cx:pt idx="58117">2000</cx:pt>
          <cx:pt idx="58118">3300</cx:pt>
          <cx:pt idx="58119">1700</cx:pt>
          <cx:pt idx="58120">2300</cx:pt>
          <cx:pt idx="58121">3800</cx:pt>
          <cx:pt idx="58122">3600</cx:pt>
          <cx:pt idx="58123">3300</cx:pt>
          <cx:pt idx="58124">3600</cx:pt>
          <cx:pt idx="58125">4000</cx:pt>
          <cx:pt idx="58126">2800</cx:pt>
          <cx:pt idx="58127">900</cx:pt>
          <cx:pt idx="58128">1100</cx:pt>
          <cx:pt idx="58129">800</cx:pt>
          <cx:pt idx="58130">1000</cx:pt>
          <cx:pt idx="58131">1000</cx:pt>
          <cx:pt idx="58132">1000</cx:pt>
          <cx:pt idx="58133">700</cx:pt>
          <cx:pt idx="58134">600</cx:pt>
          <cx:pt idx="58135">800</cx:pt>
          <cx:pt idx="58136">700</cx:pt>
          <cx:pt idx="58137">800</cx:pt>
          <cx:pt idx="58138">600</cx:pt>
          <cx:pt idx="58139">400</cx:pt>
          <cx:pt idx="58140">1500</cx:pt>
          <cx:pt idx="58141">1000</cx:pt>
          <cx:pt idx="58142">1200</cx:pt>
          <cx:pt idx="58143">900</cx:pt>
          <cx:pt idx="58144">1300</cx:pt>
          <cx:pt idx="58145">1100</cx:pt>
          <cx:pt idx="58146">1100</cx:pt>
          <cx:pt idx="58147">900</cx:pt>
          <cx:pt idx="58148">700</cx:pt>
          <cx:pt idx="58149">1100</cx:pt>
          <cx:pt idx="58150">1200</cx:pt>
          <cx:pt idx="58151">1100</cx:pt>
          <cx:pt idx="58152">1100</cx:pt>
          <cx:pt idx="58153">900</cx:pt>
          <cx:pt idx="58154">1000</cx:pt>
          <cx:pt idx="58155">1200</cx:pt>
          <cx:pt idx="58156">1500</cx:pt>
          <cx:pt idx="58157">1300</cx:pt>
          <cx:pt idx="58158">2100</cx:pt>
          <cx:pt idx="58159">1600</cx:pt>
          <cx:pt idx="58160">100</cx:pt>
          <cx:pt idx="58161">0</cx:pt>
          <cx:pt idx="58162">2200</cx:pt>
          <cx:pt idx="58163">2700</cx:pt>
          <cx:pt idx="58164">900</cx:pt>
          <cx:pt idx="58165">1700</cx:pt>
          <cx:pt idx="58166">1700</cx:pt>
          <cx:pt idx="58167">2300</cx:pt>
          <cx:pt idx="58168">3000</cx:pt>
          <cx:pt idx="58169">1700</cx:pt>
          <cx:pt idx="58170">1600</cx:pt>
          <cx:pt idx="58171">2700</cx:pt>
          <cx:pt idx="58172">3400</cx:pt>
          <cx:pt idx="58173">2800</cx:pt>
          <cx:pt idx="58174">1900</cx:pt>
          <cx:pt idx="58175">2500</cx:pt>
          <cx:pt idx="58176">2200</cx:pt>
          <cx:pt idx="58177">2900</cx:pt>
          <cx:pt idx="58178">1500</cx:pt>
          <cx:pt idx="58179">1500</cx:pt>
          <cx:pt idx="58180">2200</cx:pt>
          <cx:pt idx="58181">2200</cx:pt>
          <cx:pt idx="58182">2500</cx:pt>
          <cx:pt idx="58183">2600</cx:pt>
          <cx:pt idx="58184">3400</cx:pt>
          <cx:pt idx="58185">2500</cx:pt>
          <cx:pt idx="58186">1900</cx:pt>
          <cx:pt idx="58187">4200</cx:pt>
          <cx:pt idx="58188">2200</cx:pt>
          <cx:pt idx="58189">3900</cx:pt>
          <cx:pt idx="58190">2600</cx:pt>
          <cx:pt idx="58191">3300</cx:pt>
          <cx:pt idx="58192">2500</cx:pt>
          <cx:pt idx="58193">3200</cx:pt>
          <cx:pt idx="58194">2500</cx:pt>
          <cx:pt idx="58195">2000</cx:pt>
          <cx:pt idx="58196">1700</cx:pt>
          <cx:pt idx="58197">1300</cx:pt>
          <cx:pt idx="58198">6700</cx:pt>
          <cx:pt idx="58199">6600</cx:pt>
          <cx:pt idx="58200">4600</cx:pt>
          <cx:pt idx="58201">7200</cx:pt>
          <cx:pt idx="58202">6500</cx:pt>
          <cx:pt idx="58203">6400</cx:pt>
          <cx:pt idx="58204">6600</cx:pt>
          <cx:pt idx="58205">6400</cx:pt>
          <cx:pt idx="58206">6000</cx:pt>
          <cx:pt idx="58207">6000</cx:pt>
          <cx:pt idx="58208">6700</cx:pt>
          <cx:pt idx="58209">6800</cx:pt>
          <cx:pt idx="58210">1800</cx:pt>
          <cx:pt idx="58211">500</cx:pt>
          <cx:pt idx="58212">1000</cx:pt>
          <cx:pt idx="58213">1200</cx:pt>
          <cx:pt idx="58214">1300</cx:pt>
          <cx:pt idx="58215">900</cx:pt>
          <cx:pt idx="58216">700</cx:pt>
          <cx:pt idx="58217">800</cx:pt>
          <cx:pt idx="58218">800</cx:pt>
          <cx:pt idx="58219">800</cx:pt>
          <cx:pt idx="58220">1000</cx:pt>
          <cx:pt idx="58221">900</cx:pt>
          <cx:pt idx="58222">1900</cx:pt>
          <cx:pt idx="58223">900</cx:pt>
          <cx:pt idx="58224">1400</cx:pt>
          <cx:pt idx="58225">1500</cx:pt>
          <cx:pt idx="58226">1600</cx:pt>
          <cx:pt idx="58227">1900</cx:pt>
          <cx:pt idx="58228">1600</cx:pt>
          <cx:pt idx="58229">1900</cx:pt>
          <cx:pt idx="58230">2900</cx:pt>
          <cx:pt idx="58231">2200</cx:pt>
          <cx:pt idx="58232">2500</cx:pt>
          <cx:pt idx="58233">2200</cx:pt>
          <cx:pt idx="58234">1200</cx:pt>
          <cx:pt idx="58235">1400</cx:pt>
          <cx:pt idx="58236">1400</cx:pt>
          <cx:pt idx="58237">1700</cx:pt>
          <cx:pt idx="58238">1600</cx:pt>
          <cx:pt idx="58239">1300</cx:pt>
          <cx:pt idx="58240">1800</cx:pt>
          <cx:pt idx="58241">1300</cx:pt>
          <cx:pt idx="58242">1400</cx:pt>
          <cx:pt idx="58243">1600</cx:pt>
          <cx:pt idx="58244">1200</cx:pt>
          <cx:pt idx="58245">1600</cx:pt>
          <cx:pt idx="58246">1900</cx:pt>
          <cx:pt idx="58247">1900</cx:pt>
          <cx:pt idx="58248">1700</cx:pt>
          <cx:pt idx="58249">1500</cx:pt>
          <cx:pt idx="58250">2400</cx:pt>
          <cx:pt idx="58251">1400</cx:pt>
          <cx:pt idx="58252">2000</cx:pt>
          <cx:pt idx="58253">1700</cx:pt>
          <cx:pt idx="58254">1800</cx:pt>
          <cx:pt idx="58255">1300</cx:pt>
          <cx:pt idx="58256">1500</cx:pt>
          <cx:pt idx="58257">1600</cx:pt>
          <cx:pt idx="58258">500</cx:pt>
          <cx:pt idx="58259">500</cx:pt>
          <cx:pt idx="58260">400</cx:pt>
          <cx:pt idx="58261">600</cx:pt>
          <cx:pt idx="58262">500</cx:pt>
          <cx:pt idx="58263">500</cx:pt>
          <cx:pt idx="58264">600</cx:pt>
          <cx:pt idx="58265">500</cx:pt>
          <cx:pt idx="58266">500</cx:pt>
          <cx:pt idx="58267">600</cx:pt>
          <cx:pt idx="58268">600</cx:pt>
          <cx:pt idx="58269">500</cx:pt>
          <cx:pt idx="58270">200</cx:pt>
          <cx:pt idx="58271">300</cx:pt>
          <cx:pt idx="58272">300</cx:pt>
          <cx:pt idx="58273">200</cx:pt>
          <cx:pt idx="58274">200</cx:pt>
          <cx:pt idx="58275">300</cx:pt>
          <cx:pt idx="58276">300</cx:pt>
          <cx:pt idx="58277">300</cx:pt>
          <cx:pt idx="58278">300</cx:pt>
          <cx:pt idx="58279">200</cx:pt>
          <cx:pt idx="58280">200</cx:pt>
          <cx:pt idx="58281">100</cx:pt>
          <cx:pt idx="58282">1300</cx:pt>
          <cx:pt idx="58283">1400</cx:pt>
          <cx:pt idx="58284">1000</cx:pt>
          <cx:pt idx="58285">1200</cx:pt>
          <cx:pt idx="58286">800</cx:pt>
          <cx:pt idx="58287">1100</cx:pt>
          <cx:pt idx="58288">1200</cx:pt>
          <cx:pt idx="58289">1300</cx:pt>
          <cx:pt idx="58290">1000</cx:pt>
          <cx:pt idx="58291">1200</cx:pt>
          <cx:pt idx="58292">1300</cx:pt>
          <cx:pt idx="58293">1100</cx:pt>
          <cx:pt idx="58294">2800</cx:pt>
          <cx:pt idx="58295">2800</cx:pt>
          <cx:pt idx="58296">3000</cx:pt>
          <cx:pt idx="58297">3100</cx:pt>
          <cx:pt idx="58298">2800</cx:pt>
          <cx:pt idx="58299">3300</cx:pt>
          <cx:pt idx="58300">4000</cx:pt>
          <cx:pt idx="58301">3000</cx:pt>
          <cx:pt idx="58302">3200</cx:pt>
          <cx:pt idx="58303">3300</cx:pt>
          <cx:pt idx="58304">3600</cx:pt>
          <cx:pt idx="58305">3000</cx:pt>
          <cx:pt idx="58306">5400</cx:pt>
          <cx:pt idx="58307">4100</cx:pt>
          <cx:pt idx="58308">4200</cx:pt>
          <cx:pt idx="58309">6800</cx:pt>
          <cx:pt idx="58310">5500</cx:pt>
          <cx:pt idx="58311">7100</cx:pt>
          <cx:pt idx="58312">2500</cx:pt>
          <cx:pt idx="58313">4700</cx:pt>
          <cx:pt idx="58314">5300</cx:pt>
          <cx:pt idx="58315">4800</cx:pt>
          <cx:pt idx="58316">6800</cx:pt>
          <cx:pt idx="58317">3800</cx:pt>
          <cx:pt idx="58318">2900</cx:pt>
          <cx:pt idx="58319">3000</cx:pt>
          <cx:pt idx="58320">2000</cx:pt>
          <cx:pt idx="58321">2000</cx:pt>
          <cx:pt idx="58322">3200</cx:pt>
          <cx:pt idx="58323">100</cx:pt>
          <cx:pt idx="58324">100</cx:pt>
          <cx:pt idx="58325">300</cx:pt>
          <cx:pt idx="58326">600</cx:pt>
          <cx:pt idx="58327">700</cx:pt>
          <cx:pt idx="58328">700</cx:pt>
          <cx:pt idx="58329">1900</cx:pt>
          <cx:pt idx="58330">2500</cx:pt>
          <cx:pt idx="58331">1500</cx:pt>
          <cx:pt idx="58332">2500</cx:pt>
          <cx:pt idx="58333">2200</cx:pt>
          <cx:pt idx="58334">1700</cx:pt>
          <cx:pt idx="58335">1900</cx:pt>
          <cx:pt idx="58336">1800</cx:pt>
          <cx:pt idx="58337">1800</cx:pt>
          <cx:pt idx="58338">2100</cx:pt>
          <cx:pt idx="58339">2600</cx:pt>
          <cx:pt idx="58340">2200</cx:pt>
          <cx:pt idx="58341">1800</cx:pt>
          <cx:pt idx="58342">2300</cx:pt>
          <cx:pt idx="58343">2900</cx:pt>
          <cx:pt idx="58344">3400</cx:pt>
          <cx:pt idx="58345">3300</cx:pt>
          <cx:pt idx="58346">2400</cx:pt>
          <cx:pt idx="58347">3300</cx:pt>
          <cx:pt idx="58348">2700</cx:pt>
          <cx:pt idx="58349">3200</cx:pt>
          <cx:pt idx="58350">2300</cx:pt>
          <cx:pt idx="58351">3600</cx:pt>
          <cx:pt idx="58352">2800</cx:pt>
          <cx:pt idx="58353">3500</cx:pt>
          <cx:pt idx="58354">2900</cx:pt>
          <cx:pt idx="58355">1900</cx:pt>
          <cx:pt idx="58356">1900</cx:pt>
          <cx:pt idx="58357">3800</cx:pt>
          <cx:pt idx="58358">4400</cx:pt>
          <cx:pt idx="58359">3000</cx:pt>
          <cx:pt idx="58360">3100</cx:pt>
          <cx:pt idx="58361">3800</cx:pt>
          <cx:pt idx="58362">3700</cx:pt>
          <cx:pt idx="58363">3900</cx:pt>
          <cx:pt idx="58364">2900</cx:pt>
          <cx:pt idx="58365">1000</cx:pt>
          <cx:pt idx="58366">1000</cx:pt>
          <cx:pt idx="58367">900</cx:pt>
          <cx:pt idx="58368">1300</cx:pt>
          <cx:pt idx="58369">1000</cx:pt>
          <cx:pt idx="58370">1100</cx:pt>
          <cx:pt idx="58371">900</cx:pt>
          <cx:pt idx="58372">1000</cx:pt>
          <cx:pt idx="58373">700</cx:pt>
          <cx:pt idx="58374">800</cx:pt>
          <cx:pt idx="58375">900</cx:pt>
          <cx:pt idx="58376">700</cx:pt>
          <cx:pt idx="58377">5300</cx:pt>
          <cx:pt idx="58378">11500</cx:pt>
          <cx:pt idx="58379">14000</cx:pt>
          <cx:pt idx="58380">13400</cx:pt>
          <cx:pt idx="58381">14200</cx:pt>
          <cx:pt idx="58382">7500</cx:pt>
          <cx:pt idx="58383">3100</cx:pt>
          <cx:pt idx="58384">0</cx:pt>
          <cx:pt idx="58385">0</cx:pt>
          <cx:pt idx="58386">100</cx:pt>
          <cx:pt idx="58387">100</cx:pt>
          <cx:pt idx="58388">1200</cx:pt>
          <cx:pt idx="58389">0</cx:pt>
          <cx:pt idx="58390">0</cx:pt>
          <cx:pt idx="58391">100</cx:pt>
          <cx:pt idx="58392">0</cx:pt>
          <cx:pt idx="58393">0</cx:pt>
          <cx:pt idx="58394">100</cx:pt>
          <cx:pt idx="58395">300</cx:pt>
          <cx:pt idx="58396">3200</cx:pt>
          <cx:pt idx="58397">2800</cx:pt>
          <cx:pt idx="58398">700</cx:pt>
          <cx:pt idx="58399">500</cx:pt>
          <cx:pt idx="58400">1400</cx:pt>
          <cx:pt idx="58401">400</cx:pt>
          <cx:pt idx="58402">1000</cx:pt>
          <cx:pt idx="58403">400</cx:pt>
          <cx:pt idx="58404">800</cx:pt>
          <cx:pt idx="58405">400</cx:pt>
          <cx:pt idx="58406">100</cx:pt>
          <cx:pt idx="58407">1000</cx:pt>
          <cx:pt idx="58408">1100</cx:pt>
          <cx:pt idx="58409">400</cx:pt>
          <cx:pt idx="58410">400</cx:pt>
          <cx:pt idx="58411">400</cx:pt>
          <cx:pt idx="58412">500</cx:pt>
          <cx:pt idx="58413">0</cx:pt>
          <cx:pt idx="58414">1100</cx:pt>
          <cx:pt idx="58415">600</cx:pt>
          <cx:pt idx="58416">700</cx:pt>
          <cx:pt idx="58417">300</cx:pt>
          <cx:pt idx="58418">300</cx:pt>
          <cx:pt idx="58419">900</cx:pt>
          <cx:pt idx="58420">600</cx:pt>
          <cx:pt idx="58421">600</cx:pt>
          <cx:pt idx="58422">0</cx:pt>
          <cx:pt idx="58423">6400</cx:pt>
          <cx:pt idx="58424">700</cx:pt>
          <cx:pt idx="58425">2800</cx:pt>
          <cx:pt idx="58426">15200</cx:pt>
          <cx:pt idx="58427">0</cx:pt>
          <cx:pt idx="58428">400</cx:pt>
          <cx:pt idx="58429">500</cx:pt>
          <cx:pt idx="58430">500</cx:pt>
          <cx:pt idx="58431">500</cx:pt>
          <cx:pt idx="58432">400</cx:pt>
          <cx:pt idx="58433">1200</cx:pt>
          <cx:pt idx="58434">1000</cx:pt>
          <cx:pt idx="58435">800</cx:pt>
          <cx:pt idx="58436">600</cx:pt>
          <cx:pt idx="58437">400</cx:pt>
          <cx:pt idx="58438">200</cx:pt>
          <cx:pt idx="58439">400</cx:pt>
          <cx:pt idx="58440">0</cx:pt>
          <cx:pt idx="58441">500</cx:pt>
          <cx:pt idx="58442">500</cx:pt>
          <cx:pt idx="58443">300</cx:pt>
          <cx:pt idx="58444">1100</cx:pt>
          <cx:pt idx="58445">400</cx:pt>
          <cx:pt idx="58446">300</cx:pt>
          <cx:pt idx="58447">600</cx:pt>
          <cx:pt idx="58448">300</cx:pt>
          <cx:pt idx="58449">500</cx:pt>
          <cx:pt idx="58450">300</cx:pt>
          <cx:pt idx="58451">700</cx:pt>
          <cx:pt idx="58452">2700</cx:pt>
          <cx:pt idx="58453">6200</cx:pt>
          <cx:pt idx="58454">3300</cx:pt>
          <cx:pt idx="58455">3500</cx:pt>
          <cx:pt idx="58456">4400</cx:pt>
          <cx:pt idx="58457">800</cx:pt>
          <cx:pt idx="58458">5100</cx:pt>
          <cx:pt idx="58459">1500</cx:pt>
          <cx:pt idx="58460">2100</cx:pt>
          <cx:pt idx="58461">1000</cx:pt>
          <cx:pt idx="58462">5500</cx:pt>
          <cx:pt idx="58463">1900</cx:pt>
          <cx:pt idx="58464">5200</cx:pt>
          <cx:pt idx="58465">1300</cx:pt>
          <cx:pt idx="58466">3400</cx:pt>
          <cx:pt idx="58467">3200</cx:pt>
          <cx:pt idx="58468">2600</cx:pt>
          <cx:pt idx="58469">4800</cx:pt>
          <cx:pt idx="58470">1000</cx:pt>
          <cx:pt idx="58471">2200</cx:pt>
          <cx:pt idx="58472">5300</cx:pt>
          <cx:pt idx="58473">4900</cx:pt>
          <cx:pt idx="58474">2400</cx:pt>
          <cx:pt idx="58475">2400</cx:pt>
          <cx:pt idx="58476">1500</cx:pt>
          <cx:pt idx="58477">4000</cx:pt>
          <cx:pt idx="58478">3100</cx:pt>
          <cx:pt idx="58479">5600</cx:pt>
          <cx:pt idx="58480">200</cx:pt>
          <cx:pt idx="58481">5500</cx:pt>
          <cx:pt idx="58482">2500</cx:pt>
          <cx:pt idx="58483">2000</cx:pt>
          <cx:pt idx="58484">3500</cx:pt>
          <cx:pt idx="58485">500</cx:pt>
          <cx:pt idx="58486">6500</cx:pt>
          <cx:pt idx="58487">13700</cx:pt>
          <cx:pt idx="58488">0</cx:pt>
          <cx:pt idx="58489">4800</cx:pt>
          <cx:pt idx="58490">4100</cx:pt>
          <cx:pt idx="58491">1600</cx:pt>
          <cx:pt idx="58492">3500</cx:pt>
          <cx:pt idx="58493">1100</cx:pt>
          <cx:pt idx="58494">3700</cx:pt>
          <cx:pt idx="58495">1200</cx:pt>
          <cx:pt idx="58496">3300</cx:pt>
          <cx:pt idx="58497">1300</cx:pt>
          <cx:pt idx="58498">6500</cx:pt>
          <cx:pt idx="58499">2400</cx:pt>
          <cx:pt idx="58500">6200</cx:pt>
          <cx:pt idx="58501">10000</cx:pt>
          <cx:pt idx="58502">4600</cx:pt>
          <cx:pt idx="58503">4000</cx:pt>
          <cx:pt idx="58504">2100</cx:pt>
          <cx:pt idx="58505">600</cx:pt>
          <cx:pt idx="58506">3100</cx:pt>
          <cx:pt idx="58507">6800</cx:pt>
          <cx:pt idx="58508">1100</cx:pt>
          <cx:pt idx="58509">3600</cx:pt>
          <cx:pt idx="58510">5200</cx:pt>
          <cx:pt idx="58511">2200</cx:pt>
          <cx:pt idx="58512">1600</cx:pt>
          <cx:pt idx="58513">4600</cx:pt>
          <cx:pt idx="58514">2100</cx:pt>
          <cx:pt idx="58515">4800</cx:pt>
          <cx:pt idx="58516">7400</cx:pt>
          <cx:pt idx="58517">3200</cx:pt>
          <cx:pt idx="58518">4500</cx:pt>
          <cx:pt idx="58519">3900</cx:pt>
          <cx:pt idx="58520">4200</cx:pt>
          <cx:pt idx="58521">300</cx:pt>
          <cx:pt idx="58522">3700</cx:pt>
          <cx:pt idx="58523">4200</cx:pt>
          <cx:pt idx="58524">4400</cx:pt>
          <cx:pt idx="58525">3000</cx:pt>
          <cx:pt idx="58526">1200</cx:pt>
          <cx:pt idx="58527">1600</cx:pt>
          <cx:pt idx="58528">2000</cx:pt>
          <cx:pt idx="58529">900</cx:pt>
          <cx:pt idx="58530">1200</cx:pt>
          <cx:pt idx="58531">6900</cx:pt>
          <cx:pt idx="58532">1800</cx:pt>
          <cx:pt idx="58533">2100</cx:pt>
          <cx:pt idx="58534">1100</cx:pt>
          <cx:pt idx="58535">2300</cx:pt>
          <cx:pt idx="58536">2400</cx:pt>
          <cx:pt idx="58537">1200</cx:pt>
          <cx:pt idx="58538">4100</cx:pt>
          <cx:pt idx="58539">2800</cx:pt>
          <cx:pt idx="58540">2500</cx:pt>
          <cx:pt idx="58541">700</cx:pt>
          <cx:pt idx="58542">3200</cx:pt>
          <cx:pt idx="58543">1600</cx:pt>
          <cx:pt idx="58544">3000</cx:pt>
          <cx:pt idx="58545">3700</cx:pt>
          <cx:pt idx="58546">0</cx:pt>
          <cx:pt idx="58547">2200</cx:pt>
          <cx:pt idx="58548">600</cx:pt>
          <cx:pt idx="58549">3500</cx:pt>
          <cx:pt idx="58550">1900</cx:pt>
          <cx:pt idx="58551">2600</cx:pt>
          <cx:pt idx="58552">2200</cx:pt>
          <cx:pt idx="58553">2800</cx:pt>
          <cx:pt idx="58554">2900</cx:pt>
          <cx:pt idx="58555">2400</cx:pt>
          <cx:pt idx="58556">3500</cx:pt>
          <cx:pt idx="58557">1600</cx:pt>
          <cx:pt idx="58558">2400</cx:pt>
          <cx:pt idx="58559">2300</cx:pt>
          <cx:pt idx="58560">3500</cx:pt>
          <cx:pt idx="58561">2100</cx:pt>
          <cx:pt idx="58562">3300</cx:pt>
          <cx:pt idx="58563">2200</cx:pt>
          <cx:pt idx="58564">4300</cx:pt>
          <cx:pt idx="58565">2100</cx:pt>
          <cx:pt idx="58566">1000</cx:pt>
          <cx:pt idx="58567">2500</cx:pt>
          <cx:pt idx="58568">2400</cx:pt>
          <cx:pt idx="58569">2500</cx:pt>
          <cx:pt idx="58570">6000</cx:pt>
          <cx:pt idx="58571">1700</cx:pt>
          <cx:pt idx="58572">2200</cx:pt>
          <cx:pt idx="58573">0</cx:pt>
          <cx:pt idx="58574">2300</cx:pt>
          <cx:pt idx="58575">3900</cx:pt>
          <cx:pt idx="58576">600</cx:pt>
          <cx:pt idx="58577">2300</cx:pt>
          <cx:pt idx="58578">2400</cx:pt>
          <cx:pt idx="58579">4600</cx:pt>
          <cx:pt idx="58580">3300</cx:pt>
          <cx:pt idx="58581">8200</cx:pt>
          <cx:pt idx="58582">2300</cx:pt>
          <cx:pt idx="58583">1700</cx:pt>
          <cx:pt idx="58584">2800</cx:pt>
          <cx:pt idx="58585">3100</cx:pt>
          <cx:pt idx="58586">1400</cx:pt>
          <cx:pt idx="58587">2700</cx:pt>
          <cx:pt idx="58588">1100</cx:pt>
          <cx:pt idx="58589">5100</cx:pt>
          <cx:pt idx="58590">4900</cx:pt>
          <cx:pt idx="58591">3500</cx:pt>
          <cx:pt idx="58592">2900</cx:pt>
          <cx:pt idx="58593">6900</cx:pt>
          <cx:pt idx="58594">3400</cx:pt>
          <cx:pt idx="58595">3400</cx:pt>
          <cx:pt idx="58596">4300</cx:pt>
          <cx:pt idx="58597">400</cx:pt>
          <cx:pt idx="58598">1500</cx:pt>
          <cx:pt idx="58599">900</cx:pt>
          <cx:pt idx="58600">2200</cx:pt>
          <cx:pt idx="58601">1300</cx:pt>
          <cx:pt idx="58602">2600</cx:pt>
          <cx:pt idx="58603">3500</cx:pt>
          <cx:pt idx="58604">0</cx:pt>
          <cx:pt idx="58605">2800</cx:pt>
          <cx:pt idx="58606">3900</cx:pt>
          <cx:pt idx="58607">800</cx:pt>
          <cx:pt idx="58608">1100</cx:pt>
          <cx:pt idx="58609">4900</cx:pt>
          <cx:pt idx="58610">2000</cx:pt>
          <cx:pt idx="58611">4500</cx:pt>
          <cx:pt idx="58612">0</cx:pt>
          <cx:pt idx="58613">2100</cx:pt>
          <cx:pt idx="58614">2200</cx:pt>
          <cx:pt idx="58615">1700</cx:pt>
          <cx:pt idx="58616">2100</cx:pt>
          <cx:pt idx="58617">5500</cx:pt>
          <cx:pt idx="58618">3300</cx:pt>
          <cx:pt idx="58619">0</cx:pt>
          <cx:pt idx="58620">3200</cx:pt>
          <cx:pt idx="58621">1000</cx:pt>
          <cx:pt idx="58622">300</cx:pt>
          <cx:pt idx="58623">6000</cx:pt>
          <cx:pt idx="58624">3600</cx:pt>
          <cx:pt idx="58625">4400</cx:pt>
          <cx:pt idx="58626">2800</cx:pt>
          <cx:pt idx="58627">1600</cx:pt>
          <cx:pt idx="58628">3500</cx:pt>
          <cx:pt idx="58629">700</cx:pt>
          <cx:pt idx="58630">2200</cx:pt>
          <cx:pt idx="58631">2100</cx:pt>
          <cx:pt idx="58632">4400</cx:pt>
          <cx:pt idx="58633">5100</cx:pt>
          <cx:pt idx="58634">5300</cx:pt>
          <cx:pt idx="58635">2800</cx:pt>
          <cx:pt idx="58636">2700</cx:pt>
          <cx:pt idx="58637">2100</cx:pt>
          <cx:pt idx="58638">2600</cx:pt>
          <cx:pt idx="58639">4900</cx:pt>
          <cx:pt idx="58640">7900</cx:pt>
          <cx:pt idx="58641">4100</cx:pt>
          <cx:pt idx="58642">2500</cx:pt>
          <cx:pt idx="58643">6200</cx:pt>
          <cx:pt idx="58644">4100</cx:pt>
          <cx:pt idx="58645">2400</cx:pt>
          <cx:pt idx="58646">1600</cx:pt>
          <cx:pt idx="58647">1700</cx:pt>
          <cx:pt idx="58648">9800</cx:pt>
          <cx:pt idx="58649">6700</cx:pt>
          <cx:pt idx="58650">1600</cx:pt>
          <cx:pt idx="58651">7000</cx:pt>
          <cx:pt idx="58652">1100</cx:pt>
          <cx:pt idx="58653">5200</cx:pt>
          <cx:pt idx="58654">3400</cx:pt>
          <cx:pt idx="58655">6300</cx:pt>
          <cx:pt idx="58656">600</cx:pt>
          <cx:pt idx="58657">1100</cx:pt>
          <cx:pt idx="58658">8000</cx:pt>
          <cx:pt idx="58659">2000</cx:pt>
          <cx:pt idx="58660">2800</cx:pt>
          <cx:pt idx="58661">3200</cx:pt>
          <cx:pt idx="58662">900</cx:pt>
          <cx:pt idx="58663">6000</cx:pt>
          <cx:pt idx="58664">3800</cx:pt>
          <cx:pt idx="58665">5600</cx:pt>
          <cx:pt idx="58666">2800</cx:pt>
          <cx:pt idx="58667">1300</cx:pt>
          <cx:pt idx="58668">4200</cx:pt>
          <cx:pt idx="58669">4800</cx:pt>
          <cx:pt idx="58670">3600</cx:pt>
          <cx:pt idx="58671">4700</cx:pt>
          <cx:pt idx="58672">1800</cx:pt>
          <cx:pt idx="58673">1300</cx:pt>
          <cx:pt idx="58674">4000</cx:pt>
          <cx:pt idx="58675">2000</cx:pt>
          <cx:pt idx="58676">3100</cx:pt>
          <cx:pt idx="58677">2200</cx:pt>
          <cx:pt idx="58678">5700</cx:pt>
          <cx:pt idx="58679">1000</cx:pt>
          <cx:pt idx="58680">2200</cx:pt>
          <cx:pt idx="58681">900</cx:pt>
          <cx:pt idx="58682">2300</cx:pt>
          <cx:pt idx="58683">4200</cx:pt>
          <cx:pt idx="58684">2300</cx:pt>
          <cx:pt idx="58685">4000</cx:pt>
          <cx:pt idx="58686">2200</cx:pt>
          <cx:pt idx="58687">3400</cx:pt>
          <cx:pt idx="58688">2500</cx:pt>
          <cx:pt idx="58689">1000</cx:pt>
          <cx:pt idx="58690">4100</cx:pt>
          <cx:pt idx="58691">1600</cx:pt>
          <cx:pt idx="58692">2000</cx:pt>
          <cx:pt idx="58693">3200</cx:pt>
          <cx:pt idx="58694">2200</cx:pt>
          <cx:pt idx="58695">800</cx:pt>
          <cx:pt idx="58696">700</cx:pt>
          <cx:pt idx="58697">3100</cx:pt>
          <cx:pt idx="58698">2300</cx:pt>
          <cx:pt idx="58699">1600</cx:pt>
          <cx:pt idx="58700">400</cx:pt>
          <cx:pt idx="58701">1700</cx:pt>
          <cx:pt idx="58702">2000</cx:pt>
          <cx:pt idx="58703">3500</cx:pt>
          <cx:pt idx="58704">1000</cx:pt>
          <cx:pt idx="58705">2700</cx:pt>
          <cx:pt idx="58706">5500</cx:pt>
          <cx:pt idx="58707">5700</cx:pt>
          <cx:pt idx="58708">72300</cx:pt>
          <cx:pt idx="58709">2500</cx:pt>
          <cx:pt idx="58710">2800</cx:pt>
          <cx:pt idx="58711">1700</cx:pt>
          <cx:pt idx="58712">3800</cx:pt>
          <cx:pt idx="58713">1200</cx:pt>
          <cx:pt idx="58714">2100</cx:pt>
          <cx:pt idx="58715">4400</cx:pt>
          <cx:pt idx="58716">1200</cx:pt>
          <cx:pt idx="58717">2500</cx:pt>
          <cx:pt idx="58718">1200</cx:pt>
          <cx:pt idx="58719">4000</cx:pt>
          <cx:pt idx="58720">700</cx:pt>
          <cx:pt idx="58721">2500</cx:pt>
          <cx:pt idx="58722">2100</cx:pt>
          <cx:pt idx="58723">900</cx:pt>
          <cx:pt idx="58724">1600</cx:pt>
          <cx:pt idx="58725">0</cx:pt>
          <cx:pt idx="58726">0</cx:pt>
          <cx:pt idx="58727">2400</cx:pt>
          <cx:pt idx="58728">500</cx:pt>
          <cx:pt idx="58729">7900</cx:pt>
          <cx:pt idx="58730">8200</cx:pt>
          <cx:pt idx="58731">3300</cx:pt>
          <cx:pt idx="58732">3200</cx:pt>
          <cx:pt idx="58733">800</cx:pt>
          <cx:pt idx="58734">100</cx:pt>
          <cx:pt idx="58735">3300</cx:pt>
          <cx:pt idx="58736">900</cx:pt>
          <cx:pt idx="58737">2500</cx:pt>
          <cx:pt idx="58738">2600</cx:pt>
          <cx:pt idx="58739">3500</cx:pt>
          <cx:pt idx="58740">6100</cx:pt>
          <cx:pt idx="58741">4200</cx:pt>
          <cx:pt idx="58742">1200</cx:pt>
          <cx:pt idx="58743">1700</cx:pt>
          <cx:pt idx="58744">6200</cx:pt>
          <cx:pt idx="58745">4000</cx:pt>
          <cx:pt idx="58746">4800</cx:pt>
          <cx:pt idx="58747">2400</cx:pt>
          <cx:pt idx="58748">1100</cx:pt>
          <cx:pt idx="58749">1000</cx:pt>
          <cx:pt idx="58750">3100</cx:pt>
          <cx:pt idx="58751">700</cx:pt>
          <cx:pt idx="58752">7100</cx:pt>
          <cx:pt idx="58753">700</cx:pt>
          <cx:pt idx="58754">1200</cx:pt>
          <cx:pt idx="58755">200</cx:pt>
          <cx:pt idx="58756">7700</cx:pt>
          <cx:pt idx="58757">3200</cx:pt>
          <cx:pt idx="58758">4100</cx:pt>
          <cx:pt idx="58759">3400</cx:pt>
          <cx:pt idx="58760">3300</cx:pt>
          <cx:pt idx="58761">5300</cx:pt>
          <cx:pt idx="58762">9600</cx:pt>
          <cx:pt idx="58763">5800</cx:pt>
          <cx:pt idx="58764">7100</cx:pt>
          <cx:pt idx="58765">0</cx:pt>
          <cx:pt idx="58766">4200</cx:pt>
          <cx:pt idx="58767">3100</cx:pt>
          <cx:pt idx="58768">1800</cx:pt>
          <cx:pt idx="58769">4300</cx:pt>
          <cx:pt idx="58770">1300</cx:pt>
          <cx:pt idx="58771">6600</cx:pt>
          <cx:pt idx="58772">2500</cx:pt>
          <cx:pt idx="58773">3100</cx:pt>
          <cx:pt idx="58774">3100</cx:pt>
          <cx:pt idx="58775">6200</cx:pt>
          <cx:pt idx="58776">3600</cx:pt>
          <cx:pt idx="58777">1500</cx:pt>
          <cx:pt idx="58778">6100</cx:pt>
          <cx:pt idx="58779">3200</cx:pt>
          <cx:pt idx="58780">4800</cx:pt>
          <cx:pt idx="58781">2400</cx:pt>
          <cx:pt idx="58782">100</cx:pt>
          <cx:pt idx="58783">21100</cx:pt>
          <cx:pt idx="58784">100</cx:pt>
          <cx:pt idx="58785">2300</cx:pt>
          <cx:pt idx="58786">3300</cx:pt>
          <cx:pt idx="58787">3200</cx:pt>
          <cx:pt idx="58788">3300</cx:pt>
          <cx:pt idx="58789">6600</cx:pt>
          <cx:pt idx="58790">1100</cx:pt>
          <cx:pt idx="58791">500</cx:pt>
          <cx:pt idx="58792">2600</cx:pt>
          <cx:pt idx="58793">0</cx:pt>
          <cx:pt idx="58794">100</cx:pt>
          <cx:pt idx="58795">0</cx:pt>
          <cx:pt idx="58796">1400</cx:pt>
          <cx:pt idx="58797">7300</cx:pt>
          <cx:pt idx="58798">2000</cx:pt>
          <cx:pt idx="58799">5800</cx:pt>
          <cx:pt idx="58800">1700</cx:pt>
          <cx:pt idx="58801">2400</cx:pt>
          <cx:pt idx="58802">4700</cx:pt>
          <cx:pt idx="58803">4700</cx:pt>
          <cx:pt idx="58804">6600</cx:pt>
          <cx:pt idx="58805">2100</cx:pt>
          <cx:pt idx="58806">5100</cx:pt>
          <cx:pt idx="58807">1700</cx:pt>
          <cx:pt idx="58808">3000</cx:pt>
          <cx:pt idx="58809">4600</cx:pt>
          <cx:pt idx="58810">900</cx:pt>
          <cx:pt idx="58811">2100</cx:pt>
          <cx:pt idx="58812">4300</cx:pt>
          <cx:pt idx="58813">1500</cx:pt>
          <cx:pt idx="58814">1200</cx:pt>
          <cx:pt idx="58815">6600</cx:pt>
          <cx:pt idx="58816">800</cx:pt>
          <cx:pt idx="58817">1800</cx:pt>
          <cx:pt idx="58818">10000</cx:pt>
          <cx:pt idx="58819">0</cx:pt>
          <cx:pt idx="58820">1100</cx:pt>
          <cx:pt idx="58821">2900</cx:pt>
          <cx:pt idx="58822">7100</cx:pt>
          <cx:pt idx="58823">3200</cx:pt>
          <cx:pt idx="58824">0</cx:pt>
          <cx:pt idx="58825">1500</cx:pt>
          <cx:pt idx="58826">200</cx:pt>
          <cx:pt idx="58827">0</cx:pt>
          <cx:pt idx="58828">1100</cx:pt>
          <cx:pt idx="58829">2500</cx:pt>
          <cx:pt idx="58830">1300</cx:pt>
          <cx:pt idx="58831">1600</cx:pt>
          <cx:pt idx="58832">1500</cx:pt>
          <cx:pt idx="58833">1400</cx:pt>
          <cx:pt idx="58834">2600</cx:pt>
          <cx:pt idx="58835">4200</cx:pt>
          <cx:pt idx="58836">3200</cx:pt>
          <cx:pt idx="58837">1900</cx:pt>
          <cx:pt idx="58838">3600</cx:pt>
          <cx:pt idx="58839">3400</cx:pt>
          <cx:pt idx="58840">2600</cx:pt>
          <cx:pt idx="58841">1900</cx:pt>
          <cx:pt idx="58842">0</cx:pt>
          <cx:pt idx="58843">1400</cx:pt>
          <cx:pt idx="58844">500</cx:pt>
          <cx:pt idx="58845">300</cx:pt>
          <cx:pt idx="58846">1300</cx:pt>
          <cx:pt idx="58847">3700</cx:pt>
          <cx:pt idx="58848">500</cx:pt>
          <cx:pt idx="58849">100</cx:pt>
          <cx:pt idx="58850">1100</cx:pt>
          <cx:pt idx="58851">4000</cx:pt>
          <cx:pt idx="58852">4600</cx:pt>
          <cx:pt idx="58853">2800</cx:pt>
          <cx:pt idx="58854">4600</cx:pt>
          <cx:pt idx="58855">2500</cx:pt>
          <cx:pt idx="58856">2600</cx:pt>
          <cx:pt idx="58857">1900</cx:pt>
          <cx:pt idx="58858">3600</cx:pt>
          <cx:pt idx="58859">3100</cx:pt>
          <cx:pt idx="58860">6200</cx:pt>
          <cx:pt idx="58861">4700</cx:pt>
          <cx:pt idx="58862">6000</cx:pt>
          <cx:pt idx="58863">0</cx:pt>
          <cx:pt idx="58864">3300</cx:pt>
          <cx:pt idx="58865">1200</cx:pt>
          <cx:pt idx="58866">3100</cx:pt>
          <cx:pt idx="58867">1000</cx:pt>
          <cx:pt idx="58868">0</cx:pt>
          <cx:pt idx="58869">0</cx:pt>
          <cx:pt idx="58870">700</cx:pt>
          <cx:pt idx="58871">7300</cx:pt>
          <cx:pt idx="58872">1200</cx:pt>
          <cx:pt idx="58873">1500</cx:pt>
          <cx:pt idx="58874">7500</cx:pt>
          <cx:pt idx="58875">3800</cx:pt>
          <cx:pt idx="58876">3700</cx:pt>
          <cx:pt idx="58877">1600</cx:pt>
          <cx:pt idx="58878">2000</cx:pt>
          <cx:pt idx="58879">4200</cx:pt>
          <cx:pt idx="58880">2400</cx:pt>
          <cx:pt idx="58881">8700</cx:pt>
          <cx:pt idx="58882">1900</cx:pt>
          <cx:pt idx="58883">4200</cx:pt>
          <cx:pt idx="58884">2400</cx:pt>
          <cx:pt idx="58885">1400</cx:pt>
          <cx:pt idx="58886">800</cx:pt>
          <cx:pt idx="58887">700</cx:pt>
          <cx:pt idx="58888">0</cx:pt>
          <cx:pt idx="58889">3600</cx:pt>
          <cx:pt idx="58890">1700</cx:pt>
          <cx:pt idx="58891">15200</cx:pt>
          <cx:pt idx="58892">2400</cx:pt>
          <cx:pt idx="58893">13000</cx:pt>
          <cx:pt idx="58894">5600</cx:pt>
          <cx:pt idx="58895">100</cx:pt>
          <cx:pt idx="58896">5300</cx:pt>
          <cx:pt idx="58897">2900</cx:pt>
          <cx:pt idx="58898">2500</cx:pt>
          <cx:pt idx="58899">3900</cx:pt>
          <cx:pt idx="58900">3100</cx:pt>
          <cx:pt idx="58901">1200</cx:pt>
          <cx:pt idx="58902">4000</cx:pt>
          <cx:pt idx="58903">2200</cx:pt>
          <cx:pt idx="58904">2900</cx:pt>
          <cx:pt idx="58905">10300</cx:pt>
          <cx:pt idx="58906">2600</cx:pt>
          <cx:pt idx="58907">1500</cx:pt>
          <cx:pt idx="58908">0</cx:pt>
          <cx:pt idx="58909">0</cx:pt>
          <cx:pt idx="58910">3900</cx:pt>
          <cx:pt idx="58911">3400</cx:pt>
          <cx:pt idx="58912">2900</cx:pt>
          <cx:pt idx="58913">4200</cx:pt>
          <cx:pt idx="58914">8000</cx:pt>
          <cx:pt idx="58915">200</cx:pt>
          <cx:pt idx="58916">2000</cx:pt>
          <cx:pt idx="58917">2100</cx:pt>
          <cx:pt idx="58918">1400</cx:pt>
          <cx:pt idx="58919">1400</cx:pt>
          <cx:pt idx="58920">0</cx:pt>
          <cx:pt idx="58921">4300</cx:pt>
          <cx:pt idx="58922">2600</cx:pt>
          <cx:pt idx="58923">4900</cx:pt>
          <cx:pt idx="58924">7200</cx:pt>
          <cx:pt idx="58925">1700</cx:pt>
          <cx:pt idx="58926">5700</cx:pt>
          <cx:pt idx="58927">3400</cx:pt>
          <cx:pt idx="58928">15800</cx:pt>
          <cx:pt idx="58929">2700</cx:pt>
          <cx:pt idx="58930">200</cx:pt>
          <cx:pt idx="58931">500</cx:pt>
          <cx:pt idx="58932">1900</cx:pt>
          <cx:pt idx="58933">0</cx:pt>
          <cx:pt idx="58934">0</cx:pt>
          <cx:pt idx="58935">600</cx:pt>
          <cx:pt idx="58936">4000</cx:pt>
          <cx:pt idx="58937">3700</cx:pt>
          <cx:pt idx="58938">6500</cx:pt>
          <cx:pt idx="58939">1900</cx:pt>
          <cx:pt idx="58940">7100</cx:pt>
          <cx:pt idx="58941">3100</cx:pt>
          <cx:pt idx="58942">800</cx:pt>
          <cx:pt idx="58943">1200</cx:pt>
          <cx:pt idx="58944">8000</cx:pt>
          <cx:pt idx="58945">3200</cx:pt>
          <cx:pt idx="58946">800</cx:pt>
          <cx:pt idx="58947">1000</cx:pt>
          <cx:pt idx="58948">1000</cx:pt>
          <cx:pt idx="58949">3300</cx:pt>
          <cx:pt idx="58950">2900</cx:pt>
          <cx:pt idx="58951">1300</cx:pt>
          <cx:pt idx="58952">3100</cx:pt>
          <cx:pt idx="58953">3100</cx:pt>
          <cx:pt idx="58954">2200</cx:pt>
          <cx:pt idx="58955">3000</cx:pt>
          <cx:pt idx="58956">1200</cx:pt>
          <cx:pt idx="58957">6200</cx:pt>
          <cx:pt idx="58958">3200</cx:pt>
          <cx:pt idx="58959">3300</cx:pt>
          <cx:pt idx="58960">5700</cx:pt>
          <cx:pt idx="58961">800</cx:pt>
          <cx:pt idx="58962">3000</cx:pt>
          <cx:pt idx="58963">4100</cx:pt>
          <cx:pt idx="58964">3400</cx:pt>
          <cx:pt idx="58965">2200</cx:pt>
          <cx:pt idx="58966">3200</cx:pt>
          <cx:pt idx="58967">4300</cx:pt>
          <cx:pt idx="58968">1800</cx:pt>
          <cx:pt idx="58969">100</cx:pt>
          <cx:pt idx="58970">1200</cx:pt>
          <cx:pt idx="58971">3900</cx:pt>
          <cx:pt idx="58972">1300</cx:pt>
          <cx:pt idx="58973">2200</cx:pt>
          <cx:pt idx="58974">4300</cx:pt>
          <cx:pt idx="58975">2600</cx:pt>
          <cx:pt idx="58976">4400</cx:pt>
          <cx:pt idx="58977">100</cx:pt>
          <cx:pt idx="58978">0</cx:pt>
          <cx:pt idx="58979">1300</cx:pt>
          <cx:pt idx="58980">3100</cx:pt>
          <cx:pt idx="58981">4900</cx:pt>
          <cx:pt idx="58982">2500</cx:pt>
          <cx:pt idx="58983">1700</cx:pt>
          <cx:pt idx="58984">4300</cx:pt>
          <cx:pt idx="58985">2600</cx:pt>
          <cx:pt idx="58986">0</cx:pt>
          <cx:pt idx="58987">3200</cx:pt>
          <cx:pt idx="58988">1400</cx:pt>
          <cx:pt idx="58989">4200</cx:pt>
          <cx:pt idx="58990">300</cx:pt>
          <cx:pt idx="58991">2800</cx:pt>
          <cx:pt idx="58992">2700</cx:pt>
          <cx:pt idx="58993">1200</cx:pt>
          <cx:pt idx="58994">200</cx:pt>
          <cx:pt idx="58995">5800</cx:pt>
          <cx:pt idx="58996">300</cx:pt>
          <cx:pt idx="58997">2000</cx:pt>
          <cx:pt idx="58998">1000</cx:pt>
          <cx:pt idx="58999">3400</cx:pt>
          <cx:pt idx="59000">3500</cx:pt>
          <cx:pt idx="59001">2000</cx:pt>
          <cx:pt idx="59002">4500</cx:pt>
          <cx:pt idx="59003">3200</cx:pt>
          <cx:pt idx="59004">3200</cx:pt>
          <cx:pt idx="59005">4800</cx:pt>
          <cx:pt idx="59006">2500</cx:pt>
          <cx:pt idx="59007">5800</cx:pt>
          <cx:pt idx="59008">2200</cx:pt>
          <cx:pt idx="59009">1100</cx:pt>
          <cx:pt idx="59010">5100</cx:pt>
          <cx:pt idx="59011">5900</cx:pt>
          <cx:pt idx="59012">5200</cx:pt>
          <cx:pt idx="59013">2200</cx:pt>
          <cx:pt idx="59014">3500</cx:pt>
          <cx:pt idx="59015">2200</cx:pt>
          <cx:pt idx="59016">4600</cx:pt>
          <cx:pt idx="59017">3400</cx:pt>
          <cx:pt idx="59018">4500</cx:pt>
          <cx:pt idx="59019">2100</cx:pt>
          <cx:pt idx="59020">5200</cx:pt>
          <cx:pt idx="59021">600</cx:pt>
          <cx:pt idx="59022">600</cx:pt>
          <cx:pt idx="59023">1400</cx:pt>
          <cx:pt idx="59024">7000</cx:pt>
          <cx:pt idx="59025">4200</cx:pt>
          <cx:pt idx="59026">2100</cx:pt>
          <cx:pt idx="59027">200</cx:pt>
          <cx:pt idx="59028">700</cx:pt>
          <cx:pt idx="59029">3000</cx:pt>
          <cx:pt idx="59030">3700</cx:pt>
          <cx:pt idx="59031">2000</cx:pt>
          <cx:pt idx="59032">1000</cx:pt>
          <cx:pt idx="59033">1700</cx:pt>
          <cx:pt idx="59034">0</cx:pt>
          <cx:pt idx="59035">4400</cx:pt>
          <cx:pt idx="59036">2300</cx:pt>
          <cx:pt idx="59037">4800</cx:pt>
          <cx:pt idx="59038">2400</cx:pt>
          <cx:pt idx="59039">5300</cx:pt>
          <cx:pt idx="59040">5500</cx:pt>
          <cx:pt idx="59041">1800</cx:pt>
          <cx:pt idx="59042">3300</cx:pt>
          <cx:pt idx="59043">700</cx:pt>
          <cx:pt idx="59044">1600</cx:pt>
          <cx:pt idx="59045">1100</cx:pt>
          <cx:pt idx="59046">4200</cx:pt>
          <cx:pt idx="59047">1800</cx:pt>
          <cx:pt idx="59048">2600</cx:pt>
          <cx:pt idx="59049">2400</cx:pt>
          <cx:pt idx="59050">7200</cx:pt>
          <cx:pt idx="59051">1000</cx:pt>
          <cx:pt idx="59052">9500</cx:pt>
          <cx:pt idx="59053">5000</cx:pt>
          <cx:pt idx="59054">11200</cx:pt>
          <cx:pt idx="59055">2300</cx:pt>
          <cx:pt idx="59056">500</cx:pt>
          <cx:pt idx="59057">5500</cx:pt>
          <cx:pt idx="59058">4800</cx:pt>
          <cx:pt idx="59059">1300</cx:pt>
          <cx:pt idx="59060">0</cx:pt>
          <cx:pt idx="59061">3900</cx:pt>
          <cx:pt idx="59062">3700</cx:pt>
          <cx:pt idx="59063">3900</cx:pt>
          <cx:pt idx="59064">1700</cx:pt>
          <cx:pt idx="59065">6900</cx:pt>
          <cx:pt idx="59066">2000</cx:pt>
          <cx:pt idx="59067">5700</cx:pt>
          <cx:pt idx="59068">1900</cx:pt>
          <cx:pt idx="59069">3000</cx:pt>
          <cx:pt idx="59070">3100</cx:pt>
          <cx:pt idx="59071">4000</cx:pt>
          <cx:pt idx="59072">0</cx:pt>
          <cx:pt idx="59073">2900</cx:pt>
          <cx:pt idx="59074">3600</cx:pt>
          <cx:pt idx="59075">5300</cx:pt>
          <cx:pt idx="59076">1000</cx:pt>
          <cx:pt idx="59077">5900</cx:pt>
          <cx:pt idx="59078">1500</cx:pt>
          <cx:pt idx="59079">3100</cx:pt>
          <cx:pt idx="59080">5700</cx:pt>
          <cx:pt idx="59081">1800</cx:pt>
          <cx:pt idx="59082">3700</cx:pt>
          <cx:pt idx="59083">1100</cx:pt>
          <cx:pt idx="59084">1500</cx:pt>
          <cx:pt idx="59085">3300</cx:pt>
          <cx:pt idx="59086">1200</cx:pt>
          <cx:pt idx="59087">1500</cx:pt>
          <cx:pt idx="59088">4000</cx:pt>
          <cx:pt idx="59089">0</cx:pt>
          <cx:pt idx="59090">2800</cx:pt>
          <cx:pt idx="59091">4300</cx:pt>
          <cx:pt idx="59092">16300</cx:pt>
          <cx:pt idx="59093">3900</cx:pt>
          <cx:pt idx="59094">1500</cx:pt>
          <cx:pt idx="59095">2100</cx:pt>
          <cx:pt idx="59096">1400</cx:pt>
          <cx:pt idx="59097">4200</cx:pt>
          <cx:pt idx="59098">3000</cx:pt>
          <cx:pt idx="59099">1000</cx:pt>
          <cx:pt idx="59100">1300</cx:pt>
          <cx:pt idx="59101">4900</cx:pt>
          <cx:pt idx="59102">3800</cx:pt>
          <cx:pt idx="59103">1900</cx:pt>
          <cx:pt idx="59104">5700</cx:pt>
          <cx:pt idx="59105">0</cx:pt>
          <cx:pt idx="59106">3400</cx:pt>
          <cx:pt idx="59107">1600</cx:pt>
          <cx:pt idx="59108">500</cx:pt>
          <cx:pt idx="59109">1700</cx:pt>
          <cx:pt idx="59110">0</cx:pt>
          <cx:pt idx="59111">0</cx:pt>
          <cx:pt idx="59112">2400</cx:pt>
          <cx:pt idx="59113">4200</cx:pt>
          <cx:pt idx="59114">400</cx:pt>
          <cx:pt idx="59115">2700</cx:pt>
          <cx:pt idx="59116">0</cx:pt>
          <cx:pt idx="59117">1200</cx:pt>
          <cx:pt idx="59118">1200</cx:pt>
          <cx:pt idx="59119">4500</cx:pt>
          <cx:pt idx="59120">2600</cx:pt>
          <cx:pt idx="59121">2200</cx:pt>
          <cx:pt idx="59122">2500</cx:pt>
          <cx:pt idx="59123">2200</cx:pt>
          <cx:pt idx="59124">3200</cx:pt>
          <cx:pt idx="59125">6500</cx:pt>
          <cx:pt idx="59126">5100</cx:pt>
          <cx:pt idx="59127">1400</cx:pt>
          <cx:pt idx="59128">2000</cx:pt>
          <cx:pt idx="59129">1600</cx:pt>
          <cx:pt idx="59130">4300</cx:pt>
          <cx:pt idx="59131">600</cx:pt>
          <cx:pt idx="59132">1600</cx:pt>
          <cx:pt idx="59133">5500</cx:pt>
          <cx:pt idx="59134">2000</cx:pt>
          <cx:pt idx="59135">3900</cx:pt>
          <cx:pt idx="59136">3300</cx:pt>
          <cx:pt idx="59137">5300</cx:pt>
          <cx:pt idx="59138">2800</cx:pt>
          <cx:pt idx="59139">800</cx:pt>
          <cx:pt idx="59140">5400</cx:pt>
          <cx:pt idx="59141">5600</cx:pt>
          <cx:pt idx="59142">1200</cx:pt>
          <cx:pt idx="59143">5100</cx:pt>
          <cx:pt idx="59144">6700</cx:pt>
          <cx:pt idx="59145">1900</cx:pt>
          <cx:pt idx="59146">0</cx:pt>
          <cx:pt idx="59147">3100</cx:pt>
          <cx:pt idx="59148">5100</cx:pt>
          <cx:pt idx="59149">7200</cx:pt>
          <cx:pt idx="59150">3400</cx:pt>
          <cx:pt idx="59151">1500</cx:pt>
          <cx:pt idx="59152">300</cx:pt>
          <cx:pt idx="59153">1800</cx:pt>
          <cx:pt idx="59154">4800</cx:pt>
          <cx:pt idx="59155">2200</cx:pt>
          <cx:pt idx="59156">600</cx:pt>
          <cx:pt idx="59157">1200</cx:pt>
          <cx:pt idx="59158">3200</cx:pt>
          <cx:pt idx="59159">9900</cx:pt>
          <cx:pt idx="59160">1100</cx:pt>
          <cx:pt idx="59161">1400</cx:pt>
          <cx:pt idx="59162">1700</cx:pt>
          <cx:pt idx="59163">7700</cx:pt>
          <cx:pt idx="59164">800</cx:pt>
          <cx:pt idx="59165">1700</cx:pt>
          <cx:pt idx="59166">1400</cx:pt>
          <cx:pt idx="59167">3600</cx:pt>
          <cx:pt idx="59168">1400</cx:pt>
          <cx:pt idx="59169">1600</cx:pt>
          <cx:pt idx="59170">2700</cx:pt>
          <cx:pt idx="59171">1300</cx:pt>
          <cx:pt idx="59172">600</cx:pt>
          <cx:pt idx="59173">2300</cx:pt>
          <cx:pt idx="59174">1600</cx:pt>
          <cx:pt idx="59175">1900</cx:pt>
          <cx:pt idx="59176">3600</cx:pt>
          <cx:pt idx="59177">3100</cx:pt>
          <cx:pt idx="59178">1200</cx:pt>
          <cx:pt idx="59179">1900</cx:pt>
          <cx:pt idx="59180">6000</cx:pt>
          <cx:pt idx="59181">1500</cx:pt>
          <cx:pt idx="59182">2800</cx:pt>
          <cx:pt idx="59183">600</cx:pt>
          <cx:pt idx="59184">1900</cx:pt>
          <cx:pt idx="59185">100</cx:pt>
          <cx:pt idx="59186">5200</cx:pt>
          <cx:pt idx="59187">4500</cx:pt>
          <cx:pt idx="59188">3900</cx:pt>
          <cx:pt idx="59189">0</cx:pt>
          <cx:pt idx="59190">1500</cx:pt>
          <cx:pt idx="59191">4400</cx:pt>
          <cx:pt idx="59192">2500</cx:pt>
          <cx:pt idx="59193">2400</cx:pt>
          <cx:pt idx="59194">1000</cx:pt>
          <cx:pt idx="59195">3300</cx:pt>
          <cx:pt idx="59196">2700</cx:pt>
          <cx:pt idx="59197">2000</cx:pt>
          <cx:pt idx="59198">900</cx:pt>
          <cx:pt idx="59199">3100</cx:pt>
          <cx:pt idx="59200">2800</cx:pt>
          <cx:pt idx="59201">3900</cx:pt>
          <cx:pt idx="59202">3300</cx:pt>
          <cx:pt idx="59203">5300</cx:pt>
          <cx:pt idx="59204">2900</cx:pt>
          <cx:pt idx="59205">4300</cx:pt>
          <cx:pt idx="59206">4000</cx:pt>
          <cx:pt idx="59207">5100</cx:pt>
          <cx:pt idx="59208">4800</cx:pt>
          <cx:pt idx="59209">700</cx:pt>
          <cx:pt idx="59210">2700</cx:pt>
          <cx:pt idx="59211">0</cx:pt>
          <cx:pt idx="59212">4900</cx:pt>
          <cx:pt idx="59213">4400</cx:pt>
          <cx:pt idx="59214">2900</cx:pt>
          <cx:pt idx="59215">1000</cx:pt>
          <cx:pt idx="59216">1400</cx:pt>
          <cx:pt idx="59217">0</cx:pt>
          <cx:pt idx="59218">1200</cx:pt>
          <cx:pt idx="59219">6700</cx:pt>
          <cx:pt idx="59220">3600</cx:pt>
          <cx:pt idx="59221">3200</cx:pt>
          <cx:pt idx="59222">2800</cx:pt>
          <cx:pt idx="59223">3200</cx:pt>
          <cx:pt idx="59224">4800</cx:pt>
          <cx:pt idx="59225">4100</cx:pt>
          <cx:pt idx="59226">4200</cx:pt>
          <cx:pt idx="59227">13000</cx:pt>
          <cx:pt idx="59228">7500</cx:pt>
          <cx:pt idx="59229">1700</cx:pt>
          <cx:pt idx="59230">8200</cx:pt>
          <cx:pt idx="59231">2800</cx:pt>
          <cx:pt idx="59232">4500</cx:pt>
          <cx:pt idx="59233">100</cx:pt>
          <cx:pt idx="59234">6800</cx:pt>
          <cx:pt idx="59235">4000</cx:pt>
          <cx:pt idx="59236">2800</cx:pt>
          <cx:pt idx="59237">1500</cx:pt>
          <cx:pt idx="59238">7500</cx:pt>
          <cx:pt idx="59239">4400</cx:pt>
          <cx:pt idx="59240">3400</cx:pt>
          <cx:pt idx="59241">1000</cx:pt>
          <cx:pt idx="59242">3600</cx:pt>
          <cx:pt idx="59243">9000</cx:pt>
          <cx:pt idx="59244">800</cx:pt>
          <cx:pt idx="59245">2700</cx:pt>
          <cx:pt idx="59246">400</cx:pt>
          <cx:pt idx="59247">3100</cx:pt>
          <cx:pt idx="59248">2800</cx:pt>
          <cx:pt idx="59249">2700</cx:pt>
          <cx:pt idx="59250">3900</cx:pt>
          <cx:pt idx="59251">4200</cx:pt>
          <cx:pt idx="59252">3600</cx:pt>
          <cx:pt idx="59253">7800</cx:pt>
          <cx:pt idx="59254">5300</cx:pt>
          <cx:pt idx="59255">4800</cx:pt>
          <cx:pt idx="59256">2000</cx:pt>
          <cx:pt idx="59257">3800</cx:pt>
          <cx:pt idx="59258">3600</cx:pt>
          <cx:pt idx="59259">3700</cx:pt>
          <cx:pt idx="59260">4400</cx:pt>
          <cx:pt idx="59261">11700</cx:pt>
          <cx:pt idx="59262">6500</cx:pt>
          <cx:pt idx="59263">5700</cx:pt>
          <cx:pt idx="59264">1200</cx:pt>
          <cx:pt idx="59265">2100</cx:pt>
          <cx:pt idx="59266">3400</cx:pt>
          <cx:pt idx="59267">4500</cx:pt>
          <cx:pt idx="59268">9200</cx:pt>
          <cx:pt idx="59269">3600</cx:pt>
          <cx:pt idx="59270">3000</cx:pt>
          <cx:pt idx="59271">3500</cx:pt>
          <cx:pt idx="59272">3500</cx:pt>
          <cx:pt idx="59273">4500</cx:pt>
          <cx:pt idx="59274">3000</cx:pt>
          <cx:pt idx="59275">3900</cx:pt>
          <cx:pt idx="59276">10200</cx:pt>
          <cx:pt idx="59277">31700</cx:pt>
          <cx:pt idx="59278">1900</cx:pt>
          <cx:pt idx="59279">9300</cx:pt>
          <cx:pt idx="59280">4200</cx:pt>
          <cx:pt idx="59281">5600</cx:pt>
          <cx:pt idx="59282">100</cx:pt>
          <cx:pt idx="59283">28800</cx:pt>
          <cx:pt idx="59284">2000</cx:pt>
          <cx:pt idx="59285">4200</cx:pt>
          <cx:pt idx="59286">3100</cx:pt>
          <cx:pt idx="59287">6400</cx:pt>
          <cx:pt idx="59288">6100</cx:pt>
          <cx:pt idx="59289">3500</cx:pt>
          <cx:pt idx="59290">400</cx:pt>
          <cx:pt idx="59291">6000</cx:pt>
          <cx:pt idx="59292">7100</cx:pt>
          <cx:pt idx="59293">2300</cx:pt>
          <cx:pt idx="59294">1700</cx:pt>
          <cx:pt idx="59295">500</cx:pt>
          <cx:pt idx="59296">3500</cx:pt>
          <cx:pt idx="59297">1800</cx:pt>
          <cx:pt idx="59298">4900</cx:pt>
          <cx:pt idx="59299">3900</cx:pt>
          <cx:pt idx="59300">3000</cx:pt>
          <cx:pt idx="59301">4700</cx:pt>
          <cx:pt idx="59302">14300</cx:pt>
          <cx:pt idx="59303">4600</cx:pt>
          <cx:pt idx="59304">5200</cx:pt>
          <cx:pt idx="59305">2100</cx:pt>
          <cx:pt idx="59306">3200</cx:pt>
          <cx:pt idx="59307">5800</cx:pt>
          <cx:pt idx="59308">3300</cx:pt>
          <cx:pt idx="59309">5300</cx:pt>
          <cx:pt idx="59310">6000</cx:pt>
          <cx:pt idx="59311">5800</cx:pt>
          <cx:pt idx="59312">7200</cx:pt>
          <cx:pt idx="59313">1300</cx:pt>
          <cx:pt idx="59314">2000</cx:pt>
          <cx:pt idx="59315">2000</cx:pt>
          <cx:pt idx="59316">6500</cx:pt>
          <cx:pt idx="59317">9200</cx:pt>
          <cx:pt idx="59318">4800</cx:pt>
          <cx:pt idx="59319">3000</cx:pt>
          <cx:pt idx="59320">2400</cx:pt>
          <cx:pt idx="59321">3700</cx:pt>
          <cx:pt idx="59322">4100</cx:pt>
          <cx:pt idx="59323">10300</cx:pt>
          <cx:pt idx="59324">10100</cx:pt>
          <cx:pt idx="59325">22800</cx:pt>
          <cx:pt idx="59326">7000</cx:pt>
          <cx:pt idx="59327">1700</cx:pt>
          <cx:pt idx="59328">7600</cx:pt>
          <cx:pt idx="59329">3500</cx:pt>
          <cx:pt idx="59330">3700</cx:pt>
          <cx:pt idx="59331">900</cx:pt>
          <cx:pt idx="59332">24400</cx:pt>
          <cx:pt idx="59333">1300</cx:pt>
          <cx:pt idx="59334">6200</cx:pt>
          <cx:pt idx="59335">3100</cx:pt>
          <cx:pt idx="59336">4900</cx:pt>
          <cx:pt idx="59337">5100</cx:pt>
          <cx:pt idx="59338">3300</cx:pt>
          <cx:pt idx="59339">400</cx:pt>
          <cx:pt idx="59340">1500</cx:pt>
          <cx:pt idx="59341">7100</cx:pt>
          <cx:pt idx="59342">900</cx:pt>
          <cx:pt idx="59343">2500</cx:pt>
          <cx:pt idx="59344">100</cx:pt>
          <cx:pt idx="59345">3000</cx:pt>
          <cx:pt idx="59346">1000</cx:pt>
          <cx:pt idx="59347">8800</cx:pt>
          <cx:pt idx="59348">2500</cx:pt>
          <cx:pt idx="59349">3600</cx:pt>
          <cx:pt idx="59350">4500</cx:pt>
          <cx:pt idx="59351">8300</cx:pt>
          <cx:pt idx="59352">3800</cx:pt>
          <cx:pt idx="59353">4400</cx:pt>
          <cx:pt idx="59354">2200</cx:pt>
          <cx:pt idx="59355">14600</cx:pt>
          <cx:pt idx="59356">3400</cx:pt>
          <cx:pt idx="59357">2700</cx:pt>
          <cx:pt idx="59358">4800</cx:pt>
          <cx:pt idx="59359">2400</cx:pt>
          <cx:pt idx="59360">7700</cx:pt>
          <cx:pt idx="59361">3700</cx:pt>
          <cx:pt idx="59362">900</cx:pt>
          <cx:pt idx="59363">2500</cx:pt>
          <cx:pt idx="59364">1800</cx:pt>
          <cx:pt idx="59365">6000</cx:pt>
          <cx:pt idx="59366">300</cx:pt>
          <cx:pt idx="59367">9000</cx:pt>
          <cx:pt idx="59368">3100</cx:pt>
          <cx:pt idx="59369">4100</cx:pt>
          <cx:pt idx="59370">3000</cx:pt>
          <cx:pt idx="59371">3400</cx:pt>
          <cx:pt idx="59372">5500</cx:pt>
          <cx:pt idx="59373">4600</cx:pt>
          <cx:pt idx="59374">5500</cx:pt>
          <cx:pt idx="59375">11000</cx:pt>
          <cx:pt idx="59376">7500</cx:pt>
          <cx:pt idx="59377">800</cx:pt>
          <cx:pt idx="59378">7700</cx:pt>
          <cx:pt idx="59379">3100</cx:pt>
          <cx:pt idx="59380">1900</cx:pt>
          <cx:pt idx="59381">0</cx:pt>
          <cx:pt idx="59382">11800</cx:pt>
          <cx:pt idx="59383">2300</cx:pt>
          <cx:pt idx="59384">7400</cx:pt>
          <cx:pt idx="59385">3200</cx:pt>
          <cx:pt idx="59386">5500</cx:pt>
          <cx:pt idx="59387">5200</cx:pt>
          <cx:pt idx="59388">3700</cx:pt>
          <cx:pt idx="59389">400</cx:pt>
          <cx:pt idx="59390">8200</cx:pt>
          <cx:pt idx="59391">1100</cx:pt>
          <cx:pt idx="59392">2000</cx:pt>
          <cx:pt idx="59393">100</cx:pt>
          <cx:pt idx="59394">3700</cx:pt>
          <cx:pt idx="59395">1200</cx:pt>
          <cx:pt idx="59396">6500</cx:pt>
          <cx:pt idx="59397">6000</cx:pt>
          <cx:pt idx="59398">5500</cx:pt>
          <cx:pt idx="59399">5900</cx:pt>
          <cx:pt idx="59400">6100</cx:pt>
          <cx:pt idx="59401">6300</cx:pt>
          <cx:pt idx="59402">4900</cx:pt>
          <cx:pt idx="59403">1800</cx:pt>
          <cx:pt idx="59404">1200</cx:pt>
          <cx:pt idx="59405">5600</cx:pt>
          <cx:pt idx="59406">4100</cx:pt>
          <cx:pt idx="59407">5300</cx:pt>
          <cx:pt idx="59408">4500</cx:pt>
          <cx:pt idx="59409">7000</cx:pt>
          <cx:pt idx="59410">3100</cx:pt>
          <cx:pt idx="59411">1000</cx:pt>
          <cx:pt idx="59412">12700</cx:pt>
          <cx:pt idx="59413">2100</cx:pt>
          <cx:pt idx="59414">6600</cx:pt>
          <cx:pt idx="59415">7100</cx:pt>
          <cx:pt idx="59416">2000</cx:pt>
          <cx:pt idx="59417">2200</cx:pt>
          <cx:pt idx="59418">2600</cx:pt>
          <cx:pt idx="59419">2600</cx:pt>
          <cx:pt idx="59420">4900</cx:pt>
          <cx:pt idx="59421">12600</cx:pt>
          <cx:pt idx="59422">4000</cx:pt>
          <cx:pt idx="59423">8400</cx:pt>
          <cx:pt idx="59424">7600</cx:pt>
          <cx:pt idx="59425">1600</cx:pt>
          <cx:pt idx="59426">3300</cx:pt>
          <cx:pt idx="59427">2700</cx:pt>
          <cx:pt idx="59428">6500</cx:pt>
          <cx:pt idx="59429">700</cx:pt>
          <cx:pt idx="59430">6800</cx:pt>
          <cx:pt idx="59431">1600</cx:pt>
          <cx:pt idx="59432">3600</cx:pt>
          <cx:pt idx="59433">3000</cx:pt>
          <cx:pt idx="59434">4300</cx:pt>
          <cx:pt idx="59435">6000</cx:pt>
          <cx:pt idx="59436">3300</cx:pt>
          <cx:pt idx="59437">500</cx:pt>
          <cx:pt idx="59438">1600</cx:pt>
          <cx:pt idx="59439">6500</cx:pt>
          <cx:pt idx="59440">1000</cx:pt>
          <cx:pt idx="59441">1100</cx:pt>
          <cx:pt idx="59442">0</cx:pt>
          <cx:pt idx="59443">3200</cx:pt>
          <cx:pt idx="59444">2400</cx:pt>
          <cx:pt idx="59445">5000</cx:pt>
          <cx:pt idx="59446">3500</cx:pt>
          <cx:pt idx="59447">5700</cx:pt>
          <cx:pt idx="59448">2000</cx:pt>
          <cx:pt idx="59449">5900</cx:pt>
          <cx:pt idx="59450">6200</cx:pt>
          <cx:pt idx="59451">4100</cx:pt>
          <cx:pt idx="59452">1800</cx:pt>
          <cx:pt idx="59453">100</cx:pt>
          <cx:pt idx="59454">3100</cx:pt>
          <cx:pt idx="59455">3900</cx:pt>
          <cx:pt idx="59456">5500</cx:pt>
          <cx:pt idx="59457">3800</cx:pt>
          <cx:pt idx="59458">9700</cx:pt>
          <cx:pt idx="59459">7100</cx:pt>
          <cx:pt idx="59460">1300</cx:pt>
          <cx:pt idx="59461">1800</cx:pt>
          <cx:pt idx="59462">2000</cx:pt>
          <cx:pt idx="59463">10500</cx:pt>
          <cx:pt idx="59464">0</cx:pt>
          <cx:pt idx="59465">6100</cx:pt>
          <cx:pt idx="59466">3100</cx:pt>
          <cx:pt idx="59467">4400</cx:pt>
          <cx:pt idx="59468">2800</cx:pt>
          <cx:pt idx="59469">2400</cx:pt>
          <cx:pt idx="59470">3400</cx:pt>
          <cx:pt idx="59471">4300</cx:pt>
          <cx:pt idx="59472">3300</cx:pt>
          <cx:pt idx="59473">4200</cx:pt>
          <cx:pt idx="59474">5700</cx:pt>
          <cx:pt idx="59475">1100</cx:pt>
          <cx:pt idx="59476">5100</cx:pt>
          <cx:pt idx="59477">2400</cx:pt>
          <cx:pt idx="59478">3900</cx:pt>
          <cx:pt idx="59479">800</cx:pt>
          <cx:pt idx="59480">5000</cx:pt>
          <cx:pt idx="59481">1400</cx:pt>
          <cx:pt idx="59482">3400</cx:pt>
          <cx:pt idx="59483">2500</cx:pt>
          <cx:pt idx="59484">4100</cx:pt>
          <cx:pt idx="59485">5500</cx:pt>
          <cx:pt idx="59486">3400</cx:pt>
          <cx:pt idx="59487">1000</cx:pt>
          <cx:pt idx="59488">3700</cx:pt>
          <cx:pt idx="59489">6000</cx:pt>
          <cx:pt idx="59490">2500</cx:pt>
          <cx:pt idx="59491">1900</cx:pt>
          <cx:pt idx="59492">1200</cx:pt>
          <cx:pt idx="59493">3000</cx:pt>
          <cx:pt idx="59494">1400</cx:pt>
          <cx:pt idx="59495">4100</cx:pt>
          <cx:pt idx="59496">2900</cx:pt>
          <cx:pt idx="59497">2800</cx:pt>
          <cx:pt idx="59498">3700</cx:pt>
          <cx:pt idx="59499">7200</cx:pt>
          <cx:pt idx="59500">5100</cx:pt>
          <cx:pt idx="59501">3600</cx:pt>
          <cx:pt idx="59502">2000</cx:pt>
          <cx:pt idx="59503">3800</cx:pt>
          <cx:pt idx="59504">2900</cx:pt>
          <cx:pt idx="59505">5800</cx:pt>
          <cx:pt idx="59506">4900</cx:pt>
          <cx:pt idx="59507">5400</cx:pt>
          <cx:pt idx="59508">4900</cx:pt>
          <cx:pt idx="59509">1100</cx:pt>
          <cx:pt idx="59510">600</cx:pt>
          <cx:pt idx="59511">1800</cx:pt>
          <cx:pt idx="59512">11200</cx:pt>
          <cx:pt idx="59513">7000</cx:pt>
          <cx:pt idx="59514">2300</cx:pt>
          <cx:pt idx="59515">1200</cx:pt>
          <cx:pt idx="59516">3100</cx:pt>
          <cx:pt idx="59517">3200</cx:pt>
          <cx:pt idx="59518">7800</cx:pt>
          <cx:pt idx="59519">7600</cx:pt>
          <cx:pt idx="59520">5600</cx:pt>
          <cx:pt idx="59521">6700</cx:pt>
          <cx:pt idx="59522">7400</cx:pt>
          <cx:pt idx="59523">1500</cx:pt>
          <cx:pt idx="59524">5200</cx:pt>
          <cx:pt idx="59525">2600</cx:pt>
          <cx:pt idx="59526">6400</cx:pt>
          <cx:pt idx="59527">1300</cx:pt>
          <cx:pt idx="59528">4800</cx:pt>
          <cx:pt idx="59529">1900</cx:pt>
          <cx:pt idx="59530">3000</cx:pt>
          <cx:pt idx="59531">2500</cx:pt>
          <cx:pt idx="59532">5000</cx:pt>
          <cx:pt idx="59533">6700</cx:pt>
          <cx:pt idx="59534">3100</cx:pt>
          <cx:pt idx="59535">1500</cx:pt>
          <cx:pt idx="59536">400</cx:pt>
          <cx:pt idx="59537">5700</cx:pt>
          <cx:pt idx="59538">4300</cx:pt>
          <cx:pt idx="59539">1400</cx:pt>
          <cx:pt idx="59540">1600</cx:pt>
          <cx:pt idx="59541">3900</cx:pt>
          <cx:pt idx="59542">3700</cx:pt>
          <cx:pt idx="59543">5100</cx:pt>
          <cx:pt idx="59544">3400</cx:pt>
          <cx:pt idx="59545">4700</cx:pt>
          <cx:pt idx="59546">4200</cx:pt>
          <cx:pt idx="59547">7600</cx:pt>
          <cx:pt idx="59548">4800</cx:pt>
          <cx:pt idx="59549">5600</cx:pt>
          <cx:pt idx="59550">2300</cx:pt>
          <cx:pt idx="59551">1900</cx:pt>
          <cx:pt idx="59552">3400</cx:pt>
          <cx:pt idx="59553">2900</cx:pt>
          <cx:pt idx="59554">6100</cx:pt>
          <cx:pt idx="59555">4900</cx:pt>
          <cx:pt idx="59556">6300</cx:pt>
          <cx:pt idx="59557">8200</cx:pt>
          <cx:pt idx="59558">1000</cx:pt>
          <cx:pt idx="59559">3900</cx:pt>
          <cx:pt idx="59560">2800</cx:pt>
          <cx:pt idx="59561">8800</cx:pt>
          <cx:pt idx="59562">7900</cx:pt>
          <cx:pt idx="59563">3100</cx:pt>
          <cx:pt idx="59564">1100</cx:pt>
          <cx:pt idx="59565">2800</cx:pt>
          <cx:pt idx="59566">1900</cx:pt>
          <cx:pt idx="59567">5900</cx:pt>
          <cx:pt idx="59568">4200</cx:pt>
          <cx:pt idx="59569">3400</cx:pt>
          <cx:pt idx="59570">2700</cx:pt>
          <cx:pt idx="59571">5400</cx:pt>
          <cx:pt idx="59572">1900</cx:pt>
          <cx:pt idx="59573">3700</cx:pt>
          <cx:pt idx="59574">2400</cx:pt>
          <cx:pt idx="59575">2400</cx:pt>
          <cx:pt idx="59576">400</cx:pt>
          <cx:pt idx="59577">6200</cx:pt>
          <cx:pt idx="59578">2400</cx:pt>
          <cx:pt idx="59579">3400</cx:pt>
          <cx:pt idx="59580">1600</cx:pt>
          <cx:pt idx="59581">4500</cx:pt>
          <cx:pt idx="59582">5200</cx:pt>
          <cx:pt idx="59583">3100</cx:pt>
          <cx:pt idx="59584">1100</cx:pt>
          <cx:pt idx="59585">800</cx:pt>
          <cx:pt idx="59586">5000</cx:pt>
          <cx:pt idx="59587">2200</cx:pt>
          <cx:pt idx="59588">1800</cx:pt>
          <cx:pt idx="59589">1500</cx:pt>
          <cx:pt idx="59590">3200</cx:pt>
          <cx:pt idx="59591">3700</cx:pt>
          <cx:pt idx="59592">4100</cx:pt>
          <cx:pt idx="59593">2700</cx:pt>
          <cx:pt idx="59594">4000</cx:pt>
          <cx:pt idx="59595">2400</cx:pt>
          <cx:pt idx="59596">8000</cx:pt>
          <cx:pt idx="59597">5300</cx:pt>
          <cx:pt idx="59598">4800</cx:pt>
          <cx:pt idx="59599">2100</cx:pt>
          <cx:pt idx="59600">3400</cx:pt>
          <cx:pt idx="59601">3400</cx:pt>
          <cx:pt idx="59602">2500</cx:pt>
          <cx:pt idx="59603">5900</cx:pt>
          <cx:pt idx="59604">5600</cx:pt>
          <cx:pt idx="59605">2000</cx:pt>
          <cx:pt idx="59606">8200</cx:pt>
          <cx:pt idx="59607">900</cx:pt>
          <cx:pt idx="59608">1600</cx:pt>
          <cx:pt idx="59609">2200</cx:pt>
          <cx:pt idx="59610">3200</cx:pt>
          <cx:pt idx="59611">7000</cx:pt>
          <cx:pt idx="59612">3700</cx:pt>
          <cx:pt idx="59613">2800</cx:pt>
          <cx:pt idx="59614">2800</cx:pt>
          <cx:pt idx="59615">2500</cx:pt>
          <cx:pt idx="59616">4500</cx:pt>
          <cx:pt idx="59617">4000</cx:pt>
          <cx:pt idx="59618">2100</cx:pt>
          <cx:pt idx="59619">5800</cx:pt>
          <cx:pt idx="59620">6100</cx:pt>
          <cx:pt idx="59621">2700</cx:pt>
          <cx:pt idx="59622">3400</cx:pt>
          <cx:pt idx="59623">2500</cx:pt>
          <cx:pt idx="59624">4200</cx:pt>
          <cx:pt idx="59625">600</cx:pt>
          <cx:pt idx="59626">5700</cx:pt>
          <cx:pt idx="59627">2300</cx:pt>
          <cx:pt idx="59628">2200</cx:pt>
          <cx:pt idx="59629">2100</cx:pt>
          <cx:pt idx="59630">4900</cx:pt>
          <cx:pt idx="59631">4700</cx:pt>
          <cx:pt idx="59632">3000</cx:pt>
          <cx:pt idx="59633">700</cx:pt>
          <cx:pt idx="59634">2900</cx:pt>
          <cx:pt idx="59635">6300</cx:pt>
          <cx:pt idx="59636">2600</cx:pt>
          <cx:pt idx="59637">800</cx:pt>
          <cx:pt idx="59638">1400</cx:pt>
          <cx:pt idx="59639">3300</cx:pt>
          <cx:pt idx="59640">500</cx:pt>
          <cx:pt idx="59641">3700</cx:pt>
          <cx:pt idx="59642">4200</cx:pt>
          <cx:pt idx="59643">6400</cx:pt>
          <cx:pt idx="59644">4600</cx:pt>
          <cx:pt idx="59645">10500</cx:pt>
          <cx:pt idx="59646">3700</cx:pt>
          <cx:pt idx="59647">4700</cx:pt>
          <cx:pt idx="59648">2500</cx:pt>
          <cx:pt idx="59649">4300</cx:pt>
          <cx:pt idx="59650">5000</cx:pt>
          <cx:pt idx="59651">3300</cx:pt>
          <cx:pt idx="59652">10300</cx:pt>
          <cx:pt idx="59653">8700</cx:pt>
          <cx:pt idx="59654">4600</cx:pt>
          <cx:pt idx="59655">1100</cx:pt>
          <cx:pt idx="59656">600</cx:pt>
          <cx:pt idx="59657">2300</cx:pt>
          <cx:pt idx="59658">100</cx:pt>
          <cx:pt idx="59659">4400</cx:pt>
          <cx:pt idx="59660">6600</cx:pt>
          <cx:pt idx="59661">2500</cx:pt>
          <cx:pt idx="59662">2400</cx:pt>
          <cx:pt idx="59663">3500</cx:pt>
          <cx:pt idx="59664">1700</cx:pt>
          <cx:pt idx="59665">3300</cx:pt>
          <cx:pt idx="59666">3400</cx:pt>
          <cx:pt idx="59667">2600</cx:pt>
          <cx:pt idx="59668">4800</cx:pt>
          <cx:pt idx="59669">6300</cx:pt>
          <cx:pt idx="59670">1800</cx:pt>
          <cx:pt idx="59671">3500</cx:pt>
          <cx:pt idx="59672">2500</cx:pt>
          <cx:pt idx="59673">5900</cx:pt>
          <cx:pt idx="59674">600</cx:pt>
          <cx:pt idx="59675">7700</cx:pt>
          <cx:pt idx="59676">2100</cx:pt>
          <cx:pt idx="59677">3100</cx:pt>
          <cx:pt idx="59678">2400</cx:pt>
          <cx:pt idx="59679">4300</cx:pt>
          <cx:pt idx="59680">5500</cx:pt>
          <cx:pt idx="59681">3100</cx:pt>
          <cx:pt idx="59682">900</cx:pt>
          <cx:pt idx="59683">2700</cx:pt>
          <cx:pt idx="59684">4900</cx:pt>
          <cx:pt idx="59685">2400</cx:pt>
          <cx:pt idx="59686">1400</cx:pt>
          <cx:pt idx="59687">1500</cx:pt>
          <cx:pt idx="59688">3000</cx:pt>
          <cx:pt idx="59689">1400</cx:pt>
          <cx:pt idx="59690">4300</cx:pt>
          <cx:pt idx="59691">3000</cx:pt>
          <cx:pt idx="59692">1600</cx:pt>
          <cx:pt idx="59693">3300</cx:pt>
          <cx:pt idx="59694">11700</cx:pt>
          <cx:pt idx="59695">4200</cx:pt>
          <cx:pt idx="59696">4800</cx:pt>
          <cx:pt idx="59697">3500</cx:pt>
          <cx:pt idx="59698">3200</cx:pt>
          <cx:pt idx="59699">1300</cx:pt>
          <cx:pt idx="59700">2300</cx:pt>
          <cx:pt idx="59701">5400</cx:pt>
          <cx:pt idx="59702">9500</cx:pt>
          <cx:pt idx="59703">3800</cx:pt>
          <cx:pt idx="59704">4900</cx:pt>
          <cx:pt idx="59705">600</cx:pt>
          <cx:pt idx="59706">2200</cx:pt>
          <cx:pt idx="59707">0</cx:pt>
          <cx:pt idx="59708">4400</cx:pt>
          <cx:pt idx="59709">6400</cx:pt>
          <cx:pt idx="59710">3900</cx:pt>
          <cx:pt idx="59711">3300</cx:pt>
          <cx:pt idx="59712">3000</cx:pt>
          <cx:pt idx="59713">3900</cx:pt>
          <cx:pt idx="59714">3700</cx:pt>
          <cx:pt idx="59715">3600</cx:pt>
          <cx:pt idx="59716">3400</cx:pt>
          <cx:pt idx="59717">4400</cx:pt>
          <cx:pt idx="59718">9900</cx:pt>
          <cx:pt idx="59719">1900</cx:pt>
          <cx:pt idx="59720">3900</cx:pt>
          <cx:pt idx="59721">1100</cx:pt>
          <cx:pt idx="59722">3100</cx:pt>
          <cx:pt idx="59723">100</cx:pt>
          <cx:pt idx="59724">5700</cx:pt>
          <cx:pt idx="59725">1500</cx:pt>
          <cx:pt idx="59726">2900</cx:pt>
          <cx:pt idx="59727">1800</cx:pt>
          <cx:pt idx="59728">6800</cx:pt>
          <cx:pt idx="59729">4900</cx:pt>
          <cx:pt idx="59730">2900</cx:pt>
          <cx:pt idx="59731">1000</cx:pt>
          <cx:pt idx="59732">2400</cx:pt>
          <cx:pt idx="59733">6000</cx:pt>
          <cx:pt idx="59734">3000</cx:pt>
          <cx:pt idx="59735">1700</cx:pt>
          <cx:pt idx="59736">1900</cx:pt>
          <cx:pt idx="59737">3200</cx:pt>
          <cx:pt idx="59738">1800</cx:pt>
          <cx:pt idx="59739">3000</cx:pt>
          <cx:pt idx="59740">3700</cx:pt>
          <cx:pt idx="59741">4700</cx:pt>
          <cx:pt idx="59742">4200</cx:pt>
          <cx:pt idx="59743">8300</cx:pt>
          <cx:pt idx="59744">4500</cx:pt>
          <cx:pt idx="59745">5100</cx:pt>
          <cx:pt idx="59746">2200</cx:pt>
          <cx:pt idx="59747">2300</cx:pt>
          <cx:pt idx="59748">3800</cx:pt>
          <cx:pt idx="59749">3800</cx:pt>
          <cx:pt idx="59750">4500</cx:pt>
          <cx:pt idx="59751">9100</cx:pt>
          <cx:pt idx="59752">5800</cx:pt>
          <cx:pt idx="59753">6300</cx:pt>
          <cx:pt idx="59754">800</cx:pt>
          <cx:pt idx="59755">1900</cx:pt>
          <cx:pt idx="59756">100</cx:pt>
          <cx:pt idx="59757">3200</cx:pt>
          <cx:pt idx="59758">10700</cx:pt>
          <cx:pt idx="59759">3100</cx:pt>
          <cx:pt idx="59760">2500</cx:pt>
          <cx:pt idx="59761">4000</cx:pt>
          <cx:pt idx="59762">4800</cx:pt>
          <cx:pt idx="59763">3100</cx:pt>
          <cx:pt idx="59764">3700</cx:pt>
          <cx:pt idx="59765">5500</cx:pt>
          <cx:pt idx="59766">3200</cx:pt>
          <cx:pt idx="59767">7600</cx:pt>
          <cx:pt idx="59768">2200</cx:pt>
          <cx:pt idx="59769">3200</cx:pt>
          <cx:pt idx="59770">7100</cx:pt>
          <cx:pt idx="59771">2300</cx:pt>
          <cx:pt idx="59772">200</cx:pt>
          <cx:pt idx="59773">10100</cx:pt>
          <cx:pt idx="59774">1700</cx:pt>
          <cx:pt idx="59775">3500</cx:pt>
          <cx:pt idx="59776">2700</cx:pt>
          <cx:pt idx="59777">4400</cx:pt>
          <cx:pt idx="59778">5300</cx:pt>
          <cx:pt idx="59779">3400</cx:pt>
          <cx:pt idx="59780">900</cx:pt>
          <cx:pt idx="59781">2700</cx:pt>
          <cx:pt idx="59782">6700</cx:pt>
          <cx:pt idx="59783">3600</cx:pt>
          <cx:pt idx="59784">1300</cx:pt>
          <cx:pt idx="59785">1700</cx:pt>
          <cx:pt idx="59786">2300</cx:pt>
          <cx:pt idx="59787">1300</cx:pt>
          <cx:pt idx="59788">3500</cx:pt>
          <cx:pt idx="59789">3100</cx:pt>
          <cx:pt idx="59790">4200</cx:pt>
          <cx:pt idx="59791">3400</cx:pt>
          <cx:pt idx="59792">8800</cx:pt>
          <cx:pt idx="59793">5100</cx:pt>
          <cx:pt idx="59794">4100</cx:pt>
          <cx:pt idx="59795">2200</cx:pt>
          <cx:pt idx="59796">3600</cx:pt>
          <cx:pt idx="59797">2700</cx:pt>
          <cx:pt idx="59798">1700</cx:pt>
          <cx:pt idx="59799">4600</cx:pt>
          <cx:pt idx="59800">7500</cx:pt>
          <cx:pt idx="59801">5300</cx:pt>
          <cx:pt idx="59802">5100</cx:pt>
          <cx:pt idx="59803">1200</cx:pt>
          <cx:pt idx="59804">2000</cx:pt>
          <cx:pt idx="59805">0</cx:pt>
          <cx:pt idx="59806">3900</cx:pt>
        </cx:lvl>
      </cx:numDim>
    </cx:data>
  </cx:chartData>
  <cx:chart>
    <cx:title pos="t" align="ctr" overlay="0">
      <cx:tx>
        <cx:txData>
          <cx:v>Residential (5,437 users)</cx:v>
        </cx:txData>
      </cx:tx>
      <cx:txPr>
        <a:bodyPr spcFirstLastPara="1" vertOverflow="ellipsis" horzOverflow="overflow" wrap="square" lIns="0" tIns="0" rIns="0" bIns="0" anchor="ctr" anchorCtr="1"/>
        <a:lstStyle/>
        <a:p>
          <a:pPr algn="ctr" rtl="0">
            <a:defRPr/>
          </a:pPr>
          <a:r>
            <a:rPr lang="en-US" sz="1400" b="0" i="0" u="none" strike="noStrike" baseline="0">
              <a:solidFill>
                <a:sysClr val="windowText" lastClr="000000">
                  <a:lumMod val="65000"/>
                  <a:lumOff val="35000"/>
                </a:sysClr>
              </a:solidFill>
              <a:latin typeface="Aptos Narrow" panose="02110004020202020204"/>
            </a:rPr>
            <a:t>Residential (5,437 users)</a:t>
          </a:r>
        </a:p>
      </cx:txPr>
    </cx:title>
    <cx:plotArea>
      <cx:plotAreaRegion>
        <cx:series layoutId="clusteredColumn" uniqueId="{D0FED900-1E0B-4F5B-BA5A-9C2F915BC973}">
          <cx:dataId val="0"/>
          <cx:layoutPr>
            <cx:binning intervalClosed="r" underflow="1" overflow="12000">
              <cx:binSize val="1000"/>
            </cx:binning>
          </cx:layoutPr>
        </cx:series>
      </cx:plotAreaRegion>
      <cx:axis id="0">
        <cx:catScaling gapWidth="0"/>
        <cx:tickLabels/>
      </cx:axis>
      <cx:axis id="1">
        <cx:valScaling/>
        <cx:majorGridlines/>
        <cx:tickLabels/>
      </cx:axis>
    </cx:plotArea>
  </cx:chart>
</cx:chartSpace>
</file>

<file path=ppt/charts/chartEx4.xml><?xml version="1.0" encoding="utf-8"?>
<cx:chartSpace xmlns:a="http://schemas.openxmlformats.org/drawingml/2006/main" xmlns:r="http://schemas.openxmlformats.org/officeDocument/2006/relationships" xmlns:cx="http://schemas.microsoft.com/office/drawing/2014/chartex">
  <cx:chartData>
    <cx:data id="0">
      <cx:numDim type="val">
        <cx:f>'[Havelock Consumption.xlsx]Sheet3'!$N$2:$N$6102</cx:f>
        <cx:lvl ptCount="6101" formatCode="General">
          <cx:pt idx="0">8000</cx:pt>
          <cx:pt idx="1">2000</cx:pt>
          <cx:pt idx="2">0</cx:pt>
          <cx:pt idx="3">0</cx:pt>
          <cx:pt idx="4">0</cx:pt>
          <cx:pt idx="5">0</cx:pt>
          <cx:pt idx="6">0</cx:pt>
          <cx:pt idx="7">0</cx:pt>
          <cx:pt idx="8">0</cx:pt>
          <cx:pt idx="9">0</cx:pt>
          <cx:pt idx="10">0</cx:pt>
          <cx:pt idx="11">0</cx:pt>
          <cx:pt idx="12">0</cx:pt>
          <cx:pt idx="13">0</cx:pt>
          <cx:pt idx="14">0</cx:pt>
          <cx:pt idx="15">0</cx:pt>
          <cx:pt idx="16">0</cx:pt>
          <cx:pt idx="17">0</cx:pt>
          <cx:pt idx="18">0</cx:pt>
          <cx:pt idx="19">0</cx:pt>
          <cx:pt idx="20">0</cx:pt>
          <cx:pt idx="21">400</cx:pt>
          <cx:pt idx="22">0</cx:pt>
          <cx:pt idx="23">1100</cx:pt>
          <cx:pt idx="24">800</cx:pt>
          <cx:pt idx="25">1100</cx:pt>
          <cx:pt idx="26">900</cx:pt>
          <cx:pt idx="27">1600</cx:pt>
          <cx:pt idx="28">1900</cx:pt>
          <cx:pt idx="29">1600</cx:pt>
          <cx:pt idx="30">1000</cx:pt>
          <cx:pt idx="31">1400</cx:pt>
          <cx:pt idx="32">1000</cx:pt>
          <cx:pt idx="33">1600</cx:pt>
          <cx:pt idx="34">5500</cx:pt>
          <cx:pt idx="35">5500</cx:pt>
          <cx:pt idx="36">5500</cx:pt>
          <cx:pt idx="37">5500</cx:pt>
          <cx:pt idx="38">5500</cx:pt>
          <cx:pt idx="39">5500</cx:pt>
          <cx:pt idx="40">5500</cx:pt>
          <cx:pt idx="41">5500</cx:pt>
          <cx:pt idx="42">2500</cx:pt>
          <cx:pt idx="43">100</cx:pt>
          <cx:pt idx="44">100</cx:pt>
          <cx:pt idx="45">900</cx:pt>
          <cx:pt idx="46">6400</cx:pt>
          <cx:pt idx="47">5800</cx:pt>
          <cx:pt idx="48">2700</cx:pt>
          <cx:pt idx="49">1700</cx:pt>
          <cx:pt idx="50">2000</cx:pt>
          <cx:pt idx="51">1400</cx:pt>
          <cx:pt idx="52">2000</cx:pt>
          <cx:pt idx="53">300</cx:pt>
          <cx:pt idx="54">700</cx:pt>
          <cx:pt idx="55">1000</cx:pt>
          <cx:pt idx="56">900</cx:pt>
          <cx:pt idx="57">1100</cx:pt>
          <cx:pt idx="58">1000</cx:pt>
          <cx:pt idx="59">1100</cx:pt>
          <cx:pt idx="60">1100</cx:pt>
          <cx:pt idx="61">1700</cx:pt>
          <cx:pt idx="62">1700</cx:pt>
          <cx:pt idx="63">1000</cx:pt>
          <cx:pt idx="64">900</cx:pt>
          <cx:pt idx="65">800</cx:pt>
          <cx:pt idx="66">1000</cx:pt>
          <cx:pt idx="67">600</cx:pt>
          <cx:pt idx="68">500</cx:pt>
          <cx:pt idx="69">1200</cx:pt>
          <cx:pt idx="70">2500</cx:pt>
          <cx:pt idx="71">3600</cx:pt>
          <cx:pt idx="72">13100</cx:pt>
          <cx:pt idx="73">900</cx:pt>
          <cx:pt idx="74">400</cx:pt>
          <cx:pt idx="75">500</cx:pt>
          <cx:pt idx="76">300</cx:pt>
          <cx:pt idx="77">300</cx:pt>
          <cx:pt idx="78">6300</cx:pt>
          <cx:pt idx="79">7200</cx:pt>
          <cx:pt idx="80">7500</cx:pt>
          <cx:pt idx="81">8400</cx:pt>
          <cx:pt idx="82">7900</cx:pt>
          <cx:pt idx="83">10200</cx:pt>
          <cx:pt idx="84">10700</cx:pt>
          <cx:pt idx="85">4100</cx:pt>
          <cx:pt idx="86">7000</cx:pt>
          <cx:pt idx="87">6800</cx:pt>
          <cx:pt idx="88">8800</cx:pt>
          <cx:pt idx="89">1000</cx:pt>
          <cx:pt idx="90">6700</cx:pt>
          <cx:pt idx="91">800</cx:pt>
          <cx:pt idx="92">13100</cx:pt>
          <cx:pt idx="93">1000</cx:pt>
          <cx:pt idx="94">7700</cx:pt>
          <cx:pt idx="95">400</cx:pt>
          <cx:pt idx="96">200</cx:pt>
          <cx:pt idx="97">200</cx:pt>
          <cx:pt idx="98">300</cx:pt>
          <cx:pt idx="99">300</cx:pt>
          <cx:pt idx="100">300</cx:pt>
          <cx:pt idx="101">100</cx:pt>
          <cx:pt idx="102">700</cx:pt>
          <cx:pt idx="103">1500</cx:pt>
          <cx:pt idx="104">3100</cx:pt>
          <cx:pt idx="105">2500</cx:pt>
          <cx:pt idx="106">1100</cx:pt>
          <cx:pt idx="107">300</cx:pt>
          <cx:pt idx="108">300</cx:pt>
          <cx:pt idx="109">500</cx:pt>
          <cx:pt idx="110">2100</cx:pt>
          <cx:pt idx="111">3300</cx:pt>
          <cx:pt idx="112">4600</cx:pt>
          <cx:pt idx="113">4600</cx:pt>
          <cx:pt idx="114">3800</cx:pt>
          <cx:pt idx="115">4200</cx:pt>
          <cx:pt idx="116">3900</cx:pt>
          <cx:pt idx="117">5500</cx:pt>
          <cx:pt idx="118">4200</cx:pt>
          <cx:pt idx="119">3400</cx:pt>
          <cx:pt idx="120">2900</cx:pt>
          <cx:pt idx="121">3000</cx:pt>
          <cx:pt idx="122">1700</cx:pt>
          <cx:pt idx="123">1200</cx:pt>
          <cx:pt idx="124">2300</cx:pt>
          <cx:pt idx="125">2600</cx:pt>
          <cx:pt idx="126">6500</cx:pt>
          <cx:pt idx="127">15800</cx:pt>
          <cx:pt idx="128">4200</cx:pt>
          <cx:pt idx="129">3200</cx:pt>
          <cx:pt idx="130">3700</cx:pt>
          <cx:pt idx="131">10200</cx:pt>
          <cx:pt idx="132">2500</cx:pt>
          <cx:pt idx="133">200</cx:pt>
          <cx:pt idx="134">300</cx:pt>
          <cx:pt idx="135">300</cx:pt>
          <cx:pt idx="136">300</cx:pt>
          <cx:pt idx="137">300</cx:pt>
          <cx:pt idx="138">900</cx:pt>
          <cx:pt idx="139">300</cx:pt>
          <cx:pt idx="140">200</cx:pt>
          <cx:pt idx="141">200</cx:pt>
          <cx:pt idx="142">200</cx:pt>
          <cx:pt idx="143">200</cx:pt>
          <cx:pt idx="144">200</cx:pt>
          <cx:pt idx="145">700</cx:pt>
          <cx:pt idx="146">400</cx:pt>
          <cx:pt idx="147">300</cx:pt>
          <cx:pt idx="148">500</cx:pt>
          <cx:pt idx="149">500</cx:pt>
          <cx:pt idx="150">500</cx:pt>
          <cx:pt idx="151">200</cx:pt>
          <cx:pt idx="152">200</cx:pt>
          <cx:pt idx="153">600</cx:pt>
          <cx:pt idx="154">0</cx:pt>
          <cx:pt idx="155">3000</cx:pt>
          <cx:pt idx="156">2100</cx:pt>
          <cx:pt idx="157">2600</cx:pt>
          <cx:pt idx="158">2900</cx:pt>
          <cx:pt idx="159">3300</cx:pt>
          <cx:pt idx="160">3600</cx:pt>
          <cx:pt idx="161">4000</cx:pt>
          <cx:pt idx="162">1100</cx:pt>
          <cx:pt idx="163">2400</cx:pt>
          <cx:pt idx="164">1500</cx:pt>
          <cx:pt idx="165">2300</cx:pt>
          <cx:pt idx="166">1900</cx:pt>
          <cx:pt idx="167">1700</cx:pt>
          <cx:pt idx="168">2000</cx:pt>
          <cx:pt idx="169">1500</cx:pt>
          <cx:pt idx="170">1800</cx:pt>
          <cx:pt idx="171">1900</cx:pt>
          <cx:pt idx="172">2100</cx:pt>
          <cx:pt idx="173">1000</cx:pt>
          <cx:pt idx="174">1500</cx:pt>
          <cx:pt idx="175">1400</cx:pt>
          <cx:pt idx="176">1700</cx:pt>
          <cx:pt idx="177">500</cx:pt>
          <cx:pt idx="178">600</cx:pt>
          <cx:pt idx="179">600</cx:pt>
          <cx:pt idx="180">700</cx:pt>
          <cx:pt idx="181">700</cx:pt>
          <cx:pt idx="182">1500</cx:pt>
          <cx:pt idx="183">1100</cx:pt>
          <cx:pt idx="184">400</cx:pt>
          <cx:pt idx="185">700</cx:pt>
          <cx:pt idx="186">600</cx:pt>
          <cx:pt idx="187">700</cx:pt>
          <cx:pt idx="188">6000</cx:pt>
          <cx:pt idx="189">5300</cx:pt>
          <cx:pt idx="190">4500</cx:pt>
          <cx:pt idx="191">9600</cx:pt>
          <cx:pt idx="192">7700</cx:pt>
          <cx:pt idx="193">3900</cx:pt>
          <cx:pt idx="194">2400</cx:pt>
          <cx:pt idx="195">600</cx:pt>
          <cx:pt idx="196">3500</cx:pt>
          <cx:pt idx="197">1800</cx:pt>
          <cx:pt idx="198">1600</cx:pt>
          <cx:pt idx="199">1900</cx:pt>
          <cx:pt idx="200">1700</cx:pt>
          <cx:pt idx="201">2600</cx:pt>
          <cx:pt idx="202">1500</cx:pt>
          <cx:pt idx="203">2800</cx:pt>
          <cx:pt idx="204">2000</cx:pt>
          <cx:pt idx="205">1200</cx:pt>
          <cx:pt idx="206">1100</cx:pt>
          <cx:pt idx="207">1500</cx:pt>
          <cx:pt idx="208">0</cx:pt>
          <cx:pt idx="209">0</cx:pt>
          <cx:pt idx="210">1400</cx:pt>
          <cx:pt idx="211">5500</cx:pt>
          <cx:pt idx="212">4700</cx:pt>
          <cx:pt idx="213">1000</cx:pt>
          <cx:pt idx="214">3000</cx:pt>
          <cx:pt idx="215">6700</cx:pt>
          <cx:pt idx="216">6500</cx:pt>
          <cx:pt idx="217">1100</cx:pt>
          <cx:pt idx="218">4900</cx:pt>
          <cx:pt idx="219">21900</cx:pt>
          <cx:pt idx="220">200</cx:pt>
          <cx:pt idx="221">700</cx:pt>
          <cx:pt idx="222">2900</cx:pt>
          <cx:pt idx="223">1900</cx:pt>
          <cx:pt idx="224">700</cx:pt>
          <cx:pt idx="225">6000</cx:pt>
          <cx:pt idx="226">2800</cx:pt>
          <cx:pt idx="227">0</cx:pt>
          <cx:pt idx="228">0</cx:pt>
          <cx:pt idx="229">0</cx:pt>
          <cx:pt idx="230">0</cx:pt>
          <cx:pt idx="231">1000</cx:pt>
          <cx:pt idx="232">1100</cx:pt>
          <cx:pt idx="233">900</cx:pt>
          <cx:pt idx="234">500</cx:pt>
          <cx:pt idx="235">400</cx:pt>
          <cx:pt idx="236">9400</cx:pt>
          <cx:pt idx="237">900</cx:pt>
          <cx:pt idx="238">300</cx:pt>
          <cx:pt idx="239">300</cx:pt>
          <cx:pt idx="240">400</cx:pt>
          <cx:pt idx="241">300</cx:pt>
          <cx:pt idx="242">400</cx:pt>
          <cx:pt idx="243">300</cx:pt>
          <cx:pt idx="244">500</cx:pt>
          <cx:pt idx="245">300</cx:pt>
          <cx:pt idx="246">400</cx:pt>
          <cx:pt idx="247">0</cx:pt>
          <cx:pt idx="248">0</cx:pt>
          <cx:pt idx="249">0</cx:pt>
          <cx:pt idx="250">0</cx:pt>
          <cx:pt idx="251">0</cx:pt>
          <cx:pt idx="252">0</cx:pt>
          <cx:pt idx="253">0</cx:pt>
          <cx:pt idx="254">0</cx:pt>
          <cx:pt idx="255">0</cx:pt>
          <cx:pt idx="256">0</cx:pt>
          <cx:pt idx="257">0</cx:pt>
          <cx:pt idx="258">0</cx:pt>
          <cx:pt idx="259">0</cx:pt>
          <cx:pt idx="260">0</cx:pt>
          <cx:pt idx="261">0</cx:pt>
          <cx:pt idx="262">0</cx:pt>
          <cx:pt idx="263">0</cx:pt>
          <cx:pt idx="264">0</cx:pt>
          <cx:pt idx="265">0</cx:pt>
          <cx:pt idx="266">0</cx:pt>
          <cx:pt idx="267">0</cx:pt>
          <cx:pt idx="268">0</cx:pt>
          <cx:pt idx="269">0</cx:pt>
          <cx:pt idx="270">0</cx:pt>
          <cx:pt idx="271">0</cx:pt>
          <cx:pt idx="272">0</cx:pt>
          <cx:pt idx="273">0</cx:pt>
          <cx:pt idx="274">0</cx:pt>
          <cx:pt idx="275">0</cx:pt>
          <cx:pt idx="276">0</cx:pt>
          <cx:pt idx="277">19400</cx:pt>
          <cx:pt idx="278">17200</cx:pt>
          <cx:pt idx="279">0</cx:pt>
          <cx:pt idx="280">0</cx:pt>
          <cx:pt idx="281">0</cx:pt>
          <cx:pt idx="282">0</cx:pt>
          <cx:pt idx="283">0</cx:pt>
          <cx:pt idx="284">0</cx:pt>
          <cx:pt idx="285">0</cx:pt>
          <cx:pt idx="286">0</cx:pt>
          <cx:pt idx="287">0</cx:pt>
          <cx:pt idx="288">0</cx:pt>
          <cx:pt idx="289">0</cx:pt>
          <cx:pt idx="290">0</cx:pt>
          <cx:pt idx="291">0</cx:pt>
          <cx:pt idx="292">0</cx:pt>
          <cx:pt idx="293">0</cx:pt>
          <cx:pt idx="294">0</cx:pt>
          <cx:pt idx="295">0</cx:pt>
          <cx:pt idx="296">0</cx:pt>
          <cx:pt idx="297">0</cx:pt>
          <cx:pt idx="298">0</cx:pt>
          <cx:pt idx="299">0</cx:pt>
          <cx:pt idx="300">0</cx:pt>
          <cx:pt idx="301">0</cx:pt>
          <cx:pt idx="302">0</cx:pt>
          <cx:pt idx="303">0</cx:pt>
          <cx:pt idx="304">0</cx:pt>
          <cx:pt idx="305">0</cx:pt>
          <cx:pt idx="306">0</cx:pt>
          <cx:pt idx="307">0</cx:pt>
          <cx:pt idx="308">0</cx:pt>
          <cx:pt idx="309">0</cx:pt>
          <cx:pt idx="310">0</cx:pt>
          <cx:pt idx="311">0</cx:pt>
          <cx:pt idx="312">0</cx:pt>
          <cx:pt idx="313">0</cx:pt>
          <cx:pt idx="314">0</cx:pt>
          <cx:pt idx="315">0</cx:pt>
          <cx:pt idx="316">0</cx:pt>
          <cx:pt idx="317">0</cx:pt>
          <cx:pt idx="318">0</cx:pt>
          <cx:pt idx="319">0</cx:pt>
          <cx:pt idx="320">0</cx:pt>
          <cx:pt idx="321">0</cx:pt>
          <cx:pt idx="322">0</cx:pt>
          <cx:pt idx="323">0</cx:pt>
          <cx:pt idx="324">0</cx:pt>
          <cx:pt idx="325">0</cx:pt>
          <cx:pt idx="326">1300</cx:pt>
          <cx:pt idx="327">600</cx:pt>
          <cx:pt idx="328">600</cx:pt>
          <cx:pt idx="329">1200</cx:pt>
          <cx:pt idx="330">900</cx:pt>
          <cx:pt idx="331">1500</cx:pt>
          <cx:pt idx="332">9400</cx:pt>
          <cx:pt idx="333">900</cx:pt>
          <cx:pt idx="334">400</cx:pt>
          <cx:pt idx="335">2200</cx:pt>
          <cx:pt idx="336">400</cx:pt>
          <cx:pt idx="337">0</cx:pt>
          <cx:pt idx="338">0</cx:pt>
          <cx:pt idx="339">0</cx:pt>
          <cx:pt idx="340">0</cx:pt>
          <cx:pt idx="341">0</cx:pt>
          <cx:pt idx="342">200</cx:pt>
          <cx:pt idx="343">300</cx:pt>
          <cx:pt idx="344">0</cx:pt>
          <cx:pt idx="345">0</cx:pt>
          <cx:pt idx="346">0</cx:pt>
          <cx:pt idx="347">0</cx:pt>
          <cx:pt idx="348">200</cx:pt>
          <cx:pt idx="349">200</cx:pt>
          <cx:pt idx="350">100</cx:pt>
          <cx:pt idx="351">100</cx:pt>
          <cx:pt idx="352">200</cx:pt>
          <cx:pt idx="353">700</cx:pt>
          <cx:pt idx="354">700</cx:pt>
          <cx:pt idx="355">100</cx:pt>
          <cx:pt idx="356">0</cx:pt>
          <cx:pt idx="357">0</cx:pt>
          <cx:pt idx="358">100</cx:pt>
          <cx:pt idx="359">0</cx:pt>
          <cx:pt idx="360">0</cx:pt>
          <cx:pt idx="361">0</cx:pt>
          <cx:pt idx="362">0</cx:pt>
          <cx:pt idx="363">0</cx:pt>
          <cx:pt idx="364">0</cx:pt>
          <cx:pt idx="365">0</cx:pt>
          <cx:pt idx="366">0</cx:pt>
          <cx:pt idx="367">0</cx:pt>
          <cx:pt idx="368">0</cx:pt>
          <cx:pt idx="369">0</cx:pt>
          <cx:pt idx="370">0</cx:pt>
          <cx:pt idx="371">0</cx:pt>
          <cx:pt idx="372">0</cx:pt>
          <cx:pt idx="373">0</cx:pt>
          <cx:pt idx="374">0</cx:pt>
          <cx:pt idx="375">0</cx:pt>
          <cx:pt idx="376">0</cx:pt>
          <cx:pt idx="377">0</cx:pt>
          <cx:pt idx="378">0</cx:pt>
          <cx:pt idx="379">0</cx:pt>
          <cx:pt idx="380">0</cx:pt>
          <cx:pt idx="381">0</cx:pt>
          <cx:pt idx="382">0</cx:pt>
          <cx:pt idx="383">0</cx:pt>
          <cx:pt idx="384">0</cx:pt>
          <cx:pt idx="385">0</cx:pt>
          <cx:pt idx="386">0</cx:pt>
          <cx:pt idx="387">0</cx:pt>
          <cx:pt idx="388">0</cx:pt>
          <cx:pt idx="389">0</cx:pt>
          <cx:pt idx="390">0</cx:pt>
          <cx:pt idx="391">0</cx:pt>
          <cx:pt idx="392">0</cx:pt>
          <cx:pt idx="393">0</cx:pt>
          <cx:pt idx="394">0</cx:pt>
          <cx:pt idx="395">0</cx:pt>
          <cx:pt idx="396">0</cx:pt>
          <cx:pt idx="397">0</cx:pt>
          <cx:pt idx="398">0</cx:pt>
          <cx:pt idx="399">0</cx:pt>
          <cx:pt idx="400">0</cx:pt>
          <cx:pt idx="401">0</cx:pt>
          <cx:pt idx="402">0</cx:pt>
          <cx:pt idx="403">0</cx:pt>
          <cx:pt idx="404">0</cx:pt>
          <cx:pt idx="405">0</cx:pt>
          <cx:pt idx="406">0</cx:pt>
          <cx:pt idx="407">0</cx:pt>
          <cx:pt idx="408">0</cx:pt>
          <cx:pt idx="409">16300</cx:pt>
          <cx:pt idx="410">15600</cx:pt>
          <cx:pt idx="411">12300</cx:pt>
          <cx:pt idx="412">13500</cx:pt>
          <cx:pt idx="413">13200</cx:pt>
          <cx:pt idx="414">16200</cx:pt>
          <cx:pt idx="415">20500</cx:pt>
          <cx:pt idx="416">20100</cx:pt>
          <cx:pt idx="417">21200</cx:pt>
          <cx:pt idx="418">18800</cx:pt>
          <cx:pt idx="419">20000</cx:pt>
          <cx:pt idx="420">1600</cx:pt>
          <cx:pt idx="421">1900</cx:pt>
          <cx:pt idx="422">1700</cx:pt>
          <cx:pt idx="423">1200</cx:pt>
          <cx:pt idx="424">1300</cx:pt>
          <cx:pt idx="425">1000</cx:pt>
          <cx:pt idx="426">1100</cx:pt>
          <cx:pt idx="427">1000</cx:pt>
          <cx:pt idx="428">500</cx:pt>
          <cx:pt idx="429">600</cx:pt>
          <cx:pt idx="430">800</cx:pt>
          <cx:pt idx="431">12600</cx:pt>
          <cx:pt idx="432">15200</cx:pt>
          <cx:pt idx="433">13200</cx:pt>
          <cx:pt idx="434">17200</cx:pt>
          <cx:pt idx="435">15700</cx:pt>
          <cx:pt idx="436">15000</cx:pt>
          <cx:pt idx="437">20600</cx:pt>
          <cx:pt idx="438">11500</cx:pt>
          <cx:pt idx="439">2800</cx:pt>
          <cx:pt idx="440">11400</cx:pt>
          <cx:pt idx="441">6200</cx:pt>
          <cx:pt idx="442">2900</cx:pt>
          <cx:pt idx="443">1200</cx:pt>
          <cx:pt idx="444">1500</cx:pt>
          <cx:pt idx="445">1500</cx:pt>
          <cx:pt idx="446">1600</cx:pt>
          <cx:pt idx="447">900</cx:pt>
          <cx:pt idx="448">1900</cx:pt>
          <cx:pt idx="449">1000</cx:pt>
          <cx:pt idx="450">600</cx:pt>
          <cx:pt idx="451">1000</cx:pt>
          <cx:pt idx="452">300</cx:pt>
          <cx:pt idx="453">200</cx:pt>
          <cx:pt idx="454">0</cx:pt>
          <cx:pt idx="455">0</cx:pt>
          <cx:pt idx="456">0</cx:pt>
          <cx:pt idx="457">1700</cx:pt>
          <cx:pt idx="458">300</cx:pt>
          <cx:pt idx="459">4400</cx:pt>
          <cx:pt idx="460">1300</cx:pt>
          <cx:pt idx="461">800</cx:pt>
          <cx:pt idx="462">29900</cx:pt>
          <cx:pt idx="463">21100</cx:pt>
          <cx:pt idx="464">45300</cx:pt>
          <cx:pt idx="465">40900</cx:pt>
          <cx:pt idx="466">34400</cx:pt>
          <cx:pt idx="467">30700</cx:pt>
          <cx:pt idx="468">33700</cx:pt>
          <cx:pt idx="469">56500</cx:pt>
          <cx:pt idx="470">69400</cx:pt>
          <cx:pt idx="471">75000</cx:pt>
          <cx:pt idx="472">65100</cx:pt>
          <cx:pt idx="473">56100</cx:pt>
          <cx:pt idx="474">51000</cx:pt>
          <cx:pt idx="475">38200</cx:pt>
          <cx:pt idx="476">40500</cx:pt>
          <cx:pt idx="477">42800</cx:pt>
          <cx:pt idx="478">37700</cx:pt>
          <cx:pt idx="479">43800</cx:pt>
          <cx:pt idx="480">24700</cx:pt>
          <cx:pt idx="481">23700</cx:pt>
          <cx:pt idx="482">49900</cx:pt>
          <cx:pt idx="483">27400</cx:pt>
          <cx:pt idx="484">5700</cx:pt>
          <cx:pt idx="485">6600</cx:pt>
          <cx:pt idx="486">3600</cx:pt>
          <cx:pt idx="487">4800</cx:pt>
          <cx:pt idx="488">4900</cx:pt>
          <cx:pt idx="489">4700</cx:pt>
          <cx:pt idx="490">6000</cx:pt>
          <cx:pt idx="491">10700</cx:pt>
          <cx:pt idx="492">14800</cx:pt>
          <cx:pt idx="493">6200</cx:pt>
          <cx:pt idx="494">4900</cx:pt>
          <cx:pt idx="495">9900</cx:pt>
          <cx:pt idx="496">2600</cx:pt>
          <cx:pt idx="497">5400</cx:pt>
          <cx:pt idx="498">7600</cx:pt>
          <cx:pt idx="499">6500</cx:pt>
          <cx:pt idx="500">6200</cx:pt>
          <cx:pt idx="501">7400</cx:pt>
          <cx:pt idx="502">6700</cx:pt>
          <cx:pt idx="503">6200</cx:pt>
          <cx:pt idx="504">18300</cx:pt>
          <cx:pt idx="505">7000</cx:pt>
          <cx:pt idx="506">100</cx:pt>
          <cx:pt idx="507">19600</cx:pt>
          <cx:pt idx="508">200</cx:pt>
          <cx:pt idx="509">300</cx:pt>
          <cx:pt idx="510">300</cx:pt>
          <cx:pt idx="511">200</cx:pt>
          <cx:pt idx="512">300</cx:pt>
          <cx:pt idx="513">200</cx:pt>
          <cx:pt idx="514">300</cx:pt>
          <cx:pt idx="515">200</cx:pt>
          <cx:pt idx="516">200</cx:pt>
          <cx:pt idx="517">2700</cx:pt>
          <cx:pt idx="518">2900</cx:pt>
          <cx:pt idx="519">2200</cx:pt>
          <cx:pt idx="520">3100</cx:pt>
          <cx:pt idx="521">2700</cx:pt>
          <cx:pt idx="522">2400</cx:pt>
          <cx:pt idx="523">2700</cx:pt>
          <cx:pt idx="524">2600</cx:pt>
          <cx:pt idx="525">2700</cx:pt>
          <cx:pt idx="526">2400</cx:pt>
          <cx:pt idx="527">2200</cx:pt>
          <cx:pt idx="528">1200</cx:pt>
          <cx:pt idx="529">1800</cx:pt>
          <cx:pt idx="530">1300</cx:pt>
          <cx:pt idx="531">1500</cx:pt>
          <cx:pt idx="532">1200</cx:pt>
          <cx:pt idx="533">3400</cx:pt>
          <cx:pt idx="534">2100</cx:pt>
          <cx:pt idx="535">4100</cx:pt>
          <cx:pt idx="536">3600</cx:pt>
          <cx:pt idx="537">2600</cx:pt>
          <cx:pt idx="538">2500</cx:pt>
          <cx:pt idx="539">16900</cx:pt>
          <cx:pt idx="540">19200</cx:pt>
          <cx:pt idx="541">19300</cx:pt>
          <cx:pt idx="542">24500</cx:pt>
          <cx:pt idx="543">29600</cx:pt>
          <cx:pt idx="544">28200</cx:pt>
          <cx:pt idx="545">32500</cx:pt>
          <cx:pt idx="546">24500</cx:pt>
          <cx:pt idx="547">25900</cx:pt>
          <cx:pt idx="548">28600</cx:pt>
          <cx:pt idx="549">28600</cx:pt>
          <cx:pt idx="550">39600</cx:pt>
          <cx:pt idx="551">46800</cx:pt>
          <cx:pt idx="552">37700</cx:pt>
          <cx:pt idx="553">45600</cx:pt>
          <cx:pt idx="554">41100</cx:pt>
          <cx:pt idx="555">40900</cx:pt>
          <cx:pt idx="556">47300</cx:pt>
          <cx:pt idx="557">37200</cx:pt>
          <cx:pt idx="558">40600</cx:pt>
          <cx:pt idx="559">41700</cx:pt>
          <cx:pt idx="560">46100</cx:pt>
          <cx:pt idx="561">5500</cx:pt>
          <cx:pt idx="562">3800</cx:pt>
          <cx:pt idx="563">1500</cx:pt>
          <cx:pt idx="564">200</cx:pt>
          <cx:pt idx="565">1600</cx:pt>
          <cx:pt idx="566">5900</cx:pt>
          <cx:pt idx="567">4700</cx:pt>
          <cx:pt idx="568">1600</cx:pt>
          <cx:pt idx="569">300</cx:pt>
          <cx:pt idx="570">500</cx:pt>
          <cx:pt idx="571">3700</cx:pt>
          <cx:pt idx="572">8400</cx:pt>
          <cx:pt idx="573">9800</cx:pt>
          <cx:pt idx="574">6300</cx:pt>
          <cx:pt idx="575">12600</cx:pt>
          <cx:pt idx="576">10500</cx:pt>
          <cx:pt idx="577">9500</cx:pt>
          <cx:pt idx="578">11400</cx:pt>
          <cx:pt idx="579">8400</cx:pt>
          <cx:pt idx="580">1000</cx:pt>
          <cx:pt idx="581">18100</cx:pt>
          <cx:pt idx="582">8500</cx:pt>
          <cx:pt idx="583">12600</cx:pt>
          <cx:pt idx="584">15100</cx:pt>
          <cx:pt idx="585">14600</cx:pt>
          <cx:pt idx="586">17000</cx:pt>
          <cx:pt idx="587">16900</cx:pt>
          <cx:pt idx="588">17200</cx:pt>
          <cx:pt idx="589">20200</cx:pt>
          <cx:pt idx="590">16200</cx:pt>
          <cx:pt idx="591">16600</cx:pt>
          <cx:pt idx="592">18800</cx:pt>
          <cx:pt idx="593">17900</cx:pt>
          <cx:pt idx="594">3900</cx:pt>
          <cx:pt idx="595">4500</cx:pt>
          <cx:pt idx="596">5000</cx:pt>
          <cx:pt idx="597">5300</cx:pt>
          <cx:pt idx="598">4900</cx:pt>
          <cx:pt idx="599">3900</cx:pt>
          <cx:pt idx="600">3700</cx:pt>
          <cx:pt idx="601">3900</cx:pt>
          <cx:pt idx="602">3200</cx:pt>
          <cx:pt idx="603">4200</cx:pt>
          <cx:pt idx="604">3900</cx:pt>
          <cx:pt idx="605">2200</cx:pt>
          <cx:pt idx="606">34200</cx:pt>
          <cx:pt idx="607">4800</cx:pt>
          <cx:pt idx="608">2400</cx:pt>
          <cx:pt idx="609">3500</cx:pt>
          <cx:pt idx="610">2700</cx:pt>
          <cx:pt idx="611">2200</cx:pt>
          <cx:pt idx="612">2000</cx:pt>
          <cx:pt idx="613">1800</cx:pt>
          <cx:pt idx="614">2400</cx:pt>
          <cx:pt idx="615">7300</cx:pt>
          <cx:pt idx="616">100</cx:pt>
          <cx:pt idx="617">0</cx:pt>
          <cx:pt idx="618">0</cx:pt>
          <cx:pt idx="619">0</cx:pt>
          <cx:pt idx="620">0</cx:pt>
          <cx:pt idx="621">0</cx:pt>
          <cx:pt idx="622">0</cx:pt>
          <cx:pt idx="623">0</cx:pt>
          <cx:pt idx="624">0</cx:pt>
          <cx:pt idx="625">0</cx:pt>
          <cx:pt idx="626">0</cx:pt>
          <cx:pt idx="627">17400</cx:pt>
          <cx:pt idx="628">1500</cx:pt>
          <cx:pt idx="629">3000</cx:pt>
          <cx:pt idx="630">900</cx:pt>
          <cx:pt idx="631">200</cx:pt>
          <cx:pt idx="632">68200</cx:pt>
          <cx:pt idx="633">51600</cx:pt>
          <cx:pt idx="634">4400</cx:pt>
          <cx:pt idx="635">20900</cx:pt>
          <cx:pt idx="636">200</cx:pt>
          <cx:pt idx="637">2400</cx:pt>
          <cx:pt idx="638">2400</cx:pt>
          <cx:pt idx="639">28900</cx:pt>
          <cx:pt idx="640">45800</cx:pt>
          <cx:pt idx="641">3000</cx:pt>
          <cx:pt idx="642">7300</cx:pt>
          <cx:pt idx="643">17800</cx:pt>
          <cx:pt idx="644">3500</cx:pt>
          <cx:pt idx="645">2300</cx:pt>
          <cx:pt idx="646">0</cx:pt>
          <cx:pt idx="647">1900</cx:pt>
          <cx:pt idx="648">2200</cx:pt>
          <cx:pt idx="649">1100</cx:pt>
          <cx:pt idx="650">1700</cx:pt>
          <cx:pt idx="651">1800</cx:pt>
          <cx:pt idx="652">1800</cx:pt>
          <cx:pt idx="653">2100</cx:pt>
          <cx:pt idx="654">1200</cx:pt>
          <cx:pt idx="655">900</cx:pt>
          <cx:pt idx="656">1300</cx:pt>
          <cx:pt idx="657">1000</cx:pt>
          <cx:pt idx="658">3600</cx:pt>
          <cx:pt idx="659">3600</cx:pt>
          <cx:pt idx="660">3400</cx:pt>
          <cx:pt idx="661">4800</cx:pt>
          <cx:pt idx="662">5900</cx:pt>
          <cx:pt idx="663">6800</cx:pt>
          <cx:pt idx="664">7100</cx:pt>
          <cx:pt idx="665">5800</cx:pt>
          <cx:pt idx="666">4900</cx:pt>
          <cx:pt idx="667">5800</cx:pt>
          <cx:pt idx="668">5600</cx:pt>
          <cx:pt idx="669">17200</cx:pt>
          <cx:pt idx="670">24300</cx:pt>
          <cx:pt idx="671">14200</cx:pt>
          <cx:pt idx="672">19400</cx:pt>
          <cx:pt idx="673">23600</cx:pt>
          <cx:pt idx="674">21300</cx:pt>
          <cx:pt idx="675">58400</cx:pt>
          <cx:pt idx="676">18700</cx:pt>
          <cx:pt idx="677">16400</cx:pt>
          <cx:pt idx="678">14900</cx:pt>
          <cx:pt idx="679">12000</cx:pt>
          <cx:pt idx="680">24100</cx:pt>
          <cx:pt idx="681">39300</cx:pt>
          <cx:pt idx="682">9300</cx:pt>
          <cx:pt idx="683">18100</cx:pt>
          <cx:pt idx="684">22100</cx:pt>
          <cx:pt idx="685">57100</cx:pt>
          <cx:pt idx="686">40100</cx:pt>
          <cx:pt idx="687">23800</cx:pt>
          <cx:pt idx="688">43500</cx:pt>
          <cx:pt idx="689">18600</cx:pt>
          <cx:pt idx="690">16500</cx:pt>
          <cx:pt idx="691">2300</cx:pt>
          <cx:pt idx="692">2500</cx:pt>
          <cx:pt idx="693">4300</cx:pt>
          <cx:pt idx="694">6300</cx:pt>
          <cx:pt idx="695">900</cx:pt>
          <cx:pt idx="696">1700</cx:pt>
          <cx:pt idx="697">2000</cx:pt>
          <cx:pt idx="698">1700</cx:pt>
          <cx:pt idx="699">500</cx:pt>
          <cx:pt idx="700">1200</cx:pt>
          <cx:pt idx="701">1200</cx:pt>
          <cx:pt idx="702">9800</cx:pt>
          <cx:pt idx="703">7900</cx:pt>
          <cx:pt idx="704">2400</cx:pt>
          <cx:pt idx="705">2000</cx:pt>
          <cx:pt idx="706">1900</cx:pt>
          <cx:pt idx="707">1500</cx:pt>
          <cx:pt idx="708">2300</cx:pt>
          <cx:pt idx="709">1000</cx:pt>
          <cx:pt idx="710">1200</cx:pt>
          <cx:pt idx="711">0</cx:pt>
          <cx:pt idx="712">2300</cx:pt>
          <cx:pt idx="713">2500</cx:pt>
          <cx:pt idx="714">2300</cx:pt>
          <cx:pt idx="715">2600</cx:pt>
          <cx:pt idx="716">2900</cx:pt>
          <cx:pt idx="717">2200</cx:pt>
          <cx:pt idx="718">2500</cx:pt>
          <cx:pt idx="719">2000</cx:pt>
          <cx:pt idx="720">2300</cx:pt>
          <cx:pt idx="721">2800</cx:pt>
          <cx:pt idx="722">2000</cx:pt>
          <cx:pt idx="723">54100</cx:pt>
          <cx:pt idx="724">60900</cx:pt>
          <cx:pt idx="725">48300</cx:pt>
          <cx:pt idx="726">37800</cx:pt>
          <cx:pt idx="727">44500</cx:pt>
          <cx:pt idx="728">52900</cx:pt>
          <cx:pt idx="729">47200</cx:pt>
          <cx:pt idx="730">33000</cx:pt>
          <cx:pt idx="731">3500</cx:pt>
          <cx:pt idx="732">77300</cx:pt>
          <cx:pt idx="733">32700</cx:pt>
          <cx:pt idx="734">1100</cx:pt>
          <cx:pt idx="735">800</cx:pt>
          <cx:pt idx="736">600</cx:pt>
          <cx:pt idx="737">1000</cx:pt>
          <cx:pt idx="738">1200</cx:pt>
          <cx:pt idx="739">900</cx:pt>
          <cx:pt idx="740">800</cx:pt>
          <cx:pt idx="741">700</cx:pt>
          <cx:pt idx="742">900</cx:pt>
          <cx:pt idx="743">800</cx:pt>
          <cx:pt idx="744">800</cx:pt>
          <cx:pt idx="745">0</cx:pt>
          <cx:pt idx="746">0</cx:pt>
          <cx:pt idx="747">0</cx:pt>
          <cx:pt idx="748">0</cx:pt>
          <cx:pt idx="749">0</cx:pt>
          <cx:pt idx="750">0</cx:pt>
          <cx:pt idx="751">0</cx:pt>
          <cx:pt idx="752">0</cx:pt>
          <cx:pt idx="753">0</cx:pt>
          <cx:pt idx="754">0</cx:pt>
          <cx:pt idx="755">0</cx:pt>
          <cx:pt idx="756">2800</cx:pt>
          <cx:pt idx="757">3400</cx:pt>
          <cx:pt idx="758">2300</cx:pt>
          <cx:pt idx="759">5000</cx:pt>
          <cx:pt idx="760">700</cx:pt>
          <cx:pt idx="761">2700</cx:pt>
          <cx:pt idx="762">2700</cx:pt>
          <cx:pt idx="763">2000</cx:pt>
          <cx:pt idx="764">4400</cx:pt>
          <cx:pt idx="765">2300</cx:pt>
          <cx:pt idx="766">3000</cx:pt>
          <cx:pt idx="767">4500</cx:pt>
          <cx:pt idx="768">3900</cx:pt>
          <cx:pt idx="769">4500</cx:pt>
          <cx:pt idx="770">3600</cx:pt>
          <cx:pt idx="771">7900</cx:pt>
          <cx:pt idx="772">8400</cx:pt>
          <cx:pt idx="773">4300</cx:pt>
          <cx:pt idx="774">2800</cx:pt>
          <cx:pt idx="775">3900</cx:pt>
          <cx:pt idx="776">8800</cx:pt>
          <cx:pt idx="777">3500</cx:pt>
          <cx:pt idx="778">40600</cx:pt>
          <cx:pt idx="779">58200</cx:pt>
          <cx:pt idx="780">71500</cx:pt>
          <cx:pt idx="781">65800</cx:pt>
          <cx:pt idx="782">50400</cx:pt>
          <cx:pt idx="783">40500</cx:pt>
          <cx:pt idx="784">66800</cx:pt>
          <cx:pt idx="785">60100</cx:pt>
          <cx:pt idx="786">75800</cx:pt>
          <cx:pt idx="787">78100</cx:pt>
          <cx:pt idx="788">74300</cx:pt>
          <cx:pt idx="789">16400</cx:pt>
          <cx:pt idx="790">15800</cx:pt>
          <cx:pt idx="791">19000</cx:pt>
          <cx:pt idx="792">13300</cx:pt>
          <cx:pt idx="793">15000</cx:pt>
          <cx:pt idx="794">14000</cx:pt>
          <cx:pt idx="795">14900</cx:pt>
          <cx:pt idx="796">11300</cx:pt>
          <cx:pt idx="797">14000</cx:pt>
          <cx:pt idx="798">13500</cx:pt>
          <cx:pt idx="799">12800</cx:pt>
          <cx:pt idx="800">0</cx:pt>
          <cx:pt idx="801">0</cx:pt>
          <cx:pt idx="802">0</cx:pt>
          <cx:pt idx="803">0</cx:pt>
          <cx:pt idx="804">0</cx:pt>
          <cx:pt idx="805">0</cx:pt>
          <cx:pt idx="806">0</cx:pt>
          <cx:pt idx="807">0</cx:pt>
          <cx:pt idx="808">0</cx:pt>
          <cx:pt idx="809">0</cx:pt>
          <cx:pt idx="810">0</cx:pt>
          <cx:pt idx="811">21500</cx:pt>
          <cx:pt idx="812">16800</cx:pt>
          <cx:pt idx="813">14700</cx:pt>
          <cx:pt idx="814">14200</cx:pt>
          <cx:pt idx="815">29000</cx:pt>
          <cx:pt idx="816">10200</cx:pt>
          <cx:pt idx="817">22500</cx:pt>
          <cx:pt idx="818">11400</cx:pt>
          <cx:pt idx="819">11400</cx:pt>
          <cx:pt idx="820">13700</cx:pt>
          <cx:pt idx="821">12900</cx:pt>
          <cx:pt idx="822">0</cx:pt>
          <cx:pt idx="823">400</cx:pt>
          <cx:pt idx="824">0</cx:pt>
          <cx:pt idx="825">0</cx:pt>
          <cx:pt idx="826">0</cx:pt>
          <cx:pt idx="827">0</cx:pt>
          <cx:pt idx="828">0</cx:pt>
          <cx:pt idx="829">0</cx:pt>
          <cx:pt idx="830">0</cx:pt>
          <cx:pt idx="831">4700</cx:pt>
          <cx:pt idx="832">100</cx:pt>
          <cx:pt idx="833">1600</cx:pt>
          <cx:pt idx="834">2500</cx:pt>
          <cx:pt idx="835">1800</cx:pt>
          <cx:pt idx="836">1900</cx:pt>
          <cx:pt idx="837">2000</cx:pt>
          <cx:pt idx="838">1800</cx:pt>
          <cx:pt idx="839">2200</cx:pt>
          <cx:pt idx="840">1400</cx:pt>
          <cx:pt idx="841">1800</cx:pt>
          <cx:pt idx="842">1800</cx:pt>
          <cx:pt idx="843">1400</cx:pt>
          <cx:pt idx="844">6700</cx:pt>
          <cx:pt idx="845">4200</cx:pt>
          <cx:pt idx="846">3100</cx:pt>
          <cx:pt idx="847">4300</cx:pt>
          <cx:pt idx="848">3500</cx:pt>
          <cx:pt idx="849">3900</cx:pt>
          <cx:pt idx="850">4200</cx:pt>
          <cx:pt idx="851">600</cx:pt>
          <cx:pt idx="852">7200</cx:pt>
          <cx:pt idx="853">4300</cx:pt>
          <cx:pt idx="854">3800</cx:pt>
          <cx:pt idx="855">19000</cx:pt>
          <cx:pt idx="856">19400</cx:pt>
          <cx:pt idx="857">15500</cx:pt>
          <cx:pt idx="858">22200</cx:pt>
          <cx:pt idx="859">27400</cx:pt>
          <cx:pt idx="860">25100</cx:pt>
          <cx:pt idx="861">26200</cx:pt>
          <cx:pt idx="862">28400</cx:pt>
          <cx:pt idx="863">24800</cx:pt>
          <cx:pt idx="864">24100</cx:pt>
          <cx:pt idx="865">28800</cx:pt>
          <cx:pt idx="866">76400</cx:pt>
          <cx:pt idx="867">71400</cx:pt>
          <cx:pt idx="868">30400</cx:pt>
          <cx:pt idx="869">28200</cx:pt>
          <cx:pt idx="870">13500</cx:pt>
          <cx:pt idx="871">15000</cx:pt>
          <cx:pt idx="872">10700</cx:pt>
          <cx:pt idx="873">22700</cx:pt>
          <cx:pt idx="874">1700</cx:pt>
          <cx:pt idx="875">28300</cx:pt>
          <cx:pt idx="876">16200</cx:pt>
          <cx:pt idx="877">249800</cx:pt>
          <cx:pt idx="878">208900</cx:pt>
          <cx:pt idx="879">161000</cx:pt>
          <cx:pt idx="880">213100</cx:pt>
          <cx:pt idx="881">238400</cx:pt>
          <cx:pt idx="882">198700</cx:pt>
          <cx:pt idx="883">194100</cx:pt>
          <cx:pt idx="884">147100</cx:pt>
          <cx:pt idx="885">204800</cx:pt>
          <cx:pt idx="886">179800</cx:pt>
          <cx:pt idx="887">211700</cx:pt>
          <cx:pt idx="888">95800</cx:pt>
          <cx:pt idx="889">164500</cx:pt>
          <cx:pt idx="890">106500</cx:pt>
          <cx:pt idx="891">140500</cx:pt>
          <cx:pt idx="892">164500</cx:pt>
          <cx:pt idx="893">164600</cx:pt>
          <cx:pt idx="894">156500</cx:pt>
          <cx:pt idx="895">141500</cx:pt>
          <cx:pt idx="896">118600</cx:pt>
          <cx:pt idx="897">111900</cx:pt>
          <cx:pt idx="898">120500</cx:pt>
          <cx:pt idx="899">900</cx:pt>
          <cx:pt idx="900">300</cx:pt>
          <cx:pt idx="901">600</cx:pt>
          <cx:pt idx="902">500</cx:pt>
          <cx:pt idx="903">500</cx:pt>
          <cx:pt idx="904">600</cx:pt>
          <cx:pt idx="905">300</cx:pt>
          <cx:pt idx="906">400</cx:pt>
          <cx:pt idx="907">1100</cx:pt>
          <cx:pt idx="908">0</cx:pt>
          <cx:pt idx="909">200</cx:pt>
          <cx:pt idx="910">100</cx:pt>
          <cx:pt idx="911">100</cx:pt>
          <cx:pt idx="912">100</cx:pt>
          <cx:pt idx="913">100</cx:pt>
          <cx:pt idx="914">100</cx:pt>
          <cx:pt idx="915">100</cx:pt>
          <cx:pt idx="916">100</cx:pt>
          <cx:pt idx="917">900</cx:pt>
          <cx:pt idx="918">7600</cx:pt>
          <cx:pt idx="919">100</cx:pt>
          <cx:pt idx="920">100</cx:pt>
          <cx:pt idx="921">2700</cx:pt>
          <cx:pt idx="922">3600</cx:pt>
          <cx:pt idx="923">2100</cx:pt>
          <cx:pt idx="924">2700</cx:pt>
          <cx:pt idx="925">5000</cx:pt>
          <cx:pt idx="926">2300</cx:pt>
          <cx:pt idx="927">2400</cx:pt>
          <cx:pt idx="928">1900</cx:pt>
          <cx:pt idx="929">1400</cx:pt>
          <cx:pt idx="930">2800</cx:pt>
          <cx:pt idx="931">2000</cx:pt>
          <cx:pt idx="932">300</cx:pt>
          <cx:pt idx="933">300</cx:pt>
          <cx:pt idx="934">300</cx:pt>
          <cx:pt idx="935">300</cx:pt>
          <cx:pt idx="936">300</cx:pt>
          <cx:pt idx="937">500</cx:pt>
          <cx:pt idx="938">400</cx:pt>
          <cx:pt idx="939">300</cx:pt>
          <cx:pt idx="940">400</cx:pt>
          <cx:pt idx="941">200</cx:pt>
          <cx:pt idx="942">400</cx:pt>
          <cx:pt idx="943">57000</cx:pt>
          <cx:pt idx="944">57900</cx:pt>
          <cx:pt idx="945">26700</cx:pt>
          <cx:pt idx="946">13000</cx:pt>
          <cx:pt idx="947">10600</cx:pt>
          <cx:pt idx="948">13400</cx:pt>
          <cx:pt idx="949">26100</cx:pt>
          <cx:pt idx="950">49400</cx:pt>
          <cx:pt idx="951">22200</cx:pt>
          <cx:pt idx="952">13600</cx:pt>
          <cx:pt idx="953">34600</cx:pt>
          <cx:pt idx="954">5100</cx:pt>
          <cx:pt idx="955">4000</cx:pt>
          <cx:pt idx="956">3800</cx:pt>
          <cx:pt idx="957">4600</cx:pt>
          <cx:pt idx="958">3800</cx:pt>
          <cx:pt idx="959">4900</cx:pt>
          <cx:pt idx="960">4800</cx:pt>
          <cx:pt idx="961">4300</cx:pt>
          <cx:pt idx="962">2900</cx:pt>
          <cx:pt idx="963">6300</cx:pt>
          <cx:pt idx="964">4600</cx:pt>
          <cx:pt idx="965">300</cx:pt>
          <cx:pt idx="966">100</cx:pt>
          <cx:pt idx="967">200</cx:pt>
          <cx:pt idx="968">200</cx:pt>
          <cx:pt idx="969">300</cx:pt>
          <cx:pt idx="970">200</cx:pt>
          <cx:pt idx="971">300</cx:pt>
          <cx:pt idx="972">300</cx:pt>
          <cx:pt idx="973">500</cx:pt>
          <cx:pt idx="974">0</cx:pt>
          <cx:pt idx="975">300</cx:pt>
          <cx:pt idx="976">0</cx:pt>
          <cx:pt idx="977">0</cx:pt>
          <cx:pt idx="978">0</cx:pt>
          <cx:pt idx="979">0</cx:pt>
          <cx:pt idx="980">0</cx:pt>
          <cx:pt idx="981">0</cx:pt>
          <cx:pt idx="982">100</cx:pt>
          <cx:pt idx="983">0</cx:pt>
          <cx:pt idx="984">0</cx:pt>
          <cx:pt idx="985">0</cx:pt>
          <cx:pt idx="986">0</cx:pt>
          <cx:pt idx="987">800</cx:pt>
          <cx:pt idx="988">1000</cx:pt>
          <cx:pt idx="989">1200</cx:pt>
          <cx:pt idx="990">1100</cx:pt>
          <cx:pt idx="991">700</cx:pt>
          <cx:pt idx="992">2900</cx:pt>
          <cx:pt idx="993">800</cx:pt>
          <cx:pt idx="994">1100</cx:pt>
          <cx:pt idx="995">1200</cx:pt>
          <cx:pt idx="996">700</cx:pt>
          <cx:pt idx="997">1200</cx:pt>
          <cx:pt idx="998">1200</cx:pt>
          <cx:pt idx="999">1100</cx:pt>
          <cx:pt idx="1000">2100</cx:pt>
          <cx:pt idx="1001">8900</cx:pt>
          <cx:pt idx="1002">14800</cx:pt>
          <cx:pt idx="1003">4400</cx:pt>
          <cx:pt idx="1004">1400</cx:pt>
          <cx:pt idx="1005">3600</cx:pt>
          <cx:pt idx="1006">1100</cx:pt>
          <cx:pt idx="1007">1600</cx:pt>
          <cx:pt idx="1008">2400</cx:pt>
          <cx:pt idx="1009">400</cx:pt>
          <cx:pt idx="1010">87200</cx:pt>
          <cx:pt idx="1011">51300</cx:pt>
          <cx:pt idx="1012">38000</cx:pt>
          <cx:pt idx="1013">700</cx:pt>
          <cx:pt idx="1014">0</cx:pt>
          <cx:pt idx="1015">200</cx:pt>
          <cx:pt idx="1016">0</cx:pt>
          <cx:pt idx="1017">0</cx:pt>
          <cx:pt idx="1018">0</cx:pt>
          <cx:pt idx="1019">0</cx:pt>
          <cx:pt idx="1020">900</cx:pt>
          <cx:pt idx="1021">1000</cx:pt>
          <cx:pt idx="1022">800</cx:pt>
          <cx:pt idx="1023">1000</cx:pt>
          <cx:pt idx="1024">900</cx:pt>
          <cx:pt idx="1025">800</cx:pt>
          <cx:pt idx="1026">1000</cx:pt>
          <cx:pt idx="1027">1000</cx:pt>
          <cx:pt idx="1028">500</cx:pt>
          <cx:pt idx="1029">900</cx:pt>
          <cx:pt idx="1030">1100</cx:pt>
          <cx:pt idx="1031">0</cx:pt>
          <cx:pt idx="1032">0</cx:pt>
          <cx:pt idx="1033">0</cx:pt>
          <cx:pt idx="1034">0</cx:pt>
          <cx:pt idx="1035">0</cx:pt>
          <cx:pt idx="1036">0</cx:pt>
          <cx:pt idx="1037">0</cx:pt>
          <cx:pt idx="1038">0</cx:pt>
          <cx:pt idx="1039">0</cx:pt>
          <cx:pt idx="1040">0</cx:pt>
          <cx:pt idx="1041">0</cx:pt>
          <cx:pt idx="1042">10900</cx:pt>
          <cx:pt idx="1043">12200</cx:pt>
          <cx:pt idx="1044">11100</cx:pt>
          <cx:pt idx="1045">12300</cx:pt>
          <cx:pt idx="1046">12000</cx:pt>
          <cx:pt idx="1047">9800</cx:pt>
          <cx:pt idx="1048">11100</cx:pt>
          <cx:pt idx="1049">14800</cx:pt>
          <cx:pt idx="1050">11800</cx:pt>
          <cx:pt idx="1051">8600</cx:pt>
          <cx:pt idx="1052">10800</cx:pt>
          <cx:pt idx="1053">800</cx:pt>
          <cx:pt idx="1054">1000</cx:pt>
          <cx:pt idx="1055">700</cx:pt>
          <cx:pt idx="1056">1100</cx:pt>
          <cx:pt idx="1057">1100</cx:pt>
          <cx:pt idx="1058">1000</cx:pt>
          <cx:pt idx="1059">1500</cx:pt>
          <cx:pt idx="1060">1800</cx:pt>
          <cx:pt idx="1061">3600</cx:pt>
          <cx:pt idx="1062">1700</cx:pt>
          <cx:pt idx="1063">2300</cx:pt>
          <cx:pt idx="1064">3100</cx:pt>
          <cx:pt idx="1065">3100</cx:pt>
          <cx:pt idx="1066">3000</cx:pt>
          <cx:pt idx="1067">3000</cx:pt>
          <cx:pt idx="1068">1500</cx:pt>
          <cx:pt idx="1069">2100</cx:pt>
          <cx:pt idx="1070">2600</cx:pt>
          <cx:pt idx="1071">1900</cx:pt>
          <cx:pt idx="1072">2400</cx:pt>
          <cx:pt idx="1073">2200</cx:pt>
          <cx:pt idx="1074">2600</cx:pt>
          <cx:pt idx="1075">86000</cx:pt>
          <cx:pt idx="1076">96700</cx:pt>
          <cx:pt idx="1077">85600</cx:pt>
          <cx:pt idx="1078">99300</cx:pt>
          <cx:pt idx="1079">81400</cx:pt>
          <cx:pt idx="1080">88500</cx:pt>
          <cx:pt idx="1081">94600</cx:pt>
          <cx:pt idx="1082">84400</cx:pt>
          <cx:pt idx="1083">82400</cx:pt>
          <cx:pt idx="1084">90100</cx:pt>
          <cx:pt idx="1085">85000</cx:pt>
          <cx:pt idx="1086">8700</cx:pt>
          <cx:pt idx="1087">15700</cx:pt>
          <cx:pt idx="1088">23700</cx:pt>
          <cx:pt idx="1089">26000</cx:pt>
          <cx:pt idx="1090">12500</cx:pt>
          <cx:pt idx="1091">7500</cx:pt>
          <cx:pt idx="1092">8800</cx:pt>
          <cx:pt idx="1093">7800</cx:pt>
          <cx:pt idx="1094">4100</cx:pt>
          <cx:pt idx="1095">13100</cx:pt>
          <cx:pt idx="1096">7800</cx:pt>
          <cx:pt idx="1097">0</cx:pt>
          <cx:pt idx="1098">200</cx:pt>
          <cx:pt idx="1099">0</cx:pt>
          <cx:pt idx="1100">100</cx:pt>
          <cx:pt idx="1101">500</cx:pt>
          <cx:pt idx="1102">300</cx:pt>
          <cx:pt idx="1103">100</cx:pt>
          <cx:pt idx="1104">100</cx:pt>
          <cx:pt idx="1105">100</cx:pt>
          <cx:pt idx="1106">0</cx:pt>
          <cx:pt idx="1107">200</cx:pt>
          <cx:pt idx="1108">7000</cx:pt>
          <cx:pt idx="1109">2900</cx:pt>
          <cx:pt idx="1110">6600</cx:pt>
          <cx:pt idx="1111">5000</cx:pt>
          <cx:pt idx="1112">29100</cx:pt>
          <cx:pt idx="1113">41400</cx:pt>
          <cx:pt idx="1114">44300</cx:pt>
          <cx:pt idx="1115">31100</cx:pt>
          <cx:pt idx="1116">39800</cx:pt>
          <cx:pt idx="1117">42900</cx:pt>
          <cx:pt idx="1118">41800</cx:pt>
          <cx:pt idx="1119">21800</cx:pt>
          <cx:pt idx="1120">22200</cx:pt>
          <cx:pt idx="1121">36700</cx:pt>
          <cx:pt idx="1122">35700</cx:pt>
          <cx:pt idx="1123">36000</cx:pt>
          <cx:pt idx="1124">14100</cx:pt>
          <cx:pt idx="1125">19200</cx:pt>
          <cx:pt idx="1126">10100</cx:pt>
          <cx:pt idx="1127">46000</cx:pt>
          <cx:pt idx="1128">4100</cx:pt>
          <cx:pt idx="1129">16500</cx:pt>
          <cx:pt idx="1130">0</cx:pt>
          <cx:pt idx="1131">0</cx:pt>
          <cx:pt idx="1132">0</cx:pt>
          <cx:pt idx="1133">0</cx:pt>
          <cx:pt idx="1134">0</cx:pt>
          <cx:pt idx="1135">0</cx:pt>
          <cx:pt idx="1136">0</cx:pt>
          <cx:pt idx="1137">0</cx:pt>
          <cx:pt idx="1138">0</cx:pt>
          <cx:pt idx="1139">0</cx:pt>
          <cx:pt idx="1140">0</cx:pt>
          <cx:pt idx="1141">1600</cx:pt>
          <cx:pt idx="1142">900</cx:pt>
          <cx:pt idx="1143">700</cx:pt>
          <cx:pt idx="1144">900</cx:pt>
          <cx:pt idx="1145">800</cx:pt>
          <cx:pt idx="1146">900</cx:pt>
          <cx:pt idx="1147">23700</cx:pt>
          <cx:pt idx="1148">1400</cx:pt>
          <cx:pt idx="1149">400</cx:pt>
          <cx:pt idx="1150">1100</cx:pt>
          <cx:pt idx="1151">800</cx:pt>
          <cx:pt idx="1152">900</cx:pt>
          <cx:pt idx="1153">1000</cx:pt>
          <cx:pt idx="1154">800</cx:pt>
          <cx:pt idx="1155">1200</cx:pt>
          <cx:pt idx="1156">1000</cx:pt>
          <cx:pt idx="1157">1000</cx:pt>
          <cx:pt idx="1158">1300</cx:pt>
          <cx:pt idx="1159">900</cx:pt>
          <cx:pt idx="1160">1000</cx:pt>
          <cx:pt idx="1161">1800</cx:pt>
          <cx:pt idx="1162">2000</cx:pt>
          <cx:pt idx="1163">300</cx:pt>
          <cx:pt idx="1164">5000</cx:pt>
          <cx:pt idx="1165">1000</cx:pt>
          <cx:pt idx="1166">2000</cx:pt>
          <cx:pt idx="1167">1700</cx:pt>
          <cx:pt idx="1168">1600</cx:pt>
          <cx:pt idx="1169">900</cx:pt>
          <cx:pt idx="1170">2900</cx:pt>
          <cx:pt idx="1171">2900</cx:pt>
          <cx:pt idx="1172">3000</cx:pt>
          <cx:pt idx="1173">0</cx:pt>
          <cx:pt idx="1174">33300</cx:pt>
          <cx:pt idx="1175">46900</cx:pt>
          <cx:pt idx="1176">46200</cx:pt>
          <cx:pt idx="1177">45300</cx:pt>
          <cx:pt idx="1178">48200</cx:pt>
          <cx:pt idx="1179">28100</cx:pt>
          <cx:pt idx="1180">59300</cx:pt>
          <cx:pt idx="1181">60700</cx:pt>
          <cx:pt idx="1182">29900</cx:pt>
          <cx:pt idx="1183">21300</cx:pt>
          <cx:pt idx="1184">30800</cx:pt>
          <cx:pt idx="1185">27700</cx:pt>
          <cx:pt idx="1186">32600</cx:pt>
          <cx:pt idx="1187">36900</cx:pt>
          <cx:pt idx="1188">26100</cx:pt>
          <cx:pt idx="1189">31500</cx:pt>
          <cx:pt idx="1190">30400</cx:pt>
          <cx:pt idx="1191">34600</cx:pt>
          <cx:pt idx="1192">24800</cx:pt>
          <cx:pt idx="1193">29000</cx:pt>
          <cx:pt idx="1194">29200</cx:pt>
          <cx:pt idx="1195">29800</cx:pt>
          <cx:pt idx="1196">1300</cx:pt>
          <cx:pt idx="1197">900</cx:pt>
          <cx:pt idx="1198">700</cx:pt>
          <cx:pt idx="1199">1100</cx:pt>
          <cx:pt idx="1200">2200</cx:pt>
          <cx:pt idx="1201">1900</cx:pt>
          <cx:pt idx="1202">1300</cx:pt>
          <cx:pt idx="1203">1200</cx:pt>
          <cx:pt idx="1204">800</cx:pt>
          <cx:pt idx="1205">1100</cx:pt>
          <cx:pt idx="1206">1300</cx:pt>
          <cx:pt idx="1207">800</cx:pt>
          <cx:pt idx="1208">800</cx:pt>
          <cx:pt idx="1209">800</cx:pt>
          <cx:pt idx="1210">800</cx:pt>
          <cx:pt idx="1211">1000</cx:pt>
          <cx:pt idx="1212">1300</cx:pt>
          <cx:pt idx="1213">500</cx:pt>
          <cx:pt idx="1214">1700</cx:pt>
          <cx:pt idx="1215">100</cx:pt>
          <cx:pt idx="1216">700</cx:pt>
          <cx:pt idx="1217">800</cx:pt>
          <cx:pt idx="1218">0</cx:pt>
          <cx:pt idx="1219">0</cx:pt>
          <cx:pt idx="1220">0</cx:pt>
          <cx:pt idx="1221">0</cx:pt>
          <cx:pt idx="1222">0</cx:pt>
          <cx:pt idx="1223">0</cx:pt>
          <cx:pt idx="1224">0</cx:pt>
          <cx:pt idx="1225">0</cx:pt>
          <cx:pt idx="1226">0</cx:pt>
          <cx:pt idx="1227">0</cx:pt>
          <cx:pt idx="1228">0</cx:pt>
          <cx:pt idx="1229">46500</cx:pt>
          <cx:pt idx="1230">46000</cx:pt>
          <cx:pt idx="1231">40700</cx:pt>
          <cx:pt idx="1232">37000</cx:pt>
          <cx:pt idx="1233">46800</cx:pt>
          <cx:pt idx="1234">48900</cx:pt>
          <cx:pt idx="1235">51900</cx:pt>
          <cx:pt idx="1236">39500</cx:pt>
          <cx:pt idx="1237">37800</cx:pt>
          <cx:pt idx="1238">44300</cx:pt>
          <cx:pt idx="1239">55100</cx:pt>
          <cx:pt idx="1240">0</cx:pt>
          <cx:pt idx="1241">0</cx:pt>
          <cx:pt idx="1242">0</cx:pt>
          <cx:pt idx="1243">1900</cx:pt>
          <cx:pt idx="1244">0</cx:pt>
          <cx:pt idx="1245">0</cx:pt>
          <cx:pt idx="1246">0</cx:pt>
          <cx:pt idx="1247">100</cx:pt>
          <cx:pt idx="1248">0</cx:pt>
          <cx:pt idx="1249">0</cx:pt>
          <cx:pt idx="1250">0</cx:pt>
          <cx:pt idx="1251">0</cx:pt>
          <cx:pt idx="1252">0</cx:pt>
          <cx:pt idx="1253">0</cx:pt>
          <cx:pt idx="1254">0</cx:pt>
          <cx:pt idx="1255">0</cx:pt>
          <cx:pt idx="1256">0</cx:pt>
          <cx:pt idx="1257">0</cx:pt>
          <cx:pt idx="1258">0</cx:pt>
          <cx:pt idx="1259">0</cx:pt>
          <cx:pt idx="1260">0</cx:pt>
          <cx:pt idx="1261">100</cx:pt>
          <cx:pt idx="1262">0</cx:pt>
          <cx:pt idx="1263">0</cx:pt>
          <cx:pt idx="1264">0</cx:pt>
          <cx:pt idx="1265">0</cx:pt>
          <cx:pt idx="1266">0</cx:pt>
          <cx:pt idx="1267">0</cx:pt>
          <cx:pt idx="1268">0</cx:pt>
          <cx:pt idx="1269">0</cx:pt>
          <cx:pt idx="1270">0</cx:pt>
          <cx:pt idx="1271">0</cx:pt>
          <cx:pt idx="1272">0</cx:pt>
          <cx:pt idx="1273">0</cx:pt>
          <cx:pt idx="1274">0</cx:pt>
          <cx:pt idx="1275">0</cx:pt>
          <cx:pt idx="1276">0</cx:pt>
          <cx:pt idx="1277">0</cx:pt>
          <cx:pt idx="1278">0</cx:pt>
          <cx:pt idx="1279">0</cx:pt>
          <cx:pt idx="1280">0</cx:pt>
          <cx:pt idx="1281">0</cx:pt>
          <cx:pt idx="1282">0</cx:pt>
          <cx:pt idx="1283">0</cx:pt>
          <cx:pt idx="1284">500</cx:pt>
          <cx:pt idx="1285">200</cx:pt>
          <cx:pt idx="1286">2500</cx:pt>
          <cx:pt idx="1287">13300</cx:pt>
          <cx:pt idx="1288">4500</cx:pt>
          <cx:pt idx="1289">100</cx:pt>
          <cx:pt idx="1290">400</cx:pt>
          <cx:pt idx="1291">100</cx:pt>
          <cx:pt idx="1292">200</cx:pt>
          <cx:pt idx="1293">100</cx:pt>
          <cx:pt idx="1294">200</cx:pt>
          <cx:pt idx="1295">3100</cx:pt>
          <cx:pt idx="1296">3900</cx:pt>
          <cx:pt idx="1297">3500</cx:pt>
          <cx:pt idx="1298">3600</cx:pt>
          <cx:pt idx="1299">4800</cx:pt>
          <cx:pt idx="1300">3700</cx:pt>
          <cx:pt idx="1301">4100</cx:pt>
          <cx:pt idx="1302">3700</cx:pt>
          <cx:pt idx="1303">3300</cx:pt>
          <cx:pt idx="1304">4000</cx:pt>
          <cx:pt idx="1305">4300</cx:pt>
          <cx:pt idx="1306">0</cx:pt>
          <cx:pt idx="1307">0</cx:pt>
          <cx:pt idx="1308">0</cx:pt>
          <cx:pt idx="1309">0</cx:pt>
          <cx:pt idx="1310">0</cx:pt>
          <cx:pt idx="1311">0</cx:pt>
          <cx:pt idx="1312">0</cx:pt>
          <cx:pt idx="1313">0</cx:pt>
          <cx:pt idx="1314">0</cx:pt>
          <cx:pt idx="1315">0</cx:pt>
          <cx:pt idx="1316">0</cx:pt>
          <cx:pt idx="1317">0</cx:pt>
          <cx:pt idx="1318">0</cx:pt>
          <cx:pt idx="1319">0</cx:pt>
          <cx:pt idx="1320">0</cx:pt>
          <cx:pt idx="1321">0</cx:pt>
          <cx:pt idx="1322">0</cx:pt>
          <cx:pt idx="1323">0</cx:pt>
          <cx:pt idx="1324">0</cx:pt>
          <cx:pt idx="1325">0</cx:pt>
          <cx:pt idx="1326">0</cx:pt>
          <cx:pt idx="1327">0</cx:pt>
          <cx:pt idx="1328">1400</cx:pt>
          <cx:pt idx="1329">800</cx:pt>
          <cx:pt idx="1330">700</cx:pt>
          <cx:pt idx="1331">600</cx:pt>
          <cx:pt idx="1332">600</cx:pt>
          <cx:pt idx="1333">0</cx:pt>
          <cx:pt idx="1334">0</cx:pt>
          <cx:pt idx="1335">0</cx:pt>
          <cx:pt idx="1336">0</cx:pt>
          <cx:pt idx="1337">0</cx:pt>
          <cx:pt idx="1338">18700</cx:pt>
          <cx:pt idx="1339">100</cx:pt>
          <cx:pt idx="1340">0</cx:pt>
          <cx:pt idx="1341">0</cx:pt>
          <cx:pt idx="1342">0</cx:pt>
          <cx:pt idx="1343">0</cx:pt>
          <cx:pt idx="1344">0</cx:pt>
          <cx:pt idx="1345">0</cx:pt>
          <cx:pt idx="1346">231200</cx:pt>
          <cx:pt idx="1347">6800</cx:pt>
          <cx:pt idx="1348">0</cx:pt>
          <cx:pt idx="1349">0</cx:pt>
          <cx:pt idx="1350">0</cx:pt>
          <cx:pt idx="1351">0</cx:pt>
          <cx:pt idx="1352">0</cx:pt>
          <cx:pt idx="1353">100</cx:pt>
          <cx:pt idx="1354">19800</cx:pt>
          <cx:pt idx="1355">1800</cx:pt>
          <cx:pt idx="1356">1700</cx:pt>
          <cx:pt idx="1357">1700</cx:pt>
          <cx:pt idx="1358">1600</cx:pt>
          <cx:pt idx="1359">1100</cx:pt>
          <cx:pt idx="1360">3500</cx:pt>
          <cx:pt idx="1361">17100</cx:pt>
          <cx:pt idx="1362">15700</cx:pt>
          <cx:pt idx="1363">800</cx:pt>
          <cx:pt idx="1364">2600</cx:pt>
          <cx:pt idx="1365">37600</cx:pt>
          <cx:pt idx="1366">800</cx:pt>
          <cx:pt idx="1367">0</cx:pt>
          <cx:pt idx="1368">4000</cx:pt>
          <cx:pt idx="1369">3900</cx:pt>
          <cx:pt idx="1370">86300</cx:pt>
          <cx:pt idx="1371">13300</cx:pt>
          <cx:pt idx="1372">0</cx:pt>
          <cx:pt idx="1373">24900</cx:pt>
          <cx:pt idx="1374">0</cx:pt>
          <cx:pt idx="1375">1700</cx:pt>
          <cx:pt idx="1376">9900</cx:pt>
          <cx:pt idx="1377">23700</cx:pt>
          <cx:pt idx="1378">15000</cx:pt>
          <cx:pt idx="1379">251500</cx:pt>
          <cx:pt idx="1380">125800</cx:pt>
          <cx:pt idx="1381">600</cx:pt>
          <cx:pt idx="1382">100</cx:pt>
          <cx:pt idx="1383">2200</cx:pt>
          <cx:pt idx="1384">300</cx:pt>
          <cx:pt idx="1385">12300</cx:pt>
          <cx:pt idx="1386">9100</cx:pt>
          <cx:pt idx="1387">200</cx:pt>
          <cx:pt idx="1388">0</cx:pt>
          <cx:pt idx="1389">1500</cx:pt>
          <cx:pt idx="1390">1900</cx:pt>
          <cx:pt idx="1391">96100</cx:pt>
          <cx:pt idx="1392">1000</cx:pt>
          <cx:pt idx="1393">0</cx:pt>
          <cx:pt idx="1394">13500</cx:pt>
          <cx:pt idx="1395">4600</cx:pt>
          <cx:pt idx="1396">3300</cx:pt>
          <cx:pt idx="1397">109000</cx:pt>
          <cx:pt idx="1398">7400</cx:pt>
          <cx:pt idx="1399">100</cx:pt>
          <cx:pt idx="1400">41500</cx:pt>
          <cx:pt idx="1401">7700</cx:pt>
          <cx:pt idx="1402">0</cx:pt>
          <cx:pt idx="1403">1400</cx:pt>
          <cx:pt idx="1404">2000</cx:pt>
          <cx:pt idx="1405">0</cx:pt>
          <cx:pt idx="1406">31300</cx:pt>
          <cx:pt idx="1407">500</cx:pt>
          <cx:pt idx="1408">32900</cx:pt>
          <cx:pt idx="1409">1700</cx:pt>
          <cx:pt idx="1410">1100</cx:pt>
          <cx:pt idx="1411">0</cx:pt>
          <cx:pt idx="1412">57700</cx:pt>
          <cx:pt idx="1413">500</cx:pt>
          <cx:pt idx="1414">0</cx:pt>
          <cx:pt idx="1415">100</cx:pt>
          <cx:pt idx="1416">0</cx:pt>
          <cx:pt idx="1417">800</cx:pt>
          <cx:pt idx="1418">4600</cx:pt>
          <cx:pt idx="1419">0</cx:pt>
          <cx:pt idx="1420">100</cx:pt>
          <cx:pt idx="1421">0</cx:pt>
          <cx:pt idx="1422">1500</cx:pt>
          <cx:pt idx="1423">3800</cx:pt>
          <cx:pt idx="1424">5700</cx:pt>
          <cx:pt idx="1425">2100</cx:pt>
          <cx:pt idx="1426">1900</cx:pt>
          <cx:pt idx="1427">1800</cx:pt>
          <cx:pt idx="1428">1700</cx:pt>
          <cx:pt idx="1429">1600</cx:pt>
          <cx:pt idx="1430">1700</cx:pt>
          <cx:pt idx="1431">1500</cx:pt>
          <cx:pt idx="1432">2300</cx:pt>
          <cx:pt idx="1433">2200</cx:pt>
          <cx:pt idx="1434">8800</cx:pt>
          <cx:pt idx="1435">11100</cx:pt>
          <cx:pt idx="1436">3500</cx:pt>
          <cx:pt idx="1437">700</cx:pt>
          <cx:pt idx="1438">9700</cx:pt>
          <cx:pt idx="1439">9300</cx:pt>
          <cx:pt idx="1440">22800</cx:pt>
          <cx:pt idx="1441">10200</cx:pt>
          <cx:pt idx="1442">6000</cx:pt>
          <cx:pt idx="1443">6100</cx:pt>
          <cx:pt idx="1444">7500</cx:pt>
          <cx:pt idx="1445">62600</cx:pt>
          <cx:pt idx="1446">67900</cx:pt>
          <cx:pt idx="1447">7700</cx:pt>
          <cx:pt idx="1448">2900</cx:pt>
          <cx:pt idx="1449">45400</cx:pt>
          <cx:pt idx="1450">69600</cx:pt>
          <cx:pt idx="1451">70100</cx:pt>
          <cx:pt idx="1452">55300</cx:pt>
          <cx:pt idx="1453">24700</cx:pt>
          <cx:pt idx="1454">59000</cx:pt>
          <cx:pt idx="1455">58900</cx:pt>
          <cx:pt idx="1456">216800</cx:pt>
          <cx:pt idx="1457">247100</cx:pt>
          <cx:pt idx="1458">228800</cx:pt>
          <cx:pt idx="1459">281500</cx:pt>
          <cx:pt idx="1460">249100</cx:pt>
          <cx:pt idx="1461">224300</cx:pt>
          <cx:pt idx="1462">245400</cx:pt>
          <cx:pt idx="1463">176000</cx:pt>
          <cx:pt idx="1464">166800</cx:pt>
          <cx:pt idx="1465">210700</cx:pt>
          <cx:pt idx="1466">194700</cx:pt>
          <cx:pt idx="1467">130200</cx:pt>
          <cx:pt idx="1468">113800</cx:pt>
          <cx:pt idx="1469">46400</cx:pt>
          <cx:pt idx="1470">7900</cx:pt>
          <cx:pt idx="1471">20500</cx:pt>
          <cx:pt idx="1472">26000</cx:pt>
          <cx:pt idx="1473">25000</cx:pt>
          <cx:pt idx="1474">21700</cx:pt>
          <cx:pt idx="1475">30000</cx:pt>
          <cx:pt idx="1476">46300</cx:pt>
          <cx:pt idx="1477">43800</cx:pt>
          <cx:pt idx="1478">3800</cx:pt>
          <cx:pt idx="1479">3800</cx:pt>
          <cx:pt idx="1480">2900</cx:pt>
          <cx:pt idx="1481">3500</cx:pt>
          <cx:pt idx="1482">3600</cx:pt>
          <cx:pt idx="1483">3500</cx:pt>
          <cx:pt idx="1484">3400</cx:pt>
          <cx:pt idx="1485">3000</cx:pt>
          <cx:pt idx="1486">3100</cx:pt>
          <cx:pt idx="1487">5300</cx:pt>
          <cx:pt idx="1488">3500</cx:pt>
          <cx:pt idx="1489">0</cx:pt>
          <cx:pt idx="1490">1400</cx:pt>
          <cx:pt idx="1491">4400</cx:pt>
          <cx:pt idx="1492">5700</cx:pt>
          <cx:pt idx="1493">5800</cx:pt>
          <cx:pt idx="1494">5500</cx:pt>
          <cx:pt idx="1495">4400</cx:pt>
          <cx:pt idx="1496">4500</cx:pt>
          <cx:pt idx="1497">4000</cx:pt>
          <cx:pt idx="1498">5500</cx:pt>
          <cx:pt idx="1499">4100</cx:pt>
          <cx:pt idx="1500">54600</cx:pt>
          <cx:pt idx="1501">66900</cx:pt>
          <cx:pt idx="1502">80200</cx:pt>
          <cx:pt idx="1503">100200</cx:pt>
          <cx:pt idx="1504">77800</cx:pt>
          <cx:pt idx="1505">68100</cx:pt>
          <cx:pt idx="1506">94000</cx:pt>
          <cx:pt idx="1507">54200</cx:pt>
          <cx:pt idx="1508">51700</cx:pt>
          <cx:pt idx="1509">61900</cx:pt>
          <cx:pt idx="1510">79400</cx:pt>
          <cx:pt idx="1511">110200</cx:pt>
          <cx:pt idx="1512">140600</cx:pt>
          <cx:pt idx="1513">189100</cx:pt>
          <cx:pt idx="1514">164000</cx:pt>
          <cx:pt idx="1515">145500</cx:pt>
          <cx:pt idx="1516">101200</cx:pt>
          <cx:pt idx="1517">95800</cx:pt>
          <cx:pt idx="1518">140600</cx:pt>
          <cx:pt idx="1519">117500</cx:pt>
          <cx:pt idx="1520">105200</cx:pt>
          <cx:pt idx="1521">133500</cx:pt>
          <cx:pt idx="1522">10700</cx:pt>
          <cx:pt idx="1523">20700</cx:pt>
          <cx:pt idx="1524">24900</cx:pt>
          <cx:pt idx="1525">18500</cx:pt>
          <cx:pt idx="1526">8700</cx:pt>
          <cx:pt idx="1527">6200</cx:pt>
          <cx:pt idx="1528">9100</cx:pt>
          <cx:pt idx="1529">8900</cx:pt>
          <cx:pt idx="1530">11000</cx:pt>
          <cx:pt idx="1531">7600</cx:pt>
          <cx:pt idx="1532">8100</cx:pt>
          <cx:pt idx="1533">36500</cx:pt>
          <cx:pt idx="1534">43800</cx:pt>
          <cx:pt idx="1535">28700</cx:pt>
          <cx:pt idx="1536">34500</cx:pt>
          <cx:pt idx="1537">36500</cx:pt>
          <cx:pt idx="1538">40100</cx:pt>
          <cx:pt idx="1539">45300</cx:pt>
          <cx:pt idx="1540">42800</cx:pt>
          <cx:pt idx="1541">39800</cx:pt>
          <cx:pt idx="1542">49000</cx:pt>
          <cx:pt idx="1543">41700</cx:pt>
          <cx:pt idx="1544">97400</cx:pt>
          <cx:pt idx="1545">79300</cx:pt>
          <cx:pt idx="1546">100100</cx:pt>
          <cx:pt idx="1547">121600</cx:pt>
          <cx:pt idx="1548">89100</cx:pt>
          <cx:pt idx="1549">80300</cx:pt>
          <cx:pt idx="1550">95200</cx:pt>
          <cx:pt idx="1551">86400</cx:pt>
          <cx:pt idx="1552">104800</cx:pt>
          <cx:pt idx="1553">86700</cx:pt>
          <cx:pt idx="1554">87300</cx:pt>
          <cx:pt idx="1555">49300</cx:pt>
          <cx:pt idx="1556">62100</cx:pt>
          <cx:pt idx="1557">50900</cx:pt>
          <cx:pt idx="1558">63700</cx:pt>
          <cx:pt idx="1559">55700</cx:pt>
          <cx:pt idx="1560">61600</cx:pt>
          <cx:pt idx="1561">73500</cx:pt>
          <cx:pt idx="1562">68600</cx:pt>
          <cx:pt idx="1563">73400</cx:pt>
          <cx:pt idx="1564">76400</cx:pt>
          <cx:pt idx="1565">70600</cx:pt>
          <cx:pt idx="1566">32800</cx:pt>
          <cx:pt idx="1567">28400</cx:pt>
          <cx:pt idx="1568">74500</cx:pt>
          <cx:pt idx="1569">40600</cx:pt>
          <cx:pt idx="1570">50500</cx:pt>
          <cx:pt idx="1571">53600</cx:pt>
          <cx:pt idx="1572">63100</cx:pt>
          <cx:pt idx="1573">20200</cx:pt>
          <cx:pt idx="1574">21600</cx:pt>
          <cx:pt idx="1575">11100</cx:pt>
          <cx:pt idx="1576">13400</cx:pt>
          <cx:pt idx="1577">81600</cx:pt>
          <cx:pt idx="1578">49000</cx:pt>
          <cx:pt idx="1579">0</cx:pt>
          <cx:pt idx="1580">0</cx:pt>
          <cx:pt idx="1581">0</cx:pt>
          <cx:pt idx="1582">0</cx:pt>
          <cx:pt idx="1583">0</cx:pt>
          <cx:pt idx="1584">0</cx:pt>
          <cx:pt idx="1585">0</cx:pt>
          <cx:pt idx="1586">0</cx:pt>
          <cx:pt idx="1587">0</cx:pt>
          <cx:pt idx="1588">140700</cx:pt>
          <cx:pt idx="1589">248200</cx:pt>
          <cx:pt idx="1590">129500</cx:pt>
          <cx:pt idx="1591">102900</cx:pt>
          <cx:pt idx="1592">64100</cx:pt>
          <cx:pt idx="1593">78900</cx:pt>
          <cx:pt idx="1594">104200</cx:pt>
          <cx:pt idx="1595">115300</cx:pt>
          <cx:pt idx="1596">129200</cx:pt>
          <cx:pt idx="1597">66300</cx:pt>
          <cx:pt idx="1598">69900</cx:pt>
          <cx:pt idx="1599">6800</cx:pt>
          <cx:pt idx="1600">7300</cx:pt>
          <cx:pt idx="1601">6300</cx:pt>
          <cx:pt idx="1602">6700</cx:pt>
          <cx:pt idx="1603">6600</cx:pt>
          <cx:pt idx="1604">8300</cx:pt>
          <cx:pt idx="1605">9800</cx:pt>
          <cx:pt idx="1606">11100</cx:pt>
          <cx:pt idx="1607">7800</cx:pt>
          <cx:pt idx="1608">6200</cx:pt>
          <cx:pt idx="1609">6400</cx:pt>
          <cx:pt idx="1610">5400</cx:pt>
          <cx:pt idx="1611">5900</cx:pt>
          <cx:pt idx="1612">4100</cx:pt>
          <cx:pt idx="1613">6800</cx:pt>
          <cx:pt idx="1614">10100</cx:pt>
          <cx:pt idx="1615">10200</cx:pt>
          <cx:pt idx="1616">10500</cx:pt>
          <cx:pt idx="1617">9000</cx:pt>
          <cx:pt idx="1618">8100</cx:pt>
          <cx:pt idx="1619">3600</cx:pt>
          <cx:pt idx="1620">4100</cx:pt>
          <cx:pt idx="1621">147900</cx:pt>
          <cx:pt idx="1622">179700</cx:pt>
          <cx:pt idx="1623">143100</cx:pt>
          <cx:pt idx="1624">173600</cx:pt>
          <cx:pt idx="1625">153700</cx:pt>
          <cx:pt idx="1626">161000</cx:pt>
          <cx:pt idx="1627">187000</cx:pt>
          <cx:pt idx="1628">156500</cx:pt>
          <cx:pt idx="1629">153700</cx:pt>
          <cx:pt idx="1630">164900</cx:pt>
          <cx:pt idx="1631">162200</cx:pt>
          <cx:pt idx="1632">148200</cx:pt>
          <cx:pt idx="1633">153500</cx:pt>
          <cx:pt idx="1634">161100</cx:pt>
          <cx:pt idx="1635">166900</cx:pt>
          <cx:pt idx="1636">162100</cx:pt>
          <cx:pt idx="1637">155500</cx:pt>
          <cx:pt idx="1638">181600</cx:pt>
          <cx:pt idx="1639">171800</cx:pt>
          <cx:pt idx="1640">169400</cx:pt>
          <cx:pt idx="1641">158300</cx:pt>
          <cx:pt idx="1642">124300</cx:pt>
          <cx:pt idx="1643">13400</cx:pt>
          <cx:pt idx="1644">12700</cx:pt>
          <cx:pt idx="1645">9100</cx:pt>
          <cx:pt idx="1646">12700</cx:pt>
          <cx:pt idx="1647">11900</cx:pt>
          <cx:pt idx="1648">11000</cx:pt>
          <cx:pt idx="1649">11300</cx:pt>
          <cx:pt idx="1650">9000</cx:pt>
          <cx:pt idx="1651">7100</cx:pt>
          <cx:pt idx="1652">11000</cx:pt>
          <cx:pt idx="1653">10700</cx:pt>
          <cx:pt idx="1654">23600</cx:pt>
          <cx:pt idx="1655">26800</cx:pt>
          <cx:pt idx="1656">19900</cx:pt>
          <cx:pt idx="1657">18100</cx:pt>
          <cx:pt idx="1658">16600</cx:pt>
          <cx:pt idx="1659">18300</cx:pt>
          <cx:pt idx="1660">21800</cx:pt>
          <cx:pt idx="1661">18000</cx:pt>
          <cx:pt idx="1662">19500</cx:pt>
          <cx:pt idx="1663">20800</cx:pt>
          <cx:pt idx="1664">18500</cx:pt>
          <cx:pt idx="1665">0</cx:pt>
          <cx:pt idx="1666">5000</cx:pt>
          <cx:pt idx="1667">17800</cx:pt>
          <cx:pt idx="1668">25400</cx:pt>
          <cx:pt idx="1669">26200</cx:pt>
          <cx:pt idx="1670">27700</cx:pt>
          <cx:pt idx="1671">31400</cx:pt>
          <cx:pt idx="1672">27700</cx:pt>
          <cx:pt idx="1673">21900</cx:pt>
          <cx:pt idx="1674">21600</cx:pt>
          <cx:pt idx="1675">20600</cx:pt>
          <cx:pt idx="1676">21500</cx:pt>
          <cx:pt idx="1677">24200</cx:pt>
          <cx:pt idx="1678">18200</cx:pt>
          <cx:pt idx="1679">22800</cx:pt>
          <cx:pt idx="1680">19600</cx:pt>
          <cx:pt idx="1681">18900</cx:pt>
          <cx:pt idx="1682">24300</cx:pt>
          <cx:pt idx="1683">23500</cx:pt>
          <cx:pt idx="1684">22900</cx:pt>
          <cx:pt idx="1685">23600</cx:pt>
          <cx:pt idx="1686">22000</cx:pt>
          <cx:pt idx="1687">11500</cx:pt>
          <cx:pt idx="1688">14300</cx:pt>
          <cx:pt idx="1689">9200</cx:pt>
          <cx:pt idx="1690">9800</cx:pt>
          <cx:pt idx="1691">7600</cx:pt>
          <cx:pt idx="1692">6300</cx:pt>
          <cx:pt idx="1693">7400</cx:pt>
          <cx:pt idx="1694">7800</cx:pt>
          <cx:pt idx="1695">8000</cx:pt>
          <cx:pt idx="1696">7300</cx:pt>
          <cx:pt idx="1697">8400</cx:pt>
          <cx:pt idx="1698">22000</cx:pt>
          <cx:pt idx="1699">21500</cx:pt>
          <cx:pt idx="1700">16500</cx:pt>
          <cx:pt idx="1701">19000</cx:pt>
          <cx:pt idx="1702">18000</cx:pt>
          <cx:pt idx="1703">16100</cx:pt>
          <cx:pt idx="1704">16800</cx:pt>
          <cx:pt idx="1705">17000</cx:pt>
          <cx:pt idx="1706">14600</cx:pt>
          <cx:pt idx="1707">18200</cx:pt>
          <cx:pt idx="1708">16600</cx:pt>
          <cx:pt idx="1709">17300</cx:pt>
          <cx:pt idx="1710">16500</cx:pt>
          <cx:pt idx="1711">0</cx:pt>
          <cx:pt idx="1712">0</cx:pt>
          <cx:pt idx="1713">0</cx:pt>
          <cx:pt idx="1714">0</cx:pt>
          <cx:pt idx="1715">11500</cx:pt>
          <cx:pt idx="1716">16700</cx:pt>
          <cx:pt idx="1717">20200</cx:pt>
          <cx:pt idx="1718">22100</cx:pt>
          <cx:pt idx="1719">20400</cx:pt>
          <cx:pt idx="1720">23800</cx:pt>
          <cx:pt idx="1721">25300</cx:pt>
          <cx:pt idx="1722">20400</cx:pt>
          <cx:pt idx="1723">24100</cx:pt>
          <cx:pt idx="1724">19900</cx:pt>
          <cx:pt idx="1725">19800</cx:pt>
          <cx:pt idx="1726">22600</cx:pt>
          <cx:pt idx="1727">19100</cx:pt>
          <cx:pt idx="1728">21500</cx:pt>
          <cx:pt idx="1729">20500</cx:pt>
          <cx:pt idx="1730">12500</cx:pt>
          <cx:pt idx="1731">4100</cx:pt>
          <cx:pt idx="1732">6700</cx:pt>
          <cx:pt idx="1733">1500</cx:pt>
          <cx:pt idx="1734">1100</cx:pt>
          <cx:pt idx="1735">1400</cx:pt>
          <cx:pt idx="1736">800</cx:pt>
          <cx:pt idx="1737">2700</cx:pt>
          <cx:pt idx="1738">2100</cx:pt>
          <cx:pt idx="1739">1600</cx:pt>
          <cx:pt idx="1740">1000</cx:pt>
          <cx:pt idx="1741">1300</cx:pt>
          <cx:pt idx="1742">0</cx:pt>
          <cx:pt idx="1743">100</cx:pt>
          <cx:pt idx="1744">0</cx:pt>
          <cx:pt idx="1745">0</cx:pt>
          <cx:pt idx="1746">0</cx:pt>
          <cx:pt idx="1747">0</cx:pt>
          <cx:pt idx="1748">0</cx:pt>
          <cx:pt idx="1749">0</cx:pt>
          <cx:pt idx="1750">0</cx:pt>
          <cx:pt idx="1751">0</cx:pt>
          <cx:pt idx="1752">0</cx:pt>
          <cx:pt idx="1753">14200</cx:pt>
          <cx:pt idx="1754">17300</cx:pt>
          <cx:pt idx="1755">15500</cx:pt>
          <cx:pt idx="1756">18600</cx:pt>
          <cx:pt idx="1757">16900</cx:pt>
          <cx:pt idx="1758">17000</cx:pt>
          <cx:pt idx="1759">20600</cx:pt>
          <cx:pt idx="1760">20600</cx:pt>
          <cx:pt idx="1761">19200</cx:pt>
          <cx:pt idx="1762">24400</cx:pt>
          <cx:pt idx="1763">23000</cx:pt>
          <cx:pt idx="1764">55500</cx:pt>
          <cx:pt idx="1765">72800</cx:pt>
          <cx:pt idx="1766">54400</cx:pt>
          <cx:pt idx="1767">65600</cx:pt>
          <cx:pt idx="1768">52600</cx:pt>
          <cx:pt idx="1769">55600</cx:pt>
          <cx:pt idx="1770">65400</cx:pt>
          <cx:pt idx="1771">55300</cx:pt>
          <cx:pt idx="1772">55200</cx:pt>
          <cx:pt idx="1773">65000</cx:pt>
          <cx:pt idx="1774">61800</cx:pt>
          <cx:pt idx="1775">6200</cx:pt>
          <cx:pt idx="1776">9300</cx:pt>
          <cx:pt idx="1777">6700</cx:pt>
          <cx:pt idx="1778">100</cx:pt>
          <cx:pt idx="1779">0</cx:pt>
          <cx:pt idx="1780">0</cx:pt>
          <cx:pt idx="1781">300</cx:pt>
          <cx:pt idx="1782">3900</cx:pt>
          <cx:pt idx="1783">5400</cx:pt>
          <cx:pt idx="1784">22400</cx:pt>
          <cx:pt idx="1785">27200</cx:pt>
          <cx:pt idx="1786">600</cx:pt>
          <cx:pt idx="1787">900</cx:pt>
          <cx:pt idx="1788">700</cx:pt>
          <cx:pt idx="1789">800</cx:pt>
          <cx:pt idx="1790">700</cx:pt>
          <cx:pt idx="1791">700</cx:pt>
          <cx:pt idx="1792">900</cx:pt>
          <cx:pt idx="1793">900</cx:pt>
          <cx:pt idx="1794">400</cx:pt>
          <cx:pt idx="1795">300</cx:pt>
          <cx:pt idx="1796">500</cx:pt>
          <cx:pt idx="1797">51100</cx:pt>
          <cx:pt idx="1798">54900</cx:pt>
          <cx:pt idx="1799">45700</cx:pt>
          <cx:pt idx="1800">52400</cx:pt>
          <cx:pt idx="1801">43900</cx:pt>
          <cx:pt idx="1802">44800</cx:pt>
          <cx:pt idx="1803">51500</cx:pt>
          <cx:pt idx="1804">46800</cx:pt>
          <cx:pt idx="1805">45000</cx:pt>
          <cx:pt idx="1806">44700</cx:pt>
          <cx:pt idx="1807">43300</cx:pt>
          <cx:pt idx="1808">4400</cx:pt>
          <cx:pt idx="1809">4800</cx:pt>
          <cx:pt idx="1810">4700</cx:pt>
          <cx:pt idx="1811">7300</cx:pt>
          <cx:pt idx="1812">5600</cx:pt>
          <cx:pt idx="1813">5500</cx:pt>
          <cx:pt idx="1814">5700</cx:pt>
          <cx:pt idx="1815">6000</cx:pt>
          <cx:pt idx="1816">6000</cx:pt>
          <cx:pt idx="1817">5000</cx:pt>
          <cx:pt idx="1818">5200</cx:pt>
          <cx:pt idx="1819">8600</cx:pt>
          <cx:pt idx="1820">13500</cx:pt>
          <cx:pt idx="1821">60700</cx:pt>
          <cx:pt idx="1822">80100</cx:pt>
          <cx:pt idx="1823">87800</cx:pt>
          <cx:pt idx="1824">35400</cx:pt>
          <cx:pt idx="1825">35400</cx:pt>
          <cx:pt idx="1826">0</cx:pt>
          <cx:pt idx="1827">0</cx:pt>
          <cx:pt idx="1828">0</cx:pt>
          <cx:pt idx="1829">0</cx:pt>
          <cx:pt idx="1830">119500</cx:pt>
          <cx:pt idx="1831">189100</cx:pt>
          <cx:pt idx="1832">144400</cx:pt>
          <cx:pt idx="1833">184300</cx:pt>
          <cx:pt idx="1834">147400</cx:pt>
          <cx:pt idx="1835">129100</cx:pt>
          <cx:pt idx="1836">146500</cx:pt>
          <cx:pt idx="1837">105500</cx:pt>
          <cx:pt idx="1838">81100</cx:pt>
          <cx:pt idx="1839">113700</cx:pt>
          <cx:pt idx="1840">121400</cx:pt>
          <cx:pt idx="1841">13200</cx:pt>
          <cx:pt idx="1842">8700</cx:pt>
          <cx:pt idx="1843">8400</cx:pt>
          <cx:pt idx="1844">15600</cx:pt>
          <cx:pt idx="1845">14800</cx:pt>
          <cx:pt idx="1846">13000</cx:pt>
          <cx:pt idx="1847">18700</cx:pt>
          <cx:pt idx="1848">12200</cx:pt>
          <cx:pt idx="1849">7700</cx:pt>
          <cx:pt idx="1850">8600</cx:pt>
          <cx:pt idx="1851">7100</cx:pt>
          <cx:pt idx="1852">3400</cx:pt>
          <cx:pt idx="1853">2600</cx:pt>
          <cx:pt idx="1854">1600</cx:pt>
          <cx:pt idx="1855">3800</cx:pt>
          <cx:pt idx="1856">1400</cx:pt>
          <cx:pt idx="1857">1600</cx:pt>
          <cx:pt idx="1858">1100</cx:pt>
          <cx:pt idx="1859">1200</cx:pt>
          <cx:pt idx="1860">800</cx:pt>
          <cx:pt idx="1861">1400</cx:pt>
          <cx:pt idx="1862">2100</cx:pt>
          <cx:pt idx="1863">37800</cx:pt>
          <cx:pt idx="1864">49700</cx:pt>
          <cx:pt idx="1865">64900</cx:pt>
          <cx:pt idx="1866">67600</cx:pt>
          <cx:pt idx="1867">63900</cx:pt>
          <cx:pt idx="1868">47800</cx:pt>
          <cx:pt idx="1869">49500</cx:pt>
          <cx:pt idx="1870">41200</cx:pt>
          <cx:pt idx="1871">42600</cx:pt>
          <cx:pt idx="1872">48700</cx:pt>
          <cx:pt idx="1873">42100</cx:pt>
          <cx:pt idx="1874">27600</cx:pt>
          <cx:pt idx="1875">36200</cx:pt>
          <cx:pt idx="1876">40800</cx:pt>
          <cx:pt idx="1877">51200</cx:pt>
          <cx:pt idx="1878">41800</cx:pt>
          <cx:pt idx="1879">43200</cx:pt>
          <cx:pt idx="1880">46300</cx:pt>
          <cx:pt idx="1881">35000</cx:pt>
          <cx:pt idx="1882">33100</cx:pt>
          <cx:pt idx="1883">37200</cx:pt>
          <cx:pt idx="1884">40100</cx:pt>
          <cx:pt idx="1885">10600</cx:pt>
          <cx:pt idx="1886">6700</cx:pt>
          <cx:pt idx="1887">6700</cx:pt>
          <cx:pt idx="1888">8600</cx:pt>
          <cx:pt idx="1889">8300</cx:pt>
          <cx:pt idx="1890">6600</cx:pt>
          <cx:pt idx="1891">8100</cx:pt>
          <cx:pt idx="1892">7000</cx:pt>
          <cx:pt idx="1893">4900</cx:pt>
          <cx:pt idx="1894">5000</cx:pt>
          <cx:pt idx="1895">6800</cx:pt>
          <cx:pt idx="1896">400</cx:pt>
          <cx:pt idx="1897">500</cx:pt>
          <cx:pt idx="1898">0</cx:pt>
          <cx:pt idx="1899">7200</cx:pt>
          <cx:pt idx="1900">34700</cx:pt>
          <cx:pt idx="1901">400</cx:pt>
          <cx:pt idx="1902">400</cx:pt>
          <cx:pt idx="1903">500</cx:pt>
          <cx:pt idx="1904">300</cx:pt>
          <cx:pt idx="1905">400</cx:pt>
          <cx:pt idx="1906">400</cx:pt>
          <cx:pt idx="1907">33100</cx:pt>
          <cx:pt idx="1908">46400</cx:pt>
          <cx:pt idx="1909">20200</cx:pt>
          <cx:pt idx="1910">23900</cx:pt>
          <cx:pt idx="1911">28500</cx:pt>
          <cx:pt idx="1912">14200</cx:pt>
          <cx:pt idx="1913">16800</cx:pt>
          <cx:pt idx="1914">6100</cx:pt>
          <cx:pt idx="1915">20200</cx:pt>
          <cx:pt idx="1916">23800</cx:pt>
          <cx:pt idx="1917">25400</cx:pt>
          <cx:pt idx="1918">200</cx:pt>
          <cx:pt idx="1919">300</cx:pt>
          <cx:pt idx="1920">200</cx:pt>
          <cx:pt idx="1921">100</cx:pt>
          <cx:pt idx="1922">100</cx:pt>
          <cx:pt idx="1923">200</cx:pt>
          <cx:pt idx="1924">200</cx:pt>
          <cx:pt idx="1925">100</cx:pt>
          <cx:pt idx="1926">0</cx:pt>
          <cx:pt idx="1927">200</cx:pt>
          <cx:pt idx="1928">100</cx:pt>
          <cx:pt idx="1929">8500</cx:pt>
          <cx:pt idx="1930">11000</cx:pt>
          <cx:pt idx="1931">4700</cx:pt>
          <cx:pt idx="1932">4000</cx:pt>
          <cx:pt idx="1933">3300</cx:pt>
          <cx:pt idx="1934">3900</cx:pt>
          <cx:pt idx="1935">4200</cx:pt>
          <cx:pt idx="1936">800</cx:pt>
          <cx:pt idx="1937">300</cx:pt>
          <cx:pt idx="1938">2000</cx:pt>
          <cx:pt idx="1939">3000</cx:pt>
          <cx:pt idx="1940">15200</cx:pt>
          <cx:pt idx="1941">114900</cx:pt>
          <cx:pt idx="1942">59700</cx:pt>
          <cx:pt idx="1943">15800</cx:pt>
          <cx:pt idx="1944">35300</cx:pt>
          <cx:pt idx="1945">12000</cx:pt>
          <cx:pt idx="1946">13200</cx:pt>
          <cx:pt idx="1947">8100</cx:pt>
          <cx:pt idx="1948">4900</cx:pt>
          <cx:pt idx="1949">5900</cx:pt>
          <cx:pt idx="1950">5500</cx:pt>
          <cx:pt idx="1951">1600</cx:pt>
          <cx:pt idx="1952">1600</cx:pt>
          <cx:pt idx="1953">1700</cx:pt>
          <cx:pt idx="1954">1900</cx:pt>
          <cx:pt idx="1955">1400</cx:pt>
          <cx:pt idx="1956">1700</cx:pt>
          <cx:pt idx="1957">2200</cx:pt>
          <cx:pt idx="1958">1800</cx:pt>
          <cx:pt idx="1959">1500</cx:pt>
          <cx:pt idx="1960">1700</cx:pt>
          <cx:pt idx="1961">2100</cx:pt>
          <cx:pt idx="1962">32600</cx:pt>
          <cx:pt idx="1963">14200</cx:pt>
          <cx:pt idx="1964">9000</cx:pt>
          <cx:pt idx="1965">1800</cx:pt>
          <cx:pt idx="1966">3800</cx:pt>
          <cx:pt idx="1967">10900</cx:pt>
          <cx:pt idx="1968">8100</cx:pt>
          <cx:pt idx="1969">15200</cx:pt>
          <cx:pt idx="1970">24000</cx:pt>
          <cx:pt idx="1971">9300</cx:pt>
          <cx:pt idx="1972">9200</cx:pt>
          <cx:pt idx="1973">108100</cx:pt>
          <cx:pt idx="1974">149600</cx:pt>
          <cx:pt idx="1975">98100</cx:pt>
          <cx:pt idx="1976">123000</cx:pt>
          <cx:pt idx="1977">122300</cx:pt>
          <cx:pt idx="1978">101700</cx:pt>
          <cx:pt idx="1979">104700</cx:pt>
          <cx:pt idx="1980">78200</cx:pt>
          <cx:pt idx="1981">76400</cx:pt>
          <cx:pt idx="1982">82700</cx:pt>
          <cx:pt idx="1983">81700</cx:pt>
          <cx:pt idx="1984">364400</cx:pt>
          <cx:pt idx="1985">72500</cx:pt>
          <cx:pt idx="1986">176500</cx:pt>
          <cx:pt idx="1987">189200</cx:pt>
          <cx:pt idx="1988">173500</cx:pt>
          <cx:pt idx="1989">181000</cx:pt>
          <cx:pt idx="1990">304600</cx:pt>
          <cx:pt idx="1991">173500</cx:pt>
          <cx:pt idx="1992">150800</cx:pt>
          <cx:pt idx="1993">185000</cx:pt>
          <cx:pt idx="1994">195000</cx:pt>
          <cx:pt idx="1995">95800</cx:pt>
          <cx:pt idx="1996">88300</cx:pt>
          <cx:pt idx="1997">34300</cx:pt>
          <cx:pt idx="1998">55700</cx:pt>
          <cx:pt idx="1999">130600</cx:pt>
          <cx:pt idx="2000">64500</cx:pt>
          <cx:pt idx="2001">99500</cx:pt>
          <cx:pt idx="2002">55100</cx:pt>
          <cx:pt idx="2003">91900</cx:pt>
          <cx:pt idx="2004">64200</cx:pt>
          <cx:pt idx="2005">71900</cx:pt>
          <cx:pt idx="2006">47500</cx:pt>
          <cx:pt idx="2007">11100</cx:pt>
          <cx:pt idx="2008">14200</cx:pt>
          <cx:pt idx="2009">14200</cx:pt>
          <cx:pt idx="2010">5100</cx:pt>
          <cx:pt idx="2011">0</cx:pt>
          <cx:pt idx="2012">0</cx:pt>
          <cx:pt idx="2013">0</cx:pt>
          <cx:pt idx="2014">3000</cx:pt>
          <cx:pt idx="2015">14900</cx:pt>
          <cx:pt idx="2016">44900</cx:pt>
          <cx:pt idx="2017">174200</cx:pt>
          <cx:pt idx="2018">39200</cx:pt>
          <cx:pt idx="2019">3200</cx:pt>
          <cx:pt idx="2020">4700</cx:pt>
          <cx:pt idx="2021">72500</cx:pt>
          <cx:pt idx="2022">115100</cx:pt>
          <cx:pt idx="2023">10100</cx:pt>
          <cx:pt idx="2024">47300</cx:pt>
          <cx:pt idx="2025">111000</cx:pt>
          <cx:pt idx="2026">71500</cx:pt>
          <cx:pt idx="2027">12300</cx:pt>
          <cx:pt idx="2028">0</cx:pt>
          <cx:pt idx="2029">48200</cx:pt>
          <cx:pt idx="2030">8000</cx:pt>
          <cx:pt idx="2031">3600</cx:pt>
          <cx:pt idx="2032">156500</cx:pt>
          <cx:pt idx="2033">180500</cx:pt>
          <cx:pt idx="2034">11100</cx:pt>
          <cx:pt idx="2035">19200</cx:pt>
          <cx:pt idx="2036">24200</cx:pt>
          <cx:pt idx="2037">23200</cx:pt>
          <cx:pt idx="2038">9300</cx:pt>
          <cx:pt idx="2039">15800</cx:pt>
          <cx:pt idx="2040">22900</cx:pt>
          <cx:pt idx="2041">6600</cx:pt>
          <cx:pt idx="2042">1700</cx:pt>
          <cx:pt idx="2043">0</cx:pt>
          <cx:pt idx="2044">23600</cx:pt>
          <cx:pt idx="2045">58300</cx:pt>
          <cx:pt idx="2046">16200</cx:pt>
          <cx:pt idx="2047">600</cx:pt>
          <cx:pt idx="2048">56000</cx:pt>
          <cx:pt idx="2049">4800</cx:pt>
          <cx:pt idx="2050">22600</cx:pt>
          <cx:pt idx="2051">130700</cx:pt>
          <cx:pt idx="2052">8100</cx:pt>
          <cx:pt idx="2053">1400</cx:pt>
          <cx:pt idx="2054">43000</cx:pt>
          <cx:pt idx="2055">41600</cx:pt>
          <cx:pt idx="2056">5700</cx:pt>
          <cx:pt idx="2057">400</cx:pt>
          <cx:pt idx="2058">15700</cx:pt>
          <cx:pt idx="2059">100</cx:pt>
          <cx:pt idx="2060">4600</cx:pt>
          <cx:pt idx="2061">7400</cx:pt>
          <cx:pt idx="2062">1600</cx:pt>
          <cx:pt idx="2063">3400</cx:pt>
          <cx:pt idx="2064">89000</cx:pt>
          <cx:pt idx="2065">300000</cx:pt>
          <cx:pt idx="2066">75900</cx:pt>
          <cx:pt idx="2067">0</cx:pt>
          <cx:pt idx="2068">33800</cx:pt>
          <cx:pt idx="2069">56800</cx:pt>
          <cx:pt idx="2070">241000</cx:pt>
          <cx:pt idx="2071">324500</cx:pt>
          <cx:pt idx="2072">323300</cx:pt>
          <cx:pt idx="2073">372900</cx:pt>
          <cx:pt idx="2074">432600</cx:pt>
          <cx:pt idx="2075">339900</cx:pt>
          <cx:pt idx="2076">281200</cx:pt>
          <cx:pt idx="2077">388400</cx:pt>
          <cx:pt idx="2078">363900</cx:pt>
          <cx:pt idx="2079">42400</cx:pt>
          <cx:pt idx="2080">46400</cx:pt>
          <cx:pt idx="2081">5800</cx:pt>
          <cx:pt idx="2082">3800</cx:pt>
          <cx:pt idx="2083">31000</cx:pt>
          <cx:pt idx="2084">47600</cx:pt>
          <cx:pt idx="2085">49900</cx:pt>
          <cx:pt idx="2086">40400</cx:pt>
          <cx:pt idx="2087">17300</cx:pt>
          <cx:pt idx="2088">47200</cx:pt>
          <cx:pt idx="2089">45200</cx:pt>
          <cx:pt idx="2090">28900</cx:pt>
          <cx:pt idx="2091">34000</cx:pt>
          <cx:pt idx="2092">30400</cx:pt>
          <cx:pt idx="2093">34200</cx:pt>
          <cx:pt idx="2094">30300</cx:pt>
          <cx:pt idx="2095">31900</cx:pt>
          <cx:pt idx="2096">38700</cx:pt>
          <cx:pt idx="2097">38700</cx:pt>
          <cx:pt idx="2098">41800</cx:pt>
          <cx:pt idx="2099">44600</cx:pt>
          <cx:pt idx="2100">41400</cx:pt>
          <cx:pt idx="2101">37700</cx:pt>
          <cx:pt idx="2102">42800</cx:pt>
          <cx:pt idx="2103">50200</cx:pt>
          <cx:pt idx="2104">3700</cx:pt>
          <cx:pt idx="2105">2800</cx:pt>
          <cx:pt idx="2106">24300</cx:pt>
          <cx:pt idx="2107">44700</cx:pt>
          <cx:pt idx="2108">43600</cx:pt>
          <cx:pt idx="2109">36400</cx:pt>
          <cx:pt idx="2110">18400</cx:pt>
          <cx:pt idx="2111">40400</cx:pt>
          <cx:pt idx="2112">43100</cx:pt>
          <cx:pt idx="2113">67800</cx:pt>
          <cx:pt idx="2114">78800</cx:pt>
          <cx:pt idx="2115">7000</cx:pt>
          <cx:pt idx="2116">11000</cx:pt>
          <cx:pt idx="2117">59700</cx:pt>
          <cx:pt idx="2118">91300</cx:pt>
          <cx:pt idx="2119">97200</cx:pt>
          <cx:pt idx="2120">81800</cx:pt>
          <cx:pt idx="2121">49000</cx:pt>
          <cx:pt idx="2122">94100</cx:pt>
          <cx:pt idx="2123">85400</cx:pt>
          <cx:pt idx="2124">4700</cx:pt>
          <cx:pt idx="2125">68100</cx:pt>
          <cx:pt idx="2126">224500</cx:pt>
          <cx:pt idx="2127">299000</cx:pt>
          <cx:pt idx="2128">234100</cx:pt>
          <cx:pt idx="2129">290500</cx:pt>
          <cx:pt idx="2130">244300</cx:pt>
          <cx:pt idx="2131">206700</cx:pt>
          <cx:pt idx="2132">233600</cx:pt>
          <cx:pt idx="2133">228600</cx:pt>
          <cx:pt idx="2134">186800</cx:pt>
          <cx:pt idx="2135">256900</cx:pt>
          <cx:pt idx="2136">214300</cx:pt>
          <cx:pt idx="2137">6200</cx:pt>
          <cx:pt idx="2138">1100</cx:pt>
          <cx:pt idx="2139">1200</cx:pt>
          <cx:pt idx="2140">2000</cx:pt>
          <cx:pt idx="2141">1600</cx:pt>
          <cx:pt idx="2142">1300</cx:pt>
          <cx:pt idx="2143">2000</cx:pt>
          <cx:pt idx="2144">2000</cx:pt>
          <cx:pt idx="2145">4500</cx:pt>
          <cx:pt idx="2146">347100</cx:pt>
          <cx:pt idx="2147">38200</cx:pt>
          <cx:pt idx="2148">40600</cx:pt>
          <cx:pt idx="2149">32900</cx:pt>
          <cx:pt idx="2150">68700</cx:pt>
          <cx:pt idx="2151">12900</cx:pt>
          <cx:pt idx="2152">258700</cx:pt>
          <cx:pt idx="2153">2000</cx:pt>
          <cx:pt idx="2154">4700</cx:pt>
          <cx:pt idx="2155">4600</cx:pt>
          <cx:pt idx="2156">5200</cx:pt>
          <cx:pt idx="2157">5500</cx:pt>
          <cx:pt idx="2158">5900</cx:pt>
          <cx:pt idx="2159">5400</cx:pt>
          <cx:pt idx="2160">5400</cx:pt>
          <cx:pt idx="2161">3900</cx:pt>
          <cx:pt idx="2162">5200</cx:pt>
          <cx:pt idx="2163">4300</cx:pt>
          <cx:pt idx="2164">4000</cx:pt>
          <cx:pt idx="2165">0</cx:pt>
          <cx:pt idx="2166">0</cx:pt>
          <cx:pt idx="2167">0</cx:pt>
          <cx:pt idx="2168">0</cx:pt>
          <cx:pt idx="2169">0</cx:pt>
          <cx:pt idx="2170">0</cx:pt>
          <cx:pt idx="2171">0</cx:pt>
          <cx:pt idx="2172">0</cx:pt>
          <cx:pt idx="2173">0</cx:pt>
          <cx:pt idx="2174">0</cx:pt>
          <cx:pt idx="2175">0</cx:pt>
          <cx:pt idx="2176">600</cx:pt>
          <cx:pt idx="2177">500</cx:pt>
          <cx:pt idx="2178">600</cx:pt>
          <cx:pt idx="2179">600</cx:pt>
          <cx:pt idx="2180">600</cx:pt>
          <cx:pt idx="2181">600</cx:pt>
          <cx:pt idx="2182">800</cx:pt>
          <cx:pt idx="2183">600</cx:pt>
          <cx:pt idx="2184">500</cx:pt>
          <cx:pt idx="2185">400</cx:pt>
          <cx:pt idx="2186">500</cx:pt>
          <cx:pt idx="2187">0</cx:pt>
          <cx:pt idx="2188">0</cx:pt>
          <cx:pt idx="2189">0</cx:pt>
          <cx:pt idx="2190">0</cx:pt>
          <cx:pt idx="2191">0</cx:pt>
          <cx:pt idx="2192">0</cx:pt>
          <cx:pt idx="2193">0</cx:pt>
          <cx:pt idx="2194">0</cx:pt>
          <cx:pt idx="2195">0</cx:pt>
          <cx:pt idx="2196">0</cx:pt>
          <cx:pt idx="2197">0</cx:pt>
          <cx:pt idx="2198">200</cx:pt>
          <cx:pt idx="2199">100</cx:pt>
          <cx:pt idx="2200">200</cx:pt>
          <cx:pt idx="2201">100</cx:pt>
          <cx:pt idx="2202">100</cx:pt>
          <cx:pt idx="2203">100</cx:pt>
          <cx:pt idx="2204">400</cx:pt>
          <cx:pt idx="2205">200</cx:pt>
          <cx:pt idx="2206">700</cx:pt>
          <cx:pt idx="2207">900</cx:pt>
          <cx:pt idx="2208">1100</cx:pt>
          <cx:pt idx="2209">4800</cx:pt>
          <cx:pt idx="2210">7200</cx:pt>
          <cx:pt idx="2211">8200</cx:pt>
          <cx:pt idx="2212">7000</cx:pt>
          <cx:pt idx="2213">3200</cx:pt>
          <cx:pt idx="2214">2400</cx:pt>
          <cx:pt idx="2215">6200</cx:pt>
          <cx:pt idx="2216">7300</cx:pt>
          <cx:pt idx="2217">8700</cx:pt>
          <cx:pt idx="2218">9400</cx:pt>
          <cx:pt idx="2219">6300</cx:pt>
          <cx:pt idx="2220">14900</cx:pt>
          <cx:pt idx="2221">11200</cx:pt>
          <cx:pt idx="2222">7900</cx:pt>
          <cx:pt idx="2223">9600</cx:pt>
          <cx:pt idx="2224">11300</cx:pt>
          <cx:pt idx="2225">7100</cx:pt>
          <cx:pt idx="2226">4400</cx:pt>
          <cx:pt idx="2227">1200</cx:pt>
          <cx:pt idx="2228">1700</cx:pt>
          <cx:pt idx="2229">3600</cx:pt>
          <cx:pt idx="2230">3300</cx:pt>
          <cx:pt idx="2231">300</cx:pt>
          <cx:pt idx="2232">400</cx:pt>
          <cx:pt idx="2233">200</cx:pt>
          <cx:pt idx="2234">400</cx:pt>
          <cx:pt idx="2235">300</cx:pt>
          <cx:pt idx="2236">400</cx:pt>
          <cx:pt idx="2237">300</cx:pt>
          <cx:pt idx="2238">200</cx:pt>
          <cx:pt idx="2239">300</cx:pt>
          <cx:pt idx="2240">400</cx:pt>
          <cx:pt idx="2241">500</cx:pt>
          <cx:pt idx="2242">0</cx:pt>
          <cx:pt idx="2243">0</cx:pt>
          <cx:pt idx="2244">0</cx:pt>
          <cx:pt idx="2245">0</cx:pt>
          <cx:pt idx="2246">0</cx:pt>
          <cx:pt idx="2247">0</cx:pt>
          <cx:pt idx="2248">0</cx:pt>
          <cx:pt idx="2249">0</cx:pt>
          <cx:pt idx="2250">0</cx:pt>
          <cx:pt idx="2251">0</cx:pt>
          <cx:pt idx="2252">0</cx:pt>
          <cx:pt idx="2253">3800</cx:pt>
          <cx:pt idx="2254">2900</cx:pt>
          <cx:pt idx="2255">4800</cx:pt>
          <cx:pt idx="2256">2100</cx:pt>
          <cx:pt idx="2257">5600</cx:pt>
          <cx:pt idx="2258">2600</cx:pt>
          <cx:pt idx="2259">2600</cx:pt>
          <cx:pt idx="2260">1800</cx:pt>
          <cx:pt idx="2261">3300</cx:pt>
          <cx:pt idx="2262">2400</cx:pt>
          <cx:pt idx="2263">3300</cx:pt>
          <cx:pt idx="2264">4800</cx:pt>
          <cx:pt idx="2265">5600</cx:pt>
          <cx:pt idx="2266">2700</cx:pt>
          <cx:pt idx="2267">3700</cx:pt>
          <cx:pt idx="2268">2600</cx:pt>
          <cx:pt idx="2269">2700</cx:pt>
          <cx:pt idx="2270">2400</cx:pt>
          <cx:pt idx="2271">1100</cx:pt>
          <cx:pt idx="2272">3700</cx:pt>
          <cx:pt idx="2273">3000</cx:pt>
          <cx:pt idx="2274">2000</cx:pt>
          <cx:pt idx="2275">6600</cx:pt>
          <cx:pt idx="2276">12700</cx:pt>
          <cx:pt idx="2277">3600</cx:pt>
          <cx:pt idx="2278">9600</cx:pt>
          <cx:pt idx="2279">4700</cx:pt>
          <cx:pt idx="2280">4000</cx:pt>
          <cx:pt idx="2281">5000</cx:pt>
          <cx:pt idx="2282">5500</cx:pt>
          <cx:pt idx="2283">800</cx:pt>
          <cx:pt idx="2284">3200</cx:pt>
          <cx:pt idx="2285">2700</cx:pt>
          <cx:pt idx="2286">11600</cx:pt>
          <cx:pt idx="2287">12200</cx:pt>
          <cx:pt idx="2288">11500</cx:pt>
          <cx:pt idx="2289">10300</cx:pt>
          <cx:pt idx="2290">20000</cx:pt>
          <cx:pt idx="2291">12500</cx:pt>
          <cx:pt idx="2292">15000</cx:pt>
          <cx:pt idx="2293">16900</cx:pt>
          <cx:pt idx="2294">3000</cx:pt>
          <cx:pt idx="2295">22200</cx:pt>
          <cx:pt idx="2296">15200</cx:pt>
          <cx:pt idx="2297">3700</cx:pt>
          <cx:pt idx="2298">2300</cx:pt>
          <cx:pt idx="2299">2100</cx:pt>
          <cx:pt idx="2300">3700</cx:pt>
          <cx:pt idx="2301">2400</cx:pt>
          <cx:pt idx="2302">4500</cx:pt>
          <cx:pt idx="2303">4000</cx:pt>
          <cx:pt idx="2304">2800</cx:pt>
          <cx:pt idx="2305">3800</cx:pt>
          <cx:pt idx="2306">3100</cx:pt>
          <cx:pt idx="2307">4100</cx:pt>
          <cx:pt idx="2308">1600</cx:pt>
          <cx:pt idx="2309">1900</cx:pt>
          <cx:pt idx="2310">1900</cx:pt>
          <cx:pt idx="2311">1500</cx:pt>
          <cx:pt idx="2312">1500</cx:pt>
          <cx:pt idx="2313">1500</cx:pt>
          <cx:pt idx="2314">1700</cx:pt>
          <cx:pt idx="2315">1100</cx:pt>
          <cx:pt idx="2316">500</cx:pt>
          <cx:pt idx="2317">1000</cx:pt>
          <cx:pt idx="2318">1300</cx:pt>
          <cx:pt idx="2319">0</cx:pt>
          <cx:pt idx="2320">0</cx:pt>
          <cx:pt idx="2321">0</cx:pt>
          <cx:pt idx="2322">0</cx:pt>
          <cx:pt idx="2323">0</cx:pt>
          <cx:pt idx="2324">0</cx:pt>
          <cx:pt idx="2325">5800</cx:pt>
          <cx:pt idx="2326">13700</cx:pt>
          <cx:pt idx="2327">5400</cx:pt>
          <cx:pt idx="2328">16700</cx:pt>
          <cx:pt idx="2329">1100</cx:pt>
          <cx:pt idx="2330">3000</cx:pt>
          <cx:pt idx="2331">16000</cx:pt>
          <cx:pt idx="2332">9900</cx:pt>
          <cx:pt idx="2333">500</cx:pt>
          <cx:pt idx="2334">14700</cx:pt>
          <cx:pt idx="2335">900</cx:pt>
          <cx:pt idx="2336">0</cx:pt>
          <cx:pt idx="2337">0</cx:pt>
          <cx:pt idx="2338">0</cx:pt>
          <cx:pt idx="2339">0</cx:pt>
          <cx:pt idx="2340">0</cx:pt>
          <cx:pt idx="2341">0</cx:pt>
          <cx:pt idx="2342">0</cx:pt>
          <cx:pt idx="2343">0</cx:pt>
          <cx:pt idx="2344">0</cx:pt>
          <cx:pt idx="2345">0</cx:pt>
          <cx:pt idx="2346">0</cx:pt>
          <cx:pt idx="2347">5600</cx:pt>
          <cx:pt idx="2348">5000</cx:pt>
          <cx:pt idx="2349">1300</cx:pt>
          <cx:pt idx="2350">1800</cx:pt>
          <cx:pt idx="2351">3400</cx:pt>
          <cx:pt idx="2352">4700</cx:pt>
          <cx:pt idx="2353">5800</cx:pt>
          <cx:pt idx="2354">4200</cx:pt>
          <cx:pt idx="2355">3400</cx:pt>
          <cx:pt idx="2356">3800</cx:pt>
          <cx:pt idx="2357">4700</cx:pt>
          <cx:pt idx="2358">900</cx:pt>
          <cx:pt idx="2359">21500</cx:pt>
          <cx:pt idx="2360">17100</cx:pt>
          <cx:pt idx="2361">2000</cx:pt>
          <cx:pt idx="2362">600</cx:pt>
          <cx:pt idx="2363">400</cx:pt>
          <cx:pt idx="2364">400</cx:pt>
          <cx:pt idx="2365">500</cx:pt>
          <cx:pt idx="2366">500</cx:pt>
          <cx:pt idx="2367">400</cx:pt>
          <cx:pt idx="2368">400</cx:pt>
          <cx:pt idx="2369">300</cx:pt>
          <cx:pt idx="2370">400</cx:pt>
          <cx:pt idx="2371">500</cx:pt>
          <cx:pt idx="2372">500</cx:pt>
          <cx:pt idx="2373">2000</cx:pt>
          <cx:pt idx="2374">600</cx:pt>
          <cx:pt idx="2375">1100</cx:pt>
          <cx:pt idx="2376">1000</cx:pt>
          <cx:pt idx="2377">700</cx:pt>
          <cx:pt idx="2378">600</cx:pt>
          <cx:pt idx="2379">1200</cx:pt>
          <cx:pt idx="2380">500</cx:pt>
          <cx:pt idx="2381">300</cx:pt>
          <cx:pt idx="2382">500</cx:pt>
          <cx:pt idx="2383">500</cx:pt>
          <cx:pt idx="2384">300</cx:pt>
          <cx:pt idx="2385">400</cx:pt>
          <cx:pt idx="2386">200</cx:pt>
          <cx:pt idx="2387">300</cx:pt>
          <cx:pt idx="2388">300</cx:pt>
          <cx:pt idx="2389">200</cx:pt>
          <cx:pt idx="2390">200</cx:pt>
          <cx:pt idx="2391">300</cx:pt>
          <cx:pt idx="2392">300</cx:pt>
          <cx:pt idx="2393">200</cx:pt>
          <cx:pt idx="2394">500</cx:pt>
          <cx:pt idx="2395">49500</cx:pt>
          <cx:pt idx="2396">147700</cx:pt>
          <cx:pt idx="2397">11700</cx:pt>
          <cx:pt idx="2398">17500</cx:pt>
          <cx:pt idx="2399">14300</cx:pt>
          <cx:pt idx="2400">13700</cx:pt>
          <cx:pt idx="2401">2400</cx:pt>
          <cx:pt idx="2402">2900</cx:pt>
          <cx:pt idx="2403">700</cx:pt>
          <cx:pt idx="2404">11300</cx:pt>
          <cx:pt idx="2405">18100</cx:pt>
          <cx:pt idx="2406">1400</cx:pt>
          <cx:pt idx="2407">1300</cx:pt>
          <cx:pt idx="2408">1300</cx:pt>
          <cx:pt idx="2409">1300</cx:pt>
          <cx:pt idx="2410">1100</cx:pt>
          <cx:pt idx="2411">1100</cx:pt>
          <cx:pt idx="2412">5300</cx:pt>
          <cx:pt idx="2413">1600</cx:pt>
          <cx:pt idx="2414">1800</cx:pt>
          <cx:pt idx="2415">1300</cx:pt>
          <cx:pt idx="2416">1100</cx:pt>
          <cx:pt idx="2417">8700</cx:pt>
          <cx:pt idx="2418">8100</cx:pt>
          <cx:pt idx="2419">7700</cx:pt>
          <cx:pt idx="2420">8400</cx:pt>
          <cx:pt idx="2421">8500</cx:pt>
          <cx:pt idx="2422">7700</cx:pt>
          <cx:pt idx="2423">10000</cx:pt>
          <cx:pt idx="2424">8300</cx:pt>
          <cx:pt idx="2425">10500</cx:pt>
          <cx:pt idx="2426">9100</cx:pt>
          <cx:pt idx="2427">8100</cx:pt>
          <cx:pt idx="2428">0</cx:pt>
          <cx:pt idx="2429">0</cx:pt>
          <cx:pt idx="2430">0</cx:pt>
          <cx:pt idx="2431">0</cx:pt>
          <cx:pt idx="2432">0</cx:pt>
          <cx:pt idx="2433">0</cx:pt>
          <cx:pt idx="2434">0</cx:pt>
          <cx:pt idx="2435">0</cx:pt>
          <cx:pt idx="2436">0</cx:pt>
          <cx:pt idx="2437">0</cx:pt>
          <cx:pt idx="2438">0</cx:pt>
          <cx:pt idx="2439">1200</cx:pt>
          <cx:pt idx="2440">4400</cx:pt>
          <cx:pt idx="2441">4400</cx:pt>
          <cx:pt idx="2442">1800</cx:pt>
          <cx:pt idx="2443">1200</cx:pt>
          <cx:pt idx="2444">1100</cx:pt>
          <cx:pt idx="2445">1900</cx:pt>
          <cx:pt idx="2446">1900</cx:pt>
          <cx:pt idx="2447">0</cx:pt>
          <cx:pt idx="2448">0</cx:pt>
          <cx:pt idx="2449">0</cx:pt>
          <cx:pt idx="2450">0</cx:pt>
          <cx:pt idx="2451">0</cx:pt>
          <cx:pt idx="2452">0</cx:pt>
          <cx:pt idx="2453">0</cx:pt>
          <cx:pt idx="2454">0</cx:pt>
          <cx:pt idx="2455">0</cx:pt>
          <cx:pt idx="2456">0</cx:pt>
          <cx:pt idx="2457">200</cx:pt>
          <cx:pt idx="2458">2500</cx:pt>
          <cx:pt idx="2459">2300</cx:pt>
          <cx:pt idx="2460">3400</cx:pt>
          <cx:pt idx="2461">4300</cx:pt>
          <cx:pt idx="2462">4300</cx:pt>
          <cx:pt idx="2463">4100</cx:pt>
          <cx:pt idx="2464">5500</cx:pt>
          <cx:pt idx="2465">3700</cx:pt>
          <cx:pt idx="2466">4000</cx:pt>
          <cx:pt idx="2467">5400</cx:pt>
          <cx:pt idx="2468">3800</cx:pt>
          <cx:pt idx="2469">0</cx:pt>
          <cx:pt idx="2470">1400</cx:pt>
          <cx:pt idx="2471">300</cx:pt>
          <cx:pt idx="2472">200</cx:pt>
          <cx:pt idx="2473">200</cx:pt>
          <cx:pt idx="2474">900</cx:pt>
          <cx:pt idx="2475">3000</cx:pt>
          <cx:pt idx="2476">2200</cx:pt>
          <cx:pt idx="2477">600</cx:pt>
          <cx:pt idx="2478">600</cx:pt>
          <cx:pt idx="2479">800</cx:pt>
          <cx:pt idx="2480">200</cx:pt>
          <cx:pt idx="2481">100</cx:pt>
          <cx:pt idx="2482">200</cx:pt>
          <cx:pt idx="2483">600</cx:pt>
          <cx:pt idx="2484">200</cx:pt>
          <cx:pt idx="2485">300</cx:pt>
          <cx:pt idx="2486">500</cx:pt>
          <cx:pt idx="2487">300</cx:pt>
          <cx:pt idx="2488">500</cx:pt>
          <cx:pt idx="2489">1900</cx:pt>
          <cx:pt idx="2490">1300</cx:pt>
          <cx:pt idx="2491">1500</cx:pt>
          <cx:pt idx="2492">1700</cx:pt>
          <cx:pt idx="2493">2600</cx:pt>
          <cx:pt idx="2494">0</cx:pt>
          <cx:pt idx="2495">0</cx:pt>
          <cx:pt idx="2496">0</cx:pt>
          <cx:pt idx="2497">0</cx:pt>
          <cx:pt idx="2498">0</cx:pt>
          <cx:pt idx="2499">0</cx:pt>
          <cx:pt idx="2500">0</cx:pt>
          <cx:pt idx="2501">0</cx:pt>
          <cx:pt idx="2502">0</cx:pt>
          <cx:pt idx="2503">0</cx:pt>
          <cx:pt idx="2504">0</cx:pt>
          <cx:pt idx="2505">1500</cx:pt>
          <cx:pt idx="2506">1200</cx:pt>
          <cx:pt idx="2507">1100</cx:pt>
          <cx:pt idx="2508">1600</cx:pt>
          <cx:pt idx="2509">1500</cx:pt>
          <cx:pt idx="2510">1600</cx:pt>
          <cx:pt idx="2511">4400</cx:pt>
          <cx:pt idx="2512">1000</cx:pt>
          <cx:pt idx="2513">800</cx:pt>
          <cx:pt idx="2514">1200</cx:pt>
          <cx:pt idx="2515">1600</cx:pt>
          <cx:pt idx="2516">1300</cx:pt>
          <cx:pt idx="2517">600</cx:pt>
          <cx:pt idx="2518">200</cx:pt>
          <cx:pt idx="2519">900</cx:pt>
          <cx:pt idx="2520">500</cx:pt>
          <cx:pt idx="2521">700</cx:pt>
          <cx:pt idx="2522">1100</cx:pt>
          <cx:pt idx="2523">700</cx:pt>
          <cx:pt idx="2524">800</cx:pt>
          <cx:pt idx="2525">1500</cx:pt>
          <cx:pt idx="2526">800</cx:pt>
          <cx:pt idx="2527">600</cx:pt>
          <cx:pt idx="2528">900</cx:pt>
          <cx:pt idx="2529">600</cx:pt>
          <cx:pt idx="2530">800</cx:pt>
          <cx:pt idx="2531">600</cx:pt>
          <cx:pt idx="2532">400</cx:pt>
          <cx:pt idx="2533">600</cx:pt>
          <cx:pt idx="2534">600</cx:pt>
          <cx:pt idx="2535">700</cx:pt>
          <cx:pt idx="2536">900</cx:pt>
          <cx:pt idx="2537">600</cx:pt>
          <cx:pt idx="2538">6200</cx:pt>
          <cx:pt idx="2539">19800</cx:pt>
          <cx:pt idx="2540">13600</cx:pt>
          <cx:pt idx="2541">6300</cx:pt>
          <cx:pt idx="2542">8700</cx:pt>
          <cx:pt idx="2543">8800</cx:pt>
          <cx:pt idx="2544">7400</cx:pt>
          <cx:pt idx="2545">5200</cx:pt>
          <cx:pt idx="2546">3600</cx:pt>
          <cx:pt idx="2547">9100</cx:pt>
          <cx:pt idx="2548">7400</cx:pt>
          <cx:pt idx="2549">600</cx:pt>
          <cx:pt idx="2550">500</cx:pt>
          <cx:pt idx="2551">400</cx:pt>
          <cx:pt idx="2552">600</cx:pt>
          <cx:pt idx="2553">600</cx:pt>
          <cx:pt idx="2554">300</cx:pt>
          <cx:pt idx="2555">500</cx:pt>
          <cx:pt idx="2556">300</cx:pt>
          <cx:pt idx="2557">500</cx:pt>
          <cx:pt idx="2558">400</cx:pt>
          <cx:pt idx="2559">600</cx:pt>
          <cx:pt idx="2560">8100</cx:pt>
          <cx:pt idx="2561">9400</cx:pt>
          <cx:pt idx="2562">10400</cx:pt>
          <cx:pt idx="2563">10500</cx:pt>
          <cx:pt idx="2564">11900</cx:pt>
          <cx:pt idx="2565">9500</cx:pt>
          <cx:pt idx="2566">17400</cx:pt>
          <cx:pt idx="2567">9500</cx:pt>
          <cx:pt idx="2568">7000</cx:pt>
          <cx:pt idx="2569">6400</cx:pt>
          <cx:pt idx="2570">6500</cx:pt>
          <cx:pt idx="2571">500</cx:pt>
          <cx:pt idx="2572">1500</cx:pt>
          <cx:pt idx="2573">900</cx:pt>
          <cx:pt idx="2574">1300</cx:pt>
          <cx:pt idx="2575">1100</cx:pt>
          <cx:pt idx="2576">1200</cx:pt>
          <cx:pt idx="2577">1500</cx:pt>
          <cx:pt idx="2578">1100</cx:pt>
          <cx:pt idx="2579">1200</cx:pt>
          <cx:pt idx="2580">1400</cx:pt>
          <cx:pt idx="2581">1100</cx:pt>
          <cx:pt idx="2582">9500</cx:pt>
          <cx:pt idx="2583">9300</cx:pt>
          <cx:pt idx="2584">7800</cx:pt>
          <cx:pt idx="2585">9600</cx:pt>
          <cx:pt idx="2586">11100</cx:pt>
          <cx:pt idx="2587">8500</cx:pt>
          <cx:pt idx="2588">7200</cx:pt>
          <cx:pt idx="2589">8200</cx:pt>
          <cx:pt idx="2590">10000</cx:pt>
          <cx:pt idx="2591">9700</cx:pt>
          <cx:pt idx="2592">8700</cx:pt>
          <cx:pt idx="2593">1100</cx:pt>
          <cx:pt idx="2594">1000</cx:pt>
          <cx:pt idx="2595">1000</cx:pt>
          <cx:pt idx="2596">1100</cx:pt>
          <cx:pt idx="2597">1200</cx:pt>
          <cx:pt idx="2598">1300</cx:pt>
          <cx:pt idx="2599">900</cx:pt>
          <cx:pt idx="2600">1700</cx:pt>
          <cx:pt idx="2601">400</cx:pt>
          <cx:pt idx="2602">1500</cx:pt>
          <cx:pt idx="2603">1100</cx:pt>
          <cx:pt idx="2604">5200</cx:pt>
          <cx:pt idx="2605">5900</cx:pt>
          <cx:pt idx="2606">4900</cx:pt>
          <cx:pt idx="2607">8200</cx:pt>
          <cx:pt idx="2608">3800</cx:pt>
          <cx:pt idx="2609">4400</cx:pt>
          <cx:pt idx="2610">9300</cx:pt>
          <cx:pt idx="2611">6600</cx:pt>
          <cx:pt idx="2612">17500</cx:pt>
          <cx:pt idx="2613">8400</cx:pt>
          <cx:pt idx="2614">7400</cx:pt>
          <cx:pt idx="2615">300</cx:pt>
          <cx:pt idx="2616">400</cx:pt>
          <cx:pt idx="2617">200</cx:pt>
          <cx:pt idx="2618">200</cx:pt>
          <cx:pt idx="2619">300</cx:pt>
          <cx:pt idx="2620">200</cx:pt>
          <cx:pt idx="2621">0</cx:pt>
          <cx:pt idx="2622">100</cx:pt>
          <cx:pt idx="2623">0</cx:pt>
          <cx:pt idx="2624">0</cx:pt>
          <cx:pt idx="2625">0</cx:pt>
          <cx:pt idx="2626">108100</cx:pt>
          <cx:pt idx="2627">9400</cx:pt>
          <cx:pt idx="2628">7300</cx:pt>
          <cx:pt idx="2629">10500</cx:pt>
          <cx:pt idx="2630">10800</cx:pt>
          <cx:pt idx="2631">9000</cx:pt>
          <cx:pt idx="2632">9500</cx:pt>
          <cx:pt idx="2633">6400</cx:pt>
          <cx:pt idx="2634">7600</cx:pt>
          <cx:pt idx="2635">11800</cx:pt>
          <cx:pt idx="2636">7500</cx:pt>
          <cx:pt idx="2637">17100</cx:pt>
          <cx:pt idx="2638">17300</cx:pt>
          <cx:pt idx="2639">19400</cx:pt>
          <cx:pt idx="2640">2900</cx:pt>
          <cx:pt idx="2641">2000</cx:pt>
          <cx:pt idx="2642">1700</cx:pt>
          <cx:pt idx="2643">1800</cx:pt>
          <cx:pt idx="2644">1400</cx:pt>
          <cx:pt idx="2645">1500</cx:pt>
          <cx:pt idx="2646">1600</cx:pt>
          <cx:pt idx="2647">1600</cx:pt>
          <cx:pt idx="2648">0</cx:pt>
          <cx:pt idx="2649">0</cx:pt>
          <cx:pt idx="2650">0</cx:pt>
          <cx:pt idx="2651">0</cx:pt>
          <cx:pt idx="2652">0</cx:pt>
          <cx:pt idx="2653">0</cx:pt>
          <cx:pt idx="2654">0</cx:pt>
          <cx:pt idx="2655">0</cx:pt>
          <cx:pt idx="2656">3100</cx:pt>
          <cx:pt idx="2657">0</cx:pt>
          <cx:pt idx="2658">100</cx:pt>
          <cx:pt idx="2659">300</cx:pt>
          <cx:pt idx="2660">200</cx:pt>
          <cx:pt idx="2661">300</cx:pt>
          <cx:pt idx="2662">100</cx:pt>
          <cx:pt idx="2663">400</cx:pt>
          <cx:pt idx="2664">300</cx:pt>
          <cx:pt idx="2665">300</cx:pt>
          <cx:pt idx="2666">200</cx:pt>
          <cx:pt idx="2667">100</cx:pt>
          <cx:pt idx="2668">400</cx:pt>
          <cx:pt idx="2669">300</cx:pt>
          <cx:pt idx="2670">400</cx:pt>
          <cx:pt idx="2671">700</cx:pt>
          <cx:pt idx="2672">400</cx:pt>
          <cx:pt idx="2673">600</cx:pt>
          <cx:pt idx="2674">500</cx:pt>
          <cx:pt idx="2675">600</cx:pt>
          <cx:pt idx="2676">800</cx:pt>
          <cx:pt idx="2677">400</cx:pt>
          <cx:pt idx="2678">400</cx:pt>
          <cx:pt idx="2679">800</cx:pt>
          <cx:pt idx="2680">800</cx:pt>
          <cx:pt idx="2681">1500</cx:pt>
          <cx:pt idx="2682">1800</cx:pt>
          <cx:pt idx="2683">2700</cx:pt>
          <cx:pt idx="2684">5500</cx:pt>
          <cx:pt idx="2685">7600</cx:pt>
          <cx:pt idx="2686">7400</cx:pt>
          <cx:pt idx="2687">1200</cx:pt>
          <cx:pt idx="2688">900</cx:pt>
          <cx:pt idx="2689">1800</cx:pt>
          <cx:pt idx="2690">4400</cx:pt>
          <cx:pt idx="2691">4000</cx:pt>
          <cx:pt idx="2692">300</cx:pt>
          <cx:pt idx="2693">300</cx:pt>
          <cx:pt idx="2694">200</cx:pt>
          <cx:pt idx="2695">200</cx:pt>
          <cx:pt idx="2696">700</cx:pt>
          <cx:pt idx="2697">100</cx:pt>
          <cx:pt idx="2698">400</cx:pt>
          <cx:pt idx="2699">300</cx:pt>
          <cx:pt idx="2700">500</cx:pt>
          <cx:pt idx="2701">800</cx:pt>
          <cx:pt idx="2702">1200</cx:pt>
          <cx:pt idx="2703">2100</cx:pt>
          <cx:pt idx="2704">1900</cx:pt>
          <cx:pt idx="2705">700</cx:pt>
          <cx:pt idx="2706">3500</cx:pt>
          <cx:pt idx="2707">3000</cx:pt>
          <cx:pt idx="2708">7600</cx:pt>
          <cx:pt idx="2709">3200</cx:pt>
          <cx:pt idx="2710">2400</cx:pt>
          <cx:pt idx="2711">2100</cx:pt>
          <cx:pt idx="2712">2200</cx:pt>
          <cx:pt idx="2713">3000</cx:pt>
          <cx:pt idx="2714">200</cx:pt>
          <cx:pt idx="2715">100</cx:pt>
          <cx:pt idx="2716">200</cx:pt>
          <cx:pt idx="2717">100</cx:pt>
          <cx:pt idx="2718">400</cx:pt>
          <cx:pt idx="2719">0</cx:pt>
          <cx:pt idx="2720">100</cx:pt>
          <cx:pt idx="2721">200</cx:pt>
          <cx:pt idx="2722">200</cx:pt>
          <cx:pt idx="2723">100</cx:pt>
          <cx:pt idx="2724">300</cx:pt>
          <cx:pt idx="2725">600</cx:pt>
          <cx:pt idx="2726">1100</cx:pt>
          <cx:pt idx="2727">800</cx:pt>
          <cx:pt idx="2728">1100</cx:pt>
          <cx:pt idx="2729">800</cx:pt>
          <cx:pt idx="2730">800</cx:pt>
          <cx:pt idx="2731">700</cx:pt>
          <cx:pt idx="2732">700</cx:pt>
          <cx:pt idx="2733">600</cx:pt>
          <cx:pt idx="2734">400</cx:pt>
          <cx:pt idx="2735">500</cx:pt>
          <cx:pt idx="2736">800</cx:pt>
          <cx:pt idx="2737">700</cx:pt>
          <cx:pt idx="2738">900</cx:pt>
          <cx:pt idx="2739">1600</cx:pt>
          <cx:pt idx="2740">9900</cx:pt>
          <cx:pt idx="2741">15500</cx:pt>
          <cx:pt idx="2742">2700</cx:pt>
          <cx:pt idx="2743">1000</cx:pt>
          <cx:pt idx="2744">100</cx:pt>
          <cx:pt idx="2745">1200</cx:pt>
          <cx:pt idx="2746">1000</cx:pt>
          <cx:pt idx="2747">3000</cx:pt>
          <cx:pt idx="2748">2900</cx:pt>
          <cx:pt idx="2749">1900</cx:pt>
          <cx:pt idx="2750">2900</cx:pt>
          <cx:pt idx="2751">3800</cx:pt>
          <cx:pt idx="2752">3400</cx:pt>
          <cx:pt idx="2753">2400</cx:pt>
          <cx:pt idx="2754">2000</cx:pt>
          <cx:pt idx="2755">2500</cx:pt>
          <cx:pt idx="2756">2500</cx:pt>
          <cx:pt idx="2757">3100</cx:pt>
          <cx:pt idx="2758">0</cx:pt>
          <cx:pt idx="2759">0</cx:pt>
          <cx:pt idx="2760">0</cx:pt>
          <cx:pt idx="2761">0</cx:pt>
          <cx:pt idx="2762">0</cx:pt>
          <cx:pt idx="2763">0</cx:pt>
          <cx:pt idx="2764">0</cx:pt>
          <cx:pt idx="2765">0</cx:pt>
          <cx:pt idx="2766">0</cx:pt>
          <cx:pt idx="2767">0</cx:pt>
          <cx:pt idx="2768">0</cx:pt>
          <cx:pt idx="2769">1700</cx:pt>
          <cx:pt idx="2770">1900</cx:pt>
          <cx:pt idx="2771">1900</cx:pt>
          <cx:pt idx="2772">6600</cx:pt>
          <cx:pt idx="2773">1400</cx:pt>
          <cx:pt idx="2774">1400</cx:pt>
          <cx:pt idx="2775">1800</cx:pt>
          <cx:pt idx="2776">900</cx:pt>
          <cx:pt idx="2777">1600</cx:pt>
          <cx:pt idx="2778">1200</cx:pt>
          <cx:pt idx="2779">1700</cx:pt>
          <cx:pt idx="2780">900</cx:pt>
          <cx:pt idx="2781">1200</cx:pt>
          <cx:pt idx="2782">1100</cx:pt>
          <cx:pt idx="2783">1100</cx:pt>
          <cx:pt idx="2784">1400</cx:pt>
          <cx:pt idx="2785">1200</cx:pt>
          <cx:pt idx="2786">1400</cx:pt>
          <cx:pt idx="2787">1200</cx:pt>
          <cx:pt idx="2788">1300</cx:pt>
          <cx:pt idx="2789">1200</cx:pt>
          <cx:pt idx="2790">1300</cx:pt>
          <cx:pt idx="2791">1100</cx:pt>
          <cx:pt idx="2792">800</cx:pt>
          <cx:pt idx="2793">700</cx:pt>
          <cx:pt idx="2794">900</cx:pt>
          <cx:pt idx="2795">800</cx:pt>
          <cx:pt idx="2796">800</cx:pt>
          <cx:pt idx="2797">800</cx:pt>
          <cx:pt idx="2798">700</cx:pt>
          <cx:pt idx="2799">1000</cx:pt>
          <cx:pt idx="2800">200</cx:pt>
          <cx:pt idx="2801">600</cx:pt>
          <cx:pt idx="2802">0</cx:pt>
          <cx:pt idx="2803">0</cx:pt>
          <cx:pt idx="2804">0</cx:pt>
          <cx:pt idx="2805">0</cx:pt>
          <cx:pt idx="2806">0</cx:pt>
          <cx:pt idx="2807">0</cx:pt>
          <cx:pt idx="2808">0</cx:pt>
          <cx:pt idx="2809">0</cx:pt>
          <cx:pt idx="2810">0</cx:pt>
          <cx:pt idx="2811">0</cx:pt>
          <cx:pt idx="2812">200</cx:pt>
          <cx:pt idx="2813">1100</cx:pt>
          <cx:pt idx="2814">1000</cx:pt>
          <cx:pt idx="2815">900</cx:pt>
          <cx:pt idx="2816">1000</cx:pt>
          <cx:pt idx="2817">1300</cx:pt>
          <cx:pt idx="2818">1000</cx:pt>
          <cx:pt idx="2819">1100</cx:pt>
          <cx:pt idx="2820">800</cx:pt>
          <cx:pt idx="2821">900</cx:pt>
          <cx:pt idx="2822">1600</cx:pt>
          <cx:pt idx="2823">1700</cx:pt>
          <cx:pt idx="2824">0</cx:pt>
          <cx:pt idx="2825">0</cx:pt>
          <cx:pt idx="2826">0</cx:pt>
          <cx:pt idx="2827">0</cx:pt>
          <cx:pt idx="2828">0</cx:pt>
          <cx:pt idx="2829">0</cx:pt>
          <cx:pt idx="2830">0</cx:pt>
          <cx:pt idx="2831">0</cx:pt>
          <cx:pt idx="2832">0</cx:pt>
          <cx:pt idx="2833">0</cx:pt>
          <cx:pt idx="2834">100</cx:pt>
          <cx:pt idx="2835">1100</cx:pt>
          <cx:pt idx="2836">1500</cx:pt>
          <cx:pt idx="2837">300</cx:pt>
          <cx:pt idx="2838">1000</cx:pt>
          <cx:pt idx="2839">1000</cx:pt>
          <cx:pt idx="2840">900</cx:pt>
          <cx:pt idx="2841">800</cx:pt>
          <cx:pt idx="2842">800</cx:pt>
          <cx:pt idx="2843">900</cx:pt>
          <cx:pt idx="2844">900</cx:pt>
          <cx:pt idx="2845">900</cx:pt>
          <cx:pt idx="2846">0</cx:pt>
          <cx:pt idx="2847">0</cx:pt>
          <cx:pt idx="2848">0</cx:pt>
          <cx:pt idx="2849">0</cx:pt>
          <cx:pt idx="2850">0</cx:pt>
          <cx:pt idx="2851">0</cx:pt>
          <cx:pt idx="2852">0</cx:pt>
          <cx:pt idx="2853">0</cx:pt>
          <cx:pt idx="2854">0</cx:pt>
          <cx:pt idx="2855">0</cx:pt>
          <cx:pt idx="2856">3300</cx:pt>
          <cx:pt idx="2857">700</cx:pt>
          <cx:pt idx="2858">800</cx:pt>
          <cx:pt idx="2859">600</cx:pt>
          <cx:pt idx="2860">1000</cx:pt>
          <cx:pt idx="2861">1000</cx:pt>
          <cx:pt idx="2862">800</cx:pt>
          <cx:pt idx="2863">500</cx:pt>
          <cx:pt idx="2864">300</cx:pt>
          <cx:pt idx="2865">500</cx:pt>
          <cx:pt idx="2866">400</cx:pt>
          <cx:pt idx="2867">700</cx:pt>
          <cx:pt idx="2868">2200</cx:pt>
          <cx:pt idx="2869">2300</cx:pt>
          <cx:pt idx="2870">2500</cx:pt>
          <cx:pt idx="2871">8300</cx:pt>
          <cx:pt idx="2872">2600</cx:pt>
          <cx:pt idx="2873">2100</cx:pt>
          <cx:pt idx="2874">2100</cx:pt>
          <cx:pt idx="2875">2100</cx:pt>
          <cx:pt idx="2876">14800</cx:pt>
          <cx:pt idx="2877">1500</cx:pt>
          <cx:pt idx="2878">1700</cx:pt>
          <cx:pt idx="2879">1600</cx:pt>
          <cx:pt idx="2880">1900</cx:pt>
          <cx:pt idx="2881">2200</cx:pt>
          <cx:pt idx="2882">3600</cx:pt>
          <cx:pt idx="2883">3900</cx:pt>
          <cx:pt idx="2884">2700</cx:pt>
          <cx:pt idx="2885">2400</cx:pt>
          <cx:pt idx="2886">1800</cx:pt>
          <cx:pt idx="2887">2000</cx:pt>
          <cx:pt idx="2888">2000</cx:pt>
          <cx:pt idx="2889">1800</cx:pt>
          <cx:pt idx="2890">300</cx:pt>
          <cx:pt idx="2891">1200</cx:pt>
          <cx:pt idx="2892">0</cx:pt>
          <cx:pt idx="2893">0</cx:pt>
          <cx:pt idx="2894">0</cx:pt>
          <cx:pt idx="2895">0</cx:pt>
          <cx:pt idx="2896">100</cx:pt>
          <cx:pt idx="2897">100</cx:pt>
          <cx:pt idx="2898">0</cx:pt>
          <cx:pt idx="2899">600</cx:pt>
          <cx:pt idx="2900">200</cx:pt>
          <cx:pt idx="2901">1500</cx:pt>
          <cx:pt idx="2902">700</cx:pt>
          <cx:pt idx="2903">1500</cx:pt>
          <cx:pt idx="2904">100</cx:pt>
          <cx:pt idx="2905">600</cx:pt>
          <cx:pt idx="2906">900</cx:pt>
          <cx:pt idx="2907">1000</cx:pt>
          <cx:pt idx="2908">600</cx:pt>
          <cx:pt idx="2909">700</cx:pt>
          <cx:pt idx="2910">900</cx:pt>
          <cx:pt idx="2911">800</cx:pt>
          <cx:pt idx="2912">4700</cx:pt>
          <cx:pt idx="2913">6500</cx:pt>
          <cx:pt idx="2914">1400</cx:pt>
          <cx:pt idx="2915">3000</cx:pt>
          <cx:pt idx="2916">1100</cx:pt>
          <cx:pt idx="2917">2100</cx:pt>
          <cx:pt idx="2918">1900</cx:pt>
          <cx:pt idx="2919">0</cx:pt>
          <cx:pt idx="2920">800</cx:pt>
          <cx:pt idx="2921">5500</cx:pt>
          <cx:pt idx="2922">900</cx:pt>
          <cx:pt idx="2923">0</cx:pt>
          <cx:pt idx="2924">0</cx:pt>
          <cx:pt idx="2925">0</cx:pt>
          <cx:pt idx="2926">15600</cx:pt>
          <cx:pt idx="2927">0</cx:pt>
          <cx:pt idx="2928">63900</cx:pt>
          <cx:pt idx="2929">0</cx:pt>
          <cx:pt idx="2930">0</cx:pt>
          <cx:pt idx="2931">0</cx:pt>
          <cx:pt idx="2932">0</cx:pt>
          <cx:pt idx="2933">0</cx:pt>
          <cx:pt idx="2934">12800</cx:pt>
          <cx:pt idx="2935">74200</cx:pt>
          <cx:pt idx="2936">12900</cx:pt>
          <cx:pt idx="2937">8600</cx:pt>
          <cx:pt idx="2938">9200</cx:pt>
          <cx:pt idx="2939">5500</cx:pt>
          <cx:pt idx="2940">2700</cx:pt>
          <cx:pt idx="2941">4500</cx:pt>
          <cx:pt idx="2942">0</cx:pt>
          <cx:pt idx="2943">0</cx:pt>
          <cx:pt idx="2944">0</cx:pt>
          <cx:pt idx="2945">0</cx:pt>
          <cx:pt idx="2946">0</cx:pt>
          <cx:pt idx="2947">100</cx:pt>
          <cx:pt idx="2948">100</cx:pt>
          <cx:pt idx="2949">0</cx:pt>
          <cx:pt idx="2950">100</cx:pt>
          <cx:pt idx="2951">100</cx:pt>
          <cx:pt idx="2952">100</cx:pt>
          <cx:pt idx="2953">0</cx:pt>
          <cx:pt idx="2954">100</cx:pt>
          <cx:pt idx="2955">100</cx:pt>
          <cx:pt idx="2956">0</cx:pt>
          <cx:pt idx="2957">100</cx:pt>
          <cx:pt idx="2958">20600</cx:pt>
          <cx:pt idx="2959">1000</cx:pt>
          <cx:pt idx="2960">500</cx:pt>
          <cx:pt idx="2961">900</cx:pt>
          <cx:pt idx="2962">400</cx:pt>
          <cx:pt idx="2963">500</cx:pt>
          <cx:pt idx="2964">200</cx:pt>
          <cx:pt idx="2965">0</cx:pt>
          <cx:pt idx="2966">300</cx:pt>
          <cx:pt idx="2967">800</cx:pt>
          <cx:pt idx="2968">1000</cx:pt>
          <cx:pt idx="2969">500</cx:pt>
          <cx:pt idx="2970">600</cx:pt>
          <cx:pt idx="2971">900</cx:pt>
          <cx:pt idx="2972">600</cx:pt>
          <cx:pt idx="2973">700</cx:pt>
          <cx:pt idx="2974">600</cx:pt>
          <cx:pt idx="2975">600</cx:pt>
          <cx:pt idx="2976">1000</cx:pt>
          <cx:pt idx="2977">600</cx:pt>
          <cx:pt idx="2978">4000</cx:pt>
          <cx:pt idx="2979">2100</cx:pt>
          <cx:pt idx="2980">1900</cx:pt>
          <cx:pt idx="2981">6900</cx:pt>
          <cx:pt idx="2982">21300</cx:pt>
          <cx:pt idx="2983">1800</cx:pt>
          <cx:pt idx="2984">3500</cx:pt>
          <cx:pt idx="2985">1900</cx:pt>
          <cx:pt idx="2986">800</cx:pt>
          <cx:pt idx="2987">4700</cx:pt>
          <cx:pt idx="2988">2100</cx:pt>
          <cx:pt idx="2989">1200</cx:pt>
          <cx:pt idx="2990">1100</cx:pt>
          <cx:pt idx="2991">900</cx:pt>
          <cx:pt idx="2992">900</cx:pt>
          <cx:pt idx="2993">1500</cx:pt>
          <cx:pt idx="2994">1400</cx:pt>
          <cx:pt idx="2995">1500</cx:pt>
          <cx:pt idx="2996">1200</cx:pt>
          <cx:pt idx="2997">1400</cx:pt>
          <cx:pt idx="2998">1500</cx:pt>
          <cx:pt idx="2999">1100</cx:pt>
          <cx:pt idx="3000">700</cx:pt>
          <cx:pt idx="3001">1200</cx:pt>
          <cx:pt idx="3002">900</cx:pt>
          <cx:pt idx="3003">900</cx:pt>
          <cx:pt idx="3004">700</cx:pt>
          <cx:pt idx="3005">500</cx:pt>
          <cx:pt idx="3006">900</cx:pt>
          <cx:pt idx="3007">800</cx:pt>
          <cx:pt idx="3008">700</cx:pt>
          <cx:pt idx="3009">700</cx:pt>
          <cx:pt idx="3010">800</cx:pt>
          <cx:pt idx="3011">700</cx:pt>
          <cx:pt idx="3012">600</cx:pt>
          <cx:pt idx="3013">300</cx:pt>
          <cx:pt idx="3014">400</cx:pt>
          <cx:pt idx="3015">500</cx:pt>
          <cx:pt idx="3016">500</cx:pt>
          <cx:pt idx="3017">500</cx:pt>
          <cx:pt idx="3018">400</cx:pt>
          <cx:pt idx="3019">500</cx:pt>
          <cx:pt idx="3020">500</cx:pt>
          <cx:pt idx="3021">300</cx:pt>
          <cx:pt idx="3022">1800</cx:pt>
          <cx:pt idx="3023">2800</cx:pt>
          <cx:pt idx="3024">700</cx:pt>
          <cx:pt idx="3025">3800</cx:pt>
          <cx:pt idx="3026">2400</cx:pt>
          <cx:pt idx="3027">7000</cx:pt>
          <cx:pt idx="3028">2400</cx:pt>
          <cx:pt idx="3029">8300</cx:pt>
          <cx:pt idx="3030">10600</cx:pt>
          <cx:pt idx="3031">6700</cx:pt>
          <cx:pt idx="3032">3600</cx:pt>
          <cx:pt idx="3033">300</cx:pt>
          <cx:pt idx="3034">300</cx:pt>
          <cx:pt idx="3035">100</cx:pt>
          <cx:pt idx="3036">700</cx:pt>
          <cx:pt idx="3037">100</cx:pt>
          <cx:pt idx="3038">0</cx:pt>
          <cx:pt idx="3039">0</cx:pt>
          <cx:pt idx="3040">0</cx:pt>
          <cx:pt idx="3041">0</cx:pt>
          <cx:pt idx="3042">200</cx:pt>
          <cx:pt idx="3043">0</cx:pt>
          <cx:pt idx="3044">1800</cx:pt>
          <cx:pt idx="3045">3300</cx:pt>
          <cx:pt idx="3046">400</cx:pt>
          <cx:pt idx="3047">1700</cx:pt>
          <cx:pt idx="3048">2000</cx:pt>
          <cx:pt idx="3049">1900</cx:pt>
          <cx:pt idx="3050">2400</cx:pt>
          <cx:pt idx="3051">1300</cx:pt>
          <cx:pt idx="3052">1800</cx:pt>
          <cx:pt idx="3053">1600</cx:pt>
          <cx:pt idx="3054">1300</cx:pt>
          <cx:pt idx="3055">0</cx:pt>
          <cx:pt idx="3056">0</cx:pt>
          <cx:pt idx="3057">0</cx:pt>
          <cx:pt idx="3058">0</cx:pt>
          <cx:pt idx="3059">0</cx:pt>
          <cx:pt idx="3060">0</cx:pt>
          <cx:pt idx="3061">0</cx:pt>
          <cx:pt idx="3062">0</cx:pt>
          <cx:pt idx="3063">0</cx:pt>
          <cx:pt idx="3064">0</cx:pt>
          <cx:pt idx="3065">200</cx:pt>
          <cx:pt idx="3066">200</cx:pt>
          <cx:pt idx="3067">200</cx:pt>
          <cx:pt idx="3068">100</cx:pt>
          <cx:pt idx="3069">200</cx:pt>
          <cx:pt idx="3070">100</cx:pt>
          <cx:pt idx="3071">200</cx:pt>
          <cx:pt idx="3072">300</cx:pt>
          <cx:pt idx="3073">200</cx:pt>
          <cx:pt idx="3074">200</cx:pt>
          <cx:pt idx="3075">100</cx:pt>
          <cx:pt idx="3076">100</cx:pt>
          <cx:pt idx="3077">41300</cx:pt>
          <cx:pt idx="3078">55300</cx:pt>
          <cx:pt idx="3079">71500</cx:pt>
          <cx:pt idx="3080">104400</cx:pt>
          <cx:pt idx="3081">86300</cx:pt>
          <cx:pt idx="3082">64100</cx:pt>
          <cx:pt idx="3083">41500</cx:pt>
          <cx:pt idx="3084">22400</cx:pt>
          <cx:pt idx="3085">18600</cx:pt>
          <cx:pt idx="3086">17000</cx:pt>
          <cx:pt idx="3087">24200</cx:pt>
          <cx:pt idx="3088">0</cx:pt>
          <cx:pt idx="3089">0</cx:pt>
          <cx:pt idx="3090">0</cx:pt>
          <cx:pt idx="3091">0</cx:pt>
          <cx:pt idx="3092">0</cx:pt>
          <cx:pt idx="3093">0</cx:pt>
          <cx:pt idx="3094">0</cx:pt>
          <cx:pt idx="3095">0</cx:pt>
          <cx:pt idx="3096">0</cx:pt>
          <cx:pt idx="3097">0</cx:pt>
          <cx:pt idx="3098">0</cx:pt>
          <cx:pt idx="3099">1000</cx:pt>
          <cx:pt idx="3100">5900</cx:pt>
          <cx:pt idx="3101">5100</cx:pt>
          <cx:pt idx="3102">800</cx:pt>
          <cx:pt idx="3103">900</cx:pt>
          <cx:pt idx="3104">400</cx:pt>
          <cx:pt idx="3105">1400</cx:pt>
          <cx:pt idx="3106">11200</cx:pt>
          <cx:pt idx="3107">500</cx:pt>
          <cx:pt idx="3108">500</cx:pt>
          <cx:pt idx="3109">400</cx:pt>
          <cx:pt idx="3110">500</cx:pt>
          <cx:pt idx="3111">900</cx:pt>
          <cx:pt idx="3112">700</cx:pt>
          <cx:pt idx="3113">600</cx:pt>
          <cx:pt idx="3114">800</cx:pt>
          <cx:pt idx="3115">900</cx:pt>
          <cx:pt idx="3116">1000</cx:pt>
          <cx:pt idx="3117">400</cx:pt>
          <cx:pt idx="3118">300</cx:pt>
          <cx:pt idx="3119">700</cx:pt>
          <cx:pt idx="3120">500</cx:pt>
          <cx:pt idx="3121">4500</cx:pt>
          <cx:pt idx="3122">7000</cx:pt>
          <cx:pt idx="3123">3900</cx:pt>
          <cx:pt idx="3124">4000</cx:pt>
          <cx:pt idx="3125">5600</cx:pt>
          <cx:pt idx="3126">5400</cx:pt>
          <cx:pt idx="3127">7900</cx:pt>
          <cx:pt idx="3128">5400</cx:pt>
          <cx:pt idx="3129">4100</cx:pt>
          <cx:pt idx="3130">6500</cx:pt>
          <cx:pt idx="3131">5100</cx:pt>
          <cx:pt idx="3132">11700</cx:pt>
          <cx:pt idx="3133">12600</cx:pt>
          <cx:pt idx="3134">13000</cx:pt>
          <cx:pt idx="3135">12700</cx:pt>
          <cx:pt idx="3136">12200</cx:pt>
          <cx:pt idx="3137">11100</cx:pt>
          <cx:pt idx="3138">12500</cx:pt>
          <cx:pt idx="3139">11400</cx:pt>
          <cx:pt idx="3140">10500</cx:pt>
          <cx:pt idx="3141">10200</cx:pt>
          <cx:pt idx="3142">13500</cx:pt>
          <cx:pt idx="3143">0</cx:pt>
          <cx:pt idx="3144">0</cx:pt>
          <cx:pt idx="3145">0</cx:pt>
          <cx:pt idx="3146">0</cx:pt>
          <cx:pt idx="3147">0</cx:pt>
          <cx:pt idx="3148">0</cx:pt>
          <cx:pt idx="3149">0</cx:pt>
          <cx:pt idx="3150">1100</cx:pt>
          <cx:pt idx="3151">900</cx:pt>
          <cx:pt idx="3152">800</cx:pt>
          <cx:pt idx="3153">800</cx:pt>
          <cx:pt idx="3154">900</cx:pt>
          <cx:pt idx="3155">900</cx:pt>
          <cx:pt idx="3156">900</cx:pt>
          <cx:pt idx="3157">1000</cx:pt>
          <cx:pt idx="3158">800</cx:pt>
          <cx:pt idx="3159">1000</cx:pt>
          <cx:pt idx="3160">1100</cx:pt>
          <cx:pt idx="3161">0</cx:pt>
          <cx:pt idx="3162">0</cx:pt>
          <cx:pt idx="3163">100</cx:pt>
          <cx:pt idx="3164">0</cx:pt>
          <cx:pt idx="3165">100</cx:pt>
          <cx:pt idx="3166">0</cx:pt>
          <cx:pt idx="3167">0</cx:pt>
          <cx:pt idx="3168">0</cx:pt>
          <cx:pt idx="3169">0</cx:pt>
          <cx:pt idx="3170">100</cx:pt>
          <cx:pt idx="3171">0</cx:pt>
          <cx:pt idx="3172">400</cx:pt>
          <cx:pt idx="3173">600</cx:pt>
          <cx:pt idx="3174">0</cx:pt>
          <cx:pt idx="3175">0</cx:pt>
          <cx:pt idx="3176">0</cx:pt>
          <cx:pt idx="3177">200</cx:pt>
          <cx:pt idx="3178">300</cx:pt>
          <cx:pt idx="3179">200</cx:pt>
          <cx:pt idx="3180">100</cx:pt>
          <cx:pt idx="3181">200</cx:pt>
          <cx:pt idx="3182">100</cx:pt>
          <cx:pt idx="3183">2100</cx:pt>
          <cx:pt idx="3184">0</cx:pt>
          <cx:pt idx="3185">0</cx:pt>
          <cx:pt idx="3186">0</cx:pt>
          <cx:pt idx="3187">0</cx:pt>
          <cx:pt idx="3188">0</cx:pt>
          <cx:pt idx="3189">0</cx:pt>
          <cx:pt idx="3190">0</cx:pt>
          <cx:pt idx="3191">0</cx:pt>
          <cx:pt idx="3192">1200</cx:pt>
          <cx:pt idx="3193">4400</cx:pt>
          <cx:pt idx="3194">0</cx:pt>
          <cx:pt idx="3195">0</cx:pt>
          <cx:pt idx="3196">0</cx:pt>
          <cx:pt idx="3197">0</cx:pt>
          <cx:pt idx="3198">0</cx:pt>
          <cx:pt idx="3199">0</cx:pt>
          <cx:pt idx="3200">0</cx:pt>
          <cx:pt idx="3201">0</cx:pt>
          <cx:pt idx="3202">0</cx:pt>
          <cx:pt idx="3203">500</cx:pt>
          <cx:pt idx="3204">1200</cx:pt>
          <cx:pt idx="3205">1000</cx:pt>
          <cx:pt idx="3206">600</cx:pt>
          <cx:pt idx="3207">500</cx:pt>
          <cx:pt idx="3208">500</cx:pt>
          <cx:pt idx="3209">500</cx:pt>
          <cx:pt idx="3210">300</cx:pt>
          <cx:pt idx="3211">400</cx:pt>
          <cx:pt idx="3212">500</cx:pt>
          <cx:pt idx="3213">400</cx:pt>
          <cx:pt idx="3214">900</cx:pt>
          <cx:pt idx="3215">500</cx:pt>
          <cx:pt idx="3216">2700</cx:pt>
          <cx:pt idx="3217">4300</cx:pt>
          <cx:pt idx="3218">4100</cx:pt>
          <cx:pt idx="3219">5000</cx:pt>
          <cx:pt idx="3220">7300</cx:pt>
          <cx:pt idx="3221">5800</cx:pt>
          <cx:pt idx="3222">2700</cx:pt>
          <cx:pt idx="3223">2100</cx:pt>
          <cx:pt idx="3224">1200</cx:pt>
          <cx:pt idx="3225">1700</cx:pt>
          <cx:pt idx="3226">2100</cx:pt>
          <cx:pt idx="3227">1400</cx:pt>
          <cx:pt idx="3228">1700</cx:pt>
          <cx:pt idx="3229">900</cx:pt>
          <cx:pt idx="3230">1400</cx:pt>
          <cx:pt idx="3231">1500</cx:pt>
          <cx:pt idx="3232">1600</cx:pt>
          <cx:pt idx="3233">1800</cx:pt>
          <cx:pt idx="3234">1100</cx:pt>
          <cx:pt idx="3235">1000</cx:pt>
          <cx:pt idx="3236">1000</cx:pt>
          <cx:pt idx="3237">800</cx:pt>
          <cx:pt idx="3238">4000</cx:pt>
          <cx:pt idx="3239">6600</cx:pt>
          <cx:pt idx="3240">4100</cx:pt>
          <cx:pt idx="3241">5900</cx:pt>
          <cx:pt idx="3242">5700</cx:pt>
          <cx:pt idx="3243">5100</cx:pt>
          <cx:pt idx="3244">7300</cx:pt>
          <cx:pt idx="3245">5300</cx:pt>
          <cx:pt idx="3246">6900</cx:pt>
          <cx:pt idx="3247">6400</cx:pt>
          <cx:pt idx="3248">6000</cx:pt>
          <cx:pt idx="3249">6400</cx:pt>
          <cx:pt idx="3250">8900</cx:pt>
          <cx:pt idx="3251">8300</cx:pt>
          <cx:pt idx="3252">11800</cx:pt>
          <cx:pt idx="3253">10200</cx:pt>
          <cx:pt idx="3254">7900</cx:pt>
          <cx:pt idx="3255">9100</cx:pt>
          <cx:pt idx="3256">6200</cx:pt>
          <cx:pt idx="3257">6100</cx:pt>
          <cx:pt idx="3258">7600</cx:pt>
          <cx:pt idx="3259">5500</cx:pt>
          <cx:pt idx="3260">22100</cx:pt>
          <cx:pt idx="3261">38500</cx:pt>
          <cx:pt idx="3262">32900</cx:pt>
          <cx:pt idx="3263">48700</cx:pt>
          <cx:pt idx="3264">47600</cx:pt>
          <cx:pt idx="3265">63200</cx:pt>
          <cx:pt idx="3266">78500</cx:pt>
          <cx:pt idx="3267">50800</cx:pt>
          <cx:pt idx="3268">18800</cx:pt>
          <cx:pt idx="3269">16800</cx:pt>
          <cx:pt idx="3270">15500</cx:pt>
          <cx:pt idx="3271">23300</cx:pt>
          <cx:pt idx="3272">30300</cx:pt>
          <cx:pt idx="3273">25600</cx:pt>
          <cx:pt idx="3274">20400</cx:pt>
          <cx:pt idx="3275">11400</cx:pt>
          <cx:pt idx="3276">12100</cx:pt>
          <cx:pt idx="3277">14600</cx:pt>
          <cx:pt idx="3278">11300</cx:pt>
          <cx:pt idx="3279">18300</cx:pt>
          <cx:pt idx="3280">19100</cx:pt>
          <cx:pt idx="3281">13400</cx:pt>
          <cx:pt idx="3282">0</cx:pt>
          <cx:pt idx="3283">0</cx:pt>
          <cx:pt idx="3284">0</cx:pt>
          <cx:pt idx="3285">0</cx:pt>
          <cx:pt idx="3286">0</cx:pt>
          <cx:pt idx="3287">0</cx:pt>
          <cx:pt idx="3288">0</cx:pt>
          <cx:pt idx="3289">0</cx:pt>
          <cx:pt idx="3290">2900</cx:pt>
          <cx:pt idx="3291">2800</cx:pt>
          <cx:pt idx="3292">1800</cx:pt>
          <cx:pt idx="3293">0</cx:pt>
          <cx:pt idx="3294">0</cx:pt>
          <cx:pt idx="3295">0</cx:pt>
          <cx:pt idx="3296">0</cx:pt>
          <cx:pt idx="3297">0</cx:pt>
          <cx:pt idx="3298">0</cx:pt>
          <cx:pt idx="3299">1900</cx:pt>
          <cx:pt idx="3300">2400</cx:pt>
          <cx:pt idx="3301">2200</cx:pt>
          <cx:pt idx="3302">4300</cx:pt>
          <cx:pt idx="3303">2200</cx:pt>
          <cx:pt idx="3304">1600</cx:pt>
          <cx:pt idx="3305">1000</cx:pt>
          <cx:pt idx="3306">700</cx:pt>
          <cx:pt idx="3307">700</cx:pt>
          <cx:pt idx="3308">800</cx:pt>
          <cx:pt idx="3309">1100</cx:pt>
          <cx:pt idx="3310">6400</cx:pt>
          <cx:pt idx="3311">500</cx:pt>
          <cx:pt idx="3312">800</cx:pt>
          <cx:pt idx="3313">1000</cx:pt>
          <cx:pt idx="3314">1100</cx:pt>
          <cx:pt idx="3315">0</cx:pt>
          <cx:pt idx="3316">100</cx:pt>
          <cx:pt idx="3317">200</cx:pt>
          <cx:pt idx="3318">200</cx:pt>
          <cx:pt idx="3319">100</cx:pt>
          <cx:pt idx="3320">0</cx:pt>
          <cx:pt idx="3321">200</cx:pt>
          <cx:pt idx="3322">300</cx:pt>
          <cx:pt idx="3323">0</cx:pt>
          <cx:pt idx="3324">0</cx:pt>
          <cx:pt idx="3325">0</cx:pt>
          <cx:pt idx="3326">2300</cx:pt>
          <cx:pt idx="3327">1200</cx:pt>
          <cx:pt idx="3328">2100</cx:pt>
          <cx:pt idx="3329">1100</cx:pt>
          <cx:pt idx="3330">1000</cx:pt>
          <cx:pt idx="3331">2100</cx:pt>
          <cx:pt idx="3332">1500</cx:pt>
          <cx:pt idx="3333">1300</cx:pt>
          <cx:pt idx="3334">900</cx:pt>
          <cx:pt idx="3335">1200</cx:pt>
          <cx:pt idx="3336">1700</cx:pt>
          <cx:pt idx="3337">0</cx:pt>
          <cx:pt idx="3338">0</cx:pt>
          <cx:pt idx="3339">1000</cx:pt>
          <cx:pt idx="3340">400</cx:pt>
          <cx:pt idx="3341">0</cx:pt>
          <cx:pt idx="3342">0</cx:pt>
          <cx:pt idx="3343">0</cx:pt>
          <cx:pt idx="3344">200</cx:pt>
          <cx:pt idx="3345">100</cx:pt>
          <cx:pt idx="3346">100</cx:pt>
          <cx:pt idx="3347">100</cx:pt>
          <cx:pt idx="3348">2000</cx:pt>
          <cx:pt idx="3349">2300</cx:pt>
          <cx:pt idx="3350">500</cx:pt>
          <cx:pt idx="3351">1500</cx:pt>
          <cx:pt idx="3352">1400</cx:pt>
          <cx:pt idx="3353">900</cx:pt>
          <cx:pt idx="3354">900</cx:pt>
          <cx:pt idx="3355">1400</cx:pt>
          <cx:pt idx="3356">1300</cx:pt>
          <cx:pt idx="3357">900</cx:pt>
          <cx:pt idx="3358">1000</cx:pt>
          <cx:pt idx="3359">1100</cx:pt>
          <cx:pt idx="3360">300</cx:pt>
          <cx:pt idx="3361">0</cx:pt>
          <cx:pt idx="3362">9600</cx:pt>
          <cx:pt idx="3363">25700</cx:pt>
          <cx:pt idx="3364">8100</cx:pt>
          <cx:pt idx="3365">0</cx:pt>
          <cx:pt idx="3366">0</cx:pt>
          <cx:pt idx="3367">0</cx:pt>
          <cx:pt idx="3368">100</cx:pt>
          <cx:pt idx="3369">0</cx:pt>
          <cx:pt idx="3370">0</cx:pt>
          <cx:pt idx="3371">0</cx:pt>
          <cx:pt idx="3372">2700</cx:pt>
          <cx:pt idx="3373">200</cx:pt>
          <cx:pt idx="3374">400</cx:pt>
          <cx:pt idx="3375">400</cx:pt>
          <cx:pt idx="3376">200</cx:pt>
          <cx:pt idx="3377">400</cx:pt>
          <cx:pt idx="3378">500</cx:pt>
          <cx:pt idx="3379">600</cx:pt>
          <cx:pt idx="3380">9800</cx:pt>
          <cx:pt idx="3381">300</cx:pt>
          <cx:pt idx="3382">4300</cx:pt>
          <cx:pt idx="3383">13100</cx:pt>
          <cx:pt idx="3384">1500</cx:pt>
          <cx:pt idx="3385">4700</cx:pt>
          <cx:pt idx="3386">1100</cx:pt>
          <cx:pt idx="3387">200</cx:pt>
          <cx:pt idx="3388">900</cx:pt>
          <cx:pt idx="3389">800</cx:pt>
          <cx:pt idx="3390">500</cx:pt>
          <cx:pt idx="3391">500</cx:pt>
          <cx:pt idx="3392">700</cx:pt>
          <cx:pt idx="3393">49700</cx:pt>
          <cx:pt idx="3394">88500</cx:pt>
          <cx:pt idx="3395">43200</cx:pt>
          <cx:pt idx="3396">18500</cx:pt>
          <cx:pt idx="3397">16200</cx:pt>
          <cx:pt idx="3398">15900</cx:pt>
          <cx:pt idx="3399">16600</cx:pt>
          <cx:pt idx="3400">15100</cx:pt>
          <cx:pt idx="3401">13700</cx:pt>
          <cx:pt idx="3402">16000</cx:pt>
          <cx:pt idx="3403">16800</cx:pt>
          <cx:pt idx="3404">0</cx:pt>
          <cx:pt idx="3405">0</cx:pt>
          <cx:pt idx="3406">0</cx:pt>
          <cx:pt idx="3407">0</cx:pt>
          <cx:pt idx="3408">100</cx:pt>
          <cx:pt idx="3409">0</cx:pt>
          <cx:pt idx="3410">0</cx:pt>
          <cx:pt idx="3411">0</cx:pt>
          <cx:pt idx="3412">100</cx:pt>
          <cx:pt idx="3413">0</cx:pt>
          <cx:pt idx="3414">0</cx:pt>
          <cx:pt idx="3415">1700</cx:pt>
          <cx:pt idx="3416">1700</cx:pt>
          <cx:pt idx="3417">1500</cx:pt>
          <cx:pt idx="3418">1300</cx:pt>
          <cx:pt idx="3419">1000</cx:pt>
          <cx:pt idx="3420">1200</cx:pt>
          <cx:pt idx="3421">1400</cx:pt>
          <cx:pt idx="3422">1200</cx:pt>
          <cx:pt idx="3423">1000</cx:pt>
          <cx:pt idx="3424">1000</cx:pt>
          <cx:pt idx="3425">1300</cx:pt>
          <cx:pt idx="3426">300</cx:pt>
          <cx:pt idx="3427">400</cx:pt>
          <cx:pt idx="3428">200</cx:pt>
          <cx:pt idx="3429">300</cx:pt>
          <cx:pt idx="3430">300</cx:pt>
          <cx:pt idx="3431">200</cx:pt>
          <cx:pt idx="3432">300</cx:pt>
          <cx:pt idx="3433">200</cx:pt>
          <cx:pt idx="3434">100</cx:pt>
          <cx:pt idx="3435">300</cx:pt>
          <cx:pt idx="3436">300</cx:pt>
          <cx:pt idx="3437">3000</cx:pt>
          <cx:pt idx="3438">2900</cx:pt>
          <cx:pt idx="3439">4800</cx:pt>
          <cx:pt idx="3440">1100</cx:pt>
          <cx:pt idx="3441">3100</cx:pt>
          <cx:pt idx="3442">2800</cx:pt>
          <cx:pt idx="3443">3100</cx:pt>
          <cx:pt idx="3444">2500</cx:pt>
          <cx:pt idx="3445">3700</cx:pt>
          <cx:pt idx="3446">2700</cx:pt>
          <cx:pt idx="3447">3400</cx:pt>
          <cx:pt idx="3448">600</cx:pt>
          <cx:pt idx="3449">200</cx:pt>
          <cx:pt idx="3450">900</cx:pt>
          <cx:pt idx="3451">300</cx:pt>
          <cx:pt idx="3452">200</cx:pt>
          <cx:pt idx="3453">400</cx:pt>
          <cx:pt idx="3454">23500</cx:pt>
          <cx:pt idx="3455">3500</cx:pt>
          <cx:pt idx="3456">4100</cx:pt>
          <cx:pt idx="3457">3300</cx:pt>
          <cx:pt idx="3458">9500</cx:pt>
          <cx:pt idx="3459">16300</cx:pt>
          <cx:pt idx="3460">5400</cx:pt>
          <cx:pt idx="3461">4200</cx:pt>
          <cx:pt idx="3462">3600</cx:pt>
          <cx:pt idx="3463">3800</cx:pt>
          <cx:pt idx="3464">3400</cx:pt>
          <cx:pt idx="3465">0</cx:pt>
          <cx:pt idx="3466">0</cx:pt>
          <cx:pt idx="3467">5400</cx:pt>
          <cx:pt idx="3468">5300</cx:pt>
          <cx:pt idx="3469">5400</cx:pt>
          <cx:pt idx="3470">7400</cx:pt>
          <cx:pt idx="3471">6400</cx:pt>
          <cx:pt idx="3472">5300</cx:pt>
          <cx:pt idx="3473">7200</cx:pt>
          <cx:pt idx="3474">5600</cx:pt>
          <cx:pt idx="3475">5200</cx:pt>
          <cx:pt idx="3476">5400</cx:pt>
          <cx:pt idx="3477">6400</cx:pt>
          <cx:pt idx="3478">6000</cx:pt>
          <cx:pt idx="3479">6900</cx:pt>
          <cx:pt idx="3480">6500</cx:pt>
          <cx:pt idx="3481">7100</cx:pt>
          <cx:pt idx="3482">6700</cx:pt>
          <cx:pt idx="3483">6700</cx:pt>
          <cx:pt idx="3484">7300</cx:pt>
          <cx:pt idx="3485">4600</cx:pt>
          <cx:pt idx="3486">900</cx:pt>
          <cx:pt idx="3487">8800</cx:pt>
          <cx:pt idx="3488">5100</cx:pt>
          <cx:pt idx="3489">1900</cx:pt>
          <cx:pt idx="3490">1000</cx:pt>
          <cx:pt idx="3491">400</cx:pt>
          <cx:pt idx="3492">2300</cx:pt>
          <cx:pt idx="3493">1700</cx:pt>
          <cx:pt idx="3494">1400</cx:pt>
          <cx:pt idx="3495">1100</cx:pt>
          <cx:pt idx="3496">800</cx:pt>
          <cx:pt idx="3497">900</cx:pt>
          <cx:pt idx="3498">700</cx:pt>
          <cx:pt idx="3499">700</cx:pt>
          <cx:pt idx="3500">3000</cx:pt>
          <cx:pt idx="3501">2100</cx:pt>
          <cx:pt idx="3502">5700</cx:pt>
          <cx:pt idx="3503">1700</cx:pt>
          <cx:pt idx="3504">1500</cx:pt>
          <cx:pt idx="3505">1800</cx:pt>
          <cx:pt idx="3506">2100</cx:pt>
          <cx:pt idx="3507">1700</cx:pt>
          <cx:pt idx="3508">1300</cx:pt>
          <cx:pt idx="3509">1600</cx:pt>
          <cx:pt idx="3510">1900</cx:pt>
          <cx:pt idx="3511">1700</cx:pt>
          <cx:pt idx="3512">1700</cx:pt>
          <cx:pt idx="3513">1400</cx:pt>
          <cx:pt idx="3514">2200</cx:pt>
          <cx:pt idx="3515">1800</cx:pt>
          <cx:pt idx="3516">1900</cx:pt>
          <cx:pt idx="3517">2000</cx:pt>
          <cx:pt idx="3518">1900</cx:pt>
          <cx:pt idx="3519">1700</cx:pt>
          <cx:pt idx="3520">1800</cx:pt>
          <cx:pt idx="3521">2300</cx:pt>
          <cx:pt idx="3522">3400</cx:pt>
          <cx:pt idx="3523">4000</cx:pt>
          <cx:pt idx="3524">2600</cx:pt>
          <cx:pt idx="3525">3800</cx:pt>
          <cx:pt idx="3526">3100</cx:pt>
          <cx:pt idx="3527">3900</cx:pt>
          <cx:pt idx="3528">3800</cx:pt>
          <cx:pt idx="3529">2800</cx:pt>
          <cx:pt idx="3530">2000</cx:pt>
          <cx:pt idx="3531">3400</cx:pt>
          <cx:pt idx="3532">3700</cx:pt>
          <cx:pt idx="3533">10200</cx:pt>
          <cx:pt idx="3534">10500</cx:pt>
          <cx:pt idx="3535">8400</cx:pt>
          <cx:pt idx="3536">10400</cx:pt>
          <cx:pt idx="3537">5800</cx:pt>
          <cx:pt idx="3538">23000</cx:pt>
          <cx:pt idx="3539">11000</cx:pt>
          <cx:pt idx="3540">8700</cx:pt>
          <cx:pt idx="3541">200</cx:pt>
          <cx:pt idx="3542">16800</cx:pt>
          <cx:pt idx="3543">17100</cx:pt>
          <cx:pt idx="3544">1000</cx:pt>
          <cx:pt idx="3545">600</cx:pt>
          <cx:pt idx="3546">200</cx:pt>
          <cx:pt idx="3547">600</cx:pt>
          <cx:pt idx="3548">4700</cx:pt>
          <cx:pt idx="3549">900</cx:pt>
          <cx:pt idx="3550">800</cx:pt>
          <cx:pt idx="3551">800</cx:pt>
          <cx:pt idx="3552">200</cx:pt>
          <cx:pt idx="3553">900</cx:pt>
          <cx:pt idx="3554">900</cx:pt>
          <cx:pt idx="3555">2400</cx:pt>
          <cx:pt idx="3556">2000</cx:pt>
          <cx:pt idx="3557">1400</cx:pt>
          <cx:pt idx="3558">1800</cx:pt>
          <cx:pt idx="3559">1700</cx:pt>
          <cx:pt idx="3560">1900</cx:pt>
          <cx:pt idx="3561">1200</cx:pt>
          <cx:pt idx="3562">1100</cx:pt>
          <cx:pt idx="3563">600</cx:pt>
          <cx:pt idx="3564">0</cx:pt>
          <cx:pt idx="3565">0</cx:pt>
          <cx:pt idx="3566">1700</cx:pt>
          <cx:pt idx="3567">2200</cx:pt>
          <cx:pt idx="3568">1800</cx:pt>
          <cx:pt idx="3569">1600</cx:pt>
          <cx:pt idx="3570">1700</cx:pt>
          <cx:pt idx="3571">1500</cx:pt>
          <cx:pt idx="3572">1800</cx:pt>
          <cx:pt idx="3573">2100</cx:pt>
          <cx:pt idx="3574">600</cx:pt>
          <cx:pt idx="3575">1400</cx:pt>
          <cx:pt idx="3576">1700</cx:pt>
          <cx:pt idx="3577">3100</cx:pt>
          <cx:pt idx="3578">2300</cx:pt>
          <cx:pt idx="3579">2000</cx:pt>
          <cx:pt idx="3580">2100</cx:pt>
          <cx:pt idx="3581">1900</cx:pt>
          <cx:pt idx="3582">1800</cx:pt>
          <cx:pt idx="3583">2000</cx:pt>
          <cx:pt idx="3584">1500</cx:pt>
          <cx:pt idx="3585">1400</cx:pt>
          <cx:pt idx="3586">1900</cx:pt>
          <cx:pt idx="3587">2300</cx:pt>
          <cx:pt idx="3588">1900</cx:pt>
          <cx:pt idx="3589">1800</cx:pt>
          <cx:pt idx="3590">1600</cx:pt>
          <cx:pt idx="3591">1700</cx:pt>
          <cx:pt idx="3592">2100</cx:pt>
          <cx:pt idx="3593">2200</cx:pt>
          <cx:pt idx="3594">2500</cx:pt>
          <cx:pt idx="3595">1900</cx:pt>
          <cx:pt idx="3596">600</cx:pt>
          <cx:pt idx="3597">8000</cx:pt>
          <cx:pt idx="3598">2700</cx:pt>
          <cx:pt idx="3599">900</cx:pt>
          <cx:pt idx="3600">1000</cx:pt>
          <cx:pt idx="3601">400</cx:pt>
          <cx:pt idx="3602">500</cx:pt>
          <cx:pt idx="3603">400</cx:pt>
          <cx:pt idx="3604">600</cx:pt>
          <cx:pt idx="3605">600</cx:pt>
          <cx:pt idx="3606">200</cx:pt>
          <cx:pt idx="3607">200</cx:pt>
          <cx:pt idx="3608">300</cx:pt>
          <cx:pt idx="3609">600</cx:pt>
          <cx:pt idx="3610">4100</cx:pt>
          <cx:pt idx="3611">4000</cx:pt>
          <cx:pt idx="3612">3800</cx:pt>
          <cx:pt idx="3613">4200</cx:pt>
          <cx:pt idx="3614">4100</cx:pt>
          <cx:pt idx="3615">3700</cx:pt>
          <cx:pt idx="3616">4300</cx:pt>
          <cx:pt idx="3617">3300</cx:pt>
          <cx:pt idx="3618">700</cx:pt>
          <cx:pt idx="3619">5900</cx:pt>
          <cx:pt idx="3620">4800</cx:pt>
          <cx:pt idx="3621">300</cx:pt>
          <cx:pt idx="3622">1500</cx:pt>
          <cx:pt idx="3623">3800</cx:pt>
          <cx:pt idx="3624">600</cx:pt>
          <cx:pt idx="3625">0</cx:pt>
          <cx:pt idx="3626">100</cx:pt>
          <cx:pt idx="3627">200</cx:pt>
          <cx:pt idx="3628">0</cx:pt>
          <cx:pt idx="3629">300</cx:pt>
          <cx:pt idx="3630">200</cx:pt>
          <cx:pt idx="3631">200</cx:pt>
          <cx:pt idx="3632">100</cx:pt>
          <cx:pt idx="3633">200</cx:pt>
          <cx:pt idx="3634">200</cx:pt>
          <cx:pt idx="3635">100</cx:pt>
          <cx:pt idx="3636">200</cx:pt>
          <cx:pt idx="3637">0</cx:pt>
          <cx:pt idx="3638">0</cx:pt>
          <cx:pt idx="3639">0</cx:pt>
          <cx:pt idx="3640">0</cx:pt>
          <cx:pt idx="3641">0</cx:pt>
          <cx:pt idx="3642">0</cx:pt>
          <cx:pt idx="3643">100</cx:pt>
          <cx:pt idx="3644">500</cx:pt>
          <cx:pt idx="3645">600</cx:pt>
          <cx:pt idx="3646">8900</cx:pt>
          <cx:pt idx="3647">600</cx:pt>
          <cx:pt idx="3648">3200</cx:pt>
          <cx:pt idx="3649">700</cx:pt>
          <cx:pt idx="3650">2400</cx:pt>
          <cx:pt idx="3651">10800</cx:pt>
          <cx:pt idx="3652">400</cx:pt>
          <cx:pt idx="3653">2000</cx:pt>
          <cx:pt idx="3654">5400</cx:pt>
          <cx:pt idx="3655">900</cx:pt>
          <cx:pt idx="3656">700</cx:pt>
          <cx:pt idx="3657">500</cx:pt>
          <cx:pt idx="3658">800</cx:pt>
          <cx:pt idx="3659">500</cx:pt>
          <cx:pt idx="3660">16800</cx:pt>
          <cx:pt idx="3661">19800</cx:pt>
          <cx:pt idx="3662">17400</cx:pt>
          <cx:pt idx="3663">28400</cx:pt>
          <cx:pt idx="3664">39600</cx:pt>
          <cx:pt idx="3665">18300</cx:pt>
          <cx:pt idx="3666">18200</cx:pt>
          <cx:pt idx="3667">14600</cx:pt>
          <cx:pt idx="3668">10100</cx:pt>
          <cx:pt idx="3669">18000</cx:pt>
          <cx:pt idx="3670">16300</cx:pt>
          <cx:pt idx="3671">900</cx:pt>
          <cx:pt idx="3672">2600</cx:pt>
          <cx:pt idx="3673">1400</cx:pt>
          <cx:pt idx="3674">600</cx:pt>
          <cx:pt idx="3675">700</cx:pt>
          <cx:pt idx="3676">0</cx:pt>
          <cx:pt idx="3677">0</cx:pt>
          <cx:pt idx="3678">0</cx:pt>
          <cx:pt idx="3679">0</cx:pt>
          <cx:pt idx="3680">0</cx:pt>
          <cx:pt idx="3681">0</cx:pt>
          <cx:pt idx="3682">0</cx:pt>
          <cx:pt idx="3683">0</cx:pt>
          <cx:pt idx="3684">0</cx:pt>
          <cx:pt idx="3685">0</cx:pt>
          <cx:pt idx="3686">0</cx:pt>
          <cx:pt idx="3687">0</cx:pt>
          <cx:pt idx="3688">0</cx:pt>
          <cx:pt idx="3689">0</cx:pt>
          <cx:pt idx="3690">0</cx:pt>
          <cx:pt idx="3691">0</cx:pt>
          <cx:pt idx="3692">0</cx:pt>
          <cx:pt idx="3693">0</cx:pt>
          <cx:pt idx="3694">0</cx:pt>
          <cx:pt idx="3695">0</cx:pt>
          <cx:pt idx="3696">100</cx:pt>
          <cx:pt idx="3697">1000</cx:pt>
          <cx:pt idx="3698">700</cx:pt>
          <cx:pt idx="3699">900</cx:pt>
          <cx:pt idx="3700">800</cx:pt>
          <cx:pt idx="3701">900</cx:pt>
          <cx:pt idx="3702">600</cx:pt>
          <cx:pt idx="3703">700</cx:pt>
          <cx:pt idx="3704">600</cx:pt>
          <cx:pt idx="3705">800</cx:pt>
          <cx:pt idx="3706">500</cx:pt>
          <cx:pt idx="3707">800</cx:pt>
          <cx:pt idx="3708">1300</cx:pt>
          <cx:pt idx="3709">500</cx:pt>
          <cx:pt idx="3710">800</cx:pt>
          <cx:pt idx="3711">1500</cx:pt>
          <cx:pt idx="3712">1300</cx:pt>
          <cx:pt idx="3713">1700</cx:pt>
          <cx:pt idx="3714">2000</cx:pt>
          <cx:pt idx="3715">1900</cx:pt>
          <cx:pt idx="3716">700</cx:pt>
          <cx:pt idx="3717">2500</cx:pt>
          <cx:pt idx="3718">1500</cx:pt>
          <cx:pt idx="3719">1600</cx:pt>
          <cx:pt idx="3720">5200</cx:pt>
          <cx:pt idx="3721">4600</cx:pt>
          <cx:pt idx="3722">5900</cx:pt>
          <cx:pt idx="3723">5000</cx:pt>
          <cx:pt idx="3724">4000</cx:pt>
          <cx:pt idx="3725">4600</cx:pt>
          <cx:pt idx="3726">4000</cx:pt>
          <cx:pt idx="3727">500</cx:pt>
          <cx:pt idx="3728">8800</cx:pt>
          <cx:pt idx="3729">4800</cx:pt>
          <cx:pt idx="3730">1400</cx:pt>
          <cx:pt idx="3731">1600</cx:pt>
          <cx:pt idx="3732">1600</cx:pt>
          <cx:pt idx="3733">2000</cx:pt>
          <cx:pt idx="3734">1600</cx:pt>
          <cx:pt idx="3735">1500</cx:pt>
          <cx:pt idx="3736">1300</cx:pt>
          <cx:pt idx="3737">1200</cx:pt>
          <cx:pt idx="3738">900</cx:pt>
          <cx:pt idx="3739">1500</cx:pt>
          <cx:pt idx="3740">2000</cx:pt>
          <cx:pt idx="3741">23600</cx:pt>
          <cx:pt idx="3742">21500</cx:pt>
          <cx:pt idx="3743">19700</cx:pt>
          <cx:pt idx="3744">19300</cx:pt>
          <cx:pt idx="3745">21300</cx:pt>
          <cx:pt idx="3746">19600</cx:pt>
          <cx:pt idx="3747">22500</cx:pt>
          <cx:pt idx="3748">13800</cx:pt>
          <cx:pt idx="3749">11400</cx:pt>
          <cx:pt idx="3750">20500</cx:pt>
          <cx:pt idx="3751">13200</cx:pt>
          <cx:pt idx="3752">0</cx:pt>
          <cx:pt idx="3753">0</cx:pt>
          <cx:pt idx="3754">0</cx:pt>
          <cx:pt idx="3755">0</cx:pt>
          <cx:pt idx="3756">0</cx:pt>
          <cx:pt idx="3757">0</cx:pt>
          <cx:pt idx="3758">0</cx:pt>
          <cx:pt idx="3759">0</cx:pt>
          <cx:pt idx="3760">0</cx:pt>
          <cx:pt idx="3761">0</cx:pt>
          <cx:pt idx="3762">0</cx:pt>
          <cx:pt idx="3763">0</cx:pt>
          <cx:pt idx="3764">0</cx:pt>
          <cx:pt idx="3765">0</cx:pt>
          <cx:pt idx="3766">0</cx:pt>
          <cx:pt idx="3767">0</cx:pt>
          <cx:pt idx="3768">0</cx:pt>
          <cx:pt idx="3769">0</cx:pt>
          <cx:pt idx="3770">0</cx:pt>
          <cx:pt idx="3771">0</cx:pt>
          <cx:pt idx="3772">0</cx:pt>
          <cx:pt idx="3773">300</cx:pt>
          <cx:pt idx="3774">200</cx:pt>
          <cx:pt idx="3775">400</cx:pt>
          <cx:pt idx="3776">400</cx:pt>
          <cx:pt idx="3777">400</cx:pt>
          <cx:pt idx="3778">300</cx:pt>
          <cx:pt idx="3779">400</cx:pt>
          <cx:pt idx="3780">300</cx:pt>
          <cx:pt idx="3781">300</cx:pt>
          <cx:pt idx="3782">200</cx:pt>
          <cx:pt idx="3783">300</cx:pt>
          <cx:pt idx="3784">300</cx:pt>
          <cx:pt idx="3785">19500</cx:pt>
          <cx:pt idx="3786">18500</cx:pt>
          <cx:pt idx="3787">17800</cx:pt>
          <cx:pt idx="3788">18300</cx:pt>
          <cx:pt idx="3789">16700</cx:pt>
          <cx:pt idx="3790">19000</cx:pt>
          <cx:pt idx="3791">18600</cx:pt>
          <cx:pt idx="3792">14200</cx:pt>
          <cx:pt idx="3793">14100</cx:pt>
          <cx:pt idx="3794">21500</cx:pt>
          <cx:pt idx="3795">19400</cx:pt>
          <cx:pt idx="3796">200</cx:pt>
          <cx:pt idx="3797">400</cx:pt>
          <cx:pt idx="3798">300</cx:pt>
          <cx:pt idx="3799">400</cx:pt>
          <cx:pt idx="3800">200</cx:pt>
          <cx:pt idx="3801">400</cx:pt>
          <cx:pt idx="3802">400</cx:pt>
          <cx:pt idx="3803">300</cx:pt>
          <cx:pt idx="3804">500</cx:pt>
          <cx:pt idx="3805">0</cx:pt>
          <cx:pt idx="3806">500</cx:pt>
          <cx:pt idx="3807">7600</cx:pt>
          <cx:pt idx="3808">5000</cx:pt>
          <cx:pt idx="3809">700</cx:pt>
          <cx:pt idx="3810">100</cx:pt>
          <cx:pt idx="3811">0</cx:pt>
          <cx:pt idx="3812">0</cx:pt>
          <cx:pt idx="3813">0</cx:pt>
          <cx:pt idx="3814">0</cx:pt>
          <cx:pt idx="3815">0</cx:pt>
          <cx:pt idx="3816">0</cx:pt>
          <cx:pt idx="3817">100</cx:pt>
          <cx:pt idx="3818">200</cx:pt>
          <cx:pt idx="3819">200</cx:pt>
          <cx:pt idx="3820">200</cx:pt>
          <cx:pt idx="3821">300</cx:pt>
          <cx:pt idx="3822">300</cx:pt>
          <cx:pt idx="3823">200</cx:pt>
          <cx:pt idx="3824">100</cx:pt>
          <cx:pt idx="3825">200</cx:pt>
          <cx:pt idx="3826">100</cx:pt>
          <cx:pt idx="3827">0</cx:pt>
          <cx:pt idx="3828">100</cx:pt>
          <cx:pt idx="3829">2800</cx:pt>
          <cx:pt idx="3830">2500</cx:pt>
          <cx:pt idx="3831">2400</cx:pt>
          <cx:pt idx="3832">3900</cx:pt>
          <cx:pt idx="3833">2400</cx:pt>
          <cx:pt idx="3834">2800</cx:pt>
          <cx:pt idx="3835">2900</cx:pt>
          <cx:pt idx="3836">2300</cx:pt>
          <cx:pt idx="3837">2500</cx:pt>
          <cx:pt idx="3838">3100</cx:pt>
          <cx:pt idx="3839">3600</cx:pt>
          <cx:pt idx="3840">600</cx:pt>
          <cx:pt idx="3841">500</cx:pt>
          <cx:pt idx="3842">500</cx:pt>
          <cx:pt idx="3843">500</cx:pt>
          <cx:pt idx="3844">900</cx:pt>
          <cx:pt idx="3845">500</cx:pt>
          <cx:pt idx="3846">700</cx:pt>
          <cx:pt idx="3847">900</cx:pt>
          <cx:pt idx="3848">700</cx:pt>
          <cx:pt idx="3849">800</cx:pt>
          <cx:pt idx="3850">700</cx:pt>
          <cx:pt idx="3851">100</cx:pt>
          <cx:pt idx="3852">100</cx:pt>
          <cx:pt idx="3853">100</cx:pt>
          <cx:pt idx="3854">200</cx:pt>
          <cx:pt idx="3855">100</cx:pt>
          <cx:pt idx="3856">100</cx:pt>
          <cx:pt idx="3857">100</cx:pt>
          <cx:pt idx="3858">100</cx:pt>
          <cx:pt idx="3859">100</cx:pt>
          <cx:pt idx="3860">100</cx:pt>
          <cx:pt idx="3861">0</cx:pt>
          <cx:pt idx="3862">500</cx:pt>
          <cx:pt idx="3863">1000</cx:pt>
          <cx:pt idx="3864">500</cx:pt>
          <cx:pt idx="3865">600</cx:pt>
          <cx:pt idx="3866">700</cx:pt>
          <cx:pt idx="3867">700</cx:pt>
          <cx:pt idx="3868">500</cx:pt>
          <cx:pt idx="3869">500</cx:pt>
          <cx:pt idx="3870">0</cx:pt>
          <cx:pt idx="3871">400</cx:pt>
          <cx:pt idx="3872">1500</cx:pt>
          <cx:pt idx="3873">500</cx:pt>
          <cx:pt idx="3874">400</cx:pt>
          <cx:pt idx="3875">500</cx:pt>
          <cx:pt idx="3876">400</cx:pt>
          <cx:pt idx="3877">600</cx:pt>
          <cx:pt idx="3878">700</cx:pt>
          <cx:pt idx="3879">600</cx:pt>
          <cx:pt idx="3880">700</cx:pt>
          <cx:pt idx="3881">800</cx:pt>
          <cx:pt idx="3882">700</cx:pt>
          <cx:pt idx="3883">900</cx:pt>
          <cx:pt idx="3884">300</cx:pt>
          <cx:pt idx="3885">1400</cx:pt>
          <cx:pt idx="3886">1000</cx:pt>
          <cx:pt idx="3887">100</cx:pt>
          <cx:pt idx="3888">1000</cx:pt>
          <cx:pt idx="3889">900</cx:pt>
          <cx:pt idx="3890">0</cx:pt>
          <cx:pt idx="3891">1400</cx:pt>
          <cx:pt idx="3892">500</cx:pt>
          <cx:pt idx="3893">400</cx:pt>
          <cx:pt idx="3894">100</cx:pt>
          <cx:pt idx="3895">0</cx:pt>
          <cx:pt idx="3896">0</cx:pt>
          <cx:pt idx="3897">0</cx:pt>
          <cx:pt idx="3898">0</cx:pt>
          <cx:pt idx="3899">0</cx:pt>
          <cx:pt idx="3900">0</cx:pt>
          <cx:pt idx="3901">0</cx:pt>
          <cx:pt idx="3902">0</cx:pt>
          <cx:pt idx="3903">0</cx:pt>
          <cx:pt idx="3904">0</cx:pt>
          <cx:pt idx="3905">100</cx:pt>
          <cx:pt idx="3906">7100</cx:pt>
          <cx:pt idx="3907">7600</cx:pt>
          <cx:pt idx="3908">5200</cx:pt>
          <cx:pt idx="3909">7600</cx:pt>
          <cx:pt idx="3910">6100</cx:pt>
          <cx:pt idx="3911">6300</cx:pt>
          <cx:pt idx="3912">7300</cx:pt>
          <cx:pt idx="3913">5200</cx:pt>
          <cx:pt idx="3914">5200</cx:pt>
          <cx:pt idx="3915">5100</cx:pt>
          <cx:pt idx="3916">5400</cx:pt>
          <cx:pt idx="3917">1700</cx:pt>
          <cx:pt idx="3918">1500</cx:pt>
          <cx:pt idx="3919">1400</cx:pt>
          <cx:pt idx="3920">2100</cx:pt>
          <cx:pt idx="3921">1800</cx:pt>
          <cx:pt idx="3922">1900</cx:pt>
          <cx:pt idx="3923">1400</cx:pt>
          <cx:pt idx="3924">1400</cx:pt>
          <cx:pt idx="3925">1700</cx:pt>
          <cx:pt idx="3926">2000</cx:pt>
          <cx:pt idx="3927">1600</cx:pt>
          <cx:pt idx="3928">7600</cx:pt>
          <cx:pt idx="3929">2900</cx:pt>
          <cx:pt idx="3930">1000</cx:pt>
          <cx:pt idx="3931">700</cx:pt>
          <cx:pt idx="3932">1800</cx:pt>
          <cx:pt idx="3933">3400</cx:pt>
          <cx:pt idx="3934">4600</cx:pt>
          <cx:pt idx="3935">3800</cx:pt>
          <cx:pt idx="3936">2400</cx:pt>
          <cx:pt idx="3937">4900</cx:pt>
          <cx:pt idx="3938">9300</cx:pt>
          <cx:pt idx="3939">0</cx:pt>
          <cx:pt idx="3940">0</cx:pt>
          <cx:pt idx="3941">0</cx:pt>
          <cx:pt idx="3942">0</cx:pt>
          <cx:pt idx="3943">0</cx:pt>
          <cx:pt idx="3944">0</cx:pt>
          <cx:pt idx="3945">0</cx:pt>
          <cx:pt idx="3946">0</cx:pt>
          <cx:pt idx="3947">0</cx:pt>
          <cx:pt idx="3948">0</cx:pt>
          <cx:pt idx="3949">0</cx:pt>
          <cx:pt idx="3950">200</cx:pt>
          <cx:pt idx="3951">0</cx:pt>
          <cx:pt idx="3952">100</cx:pt>
          <cx:pt idx="3953">100</cx:pt>
          <cx:pt idx="3954">200</cx:pt>
          <cx:pt idx="3955">500</cx:pt>
          <cx:pt idx="3956">600</cx:pt>
          <cx:pt idx="3957">300</cx:pt>
          <cx:pt idx="3958">400</cx:pt>
          <cx:pt idx="3959">500</cx:pt>
          <cx:pt idx="3960">400</cx:pt>
          <cx:pt idx="3961">0</cx:pt>
          <cx:pt idx="3962">0</cx:pt>
          <cx:pt idx="3963">0</cx:pt>
          <cx:pt idx="3964">100</cx:pt>
          <cx:pt idx="3965">0</cx:pt>
          <cx:pt idx="3966">0</cx:pt>
          <cx:pt idx="3967">0</cx:pt>
          <cx:pt idx="3968">0</cx:pt>
          <cx:pt idx="3969">0</cx:pt>
          <cx:pt idx="3970">0</cx:pt>
          <cx:pt idx="3971">0</cx:pt>
          <cx:pt idx="3972">100</cx:pt>
          <cx:pt idx="3973">100</cx:pt>
          <cx:pt idx="3974">100</cx:pt>
          <cx:pt idx="3975">200</cx:pt>
          <cx:pt idx="3976">100</cx:pt>
          <cx:pt idx="3977">200</cx:pt>
          <cx:pt idx="3978">100</cx:pt>
          <cx:pt idx="3979">200</cx:pt>
          <cx:pt idx="3980">100</cx:pt>
          <cx:pt idx="3981">100</cx:pt>
          <cx:pt idx="3982">100</cx:pt>
          <cx:pt idx="3983">0</cx:pt>
          <cx:pt idx="3984">0</cx:pt>
          <cx:pt idx="3985">0</cx:pt>
          <cx:pt idx="3986">0</cx:pt>
          <cx:pt idx="3987">0</cx:pt>
          <cx:pt idx="3988">0</cx:pt>
          <cx:pt idx="3989">0</cx:pt>
          <cx:pt idx="3990">0</cx:pt>
          <cx:pt idx="3991">0</cx:pt>
          <cx:pt idx="3992">0</cx:pt>
          <cx:pt idx="3993">0</cx:pt>
          <cx:pt idx="3994">2400</cx:pt>
          <cx:pt idx="3995">3000</cx:pt>
          <cx:pt idx="3996">2400</cx:pt>
          <cx:pt idx="3997">2600</cx:pt>
          <cx:pt idx="3998">2700</cx:pt>
          <cx:pt idx="3999">3200</cx:pt>
          <cx:pt idx="4000">1400</cx:pt>
          <cx:pt idx="4001">2100</cx:pt>
          <cx:pt idx="4002">3000</cx:pt>
          <cx:pt idx="4003">2400</cx:pt>
          <cx:pt idx="4004">3200</cx:pt>
          <cx:pt idx="4005">1300</cx:pt>
          <cx:pt idx="4006">1400</cx:pt>
          <cx:pt idx="4007">900</cx:pt>
          <cx:pt idx="4008">1300</cx:pt>
          <cx:pt idx="4009">1400</cx:pt>
          <cx:pt idx="4010">1800</cx:pt>
          <cx:pt idx="4011">1200</cx:pt>
          <cx:pt idx="4012">2400</cx:pt>
          <cx:pt idx="4013">2800</cx:pt>
          <cx:pt idx="4014">4300</cx:pt>
          <cx:pt idx="4015">4500</cx:pt>
          <cx:pt idx="4016">1600</cx:pt>
          <cx:pt idx="4017">400</cx:pt>
          <cx:pt idx="4018">600</cx:pt>
          <cx:pt idx="4019">500</cx:pt>
          <cx:pt idx="4020">300</cx:pt>
          <cx:pt idx="4021">5100</cx:pt>
          <cx:pt idx="4022">5600</cx:pt>
          <cx:pt idx="4023">3700</cx:pt>
          <cx:pt idx="4024">4600</cx:pt>
          <cx:pt idx="4025">4500</cx:pt>
          <cx:pt idx="4026">3000</cx:pt>
          <cx:pt idx="4027">3300</cx:pt>
          <cx:pt idx="4028">3600</cx:pt>
          <cx:pt idx="4029">4100</cx:pt>
          <cx:pt idx="4030">3600</cx:pt>
          <cx:pt idx="4031">4700</cx:pt>
          <cx:pt idx="4032">6900</cx:pt>
          <cx:pt idx="4033">12800</cx:pt>
          <cx:pt idx="4034">7900</cx:pt>
          <cx:pt idx="4035">14800</cx:pt>
          <cx:pt idx="4036">14700</cx:pt>
          <cx:pt idx="4037">13000</cx:pt>
          <cx:pt idx="4038">10400</cx:pt>
          <cx:pt idx="4039">4200</cx:pt>
          <cx:pt idx="4040">3800</cx:pt>
          <cx:pt idx="4041">4100</cx:pt>
          <cx:pt idx="4042">4600</cx:pt>
          <cx:pt idx="4043">6800</cx:pt>
          <cx:pt idx="4044">8000</cx:pt>
          <cx:pt idx="4045">4700</cx:pt>
          <cx:pt idx="4046">15200</cx:pt>
          <cx:pt idx="4047">8400</cx:pt>
          <cx:pt idx="4048">6700</cx:pt>
          <cx:pt idx="4049">6900</cx:pt>
          <cx:pt idx="4050">7100</cx:pt>
          <cx:pt idx="4051">6400</cx:pt>
          <cx:pt idx="4052">10300</cx:pt>
          <cx:pt idx="4053">8000</cx:pt>
          <cx:pt idx="4054">500</cx:pt>
          <cx:pt idx="4055">1100</cx:pt>
          <cx:pt idx="4056">600</cx:pt>
          <cx:pt idx="4057">1000</cx:pt>
          <cx:pt idx="4058">1800</cx:pt>
          <cx:pt idx="4059">1400</cx:pt>
          <cx:pt idx="4060">1000</cx:pt>
          <cx:pt idx="4061">600</cx:pt>
          <cx:pt idx="4062">800</cx:pt>
          <cx:pt idx="4063">1100</cx:pt>
          <cx:pt idx="4064">800</cx:pt>
          <cx:pt idx="4065">300</cx:pt>
          <cx:pt idx="4066">400</cx:pt>
          <cx:pt idx="4067">200</cx:pt>
          <cx:pt idx="4068">400</cx:pt>
          <cx:pt idx="4069">400</cx:pt>
          <cx:pt idx="4070">500</cx:pt>
          <cx:pt idx="4071">500</cx:pt>
          <cx:pt idx="4072">400</cx:pt>
          <cx:pt idx="4073">500</cx:pt>
          <cx:pt idx="4074">300</cx:pt>
          <cx:pt idx="4075">300</cx:pt>
          <cx:pt idx="4076">9200</cx:pt>
          <cx:pt idx="4077">1400</cx:pt>
          <cx:pt idx="4078">600</cx:pt>
          <cx:pt idx="4079">100</cx:pt>
          <cx:pt idx="4080">1900</cx:pt>
          <cx:pt idx="4081">26100</cx:pt>
          <cx:pt idx="4082">100</cx:pt>
          <cx:pt idx="4083">300</cx:pt>
          <cx:pt idx="4084">400</cx:pt>
          <cx:pt idx="4085">3100</cx:pt>
          <cx:pt idx="4086">2700</cx:pt>
          <cx:pt idx="4087">400</cx:pt>
          <cx:pt idx="4088">1900</cx:pt>
          <cx:pt idx="4089">900</cx:pt>
          <cx:pt idx="4090">1000</cx:pt>
          <cx:pt idx="4091">1200</cx:pt>
          <cx:pt idx="4092">300</cx:pt>
          <cx:pt idx="4093">800</cx:pt>
          <cx:pt idx="4094">900</cx:pt>
          <cx:pt idx="4095">500</cx:pt>
          <cx:pt idx="4096">600</cx:pt>
          <cx:pt idx="4097">1600</cx:pt>
          <cx:pt idx="4098">7800</cx:pt>
          <cx:pt idx="4099">7500</cx:pt>
          <cx:pt idx="4100">7100</cx:pt>
          <cx:pt idx="4101">6900</cx:pt>
          <cx:pt idx="4102">8700</cx:pt>
          <cx:pt idx="4103">9600</cx:pt>
          <cx:pt idx="4104">11800</cx:pt>
          <cx:pt idx="4105">6000</cx:pt>
          <cx:pt idx="4106">4100</cx:pt>
          <cx:pt idx="4107">5900</cx:pt>
          <cx:pt idx="4108">8000</cx:pt>
          <cx:pt idx="4109">0</cx:pt>
          <cx:pt idx="4110">0</cx:pt>
          <cx:pt idx="4111">0</cx:pt>
          <cx:pt idx="4112">0</cx:pt>
          <cx:pt idx="4113">0</cx:pt>
          <cx:pt idx="4114">0</cx:pt>
          <cx:pt idx="4115">0</cx:pt>
          <cx:pt idx="4116">0</cx:pt>
          <cx:pt idx="4117">0</cx:pt>
          <cx:pt idx="4118">0</cx:pt>
          <cx:pt idx="4119">0</cx:pt>
          <cx:pt idx="4120">0</cx:pt>
          <cx:pt idx="4121">600</cx:pt>
          <cx:pt idx="4122">500</cx:pt>
          <cx:pt idx="4123">500</cx:pt>
          <cx:pt idx="4124">400</cx:pt>
          <cx:pt idx="4125">300</cx:pt>
          <cx:pt idx="4126">200</cx:pt>
          <cx:pt idx="4127">200</cx:pt>
          <cx:pt idx="4128">300</cx:pt>
          <cx:pt idx="4129">200</cx:pt>
          <cx:pt idx="4130">200</cx:pt>
          <cx:pt idx="4131">900</cx:pt>
          <cx:pt idx="4132">3400</cx:pt>
          <cx:pt idx="4133">3500</cx:pt>
          <cx:pt idx="4134">3300</cx:pt>
          <cx:pt idx="4135">2900</cx:pt>
          <cx:pt idx="4136">3600</cx:pt>
          <cx:pt idx="4137">3400</cx:pt>
          <cx:pt idx="4138">2900</cx:pt>
          <cx:pt idx="4139">1200</cx:pt>
          <cx:pt idx="4140">800</cx:pt>
          <cx:pt idx="4141">1900</cx:pt>
          <cx:pt idx="4142">1500</cx:pt>
          <cx:pt idx="4143">4100</cx:pt>
          <cx:pt idx="4144">0</cx:pt>
          <cx:pt idx="4145">100</cx:pt>
          <cx:pt idx="4146">0</cx:pt>
          <cx:pt idx="4147">200</cx:pt>
          <cx:pt idx="4148">100</cx:pt>
          <cx:pt idx="4149">0</cx:pt>
          <cx:pt idx="4150">0</cx:pt>
          <cx:pt idx="4151">100</cx:pt>
          <cx:pt idx="4152">100</cx:pt>
          <cx:pt idx="4153">0</cx:pt>
          <cx:pt idx="4154">400</cx:pt>
          <cx:pt idx="4155">500</cx:pt>
          <cx:pt idx="4156">100</cx:pt>
          <cx:pt idx="4157">300</cx:pt>
          <cx:pt idx="4158">200</cx:pt>
          <cx:pt idx="4159">300</cx:pt>
          <cx:pt idx="4160">100</cx:pt>
          <cx:pt idx="4161">300</cx:pt>
          <cx:pt idx="4162">200</cx:pt>
          <cx:pt idx="4163">200</cx:pt>
          <cx:pt idx="4164">15300</cx:pt>
          <cx:pt idx="4165">5900</cx:pt>
          <cx:pt idx="4166">13700</cx:pt>
          <cx:pt idx="4167">13700</cx:pt>
          <cx:pt idx="4168">11900</cx:pt>
          <cx:pt idx="4169">16000</cx:pt>
          <cx:pt idx="4170">17700</cx:pt>
          <cx:pt idx="4171">12300</cx:pt>
          <cx:pt idx="4172">12800</cx:pt>
          <cx:pt idx="4173">13300</cx:pt>
          <cx:pt idx="4174">9400</cx:pt>
          <cx:pt idx="4175">900</cx:pt>
          <cx:pt idx="4176">1700</cx:pt>
          <cx:pt idx="4177">0</cx:pt>
          <cx:pt idx="4178">0</cx:pt>
          <cx:pt idx="4179">500</cx:pt>
          <cx:pt idx="4180">2300</cx:pt>
          <cx:pt idx="4181">2400</cx:pt>
          <cx:pt idx="4182">4800</cx:pt>
          <cx:pt idx="4183">700</cx:pt>
          <cx:pt idx="4184">1400</cx:pt>
          <cx:pt idx="4185">3900</cx:pt>
          <cx:pt idx="4186">3500</cx:pt>
          <cx:pt idx="4187">3000</cx:pt>
          <cx:pt idx="4188">2800</cx:pt>
          <cx:pt idx="4189">4400</cx:pt>
          <cx:pt idx="4190">3900</cx:pt>
          <cx:pt idx="4191">4100</cx:pt>
          <cx:pt idx="4192">4300</cx:pt>
          <cx:pt idx="4193">4400</cx:pt>
          <cx:pt idx="4194">5000</cx:pt>
          <cx:pt idx="4195">5000</cx:pt>
          <cx:pt idx="4196">5000</cx:pt>
          <cx:pt idx="4197">0</cx:pt>
          <cx:pt idx="4198">0</cx:pt>
          <cx:pt idx="4199">0</cx:pt>
          <cx:pt idx="4200">0</cx:pt>
          <cx:pt idx="4201">0</cx:pt>
          <cx:pt idx="4202">0</cx:pt>
          <cx:pt idx="4203">0</cx:pt>
          <cx:pt idx="4204">0</cx:pt>
          <cx:pt idx="4205">0</cx:pt>
          <cx:pt idx="4206">0</cx:pt>
          <cx:pt idx="4207">7700</cx:pt>
          <cx:pt idx="4208">7300</cx:pt>
          <cx:pt idx="4209">8200</cx:pt>
          <cx:pt idx="4210">6100</cx:pt>
          <cx:pt idx="4211">6300</cx:pt>
          <cx:pt idx="4212">7200</cx:pt>
          <cx:pt idx="4213">4000</cx:pt>
          <cx:pt idx="4214">300</cx:pt>
          <cx:pt idx="4215">0</cx:pt>
          <cx:pt idx="4216">100</cx:pt>
          <cx:pt idx="4217">0</cx:pt>
          <cx:pt idx="4218">0</cx:pt>
          <cx:pt idx="4219">0</cx:pt>
          <cx:pt idx="4220">0</cx:pt>
          <cx:pt idx="4221">0</cx:pt>
          <cx:pt idx="4222">0</cx:pt>
          <cx:pt idx="4223">0</cx:pt>
          <cx:pt idx="4224">0</cx:pt>
          <cx:pt idx="4225">0</cx:pt>
          <cx:pt idx="4226">0</cx:pt>
          <cx:pt idx="4227">0</cx:pt>
          <cx:pt idx="4228">0</cx:pt>
          <cx:pt idx="4229">400</cx:pt>
          <cx:pt idx="4230">100</cx:pt>
          <cx:pt idx="4231">200</cx:pt>
          <cx:pt idx="4232">0</cx:pt>
          <cx:pt idx="4233">100</cx:pt>
          <cx:pt idx="4234">100</cx:pt>
          <cx:pt idx="4235">100</cx:pt>
          <cx:pt idx="4236">0</cx:pt>
          <cx:pt idx="4237">100</cx:pt>
          <cx:pt idx="4238">0</cx:pt>
          <cx:pt idx="4239">10200</cx:pt>
          <cx:pt idx="4240">4900</cx:pt>
          <cx:pt idx="4241">4700</cx:pt>
          <cx:pt idx="4242">6100</cx:pt>
          <cx:pt idx="4243">5900</cx:pt>
          <cx:pt idx="4244">4800</cx:pt>
          <cx:pt idx="4245">4200</cx:pt>
          <cx:pt idx="4246">5100</cx:pt>
          <cx:pt idx="4247">4100</cx:pt>
          <cx:pt idx="4248">6800</cx:pt>
          <cx:pt idx="4249">7200</cx:pt>
          <cx:pt idx="4250">1100</cx:pt>
          <cx:pt idx="4251">1400</cx:pt>
          <cx:pt idx="4252">1100</cx:pt>
          <cx:pt idx="4253">500</cx:pt>
          <cx:pt idx="4254">2400</cx:pt>
          <cx:pt idx="4255">2100</cx:pt>
          <cx:pt idx="4256">4400</cx:pt>
          <cx:pt idx="4257">6300</cx:pt>
          <cx:pt idx="4258">6800</cx:pt>
          <cx:pt idx="4259">8700</cx:pt>
          <cx:pt idx="4260">7000</cx:pt>
          <cx:pt idx="4261">700</cx:pt>
          <cx:pt idx="4262">700</cx:pt>
          <cx:pt idx="4263">1300</cx:pt>
          <cx:pt idx="4264">1200</cx:pt>
          <cx:pt idx="4265">1500</cx:pt>
          <cx:pt idx="4266">1300</cx:pt>
          <cx:pt idx="4267">2400</cx:pt>
          <cx:pt idx="4268">6000</cx:pt>
          <cx:pt idx="4269">1300</cx:pt>
          <cx:pt idx="4270">300</cx:pt>
          <cx:pt idx="4271">300</cx:pt>
          <cx:pt idx="4272">5000</cx:pt>
          <cx:pt idx="4273">4700</cx:pt>
          <cx:pt idx="4274">5000</cx:pt>
          <cx:pt idx="4275">4700</cx:pt>
          <cx:pt idx="4276">4100</cx:pt>
          <cx:pt idx="4277">3800</cx:pt>
          <cx:pt idx="4278">4300</cx:pt>
          <cx:pt idx="4279">3000</cx:pt>
          <cx:pt idx="4280">3200</cx:pt>
          <cx:pt idx="4281">3400</cx:pt>
          <cx:pt idx="4282">3300</cx:pt>
          <cx:pt idx="4283">1000</cx:pt>
          <cx:pt idx="4284">300</cx:pt>
          <cx:pt idx="4285">300</cx:pt>
          <cx:pt idx="4286">300</cx:pt>
          <cx:pt idx="4287">300</cx:pt>
          <cx:pt idx="4288">300</cx:pt>
          <cx:pt idx="4289">300</cx:pt>
          <cx:pt idx="4290">10700</cx:pt>
          <cx:pt idx="4291">100</cx:pt>
          <cx:pt idx="4292">400</cx:pt>
          <cx:pt idx="4293">200</cx:pt>
          <cx:pt idx="4294">100</cx:pt>
          <cx:pt idx="4295">0</cx:pt>
          <cx:pt idx="4296">100</cx:pt>
          <cx:pt idx="4297">0</cx:pt>
          <cx:pt idx="4298">100</cx:pt>
          <cx:pt idx="4299">100</cx:pt>
          <cx:pt idx="4300">0</cx:pt>
          <cx:pt idx="4301">0</cx:pt>
          <cx:pt idx="4302">0</cx:pt>
          <cx:pt idx="4303">100</cx:pt>
          <cx:pt idx="4304">700</cx:pt>
          <cx:pt idx="4305">0</cx:pt>
          <cx:pt idx="4306">0</cx:pt>
          <cx:pt idx="4307">0</cx:pt>
          <cx:pt idx="4308">0</cx:pt>
          <cx:pt idx="4309">0</cx:pt>
          <cx:pt idx="4310">0</cx:pt>
          <cx:pt idx="4311">0</cx:pt>
          <cx:pt idx="4312">0</cx:pt>
          <cx:pt idx="4313">0</cx:pt>
          <cx:pt idx="4314">0</cx:pt>
          <cx:pt idx="4315">0</cx:pt>
          <cx:pt idx="4316">0</cx:pt>
          <cx:pt idx="4317">0</cx:pt>
          <cx:pt idx="4318">0</cx:pt>
          <cx:pt idx="4319">1100</cx:pt>
          <cx:pt idx="4320">1700</cx:pt>
          <cx:pt idx="4321">2100</cx:pt>
          <cx:pt idx="4322">2000</cx:pt>
          <cx:pt idx="4323">2000</cx:pt>
          <cx:pt idx="4324">1800</cx:pt>
          <cx:pt idx="4325">1800</cx:pt>
          <cx:pt idx="4326">1900</cx:pt>
          <cx:pt idx="4327">0</cx:pt>
          <cx:pt idx="4328">100</cx:pt>
          <cx:pt idx="4329">0</cx:pt>
          <cx:pt idx="4330">200</cx:pt>
          <cx:pt idx="4331">0</cx:pt>
          <cx:pt idx="4332">100</cx:pt>
          <cx:pt idx="4333">0</cx:pt>
          <cx:pt idx="4334">0</cx:pt>
          <cx:pt idx="4335">0</cx:pt>
          <cx:pt idx="4336">0</cx:pt>
          <cx:pt idx="4337">0</cx:pt>
          <cx:pt idx="4338">9200</cx:pt>
          <cx:pt idx="4339">7600</cx:pt>
          <cx:pt idx="4340">6900</cx:pt>
          <cx:pt idx="4341">7100</cx:pt>
          <cx:pt idx="4342">7900</cx:pt>
          <cx:pt idx="4343">6400</cx:pt>
          <cx:pt idx="4344">7000</cx:pt>
          <cx:pt idx="4345">5400</cx:pt>
          <cx:pt idx="4346">7500</cx:pt>
          <cx:pt idx="4347">4700</cx:pt>
          <cx:pt idx="4348">7300</cx:pt>
          <cx:pt idx="4349">700</cx:pt>
          <cx:pt idx="4350">500</cx:pt>
          <cx:pt idx="4351">500</cx:pt>
          <cx:pt idx="4352">400</cx:pt>
          <cx:pt idx="4353">400</cx:pt>
          <cx:pt idx="4354">500</cx:pt>
          <cx:pt idx="4355">500</cx:pt>
          <cx:pt idx="4356">700</cx:pt>
          <cx:pt idx="4357">600</cx:pt>
          <cx:pt idx="4358">300</cx:pt>
          <cx:pt idx="4359">500</cx:pt>
          <cx:pt idx="4360">1500</cx:pt>
          <cx:pt idx="4361">1000</cx:pt>
          <cx:pt idx="4362">400</cx:pt>
          <cx:pt idx="4363">2300</cx:pt>
          <cx:pt idx="4364">3500</cx:pt>
          <cx:pt idx="4365">1400</cx:pt>
          <cx:pt idx="4366">1900</cx:pt>
          <cx:pt idx="4367">1900</cx:pt>
          <cx:pt idx="4368">1300</cx:pt>
          <cx:pt idx="4369">2500</cx:pt>
          <cx:pt idx="4370">3200</cx:pt>
          <cx:pt idx="4371">700</cx:pt>
          <cx:pt idx="4372">800</cx:pt>
          <cx:pt idx="4373">600</cx:pt>
          <cx:pt idx="4374">900</cx:pt>
          <cx:pt idx="4375">700</cx:pt>
          <cx:pt idx="4376">500</cx:pt>
          <cx:pt idx="4377">600</cx:pt>
          <cx:pt idx="4378">500</cx:pt>
          <cx:pt idx="4379">400</cx:pt>
          <cx:pt idx="4380">700</cx:pt>
          <cx:pt idx="4381">500</cx:pt>
          <cx:pt idx="4382">300</cx:pt>
          <cx:pt idx="4383">0</cx:pt>
          <cx:pt idx="4384">0</cx:pt>
          <cx:pt idx="4385">0</cx:pt>
          <cx:pt idx="4386">0</cx:pt>
          <cx:pt idx="4387">27100</cx:pt>
          <cx:pt idx="4388">17600</cx:pt>
          <cx:pt idx="4389">14500</cx:pt>
          <cx:pt idx="4390">12800</cx:pt>
          <cx:pt idx="4391">17400</cx:pt>
          <cx:pt idx="4392">14500</cx:pt>
          <cx:pt idx="4393">17900</cx:pt>
          <cx:pt idx="4394">13800</cx:pt>
          <cx:pt idx="4395">17500</cx:pt>
          <cx:pt idx="4396">17600</cx:pt>
          <cx:pt idx="4397">14100</cx:pt>
          <cx:pt idx="4398">1100</cx:pt>
          <cx:pt idx="4399">800</cx:pt>
          <cx:pt idx="4400">2000</cx:pt>
          <cx:pt idx="4401">1100</cx:pt>
          <cx:pt idx="4402">1600</cx:pt>
          <cx:pt idx="4403">2700</cx:pt>
          <cx:pt idx="4404">900</cx:pt>
          <cx:pt idx="4405">2600</cx:pt>
          <cx:pt idx="4406">900</cx:pt>
          <cx:pt idx="4407">1800</cx:pt>
          <cx:pt idx="4408">1500</cx:pt>
          <cx:pt idx="4409">4800</cx:pt>
          <cx:pt idx="4410">5000</cx:pt>
          <cx:pt idx="4411">4800</cx:pt>
          <cx:pt idx="4412">4900</cx:pt>
          <cx:pt idx="4413">5400</cx:pt>
          <cx:pt idx="4414">5300</cx:pt>
          <cx:pt idx="4415">5900</cx:pt>
          <cx:pt idx="4416">5200</cx:pt>
          <cx:pt idx="4417">6400</cx:pt>
          <cx:pt idx="4418">4200</cx:pt>
          <cx:pt idx="4419">5900</cx:pt>
          <cx:pt idx="4420">2600</cx:pt>
          <cx:pt idx="4421">2100</cx:pt>
          <cx:pt idx="4422">900</cx:pt>
          <cx:pt idx="4423">200</cx:pt>
          <cx:pt idx="4424">1000</cx:pt>
          <cx:pt idx="4425">4100</cx:pt>
          <cx:pt idx="4426">100</cx:pt>
          <cx:pt idx="4427">13100</cx:pt>
          <cx:pt idx="4428">0</cx:pt>
          <cx:pt idx="4429">0</cx:pt>
          <cx:pt idx="4430">0</cx:pt>
          <cx:pt idx="4431">0</cx:pt>
          <cx:pt idx="4432">700</cx:pt>
          <cx:pt idx="4433">1100</cx:pt>
          <cx:pt idx="4434">0</cx:pt>
          <cx:pt idx="4435">0</cx:pt>
          <cx:pt idx="4436">0</cx:pt>
          <cx:pt idx="4437">0</cx:pt>
          <cx:pt idx="4438">0</cx:pt>
          <cx:pt idx="4439">0</cx:pt>
          <cx:pt idx="4440">0</cx:pt>
          <cx:pt idx="4441">1100</cx:pt>
          <cx:pt idx="4442">0</cx:pt>
          <cx:pt idx="4443">0</cx:pt>
          <cx:pt idx="4444">0</cx:pt>
          <cx:pt idx="4445">0</cx:pt>
          <cx:pt idx="4446">0</cx:pt>
          <cx:pt idx="4447">0</cx:pt>
          <cx:pt idx="4448">0</cx:pt>
          <cx:pt idx="4449">0</cx:pt>
          <cx:pt idx="4450">0</cx:pt>
          <cx:pt idx="4451">0</cx:pt>
          <cx:pt idx="4452">0</cx:pt>
          <cx:pt idx="4453">700</cx:pt>
          <cx:pt idx="4454">700</cx:pt>
          <cx:pt idx="4455">7700</cx:pt>
          <cx:pt idx="4456">6800</cx:pt>
          <cx:pt idx="4457">8800</cx:pt>
          <cx:pt idx="4458">7000</cx:pt>
          <cx:pt idx="4459">7900</cx:pt>
          <cx:pt idx="4460">7200</cx:pt>
          <cx:pt idx="4461">1400</cx:pt>
          <cx:pt idx="4462">16700</cx:pt>
          <cx:pt idx="4463">29100</cx:pt>
          <cx:pt idx="4464">0</cx:pt>
          <cx:pt idx="4465">0</cx:pt>
          <cx:pt idx="4466">0</cx:pt>
          <cx:pt idx="4467">0</cx:pt>
          <cx:pt idx="4468">0</cx:pt>
          <cx:pt idx="4469">0</cx:pt>
          <cx:pt idx="4470">0</cx:pt>
          <cx:pt idx="4471">0</cx:pt>
          <cx:pt idx="4472">0</cx:pt>
          <cx:pt idx="4473">0</cx:pt>
          <cx:pt idx="4474">100</cx:pt>
          <cx:pt idx="4475">4700</cx:pt>
          <cx:pt idx="4476">11500</cx:pt>
          <cx:pt idx="4477">97800</cx:pt>
          <cx:pt idx="4478">8400</cx:pt>
          <cx:pt idx="4479">10800</cx:pt>
          <cx:pt idx="4480">25100</cx:pt>
          <cx:pt idx="4481">47900</cx:pt>
          <cx:pt idx="4482">60200</cx:pt>
          <cx:pt idx="4483">500</cx:pt>
          <cx:pt idx="4484">66800</cx:pt>
          <cx:pt idx="4485">20300</cx:pt>
          <cx:pt idx="4486">0</cx:pt>
          <cx:pt idx="4487">0</cx:pt>
          <cx:pt idx="4488">0</cx:pt>
          <cx:pt idx="4489">0</cx:pt>
          <cx:pt idx="4490">0</cx:pt>
          <cx:pt idx="4491">0</cx:pt>
          <cx:pt idx="4492">0</cx:pt>
          <cx:pt idx="4493">0</cx:pt>
          <cx:pt idx="4494">0</cx:pt>
          <cx:pt idx="4495">0</cx:pt>
          <cx:pt idx="4496">0</cx:pt>
          <cx:pt idx="4497">21200</cx:pt>
          <cx:pt idx="4498">42400</cx:pt>
          <cx:pt idx="4499">5800</cx:pt>
          <cx:pt idx="4500">500</cx:pt>
          <cx:pt idx="4501">0</cx:pt>
          <cx:pt idx="4502">0</cx:pt>
          <cx:pt idx="4503">0</cx:pt>
          <cx:pt idx="4504">0</cx:pt>
          <cx:pt idx="4505">0</cx:pt>
          <cx:pt idx="4506">0</cx:pt>
          <cx:pt idx="4507">0</cx:pt>
          <cx:pt idx="4508">0</cx:pt>
          <cx:pt idx="4509">0</cx:pt>
          <cx:pt idx="4510">0</cx:pt>
          <cx:pt idx="4511">0</cx:pt>
          <cx:pt idx="4512">0</cx:pt>
          <cx:pt idx="4513">0</cx:pt>
          <cx:pt idx="4514">0</cx:pt>
          <cx:pt idx="4515">0</cx:pt>
          <cx:pt idx="4516">100</cx:pt>
          <cx:pt idx="4517">0</cx:pt>
          <cx:pt idx="4518">100</cx:pt>
          <cx:pt idx="4519">0</cx:pt>
          <cx:pt idx="4520">300</cx:pt>
          <cx:pt idx="4521">16400</cx:pt>
          <cx:pt idx="4522">0</cx:pt>
          <cx:pt idx="4523">100</cx:pt>
          <cx:pt idx="4524">29400</cx:pt>
          <cx:pt idx="4525">4500</cx:pt>
          <cx:pt idx="4526">4000</cx:pt>
          <cx:pt idx="4527">3100</cx:pt>
          <cx:pt idx="4528">3700</cx:pt>
          <cx:pt idx="4529">4000</cx:pt>
          <cx:pt idx="4530">11300</cx:pt>
          <cx:pt idx="4531">5000</cx:pt>
          <cx:pt idx="4532">3600</cx:pt>
          <cx:pt idx="4533">4200</cx:pt>
          <cx:pt idx="4534">5300</cx:pt>
          <cx:pt idx="4535">4400</cx:pt>
          <cx:pt idx="4536">700</cx:pt>
          <cx:pt idx="4537">300</cx:pt>
          <cx:pt idx="4538">200</cx:pt>
          <cx:pt idx="4539">300</cx:pt>
          <cx:pt idx="4540">100</cx:pt>
          <cx:pt idx="4541">0</cx:pt>
          <cx:pt idx="4542">0</cx:pt>
          <cx:pt idx="4543">0</cx:pt>
          <cx:pt idx="4544">0</cx:pt>
          <cx:pt idx="4545">0</cx:pt>
          <cx:pt idx="4546">0</cx:pt>
          <cx:pt idx="4547">0</cx:pt>
          <cx:pt idx="4548">0</cx:pt>
          <cx:pt idx="4549">0</cx:pt>
          <cx:pt idx="4550">0</cx:pt>
          <cx:pt idx="4551">0</cx:pt>
          <cx:pt idx="4552">0</cx:pt>
          <cx:pt idx="4553">0</cx:pt>
          <cx:pt idx="4554">6000</cx:pt>
          <cx:pt idx="4555">17900</cx:pt>
          <cx:pt idx="4556">300</cx:pt>
          <cx:pt idx="4557">200</cx:pt>
          <cx:pt idx="4558">200</cx:pt>
          <cx:pt idx="4559">1000</cx:pt>
          <cx:pt idx="4560">2000</cx:pt>
          <cx:pt idx="4561">100</cx:pt>
          <cx:pt idx="4562">100</cx:pt>
          <cx:pt idx="4563">100</cx:pt>
          <cx:pt idx="4564">100</cx:pt>
          <cx:pt idx="4565">1800</cx:pt>
          <cx:pt idx="4566">23600</cx:pt>
          <cx:pt idx="4567">14200</cx:pt>
          <cx:pt idx="4568">11600</cx:pt>
          <cx:pt idx="4569">0</cx:pt>
          <cx:pt idx="4570">0</cx:pt>
          <cx:pt idx="4571">0</cx:pt>
          <cx:pt idx="4572">0</cx:pt>
          <cx:pt idx="4573">1000</cx:pt>
          <cx:pt idx="4574">8900</cx:pt>
          <cx:pt idx="4575">500</cx:pt>
          <cx:pt idx="4576">1600</cx:pt>
          <cx:pt idx="4577">1400</cx:pt>
          <cx:pt idx="4578">1600</cx:pt>
          <cx:pt idx="4579">2100</cx:pt>
          <cx:pt idx="4580">1700</cx:pt>
          <cx:pt idx="4581">1100</cx:pt>
          <cx:pt idx="4582">1700</cx:pt>
          <cx:pt idx="4583">1100</cx:pt>
          <cx:pt idx="4584">1200</cx:pt>
          <cx:pt idx="4585">1200</cx:pt>
          <cx:pt idx="4586">1400</cx:pt>
          <cx:pt idx="4587">4100</cx:pt>
          <cx:pt idx="4588">6600</cx:pt>
          <cx:pt idx="4589">5400</cx:pt>
          <cx:pt idx="4590">7200</cx:pt>
          <cx:pt idx="4591">7300</cx:pt>
          <cx:pt idx="4592">5500</cx:pt>
          <cx:pt idx="4593">6700</cx:pt>
          <cx:pt idx="4594">4400</cx:pt>
          <cx:pt idx="4595">5800</cx:pt>
          <cx:pt idx="4596">4200</cx:pt>
          <cx:pt idx="4597">7700</cx:pt>
          <cx:pt idx="4598">0</cx:pt>
          <cx:pt idx="4599">0</cx:pt>
          <cx:pt idx="4600">100</cx:pt>
          <cx:pt idx="4601">0</cx:pt>
          <cx:pt idx="4602">0</cx:pt>
          <cx:pt idx="4603">0</cx:pt>
          <cx:pt idx="4604">100</cx:pt>
          <cx:pt idx="4605">0</cx:pt>
          <cx:pt idx="4606">100</cx:pt>
          <cx:pt idx="4607">100</cx:pt>
          <cx:pt idx="4608">100</cx:pt>
          <cx:pt idx="4609">400</cx:pt>
          <cx:pt idx="4610">500</cx:pt>
          <cx:pt idx="4611">300</cx:pt>
          <cx:pt idx="4612">600</cx:pt>
          <cx:pt idx="4613">400</cx:pt>
          <cx:pt idx="4614">400</cx:pt>
          <cx:pt idx="4615">500</cx:pt>
          <cx:pt idx="4616">400</cx:pt>
          <cx:pt idx="4617">600</cx:pt>
          <cx:pt idx="4618">400</cx:pt>
          <cx:pt idx="4619">600</cx:pt>
          <cx:pt idx="4620">2600</cx:pt>
          <cx:pt idx="4621">2000</cx:pt>
          <cx:pt idx="4622">3300</cx:pt>
          <cx:pt idx="4623">4300</cx:pt>
          <cx:pt idx="4624">3300</cx:pt>
          <cx:pt idx="4625">3200</cx:pt>
          <cx:pt idx="4626">3900</cx:pt>
          <cx:pt idx="4627">2600</cx:pt>
          <cx:pt idx="4628">100</cx:pt>
          <cx:pt idx="4629">3400</cx:pt>
          <cx:pt idx="4630">1900</cx:pt>
          <cx:pt idx="4631">400</cx:pt>
          <cx:pt idx="4632">400</cx:pt>
          <cx:pt idx="4633">300</cx:pt>
          <cx:pt idx="4634">500</cx:pt>
          <cx:pt idx="4635">100</cx:pt>
          <cx:pt idx="4636">300</cx:pt>
          <cx:pt idx="4637">300</cx:pt>
          <cx:pt idx="4638">200</cx:pt>
          <cx:pt idx="4639">100</cx:pt>
          <cx:pt idx="4640">200</cx:pt>
          <cx:pt idx="4641">500</cx:pt>
          <cx:pt idx="4642">300</cx:pt>
          <cx:pt idx="4643">300</cx:pt>
          <cx:pt idx="4644">100</cx:pt>
          <cx:pt idx="4645">300</cx:pt>
          <cx:pt idx="4646">100</cx:pt>
          <cx:pt idx="4647">300</cx:pt>
          <cx:pt idx="4648">500</cx:pt>
          <cx:pt idx="4649">100</cx:pt>
          <cx:pt idx="4650">200</cx:pt>
          <cx:pt idx="4651">200</cx:pt>
          <cx:pt idx="4652">500</cx:pt>
          <cx:pt idx="4653">600</cx:pt>
          <cx:pt idx="4654">1100</cx:pt>
          <cx:pt idx="4655">600</cx:pt>
          <cx:pt idx="4656">700</cx:pt>
          <cx:pt idx="4657">600</cx:pt>
          <cx:pt idx="4658">900</cx:pt>
          <cx:pt idx="4659">800</cx:pt>
          <cx:pt idx="4660">400</cx:pt>
          <cx:pt idx="4661">700</cx:pt>
          <cx:pt idx="4662">25400</cx:pt>
          <cx:pt idx="4663">1500</cx:pt>
          <cx:pt idx="4664">300</cx:pt>
          <cx:pt idx="4665">300</cx:pt>
          <cx:pt idx="4666">200</cx:pt>
          <cx:pt idx="4667">5600</cx:pt>
          <cx:pt idx="4668">100</cx:pt>
          <cx:pt idx="4669">300</cx:pt>
          <cx:pt idx="4670">700</cx:pt>
          <cx:pt idx="4671">700</cx:pt>
          <cx:pt idx="4672">1100</cx:pt>
          <cx:pt idx="4673">500</cx:pt>
          <cx:pt idx="4674">1200</cx:pt>
          <cx:pt idx="4675">0</cx:pt>
          <cx:pt idx="4676">0</cx:pt>
          <cx:pt idx="4677">0</cx:pt>
          <cx:pt idx="4678">4000</cx:pt>
          <cx:pt idx="4679">8900</cx:pt>
          <cx:pt idx="4680">900</cx:pt>
          <cx:pt idx="4681">1300</cx:pt>
          <cx:pt idx="4682">300</cx:pt>
          <cx:pt idx="4683">0</cx:pt>
          <cx:pt idx="4684">24700</cx:pt>
          <cx:pt idx="4685">0</cx:pt>
          <cx:pt idx="4686">2900</cx:pt>
          <cx:pt idx="4687">2800</cx:pt>
          <cx:pt idx="4688">2200</cx:pt>
          <cx:pt idx="4689">15200</cx:pt>
          <cx:pt idx="4690">5500</cx:pt>
          <cx:pt idx="4691">2700</cx:pt>
          <cx:pt idx="4692">2600</cx:pt>
          <cx:pt idx="4693">3700</cx:pt>
          <cx:pt idx="4694">2700</cx:pt>
          <cx:pt idx="4695">1800</cx:pt>
          <cx:pt idx="4696">2700</cx:pt>
          <cx:pt idx="4697">1000</cx:pt>
          <cx:pt idx="4698">800</cx:pt>
          <cx:pt idx="4699">700</cx:pt>
          <cx:pt idx="4700">1100</cx:pt>
          <cx:pt idx="4701">700</cx:pt>
          <cx:pt idx="4702">700</cx:pt>
          <cx:pt idx="4703">800</cx:pt>
          <cx:pt idx="4704">900</cx:pt>
          <cx:pt idx="4705">800</cx:pt>
          <cx:pt idx="4706">700</cx:pt>
          <cx:pt idx="4707">800</cx:pt>
          <cx:pt idx="4708">400</cx:pt>
          <cx:pt idx="4709">300</cx:pt>
          <cx:pt idx="4710">400</cx:pt>
          <cx:pt idx="4711">300</cx:pt>
          <cx:pt idx="4712">400</cx:pt>
          <cx:pt idx="4713">300</cx:pt>
          <cx:pt idx="4714">300</cx:pt>
          <cx:pt idx="4715">300</cx:pt>
          <cx:pt idx="4716">100</cx:pt>
          <cx:pt idx="4717">200</cx:pt>
          <cx:pt idx="4718">300</cx:pt>
          <cx:pt idx="4719">300</cx:pt>
          <cx:pt idx="4720">1000</cx:pt>
          <cx:pt idx="4721">400</cx:pt>
          <cx:pt idx="4722">400</cx:pt>
          <cx:pt idx="4723">500</cx:pt>
          <cx:pt idx="4724">300</cx:pt>
          <cx:pt idx="4725">400</cx:pt>
          <cx:pt idx="4726">300</cx:pt>
          <cx:pt idx="4727">400</cx:pt>
          <cx:pt idx="4728">400</cx:pt>
          <cx:pt idx="4729">400</cx:pt>
          <cx:pt idx="4730">5400</cx:pt>
          <cx:pt idx="4731">1900</cx:pt>
          <cx:pt idx="4732">900</cx:pt>
          <cx:pt idx="4733">3200</cx:pt>
          <cx:pt idx="4734">800</cx:pt>
          <cx:pt idx="4735">900</cx:pt>
          <cx:pt idx="4736">700</cx:pt>
          <cx:pt idx="4737">700</cx:pt>
          <cx:pt idx="4738">800</cx:pt>
          <cx:pt idx="4739">1000</cx:pt>
          <cx:pt idx="4740">10100</cx:pt>
          <cx:pt idx="4741">800</cx:pt>
          <cx:pt idx="4742">700</cx:pt>
          <cx:pt idx="4743">500</cx:pt>
          <cx:pt idx="4744">1100</cx:pt>
          <cx:pt idx="4745">0</cx:pt>
          <cx:pt idx="4746">0</cx:pt>
          <cx:pt idx="4747">0</cx:pt>
          <cx:pt idx="4748">600</cx:pt>
          <cx:pt idx="4749">0</cx:pt>
          <cx:pt idx="4750">100</cx:pt>
          <cx:pt idx="4751">0</cx:pt>
          <cx:pt idx="4752">0</cx:pt>
          <cx:pt idx="4753">0</cx:pt>
          <cx:pt idx="4754">0</cx:pt>
          <cx:pt idx="4755">0</cx:pt>
          <cx:pt idx="4756">0</cx:pt>
          <cx:pt idx="4757">0</cx:pt>
          <cx:pt idx="4758">0</cx:pt>
          <cx:pt idx="4759">0</cx:pt>
          <cx:pt idx="4760">0</cx:pt>
          <cx:pt idx="4761">0</cx:pt>
          <cx:pt idx="4762">0</cx:pt>
          <cx:pt idx="4763">600</cx:pt>
          <cx:pt idx="4764">500</cx:pt>
          <cx:pt idx="4765">200</cx:pt>
          <cx:pt idx="4766">500</cx:pt>
          <cx:pt idx="4767">700</cx:pt>
          <cx:pt idx="4768">1000</cx:pt>
          <cx:pt idx="4769">800</cx:pt>
          <cx:pt idx="4770">500</cx:pt>
          <cx:pt idx="4771">100</cx:pt>
          <cx:pt idx="4772">700</cx:pt>
          <cx:pt idx="4773">500</cx:pt>
          <cx:pt idx="4774">4400</cx:pt>
          <cx:pt idx="4775">4300</cx:pt>
          <cx:pt idx="4776">3500</cx:pt>
          <cx:pt idx="4777">4100</cx:pt>
          <cx:pt idx="4778">4500</cx:pt>
          <cx:pt idx="4779">2900</cx:pt>
          <cx:pt idx="4780">4500</cx:pt>
          <cx:pt idx="4781">3200</cx:pt>
          <cx:pt idx="4782">300</cx:pt>
          <cx:pt idx="4783">7600</cx:pt>
          <cx:pt idx="4784">3500</cx:pt>
          <cx:pt idx="4785">100</cx:pt>
          <cx:pt idx="4786">2200</cx:pt>
          <cx:pt idx="4787">1500</cx:pt>
          <cx:pt idx="4788">1400</cx:pt>
          <cx:pt idx="4789">1400</cx:pt>
          <cx:pt idx="4790">1600</cx:pt>
          <cx:pt idx="4791">1700</cx:pt>
          <cx:pt idx="4792">900</cx:pt>
          <cx:pt idx="4793">1700</cx:pt>
          <cx:pt idx="4794">1600</cx:pt>
          <cx:pt idx="4795">800</cx:pt>
          <cx:pt idx="4796">1200</cx:pt>
          <cx:pt idx="4797">2400</cx:pt>
          <cx:pt idx="4798">2000</cx:pt>
          <cx:pt idx="4799">1200</cx:pt>
          <cx:pt idx="4800">1400</cx:pt>
          <cx:pt idx="4801">1800</cx:pt>
          <cx:pt idx="4802">1800</cx:pt>
          <cx:pt idx="4803">1700</cx:pt>
          <cx:pt idx="4804">1500</cx:pt>
          <cx:pt idx="4805">1200</cx:pt>
          <cx:pt idx="4806">900</cx:pt>
          <cx:pt idx="4807">800</cx:pt>
          <cx:pt idx="4808">800</cx:pt>
          <cx:pt idx="4809">600</cx:pt>
          <cx:pt idx="4810">500</cx:pt>
          <cx:pt idx="4811">600</cx:pt>
          <cx:pt idx="4812">500</cx:pt>
          <cx:pt idx="4813">700</cx:pt>
          <cx:pt idx="4814">600</cx:pt>
          <cx:pt idx="4815">800</cx:pt>
          <cx:pt idx="4816">0</cx:pt>
          <cx:pt idx="4817">0</cx:pt>
          <cx:pt idx="4818">0</cx:pt>
          <cx:pt idx="4819">0</cx:pt>
          <cx:pt idx="4820">0</cx:pt>
          <cx:pt idx="4821">0</cx:pt>
          <cx:pt idx="4822">0</cx:pt>
          <cx:pt idx="4823">0</cx:pt>
          <cx:pt idx="4824">0</cx:pt>
          <cx:pt idx="4825">0</cx:pt>
          <cx:pt idx="4826">0</cx:pt>
          <cx:pt idx="4827">100</cx:pt>
          <cx:pt idx="4828">0</cx:pt>
          <cx:pt idx="4829">100</cx:pt>
          <cx:pt idx="4830">0</cx:pt>
          <cx:pt idx="4831">100</cx:pt>
          <cx:pt idx="4832">0</cx:pt>
          <cx:pt idx="4833">100</cx:pt>
          <cx:pt idx="4834">100</cx:pt>
          <cx:pt idx="4835">100</cx:pt>
          <cx:pt idx="4836">0</cx:pt>
          <cx:pt idx="4837">100</cx:pt>
          <cx:pt idx="4838">6400</cx:pt>
          <cx:pt idx="4839">6400</cx:pt>
          <cx:pt idx="4840">6600</cx:pt>
          <cx:pt idx="4841">8500</cx:pt>
          <cx:pt idx="4842">8400</cx:pt>
          <cx:pt idx="4843">7800</cx:pt>
          <cx:pt idx="4844">8200</cx:pt>
          <cx:pt idx="4845">9600</cx:pt>
          <cx:pt idx="4846">6500</cx:pt>
          <cx:pt idx="4847">9500</cx:pt>
          <cx:pt idx="4848">7700</cx:pt>
          <cx:pt idx="4849">4700</cx:pt>
          <cx:pt idx="4850">200</cx:pt>
          <cx:pt idx="4851">200</cx:pt>
          <cx:pt idx="4852">300</cx:pt>
          <cx:pt idx="4853">200</cx:pt>
          <cx:pt idx="4854">100</cx:pt>
          <cx:pt idx="4855">200</cx:pt>
          <cx:pt idx="4856">300</cx:pt>
          <cx:pt idx="4857">200</cx:pt>
          <cx:pt idx="4858">400</cx:pt>
          <cx:pt idx="4859">100</cx:pt>
          <cx:pt idx="4860">8900</cx:pt>
          <cx:pt idx="4861">8400</cx:pt>
          <cx:pt idx="4862">10800</cx:pt>
          <cx:pt idx="4863">0</cx:pt>
          <cx:pt idx="4864">0</cx:pt>
          <cx:pt idx="4865">0</cx:pt>
          <cx:pt idx="4866">0</cx:pt>
          <cx:pt idx="4867">0</cx:pt>
          <cx:pt idx="4868">0</cx:pt>
          <cx:pt idx="4869">0</cx:pt>
          <cx:pt idx="4870">0</cx:pt>
          <cx:pt idx="4871">0</cx:pt>
          <cx:pt idx="4872">0</cx:pt>
          <cx:pt idx="4873">200</cx:pt>
          <cx:pt idx="4874">300</cx:pt>
          <cx:pt idx="4875">300</cx:pt>
          <cx:pt idx="4876">500</cx:pt>
          <cx:pt idx="4877">100</cx:pt>
          <cx:pt idx="4878">400</cx:pt>
          <cx:pt idx="4879">2700</cx:pt>
          <cx:pt idx="4880">300</cx:pt>
          <cx:pt idx="4881">1300</cx:pt>
          <cx:pt idx="4882">200</cx:pt>
          <cx:pt idx="4883">100</cx:pt>
          <cx:pt idx="4884">200</cx:pt>
          <cx:pt idx="4885">200</cx:pt>
          <cx:pt idx="4886">300</cx:pt>
          <cx:pt idx="4887">300</cx:pt>
          <cx:pt idx="4888">100</cx:pt>
          <cx:pt idx="4889">500</cx:pt>
          <cx:pt idx="4890">300</cx:pt>
          <cx:pt idx="4891">300</cx:pt>
          <cx:pt idx="4892">400</cx:pt>
          <cx:pt idx="4893">200</cx:pt>
          <cx:pt idx="4894">400</cx:pt>
          <cx:pt idx="4895">400</cx:pt>
          <cx:pt idx="4896">100</cx:pt>
          <cx:pt idx="4897">100</cx:pt>
          <cx:pt idx="4898">300</cx:pt>
          <cx:pt idx="4899">0</cx:pt>
          <cx:pt idx="4900">0</cx:pt>
          <cx:pt idx="4901">0</cx:pt>
          <cx:pt idx="4902">100</cx:pt>
          <cx:pt idx="4903">0</cx:pt>
          <cx:pt idx="4904">100</cx:pt>
          <cx:pt idx="4905">100</cx:pt>
          <cx:pt idx="4906">300</cx:pt>
          <cx:pt idx="4907">27200</cx:pt>
          <cx:pt idx="4908">28700</cx:pt>
          <cx:pt idx="4909">23700</cx:pt>
          <cx:pt idx="4910">31000</cx:pt>
          <cx:pt idx="4911">32400</cx:pt>
          <cx:pt idx="4912">41000</cx:pt>
          <cx:pt idx="4913">33100</cx:pt>
          <cx:pt idx="4914">26500</cx:pt>
          <cx:pt idx="4915">28600</cx:pt>
          <cx:pt idx="4916">32600</cx:pt>
          <cx:pt idx="4917">34800</cx:pt>
          <cx:pt idx="4918">300</cx:pt>
          <cx:pt idx="4919">400</cx:pt>
          <cx:pt idx="4920">200</cx:pt>
          <cx:pt idx="4921">100</cx:pt>
          <cx:pt idx="4922">400</cx:pt>
          <cx:pt idx="4923">200</cx:pt>
          <cx:pt idx="4924">200</cx:pt>
          <cx:pt idx="4925">100</cx:pt>
          <cx:pt idx="4926">0</cx:pt>
          <cx:pt idx="4927">100</cx:pt>
          <cx:pt idx="4928">100</cx:pt>
          <cx:pt idx="4929">8300</cx:pt>
          <cx:pt idx="4930">7000</cx:pt>
          <cx:pt idx="4931">8200</cx:pt>
          <cx:pt idx="4932">7400</cx:pt>
          <cx:pt idx="4933">14800</cx:pt>
          <cx:pt idx="4934">9600</cx:pt>
          <cx:pt idx="4935">7200</cx:pt>
          <cx:pt idx="4936">6000</cx:pt>
          <cx:pt idx="4937">8200</cx:pt>
          <cx:pt idx="4938">7100</cx:pt>
          <cx:pt idx="4939">1300</cx:pt>
          <cx:pt idx="4940">1700</cx:pt>
          <cx:pt idx="4941">1400</cx:pt>
          <cx:pt idx="4942">1900</cx:pt>
          <cx:pt idx="4943">1600</cx:pt>
          <cx:pt idx="4944">1200</cx:pt>
          <cx:pt idx="4945">1700</cx:pt>
          <cx:pt idx="4946">1500</cx:pt>
          <cx:pt idx="4947">1300</cx:pt>
          <cx:pt idx="4948">1500</cx:pt>
          <cx:pt idx="4949">1500</cx:pt>
          <cx:pt idx="4950">600</cx:pt>
          <cx:pt idx="4951">800</cx:pt>
          <cx:pt idx="4952">600</cx:pt>
          <cx:pt idx="4953">400</cx:pt>
          <cx:pt idx="4954">1000</cx:pt>
          <cx:pt idx="4955">600</cx:pt>
          <cx:pt idx="4956">500</cx:pt>
          <cx:pt idx="4957">400</cx:pt>
          <cx:pt idx="4958">800</cx:pt>
          <cx:pt idx="4959">600</cx:pt>
          <cx:pt idx="4960">600</cx:pt>
          <cx:pt idx="4961">600</cx:pt>
          <cx:pt idx="4962">1000</cx:pt>
          <cx:pt idx="4963">700</cx:pt>
          <cx:pt idx="4964">1600</cx:pt>
          <cx:pt idx="4965">1200</cx:pt>
          <cx:pt idx="4966">1100</cx:pt>
          <cx:pt idx="4967">400</cx:pt>
          <cx:pt idx="4968">1600</cx:pt>
          <cx:pt idx="4969">6700</cx:pt>
          <cx:pt idx="4970">6900</cx:pt>
          <cx:pt idx="4971">6600</cx:pt>
          <cx:pt idx="4972">0</cx:pt>
          <cx:pt idx="4973">0</cx:pt>
          <cx:pt idx="4974">0</cx:pt>
          <cx:pt idx="4975">0</cx:pt>
          <cx:pt idx="4976">0</cx:pt>
          <cx:pt idx="4977">0</cx:pt>
          <cx:pt idx="4978">0</cx:pt>
          <cx:pt idx="4979">0</cx:pt>
          <cx:pt idx="4980">0</cx:pt>
          <cx:pt idx="4981">0</cx:pt>
          <cx:pt idx="4982">500</cx:pt>
          <cx:pt idx="4983">0</cx:pt>
          <cx:pt idx="4984">0</cx:pt>
          <cx:pt idx="4985">0</cx:pt>
          <cx:pt idx="4986">700</cx:pt>
          <cx:pt idx="4987">0</cx:pt>
          <cx:pt idx="4988">0</cx:pt>
          <cx:pt idx="4989">0</cx:pt>
          <cx:pt idx="4990">0</cx:pt>
          <cx:pt idx="4991">20400</cx:pt>
          <cx:pt idx="4992">23400</cx:pt>
          <cx:pt idx="4993">0</cx:pt>
          <cx:pt idx="4994">100</cx:pt>
          <cx:pt idx="4995">0</cx:pt>
          <cx:pt idx="4996">0</cx:pt>
          <cx:pt idx="4997">0</cx:pt>
          <cx:pt idx="4998">200</cx:pt>
          <cx:pt idx="4999">1700</cx:pt>
          <cx:pt idx="5000">1700</cx:pt>
          <cx:pt idx="5001">1400</cx:pt>
          <cx:pt idx="5002">1400</cx:pt>
          <cx:pt idx="5003">1600</cx:pt>
          <cx:pt idx="5004">1000</cx:pt>
          <cx:pt idx="5005">2000</cx:pt>
          <cx:pt idx="5006">1400</cx:pt>
          <cx:pt idx="5007">1300</cx:pt>
          <cx:pt idx="5008">1700</cx:pt>
          <cx:pt idx="5009">1600</cx:pt>
          <cx:pt idx="5010">1000</cx:pt>
          <cx:pt idx="5011">1200</cx:pt>
          <cx:pt idx="5012">1000</cx:pt>
          <cx:pt idx="5013">700</cx:pt>
          <cx:pt idx="5014">900</cx:pt>
          <cx:pt idx="5015">700</cx:pt>
          <cx:pt idx="5016">1100</cx:pt>
          <cx:pt idx="5017">900</cx:pt>
          <cx:pt idx="5018">1000</cx:pt>
          <cx:pt idx="5019">800</cx:pt>
          <cx:pt idx="5020">700</cx:pt>
          <cx:pt idx="5021">2400</cx:pt>
          <cx:pt idx="5022">2400</cx:pt>
          <cx:pt idx="5023">5600</cx:pt>
          <cx:pt idx="5024">200</cx:pt>
          <cx:pt idx="5025">200</cx:pt>
          <cx:pt idx="5026">100</cx:pt>
          <cx:pt idx="5027">200</cx:pt>
          <cx:pt idx="5028">100</cx:pt>
          <cx:pt idx="5029">400</cx:pt>
          <cx:pt idx="5030">0</cx:pt>
          <cx:pt idx="5031">100</cx:pt>
          <cx:pt idx="5032">100</cx:pt>
          <cx:pt idx="5033">0</cx:pt>
          <cx:pt idx="5034">0</cx:pt>
          <cx:pt idx="5035">0</cx:pt>
          <cx:pt idx="5036">0</cx:pt>
          <cx:pt idx="5037">200</cx:pt>
          <cx:pt idx="5038">400</cx:pt>
          <cx:pt idx="5039">800</cx:pt>
          <cx:pt idx="5040">800</cx:pt>
          <cx:pt idx="5041">800</cx:pt>
          <cx:pt idx="5042">300</cx:pt>
          <cx:pt idx="5043">300</cx:pt>
          <cx:pt idx="5044">200</cx:pt>
          <cx:pt idx="5045">400</cx:pt>
          <cx:pt idx="5046">400</cx:pt>
          <cx:pt idx="5047">500</cx:pt>
          <cx:pt idx="5048">500</cx:pt>
          <cx:pt idx="5049">300</cx:pt>
          <cx:pt idx="5050">500</cx:pt>
          <cx:pt idx="5051">300</cx:pt>
          <cx:pt idx="5052">1100</cx:pt>
          <cx:pt idx="5053">0</cx:pt>
          <cx:pt idx="5054">0</cx:pt>
          <cx:pt idx="5055">100</cx:pt>
          <cx:pt idx="5056">0</cx:pt>
          <cx:pt idx="5057">0</cx:pt>
          <cx:pt idx="5058">4000</cx:pt>
          <cx:pt idx="5059">1300</cx:pt>
          <cx:pt idx="5060">0</cx:pt>
          <cx:pt idx="5061">0</cx:pt>
          <cx:pt idx="5062">0</cx:pt>
          <cx:pt idx="5063">100</cx:pt>
          <cx:pt idx="5064">200</cx:pt>
          <cx:pt idx="5065">200</cx:pt>
          <cx:pt idx="5066">200</cx:pt>
          <cx:pt idx="5067">300</cx:pt>
          <cx:pt idx="5068">200</cx:pt>
          <cx:pt idx="5069">400</cx:pt>
          <cx:pt idx="5070">300</cx:pt>
          <cx:pt idx="5071">200</cx:pt>
          <cx:pt idx="5072">200</cx:pt>
          <cx:pt idx="5073">200</cx:pt>
          <cx:pt idx="5074">200</cx:pt>
          <cx:pt idx="5075">700</cx:pt>
          <cx:pt idx="5076">0</cx:pt>
          <cx:pt idx="5077">500</cx:pt>
          <cx:pt idx="5078">200</cx:pt>
          <cx:pt idx="5079">100</cx:pt>
          <cx:pt idx="5080">0</cx:pt>
          <cx:pt idx="5081">0</cx:pt>
          <cx:pt idx="5082">0</cx:pt>
          <cx:pt idx="5083">0</cx:pt>
          <cx:pt idx="5084">0</cx:pt>
          <cx:pt idx="5085">200</cx:pt>
          <cx:pt idx="5086">10700</cx:pt>
          <cx:pt idx="5087">9800</cx:pt>
          <cx:pt idx="5088">9700</cx:pt>
          <cx:pt idx="5089">12300</cx:pt>
          <cx:pt idx="5090">9800</cx:pt>
          <cx:pt idx="5091">10300</cx:pt>
          <cx:pt idx="5092">10700</cx:pt>
          <cx:pt idx="5093">9400</cx:pt>
          <cx:pt idx="5094">9000</cx:pt>
          <cx:pt idx="5095">10800</cx:pt>
          <cx:pt idx="5096">11900</cx:pt>
          <cx:pt idx="5097">100</cx:pt>
          <cx:pt idx="5098">0</cx:pt>
          <cx:pt idx="5099">0</cx:pt>
          <cx:pt idx="5100">100</cx:pt>
          <cx:pt idx="5101">0</cx:pt>
          <cx:pt idx="5102">0</cx:pt>
          <cx:pt idx="5103">200</cx:pt>
          <cx:pt idx="5104">100</cx:pt>
          <cx:pt idx="5105">0</cx:pt>
          <cx:pt idx="5106">100</cx:pt>
          <cx:pt idx="5107">100</cx:pt>
          <cx:pt idx="5108">1100</cx:pt>
          <cx:pt idx="5109">1300</cx:pt>
          <cx:pt idx="5110">1300</cx:pt>
          <cx:pt idx="5111">1400</cx:pt>
          <cx:pt idx="5112">400</cx:pt>
          <cx:pt idx="5113">0</cx:pt>
          <cx:pt idx="5114">0</cx:pt>
          <cx:pt idx="5115">0</cx:pt>
          <cx:pt idx="5116">2000</cx:pt>
          <cx:pt idx="5117">0</cx:pt>
          <cx:pt idx="5118">100</cx:pt>
          <cx:pt idx="5119">500</cx:pt>
          <cx:pt idx="5120">900</cx:pt>
          <cx:pt idx="5121">900</cx:pt>
          <cx:pt idx="5122">1100</cx:pt>
          <cx:pt idx="5123">500</cx:pt>
          <cx:pt idx="5124">600</cx:pt>
          <cx:pt idx="5125">400</cx:pt>
          <cx:pt idx="5126">900</cx:pt>
          <cx:pt idx="5127">1100</cx:pt>
          <cx:pt idx="5128">700</cx:pt>
          <cx:pt idx="5129">800</cx:pt>
          <cx:pt idx="5130">0</cx:pt>
          <cx:pt idx="5131">200</cx:pt>
          <cx:pt idx="5132">0</cx:pt>
          <cx:pt idx="5133">0</cx:pt>
          <cx:pt idx="5134">100</cx:pt>
          <cx:pt idx="5135">0</cx:pt>
          <cx:pt idx="5136">200</cx:pt>
          <cx:pt idx="5137">100</cx:pt>
          <cx:pt idx="5138">100</cx:pt>
          <cx:pt idx="5139">200</cx:pt>
          <cx:pt idx="5140">300</cx:pt>
          <cx:pt idx="5141">300</cx:pt>
          <cx:pt idx="5142">300</cx:pt>
          <cx:pt idx="5143">300</cx:pt>
          <cx:pt idx="5144">300</cx:pt>
          <cx:pt idx="5145">300</cx:pt>
          <cx:pt idx="5146">300</cx:pt>
          <cx:pt idx="5147">500</cx:pt>
          <cx:pt idx="5148">300</cx:pt>
          <cx:pt idx="5149">1100</cx:pt>
          <cx:pt idx="5150">1200</cx:pt>
          <cx:pt idx="5151">1400</cx:pt>
          <cx:pt idx="5152">1800</cx:pt>
          <cx:pt idx="5153">800</cx:pt>
          <cx:pt idx="5154">1600</cx:pt>
          <cx:pt idx="5155">1300</cx:pt>
          <cx:pt idx="5156">1600</cx:pt>
          <cx:pt idx="5157">300</cx:pt>
          <cx:pt idx="5158">1900</cx:pt>
          <cx:pt idx="5159">900</cx:pt>
          <cx:pt idx="5160">900</cx:pt>
          <cx:pt idx="5161">200</cx:pt>
          <cx:pt idx="5162">200</cx:pt>
          <cx:pt idx="5163">200</cx:pt>
          <cx:pt idx="5164">0</cx:pt>
          <cx:pt idx="5165">500</cx:pt>
          <cx:pt idx="5166">0</cx:pt>
          <cx:pt idx="5167">0</cx:pt>
          <cx:pt idx="5168">0</cx:pt>
          <cx:pt idx="5169">0</cx:pt>
          <cx:pt idx="5170">0</cx:pt>
          <cx:pt idx="5171">0</cx:pt>
          <cx:pt idx="5172">0</cx:pt>
          <cx:pt idx="5173">0</cx:pt>
          <cx:pt idx="5174">0</cx:pt>
          <cx:pt idx="5175">0</cx:pt>
          <cx:pt idx="5176">0</cx:pt>
          <cx:pt idx="5177">0</cx:pt>
          <cx:pt idx="5178">0</cx:pt>
          <cx:pt idx="5179">0</cx:pt>
          <cx:pt idx="5180">0</cx:pt>
          <cx:pt idx="5181">0</cx:pt>
          <cx:pt idx="5182">100</cx:pt>
          <cx:pt idx="5183">0</cx:pt>
          <cx:pt idx="5184">0</cx:pt>
          <cx:pt idx="5185">0</cx:pt>
          <cx:pt idx="5186">0</cx:pt>
          <cx:pt idx="5187">0</cx:pt>
          <cx:pt idx="5188">0</cx:pt>
          <cx:pt idx="5189">0</cx:pt>
          <cx:pt idx="5190">0</cx:pt>
          <cx:pt idx="5191">0</cx:pt>
          <cx:pt idx="5192">0</cx:pt>
          <cx:pt idx="5193">100</cx:pt>
          <cx:pt idx="5194">200</cx:pt>
          <cx:pt idx="5195">200</cx:pt>
          <cx:pt idx="5196">300</cx:pt>
          <cx:pt idx="5197">200</cx:pt>
          <cx:pt idx="5198">200</cx:pt>
          <cx:pt idx="5199">300</cx:pt>
          <cx:pt idx="5200">300</cx:pt>
          <cx:pt idx="5201">200</cx:pt>
          <cx:pt idx="5202">300</cx:pt>
          <cx:pt idx="5203">300</cx:pt>
          <cx:pt idx="5204">500</cx:pt>
          <cx:pt idx="5205">0</cx:pt>
          <cx:pt idx="5206">0</cx:pt>
          <cx:pt idx="5207">0</cx:pt>
          <cx:pt idx="5208">0</cx:pt>
          <cx:pt idx="5209">0</cx:pt>
          <cx:pt idx="5210">0</cx:pt>
          <cx:pt idx="5211">0</cx:pt>
          <cx:pt idx="5212">0</cx:pt>
          <cx:pt idx="5213">0</cx:pt>
          <cx:pt idx="5214">0</cx:pt>
          <cx:pt idx="5215">200</cx:pt>
          <cx:pt idx="5216">1200</cx:pt>
          <cx:pt idx="5217">800</cx:pt>
          <cx:pt idx="5218">700</cx:pt>
          <cx:pt idx="5219">700</cx:pt>
          <cx:pt idx="5220">600</cx:pt>
          <cx:pt idx="5221">1000</cx:pt>
          <cx:pt idx="5222">900</cx:pt>
          <cx:pt idx="5223">800</cx:pt>
          <cx:pt idx="5224">500</cx:pt>
          <cx:pt idx="5225">2200</cx:pt>
          <cx:pt idx="5226">1600</cx:pt>
          <cx:pt idx="5227">0</cx:pt>
          <cx:pt idx="5228">0</cx:pt>
          <cx:pt idx="5229">0</cx:pt>
          <cx:pt idx="5230">0</cx:pt>
          <cx:pt idx="5231">0</cx:pt>
          <cx:pt idx="5232">0</cx:pt>
          <cx:pt idx="5233">0</cx:pt>
          <cx:pt idx="5234">0</cx:pt>
          <cx:pt idx="5235">0</cx:pt>
          <cx:pt idx="5236">500</cx:pt>
          <cx:pt idx="5237">0</cx:pt>
          <cx:pt idx="5238">0</cx:pt>
          <cx:pt idx="5239">0</cx:pt>
          <cx:pt idx="5240">0</cx:pt>
          <cx:pt idx="5241">0</cx:pt>
          <cx:pt idx="5242">0</cx:pt>
          <cx:pt idx="5243">0</cx:pt>
          <cx:pt idx="5244">0</cx:pt>
          <cx:pt idx="5245">0</cx:pt>
          <cx:pt idx="5246">0</cx:pt>
          <cx:pt idx="5247">100</cx:pt>
          <cx:pt idx="5248">0</cx:pt>
          <cx:pt idx="5249">0</cx:pt>
          <cx:pt idx="5250">0</cx:pt>
          <cx:pt idx="5251">100</cx:pt>
          <cx:pt idx="5252">100</cx:pt>
          <cx:pt idx="5253">100</cx:pt>
          <cx:pt idx="5254">100</cx:pt>
          <cx:pt idx="5255">0</cx:pt>
          <cx:pt idx="5256">100</cx:pt>
          <cx:pt idx="5257">100</cx:pt>
          <cx:pt idx="5258">200</cx:pt>
          <cx:pt idx="5259">200</cx:pt>
          <cx:pt idx="5260">1100</cx:pt>
          <cx:pt idx="5261">800</cx:pt>
          <cx:pt idx="5262">600</cx:pt>
          <cx:pt idx="5263">600</cx:pt>
          <cx:pt idx="5264">600</cx:pt>
          <cx:pt idx="5265">600</cx:pt>
          <cx:pt idx="5266">300</cx:pt>
          <cx:pt idx="5267">500</cx:pt>
          <cx:pt idx="5268">400</cx:pt>
          <cx:pt idx="5269">600</cx:pt>
          <cx:pt idx="5270">1500</cx:pt>
          <cx:pt idx="5271">1200</cx:pt>
          <cx:pt idx="5272">1000</cx:pt>
          <cx:pt idx="5273">1000</cx:pt>
          <cx:pt idx="5274">1200</cx:pt>
          <cx:pt idx="5275">1700</cx:pt>
          <cx:pt idx="5276">900</cx:pt>
          <cx:pt idx="5277">1100</cx:pt>
          <cx:pt idx="5278">1600</cx:pt>
          <cx:pt idx="5279">1100</cx:pt>
          <cx:pt idx="5280">1600</cx:pt>
          <cx:pt idx="5281">200</cx:pt>
          <cx:pt idx="5282">400</cx:pt>
          <cx:pt idx="5283">800</cx:pt>
          <cx:pt idx="5284">200</cx:pt>
          <cx:pt idx="5285">500</cx:pt>
          <cx:pt idx="5286">200</cx:pt>
          <cx:pt idx="5287">300</cx:pt>
          <cx:pt idx="5288">600</cx:pt>
          <cx:pt idx="5289">300</cx:pt>
          <cx:pt idx="5290">400</cx:pt>
          <cx:pt idx="5291">500</cx:pt>
          <cx:pt idx="5292">0</cx:pt>
          <cx:pt idx="5293">2800</cx:pt>
          <cx:pt idx="5294">200</cx:pt>
          <cx:pt idx="5295">0</cx:pt>
          <cx:pt idx="5296">0</cx:pt>
          <cx:pt idx="5297">0</cx:pt>
          <cx:pt idx="5298">300</cx:pt>
          <cx:pt idx="5299">0</cx:pt>
          <cx:pt idx="5300">0</cx:pt>
          <cx:pt idx="5301">0</cx:pt>
          <cx:pt idx="5302">0</cx:pt>
          <cx:pt idx="5303">1300</cx:pt>
          <cx:pt idx="5304">4600</cx:pt>
          <cx:pt idx="5305">3500</cx:pt>
          <cx:pt idx="5306">1500</cx:pt>
          <cx:pt idx="5307">1000</cx:pt>
          <cx:pt idx="5308">900</cx:pt>
          <cx:pt idx="5309">1200</cx:pt>
          <cx:pt idx="5310">1200</cx:pt>
          <cx:pt idx="5311">1400</cx:pt>
          <cx:pt idx="5312">1200</cx:pt>
          <cx:pt idx="5313">1000</cx:pt>
          <cx:pt idx="5314">1600</cx:pt>
          <cx:pt idx="5315">2400</cx:pt>
          <cx:pt idx="5316">1500</cx:pt>
          <cx:pt idx="5317">2000</cx:pt>
          <cx:pt idx="5318">3000</cx:pt>
          <cx:pt idx="5319">1800</cx:pt>
          <cx:pt idx="5320">1900</cx:pt>
          <cx:pt idx="5321">1900</cx:pt>
          <cx:pt idx="5322">1900</cx:pt>
          <cx:pt idx="5323">1900</cx:pt>
          <cx:pt idx="5324">2000</cx:pt>
          <cx:pt idx="5325">0</cx:pt>
          <cx:pt idx="5326">0</cx:pt>
          <cx:pt idx="5327">0</cx:pt>
          <cx:pt idx="5328">0</cx:pt>
          <cx:pt idx="5329">0</cx:pt>
          <cx:pt idx="5330">100</cx:pt>
          <cx:pt idx="5331">0</cx:pt>
          <cx:pt idx="5332">0</cx:pt>
          <cx:pt idx="5333">0</cx:pt>
          <cx:pt idx="5334">0</cx:pt>
          <cx:pt idx="5335">0</cx:pt>
          <cx:pt idx="5336">0</cx:pt>
          <cx:pt idx="5337">0</cx:pt>
          <cx:pt idx="5338">0</cx:pt>
          <cx:pt idx="5339">0</cx:pt>
          <cx:pt idx="5340">0</cx:pt>
          <cx:pt idx="5341">0</cx:pt>
          <cx:pt idx="5342">0</cx:pt>
          <cx:pt idx="5343">0</cx:pt>
          <cx:pt idx="5344">0</cx:pt>
          <cx:pt idx="5345">100</cx:pt>
          <cx:pt idx="5346">0</cx:pt>
          <cx:pt idx="5347">3100</cx:pt>
          <cx:pt idx="5348">2600</cx:pt>
          <cx:pt idx="5349">3400</cx:pt>
          <cx:pt idx="5350">1800</cx:pt>
          <cx:pt idx="5351">2600</cx:pt>
          <cx:pt idx="5352">2300</cx:pt>
          <cx:pt idx="5353">2900</cx:pt>
          <cx:pt idx="5354">2100</cx:pt>
          <cx:pt idx="5355">1300</cx:pt>
          <cx:pt idx="5356">1600</cx:pt>
          <cx:pt idx="5357">2100</cx:pt>
          <cx:pt idx="5358">0</cx:pt>
          <cx:pt idx="5359">0</cx:pt>
          <cx:pt idx="5360">0</cx:pt>
          <cx:pt idx="5361">0</cx:pt>
          <cx:pt idx="5362">0</cx:pt>
          <cx:pt idx="5363">0</cx:pt>
          <cx:pt idx="5364">0</cx:pt>
          <cx:pt idx="5365">0</cx:pt>
          <cx:pt idx="5366">0</cx:pt>
          <cx:pt idx="5367">0</cx:pt>
          <cx:pt idx="5368">0</cx:pt>
          <cx:pt idx="5369">1400</cx:pt>
          <cx:pt idx="5370">2400</cx:pt>
          <cx:pt idx="5371">1900</cx:pt>
          <cx:pt idx="5372">3000</cx:pt>
          <cx:pt idx="5373">2600</cx:pt>
          <cx:pt idx="5374">2100</cx:pt>
          <cx:pt idx="5375">3400</cx:pt>
          <cx:pt idx="5376">3000</cx:pt>
          <cx:pt idx="5377">900</cx:pt>
          <cx:pt idx="5378">49500</cx:pt>
          <cx:pt idx="5379">13200</cx:pt>
          <cx:pt idx="5380">2300</cx:pt>
          <cx:pt idx="5381">1700</cx:pt>
          <cx:pt idx="5382">1800</cx:pt>
          <cx:pt idx="5383">2100</cx:pt>
          <cx:pt idx="5384">1000</cx:pt>
          <cx:pt idx="5385">1500</cx:pt>
          <cx:pt idx="5386">1600</cx:pt>
          <cx:pt idx="5387">900</cx:pt>
          <cx:pt idx="5388">500</cx:pt>
          <cx:pt idx="5389">1400</cx:pt>
          <cx:pt idx="5390">1500</cx:pt>
          <cx:pt idx="5391">1800</cx:pt>
          <cx:pt idx="5392">1300</cx:pt>
          <cx:pt idx="5393">1000</cx:pt>
          <cx:pt idx="5394">900</cx:pt>
          <cx:pt idx="5395">1100</cx:pt>
          <cx:pt idx="5396">1200</cx:pt>
          <cx:pt idx="5397">1200</cx:pt>
          <cx:pt idx="5398">1000</cx:pt>
          <cx:pt idx="5399">200</cx:pt>
          <cx:pt idx="5400">2000</cx:pt>
          <cx:pt idx="5401">1600</cx:pt>
          <cx:pt idx="5402">0</cx:pt>
          <cx:pt idx="5403">0</cx:pt>
          <cx:pt idx="5404">0</cx:pt>
          <cx:pt idx="5405">0</cx:pt>
          <cx:pt idx="5406">0</cx:pt>
          <cx:pt idx="5407">0</cx:pt>
          <cx:pt idx="5408">0</cx:pt>
          <cx:pt idx="5409">0</cx:pt>
          <cx:pt idx="5410">0</cx:pt>
          <cx:pt idx="5411">0</cx:pt>
          <cx:pt idx="5412">0</cx:pt>
          <cx:pt idx="5413">0</cx:pt>
          <cx:pt idx="5414">0</cx:pt>
          <cx:pt idx="5415">0</cx:pt>
          <cx:pt idx="5416">0</cx:pt>
          <cx:pt idx="5417">0</cx:pt>
          <cx:pt idx="5418">0</cx:pt>
          <cx:pt idx="5419">0</cx:pt>
          <cx:pt idx="5420">0</cx:pt>
          <cx:pt idx="5421">0</cx:pt>
          <cx:pt idx="5422">0</cx:pt>
          <cx:pt idx="5423">100</cx:pt>
          <cx:pt idx="5424">0</cx:pt>
          <cx:pt idx="5425">0</cx:pt>
          <cx:pt idx="5426">0</cx:pt>
          <cx:pt idx="5427">0</cx:pt>
          <cx:pt idx="5428">0</cx:pt>
          <cx:pt idx="5429">0</cx:pt>
          <cx:pt idx="5430">0</cx:pt>
          <cx:pt idx="5431">100</cx:pt>
          <cx:pt idx="5432">0</cx:pt>
          <cx:pt idx="5433">200</cx:pt>
          <cx:pt idx="5434">100</cx:pt>
          <cx:pt idx="5435">27000</cx:pt>
          <cx:pt idx="5436">22300</cx:pt>
          <cx:pt idx="5437">21100</cx:pt>
          <cx:pt idx="5438">25500</cx:pt>
          <cx:pt idx="5439">27000</cx:pt>
          <cx:pt idx="5440">20200</cx:pt>
          <cx:pt idx="5441">26200</cx:pt>
          <cx:pt idx="5442">37100</cx:pt>
          <cx:pt idx="5443">18500</cx:pt>
          <cx:pt idx="5444">60000</cx:pt>
          <cx:pt idx="5445">27100</cx:pt>
          <cx:pt idx="5446">700</cx:pt>
          <cx:pt idx="5447">6200</cx:pt>
          <cx:pt idx="5448">5100</cx:pt>
          <cx:pt idx="5449">5600</cx:pt>
          <cx:pt idx="5450">4700</cx:pt>
          <cx:pt idx="5451">5900</cx:pt>
          <cx:pt idx="5452">6300</cx:pt>
          <cx:pt idx="5453">4900</cx:pt>
          <cx:pt idx="5454">0</cx:pt>
          <cx:pt idx="5455">0</cx:pt>
          <cx:pt idx="5456">0</cx:pt>
          <cx:pt idx="5457">5900</cx:pt>
          <cx:pt idx="5458">6100</cx:pt>
          <cx:pt idx="5459">9100</cx:pt>
          <cx:pt idx="5460">8900</cx:pt>
          <cx:pt idx="5461">10400</cx:pt>
          <cx:pt idx="5462">6100</cx:pt>
          <cx:pt idx="5463">6200</cx:pt>
          <cx:pt idx="5464">3100</cx:pt>
          <cx:pt idx="5465">2400</cx:pt>
          <cx:pt idx="5466">2300</cx:pt>
          <cx:pt idx="5467">2100</cx:pt>
          <cx:pt idx="5468">900</cx:pt>
          <cx:pt idx="5469">1300</cx:pt>
          <cx:pt idx="5470">1300</cx:pt>
          <cx:pt idx="5471">1400</cx:pt>
          <cx:pt idx="5472">1600</cx:pt>
          <cx:pt idx="5473">1900</cx:pt>
          <cx:pt idx="5474">3200</cx:pt>
          <cx:pt idx="5475">1000</cx:pt>
          <cx:pt idx="5476">500</cx:pt>
          <cx:pt idx="5477">8700</cx:pt>
          <cx:pt idx="5478">3000</cx:pt>
          <cx:pt idx="5479">20800</cx:pt>
          <cx:pt idx="5480">26200</cx:pt>
          <cx:pt idx="5481">87100</cx:pt>
          <cx:pt idx="5482">136400</cx:pt>
          <cx:pt idx="5483">88000</cx:pt>
          <cx:pt idx="5484">2500</cx:pt>
          <cx:pt idx="5485">59600</cx:pt>
          <cx:pt idx="5486">200</cx:pt>
          <cx:pt idx="5487">200</cx:pt>
          <cx:pt idx="5488">200</cx:pt>
          <cx:pt idx="5489">300</cx:pt>
          <cx:pt idx="5490">800</cx:pt>
          <cx:pt idx="5491">600</cx:pt>
          <cx:pt idx="5492">200</cx:pt>
          <cx:pt idx="5493">0</cx:pt>
          <cx:pt idx="5494">200</cx:pt>
          <cx:pt idx="5495">800</cx:pt>
          <cx:pt idx="5496">700</cx:pt>
          <cx:pt idx="5497">800</cx:pt>
          <cx:pt idx="5498">500</cx:pt>
          <cx:pt idx="5499">800</cx:pt>
          <cx:pt idx="5500">800</cx:pt>
          <cx:pt idx="5501">200</cx:pt>
          <cx:pt idx="5502">900</cx:pt>
          <cx:pt idx="5503">3200</cx:pt>
          <cx:pt idx="5504">1300</cx:pt>
          <cx:pt idx="5505">2000</cx:pt>
          <cx:pt idx="5506">300</cx:pt>
          <cx:pt idx="5507">1700</cx:pt>
          <cx:pt idx="5508">28600</cx:pt>
          <cx:pt idx="5509">4400</cx:pt>
          <cx:pt idx="5510">1400</cx:pt>
          <cx:pt idx="5511">1200</cx:pt>
          <cx:pt idx="5512">1500</cx:pt>
          <cx:pt idx="5513">1700</cx:pt>
          <cx:pt idx="5514">1300</cx:pt>
          <cx:pt idx="5515">1300</cx:pt>
          <cx:pt idx="5516">1400</cx:pt>
          <cx:pt idx="5517">1600</cx:pt>
          <cx:pt idx="5518">0</cx:pt>
          <cx:pt idx="5519">0</cx:pt>
          <cx:pt idx="5520">0</cx:pt>
          <cx:pt idx="5521">0</cx:pt>
          <cx:pt idx="5522">0</cx:pt>
          <cx:pt idx="5523">0</cx:pt>
          <cx:pt idx="5524">0</cx:pt>
          <cx:pt idx="5525">0</cx:pt>
          <cx:pt idx="5526">0</cx:pt>
          <cx:pt idx="5527">0</cx:pt>
          <cx:pt idx="5528">400</cx:pt>
          <cx:pt idx="5529">16000</cx:pt>
          <cx:pt idx="5530">21700</cx:pt>
          <cx:pt idx="5531">14000</cx:pt>
          <cx:pt idx="5532">17600</cx:pt>
          <cx:pt idx="5533">19300</cx:pt>
          <cx:pt idx="5534">10000</cx:pt>
          <cx:pt idx="5535">12900</cx:pt>
          <cx:pt idx="5536">12000</cx:pt>
          <cx:pt idx="5537">3200</cx:pt>
          <cx:pt idx="5538">21800</cx:pt>
          <cx:pt idx="5539">10400</cx:pt>
          <cx:pt idx="5540">0</cx:pt>
          <cx:pt idx="5541">0</cx:pt>
          <cx:pt idx="5542">0</cx:pt>
          <cx:pt idx="5543">0</cx:pt>
          <cx:pt idx="5544">0</cx:pt>
          <cx:pt idx="5545">0</cx:pt>
          <cx:pt idx="5546">0</cx:pt>
          <cx:pt idx="5547">0</cx:pt>
          <cx:pt idx="5548">0</cx:pt>
          <cx:pt idx="5549">0</cx:pt>
          <cx:pt idx="5550">300</cx:pt>
          <cx:pt idx="5551">3200</cx:pt>
          <cx:pt idx="5552">3200</cx:pt>
          <cx:pt idx="5553">3100</cx:pt>
          <cx:pt idx="5554">3600</cx:pt>
          <cx:pt idx="5555">2600</cx:pt>
          <cx:pt idx="5556">2700</cx:pt>
          <cx:pt idx="5557">16200</cx:pt>
          <cx:pt idx="5558">8500</cx:pt>
          <cx:pt idx="5559">5700</cx:pt>
          <cx:pt idx="5560">3000</cx:pt>
          <cx:pt idx="5561">6200</cx:pt>
          <cx:pt idx="5562">0</cx:pt>
          <cx:pt idx="5563">2100</cx:pt>
          <cx:pt idx="5564">1100</cx:pt>
          <cx:pt idx="5565">4600</cx:pt>
          <cx:pt idx="5566">2000</cx:pt>
          <cx:pt idx="5567">300</cx:pt>
          <cx:pt idx="5568">100</cx:pt>
          <cx:pt idx="5569">0</cx:pt>
          <cx:pt idx="5570">0</cx:pt>
          <cx:pt idx="5571">300</cx:pt>
          <cx:pt idx="5572">0</cx:pt>
          <cx:pt idx="5573">0</cx:pt>
          <cx:pt idx="5574">0</cx:pt>
          <cx:pt idx="5575">0</cx:pt>
          <cx:pt idx="5576">0</cx:pt>
          <cx:pt idx="5577">0</cx:pt>
          <cx:pt idx="5578">0</cx:pt>
          <cx:pt idx="5579">0</cx:pt>
          <cx:pt idx="5580">0</cx:pt>
          <cx:pt idx="5581">0</cx:pt>
          <cx:pt idx="5582">0</cx:pt>
          <cx:pt idx="5583">0</cx:pt>
          <cx:pt idx="5584">5300</cx:pt>
          <cx:pt idx="5585">5300</cx:pt>
          <cx:pt idx="5586">10100</cx:pt>
          <cx:pt idx="5587">8000</cx:pt>
          <cx:pt idx="5588">4200</cx:pt>
          <cx:pt idx="5589">4300</cx:pt>
          <cx:pt idx="5590">4900</cx:pt>
          <cx:pt idx="5591">4400</cx:pt>
          <cx:pt idx="5592">4100</cx:pt>
          <cx:pt idx="5593">4900</cx:pt>
          <cx:pt idx="5594">4700</cx:pt>
          <cx:pt idx="5595">3500</cx:pt>
          <cx:pt idx="5596">500</cx:pt>
          <cx:pt idx="5597">300</cx:pt>
          <cx:pt idx="5598">500</cx:pt>
          <cx:pt idx="5599">300</cx:pt>
          <cx:pt idx="5600">300</cx:pt>
          <cx:pt idx="5601">300</cx:pt>
          <cx:pt idx="5602">300</cx:pt>
          <cx:pt idx="5603">400</cx:pt>
          <cx:pt idx="5604">500</cx:pt>
          <cx:pt idx="5605">400</cx:pt>
          <cx:pt idx="5606">32500</cx:pt>
          <cx:pt idx="5607">33800</cx:pt>
          <cx:pt idx="5608">35000</cx:pt>
          <cx:pt idx="5609">28000</cx:pt>
          <cx:pt idx="5610">34000</cx:pt>
          <cx:pt idx="5611">31000</cx:pt>
          <cx:pt idx="5612">35900</cx:pt>
          <cx:pt idx="5613">30500</cx:pt>
          <cx:pt idx="5614">29200</cx:pt>
          <cx:pt idx="5615">31800</cx:pt>
          <cx:pt idx="5616">34100</cx:pt>
          <cx:pt idx="5617">500</cx:pt>
          <cx:pt idx="5618">500</cx:pt>
          <cx:pt idx="5619">400</cx:pt>
          <cx:pt idx="5620">400</cx:pt>
          <cx:pt idx="5621">400</cx:pt>
          <cx:pt idx="5622">400</cx:pt>
          <cx:pt idx="5623">500</cx:pt>
          <cx:pt idx="5624">400</cx:pt>
          <cx:pt idx="5625">400</cx:pt>
          <cx:pt idx="5626">400</cx:pt>
          <cx:pt idx="5627">500</cx:pt>
          <cx:pt idx="5628">2100</cx:pt>
          <cx:pt idx="5629">1900</cx:pt>
          <cx:pt idx="5630">1700</cx:pt>
          <cx:pt idx="5631">2100</cx:pt>
          <cx:pt idx="5632">2100</cx:pt>
          <cx:pt idx="5633">1600</cx:pt>
          <cx:pt idx="5634">1900</cx:pt>
          <cx:pt idx="5635">1300</cx:pt>
          <cx:pt idx="5636">1100</cx:pt>
          <cx:pt idx="5637">1600</cx:pt>
          <cx:pt idx="5638">800</cx:pt>
          <cx:pt idx="5639">400</cx:pt>
          <cx:pt idx="5640">200</cx:pt>
          <cx:pt idx="5641">0</cx:pt>
          <cx:pt idx="5642">35500</cx:pt>
          <cx:pt idx="5643">1900</cx:pt>
          <cx:pt idx="5644">100</cx:pt>
          <cx:pt idx="5645">100</cx:pt>
          <cx:pt idx="5646">3300</cx:pt>
          <cx:pt idx="5647">5600</cx:pt>
          <cx:pt idx="5648">4300</cx:pt>
          <cx:pt idx="5649">4500</cx:pt>
          <cx:pt idx="5650">1100</cx:pt>
          <cx:pt idx="5651">2300</cx:pt>
          <cx:pt idx="5652">700</cx:pt>
          <cx:pt idx="5653">1000</cx:pt>
          <cx:pt idx="5654">1200</cx:pt>
          <cx:pt idx="5655">1400</cx:pt>
          <cx:pt idx="5656">1000</cx:pt>
          <cx:pt idx="5657">600</cx:pt>
          <cx:pt idx="5658">1700</cx:pt>
          <cx:pt idx="5659">1500</cx:pt>
          <cx:pt idx="5660">900</cx:pt>
          <cx:pt idx="5661">2500</cx:pt>
          <cx:pt idx="5662">1000</cx:pt>
          <cx:pt idx="5663">900</cx:pt>
          <cx:pt idx="5664">0</cx:pt>
          <cx:pt idx="5665">0</cx:pt>
          <cx:pt idx="5666">0</cx:pt>
          <cx:pt idx="5667">0</cx:pt>
          <cx:pt idx="5668">0</cx:pt>
          <cx:pt idx="5669">0</cx:pt>
          <cx:pt idx="5670">0</cx:pt>
          <cx:pt idx="5671">100</cx:pt>
          <cx:pt idx="5672">0</cx:pt>
          <cx:pt idx="5673">0</cx:pt>
          <cx:pt idx="5674">0</cx:pt>
          <cx:pt idx="5675">0</cx:pt>
          <cx:pt idx="5676">0</cx:pt>
          <cx:pt idx="5677">3100</cx:pt>
          <cx:pt idx="5678">700</cx:pt>
          <cx:pt idx="5679">600</cx:pt>
          <cx:pt idx="5680">600</cx:pt>
          <cx:pt idx="5681">500</cx:pt>
          <cx:pt idx="5682">0</cx:pt>
          <cx:pt idx="5683">0</cx:pt>
          <cx:pt idx="5684">0</cx:pt>
          <cx:pt idx="5685">0</cx:pt>
          <cx:pt idx="5686">0</cx:pt>
          <cx:pt idx="5687">0</cx:pt>
          <cx:pt idx="5688">0</cx:pt>
          <cx:pt idx="5689">0</cx:pt>
          <cx:pt idx="5690">0</cx:pt>
          <cx:pt idx="5691">0</cx:pt>
          <cx:pt idx="5692">0</cx:pt>
          <cx:pt idx="5693">100</cx:pt>
          <cx:pt idx="5694">0</cx:pt>
          <cx:pt idx="5695">0</cx:pt>
          <cx:pt idx="5696">200</cx:pt>
          <cx:pt idx="5697">0</cx:pt>
          <cx:pt idx="5698">0</cx:pt>
          <cx:pt idx="5699">1200</cx:pt>
          <cx:pt idx="5700">600</cx:pt>
          <cx:pt idx="5701">0</cx:pt>
          <cx:pt idx="5702">600</cx:pt>
          <cx:pt idx="5703">0</cx:pt>
          <cx:pt idx="5704">8300</cx:pt>
          <cx:pt idx="5705">1800</cx:pt>
          <cx:pt idx="5706">600</cx:pt>
          <cx:pt idx="5707">8200</cx:pt>
          <cx:pt idx="5708">1100</cx:pt>
          <cx:pt idx="5709">4300</cx:pt>
          <cx:pt idx="5710">4100</cx:pt>
          <cx:pt idx="5711">500</cx:pt>
          <cx:pt idx="5712">1100</cx:pt>
          <cx:pt idx="5713">5000</cx:pt>
          <cx:pt idx="5714">3100</cx:pt>
          <cx:pt idx="5715">1700</cx:pt>
          <cx:pt idx="5716">13700</cx:pt>
          <cx:pt idx="5717">2800</cx:pt>
          <cx:pt idx="5718">2200</cx:pt>
          <cx:pt idx="5719">600</cx:pt>
          <cx:pt idx="5720">900</cx:pt>
          <cx:pt idx="5721">100</cx:pt>
          <cx:pt idx="5722">4000</cx:pt>
          <cx:pt idx="5723">1700</cx:pt>
          <cx:pt idx="5724">400</cx:pt>
          <cx:pt idx="5725">600</cx:pt>
          <cx:pt idx="5726">200</cx:pt>
          <cx:pt idx="5727">25700</cx:pt>
          <cx:pt idx="5728">1300</cx:pt>
          <cx:pt idx="5729">9300</cx:pt>
          <cx:pt idx="5730">100</cx:pt>
          <cx:pt idx="5731">700</cx:pt>
          <cx:pt idx="5732">3600</cx:pt>
          <cx:pt idx="5733">100</cx:pt>
          <cx:pt idx="5734">300</cx:pt>
          <cx:pt idx="5735">300</cx:pt>
          <cx:pt idx="5736">2700</cx:pt>
          <cx:pt idx="5737">700</cx:pt>
          <cx:pt idx="5738">1000</cx:pt>
          <cx:pt idx="5739">7200</cx:pt>
          <cx:pt idx="5740">600</cx:pt>
          <cx:pt idx="5741">6600</cx:pt>
          <cx:pt idx="5742">1200</cx:pt>
          <cx:pt idx="5743">8700</cx:pt>
          <cx:pt idx="5744">1400</cx:pt>
          <cx:pt idx="5745">6100</cx:pt>
          <cx:pt idx="5746">300</cx:pt>
          <cx:pt idx="5747">7200</cx:pt>
          <cx:pt idx="5748">1500</cx:pt>
          <cx:pt idx="5749">700</cx:pt>
          <cx:pt idx="5750">200</cx:pt>
          <cx:pt idx="5751">800</cx:pt>
          <cx:pt idx="5752">1000</cx:pt>
          <cx:pt idx="5753">2000</cx:pt>
          <cx:pt idx="5754">3500</cx:pt>
          <cx:pt idx="5755">100</cx:pt>
          <cx:pt idx="5756">500</cx:pt>
          <cx:pt idx="5757">800</cx:pt>
          <cx:pt idx="5758">2700</cx:pt>
          <cx:pt idx="5759">0</cx:pt>
          <cx:pt idx="5760">1400</cx:pt>
          <cx:pt idx="5761">1100</cx:pt>
          <cx:pt idx="5762">700</cx:pt>
          <cx:pt idx="5763">5200</cx:pt>
          <cx:pt idx="5764">5400</cx:pt>
          <cx:pt idx="5765">900</cx:pt>
          <cx:pt idx="5766">800</cx:pt>
          <cx:pt idx="5767">5300</cx:pt>
          <cx:pt idx="5768">600</cx:pt>
          <cx:pt idx="5769">1700</cx:pt>
          <cx:pt idx="5770">2100</cx:pt>
          <cx:pt idx="5771">200</cx:pt>
          <cx:pt idx="5772">700</cx:pt>
          <cx:pt idx="5773">2200</cx:pt>
          <cx:pt idx="5774">0</cx:pt>
          <cx:pt idx="5775">0</cx:pt>
          <cx:pt idx="5776">0</cx:pt>
          <cx:pt idx="5777">800</cx:pt>
          <cx:pt idx="5778">8800</cx:pt>
          <cx:pt idx="5779">1500</cx:pt>
          <cx:pt idx="5780">700</cx:pt>
          <cx:pt idx="5781">400</cx:pt>
          <cx:pt idx="5782">1400</cx:pt>
          <cx:pt idx="5783">1700</cx:pt>
          <cx:pt idx="5784">900</cx:pt>
          <cx:pt idx="5785">200</cx:pt>
          <cx:pt idx="5786">34200</cx:pt>
          <cx:pt idx="5787">0</cx:pt>
          <cx:pt idx="5788">600</cx:pt>
          <cx:pt idx="5789">600</cx:pt>
          <cx:pt idx="5790">7500</cx:pt>
          <cx:pt idx="5791">10400</cx:pt>
          <cx:pt idx="5792">800</cx:pt>
          <cx:pt idx="5793">0</cx:pt>
          <cx:pt idx="5794">200</cx:pt>
          <cx:pt idx="5795">4900</cx:pt>
          <cx:pt idx="5796">3000</cx:pt>
          <cx:pt idx="5797">600</cx:pt>
          <cx:pt idx="5798">2000</cx:pt>
          <cx:pt idx="5799">600</cx:pt>
          <cx:pt idx="5800">6100</cx:pt>
          <cx:pt idx="5801">4000</cx:pt>
          <cx:pt idx="5802">17400</cx:pt>
          <cx:pt idx="5803">15800</cx:pt>
          <cx:pt idx="5804">2000</cx:pt>
          <cx:pt idx="5805">1800</cx:pt>
          <cx:pt idx="5806">900</cx:pt>
          <cx:pt idx="5807">0</cx:pt>
          <cx:pt idx="5808">1300</cx:pt>
          <cx:pt idx="5809">400</cx:pt>
          <cx:pt idx="5810">800</cx:pt>
          <cx:pt idx="5811">0</cx:pt>
          <cx:pt idx="5812">1100</cx:pt>
          <cx:pt idx="5813">800</cx:pt>
          <cx:pt idx="5814">18200</cx:pt>
          <cx:pt idx="5815">0</cx:pt>
          <cx:pt idx="5816">1000</cx:pt>
          <cx:pt idx="5817">200</cx:pt>
          <cx:pt idx="5818">3000</cx:pt>
          <cx:pt idx="5819">3600</cx:pt>
          <cx:pt idx="5820">5300</cx:pt>
          <cx:pt idx="5821">4800</cx:pt>
          <cx:pt idx="5822">700</cx:pt>
          <cx:pt idx="5823">1700</cx:pt>
          <cx:pt idx="5824">1900</cx:pt>
          <cx:pt idx="5825">2800</cx:pt>
          <cx:pt idx="5826">10500</cx:pt>
          <cx:pt idx="5827">900</cx:pt>
          <cx:pt idx="5828">1500</cx:pt>
          <cx:pt idx="5829">2200</cx:pt>
          <cx:pt idx="5830">3300</cx:pt>
          <cx:pt idx="5831">500</cx:pt>
          <cx:pt idx="5832">4200</cx:pt>
          <cx:pt idx="5833">100</cx:pt>
          <cx:pt idx="5834">0</cx:pt>
          <cx:pt idx="5835">4800</cx:pt>
          <cx:pt idx="5836">14400</cx:pt>
          <cx:pt idx="5837">1600</cx:pt>
          <cx:pt idx="5838">0</cx:pt>
          <cx:pt idx="5839">200</cx:pt>
          <cx:pt idx="5840">700</cx:pt>
          <cx:pt idx="5841">2300</cx:pt>
          <cx:pt idx="5842">3800</cx:pt>
          <cx:pt idx="5843">1600</cx:pt>
          <cx:pt idx="5844">29600</cx:pt>
          <cx:pt idx="5845">0</cx:pt>
          <cx:pt idx="5846">1200</cx:pt>
          <cx:pt idx="5847">400</cx:pt>
          <cx:pt idx="5848">19400</cx:pt>
          <cx:pt idx="5849">400</cx:pt>
          <cx:pt idx="5850">0</cx:pt>
          <cx:pt idx="5851">3000</cx:pt>
          <cx:pt idx="5852">900</cx:pt>
          <cx:pt idx="5853">1200</cx:pt>
          <cx:pt idx="5854">500</cx:pt>
          <cx:pt idx="5855">600</cx:pt>
          <cx:pt idx="5856">1500</cx:pt>
          <cx:pt idx="5857">0</cx:pt>
          <cx:pt idx="5858">5500</cx:pt>
          <cx:pt idx="5859">1100</cx:pt>
          <cx:pt idx="5860">7600</cx:pt>
          <cx:pt idx="5861">0</cx:pt>
          <cx:pt idx="5862">300</cx:pt>
          <cx:pt idx="5863">100</cx:pt>
          <cx:pt idx="5864">100</cx:pt>
          <cx:pt idx="5865">0</cx:pt>
          <cx:pt idx="5866">3900</cx:pt>
          <cx:pt idx="5867">6600</cx:pt>
          <cx:pt idx="5868">400</cx:pt>
          <cx:pt idx="5869">3700</cx:pt>
          <cx:pt idx="5870">3800</cx:pt>
          <cx:pt idx="5871">10700</cx:pt>
          <cx:pt idx="5872">1400</cx:pt>
          <cx:pt idx="5873">600</cx:pt>
          <cx:pt idx="5874">2800</cx:pt>
          <cx:pt idx="5875">1400</cx:pt>
          <cx:pt idx="5876">5000</cx:pt>
          <cx:pt idx="5877">100</cx:pt>
          <cx:pt idx="5878">700</cx:pt>
          <cx:pt idx="5879">0</cx:pt>
          <cx:pt idx="5880">300</cx:pt>
          <cx:pt idx="5881">200</cx:pt>
          <cx:pt idx="5882">11600</cx:pt>
          <cx:pt idx="5883">800</cx:pt>
          <cx:pt idx="5884">5300</cx:pt>
          <cx:pt idx="5885">15200</cx:pt>
          <cx:pt idx="5886">10900</cx:pt>
          <cx:pt idx="5887">1600</cx:pt>
          <cx:pt idx="5888">6600</cx:pt>
          <cx:pt idx="5889">5900</cx:pt>
          <cx:pt idx="5890">300</cx:pt>
          <cx:pt idx="5891">4400</cx:pt>
          <cx:pt idx="5892">300</cx:pt>
          <cx:pt idx="5893">100</cx:pt>
          <cx:pt idx="5894">9100</cx:pt>
          <cx:pt idx="5895">2200</cx:pt>
          <cx:pt idx="5896">100</cx:pt>
          <cx:pt idx="5897">14000</cx:pt>
          <cx:pt idx="5898">100</cx:pt>
          <cx:pt idx="5899">5400</cx:pt>
          <cx:pt idx="5900">700</cx:pt>
          <cx:pt idx="5901">0</cx:pt>
          <cx:pt idx="5902">15800</cx:pt>
          <cx:pt idx="5903">2200</cx:pt>
          <cx:pt idx="5904">5400</cx:pt>
          <cx:pt idx="5905">0</cx:pt>
          <cx:pt idx="5906">2400</cx:pt>
          <cx:pt idx="5907">700</cx:pt>
          <cx:pt idx="5908">11100</cx:pt>
          <cx:pt idx="5909">700</cx:pt>
          <cx:pt idx="5910">11500</cx:pt>
          <cx:pt idx="5911">1800</cx:pt>
          <cx:pt idx="5912">12100</cx:pt>
          <cx:pt idx="5913">800</cx:pt>
          <cx:pt idx="5914">0</cx:pt>
          <cx:pt idx="5915">4500</cx:pt>
          <cx:pt idx="5916">17600</cx:pt>
          <cx:pt idx="5917">500</cx:pt>
          <cx:pt idx="5918">0</cx:pt>
          <cx:pt idx="5919">14000</cx:pt>
          <cx:pt idx="5920">1200</cx:pt>
          <cx:pt idx="5921">10100</cx:pt>
          <cx:pt idx="5922">0</cx:pt>
          <cx:pt idx="5923">400</cx:pt>
          <cx:pt idx="5924">3900</cx:pt>
          <cx:pt idx="5925">500</cx:pt>
          <cx:pt idx="5926">200</cx:pt>
          <cx:pt idx="5927">1100</cx:pt>
          <cx:pt idx="5928">1100</cx:pt>
          <cx:pt idx="5929">0</cx:pt>
          <cx:pt idx="5930">0</cx:pt>
          <cx:pt idx="5931">2500</cx:pt>
          <cx:pt idx="5932">800</cx:pt>
          <cx:pt idx="5933">300</cx:pt>
          <cx:pt idx="5934">300</cx:pt>
          <cx:pt idx="5935">14000</cx:pt>
          <cx:pt idx="5936">400</cx:pt>
          <cx:pt idx="5937">1100</cx:pt>
          <cx:pt idx="5938">500</cx:pt>
          <cx:pt idx="5939">4200</cx:pt>
          <cx:pt idx="5940">1800</cx:pt>
          <cx:pt idx="5941">1000</cx:pt>
          <cx:pt idx="5942">100</cx:pt>
          <cx:pt idx="5943">100</cx:pt>
          <cx:pt idx="5944">10400</cx:pt>
          <cx:pt idx="5945">300</cx:pt>
          <cx:pt idx="5946">600</cx:pt>
          <cx:pt idx="5947">200</cx:pt>
          <cx:pt idx="5948">300</cx:pt>
          <cx:pt idx="5949">300</cx:pt>
          <cx:pt idx="5950">34200</cx:pt>
          <cx:pt idx="5951">100</cx:pt>
          <cx:pt idx="5952">1500</cx:pt>
          <cx:pt idx="5953">400</cx:pt>
          <cx:pt idx="5954">400</cx:pt>
          <cx:pt idx="5955">2800</cx:pt>
          <cx:pt idx="5956">1100</cx:pt>
          <cx:pt idx="5957">1900</cx:pt>
          <cx:pt idx="5958">1900</cx:pt>
          <cx:pt idx="5959">1800</cx:pt>
          <cx:pt idx="5960">0</cx:pt>
          <cx:pt idx="5961">300</cx:pt>
          <cx:pt idx="5962">0</cx:pt>
          <cx:pt idx="5963">200</cx:pt>
          <cx:pt idx="5964">300</cx:pt>
          <cx:pt idx="5965">11100</cx:pt>
          <cx:pt idx="5966">0</cx:pt>
          <cx:pt idx="5967">1600</cx:pt>
          <cx:pt idx="5968">700</cx:pt>
          <cx:pt idx="5969">400</cx:pt>
          <cx:pt idx="5970">1000</cx:pt>
          <cx:pt idx="5971">0</cx:pt>
          <cx:pt idx="5972">200</cx:pt>
          <cx:pt idx="5973">100</cx:pt>
          <cx:pt idx="5974">100</cx:pt>
          <cx:pt idx="5975">0</cx:pt>
          <cx:pt idx="5976">1100</cx:pt>
          <cx:pt idx="5977">400</cx:pt>
          <cx:pt idx="5978">400</cx:pt>
          <cx:pt idx="5979">0</cx:pt>
          <cx:pt idx="5980">600</cx:pt>
          <cx:pt idx="5981">1500</cx:pt>
          <cx:pt idx="5982">200</cx:pt>
          <cx:pt idx="5983">100</cx:pt>
          <cx:pt idx="5984">800</cx:pt>
          <cx:pt idx="5985">2000</cx:pt>
          <cx:pt idx="5986">0</cx:pt>
          <cx:pt idx="5987">3000</cx:pt>
          <cx:pt idx="5988">2100</cx:pt>
          <cx:pt idx="5989">0</cx:pt>
          <cx:pt idx="5990">11600</cx:pt>
          <cx:pt idx="5991">1500</cx:pt>
          <cx:pt idx="5992">1700</cx:pt>
          <cx:pt idx="5993">0</cx:pt>
          <cx:pt idx="5994">0</cx:pt>
          <cx:pt idx="5995">100</cx:pt>
          <cx:pt idx="5996">18800</cx:pt>
          <cx:pt idx="5997">0</cx:pt>
          <cx:pt idx="5998">3600</cx:pt>
          <cx:pt idx="5999">2000</cx:pt>
          <cx:pt idx="6000">100</cx:pt>
          <cx:pt idx="6001">600</cx:pt>
          <cx:pt idx="6002">1200</cx:pt>
          <cx:pt idx="6003">1200</cx:pt>
          <cx:pt idx="6004">1700</cx:pt>
          <cx:pt idx="6005">16600</cx:pt>
          <cx:pt idx="6006">1000</cx:pt>
          <cx:pt idx="6007">16800</cx:pt>
          <cx:pt idx="6008">0</cx:pt>
          <cx:pt idx="6009">1100</cx:pt>
          <cx:pt idx="6010">5800</cx:pt>
          <cx:pt idx="6011">500</cx:pt>
          <cx:pt idx="6012">40300</cx:pt>
          <cx:pt idx="6013">600</cx:pt>
          <cx:pt idx="6014">800</cx:pt>
          <cx:pt idx="6015">6300</cx:pt>
          <cx:pt idx="6016">8300</cx:pt>
          <cx:pt idx="6017">1200</cx:pt>
          <cx:pt idx="6018">0</cx:pt>
          <cx:pt idx="6019">600</cx:pt>
          <cx:pt idx="6020">0</cx:pt>
          <cx:pt idx="6021">100</cx:pt>
          <cx:pt idx="6022">78600</cx:pt>
          <cx:pt idx="6023">93400</cx:pt>
          <cx:pt idx="6024">67800</cx:pt>
          <cx:pt idx="6025">105100</cx:pt>
          <cx:pt idx="6026">56200</cx:pt>
          <cx:pt idx="6027">85000</cx:pt>
          <cx:pt idx="6028">52500</cx:pt>
          <cx:pt idx="6029">45300</cx:pt>
          <cx:pt idx="6030">44900</cx:pt>
          <cx:pt idx="6031">94200</cx:pt>
          <cx:pt idx="6032">125600</cx:pt>
          <cx:pt idx="6033">84800</cx:pt>
          <cx:pt idx="6034">116700</cx:pt>
          <cx:pt idx="6035">80100</cx:pt>
          <cx:pt idx="6036">112900</cx:pt>
          <cx:pt idx="6037">95700</cx:pt>
          <cx:pt idx="6038">98200</cx:pt>
          <cx:pt idx="6039">108300</cx:pt>
          <cx:pt idx="6040">101500</cx:pt>
          <cx:pt idx="6041">110400</cx:pt>
          <cx:pt idx="6042">110800</cx:pt>
          <cx:pt idx="6043">102300</cx:pt>
          <cx:pt idx="6044">173200</cx:pt>
          <cx:pt idx="6045">107100</cx:pt>
          <cx:pt idx="6046">195300</cx:pt>
          <cx:pt idx="6047">32000</cx:pt>
          <cx:pt idx="6048">84800</cx:pt>
          <cx:pt idx="6049">45500</cx:pt>
          <cx:pt idx="6050">121300</cx:pt>
          <cx:pt idx="6051">66900</cx:pt>
          <cx:pt idx="6052">39600</cx:pt>
          <cx:pt idx="6053">70600</cx:pt>
          <cx:pt idx="6054">66200</cx:pt>
          <cx:pt idx="6055">0</cx:pt>
          <cx:pt idx="6056">153400</cx:pt>
          <cx:pt idx="6057">50400</cx:pt>
          <cx:pt idx="6058">0</cx:pt>
          <cx:pt idx="6059">201600</cx:pt>
          <cx:pt idx="6060">0</cx:pt>
          <cx:pt idx="6061">243400</cx:pt>
          <cx:pt idx="6062">0</cx:pt>
          <cx:pt idx="6063">212500</cx:pt>
          <cx:pt idx="6064">0</cx:pt>
          <cx:pt idx="6065">231500</cx:pt>
          <cx:pt idx="6066">0</cx:pt>
          <cx:pt idx="6067">239300</cx:pt>
          <cx:pt idx="6068">0</cx:pt>
          <cx:pt idx="6069">198400</cx:pt>
          <cx:pt idx="6070">0</cx:pt>
          <cx:pt idx="6071">195300</cx:pt>
          <cx:pt idx="6072">220100</cx:pt>
          <cx:pt idx="6073">210200</cx:pt>
          <cx:pt idx="6074">210000</cx:pt>
          <cx:pt idx="6075">185400</cx:pt>
          <cx:pt idx="6076">199900</cx:pt>
          <cx:pt idx="6077">0</cx:pt>
          <cx:pt idx="6078">0</cx:pt>
          <cx:pt idx="6079">0</cx:pt>
          <cx:pt idx="6080">0</cx:pt>
          <cx:pt idx="6081">0</cx:pt>
          <cx:pt idx="6082">0</cx:pt>
          <cx:pt idx="6083">0</cx:pt>
          <cx:pt idx="6084">0</cx:pt>
          <cx:pt idx="6085">0</cx:pt>
          <cx:pt idx="6086">0</cx:pt>
          <cx:pt idx="6087">0</cx:pt>
          <cx:pt idx="6088">0</cx:pt>
          <cx:pt idx="6089">600</cx:pt>
          <cx:pt idx="6090">600</cx:pt>
          <cx:pt idx="6091">300</cx:pt>
          <cx:pt idx="6092">600</cx:pt>
          <cx:pt idx="6093">700</cx:pt>
          <cx:pt idx="6094">500</cx:pt>
          <cx:pt idx="6095">900</cx:pt>
          <cx:pt idx="6096">900</cx:pt>
          <cx:pt idx="6097">0</cx:pt>
          <cx:pt idx="6098">300</cx:pt>
          <cx:pt idx="6099">2800</cx:pt>
          <cx:pt idx="6100">800</cx:pt>
        </cx:lvl>
      </cx:numDim>
    </cx:data>
  </cx:chartData>
  <cx:chart>
    <cx:title pos="t" align="ctr" overlay="0">
      <cx:tx>
        <cx:txData>
          <cx:v>Commercial (555 users)</cx:v>
        </cx:txData>
      </cx:tx>
      <cx:txPr>
        <a:bodyPr spcFirstLastPara="1" vertOverflow="ellipsis" horzOverflow="overflow" wrap="square" lIns="0" tIns="0" rIns="0" bIns="0" anchor="ctr" anchorCtr="1"/>
        <a:lstStyle/>
        <a:p>
          <a:pPr algn="ctr" rtl="0">
            <a:defRPr/>
          </a:pPr>
          <a:r>
            <a:rPr lang="en-US" sz="1400" b="0" i="0" u="none" strike="noStrike" baseline="0">
              <a:solidFill>
                <a:sysClr val="windowText" lastClr="000000">
                  <a:lumMod val="65000"/>
                  <a:lumOff val="35000"/>
                </a:sysClr>
              </a:solidFill>
              <a:latin typeface="Aptos Narrow" panose="02110004020202020204"/>
            </a:rPr>
            <a:t>Commercial (555 users)</a:t>
          </a:r>
        </a:p>
      </cx:txPr>
    </cx:title>
    <cx:plotArea>
      <cx:plotAreaRegion>
        <cx:series layoutId="clusteredColumn" uniqueId="{2D48DEEB-544E-45EF-9C59-E230ABC8B609}">
          <cx:dataId val="0"/>
          <cx:layoutPr>
            <cx:binning intervalClosed="r" underflow="1" overflow="12000">
              <cx:binSize val="1000"/>
            </cx:binning>
          </cx:layoutPr>
        </cx:series>
      </cx:plotAreaRegion>
      <cx:axis id="0">
        <cx:catScaling gapWidth="0"/>
        <cx:tickLabels/>
      </cx:axis>
      <cx:axis id="1">
        <cx:valScaling/>
        <cx:majorGridlines/>
        <cx:tickLabels/>
      </cx:axis>
    </cx:plotArea>
  </cx:chart>
</cx:chartSpace>
</file>

<file path=ppt/charts/chartEx5.xml><?xml version="1.0" encoding="utf-8"?>
<cx:chartSpace xmlns:a="http://schemas.openxmlformats.org/drawingml/2006/main" xmlns:r="http://schemas.openxmlformats.org/officeDocument/2006/relationships" xmlns:cx="http://schemas.microsoft.com/office/drawing/2014/chartex">
  <cx:chartData>
    <cx:data id="0">
      <cx:numDim type="val">
        <cx:f>'[Havelock Consumption.xlsx]Sheet3'!$N$6306:$N$66112</cx:f>
        <cx:lvl ptCount="59807" formatCode="General">
          <cx:pt idx="0">4400</cx:pt>
          <cx:pt idx="1">5100</cx:pt>
          <cx:pt idx="2">6000</cx:pt>
          <cx:pt idx="3">4900</cx:pt>
          <cx:pt idx="4">5300</cx:pt>
          <cx:pt idx="5">6800</cx:pt>
          <cx:pt idx="6">6200</cx:pt>
          <cx:pt idx="7">3600</cx:pt>
          <cx:pt idx="8">4300</cx:pt>
          <cx:pt idx="9">3400</cx:pt>
          <cx:pt idx="10">4400</cx:pt>
          <cx:pt idx="11">9800</cx:pt>
          <cx:pt idx="12">17200</cx:pt>
          <cx:pt idx="13">9600</cx:pt>
          <cx:pt idx="14">5600</cx:pt>
          <cx:pt idx="15">8500</cx:pt>
          <cx:pt idx="16">11100</cx:pt>
          <cx:pt idx="17">11200</cx:pt>
          <cx:pt idx="18">6100</cx:pt>
          <cx:pt idx="19">8500</cx:pt>
          <cx:pt idx="20">6000</cx:pt>
          <cx:pt idx="21">7600</cx:pt>
          <cx:pt idx="22">2900</cx:pt>
          <cx:pt idx="23">4600</cx:pt>
          <cx:pt idx="24">18300</cx:pt>
          <cx:pt idx="25">25000</cx:pt>
          <cx:pt idx="26">7700</cx:pt>
          <cx:pt idx="27">7700</cx:pt>
          <cx:pt idx="28">8500</cx:pt>
          <cx:pt idx="29">4200</cx:pt>
          <cx:pt idx="30">5200</cx:pt>
          <cx:pt idx="31">4300</cx:pt>
          <cx:pt idx="32">4400</cx:pt>
          <cx:pt idx="33">1500</cx:pt>
          <cx:pt idx="34">2000</cx:pt>
          <cx:pt idx="35">2300</cx:pt>
          <cx:pt idx="36">2900</cx:pt>
          <cx:pt idx="37">2900</cx:pt>
          <cx:pt idx="38">3500</cx:pt>
          <cx:pt idx="39">3800</cx:pt>
          <cx:pt idx="40">2600</cx:pt>
          <cx:pt idx="41">3000</cx:pt>
          <cx:pt idx="42">2900</cx:pt>
          <cx:pt idx="43">3400</cx:pt>
          <cx:pt idx="44">2800</cx:pt>
          <cx:pt idx="45">3800</cx:pt>
          <cx:pt idx="46">4600</cx:pt>
          <cx:pt idx="47">4200</cx:pt>
          <cx:pt idx="48">7400</cx:pt>
          <cx:pt idx="49">9200</cx:pt>
          <cx:pt idx="50">13100</cx:pt>
          <cx:pt idx="51">4500</cx:pt>
          <cx:pt idx="52">7100</cx:pt>
          <cx:pt idx="53">4900</cx:pt>
          <cx:pt idx="54">6600</cx:pt>
          <cx:pt idx="55">3900</cx:pt>
          <cx:pt idx="56">3300</cx:pt>
          <cx:pt idx="57">3300</cx:pt>
          <cx:pt idx="58">700</cx:pt>
          <cx:pt idx="59">4800</cx:pt>
          <cx:pt idx="60">3300</cx:pt>
          <cx:pt idx="61">1700</cx:pt>
          <cx:pt idx="62">3500</cx:pt>
          <cx:pt idx="63">2900</cx:pt>
          <cx:pt idx="64">3600</cx:pt>
          <cx:pt idx="65">2000</cx:pt>
          <cx:pt idx="66">2300</cx:pt>
          <cx:pt idx="67">3600</cx:pt>
          <cx:pt idx="68">2600</cx:pt>
          <cx:pt idx="69">3400</cx:pt>
          <cx:pt idx="70">2900</cx:pt>
          <cx:pt idx="71">7800</cx:pt>
          <cx:pt idx="72">3700</cx:pt>
          <cx:pt idx="73">4600</cx:pt>
          <cx:pt idx="74">3600</cx:pt>
          <cx:pt idx="75">4400</cx:pt>
          <cx:pt idx="76">1800</cx:pt>
          <cx:pt idx="77">2300</cx:pt>
          <cx:pt idx="78">3000</cx:pt>
          <cx:pt idx="79">3000</cx:pt>
          <cx:pt idx="80">3600</cx:pt>
          <cx:pt idx="81">3100</cx:pt>
          <cx:pt idx="82">3700</cx:pt>
          <cx:pt idx="83">2500</cx:pt>
          <cx:pt idx="84">2500</cx:pt>
          <cx:pt idx="85">2400</cx:pt>
          <cx:pt idx="86">3100</cx:pt>
          <cx:pt idx="87">4600</cx:pt>
          <cx:pt idx="88">5200</cx:pt>
          <cx:pt idx="89">5000</cx:pt>
          <cx:pt idx="90">4000</cx:pt>
          <cx:pt idx="91">6100</cx:pt>
          <cx:pt idx="92">7400</cx:pt>
          <cx:pt idx="93">6800</cx:pt>
          <cx:pt idx="94">3200</cx:pt>
          <cx:pt idx="95">5600</cx:pt>
          <cx:pt idx="96">3600</cx:pt>
          <cx:pt idx="97">3000</cx:pt>
          <cx:pt idx="98">6400</cx:pt>
          <cx:pt idx="99">7400</cx:pt>
          <cx:pt idx="100">3900</cx:pt>
          <cx:pt idx="101">22900</cx:pt>
          <cx:pt idx="102">5700</cx:pt>
          <cx:pt idx="103">4100</cx:pt>
          <cx:pt idx="104">3800</cx:pt>
          <cx:pt idx="105">2600</cx:pt>
          <cx:pt idx="106">3400</cx:pt>
          <cx:pt idx="107">1900</cx:pt>
          <cx:pt idx="108">2100</cx:pt>
          <cx:pt idx="109">6700</cx:pt>
          <cx:pt idx="110">6600</cx:pt>
          <cx:pt idx="111">6300</cx:pt>
          <cx:pt idx="112">6100</cx:pt>
          <cx:pt idx="113">7000</cx:pt>
          <cx:pt idx="114">6600</cx:pt>
          <cx:pt idx="115">8600</cx:pt>
          <cx:pt idx="116">5900</cx:pt>
          <cx:pt idx="117">8700</cx:pt>
          <cx:pt idx="118">6300</cx:pt>
          <cx:pt idx="119">7200</cx:pt>
          <cx:pt idx="120">600</cx:pt>
          <cx:pt idx="121">800</cx:pt>
          <cx:pt idx="122">800</cx:pt>
          <cx:pt idx="123">2000</cx:pt>
          <cx:pt idx="124">800</cx:pt>
          <cx:pt idx="125">900</cx:pt>
          <cx:pt idx="126">1100</cx:pt>
          <cx:pt idx="127">500</cx:pt>
          <cx:pt idx="128">800</cx:pt>
          <cx:pt idx="129">400</cx:pt>
          <cx:pt idx="130">1400</cx:pt>
          <cx:pt idx="131">1000</cx:pt>
          <cx:pt idx="132">900</cx:pt>
          <cx:pt idx="133">900</cx:pt>
          <cx:pt idx="134">1000</cx:pt>
          <cx:pt idx="135">1000</cx:pt>
          <cx:pt idx="136">500</cx:pt>
          <cx:pt idx="137">2000</cx:pt>
          <cx:pt idx="138">2100</cx:pt>
          <cx:pt idx="139">1000</cx:pt>
          <cx:pt idx="140">500</cx:pt>
          <cx:pt idx="141">800</cx:pt>
          <cx:pt idx="142">5700</cx:pt>
          <cx:pt idx="143">5000</cx:pt>
          <cx:pt idx="144">4400</cx:pt>
          <cx:pt idx="145">3500</cx:pt>
          <cx:pt idx="146">4900</cx:pt>
          <cx:pt idx="147">6000</cx:pt>
          <cx:pt idx="148">2600</cx:pt>
          <cx:pt idx="149">2700</cx:pt>
          <cx:pt idx="150">1400</cx:pt>
          <cx:pt idx="151">2500</cx:pt>
          <cx:pt idx="152">0</cx:pt>
          <cx:pt idx="153">0</cx:pt>
          <cx:pt idx="154">6700</cx:pt>
          <cx:pt idx="155">3500</cx:pt>
          <cx:pt idx="156">3000</cx:pt>
          <cx:pt idx="157">3500</cx:pt>
          <cx:pt idx="158">3000</cx:pt>
          <cx:pt idx="159">1800</cx:pt>
          <cx:pt idx="160">1500</cx:pt>
          <cx:pt idx="161">500</cx:pt>
          <cx:pt idx="162">1300</cx:pt>
          <cx:pt idx="163">2100</cx:pt>
          <cx:pt idx="164">1400</cx:pt>
          <cx:pt idx="165">1000</cx:pt>
          <cx:pt idx="166">3400</cx:pt>
          <cx:pt idx="167">4600</cx:pt>
          <cx:pt idx="168">5300</cx:pt>
          <cx:pt idx="169">6000</cx:pt>
          <cx:pt idx="170">3000</cx:pt>
          <cx:pt idx="171">3600</cx:pt>
          <cx:pt idx="172">3700</cx:pt>
          <cx:pt idx="173">4300</cx:pt>
          <cx:pt idx="174">2000</cx:pt>
          <cx:pt idx="175">1900</cx:pt>
          <cx:pt idx="176">1700</cx:pt>
          <cx:pt idx="177">2800</cx:pt>
          <cx:pt idx="178">5100</cx:pt>
          <cx:pt idx="179">7300</cx:pt>
          <cx:pt idx="180">4000</cx:pt>
          <cx:pt idx="181">1700</cx:pt>
          <cx:pt idx="182">2500</cx:pt>
          <cx:pt idx="183">1900</cx:pt>
          <cx:pt idx="184">1800</cx:pt>
          <cx:pt idx="185">3000</cx:pt>
          <cx:pt idx="186">2400</cx:pt>
          <cx:pt idx="187">2800</cx:pt>
          <cx:pt idx="188">2700</cx:pt>
          <cx:pt idx="189">4100</cx:pt>
          <cx:pt idx="190">3300</cx:pt>
          <cx:pt idx="191">3200</cx:pt>
          <cx:pt idx="192">2600</cx:pt>
          <cx:pt idx="193">3100</cx:pt>
          <cx:pt idx="194">2100</cx:pt>
          <cx:pt idx="195">2000</cx:pt>
          <cx:pt idx="196">800</cx:pt>
          <cx:pt idx="197">1000</cx:pt>
          <cx:pt idx="198">1300</cx:pt>
          <cx:pt idx="199">1600</cx:pt>
          <cx:pt idx="200">3200</cx:pt>
          <cx:pt idx="201">1900</cx:pt>
          <cx:pt idx="202">3500</cx:pt>
          <cx:pt idx="203">1200</cx:pt>
          <cx:pt idx="204">2100</cx:pt>
          <cx:pt idx="205">1800</cx:pt>
          <cx:pt idx="206">2100</cx:pt>
          <cx:pt idx="207">7000</cx:pt>
          <cx:pt idx="208">5600</cx:pt>
          <cx:pt idx="209">3900</cx:pt>
          <cx:pt idx="210">3600</cx:pt>
          <cx:pt idx="211">3800</cx:pt>
          <cx:pt idx="212">7500</cx:pt>
          <cx:pt idx="213">14300</cx:pt>
          <cx:pt idx="214">6300</cx:pt>
          <cx:pt idx="215">9000</cx:pt>
          <cx:pt idx="216">3000</cx:pt>
          <cx:pt idx="217">0</cx:pt>
          <cx:pt idx="218">700</cx:pt>
          <cx:pt idx="219">0</cx:pt>
          <cx:pt idx="220">0</cx:pt>
          <cx:pt idx="221">0</cx:pt>
          <cx:pt idx="222">100</cx:pt>
          <cx:pt idx="223">0</cx:pt>
          <cx:pt idx="224">0</cx:pt>
          <cx:pt idx="225">0</cx:pt>
          <cx:pt idx="226">2500</cx:pt>
          <cx:pt idx="227">3400</cx:pt>
          <cx:pt idx="228">3800</cx:pt>
          <cx:pt idx="229">3800</cx:pt>
          <cx:pt idx="230">4500</cx:pt>
          <cx:pt idx="231">3700</cx:pt>
          <cx:pt idx="232">4600</cx:pt>
          <cx:pt idx="233">2300</cx:pt>
          <cx:pt idx="234">3200</cx:pt>
          <cx:pt idx="235">1900</cx:pt>
          <cx:pt idx="236">2900</cx:pt>
          <cx:pt idx="237">3200</cx:pt>
          <cx:pt idx="238">4200</cx:pt>
          <cx:pt idx="239">3900</cx:pt>
          <cx:pt idx="240">2600</cx:pt>
          <cx:pt idx="241">4000</cx:pt>
          <cx:pt idx="242">4000</cx:pt>
          <cx:pt idx="243">4700</cx:pt>
          <cx:pt idx="244">3500</cx:pt>
          <cx:pt idx="245">10300</cx:pt>
          <cx:pt idx="246">6400</cx:pt>
          <cx:pt idx="247">5600</cx:pt>
          <cx:pt idx="248">3500</cx:pt>
          <cx:pt idx="249">1900</cx:pt>
          <cx:pt idx="250">2000</cx:pt>
          <cx:pt idx="251">1900</cx:pt>
          <cx:pt idx="252">2600</cx:pt>
          <cx:pt idx="253">2700</cx:pt>
          <cx:pt idx="254">2500</cx:pt>
          <cx:pt idx="255">1500</cx:pt>
          <cx:pt idx="256">1900</cx:pt>
          <cx:pt idx="257">900</cx:pt>
          <cx:pt idx="258">1700</cx:pt>
          <cx:pt idx="259">2400</cx:pt>
          <cx:pt idx="260">3100</cx:pt>
          <cx:pt idx="261">3100</cx:pt>
          <cx:pt idx="262">2400</cx:pt>
          <cx:pt idx="263">2300</cx:pt>
          <cx:pt idx="264">3400</cx:pt>
          <cx:pt idx="265">4200</cx:pt>
          <cx:pt idx="266">2300</cx:pt>
          <cx:pt idx="267">3200</cx:pt>
          <cx:pt idx="268">2500</cx:pt>
          <cx:pt idx="269">3000</cx:pt>
          <cx:pt idx="270">3200</cx:pt>
          <cx:pt idx="271">2700</cx:pt>
          <cx:pt idx="272">2400</cx:pt>
          <cx:pt idx="273">2400</cx:pt>
          <cx:pt idx="274">3400</cx:pt>
          <cx:pt idx="275">6300</cx:pt>
          <cx:pt idx="276">6100</cx:pt>
          <cx:pt idx="277">3000</cx:pt>
          <cx:pt idx="278">4200</cx:pt>
          <cx:pt idx="279">3400</cx:pt>
          <cx:pt idx="280">3800</cx:pt>
          <cx:pt idx="281">4600</cx:pt>
          <cx:pt idx="282">4500</cx:pt>
          <cx:pt idx="283">4900</cx:pt>
          <cx:pt idx="284">6100</cx:pt>
          <cx:pt idx="285">7000</cx:pt>
          <cx:pt idx="286">6700</cx:pt>
          <cx:pt idx="287">8600</cx:pt>
          <cx:pt idx="288">5100</cx:pt>
          <cx:pt idx="289">6400</cx:pt>
          <cx:pt idx="290">4900</cx:pt>
          <cx:pt idx="291">5700</cx:pt>
          <cx:pt idx="292">1300</cx:pt>
          <cx:pt idx="293">1700</cx:pt>
          <cx:pt idx="294">1500</cx:pt>
          <cx:pt idx="295">1700</cx:pt>
          <cx:pt idx="296">2500</cx:pt>
          <cx:pt idx="297">2300</cx:pt>
          <cx:pt idx="298">3100</cx:pt>
          <cx:pt idx="299">1300</cx:pt>
          <cx:pt idx="300">2100</cx:pt>
          <cx:pt idx="301">1300</cx:pt>
          <cx:pt idx="302">1900</cx:pt>
          <cx:pt idx="303">5700</cx:pt>
          <cx:pt idx="304">5900</cx:pt>
          <cx:pt idx="305">5200</cx:pt>
          <cx:pt idx="306">5500</cx:pt>
          <cx:pt idx="307">7900</cx:pt>
          <cx:pt idx="308">10100</cx:pt>
          <cx:pt idx="309">8500</cx:pt>
          <cx:pt idx="310">4100</cx:pt>
          <cx:pt idx="311">4300</cx:pt>
          <cx:pt idx="312">3900</cx:pt>
          <cx:pt idx="313">4400</cx:pt>
          <cx:pt idx="314">1800</cx:pt>
          <cx:pt idx="315">1700</cx:pt>
          <cx:pt idx="316">2200</cx:pt>
          <cx:pt idx="317">9700</cx:pt>
          <cx:pt idx="318">6100</cx:pt>
          <cx:pt idx="319">5600</cx:pt>
          <cx:pt idx="320">3400</cx:pt>
          <cx:pt idx="321">1500</cx:pt>
          <cx:pt idx="322">2600</cx:pt>
          <cx:pt idx="323">1400</cx:pt>
          <cx:pt idx="324">2000</cx:pt>
          <cx:pt idx="325">4100</cx:pt>
          <cx:pt idx="326">3500</cx:pt>
          <cx:pt idx="327">3800</cx:pt>
          <cx:pt idx="328">3200</cx:pt>
          <cx:pt idx="329">3500</cx:pt>
          <cx:pt idx="330">5000</cx:pt>
          <cx:pt idx="331">5300</cx:pt>
          <cx:pt idx="332">2700</cx:pt>
          <cx:pt idx="333">3800</cx:pt>
          <cx:pt idx="334">2800</cx:pt>
          <cx:pt idx="335">3300</cx:pt>
          <cx:pt idx="336">900</cx:pt>
          <cx:pt idx="337">1400</cx:pt>
          <cx:pt idx="338">1100</cx:pt>
          <cx:pt idx="339">1300</cx:pt>
          <cx:pt idx="340">1200</cx:pt>
          <cx:pt idx="341">800</cx:pt>
          <cx:pt idx="342">1100</cx:pt>
          <cx:pt idx="343">600</cx:pt>
          <cx:pt idx="344">600</cx:pt>
          <cx:pt idx="345">600</cx:pt>
          <cx:pt idx="346">700</cx:pt>
          <cx:pt idx="347">600</cx:pt>
          <cx:pt idx="348">800</cx:pt>
          <cx:pt idx="349">1900</cx:pt>
          <cx:pt idx="350">2400</cx:pt>
          <cx:pt idx="351">3400</cx:pt>
          <cx:pt idx="352">3700</cx:pt>
          <cx:pt idx="353">3700</cx:pt>
          <cx:pt idx="354">1500</cx:pt>
          <cx:pt idx="355">2500</cx:pt>
          <cx:pt idx="356">1200</cx:pt>
          <cx:pt idx="357">2200</cx:pt>
          <cx:pt idx="358">2700</cx:pt>
          <cx:pt idx="359">3900</cx:pt>
          <cx:pt idx="360">900</cx:pt>
          <cx:pt idx="361">600</cx:pt>
          <cx:pt idx="362">1000</cx:pt>
          <cx:pt idx="363">1500</cx:pt>
          <cx:pt idx="364">2200</cx:pt>
          <cx:pt idx="365">1000</cx:pt>
          <cx:pt idx="366">1700</cx:pt>
          <cx:pt idx="367">1600</cx:pt>
          <cx:pt idx="368">2800</cx:pt>
          <cx:pt idx="369">1200</cx:pt>
          <cx:pt idx="370">1700</cx:pt>
          <cx:pt idx="371">1700</cx:pt>
          <cx:pt idx="372">1700</cx:pt>
          <cx:pt idx="373">2200</cx:pt>
          <cx:pt idx="374">2100</cx:pt>
          <cx:pt idx="375">2400</cx:pt>
          <cx:pt idx="376">1300</cx:pt>
          <cx:pt idx="377">2800</cx:pt>
          <cx:pt idx="378">1100</cx:pt>
          <cx:pt idx="379">1300</cx:pt>
          <cx:pt idx="380">600</cx:pt>
          <cx:pt idx="381">1000</cx:pt>
          <cx:pt idx="382">1200</cx:pt>
          <cx:pt idx="383">1600</cx:pt>
          <cx:pt idx="384">1700</cx:pt>
          <cx:pt idx="385">1700</cx:pt>
          <cx:pt idx="386">1600</cx:pt>
          <cx:pt idx="387">1200</cx:pt>
          <cx:pt idx="388">1200</cx:pt>
          <cx:pt idx="389">1000</cx:pt>
          <cx:pt idx="390">900</cx:pt>
          <cx:pt idx="391">1000</cx:pt>
          <cx:pt idx="392">900</cx:pt>
          <cx:pt idx="393">800</cx:pt>
          <cx:pt idx="394">600</cx:pt>
          <cx:pt idx="395">800</cx:pt>
          <cx:pt idx="396">1100</cx:pt>
          <cx:pt idx="397">1200</cx:pt>
          <cx:pt idx="398">600</cx:pt>
          <cx:pt idx="399">800</cx:pt>
          <cx:pt idx="400">700</cx:pt>
          <cx:pt idx="401">800</cx:pt>
          <cx:pt idx="402">1800</cx:pt>
          <cx:pt idx="403">1900</cx:pt>
          <cx:pt idx="404">2000</cx:pt>
          <cx:pt idx="405">0</cx:pt>
          <cx:pt idx="406">200</cx:pt>
          <cx:pt idx="407">2100</cx:pt>
          <cx:pt idx="408">1300</cx:pt>
          <cx:pt idx="409">2600</cx:pt>
          <cx:pt idx="410">2800</cx:pt>
          <cx:pt idx="411">1100</cx:pt>
          <cx:pt idx="412">2700</cx:pt>
          <cx:pt idx="413">3400</cx:pt>
          <cx:pt idx="414">3900</cx:pt>
          <cx:pt idx="415">1400</cx:pt>
          <cx:pt idx="416">3600</cx:pt>
          <cx:pt idx="417">4500</cx:pt>
          <cx:pt idx="418">4600</cx:pt>
          <cx:pt idx="419">2500</cx:pt>
          <cx:pt idx="420">2300</cx:pt>
          <cx:pt idx="421">2300</cx:pt>
          <cx:pt idx="422">2500</cx:pt>
          <cx:pt idx="423">300</cx:pt>
          <cx:pt idx="424">800</cx:pt>
          <cx:pt idx="425">1500</cx:pt>
          <cx:pt idx="426">700</cx:pt>
          <cx:pt idx="427">1100</cx:pt>
          <cx:pt idx="428">1600</cx:pt>
          <cx:pt idx="429">1800</cx:pt>
          <cx:pt idx="430">100</cx:pt>
          <cx:pt idx="431">1300</cx:pt>
          <cx:pt idx="432">1000</cx:pt>
          <cx:pt idx="433">900</cx:pt>
          <cx:pt idx="434">1400</cx:pt>
          <cx:pt idx="435">1200</cx:pt>
          <cx:pt idx="436">1500</cx:pt>
          <cx:pt idx="437">2000</cx:pt>
          <cx:pt idx="438">1400</cx:pt>
          <cx:pt idx="439">1300</cx:pt>
          <cx:pt idx="440">2300</cx:pt>
          <cx:pt idx="441">1800</cx:pt>
          <cx:pt idx="442">1900</cx:pt>
          <cx:pt idx="443">600</cx:pt>
          <cx:pt idx="444">2200</cx:pt>
          <cx:pt idx="445">3600</cx:pt>
          <cx:pt idx="446">3900</cx:pt>
          <cx:pt idx="447">3300</cx:pt>
          <cx:pt idx="448">3900</cx:pt>
          <cx:pt idx="449">4500</cx:pt>
          <cx:pt idx="450">4100</cx:pt>
          <cx:pt idx="451">2400</cx:pt>
          <cx:pt idx="452">2800</cx:pt>
          <cx:pt idx="453">2100</cx:pt>
          <cx:pt idx="454">2000</cx:pt>
          <cx:pt idx="455">1800</cx:pt>
          <cx:pt idx="456">1400</cx:pt>
          <cx:pt idx="457">1600</cx:pt>
          <cx:pt idx="458">1500</cx:pt>
          <cx:pt idx="459">1400</cx:pt>
          <cx:pt idx="460">1900</cx:pt>
          <cx:pt idx="461">2000</cx:pt>
          <cx:pt idx="462">1000</cx:pt>
          <cx:pt idx="463">1400</cx:pt>
          <cx:pt idx="464">1000</cx:pt>
          <cx:pt idx="465">1300</cx:pt>
          <cx:pt idx="466">3500</cx:pt>
          <cx:pt idx="467">3600</cx:pt>
          <cx:pt idx="468">5500</cx:pt>
          <cx:pt idx="469">4100</cx:pt>
          <cx:pt idx="470">5400</cx:pt>
          <cx:pt idx="471">6900</cx:pt>
          <cx:pt idx="472">7400</cx:pt>
          <cx:pt idx="473">4000</cx:pt>
          <cx:pt idx="474">4000</cx:pt>
          <cx:pt idx="475">3000</cx:pt>
          <cx:pt idx="476">3200</cx:pt>
          <cx:pt idx="477">900</cx:pt>
          <cx:pt idx="478">1400</cx:pt>
          <cx:pt idx="479">3700</cx:pt>
          <cx:pt idx="480">900</cx:pt>
          <cx:pt idx="481">1000</cx:pt>
          <cx:pt idx="482">1500</cx:pt>
          <cx:pt idx="483">1200</cx:pt>
          <cx:pt idx="484">600</cx:pt>
          <cx:pt idx="485">1100</cx:pt>
          <cx:pt idx="486">700</cx:pt>
          <cx:pt idx="487">900</cx:pt>
          <cx:pt idx="488">700</cx:pt>
          <cx:pt idx="489">500</cx:pt>
          <cx:pt idx="490">600</cx:pt>
          <cx:pt idx="491">700</cx:pt>
          <cx:pt idx="492">600</cx:pt>
          <cx:pt idx="493">800</cx:pt>
          <cx:pt idx="494">1000</cx:pt>
          <cx:pt idx="495">200</cx:pt>
          <cx:pt idx="496">500</cx:pt>
          <cx:pt idx="497">400</cx:pt>
          <cx:pt idx="498">500</cx:pt>
          <cx:pt idx="499">2500</cx:pt>
          <cx:pt idx="500">3300</cx:pt>
          <cx:pt idx="501">1800</cx:pt>
          <cx:pt idx="502">4000</cx:pt>
          <cx:pt idx="503">4200</cx:pt>
          <cx:pt idx="504">3700</cx:pt>
          <cx:pt idx="505">5900</cx:pt>
          <cx:pt idx="506">3300</cx:pt>
          <cx:pt idx="507">3200</cx:pt>
          <cx:pt idx="508">2900</cx:pt>
          <cx:pt idx="509">4100</cx:pt>
          <cx:pt idx="510">700</cx:pt>
          <cx:pt idx="511">600</cx:pt>
          <cx:pt idx="512">1100</cx:pt>
          <cx:pt idx="513">1200</cx:pt>
          <cx:pt idx="514">900</cx:pt>
          <cx:pt idx="515">1500</cx:pt>
          <cx:pt idx="516">2100</cx:pt>
          <cx:pt idx="517">1000</cx:pt>
          <cx:pt idx="518">1500</cx:pt>
          <cx:pt idx="519">1100</cx:pt>
          <cx:pt idx="520">800</cx:pt>
          <cx:pt idx="521">6300</cx:pt>
          <cx:pt idx="522">4100</cx:pt>
          <cx:pt idx="523">4500</cx:pt>
          <cx:pt idx="524">9300</cx:pt>
          <cx:pt idx="525">9100</cx:pt>
          <cx:pt idx="526">9900</cx:pt>
          <cx:pt idx="527">10800</cx:pt>
          <cx:pt idx="528">5400</cx:pt>
          <cx:pt idx="529">4800</cx:pt>
          <cx:pt idx="530">2600</cx:pt>
          <cx:pt idx="531">6400</cx:pt>
          <cx:pt idx="532">1400</cx:pt>
          <cx:pt idx="533">1700</cx:pt>
          <cx:pt idx="534">1500</cx:pt>
          <cx:pt idx="535">2400</cx:pt>
          <cx:pt idx="536">2000</cx:pt>
          <cx:pt idx="537">1900</cx:pt>
          <cx:pt idx="538">2800</cx:pt>
          <cx:pt idx="539">1800</cx:pt>
          <cx:pt idx="540">2100</cx:pt>
          <cx:pt idx="541">1600</cx:pt>
          <cx:pt idx="542">1600</cx:pt>
          <cx:pt idx="543">4000</cx:pt>
          <cx:pt idx="544">6800</cx:pt>
          <cx:pt idx="545">7500</cx:pt>
          <cx:pt idx="546">5600</cx:pt>
          <cx:pt idx="547">8000</cx:pt>
          <cx:pt idx="548">7300</cx:pt>
          <cx:pt idx="549">7700</cx:pt>
          <cx:pt idx="550">5200</cx:pt>
          <cx:pt idx="551">4800</cx:pt>
          <cx:pt idx="552">4000</cx:pt>
          <cx:pt idx="553">5600</cx:pt>
          <cx:pt idx="554">3700</cx:pt>
          <cx:pt idx="555">3800</cx:pt>
          <cx:pt idx="556">4200</cx:pt>
          <cx:pt idx="557">4700</cx:pt>
          <cx:pt idx="558">5600</cx:pt>
          <cx:pt idx="559">6200</cx:pt>
          <cx:pt idx="560">5600</cx:pt>
          <cx:pt idx="561">4200</cx:pt>
          <cx:pt idx="562">4200</cx:pt>
          <cx:pt idx="563">4200</cx:pt>
          <cx:pt idx="564">3900</cx:pt>
          <cx:pt idx="565">0</cx:pt>
          <cx:pt idx="566">0</cx:pt>
          <cx:pt idx="567">0</cx:pt>
          <cx:pt idx="568">0</cx:pt>
          <cx:pt idx="569">0</cx:pt>
          <cx:pt idx="570">0</cx:pt>
          <cx:pt idx="571">100</cx:pt>
          <cx:pt idx="572">0</cx:pt>
          <cx:pt idx="573">0</cx:pt>
          <cx:pt idx="574">500</cx:pt>
          <cx:pt idx="575">100</cx:pt>
          <cx:pt idx="576">3100</cx:pt>
          <cx:pt idx="577">3700</cx:pt>
          <cx:pt idx="578">4000</cx:pt>
          <cx:pt idx="579">3200</cx:pt>
          <cx:pt idx="580">3700</cx:pt>
          <cx:pt idx="581">3800</cx:pt>
          <cx:pt idx="582">5900</cx:pt>
          <cx:pt idx="583">2700</cx:pt>
          <cx:pt idx="584">4100</cx:pt>
          <cx:pt idx="585">2800</cx:pt>
          <cx:pt idx="586">1700</cx:pt>
          <cx:pt idx="587">2300</cx:pt>
          <cx:pt idx="588">1200</cx:pt>
          <cx:pt idx="589">2800</cx:pt>
          <cx:pt idx="590">5500</cx:pt>
          <cx:pt idx="591">3700</cx:pt>
          <cx:pt idx="592">4200</cx:pt>
          <cx:pt idx="593">3600</cx:pt>
          <cx:pt idx="594">1900</cx:pt>
          <cx:pt idx="595">2500</cx:pt>
          <cx:pt idx="596">1600</cx:pt>
          <cx:pt idx="597">2700</cx:pt>
          <cx:pt idx="598">3400</cx:pt>
          <cx:pt idx="599">4200</cx:pt>
          <cx:pt idx="600">5700</cx:pt>
          <cx:pt idx="601">5500</cx:pt>
          <cx:pt idx="602">7400</cx:pt>
          <cx:pt idx="603">7100</cx:pt>
          <cx:pt idx="604">6900</cx:pt>
          <cx:pt idx="605">5000</cx:pt>
          <cx:pt idx="606">7300</cx:pt>
          <cx:pt idx="607">6100</cx:pt>
          <cx:pt idx="608">8300</cx:pt>
          <cx:pt idx="609">5200</cx:pt>
          <cx:pt idx="610">4300</cx:pt>
          <cx:pt idx="611">8800</cx:pt>
          <cx:pt idx="612">2600</cx:pt>
          <cx:pt idx="613">2700</cx:pt>
          <cx:pt idx="614">14600</cx:pt>
          <cx:pt idx="615">4900</cx:pt>
          <cx:pt idx="616">5600</cx:pt>
          <cx:pt idx="617">49000</cx:pt>
          <cx:pt idx="618">2000</cx:pt>
          <cx:pt idx="619">2400</cx:pt>
          <cx:pt idx="620">8500</cx:pt>
          <cx:pt idx="621">8700</cx:pt>
          <cx:pt idx="622">9500</cx:pt>
          <cx:pt idx="623">42600</cx:pt>
          <cx:pt idx="624">40600</cx:pt>
          <cx:pt idx="625">28700</cx:pt>
          <cx:pt idx="626">14300</cx:pt>
          <cx:pt idx="627">8400</cx:pt>
          <cx:pt idx="628">8500</cx:pt>
          <cx:pt idx="629">4100</cx:pt>
          <cx:pt idx="630">6000</cx:pt>
          <cx:pt idx="631">0</cx:pt>
          <cx:pt idx="632">0</cx:pt>
          <cx:pt idx="633">0</cx:pt>
          <cx:pt idx="634">0</cx:pt>
          <cx:pt idx="635">0</cx:pt>
          <cx:pt idx="636">0</cx:pt>
          <cx:pt idx="637">0</cx:pt>
          <cx:pt idx="638">0</cx:pt>
          <cx:pt idx="639">0</cx:pt>
          <cx:pt idx="640">0</cx:pt>
          <cx:pt idx="641">0</cx:pt>
          <cx:pt idx="642">6400</cx:pt>
          <cx:pt idx="643">10200</cx:pt>
          <cx:pt idx="644">8600</cx:pt>
          <cx:pt idx="645">11000</cx:pt>
          <cx:pt idx="646">8700</cx:pt>
          <cx:pt idx="647">8400</cx:pt>
          <cx:pt idx="648">9100</cx:pt>
          <cx:pt idx="649">5000</cx:pt>
          <cx:pt idx="650">5700</cx:pt>
          <cx:pt idx="651">2200</cx:pt>
          <cx:pt idx="652">3000</cx:pt>
          <cx:pt idx="653">800</cx:pt>
          <cx:pt idx="654">1500</cx:pt>
          <cx:pt idx="655">2600</cx:pt>
          <cx:pt idx="656">100</cx:pt>
          <cx:pt idx="657">0</cx:pt>
          <cx:pt idx="658">100</cx:pt>
          <cx:pt idx="659">1200</cx:pt>
          <cx:pt idx="660">8000</cx:pt>
          <cx:pt idx="661">4500</cx:pt>
          <cx:pt idx="662">2900</cx:pt>
          <cx:pt idx="663">2900</cx:pt>
          <cx:pt idx="664">3200</cx:pt>
          <cx:pt idx="665">2500</cx:pt>
          <cx:pt idx="666">2400</cx:pt>
          <cx:pt idx="667">3400</cx:pt>
          <cx:pt idx="668">3800</cx:pt>
          <cx:pt idx="669">4200</cx:pt>
          <cx:pt idx="670">2700</cx:pt>
          <cx:pt idx="671">2700</cx:pt>
          <cx:pt idx="672">2300</cx:pt>
          <cx:pt idx="673">2500</cx:pt>
          <cx:pt idx="674">2900</cx:pt>
          <cx:pt idx="675">3300</cx:pt>
          <cx:pt idx="676">6500</cx:pt>
          <cx:pt idx="677">3600</cx:pt>
          <cx:pt idx="678">4100</cx:pt>
          <cx:pt idx="679">5400</cx:pt>
          <cx:pt idx="680">6900</cx:pt>
          <cx:pt idx="681">3000</cx:pt>
          <cx:pt idx="682">4700</cx:pt>
          <cx:pt idx="683">2400</cx:pt>
          <cx:pt idx="684">3700</cx:pt>
          <cx:pt idx="685">900</cx:pt>
          <cx:pt idx="686">2100</cx:pt>
          <cx:pt idx="687">1400</cx:pt>
          <cx:pt idx="688">1600</cx:pt>
          <cx:pt idx="689">1500</cx:pt>
          <cx:pt idx="690">1900</cx:pt>
          <cx:pt idx="691">2000</cx:pt>
          <cx:pt idx="692">600</cx:pt>
          <cx:pt idx="693">1600</cx:pt>
          <cx:pt idx="694">1100</cx:pt>
          <cx:pt idx="695">1400</cx:pt>
          <cx:pt idx="696">3200</cx:pt>
          <cx:pt idx="697">3600</cx:pt>
          <cx:pt idx="698">4100</cx:pt>
          <cx:pt idx="699">3800</cx:pt>
          <cx:pt idx="700">5700</cx:pt>
          <cx:pt idx="701">8300</cx:pt>
          <cx:pt idx="702">8700</cx:pt>
          <cx:pt idx="703">3800</cx:pt>
          <cx:pt idx="704">5300</cx:pt>
          <cx:pt idx="705">3900</cx:pt>
          <cx:pt idx="706">4400</cx:pt>
          <cx:pt idx="707">0</cx:pt>
          <cx:pt idx="708">0</cx:pt>
          <cx:pt idx="709">0</cx:pt>
          <cx:pt idx="710">0</cx:pt>
          <cx:pt idx="711">0</cx:pt>
          <cx:pt idx="712">0</cx:pt>
          <cx:pt idx="713">0</cx:pt>
          <cx:pt idx="714">0</cx:pt>
          <cx:pt idx="715">0</cx:pt>
          <cx:pt idx="716">0</cx:pt>
          <cx:pt idx="717">0</cx:pt>
          <cx:pt idx="718">5400</cx:pt>
          <cx:pt idx="719">7800</cx:pt>
          <cx:pt idx="720">6400</cx:pt>
          <cx:pt idx="721">3500</cx:pt>
          <cx:pt idx="722">4600</cx:pt>
          <cx:pt idx="723">5400</cx:pt>
          <cx:pt idx="724">6500</cx:pt>
          <cx:pt idx="725">3700</cx:pt>
          <cx:pt idx="726">4600</cx:pt>
          <cx:pt idx="727">4400</cx:pt>
          <cx:pt idx="728">4400</cx:pt>
          <cx:pt idx="729">1000</cx:pt>
          <cx:pt idx="730">900</cx:pt>
          <cx:pt idx="731">1800</cx:pt>
          <cx:pt idx="732">1000</cx:pt>
          <cx:pt idx="733">900</cx:pt>
          <cx:pt idx="734">1700</cx:pt>
          <cx:pt idx="735">1600</cx:pt>
          <cx:pt idx="736">900</cx:pt>
          <cx:pt idx="737">1500</cx:pt>
          <cx:pt idx="738">900</cx:pt>
          <cx:pt idx="739">1500</cx:pt>
          <cx:pt idx="740">3000</cx:pt>
          <cx:pt idx="741">3100</cx:pt>
          <cx:pt idx="742">3000</cx:pt>
          <cx:pt idx="743">2200</cx:pt>
          <cx:pt idx="744">2800</cx:pt>
          <cx:pt idx="745">2600</cx:pt>
          <cx:pt idx="746">3600</cx:pt>
          <cx:pt idx="747">1900</cx:pt>
          <cx:pt idx="748">2000</cx:pt>
          <cx:pt idx="749">1500</cx:pt>
          <cx:pt idx="750">1900</cx:pt>
          <cx:pt idx="751">2700</cx:pt>
          <cx:pt idx="752">2800</cx:pt>
          <cx:pt idx="753">2800</cx:pt>
          <cx:pt idx="754">3800</cx:pt>
          <cx:pt idx="755">6200</cx:pt>
          <cx:pt idx="756">4300</cx:pt>
          <cx:pt idx="757">8800</cx:pt>
          <cx:pt idx="758">3900</cx:pt>
          <cx:pt idx="759">6600</cx:pt>
          <cx:pt idx="760">4300</cx:pt>
          <cx:pt idx="761">4900</cx:pt>
          <cx:pt idx="762">700</cx:pt>
          <cx:pt idx="763">600</cx:pt>
          <cx:pt idx="764">600</cx:pt>
          <cx:pt idx="765">600</cx:pt>
          <cx:pt idx="766">900</cx:pt>
          <cx:pt idx="767">4000</cx:pt>
          <cx:pt idx="768">900</cx:pt>
          <cx:pt idx="769">200</cx:pt>
          <cx:pt idx="770">600</cx:pt>
          <cx:pt idx="771">300</cx:pt>
          <cx:pt idx="772">400</cx:pt>
          <cx:pt idx="773">1100</cx:pt>
          <cx:pt idx="774">1300</cx:pt>
          <cx:pt idx="775">1200</cx:pt>
          <cx:pt idx="776">1200</cx:pt>
          <cx:pt idx="777">1800</cx:pt>
          <cx:pt idx="778">1500</cx:pt>
          <cx:pt idx="779">1800</cx:pt>
          <cx:pt idx="780">1100</cx:pt>
          <cx:pt idx="781">1300</cx:pt>
          <cx:pt idx="782">700</cx:pt>
          <cx:pt idx="783">900</cx:pt>
          <cx:pt idx="784">3100</cx:pt>
          <cx:pt idx="785">4000</cx:pt>
          <cx:pt idx="786">3800</cx:pt>
          <cx:pt idx="787">4500</cx:pt>
          <cx:pt idx="788">5500</cx:pt>
          <cx:pt idx="789">5100</cx:pt>
          <cx:pt idx="790">5500</cx:pt>
          <cx:pt idx="791">3000</cx:pt>
          <cx:pt idx="792">3400</cx:pt>
          <cx:pt idx="793">2700</cx:pt>
          <cx:pt idx="794">3200</cx:pt>
          <cx:pt idx="795">1400</cx:pt>
          <cx:pt idx="796">1400</cx:pt>
          <cx:pt idx="797">2000</cx:pt>
          <cx:pt idx="798">1800</cx:pt>
          <cx:pt idx="799">2500</cx:pt>
          <cx:pt idx="800">2500</cx:pt>
          <cx:pt idx="801">2800</cx:pt>
          <cx:pt idx="802">1800</cx:pt>
          <cx:pt idx="803">2200</cx:pt>
          <cx:pt idx="804">1400</cx:pt>
          <cx:pt idx="805">1700</cx:pt>
          <cx:pt idx="806">3100</cx:pt>
          <cx:pt idx="807">3700</cx:pt>
          <cx:pt idx="808">4400</cx:pt>
          <cx:pt idx="809">4400</cx:pt>
          <cx:pt idx="810">5600</cx:pt>
          <cx:pt idx="811">6000</cx:pt>
          <cx:pt idx="812">7100</cx:pt>
          <cx:pt idx="813">3800</cx:pt>
          <cx:pt idx="814">4100</cx:pt>
          <cx:pt idx="815">3300</cx:pt>
          <cx:pt idx="816">3800</cx:pt>
          <cx:pt idx="817">100</cx:pt>
          <cx:pt idx="818">200</cx:pt>
          <cx:pt idx="819">200</cx:pt>
          <cx:pt idx="820">700</cx:pt>
          <cx:pt idx="821">200</cx:pt>
          <cx:pt idx="822">200</cx:pt>
          <cx:pt idx="823">100</cx:pt>
          <cx:pt idx="824">0</cx:pt>
          <cx:pt idx="825">5900</cx:pt>
          <cx:pt idx="826">2800</cx:pt>
          <cx:pt idx="827">2100</cx:pt>
          <cx:pt idx="828">2400</cx:pt>
          <cx:pt idx="829">2500</cx:pt>
          <cx:pt idx="830">1600</cx:pt>
          <cx:pt idx="831">2400</cx:pt>
          <cx:pt idx="832">2800</cx:pt>
          <cx:pt idx="833">3000</cx:pt>
          <cx:pt idx="834">1700</cx:pt>
          <cx:pt idx="835">2700</cx:pt>
          <cx:pt idx="836">1500</cx:pt>
          <cx:pt idx="837">1900</cx:pt>
          <cx:pt idx="838">1900</cx:pt>
          <cx:pt idx="839">2400</cx:pt>
          <cx:pt idx="840">3100</cx:pt>
          <cx:pt idx="841">1800</cx:pt>
          <cx:pt idx="842">1800</cx:pt>
          <cx:pt idx="843">2500</cx:pt>
          <cx:pt idx="844">3100</cx:pt>
          <cx:pt idx="845">1500</cx:pt>
          <cx:pt idx="846">1600</cx:pt>
          <cx:pt idx="847">1800</cx:pt>
          <cx:pt idx="848">700</cx:pt>
          <cx:pt idx="849">2700</cx:pt>
          <cx:pt idx="850">3200</cx:pt>
          <cx:pt idx="851">3100</cx:pt>
          <cx:pt idx="852">2500</cx:pt>
          <cx:pt idx="853">3300</cx:pt>
          <cx:pt idx="854">5900</cx:pt>
          <cx:pt idx="855">12500</cx:pt>
          <cx:pt idx="856">13900</cx:pt>
          <cx:pt idx="857">22900</cx:pt>
          <cx:pt idx="858">21300</cx:pt>
          <cx:pt idx="859">8000</cx:pt>
          <cx:pt idx="860">4600</cx:pt>
          <cx:pt idx="861">4900</cx:pt>
          <cx:pt idx="862">4900</cx:pt>
          <cx:pt idx="863">4200</cx:pt>
          <cx:pt idx="864">5700</cx:pt>
          <cx:pt idx="865">9600</cx:pt>
          <cx:pt idx="866">10500</cx:pt>
          <cx:pt idx="867">4900</cx:pt>
          <cx:pt idx="868">7100</cx:pt>
          <cx:pt idx="869">4700</cx:pt>
          <cx:pt idx="870">5700</cx:pt>
          <cx:pt idx="871">1600</cx:pt>
          <cx:pt idx="872">2100</cx:pt>
          <cx:pt idx="873">2700</cx:pt>
          <cx:pt idx="874">2200</cx:pt>
          <cx:pt idx="875">3000</cx:pt>
          <cx:pt idx="876">2900</cx:pt>
          <cx:pt idx="877">3600</cx:pt>
          <cx:pt idx="878">1700</cx:pt>
          <cx:pt idx="879">2600</cx:pt>
          <cx:pt idx="880">2100</cx:pt>
          <cx:pt idx="881">2100</cx:pt>
          <cx:pt idx="882">7300</cx:pt>
          <cx:pt idx="883">8500</cx:pt>
          <cx:pt idx="884">9500</cx:pt>
          <cx:pt idx="885">12700</cx:pt>
          <cx:pt idx="886">20900</cx:pt>
          <cx:pt idx="887">23900</cx:pt>
          <cx:pt idx="888">11400</cx:pt>
          <cx:pt idx="889">5500</cx:pt>
          <cx:pt idx="890">6700</cx:pt>
          <cx:pt idx="891">5300</cx:pt>
          <cx:pt idx="892">6000</cx:pt>
          <cx:pt idx="893">3400</cx:pt>
          <cx:pt idx="894">3600</cx:pt>
          <cx:pt idx="895">4200</cx:pt>
          <cx:pt idx="896">3400</cx:pt>
          <cx:pt idx="897">3800</cx:pt>
          <cx:pt idx="898">6600</cx:pt>
          <cx:pt idx="899">6200</cx:pt>
          <cx:pt idx="900">3800</cx:pt>
          <cx:pt idx="901">4500</cx:pt>
          <cx:pt idx="902">3200</cx:pt>
          <cx:pt idx="903">3700</cx:pt>
          <cx:pt idx="904">2200</cx:pt>
          <cx:pt idx="905">2900</cx:pt>
          <cx:pt idx="906">1900</cx:pt>
          <cx:pt idx="907">2100</cx:pt>
          <cx:pt idx="908">3200</cx:pt>
          <cx:pt idx="909">3100</cx:pt>
          <cx:pt idx="910">4000</cx:pt>
          <cx:pt idx="911">1900</cx:pt>
          <cx:pt idx="912">2700</cx:pt>
          <cx:pt idx="913">2000</cx:pt>
          <cx:pt idx="914">2100</cx:pt>
          <cx:pt idx="915">1900</cx:pt>
          <cx:pt idx="916">2100</cx:pt>
          <cx:pt idx="917">2400</cx:pt>
          <cx:pt idx="918">4100</cx:pt>
          <cx:pt idx="919">5700</cx:pt>
          <cx:pt idx="920">4800</cx:pt>
          <cx:pt idx="921">5800</cx:pt>
          <cx:pt idx="922">2600</cx:pt>
          <cx:pt idx="923">3000</cx:pt>
          <cx:pt idx="924">2000</cx:pt>
          <cx:pt idx="925">2100</cx:pt>
          <cx:pt idx="926">10000</cx:pt>
          <cx:pt idx="927">13400</cx:pt>
          <cx:pt idx="928">18800</cx:pt>
          <cx:pt idx="929">5700</cx:pt>
          <cx:pt idx="930">6200</cx:pt>
          <cx:pt idx="931">8900</cx:pt>
          <cx:pt idx="932">8100</cx:pt>
          <cx:pt idx="933">4800</cx:pt>
          <cx:pt idx="934">5400</cx:pt>
          <cx:pt idx="935">4700</cx:pt>
          <cx:pt idx="936">5300</cx:pt>
          <cx:pt idx="937">1600</cx:pt>
          <cx:pt idx="938">2800</cx:pt>
          <cx:pt idx="939">2900</cx:pt>
          <cx:pt idx="940">2200</cx:pt>
          <cx:pt idx="941">3700</cx:pt>
          <cx:pt idx="942">3900</cx:pt>
          <cx:pt idx="943">4600</cx:pt>
          <cx:pt idx="944">1400</cx:pt>
          <cx:pt idx="945">2500</cx:pt>
          <cx:pt idx="946">2100</cx:pt>
          <cx:pt idx="947">1000</cx:pt>
          <cx:pt idx="948">500</cx:pt>
          <cx:pt idx="949">1100</cx:pt>
          <cx:pt idx="950">2400</cx:pt>
          <cx:pt idx="951">3200</cx:pt>
          <cx:pt idx="952">4200</cx:pt>
          <cx:pt idx="953">5300</cx:pt>
          <cx:pt idx="954">3500</cx:pt>
          <cx:pt idx="955">3800</cx:pt>
          <cx:pt idx="956">2400</cx:pt>
          <cx:pt idx="957">1500</cx:pt>
          <cx:pt idx="958">1800</cx:pt>
          <cx:pt idx="959">1500</cx:pt>
          <cx:pt idx="960">1800</cx:pt>
          <cx:pt idx="961">2800</cx:pt>
          <cx:pt idx="962">1900</cx:pt>
          <cx:pt idx="963">3600</cx:pt>
          <cx:pt idx="964">3000</cx:pt>
          <cx:pt idx="965">1800</cx:pt>
          <cx:pt idx="966">2900</cx:pt>
          <cx:pt idx="967">1600</cx:pt>
          <cx:pt idx="968">2100</cx:pt>
          <cx:pt idx="969">6400</cx:pt>
          <cx:pt idx="970">6600</cx:pt>
          <cx:pt idx="971">6200</cx:pt>
          <cx:pt idx="972">6500</cx:pt>
          <cx:pt idx="973">9000</cx:pt>
          <cx:pt idx="974">11100</cx:pt>
          <cx:pt idx="975">10500</cx:pt>
          <cx:pt idx="976">4300</cx:pt>
          <cx:pt idx="977">6900</cx:pt>
          <cx:pt idx="978">4800</cx:pt>
          <cx:pt idx="979">5600</cx:pt>
          <cx:pt idx="980">400</cx:pt>
          <cx:pt idx="981">400</cx:pt>
          <cx:pt idx="982">900</cx:pt>
          <cx:pt idx="983">500</cx:pt>
          <cx:pt idx="984">500</cx:pt>
          <cx:pt idx="985">1500</cx:pt>
          <cx:pt idx="986">600</cx:pt>
          <cx:pt idx="987">200</cx:pt>
          <cx:pt idx="988">400</cx:pt>
          <cx:pt idx="989">400</cx:pt>
          <cx:pt idx="990">2100</cx:pt>
          <cx:pt idx="991">1800</cx:pt>
          <cx:pt idx="992">0</cx:pt>
          <cx:pt idx="993">5400</cx:pt>
          <cx:pt idx="994">10500</cx:pt>
          <cx:pt idx="995">11400</cx:pt>
          <cx:pt idx="996">4100</cx:pt>
          <cx:pt idx="997">7500</cx:pt>
          <cx:pt idx="998">3400</cx:pt>
          <cx:pt idx="999">3500</cx:pt>
          <cx:pt idx="1000">3000</cx:pt>
          <cx:pt idx="1001">6700</cx:pt>
          <cx:pt idx="1002">10000</cx:pt>
          <cx:pt idx="1003">7400</cx:pt>
          <cx:pt idx="1004">900</cx:pt>
          <cx:pt idx="1005">1400</cx:pt>
          <cx:pt idx="1006">5500</cx:pt>
          <cx:pt idx="1007">0</cx:pt>
          <cx:pt idx="1008">4500</cx:pt>
          <cx:pt idx="1009">3400</cx:pt>
          <cx:pt idx="1010">3100</cx:pt>
          <cx:pt idx="1011">1500</cx:pt>
          <cx:pt idx="1012">4200</cx:pt>
          <cx:pt idx="1013">0</cx:pt>
          <cx:pt idx="1014">3800</cx:pt>
          <cx:pt idx="1015">3600</cx:pt>
          <cx:pt idx="1016">2000</cx:pt>
          <cx:pt idx="1017">3300</cx:pt>
          <cx:pt idx="1018">3600</cx:pt>
          <cx:pt idx="1019">4700</cx:pt>
          <cx:pt idx="1020">2000</cx:pt>
          <cx:pt idx="1021">7100</cx:pt>
          <cx:pt idx="1022">30700</cx:pt>
          <cx:pt idx="1023">4300</cx:pt>
          <cx:pt idx="1024">1300</cx:pt>
          <cx:pt idx="1025">2900</cx:pt>
          <cx:pt idx="1026">1400</cx:pt>
          <cx:pt idx="1027">2000</cx:pt>
          <cx:pt idx="1028">1500</cx:pt>
          <cx:pt idx="1029">900</cx:pt>
          <cx:pt idx="1030">3500</cx:pt>
          <cx:pt idx="1031">1600</cx:pt>
          <cx:pt idx="1032">2200</cx:pt>
          <cx:pt idx="1033">2300</cx:pt>
          <cx:pt idx="1034">5500</cx:pt>
          <cx:pt idx="1035">1600</cx:pt>
          <cx:pt idx="1036">700</cx:pt>
          <cx:pt idx="1037">3500</cx:pt>
          <cx:pt idx="1038">1200</cx:pt>
          <cx:pt idx="1039">8200</cx:pt>
          <cx:pt idx="1040">1800</cx:pt>
          <cx:pt idx="1041">6900</cx:pt>
          <cx:pt idx="1042">4200</cx:pt>
          <cx:pt idx="1043">4800</cx:pt>
          <cx:pt idx="1044">3800</cx:pt>
          <cx:pt idx="1045">6900</cx:pt>
          <cx:pt idx="1046">5200</cx:pt>
          <cx:pt idx="1047">11600</cx:pt>
          <cx:pt idx="1048">200</cx:pt>
          <cx:pt idx="1049">8700</cx:pt>
          <cx:pt idx="1050">100</cx:pt>
          <cx:pt idx="1051">3500</cx:pt>
          <cx:pt idx="1052">8100</cx:pt>
          <cx:pt idx="1053">2200</cx:pt>
          <cx:pt idx="1054">3900</cx:pt>
          <cx:pt idx="1055">0</cx:pt>
          <cx:pt idx="1056">15500</cx:pt>
          <cx:pt idx="1057">1800</cx:pt>
          <cx:pt idx="1058">3500</cx:pt>
          <cx:pt idx="1059">5000</cx:pt>
          <cx:pt idx="1060">500</cx:pt>
          <cx:pt idx="1061">1300</cx:pt>
          <cx:pt idx="1062">6200</cx:pt>
          <cx:pt idx="1063">2100</cx:pt>
          <cx:pt idx="1064">4800</cx:pt>
          <cx:pt idx="1065">100</cx:pt>
          <cx:pt idx="1066">3200</cx:pt>
          <cx:pt idx="1067">2600</cx:pt>
          <cx:pt idx="1068">4100</cx:pt>
          <cx:pt idx="1069">5000</cx:pt>
          <cx:pt idx="1070">3300</cx:pt>
          <cx:pt idx="1071">12900</cx:pt>
          <cx:pt idx="1072">5300</cx:pt>
          <cx:pt idx="1073">3600</cx:pt>
          <cx:pt idx="1074">3600</cx:pt>
          <cx:pt idx="1075">15400</cx:pt>
          <cx:pt idx="1076">35200</cx:pt>
          <cx:pt idx="1077">4200</cx:pt>
          <cx:pt idx="1078">2900</cx:pt>
          <cx:pt idx="1079">14200</cx:pt>
          <cx:pt idx="1080">600</cx:pt>
          <cx:pt idx="1081">0</cx:pt>
          <cx:pt idx="1082">0</cx:pt>
          <cx:pt idx="1083">4400</cx:pt>
          <cx:pt idx="1084">4300</cx:pt>
          <cx:pt idx="1085">3800</cx:pt>
          <cx:pt idx="1086">4500</cx:pt>
          <cx:pt idx="1087">3800</cx:pt>
          <cx:pt idx="1088">1100</cx:pt>
          <cx:pt idx="1089">3000</cx:pt>
          <cx:pt idx="1090">1900</cx:pt>
          <cx:pt idx="1091">1900</cx:pt>
          <cx:pt idx="1092">3200</cx:pt>
          <cx:pt idx="1093">3500</cx:pt>
          <cx:pt idx="1094">1900</cx:pt>
          <cx:pt idx="1095">1300</cx:pt>
          <cx:pt idx="1096">2300</cx:pt>
          <cx:pt idx="1097">3000</cx:pt>
          <cx:pt idx="1098">5000</cx:pt>
          <cx:pt idx="1099">1700</cx:pt>
          <cx:pt idx="1100">1400</cx:pt>
          <cx:pt idx="1101">1800</cx:pt>
          <cx:pt idx="1102">1800</cx:pt>
          <cx:pt idx="1103">2800</cx:pt>
          <cx:pt idx="1104">3000</cx:pt>
          <cx:pt idx="1105">4400</cx:pt>
          <cx:pt idx="1106">4100</cx:pt>
          <cx:pt idx="1107">400</cx:pt>
          <cx:pt idx="1108">2900</cx:pt>
          <cx:pt idx="1109">400</cx:pt>
          <cx:pt idx="1110">0</cx:pt>
          <cx:pt idx="1111">0</cx:pt>
          <cx:pt idx="1112">4600</cx:pt>
          <cx:pt idx="1113">1300</cx:pt>
          <cx:pt idx="1114">0</cx:pt>
          <cx:pt idx="1115">3400</cx:pt>
          <cx:pt idx="1116">1100</cx:pt>
          <cx:pt idx="1117">1400</cx:pt>
          <cx:pt idx="1118">1700</cx:pt>
          <cx:pt idx="1119">1200</cx:pt>
          <cx:pt idx="1120">1500</cx:pt>
          <cx:pt idx="1121">900</cx:pt>
          <cx:pt idx="1122">2800</cx:pt>
          <cx:pt idx="1123">1300</cx:pt>
          <cx:pt idx="1124">900</cx:pt>
          <cx:pt idx="1125">1900</cx:pt>
          <cx:pt idx="1126">4800</cx:pt>
          <cx:pt idx="1127">900</cx:pt>
          <cx:pt idx="1128">100</cx:pt>
          <cx:pt idx="1129">0</cx:pt>
          <cx:pt idx="1130">0</cx:pt>
          <cx:pt idx="1131">0</cx:pt>
          <cx:pt idx="1132">0</cx:pt>
          <cx:pt idx="1133">0</cx:pt>
          <cx:pt idx="1134">0</cx:pt>
          <cx:pt idx="1135">0</cx:pt>
          <cx:pt idx="1136">0</cx:pt>
          <cx:pt idx="1137">0</cx:pt>
          <cx:pt idx="1138">0</cx:pt>
          <cx:pt idx="1139">0</cx:pt>
          <cx:pt idx="1140">9900</cx:pt>
          <cx:pt idx="1141">7400</cx:pt>
          <cx:pt idx="1142">13600</cx:pt>
          <cx:pt idx="1143">16700</cx:pt>
          <cx:pt idx="1144">16000</cx:pt>
          <cx:pt idx="1145">20000</cx:pt>
          <cx:pt idx="1146">21300</cx:pt>
          <cx:pt idx="1147">16900</cx:pt>
          <cx:pt idx="1148">17500</cx:pt>
          <cx:pt idx="1149">21900</cx:pt>
          <cx:pt idx="1150">20000</cx:pt>
          <cx:pt idx="1151">9900</cx:pt>
          <cx:pt idx="1152">15800</cx:pt>
          <cx:pt idx="1153">12700</cx:pt>
          <cx:pt idx="1154">8100</cx:pt>
          <cx:pt idx="1155">12300</cx:pt>
          <cx:pt idx="1156">13900</cx:pt>
          <cx:pt idx="1157">16200</cx:pt>
          <cx:pt idx="1158">19200</cx:pt>
          <cx:pt idx="1159">15300</cx:pt>
          <cx:pt idx="1160">16500</cx:pt>
          <cx:pt idx="1161">10900</cx:pt>
          <cx:pt idx="1162">21500</cx:pt>
          <cx:pt idx="1163">86700</cx:pt>
          <cx:pt idx="1164">100</cx:pt>
          <cx:pt idx="1165">0</cx:pt>
          <cx:pt idx="1166">0</cx:pt>
          <cx:pt idx="1167">0</cx:pt>
          <cx:pt idx="1168">0</cx:pt>
          <cx:pt idx="1169">0</cx:pt>
          <cx:pt idx="1170">0</cx:pt>
          <cx:pt idx="1171">0</cx:pt>
          <cx:pt idx="1172">0</cx:pt>
          <cx:pt idx="1173">9200</cx:pt>
          <cx:pt idx="1174">34600</cx:pt>
          <cx:pt idx="1175">18400</cx:pt>
          <cx:pt idx="1176">19400</cx:pt>
          <cx:pt idx="1177">14100</cx:pt>
          <cx:pt idx="1178">14200</cx:pt>
          <cx:pt idx="1179">21800</cx:pt>
          <cx:pt idx="1180">20100</cx:pt>
          <cx:pt idx="1181">20200</cx:pt>
          <cx:pt idx="1182">21200</cx:pt>
          <cx:pt idx="1183">22500</cx:pt>
          <cx:pt idx="1184">53700</cx:pt>
          <cx:pt idx="1185">72600</cx:pt>
          <cx:pt idx="1186">72700</cx:pt>
          <cx:pt idx="1187">93700</cx:pt>
          <cx:pt idx="1188">92800</cx:pt>
          <cx:pt idx="1189">97600</cx:pt>
          <cx:pt idx="1190">98000</cx:pt>
          <cx:pt idx="1191">83800</cx:pt>
          <cx:pt idx="1192">92300</cx:pt>
          <cx:pt idx="1193">105800</cx:pt>
          <cx:pt idx="1194">99400</cx:pt>
          <cx:pt idx="1195">73900</cx:pt>
          <cx:pt idx="1196">21200</cx:pt>
          <cx:pt idx="1197">24300</cx:pt>
          <cx:pt idx="1198">27100</cx:pt>
          <cx:pt idx="1199">20900</cx:pt>
          <cx:pt idx="1200">23000</cx:pt>
          <cx:pt idx="1201">18200</cx:pt>
          <cx:pt idx="1202">20300</cx:pt>
          <cx:pt idx="1203">20100</cx:pt>
          <cx:pt idx="1204">20400</cx:pt>
          <cx:pt idx="1205">18100</cx:pt>
          <cx:pt idx="1206">28400</cx:pt>
          <cx:pt idx="1207">23000</cx:pt>
          <cx:pt idx="1208">7500</cx:pt>
          <cx:pt idx="1209">8300</cx:pt>
          <cx:pt idx="1210">10000</cx:pt>
          <cx:pt idx="1211">9400</cx:pt>
          <cx:pt idx="1212">9300</cx:pt>
          <cx:pt idx="1213">7800</cx:pt>
          <cx:pt idx="1214">9500</cx:pt>
          <cx:pt idx="1215">9500</cx:pt>
          <cx:pt idx="1216">7300</cx:pt>
          <cx:pt idx="1217">9700</cx:pt>
          <cx:pt idx="1218">10500</cx:pt>
          <cx:pt idx="1219">9800</cx:pt>
          <cx:pt idx="1220">2200</cx:pt>
          <cx:pt idx="1221">22600</cx:pt>
          <cx:pt idx="1222">29900</cx:pt>
          <cx:pt idx="1223">25600</cx:pt>
          <cx:pt idx="1224">27500</cx:pt>
          <cx:pt idx="1225">24600</cx:pt>
          <cx:pt idx="1226">23400</cx:pt>
          <cx:pt idx="1227">24200</cx:pt>
          <cx:pt idx="1228">23000</cx:pt>
          <cx:pt idx="1229">49100</cx:pt>
          <cx:pt idx="1230">59000</cx:pt>
          <cx:pt idx="1231">66700</cx:pt>
          <cx:pt idx="1232">25900</cx:pt>
          <cx:pt idx="1233">25000</cx:pt>
          <cx:pt idx="1234">27600</cx:pt>
          <cx:pt idx="1235">21100</cx:pt>
          <cx:pt idx="1236">15900</cx:pt>
          <cx:pt idx="1237">32000</cx:pt>
          <cx:pt idx="1238">27800</cx:pt>
          <cx:pt idx="1239">28000</cx:pt>
          <cx:pt idx="1240">23700</cx:pt>
          <cx:pt idx="1241">26300</cx:pt>
          <cx:pt idx="1242">30500</cx:pt>
          <cx:pt idx="1243">35200</cx:pt>
          <cx:pt idx="1244">17700</cx:pt>
          <cx:pt idx="1245">11000</cx:pt>
          <cx:pt idx="1246">0</cx:pt>
          <cx:pt idx="1247">26500</cx:pt>
          <cx:pt idx="1248">50800</cx:pt>
          <cx:pt idx="1249">93700</cx:pt>
          <cx:pt idx="1250">63200</cx:pt>
          <cx:pt idx="1251">119700</cx:pt>
          <cx:pt idx="1252">133300</cx:pt>
          <cx:pt idx="1253">87200</cx:pt>
          <cx:pt idx="1254">101600</cx:pt>
          <cx:pt idx="1255">73800</cx:pt>
          <cx:pt idx="1256">109000</cx:pt>
          <cx:pt idx="1257">66500</cx:pt>
          <cx:pt idx="1258">75400</cx:pt>
          <cx:pt idx="1259">30500</cx:pt>
          <cx:pt idx="1260">31600</cx:pt>
          <cx:pt idx="1261">28200</cx:pt>
          <cx:pt idx="1262">25000</cx:pt>
          <cx:pt idx="1263">22900</cx:pt>
          <cx:pt idx="1264">20400</cx:pt>
          <cx:pt idx="1265">22600</cx:pt>
          <cx:pt idx="1266">37500</cx:pt>
          <cx:pt idx="1267">12100</cx:pt>
          <cx:pt idx="1268">18700</cx:pt>
          <cx:pt idx="1269">29600</cx:pt>
          <cx:pt idx="1270">19600</cx:pt>
          <cx:pt idx="1271">14900</cx:pt>
          <cx:pt idx="1272">16300</cx:pt>
          <cx:pt idx="1273">14000</cx:pt>
          <cx:pt idx="1274">14200</cx:pt>
          <cx:pt idx="1275">15000</cx:pt>
          <cx:pt idx="1276">13300</cx:pt>
          <cx:pt idx="1277">13200</cx:pt>
          <cx:pt idx="1278">12900</cx:pt>
          <cx:pt idx="1279">9800</cx:pt>
          <cx:pt idx="1280">9300</cx:pt>
          <cx:pt idx="1281">13100</cx:pt>
          <cx:pt idx="1282">10200</cx:pt>
          <cx:pt idx="1283">17800</cx:pt>
          <cx:pt idx="1284">19900</cx:pt>
          <cx:pt idx="1285">14300</cx:pt>
          <cx:pt idx="1286">18000</cx:pt>
          <cx:pt idx="1287">19300</cx:pt>
          <cx:pt idx="1288">14900</cx:pt>
          <cx:pt idx="1289">18500</cx:pt>
          <cx:pt idx="1290">18300</cx:pt>
          <cx:pt idx="1291">17200</cx:pt>
          <cx:pt idx="1292">19200</cx:pt>
          <cx:pt idx="1293">16400</cx:pt>
          <cx:pt idx="1294">16100</cx:pt>
          <cx:pt idx="1295">17800</cx:pt>
          <cx:pt idx="1296">21700</cx:pt>
          <cx:pt idx="1297">18000</cx:pt>
          <cx:pt idx="1298">22900</cx:pt>
          <cx:pt idx="1299">20300</cx:pt>
          <cx:pt idx="1300">11900</cx:pt>
          <cx:pt idx="1301">16600</cx:pt>
          <cx:pt idx="1302">15300</cx:pt>
          <cx:pt idx="1303">16200</cx:pt>
          <cx:pt idx="1304">14700</cx:pt>
          <cx:pt idx="1305">12500</cx:pt>
          <cx:pt idx="1306">11900</cx:pt>
          <cx:pt idx="1307">23700</cx:pt>
          <cx:pt idx="1308">25900</cx:pt>
          <cx:pt idx="1309">22100</cx:pt>
          <cx:pt idx="1310">26400</cx:pt>
          <cx:pt idx="1311">28200</cx:pt>
          <cx:pt idx="1312">27100</cx:pt>
          <cx:pt idx="1313">30400</cx:pt>
          <cx:pt idx="1314">27500</cx:pt>
          <cx:pt idx="1315">14300</cx:pt>
          <cx:pt idx="1316">19900</cx:pt>
          <cx:pt idx="1317">13100</cx:pt>
          <cx:pt idx="1318">8900</cx:pt>
          <cx:pt idx="1319">21200</cx:pt>
          <cx:pt idx="1320">22000</cx:pt>
          <cx:pt idx="1321">19100</cx:pt>
          <cx:pt idx="1322">20900</cx:pt>
          <cx:pt idx="1323">17800</cx:pt>
          <cx:pt idx="1324">19100</cx:pt>
          <cx:pt idx="1325">20200</cx:pt>
          <cx:pt idx="1326">17100</cx:pt>
          <cx:pt idx="1327">17000</cx:pt>
          <cx:pt idx="1328">20000</cx:pt>
          <cx:pt idx="1329">22000</cx:pt>
          <cx:pt idx="1330">21700</cx:pt>
          <cx:pt idx="1331">13200</cx:pt>
          <cx:pt idx="1332">24200</cx:pt>
          <cx:pt idx="1333">11000</cx:pt>
          <cx:pt idx="1334">18300</cx:pt>
          <cx:pt idx="1335">12000</cx:pt>
          <cx:pt idx="1336">29000</cx:pt>
          <cx:pt idx="1337">13700</cx:pt>
          <cx:pt idx="1338">19900</cx:pt>
          <cx:pt idx="1339">27800</cx:pt>
          <cx:pt idx="1340">22800</cx:pt>
          <cx:pt idx="1341">33000</cx:pt>
          <cx:pt idx="1342">18600</cx:pt>
          <cx:pt idx="1343">15600</cx:pt>
          <cx:pt idx="1344">9700</cx:pt>
          <cx:pt idx="1345">10500</cx:pt>
          <cx:pt idx="1346">14200</cx:pt>
          <cx:pt idx="1347">7000</cx:pt>
          <cx:pt idx="1348">10300</cx:pt>
          <cx:pt idx="1349">9700</cx:pt>
          <cx:pt idx="1350">6700</cx:pt>
          <cx:pt idx="1351">1900</cx:pt>
          <cx:pt idx="1352">0</cx:pt>
          <cx:pt idx="1353">0</cx:pt>
          <cx:pt idx="1354">0</cx:pt>
          <cx:pt idx="1355">14100</cx:pt>
          <cx:pt idx="1356">17700</cx:pt>
          <cx:pt idx="1357">21200</cx:pt>
          <cx:pt idx="1358">31500</cx:pt>
          <cx:pt idx="1359">23800</cx:pt>
          <cx:pt idx="1360">14200</cx:pt>
          <cx:pt idx="1361">20000</cx:pt>
          <cx:pt idx="1362">21600</cx:pt>
          <cx:pt idx="1363">25100</cx:pt>
          <cx:pt idx="1364">23600</cx:pt>
          <cx:pt idx="1365">21300</cx:pt>
          <cx:pt idx="1366">22100</cx:pt>
          <cx:pt idx="1367">0</cx:pt>
          <cx:pt idx="1368">0</cx:pt>
          <cx:pt idx="1369">0</cx:pt>
          <cx:pt idx="1370">0</cx:pt>
          <cx:pt idx="1371">0</cx:pt>
          <cx:pt idx="1372">0</cx:pt>
          <cx:pt idx="1373">0</cx:pt>
          <cx:pt idx="1374">0</cx:pt>
          <cx:pt idx="1375">0</cx:pt>
          <cx:pt idx="1376">0</cx:pt>
          <cx:pt idx="1377">0</cx:pt>
          <cx:pt idx="1378">0</cx:pt>
          <cx:pt idx="1379">41400</cx:pt>
          <cx:pt idx="1380">26000</cx:pt>
          <cx:pt idx="1381">38800</cx:pt>
          <cx:pt idx="1382">24900</cx:pt>
          <cx:pt idx="1383">28900</cx:pt>
          <cx:pt idx="1384">26200</cx:pt>
          <cx:pt idx="1385">18000</cx:pt>
          <cx:pt idx="1386">19600</cx:pt>
          <cx:pt idx="1387">18800</cx:pt>
          <cx:pt idx="1388">20500</cx:pt>
          <cx:pt idx="1389">21000</cx:pt>
          <cx:pt idx="1390">18900</cx:pt>
          <cx:pt idx="1391">18900</cx:pt>
          <cx:pt idx="1392">2400</cx:pt>
          <cx:pt idx="1393">2900</cx:pt>
          <cx:pt idx="1394">2400</cx:pt>
          <cx:pt idx="1395">2900</cx:pt>
          <cx:pt idx="1396">3100</cx:pt>
          <cx:pt idx="1397">3300</cx:pt>
          <cx:pt idx="1398">3100</cx:pt>
          <cx:pt idx="1399">3300</cx:pt>
          <cx:pt idx="1400">3400</cx:pt>
          <cx:pt idx="1401">3600</cx:pt>
          <cx:pt idx="1402">2300</cx:pt>
          <cx:pt idx="1403">0</cx:pt>
          <cx:pt idx="1404">300</cx:pt>
          <cx:pt idx="1405">0</cx:pt>
          <cx:pt idx="1406">300</cx:pt>
          <cx:pt idx="1407">500</cx:pt>
          <cx:pt idx="1408">0</cx:pt>
          <cx:pt idx="1409">6600</cx:pt>
          <cx:pt idx="1410">0</cx:pt>
          <cx:pt idx="1411">0</cx:pt>
          <cx:pt idx="1412">0</cx:pt>
          <cx:pt idx="1413">2800</cx:pt>
          <cx:pt idx="1414">3600</cx:pt>
          <cx:pt idx="1415">2900</cx:pt>
          <cx:pt idx="1416">3500</cx:pt>
          <cx:pt idx="1417">2900</cx:pt>
          <cx:pt idx="1418">3800</cx:pt>
          <cx:pt idx="1419">3700</cx:pt>
          <cx:pt idx="1420">3900</cx:pt>
          <cx:pt idx="1421">3600</cx:pt>
          <cx:pt idx="1422">3900</cx:pt>
          <cx:pt idx="1423">2700</cx:pt>
          <cx:pt idx="1424">2000</cx:pt>
          <cx:pt idx="1425">2100</cx:pt>
          <cx:pt idx="1426">1400</cx:pt>
          <cx:pt idx="1427">2100</cx:pt>
          <cx:pt idx="1428">1700</cx:pt>
          <cx:pt idx="1429">1900</cx:pt>
          <cx:pt idx="1430">2200</cx:pt>
          <cx:pt idx="1431">2100</cx:pt>
          <cx:pt idx="1432">2100</cx:pt>
          <cx:pt idx="1433">2100</cx:pt>
          <cx:pt idx="1434">1900</cx:pt>
          <cx:pt idx="1435">6500</cx:pt>
          <cx:pt idx="1436">3800</cx:pt>
          <cx:pt idx="1437">3200</cx:pt>
          <cx:pt idx="1438">5000</cx:pt>
          <cx:pt idx="1439">3500</cx:pt>
          <cx:pt idx="1440">4500</cx:pt>
          <cx:pt idx="1441">5300</cx:pt>
          <cx:pt idx="1442">4100</cx:pt>
          <cx:pt idx="1443">4800</cx:pt>
          <cx:pt idx="1444">4000</cx:pt>
          <cx:pt idx="1445">4100</cx:pt>
          <cx:pt idx="1446">1000</cx:pt>
          <cx:pt idx="1447">1100</cx:pt>
          <cx:pt idx="1448">1000</cx:pt>
          <cx:pt idx="1449">1100</cx:pt>
          <cx:pt idx="1450">1000</cx:pt>
          <cx:pt idx="1451">1000</cx:pt>
          <cx:pt idx="1452">1200</cx:pt>
          <cx:pt idx="1453">1000</cx:pt>
          <cx:pt idx="1454">800</cx:pt>
          <cx:pt idx="1455">1000</cx:pt>
          <cx:pt idx="1456">1000</cx:pt>
          <cx:pt idx="1457">1700</cx:pt>
          <cx:pt idx="1458">2500</cx:pt>
          <cx:pt idx="1459">1400</cx:pt>
          <cx:pt idx="1460">1800</cx:pt>
          <cx:pt idx="1461">2300</cx:pt>
          <cx:pt idx="1462">1600</cx:pt>
          <cx:pt idx="1463">1700</cx:pt>
          <cx:pt idx="1464">1200</cx:pt>
          <cx:pt idx="1465">2900</cx:pt>
          <cx:pt idx="1466">4800</cx:pt>
          <cx:pt idx="1467">2600</cx:pt>
          <cx:pt idx="1468">1400</cx:pt>
          <cx:pt idx="1469">1300</cx:pt>
          <cx:pt idx="1470">1600</cx:pt>
          <cx:pt idx="1471">1700</cx:pt>
          <cx:pt idx="1472">1600</cx:pt>
          <cx:pt idx="1473">1300</cx:pt>
          <cx:pt idx="1474">1900</cx:pt>
          <cx:pt idx="1475">1200</cx:pt>
          <cx:pt idx="1476">1400</cx:pt>
          <cx:pt idx="1477">1500</cx:pt>
          <cx:pt idx="1478">900</cx:pt>
          <cx:pt idx="1479">3600</cx:pt>
          <cx:pt idx="1480">3000</cx:pt>
          <cx:pt idx="1481">2300</cx:pt>
          <cx:pt idx="1482">400</cx:pt>
          <cx:pt idx="1483">4500</cx:pt>
          <cx:pt idx="1484">2200</cx:pt>
          <cx:pt idx="1485">1800</cx:pt>
          <cx:pt idx="1486">1400</cx:pt>
          <cx:pt idx="1487">900</cx:pt>
          <cx:pt idx="1488">1900</cx:pt>
          <cx:pt idx="1489">2300</cx:pt>
          <cx:pt idx="1490">1300</cx:pt>
          <cx:pt idx="1491">900</cx:pt>
          <cx:pt idx="1492">1700</cx:pt>
          <cx:pt idx="1493">1200</cx:pt>
          <cx:pt idx="1494">1100</cx:pt>
          <cx:pt idx="1495">1200</cx:pt>
          <cx:pt idx="1496">1000</cx:pt>
          <cx:pt idx="1497">1300</cx:pt>
          <cx:pt idx="1498">800</cx:pt>
          <cx:pt idx="1499">1200</cx:pt>
          <cx:pt idx="1500">900</cx:pt>
          <cx:pt idx="1501">19000</cx:pt>
          <cx:pt idx="1502">14500</cx:pt>
          <cx:pt idx="1503">9800</cx:pt>
          <cx:pt idx="1504">13400</cx:pt>
          <cx:pt idx="1505">14900</cx:pt>
          <cx:pt idx="1506">5600</cx:pt>
          <cx:pt idx="1507">2700</cx:pt>
          <cx:pt idx="1508">2300</cx:pt>
          <cx:pt idx="1509">2600</cx:pt>
          <cx:pt idx="1510">1800</cx:pt>
          <cx:pt idx="1511">2100</cx:pt>
          <cx:pt idx="1512">1900</cx:pt>
          <cx:pt idx="1513">2100</cx:pt>
          <cx:pt idx="1514">1600</cx:pt>
          <cx:pt idx="1515">2000</cx:pt>
          <cx:pt idx="1516">2000</cx:pt>
          <cx:pt idx="1517">28600</cx:pt>
          <cx:pt idx="1518">1800</cx:pt>
          <cx:pt idx="1519">2100</cx:pt>
          <cx:pt idx="1520">5700</cx:pt>
          <cx:pt idx="1521">2000</cx:pt>
          <cx:pt idx="1522">1500</cx:pt>
          <cx:pt idx="1523">2600</cx:pt>
          <cx:pt idx="1524">13800</cx:pt>
          <cx:pt idx="1525">6200</cx:pt>
          <cx:pt idx="1526">7000</cx:pt>
          <cx:pt idx="1527">6200</cx:pt>
          <cx:pt idx="1528">6400</cx:pt>
          <cx:pt idx="1529">3100</cx:pt>
          <cx:pt idx="1530">3600</cx:pt>
          <cx:pt idx="1531">5500</cx:pt>
          <cx:pt idx="1532">3900</cx:pt>
          <cx:pt idx="1533">4500</cx:pt>
          <cx:pt idx="1534">1400</cx:pt>
          <cx:pt idx="1535">1600</cx:pt>
          <cx:pt idx="1536">1200</cx:pt>
          <cx:pt idx="1537">1500</cx:pt>
          <cx:pt idx="1538">1400</cx:pt>
          <cx:pt idx="1539">1200</cx:pt>
          <cx:pt idx="1540">1000</cx:pt>
          <cx:pt idx="1541">1500</cx:pt>
          <cx:pt idx="1542">1300</cx:pt>
          <cx:pt idx="1543">1500</cx:pt>
          <cx:pt idx="1544">1400</cx:pt>
          <cx:pt idx="1545">11800</cx:pt>
          <cx:pt idx="1546">2800</cx:pt>
          <cx:pt idx="1547">1600</cx:pt>
          <cx:pt idx="1548">1200</cx:pt>
          <cx:pt idx="1549">3500</cx:pt>
          <cx:pt idx="1550">3100</cx:pt>
          <cx:pt idx="1551">2500</cx:pt>
          <cx:pt idx="1552">2600</cx:pt>
          <cx:pt idx="1553">2200</cx:pt>
          <cx:pt idx="1554">2600</cx:pt>
          <cx:pt idx="1555">2200</cx:pt>
          <cx:pt idx="1556">0</cx:pt>
          <cx:pt idx="1557">900</cx:pt>
          <cx:pt idx="1558">3200</cx:pt>
          <cx:pt idx="1559">3700</cx:pt>
          <cx:pt idx="1560">3400</cx:pt>
          <cx:pt idx="1561">3300</cx:pt>
          <cx:pt idx="1562">3500</cx:pt>
          <cx:pt idx="1563">3200</cx:pt>
          <cx:pt idx="1564">2400</cx:pt>
          <cx:pt idx="1565">3300</cx:pt>
          <cx:pt idx="1566">3500</cx:pt>
          <cx:pt idx="1567">4000</cx:pt>
          <cx:pt idx="1568">2100</cx:pt>
          <cx:pt idx="1569">1300</cx:pt>
          <cx:pt idx="1570">800</cx:pt>
          <cx:pt idx="1571">800</cx:pt>
          <cx:pt idx="1572">1000</cx:pt>
          <cx:pt idx="1573">2200</cx:pt>
          <cx:pt idx="1574">2400</cx:pt>
          <cx:pt idx="1575">2700</cx:pt>
          <cx:pt idx="1576">2300</cx:pt>
          <cx:pt idx="1577">4100</cx:pt>
          <cx:pt idx="1578">4900</cx:pt>
          <cx:pt idx="1579">3200</cx:pt>
          <cx:pt idx="1580">5000</cx:pt>
          <cx:pt idx="1581">5400</cx:pt>
          <cx:pt idx="1582">3800</cx:pt>
          <cx:pt idx="1583">3000</cx:pt>
          <cx:pt idx="1584">4300</cx:pt>
          <cx:pt idx="1585">4000</cx:pt>
          <cx:pt idx="1586">4600</cx:pt>
          <cx:pt idx="1587">4100</cx:pt>
          <cx:pt idx="1588">300</cx:pt>
          <cx:pt idx="1589">100</cx:pt>
          <cx:pt idx="1590">900</cx:pt>
          <cx:pt idx="1591">600</cx:pt>
          <cx:pt idx="1592">700</cx:pt>
          <cx:pt idx="1593">500</cx:pt>
          <cx:pt idx="1594">400</cx:pt>
          <cx:pt idx="1595">600</cx:pt>
          <cx:pt idx="1596">200</cx:pt>
          <cx:pt idx="1597">1100</cx:pt>
          <cx:pt idx="1598">700</cx:pt>
          <cx:pt idx="1599">3100</cx:pt>
          <cx:pt idx="1600">3300</cx:pt>
          <cx:pt idx="1601">3600</cx:pt>
          <cx:pt idx="1602">6200</cx:pt>
          <cx:pt idx="1603">4100</cx:pt>
          <cx:pt idx="1604">2100</cx:pt>
          <cx:pt idx="1605">600</cx:pt>
          <cx:pt idx="1606">4700</cx:pt>
          <cx:pt idx="1607">1900</cx:pt>
          <cx:pt idx="1608">2000</cx:pt>
          <cx:pt idx="1609">2700</cx:pt>
          <cx:pt idx="1610">4800</cx:pt>
          <cx:pt idx="1611">5900</cx:pt>
          <cx:pt idx="1612">4200</cx:pt>
          <cx:pt idx="1613">4900</cx:pt>
          <cx:pt idx="1614">3900</cx:pt>
          <cx:pt idx="1615">5500</cx:pt>
          <cx:pt idx="1616">4300</cx:pt>
          <cx:pt idx="1617">4400</cx:pt>
          <cx:pt idx="1618">3700</cx:pt>
          <cx:pt idx="1619">3900</cx:pt>
          <cx:pt idx="1620">3700</cx:pt>
          <cx:pt idx="1621">4000</cx:pt>
          <cx:pt idx="1622">3800</cx:pt>
          <cx:pt idx="1623">3300</cx:pt>
          <cx:pt idx="1624">4400</cx:pt>
          <cx:pt idx="1625">4700</cx:pt>
          <cx:pt idx="1626">5500</cx:pt>
          <cx:pt idx="1627">2700</cx:pt>
          <cx:pt idx="1628">1100</cx:pt>
          <cx:pt idx="1629">600</cx:pt>
          <cx:pt idx="1630">1100</cx:pt>
          <cx:pt idx="1631">900</cx:pt>
          <cx:pt idx="1632">5600</cx:pt>
          <cx:pt idx="1633">0</cx:pt>
          <cx:pt idx="1634">9800</cx:pt>
          <cx:pt idx="1635">5200</cx:pt>
          <cx:pt idx="1636">1800</cx:pt>
          <cx:pt idx="1637">2600</cx:pt>
          <cx:pt idx="1638">1800</cx:pt>
          <cx:pt idx="1639">2000</cx:pt>
          <cx:pt idx="1640">2300</cx:pt>
          <cx:pt idx="1641">2100</cx:pt>
          <cx:pt idx="1642">0</cx:pt>
          <cx:pt idx="1643">0</cx:pt>
          <cx:pt idx="1644">0</cx:pt>
          <cx:pt idx="1645">0</cx:pt>
          <cx:pt idx="1646">0</cx:pt>
          <cx:pt idx="1647">0</cx:pt>
          <cx:pt idx="1648">0</cx:pt>
          <cx:pt idx="1649">0</cx:pt>
          <cx:pt idx="1650">0</cx:pt>
          <cx:pt idx="1651">0</cx:pt>
          <cx:pt idx="1652">0</cx:pt>
          <cx:pt idx="1653">1200</cx:pt>
          <cx:pt idx="1654">1400</cx:pt>
          <cx:pt idx="1655">1400</cx:pt>
          <cx:pt idx="1656">1300</cx:pt>
          <cx:pt idx="1657">1700</cx:pt>
          <cx:pt idx="1658">1000</cx:pt>
          <cx:pt idx="1659">1200</cx:pt>
          <cx:pt idx="1660">1600</cx:pt>
          <cx:pt idx="1661">1200</cx:pt>
          <cx:pt idx="1662">2800</cx:pt>
          <cx:pt idx="1663">1400</cx:pt>
          <cx:pt idx="1664">3500</cx:pt>
          <cx:pt idx="1665">1400</cx:pt>
          <cx:pt idx="1666">500</cx:pt>
          <cx:pt idx="1667">0</cx:pt>
          <cx:pt idx="1668">0</cx:pt>
          <cx:pt idx="1669">0</cx:pt>
          <cx:pt idx="1670">0</cx:pt>
          <cx:pt idx="1671">0</cx:pt>
          <cx:pt idx="1672">0</cx:pt>
          <cx:pt idx="1673">0</cx:pt>
          <cx:pt idx="1674">0</cx:pt>
          <cx:pt idx="1675">3300</cx:pt>
          <cx:pt idx="1676">3300</cx:pt>
          <cx:pt idx="1677">2600</cx:pt>
          <cx:pt idx="1678">2600</cx:pt>
          <cx:pt idx="1679">2100</cx:pt>
          <cx:pt idx="1680">2200</cx:pt>
          <cx:pt idx="1681">2100</cx:pt>
          <cx:pt idx="1682">2600</cx:pt>
          <cx:pt idx="1683">2100</cx:pt>
          <cx:pt idx="1684">2900</cx:pt>
          <cx:pt idx="1685">2100</cx:pt>
          <cx:pt idx="1686">5800</cx:pt>
          <cx:pt idx="1687">8400</cx:pt>
          <cx:pt idx="1688">3700</cx:pt>
          <cx:pt idx="1689">4700</cx:pt>
          <cx:pt idx="1690">7400</cx:pt>
          <cx:pt idx="1691">9700</cx:pt>
          <cx:pt idx="1692">10100</cx:pt>
          <cx:pt idx="1693">6400</cx:pt>
          <cx:pt idx="1694">5900</cx:pt>
          <cx:pt idx="1695">6300</cx:pt>
          <cx:pt idx="1696">4500</cx:pt>
          <cx:pt idx="1697">5200</cx:pt>
          <cx:pt idx="1698">9900</cx:pt>
          <cx:pt idx="1699">3100</cx:pt>
          <cx:pt idx="1700">3200</cx:pt>
          <cx:pt idx="1701">4800</cx:pt>
          <cx:pt idx="1702">3900</cx:pt>
          <cx:pt idx="1703">3900</cx:pt>
          <cx:pt idx="1704">3900</cx:pt>
          <cx:pt idx="1705">3900</cx:pt>
          <cx:pt idx="1706">4100</cx:pt>
          <cx:pt idx="1707">1900</cx:pt>
          <cx:pt idx="1708">6300</cx:pt>
          <cx:pt idx="1709">7900</cx:pt>
          <cx:pt idx="1710">3500</cx:pt>
          <cx:pt idx="1711">4900</cx:pt>
          <cx:pt idx="1712">4500</cx:pt>
          <cx:pt idx="1713">4100</cx:pt>
          <cx:pt idx="1714">4300</cx:pt>
          <cx:pt idx="1715">5100</cx:pt>
          <cx:pt idx="1716">4900</cx:pt>
          <cx:pt idx="1717">6600</cx:pt>
          <cx:pt idx="1718">5900</cx:pt>
          <cx:pt idx="1719">3500</cx:pt>
          <cx:pt idx="1720">4700</cx:pt>
          <cx:pt idx="1721">3700</cx:pt>
          <cx:pt idx="1722">3600</cx:pt>
          <cx:pt idx="1723">2400</cx:pt>
          <cx:pt idx="1724">1000</cx:pt>
          <cx:pt idx="1725">0</cx:pt>
          <cx:pt idx="1726">0</cx:pt>
          <cx:pt idx="1727">0</cx:pt>
          <cx:pt idx="1728">0</cx:pt>
          <cx:pt idx="1729">0</cx:pt>
          <cx:pt idx="1730">4300</cx:pt>
          <cx:pt idx="1731">6300</cx:pt>
          <cx:pt idx="1732">7800</cx:pt>
          <cx:pt idx="1733">16600</cx:pt>
          <cx:pt idx="1734">2500</cx:pt>
          <cx:pt idx="1735">3200</cx:pt>
          <cx:pt idx="1736">3200</cx:pt>
          <cx:pt idx="1737">4800</cx:pt>
          <cx:pt idx="1738">4000</cx:pt>
          <cx:pt idx="1739">6100</cx:pt>
          <cx:pt idx="1740">3800</cx:pt>
          <cx:pt idx="1741">1900</cx:pt>
          <cx:pt idx="1742">1700</cx:pt>
          <cx:pt idx="1743">1600</cx:pt>
          <cx:pt idx="1744">2000</cx:pt>
          <cx:pt idx="1745">1200</cx:pt>
          <cx:pt idx="1746">3600</cx:pt>
          <cx:pt idx="1747">1800</cx:pt>
          <cx:pt idx="1748">600</cx:pt>
          <cx:pt idx="1749">1500</cx:pt>
          <cx:pt idx="1750">2000</cx:pt>
          <cx:pt idx="1751">1800</cx:pt>
          <cx:pt idx="1752">0</cx:pt>
          <cx:pt idx="1753">100</cx:pt>
          <cx:pt idx="1754">0</cx:pt>
          <cx:pt idx="1755">100</cx:pt>
          <cx:pt idx="1756">0</cx:pt>
          <cx:pt idx="1757">100</cx:pt>
          <cx:pt idx="1758">0</cx:pt>
          <cx:pt idx="1759">0</cx:pt>
          <cx:pt idx="1760">100</cx:pt>
          <cx:pt idx="1761">0</cx:pt>
          <cx:pt idx="1762">200</cx:pt>
          <cx:pt idx="1763">5700</cx:pt>
          <cx:pt idx="1764">5900</cx:pt>
          <cx:pt idx="1765">7000</cx:pt>
          <cx:pt idx="1766">5000</cx:pt>
          <cx:pt idx="1767">6200</cx:pt>
          <cx:pt idx="1768">4700</cx:pt>
          <cx:pt idx="1769">4100</cx:pt>
          <cx:pt idx="1770">11700</cx:pt>
          <cx:pt idx="1771">4900</cx:pt>
          <cx:pt idx="1772">5000</cx:pt>
          <cx:pt idx="1773">6600</cx:pt>
          <cx:pt idx="1774">6500</cx:pt>
          <cx:pt idx="1775">8500</cx:pt>
          <cx:pt idx="1776">9100</cx:pt>
          <cx:pt idx="1777">7700</cx:pt>
          <cx:pt idx="1778">7300</cx:pt>
          <cx:pt idx="1779">8500</cx:pt>
          <cx:pt idx="1780">6300</cx:pt>
          <cx:pt idx="1781">8400</cx:pt>
          <cx:pt idx="1782">2700</cx:pt>
          <cx:pt idx="1783">13500</cx:pt>
          <cx:pt idx="1784">7300</cx:pt>
          <cx:pt idx="1785">0</cx:pt>
          <cx:pt idx="1786">0</cx:pt>
          <cx:pt idx="1787">0</cx:pt>
          <cx:pt idx="1788">0</cx:pt>
          <cx:pt idx="1789">0</cx:pt>
          <cx:pt idx="1790">0</cx:pt>
          <cx:pt idx="1791">0</cx:pt>
          <cx:pt idx="1792">0</cx:pt>
          <cx:pt idx="1793">0</cx:pt>
          <cx:pt idx="1794">100</cx:pt>
          <cx:pt idx="1795">0</cx:pt>
          <cx:pt idx="1796">12700</cx:pt>
          <cx:pt idx="1797">8400</cx:pt>
          <cx:pt idx="1798">12400</cx:pt>
          <cx:pt idx="1799">6300</cx:pt>
          <cx:pt idx="1800">6400</cx:pt>
          <cx:pt idx="1801">5800</cx:pt>
          <cx:pt idx="1802">3300</cx:pt>
          <cx:pt idx="1803">6200</cx:pt>
          <cx:pt idx="1804">3600</cx:pt>
          <cx:pt idx="1805">5400</cx:pt>
          <cx:pt idx="1806">5000</cx:pt>
          <cx:pt idx="1807">4100</cx:pt>
          <cx:pt idx="1808">5400</cx:pt>
          <cx:pt idx="1809">3100</cx:pt>
          <cx:pt idx="1810">4600</cx:pt>
          <cx:pt idx="1811">4500</cx:pt>
          <cx:pt idx="1812">4100</cx:pt>
          <cx:pt idx="1813">2400</cx:pt>
          <cx:pt idx="1814">4500</cx:pt>
          <cx:pt idx="1815">5800</cx:pt>
          <cx:pt idx="1816">2100</cx:pt>
          <cx:pt idx="1817">3600</cx:pt>
          <cx:pt idx="1818">1700</cx:pt>
          <cx:pt idx="1819">2200</cx:pt>
          <cx:pt idx="1820">1500</cx:pt>
          <cx:pt idx="1821">1800</cx:pt>
          <cx:pt idx="1822">4400</cx:pt>
          <cx:pt idx="1823">1700</cx:pt>
          <cx:pt idx="1824">10000</cx:pt>
          <cx:pt idx="1825">10000</cx:pt>
          <cx:pt idx="1826">1100</cx:pt>
          <cx:pt idx="1827">1200</cx:pt>
          <cx:pt idx="1828">1200</cx:pt>
          <cx:pt idx="1829">2600</cx:pt>
          <cx:pt idx="1830">3000</cx:pt>
          <cx:pt idx="1831">2400</cx:pt>
          <cx:pt idx="1832">2700</cx:pt>
          <cx:pt idx="1833">2700</cx:pt>
          <cx:pt idx="1834">3100</cx:pt>
          <cx:pt idx="1835">2400</cx:pt>
          <cx:pt idx="1836">2500</cx:pt>
          <cx:pt idx="1837">2300</cx:pt>
          <cx:pt idx="1838">2400</cx:pt>
          <cx:pt idx="1839">2600</cx:pt>
          <cx:pt idx="1840">3600</cx:pt>
          <cx:pt idx="1841">4900</cx:pt>
          <cx:pt idx="1842">3100</cx:pt>
          <cx:pt idx="1843">4000</cx:pt>
          <cx:pt idx="1844">5300</cx:pt>
          <cx:pt idx="1845">3300</cx:pt>
          <cx:pt idx="1846">3400</cx:pt>
          <cx:pt idx="1847">3400</cx:pt>
          <cx:pt idx="1848">3800</cx:pt>
          <cx:pt idx="1849">2700</cx:pt>
          <cx:pt idx="1850">2800</cx:pt>
          <cx:pt idx="1851">4800</cx:pt>
          <cx:pt idx="1852">3500</cx:pt>
          <cx:pt idx="1853">2900</cx:pt>
          <cx:pt idx="1854">1000</cx:pt>
          <cx:pt idx="1855">4200</cx:pt>
          <cx:pt idx="1856">2500</cx:pt>
          <cx:pt idx="1857">2100</cx:pt>
          <cx:pt idx="1858">3200</cx:pt>
          <cx:pt idx="1859">3100</cx:pt>
          <cx:pt idx="1860">3200</cx:pt>
          <cx:pt idx="1861">2200</cx:pt>
          <cx:pt idx="1862">1100</cx:pt>
          <cx:pt idx="1863">1600</cx:pt>
          <cx:pt idx="1864">400</cx:pt>
          <cx:pt idx="1865">800</cx:pt>
          <cx:pt idx="1866">1000</cx:pt>
          <cx:pt idx="1867">800</cx:pt>
          <cx:pt idx="1868">900</cx:pt>
          <cx:pt idx="1869">600</cx:pt>
          <cx:pt idx="1870">500</cx:pt>
          <cx:pt idx="1871">900</cx:pt>
          <cx:pt idx="1872">300</cx:pt>
          <cx:pt idx="1873">1700</cx:pt>
          <cx:pt idx="1874">10300</cx:pt>
          <cx:pt idx="1875">4500</cx:pt>
          <cx:pt idx="1876">11800</cx:pt>
          <cx:pt idx="1877">12100</cx:pt>
          <cx:pt idx="1878">14900</cx:pt>
          <cx:pt idx="1879">15200</cx:pt>
          <cx:pt idx="1880">13100</cx:pt>
          <cx:pt idx="1881">100</cx:pt>
          <cx:pt idx="1882">44300</cx:pt>
          <cx:pt idx="1883">1500</cx:pt>
          <cx:pt idx="1884">3000</cx:pt>
          <cx:pt idx="1885">2900</cx:pt>
          <cx:pt idx="1886">3900</cx:pt>
          <cx:pt idx="1887">2800</cx:pt>
          <cx:pt idx="1888">3500</cx:pt>
          <cx:pt idx="1889">6700</cx:pt>
          <cx:pt idx="1890">4700</cx:pt>
          <cx:pt idx="1891">2600</cx:pt>
          <cx:pt idx="1892">3300</cx:pt>
          <cx:pt idx="1893">1900</cx:pt>
          <cx:pt idx="1894">1700</cx:pt>
          <cx:pt idx="1895">1500</cx:pt>
          <cx:pt idx="1896">3200</cx:pt>
          <cx:pt idx="1897">9400</cx:pt>
          <cx:pt idx="1898">5100</cx:pt>
          <cx:pt idx="1899">4000</cx:pt>
          <cx:pt idx="1900">6700</cx:pt>
          <cx:pt idx="1901">4600</cx:pt>
          <cx:pt idx="1902">5300</cx:pt>
          <cx:pt idx="1903">5400</cx:pt>
          <cx:pt idx="1904">5400</cx:pt>
          <cx:pt idx="1905">5100</cx:pt>
          <cx:pt idx="1906">4200</cx:pt>
          <cx:pt idx="1907">2300</cx:pt>
          <cx:pt idx="1908">2900</cx:pt>
          <cx:pt idx="1909">3800</cx:pt>
          <cx:pt idx="1910">0</cx:pt>
          <cx:pt idx="1911">300</cx:pt>
          <cx:pt idx="1912">500</cx:pt>
          <cx:pt idx="1913">1500</cx:pt>
          <cx:pt idx="1914">3200</cx:pt>
          <cx:pt idx="1915">1600</cx:pt>
          <cx:pt idx="1916">2100</cx:pt>
          <cx:pt idx="1917">1800</cx:pt>
          <cx:pt idx="1918">5100</cx:pt>
          <cx:pt idx="1919">5300</cx:pt>
          <cx:pt idx="1920">5700</cx:pt>
          <cx:pt idx="1921">4600</cx:pt>
          <cx:pt idx="1922">6800</cx:pt>
          <cx:pt idx="1923">5000</cx:pt>
          <cx:pt idx="1924">3900</cx:pt>
          <cx:pt idx="1925">5400</cx:pt>
          <cx:pt idx="1926">4200</cx:pt>
          <cx:pt idx="1927">4200</cx:pt>
          <cx:pt idx="1928">3900</cx:pt>
          <cx:pt idx="1929">4100</cx:pt>
          <cx:pt idx="1930">11100</cx:pt>
          <cx:pt idx="1931">6000</cx:pt>
          <cx:pt idx="1932">3200</cx:pt>
          <cx:pt idx="1933">6400</cx:pt>
          <cx:pt idx="1934">6500</cx:pt>
          <cx:pt idx="1935">47700</cx:pt>
          <cx:pt idx="1936">5200</cx:pt>
          <cx:pt idx="1937">3000</cx:pt>
          <cx:pt idx="1938">4700</cx:pt>
          <cx:pt idx="1939">3300</cx:pt>
          <cx:pt idx="1940">3000</cx:pt>
          <cx:pt idx="1941">4700</cx:pt>
          <cx:pt idx="1942">2800</cx:pt>
          <cx:pt idx="1943">4400</cx:pt>
          <cx:pt idx="1944">3800</cx:pt>
          <cx:pt idx="1945">3500</cx:pt>
          <cx:pt idx="1946">2500</cx:pt>
          <cx:pt idx="1947">3300</cx:pt>
          <cx:pt idx="1948">3400</cx:pt>
          <cx:pt idx="1949">3400</cx:pt>
          <cx:pt idx="1950">3400</cx:pt>
          <cx:pt idx="1951">5800</cx:pt>
          <cx:pt idx="1952">7500</cx:pt>
          <cx:pt idx="1953">3400</cx:pt>
          <cx:pt idx="1954">5800</cx:pt>
          <cx:pt idx="1955">7000</cx:pt>
          <cx:pt idx="1956">5900</cx:pt>
          <cx:pt idx="1957">7800</cx:pt>
          <cx:pt idx="1958">7200</cx:pt>
          <cx:pt idx="1959">6400</cx:pt>
          <cx:pt idx="1960">5100</cx:pt>
          <cx:pt idx="1961">4300</cx:pt>
          <cx:pt idx="1962">2200</cx:pt>
          <cx:pt idx="1963">1900</cx:pt>
          <cx:pt idx="1964">4700</cx:pt>
          <cx:pt idx="1965">0</cx:pt>
          <cx:pt idx="1966">800</cx:pt>
          <cx:pt idx="1967">1500</cx:pt>
          <cx:pt idx="1968">1600</cx:pt>
          <cx:pt idx="1969">2000</cx:pt>
          <cx:pt idx="1970">1600</cx:pt>
          <cx:pt idx="1971">1800</cx:pt>
          <cx:pt idx="1972">1500</cx:pt>
          <cx:pt idx="1973">800</cx:pt>
          <cx:pt idx="1974">1700</cx:pt>
          <cx:pt idx="1975">400</cx:pt>
          <cx:pt idx="1976">600</cx:pt>
          <cx:pt idx="1977">600</cx:pt>
          <cx:pt idx="1978">600</cx:pt>
          <cx:pt idx="1979">400</cx:pt>
          <cx:pt idx="1980">800</cx:pt>
          <cx:pt idx="1981">400</cx:pt>
          <cx:pt idx="1982">600</cx:pt>
          <cx:pt idx="1983">400</cx:pt>
          <cx:pt idx="1984">3400</cx:pt>
          <cx:pt idx="1985">4500</cx:pt>
          <cx:pt idx="1986">3700</cx:pt>
          <cx:pt idx="1987">3400</cx:pt>
          <cx:pt idx="1988">3800</cx:pt>
          <cx:pt idx="1989">3600</cx:pt>
          <cx:pt idx="1990">3800</cx:pt>
          <cx:pt idx="1991">2600</cx:pt>
          <cx:pt idx="1992">5600</cx:pt>
          <cx:pt idx="1993">3800</cx:pt>
          <cx:pt idx="1994">3500</cx:pt>
          <cx:pt idx="1995">15100</cx:pt>
          <cx:pt idx="1996">6400</cx:pt>
          <cx:pt idx="1997">9800</cx:pt>
          <cx:pt idx="1998">9200</cx:pt>
          <cx:pt idx="1999">4800</cx:pt>
          <cx:pt idx="2000">6400</cx:pt>
          <cx:pt idx="2001">14700</cx:pt>
          <cx:pt idx="2002">9400</cx:pt>
          <cx:pt idx="2003">6700</cx:pt>
          <cx:pt idx="2004">6400</cx:pt>
          <cx:pt idx="2005">6900</cx:pt>
          <cx:pt idx="2006">500</cx:pt>
          <cx:pt idx="2007">2300</cx:pt>
          <cx:pt idx="2008">700</cx:pt>
          <cx:pt idx="2009">600</cx:pt>
          <cx:pt idx="2010">1800</cx:pt>
          <cx:pt idx="2011">900</cx:pt>
          <cx:pt idx="2012">500</cx:pt>
          <cx:pt idx="2013">1000</cx:pt>
          <cx:pt idx="2014">900</cx:pt>
          <cx:pt idx="2015">900</cx:pt>
          <cx:pt idx="2016">1100</cx:pt>
          <cx:pt idx="2017">6500</cx:pt>
          <cx:pt idx="2018">5600</cx:pt>
          <cx:pt idx="2019">3000</cx:pt>
          <cx:pt idx="2020">3700</cx:pt>
          <cx:pt idx="2021">2400</cx:pt>
          <cx:pt idx="2022">3500</cx:pt>
          <cx:pt idx="2023">3000</cx:pt>
          <cx:pt idx="2024">3800</cx:pt>
          <cx:pt idx="2025">4300</cx:pt>
          <cx:pt idx="2026">3700</cx:pt>
          <cx:pt idx="2027">3300</cx:pt>
          <cx:pt idx="2028">3600</cx:pt>
          <cx:pt idx="2029">4900</cx:pt>
          <cx:pt idx="2030">3300</cx:pt>
          <cx:pt idx="2031">3300</cx:pt>
          <cx:pt idx="2032">4200</cx:pt>
          <cx:pt idx="2033">2700</cx:pt>
          <cx:pt idx="2034">4200</cx:pt>
          <cx:pt idx="2035">4600</cx:pt>
          <cx:pt idx="2036">3500</cx:pt>
          <cx:pt idx="2037">4100</cx:pt>
          <cx:pt idx="2038">3600</cx:pt>
          <cx:pt idx="2039">1400</cx:pt>
          <cx:pt idx="2040">1800</cx:pt>
          <cx:pt idx="2041">1200</cx:pt>
          <cx:pt idx="2042">2200</cx:pt>
          <cx:pt idx="2043">1300</cx:pt>
          <cx:pt idx="2044">1100</cx:pt>
          <cx:pt idx="2045">1100</cx:pt>
          <cx:pt idx="2046">1300</cx:pt>
          <cx:pt idx="2047">1100</cx:pt>
          <cx:pt idx="2048">1300</cx:pt>
          <cx:pt idx="2049">1200</cx:pt>
          <cx:pt idx="2050">1800</cx:pt>
          <cx:pt idx="2051">2200</cx:pt>
          <cx:pt idx="2052">1600</cx:pt>
          <cx:pt idx="2053">1700</cx:pt>
          <cx:pt idx="2054">1800</cx:pt>
          <cx:pt idx="2055">1800</cx:pt>
          <cx:pt idx="2056">1300</cx:pt>
          <cx:pt idx="2057">3900</cx:pt>
          <cx:pt idx="2058">2000</cx:pt>
          <cx:pt idx="2059">2600</cx:pt>
          <cx:pt idx="2060">1400</cx:pt>
          <cx:pt idx="2061">1400</cx:pt>
          <cx:pt idx="2062">2100</cx:pt>
          <cx:pt idx="2063">1100</cx:pt>
          <cx:pt idx="2064">1300</cx:pt>
          <cx:pt idx="2065">1100</cx:pt>
          <cx:pt idx="2066">1400</cx:pt>
          <cx:pt idx="2067">1700</cx:pt>
          <cx:pt idx="2068">2400</cx:pt>
          <cx:pt idx="2069">4000</cx:pt>
          <cx:pt idx="2070">4600</cx:pt>
          <cx:pt idx="2071">4800</cx:pt>
          <cx:pt idx="2072">1000</cx:pt>
          <cx:pt idx="2073">2900</cx:pt>
          <cx:pt idx="2074">4300</cx:pt>
          <cx:pt idx="2075">0</cx:pt>
          <cx:pt idx="2076">1500</cx:pt>
          <cx:pt idx="2077">1900</cx:pt>
          <cx:pt idx="2078">900</cx:pt>
          <cx:pt idx="2079">1300</cx:pt>
          <cx:pt idx="2080">1700</cx:pt>
          <cx:pt idx="2081">1600</cx:pt>
          <cx:pt idx="2082">1000</cx:pt>
          <cx:pt idx="2083">4400</cx:pt>
          <cx:pt idx="2084">5100</cx:pt>
          <cx:pt idx="2085">2900</cx:pt>
          <cx:pt idx="2086">3900</cx:pt>
          <cx:pt idx="2087">2900</cx:pt>
          <cx:pt idx="2088">2900</cx:pt>
          <cx:pt idx="2089">2800</cx:pt>
          <cx:pt idx="2090">3300</cx:pt>
          <cx:pt idx="2091">3600</cx:pt>
          <cx:pt idx="2092">4400</cx:pt>
          <cx:pt idx="2093">3400</cx:pt>
          <cx:pt idx="2094">4300</cx:pt>
          <cx:pt idx="2095">5000</cx:pt>
          <cx:pt idx="2096">4300</cx:pt>
          <cx:pt idx="2097">4200</cx:pt>
          <cx:pt idx="2098">4700</cx:pt>
          <cx:pt idx="2099">4400</cx:pt>
          <cx:pt idx="2100">4000</cx:pt>
          <cx:pt idx="2101">4600</cx:pt>
          <cx:pt idx="2102">5600</cx:pt>
          <cx:pt idx="2103">1900</cx:pt>
          <cx:pt idx="2104">4400</cx:pt>
          <cx:pt idx="2105">4000</cx:pt>
          <cx:pt idx="2106">4200</cx:pt>
          <cx:pt idx="2107">3200</cx:pt>
          <cx:pt idx="2108">3900</cx:pt>
          <cx:pt idx="2109">3600</cx:pt>
          <cx:pt idx="2110">3600</cx:pt>
          <cx:pt idx="2111">3100</cx:pt>
          <cx:pt idx="2112">4300</cx:pt>
          <cx:pt idx="2113">3000</cx:pt>
          <cx:pt idx="2114">3600</cx:pt>
          <cx:pt idx="2115">3000</cx:pt>
          <cx:pt idx="2116">2400</cx:pt>
          <cx:pt idx="2117">0</cx:pt>
          <cx:pt idx="2118">3000</cx:pt>
          <cx:pt idx="2119">1700</cx:pt>
          <cx:pt idx="2120">1500</cx:pt>
          <cx:pt idx="2121">2100</cx:pt>
          <cx:pt idx="2122">2000</cx:pt>
          <cx:pt idx="2123">2300</cx:pt>
          <cx:pt idx="2124">1400</cx:pt>
          <cx:pt idx="2125">1700</cx:pt>
          <cx:pt idx="2126">2700</cx:pt>
          <cx:pt idx="2127">3200</cx:pt>
          <cx:pt idx="2128">3800</cx:pt>
          <cx:pt idx="2129">2800</cx:pt>
          <cx:pt idx="2130">2800</cx:pt>
          <cx:pt idx="2131">4100</cx:pt>
          <cx:pt idx="2132">5200</cx:pt>
          <cx:pt idx="2133">2800</cx:pt>
          <cx:pt idx="2134">4000</cx:pt>
          <cx:pt idx="2135">2300</cx:pt>
          <cx:pt idx="2136">3500</cx:pt>
          <cx:pt idx="2137">2100</cx:pt>
          <cx:pt idx="2138">1100</cx:pt>
          <cx:pt idx="2139">0</cx:pt>
          <cx:pt idx="2140">100</cx:pt>
          <cx:pt idx="2141">0</cx:pt>
          <cx:pt idx="2142">100</cx:pt>
          <cx:pt idx="2143">0</cx:pt>
          <cx:pt idx="2144">0</cx:pt>
          <cx:pt idx="2145">2000</cx:pt>
          <cx:pt idx="2146">2700</cx:pt>
          <cx:pt idx="2147">4100</cx:pt>
          <cx:pt idx="2148">3500</cx:pt>
          <cx:pt idx="2149">600</cx:pt>
          <cx:pt idx="2150">700</cx:pt>
          <cx:pt idx="2151">4000</cx:pt>
          <cx:pt idx="2152">600</cx:pt>
          <cx:pt idx="2153">300</cx:pt>
          <cx:pt idx="2154">500</cx:pt>
          <cx:pt idx="2155">700</cx:pt>
          <cx:pt idx="2156">300</cx:pt>
          <cx:pt idx="2157">300</cx:pt>
          <cx:pt idx="2158">500</cx:pt>
          <cx:pt idx="2159">600</cx:pt>
          <cx:pt idx="2160">4500</cx:pt>
          <cx:pt idx="2161">4500</cx:pt>
          <cx:pt idx="2162">3800</cx:pt>
          <cx:pt idx="2163">4400</cx:pt>
          <cx:pt idx="2164">4000</cx:pt>
          <cx:pt idx="2165">3600</cx:pt>
          <cx:pt idx="2166">3900</cx:pt>
          <cx:pt idx="2167">2400</cx:pt>
          <cx:pt idx="2168">3900</cx:pt>
          <cx:pt idx="2169">2700</cx:pt>
          <cx:pt idx="2170">4000</cx:pt>
          <cx:pt idx="2171">5500</cx:pt>
          <cx:pt idx="2172">7800</cx:pt>
          <cx:pt idx="2173">5100</cx:pt>
          <cx:pt idx="2174">7200</cx:pt>
          <cx:pt idx="2175">5400</cx:pt>
          <cx:pt idx="2176">5700</cx:pt>
          <cx:pt idx="2177">6000</cx:pt>
          <cx:pt idx="2178">4500</cx:pt>
          <cx:pt idx="2179">4300</cx:pt>
          <cx:pt idx="2180">3800</cx:pt>
          <cx:pt idx="2181">5400</cx:pt>
          <cx:pt idx="2182">3800</cx:pt>
          <cx:pt idx="2183">5500</cx:pt>
          <cx:pt idx="2184">4600</cx:pt>
          <cx:pt idx="2185">5800</cx:pt>
          <cx:pt idx="2186">3900</cx:pt>
          <cx:pt idx="2187">4700</cx:pt>
          <cx:pt idx="2188">8900</cx:pt>
          <cx:pt idx="2189">3700</cx:pt>
          <cx:pt idx="2190">3800</cx:pt>
          <cx:pt idx="2191">3900</cx:pt>
          <cx:pt idx="2192">4800</cx:pt>
          <cx:pt idx="2193">200</cx:pt>
          <cx:pt idx="2194">1900</cx:pt>
          <cx:pt idx="2195">100</cx:pt>
          <cx:pt idx="2196">900</cx:pt>
          <cx:pt idx="2197">300</cx:pt>
          <cx:pt idx="2198">1800</cx:pt>
          <cx:pt idx="2199">1800</cx:pt>
          <cx:pt idx="2200">1500</cx:pt>
          <cx:pt idx="2201">10500</cx:pt>
          <cx:pt idx="2202">7000</cx:pt>
          <cx:pt idx="2203">1400</cx:pt>
          <cx:pt idx="2204">1700</cx:pt>
          <cx:pt idx="2205">1800</cx:pt>
          <cx:pt idx="2206">1300</cx:pt>
          <cx:pt idx="2207">1500</cx:pt>
          <cx:pt idx="2208">1600</cx:pt>
          <cx:pt idx="2209">1200</cx:pt>
          <cx:pt idx="2210">1700</cx:pt>
          <cx:pt idx="2211">1000</cx:pt>
          <cx:pt idx="2212">2000</cx:pt>
          <cx:pt idx="2213">1000</cx:pt>
          <cx:pt idx="2214">1400</cx:pt>
          <cx:pt idx="2215">3000</cx:pt>
          <cx:pt idx="2216">4100</cx:pt>
          <cx:pt idx="2217">2500</cx:pt>
          <cx:pt idx="2218">4100</cx:pt>
          <cx:pt idx="2219">2300</cx:pt>
          <cx:pt idx="2220">3600</cx:pt>
          <cx:pt idx="2221">3200</cx:pt>
          <cx:pt idx="2222">2400</cx:pt>
          <cx:pt idx="2223">3300</cx:pt>
          <cx:pt idx="2224">2500</cx:pt>
          <cx:pt idx="2225">2500</cx:pt>
          <cx:pt idx="2226">3300</cx:pt>
          <cx:pt idx="2227">4700</cx:pt>
          <cx:pt idx="2228">4300</cx:pt>
          <cx:pt idx="2229">4000</cx:pt>
          <cx:pt idx="2230">600</cx:pt>
          <cx:pt idx="2231">400</cx:pt>
          <cx:pt idx="2232">300</cx:pt>
          <cx:pt idx="2233">0</cx:pt>
          <cx:pt idx="2234">2100</cx:pt>
          <cx:pt idx="2235">2000</cx:pt>
          <cx:pt idx="2236">700</cx:pt>
          <cx:pt idx="2237">1800</cx:pt>
          <cx:pt idx="2238">2000</cx:pt>
          <cx:pt idx="2239">2200</cx:pt>
          <cx:pt idx="2240">1700</cx:pt>
          <cx:pt idx="2241">1100</cx:pt>
          <cx:pt idx="2242">1800</cx:pt>
          <cx:pt idx="2243">2600</cx:pt>
          <cx:pt idx="2244">700</cx:pt>
          <cx:pt idx="2245">0</cx:pt>
          <cx:pt idx="2246">700</cx:pt>
          <cx:pt idx="2247">1000</cx:pt>
          <cx:pt idx="2248">4100</cx:pt>
          <cx:pt idx="2249">4500</cx:pt>
          <cx:pt idx="2250">5100</cx:pt>
          <cx:pt idx="2251">4300</cx:pt>
          <cx:pt idx="2252">1100</cx:pt>
          <cx:pt idx="2253">3500</cx:pt>
          <cx:pt idx="2254">3000</cx:pt>
          <cx:pt idx="2255">1500</cx:pt>
          <cx:pt idx="2256">1500</cx:pt>
          <cx:pt idx="2257">600</cx:pt>
          <cx:pt idx="2258">1400</cx:pt>
          <cx:pt idx="2259">1900</cx:pt>
          <cx:pt idx="2260">2000</cx:pt>
          <cx:pt idx="2261">2900</cx:pt>
          <cx:pt idx="2262">2800</cx:pt>
          <cx:pt idx="2263">1500</cx:pt>
          <cx:pt idx="2264">100</cx:pt>
          <cx:pt idx="2265">0</cx:pt>
          <cx:pt idx="2266">5400</cx:pt>
          <cx:pt idx="2267">4900</cx:pt>
          <cx:pt idx="2268">7000</cx:pt>
          <cx:pt idx="2269">11300</cx:pt>
          <cx:pt idx="2270">6600</cx:pt>
          <cx:pt idx="2271">7300</cx:pt>
          <cx:pt idx="2272">7700</cx:pt>
          <cx:pt idx="2273">6500</cx:pt>
          <cx:pt idx="2274">5200</cx:pt>
          <cx:pt idx="2275">0</cx:pt>
          <cx:pt idx="2276">1000</cx:pt>
          <cx:pt idx="2277">3200</cx:pt>
          <cx:pt idx="2278">2600</cx:pt>
          <cx:pt idx="2279">2500</cx:pt>
          <cx:pt idx="2280">1500</cx:pt>
          <cx:pt idx="2281">4600</cx:pt>
          <cx:pt idx="2282">2900</cx:pt>
          <cx:pt idx="2283">3300</cx:pt>
          <cx:pt idx="2284">2200</cx:pt>
          <cx:pt idx="2285">2500</cx:pt>
          <cx:pt idx="2286">3700</cx:pt>
          <cx:pt idx="2287">1300</cx:pt>
          <cx:pt idx="2288">2900</cx:pt>
          <cx:pt idx="2289">1400</cx:pt>
          <cx:pt idx="2290">800</cx:pt>
          <cx:pt idx="2291">1200</cx:pt>
          <cx:pt idx="2292">800</cx:pt>
          <cx:pt idx="2293">1500</cx:pt>
          <cx:pt idx="2294">1000</cx:pt>
          <cx:pt idx="2295">1200</cx:pt>
          <cx:pt idx="2296">1800</cx:pt>
          <cx:pt idx="2297">400</cx:pt>
          <cx:pt idx="2298">1000</cx:pt>
          <cx:pt idx="2299">1700</cx:pt>
          <cx:pt idx="2300">1700</cx:pt>
          <cx:pt idx="2301">1700</cx:pt>
          <cx:pt idx="2302">1100</cx:pt>
          <cx:pt idx="2303">700</cx:pt>
          <cx:pt idx="2304">400</cx:pt>
          <cx:pt idx="2305">300</cx:pt>
          <cx:pt idx="2306">1500</cx:pt>
          <cx:pt idx="2307">3800</cx:pt>
          <cx:pt idx="2308">4300</cx:pt>
          <cx:pt idx="2309">1900</cx:pt>
          <cx:pt idx="2310">3300</cx:pt>
          <cx:pt idx="2311">1200</cx:pt>
          <cx:pt idx="2312">4000</cx:pt>
          <cx:pt idx="2313">3400</cx:pt>
          <cx:pt idx="2314">4900</cx:pt>
          <cx:pt idx="2315">3000</cx:pt>
          <cx:pt idx="2316">3200</cx:pt>
          <cx:pt idx="2317">1600</cx:pt>
          <cx:pt idx="2318">3600</cx:pt>
          <cx:pt idx="2319">4000</cx:pt>
          <cx:pt idx="2320">2100</cx:pt>
          <cx:pt idx="2321">2400</cx:pt>
          <cx:pt idx="2322">1800</cx:pt>
          <cx:pt idx="2323">1500</cx:pt>
          <cx:pt idx="2324">1500</cx:pt>
          <cx:pt idx="2325">2200</cx:pt>
          <cx:pt idx="2326">1000</cx:pt>
          <cx:pt idx="2327">1400</cx:pt>
          <cx:pt idx="2328">1100</cx:pt>
          <cx:pt idx="2329">2000</cx:pt>
          <cx:pt idx="2330">800</cx:pt>
          <cx:pt idx="2331">1700</cx:pt>
          <cx:pt idx="2332">1700</cx:pt>
          <cx:pt idx="2333">4700</cx:pt>
          <cx:pt idx="2334">4400</cx:pt>
          <cx:pt idx="2335">3800</cx:pt>
          <cx:pt idx="2336">6100</cx:pt>
          <cx:pt idx="2337">5700</cx:pt>
          <cx:pt idx="2338">4600</cx:pt>
          <cx:pt idx="2339">4900</cx:pt>
          <cx:pt idx="2340">3600</cx:pt>
          <cx:pt idx="2341">100</cx:pt>
          <cx:pt idx="2342">3000</cx:pt>
          <cx:pt idx="2343">3000</cx:pt>
          <cx:pt idx="2344">2900</cx:pt>
          <cx:pt idx="2345">2300</cx:pt>
          <cx:pt idx="2346">2700</cx:pt>
          <cx:pt idx="2347">2700</cx:pt>
          <cx:pt idx="2348">1800</cx:pt>
          <cx:pt idx="2349">2900</cx:pt>
          <cx:pt idx="2350">1800</cx:pt>
          <cx:pt idx="2351">3100</cx:pt>
          <cx:pt idx="2352">2100</cx:pt>
          <cx:pt idx="2353">2600</cx:pt>
          <cx:pt idx="2354">1300</cx:pt>
          <cx:pt idx="2355">1500</cx:pt>
          <cx:pt idx="2356">1200</cx:pt>
          <cx:pt idx="2357">1800</cx:pt>
          <cx:pt idx="2358">1600</cx:pt>
          <cx:pt idx="2359">400</cx:pt>
          <cx:pt idx="2360">600</cx:pt>
          <cx:pt idx="2361">1600</cx:pt>
          <cx:pt idx="2362">3100</cx:pt>
          <cx:pt idx="2363">2300</cx:pt>
          <cx:pt idx="2364">3800</cx:pt>
          <cx:pt idx="2365">2500</cx:pt>
          <cx:pt idx="2366">600</cx:pt>
          <cx:pt idx="2367">700</cx:pt>
          <cx:pt idx="2368">500</cx:pt>
          <cx:pt idx="2369">500</cx:pt>
          <cx:pt idx="2370">700</cx:pt>
          <cx:pt idx="2371">300</cx:pt>
          <cx:pt idx="2372">900</cx:pt>
          <cx:pt idx="2373">1000</cx:pt>
          <cx:pt idx="2374">800</cx:pt>
          <cx:pt idx="2375">700</cx:pt>
          <cx:pt idx="2376">700</cx:pt>
          <cx:pt idx="2377">1100</cx:pt>
          <cx:pt idx="2378">1700</cx:pt>
          <cx:pt idx="2379">2000</cx:pt>
          <cx:pt idx="2380">800</cx:pt>
          <cx:pt idx="2381">1100</cx:pt>
          <cx:pt idx="2382">1200</cx:pt>
          <cx:pt idx="2383">200</cx:pt>
          <cx:pt idx="2384">400</cx:pt>
          <cx:pt idx="2385">300</cx:pt>
          <cx:pt idx="2386">0</cx:pt>
          <cx:pt idx="2387">11200</cx:pt>
          <cx:pt idx="2388">1700</cx:pt>
          <cx:pt idx="2389">2100</cx:pt>
          <cx:pt idx="2390">1600</cx:pt>
          <cx:pt idx="2391">700</cx:pt>
          <cx:pt idx="2392">2400</cx:pt>
          <cx:pt idx="2393">600</cx:pt>
          <cx:pt idx="2394">2600</cx:pt>
          <cx:pt idx="2395">1700</cx:pt>
          <cx:pt idx="2396">2000</cx:pt>
          <cx:pt idx="2397">1100</cx:pt>
          <cx:pt idx="2398">2100</cx:pt>
          <cx:pt idx="2399">5500</cx:pt>
          <cx:pt idx="2400">9600</cx:pt>
          <cx:pt idx="2401">12300</cx:pt>
          <cx:pt idx="2402">700</cx:pt>
          <cx:pt idx="2403">3300</cx:pt>
          <cx:pt idx="2404">17100</cx:pt>
          <cx:pt idx="2405">2200</cx:pt>
          <cx:pt idx="2406">2500</cx:pt>
          <cx:pt idx="2407">2200</cx:pt>
          <cx:pt idx="2408">2100</cx:pt>
          <cx:pt idx="2409">2500</cx:pt>
          <cx:pt idx="2410">1300</cx:pt>
          <cx:pt idx="2411">200</cx:pt>
          <cx:pt idx="2412">3500</cx:pt>
          <cx:pt idx="2413">3900</cx:pt>
          <cx:pt idx="2414">5000</cx:pt>
          <cx:pt idx="2415">4200</cx:pt>
          <cx:pt idx="2416">4500</cx:pt>
          <cx:pt idx="2417">4000</cx:pt>
          <cx:pt idx="2418">2900</cx:pt>
          <cx:pt idx="2419">3200</cx:pt>
          <cx:pt idx="2420">1100</cx:pt>
          <cx:pt idx="2421">6600</cx:pt>
          <cx:pt idx="2422">0</cx:pt>
          <cx:pt idx="2423">0</cx:pt>
          <cx:pt idx="2424">0</cx:pt>
          <cx:pt idx="2425">0</cx:pt>
          <cx:pt idx="2426">0</cx:pt>
          <cx:pt idx="2427">0</cx:pt>
          <cx:pt idx="2428">0</cx:pt>
          <cx:pt idx="2429">0</cx:pt>
          <cx:pt idx="2430">0</cx:pt>
          <cx:pt idx="2431">0</cx:pt>
          <cx:pt idx="2432">100</cx:pt>
          <cx:pt idx="2433">2100</cx:pt>
          <cx:pt idx="2434">3000</cx:pt>
          <cx:pt idx="2435">2200</cx:pt>
          <cx:pt idx="2436">2200</cx:pt>
          <cx:pt idx="2437">2600</cx:pt>
          <cx:pt idx="2438">2500</cx:pt>
          <cx:pt idx="2439">2800</cx:pt>
          <cx:pt idx="2440">1900</cx:pt>
          <cx:pt idx="2441">2000</cx:pt>
          <cx:pt idx="2442">2200</cx:pt>
          <cx:pt idx="2443">3000</cx:pt>
          <cx:pt idx="2444">2100</cx:pt>
          <cx:pt idx="2445">1700</cx:pt>
          <cx:pt idx="2446">1400</cx:pt>
          <cx:pt idx="2447">3600</cx:pt>
          <cx:pt idx="2448">4500</cx:pt>
          <cx:pt idx="2449">4000</cx:pt>
          <cx:pt idx="2450">1400</cx:pt>
          <cx:pt idx="2451">300</cx:pt>
          <cx:pt idx="2452">0</cx:pt>
          <cx:pt idx="2453">0</cx:pt>
          <cx:pt idx="2454">200</cx:pt>
          <cx:pt idx="2455">500</cx:pt>
          <cx:pt idx="2456">6000</cx:pt>
          <cx:pt idx="2457">4800</cx:pt>
          <cx:pt idx="2458">3500</cx:pt>
          <cx:pt idx="2459">3800</cx:pt>
          <cx:pt idx="2460">5900</cx:pt>
          <cx:pt idx="2461">3700</cx:pt>
          <cx:pt idx="2462">4600</cx:pt>
          <cx:pt idx="2463">3700</cx:pt>
          <cx:pt idx="2464">4400</cx:pt>
          <cx:pt idx="2465">3900</cx:pt>
          <cx:pt idx="2466">3300</cx:pt>
          <cx:pt idx="2467">1800</cx:pt>
          <cx:pt idx="2468">1400</cx:pt>
          <cx:pt idx="2469">1600</cx:pt>
          <cx:pt idx="2470">1700</cx:pt>
          <cx:pt idx="2471">900</cx:pt>
          <cx:pt idx="2472">1100</cx:pt>
          <cx:pt idx="2473">1000</cx:pt>
          <cx:pt idx="2474">2000</cx:pt>
          <cx:pt idx="2475">1300</cx:pt>
          <cx:pt idx="2476">1400</cx:pt>
          <cx:pt idx="2477">1700</cx:pt>
          <cx:pt idx="2478">1700</cx:pt>
          <cx:pt idx="2479">3100</cx:pt>
          <cx:pt idx="2480">3600</cx:pt>
          <cx:pt idx="2481">2700</cx:pt>
          <cx:pt idx="2482">2700</cx:pt>
          <cx:pt idx="2483">1800</cx:pt>
          <cx:pt idx="2484">4800</cx:pt>
          <cx:pt idx="2485">3000</cx:pt>
          <cx:pt idx="2486">4000</cx:pt>
          <cx:pt idx="2487">1700</cx:pt>
          <cx:pt idx="2488">2700</cx:pt>
          <cx:pt idx="2489">2800</cx:pt>
          <cx:pt idx="2490">2200</cx:pt>
          <cx:pt idx="2491">2000</cx:pt>
          <cx:pt idx="2492">1600</cx:pt>
          <cx:pt idx="2493">2600</cx:pt>
          <cx:pt idx="2494">1500</cx:pt>
          <cx:pt idx="2495">2100</cx:pt>
          <cx:pt idx="2496">1700</cx:pt>
          <cx:pt idx="2497">3400</cx:pt>
          <cx:pt idx="2498">1800</cx:pt>
          <cx:pt idx="2499">2900</cx:pt>
          <cx:pt idx="2500">1600</cx:pt>
          <cx:pt idx="2501">2500</cx:pt>
          <cx:pt idx="2502">3000</cx:pt>
          <cx:pt idx="2503">5900</cx:pt>
          <cx:pt idx="2504">4300</cx:pt>
          <cx:pt idx="2505">3000</cx:pt>
          <cx:pt idx="2506">2200</cx:pt>
          <cx:pt idx="2507">2100</cx:pt>
          <cx:pt idx="2508">2000</cx:pt>
          <cx:pt idx="2509">1900</cx:pt>
          <cx:pt idx="2510">1700</cx:pt>
          <cx:pt idx="2511">6100</cx:pt>
          <cx:pt idx="2512">6000</cx:pt>
          <cx:pt idx="2513">4600</cx:pt>
          <cx:pt idx="2514">3900</cx:pt>
          <cx:pt idx="2515">2200</cx:pt>
          <cx:pt idx="2516">1400</cx:pt>
          <cx:pt idx="2517">2200</cx:pt>
          <cx:pt idx="2518">2600</cx:pt>
          <cx:pt idx="2519">2600</cx:pt>
          <cx:pt idx="2520">1100</cx:pt>
          <cx:pt idx="2521">100</cx:pt>
          <cx:pt idx="2522">3000</cx:pt>
          <cx:pt idx="2523">2900</cx:pt>
          <cx:pt idx="2524">3500</cx:pt>
          <cx:pt idx="2525">3400</cx:pt>
          <cx:pt idx="2526">4000</cx:pt>
          <cx:pt idx="2527">1100</cx:pt>
          <cx:pt idx="2528">4100</cx:pt>
          <cx:pt idx="2529">2700</cx:pt>
          <cx:pt idx="2530">3200</cx:pt>
          <cx:pt idx="2531">3000</cx:pt>
          <cx:pt idx="2532">3100</cx:pt>
          <cx:pt idx="2533">2400</cx:pt>
          <cx:pt idx="2534">2800</cx:pt>
          <cx:pt idx="2535">2400</cx:pt>
          <cx:pt idx="2536">2400</cx:pt>
          <cx:pt idx="2537">2300</cx:pt>
          <cx:pt idx="2538">2000</cx:pt>
          <cx:pt idx="2539">1600</cx:pt>
          <cx:pt idx="2540">2000</cx:pt>
          <cx:pt idx="2541">2200</cx:pt>
          <cx:pt idx="2542">2200</cx:pt>
          <cx:pt idx="2543">2600</cx:pt>
          <cx:pt idx="2544">1900</cx:pt>
          <cx:pt idx="2545">4600</cx:pt>
          <cx:pt idx="2546">2200</cx:pt>
          <cx:pt idx="2547">3100</cx:pt>
          <cx:pt idx="2548">3300</cx:pt>
          <cx:pt idx="2549">3000</cx:pt>
          <cx:pt idx="2550">3000</cx:pt>
          <cx:pt idx="2551">2700</cx:pt>
          <cx:pt idx="2552">4100</cx:pt>
          <cx:pt idx="2553">1400</cx:pt>
          <cx:pt idx="2554">4000</cx:pt>
          <cx:pt idx="2555">1300</cx:pt>
          <cx:pt idx="2556">1800</cx:pt>
          <cx:pt idx="2557">1500</cx:pt>
          <cx:pt idx="2558">2300</cx:pt>
          <cx:pt idx="2559">1100</cx:pt>
          <cx:pt idx="2560">1700</cx:pt>
          <cx:pt idx="2561">1500</cx:pt>
          <cx:pt idx="2562">1700</cx:pt>
          <cx:pt idx="2563">700</cx:pt>
          <cx:pt idx="2564">1500</cx:pt>
          <cx:pt idx="2565">1700</cx:pt>
          <cx:pt idx="2566">2700</cx:pt>
          <cx:pt idx="2567">3200</cx:pt>
          <cx:pt idx="2568">5300</cx:pt>
          <cx:pt idx="2569">4900</cx:pt>
          <cx:pt idx="2570">2900</cx:pt>
          <cx:pt idx="2571">1900</cx:pt>
          <cx:pt idx="2572">3500</cx:pt>
          <cx:pt idx="2573">2300</cx:pt>
          <cx:pt idx="2574">3700</cx:pt>
          <cx:pt idx="2575">1800</cx:pt>
          <cx:pt idx="2576">4100</cx:pt>
          <cx:pt idx="2577">3400</cx:pt>
          <cx:pt idx="2578">2700</cx:pt>
          <cx:pt idx="2579">2900</cx:pt>
          <cx:pt idx="2580">2900</cx:pt>
          <cx:pt idx="2581">2000</cx:pt>
          <cx:pt idx="2582">2500</cx:pt>
          <cx:pt idx="2583">2100</cx:pt>
          <cx:pt idx="2584">2000</cx:pt>
          <cx:pt idx="2585">3000</cx:pt>
          <cx:pt idx="2586">2500</cx:pt>
          <cx:pt idx="2587">2900</cx:pt>
          <cx:pt idx="2588">4400</cx:pt>
          <cx:pt idx="2589">5000</cx:pt>
          <cx:pt idx="2590">4200</cx:pt>
          <cx:pt idx="2591">4700</cx:pt>
          <cx:pt idx="2592">4500</cx:pt>
          <cx:pt idx="2593">4100</cx:pt>
          <cx:pt idx="2594">4400</cx:pt>
          <cx:pt idx="2595">3800</cx:pt>
          <cx:pt idx="2596">5100</cx:pt>
          <cx:pt idx="2597">4400</cx:pt>
          <cx:pt idx="2598">4400</cx:pt>
          <cx:pt idx="2599">1900</cx:pt>
          <cx:pt idx="2600">2500</cx:pt>
          <cx:pt idx="2601">2300</cx:pt>
          <cx:pt idx="2602">2000</cx:pt>
          <cx:pt idx="2603">2200</cx:pt>
          <cx:pt idx="2604">2300</cx:pt>
          <cx:pt idx="2605">2000</cx:pt>
          <cx:pt idx="2606">1200</cx:pt>
          <cx:pt idx="2607">2900</cx:pt>
          <cx:pt idx="2608">2700</cx:pt>
          <cx:pt idx="2609">2700</cx:pt>
          <cx:pt idx="2610">11200</cx:pt>
          <cx:pt idx="2611">4700</cx:pt>
          <cx:pt idx="2612">3700</cx:pt>
          <cx:pt idx="2613">5700</cx:pt>
          <cx:pt idx="2614">3900</cx:pt>
          <cx:pt idx="2615">3200</cx:pt>
          <cx:pt idx="2616">3300</cx:pt>
          <cx:pt idx="2617">2500</cx:pt>
          <cx:pt idx="2618">5600</cx:pt>
          <cx:pt idx="2619">2800</cx:pt>
          <cx:pt idx="2620">5500</cx:pt>
          <cx:pt idx="2621">800</cx:pt>
          <cx:pt idx="2622">800</cx:pt>
          <cx:pt idx="2623">2700</cx:pt>
          <cx:pt idx="2624">10200</cx:pt>
          <cx:pt idx="2625">2200</cx:pt>
          <cx:pt idx="2626">3000</cx:pt>
          <cx:pt idx="2627">1800</cx:pt>
          <cx:pt idx="2628">2800</cx:pt>
          <cx:pt idx="2629">2200</cx:pt>
          <cx:pt idx="2630">2100</cx:pt>
          <cx:pt idx="2631">1700</cx:pt>
          <cx:pt idx="2632">1600</cx:pt>
          <cx:pt idx="2633">5500</cx:pt>
          <cx:pt idx="2634">5500</cx:pt>
          <cx:pt idx="2635">5500</cx:pt>
          <cx:pt idx="2636">5500</cx:pt>
          <cx:pt idx="2637">5500</cx:pt>
          <cx:pt idx="2638">4700</cx:pt>
          <cx:pt idx="2639">3700</cx:pt>
          <cx:pt idx="2640">6100</cx:pt>
          <cx:pt idx="2641">4200</cx:pt>
          <cx:pt idx="2642">6400</cx:pt>
          <cx:pt idx="2643">4800</cx:pt>
          <cx:pt idx="2644">2300</cx:pt>
          <cx:pt idx="2645">2200</cx:pt>
          <cx:pt idx="2646">1600</cx:pt>
          <cx:pt idx="2647">1700</cx:pt>
          <cx:pt idx="2648">800</cx:pt>
          <cx:pt idx="2649">0</cx:pt>
          <cx:pt idx="2650">2400</cx:pt>
          <cx:pt idx="2651">3000</cx:pt>
          <cx:pt idx="2652">1700</cx:pt>
          <cx:pt idx="2653">2500</cx:pt>
          <cx:pt idx="2654">2200</cx:pt>
          <cx:pt idx="2655">1400</cx:pt>
          <cx:pt idx="2656">1000</cx:pt>
          <cx:pt idx="2657">1100</cx:pt>
          <cx:pt idx="2658">500</cx:pt>
          <cx:pt idx="2659">1600</cx:pt>
          <cx:pt idx="2660">1700</cx:pt>
          <cx:pt idx="2661">600</cx:pt>
          <cx:pt idx="2662">900</cx:pt>
          <cx:pt idx="2663">1000</cx:pt>
          <cx:pt idx="2664">1300</cx:pt>
          <cx:pt idx="2665">1300</cx:pt>
          <cx:pt idx="2666">47900</cx:pt>
          <cx:pt idx="2667">3000</cx:pt>
          <cx:pt idx="2668">300</cx:pt>
          <cx:pt idx="2669">600</cx:pt>
          <cx:pt idx="2670">700</cx:pt>
          <cx:pt idx="2671">600</cx:pt>
          <cx:pt idx="2672">600</cx:pt>
          <cx:pt idx="2673">600</cx:pt>
          <cx:pt idx="2674">1700</cx:pt>
          <cx:pt idx="2675">2700</cx:pt>
          <cx:pt idx="2676">5400</cx:pt>
          <cx:pt idx="2677">3400</cx:pt>
          <cx:pt idx="2678">4400</cx:pt>
          <cx:pt idx="2679">4400</cx:pt>
          <cx:pt idx="2680">700</cx:pt>
          <cx:pt idx="2681">500</cx:pt>
          <cx:pt idx="2682">2300</cx:pt>
          <cx:pt idx="2683">2900</cx:pt>
          <cx:pt idx="2684">1900</cx:pt>
          <cx:pt idx="2685">3700</cx:pt>
          <cx:pt idx="2686">1900</cx:pt>
          <cx:pt idx="2687">1900</cx:pt>
          <cx:pt idx="2688">2500</cx:pt>
          <cx:pt idx="2689">2600</cx:pt>
          <cx:pt idx="2690">2000</cx:pt>
          <cx:pt idx="2691">1900</cx:pt>
          <cx:pt idx="2692">2600</cx:pt>
          <cx:pt idx="2693">3500</cx:pt>
          <cx:pt idx="2694">2900</cx:pt>
          <cx:pt idx="2695">1300</cx:pt>
          <cx:pt idx="2696">2800</cx:pt>
          <cx:pt idx="2697">1300</cx:pt>
          <cx:pt idx="2698">2300</cx:pt>
          <cx:pt idx="2699">3100</cx:pt>
          <cx:pt idx="2700">3300</cx:pt>
          <cx:pt idx="2701">4700</cx:pt>
          <cx:pt idx="2702">4000</cx:pt>
          <cx:pt idx="2703">15100</cx:pt>
          <cx:pt idx="2704">3900</cx:pt>
          <cx:pt idx="2705">16100</cx:pt>
          <cx:pt idx="2706">3700</cx:pt>
          <cx:pt idx="2707">4700</cx:pt>
          <cx:pt idx="2708">3900</cx:pt>
          <cx:pt idx="2709">3400</cx:pt>
          <cx:pt idx="2710">7300</cx:pt>
          <cx:pt idx="2711">1900</cx:pt>
          <cx:pt idx="2712">3700</cx:pt>
          <cx:pt idx="2713">2500</cx:pt>
          <cx:pt idx="2714">5600</cx:pt>
          <cx:pt idx="2715">2900</cx:pt>
          <cx:pt idx="2716">2100</cx:pt>
          <cx:pt idx="2717">2100</cx:pt>
          <cx:pt idx="2718">5100</cx:pt>
          <cx:pt idx="2719">1800</cx:pt>
          <cx:pt idx="2720">1900</cx:pt>
          <cx:pt idx="2721">2100</cx:pt>
          <cx:pt idx="2722">1800</cx:pt>
          <cx:pt idx="2723">3000</cx:pt>
          <cx:pt idx="2724">1600</cx:pt>
          <cx:pt idx="2725">2900</cx:pt>
          <cx:pt idx="2726">2100</cx:pt>
          <cx:pt idx="2727">2100</cx:pt>
          <cx:pt idx="2728">2100</cx:pt>
          <cx:pt idx="2729">2500</cx:pt>
          <cx:pt idx="2730">2400</cx:pt>
          <cx:pt idx="2731">2300</cx:pt>
          <cx:pt idx="2732">2900</cx:pt>
          <cx:pt idx="2733">4000</cx:pt>
          <cx:pt idx="2734">4200</cx:pt>
          <cx:pt idx="2735">3100</cx:pt>
          <cx:pt idx="2736">3100</cx:pt>
          <cx:pt idx="2737">2500</cx:pt>
          <cx:pt idx="2738">3000</cx:pt>
          <cx:pt idx="2739">3200</cx:pt>
          <cx:pt idx="2740">1800</cx:pt>
          <cx:pt idx="2741">3500</cx:pt>
          <cx:pt idx="2742">2700</cx:pt>
          <cx:pt idx="2743">0</cx:pt>
          <cx:pt idx="2744">3000</cx:pt>
          <cx:pt idx="2745">9800</cx:pt>
          <cx:pt idx="2746">5500</cx:pt>
          <cx:pt idx="2747">9100</cx:pt>
          <cx:pt idx="2748">5300</cx:pt>
          <cx:pt idx="2749">2400</cx:pt>
          <cx:pt idx="2750">2500</cx:pt>
          <cx:pt idx="2751">2000</cx:pt>
          <cx:pt idx="2752">2000</cx:pt>
          <cx:pt idx="2753">2500</cx:pt>
          <cx:pt idx="2754">1600</cx:pt>
          <cx:pt idx="2755">0</cx:pt>
          <cx:pt idx="2756">0</cx:pt>
          <cx:pt idx="2757">0</cx:pt>
          <cx:pt idx="2758">0</cx:pt>
          <cx:pt idx="2759">0</cx:pt>
          <cx:pt idx="2760">4100</cx:pt>
          <cx:pt idx="2761">3800</cx:pt>
          <cx:pt idx="2762">5800</cx:pt>
          <cx:pt idx="2763">4200</cx:pt>
          <cx:pt idx="2764">4700</cx:pt>
          <cx:pt idx="2765">3800</cx:pt>
          <cx:pt idx="2766">800</cx:pt>
          <cx:pt idx="2767">4000</cx:pt>
          <cx:pt idx="2768">4900</cx:pt>
          <cx:pt idx="2769">4300</cx:pt>
          <cx:pt idx="2770">5000</cx:pt>
          <cx:pt idx="2771">800</cx:pt>
          <cx:pt idx="2772">500</cx:pt>
          <cx:pt idx="2773">900</cx:pt>
          <cx:pt idx="2774">300</cx:pt>
          <cx:pt idx="2775">800</cx:pt>
          <cx:pt idx="2776">1100</cx:pt>
          <cx:pt idx="2777">100</cx:pt>
          <cx:pt idx="2778">700</cx:pt>
          <cx:pt idx="2779">1100</cx:pt>
          <cx:pt idx="2780">200</cx:pt>
          <cx:pt idx="2781">600</cx:pt>
          <cx:pt idx="2782">3000</cx:pt>
          <cx:pt idx="2783">3800</cx:pt>
          <cx:pt idx="2784">900</cx:pt>
          <cx:pt idx="2785">1500</cx:pt>
          <cx:pt idx="2786">700</cx:pt>
          <cx:pt idx="2787">2600</cx:pt>
          <cx:pt idx="2788">3200</cx:pt>
          <cx:pt idx="2789">3200</cx:pt>
          <cx:pt idx="2790">2100</cx:pt>
          <cx:pt idx="2791">3200</cx:pt>
          <cx:pt idx="2792">2600</cx:pt>
          <cx:pt idx="2793">3100</cx:pt>
          <cx:pt idx="2794">3200</cx:pt>
          <cx:pt idx="2795">0</cx:pt>
          <cx:pt idx="2796">7000</cx:pt>
          <cx:pt idx="2797">3700</cx:pt>
          <cx:pt idx="2798">4600</cx:pt>
          <cx:pt idx="2799">3100</cx:pt>
          <cx:pt idx="2800">2200</cx:pt>
          <cx:pt idx="2801">1100</cx:pt>
          <cx:pt idx="2802">2300</cx:pt>
          <cx:pt idx="2803">400</cx:pt>
          <cx:pt idx="2804">5000</cx:pt>
          <cx:pt idx="2805">6600</cx:pt>
          <cx:pt idx="2806">6000</cx:pt>
          <cx:pt idx="2807">6400</cx:pt>
          <cx:pt idx="2808">6100</cx:pt>
          <cx:pt idx="2809">5100</cx:pt>
          <cx:pt idx="2810">7000</cx:pt>
          <cx:pt idx="2811">6000</cx:pt>
          <cx:pt idx="2812">5600</cx:pt>
          <cx:pt idx="2813">5200</cx:pt>
          <cx:pt idx="2814">5100</cx:pt>
          <cx:pt idx="2815">5400</cx:pt>
          <cx:pt idx="2816">5800</cx:pt>
          <cx:pt idx="2817">5600</cx:pt>
          <cx:pt idx="2818">10400</cx:pt>
          <cx:pt idx="2819">4500</cx:pt>
          <cx:pt idx="2820">4700</cx:pt>
          <cx:pt idx="2821">5000</cx:pt>
          <cx:pt idx="2822">3400</cx:pt>
          <cx:pt idx="2823">4100</cx:pt>
          <cx:pt idx="2824">8500</cx:pt>
          <cx:pt idx="2825">6200</cx:pt>
          <cx:pt idx="2826">8000</cx:pt>
          <cx:pt idx="2827">2400</cx:pt>
          <cx:pt idx="2828">2900</cx:pt>
          <cx:pt idx="2829">11600</cx:pt>
          <cx:pt idx="2830">4100</cx:pt>
          <cx:pt idx="2831">7300</cx:pt>
          <cx:pt idx="2832">8700</cx:pt>
          <cx:pt idx="2833">8700</cx:pt>
          <cx:pt idx="2834">7500</cx:pt>
          <cx:pt idx="2835">9100</cx:pt>
          <cx:pt idx="2836">1500</cx:pt>
          <cx:pt idx="2837">1700</cx:pt>
          <cx:pt idx="2838">1600</cx:pt>
          <cx:pt idx="2839">2800</cx:pt>
          <cx:pt idx="2840">1900</cx:pt>
          <cx:pt idx="2841">1100</cx:pt>
          <cx:pt idx="2842">2300</cx:pt>
          <cx:pt idx="2843">1700</cx:pt>
          <cx:pt idx="2844">1600</cx:pt>
          <cx:pt idx="2845">1300</cx:pt>
          <cx:pt idx="2846">1700</cx:pt>
          <cx:pt idx="2847">2700</cx:pt>
          <cx:pt idx="2848">2700</cx:pt>
          <cx:pt idx="2849">2000</cx:pt>
          <cx:pt idx="2850">2500</cx:pt>
          <cx:pt idx="2851">2600</cx:pt>
          <cx:pt idx="2852">2500</cx:pt>
          <cx:pt idx="2853">2300</cx:pt>
          <cx:pt idx="2854">2400</cx:pt>
          <cx:pt idx="2855">1700</cx:pt>
          <cx:pt idx="2856">1900</cx:pt>
          <cx:pt idx="2857">2000</cx:pt>
          <cx:pt idx="2858">4100</cx:pt>
          <cx:pt idx="2859">2100</cx:pt>
          <cx:pt idx="2860">8900</cx:pt>
          <cx:pt idx="2861">1400</cx:pt>
          <cx:pt idx="2862">2800</cx:pt>
          <cx:pt idx="2863">2000</cx:pt>
          <cx:pt idx="2864">3300</cx:pt>
          <cx:pt idx="2865">3500</cx:pt>
          <cx:pt idx="2866">2700</cx:pt>
          <cx:pt idx="2867">3200</cx:pt>
          <cx:pt idx="2868">3700</cx:pt>
          <cx:pt idx="2869">2700</cx:pt>
          <cx:pt idx="2870">3000</cx:pt>
          <cx:pt idx="2871">4300</cx:pt>
          <cx:pt idx="2872">2100</cx:pt>
          <cx:pt idx="2873">3700</cx:pt>
          <cx:pt idx="2874">2300</cx:pt>
          <cx:pt idx="2875">3200</cx:pt>
          <cx:pt idx="2876">3000</cx:pt>
          <cx:pt idx="2877">4100</cx:pt>
          <cx:pt idx="2878">2900</cx:pt>
          <cx:pt idx="2879">3500</cx:pt>
          <cx:pt idx="2880">3300</cx:pt>
          <cx:pt idx="2881">1100</cx:pt>
          <cx:pt idx="2882">1000</cx:pt>
          <cx:pt idx="2883">200</cx:pt>
          <cx:pt idx="2884">600</cx:pt>
          <cx:pt idx="2885">2900</cx:pt>
          <cx:pt idx="2886">1100</cx:pt>
          <cx:pt idx="2887">3100</cx:pt>
          <cx:pt idx="2888">1300</cx:pt>
          <cx:pt idx="2889">900</cx:pt>
          <cx:pt idx="2890">1400</cx:pt>
          <cx:pt idx="2891">13800</cx:pt>
          <cx:pt idx="2892">28700</cx:pt>
          <cx:pt idx="2893">65200</cx:pt>
          <cx:pt idx="2894">9400</cx:pt>
          <cx:pt idx="2895">2900</cx:pt>
          <cx:pt idx="2896">2500</cx:pt>
          <cx:pt idx="2897">3000</cx:pt>
          <cx:pt idx="2898">3700</cx:pt>
          <cx:pt idx="2899">3500</cx:pt>
          <cx:pt idx="2900">3300</cx:pt>
          <cx:pt idx="2901">3600</cx:pt>
          <cx:pt idx="2902">700</cx:pt>
          <cx:pt idx="2903">1100</cx:pt>
          <cx:pt idx="2904">1100</cx:pt>
          <cx:pt idx="2905">1400</cx:pt>
          <cx:pt idx="2906">1100</cx:pt>
          <cx:pt idx="2907">900</cx:pt>
          <cx:pt idx="2908">1100</cx:pt>
          <cx:pt idx="2909">400</cx:pt>
          <cx:pt idx="2910">1100</cx:pt>
          <cx:pt idx="2911">1000</cx:pt>
          <cx:pt idx="2912">1500</cx:pt>
          <cx:pt idx="2913">5000</cx:pt>
          <cx:pt idx="2914">4300</cx:pt>
          <cx:pt idx="2915">4600</cx:pt>
          <cx:pt idx="2916">6300</cx:pt>
          <cx:pt idx="2917">2600</cx:pt>
          <cx:pt idx="2918">5800</cx:pt>
          <cx:pt idx="2919">5800</cx:pt>
          <cx:pt idx="2920">4300</cx:pt>
          <cx:pt idx="2921">4700</cx:pt>
          <cx:pt idx="2922">5400</cx:pt>
          <cx:pt idx="2923">5700</cx:pt>
          <cx:pt idx="2924">5400</cx:pt>
          <cx:pt idx="2925">3800</cx:pt>
          <cx:pt idx="2926">4700</cx:pt>
          <cx:pt idx="2927">4500</cx:pt>
          <cx:pt idx="2928">4800</cx:pt>
          <cx:pt idx="2929">3500</cx:pt>
          <cx:pt idx="2930">5200</cx:pt>
          <cx:pt idx="2931">7100</cx:pt>
          <cx:pt idx="2932">4400</cx:pt>
          <cx:pt idx="2933">4300</cx:pt>
          <cx:pt idx="2934">2600</cx:pt>
          <cx:pt idx="2935">2600</cx:pt>
          <cx:pt idx="2936">5300</cx:pt>
          <cx:pt idx="2937">3600</cx:pt>
          <cx:pt idx="2938">4400</cx:pt>
          <cx:pt idx="2939">4600</cx:pt>
          <cx:pt idx="2940">3900</cx:pt>
          <cx:pt idx="2941">3900</cx:pt>
          <cx:pt idx="2942">4100</cx:pt>
          <cx:pt idx="2943">3000</cx:pt>
          <cx:pt idx="2944">3500</cx:pt>
          <cx:pt idx="2945">4100</cx:pt>
          <cx:pt idx="2946">3100</cx:pt>
          <cx:pt idx="2947">3800</cx:pt>
          <cx:pt idx="2948">2200</cx:pt>
          <cx:pt idx="2949">2300</cx:pt>
          <cx:pt idx="2950">2500</cx:pt>
          <cx:pt idx="2951">3300</cx:pt>
          <cx:pt idx="2952">2200</cx:pt>
          <cx:pt idx="2953">2400</cx:pt>
          <cx:pt idx="2954">2000</cx:pt>
          <cx:pt idx="2955">3300</cx:pt>
          <cx:pt idx="2956">3000</cx:pt>
          <cx:pt idx="2957">5500</cx:pt>
          <cx:pt idx="2958">5600</cx:pt>
          <cx:pt idx="2959">4400</cx:pt>
          <cx:pt idx="2960">5900</cx:pt>
          <cx:pt idx="2961">5000</cx:pt>
          <cx:pt idx="2962">4800</cx:pt>
          <cx:pt idx="2963">4000</cx:pt>
          <cx:pt idx="2964">4500</cx:pt>
          <cx:pt idx="2965">5200</cx:pt>
          <cx:pt idx="2966">7600</cx:pt>
          <cx:pt idx="2967">6700</cx:pt>
          <cx:pt idx="2968">6100</cx:pt>
          <cx:pt idx="2969">5800</cx:pt>
          <cx:pt idx="2970">4700</cx:pt>
          <cx:pt idx="2971">5100</cx:pt>
          <cx:pt idx="2972">3900</cx:pt>
          <cx:pt idx="2973">3500</cx:pt>
          <cx:pt idx="2974">4400</cx:pt>
          <cx:pt idx="2975">4000</cx:pt>
          <cx:pt idx="2976">4300</cx:pt>
          <cx:pt idx="2977">4400</cx:pt>
          <cx:pt idx="2978">4700</cx:pt>
          <cx:pt idx="2979">1100</cx:pt>
          <cx:pt idx="2980">600</cx:pt>
          <cx:pt idx="2981">700</cx:pt>
          <cx:pt idx="2982">900</cx:pt>
          <cx:pt idx="2983">0</cx:pt>
          <cx:pt idx="2984">0</cx:pt>
          <cx:pt idx="2985">0</cx:pt>
          <cx:pt idx="2986">300</cx:pt>
          <cx:pt idx="2987">3100</cx:pt>
          <cx:pt idx="2988">100</cx:pt>
          <cx:pt idx="2989">100</cx:pt>
          <cx:pt idx="2990">1500</cx:pt>
          <cx:pt idx="2991">3600</cx:pt>
          <cx:pt idx="2992">3200</cx:pt>
          <cx:pt idx="2993">2400</cx:pt>
          <cx:pt idx="2994">3300</cx:pt>
          <cx:pt idx="2995">4000</cx:pt>
          <cx:pt idx="2996">1600</cx:pt>
          <cx:pt idx="2997">4000</cx:pt>
          <cx:pt idx="2998">4100</cx:pt>
          <cx:pt idx="2999">3300</cx:pt>
          <cx:pt idx="3000">4400</cx:pt>
          <cx:pt idx="3001">4100</cx:pt>
          <cx:pt idx="3002">2200</cx:pt>
          <cx:pt idx="3003">3000</cx:pt>
          <cx:pt idx="3004">4000</cx:pt>
          <cx:pt idx="3005">5000</cx:pt>
          <cx:pt idx="3006">5700</cx:pt>
          <cx:pt idx="3007">4300</cx:pt>
          <cx:pt idx="3008">2900</cx:pt>
          <cx:pt idx="3009">2400</cx:pt>
          <cx:pt idx="3010">1800</cx:pt>
          <cx:pt idx="3011">2300</cx:pt>
          <cx:pt idx="3012">800</cx:pt>
          <cx:pt idx="3013">0</cx:pt>
          <cx:pt idx="3014">900</cx:pt>
          <cx:pt idx="3015">900</cx:pt>
          <cx:pt idx="3016">1700</cx:pt>
          <cx:pt idx="3017">1200</cx:pt>
          <cx:pt idx="3018">1300</cx:pt>
          <cx:pt idx="3019">1400</cx:pt>
          <cx:pt idx="3020">1300</cx:pt>
          <cx:pt idx="3021">1900</cx:pt>
          <cx:pt idx="3022">1700</cx:pt>
          <cx:pt idx="3023">1600</cx:pt>
          <cx:pt idx="3024">1400</cx:pt>
          <cx:pt idx="3025">900</cx:pt>
          <cx:pt idx="3026">800</cx:pt>
          <cx:pt idx="3027">500</cx:pt>
          <cx:pt idx="3028">800</cx:pt>
          <cx:pt idx="3029">1100</cx:pt>
          <cx:pt idx="3030">400</cx:pt>
          <cx:pt idx="3031">900</cx:pt>
          <cx:pt idx="3032">700</cx:pt>
          <cx:pt idx="3033">600</cx:pt>
          <cx:pt idx="3034">900</cx:pt>
          <cx:pt idx="3035">1100</cx:pt>
          <cx:pt idx="3036">12300</cx:pt>
          <cx:pt idx="3037">2500</cx:pt>
          <cx:pt idx="3038">1600</cx:pt>
          <cx:pt idx="3039">2500</cx:pt>
          <cx:pt idx="3040">2300</cx:pt>
          <cx:pt idx="3041">1400</cx:pt>
          <cx:pt idx="3042">2200</cx:pt>
          <cx:pt idx="3043">3100</cx:pt>
          <cx:pt idx="3044">2500</cx:pt>
          <cx:pt idx="3045">2400</cx:pt>
          <cx:pt idx="3046">2100</cx:pt>
          <cx:pt idx="3047">1200</cx:pt>
          <cx:pt idx="3048">600</cx:pt>
          <cx:pt idx="3049">2100</cx:pt>
          <cx:pt idx="3050">1100</cx:pt>
          <cx:pt idx="3051">600</cx:pt>
          <cx:pt idx="3052">0</cx:pt>
          <cx:pt idx="3053">0</cx:pt>
          <cx:pt idx="3054">0</cx:pt>
          <cx:pt idx="3055">100</cx:pt>
          <cx:pt idx="3056">1200</cx:pt>
          <cx:pt idx="3057">2100</cx:pt>
          <cx:pt idx="3058">2400</cx:pt>
          <cx:pt idx="3059">4700</cx:pt>
          <cx:pt idx="3060">1900</cx:pt>
          <cx:pt idx="3061">2300</cx:pt>
          <cx:pt idx="3062">2600</cx:pt>
          <cx:pt idx="3063">1300</cx:pt>
          <cx:pt idx="3064">1500</cx:pt>
          <cx:pt idx="3065">2700</cx:pt>
          <cx:pt idx="3066">1700</cx:pt>
          <cx:pt idx="3067">1300</cx:pt>
          <cx:pt idx="3068">1400</cx:pt>
          <cx:pt idx="3069">4800</cx:pt>
          <cx:pt idx="3070">4900</cx:pt>
          <cx:pt idx="3071">4500</cx:pt>
          <cx:pt idx="3072">4600</cx:pt>
          <cx:pt idx="3073">4800</cx:pt>
          <cx:pt idx="3074">5200</cx:pt>
          <cx:pt idx="3075">4800</cx:pt>
          <cx:pt idx="3076">5000</cx:pt>
          <cx:pt idx="3077">5000</cx:pt>
          <cx:pt idx="3078">3800</cx:pt>
          <cx:pt idx="3079">4500</cx:pt>
          <cx:pt idx="3080">3600</cx:pt>
          <cx:pt idx="3081">2100</cx:pt>
          <cx:pt idx="3082">2600</cx:pt>
          <cx:pt idx="3083">2600</cx:pt>
          <cx:pt idx="3084">3000</cx:pt>
          <cx:pt idx="3085">3700</cx:pt>
          <cx:pt idx="3086">2900</cx:pt>
          <cx:pt idx="3087">2400</cx:pt>
          <cx:pt idx="3088">2600</cx:pt>
          <cx:pt idx="3089">2500</cx:pt>
          <cx:pt idx="3090">3100</cx:pt>
          <cx:pt idx="3091">4000</cx:pt>
          <cx:pt idx="3092">5200</cx:pt>
          <cx:pt idx="3093">3400</cx:pt>
          <cx:pt idx="3094">4000</cx:pt>
          <cx:pt idx="3095">4500</cx:pt>
          <cx:pt idx="3096">3200</cx:pt>
          <cx:pt idx="3097">4200</cx:pt>
          <cx:pt idx="3098">6000</cx:pt>
          <cx:pt idx="3099">2000</cx:pt>
          <cx:pt idx="3100">9600</cx:pt>
          <cx:pt idx="3101">5400</cx:pt>
          <cx:pt idx="3102">800</cx:pt>
          <cx:pt idx="3103">1000</cx:pt>
          <cx:pt idx="3104">1000</cx:pt>
          <cx:pt idx="3105">1000</cx:pt>
          <cx:pt idx="3106">900</cx:pt>
          <cx:pt idx="3107">800</cx:pt>
          <cx:pt idx="3108">700</cx:pt>
          <cx:pt idx="3109">900</cx:pt>
          <cx:pt idx="3110">1000</cx:pt>
          <cx:pt idx="3111">600</cx:pt>
          <cx:pt idx="3112">800</cx:pt>
          <cx:pt idx="3113">900</cx:pt>
          <cx:pt idx="3114">900</cx:pt>
          <cx:pt idx="3115">1100</cx:pt>
          <cx:pt idx="3116">2100</cx:pt>
          <cx:pt idx="3117">1400</cx:pt>
          <cx:pt idx="3118">1400</cx:pt>
          <cx:pt idx="3119">1100</cx:pt>
          <cx:pt idx="3120">1300</cx:pt>
          <cx:pt idx="3121">900</cx:pt>
          <cx:pt idx="3122">1100</cx:pt>
          <cx:pt idx="3123">1600</cx:pt>
          <cx:pt idx="3124">2900</cx:pt>
          <cx:pt idx="3125">6100</cx:pt>
          <cx:pt idx="3126">6100</cx:pt>
          <cx:pt idx="3127">3600</cx:pt>
          <cx:pt idx="3128">5800</cx:pt>
          <cx:pt idx="3129">6600</cx:pt>
          <cx:pt idx="3130">5300</cx:pt>
          <cx:pt idx="3131">7700</cx:pt>
          <cx:pt idx="3132">7700</cx:pt>
          <cx:pt idx="3133">6700</cx:pt>
          <cx:pt idx="3134">5800</cx:pt>
          <cx:pt idx="3135">2200</cx:pt>
          <cx:pt idx="3136">2900</cx:pt>
          <cx:pt idx="3137">2300</cx:pt>
          <cx:pt idx="3138">2600</cx:pt>
          <cx:pt idx="3139">9100</cx:pt>
          <cx:pt idx="3140">2200</cx:pt>
          <cx:pt idx="3141">2200</cx:pt>
          <cx:pt idx="3142">2700</cx:pt>
          <cx:pt idx="3143">1700</cx:pt>
          <cx:pt idx="3144">800</cx:pt>
          <cx:pt idx="3145">3100</cx:pt>
          <cx:pt idx="3146">4300</cx:pt>
          <cx:pt idx="3147">5300</cx:pt>
          <cx:pt idx="3148">6000</cx:pt>
          <cx:pt idx="3149">4400</cx:pt>
          <cx:pt idx="3150">5600</cx:pt>
          <cx:pt idx="3151">5000</cx:pt>
          <cx:pt idx="3152">4000</cx:pt>
          <cx:pt idx="3153">5200</cx:pt>
          <cx:pt idx="3154">5200</cx:pt>
          <cx:pt idx="3155">4400</cx:pt>
          <cx:pt idx="3156">4500</cx:pt>
          <cx:pt idx="3157">4600</cx:pt>
          <cx:pt idx="3158">3900</cx:pt>
          <cx:pt idx="3159">4500</cx:pt>
          <cx:pt idx="3160">4900</cx:pt>
          <cx:pt idx="3161">4000</cx:pt>
          <cx:pt idx="3162">4900</cx:pt>
          <cx:pt idx="3163">3300</cx:pt>
          <cx:pt idx="3164">3800</cx:pt>
          <cx:pt idx="3165">4400</cx:pt>
          <cx:pt idx="3166">4000</cx:pt>
          <cx:pt idx="3167">300</cx:pt>
          <cx:pt idx="3168">1500</cx:pt>
          <cx:pt idx="3169">1300</cx:pt>
          <cx:pt idx="3170">1600</cx:pt>
          <cx:pt idx="3171">1100</cx:pt>
          <cx:pt idx="3172">1100</cx:pt>
          <cx:pt idx="3173">1100</cx:pt>
          <cx:pt idx="3174">1000</cx:pt>
          <cx:pt idx="3175">1000</cx:pt>
          <cx:pt idx="3176">1500</cx:pt>
          <cx:pt idx="3177">1700</cx:pt>
          <cx:pt idx="3178">2500</cx:pt>
          <cx:pt idx="3179">2000</cx:pt>
          <cx:pt idx="3180">2000</cx:pt>
          <cx:pt idx="3181">2100</cx:pt>
          <cx:pt idx="3182">2800</cx:pt>
          <cx:pt idx="3183">2900</cx:pt>
          <cx:pt idx="3184">8100</cx:pt>
          <cx:pt idx="3185">2000</cx:pt>
          <cx:pt idx="3186">2100</cx:pt>
          <cx:pt idx="3187">2100</cx:pt>
          <cx:pt idx="3188">2100</cx:pt>
          <cx:pt idx="3189">2200</cx:pt>
          <cx:pt idx="3190">2100</cx:pt>
          <cx:pt idx="3191">1800</cx:pt>
          <cx:pt idx="3192">1300</cx:pt>
          <cx:pt idx="3193">1500</cx:pt>
          <cx:pt idx="3194">1400</cx:pt>
          <cx:pt idx="3195">1300</cx:pt>
          <cx:pt idx="3196">1400</cx:pt>
          <cx:pt idx="3197">1600</cx:pt>
          <cx:pt idx="3198">1200</cx:pt>
          <cx:pt idx="3199">2100</cx:pt>
          <cx:pt idx="3200">2100</cx:pt>
          <cx:pt idx="3201">4000</cx:pt>
          <cx:pt idx="3202">3000</cx:pt>
          <cx:pt idx="3203">2300</cx:pt>
          <cx:pt idx="3204">2700</cx:pt>
          <cx:pt idx="3205">4900</cx:pt>
          <cx:pt idx="3206">2900</cx:pt>
          <cx:pt idx="3207">4300</cx:pt>
          <cx:pt idx="3208">14900</cx:pt>
          <cx:pt idx="3209">37300</cx:pt>
          <cx:pt idx="3210">2000</cx:pt>
          <cx:pt idx="3211">2100</cx:pt>
          <cx:pt idx="3212">2500</cx:pt>
          <cx:pt idx="3213">2400</cx:pt>
          <cx:pt idx="3214">2800</cx:pt>
          <cx:pt idx="3215">2100</cx:pt>
          <cx:pt idx="3216">3100</cx:pt>
          <cx:pt idx="3217">2400</cx:pt>
          <cx:pt idx="3218">2100</cx:pt>
          <cx:pt idx="3219">2500</cx:pt>
          <cx:pt idx="3220">3100</cx:pt>
          <cx:pt idx="3221">4100</cx:pt>
          <cx:pt idx="3222">3800</cx:pt>
          <cx:pt idx="3223">4100</cx:pt>
          <cx:pt idx="3224">3400</cx:pt>
          <cx:pt idx="3225">6100</cx:pt>
          <cx:pt idx="3226">4600</cx:pt>
          <cx:pt idx="3227">9900</cx:pt>
          <cx:pt idx="3228">18500</cx:pt>
          <cx:pt idx="3229">8900</cx:pt>
          <cx:pt idx="3230">3900</cx:pt>
          <cx:pt idx="3231">2400</cx:pt>
          <cx:pt idx="3232">2100</cx:pt>
          <cx:pt idx="3233">3700</cx:pt>
          <cx:pt idx="3234">6000</cx:pt>
          <cx:pt idx="3235">7300</cx:pt>
          <cx:pt idx="3236">5900</cx:pt>
          <cx:pt idx="3237">8400</cx:pt>
          <cx:pt idx="3238">5700</cx:pt>
          <cx:pt idx="3239">7900</cx:pt>
          <cx:pt idx="3240">5300</cx:pt>
          <cx:pt idx="3241">7100</cx:pt>
          <cx:pt idx="3242">5400</cx:pt>
          <cx:pt idx="3243">7300</cx:pt>
          <cx:pt idx="3244">3900</cx:pt>
          <cx:pt idx="3245">3300</cx:pt>
          <cx:pt idx="3246">2700</cx:pt>
          <cx:pt idx="3247">1900</cx:pt>
          <cx:pt idx="3248">2600</cx:pt>
          <cx:pt idx="3249">3000</cx:pt>
          <cx:pt idx="3250">2300</cx:pt>
          <cx:pt idx="3251">2500</cx:pt>
          <cx:pt idx="3252">3000</cx:pt>
          <cx:pt idx="3253">500</cx:pt>
          <cx:pt idx="3254">100</cx:pt>
          <cx:pt idx="3255">2900</cx:pt>
          <cx:pt idx="3256">7100</cx:pt>
          <cx:pt idx="3257">7500</cx:pt>
          <cx:pt idx="3258">5700</cx:pt>
          <cx:pt idx="3259">7400</cx:pt>
          <cx:pt idx="3260">8400</cx:pt>
          <cx:pt idx="3261">7000</cx:pt>
          <cx:pt idx="3262">7500</cx:pt>
          <cx:pt idx="3263">8400</cx:pt>
          <cx:pt idx="3264">3700</cx:pt>
          <cx:pt idx="3265">600</cx:pt>
          <cx:pt idx="3266">100</cx:pt>
          <cx:pt idx="3267">8000</cx:pt>
          <cx:pt idx="3268">6600</cx:pt>
          <cx:pt idx="3269">5400</cx:pt>
          <cx:pt idx="3270">7000</cx:pt>
          <cx:pt idx="3271">5100</cx:pt>
          <cx:pt idx="3272">5300</cx:pt>
          <cx:pt idx="3273">3100</cx:pt>
          <cx:pt idx="3274">4700</cx:pt>
          <cx:pt idx="3275">4600</cx:pt>
          <cx:pt idx="3276">3900</cx:pt>
          <cx:pt idx="3277">5600</cx:pt>
          <cx:pt idx="3278">7000</cx:pt>
          <cx:pt idx="3279">9500</cx:pt>
          <cx:pt idx="3280">7100</cx:pt>
          <cx:pt idx="3281">7800</cx:pt>
          <cx:pt idx="3282">7100</cx:pt>
          <cx:pt idx="3283">5300</cx:pt>
          <cx:pt idx="3284">3700</cx:pt>
          <cx:pt idx="3285">4900</cx:pt>
          <cx:pt idx="3286">3700</cx:pt>
          <cx:pt idx="3287">3800</cx:pt>
          <cx:pt idx="3288">3800</cx:pt>
          <cx:pt idx="3289">3600</cx:pt>
          <cx:pt idx="3290">6600</cx:pt>
          <cx:pt idx="3291">3100</cx:pt>
          <cx:pt idx="3292">3000</cx:pt>
          <cx:pt idx="3293">5800</cx:pt>
          <cx:pt idx="3294">2600</cx:pt>
          <cx:pt idx="3295">3400</cx:pt>
          <cx:pt idx="3296">3300</cx:pt>
          <cx:pt idx="3297">3200</cx:pt>
          <cx:pt idx="3298">5000</cx:pt>
          <cx:pt idx="3299">3700</cx:pt>
          <cx:pt idx="3300">3500</cx:pt>
          <cx:pt idx="3301">3200</cx:pt>
          <cx:pt idx="3302">3000</cx:pt>
          <cx:pt idx="3303">3600</cx:pt>
          <cx:pt idx="3304">3100</cx:pt>
          <cx:pt idx="3305">8700</cx:pt>
          <cx:pt idx="3306">10300</cx:pt>
          <cx:pt idx="3307">0</cx:pt>
          <cx:pt idx="3308">0</cx:pt>
          <cx:pt idx="3309">0</cx:pt>
          <cx:pt idx="3310">0</cx:pt>
          <cx:pt idx="3311">0</cx:pt>
          <cx:pt idx="3312">0</cx:pt>
          <cx:pt idx="3313">0</cx:pt>
          <cx:pt idx="3314">0</cx:pt>
          <cx:pt idx="3315">0</cx:pt>
          <cx:pt idx="3316">0</cx:pt>
          <cx:pt idx="3317">4300</cx:pt>
          <cx:pt idx="3318">1500</cx:pt>
          <cx:pt idx="3319">1500</cx:pt>
          <cx:pt idx="3320">2100</cx:pt>
          <cx:pt idx="3321">2600</cx:pt>
          <cx:pt idx="3322">4100</cx:pt>
          <cx:pt idx="3323">3100</cx:pt>
          <cx:pt idx="3324">2100</cx:pt>
          <cx:pt idx="3325">3200</cx:pt>
          <cx:pt idx="3326">1700</cx:pt>
          <cx:pt idx="3327">2200</cx:pt>
          <cx:pt idx="3328">2100</cx:pt>
          <cx:pt idx="3329">4300</cx:pt>
          <cx:pt idx="3330">4300</cx:pt>
          <cx:pt idx="3331">4000</cx:pt>
          <cx:pt idx="3332">4000</cx:pt>
          <cx:pt idx="3333">3400</cx:pt>
          <cx:pt idx="3334">1700</cx:pt>
          <cx:pt idx="3335">6200</cx:pt>
          <cx:pt idx="3336">3900</cx:pt>
          <cx:pt idx="3337">3300</cx:pt>
          <cx:pt idx="3338">4100</cx:pt>
          <cx:pt idx="3339">3000</cx:pt>
          <cx:pt idx="3340">1300</cx:pt>
          <cx:pt idx="3341">500</cx:pt>
          <cx:pt idx="3342">600</cx:pt>
          <cx:pt idx="3343">800</cx:pt>
          <cx:pt idx="3344">700</cx:pt>
          <cx:pt idx="3345">800</cx:pt>
          <cx:pt idx="3346">400</cx:pt>
          <cx:pt idx="3347">800</cx:pt>
          <cx:pt idx="3348">400</cx:pt>
          <cx:pt idx="3349">600</cx:pt>
          <cx:pt idx="3350">1000</cx:pt>
          <cx:pt idx="3351">2300</cx:pt>
          <cx:pt idx="3352">2200</cx:pt>
          <cx:pt idx="3353">1500</cx:pt>
          <cx:pt idx="3354">2000</cx:pt>
          <cx:pt idx="3355">2300</cx:pt>
          <cx:pt idx="3356">2000</cx:pt>
          <cx:pt idx="3357">1600</cx:pt>
          <cx:pt idx="3358">2200</cx:pt>
          <cx:pt idx="3359">2200</cx:pt>
          <cx:pt idx="3360">2300</cx:pt>
          <cx:pt idx="3361">1700</cx:pt>
          <cx:pt idx="3362">1600</cx:pt>
          <cx:pt idx="3363">2600</cx:pt>
          <cx:pt idx="3364">2000</cx:pt>
          <cx:pt idx="3365">1700</cx:pt>
          <cx:pt idx="3366">2500</cx:pt>
          <cx:pt idx="3367">1800</cx:pt>
          <cx:pt idx="3368">1200</cx:pt>
          <cx:pt idx="3369">1200</cx:pt>
          <cx:pt idx="3370">1300</cx:pt>
          <cx:pt idx="3371">1900</cx:pt>
          <cx:pt idx="3372">2100</cx:pt>
          <cx:pt idx="3373">4600</cx:pt>
          <cx:pt idx="3374">5100</cx:pt>
          <cx:pt idx="3375">3500</cx:pt>
          <cx:pt idx="3376">2000</cx:pt>
          <cx:pt idx="3377">2000</cx:pt>
          <cx:pt idx="3378">1900</cx:pt>
          <cx:pt idx="3379">1900</cx:pt>
          <cx:pt idx="3380">1400</cx:pt>
          <cx:pt idx="3381">0</cx:pt>
          <cx:pt idx="3382">200</cx:pt>
          <cx:pt idx="3383">5000</cx:pt>
          <cx:pt idx="3384">200</cx:pt>
          <cx:pt idx="3385">100</cx:pt>
          <cx:pt idx="3386">0</cx:pt>
          <cx:pt idx="3387">0</cx:pt>
          <cx:pt idx="3388">0</cx:pt>
          <cx:pt idx="3389">0</cx:pt>
          <cx:pt idx="3390">0</cx:pt>
          <cx:pt idx="3391">0</cx:pt>
          <cx:pt idx="3392">0</cx:pt>
          <cx:pt idx="3393">0</cx:pt>
          <cx:pt idx="3394">3900</cx:pt>
          <cx:pt idx="3395">4500</cx:pt>
          <cx:pt idx="3396">4200</cx:pt>
          <cx:pt idx="3397">4300</cx:pt>
          <cx:pt idx="3398">5000</cx:pt>
          <cx:pt idx="3399">13500</cx:pt>
          <cx:pt idx="3400">3000</cx:pt>
          <cx:pt idx="3401">2000</cx:pt>
          <cx:pt idx="3402">3400</cx:pt>
          <cx:pt idx="3403">3200</cx:pt>
          <cx:pt idx="3404">2400</cx:pt>
          <cx:pt idx="3405">5200</cx:pt>
          <cx:pt idx="3406">2800</cx:pt>
          <cx:pt idx="3407">3400</cx:pt>
          <cx:pt idx="3408">1300</cx:pt>
          <cx:pt idx="3409">2500</cx:pt>
          <cx:pt idx="3410">2100</cx:pt>
          <cx:pt idx="3411">2400</cx:pt>
          <cx:pt idx="3412">1800</cx:pt>
          <cx:pt idx="3413">4000</cx:pt>
          <cx:pt idx="3414">4400</cx:pt>
          <cx:pt idx="3415">2100</cx:pt>
          <cx:pt idx="3416">2600</cx:pt>
          <cx:pt idx="3417">2100</cx:pt>
          <cx:pt idx="3418">2700</cx:pt>
          <cx:pt idx="3419">2000</cx:pt>
          <cx:pt idx="3420">2700</cx:pt>
          <cx:pt idx="3421">2300</cx:pt>
          <cx:pt idx="3422">2000</cx:pt>
          <cx:pt idx="3423">2400</cx:pt>
          <cx:pt idx="3424">2600</cx:pt>
          <cx:pt idx="3425">2600</cx:pt>
          <cx:pt idx="3426">2400</cx:pt>
          <cx:pt idx="3427">2500</cx:pt>
          <cx:pt idx="3428">0</cx:pt>
          <cx:pt idx="3429">7500</cx:pt>
          <cx:pt idx="3430">3500</cx:pt>
          <cx:pt idx="3431">3500</cx:pt>
          <cx:pt idx="3432">2300</cx:pt>
          <cx:pt idx="3433">2400</cx:pt>
          <cx:pt idx="3434">3100</cx:pt>
          <cx:pt idx="3435">2900</cx:pt>
          <cx:pt idx="3436">2600</cx:pt>
          <cx:pt idx="3437">1100</cx:pt>
          <cx:pt idx="3438">2000</cx:pt>
          <cx:pt idx="3439">2100</cx:pt>
          <cx:pt idx="3440">3000</cx:pt>
          <cx:pt idx="3441">3400</cx:pt>
          <cx:pt idx="3442">2400</cx:pt>
          <cx:pt idx="3443">2200</cx:pt>
          <cx:pt idx="3444">3000</cx:pt>
          <cx:pt idx="3445">2600</cx:pt>
          <cx:pt idx="3446">3000</cx:pt>
          <cx:pt idx="3447">2600</cx:pt>
          <cx:pt idx="3448">3000</cx:pt>
          <cx:pt idx="3449">2900</cx:pt>
          <cx:pt idx="3450">3700</cx:pt>
          <cx:pt idx="3451">4200</cx:pt>
          <cx:pt idx="3452">3600</cx:pt>
          <cx:pt idx="3453">4800</cx:pt>
          <cx:pt idx="3454">7800</cx:pt>
          <cx:pt idx="3455">2300</cx:pt>
          <cx:pt idx="3456">4300</cx:pt>
          <cx:pt idx="3457">200</cx:pt>
          <cx:pt idx="3458">15000</cx:pt>
          <cx:pt idx="3459">3400</cx:pt>
          <cx:pt idx="3460">7000</cx:pt>
          <cx:pt idx="3461">16600</cx:pt>
          <cx:pt idx="3462">7900</cx:pt>
          <cx:pt idx="3463">15700</cx:pt>
          <cx:pt idx="3464">4400</cx:pt>
          <cx:pt idx="3465">7500</cx:pt>
          <cx:pt idx="3466">7700</cx:pt>
          <cx:pt idx="3467">6100</cx:pt>
          <cx:pt idx="3468">10500</cx:pt>
          <cx:pt idx="3469">5400</cx:pt>
          <cx:pt idx="3470">8100</cx:pt>
          <cx:pt idx="3471">7500</cx:pt>
          <cx:pt idx="3472">2100</cx:pt>
          <cx:pt idx="3473">2100</cx:pt>
          <cx:pt idx="3474">3800</cx:pt>
          <cx:pt idx="3475">4300</cx:pt>
          <cx:pt idx="3476">2500</cx:pt>
          <cx:pt idx="3477">2200</cx:pt>
          <cx:pt idx="3478">2000</cx:pt>
          <cx:pt idx="3479">2400</cx:pt>
          <cx:pt idx="3480">2300</cx:pt>
          <cx:pt idx="3481">3200</cx:pt>
          <cx:pt idx="3482">4000</cx:pt>
          <cx:pt idx="3483">7000</cx:pt>
          <cx:pt idx="3484">8500</cx:pt>
          <cx:pt idx="3485">6000</cx:pt>
          <cx:pt idx="3486">7300</cx:pt>
          <cx:pt idx="3487">10400</cx:pt>
          <cx:pt idx="3488">500</cx:pt>
          <cx:pt idx="3489">800</cx:pt>
          <cx:pt idx="3490">2600</cx:pt>
          <cx:pt idx="3491">5700</cx:pt>
          <cx:pt idx="3492">5900</cx:pt>
          <cx:pt idx="3493">5200</cx:pt>
          <cx:pt idx="3494">5800</cx:pt>
          <cx:pt idx="3495">5800</cx:pt>
          <cx:pt idx="3496">5400</cx:pt>
          <cx:pt idx="3497">4800</cx:pt>
          <cx:pt idx="3498">7300</cx:pt>
          <cx:pt idx="3499">4000</cx:pt>
          <cx:pt idx="3500">5400</cx:pt>
          <cx:pt idx="3501">6000</cx:pt>
          <cx:pt idx="3502">8300</cx:pt>
          <cx:pt idx="3503">4400</cx:pt>
          <cx:pt idx="3504">2000</cx:pt>
          <cx:pt idx="3505">3000</cx:pt>
          <cx:pt idx="3506">3100</cx:pt>
          <cx:pt idx="3507">3300</cx:pt>
          <cx:pt idx="3508">3200</cx:pt>
          <cx:pt idx="3509">7900</cx:pt>
          <cx:pt idx="3510">8500</cx:pt>
          <cx:pt idx="3511">5100</cx:pt>
          <cx:pt idx="3512">5000</cx:pt>
          <cx:pt idx="3513">1100</cx:pt>
          <cx:pt idx="3514">2000</cx:pt>
          <cx:pt idx="3515">1900</cx:pt>
          <cx:pt idx="3516">2700</cx:pt>
          <cx:pt idx="3517">2500</cx:pt>
          <cx:pt idx="3518">1600</cx:pt>
          <cx:pt idx="3519">3100</cx:pt>
          <cx:pt idx="3520">1200</cx:pt>
          <cx:pt idx="3521">2200</cx:pt>
          <cx:pt idx="3522">7100</cx:pt>
          <cx:pt idx="3523">2600</cx:pt>
          <cx:pt idx="3524">1500</cx:pt>
          <cx:pt idx="3525">2100</cx:pt>
          <cx:pt idx="3526">1400</cx:pt>
          <cx:pt idx="3527">2100</cx:pt>
          <cx:pt idx="3528">1500</cx:pt>
          <cx:pt idx="3529">1700</cx:pt>
          <cx:pt idx="3530">1100</cx:pt>
          <cx:pt idx="3531">1500</cx:pt>
          <cx:pt idx="3532">1400</cx:pt>
          <cx:pt idx="3533">1700</cx:pt>
          <cx:pt idx="3534">1500</cx:pt>
          <cx:pt idx="3535">3600</cx:pt>
          <cx:pt idx="3536">0</cx:pt>
          <cx:pt idx="3537">100</cx:pt>
          <cx:pt idx="3538">0</cx:pt>
          <cx:pt idx="3539">1200</cx:pt>
          <cx:pt idx="3540">1300</cx:pt>
          <cx:pt idx="3541">1600</cx:pt>
          <cx:pt idx="3542">2000</cx:pt>
          <cx:pt idx="3543">1400</cx:pt>
          <cx:pt idx="3544">1500</cx:pt>
          <cx:pt idx="3545">2600</cx:pt>
          <cx:pt idx="3546">18000</cx:pt>
          <cx:pt idx="3547">14900</cx:pt>
          <cx:pt idx="3548">5100</cx:pt>
          <cx:pt idx="3549">8200</cx:pt>
          <cx:pt idx="3550">7700</cx:pt>
          <cx:pt idx="3551">7800</cx:pt>
          <cx:pt idx="3552">7800</cx:pt>
          <cx:pt idx="3553">9000</cx:pt>
          <cx:pt idx="3554">8700</cx:pt>
          <cx:pt idx="3555">8500</cx:pt>
          <cx:pt idx="3556">9100</cx:pt>
          <cx:pt idx="3557">5600</cx:pt>
          <cx:pt idx="3558">8200</cx:pt>
          <cx:pt idx="3559">7800</cx:pt>
          <cx:pt idx="3560">7700</cx:pt>
          <cx:pt idx="3561">8900</cx:pt>
          <cx:pt idx="3562">8500</cx:pt>
          <cx:pt idx="3563">8400</cx:pt>
          <cx:pt idx="3564">10700</cx:pt>
          <cx:pt idx="3565">10300</cx:pt>
          <cx:pt idx="3566">5600</cx:pt>
          <cx:pt idx="3567">11300</cx:pt>
          <cx:pt idx="3568">1500</cx:pt>
          <cx:pt idx="3569">1900</cx:pt>
          <cx:pt idx="3570">1700</cx:pt>
          <cx:pt idx="3571">2300</cx:pt>
          <cx:pt idx="3572">1800</cx:pt>
          <cx:pt idx="3573">1500</cx:pt>
          <cx:pt idx="3574">1800</cx:pt>
          <cx:pt idx="3575">1200</cx:pt>
          <cx:pt idx="3576">2900</cx:pt>
          <cx:pt idx="3577">1600</cx:pt>
          <cx:pt idx="3578">1400</cx:pt>
          <cx:pt idx="3579">9500</cx:pt>
          <cx:pt idx="3580">21600</cx:pt>
          <cx:pt idx="3581">2600</cx:pt>
          <cx:pt idx="3582">2700</cx:pt>
          <cx:pt idx="3583">5000</cx:pt>
          <cx:pt idx="3584">1400</cx:pt>
          <cx:pt idx="3585">2200</cx:pt>
          <cx:pt idx="3586">500</cx:pt>
          <cx:pt idx="3587">1000</cx:pt>
          <cx:pt idx="3588">2800</cx:pt>
          <cx:pt idx="3589">7100</cx:pt>
          <cx:pt idx="3590">800</cx:pt>
          <cx:pt idx="3591">15100</cx:pt>
          <cx:pt idx="3592">2000</cx:pt>
          <cx:pt idx="3593">2200</cx:pt>
          <cx:pt idx="3594">3900</cx:pt>
          <cx:pt idx="3595">1000</cx:pt>
          <cx:pt idx="3596">800</cx:pt>
          <cx:pt idx="3597">800</cx:pt>
          <cx:pt idx="3598">700</cx:pt>
          <cx:pt idx="3599">300</cx:pt>
          <cx:pt idx="3600">600</cx:pt>
          <cx:pt idx="3601">4800</cx:pt>
          <cx:pt idx="3602">4500</cx:pt>
          <cx:pt idx="3603">5700</cx:pt>
          <cx:pt idx="3604">4000</cx:pt>
          <cx:pt idx="3605">4400</cx:pt>
          <cx:pt idx="3606">4100</cx:pt>
          <cx:pt idx="3607">5200</cx:pt>
          <cx:pt idx="3608">6000</cx:pt>
          <cx:pt idx="3609">3300</cx:pt>
          <cx:pt idx="3610">4000</cx:pt>
          <cx:pt idx="3611">7500</cx:pt>
          <cx:pt idx="3612">1500</cx:pt>
          <cx:pt idx="3613">1200</cx:pt>
          <cx:pt idx="3614">500</cx:pt>
          <cx:pt idx="3615">200</cx:pt>
          <cx:pt idx="3616">300</cx:pt>
          <cx:pt idx="3617">1200</cx:pt>
          <cx:pt idx="3618">3000</cx:pt>
          <cx:pt idx="3619">3500</cx:pt>
          <cx:pt idx="3620">2400</cx:pt>
          <cx:pt idx="3621">4700</cx:pt>
          <cx:pt idx="3622">2900</cx:pt>
          <cx:pt idx="3623">12200</cx:pt>
          <cx:pt idx="3624">9800</cx:pt>
          <cx:pt idx="3625">8900</cx:pt>
          <cx:pt idx="3626">11000</cx:pt>
          <cx:pt idx="3627">9600</cx:pt>
          <cx:pt idx="3628">9300</cx:pt>
          <cx:pt idx="3629">6900</cx:pt>
          <cx:pt idx="3630">4200</cx:pt>
          <cx:pt idx="3631">6300</cx:pt>
          <cx:pt idx="3632">6000</cx:pt>
          <cx:pt idx="3633">6200</cx:pt>
          <cx:pt idx="3634">800</cx:pt>
          <cx:pt idx="3635">1500</cx:pt>
          <cx:pt idx="3636">200</cx:pt>
          <cx:pt idx="3637">1600</cx:pt>
          <cx:pt idx="3638">2600</cx:pt>
          <cx:pt idx="3639">1400</cx:pt>
          <cx:pt idx="3640">2000</cx:pt>
          <cx:pt idx="3641">2300</cx:pt>
          <cx:pt idx="3642">900</cx:pt>
          <cx:pt idx="3643">700</cx:pt>
          <cx:pt idx="3644">400</cx:pt>
          <cx:pt idx="3645">1400</cx:pt>
          <cx:pt idx="3646">1800</cx:pt>
          <cx:pt idx="3647">700</cx:pt>
          <cx:pt idx="3648">2400</cx:pt>
          <cx:pt idx="3649">1100</cx:pt>
          <cx:pt idx="3650">1400</cx:pt>
          <cx:pt idx="3651">1500</cx:pt>
          <cx:pt idx="3652">700</cx:pt>
          <cx:pt idx="3653">700</cx:pt>
          <cx:pt idx="3654">1600</cx:pt>
          <cx:pt idx="3655">1300</cx:pt>
          <cx:pt idx="3656">6900</cx:pt>
          <cx:pt idx="3657">7600</cx:pt>
          <cx:pt idx="3658">6900</cx:pt>
          <cx:pt idx="3659">1900</cx:pt>
          <cx:pt idx="3660">15500</cx:pt>
          <cx:pt idx="3661">8100</cx:pt>
          <cx:pt idx="3662">6900</cx:pt>
          <cx:pt idx="3663">7600</cx:pt>
          <cx:pt idx="3664">7100</cx:pt>
          <cx:pt idx="3665">7100</cx:pt>
          <cx:pt idx="3666">8700</cx:pt>
          <cx:pt idx="3667">1500</cx:pt>
          <cx:pt idx="3668">3400</cx:pt>
          <cx:pt idx="3669">1900</cx:pt>
          <cx:pt idx="3670">2200</cx:pt>
          <cx:pt idx="3671">2100</cx:pt>
          <cx:pt idx="3672">2200</cx:pt>
          <cx:pt idx="3673">1500</cx:pt>
          <cx:pt idx="3674">2500</cx:pt>
          <cx:pt idx="3675">800</cx:pt>
          <cx:pt idx="3676">1800</cx:pt>
          <cx:pt idx="3677">1800</cx:pt>
          <cx:pt idx="3678">3700</cx:pt>
          <cx:pt idx="3679">2000</cx:pt>
          <cx:pt idx="3680">2700</cx:pt>
          <cx:pt idx="3681">2800</cx:pt>
          <cx:pt idx="3682">3200</cx:pt>
          <cx:pt idx="3683">2800</cx:pt>
          <cx:pt idx="3684">3000</cx:pt>
          <cx:pt idx="3685">3600</cx:pt>
          <cx:pt idx="3686">2000</cx:pt>
          <cx:pt idx="3687">2300</cx:pt>
          <cx:pt idx="3688">4000</cx:pt>
          <cx:pt idx="3689">2900</cx:pt>
          <cx:pt idx="3690">5300</cx:pt>
          <cx:pt idx="3691">6000</cx:pt>
          <cx:pt idx="3692">3800</cx:pt>
          <cx:pt idx="3693">3300</cx:pt>
          <cx:pt idx="3694">2100</cx:pt>
          <cx:pt idx="3695">3000</cx:pt>
          <cx:pt idx="3696">3000</cx:pt>
          <cx:pt idx="3697">3300</cx:pt>
          <cx:pt idx="3698">2900</cx:pt>
          <cx:pt idx="3699">3600</cx:pt>
          <cx:pt idx="3700">800</cx:pt>
          <cx:pt idx="3701">1500</cx:pt>
          <cx:pt idx="3702">1900</cx:pt>
          <cx:pt idx="3703">400</cx:pt>
          <cx:pt idx="3704">1100</cx:pt>
          <cx:pt idx="3705">1600</cx:pt>
          <cx:pt idx="3706">700</cx:pt>
          <cx:pt idx="3707">700</cx:pt>
          <cx:pt idx="3708">1200</cx:pt>
          <cx:pt idx="3709">300</cx:pt>
          <cx:pt idx="3710">1000</cx:pt>
          <cx:pt idx="3711">3800</cx:pt>
          <cx:pt idx="3712">4700</cx:pt>
          <cx:pt idx="3713">4300</cx:pt>
          <cx:pt idx="3714">7800</cx:pt>
          <cx:pt idx="3715">3800</cx:pt>
          <cx:pt idx="3716">4900</cx:pt>
          <cx:pt idx="3717">5100</cx:pt>
          <cx:pt idx="3718">4700</cx:pt>
          <cx:pt idx="3719">5400</cx:pt>
          <cx:pt idx="3720">5200</cx:pt>
          <cx:pt idx="3721">6300</cx:pt>
          <cx:pt idx="3722">2800</cx:pt>
          <cx:pt idx="3723">3900</cx:pt>
          <cx:pt idx="3724">3300</cx:pt>
          <cx:pt idx="3725">4100</cx:pt>
          <cx:pt idx="3726">3500</cx:pt>
          <cx:pt idx="3727">3200</cx:pt>
          <cx:pt idx="3728">2400</cx:pt>
          <cx:pt idx="3729">3300</cx:pt>
          <cx:pt idx="3730">1900</cx:pt>
          <cx:pt idx="3731">1700</cx:pt>
          <cx:pt idx="3732">3700</cx:pt>
          <cx:pt idx="3733">3000</cx:pt>
          <cx:pt idx="3734">5300</cx:pt>
          <cx:pt idx="3735">4300</cx:pt>
          <cx:pt idx="3736">3200</cx:pt>
          <cx:pt idx="3737">4100</cx:pt>
          <cx:pt idx="3738">3100</cx:pt>
          <cx:pt idx="3739">4300</cx:pt>
          <cx:pt idx="3740">3400</cx:pt>
          <cx:pt idx="3741">4100</cx:pt>
          <cx:pt idx="3742">3100</cx:pt>
          <cx:pt idx="3743">3800</cx:pt>
          <cx:pt idx="3744">0</cx:pt>
          <cx:pt idx="3745">0</cx:pt>
          <cx:pt idx="3746">0</cx:pt>
          <cx:pt idx="3747">0</cx:pt>
          <cx:pt idx="3748">0</cx:pt>
          <cx:pt idx="3749">0</cx:pt>
          <cx:pt idx="3750">0</cx:pt>
          <cx:pt idx="3751">0</cx:pt>
          <cx:pt idx="3752">0</cx:pt>
          <cx:pt idx="3753">0</cx:pt>
          <cx:pt idx="3754">2900</cx:pt>
          <cx:pt idx="3755">2000</cx:pt>
          <cx:pt idx="3756">3800</cx:pt>
          <cx:pt idx="3757">1400</cx:pt>
          <cx:pt idx="3758">2900</cx:pt>
          <cx:pt idx="3759">1600</cx:pt>
          <cx:pt idx="3760">1700</cx:pt>
          <cx:pt idx="3761">1800</cx:pt>
          <cx:pt idx="3762">1700</cx:pt>
          <cx:pt idx="3763">1900</cx:pt>
          <cx:pt idx="3764">800</cx:pt>
          <cx:pt idx="3765">1600</cx:pt>
          <cx:pt idx="3766">3000</cx:pt>
          <cx:pt idx="3767">3100</cx:pt>
          <cx:pt idx="3768">2500</cx:pt>
          <cx:pt idx="3769">2000</cx:pt>
          <cx:pt idx="3770">1700</cx:pt>
          <cx:pt idx="3771">3700</cx:pt>
          <cx:pt idx="3772">3100</cx:pt>
          <cx:pt idx="3773">3800</cx:pt>
          <cx:pt idx="3774">2300</cx:pt>
          <cx:pt idx="3775">2800</cx:pt>
          <cx:pt idx="3776">2600</cx:pt>
          <cx:pt idx="3777">6200</cx:pt>
          <cx:pt idx="3778">8800</cx:pt>
          <cx:pt idx="3779">6100</cx:pt>
          <cx:pt idx="3780">5100</cx:pt>
          <cx:pt idx="3781">7700</cx:pt>
          <cx:pt idx="3782">2800</cx:pt>
          <cx:pt idx="3783">8100</cx:pt>
          <cx:pt idx="3784">5300</cx:pt>
          <cx:pt idx="3785">2200</cx:pt>
          <cx:pt idx="3786">5400</cx:pt>
          <cx:pt idx="3787">5900</cx:pt>
          <cx:pt idx="3788">10000</cx:pt>
          <cx:pt idx="3789">3400</cx:pt>
          <cx:pt idx="3790">3400</cx:pt>
          <cx:pt idx="3791">2000</cx:pt>
          <cx:pt idx="3792">4100</cx:pt>
          <cx:pt idx="3793">3100</cx:pt>
          <cx:pt idx="3794">3600</cx:pt>
          <cx:pt idx="3795">4800</cx:pt>
          <cx:pt idx="3796">4100</cx:pt>
          <cx:pt idx="3797">3200</cx:pt>
          <cx:pt idx="3798">4200</cx:pt>
          <cx:pt idx="3799">5600</cx:pt>
          <cx:pt idx="3800">5100</cx:pt>
          <cx:pt idx="3801">5600</cx:pt>
          <cx:pt idx="3802">5100</cx:pt>
          <cx:pt idx="3803">4700</cx:pt>
          <cx:pt idx="3804">5300</cx:pt>
          <cx:pt idx="3805">5100</cx:pt>
          <cx:pt idx="3806">4200</cx:pt>
          <cx:pt idx="3807">6300</cx:pt>
          <cx:pt idx="3808">3800</cx:pt>
          <cx:pt idx="3809">6000</cx:pt>
          <cx:pt idx="3810">1700</cx:pt>
          <cx:pt idx="3811">2500</cx:pt>
          <cx:pt idx="3812">2400</cx:pt>
          <cx:pt idx="3813">2000</cx:pt>
          <cx:pt idx="3814">2300</cx:pt>
          <cx:pt idx="3815">2000</cx:pt>
          <cx:pt idx="3816">1400</cx:pt>
          <cx:pt idx="3817">1900</cx:pt>
          <cx:pt idx="3818">2200</cx:pt>
          <cx:pt idx="3819">1700</cx:pt>
          <cx:pt idx="3820">1400</cx:pt>
          <cx:pt idx="3821">1800</cx:pt>
          <cx:pt idx="3822">2900</cx:pt>
          <cx:pt idx="3823">0</cx:pt>
          <cx:pt idx="3824">300</cx:pt>
          <cx:pt idx="3825">2000</cx:pt>
          <cx:pt idx="3826">700</cx:pt>
          <cx:pt idx="3827">1300</cx:pt>
          <cx:pt idx="3828">1700</cx:pt>
          <cx:pt idx="3829">1200</cx:pt>
          <cx:pt idx="3830">1500</cx:pt>
          <cx:pt idx="3831">1600</cx:pt>
          <cx:pt idx="3832">3400</cx:pt>
          <cx:pt idx="3833">3700</cx:pt>
          <cx:pt idx="3834">2800</cx:pt>
          <cx:pt idx="3835">3300</cx:pt>
          <cx:pt idx="3836">3400</cx:pt>
          <cx:pt idx="3837">2800</cx:pt>
          <cx:pt idx="3838">2200</cx:pt>
          <cx:pt idx="3839">100</cx:pt>
          <cx:pt idx="3840">0</cx:pt>
          <cx:pt idx="3841">0</cx:pt>
          <cx:pt idx="3842">600</cx:pt>
          <cx:pt idx="3843">2500</cx:pt>
          <cx:pt idx="3844">9200</cx:pt>
          <cx:pt idx="3845">1100</cx:pt>
          <cx:pt idx="3846">0</cx:pt>
          <cx:pt idx="3847">0</cx:pt>
          <cx:pt idx="3848">0</cx:pt>
          <cx:pt idx="3849">0</cx:pt>
          <cx:pt idx="3850">0</cx:pt>
          <cx:pt idx="3851">0</cx:pt>
          <cx:pt idx="3852">0</cx:pt>
          <cx:pt idx="3853">0</cx:pt>
          <cx:pt idx="3854">0</cx:pt>
          <cx:pt idx="3855">2300</cx:pt>
          <cx:pt idx="3856">2300</cx:pt>
          <cx:pt idx="3857">1900</cx:pt>
          <cx:pt idx="3858">1400</cx:pt>
          <cx:pt idx="3859">1800</cx:pt>
          <cx:pt idx="3860">2400</cx:pt>
          <cx:pt idx="3861">1400</cx:pt>
          <cx:pt idx="3862">1400</cx:pt>
          <cx:pt idx="3863">1400</cx:pt>
          <cx:pt idx="3864">1400</cx:pt>
          <cx:pt idx="3865">1100</cx:pt>
          <cx:pt idx="3866">1700</cx:pt>
          <cx:pt idx="3867">1900</cx:pt>
          <cx:pt idx="3868">1400</cx:pt>
          <cx:pt idx="3869">1800</cx:pt>
          <cx:pt idx="3870">1500</cx:pt>
          <cx:pt idx="3871">2200</cx:pt>
          <cx:pt idx="3872">1200</cx:pt>
          <cx:pt idx="3873">2300</cx:pt>
          <cx:pt idx="3874">500</cx:pt>
          <cx:pt idx="3875">3700</cx:pt>
          <cx:pt idx="3876">2800</cx:pt>
          <cx:pt idx="3877">2100</cx:pt>
          <cx:pt idx="3878">10500</cx:pt>
          <cx:pt idx="3879">5200</cx:pt>
          <cx:pt idx="3880">5200</cx:pt>
          <cx:pt idx="3881">5700</cx:pt>
          <cx:pt idx="3882">5500</cx:pt>
          <cx:pt idx="3883">5700</cx:pt>
          <cx:pt idx="3884">4400</cx:pt>
          <cx:pt idx="3885">4700</cx:pt>
          <cx:pt idx="3886">4400</cx:pt>
          <cx:pt idx="3887">2500</cx:pt>
          <cx:pt idx="3888">5300</cx:pt>
          <cx:pt idx="3889">0</cx:pt>
          <cx:pt idx="3890">100</cx:pt>
          <cx:pt idx="3891">100</cx:pt>
          <cx:pt idx="3892">700</cx:pt>
          <cx:pt idx="3893">1200</cx:pt>
          <cx:pt idx="3894">1000</cx:pt>
          <cx:pt idx="3895">600</cx:pt>
          <cx:pt idx="3896">1000</cx:pt>
          <cx:pt idx="3897">600</cx:pt>
          <cx:pt idx="3898">1200</cx:pt>
          <cx:pt idx="3899">1400</cx:pt>
          <cx:pt idx="3900">200</cx:pt>
          <cx:pt idx="3901">900</cx:pt>
          <cx:pt idx="3902">800</cx:pt>
          <cx:pt idx="3903">800</cx:pt>
          <cx:pt idx="3904">900</cx:pt>
          <cx:pt idx="3905">1000</cx:pt>
          <cx:pt idx="3906">1000</cx:pt>
          <cx:pt idx="3907">2000</cx:pt>
          <cx:pt idx="3908">2700</cx:pt>
          <cx:pt idx="3909">0</cx:pt>
          <cx:pt idx="3910">1300</cx:pt>
          <cx:pt idx="3911">1500</cx:pt>
          <cx:pt idx="3912">4400</cx:pt>
          <cx:pt idx="3913">3900</cx:pt>
          <cx:pt idx="3914">2800</cx:pt>
          <cx:pt idx="3915">4800</cx:pt>
          <cx:pt idx="3916">3700</cx:pt>
          <cx:pt idx="3917">4100</cx:pt>
          <cx:pt idx="3918">4400</cx:pt>
          <cx:pt idx="3919">4100</cx:pt>
          <cx:pt idx="3920">3800</cx:pt>
          <cx:pt idx="3921">1800</cx:pt>
          <cx:pt idx="3922">2400</cx:pt>
          <cx:pt idx="3923">2400</cx:pt>
          <cx:pt idx="3924">2000</cx:pt>
          <cx:pt idx="3925">2200</cx:pt>
          <cx:pt idx="3926">2300</cx:pt>
          <cx:pt idx="3927">1300</cx:pt>
          <cx:pt idx="3928">1900</cx:pt>
          <cx:pt idx="3929">2800</cx:pt>
          <cx:pt idx="3930">2900</cx:pt>
          <cx:pt idx="3931">2000</cx:pt>
          <cx:pt idx="3932">3300</cx:pt>
          <cx:pt idx="3933">3200</cx:pt>
          <cx:pt idx="3934">4900</cx:pt>
          <cx:pt idx="3935">4700</cx:pt>
          <cx:pt idx="3936">5800</cx:pt>
          <cx:pt idx="3937">6200</cx:pt>
          <cx:pt idx="3938">2400</cx:pt>
          <cx:pt idx="3939">4200</cx:pt>
          <cx:pt idx="3940">3900</cx:pt>
          <cx:pt idx="3941">3900</cx:pt>
          <cx:pt idx="3942">3200</cx:pt>
          <cx:pt idx="3943">4400</cx:pt>
          <cx:pt idx="3944">600</cx:pt>
          <cx:pt idx="3945">700</cx:pt>
          <cx:pt idx="3946">300</cx:pt>
          <cx:pt idx="3947">400</cx:pt>
          <cx:pt idx="3948">1000</cx:pt>
          <cx:pt idx="3949">200</cx:pt>
          <cx:pt idx="3950">0</cx:pt>
          <cx:pt idx="3951">0</cx:pt>
          <cx:pt idx="3952">0</cx:pt>
          <cx:pt idx="3953">2000</cx:pt>
          <cx:pt idx="3954">2400</cx:pt>
          <cx:pt idx="3955">6200</cx:pt>
          <cx:pt idx="3956">2400</cx:pt>
          <cx:pt idx="3957">3300</cx:pt>
          <cx:pt idx="3958">1800</cx:pt>
          <cx:pt idx="3959">2000</cx:pt>
          <cx:pt idx="3960">2000</cx:pt>
          <cx:pt idx="3961">3300</cx:pt>
          <cx:pt idx="3962">2600</cx:pt>
          <cx:pt idx="3963">2800</cx:pt>
          <cx:pt idx="3964">400</cx:pt>
          <cx:pt idx="3965">1900</cx:pt>
          <cx:pt idx="3966">2000</cx:pt>
          <cx:pt idx="3967">400</cx:pt>
          <cx:pt idx="3968">1100</cx:pt>
          <cx:pt idx="3969">2500</cx:pt>
          <cx:pt idx="3970">400</cx:pt>
          <cx:pt idx="3971">4000</cx:pt>
          <cx:pt idx="3972">42600</cx:pt>
          <cx:pt idx="3973">45600</cx:pt>
          <cx:pt idx="3974">13400</cx:pt>
          <cx:pt idx="3975">2200</cx:pt>
          <cx:pt idx="3976">2500</cx:pt>
          <cx:pt idx="3977">2500</cx:pt>
          <cx:pt idx="3978">2400</cx:pt>
          <cx:pt idx="3979">2500</cx:pt>
          <cx:pt idx="3980">2200</cx:pt>
          <cx:pt idx="3981">2300</cx:pt>
          <cx:pt idx="3982">2300</cx:pt>
          <cx:pt idx="3983">2400</cx:pt>
          <cx:pt idx="3984">1900</cx:pt>
          <cx:pt idx="3985">2600</cx:pt>
          <cx:pt idx="3986">3300</cx:pt>
          <cx:pt idx="3987">3800</cx:pt>
          <cx:pt idx="3988">3700</cx:pt>
          <cx:pt idx="3989">3300</cx:pt>
          <cx:pt idx="3990">3200</cx:pt>
          <cx:pt idx="3991">3400</cx:pt>
          <cx:pt idx="3992">3300</cx:pt>
          <cx:pt idx="3993">3700</cx:pt>
          <cx:pt idx="3994">3100</cx:pt>
          <cx:pt idx="3995">3000</cx:pt>
          <cx:pt idx="3996">3800</cx:pt>
          <cx:pt idx="3997">2700</cx:pt>
          <cx:pt idx="3998">2400</cx:pt>
          <cx:pt idx="3999">2200</cx:pt>
          <cx:pt idx="4000">3500</cx:pt>
          <cx:pt idx="4001">2400</cx:pt>
          <cx:pt idx="4002">2400</cx:pt>
          <cx:pt idx="4003">3300</cx:pt>
          <cx:pt idx="4004">2600</cx:pt>
          <cx:pt idx="4005">3000</cx:pt>
          <cx:pt idx="4006">2300</cx:pt>
          <cx:pt idx="4007">2400</cx:pt>
          <cx:pt idx="4008">800</cx:pt>
          <cx:pt idx="4009">900</cx:pt>
          <cx:pt idx="4010">900</cx:pt>
          <cx:pt idx="4011">800</cx:pt>
          <cx:pt idx="4012">1200</cx:pt>
          <cx:pt idx="4013">900</cx:pt>
          <cx:pt idx="4014">1000</cx:pt>
          <cx:pt idx="4015">900</cx:pt>
          <cx:pt idx="4016">1700</cx:pt>
          <cx:pt idx="4017">700</cx:pt>
          <cx:pt idx="4018">800</cx:pt>
          <cx:pt idx="4019">4600</cx:pt>
          <cx:pt idx="4020">3500</cx:pt>
          <cx:pt idx="4021">900</cx:pt>
          <cx:pt idx="4022">1300</cx:pt>
          <cx:pt idx="4023">1100</cx:pt>
          <cx:pt idx="4024">1200</cx:pt>
          <cx:pt idx="4025">900</cx:pt>
          <cx:pt idx="4026">1400</cx:pt>
          <cx:pt idx="4027">3400</cx:pt>
          <cx:pt idx="4028">3000</cx:pt>
          <cx:pt idx="4029">2000</cx:pt>
          <cx:pt idx="4030">2100</cx:pt>
          <cx:pt idx="4031">1100</cx:pt>
          <cx:pt idx="4032">2600</cx:pt>
          <cx:pt idx="4033">1400</cx:pt>
          <cx:pt idx="4034">1600</cx:pt>
          <cx:pt idx="4035">1900</cx:pt>
          <cx:pt idx="4036">1600</cx:pt>
          <cx:pt idx="4037">1000</cx:pt>
          <cx:pt idx="4038">2700</cx:pt>
          <cx:pt idx="4039">1200</cx:pt>
          <cx:pt idx="4040">9400</cx:pt>
          <cx:pt idx="4041">600</cx:pt>
          <cx:pt idx="4042">0</cx:pt>
          <cx:pt idx="4043">100</cx:pt>
          <cx:pt idx="4044">2000</cx:pt>
          <cx:pt idx="4045">3100</cx:pt>
          <cx:pt idx="4046">4000</cx:pt>
          <cx:pt idx="4047">3200</cx:pt>
          <cx:pt idx="4048">2000</cx:pt>
          <cx:pt idx="4049">2400</cx:pt>
          <cx:pt idx="4050">3000</cx:pt>
          <cx:pt idx="4051">3700</cx:pt>
          <cx:pt idx="4052">2800</cx:pt>
          <cx:pt idx="4053">4000</cx:pt>
          <cx:pt idx="4054">4000</cx:pt>
          <cx:pt idx="4055">2900</cx:pt>
          <cx:pt idx="4056">3400</cx:pt>
          <cx:pt idx="4057">4900</cx:pt>
          <cx:pt idx="4058">3100</cx:pt>
          <cx:pt idx="4059">2100</cx:pt>
          <cx:pt idx="4060">4000</cx:pt>
          <cx:pt idx="4061">2000</cx:pt>
          <cx:pt idx="4062">2300</cx:pt>
          <cx:pt idx="4063">2000</cx:pt>
          <cx:pt idx="4064">2300</cx:pt>
          <cx:pt idx="4065">2300</cx:pt>
          <cx:pt idx="4066">2200</cx:pt>
          <cx:pt idx="4067">2200</cx:pt>
          <cx:pt idx="4068">1000</cx:pt>
          <cx:pt idx="4069">2100</cx:pt>
          <cx:pt idx="4070">1800</cx:pt>
          <cx:pt idx="4071">2900</cx:pt>
          <cx:pt idx="4072">33000</cx:pt>
          <cx:pt idx="4073">21500</cx:pt>
          <cx:pt idx="4074">22700</cx:pt>
          <cx:pt idx="4075">6000</cx:pt>
          <cx:pt idx="4076">2500</cx:pt>
          <cx:pt idx="4077">1000</cx:pt>
          <cx:pt idx="4078">600</cx:pt>
          <cx:pt idx="4079">2000</cx:pt>
          <cx:pt idx="4080">1100</cx:pt>
          <cx:pt idx="4081">1000</cx:pt>
          <cx:pt idx="4082">900</cx:pt>
          <cx:pt idx="4083">400</cx:pt>
          <cx:pt idx="4084">1600</cx:pt>
          <cx:pt idx="4085">1100</cx:pt>
          <cx:pt idx="4086">200</cx:pt>
          <cx:pt idx="4087">500</cx:pt>
          <cx:pt idx="4088">700</cx:pt>
          <cx:pt idx="4089">500</cx:pt>
          <cx:pt idx="4090">700</cx:pt>
          <cx:pt idx="4091">800</cx:pt>
          <cx:pt idx="4092">700</cx:pt>
          <cx:pt idx="4093">700</cx:pt>
          <cx:pt idx="4094">1500</cx:pt>
          <cx:pt idx="4095">1600</cx:pt>
          <cx:pt idx="4096">2400</cx:pt>
          <cx:pt idx="4097">2700</cx:pt>
          <cx:pt idx="4098">3300</cx:pt>
          <cx:pt idx="4099">2700</cx:pt>
          <cx:pt idx="4100">2000</cx:pt>
          <cx:pt idx="4101">1500</cx:pt>
          <cx:pt idx="4102">2500</cx:pt>
          <cx:pt idx="4103">1700</cx:pt>
          <cx:pt idx="4104">2600</cx:pt>
          <cx:pt idx="4105">1300</cx:pt>
          <cx:pt idx="4106">1600</cx:pt>
          <cx:pt idx="4107">300</cx:pt>
          <cx:pt idx="4108">0</cx:pt>
          <cx:pt idx="4109">0</cx:pt>
          <cx:pt idx="4110">1600</cx:pt>
          <cx:pt idx="4111">0</cx:pt>
          <cx:pt idx="4112">0</cx:pt>
          <cx:pt idx="4113">0</cx:pt>
          <cx:pt idx="4114">3200</cx:pt>
          <cx:pt idx="4115">2800</cx:pt>
          <cx:pt idx="4116">1200</cx:pt>
          <cx:pt idx="4117">1400</cx:pt>
          <cx:pt idx="4118">1000</cx:pt>
          <cx:pt idx="4119">1100</cx:pt>
          <cx:pt idx="4120">1000</cx:pt>
          <cx:pt idx="4121">800</cx:pt>
          <cx:pt idx="4122">500</cx:pt>
          <cx:pt idx="4123">400</cx:pt>
          <cx:pt idx="4124">1900</cx:pt>
          <cx:pt idx="4125">1600</cx:pt>
          <cx:pt idx="4126">1600</cx:pt>
          <cx:pt idx="4127">2400</cx:pt>
          <cx:pt idx="4128">2100</cx:pt>
          <cx:pt idx="4129">1700</cx:pt>
          <cx:pt idx="4130">2000</cx:pt>
          <cx:pt idx="4131">2500</cx:pt>
          <cx:pt idx="4132">700</cx:pt>
          <cx:pt idx="4133">600</cx:pt>
          <cx:pt idx="4134">500</cx:pt>
          <cx:pt idx="4135">500</cx:pt>
          <cx:pt idx="4136">500</cx:pt>
          <cx:pt idx="4137">500</cx:pt>
          <cx:pt idx="4138">1200</cx:pt>
          <cx:pt idx="4139">3000</cx:pt>
          <cx:pt idx="4140">4200</cx:pt>
          <cx:pt idx="4141">2000</cx:pt>
          <cx:pt idx="4142">5500</cx:pt>
          <cx:pt idx="4143">100</cx:pt>
          <cx:pt idx="4144">100</cx:pt>
          <cx:pt idx="4145">600</cx:pt>
          <cx:pt idx="4146">1000</cx:pt>
          <cx:pt idx="4147">1300</cx:pt>
          <cx:pt idx="4148">1000</cx:pt>
          <cx:pt idx="4149">600</cx:pt>
          <cx:pt idx="4150">800</cx:pt>
          <cx:pt idx="4151">600</cx:pt>
          <cx:pt idx="4152">800</cx:pt>
          <cx:pt idx="4153">600</cx:pt>
          <cx:pt idx="4154">600</cx:pt>
          <cx:pt idx="4155">400</cx:pt>
          <cx:pt idx="4156">200</cx:pt>
          <cx:pt idx="4157">900</cx:pt>
          <cx:pt idx="4158">900</cx:pt>
          <cx:pt idx="4159">700</cx:pt>
          <cx:pt idx="4160">0</cx:pt>
          <cx:pt idx="4161">0</cx:pt>
          <cx:pt idx="4162">400</cx:pt>
          <cx:pt idx="4163">300</cx:pt>
          <cx:pt idx="4164">1300</cx:pt>
          <cx:pt idx="4165">0</cx:pt>
          <cx:pt idx="4166">0</cx:pt>
          <cx:pt idx="4167">0</cx:pt>
          <cx:pt idx="4168">200</cx:pt>
          <cx:pt idx="4169">3200</cx:pt>
          <cx:pt idx="4170">2900</cx:pt>
          <cx:pt idx="4171">3100</cx:pt>
          <cx:pt idx="4172">2300</cx:pt>
          <cx:pt idx="4173">2100</cx:pt>
          <cx:pt idx="4174">1800</cx:pt>
          <cx:pt idx="4175">1000</cx:pt>
          <cx:pt idx="4176">1700</cx:pt>
          <cx:pt idx="4177">2000</cx:pt>
          <cx:pt idx="4178">1200</cx:pt>
          <cx:pt idx="4179">800</cx:pt>
          <cx:pt idx="4180">1300</cx:pt>
          <cx:pt idx="4181">1100</cx:pt>
          <cx:pt idx="4182">5400</cx:pt>
          <cx:pt idx="4183">0</cx:pt>
          <cx:pt idx="4184">600</cx:pt>
          <cx:pt idx="4185">4700</cx:pt>
          <cx:pt idx="4186">2300</cx:pt>
          <cx:pt idx="4187">1900</cx:pt>
          <cx:pt idx="4188">3400</cx:pt>
          <cx:pt idx="4189">2300</cx:pt>
          <cx:pt idx="4190">2300</cx:pt>
          <cx:pt idx="4191">2200</cx:pt>
          <cx:pt idx="4192">3100</cx:pt>
          <cx:pt idx="4193">3000</cx:pt>
          <cx:pt idx="4194">3400</cx:pt>
          <cx:pt idx="4195">1200</cx:pt>
          <cx:pt idx="4196">2500</cx:pt>
          <cx:pt idx="4197">3600</cx:pt>
          <cx:pt idx="4198">4000</cx:pt>
          <cx:pt idx="4199">4000</cx:pt>
          <cx:pt idx="4200">3200</cx:pt>
          <cx:pt idx="4201">4600</cx:pt>
          <cx:pt idx="4202">5100</cx:pt>
          <cx:pt idx="4203">7200</cx:pt>
          <cx:pt idx="4204">8000</cx:pt>
          <cx:pt idx="4205">8800</cx:pt>
          <cx:pt idx="4206">8600</cx:pt>
          <cx:pt idx="4207">8200</cx:pt>
          <cx:pt idx="4208">7000</cx:pt>
          <cx:pt idx="4209">7200</cx:pt>
          <cx:pt idx="4210">7100</cx:pt>
          <cx:pt idx="4211">8000</cx:pt>
          <cx:pt idx="4212">6700</cx:pt>
          <cx:pt idx="4213">4700</cx:pt>
          <cx:pt idx="4214">7900</cx:pt>
          <cx:pt idx="4215">2000</cx:pt>
          <cx:pt idx="4216">2200</cx:pt>
          <cx:pt idx="4217">3000</cx:pt>
          <cx:pt idx="4218">1700</cx:pt>
          <cx:pt idx="4219">1600</cx:pt>
          <cx:pt idx="4220">3700</cx:pt>
          <cx:pt idx="4221">1400</cx:pt>
          <cx:pt idx="4222">2300</cx:pt>
          <cx:pt idx="4223">2300</cx:pt>
          <cx:pt idx="4224">1700</cx:pt>
          <cx:pt idx="4225">15600</cx:pt>
          <cx:pt idx="4226">2900</cx:pt>
          <cx:pt idx="4227">3100</cx:pt>
          <cx:pt idx="4228">2700</cx:pt>
          <cx:pt idx="4229">2900</cx:pt>
          <cx:pt idx="4230">3000</cx:pt>
          <cx:pt idx="4231">3200</cx:pt>
          <cx:pt idx="4232">3100</cx:pt>
          <cx:pt idx="4233">3300</cx:pt>
          <cx:pt idx="4234">2700</cx:pt>
          <cx:pt idx="4235">2500</cx:pt>
          <cx:pt idx="4236">2900</cx:pt>
          <cx:pt idx="4237">3400</cx:pt>
          <cx:pt idx="4238">3200</cx:pt>
          <cx:pt idx="4239">1900</cx:pt>
          <cx:pt idx="4240">2700</cx:pt>
          <cx:pt idx="4241">2000</cx:pt>
          <cx:pt idx="4242">4400</cx:pt>
          <cx:pt idx="4243">2500</cx:pt>
          <cx:pt idx="4244">2800</cx:pt>
          <cx:pt idx="4245">2100</cx:pt>
          <cx:pt idx="4246">1400</cx:pt>
          <cx:pt idx="4247">4200</cx:pt>
          <cx:pt idx="4248">6000</cx:pt>
          <cx:pt idx="4249">3500</cx:pt>
          <cx:pt idx="4250">3400</cx:pt>
          <cx:pt idx="4251">2600</cx:pt>
          <cx:pt idx="4252">2100</cx:pt>
          <cx:pt idx="4253">1600</cx:pt>
          <cx:pt idx="4254">2100</cx:pt>
          <cx:pt idx="4255">2300</cx:pt>
          <cx:pt idx="4256">2100</cx:pt>
          <cx:pt idx="4257">2100</cx:pt>
          <cx:pt idx="4258">2000</cx:pt>
          <cx:pt idx="4259">1800</cx:pt>
          <cx:pt idx="4260">1800</cx:pt>
          <cx:pt idx="4261">2500</cx:pt>
          <cx:pt idx="4262">3600</cx:pt>
          <cx:pt idx="4263">3600</cx:pt>
          <cx:pt idx="4264">2600</cx:pt>
          <cx:pt idx="4265">2800</cx:pt>
          <cx:pt idx="4266">2300</cx:pt>
          <cx:pt idx="4267">3500</cx:pt>
          <cx:pt idx="4268">2800</cx:pt>
          <cx:pt idx="4269">4000</cx:pt>
          <cx:pt idx="4270">3500</cx:pt>
          <cx:pt idx="4271">2500</cx:pt>
          <cx:pt idx="4272">2600</cx:pt>
          <cx:pt idx="4273">3200</cx:pt>
          <cx:pt idx="4274">2700</cx:pt>
          <cx:pt idx="4275">2800</cx:pt>
          <cx:pt idx="4276">2500</cx:pt>
          <cx:pt idx="4277">2600</cx:pt>
          <cx:pt idx="4278">3300</cx:pt>
          <cx:pt idx="4279">3000</cx:pt>
          <cx:pt idx="4280">1700</cx:pt>
          <cx:pt idx="4281">1600</cx:pt>
          <cx:pt idx="4282">2100</cx:pt>
          <cx:pt idx="4283">3100</cx:pt>
          <cx:pt idx="4284">1900</cx:pt>
          <cx:pt idx="4285">2900</cx:pt>
          <cx:pt idx="4286">1900</cx:pt>
          <cx:pt idx="4287">2200</cx:pt>
          <cx:pt idx="4288">2000</cx:pt>
          <cx:pt idx="4289">2600</cx:pt>
          <cx:pt idx="4290">2200</cx:pt>
          <cx:pt idx="4291">2000</cx:pt>
          <cx:pt idx="4292">300</cx:pt>
          <cx:pt idx="4293">1600</cx:pt>
          <cx:pt idx="4294">3600</cx:pt>
          <cx:pt idx="4295">6400</cx:pt>
          <cx:pt idx="4296">3600</cx:pt>
          <cx:pt idx="4297">4200</cx:pt>
          <cx:pt idx="4298">4800</cx:pt>
          <cx:pt idx="4299">7200</cx:pt>
          <cx:pt idx="4300">5200</cx:pt>
          <cx:pt idx="4301">5500</cx:pt>
          <cx:pt idx="4302">4000</cx:pt>
          <cx:pt idx="4303">800</cx:pt>
          <cx:pt idx="4304">1000</cx:pt>
          <cx:pt idx="4305">700</cx:pt>
          <cx:pt idx="4306">700</cx:pt>
          <cx:pt idx="4307">1100</cx:pt>
          <cx:pt idx="4308">2900</cx:pt>
          <cx:pt idx="4309">2300</cx:pt>
          <cx:pt idx="4310">1900</cx:pt>
          <cx:pt idx="4311">1000</cx:pt>
          <cx:pt idx="4312">1100</cx:pt>
          <cx:pt idx="4313">1100</cx:pt>
          <cx:pt idx="4314">2000</cx:pt>
          <cx:pt idx="4315">2200</cx:pt>
          <cx:pt idx="4316">1400</cx:pt>
          <cx:pt idx="4317">9500</cx:pt>
          <cx:pt idx="4318">9800</cx:pt>
          <cx:pt idx="4319">3000</cx:pt>
          <cx:pt idx="4320">2700</cx:pt>
          <cx:pt idx="4321">2100</cx:pt>
          <cx:pt idx="4322">3300</cx:pt>
          <cx:pt idx="4323">3000</cx:pt>
          <cx:pt idx="4324">4300</cx:pt>
          <cx:pt idx="4325">1200</cx:pt>
          <cx:pt idx="4326">1100</cx:pt>
          <cx:pt idx="4327">100</cx:pt>
          <cx:pt idx="4328">400</cx:pt>
          <cx:pt idx="4329">600</cx:pt>
          <cx:pt idx="4330">700</cx:pt>
          <cx:pt idx="4331">1100</cx:pt>
          <cx:pt idx="4332">1500</cx:pt>
          <cx:pt idx="4333">600</cx:pt>
          <cx:pt idx="4334">1200</cx:pt>
          <cx:pt idx="4335">1000</cx:pt>
          <cx:pt idx="4336">4000</cx:pt>
          <cx:pt idx="4337">3900</cx:pt>
          <cx:pt idx="4338">3600</cx:pt>
          <cx:pt idx="4339">4000</cx:pt>
          <cx:pt idx="4340">3900</cx:pt>
          <cx:pt idx="4341">3900</cx:pt>
          <cx:pt idx="4342">4300</cx:pt>
          <cx:pt idx="4343">3700</cx:pt>
          <cx:pt idx="4344">4800</cx:pt>
          <cx:pt idx="4345">5800</cx:pt>
          <cx:pt idx="4346">3700</cx:pt>
          <cx:pt idx="4347">700</cx:pt>
          <cx:pt idx="4348">1700</cx:pt>
          <cx:pt idx="4349">0</cx:pt>
          <cx:pt idx="4350">600</cx:pt>
          <cx:pt idx="4351">1200</cx:pt>
          <cx:pt idx="4352">500</cx:pt>
          <cx:pt idx="4353">600</cx:pt>
          <cx:pt idx="4354">1100</cx:pt>
          <cx:pt idx="4355">1300</cx:pt>
          <cx:pt idx="4356">1200</cx:pt>
          <cx:pt idx="4357">800</cx:pt>
          <cx:pt idx="4358">3700</cx:pt>
          <cx:pt idx="4359">4400</cx:pt>
          <cx:pt idx="4360">2700</cx:pt>
          <cx:pt idx="4361">4000</cx:pt>
          <cx:pt idx="4362">3900</cx:pt>
          <cx:pt idx="4363">2800</cx:pt>
          <cx:pt idx="4364">3000</cx:pt>
          <cx:pt idx="4365">4300</cx:pt>
          <cx:pt idx="4366">3500</cx:pt>
          <cx:pt idx="4367">2700</cx:pt>
          <cx:pt idx="4368">100</cx:pt>
          <cx:pt idx="4369">400</cx:pt>
          <cx:pt idx="4370">2200</cx:pt>
          <cx:pt idx="4371">2500</cx:pt>
          <cx:pt idx="4372">2200</cx:pt>
          <cx:pt idx="4373">2400</cx:pt>
          <cx:pt idx="4374">2000</cx:pt>
          <cx:pt idx="4375">2300</cx:pt>
          <cx:pt idx="4376">1700</cx:pt>
          <cx:pt idx="4377">2100</cx:pt>
          <cx:pt idx="4378">1100</cx:pt>
          <cx:pt idx="4379">1100</cx:pt>
          <cx:pt idx="4380">2400</cx:pt>
          <cx:pt idx="4381">600</cx:pt>
          <cx:pt idx="4382">500</cx:pt>
          <cx:pt idx="4383">900</cx:pt>
          <cx:pt idx="4384">1500</cx:pt>
          <cx:pt idx="4385">2100</cx:pt>
          <cx:pt idx="4386">200</cx:pt>
          <cx:pt idx="4387">1100</cx:pt>
          <cx:pt idx="4388">4200</cx:pt>
          <cx:pt idx="4389">4000</cx:pt>
          <cx:pt idx="4390">2800</cx:pt>
          <cx:pt idx="4391">900</cx:pt>
          <cx:pt idx="4392">5300</cx:pt>
          <cx:pt idx="4393">5300</cx:pt>
          <cx:pt idx="4394">3100</cx:pt>
          <cx:pt idx="4395">6700</cx:pt>
          <cx:pt idx="4396">4500</cx:pt>
          <cx:pt idx="4397">0</cx:pt>
          <cx:pt idx="4398">0</cx:pt>
          <cx:pt idx="4399">1000</cx:pt>
          <cx:pt idx="4400">2000</cx:pt>
          <cx:pt idx="4401">2800</cx:pt>
          <cx:pt idx="4402">3100</cx:pt>
          <cx:pt idx="4403">2000</cx:pt>
          <cx:pt idx="4404">100</cx:pt>
          <cx:pt idx="4405">12800</cx:pt>
          <cx:pt idx="4406">900</cx:pt>
          <cx:pt idx="4407">2500</cx:pt>
          <cx:pt idx="4408">3400</cx:pt>
          <cx:pt idx="4409">6200</cx:pt>
          <cx:pt idx="4410">3400</cx:pt>
          <cx:pt idx="4411">2100</cx:pt>
          <cx:pt idx="4412">3200</cx:pt>
          <cx:pt idx="4413">2400</cx:pt>
          <cx:pt idx="4414">3200</cx:pt>
          <cx:pt idx="4415">2800</cx:pt>
          <cx:pt idx="4416">2900</cx:pt>
          <cx:pt idx="4417">2400</cx:pt>
          <cx:pt idx="4418">500</cx:pt>
          <cx:pt idx="4419">800</cx:pt>
          <cx:pt idx="4420">200</cx:pt>
          <cx:pt idx="4421">400</cx:pt>
          <cx:pt idx="4422">1100</cx:pt>
          <cx:pt idx="4423">0</cx:pt>
          <cx:pt idx="4424">400</cx:pt>
          <cx:pt idx="4425">400</cx:pt>
          <cx:pt idx="4426">600</cx:pt>
          <cx:pt idx="4427">400</cx:pt>
          <cx:pt idx="4428">600</cx:pt>
          <cx:pt idx="4429">6600</cx:pt>
          <cx:pt idx="4430">10800</cx:pt>
          <cx:pt idx="4431">5900</cx:pt>
          <cx:pt idx="4432">8500</cx:pt>
          <cx:pt idx="4433">9600</cx:pt>
          <cx:pt idx="4434">8900</cx:pt>
          <cx:pt idx="4435">9900</cx:pt>
          <cx:pt idx="4436">10700</cx:pt>
          <cx:pt idx="4437">9300</cx:pt>
          <cx:pt idx="4438">9800</cx:pt>
          <cx:pt idx="4439">8300</cx:pt>
          <cx:pt idx="4440">5400</cx:pt>
          <cx:pt idx="4441">5600</cx:pt>
          <cx:pt idx="4442">9100</cx:pt>
          <cx:pt idx="4443">10100</cx:pt>
          <cx:pt idx="4444">5800</cx:pt>
          <cx:pt idx="4445">4800</cx:pt>
          <cx:pt idx="4446">5000</cx:pt>
          <cx:pt idx="4447">6100</cx:pt>
          <cx:pt idx="4448">6200</cx:pt>
          <cx:pt idx="4449">9600</cx:pt>
          <cx:pt idx="4450">9200</cx:pt>
          <cx:pt idx="4451">2200</cx:pt>
          <cx:pt idx="4452">2300</cx:pt>
          <cx:pt idx="4453">2200</cx:pt>
          <cx:pt idx="4454">2300</cx:pt>
          <cx:pt idx="4455">2400</cx:pt>
          <cx:pt idx="4456">2700</cx:pt>
          <cx:pt idx="4457">3000</cx:pt>
          <cx:pt idx="4458">4100</cx:pt>
          <cx:pt idx="4459">3200</cx:pt>
          <cx:pt idx="4460">3100</cx:pt>
          <cx:pt idx="4461">2400</cx:pt>
          <cx:pt idx="4462">2000</cx:pt>
          <cx:pt idx="4463">2500</cx:pt>
          <cx:pt idx="4464">3200</cx:pt>
          <cx:pt idx="4465">2200</cx:pt>
          <cx:pt idx="4466">2600</cx:pt>
          <cx:pt idx="4467">2000</cx:pt>
          <cx:pt idx="4468">5800</cx:pt>
          <cx:pt idx="4469">6600</cx:pt>
          <cx:pt idx="4470">3100</cx:pt>
          <cx:pt idx="4471">4400</cx:pt>
          <cx:pt idx="4472">2600</cx:pt>
          <cx:pt idx="4473">300</cx:pt>
          <cx:pt idx="4474">1300</cx:pt>
          <cx:pt idx="4475">1400</cx:pt>
          <cx:pt idx="4476">600</cx:pt>
          <cx:pt idx="4477">1300</cx:pt>
          <cx:pt idx="4478">200</cx:pt>
          <cx:pt idx="4479">2300</cx:pt>
          <cx:pt idx="4480">0</cx:pt>
          <cx:pt idx="4481">500</cx:pt>
          <cx:pt idx="4482">1300</cx:pt>
          <cx:pt idx="4483">600</cx:pt>
          <cx:pt idx="4484">200</cx:pt>
          <cx:pt idx="4485">100</cx:pt>
          <cx:pt idx="4486">200</cx:pt>
          <cx:pt idx="4487">200</cx:pt>
          <cx:pt idx="4488">0</cx:pt>
          <cx:pt idx="4489">0</cx:pt>
          <cx:pt idx="4490">100</cx:pt>
          <cx:pt idx="4491">200</cx:pt>
          <cx:pt idx="4492">0</cx:pt>
          <cx:pt idx="4493">200</cx:pt>
          <cx:pt idx="4494">0</cx:pt>
          <cx:pt idx="4495">3300</cx:pt>
          <cx:pt idx="4496">2400</cx:pt>
          <cx:pt idx="4497">2900</cx:pt>
          <cx:pt idx="4498">1900</cx:pt>
          <cx:pt idx="4499">5400</cx:pt>
          <cx:pt idx="4500">2200</cx:pt>
          <cx:pt idx="4501">1400</cx:pt>
          <cx:pt idx="4502">6900</cx:pt>
          <cx:pt idx="4503">2300</cx:pt>
          <cx:pt idx="4504">4600</cx:pt>
          <cx:pt idx="4505">2900</cx:pt>
          <cx:pt idx="4506">900</cx:pt>
          <cx:pt idx="4507">1100</cx:pt>
          <cx:pt idx="4508">1000</cx:pt>
          <cx:pt idx="4509">5000</cx:pt>
          <cx:pt idx="4510">1500</cx:pt>
          <cx:pt idx="4511">1500</cx:pt>
          <cx:pt idx="4512">2000</cx:pt>
          <cx:pt idx="4513">1700</cx:pt>
          <cx:pt idx="4514">1000</cx:pt>
          <cx:pt idx="4515">2200</cx:pt>
          <cx:pt idx="4516">800</cx:pt>
          <cx:pt idx="4517">2200</cx:pt>
          <cx:pt idx="4518">2700</cx:pt>
          <cx:pt idx="4519">2500</cx:pt>
          <cx:pt idx="4520">3100</cx:pt>
          <cx:pt idx="4521">2400</cx:pt>
          <cx:pt idx="4522">2200</cx:pt>
          <cx:pt idx="4523">2200</cx:pt>
          <cx:pt idx="4524">3600</cx:pt>
          <cx:pt idx="4525">3100</cx:pt>
          <cx:pt idx="4526">3600</cx:pt>
          <cx:pt idx="4527">2700</cx:pt>
          <cx:pt idx="4528">2900</cx:pt>
          <cx:pt idx="4529">3200</cx:pt>
          <cx:pt idx="4530">2800</cx:pt>
          <cx:pt idx="4531">3200</cx:pt>
          <cx:pt idx="4532">3800</cx:pt>
          <cx:pt idx="4533">2700</cx:pt>
          <cx:pt idx="4534">2500</cx:pt>
          <cx:pt idx="4535">3200</cx:pt>
          <cx:pt idx="4536">3100</cx:pt>
          <cx:pt idx="4537">3400</cx:pt>
          <cx:pt idx="4538">2400</cx:pt>
          <cx:pt idx="4539">4300</cx:pt>
          <cx:pt idx="4540">3200</cx:pt>
          <cx:pt idx="4541">3200</cx:pt>
          <cx:pt idx="4542">4400</cx:pt>
          <cx:pt idx="4543">3600</cx:pt>
          <cx:pt idx="4544">3800</cx:pt>
          <cx:pt idx="4545">3500</cx:pt>
          <cx:pt idx="4546">4600</cx:pt>
          <cx:pt idx="4547">3000</cx:pt>
          <cx:pt idx="4548">3700</cx:pt>
          <cx:pt idx="4549">3400</cx:pt>
          <cx:pt idx="4550">2200</cx:pt>
          <cx:pt idx="4551">1600</cx:pt>
          <cx:pt idx="4552">1600</cx:pt>
          <cx:pt idx="4553">1700</cx:pt>
          <cx:pt idx="4554">1900</cx:pt>
          <cx:pt idx="4555">3900</cx:pt>
          <cx:pt idx="4556">2900</cx:pt>
          <cx:pt idx="4557">1300</cx:pt>
          <cx:pt idx="4558">2100</cx:pt>
          <cx:pt idx="4559">2600</cx:pt>
          <cx:pt idx="4560">5300</cx:pt>
          <cx:pt idx="4561">3800</cx:pt>
          <cx:pt idx="4562">6500</cx:pt>
          <cx:pt idx="4563">4800</cx:pt>
          <cx:pt idx="4564">5600</cx:pt>
          <cx:pt idx="4565">5700</cx:pt>
          <cx:pt idx="4566">3400</cx:pt>
          <cx:pt idx="4567">6200</cx:pt>
          <cx:pt idx="4568">4400</cx:pt>
          <cx:pt idx="4569">4500</cx:pt>
          <cx:pt idx="4570">5700</cx:pt>
          <cx:pt idx="4571">4100</cx:pt>
          <cx:pt idx="4572">2700</cx:pt>
          <cx:pt idx="4573">2300</cx:pt>
          <cx:pt idx="4574">1600</cx:pt>
          <cx:pt idx="4575">2200</cx:pt>
          <cx:pt idx="4576">1800</cx:pt>
          <cx:pt idx="4577">500</cx:pt>
          <cx:pt idx="4578">2300</cx:pt>
          <cx:pt idx="4579">1300</cx:pt>
          <cx:pt idx="4580">1900</cx:pt>
          <cx:pt idx="4581">1500</cx:pt>
          <cx:pt idx="4582">1400</cx:pt>
          <cx:pt idx="4583">2200</cx:pt>
          <cx:pt idx="4584">2500</cx:pt>
          <cx:pt idx="4585">2000</cx:pt>
          <cx:pt idx="4586">5400</cx:pt>
          <cx:pt idx="4587">1600</cx:pt>
          <cx:pt idx="4588">6400</cx:pt>
          <cx:pt idx="4589">2900</cx:pt>
          <cx:pt idx="4590">3300</cx:pt>
          <cx:pt idx="4591">1600</cx:pt>
          <cx:pt idx="4592">2700</cx:pt>
          <cx:pt idx="4593">1900</cx:pt>
          <cx:pt idx="4594">5700</cx:pt>
          <cx:pt idx="4595">9100</cx:pt>
          <cx:pt idx="4596">5900</cx:pt>
          <cx:pt idx="4597">9200</cx:pt>
          <cx:pt idx="4598">6300</cx:pt>
          <cx:pt idx="4599">5200</cx:pt>
          <cx:pt idx="4600">6900</cx:pt>
          <cx:pt idx="4601">5000</cx:pt>
          <cx:pt idx="4602">6600</cx:pt>
          <cx:pt idx="4603">5000</cx:pt>
          <cx:pt idx="4604">6800</cx:pt>
          <cx:pt idx="4605">2900</cx:pt>
          <cx:pt idx="4606">3500</cx:pt>
          <cx:pt idx="4607">3900</cx:pt>
          <cx:pt idx="4608">3000</cx:pt>
          <cx:pt idx="4609">2400</cx:pt>
          <cx:pt idx="4610">3100</cx:pt>
          <cx:pt idx="4611">2500</cx:pt>
          <cx:pt idx="4612">3700</cx:pt>
          <cx:pt idx="4613">2700</cx:pt>
          <cx:pt idx="4614">2600</cx:pt>
          <cx:pt idx="4615">4400</cx:pt>
          <cx:pt idx="4616">3800</cx:pt>
          <cx:pt idx="4617">5900</cx:pt>
          <cx:pt idx="4618">5600</cx:pt>
          <cx:pt idx="4619">3400</cx:pt>
          <cx:pt idx="4620">6400</cx:pt>
          <cx:pt idx="4621">3300</cx:pt>
          <cx:pt idx="4622">2200</cx:pt>
          <cx:pt idx="4623">4200</cx:pt>
          <cx:pt idx="4624">3300</cx:pt>
          <cx:pt idx="4625">4200</cx:pt>
          <cx:pt idx="4626">4000</cx:pt>
          <cx:pt idx="4627">2800</cx:pt>
          <cx:pt idx="4628">3100</cx:pt>
          <cx:pt idx="4629">2300</cx:pt>
          <cx:pt idx="4630">3100</cx:pt>
          <cx:pt idx="4631">2600</cx:pt>
          <cx:pt idx="4632">3200</cx:pt>
          <cx:pt idx="4633">2800</cx:pt>
          <cx:pt idx="4634">2900</cx:pt>
          <cx:pt idx="4635">2700</cx:pt>
          <cx:pt idx="4636">3500</cx:pt>
          <cx:pt idx="4637">2400</cx:pt>
          <cx:pt idx="4638">400</cx:pt>
          <cx:pt idx="4639">2200</cx:pt>
          <cx:pt idx="4640">1400</cx:pt>
          <cx:pt idx="4641">1100</cx:pt>
          <cx:pt idx="4642">1400</cx:pt>
          <cx:pt idx="4643">1100</cx:pt>
          <cx:pt idx="4644">1300</cx:pt>
          <cx:pt idx="4645">1400</cx:pt>
          <cx:pt idx="4646">1200</cx:pt>
          <cx:pt idx="4647">1500</cx:pt>
          <cx:pt idx="4648">1200</cx:pt>
          <cx:pt idx="4649">1500</cx:pt>
          <cx:pt idx="4650">1700</cx:pt>
          <cx:pt idx="4651">1200</cx:pt>
          <cx:pt idx="4652">1900</cx:pt>
          <cx:pt idx="4653">1100</cx:pt>
          <cx:pt idx="4654">700</cx:pt>
          <cx:pt idx="4655">1600</cx:pt>
          <cx:pt idx="4656">500</cx:pt>
          <cx:pt idx="4657">900</cx:pt>
          <cx:pt idx="4658">1100</cx:pt>
          <cx:pt idx="4659">1700</cx:pt>
          <cx:pt idx="4660">2400</cx:pt>
          <cx:pt idx="4661">6600</cx:pt>
          <cx:pt idx="4662">3600</cx:pt>
          <cx:pt idx="4663">3200</cx:pt>
          <cx:pt idx="4664">3200</cx:pt>
          <cx:pt idx="4665">1400</cx:pt>
          <cx:pt idx="4666">2400</cx:pt>
          <cx:pt idx="4667">2900</cx:pt>
          <cx:pt idx="4668">2400</cx:pt>
          <cx:pt idx="4669">2100</cx:pt>
          <cx:pt idx="4670">3100</cx:pt>
          <cx:pt idx="4671">7200</cx:pt>
          <cx:pt idx="4672">1300</cx:pt>
          <cx:pt idx="4673">2300</cx:pt>
          <cx:pt idx="4674">2000</cx:pt>
          <cx:pt idx="4675">2000</cx:pt>
          <cx:pt idx="4676">300</cx:pt>
          <cx:pt idx="4677">800</cx:pt>
          <cx:pt idx="4678">900</cx:pt>
          <cx:pt idx="4679">0</cx:pt>
          <cx:pt idx="4680">600</cx:pt>
          <cx:pt idx="4681">800</cx:pt>
          <cx:pt idx="4682">7900</cx:pt>
          <cx:pt idx="4683">10500</cx:pt>
          <cx:pt idx="4684">8700</cx:pt>
          <cx:pt idx="4685">9200</cx:pt>
          <cx:pt idx="4686">7300</cx:pt>
          <cx:pt idx="4687">6800</cx:pt>
          <cx:pt idx="4688">7900</cx:pt>
          <cx:pt idx="4689">5600</cx:pt>
          <cx:pt idx="4690">5400</cx:pt>
          <cx:pt idx="4691">6200</cx:pt>
          <cx:pt idx="4692">6100</cx:pt>
          <cx:pt idx="4693">1400</cx:pt>
          <cx:pt idx="4694">2900</cx:pt>
          <cx:pt idx="4695">3000</cx:pt>
          <cx:pt idx="4696">1700</cx:pt>
          <cx:pt idx="4697">1400</cx:pt>
          <cx:pt idx="4698">400</cx:pt>
          <cx:pt idx="4699">600</cx:pt>
          <cx:pt idx="4700">1200</cx:pt>
          <cx:pt idx="4701">500</cx:pt>
          <cx:pt idx="4702">700</cx:pt>
          <cx:pt idx="4703">600</cx:pt>
          <cx:pt idx="4704">1300</cx:pt>
          <cx:pt idx="4705">800</cx:pt>
          <cx:pt idx="4706">1600</cx:pt>
          <cx:pt idx="4707">600</cx:pt>
          <cx:pt idx="4708">0</cx:pt>
          <cx:pt idx="4709">0</cx:pt>
          <cx:pt idx="4710">0</cx:pt>
          <cx:pt idx="4711">0</cx:pt>
          <cx:pt idx="4712">0</cx:pt>
          <cx:pt idx="4713">200</cx:pt>
          <cx:pt idx="4714">1200</cx:pt>
          <cx:pt idx="4715">0</cx:pt>
          <cx:pt idx="4716">0</cx:pt>
          <cx:pt idx="4717">1400</cx:pt>
          <cx:pt idx="4718">2500</cx:pt>
          <cx:pt idx="4719">0</cx:pt>
          <cx:pt idx="4720">0</cx:pt>
          <cx:pt idx="4721">0</cx:pt>
          <cx:pt idx="4722">0</cx:pt>
          <cx:pt idx="4723">0</cx:pt>
          <cx:pt idx="4724">0</cx:pt>
          <cx:pt idx="4725">100</cx:pt>
          <cx:pt idx="4726">4100</cx:pt>
          <cx:pt idx="4727">6600</cx:pt>
          <cx:pt idx="4728">4100</cx:pt>
          <cx:pt idx="4729">6200</cx:pt>
          <cx:pt idx="4730">5200</cx:pt>
          <cx:pt idx="4731">4100</cx:pt>
          <cx:pt idx="4732">5500</cx:pt>
          <cx:pt idx="4733">5900</cx:pt>
          <cx:pt idx="4734">5200</cx:pt>
          <cx:pt idx="4735">4700</cx:pt>
          <cx:pt idx="4736">5400</cx:pt>
          <cx:pt idx="4737">4200</cx:pt>
          <cx:pt idx="4738">5000</cx:pt>
          <cx:pt idx="4739">6300</cx:pt>
          <cx:pt idx="4740">5800</cx:pt>
          <cx:pt idx="4741">4400</cx:pt>
          <cx:pt idx="4742">4900</cx:pt>
          <cx:pt idx="4743">3600</cx:pt>
          <cx:pt idx="4744">1500</cx:pt>
          <cx:pt idx="4745">300</cx:pt>
          <cx:pt idx="4746">200</cx:pt>
          <cx:pt idx="4747">2800</cx:pt>
          <cx:pt idx="4748">9700</cx:pt>
          <cx:pt idx="4749">4200</cx:pt>
          <cx:pt idx="4750">5900</cx:pt>
          <cx:pt idx="4751">5900</cx:pt>
          <cx:pt idx="4752">8500</cx:pt>
          <cx:pt idx="4753">5100</cx:pt>
          <cx:pt idx="4754">5100</cx:pt>
          <cx:pt idx="4755">6700</cx:pt>
          <cx:pt idx="4756">3800</cx:pt>
          <cx:pt idx="4757">4800</cx:pt>
          <cx:pt idx="4758">3700</cx:pt>
          <cx:pt idx="4759">7500</cx:pt>
          <cx:pt idx="4760">3800</cx:pt>
          <cx:pt idx="4761">2800</cx:pt>
          <cx:pt idx="4762">2400</cx:pt>
          <cx:pt idx="4763">500</cx:pt>
          <cx:pt idx="4764">2900</cx:pt>
          <cx:pt idx="4765">1600</cx:pt>
          <cx:pt idx="4766">300</cx:pt>
          <cx:pt idx="4767">5300</cx:pt>
          <cx:pt idx="4768">2500</cx:pt>
          <cx:pt idx="4769">3100</cx:pt>
          <cx:pt idx="4770">2600</cx:pt>
          <cx:pt idx="4771">22700</cx:pt>
          <cx:pt idx="4772">2200</cx:pt>
          <cx:pt idx="4773">2400</cx:pt>
          <cx:pt idx="4774">2400</cx:pt>
          <cx:pt idx="4775">2400</cx:pt>
          <cx:pt idx="4776">2400</cx:pt>
          <cx:pt idx="4777">2700</cx:pt>
          <cx:pt idx="4778">2600</cx:pt>
          <cx:pt idx="4779">2600</cx:pt>
          <cx:pt idx="4780">6200</cx:pt>
          <cx:pt idx="4781">6600</cx:pt>
          <cx:pt idx="4782">5900</cx:pt>
          <cx:pt idx="4783">5800</cx:pt>
          <cx:pt idx="4784">6100</cx:pt>
          <cx:pt idx="4785">5800</cx:pt>
          <cx:pt idx="4786">6300</cx:pt>
          <cx:pt idx="4787">7500</cx:pt>
          <cx:pt idx="4788">6400</cx:pt>
          <cx:pt idx="4789">7000</cx:pt>
          <cx:pt idx="4790">4900</cx:pt>
          <cx:pt idx="4791">17100</cx:pt>
          <cx:pt idx="4792">13000</cx:pt>
          <cx:pt idx="4793">10100</cx:pt>
          <cx:pt idx="4794">13600</cx:pt>
          <cx:pt idx="4795">21300</cx:pt>
          <cx:pt idx="4796">17200</cx:pt>
          <cx:pt idx="4797">19000</cx:pt>
          <cx:pt idx="4798">20400</cx:pt>
          <cx:pt idx="4799">17200</cx:pt>
          <cx:pt idx="4800">10000</cx:pt>
          <cx:pt idx="4801">10100</cx:pt>
          <cx:pt idx="4802">3100</cx:pt>
          <cx:pt idx="4803">3700</cx:pt>
          <cx:pt idx="4804">2500</cx:pt>
          <cx:pt idx="4805">3500</cx:pt>
          <cx:pt idx="4806">4500</cx:pt>
          <cx:pt idx="4807">3700</cx:pt>
          <cx:pt idx="4808">1500</cx:pt>
          <cx:pt idx="4809">5500</cx:pt>
          <cx:pt idx="4810">3600</cx:pt>
          <cx:pt idx="4811">5300</cx:pt>
          <cx:pt idx="4812">5500</cx:pt>
          <cx:pt idx="4813">12800</cx:pt>
          <cx:pt idx="4814">6600</cx:pt>
          <cx:pt idx="4815">4800</cx:pt>
          <cx:pt idx="4816">7100</cx:pt>
          <cx:pt idx="4817">12500</cx:pt>
          <cx:pt idx="4818">4200</cx:pt>
          <cx:pt idx="4819">5000</cx:pt>
          <cx:pt idx="4820">8000</cx:pt>
          <cx:pt idx="4821">6600</cx:pt>
          <cx:pt idx="4822">7800</cx:pt>
          <cx:pt idx="4823">7300</cx:pt>
          <cx:pt idx="4824">0</cx:pt>
          <cx:pt idx="4825">100</cx:pt>
          <cx:pt idx="4826">0</cx:pt>
          <cx:pt idx="4827">100</cx:pt>
          <cx:pt idx="4828">0</cx:pt>
          <cx:pt idx="4829">0</cx:pt>
          <cx:pt idx="4830">0</cx:pt>
          <cx:pt idx="4831">0</cx:pt>
          <cx:pt idx="4832">0</cx:pt>
          <cx:pt idx="4833">0</cx:pt>
          <cx:pt idx="4834">0</cx:pt>
          <cx:pt idx="4835">4800</cx:pt>
          <cx:pt idx="4836">8700</cx:pt>
          <cx:pt idx="4837">8600</cx:pt>
          <cx:pt idx="4838">4100</cx:pt>
          <cx:pt idx="4839">4600</cx:pt>
          <cx:pt idx="4840">3400</cx:pt>
          <cx:pt idx="4841">3500</cx:pt>
          <cx:pt idx="4842">3900</cx:pt>
          <cx:pt idx="4843">4000</cx:pt>
          <cx:pt idx="4844">5200</cx:pt>
          <cx:pt idx="4845">3200</cx:pt>
          <cx:pt idx="4846">3300</cx:pt>
          <cx:pt idx="4847">3500</cx:pt>
          <cx:pt idx="4848">2900</cx:pt>
          <cx:pt idx="4849">2500</cx:pt>
          <cx:pt idx="4850">3000</cx:pt>
          <cx:pt idx="4851">2700</cx:pt>
          <cx:pt idx="4852">2500</cx:pt>
          <cx:pt idx="4853">4200</cx:pt>
          <cx:pt idx="4854">2700</cx:pt>
          <cx:pt idx="4855">3300</cx:pt>
          <cx:pt idx="4856">2800</cx:pt>
          <cx:pt idx="4857">2300</cx:pt>
          <cx:pt idx="4858">1200</cx:pt>
          <cx:pt idx="4859">3600</cx:pt>
          <cx:pt idx="4860">2100</cx:pt>
          <cx:pt idx="4861">2100</cx:pt>
          <cx:pt idx="4862">900</cx:pt>
          <cx:pt idx="4863">2100</cx:pt>
          <cx:pt idx="4864">1800</cx:pt>
          <cx:pt idx="4865">1300</cx:pt>
          <cx:pt idx="4866">1800</cx:pt>
          <cx:pt idx="4867">1500</cx:pt>
          <cx:pt idx="4868">2400</cx:pt>
          <cx:pt idx="4869">5700</cx:pt>
          <cx:pt idx="4870">4300</cx:pt>
          <cx:pt idx="4871">3300</cx:pt>
          <cx:pt idx="4872">4700</cx:pt>
          <cx:pt idx="4873">3900</cx:pt>
          <cx:pt idx="4874">4100</cx:pt>
          <cx:pt idx="4875">6200</cx:pt>
          <cx:pt idx="4876">5100</cx:pt>
          <cx:pt idx="4877">4400</cx:pt>
          <cx:pt idx="4878">3700</cx:pt>
          <cx:pt idx="4879">0</cx:pt>
          <cx:pt idx="4880">1700</cx:pt>
          <cx:pt idx="4881">1400</cx:pt>
          <cx:pt idx="4882">1600</cx:pt>
          <cx:pt idx="4883">1500</cx:pt>
          <cx:pt idx="4884">1100</cx:pt>
          <cx:pt idx="4885">1800</cx:pt>
          <cx:pt idx="4886">1500</cx:pt>
          <cx:pt idx="4887">1000</cx:pt>
          <cx:pt idx="4888">1400</cx:pt>
          <cx:pt idx="4889">1200</cx:pt>
          <cx:pt idx="4890">400</cx:pt>
          <cx:pt idx="4891">3400</cx:pt>
          <cx:pt idx="4892">1200</cx:pt>
          <cx:pt idx="4893">1200</cx:pt>
          <cx:pt idx="4894">2900</cx:pt>
          <cx:pt idx="4895">5300</cx:pt>
          <cx:pt idx="4896">4100</cx:pt>
          <cx:pt idx="4897">4600</cx:pt>
          <cx:pt idx="4898">4300</cx:pt>
          <cx:pt idx="4899">5100</cx:pt>
          <cx:pt idx="4900">4700</cx:pt>
          <cx:pt idx="4901">5200</cx:pt>
          <cx:pt idx="4902">5000</cx:pt>
          <cx:pt idx="4903">5100</cx:pt>
          <cx:pt idx="4904">6300</cx:pt>
          <cx:pt idx="4905">4500</cx:pt>
          <cx:pt idx="4906">4400</cx:pt>
          <cx:pt idx="4907">1600</cx:pt>
          <cx:pt idx="4908">2300</cx:pt>
          <cx:pt idx="4909">1100</cx:pt>
          <cx:pt idx="4910">2800</cx:pt>
          <cx:pt idx="4911">2900</cx:pt>
          <cx:pt idx="4912">1600</cx:pt>
          <cx:pt idx="4913">4700</cx:pt>
          <cx:pt idx="4914">2900</cx:pt>
          <cx:pt idx="4915">3500</cx:pt>
          <cx:pt idx="4916">3100</cx:pt>
          <cx:pt idx="4917">4000</cx:pt>
          <cx:pt idx="4918">2700</cx:pt>
          <cx:pt idx="4919">3400</cx:pt>
          <cx:pt idx="4920">3500</cx:pt>
          <cx:pt idx="4921">3800</cx:pt>
          <cx:pt idx="4922">2800</cx:pt>
          <cx:pt idx="4923">3500</cx:pt>
          <cx:pt idx="4924">3800</cx:pt>
          <cx:pt idx="4925">4600</cx:pt>
          <cx:pt idx="4926">3600</cx:pt>
          <cx:pt idx="4927">3300</cx:pt>
          <cx:pt idx="4928">3200</cx:pt>
          <cx:pt idx="4929">3200</cx:pt>
          <cx:pt idx="4930">3900</cx:pt>
          <cx:pt idx="4931">4500</cx:pt>
          <cx:pt idx="4932">3900</cx:pt>
          <cx:pt idx="4933">3300</cx:pt>
          <cx:pt idx="4934">6400</cx:pt>
          <cx:pt idx="4935">7000</cx:pt>
          <cx:pt idx="4936">6000</cx:pt>
          <cx:pt idx="4937">6300</cx:pt>
          <cx:pt idx="4938">7300</cx:pt>
          <cx:pt idx="4939">5400</cx:pt>
          <cx:pt idx="4940">5900</cx:pt>
          <cx:pt idx="4941">7400</cx:pt>
          <cx:pt idx="4942">6000</cx:pt>
          <cx:pt idx="4943">7400</cx:pt>
          <cx:pt idx="4944">5800</cx:pt>
          <cx:pt idx="4945">2300</cx:pt>
          <cx:pt idx="4946">2900</cx:pt>
          <cx:pt idx="4947">3000</cx:pt>
          <cx:pt idx="4948">22600</cx:pt>
          <cx:pt idx="4949">1400</cx:pt>
          <cx:pt idx="4950">2800</cx:pt>
          <cx:pt idx="4951">3300</cx:pt>
          <cx:pt idx="4952">2500</cx:pt>
          <cx:pt idx="4953">2700</cx:pt>
          <cx:pt idx="4954">3100</cx:pt>
          <cx:pt idx="4955">3300</cx:pt>
          <cx:pt idx="4956">1100</cx:pt>
          <cx:pt idx="4957">1400</cx:pt>
          <cx:pt idx="4958">700</cx:pt>
          <cx:pt idx="4959">900</cx:pt>
          <cx:pt idx="4960">1600</cx:pt>
          <cx:pt idx="4961">800</cx:pt>
          <cx:pt idx="4962">1100</cx:pt>
          <cx:pt idx="4963">1100</cx:pt>
          <cx:pt idx="4964">1500</cx:pt>
          <cx:pt idx="4965">1600</cx:pt>
          <cx:pt idx="4966">1000</cx:pt>
          <cx:pt idx="4967">5200</cx:pt>
          <cx:pt idx="4968">5600</cx:pt>
          <cx:pt idx="4969">3100</cx:pt>
          <cx:pt idx="4970">5600</cx:pt>
          <cx:pt idx="4971">5600</cx:pt>
          <cx:pt idx="4972">5500</cx:pt>
          <cx:pt idx="4973">6600</cx:pt>
          <cx:pt idx="4974">3800</cx:pt>
          <cx:pt idx="4975">4100</cx:pt>
          <cx:pt idx="4976">6400</cx:pt>
          <cx:pt idx="4977">6200</cx:pt>
          <cx:pt idx="4978">1000</cx:pt>
          <cx:pt idx="4979">1200</cx:pt>
          <cx:pt idx="4980">1000</cx:pt>
          <cx:pt idx="4981">1300</cx:pt>
          <cx:pt idx="4982">1100</cx:pt>
          <cx:pt idx="4983">1200</cx:pt>
          <cx:pt idx="4984">1100</cx:pt>
          <cx:pt idx="4985">1700</cx:pt>
          <cx:pt idx="4986">2300</cx:pt>
          <cx:pt idx="4987">7700</cx:pt>
          <cx:pt idx="4988">5400</cx:pt>
          <cx:pt idx="4989">6800</cx:pt>
          <cx:pt idx="4990">5900</cx:pt>
          <cx:pt idx="4991">4100</cx:pt>
          <cx:pt idx="4992">7800</cx:pt>
          <cx:pt idx="4993">5800</cx:pt>
          <cx:pt idx="4994">5200</cx:pt>
          <cx:pt idx="4995">5000</cx:pt>
          <cx:pt idx="4996">5100</cx:pt>
          <cx:pt idx="4997">3600</cx:pt>
          <cx:pt idx="4998">6500</cx:pt>
          <cx:pt idx="4999">4900</cx:pt>
          <cx:pt idx="5000">8000</cx:pt>
          <cx:pt idx="5001">6600</cx:pt>
          <cx:pt idx="5002">5400</cx:pt>
          <cx:pt idx="5003">6000</cx:pt>
          <cx:pt idx="5004">5200</cx:pt>
          <cx:pt idx="5005">1500</cx:pt>
          <cx:pt idx="5006">2800</cx:pt>
          <cx:pt idx="5007">3400</cx:pt>
          <cx:pt idx="5008">2100</cx:pt>
          <cx:pt idx="5009">2800</cx:pt>
          <cx:pt idx="5010">2200</cx:pt>
          <cx:pt idx="5011">600</cx:pt>
          <cx:pt idx="5012">300</cx:pt>
          <cx:pt idx="5013">300</cx:pt>
          <cx:pt idx="5014">400</cx:pt>
          <cx:pt idx="5015">300</cx:pt>
          <cx:pt idx="5016">100</cx:pt>
          <cx:pt idx="5017">200</cx:pt>
          <cx:pt idx="5018">200</cx:pt>
          <cx:pt idx="5019">0</cx:pt>
          <cx:pt idx="5020">300</cx:pt>
          <cx:pt idx="5021">200</cx:pt>
          <cx:pt idx="5022">64100</cx:pt>
          <cx:pt idx="5023">9900</cx:pt>
          <cx:pt idx="5024">5400</cx:pt>
          <cx:pt idx="5025">6600</cx:pt>
          <cx:pt idx="5026">0</cx:pt>
          <cx:pt idx="5027">0</cx:pt>
          <cx:pt idx="5028">0</cx:pt>
          <cx:pt idx="5029">0</cx:pt>
          <cx:pt idx="5030">300</cx:pt>
          <cx:pt idx="5031">12500</cx:pt>
          <cx:pt idx="5032">64100</cx:pt>
          <cx:pt idx="5033">1400</cx:pt>
          <cx:pt idx="5034">1100</cx:pt>
          <cx:pt idx="5035">100</cx:pt>
          <cx:pt idx="5036">1300</cx:pt>
          <cx:pt idx="5037">1500</cx:pt>
          <cx:pt idx="5038">0</cx:pt>
          <cx:pt idx="5039">0</cx:pt>
          <cx:pt idx="5040">0</cx:pt>
          <cx:pt idx="5041">100</cx:pt>
          <cx:pt idx="5042">0</cx:pt>
          <cx:pt idx="5043">0</cx:pt>
          <cx:pt idx="5044">2100</cx:pt>
          <cx:pt idx="5045">1800</cx:pt>
          <cx:pt idx="5046">2200</cx:pt>
          <cx:pt idx="5047">2100</cx:pt>
          <cx:pt idx="5048">2000</cx:pt>
          <cx:pt idx="5049">1200</cx:pt>
          <cx:pt idx="5050">2000</cx:pt>
          <cx:pt idx="5051">2300</cx:pt>
          <cx:pt idx="5052">1900</cx:pt>
          <cx:pt idx="5053">2100</cx:pt>
          <cx:pt idx="5054">1700</cx:pt>
          <cx:pt idx="5055">3600</cx:pt>
          <cx:pt idx="5056">5600</cx:pt>
          <cx:pt idx="5057">4500</cx:pt>
          <cx:pt idx="5058">3600</cx:pt>
          <cx:pt idx="5059">3400</cx:pt>
          <cx:pt idx="5060">3200</cx:pt>
          <cx:pt idx="5061">3900</cx:pt>
          <cx:pt idx="5062">3400</cx:pt>
          <cx:pt idx="5063">3400</cx:pt>
          <cx:pt idx="5064">3400</cx:pt>
          <cx:pt idx="5065">3300</cx:pt>
          <cx:pt idx="5066">3800</cx:pt>
          <cx:pt idx="5067">4300</cx:pt>
          <cx:pt idx="5068">3200</cx:pt>
          <cx:pt idx="5069">4000</cx:pt>
          <cx:pt idx="5070">4800</cx:pt>
          <cx:pt idx="5071">3300</cx:pt>
          <cx:pt idx="5072">3700</cx:pt>
          <cx:pt idx="5073">3800</cx:pt>
          <cx:pt idx="5074">2600</cx:pt>
          <cx:pt idx="5075">2900</cx:pt>
          <cx:pt idx="5076">3100</cx:pt>
          <cx:pt idx="5077">17900</cx:pt>
          <cx:pt idx="5078">5100</cx:pt>
          <cx:pt idx="5079">2700</cx:pt>
          <cx:pt idx="5080">3800</cx:pt>
          <cx:pt idx="5081">4700</cx:pt>
          <cx:pt idx="5082">1200</cx:pt>
          <cx:pt idx="5083">3000</cx:pt>
          <cx:pt idx="5084">3200</cx:pt>
          <cx:pt idx="5085">4000</cx:pt>
          <cx:pt idx="5086">3100</cx:pt>
          <cx:pt idx="5087">3500</cx:pt>
          <cx:pt idx="5088">7100</cx:pt>
          <cx:pt idx="5089">8300</cx:pt>
          <cx:pt idx="5090">8700</cx:pt>
          <cx:pt idx="5091">8100</cx:pt>
          <cx:pt idx="5092">7000</cx:pt>
          <cx:pt idx="5093">6500</cx:pt>
          <cx:pt idx="5094">8000</cx:pt>
          <cx:pt idx="5095">7300</cx:pt>
          <cx:pt idx="5096">7000</cx:pt>
          <cx:pt idx="5097">6800</cx:pt>
          <cx:pt idx="5098">5900</cx:pt>
          <cx:pt idx="5099">1000</cx:pt>
          <cx:pt idx="5100">1600</cx:pt>
          <cx:pt idx="5101">1000</cx:pt>
          <cx:pt idx="5102">300</cx:pt>
          <cx:pt idx="5103">1500</cx:pt>
          <cx:pt idx="5104">800</cx:pt>
          <cx:pt idx="5105">600</cx:pt>
          <cx:pt idx="5106">1000</cx:pt>
          <cx:pt idx="5107">1000</cx:pt>
          <cx:pt idx="5108">800</cx:pt>
          <cx:pt idx="5109">800</cx:pt>
          <cx:pt idx="5110">1000</cx:pt>
          <cx:pt idx="5111">9300</cx:pt>
          <cx:pt idx="5112">4000</cx:pt>
          <cx:pt idx="5113">2100</cx:pt>
          <cx:pt idx="5114">1500</cx:pt>
          <cx:pt idx="5115">1400</cx:pt>
          <cx:pt idx="5116">1500</cx:pt>
          <cx:pt idx="5117">1500</cx:pt>
          <cx:pt idx="5118">1500</cx:pt>
          <cx:pt idx="5119">1900</cx:pt>
          <cx:pt idx="5120">1700</cx:pt>
          <cx:pt idx="5121">2300</cx:pt>
          <cx:pt idx="5122">3100</cx:pt>
          <cx:pt idx="5123">2800</cx:pt>
          <cx:pt idx="5124">13000</cx:pt>
          <cx:pt idx="5125">4700</cx:pt>
          <cx:pt idx="5126">2300</cx:pt>
          <cx:pt idx="5127">3300</cx:pt>
          <cx:pt idx="5128">3100</cx:pt>
          <cx:pt idx="5129">2600</cx:pt>
          <cx:pt idx="5130">3400</cx:pt>
          <cx:pt idx="5131">2400</cx:pt>
          <cx:pt idx="5132">1200</cx:pt>
          <cx:pt idx="5133">0</cx:pt>
          <cx:pt idx="5134">0</cx:pt>
          <cx:pt idx="5135">1300</cx:pt>
          <cx:pt idx="5136">2300</cx:pt>
          <cx:pt idx="5137">1900</cx:pt>
          <cx:pt idx="5138">400</cx:pt>
          <cx:pt idx="5139">0</cx:pt>
          <cx:pt idx="5140">0</cx:pt>
          <cx:pt idx="5141">0</cx:pt>
          <cx:pt idx="5142">0</cx:pt>
          <cx:pt idx="5143">100</cx:pt>
          <cx:pt idx="5144">200</cx:pt>
          <cx:pt idx="5145">300</cx:pt>
          <cx:pt idx="5146">0</cx:pt>
          <cx:pt idx="5147">0</cx:pt>
          <cx:pt idx="5148">0</cx:pt>
          <cx:pt idx="5149">100</cx:pt>
          <cx:pt idx="5150">100</cx:pt>
          <cx:pt idx="5151">0</cx:pt>
          <cx:pt idx="5152">100</cx:pt>
          <cx:pt idx="5153">0</cx:pt>
          <cx:pt idx="5154">0</cx:pt>
          <cx:pt idx="5155">0</cx:pt>
          <cx:pt idx="5156">600</cx:pt>
          <cx:pt idx="5157">0</cx:pt>
          <cx:pt idx="5158">0</cx:pt>
          <cx:pt idx="5159">0</cx:pt>
          <cx:pt idx="5160">0</cx:pt>
          <cx:pt idx="5161">0</cx:pt>
          <cx:pt idx="5162">0</cx:pt>
          <cx:pt idx="5163">0</cx:pt>
          <cx:pt idx="5164">0</cx:pt>
          <cx:pt idx="5165">900</cx:pt>
          <cx:pt idx="5166">1700</cx:pt>
          <cx:pt idx="5167">1300</cx:pt>
          <cx:pt idx="5168">2000</cx:pt>
          <cx:pt idx="5169">2300</cx:pt>
          <cx:pt idx="5170">1900</cx:pt>
          <cx:pt idx="5171">2900</cx:pt>
          <cx:pt idx="5172">1400</cx:pt>
          <cx:pt idx="5173">1000</cx:pt>
          <cx:pt idx="5174">1600</cx:pt>
          <cx:pt idx="5175">1200</cx:pt>
          <cx:pt idx="5176">9200</cx:pt>
          <cx:pt idx="5177">12500</cx:pt>
          <cx:pt idx="5178">12700</cx:pt>
          <cx:pt idx="5179">12100</cx:pt>
          <cx:pt idx="5180">13900</cx:pt>
          <cx:pt idx="5181">11400</cx:pt>
          <cx:pt idx="5182">10800</cx:pt>
          <cx:pt idx="5183">5000</cx:pt>
          <cx:pt idx="5184">6300</cx:pt>
          <cx:pt idx="5185">6900</cx:pt>
          <cx:pt idx="5186">6600</cx:pt>
          <cx:pt idx="5187">1100</cx:pt>
          <cx:pt idx="5188">900</cx:pt>
          <cx:pt idx="5189">1500</cx:pt>
          <cx:pt idx="5190">1900</cx:pt>
          <cx:pt idx="5191">900</cx:pt>
          <cx:pt idx="5192">1300</cx:pt>
          <cx:pt idx="5193">1500</cx:pt>
          <cx:pt idx="5194">2300</cx:pt>
          <cx:pt idx="5195">900</cx:pt>
          <cx:pt idx="5196">1700</cx:pt>
          <cx:pt idx="5197">1600</cx:pt>
          <cx:pt idx="5198">7400</cx:pt>
          <cx:pt idx="5199">7100</cx:pt>
          <cx:pt idx="5200">6000</cx:pt>
          <cx:pt idx="5201">6900</cx:pt>
          <cx:pt idx="5202">8100</cx:pt>
          <cx:pt idx="5203">5200</cx:pt>
          <cx:pt idx="5204">7900</cx:pt>
          <cx:pt idx="5205">7200</cx:pt>
          <cx:pt idx="5206">6400</cx:pt>
          <cx:pt idx="5207">8300</cx:pt>
          <cx:pt idx="5208">7200</cx:pt>
          <cx:pt idx="5209">300</cx:pt>
          <cx:pt idx="5210">200</cx:pt>
          <cx:pt idx="5211">100</cx:pt>
          <cx:pt idx="5212">300</cx:pt>
          <cx:pt idx="5213">1400</cx:pt>
          <cx:pt idx="5214">1700</cx:pt>
          <cx:pt idx="5215">2600</cx:pt>
          <cx:pt idx="5216">2100</cx:pt>
          <cx:pt idx="5217">800</cx:pt>
          <cx:pt idx="5218">800</cx:pt>
          <cx:pt idx="5219">800</cx:pt>
          <cx:pt idx="5220">3100</cx:pt>
          <cx:pt idx="5221">1400</cx:pt>
          <cx:pt idx="5222">900</cx:pt>
          <cx:pt idx="5223">100</cx:pt>
          <cx:pt idx="5224">4000</cx:pt>
          <cx:pt idx="5225">2600</cx:pt>
          <cx:pt idx="5226">2100</cx:pt>
          <cx:pt idx="5227">4000</cx:pt>
          <cx:pt idx="5228">6200</cx:pt>
          <cx:pt idx="5229">5800</cx:pt>
          <cx:pt idx="5230">2600</cx:pt>
          <cx:pt idx="5231">4200</cx:pt>
          <cx:pt idx="5232">7000</cx:pt>
          <cx:pt idx="5233">4800</cx:pt>
          <cx:pt idx="5234">9100</cx:pt>
          <cx:pt idx="5235">7900</cx:pt>
          <cx:pt idx="5236">3900</cx:pt>
          <cx:pt idx="5237">11000</cx:pt>
          <cx:pt idx="5238">5800</cx:pt>
          <cx:pt idx="5239">7900</cx:pt>
          <cx:pt idx="5240">6000</cx:pt>
          <cx:pt idx="5241">5100</cx:pt>
          <cx:pt idx="5242">7300</cx:pt>
          <cx:pt idx="5243">8100</cx:pt>
          <cx:pt idx="5244">5100</cx:pt>
          <cx:pt idx="5245">5000</cx:pt>
          <cx:pt idx="5246">1800</cx:pt>
          <cx:pt idx="5247">5700</cx:pt>
          <cx:pt idx="5248">5800</cx:pt>
          <cx:pt idx="5249">5300</cx:pt>
          <cx:pt idx="5250">4800</cx:pt>
          <cx:pt idx="5251">4800</cx:pt>
          <cx:pt idx="5252">3200</cx:pt>
          <cx:pt idx="5253">2800</cx:pt>
          <cx:pt idx="5254">2900</cx:pt>
          <cx:pt idx="5255">3400</cx:pt>
          <cx:pt idx="5256">2300</cx:pt>
          <cx:pt idx="5257">2800</cx:pt>
          <cx:pt idx="5258">2800</cx:pt>
          <cx:pt idx="5259">2100</cx:pt>
          <cx:pt idx="5260">2500</cx:pt>
          <cx:pt idx="5261">2100</cx:pt>
          <cx:pt idx="5262">2500</cx:pt>
          <cx:pt idx="5263">2000</cx:pt>
          <cx:pt idx="5264">1100</cx:pt>
          <cx:pt idx="5265">4700</cx:pt>
          <cx:pt idx="5266">2000</cx:pt>
          <cx:pt idx="5267">4000</cx:pt>
          <cx:pt idx="5268">5400</cx:pt>
          <cx:pt idx="5269">4000</cx:pt>
          <cx:pt idx="5270">2100</cx:pt>
          <cx:pt idx="5271">1400</cx:pt>
          <cx:pt idx="5272">3000</cx:pt>
          <cx:pt idx="5273">11800</cx:pt>
          <cx:pt idx="5274">11000</cx:pt>
          <cx:pt idx="5275">7000</cx:pt>
          <cx:pt idx="5276">5500</cx:pt>
          <cx:pt idx="5277">4900</cx:pt>
          <cx:pt idx="5278">6100</cx:pt>
          <cx:pt idx="5279">18100</cx:pt>
          <cx:pt idx="5280">5900</cx:pt>
          <cx:pt idx="5281">5700</cx:pt>
          <cx:pt idx="5282">4200</cx:pt>
          <cx:pt idx="5283">5300</cx:pt>
          <cx:pt idx="5284">6400</cx:pt>
          <cx:pt idx="5285">4500</cx:pt>
          <cx:pt idx="5286">2000</cx:pt>
          <cx:pt idx="5287">2800</cx:pt>
          <cx:pt idx="5288">1300</cx:pt>
          <cx:pt idx="5289">3300</cx:pt>
          <cx:pt idx="5290">3400</cx:pt>
          <cx:pt idx="5291">300</cx:pt>
          <cx:pt idx="5292">2500</cx:pt>
          <cx:pt idx="5293">3100</cx:pt>
          <cx:pt idx="5294">2300</cx:pt>
          <cx:pt idx="5295">1800</cx:pt>
          <cx:pt idx="5296">1800</cx:pt>
          <cx:pt idx="5297">5300</cx:pt>
          <cx:pt idx="5298">4100</cx:pt>
          <cx:pt idx="5299">2300</cx:pt>
          <cx:pt idx="5300">3900</cx:pt>
          <cx:pt idx="5301">1600</cx:pt>
          <cx:pt idx="5302">4700</cx:pt>
          <cx:pt idx="5303">2000</cx:pt>
          <cx:pt idx="5304">2900</cx:pt>
          <cx:pt idx="5305">1600</cx:pt>
          <cx:pt idx="5306">3100</cx:pt>
          <cx:pt idx="5307">2900</cx:pt>
          <cx:pt idx="5308">4900</cx:pt>
          <cx:pt idx="5309">5800</cx:pt>
          <cx:pt idx="5310">6400</cx:pt>
          <cx:pt idx="5311">5800</cx:pt>
          <cx:pt idx="5312">9400</cx:pt>
          <cx:pt idx="5313">6700</cx:pt>
          <cx:pt idx="5314">4500</cx:pt>
          <cx:pt idx="5315">4100</cx:pt>
          <cx:pt idx="5316">3700</cx:pt>
          <cx:pt idx="5317">3800</cx:pt>
          <cx:pt idx="5318">4000</cx:pt>
          <cx:pt idx="5319">3000</cx:pt>
          <cx:pt idx="5320">1800</cx:pt>
          <cx:pt idx="5321">2700</cx:pt>
          <cx:pt idx="5322">2100</cx:pt>
          <cx:pt idx="5323">2600</cx:pt>
          <cx:pt idx="5324">2300</cx:pt>
          <cx:pt idx="5325">1500</cx:pt>
          <cx:pt idx="5326">600</cx:pt>
          <cx:pt idx="5327">900</cx:pt>
          <cx:pt idx="5328">900</cx:pt>
          <cx:pt idx="5329">400</cx:pt>
          <cx:pt idx="5330">100</cx:pt>
          <cx:pt idx="5331">6800</cx:pt>
          <cx:pt idx="5332">3400</cx:pt>
          <cx:pt idx="5333">3200</cx:pt>
          <cx:pt idx="5334">600</cx:pt>
          <cx:pt idx="5335">3000</cx:pt>
          <cx:pt idx="5336">2800</cx:pt>
          <cx:pt idx="5337">2400</cx:pt>
          <cx:pt idx="5338">3000</cx:pt>
          <cx:pt idx="5339">3300</cx:pt>
          <cx:pt idx="5340">2700</cx:pt>
          <cx:pt idx="5341">8000</cx:pt>
          <cx:pt idx="5342">11100</cx:pt>
          <cx:pt idx="5343">6300</cx:pt>
          <cx:pt idx="5344">6900</cx:pt>
          <cx:pt idx="5345">6300</cx:pt>
          <cx:pt idx="5346">6600</cx:pt>
          <cx:pt idx="5347">4000</cx:pt>
          <cx:pt idx="5348">6400</cx:pt>
          <cx:pt idx="5349">6600</cx:pt>
          <cx:pt idx="5350">6600</cx:pt>
          <cx:pt idx="5351">5100</cx:pt>
          <cx:pt idx="5352">2200</cx:pt>
          <cx:pt idx="5353">1600</cx:pt>
          <cx:pt idx="5354">1900</cx:pt>
          <cx:pt idx="5355">1100</cx:pt>
          <cx:pt idx="5356">3300</cx:pt>
          <cx:pt idx="5357">100</cx:pt>
          <cx:pt idx="5358">1600</cx:pt>
          <cx:pt idx="5359">2000</cx:pt>
          <cx:pt idx="5360">2300</cx:pt>
          <cx:pt idx="5361">2000</cx:pt>
          <cx:pt idx="5362">1700</cx:pt>
          <cx:pt idx="5363">1600</cx:pt>
          <cx:pt idx="5364">2000</cx:pt>
          <cx:pt idx="5365">1600</cx:pt>
          <cx:pt idx="5366">1400</cx:pt>
          <cx:pt idx="5367">2100</cx:pt>
          <cx:pt idx="5368">1100</cx:pt>
          <cx:pt idx="5369">1400</cx:pt>
          <cx:pt idx="5370">1300</cx:pt>
          <cx:pt idx="5371">1400</cx:pt>
          <cx:pt idx="5372">1400</cx:pt>
          <cx:pt idx="5373">1200</cx:pt>
          <cx:pt idx="5374">5900</cx:pt>
          <cx:pt idx="5375">6700</cx:pt>
          <cx:pt idx="5376">6600</cx:pt>
          <cx:pt idx="5377">6600</cx:pt>
          <cx:pt idx="5378">5800</cx:pt>
          <cx:pt idx="5379">5500</cx:pt>
          <cx:pt idx="5380">5300</cx:pt>
          <cx:pt idx="5381">5300</cx:pt>
          <cx:pt idx="5382">4600</cx:pt>
          <cx:pt idx="5383">8600</cx:pt>
          <cx:pt idx="5384">6800</cx:pt>
          <cx:pt idx="5385">4900</cx:pt>
          <cx:pt idx="5386">7500</cx:pt>
          <cx:pt idx="5387">5600</cx:pt>
          <cx:pt idx="5388">5300</cx:pt>
          <cx:pt idx="5389">1200</cx:pt>
          <cx:pt idx="5390">2300</cx:pt>
          <cx:pt idx="5391">2500</cx:pt>
          <cx:pt idx="5392">2000</cx:pt>
          <cx:pt idx="5393">700</cx:pt>
          <cx:pt idx="5394">4200</cx:pt>
          <cx:pt idx="5395">1300</cx:pt>
          <cx:pt idx="5396">1700</cx:pt>
          <cx:pt idx="5397">2600</cx:pt>
          <cx:pt idx="5398">1700</cx:pt>
          <cx:pt idx="5399">1400</cx:pt>
          <cx:pt idx="5400">4800</cx:pt>
          <cx:pt idx="5401">3500</cx:pt>
          <cx:pt idx="5402">1000</cx:pt>
          <cx:pt idx="5403">2100</cx:pt>
          <cx:pt idx="5404">2000</cx:pt>
          <cx:pt idx="5405">2100</cx:pt>
          <cx:pt idx="5406">1800</cx:pt>
          <cx:pt idx="5407">4000</cx:pt>
          <cx:pt idx="5408">5500</cx:pt>
          <cx:pt idx="5409">4400</cx:pt>
          <cx:pt idx="5410">2300</cx:pt>
          <cx:pt idx="5411">3000</cx:pt>
          <cx:pt idx="5412">3000</cx:pt>
          <cx:pt idx="5413">3800</cx:pt>
          <cx:pt idx="5414">2700</cx:pt>
          <cx:pt idx="5415">2100</cx:pt>
          <cx:pt idx="5416">4500</cx:pt>
          <cx:pt idx="5417">3100</cx:pt>
          <cx:pt idx="5418">1800</cx:pt>
          <cx:pt idx="5419">2500</cx:pt>
          <cx:pt idx="5420">2400</cx:pt>
          <cx:pt idx="5421">2600</cx:pt>
          <cx:pt idx="5422">3400</cx:pt>
          <cx:pt idx="5423">2100</cx:pt>
          <cx:pt idx="5424">1800</cx:pt>
          <cx:pt idx="5425">3400</cx:pt>
          <cx:pt idx="5426">39900</cx:pt>
          <cx:pt idx="5427">18600</cx:pt>
          <cx:pt idx="5428">0</cx:pt>
          <cx:pt idx="5429">13600</cx:pt>
          <cx:pt idx="5430">5400</cx:pt>
          <cx:pt idx="5431">4600</cx:pt>
          <cx:pt idx="5432">2800</cx:pt>
          <cx:pt idx="5433">2900</cx:pt>
          <cx:pt idx="5434">2500</cx:pt>
          <cx:pt idx="5435">3200</cx:pt>
          <cx:pt idx="5436">3000</cx:pt>
          <cx:pt idx="5437">2800</cx:pt>
          <cx:pt idx="5438">2500</cx:pt>
          <cx:pt idx="5439">1000</cx:pt>
          <cx:pt idx="5440">4700</cx:pt>
          <cx:pt idx="5441">3400</cx:pt>
          <cx:pt idx="5442">2700</cx:pt>
          <cx:pt idx="5443">4600</cx:pt>
          <cx:pt idx="5444">2100</cx:pt>
          <cx:pt idx="5445">4000</cx:pt>
          <cx:pt idx="5446">4500</cx:pt>
          <cx:pt idx="5447">4100</cx:pt>
          <cx:pt idx="5448">3900</cx:pt>
          <cx:pt idx="5449">5700</cx:pt>
          <cx:pt idx="5450">4000</cx:pt>
          <cx:pt idx="5451">3300</cx:pt>
          <cx:pt idx="5452">9900</cx:pt>
          <cx:pt idx="5453">8000</cx:pt>
          <cx:pt idx="5454">7700</cx:pt>
          <cx:pt idx="5455">4700</cx:pt>
          <cx:pt idx="5456">2600</cx:pt>
          <cx:pt idx="5457">2500</cx:pt>
          <cx:pt idx="5458">4200</cx:pt>
          <cx:pt idx="5459">3800</cx:pt>
          <cx:pt idx="5460">4100</cx:pt>
          <cx:pt idx="5461">3100</cx:pt>
          <cx:pt idx="5462">3600</cx:pt>
          <cx:pt idx="5463">3000</cx:pt>
          <cx:pt idx="5464">5200</cx:pt>
          <cx:pt idx="5465">5000</cx:pt>
          <cx:pt idx="5466">4500</cx:pt>
          <cx:pt idx="5467">6700</cx:pt>
          <cx:pt idx="5468">4200</cx:pt>
          <cx:pt idx="5469">3400</cx:pt>
          <cx:pt idx="5470">5100</cx:pt>
          <cx:pt idx="5471">4500</cx:pt>
          <cx:pt idx="5472">3100</cx:pt>
          <cx:pt idx="5473">0</cx:pt>
          <cx:pt idx="5474">0</cx:pt>
          <cx:pt idx="5475">0</cx:pt>
          <cx:pt idx="5476">0</cx:pt>
          <cx:pt idx="5477">0</cx:pt>
          <cx:pt idx="5478">0</cx:pt>
          <cx:pt idx="5479">0</cx:pt>
          <cx:pt idx="5480">0</cx:pt>
          <cx:pt idx="5481">0</cx:pt>
          <cx:pt idx="5482">0</cx:pt>
          <cx:pt idx="5483">0</cx:pt>
          <cx:pt idx="5484">1800</cx:pt>
          <cx:pt idx="5485">1700</cx:pt>
          <cx:pt idx="5486">1000</cx:pt>
          <cx:pt idx="5487">1200</cx:pt>
          <cx:pt idx="5488">2800</cx:pt>
          <cx:pt idx="5489">300</cx:pt>
          <cx:pt idx="5490">2900</cx:pt>
          <cx:pt idx="5491">2000</cx:pt>
          <cx:pt idx="5492">1200</cx:pt>
          <cx:pt idx="5493">3400</cx:pt>
          <cx:pt idx="5494">1400</cx:pt>
          <cx:pt idx="5495">100</cx:pt>
          <cx:pt idx="5496">1000</cx:pt>
          <cx:pt idx="5497">0</cx:pt>
          <cx:pt idx="5498">0</cx:pt>
          <cx:pt idx="5499">300</cx:pt>
          <cx:pt idx="5500">300</cx:pt>
          <cx:pt idx="5501">200</cx:pt>
          <cx:pt idx="5502">300</cx:pt>
          <cx:pt idx="5503">300</cx:pt>
          <cx:pt idx="5504">300</cx:pt>
          <cx:pt idx="5505">300</cx:pt>
          <cx:pt idx="5506">700</cx:pt>
          <cx:pt idx="5507">1400</cx:pt>
          <cx:pt idx="5508">1200</cx:pt>
          <cx:pt idx="5509">1200</cx:pt>
          <cx:pt idx="5510">1200</cx:pt>
          <cx:pt idx="5511">1100</cx:pt>
          <cx:pt idx="5512">1000</cx:pt>
          <cx:pt idx="5513">900</cx:pt>
          <cx:pt idx="5514">1100</cx:pt>
          <cx:pt idx="5515">1000</cx:pt>
          <cx:pt idx="5516">0</cx:pt>
          <cx:pt idx="5517">1300</cx:pt>
          <cx:pt idx="5518">1300</cx:pt>
          <cx:pt idx="5519">1900</cx:pt>
          <cx:pt idx="5520">5700</cx:pt>
          <cx:pt idx="5521">500</cx:pt>
          <cx:pt idx="5522">2300</cx:pt>
          <cx:pt idx="5523">1200</cx:pt>
          <cx:pt idx="5524">1300</cx:pt>
          <cx:pt idx="5525">1000</cx:pt>
          <cx:pt idx="5526">1400</cx:pt>
          <cx:pt idx="5527">1500</cx:pt>
          <cx:pt idx="5528">2600</cx:pt>
          <cx:pt idx="5529">2300</cx:pt>
          <cx:pt idx="5530">1500</cx:pt>
          <cx:pt idx="5531">2800</cx:pt>
          <cx:pt idx="5532">1400</cx:pt>
          <cx:pt idx="5533">2700</cx:pt>
          <cx:pt idx="5534">3300</cx:pt>
          <cx:pt idx="5535">2600</cx:pt>
          <cx:pt idx="5536">2500</cx:pt>
          <cx:pt idx="5537">3000</cx:pt>
          <cx:pt idx="5538">1700</cx:pt>
          <cx:pt idx="5539">400</cx:pt>
          <cx:pt idx="5540">100</cx:pt>
          <cx:pt idx="5541">400</cx:pt>
          <cx:pt idx="5542">500</cx:pt>
          <cx:pt idx="5543">400</cx:pt>
          <cx:pt idx="5544">300</cx:pt>
          <cx:pt idx="5545">600</cx:pt>
          <cx:pt idx="5546">500</cx:pt>
          <cx:pt idx="5547">400</cx:pt>
          <cx:pt idx="5548">700</cx:pt>
          <cx:pt idx="5549">2000</cx:pt>
          <cx:pt idx="5550">1600</cx:pt>
          <cx:pt idx="5551">1800</cx:pt>
          <cx:pt idx="5552">1400</cx:pt>
          <cx:pt idx="5553">1800</cx:pt>
          <cx:pt idx="5554">1900</cx:pt>
          <cx:pt idx="5555">600</cx:pt>
          <cx:pt idx="5556">2900</cx:pt>
          <cx:pt idx="5557">1800</cx:pt>
          <cx:pt idx="5558">1000</cx:pt>
          <cx:pt idx="5559">2500</cx:pt>
          <cx:pt idx="5560">1500</cx:pt>
          <cx:pt idx="5561">1400</cx:pt>
          <cx:pt idx="5562">2100</cx:pt>
          <cx:pt idx="5563">6100</cx:pt>
          <cx:pt idx="5564">1600</cx:pt>
          <cx:pt idx="5565">1400</cx:pt>
          <cx:pt idx="5566">1700</cx:pt>
          <cx:pt idx="5567">1600</cx:pt>
          <cx:pt idx="5568">1500</cx:pt>
          <cx:pt idx="5569">1700</cx:pt>
          <cx:pt idx="5570">1700</cx:pt>
          <cx:pt idx="5571">1500</cx:pt>
          <cx:pt idx="5572">300</cx:pt>
          <cx:pt idx="5573">300</cx:pt>
          <cx:pt idx="5574">100</cx:pt>
          <cx:pt idx="5575">300</cx:pt>
          <cx:pt idx="5576">1700</cx:pt>
          <cx:pt idx="5577">2300</cx:pt>
          <cx:pt idx="5578">2200</cx:pt>
          <cx:pt idx="5579">1700</cx:pt>
          <cx:pt idx="5580">2400</cx:pt>
          <cx:pt idx="5581">1900</cx:pt>
          <cx:pt idx="5582">1800</cx:pt>
          <cx:pt idx="5583">2700</cx:pt>
          <cx:pt idx="5584">6300</cx:pt>
          <cx:pt idx="5585">30700</cx:pt>
          <cx:pt idx="5586">8600</cx:pt>
          <cx:pt idx="5587">2700</cx:pt>
          <cx:pt idx="5588">4300</cx:pt>
          <cx:pt idx="5589">3200</cx:pt>
          <cx:pt idx="5590">2800</cx:pt>
          <cx:pt idx="5591">2900</cx:pt>
          <cx:pt idx="5592">3400</cx:pt>
          <cx:pt idx="5593">2600</cx:pt>
          <cx:pt idx="5594">3000</cx:pt>
          <cx:pt idx="5595">7100</cx:pt>
          <cx:pt idx="5596">4600</cx:pt>
          <cx:pt idx="5597">4800</cx:pt>
          <cx:pt idx="5598">5400</cx:pt>
          <cx:pt idx="5599">4000</cx:pt>
          <cx:pt idx="5600">3900</cx:pt>
          <cx:pt idx="5601">5900</cx:pt>
          <cx:pt idx="5602">4400</cx:pt>
          <cx:pt idx="5603">6600</cx:pt>
          <cx:pt idx="5604">4000</cx:pt>
          <cx:pt idx="5605">3800</cx:pt>
          <cx:pt idx="5606">4500</cx:pt>
          <cx:pt idx="5607">4000</cx:pt>
          <cx:pt idx="5608">3800</cx:pt>
          <cx:pt idx="5609">4000</cx:pt>
          <cx:pt idx="5610">3200</cx:pt>
          <cx:pt idx="5611">4700</cx:pt>
          <cx:pt idx="5612">4000</cx:pt>
          <cx:pt idx="5613">4200</cx:pt>
          <cx:pt idx="5614">4400</cx:pt>
          <cx:pt idx="5615">4000</cx:pt>
          <cx:pt idx="5616">2500</cx:pt>
          <cx:pt idx="5617">3200</cx:pt>
          <cx:pt idx="5618">1500</cx:pt>
          <cx:pt idx="5619">2700</cx:pt>
          <cx:pt idx="5620">2300</cx:pt>
          <cx:pt idx="5621">2500</cx:pt>
          <cx:pt idx="5622">2300</cx:pt>
          <cx:pt idx="5623">2200</cx:pt>
          <cx:pt idx="5624">2300</cx:pt>
          <cx:pt idx="5625">2600</cx:pt>
          <cx:pt idx="5626">3100</cx:pt>
          <cx:pt idx="5627">5200</cx:pt>
          <cx:pt idx="5628">4300</cx:pt>
          <cx:pt idx="5629">5500</cx:pt>
          <cx:pt idx="5630">4000</cx:pt>
          <cx:pt idx="5631">5900</cx:pt>
          <cx:pt idx="5632">4100</cx:pt>
          <cx:pt idx="5633">5300</cx:pt>
          <cx:pt idx="5634">4500</cx:pt>
          <cx:pt idx="5635">3200</cx:pt>
          <cx:pt idx="5636">6600</cx:pt>
          <cx:pt idx="5637">4300</cx:pt>
          <cx:pt idx="5638">10200</cx:pt>
          <cx:pt idx="5639">8500</cx:pt>
          <cx:pt idx="5640">13700</cx:pt>
          <cx:pt idx="5641">5100</cx:pt>
          <cx:pt idx="5642">8900</cx:pt>
          <cx:pt idx="5643">4800</cx:pt>
          <cx:pt idx="5644">7000</cx:pt>
          <cx:pt idx="5645">4800</cx:pt>
          <cx:pt idx="5646">8200</cx:pt>
          <cx:pt idx="5647">5500</cx:pt>
          <cx:pt idx="5648">5100</cx:pt>
          <cx:pt idx="5649">0</cx:pt>
          <cx:pt idx="5650">2600</cx:pt>
          <cx:pt idx="5651">2500</cx:pt>
          <cx:pt idx="5652">2500</cx:pt>
          <cx:pt idx="5653">3400</cx:pt>
          <cx:pt idx="5654">2200</cx:pt>
          <cx:pt idx="5655">2700</cx:pt>
          <cx:pt idx="5656">1500</cx:pt>
          <cx:pt idx="5657">3700</cx:pt>
          <cx:pt idx="5658">3100</cx:pt>
          <cx:pt idx="5659">2600</cx:pt>
          <cx:pt idx="5660">3600</cx:pt>
          <cx:pt idx="5661">3400</cx:pt>
          <cx:pt idx="5662">3600</cx:pt>
          <cx:pt idx="5663">2100</cx:pt>
          <cx:pt idx="5664">2700</cx:pt>
          <cx:pt idx="5665">2100</cx:pt>
          <cx:pt idx="5666">1900</cx:pt>
          <cx:pt idx="5667">3100</cx:pt>
          <cx:pt idx="5668">2100</cx:pt>
          <cx:pt idx="5669">1800</cx:pt>
          <cx:pt idx="5670">1600</cx:pt>
          <cx:pt idx="5671">0</cx:pt>
          <cx:pt idx="5672">0</cx:pt>
          <cx:pt idx="5673">0</cx:pt>
          <cx:pt idx="5674">0</cx:pt>
          <cx:pt idx="5675">0</cx:pt>
          <cx:pt idx="5676">0</cx:pt>
          <cx:pt idx="5677">0</cx:pt>
          <cx:pt idx="5678">0</cx:pt>
          <cx:pt idx="5679">0</cx:pt>
          <cx:pt idx="5680">100</cx:pt>
          <cx:pt idx="5681">0</cx:pt>
          <cx:pt idx="5682">1300</cx:pt>
          <cx:pt idx="5683">2700</cx:pt>
          <cx:pt idx="5684">500</cx:pt>
          <cx:pt idx="5685">1100</cx:pt>
          <cx:pt idx="5686">1000</cx:pt>
          <cx:pt idx="5687">800</cx:pt>
          <cx:pt idx="5688">2200</cx:pt>
          <cx:pt idx="5689">1000</cx:pt>
          <cx:pt idx="5690">1600</cx:pt>
          <cx:pt idx="5691">1600</cx:pt>
          <cx:pt idx="5692">1300</cx:pt>
          <cx:pt idx="5693">600</cx:pt>
          <cx:pt idx="5694">700</cx:pt>
          <cx:pt idx="5695">500</cx:pt>
          <cx:pt idx="5696">500</cx:pt>
          <cx:pt idx="5697">600</cx:pt>
          <cx:pt idx="5698">500</cx:pt>
          <cx:pt idx="5699">600</cx:pt>
          <cx:pt idx="5700">600</cx:pt>
          <cx:pt idx="5701">600</cx:pt>
          <cx:pt idx="5702">500</cx:pt>
          <cx:pt idx="5703">500</cx:pt>
          <cx:pt idx="5704">400</cx:pt>
          <cx:pt idx="5705">300</cx:pt>
          <cx:pt idx="5706">500</cx:pt>
          <cx:pt idx="5707">300</cx:pt>
          <cx:pt idx="5708">400</cx:pt>
          <cx:pt idx="5709">500</cx:pt>
          <cx:pt idx="5710">400</cx:pt>
          <cx:pt idx="5711">300</cx:pt>
          <cx:pt idx="5712">300</cx:pt>
          <cx:pt idx="5713">500</cx:pt>
          <cx:pt idx="5714">500</cx:pt>
          <cx:pt idx="5715">1700</cx:pt>
          <cx:pt idx="5716">1500</cx:pt>
          <cx:pt idx="5717">3400</cx:pt>
          <cx:pt idx="5718">2600</cx:pt>
          <cx:pt idx="5719">2500</cx:pt>
          <cx:pt idx="5720">1800</cx:pt>
          <cx:pt idx="5721">2200</cx:pt>
          <cx:pt idx="5722">2100</cx:pt>
          <cx:pt idx="5723">2200</cx:pt>
          <cx:pt idx="5724">2600</cx:pt>
          <cx:pt idx="5725">1300</cx:pt>
          <cx:pt idx="5726">900</cx:pt>
          <cx:pt idx="5727">1600</cx:pt>
          <cx:pt idx="5728">2000</cx:pt>
          <cx:pt idx="5729">2000</cx:pt>
          <cx:pt idx="5730">2800</cx:pt>
          <cx:pt idx="5731">2200</cx:pt>
          <cx:pt idx="5732">3000</cx:pt>
          <cx:pt idx="5733">4000</cx:pt>
          <cx:pt idx="5734">4600</cx:pt>
          <cx:pt idx="5735">3200</cx:pt>
          <cx:pt idx="5736">1100</cx:pt>
          <cx:pt idx="5737">1700</cx:pt>
          <cx:pt idx="5738">4500</cx:pt>
          <cx:pt idx="5739">23300</cx:pt>
          <cx:pt idx="5740">400</cx:pt>
          <cx:pt idx="5741">500</cx:pt>
          <cx:pt idx="5742">0</cx:pt>
          <cx:pt idx="5743">600</cx:pt>
          <cx:pt idx="5744">1300</cx:pt>
          <cx:pt idx="5745">300</cx:pt>
          <cx:pt idx="5746">900</cx:pt>
          <cx:pt idx="5747">500</cx:pt>
          <cx:pt idx="5748">2500</cx:pt>
          <cx:pt idx="5749">3700</cx:pt>
          <cx:pt idx="5750">2500</cx:pt>
          <cx:pt idx="5751">0</cx:pt>
          <cx:pt idx="5752">700</cx:pt>
          <cx:pt idx="5753">100</cx:pt>
          <cx:pt idx="5754">1100</cx:pt>
          <cx:pt idx="5755">1700</cx:pt>
          <cx:pt idx="5756">0</cx:pt>
          <cx:pt idx="5757">100</cx:pt>
          <cx:pt idx="5758">0</cx:pt>
          <cx:pt idx="5759">1200</cx:pt>
          <cx:pt idx="5760">1400</cx:pt>
          <cx:pt idx="5761">1000</cx:pt>
          <cx:pt idx="5762">1200</cx:pt>
          <cx:pt idx="5763">1000</cx:pt>
          <cx:pt idx="5764">800</cx:pt>
          <cx:pt idx="5765">800</cx:pt>
          <cx:pt idx="5766">1000</cx:pt>
          <cx:pt idx="5767">1500</cx:pt>
          <cx:pt idx="5768">1800</cx:pt>
          <cx:pt idx="5769">1200</cx:pt>
          <cx:pt idx="5770">3100</cx:pt>
          <cx:pt idx="5771">6700</cx:pt>
          <cx:pt idx="5772">2400</cx:pt>
          <cx:pt idx="5773">2600</cx:pt>
          <cx:pt idx="5774">4500</cx:pt>
          <cx:pt idx="5775">4500</cx:pt>
          <cx:pt idx="5776">800</cx:pt>
          <cx:pt idx="5777">4000</cx:pt>
          <cx:pt idx="5778">5100</cx:pt>
          <cx:pt idx="5779">4900</cx:pt>
          <cx:pt idx="5780">3500</cx:pt>
          <cx:pt idx="5781">3200</cx:pt>
          <cx:pt idx="5782">1600</cx:pt>
          <cx:pt idx="5783">500</cx:pt>
          <cx:pt idx="5784">1100</cx:pt>
          <cx:pt idx="5785">7500</cx:pt>
          <cx:pt idx="5786">4700</cx:pt>
          <cx:pt idx="5787">4500</cx:pt>
          <cx:pt idx="5788">4600</cx:pt>
          <cx:pt idx="5789">4600</cx:pt>
          <cx:pt idx="5790">5700</cx:pt>
          <cx:pt idx="5791">4400</cx:pt>
          <cx:pt idx="5792">3600</cx:pt>
          <cx:pt idx="5793">3300</cx:pt>
          <cx:pt idx="5794">600</cx:pt>
          <cx:pt idx="5795">4700</cx:pt>
          <cx:pt idx="5796">8300</cx:pt>
          <cx:pt idx="5797">3500</cx:pt>
          <cx:pt idx="5798">12900</cx:pt>
          <cx:pt idx="5799">2300</cx:pt>
          <cx:pt idx="5800">1800</cx:pt>
          <cx:pt idx="5801">3400</cx:pt>
          <cx:pt idx="5802">2600</cx:pt>
          <cx:pt idx="5803">1900</cx:pt>
          <cx:pt idx="5804">6300</cx:pt>
          <cx:pt idx="5805">9500</cx:pt>
          <cx:pt idx="5806">3100</cx:pt>
          <cx:pt idx="5807">3600</cx:pt>
          <cx:pt idx="5808">3300</cx:pt>
          <cx:pt idx="5809">3400</cx:pt>
          <cx:pt idx="5810">3100</cx:pt>
          <cx:pt idx="5811">3300</cx:pt>
          <cx:pt idx="5812">4000</cx:pt>
          <cx:pt idx="5813">2500</cx:pt>
          <cx:pt idx="5814">2600</cx:pt>
          <cx:pt idx="5815">900</cx:pt>
          <cx:pt idx="5816">1700</cx:pt>
          <cx:pt idx="5817">2300</cx:pt>
          <cx:pt idx="5818">2000</cx:pt>
          <cx:pt idx="5819">1900</cx:pt>
          <cx:pt idx="5820">2300</cx:pt>
          <cx:pt idx="5821">2100</cx:pt>
          <cx:pt idx="5822">2000</cx:pt>
          <cx:pt idx="5823">2200</cx:pt>
          <cx:pt idx="5824">4000</cx:pt>
          <cx:pt idx="5825">1100</cx:pt>
          <cx:pt idx="5826">2700</cx:pt>
          <cx:pt idx="5827">700</cx:pt>
          <cx:pt idx="5828">1900</cx:pt>
          <cx:pt idx="5829">2300</cx:pt>
          <cx:pt idx="5830">1800</cx:pt>
          <cx:pt idx="5831">2600</cx:pt>
          <cx:pt idx="5832">2000</cx:pt>
          <cx:pt idx="5833">3800</cx:pt>
          <cx:pt idx="5834">3400</cx:pt>
          <cx:pt idx="5835">2800</cx:pt>
          <cx:pt idx="5836">2000</cx:pt>
          <cx:pt idx="5837">2300</cx:pt>
          <cx:pt idx="5838">2100</cx:pt>
          <cx:pt idx="5839">2800</cx:pt>
          <cx:pt idx="5840">100</cx:pt>
          <cx:pt idx="5841">0</cx:pt>
          <cx:pt idx="5842">200</cx:pt>
          <cx:pt idx="5843">0</cx:pt>
          <cx:pt idx="5844">1600</cx:pt>
          <cx:pt idx="5845">400</cx:pt>
          <cx:pt idx="5846">2100</cx:pt>
          <cx:pt idx="5847">4300</cx:pt>
          <cx:pt idx="5848">4900</cx:pt>
          <cx:pt idx="5849">4200</cx:pt>
          <cx:pt idx="5850">4800</cx:pt>
          <cx:pt idx="5851">5100</cx:pt>
          <cx:pt idx="5852">3500</cx:pt>
          <cx:pt idx="5853">4500</cx:pt>
          <cx:pt idx="5854">2500</cx:pt>
          <cx:pt idx="5855">3700</cx:pt>
          <cx:pt idx="5856">3900</cx:pt>
          <cx:pt idx="5857">3700</cx:pt>
          <cx:pt idx="5858">3600</cx:pt>
          <cx:pt idx="5859">1700</cx:pt>
          <cx:pt idx="5860">2900</cx:pt>
          <cx:pt idx="5861">3000</cx:pt>
          <cx:pt idx="5862">3300</cx:pt>
          <cx:pt idx="5863">2500</cx:pt>
          <cx:pt idx="5864">3100</cx:pt>
          <cx:pt idx="5865">3100</cx:pt>
          <cx:pt idx="5866">3300</cx:pt>
          <cx:pt idx="5867">3100</cx:pt>
          <cx:pt idx="5868">2400</cx:pt>
          <cx:pt idx="5869">10700</cx:pt>
          <cx:pt idx="5870">6300</cx:pt>
          <cx:pt idx="5871">5700</cx:pt>
          <cx:pt idx="5872">6000</cx:pt>
          <cx:pt idx="5873">6500</cx:pt>
          <cx:pt idx="5874">4500</cx:pt>
          <cx:pt idx="5875">5700</cx:pt>
          <cx:pt idx="5876">4500</cx:pt>
          <cx:pt idx="5877">4800</cx:pt>
          <cx:pt idx="5878">6300</cx:pt>
          <cx:pt idx="5879">5200</cx:pt>
          <cx:pt idx="5880">0</cx:pt>
          <cx:pt idx="5881">0</cx:pt>
          <cx:pt idx="5882">0</cx:pt>
          <cx:pt idx="5883">0</cx:pt>
          <cx:pt idx="5884">300</cx:pt>
          <cx:pt idx="5885">4400</cx:pt>
          <cx:pt idx="5886">1800</cx:pt>
          <cx:pt idx="5887">3300</cx:pt>
          <cx:pt idx="5888">2100</cx:pt>
          <cx:pt idx="5889">28400</cx:pt>
          <cx:pt idx="5890">4700</cx:pt>
          <cx:pt idx="5891">3600</cx:pt>
          <cx:pt idx="5892">4600</cx:pt>
          <cx:pt idx="5893">2700</cx:pt>
          <cx:pt idx="5894">5100</cx:pt>
          <cx:pt idx="5895">4300</cx:pt>
          <cx:pt idx="5896">3300</cx:pt>
          <cx:pt idx="5897">4800</cx:pt>
          <cx:pt idx="5898">3100</cx:pt>
          <cx:pt idx="5899">4700</cx:pt>
          <cx:pt idx="5900">4300</cx:pt>
          <cx:pt idx="5901">3500</cx:pt>
          <cx:pt idx="5902">1200</cx:pt>
          <cx:pt idx="5903">0</cx:pt>
          <cx:pt idx="5904">0</cx:pt>
          <cx:pt idx="5905">0</cx:pt>
          <cx:pt idx="5906">0</cx:pt>
          <cx:pt idx="5907">0</cx:pt>
          <cx:pt idx="5908">0</cx:pt>
          <cx:pt idx="5909">0</cx:pt>
          <cx:pt idx="5910">0</cx:pt>
          <cx:pt idx="5911">0</cx:pt>
          <cx:pt idx="5912">0</cx:pt>
          <cx:pt idx="5913">4200</cx:pt>
          <cx:pt idx="5914">4800</cx:pt>
          <cx:pt idx="5915">4000</cx:pt>
          <cx:pt idx="5916">4300</cx:pt>
          <cx:pt idx="5917">4500</cx:pt>
          <cx:pt idx="5918">2900</cx:pt>
          <cx:pt idx="5919">4100</cx:pt>
          <cx:pt idx="5920">4100</cx:pt>
          <cx:pt idx="5921">3800</cx:pt>
          <cx:pt idx="5922">4100</cx:pt>
          <cx:pt idx="5923">3300</cx:pt>
          <cx:pt idx="5924">2400</cx:pt>
          <cx:pt idx="5925">2400</cx:pt>
          <cx:pt idx="5926">2400</cx:pt>
          <cx:pt idx="5927">2800</cx:pt>
          <cx:pt idx="5928">3700</cx:pt>
          <cx:pt idx="5929">2600</cx:pt>
          <cx:pt idx="5930">1900</cx:pt>
          <cx:pt idx="5931">1300</cx:pt>
          <cx:pt idx="5932">2000</cx:pt>
          <cx:pt idx="5933">1500</cx:pt>
          <cx:pt idx="5934">1200</cx:pt>
          <cx:pt idx="5935">2600</cx:pt>
          <cx:pt idx="5936">2400</cx:pt>
          <cx:pt idx="5937">2400</cx:pt>
          <cx:pt idx="5938">2700</cx:pt>
          <cx:pt idx="5939">2900</cx:pt>
          <cx:pt idx="5940">4300</cx:pt>
          <cx:pt idx="5941">2000</cx:pt>
          <cx:pt idx="5942">2600</cx:pt>
          <cx:pt idx="5943">3600</cx:pt>
          <cx:pt idx="5944">3200</cx:pt>
          <cx:pt idx="5945">2100</cx:pt>
          <cx:pt idx="5946">2000</cx:pt>
          <cx:pt idx="5947">1200</cx:pt>
          <cx:pt idx="5948">1700</cx:pt>
          <cx:pt idx="5949">1700</cx:pt>
          <cx:pt idx="5950">1500</cx:pt>
          <cx:pt idx="5951">1200</cx:pt>
          <cx:pt idx="5952">1100</cx:pt>
          <cx:pt idx="5953">700</cx:pt>
          <cx:pt idx="5954">1700</cx:pt>
          <cx:pt idx="5955">900</cx:pt>
          <cx:pt idx="5956">800</cx:pt>
          <cx:pt idx="5957">400</cx:pt>
          <cx:pt idx="5958">300</cx:pt>
          <cx:pt idx="5959">600</cx:pt>
          <cx:pt idx="5960">200</cx:pt>
          <cx:pt idx="5961">600</cx:pt>
          <cx:pt idx="5962">200</cx:pt>
          <cx:pt idx="5963">200</cx:pt>
          <cx:pt idx="5964">300</cx:pt>
          <cx:pt idx="5965">600</cx:pt>
          <cx:pt idx="5966">300</cx:pt>
          <cx:pt idx="5967">400</cx:pt>
          <cx:pt idx="5968">100</cx:pt>
          <cx:pt idx="5969">0</cx:pt>
          <cx:pt idx="5970">0</cx:pt>
          <cx:pt idx="5971">100</cx:pt>
          <cx:pt idx="5972">6900</cx:pt>
          <cx:pt idx="5973">0</cx:pt>
          <cx:pt idx="5974">300</cx:pt>
          <cx:pt idx="5975">0</cx:pt>
          <cx:pt idx="5976">0</cx:pt>
          <cx:pt idx="5977">0</cx:pt>
          <cx:pt idx="5978">0</cx:pt>
          <cx:pt idx="5979">2600</cx:pt>
          <cx:pt idx="5980">1700</cx:pt>
          <cx:pt idx="5981">4200</cx:pt>
          <cx:pt idx="5982">2800</cx:pt>
          <cx:pt idx="5983">3100</cx:pt>
          <cx:pt idx="5984">2900</cx:pt>
          <cx:pt idx="5985">4300</cx:pt>
          <cx:pt idx="5986">4500</cx:pt>
          <cx:pt idx="5987">2200</cx:pt>
          <cx:pt idx="5988">3700</cx:pt>
          <cx:pt idx="5989">2200</cx:pt>
          <cx:pt idx="5990">12800</cx:pt>
          <cx:pt idx="5991">1200</cx:pt>
          <cx:pt idx="5992">3700</cx:pt>
          <cx:pt idx="5993">3700</cx:pt>
          <cx:pt idx="5994">2400</cx:pt>
          <cx:pt idx="5995">1300</cx:pt>
          <cx:pt idx="5996">1900</cx:pt>
          <cx:pt idx="5997">1300</cx:pt>
          <cx:pt idx="5998">3500</cx:pt>
          <cx:pt idx="5999">4300</cx:pt>
          <cx:pt idx="6000">6000</cx:pt>
          <cx:pt idx="6001">6600</cx:pt>
          <cx:pt idx="6002">6600</cx:pt>
          <cx:pt idx="6003">2100</cx:pt>
          <cx:pt idx="6004">3400</cx:pt>
          <cx:pt idx="6005">2400</cx:pt>
          <cx:pt idx="6006">3200</cx:pt>
          <cx:pt idx="6007">2400</cx:pt>
          <cx:pt idx="6008">700</cx:pt>
          <cx:pt idx="6009">3200</cx:pt>
          <cx:pt idx="6010">1600</cx:pt>
          <cx:pt idx="6011">1300</cx:pt>
          <cx:pt idx="6012">4200</cx:pt>
          <cx:pt idx="6013">3800</cx:pt>
          <cx:pt idx="6014">2400</cx:pt>
          <cx:pt idx="6015">3000</cx:pt>
          <cx:pt idx="6016">3500</cx:pt>
          <cx:pt idx="6017">4400</cx:pt>
          <cx:pt idx="6018">2300</cx:pt>
          <cx:pt idx="6019">2400</cx:pt>
          <cx:pt idx="6020">3500</cx:pt>
          <cx:pt idx="6021">1400</cx:pt>
          <cx:pt idx="6022">1200</cx:pt>
          <cx:pt idx="6023">3000</cx:pt>
          <cx:pt idx="6024">3300</cx:pt>
          <cx:pt idx="6025">4800</cx:pt>
          <cx:pt idx="6026">6000</cx:pt>
          <cx:pt idx="6027">5800</cx:pt>
          <cx:pt idx="6028">5500</cx:pt>
          <cx:pt idx="6029">5700</cx:pt>
          <cx:pt idx="6030">5800</cx:pt>
          <cx:pt idx="6031">5800</cx:pt>
          <cx:pt idx="6032">5600</cx:pt>
          <cx:pt idx="6033">6600</cx:pt>
          <cx:pt idx="6034">1000</cx:pt>
          <cx:pt idx="6035">100</cx:pt>
          <cx:pt idx="6036">2200</cx:pt>
          <cx:pt idx="6037">3100</cx:pt>
          <cx:pt idx="6038">2000</cx:pt>
          <cx:pt idx="6039">3700</cx:pt>
          <cx:pt idx="6040">2900</cx:pt>
          <cx:pt idx="6041">2700</cx:pt>
          <cx:pt idx="6042">2500</cx:pt>
          <cx:pt idx="6043">2000</cx:pt>
          <cx:pt idx="6044">2800</cx:pt>
          <cx:pt idx="6045">3300</cx:pt>
          <cx:pt idx="6046">4000</cx:pt>
          <cx:pt idx="6047">4500</cx:pt>
          <cx:pt idx="6048">2900</cx:pt>
          <cx:pt idx="6049">5200</cx:pt>
          <cx:pt idx="6050">3400</cx:pt>
          <cx:pt idx="6051">1600</cx:pt>
          <cx:pt idx="6052">1300</cx:pt>
          <cx:pt idx="6053">1500</cx:pt>
          <cx:pt idx="6054">2600</cx:pt>
          <cx:pt idx="6055">4300</cx:pt>
          <cx:pt idx="6056">3300</cx:pt>
          <cx:pt idx="6057">1300</cx:pt>
          <cx:pt idx="6058">3500</cx:pt>
          <cx:pt idx="6059">2400</cx:pt>
          <cx:pt idx="6060">2900</cx:pt>
          <cx:pt idx="6061">2300</cx:pt>
          <cx:pt idx="6062">4200</cx:pt>
          <cx:pt idx="6063">1200</cx:pt>
          <cx:pt idx="6064">1700</cx:pt>
          <cx:pt idx="6065">1700</cx:pt>
          <cx:pt idx="6066">3500</cx:pt>
          <cx:pt idx="6067">1300</cx:pt>
          <cx:pt idx="6068">2300</cx:pt>
          <cx:pt idx="6069">5600</cx:pt>
          <cx:pt idx="6070">0</cx:pt>
          <cx:pt idx="6071">2000</cx:pt>
          <cx:pt idx="6072">1500</cx:pt>
          <cx:pt idx="6073">1700</cx:pt>
          <cx:pt idx="6074">2900</cx:pt>
          <cx:pt idx="6075">1700</cx:pt>
          <cx:pt idx="6076">1700</cx:pt>
          <cx:pt idx="6077">3300</cx:pt>
          <cx:pt idx="6078">2100</cx:pt>
          <cx:pt idx="6079">2800</cx:pt>
          <cx:pt idx="6080">3900</cx:pt>
          <cx:pt idx="6081">3300</cx:pt>
          <cx:pt idx="6082">4200</cx:pt>
          <cx:pt idx="6083">3300</cx:pt>
          <cx:pt idx="6084">6100</cx:pt>
          <cx:pt idx="6085">3400</cx:pt>
          <cx:pt idx="6086">6900</cx:pt>
          <cx:pt idx="6087">5100</cx:pt>
          <cx:pt idx="6088">5100</cx:pt>
          <cx:pt idx="6089">3900</cx:pt>
          <cx:pt idx="6090">1400</cx:pt>
          <cx:pt idx="6091">2200</cx:pt>
          <cx:pt idx="6092">1300</cx:pt>
          <cx:pt idx="6093">2400</cx:pt>
          <cx:pt idx="6094">1700</cx:pt>
          <cx:pt idx="6095">1300</cx:pt>
          <cx:pt idx="6096">1900</cx:pt>
          <cx:pt idx="6097">1200</cx:pt>
          <cx:pt idx="6098">1700</cx:pt>
          <cx:pt idx="6099">1600</cx:pt>
          <cx:pt idx="6100">1800</cx:pt>
          <cx:pt idx="6101">9200</cx:pt>
          <cx:pt idx="6102">8400</cx:pt>
          <cx:pt idx="6103">7600</cx:pt>
          <cx:pt idx="6104">8600</cx:pt>
          <cx:pt idx="6105">15200</cx:pt>
          <cx:pt idx="6106">8600</cx:pt>
          <cx:pt idx="6107">9800</cx:pt>
          <cx:pt idx="6108">9700</cx:pt>
          <cx:pt idx="6109">12000</cx:pt>
          <cx:pt idx="6110">12200</cx:pt>
          <cx:pt idx="6111">10100</cx:pt>
          <cx:pt idx="6112">1100</cx:pt>
          <cx:pt idx="6113">1400</cx:pt>
          <cx:pt idx="6114">2000</cx:pt>
          <cx:pt idx="6115">1300</cx:pt>
          <cx:pt idx="6116">1600</cx:pt>
          <cx:pt idx="6117">900</cx:pt>
          <cx:pt idx="6118">600</cx:pt>
          <cx:pt idx="6119">1200</cx:pt>
          <cx:pt idx="6120">0</cx:pt>
          <cx:pt idx="6121">600</cx:pt>
          <cx:pt idx="6122">2000</cx:pt>
          <cx:pt idx="6123">4200</cx:pt>
          <cx:pt idx="6124">5300</cx:pt>
          <cx:pt idx="6125">5000</cx:pt>
          <cx:pt idx="6126">5900</cx:pt>
          <cx:pt idx="6127">5700</cx:pt>
          <cx:pt idx="6128">5100</cx:pt>
          <cx:pt idx="6129">4000</cx:pt>
          <cx:pt idx="6130">3600</cx:pt>
          <cx:pt idx="6131">4700</cx:pt>
          <cx:pt idx="6132">5400</cx:pt>
          <cx:pt idx="6133">4600</cx:pt>
          <cx:pt idx="6134">7000</cx:pt>
          <cx:pt idx="6135">9900</cx:pt>
          <cx:pt idx="6136">5400</cx:pt>
          <cx:pt idx="6137">6300</cx:pt>
          <cx:pt idx="6138">4000</cx:pt>
          <cx:pt idx="6139">600</cx:pt>
          <cx:pt idx="6140">1200</cx:pt>
          <cx:pt idx="6141">3200</cx:pt>
          <cx:pt idx="6142">2500</cx:pt>
          <cx:pt idx="6143">700</cx:pt>
          <cx:pt idx="6144">2800</cx:pt>
          <cx:pt idx="6145">800</cx:pt>
          <cx:pt idx="6146">1800</cx:pt>
          <cx:pt idx="6147">0</cx:pt>
          <cx:pt idx="6148">8100</cx:pt>
          <cx:pt idx="6149">6000</cx:pt>
          <cx:pt idx="6150">2100</cx:pt>
          <cx:pt idx="6151">2700</cx:pt>
          <cx:pt idx="6152">16900</cx:pt>
          <cx:pt idx="6153">6400</cx:pt>
          <cx:pt idx="6154">700</cx:pt>
          <cx:pt idx="6155">1800</cx:pt>
          <cx:pt idx="6156">800</cx:pt>
          <cx:pt idx="6157">900</cx:pt>
          <cx:pt idx="6158">800</cx:pt>
          <cx:pt idx="6159">800</cx:pt>
          <cx:pt idx="6160">1000</cx:pt>
          <cx:pt idx="6161">900</cx:pt>
          <cx:pt idx="6162">800</cx:pt>
          <cx:pt idx="6163">1000</cx:pt>
          <cx:pt idx="6164">700</cx:pt>
          <cx:pt idx="6165">300</cx:pt>
          <cx:pt idx="6166">600</cx:pt>
          <cx:pt idx="6167">1400</cx:pt>
          <cx:pt idx="6168">400</cx:pt>
          <cx:pt idx="6169">1200</cx:pt>
          <cx:pt idx="6170">1600</cx:pt>
          <cx:pt idx="6171">1200</cx:pt>
          <cx:pt idx="6172">1200</cx:pt>
          <cx:pt idx="6173">1000</cx:pt>
          <cx:pt idx="6174">900</cx:pt>
          <cx:pt idx="6175">900</cx:pt>
          <cx:pt idx="6176">1000</cx:pt>
          <cx:pt idx="6177">0</cx:pt>
          <cx:pt idx="6178">100</cx:pt>
          <cx:pt idx="6179">0</cx:pt>
          <cx:pt idx="6180">0</cx:pt>
          <cx:pt idx="6181">100</cx:pt>
          <cx:pt idx="6182">0</cx:pt>
          <cx:pt idx="6183">100</cx:pt>
          <cx:pt idx="6184">0</cx:pt>
          <cx:pt idx="6185">100</cx:pt>
          <cx:pt idx="6186">100</cx:pt>
          <cx:pt idx="6187">2200</cx:pt>
          <cx:pt idx="6188">5000</cx:pt>
          <cx:pt idx="6189">1300</cx:pt>
          <cx:pt idx="6190">500</cx:pt>
          <cx:pt idx="6191">3900</cx:pt>
          <cx:pt idx="6192">4600</cx:pt>
          <cx:pt idx="6193">2300</cx:pt>
          <cx:pt idx="6194">900</cx:pt>
          <cx:pt idx="6195">2500</cx:pt>
          <cx:pt idx="6196">1200</cx:pt>
          <cx:pt idx="6197">2000</cx:pt>
          <cx:pt idx="6198">2100</cx:pt>
          <cx:pt idx="6199">1000</cx:pt>
          <cx:pt idx="6200">1600</cx:pt>
          <cx:pt idx="6201">2100</cx:pt>
          <cx:pt idx="6202">2600</cx:pt>
          <cx:pt idx="6203">100</cx:pt>
          <cx:pt idx="6204">2800</cx:pt>
          <cx:pt idx="6205">2000</cx:pt>
          <cx:pt idx="6206">1500</cx:pt>
          <cx:pt idx="6207">1800</cx:pt>
          <cx:pt idx="6208">1400</cx:pt>
          <cx:pt idx="6209">2200</cx:pt>
          <cx:pt idx="6210">1900</cx:pt>
          <cx:pt idx="6211">9400</cx:pt>
          <cx:pt idx="6212">9600</cx:pt>
          <cx:pt idx="6213">8800</cx:pt>
          <cx:pt idx="6214">8700</cx:pt>
          <cx:pt idx="6215">6800</cx:pt>
          <cx:pt idx="6216">6700</cx:pt>
          <cx:pt idx="6217">7200</cx:pt>
          <cx:pt idx="6218">7200</cx:pt>
          <cx:pt idx="6219">7900</cx:pt>
          <cx:pt idx="6220">8900</cx:pt>
          <cx:pt idx="6221">14000</cx:pt>
          <cx:pt idx="6222">4700</cx:pt>
          <cx:pt idx="6223">4600</cx:pt>
          <cx:pt idx="6224">3800</cx:pt>
          <cx:pt idx="6225">4000</cx:pt>
          <cx:pt idx="6226">4500</cx:pt>
          <cx:pt idx="6227">5000</cx:pt>
          <cx:pt idx="6228">7400</cx:pt>
          <cx:pt idx="6229">3700</cx:pt>
          <cx:pt idx="6230">3700</cx:pt>
          <cx:pt idx="6231">12500</cx:pt>
          <cx:pt idx="6232">6100</cx:pt>
          <cx:pt idx="6233">12600</cx:pt>
          <cx:pt idx="6234">13800</cx:pt>
          <cx:pt idx="6235">13100</cx:pt>
          <cx:pt idx="6236">14200</cx:pt>
          <cx:pt idx="6237">11000</cx:pt>
          <cx:pt idx="6238">11600</cx:pt>
          <cx:pt idx="6239">13200</cx:pt>
          <cx:pt idx="6240">11500</cx:pt>
          <cx:pt idx="6241">12400</cx:pt>
          <cx:pt idx="6242">12800</cx:pt>
          <cx:pt idx="6243">12800</cx:pt>
          <cx:pt idx="6244">1700</cx:pt>
          <cx:pt idx="6245">100</cx:pt>
          <cx:pt idx="6246">200</cx:pt>
          <cx:pt idx="6247">100</cx:pt>
          <cx:pt idx="6248">100</cx:pt>
          <cx:pt idx="6249">500</cx:pt>
          <cx:pt idx="6250">0</cx:pt>
          <cx:pt idx="6251">100</cx:pt>
          <cx:pt idx="6252">0</cx:pt>
          <cx:pt idx="6253">200</cx:pt>
          <cx:pt idx="6254">7400</cx:pt>
          <cx:pt idx="6255">3600</cx:pt>
          <cx:pt idx="6256">4600</cx:pt>
          <cx:pt idx="6257">4800</cx:pt>
          <cx:pt idx="6258">7800</cx:pt>
          <cx:pt idx="6259">3900</cx:pt>
          <cx:pt idx="6260">3800</cx:pt>
          <cx:pt idx="6261">1400</cx:pt>
          <cx:pt idx="6262">600</cx:pt>
          <cx:pt idx="6263">1900</cx:pt>
          <cx:pt idx="6264">700</cx:pt>
          <cx:pt idx="6265">5700</cx:pt>
          <cx:pt idx="6266">6400</cx:pt>
          <cx:pt idx="6267">3800</cx:pt>
          <cx:pt idx="6268">6000</cx:pt>
          <cx:pt idx="6269">4600</cx:pt>
          <cx:pt idx="6270">4600</cx:pt>
          <cx:pt idx="6271">7200</cx:pt>
          <cx:pt idx="6272">4600</cx:pt>
          <cx:pt idx="6273">6100</cx:pt>
          <cx:pt idx="6274">6200</cx:pt>
          <cx:pt idx="6275">5000</cx:pt>
          <cx:pt idx="6276">2600</cx:pt>
          <cx:pt idx="6277">3000</cx:pt>
          <cx:pt idx="6278">3000</cx:pt>
          <cx:pt idx="6279">2600</cx:pt>
          <cx:pt idx="6280">3400</cx:pt>
          <cx:pt idx="6281">3200</cx:pt>
          <cx:pt idx="6282">6700</cx:pt>
          <cx:pt idx="6283">43700</cx:pt>
          <cx:pt idx="6284">4000</cx:pt>
          <cx:pt idx="6285">3100</cx:pt>
          <cx:pt idx="6286">2700</cx:pt>
          <cx:pt idx="6287">4300</cx:pt>
          <cx:pt idx="6288">4000</cx:pt>
          <cx:pt idx="6289">2700</cx:pt>
          <cx:pt idx="6290">500</cx:pt>
          <cx:pt idx="6291">7400</cx:pt>
          <cx:pt idx="6292">2900</cx:pt>
          <cx:pt idx="6293">2700</cx:pt>
          <cx:pt idx="6294">2700</cx:pt>
          <cx:pt idx="6295">2700</cx:pt>
          <cx:pt idx="6296">3100</cx:pt>
          <cx:pt idx="6297">2200</cx:pt>
          <cx:pt idx="6298">3500</cx:pt>
          <cx:pt idx="6299">5500</cx:pt>
          <cx:pt idx="6300">6200</cx:pt>
          <cx:pt idx="6301">2500</cx:pt>
          <cx:pt idx="6302">8000</cx:pt>
          <cx:pt idx="6303">3700</cx:pt>
          <cx:pt idx="6304">4800</cx:pt>
          <cx:pt idx="6305">800</cx:pt>
          <cx:pt idx="6306">6700</cx:pt>
          <cx:pt idx="6307">5200</cx:pt>
          <cx:pt idx="6308">3600</cx:pt>
          <cx:pt idx="6309">3900</cx:pt>
          <cx:pt idx="6310">3700</cx:pt>
          <cx:pt idx="6311">3300</cx:pt>
          <cx:pt idx="6312">3200</cx:pt>
          <cx:pt idx="6313">1700</cx:pt>
          <cx:pt idx="6314">1700</cx:pt>
          <cx:pt idx="6315">1700</cx:pt>
          <cx:pt idx="6316">1700</cx:pt>
          <cx:pt idx="6317">1700</cx:pt>
          <cx:pt idx="6318">1500</cx:pt>
          <cx:pt idx="6319">3000</cx:pt>
          <cx:pt idx="6320">1000</cx:pt>
          <cx:pt idx="6321">2000</cx:pt>
          <cx:pt idx="6322">100</cx:pt>
          <cx:pt idx="6323">1600</cx:pt>
          <cx:pt idx="6324">1000</cx:pt>
          <cx:pt idx="6325">1300</cx:pt>
          <cx:pt idx="6326">1100</cx:pt>
          <cx:pt idx="6327">600</cx:pt>
          <cx:pt idx="6328">1000</cx:pt>
          <cx:pt idx="6329">1300</cx:pt>
          <cx:pt idx="6330">1200</cx:pt>
          <cx:pt idx="6331">5800</cx:pt>
          <cx:pt idx="6332">6800</cx:pt>
          <cx:pt idx="6333">5300</cx:pt>
          <cx:pt idx="6334">5800</cx:pt>
          <cx:pt idx="6335">4900</cx:pt>
          <cx:pt idx="6336">3000</cx:pt>
          <cx:pt idx="6337">4700</cx:pt>
          <cx:pt idx="6338">8300</cx:pt>
          <cx:pt idx="6339">7000</cx:pt>
          <cx:pt idx="6340">4100</cx:pt>
          <cx:pt idx="6341">4000</cx:pt>
          <cx:pt idx="6342">1300</cx:pt>
          <cx:pt idx="6343">1700</cx:pt>
          <cx:pt idx="6344">900</cx:pt>
          <cx:pt idx="6345">1000</cx:pt>
          <cx:pt idx="6346">7400</cx:pt>
          <cx:pt idx="6347">4300</cx:pt>
          <cx:pt idx="6348">3000</cx:pt>
          <cx:pt idx="6349">5600</cx:pt>
          <cx:pt idx="6350">500</cx:pt>
          <cx:pt idx="6351">3500</cx:pt>
          <cx:pt idx="6352">2400</cx:pt>
          <cx:pt idx="6353">3200</cx:pt>
          <cx:pt idx="6354">7000</cx:pt>
          <cx:pt idx="6355">5900</cx:pt>
          <cx:pt idx="6356">16000</cx:pt>
          <cx:pt idx="6357">4200</cx:pt>
          <cx:pt idx="6358">1400</cx:pt>
          <cx:pt idx="6359">4100</cx:pt>
          <cx:pt idx="6360">2900</cx:pt>
          <cx:pt idx="6361">500</cx:pt>
          <cx:pt idx="6362">5100</cx:pt>
          <cx:pt idx="6363">2600</cx:pt>
          <cx:pt idx="6364">8600</cx:pt>
          <cx:pt idx="6365">7900</cx:pt>
          <cx:pt idx="6366">8500</cx:pt>
          <cx:pt idx="6367">14000</cx:pt>
          <cx:pt idx="6368">11200</cx:pt>
          <cx:pt idx="6369">7700</cx:pt>
          <cx:pt idx="6370">9300</cx:pt>
          <cx:pt idx="6371">9500</cx:pt>
          <cx:pt idx="6372">10200</cx:pt>
          <cx:pt idx="6373">10200</cx:pt>
          <cx:pt idx="6374">9900</cx:pt>
          <cx:pt idx="6375">1000</cx:pt>
          <cx:pt idx="6376">5700</cx:pt>
          <cx:pt idx="6377">1300</cx:pt>
          <cx:pt idx="6378">2400</cx:pt>
          <cx:pt idx="6379">2400</cx:pt>
          <cx:pt idx="6380">2200</cx:pt>
          <cx:pt idx="6381">2000</cx:pt>
          <cx:pt idx="6382">3400</cx:pt>
          <cx:pt idx="6383">3400</cx:pt>
          <cx:pt idx="6384">2700</cx:pt>
          <cx:pt idx="6385">900</cx:pt>
          <cx:pt idx="6386">1300</cx:pt>
          <cx:pt idx="6387">800</cx:pt>
          <cx:pt idx="6388">1400</cx:pt>
          <cx:pt idx="6389">1100</cx:pt>
          <cx:pt idx="6390">900</cx:pt>
          <cx:pt idx="6391">1000</cx:pt>
          <cx:pt idx="6392">800</cx:pt>
          <cx:pt idx="6393">800</cx:pt>
          <cx:pt idx="6394">500</cx:pt>
          <cx:pt idx="6395">400</cx:pt>
          <cx:pt idx="6396">0</cx:pt>
          <cx:pt idx="6397">0</cx:pt>
          <cx:pt idx="6398">0</cx:pt>
          <cx:pt idx="6399">0</cx:pt>
          <cx:pt idx="6400">0</cx:pt>
          <cx:pt idx="6401">200</cx:pt>
          <cx:pt idx="6402">600</cx:pt>
          <cx:pt idx="6403">300</cx:pt>
          <cx:pt idx="6404">300</cx:pt>
          <cx:pt idx="6405">700</cx:pt>
          <cx:pt idx="6406">1000</cx:pt>
          <cx:pt idx="6407">0</cx:pt>
          <cx:pt idx="6408">0</cx:pt>
          <cx:pt idx="6409">0</cx:pt>
          <cx:pt idx="6410">0</cx:pt>
          <cx:pt idx="6411">0</cx:pt>
          <cx:pt idx="6412">0</cx:pt>
          <cx:pt idx="6413">0</cx:pt>
          <cx:pt idx="6414">0</cx:pt>
          <cx:pt idx="6415">0</cx:pt>
          <cx:pt idx="6416">100</cx:pt>
          <cx:pt idx="6417">0</cx:pt>
          <cx:pt idx="6418">3600</cx:pt>
          <cx:pt idx="6419">4400</cx:pt>
          <cx:pt idx="6420">4400</cx:pt>
          <cx:pt idx="6421">5800</cx:pt>
          <cx:pt idx="6422">8200</cx:pt>
          <cx:pt idx="6423">3300</cx:pt>
          <cx:pt idx="6424">4500</cx:pt>
          <cx:pt idx="6425">3500</cx:pt>
          <cx:pt idx="6426">4700</cx:pt>
          <cx:pt idx="6427">5500</cx:pt>
          <cx:pt idx="6428">3800</cx:pt>
          <cx:pt idx="6429">4000</cx:pt>
          <cx:pt idx="6430">5000</cx:pt>
          <cx:pt idx="6431">4400</cx:pt>
          <cx:pt idx="6432">4500</cx:pt>
          <cx:pt idx="6433">5200</cx:pt>
          <cx:pt idx="6434">3700</cx:pt>
          <cx:pt idx="6435">4400</cx:pt>
          <cx:pt idx="6436">3000</cx:pt>
          <cx:pt idx="6437">4000</cx:pt>
          <cx:pt idx="6438">3400</cx:pt>
          <cx:pt idx="6439">3400</cx:pt>
          <cx:pt idx="6440">3600</cx:pt>
          <cx:pt idx="6441">2600</cx:pt>
          <cx:pt idx="6442">4400</cx:pt>
          <cx:pt idx="6443">2900</cx:pt>
          <cx:pt idx="6444">3800</cx:pt>
          <cx:pt idx="6445">2400</cx:pt>
          <cx:pt idx="6446">3300</cx:pt>
          <cx:pt idx="6447">3200</cx:pt>
          <cx:pt idx="6448">3300</cx:pt>
          <cx:pt idx="6449">13800</cx:pt>
          <cx:pt idx="6450">2700</cx:pt>
          <cx:pt idx="6451">1500</cx:pt>
          <cx:pt idx="6452">3000</cx:pt>
          <cx:pt idx="6453">5600</cx:pt>
          <cx:pt idx="6454">10400</cx:pt>
          <cx:pt idx="6455">9700</cx:pt>
          <cx:pt idx="6456">3200</cx:pt>
          <cx:pt idx="6457">4500</cx:pt>
          <cx:pt idx="6458">5700</cx:pt>
          <cx:pt idx="6459">4300</cx:pt>
          <cx:pt idx="6460">4400</cx:pt>
          <cx:pt idx="6461">4100</cx:pt>
          <cx:pt idx="6462">3500</cx:pt>
          <cx:pt idx="6463">5800</cx:pt>
          <cx:pt idx="6464">5100</cx:pt>
          <cx:pt idx="6465">4300</cx:pt>
          <cx:pt idx="6466">2200</cx:pt>
          <cx:pt idx="6467">1100</cx:pt>
          <cx:pt idx="6468">1300</cx:pt>
          <cx:pt idx="6469">2700</cx:pt>
          <cx:pt idx="6470">2300</cx:pt>
          <cx:pt idx="6471">8300</cx:pt>
          <cx:pt idx="6472">7000</cx:pt>
          <cx:pt idx="6473">0</cx:pt>
          <cx:pt idx="6474">0</cx:pt>
          <cx:pt idx="6475">0</cx:pt>
          <cx:pt idx="6476">0</cx:pt>
          <cx:pt idx="6477">0</cx:pt>
          <cx:pt idx="6478">0</cx:pt>
          <cx:pt idx="6479">0</cx:pt>
          <cx:pt idx="6480">0</cx:pt>
          <cx:pt idx="6481">6900</cx:pt>
          <cx:pt idx="6482">500</cx:pt>
          <cx:pt idx="6483">200</cx:pt>
          <cx:pt idx="6484">4200</cx:pt>
          <cx:pt idx="6485">3200</cx:pt>
          <cx:pt idx="6486">2400</cx:pt>
          <cx:pt idx="6487">2200</cx:pt>
          <cx:pt idx="6488">2500</cx:pt>
          <cx:pt idx="6489">2600</cx:pt>
          <cx:pt idx="6490">2700</cx:pt>
          <cx:pt idx="6491">2600</cx:pt>
          <cx:pt idx="6492">2500</cx:pt>
          <cx:pt idx="6493">2300</cx:pt>
          <cx:pt idx="6494">2600</cx:pt>
          <cx:pt idx="6495">3100</cx:pt>
          <cx:pt idx="6496">5300</cx:pt>
          <cx:pt idx="6497">3300</cx:pt>
          <cx:pt idx="6498">3400</cx:pt>
          <cx:pt idx="6499">3000</cx:pt>
          <cx:pt idx="6500">2500</cx:pt>
          <cx:pt idx="6501">3400</cx:pt>
          <cx:pt idx="6502">1600</cx:pt>
          <cx:pt idx="6503">3800</cx:pt>
          <cx:pt idx="6504">2800</cx:pt>
          <cx:pt idx="6505">1700</cx:pt>
          <cx:pt idx="6506">2000</cx:pt>
          <cx:pt idx="6507">2200</cx:pt>
          <cx:pt idx="6508">1600</cx:pt>
          <cx:pt idx="6509">2700</cx:pt>
          <cx:pt idx="6510">1000</cx:pt>
          <cx:pt idx="6511">1100</cx:pt>
          <cx:pt idx="6512">1900</cx:pt>
          <cx:pt idx="6513">1700</cx:pt>
          <cx:pt idx="6514">1300</cx:pt>
          <cx:pt idx="6515">1500</cx:pt>
          <cx:pt idx="6516">1300</cx:pt>
          <cx:pt idx="6517">1900</cx:pt>
          <cx:pt idx="6518">2400</cx:pt>
          <cx:pt idx="6519">1200</cx:pt>
          <cx:pt idx="6520">2000</cx:pt>
          <cx:pt idx="6521">2400</cx:pt>
          <cx:pt idx="6522">1100</cx:pt>
          <cx:pt idx="6523">1400</cx:pt>
          <cx:pt idx="6524">600</cx:pt>
          <cx:pt idx="6525">1500</cx:pt>
          <cx:pt idx="6526">1600</cx:pt>
          <cx:pt idx="6527">1400</cx:pt>
          <cx:pt idx="6528">0</cx:pt>
          <cx:pt idx="6529">0</cx:pt>
          <cx:pt idx="6530">0</cx:pt>
          <cx:pt idx="6531">0</cx:pt>
          <cx:pt idx="6532">0</cx:pt>
          <cx:pt idx="6533">0</cx:pt>
          <cx:pt idx="6534">0</cx:pt>
          <cx:pt idx="6535">0</cx:pt>
          <cx:pt idx="6536">0</cx:pt>
          <cx:pt idx="6537">0</cx:pt>
          <cx:pt idx="6538">0</cx:pt>
          <cx:pt idx="6539">2700</cx:pt>
          <cx:pt idx="6540">2900</cx:pt>
          <cx:pt idx="6541">3500</cx:pt>
          <cx:pt idx="6542">3300</cx:pt>
          <cx:pt idx="6543">3400</cx:pt>
          <cx:pt idx="6544">2900</cx:pt>
          <cx:pt idx="6545">3800</cx:pt>
          <cx:pt idx="6546">3100</cx:pt>
          <cx:pt idx="6547">3300</cx:pt>
          <cx:pt idx="6548">4200</cx:pt>
          <cx:pt idx="6549">4100</cx:pt>
          <cx:pt idx="6550">3000</cx:pt>
          <cx:pt idx="6551">3300</cx:pt>
          <cx:pt idx="6552">2400</cx:pt>
          <cx:pt idx="6553">2900</cx:pt>
          <cx:pt idx="6554">3100</cx:pt>
          <cx:pt idx="6555">3100</cx:pt>
          <cx:pt idx="6556">900</cx:pt>
          <cx:pt idx="6557">5500</cx:pt>
          <cx:pt idx="6558">2800</cx:pt>
          <cx:pt idx="6559">3200</cx:pt>
          <cx:pt idx="6560">2200</cx:pt>
          <cx:pt idx="6561">4800</cx:pt>
          <cx:pt idx="6562">6000</cx:pt>
          <cx:pt idx="6563">5900</cx:pt>
          <cx:pt idx="6564">5100</cx:pt>
          <cx:pt idx="6565">6400</cx:pt>
          <cx:pt idx="6566">6400</cx:pt>
          <cx:pt idx="6567">6600</cx:pt>
          <cx:pt idx="6568">4300</cx:pt>
          <cx:pt idx="6569">7600</cx:pt>
          <cx:pt idx="6570">6200</cx:pt>
          <cx:pt idx="6571">5100</cx:pt>
          <cx:pt idx="6572">8500</cx:pt>
          <cx:pt idx="6573">18100</cx:pt>
          <cx:pt idx="6574">6800</cx:pt>
          <cx:pt idx="6575">9400</cx:pt>
          <cx:pt idx="6576">9300</cx:pt>
          <cx:pt idx="6577">7900</cx:pt>
          <cx:pt idx="6578">4600</cx:pt>
          <cx:pt idx="6579">6000</cx:pt>
          <cx:pt idx="6580">7800</cx:pt>
          <cx:pt idx="6581">7300</cx:pt>
          <cx:pt idx="6582">5200</cx:pt>
          <cx:pt idx="6583">2500</cx:pt>
          <cx:pt idx="6584">1800</cx:pt>
          <cx:pt idx="6585">1900</cx:pt>
          <cx:pt idx="6586">2400</cx:pt>
          <cx:pt idx="6587">2400</cx:pt>
          <cx:pt idx="6588">2300</cx:pt>
          <cx:pt idx="6589">2500</cx:pt>
          <cx:pt idx="6590">1500</cx:pt>
          <cx:pt idx="6591">2100</cx:pt>
          <cx:pt idx="6592">2100</cx:pt>
          <cx:pt idx="6593">1600</cx:pt>
          <cx:pt idx="6594">8500</cx:pt>
          <cx:pt idx="6595">11000</cx:pt>
          <cx:pt idx="6596">10000</cx:pt>
          <cx:pt idx="6597">8000</cx:pt>
          <cx:pt idx="6598">7600</cx:pt>
          <cx:pt idx="6599">7200</cx:pt>
          <cx:pt idx="6600">7200</cx:pt>
          <cx:pt idx="6601">7200</cx:pt>
          <cx:pt idx="6602">7200</cx:pt>
          <cx:pt idx="6603">7000</cx:pt>
          <cx:pt idx="6604">6300</cx:pt>
          <cx:pt idx="6605">4600</cx:pt>
          <cx:pt idx="6606">5600</cx:pt>
          <cx:pt idx="6607">4500</cx:pt>
          <cx:pt idx="6608">5500</cx:pt>
          <cx:pt idx="6609">5200</cx:pt>
          <cx:pt idx="6610">4400</cx:pt>
          <cx:pt idx="6611">5400</cx:pt>
          <cx:pt idx="6612">4000</cx:pt>
          <cx:pt idx="6613">5400</cx:pt>
          <cx:pt idx="6614">4800</cx:pt>
          <cx:pt idx="6615">3700</cx:pt>
          <cx:pt idx="6616">8000</cx:pt>
          <cx:pt idx="6617">9100</cx:pt>
          <cx:pt idx="6618">5000</cx:pt>
          <cx:pt idx="6619">5900</cx:pt>
          <cx:pt idx="6620">7200</cx:pt>
          <cx:pt idx="6621">3400</cx:pt>
          <cx:pt idx="6622">1000</cx:pt>
          <cx:pt idx="6623">6000</cx:pt>
          <cx:pt idx="6624">3300</cx:pt>
          <cx:pt idx="6625">20800</cx:pt>
          <cx:pt idx="6626">4800</cx:pt>
          <cx:pt idx="6627">1200</cx:pt>
          <cx:pt idx="6628">2100</cx:pt>
          <cx:pt idx="6629">800</cx:pt>
          <cx:pt idx="6630">200</cx:pt>
          <cx:pt idx="6631">200</cx:pt>
          <cx:pt idx="6632">300</cx:pt>
          <cx:pt idx="6633">800</cx:pt>
          <cx:pt idx="6634">3000</cx:pt>
          <cx:pt idx="6635">2400</cx:pt>
          <cx:pt idx="6636">3400</cx:pt>
          <cx:pt idx="6637">2900</cx:pt>
          <cx:pt idx="6638">1500</cx:pt>
          <cx:pt idx="6639">1700</cx:pt>
          <cx:pt idx="6640">600</cx:pt>
          <cx:pt idx="6641">1000</cx:pt>
          <cx:pt idx="6642">500</cx:pt>
          <cx:pt idx="6643">700</cx:pt>
          <cx:pt idx="6644">1000</cx:pt>
          <cx:pt idx="6645">6200</cx:pt>
          <cx:pt idx="6646">500</cx:pt>
          <cx:pt idx="6647">100</cx:pt>
          <cx:pt idx="6648">300</cx:pt>
          <cx:pt idx="6649">0</cx:pt>
          <cx:pt idx="6650">0</cx:pt>
          <cx:pt idx="6651">0</cx:pt>
          <cx:pt idx="6652">0</cx:pt>
          <cx:pt idx="6653">0</cx:pt>
          <cx:pt idx="6654">0</cx:pt>
          <cx:pt idx="6655">0</cx:pt>
          <cx:pt idx="6656">100</cx:pt>
          <cx:pt idx="6657">0</cx:pt>
          <cx:pt idx="6658">0</cx:pt>
          <cx:pt idx="6659">600</cx:pt>
          <cx:pt idx="6660">3500</cx:pt>
          <cx:pt idx="6661">3200</cx:pt>
          <cx:pt idx="6662">3800</cx:pt>
          <cx:pt idx="6663">4400</cx:pt>
          <cx:pt idx="6664">4600</cx:pt>
          <cx:pt idx="6665">4500</cx:pt>
          <cx:pt idx="6666">6400</cx:pt>
          <cx:pt idx="6667">7100</cx:pt>
          <cx:pt idx="6668">7900</cx:pt>
          <cx:pt idx="6669">4100</cx:pt>
          <cx:pt idx="6670">3500</cx:pt>
          <cx:pt idx="6671">500</cx:pt>
          <cx:pt idx="6672">900</cx:pt>
          <cx:pt idx="6673">1900</cx:pt>
          <cx:pt idx="6674">1500</cx:pt>
          <cx:pt idx="6675">1600</cx:pt>
          <cx:pt idx="6676">1000</cx:pt>
          <cx:pt idx="6677">1300</cx:pt>
          <cx:pt idx="6678">1200</cx:pt>
          <cx:pt idx="6679">1100</cx:pt>
          <cx:pt idx="6680">0</cx:pt>
          <cx:pt idx="6681">0</cx:pt>
          <cx:pt idx="6682">3400</cx:pt>
          <cx:pt idx="6683">4700</cx:pt>
          <cx:pt idx="6684">4100</cx:pt>
          <cx:pt idx="6685">4400</cx:pt>
          <cx:pt idx="6686">4300</cx:pt>
          <cx:pt idx="6687">1200</cx:pt>
          <cx:pt idx="6688">0</cx:pt>
          <cx:pt idx="6689">100</cx:pt>
          <cx:pt idx="6690">200</cx:pt>
          <cx:pt idx="6691">200</cx:pt>
          <cx:pt idx="6692">1100</cx:pt>
          <cx:pt idx="6693">600</cx:pt>
          <cx:pt idx="6694">5600</cx:pt>
          <cx:pt idx="6695">5600</cx:pt>
          <cx:pt idx="6696">6700</cx:pt>
          <cx:pt idx="6697">5300</cx:pt>
          <cx:pt idx="6698">5600</cx:pt>
          <cx:pt idx="6699">4400</cx:pt>
          <cx:pt idx="6700">3600</cx:pt>
          <cx:pt idx="6701">7900</cx:pt>
          <cx:pt idx="6702">4100</cx:pt>
          <cx:pt idx="6703">5700</cx:pt>
          <cx:pt idx="6704">3900</cx:pt>
          <cx:pt idx="6705">5600</cx:pt>
          <cx:pt idx="6706">5400</cx:pt>
          <cx:pt idx="6707">4100</cx:pt>
          <cx:pt idx="6708">3900</cx:pt>
          <cx:pt idx="6709">5100</cx:pt>
          <cx:pt idx="6710">3900</cx:pt>
          <cx:pt idx="6711">3900</cx:pt>
          <cx:pt idx="6712">3800</cx:pt>
          <cx:pt idx="6713">4900</cx:pt>
          <cx:pt idx="6714">5100</cx:pt>
          <cx:pt idx="6715">3500</cx:pt>
          <cx:pt idx="6716">2200</cx:pt>
          <cx:pt idx="6717">600</cx:pt>
          <cx:pt idx="6718">100</cx:pt>
          <cx:pt idx="6719">100</cx:pt>
          <cx:pt idx="6720">200</cx:pt>
          <cx:pt idx="6721">1600</cx:pt>
          <cx:pt idx="6722">4900</cx:pt>
          <cx:pt idx="6723">6500</cx:pt>
          <cx:pt idx="6724">7700</cx:pt>
          <cx:pt idx="6725">6200</cx:pt>
          <cx:pt idx="6726">5000</cx:pt>
          <cx:pt idx="6727">4000</cx:pt>
          <cx:pt idx="6728">2700</cx:pt>
          <cx:pt idx="6729">2000</cx:pt>
          <cx:pt idx="6730">2900</cx:pt>
          <cx:pt idx="6731">2600</cx:pt>
          <cx:pt idx="6732">1700</cx:pt>
          <cx:pt idx="6733">1300</cx:pt>
          <cx:pt idx="6734">3700</cx:pt>
          <cx:pt idx="6735">1600</cx:pt>
          <cx:pt idx="6736">3200</cx:pt>
          <cx:pt idx="6737">1600</cx:pt>
          <cx:pt idx="6738">3900</cx:pt>
          <cx:pt idx="6739">5000</cx:pt>
          <cx:pt idx="6740">5000</cx:pt>
          <cx:pt idx="6741">5000</cx:pt>
          <cx:pt idx="6742">60100</cx:pt>
          <cx:pt idx="6743">5900</cx:pt>
          <cx:pt idx="6744">8000</cx:pt>
          <cx:pt idx="6745">8400</cx:pt>
          <cx:pt idx="6746">7300</cx:pt>
          <cx:pt idx="6747">8300</cx:pt>
          <cx:pt idx="6748">7300</cx:pt>
          <cx:pt idx="6749">4100</cx:pt>
          <cx:pt idx="6750">5600</cx:pt>
          <cx:pt idx="6751">4300</cx:pt>
          <cx:pt idx="6752">4400</cx:pt>
          <cx:pt idx="6753">4500</cx:pt>
          <cx:pt idx="6754">2600</cx:pt>
          <cx:pt idx="6755">4000</cx:pt>
          <cx:pt idx="6756">2100</cx:pt>
          <cx:pt idx="6757">2300</cx:pt>
          <cx:pt idx="6758">3900</cx:pt>
          <cx:pt idx="6759">3000</cx:pt>
          <cx:pt idx="6760">1700</cx:pt>
          <cx:pt idx="6761">1900</cx:pt>
          <cx:pt idx="6762">1300</cx:pt>
          <cx:pt idx="6763">1800</cx:pt>
          <cx:pt idx="6764">1400</cx:pt>
          <cx:pt idx="6765">900</cx:pt>
          <cx:pt idx="6766">2000</cx:pt>
          <cx:pt idx="6767">200</cx:pt>
          <cx:pt idx="6768">700</cx:pt>
          <cx:pt idx="6769">900</cx:pt>
          <cx:pt idx="6770">800</cx:pt>
          <cx:pt idx="6771">800</cx:pt>
          <cx:pt idx="6772">1600</cx:pt>
          <cx:pt idx="6773">300</cx:pt>
          <cx:pt idx="6774">36800</cx:pt>
          <cx:pt idx="6775">5200</cx:pt>
          <cx:pt idx="6776">3900</cx:pt>
          <cx:pt idx="6777">3900</cx:pt>
          <cx:pt idx="6778">3800</cx:pt>
          <cx:pt idx="6779">3600</cx:pt>
          <cx:pt idx="6780">4500</cx:pt>
          <cx:pt idx="6781">5300</cx:pt>
          <cx:pt idx="6782">6100</cx:pt>
          <cx:pt idx="6783">6900</cx:pt>
          <cx:pt idx="6784">10400</cx:pt>
          <cx:pt idx="6785">10900</cx:pt>
          <cx:pt idx="6786">17700</cx:pt>
          <cx:pt idx="6787">11600</cx:pt>
          <cx:pt idx="6788">12100</cx:pt>
          <cx:pt idx="6789">9200</cx:pt>
          <cx:pt idx="6790">5500</cx:pt>
          <cx:pt idx="6791">4500</cx:pt>
          <cx:pt idx="6792">4200</cx:pt>
          <cx:pt idx="6793">5000</cx:pt>
          <cx:pt idx="6794">4400</cx:pt>
          <cx:pt idx="6795">3100</cx:pt>
          <cx:pt idx="6796">900</cx:pt>
          <cx:pt idx="6797">800</cx:pt>
          <cx:pt idx="6798">800</cx:pt>
          <cx:pt idx="6799">600</cx:pt>
          <cx:pt idx="6800">800</cx:pt>
          <cx:pt idx="6801">800</cx:pt>
          <cx:pt idx="6802">900</cx:pt>
          <cx:pt idx="6803">3100</cx:pt>
          <cx:pt idx="6804">3400</cx:pt>
          <cx:pt idx="6805">800</cx:pt>
          <cx:pt idx="6806">900</cx:pt>
          <cx:pt idx="6807">1000</cx:pt>
          <cx:pt idx="6808">500</cx:pt>
          <cx:pt idx="6809">1000</cx:pt>
          <cx:pt idx="6810">700</cx:pt>
          <cx:pt idx="6811">1100</cx:pt>
          <cx:pt idx="6812">700</cx:pt>
          <cx:pt idx="6813">1800</cx:pt>
          <cx:pt idx="6814">1000</cx:pt>
          <cx:pt idx="6815">800</cx:pt>
          <cx:pt idx="6816">800</cx:pt>
          <cx:pt idx="6817">800</cx:pt>
          <cx:pt idx="6818">1400</cx:pt>
          <cx:pt idx="6819">1100</cx:pt>
          <cx:pt idx="6820">1300</cx:pt>
          <cx:pt idx="6821">1900</cx:pt>
          <cx:pt idx="6822">800</cx:pt>
          <cx:pt idx="6823">600</cx:pt>
          <cx:pt idx="6824">600</cx:pt>
          <cx:pt idx="6825">600</cx:pt>
          <cx:pt idx="6826">600</cx:pt>
          <cx:pt idx="6827">800</cx:pt>
          <cx:pt idx="6828">800</cx:pt>
          <cx:pt idx="6829">3100</cx:pt>
          <cx:pt idx="6830">3300</cx:pt>
          <cx:pt idx="6831">3500</cx:pt>
          <cx:pt idx="6832">4000</cx:pt>
          <cx:pt idx="6833">4200</cx:pt>
          <cx:pt idx="6834">3700</cx:pt>
          <cx:pt idx="6835">4600</cx:pt>
          <cx:pt idx="6836">4700</cx:pt>
          <cx:pt idx="6837">3700</cx:pt>
          <cx:pt idx="6838">3900</cx:pt>
          <cx:pt idx="6839">2800</cx:pt>
          <cx:pt idx="6840">1600</cx:pt>
          <cx:pt idx="6841">4600</cx:pt>
          <cx:pt idx="6842">2500</cx:pt>
          <cx:pt idx="6843">2300</cx:pt>
          <cx:pt idx="6844">5200</cx:pt>
          <cx:pt idx="6845">800</cx:pt>
          <cx:pt idx="6846">2600</cx:pt>
          <cx:pt idx="6847">2400</cx:pt>
          <cx:pt idx="6848">2100</cx:pt>
          <cx:pt idx="6849">2400</cx:pt>
          <cx:pt idx="6850">2200</cx:pt>
          <cx:pt idx="6851">1200</cx:pt>
          <cx:pt idx="6852">1500</cx:pt>
          <cx:pt idx="6853">1000</cx:pt>
          <cx:pt idx="6854">1400</cx:pt>
          <cx:pt idx="6855">2000</cx:pt>
          <cx:pt idx="6856">300</cx:pt>
          <cx:pt idx="6857">600</cx:pt>
          <cx:pt idx="6858">1300</cx:pt>
          <cx:pt idx="6859">1900</cx:pt>
          <cx:pt idx="6860">2000</cx:pt>
          <cx:pt idx="6861">1600</cx:pt>
          <cx:pt idx="6862">500</cx:pt>
          <cx:pt idx="6863">2900</cx:pt>
          <cx:pt idx="6864">2200</cx:pt>
          <cx:pt idx="6865">2700</cx:pt>
          <cx:pt idx="6866">3800</cx:pt>
          <cx:pt idx="6867">3200</cx:pt>
          <cx:pt idx="6868">3300</cx:pt>
          <cx:pt idx="6869">1800</cx:pt>
          <cx:pt idx="6870">2400</cx:pt>
          <cx:pt idx="6871">3700</cx:pt>
          <cx:pt idx="6872">2800</cx:pt>
          <cx:pt idx="6873">4700</cx:pt>
          <cx:pt idx="6874">5600</cx:pt>
          <cx:pt idx="6875">4000</cx:pt>
          <cx:pt idx="6876">4100</cx:pt>
          <cx:pt idx="6877">5200</cx:pt>
          <cx:pt idx="6878">2700</cx:pt>
          <cx:pt idx="6879">5000</cx:pt>
          <cx:pt idx="6880">3900</cx:pt>
          <cx:pt idx="6881">3100</cx:pt>
          <cx:pt idx="6882">4600</cx:pt>
          <cx:pt idx="6883">3100</cx:pt>
          <cx:pt idx="6884">2900</cx:pt>
          <cx:pt idx="6885">2800</cx:pt>
          <cx:pt idx="6886">2700</cx:pt>
          <cx:pt idx="6887">2300</cx:pt>
          <cx:pt idx="6888">2700</cx:pt>
          <cx:pt idx="6889">2400</cx:pt>
          <cx:pt idx="6890">2800</cx:pt>
          <cx:pt idx="6891">2400</cx:pt>
          <cx:pt idx="6892">2700</cx:pt>
          <cx:pt idx="6893">2700</cx:pt>
          <cx:pt idx="6894">2100</cx:pt>
          <cx:pt idx="6895">2500</cx:pt>
          <cx:pt idx="6896">4800</cx:pt>
          <cx:pt idx="6897">3800</cx:pt>
          <cx:pt idx="6898">3700</cx:pt>
          <cx:pt idx="6899">4900</cx:pt>
          <cx:pt idx="6900">3600</cx:pt>
          <cx:pt idx="6901">3000</cx:pt>
          <cx:pt idx="6902">3200</cx:pt>
          <cx:pt idx="6903">3400</cx:pt>
          <cx:pt idx="6904">2900</cx:pt>
          <cx:pt idx="6905">2800</cx:pt>
          <cx:pt idx="6906">1600</cx:pt>
          <cx:pt idx="6907">1600</cx:pt>
          <cx:pt idx="6908">1200</cx:pt>
          <cx:pt idx="6909">1000</cx:pt>
          <cx:pt idx="6910">2300</cx:pt>
          <cx:pt idx="6911">1000</cx:pt>
          <cx:pt idx="6912">1700</cx:pt>
          <cx:pt idx="6913">600</cx:pt>
          <cx:pt idx="6914">1200</cx:pt>
          <cx:pt idx="6915">1400</cx:pt>
          <cx:pt idx="6916">1200</cx:pt>
          <cx:pt idx="6917">2900</cx:pt>
          <cx:pt idx="6918">3000</cx:pt>
          <cx:pt idx="6919">2900</cx:pt>
          <cx:pt idx="6920">2600</cx:pt>
          <cx:pt idx="6921">2500</cx:pt>
          <cx:pt idx="6922">2400</cx:pt>
          <cx:pt idx="6923">2200</cx:pt>
          <cx:pt idx="6924">2300</cx:pt>
          <cx:pt idx="6925">2100</cx:pt>
          <cx:pt idx="6926">2900</cx:pt>
          <cx:pt idx="6927">4300</cx:pt>
          <cx:pt idx="6928">6600</cx:pt>
          <cx:pt idx="6929">5900</cx:pt>
          <cx:pt idx="6930">5100</cx:pt>
          <cx:pt idx="6931">7900</cx:pt>
          <cx:pt idx="6932">4000</cx:pt>
          <cx:pt idx="6933">3300</cx:pt>
          <cx:pt idx="6934">4200</cx:pt>
          <cx:pt idx="6935">6200</cx:pt>
          <cx:pt idx="6936">6600</cx:pt>
          <cx:pt idx="6937">4100</cx:pt>
          <cx:pt idx="6938">4500</cx:pt>
          <cx:pt idx="6939">4300</cx:pt>
          <cx:pt idx="6940">5500</cx:pt>
          <cx:pt idx="6941">2700</cx:pt>
          <cx:pt idx="6942">5000</cx:pt>
          <cx:pt idx="6943">4800</cx:pt>
          <cx:pt idx="6944">3500</cx:pt>
          <cx:pt idx="6945">3700</cx:pt>
          <cx:pt idx="6946">3500</cx:pt>
          <cx:pt idx="6947">3400</cx:pt>
          <cx:pt idx="6948">3900</cx:pt>
          <cx:pt idx="6949">3000</cx:pt>
          <cx:pt idx="6950">4500</cx:pt>
          <cx:pt idx="6951">3500</cx:pt>
          <cx:pt idx="6952">5000</cx:pt>
          <cx:pt idx="6953">4200</cx:pt>
          <cx:pt idx="6954">8300</cx:pt>
          <cx:pt idx="6955">8100</cx:pt>
          <cx:pt idx="6956">500</cx:pt>
          <cx:pt idx="6957">1600</cx:pt>
          <cx:pt idx="6958">2600</cx:pt>
          <cx:pt idx="6959">26000</cx:pt>
          <cx:pt idx="6960">5800</cx:pt>
          <cx:pt idx="6961">900</cx:pt>
          <cx:pt idx="6962">800</cx:pt>
          <cx:pt idx="6963">3100</cx:pt>
          <cx:pt idx="6964">200</cx:pt>
          <cx:pt idx="6965">2200</cx:pt>
          <cx:pt idx="6966">500</cx:pt>
          <cx:pt idx="6967">300</cx:pt>
          <cx:pt idx="6968">2500</cx:pt>
          <cx:pt idx="6969">200</cx:pt>
          <cx:pt idx="6970">800</cx:pt>
          <cx:pt idx="6971">600</cx:pt>
          <cx:pt idx="6972">1700</cx:pt>
          <cx:pt idx="6973">2000</cx:pt>
          <cx:pt idx="6974">1800</cx:pt>
          <cx:pt idx="6975">2200</cx:pt>
          <cx:pt idx="6976">1800</cx:pt>
          <cx:pt idx="6977">2300</cx:pt>
          <cx:pt idx="6978">900</cx:pt>
          <cx:pt idx="6979">3200</cx:pt>
          <cx:pt idx="6980">900</cx:pt>
          <cx:pt idx="6981">2100</cx:pt>
          <cx:pt idx="6982">1600</cx:pt>
          <cx:pt idx="6983">6300</cx:pt>
          <cx:pt idx="6984">10700</cx:pt>
          <cx:pt idx="6985">3800</cx:pt>
          <cx:pt idx="6986">4200</cx:pt>
          <cx:pt idx="6987">2300</cx:pt>
          <cx:pt idx="6988">7500</cx:pt>
          <cx:pt idx="6989">4800</cx:pt>
          <cx:pt idx="6990">4200</cx:pt>
          <cx:pt idx="6991">4100</cx:pt>
          <cx:pt idx="6992">5700</cx:pt>
          <cx:pt idx="6993">4400</cx:pt>
          <cx:pt idx="6994">2700</cx:pt>
          <cx:pt idx="6995">4300</cx:pt>
          <cx:pt idx="6996">2600</cx:pt>
          <cx:pt idx="6997">2400</cx:pt>
          <cx:pt idx="6998">3800</cx:pt>
          <cx:pt idx="6999">3100</cx:pt>
          <cx:pt idx="7000">1200</cx:pt>
          <cx:pt idx="7001">4200</cx:pt>
          <cx:pt idx="7002">3800</cx:pt>
          <cx:pt idx="7003">3500</cx:pt>
          <cx:pt idx="7004">2500</cx:pt>
          <cx:pt idx="7005">2000</cx:pt>
          <cx:pt idx="7006">3000</cx:pt>
          <cx:pt idx="7007">1100</cx:pt>
          <cx:pt idx="7008">3000</cx:pt>
          <cx:pt idx="7009">2500</cx:pt>
          <cx:pt idx="7010">2300</cx:pt>
          <cx:pt idx="7011">3300</cx:pt>
          <cx:pt idx="7012">1100</cx:pt>
          <cx:pt idx="7013">600</cx:pt>
          <cx:pt idx="7014">500</cx:pt>
          <cx:pt idx="7015">1500</cx:pt>
          <cx:pt idx="7016">3000</cx:pt>
          <cx:pt idx="7017">3000</cx:pt>
          <cx:pt idx="7018">2600</cx:pt>
          <cx:pt idx="7019">3300</cx:pt>
          <cx:pt idx="7020">2600</cx:pt>
          <cx:pt idx="7021">2900</cx:pt>
          <cx:pt idx="7022">3100</cx:pt>
          <cx:pt idx="7023">3300</cx:pt>
          <cx:pt idx="7024">19800</cx:pt>
          <cx:pt idx="7025">17300</cx:pt>
          <cx:pt idx="7026">3000</cx:pt>
          <cx:pt idx="7027">4200</cx:pt>
          <cx:pt idx="7028">3300</cx:pt>
          <cx:pt idx="7029">2500</cx:pt>
          <cx:pt idx="7030">2900</cx:pt>
          <cx:pt idx="7031">2700</cx:pt>
          <cx:pt idx="7032">3300</cx:pt>
          <cx:pt idx="7033">3400</cx:pt>
          <cx:pt idx="7034">2800</cx:pt>
          <cx:pt idx="7035">2300</cx:pt>
          <cx:pt idx="7036">3100</cx:pt>
          <cx:pt idx="7037">3300</cx:pt>
          <cx:pt idx="7038">1000</cx:pt>
          <cx:pt idx="7039">1000</cx:pt>
          <cx:pt idx="7040">600</cx:pt>
          <cx:pt idx="7041">400</cx:pt>
          <cx:pt idx="7042">100</cx:pt>
          <cx:pt idx="7043">100</cx:pt>
          <cx:pt idx="7044">200</cx:pt>
          <cx:pt idx="7045">100</cx:pt>
          <cx:pt idx="7046">0</cx:pt>
          <cx:pt idx="7047">400</cx:pt>
          <cx:pt idx="7048">500</cx:pt>
          <cx:pt idx="7049">1100</cx:pt>
          <cx:pt idx="7050">2400</cx:pt>
          <cx:pt idx="7051">1400</cx:pt>
          <cx:pt idx="7052">1900</cx:pt>
          <cx:pt idx="7053">1100</cx:pt>
          <cx:pt idx="7054">2500</cx:pt>
          <cx:pt idx="7055">800</cx:pt>
          <cx:pt idx="7056">800</cx:pt>
          <cx:pt idx="7057">1700</cx:pt>
          <cx:pt idx="7058">700</cx:pt>
          <cx:pt idx="7059">600</cx:pt>
          <cx:pt idx="7060">1300</cx:pt>
          <cx:pt idx="7061">52000</cx:pt>
          <cx:pt idx="7062">42500</cx:pt>
          <cx:pt idx="7063">1300</cx:pt>
          <cx:pt idx="7064">3400</cx:pt>
          <cx:pt idx="7065">3400</cx:pt>
          <cx:pt idx="7066">3200</cx:pt>
          <cx:pt idx="7067">2100</cx:pt>
          <cx:pt idx="7068">2700</cx:pt>
          <cx:pt idx="7069">3000</cx:pt>
          <cx:pt idx="7070">3200</cx:pt>
          <cx:pt idx="7071">3000</cx:pt>
          <cx:pt idx="7072">2300</cx:pt>
          <cx:pt idx="7073">2800</cx:pt>
          <cx:pt idx="7074">2600</cx:pt>
          <cx:pt idx="7075">2200</cx:pt>
          <cx:pt idx="7076">2400</cx:pt>
          <cx:pt idx="7077">2500</cx:pt>
          <cx:pt idx="7078">2800</cx:pt>
          <cx:pt idx="7079">1800</cx:pt>
          <cx:pt idx="7080">3000</cx:pt>
          <cx:pt idx="7081">2600</cx:pt>
          <cx:pt idx="7082">1800</cx:pt>
          <cx:pt idx="7083">2800</cx:pt>
          <cx:pt idx="7084">2800</cx:pt>
          <cx:pt idx="7085">2600</cx:pt>
          <cx:pt idx="7086">2700</cx:pt>
          <cx:pt idx="7087">3300</cx:pt>
          <cx:pt idx="7088">2700</cx:pt>
          <cx:pt idx="7089">5000</cx:pt>
          <cx:pt idx="7090">3600</cx:pt>
          <cx:pt idx="7091">2400</cx:pt>
          <cx:pt idx="7092">3000</cx:pt>
          <cx:pt idx="7093">2600</cx:pt>
          <cx:pt idx="7094">3700</cx:pt>
          <cx:pt idx="7095">4900</cx:pt>
          <cx:pt idx="7096">4000</cx:pt>
          <cx:pt idx="7097">3700</cx:pt>
          <cx:pt idx="7098">4200</cx:pt>
          <cx:pt idx="7099">4200</cx:pt>
          <cx:pt idx="7100">4500</cx:pt>
          <cx:pt idx="7101">3900</cx:pt>
          <cx:pt idx="7102">4500</cx:pt>
          <cx:pt idx="7103">4800</cx:pt>
          <cx:pt idx="7104">4100</cx:pt>
          <cx:pt idx="7105">3100</cx:pt>
          <cx:pt idx="7106">2600</cx:pt>
          <cx:pt idx="7107">2800</cx:pt>
          <cx:pt idx="7108">1500</cx:pt>
          <cx:pt idx="7109">3100</cx:pt>
          <cx:pt idx="7110">3000</cx:pt>
          <cx:pt idx="7111">2800</cx:pt>
          <cx:pt idx="7112">2100</cx:pt>
          <cx:pt idx="7113">3300</cx:pt>
          <cx:pt idx="7114">2700</cx:pt>
          <cx:pt idx="7115">2600</cx:pt>
          <cx:pt idx="7116">4000</cx:pt>
          <cx:pt idx="7117">5200</cx:pt>
          <cx:pt idx="7118">4400</cx:pt>
          <cx:pt idx="7119">6000</cx:pt>
          <cx:pt idx="7120">4300</cx:pt>
          <cx:pt idx="7121">5700</cx:pt>
          <cx:pt idx="7122">5500</cx:pt>
          <cx:pt idx="7123">6300</cx:pt>
          <cx:pt idx="7124">1900</cx:pt>
          <cx:pt idx="7125">10200</cx:pt>
          <cx:pt idx="7126">4000</cx:pt>
          <cx:pt idx="7127">1600</cx:pt>
          <cx:pt idx="7128">4000</cx:pt>
          <cx:pt idx="7129">3500</cx:pt>
          <cx:pt idx="7130">2500</cx:pt>
          <cx:pt idx="7131">400</cx:pt>
          <cx:pt idx="7132">1200</cx:pt>
          <cx:pt idx="7133">1100</cx:pt>
          <cx:pt idx="7134">2300</cx:pt>
          <cx:pt idx="7135">2000</cx:pt>
          <cx:pt idx="7136">2900</cx:pt>
          <cx:pt idx="7137">200</cx:pt>
          <cx:pt idx="7138">2000</cx:pt>
          <cx:pt idx="7139">1000</cx:pt>
          <cx:pt idx="7140">1500</cx:pt>
          <cx:pt idx="7141">1700</cx:pt>
          <cx:pt idx="7142">1700</cx:pt>
          <cx:pt idx="7143">1000</cx:pt>
          <cx:pt idx="7144">1300</cx:pt>
          <cx:pt idx="7145">1000</cx:pt>
          <cx:pt idx="7146">1200</cx:pt>
          <cx:pt idx="7147">2400</cx:pt>
          <cx:pt idx="7148">1400</cx:pt>
          <cx:pt idx="7149">3000</cx:pt>
          <cx:pt idx="7150">3600</cx:pt>
          <cx:pt idx="7151">4000</cx:pt>
          <cx:pt idx="7152">4000</cx:pt>
          <cx:pt idx="7153">3700</cx:pt>
          <cx:pt idx="7154">3100</cx:pt>
          <cx:pt idx="7155">4000</cx:pt>
          <cx:pt idx="7156">3700</cx:pt>
          <cx:pt idx="7157">500</cx:pt>
          <cx:pt idx="7158">9300</cx:pt>
          <cx:pt idx="7159">2900</cx:pt>
          <cx:pt idx="7160">7400</cx:pt>
          <cx:pt idx="7161">8200</cx:pt>
          <cx:pt idx="7162">3600</cx:pt>
          <cx:pt idx="7163">7900</cx:pt>
          <cx:pt idx="7164">9300</cx:pt>
          <cx:pt idx="7165">6100</cx:pt>
          <cx:pt idx="7166">6700</cx:pt>
          <cx:pt idx="7167">6100</cx:pt>
          <cx:pt idx="7168">6900</cx:pt>
          <cx:pt idx="7169">6300</cx:pt>
          <cx:pt idx="7170">4700</cx:pt>
          <cx:pt idx="7171">1500</cx:pt>
          <cx:pt idx="7172">2000</cx:pt>
          <cx:pt idx="7173">2000</cx:pt>
          <cx:pt idx="7174">2400</cx:pt>
          <cx:pt idx="7175">2700</cx:pt>
          <cx:pt idx="7176">2600</cx:pt>
          <cx:pt idx="7177">2800</cx:pt>
          <cx:pt idx="7178">1900</cx:pt>
          <cx:pt idx="7179">2000</cx:pt>
          <cx:pt idx="7180">2500</cx:pt>
          <cx:pt idx="7181">2600</cx:pt>
          <cx:pt idx="7182">4200</cx:pt>
          <cx:pt idx="7183">7000</cx:pt>
          <cx:pt idx="7184">5200</cx:pt>
          <cx:pt idx="7185">6600</cx:pt>
          <cx:pt idx="7186">5100</cx:pt>
          <cx:pt idx="7187">5300</cx:pt>
          <cx:pt idx="7188">5000</cx:pt>
          <cx:pt idx="7189">4300</cx:pt>
          <cx:pt idx="7190">7200</cx:pt>
          <cx:pt idx="7191">3800</cx:pt>
          <cx:pt idx="7192">3700</cx:pt>
          <cx:pt idx="7193">2800</cx:pt>
          <cx:pt idx="7194">4600</cx:pt>
          <cx:pt idx="7195">4800</cx:pt>
          <cx:pt idx="7196">5500</cx:pt>
          <cx:pt idx="7197">100</cx:pt>
          <cx:pt idx="7198">6200</cx:pt>
          <cx:pt idx="7199">4700</cx:pt>
          <cx:pt idx="7200">3300</cx:pt>
          <cx:pt idx="7201">5100</cx:pt>
          <cx:pt idx="7202">4200</cx:pt>
          <cx:pt idx="7203">3200</cx:pt>
          <cx:pt idx="7204">4700</cx:pt>
          <cx:pt idx="7205">2300</cx:pt>
          <cx:pt idx="7206">3100</cx:pt>
          <cx:pt idx="7207">2300</cx:pt>
          <cx:pt idx="7208">1900</cx:pt>
          <cx:pt idx="7209">2600</cx:pt>
          <cx:pt idx="7210">2400</cx:pt>
          <cx:pt idx="7211">3100</cx:pt>
          <cx:pt idx="7212">2900</cx:pt>
          <cx:pt idx="7213">2900</cx:pt>
          <cx:pt idx="7214">2500</cx:pt>
          <cx:pt idx="7215">7100</cx:pt>
          <cx:pt idx="7216">8300</cx:pt>
          <cx:pt idx="7217">9600</cx:pt>
          <cx:pt idx="7218">9900</cx:pt>
          <cx:pt idx="7219">6100</cx:pt>
          <cx:pt idx="7220">3400</cx:pt>
          <cx:pt idx="7221">4200</cx:pt>
          <cx:pt idx="7222">4600</cx:pt>
          <cx:pt idx="7223">6500</cx:pt>
          <cx:pt idx="7224">3800</cx:pt>
          <cx:pt idx="7225">0</cx:pt>
          <cx:pt idx="7226">2800</cx:pt>
          <cx:pt idx="7227">3400</cx:pt>
          <cx:pt idx="7228">3500</cx:pt>
          <cx:pt idx="7229">3800</cx:pt>
          <cx:pt idx="7230">2700</cx:pt>
          <cx:pt idx="7231">3400</cx:pt>
          <cx:pt idx="7232">3000</cx:pt>
          <cx:pt idx="7233">2600</cx:pt>
          <cx:pt idx="7234">2400</cx:pt>
          <cx:pt idx="7235">1700</cx:pt>
          <cx:pt idx="7236">4200</cx:pt>
          <cx:pt idx="7237">100</cx:pt>
          <cx:pt idx="7238">100</cx:pt>
          <cx:pt idx="7239">600</cx:pt>
          <cx:pt idx="7240">0</cx:pt>
          <cx:pt idx="7241">2500</cx:pt>
          <cx:pt idx="7242">400</cx:pt>
          <cx:pt idx="7243">3100</cx:pt>
          <cx:pt idx="7244">300</cx:pt>
          <cx:pt idx="7245">1700</cx:pt>
          <cx:pt idx="7246">1500</cx:pt>
          <cx:pt idx="7247">900</cx:pt>
          <cx:pt idx="7248">3100</cx:pt>
          <cx:pt idx="7249">3700</cx:pt>
          <cx:pt idx="7250">3000</cx:pt>
          <cx:pt idx="7251">2900</cx:pt>
          <cx:pt idx="7252">3100</cx:pt>
          <cx:pt idx="7253">3300</cx:pt>
          <cx:pt idx="7254">3200</cx:pt>
          <cx:pt idx="7255">4600</cx:pt>
          <cx:pt idx="7256">4700</cx:pt>
          <cx:pt idx="7257">4600</cx:pt>
          <cx:pt idx="7258">3900</cx:pt>
          <cx:pt idx="7259">6200</cx:pt>
          <cx:pt idx="7260">4800</cx:pt>
          <cx:pt idx="7261">4200</cx:pt>
          <cx:pt idx="7262">3300</cx:pt>
          <cx:pt idx="7263">4300</cx:pt>
          <cx:pt idx="7264">5400</cx:pt>
          <cx:pt idx="7265">5100</cx:pt>
          <cx:pt idx="7266">4000</cx:pt>
          <cx:pt idx="7267">4600</cx:pt>
          <cx:pt idx="7268">4900</cx:pt>
          <cx:pt idx="7269">4100</cx:pt>
          <cx:pt idx="7270">2800</cx:pt>
          <cx:pt idx="7271">3200</cx:pt>
          <cx:pt idx="7272">4500</cx:pt>
          <cx:pt idx="7273">800</cx:pt>
          <cx:pt idx="7274">3000</cx:pt>
          <cx:pt idx="7275">2700</cx:pt>
          <cx:pt idx="7276">3500</cx:pt>
          <cx:pt idx="7277">3000</cx:pt>
          <cx:pt idx="7278">4100</cx:pt>
          <cx:pt idx="7279">3400</cx:pt>
          <cx:pt idx="7280">3200</cx:pt>
          <cx:pt idx="7281">2700</cx:pt>
          <cx:pt idx="7282">3500</cx:pt>
          <cx:pt idx="7283">3000</cx:pt>
          <cx:pt idx="7284">3200</cx:pt>
          <cx:pt idx="7285">3600</cx:pt>
          <cx:pt idx="7286">2800</cx:pt>
          <cx:pt idx="7287">2900</cx:pt>
          <cx:pt idx="7288">2700</cx:pt>
          <cx:pt idx="7289">2300</cx:pt>
          <cx:pt idx="7290">3500</cx:pt>
          <cx:pt idx="7291">2600</cx:pt>
          <cx:pt idx="7292">5900</cx:pt>
          <cx:pt idx="7293">1300</cx:pt>
          <cx:pt idx="7294">100</cx:pt>
          <cx:pt idx="7295">300</cx:pt>
          <cx:pt idx="7296">400</cx:pt>
          <cx:pt idx="7297">2000</cx:pt>
          <cx:pt idx="7298">500</cx:pt>
          <cx:pt idx="7299">3200</cx:pt>
          <cx:pt idx="7300">1100</cx:pt>
          <cx:pt idx="7301">1000</cx:pt>
          <cx:pt idx="7302">700</cx:pt>
          <cx:pt idx="7303">1900</cx:pt>
          <cx:pt idx="7304">300</cx:pt>
          <cx:pt idx="7305">300</cx:pt>
          <cx:pt idx="7306">400</cx:pt>
          <cx:pt idx="7307">300</cx:pt>
          <cx:pt idx="7308">300</cx:pt>
          <cx:pt idx="7309">200</cx:pt>
          <cx:pt idx="7310">200</cx:pt>
          <cx:pt idx="7311">200</cx:pt>
          <cx:pt idx="7312">200</cx:pt>
          <cx:pt idx="7313">300</cx:pt>
          <cx:pt idx="7314">200</cx:pt>
          <cx:pt idx="7315">200</cx:pt>
          <cx:pt idx="7316">200</cx:pt>
          <cx:pt idx="7317">300</cx:pt>
          <cx:pt idx="7318">1600</cx:pt>
          <cx:pt idx="7319">0</cx:pt>
          <cx:pt idx="7320">200</cx:pt>
          <cx:pt idx="7321">900</cx:pt>
          <cx:pt idx="7322">100</cx:pt>
          <cx:pt idx="7323">100</cx:pt>
          <cx:pt idx="7324">1800</cx:pt>
          <cx:pt idx="7325">3400</cx:pt>
          <cx:pt idx="7326">200</cx:pt>
          <cx:pt idx="7327">400</cx:pt>
          <cx:pt idx="7328">400</cx:pt>
          <cx:pt idx="7329">100</cx:pt>
          <cx:pt idx="7330">100</cx:pt>
          <cx:pt idx="7331">500</cx:pt>
          <cx:pt idx="7332">100</cx:pt>
          <cx:pt idx="7333">200</cx:pt>
          <cx:pt idx="7334">0</cx:pt>
          <cx:pt idx="7335">200</cx:pt>
          <cx:pt idx="7336">200</cx:pt>
          <cx:pt idx="7337">1300</cx:pt>
          <cx:pt idx="7338">3100</cx:pt>
          <cx:pt idx="7339">1800</cx:pt>
          <cx:pt idx="7340">3100</cx:pt>
          <cx:pt idx="7341">2500</cx:pt>
          <cx:pt idx="7342">2500</cx:pt>
          <cx:pt idx="7343">2300</cx:pt>
          <cx:pt idx="7344">1700</cx:pt>
          <cx:pt idx="7345">2100</cx:pt>
          <cx:pt idx="7346">2900</cx:pt>
          <cx:pt idx="7347">2400</cx:pt>
          <cx:pt idx="7348">500</cx:pt>
          <cx:pt idx="7349">800</cx:pt>
          <cx:pt idx="7350">100</cx:pt>
          <cx:pt idx="7351">400</cx:pt>
          <cx:pt idx="7352">100</cx:pt>
          <cx:pt idx="7353">200</cx:pt>
          <cx:pt idx="7354">300</cx:pt>
          <cx:pt idx="7355">100</cx:pt>
          <cx:pt idx="7356">1500</cx:pt>
          <cx:pt idx="7357">900</cx:pt>
          <cx:pt idx="7358">100</cx:pt>
          <cx:pt idx="7359">5000</cx:pt>
          <cx:pt idx="7360">4900</cx:pt>
          <cx:pt idx="7361">2900</cx:pt>
          <cx:pt idx="7362">2700</cx:pt>
          <cx:pt idx="7363">4100</cx:pt>
          <cx:pt idx="7364">2200</cx:pt>
          <cx:pt idx="7365">4200</cx:pt>
          <cx:pt idx="7366">1800</cx:pt>
          <cx:pt idx="7367">3900</cx:pt>
          <cx:pt idx="7368">4600</cx:pt>
          <cx:pt idx="7369">3500</cx:pt>
          <cx:pt idx="7370">0</cx:pt>
          <cx:pt idx="7371">0</cx:pt>
          <cx:pt idx="7372">0</cx:pt>
          <cx:pt idx="7373">100</cx:pt>
          <cx:pt idx="7374">100</cx:pt>
          <cx:pt idx="7375">800</cx:pt>
          <cx:pt idx="7376">3200</cx:pt>
          <cx:pt idx="7377">2400</cx:pt>
          <cx:pt idx="7378">3000</cx:pt>
          <cx:pt idx="7379">4100</cx:pt>
          <cx:pt idx="7380">2900</cx:pt>
          <cx:pt idx="7381">900</cx:pt>
          <cx:pt idx="7382">1300</cx:pt>
          <cx:pt idx="7383">1400</cx:pt>
          <cx:pt idx="7384">1900</cx:pt>
          <cx:pt idx="7385">4000</cx:pt>
          <cx:pt idx="7386">3600</cx:pt>
          <cx:pt idx="7387">2300</cx:pt>
          <cx:pt idx="7388">2300</cx:pt>
          <cx:pt idx="7389">1800</cx:pt>
          <cx:pt idx="7390">2500</cx:pt>
          <cx:pt idx="7391">2400</cx:pt>
          <cx:pt idx="7392">2700</cx:pt>
          <cx:pt idx="7393">2500</cx:pt>
          <cx:pt idx="7394">2500</cx:pt>
          <cx:pt idx="7395">2800</cx:pt>
          <cx:pt idx="7396">3200</cx:pt>
          <cx:pt idx="7397">5100</cx:pt>
          <cx:pt idx="7398">5700</cx:pt>
          <cx:pt idx="7399">4900</cx:pt>
          <cx:pt idx="7400">4600</cx:pt>
          <cx:pt idx="7401">5200</cx:pt>
          <cx:pt idx="7402">5700</cx:pt>
          <cx:pt idx="7403">5100</cx:pt>
          <cx:pt idx="7404">4400</cx:pt>
          <cx:pt idx="7405">4500</cx:pt>
          <cx:pt idx="7406">5300</cx:pt>
          <cx:pt idx="7407">3800</cx:pt>
          <cx:pt idx="7408">3400</cx:pt>
          <cx:pt idx="7409">3400</cx:pt>
          <cx:pt idx="7410">2800</cx:pt>
          <cx:pt idx="7411">4100</cx:pt>
          <cx:pt idx="7412">3000</cx:pt>
          <cx:pt idx="7413">3600</cx:pt>
          <cx:pt idx="7414">3100</cx:pt>
          <cx:pt idx="7415">3500</cx:pt>
          <cx:pt idx="7416">7200</cx:pt>
          <cx:pt idx="7417">6600</cx:pt>
          <cx:pt idx="7418">7100</cx:pt>
          <cx:pt idx="7419">8300</cx:pt>
          <cx:pt idx="7420">6500</cx:pt>
          <cx:pt idx="7421">6700</cx:pt>
          <cx:pt idx="7422">5700</cx:pt>
          <cx:pt idx="7423">4400</cx:pt>
          <cx:pt idx="7424">4700</cx:pt>
          <cx:pt idx="7425">4000</cx:pt>
          <cx:pt idx="7426">12400</cx:pt>
          <cx:pt idx="7427">10000</cx:pt>
          <cx:pt idx="7428">12900</cx:pt>
          <cx:pt idx="7429">6000</cx:pt>
          <cx:pt idx="7430">9100</cx:pt>
          <cx:pt idx="7431">5100</cx:pt>
          <cx:pt idx="7432">100</cx:pt>
          <cx:pt idx="7433">4400</cx:pt>
          <cx:pt idx="7434">28000</cx:pt>
          <cx:pt idx="7435">500</cx:pt>
          <cx:pt idx="7436">100</cx:pt>
          <cx:pt idx="7437">10600</cx:pt>
          <cx:pt idx="7438">3100</cx:pt>
          <cx:pt idx="7439">3800</cx:pt>
          <cx:pt idx="7440">400</cx:pt>
          <cx:pt idx="7441">4100</cx:pt>
          <cx:pt idx="7442">5700</cx:pt>
          <cx:pt idx="7443">6200</cx:pt>
          <cx:pt idx="7444">3400</cx:pt>
          <cx:pt idx="7445">1200</cx:pt>
          <cx:pt idx="7446">5700</cx:pt>
          <cx:pt idx="7447">1200</cx:pt>
          <cx:pt idx="7448">2700</cx:pt>
          <cx:pt idx="7449">2700</cx:pt>
          <cx:pt idx="7450">2600</cx:pt>
          <cx:pt idx="7451">2700</cx:pt>
          <cx:pt idx="7452">3000</cx:pt>
          <cx:pt idx="7453">2200</cx:pt>
          <cx:pt idx="7454">1600</cx:pt>
          <cx:pt idx="7455">3000</cx:pt>
          <cx:pt idx="7456">6400</cx:pt>
          <cx:pt idx="7457">6300</cx:pt>
          <cx:pt idx="7458">1500</cx:pt>
          <cx:pt idx="7459">4500</cx:pt>
          <cx:pt idx="7460">1600</cx:pt>
          <cx:pt idx="7461">1300</cx:pt>
          <cx:pt idx="7462">900</cx:pt>
          <cx:pt idx="7463">1100</cx:pt>
          <cx:pt idx="7464">800</cx:pt>
          <cx:pt idx="7465">2200</cx:pt>
          <cx:pt idx="7466">1100</cx:pt>
          <cx:pt idx="7467">1000</cx:pt>
          <cx:pt idx="7468">900</cx:pt>
          <cx:pt idx="7469">1300</cx:pt>
          <cx:pt idx="7470">900</cx:pt>
          <cx:pt idx="7471">1200</cx:pt>
          <cx:pt idx="7472">1600</cx:pt>
          <cx:pt idx="7473">1800</cx:pt>
          <cx:pt idx="7474">3700</cx:pt>
          <cx:pt idx="7475">600</cx:pt>
          <cx:pt idx="7476">300</cx:pt>
          <cx:pt idx="7477">1900</cx:pt>
          <cx:pt idx="7478">1000</cx:pt>
          <cx:pt idx="7479">2400</cx:pt>
          <cx:pt idx="7480">1000</cx:pt>
          <cx:pt idx="7481">1000</cx:pt>
          <cx:pt idx="7482">2800</cx:pt>
          <cx:pt idx="7483">3300</cx:pt>
          <cx:pt idx="7484">7900</cx:pt>
          <cx:pt idx="7485">5900</cx:pt>
          <cx:pt idx="7486">6600</cx:pt>
          <cx:pt idx="7487">4700</cx:pt>
          <cx:pt idx="7488">3700</cx:pt>
          <cx:pt idx="7489">3100</cx:pt>
          <cx:pt idx="7490">3300</cx:pt>
          <cx:pt idx="7491">4600</cx:pt>
          <cx:pt idx="7492">3500</cx:pt>
          <cx:pt idx="7493">6900</cx:pt>
          <cx:pt idx="7494">10300</cx:pt>
          <cx:pt idx="7495">3400</cx:pt>
          <cx:pt idx="7496">7100</cx:pt>
          <cx:pt idx="7497">8500</cx:pt>
          <cx:pt idx="7498">7500</cx:pt>
          <cx:pt idx="7499">6400</cx:pt>
          <cx:pt idx="7500">7400</cx:pt>
          <cx:pt idx="7501">8700</cx:pt>
          <cx:pt idx="7502">5200</cx:pt>
          <cx:pt idx="7503">4900</cx:pt>
          <cx:pt idx="7504">5200</cx:pt>
          <cx:pt idx="7505">6500</cx:pt>
          <cx:pt idx="7506">5800</cx:pt>
          <cx:pt idx="7507">4200</cx:pt>
          <cx:pt idx="7508">5600</cx:pt>
          <cx:pt idx="7509">4400</cx:pt>
          <cx:pt idx="7510">4000</cx:pt>
          <cx:pt idx="7511">5100</cx:pt>
          <cx:pt idx="7512">5700</cx:pt>
          <cx:pt idx="7513">5000</cx:pt>
          <cx:pt idx="7514">4200</cx:pt>
          <cx:pt idx="7515">2600</cx:pt>
          <cx:pt idx="7516">3500</cx:pt>
          <cx:pt idx="7517">1900</cx:pt>
          <cx:pt idx="7518">3400</cx:pt>
          <cx:pt idx="7519">2600</cx:pt>
          <cx:pt idx="7520">1700</cx:pt>
          <cx:pt idx="7521">1600</cx:pt>
          <cx:pt idx="7522">3100</cx:pt>
          <cx:pt idx="7523">3000</cx:pt>
          <cx:pt idx="7524">2200</cx:pt>
          <cx:pt idx="7525">2100</cx:pt>
          <cx:pt idx="7526">6700</cx:pt>
          <cx:pt idx="7527">6000</cx:pt>
          <cx:pt idx="7528">8100</cx:pt>
          <cx:pt idx="7529">4700</cx:pt>
          <cx:pt idx="7530">5700</cx:pt>
          <cx:pt idx="7531">2800</cx:pt>
          <cx:pt idx="7532">4200</cx:pt>
          <cx:pt idx="7533">6900</cx:pt>
          <cx:pt idx="7534">1400</cx:pt>
          <cx:pt idx="7535">3500</cx:pt>
          <cx:pt idx="7536">3500</cx:pt>
          <cx:pt idx="7537">2300</cx:pt>
          <cx:pt idx="7538">2700</cx:pt>
          <cx:pt idx="7539">2500</cx:pt>
          <cx:pt idx="7540">1900</cx:pt>
          <cx:pt idx="7541">2300</cx:pt>
          <cx:pt idx="7542">2000</cx:pt>
          <cx:pt idx="7543">2000</cx:pt>
          <cx:pt idx="7544">2000</cx:pt>
          <cx:pt idx="7545">2100</cx:pt>
          <cx:pt idx="7546">2500</cx:pt>
          <cx:pt idx="7547">2200</cx:pt>
          <cx:pt idx="7548">6500</cx:pt>
          <cx:pt idx="7549">8300</cx:pt>
          <cx:pt idx="7550">4000</cx:pt>
          <cx:pt idx="7551">1700</cx:pt>
          <cx:pt idx="7552">0</cx:pt>
          <cx:pt idx="7553">0</cx:pt>
          <cx:pt idx="7554">0</cx:pt>
          <cx:pt idx="7555">1300</cx:pt>
          <cx:pt idx="7556">7400</cx:pt>
          <cx:pt idx="7557">6100</cx:pt>
          <cx:pt idx="7558">6600</cx:pt>
          <cx:pt idx="7559">4300</cx:pt>
          <cx:pt idx="7560">4500</cx:pt>
          <cx:pt idx="7561">3800</cx:pt>
          <cx:pt idx="7562">5000</cx:pt>
          <cx:pt idx="7563">4400</cx:pt>
          <cx:pt idx="7564">4200</cx:pt>
          <cx:pt idx="7565">3900</cx:pt>
          <cx:pt idx="7566">3900</cx:pt>
          <cx:pt idx="7567">4100</cx:pt>
          <cx:pt idx="7568">4500</cx:pt>
          <cx:pt idx="7569">3300</cx:pt>
          <cx:pt idx="7570">4800</cx:pt>
          <cx:pt idx="7571">5300</cx:pt>
          <cx:pt idx="7572">4200</cx:pt>
          <cx:pt idx="7573">5100</cx:pt>
          <cx:pt idx="7574">5000</cx:pt>
          <cx:pt idx="7575">4300</cx:pt>
          <cx:pt idx="7576">4600</cx:pt>
          <cx:pt idx="7577">4500</cx:pt>
          <cx:pt idx="7578">5300</cx:pt>
          <cx:pt idx="7579">4900</cx:pt>
          <cx:pt idx="7580">3900</cx:pt>
          <cx:pt idx="7581">1700</cx:pt>
          <cx:pt idx="7582">1400</cx:pt>
          <cx:pt idx="7583">900</cx:pt>
          <cx:pt idx="7584">400</cx:pt>
          <cx:pt idx="7585">1300</cx:pt>
          <cx:pt idx="7586">1800</cx:pt>
          <cx:pt idx="7587">900</cx:pt>
          <cx:pt idx="7588">2300</cx:pt>
          <cx:pt idx="7589">1800</cx:pt>
          <cx:pt idx="7590">2000</cx:pt>
          <cx:pt idx="7591">1800</cx:pt>
          <cx:pt idx="7592">4900</cx:pt>
          <cx:pt idx="7593">4800</cx:pt>
          <cx:pt idx="7594">4600</cx:pt>
          <cx:pt idx="7595">5400</cx:pt>
          <cx:pt idx="7596">5700</cx:pt>
          <cx:pt idx="7597">4100</cx:pt>
          <cx:pt idx="7598">5900</cx:pt>
          <cx:pt idx="7599">6100</cx:pt>
          <cx:pt idx="7600">4200</cx:pt>
          <cx:pt idx="7601">4800</cx:pt>
          <cx:pt idx="7602">6000</cx:pt>
          <cx:pt idx="7603">1700</cx:pt>
          <cx:pt idx="7604">1500</cx:pt>
          <cx:pt idx="7605">1000</cx:pt>
          <cx:pt idx="7606">1200</cx:pt>
          <cx:pt idx="7607">1200</cx:pt>
          <cx:pt idx="7608">1100</cx:pt>
          <cx:pt idx="7609">1000</cx:pt>
          <cx:pt idx="7610">1000</cx:pt>
          <cx:pt idx="7611">1000</cx:pt>
          <cx:pt idx="7612">900</cx:pt>
          <cx:pt idx="7613">600</cx:pt>
          <cx:pt idx="7614">0</cx:pt>
          <cx:pt idx="7615">0</cx:pt>
          <cx:pt idx="7616">0</cx:pt>
          <cx:pt idx="7617">0</cx:pt>
          <cx:pt idx="7618">0</cx:pt>
          <cx:pt idx="7619">3200</cx:pt>
          <cx:pt idx="7620">1600</cx:pt>
          <cx:pt idx="7621">1900</cx:pt>
          <cx:pt idx="7622">1700</cx:pt>
          <cx:pt idx="7623">2200</cx:pt>
          <cx:pt idx="7624">1900</cx:pt>
          <cx:pt idx="7625">2300</cx:pt>
          <cx:pt idx="7626">2200</cx:pt>
          <cx:pt idx="7627">1000</cx:pt>
          <cx:pt idx="7628">600</cx:pt>
          <cx:pt idx="7629">400</cx:pt>
          <cx:pt idx="7630">28400</cx:pt>
          <cx:pt idx="7631">12800</cx:pt>
          <cx:pt idx="7632">4100</cx:pt>
          <cx:pt idx="7633">16500</cx:pt>
          <cx:pt idx="7634">13400</cx:pt>
          <cx:pt idx="7635">4900</cx:pt>
          <cx:pt idx="7636">1600</cx:pt>
          <cx:pt idx="7637">4400</cx:pt>
          <cx:pt idx="7638">22200</cx:pt>
          <cx:pt idx="7639">25200</cx:pt>
          <cx:pt idx="7640">800</cx:pt>
          <cx:pt idx="7641">3500</cx:pt>
          <cx:pt idx="7642">4200</cx:pt>
          <cx:pt idx="7643">3300</cx:pt>
          <cx:pt idx="7644">4200</cx:pt>
          <cx:pt idx="7645">4000</cx:pt>
          <cx:pt idx="7646">3200</cx:pt>
          <cx:pt idx="7647">2700</cx:pt>
          <cx:pt idx="7648">3800</cx:pt>
          <cx:pt idx="7649">3900</cx:pt>
          <cx:pt idx="7650">4400</cx:pt>
          <cx:pt idx="7651">4700</cx:pt>
          <cx:pt idx="7652">4600</cx:pt>
          <cx:pt idx="7653">5200</cx:pt>
          <cx:pt idx="7654">4000</cx:pt>
          <cx:pt idx="7655">400</cx:pt>
          <cx:pt idx="7656">800</cx:pt>
          <cx:pt idx="7657">200</cx:pt>
          <cx:pt idx="7658">3700</cx:pt>
          <cx:pt idx="7659">4700</cx:pt>
          <cx:pt idx="7660">4200</cx:pt>
          <cx:pt idx="7661">3900</cx:pt>
          <cx:pt idx="7662">3900</cx:pt>
          <cx:pt idx="7663">4600</cx:pt>
          <cx:pt idx="7664">4400</cx:pt>
          <cx:pt idx="7665">4100</cx:pt>
          <cx:pt idx="7666">5600</cx:pt>
          <cx:pt idx="7667">6400</cx:pt>
          <cx:pt idx="7668">4700</cx:pt>
          <cx:pt idx="7669">3400</cx:pt>
          <cx:pt idx="7670">3200</cx:pt>
          <cx:pt idx="7671">2200</cx:pt>
          <cx:pt idx="7672">2700</cx:pt>
          <cx:pt idx="7673">2100</cx:pt>
          <cx:pt idx="7674">500</cx:pt>
          <cx:pt idx="7675">500</cx:pt>
          <cx:pt idx="7676">700</cx:pt>
          <cx:pt idx="7677">800</cx:pt>
          <cx:pt idx="7678">500</cx:pt>
          <cx:pt idx="7679">400</cx:pt>
          <cx:pt idx="7680">700</cx:pt>
          <cx:pt idx="7681">1000</cx:pt>
          <cx:pt idx="7682">600</cx:pt>
          <cx:pt idx="7683">1000</cx:pt>
          <cx:pt idx="7684">1100</cx:pt>
          <cx:pt idx="7685">1000</cx:pt>
          <cx:pt idx="7686">0</cx:pt>
          <cx:pt idx="7687">0</cx:pt>
          <cx:pt idx="7688">800</cx:pt>
          <cx:pt idx="7689">1000</cx:pt>
          <cx:pt idx="7690">500</cx:pt>
          <cx:pt idx="7691">200</cx:pt>
          <cx:pt idx="7692">900</cx:pt>
          <cx:pt idx="7693">1300</cx:pt>
          <cx:pt idx="7694">600</cx:pt>
          <cx:pt idx="7695">700</cx:pt>
          <cx:pt idx="7696">5200</cx:pt>
          <cx:pt idx="7697">7900</cx:pt>
          <cx:pt idx="7698">8600</cx:pt>
          <cx:pt idx="7699">8200</cx:pt>
          <cx:pt idx="7700">3800</cx:pt>
          <cx:pt idx="7701">3000</cx:pt>
          <cx:pt idx="7702">3200</cx:pt>
          <cx:pt idx="7703">3800</cx:pt>
          <cx:pt idx="7704">4200</cx:pt>
          <cx:pt idx="7705">3000</cx:pt>
          <cx:pt idx="7706">2700</cx:pt>
          <cx:pt idx="7707">5600</cx:pt>
          <cx:pt idx="7708">19500</cx:pt>
          <cx:pt idx="7709">6100</cx:pt>
          <cx:pt idx="7710">5800</cx:pt>
          <cx:pt idx="7711">5900</cx:pt>
          <cx:pt idx="7712">4600</cx:pt>
          <cx:pt idx="7713">2000</cx:pt>
          <cx:pt idx="7714">4000</cx:pt>
          <cx:pt idx="7715">5000</cx:pt>
          <cx:pt idx="7716">3800</cx:pt>
          <cx:pt idx="7717">3200</cx:pt>
          <cx:pt idx="7718">2000</cx:pt>
          <cx:pt idx="7719">1800</cx:pt>
          <cx:pt idx="7720">1700</cx:pt>
          <cx:pt idx="7721">2000</cx:pt>
          <cx:pt idx="7722">2000</cx:pt>
          <cx:pt idx="7723">1800</cx:pt>
          <cx:pt idx="7724">1500</cx:pt>
          <cx:pt idx="7725">2400</cx:pt>
          <cx:pt idx="7726">2500</cx:pt>
          <cx:pt idx="7727">1900</cx:pt>
          <cx:pt idx="7728">1900</cx:pt>
          <cx:pt idx="7729">900</cx:pt>
          <cx:pt idx="7730">1100</cx:pt>
          <cx:pt idx="7731">800</cx:pt>
          <cx:pt idx="7732">900</cx:pt>
          <cx:pt idx="7733">1000</cx:pt>
          <cx:pt idx="7734">0</cx:pt>
          <cx:pt idx="7735">2000</cx:pt>
          <cx:pt idx="7736">1000</cx:pt>
          <cx:pt idx="7737">1200</cx:pt>
          <cx:pt idx="7738">900</cx:pt>
          <cx:pt idx="7739">1000</cx:pt>
          <cx:pt idx="7740">1200</cx:pt>
          <cx:pt idx="7741">3500</cx:pt>
          <cx:pt idx="7742">2700</cx:pt>
          <cx:pt idx="7743">3200</cx:pt>
          <cx:pt idx="7744">4600</cx:pt>
          <cx:pt idx="7745">5100</cx:pt>
          <cx:pt idx="7746">7800</cx:pt>
          <cx:pt idx="7747">2100</cx:pt>
          <cx:pt idx="7748">2000</cx:pt>
          <cx:pt idx="7749">2100</cx:pt>
          <cx:pt idx="7750">2100</cx:pt>
          <cx:pt idx="7751">5800</cx:pt>
          <cx:pt idx="7752">6900</cx:pt>
          <cx:pt idx="7753">6300</cx:pt>
          <cx:pt idx="7754">6800</cx:pt>
          <cx:pt idx="7755">6600</cx:pt>
          <cx:pt idx="7756">5900</cx:pt>
          <cx:pt idx="7757">3800</cx:pt>
          <cx:pt idx="7758">5100</cx:pt>
          <cx:pt idx="7759">3200</cx:pt>
          <cx:pt idx="7760">3500</cx:pt>
          <cx:pt idx="7761">1400</cx:pt>
          <cx:pt idx="7762">4000</cx:pt>
          <cx:pt idx="7763">4900</cx:pt>
          <cx:pt idx="7764">5400</cx:pt>
          <cx:pt idx="7765">4900</cx:pt>
          <cx:pt idx="7766">5100</cx:pt>
          <cx:pt idx="7767">4600</cx:pt>
          <cx:pt idx="7768">4400</cx:pt>
          <cx:pt idx="7769">5000</cx:pt>
          <cx:pt idx="7770">4400</cx:pt>
          <cx:pt idx="7771">3600</cx:pt>
          <cx:pt idx="7772">4100</cx:pt>
          <cx:pt idx="7773">3100</cx:pt>
          <cx:pt idx="7774">3100</cx:pt>
          <cx:pt idx="7775">2300</cx:pt>
          <cx:pt idx="7776">600</cx:pt>
          <cx:pt idx="7777">2500</cx:pt>
          <cx:pt idx="7778">2700</cx:pt>
          <cx:pt idx="7779">1900</cx:pt>
          <cx:pt idx="7780">2600</cx:pt>
          <cx:pt idx="7781">2500</cx:pt>
          <cx:pt idx="7782">1800</cx:pt>
          <cx:pt idx="7783">1400</cx:pt>
          <cx:pt idx="7784">4800</cx:pt>
          <cx:pt idx="7785">5300</cx:pt>
          <cx:pt idx="7786">5300</cx:pt>
          <cx:pt idx="7787">4900</cx:pt>
          <cx:pt idx="7788">5900</cx:pt>
          <cx:pt idx="7789">4500</cx:pt>
          <cx:pt idx="7790">4900</cx:pt>
          <cx:pt idx="7791">4800</cx:pt>
          <cx:pt idx="7792">6500</cx:pt>
          <cx:pt idx="7793">4300</cx:pt>
          <cx:pt idx="7794">4400</cx:pt>
          <cx:pt idx="7795">4000</cx:pt>
          <cx:pt idx="7796">4300</cx:pt>
          <cx:pt idx="7797">3500</cx:pt>
          <cx:pt idx="7798">3200</cx:pt>
          <cx:pt idx="7799">3700</cx:pt>
          <cx:pt idx="7800">3000</cx:pt>
          <cx:pt idx="7801">2900</cx:pt>
          <cx:pt idx="7802">3800</cx:pt>
          <cx:pt idx="7803">3500</cx:pt>
          <cx:pt idx="7804">2500</cx:pt>
          <cx:pt idx="7805">2500</cx:pt>
          <cx:pt idx="7806">6300</cx:pt>
          <cx:pt idx="7807">7000</cx:pt>
          <cx:pt idx="7808">1100</cx:pt>
          <cx:pt idx="7809">3900</cx:pt>
          <cx:pt idx="7810">4000</cx:pt>
          <cx:pt idx="7811">3100</cx:pt>
          <cx:pt idx="7812">900</cx:pt>
          <cx:pt idx="7813">6700</cx:pt>
          <cx:pt idx="7814">8500</cx:pt>
          <cx:pt idx="7815">5000</cx:pt>
          <cx:pt idx="7816">4600</cx:pt>
          <cx:pt idx="7817">7600</cx:pt>
          <cx:pt idx="7818">10000</cx:pt>
          <cx:pt idx="7819">2600</cx:pt>
          <cx:pt idx="7820">6400</cx:pt>
          <cx:pt idx="7821">6900</cx:pt>
          <cx:pt idx="7822">3700</cx:pt>
          <cx:pt idx="7823">6000</cx:pt>
          <cx:pt idx="7824">7300</cx:pt>
          <cx:pt idx="7825">5800</cx:pt>
          <cx:pt idx="7826">4900</cx:pt>
          <cx:pt idx="7827">4100</cx:pt>
          <cx:pt idx="7828">2900</cx:pt>
          <cx:pt idx="7829">3900</cx:pt>
          <cx:pt idx="7830">3800</cx:pt>
          <cx:pt idx="7831">3200</cx:pt>
          <cx:pt idx="7832">2500</cx:pt>
          <cx:pt idx="7833">1300</cx:pt>
          <cx:pt idx="7834">1900</cx:pt>
          <cx:pt idx="7835">1900</cx:pt>
          <cx:pt idx="7836">1700</cx:pt>
          <cx:pt idx="7837">1400</cx:pt>
          <cx:pt idx="7838">1400</cx:pt>
          <cx:pt idx="7839">3900</cx:pt>
          <cx:pt idx="7840">11300</cx:pt>
          <cx:pt idx="7841">17400</cx:pt>
          <cx:pt idx="7842">6000</cx:pt>
          <cx:pt idx="7843">3700</cx:pt>
          <cx:pt idx="7844">4300</cx:pt>
          <cx:pt idx="7845">3900</cx:pt>
          <cx:pt idx="7846">3500</cx:pt>
          <cx:pt idx="7847">3900</cx:pt>
          <cx:pt idx="7848">3300</cx:pt>
          <cx:pt idx="7849">3000</cx:pt>
          <cx:pt idx="7850">0</cx:pt>
          <cx:pt idx="7851">0</cx:pt>
          <cx:pt idx="7852">0</cx:pt>
          <cx:pt idx="7853">0</cx:pt>
          <cx:pt idx="7854">0</cx:pt>
          <cx:pt idx="7855">2600</cx:pt>
          <cx:pt idx="7856">100</cx:pt>
          <cx:pt idx="7857">1100</cx:pt>
          <cx:pt idx="7858">1000</cx:pt>
          <cx:pt idx="7859">0</cx:pt>
          <cx:pt idx="7860">0</cx:pt>
          <cx:pt idx="7861">2200</cx:pt>
          <cx:pt idx="7862">3600</cx:pt>
          <cx:pt idx="7863">3700</cx:pt>
          <cx:pt idx="7864">3200</cx:pt>
          <cx:pt idx="7865">2700</cx:pt>
          <cx:pt idx="7866">1500</cx:pt>
          <cx:pt idx="7867">2100</cx:pt>
          <cx:pt idx="7868">2300</cx:pt>
          <cx:pt idx="7869">1500</cx:pt>
          <cx:pt idx="7870">1500</cx:pt>
          <cx:pt idx="7871">1400</cx:pt>
          <cx:pt idx="7872">1000</cx:pt>
          <cx:pt idx="7873">1100</cx:pt>
          <cx:pt idx="7874">1200</cx:pt>
          <cx:pt idx="7875">900</cx:pt>
          <cx:pt idx="7876">1000</cx:pt>
          <cx:pt idx="7877">1400</cx:pt>
          <cx:pt idx="7878">1200</cx:pt>
          <cx:pt idx="7879">1300</cx:pt>
          <cx:pt idx="7880">1200</cx:pt>
          <cx:pt idx="7881">700</cx:pt>
          <cx:pt idx="7882">800</cx:pt>
          <cx:pt idx="7883">6300</cx:pt>
          <cx:pt idx="7884">6300</cx:pt>
          <cx:pt idx="7885">5200</cx:pt>
          <cx:pt idx="7886">7400</cx:pt>
          <cx:pt idx="7887">4300</cx:pt>
          <cx:pt idx="7888">5500</cx:pt>
          <cx:pt idx="7889">4800</cx:pt>
          <cx:pt idx="7890">6700</cx:pt>
          <cx:pt idx="7891">21800</cx:pt>
          <cx:pt idx="7892">4300</cx:pt>
          <cx:pt idx="7893">4600</cx:pt>
          <cx:pt idx="7894">2000</cx:pt>
          <cx:pt idx="7895">2500</cx:pt>
          <cx:pt idx="7896">1300</cx:pt>
          <cx:pt idx="7897">2100</cx:pt>
          <cx:pt idx="7898">1900</cx:pt>
          <cx:pt idx="7899">1600</cx:pt>
          <cx:pt idx="7900">1800</cx:pt>
          <cx:pt idx="7901">2000</cx:pt>
          <cx:pt idx="7902">2000</cx:pt>
          <cx:pt idx="7903">1600</cx:pt>
          <cx:pt idx="7904">1600</cx:pt>
          <cx:pt idx="7905">3400</cx:pt>
          <cx:pt idx="7906">3900</cx:pt>
          <cx:pt idx="7907">2800</cx:pt>
          <cx:pt idx="7908">4700</cx:pt>
          <cx:pt idx="7909">4200</cx:pt>
          <cx:pt idx="7910">15400</cx:pt>
          <cx:pt idx="7911">14600</cx:pt>
          <cx:pt idx="7912">2900</cx:pt>
          <cx:pt idx="7913">3900</cx:pt>
          <cx:pt idx="7914">3300</cx:pt>
          <cx:pt idx="7915">2900</cx:pt>
          <cx:pt idx="7916">2900</cx:pt>
          <cx:pt idx="7917">2800</cx:pt>
          <cx:pt idx="7918">3500</cx:pt>
          <cx:pt idx="7919">2600</cx:pt>
          <cx:pt idx="7920">2600</cx:pt>
          <cx:pt idx="7921">2100</cx:pt>
          <cx:pt idx="7922">2900</cx:pt>
          <cx:pt idx="7923">2300</cx:pt>
          <cx:pt idx="7924">2400</cx:pt>
          <cx:pt idx="7925">2800</cx:pt>
          <cx:pt idx="7926">2300</cx:pt>
          <cx:pt idx="7927">2100</cx:pt>
          <cx:pt idx="7928">3400</cx:pt>
          <cx:pt idx="7929">3100</cx:pt>
          <cx:pt idx="7930">3100</cx:pt>
          <cx:pt idx="7931">6300</cx:pt>
          <cx:pt idx="7932">4400</cx:pt>
          <cx:pt idx="7933">7200</cx:pt>
          <cx:pt idx="7934">4400</cx:pt>
          <cx:pt idx="7935">7000</cx:pt>
          <cx:pt idx="7936">7000</cx:pt>
          <cx:pt idx="7937">5600</cx:pt>
          <cx:pt idx="7938">1200</cx:pt>
          <cx:pt idx="7939">1100</cx:pt>
          <cx:pt idx="7940">900</cx:pt>
          <cx:pt idx="7941">900</cx:pt>
          <cx:pt idx="7942">1400</cx:pt>
          <cx:pt idx="7943">800</cx:pt>
          <cx:pt idx="7944">500</cx:pt>
          <cx:pt idx="7945">400</cx:pt>
          <cx:pt idx="7946">600</cx:pt>
          <cx:pt idx="7947">500</cx:pt>
          <cx:pt idx="7948">1300</cx:pt>
          <cx:pt idx="7949">5700</cx:pt>
          <cx:pt idx="7950">8400</cx:pt>
          <cx:pt idx="7951">6600</cx:pt>
          <cx:pt idx="7952">9700</cx:pt>
          <cx:pt idx="7953">14400</cx:pt>
          <cx:pt idx="7954">9500</cx:pt>
          <cx:pt idx="7955">8300</cx:pt>
          <cx:pt idx="7956">8100</cx:pt>
          <cx:pt idx="7957">11800</cx:pt>
          <cx:pt idx="7958">11000</cx:pt>
          <cx:pt idx="7959">13100</cx:pt>
          <cx:pt idx="7960">4000</cx:pt>
          <cx:pt idx="7961">4800</cx:pt>
          <cx:pt idx="7962">4200</cx:pt>
          <cx:pt idx="7963">4900</cx:pt>
          <cx:pt idx="7964">4700</cx:pt>
          <cx:pt idx="7965">4500</cx:pt>
          <cx:pt idx="7966">4200</cx:pt>
          <cx:pt idx="7967">3800</cx:pt>
          <cx:pt idx="7968">5800</cx:pt>
          <cx:pt idx="7969">5400</cx:pt>
          <cx:pt idx="7970">4900</cx:pt>
          <cx:pt idx="7971">6500</cx:pt>
          <cx:pt idx="7972">8400</cx:pt>
          <cx:pt idx="7973">6000</cx:pt>
          <cx:pt idx="7974">8300</cx:pt>
          <cx:pt idx="7975">7700</cx:pt>
          <cx:pt idx="7976">7800</cx:pt>
          <cx:pt idx="7977">8500</cx:pt>
          <cx:pt idx="7978">10800</cx:pt>
          <cx:pt idx="7979">6800</cx:pt>
          <cx:pt idx="7980">11500</cx:pt>
          <cx:pt idx="7981">11100</cx:pt>
          <cx:pt idx="7982">6100</cx:pt>
          <cx:pt idx="7983">11900</cx:pt>
          <cx:pt idx="7984">8300</cx:pt>
          <cx:pt idx="7985">11000</cx:pt>
          <cx:pt idx="7986">6300</cx:pt>
          <cx:pt idx="7987">1700</cx:pt>
          <cx:pt idx="7988">4100</cx:pt>
          <cx:pt idx="7989">900</cx:pt>
          <cx:pt idx="7990">4100</cx:pt>
          <cx:pt idx="7991">1900</cx:pt>
          <cx:pt idx="7992">2000</cx:pt>
          <cx:pt idx="7993">500</cx:pt>
          <cx:pt idx="7994">800</cx:pt>
          <cx:pt idx="7995">600</cx:pt>
          <cx:pt idx="7996">300</cx:pt>
          <cx:pt idx="7997">200</cx:pt>
          <cx:pt idx="7998">200</cx:pt>
          <cx:pt idx="7999">100</cx:pt>
          <cx:pt idx="8000">6100</cx:pt>
          <cx:pt idx="8001">6900</cx:pt>
          <cx:pt idx="8002">5200</cx:pt>
          <cx:pt idx="8003">6300</cx:pt>
          <cx:pt idx="8004">7000</cx:pt>
          <cx:pt idx="8005">5800</cx:pt>
          <cx:pt idx="8006">6400</cx:pt>
          <cx:pt idx="8007">7800</cx:pt>
          <cx:pt idx="8008">7500</cx:pt>
          <cx:pt idx="8009">5600</cx:pt>
          <cx:pt idx="8010">5200</cx:pt>
          <cx:pt idx="8011">5300</cx:pt>
          <cx:pt idx="8012">5500</cx:pt>
          <cx:pt idx="8013">3800</cx:pt>
          <cx:pt idx="8014">4900</cx:pt>
          <cx:pt idx="8015">5000</cx:pt>
          <cx:pt idx="8016">4700</cx:pt>
          <cx:pt idx="8017">4500</cx:pt>
          <cx:pt idx="8018">4600</cx:pt>
          <cx:pt idx="8019">4600</cx:pt>
          <cx:pt idx="8020">5200</cx:pt>
          <cx:pt idx="8021">4900</cx:pt>
          <cx:pt idx="8022">900</cx:pt>
          <cx:pt idx="8023">1200</cx:pt>
          <cx:pt idx="8024">1100</cx:pt>
          <cx:pt idx="8025">1100</cx:pt>
          <cx:pt idx="8026">1400</cx:pt>
          <cx:pt idx="8027">1400</cx:pt>
          <cx:pt idx="8028">900</cx:pt>
          <cx:pt idx="8029">1300</cx:pt>
          <cx:pt idx="8030">1600</cx:pt>
          <cx:pt idx="8031">1100</cx:pt>
          <cx:pt idx="8032">1200</cx:pt>
          <cx:pt idx="8033">0</cx:pt>
          <cx:pt idx="8034">0</cx:pt>
          <cx:pt idx="8035">0</cx:pt>
          <cx:pt idx="8036">0</cx:pt>
          <cx:pt idx="8037">0</cx:pt>
          <cx:pt idx="8038">100</cx:pt>
          <cx:pt idx="8039">0</cx:pt>
          <cx:pt idx="8040">0</cx:pt>
          <cx:pt idx="8041">100</cx:pt>
          <cx:pt idx="8042">0</cx:pt>
          <cx:pt idx="8043">0</cx:pt>
          <cx:pt idx="8044">2700</cx:pt>
          <cx:pt idx="8045">3000</cx:pt>
          <cx:pt idx="8046">3700</cx:pt>
          <cx:pt idx="8047">3200</cx:pt>
          <cx:pt idx="8048">3100</cx:pt>
          <cx:pt idx="8049">2900</cx:pt>
          <cx:pt idx="8050">7600</cx:pt>
          <cx:pt idx="8051">200</cx:pt>
          <cx:pt idx="8052">1400</cx:pt>
          <cx:pt idx="8053">2800</cx:pt>
          <cx:pt idx="8054">2700</cx:pt>
          <cx:pt idx="8055">4300</cx:pt>
          <cx:pt idx="8056">5100</cx:pt>
          <cx:pt idx="8057">4700</cx:pt>
          <cx:pt idx="8058">5600</cx:pt>
          <cx:pt idx="8059">4700</cx:pt>
          <cx:pt idx="8060">3400</cx:pt>
          <cx:pt idx="8061">3400</cx:pt>
          <cx:pt idx="8062">3700</cx:pt>
          <cx:pt idx="8063">3600</cx:pt>
          <cx:pt idx="8064">3800</cx:pt>
          <cx:pt idx="8065">3000</cx:pt>
          <cx:pt idx="8066">5100</cx:pt>
          <cx:pt idx="8067">3400</cx:pt>
          <cx:pt idx="8068">4800</cx:pt>
          <cx:pt idx="8069">5700</cx:pt>
          <cx:pt idx="8070">6600</cx:pt>
          <cx:pt idx="8071">3300</cx:pt>
          <cx:pt idx="8072">4800</cx:pt>
          <cx:pt idx="8073">5100</cx:pt>
          <cx:pt idx="8074">4800</cx:pt>
          <cx:pt idx="8075">4300</cx:pt>
          <cx:pt idx="8076">4300</cx:pt>
          <cx:pt idx="8077">1900</cx:pt>
          <cx:pt idx="8078">2000</cx:pt>
          <cx:pt idx="8079">1000</cx:pt>
          <cx:pt idx="8080">1600</cx:pt>
          <cx:pt idx="8081">2600</cx:pt>
          <cx:pt idx="8082">1400</cx:pt>
          <cx:pt idx="8083">3200</cx:pt>
          <cx:pt idx="8084">1200</cx:pt>
          <cx:pt idx="8085">2400</cx:pt>
          <cx:pt idx="8086">1300</cx:pt>
          <cx:pt idx="8087">1300</cx:pt>
          <cx:pt idx="8088">9100</cx:pt>
          <cx:pt idx="8089">9900</cx:pt>
          <cx:pt idx="8090">8800</cx:pt>
          <cx:pt idx="8091">9400</cx:pt>
          <cx:pt idx="8092">11700</cx:pt>
          <cx:pt idx="8093">7600</cx:pt>
          <cx:pt idx="8094">6900</cx:pt>
          <cx:pt idx="8095">5700</cx:pt>
          <cx:pt idx="8096">2900</cx:pt>
          <cx:pt idx="8097">6600</cx:pt>
          <cx:pt idx="8098">7600</cx:pt>
          <cx:pt idx="8099">1700</cx:pt>
          <cx:pt idx="8100">1800</cx:pt>
          <cx:pt idx="8101">1400</cx:pt>
          <cx:pt idx="8102">2200</cx:pt>
          <cx:pt idx="8103">2600</cx:pt>
          <cx:pt idx="8104">1900</cx:pt>
          <cx:pt idx="8105">2300</cx:pt>
          <cx:pt idx="8106">1600</cx:pt>
          <cx:pt idx="8107">2400</cx:pt>
          <cx:pt idx="8108">2900</cx:pt>
          <cx:pt idx="8109">2300</cx:pt>
          <cx:pt idx="8110">10900</cx:pt>
          <cx:pt idx="8111">6400</cx:pt>
          <cx:pt idx="8112">5900</cx:pt>
          <cx:pt idx="8113">5100</cx:pt>
          <cx:pt idx="8114">5900</cx:pt>
          <cx:pt idx="8115">4700</cx:pt>
          <cx:pt idx="8116">5900</cx:pt>
          <cx:pt idx="8117">6300</cx:pt>
          <cx:pt idx="8118">6200</cx:pt>
          <cx:pt idx="8119">4100</cx:pt>
          <cx:pt idx="8120">5100</cx:pt>
          <cx:pt idx="8121">2700</cx:pt>
          <cx:pt idx="8122">3700</cx:pt>
          <cx:pt idx="8123">4300</cx:pt>
          <cx:pt idx="8124">1800</cx:pt>
          <cx:pt idx="8125">2100</cx:pt>
          <cx:pt idx="8126">1000</cx:pt>
          <cx:pt idx="8127">3200</cx:pt>
          <cx:pt idx="8128">2200</cx:pt>
          <cx:pt idx="8129">3000</cx:pt>
          <cx:pt idx="8130">2300</cx:pt>
          <cx:pt idx="8131">2100</cx:pt>
          <cx:pt idx="8132">3500</cx:pt>
          <cx:pt idx="8133">4700</cx:pt>
          <cx:pt idx="8134">3300</cx:pt>
          <cx:pt idx="8135">10800</cx:pt>
          <cx:pt idx="8136">3100</cx:pt>
          <cx:pt idx="8137">3400</cx:pt>
          <cx:pt idx="8138">3400</cx:pt>
          <cx:pt idx="8139">4100</cx:pt>
          <cx:pt idx="8140">4000</cx:pt>
          <cx:pt idx="8141">3400</cx:pt>
          <cx:pt idx="8142">3100</cx:pt>
          <cx:pt idx="8143">5000</cx:pt>
          <cx:pt idx="8144">6000</cx:pt>
          <cx:pt idx="8145">6000</cx:pt>
          <cx:pt idx="8146">6400</cx:pt>
          <cx:pt idx="8147">11100</cx:pt>
          <cx:pt idx="8148">4700</cx:pt>
          <cx:pt idx="8149">4600</cx:pt>
          <cx:pt idx="8150">6000</cx:pt>
          <cx:pt idx="8151">4400</cx:pt>
          <cx:pt idx="8152">3500</cx:pt>
          <cx:pt idx="8153">3000</cx:pt>
          <cx:pt idx="8154">5200</cx:pt>
          <cx:pt idx="8155">5400</cx:pt>
          <cx:pt idx="8156">2900</cx:pt>
          <cx:pt idx="8157">4400</cx:pt>
          <cx:pt idx="8158">2200</cx:pt>
          <cx:pt idx="8159">6100</cx:pt>
          <cx:pt idx="8160">4600</cx:pt>
          <cx:pt idx="8161">4300</cx:pt>
          <cx:pt idx="8162">4000</cx:pt>
          <cx:pt idx="8163">4300</cx:pt>
          <cx:pt idx="8164">3700</cx:pt>
          <cx:pt idx="8165">3800</cx:pt>
          <cx:pt idx="8166">500</cx:pt>
          <cx:pt idx="8167">10400</cx:pt>
          <cx:pt idx="8168">2700</cx:pt>
          <cx:pt idx="8169">11200</cx:pt>
          <cx:pt idx="8170">500</cx:pt>
          <cx:pt idx="8171">1000</cx:pt>
          <cx:pt idx="8172">100</cx:pt>
          <cx:pt idx="8173">0</cx:pt>
          <cx:pt idx="8174">2600</cx:pt>
          <cx:pt idx="8175">0</cx:pt>
          <cx:pt idx="8176">4600</cx:pt>
          <cx:pt idx="8177">7400</cx:pt>
          <cx:pt idx="8178">2500</cx:pt>
          <cx:pt idx="8179">4200</cx:pt>
          <cx:pt idx="8180">5100</cx:pt>
          <cx:pt idx="8181">4300</cx:pt>
          <cx:pt idx="8182">3700</cx:pt>
          <cx:pt idx="8183">3500</cx:pt>
          <cx:pt idx="8184">3200</cx:pt>
          <cx:pt idx="8185">3000</cx:pt>
          <cx:pt idx="8186">3000</cx:pt>
          <cx:pt idx="8187">2800</cx:pt>
          <cx:pt idx="8188">3600</cx:pt>
          <cx:pt idx="8189">2400</cx:pt>
          <cx:pt idx="8190">3700</cx:pt>
          <cx:pt idx="8191">4200</cx:pt>
          <cx:pt idx="8192">2500</cx:pt>
          <cx:pt idx="8193">3200</cx:pt>
          <cx:pt idx="8194">2700</cx:pt>
          <cx:pt idx="8195">2900</cx:pt>
          <cx:pt idx="8196">3400</cx:pt>
          <cx:pt idx="8197">3600</cx:pt>
          <cx:pt idx="8198">3300</cx:pt>
          <cx:pt idx="8199">3900</cx:pt>
          <cx:pt idx="8200">4900</cx:pt>
          <cx:pt idx="8201">4300</cx:pt>
          <cx:pt idx="8202">3600</cx:pt>
          <cx:pt idx="8203">3400</cx:pt>
          <cx:pt idx="8204">5800</cx:pt>
          <cx:pt idx="8205">400</cx:pt>
          <cx:pt idx="8206">4300</cx:pt>
          <cx:pt idx="8207">3200</cx:pt>
          <cx:pt idx="8208">3900</cx:pt>
          <cx:pt idx="8209">900</cx:pt>
          <cx:pt idx="8210">300</cx:pt>
          <cx:pt idx="8211">1700</cx:pt>
          <cx:pt idx="8212">1300</cx:pt>
          <cx:pt idx="8213">1900</cx:pt>
          <cx:pt idx="8214">1700</cx:pt>
          <cx:pt idx="8215">700</cx:pt>
          <cx:pt idx="8216">1300</cx:pt>
          <cx:pt idx="8217">2000</cx:pt>
          <cx:pt idx="8218">2600</cx:pt>
          <cx:pt idx="8219">1100</cx:pt>
          <cx:pt idx="8220">3800</cx:pt>
          <cx:pt idx="8221">3100</cx:pt>
          <cx:pt idx="8222">2200</cx:pt>
          <cx:pt idx="8223">2200</cx:pt>
          <cx:pt idx="8224">6500</cx:pt>
          <cx:pt idx="8225">6000</cx:pt>
          <cx:pt idx="8226">9900</cx:pt>
          <cx:pt idx="8227">8900</cx:pt>
          <cx:pt idx="8228">9800</cx:pt>
          <cx:pt idx="8229">6400</cx:pt>
          <cx:pt idx="8230">7000</cx:pt>
          <cx:pt idx="8231">1900</cx:pt>
          <cx:pt idx="8232">2100</cx:pt>
          <cx:pt idx="8233">2000</cx:pt>
          <cx:pt idx="8234">1500</cx:pt>
          <cx:pt idx="8235">2000</cx:pt>
          <cx:pt idx="8236">1800</cx:pt>
          <cx:pt idx="8237">1900</cx:pt>
          <cx:pt idx="8238">1700</cx:pt>
          <cx:pt idx="8239">2000</cx:pt>
          <cx:pt idx="8240">1800</cx:pt>
          <cx:pt idx="8241">1600</cx:pt>
          <cx:pt idx="8242">3400</cx:pt>
          <cx:pt idx="8243">3000</cx:pt>
          <cx:pt idx="8244">2700</cx:pt>
          <cx:pt idx="8245">3500</cx:pt>
          <cx:pt idx="8246">2700</cx:pt>
          <cx:pt idx="8247">2800</cx:pt>
          <cx:pt idx="8248">2200</cx:pt>
          <cx:pt idx="8249">5000</cx:pt>
          <cx:pt idx="8250">3000</cx:pt>
          <cx:pt idx="8251">3600</cx:pt>
          <cx:pt idx="8252">3200</cx:pt>
          <cx:pt idx="8253">8900</cx:pt>
          <cx:pt idx="8254">11300</cx:pt>
          <cx:pt idx="8255">12200</cx:pt>
          <cx:pt idx="8256">16100</cx:pt>
          <cx:pt idx="8257">15100</cx:pt>
          <cx:pt idx="8258">94300</cx:pt>
          <cx:pt idx="8259">45600</cx:pt>
          <cx:pt idx="8260">8700</cx:pt>
          <cx:pt idx="8261">7600</cx:pt>
          <cx:pt idx="8262">6100</cx:pt>
          <cx:pt idx="8263">5600</cx:pt>
          <cx:pt idx="8264">1500</cx:pt>
          <cx:pt idx="8265">1300</cx:pt>
          <cx:pt idx="8266">800</cx:pt>
          <cx:pt idx="8267">2900</cx:pt>
          <cx:pt idx="8268">2200</cx:pt>
          <cx:pt idx="8269">1300</cx:pt>
          <cx:pt idx="8270">1300</cx:pt>
          <cx:pt idx="8271">1500</cx:pt>
          <cx:pt idx="8272">1500</cx:pt>
          <cx:pt idx="8273">900</cx:pt>
          <cx:pt idx="8274">1400</cx:pt>
          <cx:pt idx="8275">4200</cx:pt>
          <cx:pt idx="8276">5000</cx:pt>
          <cx:pt idx="8277">2400</cx:pt>
          <cx:pt idx="8278">3900</cx:pt>
          <cx:pt idx="8279">4400</cx:pt>
          <cx:pt idx="8280">4000</cx:pt>
          <cx:pt idx="8281">4700</cx:pt>
          <cx:pt idx="8282">3300</cx:pt>
          <cx:pt idx="8283">3800</cx:pt>
          <cx:pt idx="8284">3900</cx:pt>
          <cx:pt idx="8285">3200</cx:pt>
          <cx:pt idx="8286">1200</cx:pt>
          <cx:pt idx="8287">1900</cx:pt>
          <cx:pt idx="8288">1500</cx:pt>
          <cx:pt idx="8289">1900</cx:pt>
          <cx:pt idx="8290">2300</cx:pt>
          <cx:pt idx="8291">2500</cx:pt>
          <cx:pt idx="8292">1600</cx:pt>
          <cx:pt idx="8293">2200</cx:pt>
          <cx:pt idx="8294">2100</cx:pt>
          <cx:pt idx="8295">1500</cx:pt>
          <cx:pt idx="8296">1400</cx:pt>
          <cx:pt idx="8297">2200</cx:pt>
          <cx:pt idx="8298">2200</cx:pt>
          <cx:pt idx="8299">1700</cx:pt>
          <cx:pt idx="8300">1900</cx:pt>
          <cx:pt idx="8301">1800</cx:pt>
          <cx:pt idx="8302">3600</cx:pt>
          <cx:pt idx="8303">100</cx:pt>
          <cx:pt idx="8304">1500</cx:pt>
          <cx:pt idx="8305">2300</cx:pt>
          <cx:pt idx="8306">2800</cx:pt>
          <cx:pt idx="8307">1700</cx:pt>
          <cx:pt idx="8308">2900</cx:pt>
          <cx:pt idx="8309">3100</cx:pt>
          <cx:pt idx="8310">2800</cx:pt>
          <cx:pt idx="8311">3700</cx:pt>
          <cx:pt idx="8312">2700</cx:pt>
          <cx:pt idx="8313">3100</cx:pt>
          <cx:pt idx="8314">3600</cx:pt>
          <cx:pt idx="8315">2800</cx:pt>
          <cx:pt idx="8316">2600</cx:pt>
          <cx:pt idx="8317">7200</cx:pt>
          <cx:pt idx="8318">8200</cx:pt>
          <cx:pt idx="8319">1900</cx:pt>
          <cx:pt idx="8320">1900</cx:pt>
          <cx:pt idx="8321">1500</cx:pt>
          <cx:pt idx="8322">1800</cx:pt>
          <cx:pt idx="8323">1700</cx:pt>
          <cx:pt idx="8324">1500</cx:pt>
          <cx:pt idx="8325">1600</cx:pt>
          <cx:pt idx="8326">1500</cx:pt>
          <cx:pt idx="8327">2100</cx:pt>
          <cx:pt idx="8328">1600</cx:pt>
          <cx:pt idx="8329">1000</cx:pt>
          <cx:pt idx="8330">1700</cx:pt>
          <cx:pt idx="8331">1900</cx:pt>
          <cx:pt idx="8332">1900</cx:pt>
          <cx:pt idx="8333">14900</cx:pt>
          <cx:pt idx="8334">2000</cx:pt>
          <cx:pt idx="8335">100</cx:pt>
          <cx:pt idx="8336">2600</cx:pt>
          <cx:pt idx="8337">1800</cx:pt>
          <cx:pt idx="8338">1700</cx:pt>
          <cx:pt idx="8339">1800</cx:pt>
          <cx:pt idx="8340">1500</cx:pt>
          <cx:pt idx="8341">4200</cx:pt>
          <cx:pt idx="8342">6300</cx:pt>
          <cx:pt idx="8343">6900</cx:pt>
          <cx:pt idx="8344">7200</cx:pt>
          <cx:pt idx="8345">5200</cx:pt>
          <cx:pt idx="8346">4600</cx:pt>
          <cx:pt idx="8347">5000</cx:pt>
          <cx:pt idx="8348">4900</cx:pt>
          <cx:pt idx="8349">4900</cx:pt>
          <cx:pt idx="8350">3400</cx:pt>
          <cx:pt idx="8351">4200</cx:pt>
          <cx:pt idx="8352">100</cx:pt>
          <cx:pt idx="8353">100</cx:pt>
          <cx:pt idx="8354">0</cx:pt>
          <cx:pt idx="8355">100</cx:pt>
          <cx:pt idx="8356">0</cx:pt>
          <cx:pt idx="8357">0</cx:pt>
          <cx:pt idx="8358">100</cx:pt>
          <cx:pt idx="8359">0</cx:pt>
          <cx:pt idx="8360">100</cx:pt>
          <cx:pt idx="8361">0</cx:pt>
          <cx:pt idx="8362">0</cx:pt>
          <cx:pt idx="8363">5200</cx:pt>
          <cx:pt idx="8364">6000</cx:pt>
          <cx:pt idx="8365">5200</cx:pt>
          <cx:pt idx="8366">5100</cx:pt>
          <cx:pt idx="8367">5300</cx:pt>
          <cx:pt idx="8368">11000</cx:pt>
          <cx:pt idx="8369">3800</cx:pt>
          <cx:pt idx="8370">4900</cx:pt>
          <cx:pt idx="8371">6100</cx:pt>
          <cx:pt idx="8372">3300</cx:pt>
          <cx:pt idx="8373">2800</cx:pt>
          <cx:pt idx="8374">5600</cx:pt>
          <cx:pt idx="8375">5100</cx:pt>
          <cx:pt idx="8376">6000</cx:pt>
          <cx:pt idx="8377">5900</cx:pt>
          <cx:pt idx="8378">2200</cx:pt>
          <cx:pt idx="8379">4300</cx:pt>
          <cx:pt idx="8380">3800</cx:pt>
          <cx:pt idx="8381">4800</cx:pt>
          <cx:pt idx="8382">4300</cx:pt>
          <cx:pt idx="8383">3700</cx:pt>
          <cx:pt idx="8384">3500</cx:pt>
          <cx:pt idx="8385">0</cx:pt>
          <cx:pt idx="8386">0</cx:pt>
          <cx:pt idx="8387">0</cx:pt>
          <cx:pt idx="8388">0</cx:pt>
          <cx:pt idx="8389">0</cx:pt>
          <cx:pt idx="8390">0</cx:pt>
          <cx:pt idx="8391">0</cx:pt>
          <cx:pt idx="8392">5800</cx:pt>
          <cx:pt idx="8393">9100</cx:pt>
          <cx:pt idx="8394">12400</cx:pt>
          <cx:pt idx="8395">14300</cx:pt>
          <cx:pt idx="8396">4600</cx:pt>
          <cx:pt idx="8397">5500</cx:pt>
          <cx:pt idx="8398">5600</cx:pt>
          <cx:pt idx="8399">4200</cx:pt>
          <cx:pt idx="8400">5800</cx:pt>
          <cx:pt idx="8401">4200</cx:pt>
          <cx:pt idx="8402">5300</cx:pt>
          <cx:pt idx="8403">3900</cx:pt>
          <cx:pt idx="8404">4500</cx:pt>
          <cx:pt idx="8405">4700</cx:pt>
          <cx:pt idx="8406">4200</cx:pt>
          <cx:pt idx="8407">1900</cx:pt>
          <cx:pt idx="8408">2000</cx:pt>
          <cx:pt idx="8409">2500</cx:pt>
          <cx:pt idx="8410">2000</cx:pt>
          <cx:pt idx="8411">1800</cx:pt>
          <cx:pt idx="8412">1600</cx:pt>
          <cx:pt idx="8413">1800</cx:pt>
          <cx:pt idx="8414">1700</cx:pt>
          <cx:pt idx="8415">2000</cx:pt>
          <cx:pt idx="8416">1600</cx:pt>
          <cx:pt idx="8417">1500</cx:pt>
          <cx:pt idx="8418">2300</cx:pt>
          <cx:pt idx="8419">2800</cx:pt>
          <cx:pt idx="8420">2000</cx:pt>
          <cx:pt idx="8421">2300</cx:pt>
          <cx:pt idx="8422">2700</cx:pt>
          <cx:pt idx="8423">1900</cx:pt>
          <cx:pt idx="8424">2800</cx:pt>
          <cx:pt idx="8425">3300</cx:pt>
          <cx:pt idx="8426">2300</cx:pt>
          <cx:pt idx="8427">2300</cx:pt>
          <cx:pt idx="8428">2000</cx:pt>
          <cx:pt idx="8429">700</cx:pt>
          <cx:pt idx="8430">900</cx:pt>
          <cx:pt idx="8431">1600</cx:pt>
          <cx:pt idx="8432">2800</cx:pt>
          <cx:pt idx="8433">3000</cx:pt>
          <cx:pt idx="8434">3300</cx:pt>
          <cx:pt idx="8435">3600</cx:pt>
          <cx:pt idx="8436">3900</cx:pt>
          <cx:pt idx="8437">3800</cx:pt>
          <cx:pt idx="8438">3400</cx:pt>
          <cx:pt idx="8439">2100</cx:pt>
          <cx:pt idx="8440">3000</cx:pt>
          <cx:pt idx="8441">3500</cx:pt>
          <cx:pt idx="8442">2500</cx:pt>
          <cx:pt idx="8443">2700</cx:pt>
          <cx:pt idx="8444">2400</cx:pt>
          <cx:pt idx="8445">4000</cx:pt>
          <cx:pt idx="8446">3400</cx:pt>
          <cx:pt idx="8447">4700</cx:pt>
          <cx:pt idx="8448">4600</cx:pt>
          <cx:pt idx="8449">4900</cx:pt>
          <cx:pt idx="8450">6000</cx:pt>
          <cx:pt idx="8451">1900</cx:pt>
          <cx:pt idx="8452">2400</cx:pt>
          <cx:pt idx="8453">1700</cx:pt>
          <cx:pt idx="8454">1800</cx:pt>
          <cx:pt idx="8455">2600</cx:pt>
          <cx:pt idx="8456">2300</cx:pt>
          <cx:pt idx="8457">3200</cx:pt>
          <cx:pt idx="8458">2300</cx:pt>
          <cx:pt idx="8459">3000</cx:pt>
          <cx:pt idx="8460">2400</cx:pt>
          <cx:pt idx="8461">2000</cx:pt>
          <cx:pt idx="8462">1000</cx:pt>
          <cx:pt idx="8463">1400</cx:pt>
          <cx:pt idx="8464">900</cx:pt>
          <cx:pt idx="8465">1700</cx:pt>
          <cx:pt idx="8466">1500</cx:pt>
          <cx:pt idx="8467">1400</cx:pt>
          <cx:pt idx="8468">1300</cx:pt>
          <cx:pt idx="8469">1800</cx:pt>
          <cx:pt idx="8470">1500</cx:pt>
          <cx:pt idx="8471">2000</cx:pt>
          <cx:pt idx="8472">1300</cx:pt>
          <cx:pt idx="8473">2100</cx:pt>
          <cx:pt idx="8474">2300</cx:pt>
          <cx:pt idx="8475">1400</cx:pt>
          <cx:pt idx="8476">1700</cx:pt>
          <cx:pt idx="8477">1600</cx:pt>
          <cx:pt idx="8478">1600</cx:pt>
          <cx:pt idx="8479">1800</cx:pt>
          <cx:pt idx="8480">1700</cx:pt>
          <cx:pt idx="8481">1800</cx:pt>
          <cx:pt idx="8482">1200</cx:pt>
          <cx:pt idx="8483">1400</cx:pt>
          <cx:pt idx="8484">0</cx:pt>
          <cx:pt idx="8485">100</cx:pt>
          <cx:pt idx="8486">100</cx:pt>
          <cx:pt idx="8487">0</cx:pt>
          <cx:pt idx="8488">0</cx:pt>
          <cx:pt idx="8489">0</cx:pt>
          <cx:pt idx="8490">0</cx:pt>
          <cx:pt idx="8491">100</cx:pt>
          <cx:pt idx="8492">100</cx:pt>
          <cx:pt idx="8493">0</cx:pt>
          <cx:pt idx="8494">1000</cx:pt>
          <cx:pt idx="8495">6000</cx:pt>
          <cx:pt idx="8496">6000</cx:pt>
          <cx:pt idx="8497">5400</cx:pt>
          <cx:pt idx="8498">4600</cx:pt>
          <cx:pt idx="8499">4300</cx:pt>
          <cx:pt idx="8500">4700</cx:pt>
          <cx:pt idx="8501">4100</cx:pt>
          <cx:pt idx="8502">1000</cx:pt>
          <cx:pt idx="8503">3700</cx:pt>
          <cx:pt idx="8504">3300</cx:pt>
          <cx:pt idx="8505">4400</cx:pt>
          <cx:pt idx="8506">2100</cx:pt>
          <cx:pt idx="8507">2300</cx:pt>
          <cx:pt idx="8508">2300</cx:pt>
          <cx:pt idx="8509">3500</cx:pt>
          <cx:pt idx="8510">2300</cx:pt>
          <cx:pt idx="8511">600</cx:pt>
          <cx:pt idx="8512">4900</cx:pt>
          <cx:pt idx="8513">1900</cx:pt>
          <cx:pt idx="8514">3700</cx:pt>
          <cx:pt idx="8515">2100</cx:pt>
          <cx:pt idx="8516">1700</cx:pt>
          <cx:pt idx="8517">3700</cx:pt>
          <cx:pt idx="8518">1800</cx:pt>
          <cx:pt idx="8519">3200</cx:pt>
          <cx:pt idx="8520">4200</cx:pt>
          <cx:pt idx="8521">4800</cx:pt>
          <cx:pt idx="8522">4500</cx:pt>
          <cx:pt idx="8523">2700</cx:pt>
          <cx:pt idx="8524">4200</cx:pt>
          <cx:pt idx="8525">4300</cx:pt>
          <cx:pt idx="8526">3500</cx:pt>
          <cx:pt idx="8527">3700</cx:pt>
          <cx:pt idx="8528">5300</cx:pt>
          <cx:pt idx="8529">4100</cx:pt>
          <cx:pt idx="8530">5500</cx:pt>
          <cx:pt idx="8531">4500</cx:pt>
          <cx:pt idx="8532">5600</cx:pt>
          <cx:pt idx="8533">4400</cx:pt>
          <cx:pt idx="8534">6000</cx:pt>
          <cx:pt idx="8535">7000</cx:pt>
          <cx:pt idx="8536">2400</cx:pt>
          <cx:pt idx="8537">0</cx:pt>
          <cx:pt idx="8538">0</cx:pt>
          <cx:pt idx="8539">4500</cx:pt>
          <cx:pt idx="8540">5900</cx:pt>
          <cx:pt idx="8541">4500</cx:pt>
          <cx:pt idx="8542">5300</cx:pt>
          <cx:pt idx="8543">4700</cx:pt>
          <cx:pt idx="8544">3800</cx:pt>
          <cx:pt idx="8545">4100</cx:pt>
          <cx:pt idx="8546">3600</cx:pt>
          <cx:pt idx="8547">3700</cx:pt>
          <cx:pt idx="8548">3400</cx:pt>
          <cx:pt idx="8549">2600</cx:pt>
          <cx:pt idx="8550">3300</cx:pt>
          <cx:pt idx="8551">3300</cx:pt>
          <cx:pt idx="8552">2000</cx:pt>
          <cx:pt idx="8553">1600</cx:pt>
          <cx:pt idx="8554">1400</cx:pt>
          <cx:pt idx="8555">1600</cx:pt>
          <cx:pt idx="8556">1700</cx:pt>
          <cx:pt idx="8557">1600</cx:pt>
          <cx:pt idx="8558">1800</cx:pt>
          <cx:pt idx="8559">2100</cx:pt>
          <cx:pt idx="8560">1600</cx:pt>
          <cx:pt idx="8561">700</cx:pt>
          <cx:pt idx="8562">700</cx:pt>
          <cx:pt idx="8563">700</cx:pt>
          <cx:pt idx="8564">800</cx:pt>
          <cx:pt idx="8565">600</cx:pt>
          <cx:pt idx="8566">600</cx:pt>
          <cx:pt idx="8567">1400</cx:pt>
          <cx:pt idx="8568">600</cx:pt>
          <cx:pt idx="8569">1500</cx:pt>
          <cx:pt idx="8570">500</cx:pt>
          <cx:pt idx="8571">600</cx:pt>
          <cx:pt idx="8572">1400</cx:pt>
          <cx:pt idx="8573">1900</cx:pt>
          <cx:pt idx="8574">1400</cx:pt>
          <cx:pt idx="8575">2800</cx:pt>
          <cx:pt idx="8576">1400</cx:pt>
          <cx:pt idx="8577">1400</cx:pt>
          <cx:pt idx="8578">1900</cx:pt>
          <cx:pt idx="8579">1400</cx:pt>
          <cx:pt idx="8580">1000</cx:pt>
          <cx:pt idx="8581">1300</cx:pt>
          <cx:pt idx="8582">1200</cx:pt>
          <cx:pt idx="8583">0</cx:pt>
          <cx:pt idx="8584">0</cx:pt>
          <cx:pt idx="8585">0</cx:pt>
          <cx:pt idx="8586">0</cx:pt>
          <cx:pt idx="8587">0</cx:pt>
          <cx:pt idx="8588">0</cx:pt>
          <cx:pt idx="8589">0</cx:pt>
          <cx:pt idx="8590">0</cx:pt>
          <cx:pt idx="8591">0</cx:pt>
          <cx:pt idx="8592">0</cx:pt>
          <cx:pt idx="8593">0</cx:pt>
          <cx:pt idx="8594">0</cx:pt>
          <cx:pt idx="8595">0</cx:pt>
          <cx:pt idx="8596">0</cx:pt>
          <cx:pt idx="8597">0</cx:pt>
          <cx:pt idx="8598">0</cx:pt>
          <cx:pt idx="8599">0</cx:pt>
          <cx:pt idx="8600">0</cx:pt>
          <cx:pt idx="8601">0</cx:pt>
          <cx:pt idx="8602">0</cx:pt>
          <cx:pt idx="8603">0</cx:pt>
          <cx:pt idx="8604">0</cx:pt>
          <cx:pt idx="8605">2600</cx:pt>
          <cx:pt idx="8606">2900</cx:pt>
          <cx:pt idx="8607">2600</cx:pt>
          <cx:pt idx="8608">3200</cx:pt>
          <cx:pt idx="8609">2800</cx:pt>
          <cx:pt idx="8610">2600</cx:pt>
          <cx:pt idx="8611">3100</cx:pt>
          <cx:pt idx="8612">2900</cx:pt>
          <cx:pt idx="8613">2500</cx:pt>
          <cx:pt idx="8614">2500</cx:pt>
          <cx:pt idx="8615">2300</cx:pt>
          <cx:pt idx="8616">3000</cx:pt>
          <cx:pt idx="8617">4500</cx:pt>
          <cx:pt idx="8618">3800</cx:pt>
          <cx:pt idx="8619">2900</cx:pt>
          <cx:pt idx="8620">2500</cx:pt>
          <cx:pt idx="8621">2400</cx:pt>
          <cx:pt idx="8622">3800</cx:pt>
          <cx:pt idx="8623">3000</cx:pt>
          <cx:pt idx="8624">3100</cx:pt>
          <cx:pt idx="8625">4000</cx:pt>
          <cx:pt idx="8626">3400</cx:pt>
          <cx:pt idx="8627">400</cx:pt>
          <cx:pt idx="8628">300</cx:pt>
          <cx:pt idx="8629">400</cx:pt>
          <cx:pt idx="8630">200</cx:pt>
          <cx:pt idx="8631">500</cx:pt>
          <cx:pt idx="8632">400</cx:pt>
          <cx:pt idx="8633">400</cx:pt>
          <cx:pt idx="8634">400</cx:pt>
          <cx:pt idx="8635">100</cx:pt>
          <cx:pt idx="8636">0</cx:pt>
          <cx:pt idx="8637">0</cx:pt>
          <cx:pt idx="8638">5000</cx:pt>
          <cx:pt idx="8639">3500</cx:pt>
          <cx:pt idx="8640">10000</cx:pt>
          <cx:pt idx="8641">4900</cx:pt>
          <cx:pt idx="8642">2200</cx:pt>
          <cx:pt idx="8643">1700</cx:pt>
          <cx:pt idx="8644">2900</cx:pt>
          <cx:pt idx="8645">2000</cx:pt>
          <cx:pt idx="8646">2600</cx:pt>
          <cx:pt idx="8647">2800</cx:pt>
          <cx:pt idx="8648">3100</cx:pt>
          <cx:pt idx="8649">400</cx:pt>
          <cx:pt idx="8650">300</cx:pt>
          <cx:pt idx="8651">0</cx:pt>
          <cx:pt idx="8652">800</cx:pt>
          <cx:pt idx="8653">0</cx:pt>
          <cx:pt idx="8654">500</cx:pt>
          <cx:pt idx="8655">0</cx:pt>
          <cx:pt idx="8656">0</cx:pt>
          <cx:pt idx="8657">0</cx:pt>
          <cx:pt idx="8658">200</cx:pt>
          <cx:pt idx="8659">100</cx:pt>
          <cx:pt idx="8660">3100</cx:pt>
          <cx:pt idx="8661">2300</cx:pt>
          <cx:pt idx="8662">2200</cx:pt>
          <cx:pt idx="8663">2500</cx:pt>
          <cx:pt idx="8664">2600</cx:pt>
          <cx:pt idx="8665">1500</cx:pt>
          <cx:pt idx="8666">2800</cx:pt>
          <cx:pt idx="8667">1800</cx:pt>
          <cx:pt idx="8668">2700</cx:pt>
          <cx:pt idx="8669">2200</cx:pt>
          <cx:pt idx="8670">1700</cx:pt>
          <cx:pt idx="8671">1800</cx:pt>
          <cx:pt idx="8672">5300</cx:pt>
          <cx:pt idx="8673">2800</cx:pt>
          <cx:pt idx="8674">2400</cx:pt>
          <cx:pt idx="8675">2900</cx:pt>
          <cx:pt idx="8676">2100</cx:pt>
          <cx:pt idx="8677">1900</cx:pt>
          <cx:pt idx="8678">2900</cx:pt>
          <cx:pt idx="8679">3000</cx:pt>
          <cx:pt idx="8680">2500</cx:pt>
          <cx:pt idx="8681">2100</cx:pt>
          <cx:pt idx="8682">5700</cx:pt>
          <cx:pt idx="8683">3300</cx:pt>
          <cx:pt idx="8684">4200</cx:pt>
          <cx:pt idx="8685">5600</cx:pt>
          <cx:pt idx="8686">4200</cx:pt>
          <cx:pt idx="8687">5000</cx:pt>
          <cx:pt idx="8688">5000</cx:pt>
          <cx:pt idx="8689">3900</cx:pt>
          <cx:pt idx="8690">4000</cx:pt>
          <cx:pt idx="8691">3800</cx:pt>
          <cx:pt idx="8692">3800</cx:pt>
          <cx:pt idx="8693">2900</cx:pt>
          <cx:pt idx="8694">4500</cx:pt>
          <cx:pt idx="8695">3100</cx:pt>
          <cx:pt idx="8696">3500</cx:pt>
          <cx:pt idx="8697">2800</cx:pt>
          <cx:pt idx="8698">6400</cx:pt>
          <cx:pt idx="8699">400</cx:pt>
          <cx:pt idx="8700">2800</cx:pt>
          <cx:pt idx="8701">2700</cx:pt>
          <cx:pt idx="8702">3200</cx:pt>
          <cx:pt idx="8703">3000</cx:pt>
          <cx:pt idx="8704">3500</cx:pt>
          <cx:pt idx="8705">2500</cx:pt>
          <cx:pt idx="8706">800</cx:pt>
          <cx:pt idx="8707">800</cx:pt>
          <cx:pt idx="8708">3400</cx:pt>
          <cx:pt idx="8709">1200</cx:pt>
          <cx:pt idx="8710">3300</cx:pt>
          <cx:pt idx="8711">2400</cx:pt>
          <cx:pt idx="8712">2600</cx:pt>
          <cx:pt idx="8713">2900</cx:pt>
          <cx:pt idx="8714">2400</cx:pt>
          <cx:pt idx="8715">5400</cx:pt>
          <cx:pt idx="8716">3000</cx:pt>
          <cx:pt idx="8717">3000</cx:pt>
          <cx:pt idx="8718">3100</cx:pt>
          <cx:pt idx="8719">2900</cx:pt>
          <cx:pt idx="8720">2900</cx:pt>
          <cx:pt idx="8721">3100</cx:pt>
          <cx:pt idx="8722">3000</cx:pt>
          <cx:pt idx="8723">2800</cx:pt>
          <cx:pt idx="8724">2900</cx:pt>
          <cx:pt idx="8725">2500</cx:pt>
          <cx:pt idx="8726">4900</cx:pt>
          <cx:pt idx="8727">6300</cx:pt>
          <cx:pt idx="8728">5200</cx:pt>
          <cx:pt idx="8729">6600</cx:pt>
          <cx:pt idx="8730">4200</cx:pt>
          <cx:pt idx="8731">5100</cx:pt>
          <cx:pt idx="8732">6100</cx:pt>
          <cx:pt idx="8733">7900</cx:pt>
          <cx:pt idx="8734">4700</cx:pt>
          <cx:pt idx="8735">4700</cx:pt>
          <cx:pt idx="8736">1600</cx:pt>
          <cx:pt idx="8737">3100</cx:pt>
          <cx:pt idx="8738">3500</cx:pt>
          <cx:pt idx="8739">2700</cx:pt>
          <cx:pt idx="8740">3500</cx:pt>
          <cx:pt idx="8741">2800</cx:pt>
          <cx:pt idx="8742">3300</cx:pt>
          <cx:pt idx="8743">3300</cx:pt>
          <cx:pt idx="8744">3100</cx:pt>
          <cx:pt idx="8745">3100</cx:pt>
          <cx:pt idx="8746">2800</cx:pt>
          <cx:pt idx="8747">3300</cx:pt>
          <cx:pt idx="8748">400</cx:pt>
          <cx:pt idx="8749">1100</cx:pt>
          <cx:pt idx="8750">300</cx:pt>
          <cx:pt idx="8751">400</cx:pt>
          <cx:pt idx="8752">900</cx:pt>
          <cx:pt idx="8753">1100</cx:pt>
          <cx:pt idx="8754">6100</cx:pt>
          <cx:pt idx="8755">5800</cx:pt>
          <cx:pt idx="8756">6800</cx:pt>
          <cx:pt idx="8757">6800</cx:pt>
          <cx:pt idx="8758">6200</cx:pt>
          <cx:pt idx="8759">9100</cx:pt>
          <cx:pt idx="8760">3600</cx:pt>
          <cx:pt idx="8761">6700</cx:pt>
          <cx:pt idx="8762">6300</cx:pt>
          <cx:pt idx="8763">5900</cx:pt>
          <cx:pt idx="8764">4900</cx:pt>
          <cx:pt idx="8765">7300</cx:pt>
          <cx:pt idx="8766">6900</cx:pt>
          <cx:pt idx="8767">6000</cx:pt>
          <cx:pt idx="8768">5800</cx:pt>
          <cx:pt idx="8769">5300</cx:pt>
          <cx:pt idx="8770">8600</cx:pt>
          <cx:pt idx="8771">6200</cx:pt>
          <cx:pt idx="8772">3000</cx:pt>
          <cx:pt idx="8773">4800</cx:pt>
          <cx:pt idx="8774">1000</cx:pt>
          <cx:pt idx="8775">4500</cx:pt>
          <cx:pt idx="8776">5600</cx:pt>
          <cx:pt idx="8777">5000</cx:pt>
          <cx:pt idx="8778">1100</cx:pt>
          <cx:pt idx="8779">1500</cx:pt>
          <cx:pt idx="8780">1500</cx:pt>
          <cx:pt idx="8781">1900</cx:pt>
          <cx:pt idx="8782">1700</cx:pt>
          <cx:pt idx="8783">1500</cx:pt>
          <cx:pt idx="8784">1800</cx:pt>
          <cx:pt idx="8785">1900</cx:pt>
          <cx:pt idx="8786">1500</cx:pt>
          <cx:pt idx="8787">1800</cx:pt>
          <cx:pt idx="8788">2200</cx:pt>
          <cx:pt idx="8789">1700</cx:pt>
          <cx:pt idx="8790">2100</cx:pt>
          <cx:pt idx="8791">2000</cx:pt>
          <cx:pt idx="8792">2000</cx:pt>
          <cx:pt idx="8793">600</cx:pt>
          <cx:pt idx="8794">1000</cx:pt>
          <cx:pt idx="8795">1100</cx:pt>
          <cx:pt idx="8796">1400</cx:pt>
          <cx:pt idx="8797">1100</cx:pt>
          <cx:pt idx="8798">1100</cx:pt>
          <cx:pt idx="8799">1300</cx:pt>
          <cx:pt idx="8800">1100</cx:pt>
          <cx:pt idx="8801">1200</cx:pt>
          <cx:pt idx="8802">1300</cx:pt>
          <cx:pt idx="8803">1800</cx:pt>
          <cx:pt idx="8804">7300</cx:pt>
          <cx:pt idx="8805">9200</cx:pt>
          <cx:pt idx="8806">7900</cx:pt>
          <cx:pt idx="8807">8100</cx:pt>
          <cx:pt idx="8808">7500</cx:pt>
          <cx:pt idx="8809">11100</cx:pt>
          <cx:pt idx="8810">12000</cx:pt>
          <cx:pt idx="8811">5100</cx:pt>
          <cx:pt idx="8812">5400</cx:pt>
          <cx:pt idx="8813">5600</cx:pt>
          <cx:pt idx="8814">4400</cx:pt>
          <cx:pt idx="8815">1000</cx:pt>
          <cx:pt idx="8816">900</cx:pt>
          <cx:pt idx="8817">1000</cx:pt>
          <cx:pt idx="8818">900</cx:pt>
          <cx:pt idx="8819">900</cx:pt>
          <cx:pt idx="8820">800</cx:pt>
          <cx:pt idx="8821">1000</cx:pt>
          <cx:pt idx="8822">1000</cx:pt>
          <cx:pt idx="8823">1000</cx:pt>
          <cx:pt idx="8824">3800</cx:pt>
          <cx:pt idx="8825">600</cx:pt>
          <cx:pt idx="8826">2000</cx:pt>
          <cx:pt idx="8827">2300</cx:pt>
          <cx:pt idx="8828">2000</cx:pt>
          <cx:pt idx="8829">2300</cx:pt>
          <cx:pt idx="8830">1300</cx:pt>
          <cx:pt idx="8831">2200</cx:pt>
          <cx:pt idx="8832">2500</cx:pt>
          <cx:pt idx="8833">2200</cx:pt>
          <cx:pt idx="8834">2000</cx:pt>
          <cx:pt idx="8835">4100</cx:pt>
          <cx:pt idx="8836">1800</cx:pt>
          <cx:pt idx="8837">7000</cx:pt>
          <cx:pt idx="8838">9900</cx:pt>
          <cx:pt idx="8839">4900</cx:pt>
          <cx:pt idx="8840">6300</cx:pt>
          <cx:pt idx="8841">7400</cx:pt>
          <cx:pt idx="8842">4300</cx:pt>
          <cx:pt idx="8843">6600</cx:pt>
          <cx:pt idx="8844">6300</cx:pt>
          <cx:pt idx="8845">5900</cx:pt>
          <cx:pt idx="8846">5600</cx:pt>
          <cx:pt idx="8847">4900</cx:pt>
          <cx:pt idx="8848">1900</cx:pt>
          <cx:pt idx="8849">2200</cx:pt>
          <cx:pt idx="8850">1400</cx:pt>
          <cx:pt idx="8851">9800</cx:pt>
          <cx:pt idx="8852">8700</cx:pt>
          <cx:pt idx="8853">1200</cx:pt>
          <cx:pt idx="8854">1700</cx:pt>
          <cx:pt idx="8855">1400</cx:pt>
          <cx:pt idx="8856">1700</cx:pt>
          <cx:pt idx="8857">1400</cx:pt>
          <cx:pt idx="8858">1400</cx:pt>
          <cx:pt idx="8859">3600</cx:pt>
          <cx:pt idx="8860">4100</cx:pt>
          <cx:pt idx="8861">3900</cx:pt>
          <cx:pt idx="8862">3300</cx:pt>
          <cx:pt idx="8863">6700</cx:pt>
          <cx:pt idx="8864">2500</cx:pt>
          <cx:pt idx="8865">3800</cx:pt>
          <cx:pt idx="8866">2700</cx:pt>
          <cx:pt idx="8867">4000</cx:pt>
          <cx:pt idx="8868">4800</cx:pt>
          <cx:pt idx="8869">4200</cx:pt>
          <cx:pt idx="8870">4000</cx:pt>
          <cx:pt idx="8871">4600</cx:pt>
          <cx:pt idx="8872">4400</cx:pt>
          <cx:pt idx="8873">5500</cx:pt>
          <cx:pt idx="8874">3400</cx:pt>
          <cx:pt idx="8875">2800</cx:pt>
          <cx:pt idx="8876">3900</cx:pt>
          <cx:pt idx="8877">3100</cx:pt>
          <cx:pt idx="8878">3700</cx:pt>
          <cx:pt idx="8879">3400</cx:pt>
          <cx:pt idx="8880">3000</cx:pt>
          <cx:pt idx="8881">3600</cx:pt>
          <cx:pt idx="8882">4000</cx:pt>
          <cx:pt idx="8883">3300</cx:pt>
          <cx:pt idx="8884">4500</cx:pt>
          <cx:pt idx="8885">4700</cx:pt>
          <cx:pt idx="8886">3000</cx:pt>
          <cx:pt idx="8887">3600</cx:pt>
          <cx:pt idx="8888">3200</cx:pt>
          <cx:pt idx="8889">3900</cx:pt>
          <cx:pt idx="8890">4000</cx:pt>
          <cx:pt idx="8891">4500</cx:pt>
          <cx:pt idx="8892">3800</cx:pt>
          <cx:pt idx="8893">4700</cx:pt>
          <cx:pt idx="8894">3300</cx:pt>
          <cx:pt idx="8895">3000</cx:pt>
          <cx:pt idx="8896">5100</cx:pt>
          <cx:pt idx="8897">0</cx:pt>
          <cx:pt idx="8898">800</cx:pt>
          <cx:pt idx="8899">3200</cx:pt>
          <cx:pt idx="8900">4900</cx:pt>
          <cx:pt idx="8901">4600</cx:pt>
          <cx:pt idx="8902">4900</cx:pt>
          <cx:pt idx="8903">1100</cx:pt>
          <cx:pt idx="8904">1100</cx:pt>
          <cx:pt idx="8905">1300</cx:pt>
          <cx:pt idx="8906">900</cx:pt>
          <cx:pt idx="8907">2200</cx:pt>
          <cx:pt idx="8908">800</cx:pt>
          <cx:pt idx="8909">1200</cx:pt>
          <cx:pt idx="8910">1400</cx:pt>
          <cx:pt idx="8911">600</cx:pt>
          <cx:pt idx="8912">1000</cx:pt>
          <cx:pt idx="8913">900</cx:pt>
          <cx:pt idx="8914">4500</cx:pt>
          <cx:pt idx="8915">5600</cx:pt>
          <cx:pt idx="8916">5300</cx:pt>
          <cx:pt idx="8917">4700</cx:pt>
          <cx:pt idx="8918">5800</cx:pt>
          <cx:pt idx="8919">1500</cx:pt>
          <cx:pt idx="8920">5600</cx:pt>
          <cx:pt idx="8921">5000</cx:pt>
          <cx:pt idx="8922">3800</cx:pt>
          <cx:pt idx="8923">3900</cx:pt>
          <cx:pt idx="8924">4300</cx:pt>
          <cx:pt idx="8925">6400</cx:pt>
          <cx:pt idx="8926">7400</cx:pt>
          <cx:pt idx="8927">5900</cx:pt>
          <cx:pt idx="8928">6000</cx:pt>
          <cx:pt idx="8929">5400</cx:pt>
          <cx:pt idx="8930">5600</cx:pt>
          <cx:pt idx="8931">6300</cx:pt>
          <cx:pt idx="8932">6200</cx:pt>
          <cx:pt idx="8933">5200</cx:pt>
          <cx:pt idx="8934">7600</cx:pt>
          <cx:pt idx="8935">4900</cx:pt>
          <cx:pt idx="8936">900</cx:pt>
          <cx:pt idx="8937">1200</cx:pt>
          <cx:pt idx="8938">1300</cx:pt>
          <cx:pt idx="8939">1900</cx:pt>
          <cx:pt idx="8940">800</cx:pt>
          <cx:pt idx="8941">1300</cx:pt>
          <cx:pt idx="8942">1400</cx:pt>
          <cx:pt idx="8943">500</cx:pt>
          <cx:pt idx="8944">400</cx:pt>
          <cx:pt idx="8945">1500</cx:pt>
          <cx:pt idx="8946">700</cx:pt>
          <cx:pt idx="8947">2200</cx:pt>
          <cx:pt idx="8948">2700</cx:pt>
          <cx:pt idx="8949">2700</cx:pt>
          <cx:pt idx="8950">3100</cx:pt>
          <cx:pt idx="8951">2700</cx:pt>
          <cx:pt idx="8952">2100</cx:pt>
          <cx:pt idx="8953">2600</cx:pt>
          <cx:pt idx="8954">2300</cx:pt>
          <cx:pt idx="8955">3200</cx:pt>
          <cx:pt idx="8956">3300</cx:pt>
          <cx:pt idx="8957">4500</cx:pt>
          <cx:pt idx="8958">3900</cx:pt>
          <cx:pt idx="8959">4600</cx:pt>
          <cx:pt idx="8960">4000</cx:pt>
          <cx:pt idx="8961">3600</cx:pt>
          <cx:pt idx="8962">4400</cx:pt>
          <cx:pt idx="8963">4000</cx:pt>
          <cx:pt idx="8964">5300</cx:pt>
          <cx:pt idx="8965">5000</cx:pt>
          <cx:pt idx="8966">5100</cx:pt>
          <cx:pt idx="8967">7500</cx:pt>
          <cx:pt idx="8968">7700</cx:pt>
          <cx:pt idx="8969">2100</cx:pt>
          <cx:pt idx="8970">2100</cx:pt>
          <cx:pt idx="8971">2000</cx:pt>
          <cx:pt idx="8972">700</cx:pt>
          <cx:pt idx="8973">1300</cx:pt>
          <cx:pt idx="8974">1900</cx:pt>
          <cx:pt idx="8975">2300</cx:pt>
          <cx:pt idx="8976">300</cx:pt>
          <cx:pt idx="8977">1800</cx:pt>
          <cx:pt idx="8978">2700</cx:pt>
          <cx:pt idx="8979">1700</cx:pt>
          <cx:pt idx="8980">3400</cx:pt>
          <cx:pt idx="8981">4700</cx:pt>
          <cx:pt idx="8982">4000</cx:pt>
          <cx:pt idx="8983">3800</cx:pt>
          <cx:pt idx="8984">2100</cx:pt>
          <cx:pt idx="8985">300</cx:pt>
          <cx:pt idx="8986">0</cx:pt>
          <cx:pt idx="8987">0</cx:pt>
          <cx:pt idx="8988">0</cx:pt>
          <cx:pt idx="8989">100</cx:pt>
          <cx:pt idx="8990">400</cx:pt>
          <cx:pt idx="8991">1700</cx:pt>
          <cx:pt idx="8992">3100</cx:pt>
          <cx:pt idx="8993">1700</cx:pt>
          <cx:pt idx="8994">2600</cx:pt>
          <cx:pt idx="8995">3400</cx:pt>
          <cx:pt idx="8996">3600</cx:pt>
          <cx:pt idx="8997">1600</cx:pt>
          <cx:pt idx="8998">5100</cx:pt>
          <cx:pt idx="8999">4200</cx:pt>
          <cx:pt idx="9000">2700</cx:pt>
          <cx:pt idx="9001">2700</cx:pt>
          <cx:pt idx="9002">100</cx:pt>
          <cx:pt idx="9003">1100</cx:pt>
          <cx:pt idx="9004">1300</cx:pt>
          <cx:pt idx="9005">2400</cx:pt>
          <cx:pt idx="9006">100</cx:pt>
          <cx:pt idx="9007">100</cx:pt>
          <cx:pt idx="9008">400</cx:pt>
          <cx:pt idx="9009">200</cx:pt>
          <cx:pt idx="9010">300</cx:pt>
          <cx:pt idx="9011">2200</cx:pt>
          <cx:pt idx="9012">2200</cx:pt>
          <cx:pt idx="9013">4200</cx:pt>
          <cx:pt idx="9014">4500</cx:pt>
          <cx:pt idx="9015">3500</cx:pt>
          <cx:pt idx="9016">3900</cx:pt>
          <cx:pt idx="9017">7100</cx:pt>
          <cx:pt idx="9018">6600</cx:pt>
          <cx:pt idx="9019">6500</cx:pt>
          <cx:pt idx="9020">5100</cx:pt>
          <cx:pt idx="9021">5700</cx:pt>
          <cx:pt idx="9022">6400</cx:pt>
          <cx:pt idx="9023">6500</cx:pt>
          <cx:pt idx="9024">4100</cx:pt>
          <cx:pt idx="9025">3000</cx:pt>
          <cx:pt idx="9026">2900</cx:pt>
          <cx:pt idx="9027">3000</cx:pt>
          <cx:pt idx="9028">3000</cx:pt>
          <cx:pt idx="9029">3200</cx:pt>
          <cx:pt idx="9030">3800</cx:pt>
          <cx:pt idx="9031">3200</cx:pt>
          <cx:pt idx="9032">3900</cx:pt>
          <cx:pt idx="9033">3500</cx:pt>
          <cx:pt idx="9034">2900</cx:pt>
          <cx:pt idx="9035">0</cx:pt>
          <cx:pt idx="9036">0</cx:pt>
          <cx:pt idx="9037">0</cx:pt>
          <cx:pt idx="9038">0</cx:pt>
          <cx:pt idx="9039">0</cx:pt>
          <cx:pt idx="9040">1200</cx:pt>
          <cx:pt idx="9041">0</cx:pt>
          <cx:pt idx="9042">300</cx:pt>
          <cx:pt idx="9043">3300</cx:pt>
          <cx:pt idx="9044">2100</cx:pt>
          <cx:pt idx="9045">2000</cx:pt>
          <cx:pt idx="9046">100</cx:pt>
          <cx:pt idx="9047">200</cx:pt>
          <cx:pt idx="9048">0</cx:pt>
          <cx:pt idx="9049">0</cx:pt>
          <cx:pt idx="9050">100</cx:pt>
          <cx:pt idx="9051">0</cx:pt>
          <cx:pt idx="9052">400</cx:pt>
          <cx:pt idx="9053">0</cx:pt>
          <cx:pt idx="9054">0</cx:pt>
          <cx:pt idx="9055">200</cx:pt>
          <cx:pt idx="9056">200</cx:pt>
          <cx:pt idx="9057">2200</cx:pt>
          <cx:pt idx="9058">2100</cx:pt>
          <cx:pt idx="9059">1400</cx:pt>
          <cx:pt idx="9060">2800</cx:pt>
          <cx:pt idx="9061">1900</cx:pt>
          <cx:pt idx="9062">2500</cx:pt>
          <cx:pt idx="9063">3600</cx:pt>
          <cx:pt idx="9064">2000</cx:pt>
          <cx:pt idx="9065">2600</cx:pt>
          <cx:pt idx="9066">1800</cx:pt>
          <cx:pt idx="9067">1700</cx:pt>
          <cx:pt idx="9068">8000</cx:pt>
          <cx:pt idx="9069">8000</cx:pt>
          <cx:pt idx="9070">7400</cx:pt>
          <cx:pt idx="9071">6200</cx:pt>
          <cx:pt idx="9072">7000</cx:pt>
          <cx:pt idx="9073">7300</cx:pt>
          <cx:pt idx="9074">6100</cx:pt>
          <cx:pt idx="9075">6900</cx:pt>
          <cx:pt idx="9076">6900</cx:pt>
          <cx:pt idx="9077">6400</cx:pt>
          <cx:pt idx="9078">4700</cx:pt>
          <cx:pt idx="9079">4500</cx:pt>
          <cx:pt idx="9080">3900</cx:pt>
          <cx:pt idx="9081">3500</cx:pt>
          <cx:pt idx="9082">3700</cx:pt>
          <cx:pt idx="9083">5300</cx:pt>
          <cx:pt idx="9084">3000</cx:pt>
          <cx:pt idx="9085">3300</cx:pt>
          <cx:pt idx="9086">2500</cx:pt>
          <cx:pt idx="9087">1800</cx:pt>
          <cx:pt idx="9088">2700</cx:pt>
          <cx:pt idx="9089">2000</cx:pt>
          <cx:pt idx="9090">800</cx:pt>
          <cx:pt idx="9091">900</cx:pt>
          <cx:pt idx="9092">600</cx:pt>
          <cx:pt idx="9093">2500</cx:pt>
          <cx:pt idx="9094">1300</cx:pt>
          <cx:pt idx="9095">700</cx:pt>
          <cx:pt idx="9096">700</cx:pt>
          <cx:pt idx="9097">700</cx:pt>
          <cx:pt idx="9098">700</cx:pt>
          <cx:pt idx="9099">600</cx:pt>
          <cx:pt idx="9100">600</cx:pt>
          <cx:pt idx="9101">1200</cx:pt>
          <cx:pt idx="9102">600</cx:pt>
          <cx:pt idx="9103">400</cx:pt>
          <cx:pt idx="9104">500</cx:pt>
          <cx:pt idx="9105">900</cx:pt>
          <cx:pt idx="9106">400</cx:pt>
          <cx:pt idx="9107">1900</cx:pt>
          <cx:pt idx="9108">1700</cx:pt>
          <cx:pt idx="9109">700</cx:pt>
          <cx:pt idx="9110">2100</cx:pt>
          <cx:pt idx="9111">1500</cx:pt>
          <cx:pt idx="9112">4400</cx:pt>
          <cx:pt idx="9113">4000</cx:pt>
          <cx:pt idx="9114">2700</cx:pt>
          <cx:pt idx="9115">3900</cx:pt>
          <cx:pt idx="9116">3500</cx:pt>
          <cx:pt idx="9117">3600</cx:pt>
          <cx:pt idx="9118">4400</cx:pt>
          <cx:pt idx="9119">4200</cx:pt>
          <cx:pt idx="9120">4500</cx:pt>
          <cx:pt idx="9121">4000</cx:pt>
          <cx:pt idx="9122">3200</cx:pt>
          <cx:pt idx="9123">9800</cx:pt>
          <cx:pt idx="9124">11600</cx:pt>
          <cx:pt idx="9125">6300</cx:pt>
          <cx:pt idx="9126">5100</cx:pt>
          <cx:pt idx="9127">11000</cx:pt>
          <cx:pt idx="9128">11300</cx:pt>
          <cx:pt idx="9129">12300</cx:pt>
          <cx:pt idx="9130">11800</cx:pt>
          <cx:pt idx="9131">10500</cx:pt>
          <cx:pt idx="9132">9300</cx:pt>
          <cx:pt idx="9133">9200</cx:pt>
          <cx:pt idx="9134">1700</cx:pt>
          <cx:pt idx="9135">1700</cx:pt>
          <cx:pt idx="9136">1200</cx:pt>
          <cx:pt idx="9137">1400</cx:pt>
          <cx:pt idx="9138">1600</cx:pt>
          <cx:pt idx="9139">1700</cx:pt>
          <cx:pt idx="9140">2500</cx:pt>
          <cx:pt idx="9141">1600</cx:pt>
          <cx:pt idx="9142">1300</cx:pt>
          <cx:pt idx="9143">1700</cx:pt>
          <cx:pt idx="9144">1100</cx:pt>
          <cx:pt idx="9145">1600</cx:pt>
          <cx:pt idx="9146">1300</cx:pt>
          <cx:pt idx="9147">1000</cx:pt>
          <cx:pt idx="9148">2000</cx:pt>
          <cx:pt idx="9149">3000</cx:pt>
          <cx:pt idx="9150">0</cx:pt>
          <cx:pt idx="9151">0</cx:pt>
          <cx:pt idx="9152">0</cx:pt>
          <cx:pt idx="9153">0</cx:pt>
          <cx:pt idx="9154">1500</cx:pt>
          <cx:pt idx="9155">2200</cx:pt>
          <cx:pt idx="9156">3700</cx:pt>
          <cx:pt idx="9157">3000</cx:pt>
          <cx:pt idx="9158">2000</cx:pt>
          <cx:pt idx="9159">2200</cx:pt>
          <cx:pt idx="9160">2100</cx:pt>
          <cx:pt idx="9161">4100</cx:pt>
          <cx:pt idx="9162">1300</cx:pt>
          <cx:pt idx="9163">1300</cx:pt>
          <cx:pt idx="9164">2500</cx:pt>
          <cx:pt idx="9165">2000</cx:pt>
          <cx:pt idx="9166">1600</cx:pt>
          <cx:pt idx="9167">13100</cx:pt>
          <cx:pt idx="9168">11800</cx:pt>
          <cx:pt idx="9169">13200</cx:pt>
          <cx:pt idx="9170">9200</cx:pt>
          <cx:pt idx="9171">14700</cx:pt>
          <cx:pt idx="9172">14100</cx:pt>
          <cx:pt idx="9173">16400</cx:pt>
          <cx:pt idx="9174">2600</cx:pt>
          <cx:pt idx="9175">28200</cx:pt>
          <cx:pt idx="9176">11000</cx:pt>
          <cx:pt idx="9177">8800</cx:pt>
          <cx:pt idx="9178">1500</cx:pt>
          <cx:pt idx="9179">1600</cx:pt>
          <cx:pt idx="9180">1400</cx:pt>
          <cx:pt idx="9181">8200</cx:pt>
          <cx:pt idx="9182">3000</cx:pt>
          <cx:pt idx="9183">1500</cx:pt>
          <cx:pt idx="9184">1800</cx:pt>
          <cx:pt idx="9185">1900</cx:pt>
          <cx:pt idx="9186">1400</cx:pt>
          <cx:pt idx="9187">1400</cx:pt>
          <cx:pt idx="9188">800</cx:pt>
          <cx:pt idx="9189">2700</cx:pt>
          <cx:pt idx="9190">3600</cx:pt>
          <cx:pt idx="9191">3600</cx:pt>
          <cx:pt idx="9192">1600</cx:pt>
          <cx:pt idx="9193">4600</cx:pt>
          <cx:pt idx="9194">10800</cx:pt>
          <cx:pt idx="9195">1100</cx:pt>
          <cx:pt idx="9196">500</cx:pt>
          <cx:pt idx="9197">1100</cx:pt>
          <cx:pt idx="9198">2000</cx:pt>
          <cx:pt idx="9199">1900</cx:pt>
          <cx:pt idx="9200">500</cx:pt>
          <cx:pt idx="9201">3700</cx:pt>
          <cx:pt idx="9202">1500</cx:pt>
          <cx:pt idx="9203">1700</cx:pt>
          <cx:pt idx="9204">1000</cx:pt>
          <cx:pt idx="9205">2400</cx:pt>
          <cx:pt idx="9206">2000</cx:pt>
          <cx:pt idx="9207">1000</cx:pt>
          <cx:pt idx="9208">700</cx:pt>
          <cx:pt idx="9209">1400</cx:pt>
          <cx:pt idx="9210">1000</cx:pt>
          <cx:pt idx="9211">3600</cx:pt>
          <cx:pt idx="9212">3900</cx:pt>
          <cx:pt idx="9213">3200</cx:pt>
          <cx:pt idx="9214">4600</cx:pt>
          <cx:pt idx="9215">4300</cx:pt>
          <cx:pt idx="9216">3800</cx:pt>
          <cx:pt idx="9217">3600</cx:pt>
          <cx:pt idx="9218">4300</cx:pt>
          <cx:pt idx="9219">4400</cx:pt>
          <cx:pt idx="9220">3700</cx:pt>
          <cx:pt idx="9221">3100</cx:pt>
          <cx:pt idx="9222">1500</cx:pt>
          <cx:pt idx="9223">1500</cx:pt>
          <cx:pt idx="9224">1200</cx:pt>
          <cx:pt idx="9225">1700</cx:pt>
          <cx:pt idx="9226">1600</cx:pt>
          <cx:pt idx="9227">1500</cx:pt>
          <cx:pt idx="9228">2100</cx:pt>
          <cx:pt idx="9229">1200</cx:pt>
          <cx:pt idx="9230">1600</cx:pt>
          <cx:pt idx="9231">1800</cx:pt>
          <cx:pt idx="9232">1800</cx:pt>
          <cx:pt idx="9233">2900</cx:pt>
          <cx:pt idx="9234">3900</cx:pt>
          <cx:pt idx="9235">2400</cx:pt>
          <cx:pt idx="9236">6000</cx:pt>
          <cx:pt idx="9237">2700</cx:pt>
          <cx:pt idx="9238">2000</cx:pt>
          <cx:pt idx="9239">2500</cx:pt>
          <cx:pt idx="9240">1000</cx:pt>
          <cx:pt idx="9241">3100</cx:pt>
          <cx:pt idx="9242">2000</cx:pt>
          <cx:pt idx="9243">1900</cx:pt>
          <cx:pt idx="9244">3300</cx:pt>
          <cx:pt idx="9245">2100</cx:pt>
          <cx:pt idx="9246">3500</cx:pt>
          <cx:pt idx="9247">2400</cx:pt>
          <cx:pt idx="9248">3000</cx:pt>
          <cx:pt idx="9249">3100</cx:pt>
          <cx:pt idx="9250">2600</cx:pt>
          <cx:pt idx="9251">1800</cx:pt>
          <cx:pt idx="9252">4800</cx:pt>
          <cx:pt idx="9253">2700</cx:pt>
          <cx:pt idx="9254">2400</cx:pt>
          <cx:pt idx="9255">2000</cx:pt>
          <cx:pt idx="9256">1900</cx:pt>
          <cx:pt idx="9257">400</cx:pt>
          <cx:pt idx="9258">1000</cx:pt>
          <cx:pt idx="9259">1100</cx:pt>
          <cx:pt idx="9260">700</cx:pt>
          <cx:pt idx="9261">900</cx:pt>
          <cx:pt idx="9262">500</cx:pt>
          <cx:pt idx="9263">1600</cx:pt>
          <cx:pt idx="9264">1500</cx:pt>
          <cx:pt idx="9265">1200</cx:pt>
          <cx:pt idx="9266">4800</cx:pt>
          <cx:pt idx="9267">900</cx:pt>
          <cx:pt idx="9268">900</cx:pt>
          <cx:pt idx="9269">600</cx:pt>
          <cx:pt idx="9270">1100</cx:pt>
          <cx:pt idx="9271">700</cx:pt>
          <cx:pt idx="9272">900</cx:pt>
          <cx:pt idx="9273">1000</cx:pt>
          <cx:pt idx="9274">1200</cx:pt>
          <cx:pt idx="9275">700</cx:pt>
          <cx:pt idx="9276">700</cx:pt>
          <cx:pt idx="9277">2500</cx:pt>
          <cx:pt idx="9278">2900</cx:pt>
          <cx:pt idx="9279">4600</cx:pt>
          <cx:pt idx="9280">3100</cx:pt>
          <cx:pt idx="9281">2600</cx:pt>
          <cx:pt idx="9282">2800</cx:pt>
          <cx:pt idx="9283">2800</cx:pt>
          <cx:pt idx="9284">2100</cx:pt>
          <cx:pt idx="9285">2100</cx:pt>
          <cx:pt idx="9286">1900</cx:pt>
          <cx:pt idx="9287">2300</cx:pt>
          <cx:pt idx="9288">3700</cx:pt>
          <cx:pt idx="9289">18100</cx:pt>
          <cx:pt idx="9290">11500</cx:pt>
          <cx:pt idx="9291">8700</cx:pt>
          <cx:pt idx="9292">4200</cx:pt>
          <cx:pt idx="9293">7800</cx:pt>
          <cx:pt idx="9294">13400</cx:pt>
          <cx:pt idx="9295">10200</cx:pt>
          <cx:pt idx="9296">500</cx:pt>
          <cx:pt idx="9297">1800</cx:pt>
          <cx:pt idx="9298">1100</cx:pt>
          <cx:pt idx="9299">3000</cx:pt>
          <cx:pt idx="9300">5300</cx:pt>
          <cx:pt idx="9301">3600</cx:pt>
          <cx:pt idx="9302">2400</cx:pt>
          <cx:pt idx="9303">2100</cx:pt>
          <cx:pt idx="9304">1900</cx:pt>
          <cx:pt idx="9305">2500</cx:pt>
          <cx:pt idx="9306">1000</cx:pt>
          <cx:pt idx="9307">2700</cx:pt>
          <cx:pt idx="9308">1900</cx:pt>
          <cx:pt idx="9309">1700</cx:pt>
          <cx:pt idx="9310">4400</cx:pt>
          <cx:pt idx="9311">5200</cx:pt>
          <cx:pt idx="9312">5200</cx:pt>
          <cx:pt idx="9313">5200</cx:pt>
          <cx:pt idx="9314">5800</cx:pt>
          <cx:pt idx="9315">4500</cx:pt>
          <cx:pt idx="9316">5900</cx:pt>
          <cx:pt idx="9317">6100</cx:pt>
          <cx:pt idx="9318">5100</cx:pt>
          <cx:pt idx="9319">4400</cx:pt>
          <cx:pt idx="9320">5000</cx:pt>
          <cx:pt idx="9321">700</cx:pt>
          <cx:pt idx="9322">500</cx:pt>
          <cx:pt idx="9323">900</cx:pt>
          <cx:pt idx="9324">100</cx:pt>
          <cx:pt idx="9325">1200</cx:pt>
          <cx:pt idx="9326">500</cx:pt>
          <cx:pt idx="9327">800</cx:pt>
          <cx:pt idx="9328">500</cx:pt>
          <cx:pt idx="9329">600</cx:pt>
          <cx:pt idx="9330">600</cx:pt>
          <cx:pt idx="9331">800</cx:pt>
          <cx:pt idx="9332">1600</cx:pt>
          <cx:pt idx="9333">1900</cx:pt>
          <cx:pt idx="9334">1600</cx:pt>
          <cx:pt idx="9335">1900</cx:pt>
          <cx:pt idx="9336">1900</cx:pt>
          <cx:pt idx="9337">1600</cx:pt>
          <cx:pt idx="9338">1500</cx:pt>
          <cx:pt idx="9339">1900</cx:pt>
          <cx:pt idx="9340">900</cx:pt>
          <cx:pt idx="9341">1200</cx:pt>
          <cx:pt idx="9342">1200</cx:pt>
          <cx:pt idx="9343">2900</cx:pt>
          <cx:pt idx="9344">3000</cx:pt>
          <cx:pt idx="9345">2000</cx:pt>
          <cx:pt idx="9346">4600</cx:pt>
          <cx:pt idx="9347">2700</cx:pt>
          <cx:pt idx="9348">2200</cx:pt>
          <cx:pt idx="9349">2900</cx:pt>
          <cx:pt idx="9350">1800</cx:pt>
          <cx:pt idx="9351">2200</cx:pt>
          <cx:pt idx="9352">9400</cx:pt>
          <cx:pt idx="9353">11800</cx:pt>
          <cx:pt idx="9354">5700</cx:pt>
          <cx:pt idx="9355">6200</cx:pt>
          <cx:pt idx="9356">6700</cx:pt>
          <cx:pt idx="9357">8300</cx:pt>
          <cx:pt idx="9358">7900</cx:pt>
          <cx:pt idx="9359">7000</cx:pt>
          <cx:pt idx="9360">7100</cx:pt>
          <cx:pt idx="9361">6300</cx:pt>
          <cx:pt idx="9362">4300</cx:pt>
          <cx:pt idx="9363">6200</cx:pt>
          <cx:pt idx="9364">5000</cx:pt>
          <cx:pt idx="9365">1200</cx:pt>
          <cx:pt idx="9366">2400</cx:pt>
          <cx:pt idx="9367">1800</cx:pt>
          <cx:pt idx="9368">2700</cx:pt>
          <cx:pt idx="9369">4400</cx:pt>
          <cx:pt idx="9370">4200</cx:pt>
          <cx:pt idx="9371">4600</cx:pt>
          <cx:pt idx="9372">4700</cx:pt>
          <cx:pt idx="9373">4700</cx:pt>
          <cx:pt idx="9374">2400</cx:pt>
          <cx:pt idx="9375">1400</cx:pt>
          <cx:pt idx="9376">3000</cx:pt>
          <cx:pt idx="9377">3800</cx:pt>
          <cx:pt idx="9378">2200</cx:pt>
          <cx:pt idx="9379">3900</cx:pt>
          <cx:pt idx="9380">2300</cx:pt>
          <cx:pt idx="9381">3100</cx:pt>
          <cx:pt idx="9382">3100</cx:pt>
          <cx:pt idx="9383">3100</cx:pt>
          <cx:pt idx="9384">3300</cx:pt>
          <cx:pt idx="9385">3000</cx:pt>
          <cx:pt idx="9386">2900</cx:pt>
          <cx:pt idx="9387">4500</cx:pt>
          <cx:pt idx="9388">4300</cx:pt>
          <cx:pt idx="9389">6600</cx:pt>
          <cx:pt idx="9390">4900</cx:pt>
          <cx:pt idx="9391">4100</cx:pt>
          <cx:pt idx="9392">3400</cx:pt>
          <cx:pt idx="9393">5100</cx:pt>
          <cx:pt idx="9394">3100</cx:pt>
          <cx:pt idx="9395">4200</cx:pt>
          <cx:pt idx="9396">2100</cx:pt>
          <cx:pt idx="9397">3500</cx:pt>
          <cx:pt idx="9398">1800</cx:pt>
          <cx:pt idx="9399">1800</cx:pt>
          <cx:pt idx="9400">1800</cx:pt>
          <cx:pt idx="9401">2900</cx:pt>
          <cx:pt idx="9402">2000</cx:pt>
          <cx:pt idx="9403">1700</cx:pt>
          <cx:pt idx="9404">2100</cx:pt>
          <cx:pt idx="9405">2000</cx:pt>
          <cx:pt idx="9406">2200</cx:pt>
          <cx:pt idx="9407">1800</cx:pt>
          <cx:pt idx="9408">1700</cx:pt>
          <cx:pt idx="9409">3000</cx:pt>
          <cx:pt idx="9410">6600</cx:pt>
          <cx:pt idx="9411">3700</cx:pt>
          <cx:pt idx="9412">8300</cx:pt>
          <cx:pt idx="9413">2500</cx:pt>
          <cx:pt idx="9414">2800</cx:pt>
          <cx:pt idx="9415">5100</cx:pt>
          <cx:pt idx="9416">700</cx:pt>
          <cx:pt idx="9417">3300</cx:pt>
          <cx:pt idx="9418">1700</cx:pt>
          <cx:pt idx="9419">0</cx:pt>
          <cx:pt idx="9420">2300</cx:pt>
          <cx:pt idx="9421">4200</cx:pt>
          <cx:pt idx="9422">2900</cx:pt>
          <cx:pt idx="9423">3400</cx:pt>
          <cx:pt idx="9424">16500</cx:pt>
          <cx:pt idx="9425">2800</cx:pt>
          <cx:pt idx="9426">1900</cx:pt>
          <cx:pt idx="9427">9300</cx:pt>
          <cx:pt idx="9428">200</cx:pt>
          <cx:pt idx="9429">4100</cx:pt>
          <cx:pt idx="9430">5600</cx:pt>
          <cx:pt idx="9431">5200</cx:pt>
          <cx:pt idx="9432">3500</cx:pt>
          <cx:pt idx="9433">5200</cx:pt>
          <cx:pt idx="9434">4700</cx:pt>
          <cx:pt idx="9435">4800</cx:pt>
          <cx:pt idx="9436">5200</cx:pt>
          <cx:pt idx="9437">4700</cx:pt>
          <cx:pt idx="9438">6000</cx:pt>
          <cx:pt idx="9439">5000</cx:pt>
          <cx:pt idx="9440">4900</cx:pt>
          <cx:pt idx="9441">4300</cx:pt>
          <cx:pt idx="9442">4300</cx:pt>
          <cx:pt idx="9443">20100</cx:pt>
          <cx:pt idx="9444">5700</cx:pt>
          <cx:pt idx="9445">6200</cx:pt>
          <cx:pt idx="9446">17400</cx:pt>
          <cx:pt idx="9447">0</cx:pt>
          <cx:pt idx="9448">500</cx:pt>
          <cx:pt idx="9449">0</cx:pt>
          <cx:pt idx="9450">500</cx:pt>
          <cx:pt idx="9451">200</cx:pt>
          <cx:pt idx="9452">5700</cx:pt>
          <cx:pt idx="9453">4200</cx:pt>
          <cx:pt idx="9454">1400</cx:pt>
          <cx:pt idx="9455">1200</cx:pt>
          <cx:pt idx="9456">2000</cx:pt>
          <cx:pt idx="9457">1500</cx:pt>
          <cx:pt idx="9458">1300</cx:pt>
          <cx:pt idx="9459">1400</cx:pt>
          <cx:pt idx="9460">1300</cx:pt>
          <cx:pt idx="9461">1300</cx:pt>
          <cx:pt idx="9462">1100</cx:pt>
          <cx:pt idx="9463">0</cx:pt>
          <cx:pt idx="9464">900</cx:pt>
          <cx:pt idx="9465">1200</cx:pt>
          <cx:pt idx="9466">1200</cx:pt>
          <cx:pt idx="9467">1400</cx:pt>
          <cx:pt idx="9468">1800</cx:pt>
          <cx:pt idx="9469">1000</cx:pt>
          <cx:pt idx="9470">1400</cx:pt>
          <cx:pt idx="9471">1200</cx:pt>
          <cx:pt idx="9472">1600</cx:pt>
          <cx:pt idx="9473">1700</cx:pt>
          <cx:pt idx="9474">1600</cx:pt>
          <cx:pt idx="9475">5000</cx:pt>
          <cx:pt idx="9476">6200</cx:pt>
          <cx:pt idx="9477">6200</cx:pt>
          <cx:pt idx="9478">6800</cx:pt>
          <cx:pt idx="9479">6100</cx:pt>
          <cx:pt idx="9480">6400</cx:pt>
          <cx:pt idx="9481">6300</cx:pt>
          <cx:pt idx="9482">4000</cx:pt>
          <cx:pt idx="9483">4800</cx:pt>
          <cx:pt idx="9484">4300</cx:pt>
          <cx:pt idx="9485">3600</cx:pt>
          <cx:pt idx="9486">3300</cx:pt>
          <cx:pt idx="9487">6100</cx:pt>
          <cx:pt idx="9488">2300</cx:pt>
          <cx:pt idx="9489">2400</cx:pt>
          <cx:pt idx="9490">2600</cx:pt>
          <cx:pt idx="9491">3400</cx:pt>
          <cx:pt idx="9492">2700</cx:pt>
          <cx:pt idx="9493">2200</cx:pt>
          <cx:pt idx="9494">3200</cx:pt>
          <cx:pt idx="9495">3300</cx:pt>
          <cx:pt idx="9496">2500</cx:pt>
          <cx:pt idx="9497">4500</cx:pt>
          <cx:pt idx="9498">4900</cx:pt>
          <cx:pt idx="9499">3100</cx:pt>
          <cx:pt idx="9500">2700</cx:pt>
          <cx:pt idx="9501">2300</cx:pt>
          <cx:pt idx="9502">2100</cx:pt>
          <cx:pt idx="9503">2800</cx:pt>
          <cx:pt idx="9504">3700</cx:pt>
          <cx:pt idx="9505">100</cx:pt>
          <cx:pt idx="9506">1000</cx:pt>
          <cx:pt idx="9507">1500</cx:pt>
          <cx:pt idx="9508">2300</cx:pt>
          <cx:pt idx="9509">1800</cx:pt>
          <cx:pt idx="9510">1300</cx:pt>
          <cx:pt idx="9511">1600</cx:pt>
          <cx:pt idx="9512">10200</cx:pt>
          <cx:pt idx="9513">900</cx:pt>
          <cx:pt idx="9514">800</cx:pt>
          <cx:pt idx="9515">800</cx:pt>
          <cx:pt idx="9516">600</cx:pt>
          <cx:pt idx="9517">700</cx:pt>
          <cx:pt idx="9518">1000</cx:pt>
          <cx:pt idx="9519">4300</cx:pt>
          <cx:pt idx="9520">5200</cx:pt>
          <cx:pt idx="9521">5400</cx:pt>
          <cx:pt idx="9522">4700</cx:pt>
          <cx:pt idx="9523">5100</cx:pt>
          <cx:pt idx="9524">3500</cx:pt>
          <cx:pt idx="9525">8300</cx:pt>
          <cx:pt idx="9526">1900</cx:pt>
          <cx:pt idx="9527">4800</cx:pt>
          <cx:pt idx="9528">3800</cx:pt>
          <cx:pt idx="9529">3400</cx:pt>
          <cx:pt idx="9530">5500</cx:pt>
          <cx:pt idx="9531">6800</cx:pt>
          <cx:pt idx="9532">3700</cx:pt>
          <cx:pt idx="9533">4300</cx:pt>
          <cx:pt idx="9534">6400</cx:pt>
          <cx:pt idx="9535">6300</cx:pt>
          <cx:pt idx="9536">8800</cx:pt>
          <cx:pt idx="9537">2900</cx:pt>
          <cx:pt idx="9538">6300</cx:pt>
          <cx:pt idx="9539">3700</cx:pt>
          <cx:pt idx="9540">3300</cx:pt>
          <cx:pt idx="9541">3200</cx:pt>
          <cx:pt idx="9542">2500</cx:pt>
          <cx:pt idx="9543">2400</cx:pt>
          <cx:pt idx="9544">2500</cx:pt>
          <cx:pt idx="9545">2700</cx:pt>
          <cx:pt idx="9546">2600</cx:pt>
          <cx:pt idx="9547">3200</cx:pt>
          <cx:pt idx="9548">2500</cx:pt>
          <cx:pt idx="9549">2700</cx:pt>
          <cx:pt idx="9550">2600</cx:pt>
          <cx:pt idx="9551">2100</cx:pt>
          <cx:pt idx="9552">1600</cx:pt>
          <cx:pt idx="9553">1200</cx:pt>
          <cx:pt idx="9554">1500</cx:pt>
          <cx:pt idx="9555">1000</cx:pt>
          <cx:pt idx="9556">1000</cx:pt>
          <cx:pt idx="9557">2000</cx:pt>
          <cx:pt idx="9558">1000</cx:pt>
          <cx:pt idx="9559">900</cx:pt>
          <cx:pt idx="9560">1000</cx:pt>
          <cx:pt idx="9561">1300</cx:pt>
          <cx:pt idx="9562">1300</cx:pt>
          <cx:pt idx="9563">3500</cx:pt>
          <cx:pt idx="9564">4600</cx:pt>
          <cx:pt idx="9565">3900</cx:pt>
          <cx:pt idx="9566">4500</cx:pt>
          <cx:pt idx="9567">4800</cx:pt>
          <cx:pt idx="9568">5100</cx:pt>
          <cx:pt idx="9569">4000</cx:pt>
          <cx:pt idx="9570">3500</cx:pt>
          <cx:pt idx="9571">5800</cx:pt>
          <cx:pt idx="9572">3400</cx:pt>
          <cx:pt idx="9573">3300</cx:pt>
          <cx:pt idx="9574">4100</cx:pt>
          <cx:pt idx="9575">3600</cx:pt>
          <cx:pt idx="9576">3200</cx:pt>
          <cx:pt idx="9577">3600</cx:pt>
          <cx:pt idx="9578">6900</cx:pt>
          <cx:pt idx="9579">6000</cx:pt>
          <cx:pt idx="9580">3400</cx:pt>
          <cx:pt idx="9581">4600</cx:pt>
          <cx:pt idx="9582">2900</cx:pt>
          <cx:pt idx="9583">3200</cx:pt>
          <cx:pt idx="9584">2600</cx:pt>
          <cx:pt idx="9585">1700</cx:pt>
          <cx:pt idx="9586">4900</cx:pt>
          <cx:pt idx="9587">3700</cx:pt>
          <cx:pt idx="9588">2500</cx:pt>
          <cx:pt idx="9589">3400</cx:pt>
          <cx:pt idx="9590">3200</cx:pt>
          <cx:pt idx="9591">6000</cx:pt>
          <cx:pt idx="9592">3200</cx:pt>
          <cx:pt idx="9593">3200</cx:pt>
          <cx:pt idx="9594">3500</cx:pt>
          <cx:pt idx="9595">3300</cx:pt>
          <cx:pt idx="9596">3400</cx:pt>
          <cx:pt idx="9597">4000</cx:pt>
          <cx:pt idx="9598">3500</cx:pt>
          <cx:pt idx="9599">3300</cx:pt>
          <cx:pt idx="9600">4200</cx:pt>
          <cx:pt idx="9601">3400</cx:pt>
          <cx:pt idx="9602">4000</cx:pt>
          <cx:pt idx="9603">2600</cx:pt>
          <cx:pt idx="9604">3500</cx:pt>
          <cx:pt idx="9605">3700</cx:pt>
          <cx:pt idx="9606">3400</cx:pt>
          <cx:pt idx="9607">7400</cx:pt>
          <cx:pt idx="9608">3000</cx:pt>
          <cx:pt idx="9609">3400</cx:pt>
          <cx:pt idx="9610">3500</cx:pt>
          <cx:pt idx="9611">3800</cx:pt>
          <cx:pt idx="9612">3800</cx:pt>
          <cx:pt idx="9613">5900</cx:pt>
          <cx:pt idx="9614">1300</cx:pt>
          <cx:pt idx="9615">2600</cx:pt>
          <cx:pt idx="9616">4700</cx:pt>
          <cx:pt idx="9617">4000</cx:pt>
          <cx:pt idx="9618">4000</cx:pt>
          <cx:pt idx="9619">5200</cx:pt>
          <cx:pt idx="9620">2900</cx:pt>
          <cx:pt idx="9621">3900</cx:pt>
          <cx:pt idx="9622">5000</cx:pt>
          <cx:pt idx="9623">3000</cx:pt>
          <cx:pt idx="9624">2700</cx:pt>
          <cx:pt idx="9625">2700</cx:pt>
          <cx:pt idx="9626">2700</cx:pt>
          <cx:pt idx="9627">3800</cx:pt>
          <cx:pt idx="9628">2600</cx:pt>
          <cx:pt idx="9629">4300</cx:pt>
          <cx:pt idx="9630">6000</cx:pt>
          <cx:pt idx="9631">5500</cx:pt>
          <cx:pt idx="9632">6400</cx:pt>
          <cx:pt idx="9633">6900</cx:pt>
          <cx:pt idx="9634">3600</cx:pt>
          <cx:pt idx="9635">5100</cx:pt>
          <cx:pt idx="9636">4300</cx:pt>
          <cx:pt idx="9637">4700</cx:pt>
          <cx:pt idx="9638">4700</cx:pt>
          <cx:pt idx="9639">4100</cx:pt>
          <cx:pt idx="9640">5000</cx:pt>
          <cx:pt idx="9641">6100</cx:pt>
          <cx:pt idx="9642">4800</cx:pt>
          <cx:pt idx="9643">5000</cx:pt>
          <cx:pt idx="9644">4900</cx:pt>
          <cx:pt idx="9645">4300</cx:pt>
          <cx:pt idx="9646">5900</cx:pt>
          <cx:pt idx="9647">3900</cx:pt>
          <cx:pt idx="9648">5100</cx:pt>
          <cx:pt idx="9649">4300</cx:pt>
          <cx:pt idx="9650">3800</cx:pt>
          <cx:pt idx="9651">5200</cx:pt>
          <cx:pt idx="9652">6700</cx:pt>
          <cx:pt idx="9653">5200</cx:pt>
          <cx:pt idx="9654">5900</cx:pt>
          <cx:pt idx="9655">5800</cx:pt>
          <cx:pt idx="9656">5200</cx:pt>
          <cx:pt idx="9657">6700</cx:pt>
          <cx:pt idx="9658">5700</cx:pt>
          <cx:pt idx="9659">6800</cx:pt>
          <cx:pt idx="9660">5500</cx:pt>
          <cx:pt idx="9661">5700</cx:pt>
          <cx:pt idx="9662">4400</cx:pt>
          <cx:pt idx="9663">5900</cx:pt>
          <cx:pt idx="9664">5600</cx:pt>
          <cx:pt idx="9665">6400</cx:pt>
          <cx:pt idx="9666">8400</cx:pt>
          <cx:pt idx="9667">7700</cx:pt>
          <cx:pt idx="9668">17700</cx:pt>
          <cx:pt idx="9669">6400</cx:pt>
          <cx:pt idx="9670">4400</cx:pt>
          <cx:pt idx="9671">5900</cx:pt>
          <cx:pt idx="9672">4700</cx:pt>
          <cx:pt idx="9673">800</cx:pt>
          <cx:pt idx="9674">800</cx:pt>
          <cx:pt idx="9675">800</cx:pt>
          <cx:pt idx="9676">500</cx:pt>
          <cx:pt idx="9677">900</cx:pt>
          <cx:pt idx="9678">1100</cx:pt>
          <cx:pt idx="9679">800</cx:pt>
          <cx:pt idx="9680">2100</cx:pt>
          <cx:pt idx="9681">0</cx:pt>
          <cx:pt idx="9682">700</cx:pt>
          <cx:pt idx="9683">900</cx:pt>
          <cx:pt idx="9684">2100</cx:pt>
          <cx:pt idx="9685">3200</cx:pt>
          <cx:pt idx="9686">5100</cx:pt>
          <cx:pt idx="9687">6600</cx:pt>
          <cx:pt idx="9688">2800</cx:pt>
          <cx:pt idx="9689">3700</cx:pt>
          <cx:pt idx="9690">6000</cx:pt>
          <cx:pt idx="9691">7700</cx:pt>
          <cx:pt idx="9692">3600</cx:pt>
          <cx:pt idx="9693">3200</cx:pt>
          <cx:pt idx="9694">1800</cx:pt>
          <cx:pt idx="9695">2600</cx:pt>
          <cx:pt idx="9696">3100</cx:pt>
          <cx:pt idx="9697">2700</cx:pt>
          <cx:pt idx="9698">2700</cx:pt>
          <cx:pt idx="9699">2500</cx:pt>
          <cx:pt idx="9700">3200</cx:pt>
          <cx:pt idx="9701">2300</cx:pt>
          <cx:pt idx="9702">2500</cx:pt>
          <cx:pt idx="9703">2400</cx:pt>
          <cx:pt idx="9704">500</cx:pt>
          <cx:pt idx="9705">0</cx:pt>
          <cx:pt idx="9706">5800</cx:pt>
          <cx:pt idx="9707">5500</cx:pt>
          <cx:pt idx="9708">4200</cx:pt>
          <cx:pt idx="9709">5300</cx:pt>
          <cx:pt idx="9710">5700</cx:pt>
          <cx:pt idx="9711">4800</cx:pt>
          <cx:pt idx="9712">7900</cx:pt>
          <cx:pt idx="9713">6000</cx:pt>
          <cx:pt idx="9714">6100</cx:pt>
          <cx:pt idx="9715">6600</cx:pt>
          <cx:pt idx="9716">5000</cx:pt>
          <cx:pt idx="9717">2000</cx:pt>
          <cx:pt idx="9718">1400</cx:pt>
          <cx:pt idx="9719">2100</cx:pt>
          <cx:pt idx="9720">900</cx:pt>
          <cx:pt idx="9721">700</cx:pt>
          <cx:pt idx="9722">2000</cx:pt>
          <cx:pt idx="9723">4400</cx:pt>
          <cx:pt idx="9724">4000</cx:pt>
          <cx:pt idx="9725">3300</cx:pt>
          <cx:pt idx="9726">3100</cx:pt>
          <cx:pt idx="9727">6900</cx:pt>
          <cx:pt idx="9728">7300</cx:pt>
          <cx:pt idx="9729">8000</cx:pt>
          <cx:pt idx="9730">7600</cx:pt>
          <cx:pt idx="9731">3600</cx:pt>
          <cx:pt idx="9732">2800</cx:pt>
          <cx:pt idx="9733">3000</cx:pt>
          <cx:pt idx="9734">2800</cx:pt>
          <cx:pt idx="9735">2800</cx:pt>
          <cx:pt idx="9736">2400</cx:pt>
          <cx:pt idx="9737">2500</cx:pt>
          <cx:pt idx="9738">2800</cx:pt>
          <cx:pt idx="9739">1900</cx:pt>
          <cx:pt idx="9740">1100</cx:pt>
          <cx:pt idx="9741">700</cx:pt>
          <cx:pt idx="9742">1700</cx:pt>
          <cx:pt idx="9743">1600</cx:pt>
          <cx:pt idx="9744">1800</cx:pt>
          <cx:pt idx="9745">1800</cx:pt>
          <cx:pt idx="9746">1800</cx:pt>
          <cx:pt idx="9747">1100</cx:pt>
          <cx:pt idx="9748">1100</cx:pt>
          <cx:pt idx="9749">1900</cx:pt>
          <cx:pt idx="9750">2300</cx:pt>
          <cx:pt idx="9751">800</cx:pt>
          <cx:pt idx="9752">1100</cx:pt>
          <cx:pt idx="9753">1300</cx:pt>
          <cx:pt idx="9754">1400</cx:pt>
          <cx:pt idx="9755">1300</cx:pt>
          <cx:pt idx="9756">1000</cx:pt>
          <cx:pt idx="9757">800</cx:pt>
          <cx:pt idx="9758">1100</cx:pt>
          <cx:pt idx="9759">900</cx:pt>
          <cx:pt idx="9760">1100</cx:pt>
          <cx:pt idx="9761">3100</cx:pt>
          <cx:pt idx="9762">2400</cx:pt>
          <cx:pt idx="9763">3400</cx:pt>
          <cx:pt idx="9764">2500</cx:pt>
          <cx:pt idx="9765">3200</cx:pt>
          <cx:pt idx="9766">4300</cx:pt>
          <cx:pt idx="9767">2100</cx:pt>
          <cx:pt idx="9768">2100</cx:pt>
          <cx:pt idx="9769">1300</cx:pt>
          <cx:pt idx="9770">0</cx:pt>
          <cx:pt idx="9771">1000</cx:pt>
          <cx:pt idx="9772">1300</cx:pt>
          <cx:pt idx="9773">1200</cx:pt>
          <cx:pt idx="9774">1200</cx:pt>
          <cx:pt idx="9775">1100</cx:pt>
          <cx:pt idx="9776">1400</cx:pt>
          <cx:pt idx="9777">1800</cx:pt>
          <cx:pt idx="9778">1300</cx:pt>
          <cx:pt idx="9779">1600</cx:pt>
          <cx:pt idx="9780">800</cx:pt>
          <cx:pt idx="9781">1200</cx:pt>
          <cx:pt idx="9782">700</cx:pt>
          <cx:pt idx="9783">500</cx:pt>
          <cx:pt idx="9784">800</cx:pt>
          <cx:pt idx="9785">700</cx:pt>
          <cx:pt idx="9786">700</cx:pt>
          <cx:pt idx="9787">400</cx:pt>
          <cx:pt idx="9788">400</cx:pt>
          <cx:pt idx="9789">400</cx:pt>
          <cx:pt idx="9790">500</cx:pt>
          <cx:pt idx="9791">500</cx:pt>
          <cx:pt idx="9792">900</cx:pt>
          <cx:pt idx="9793">200</cx:pt>
          <cx:pt idx="9794">1900</cx:pt>
          <cx:pt idx="9795">2600</cx:pt>
          <cx:pt idx="9796">2100</cx:pt>
          <cx:pt idx="9797">2300</cx:pt>
          <cx:pt idx="9798">2300</cx:pt>
          <cx:pt idx="9799">1900</cx:pt>
          <cx:pt idx="9800">2300</cx:pt>
          <cx:pt idx="9801">1800</cx:pt>
          <cx:pt idx="9802">3300</cx:pt>
          <cx:pt idx="9803">1900</cx:pt>
          <cx:pt idx="9804">1800</cx:pt>
          <cx:pt idx="9805">2000</cx:pt>
          <cx:pt idx="9806">6900</cx:pt>
          <cx:pt idx="9807">12600</cx:pt>
          <cx:pt idx="9808">12400</cx:pt>
          <cx:pt idx="9809">7000</cx:pt>
          <cx:pt idx="9810">7800</cx:pt>
          <cx:pt idx="9811">7100</cx:pt>
          <cx:pt idx="9812">7800</cx:pt>
          <cx:pt idx="9813">5500</cx:pt>
          <cx:pt idx="9814">9400</cx:pt>
          <cx:pt idx="9815">6300</cx:pt>
          <cx:pt idx="9816">4300</cx:pt>
          <cx:pt idx="9817">6100</cx:pt>
          <cx:pt idx="9818">7600</cx:pt>
          <cx:pt idx="9819">1500</cx:pt>
          <cx:pt idx="9820">1300</cx:pt>
          <cx:pt idx="9821">1600</cx:pt>
          <cx:pt idx="9822">1700</cx:pt>
          <cx:pt idx="9823">1800</cx:pt>
          <cx:pt idx="9824">2000</cx:pt>
          <cx:pt idx="9825">1700</cx:pt>
          <cx:pt idx="9826">2200</cx:pt>
          <cx:pt idx="9827">1900</cx:pt>
          <cx:pt idx="9828">1400</cx:pt>
          <cx:pt idx="9829">1500</cx:pt>
          <cx:pt idx="9830">6100</cx:pt>
          <cx:pt idx="9831">5100</cx:pt>
          <cx:pt idx="9832">3600</cx:pt>
          <cx:pt idx="9833">4200</cx:pt>
          <cx:pt idx="9834">3200</cx:pt>
          <cx:pt idx="9835">3100</cx:pt>
          <cx:pt idx="9836">4100</cx:pt>
          <cx:pt idx="9837">3700</cx:pt>
          <cx:pt idx="9838">4300</cx:pt>
          <cx:pt idx="9839">3500</cx:pt>
          <cx:pt idx="9840">3300</cx:pt>
          <cx:pt idx="9841">3100</cx:pt>
          <cx:pt idx="9842">5300</cx:pt>
          <cx:pt idx="9843">3700</cx:pt>
          <cx:pt idx="9844">2900</cx:pt>
          <cx:pt idx="9845">3300</cx:pt>
          <cx:pt idx="9846">4700</cx:pt>
          <cx:pt idx="9847">4800</cx:pt>
          <cx:pt idx="9848">4900</cx:pt>
          <cx:pt idx="9849">4400</cx:pt>
          <cx:pt idx="9850">4500</cx:pt>
          <cx:pt idx="9851">4600</cx:pt>
          <cx:pt idx="9852">3300</cx:pt>
          <cx:pt idx="9853">3400</cx:pt>
          <cx:pt idx="9854">4400</cx:pt>
          <cx:pt idx="9855">1800</cx:pt>
          <cx:pt idx="9856">2600</cx:pt>
          <cx:pt idx="9857">3000</cx:pt>
          <cx:pt idx="9858">2700</cx:pt>
          <cx:pt idx="9859">2700</cx:pt>
          <cx:pt idx="9860">2900</cx:pt>
          <cx:pt idx="9861">3500</cx:pt>
          <cx:pt idx="9862">1700</cx:pt>
          <cx:pt idx="9863">5100</cx:pt>
          <cx:pt idx="9864">2700</cx:pt>
          <cx:pt idx="9865">2700</cx:pt>
          <cx:pt idx="9866">2100</cx:pt>
          <cx:pt idx="9867">1500</cx:pt>
          <cx:pt idx="9868">2100</cx:pt>
          <cx:pt idx="9869">1200</cx:pt>
          <cx:pt idx="9870">1600</cx:pt>
          <cx:pt idx="9871">700</cx:pt>
          <cx:pt idx="9872">900</cx:pt>
          <cx:pt idx="9873">2200</cx:pt>
          <cx:pt idx="9874">13100</cx:pt>
          <cx:pt idx="9875">3500</cx:pt>
          <cx:pt idx="9876">1100</cx:pt>
          <cx:pt idx="9877">100</cx:pt>
          <cx:pt idx="9878">3700</cx:pt>
          <cx:pt idx="9879">4300</cx:pt>
          <cx:pt idx="9880">4400</cx:pt>
          <cx:pt idx="9881">4800</cx:pt>
          <cx:pt idx="9882">3600</cx:pt>
          <cx:pt idx="9883">4000</cx:pt>
          <cx:pt idx="9884">5000</cx:pt>
          <cx:pt idx="9885">4900</cx:pt>
          <cx:pt idx="9886">4400</cx:pt>
          <cx:pt idx="9887">4400</cx:pt>
          <cx:pt idx="9888">4200</cx:pt>
          <cx:pt idx="9889">4200</cx:pt>
          <cx:pt idx="9890">4900</cx:pt>
          <cx:pt idx="9891">5200</cx:pt>
          <cx:pt idx="9892">9100</cx:pt>
          <cx:pt idx="9893">4700</cx:pt>
          <cx:pt idx="9894">3800</cx:pt>
          <cx:pt idx="9895">4600</cx:pt>
          <cx:pt idx="9896">5200</cx:pt>
          <cx:pt idx="9897">5100</cx:pt>
          <cx:pt idx="9898">4800</cx:pt>
          <cx:pt idx="9899">4200</cx:pt>
          <cx:pt idx="9900">4000</cx:pt>
          <cx:pt idx="9901">4000</cx:pt>
          <cx:pt idx="9902">3200</cx:pt>
          <cx:pt idx="9903">2800</cx:pt>
          <cx:pt idx="9904">2700</cx:pt>
          <cx:pt idx="9905">2700</cx:pt>
          <cx:pt idx="9906">2600</cx:pt>
          <cx:pt idx="9907">2900</cx:pt>
          <cx:pt idx="9908">3900</cx:pt>
          <cx:pt idx="9909">2700</cx:pt>
          <cx:pt idx="9910">2900</cx:pt>
          <cx:pt idx="9911">3000</cx:pt>
          <cx:pt idx="9912">2900</cx:pt>
          <cx:pt idx="9913">3400</cx:pt>
          <cx:pt idx="9914">400</cx:pt>
          <cx:pt idx="9915">4000</cx:pt>
          <cx:pt idx="9916">2200</cx:pt>
          <cx:pt idx="9917">3800</cx:pt>
          <cx:pt idx="9918">4900</cx:pt>
          <cx:pt idx="9919">3600</cx:pt>
          <cx:pt idx="9920">10500</cx:pt>
          <cx:pt idx="9921">7300</cx:pt>
          <cx:pt idx="9922">17300</cx:pt>
          <cx:pt idx="9923">3000</cx:pt>
          <cx:pt idx="9924">3400</cx:pt>
          <cx:pt idx="9925">1900</cx:pt>
          <cx:pt idx="9926">400</cx:pt>
          <cx:pt idx="9927">1000</cx:pt>
          <cx:pt idx="9928">800</cx:pt>
          <cx:pt idx="9929">1200</cx:pt>
          <cx:pt idx="9930">700</cx:pt>
          <cx:pt idx="9931">900</cx:pt>
          <cx:pt idx="9932">900</cx:pt>
          <cx:pt idx="9933">700</cx:pt>
          <cx:pt idx="9934">900</cx:pt>
          <cx:pt idx="9935">600</cx:pt>
          <cx:pt idx="9936">800</cx:pt>
          <cx:pt idx="9937">600</cx:pt>
          <cx:pt idx="9938">1100</cx:pt>
          <cx:pt idx="9939">1400</cx:pt>
          <cx:pt idx="9940">1200</cx:pt>
          <cx:pt idx="9941">1400</cx:pt>
          <cx:pt idx="9942">1400</cx:pt>
          <cx:pt idx="9943">1000</cx:pt>
          <cx:pt idx="9944">1200</cx:pt>
          <cx:pt idx="9945">1400</cx:pt>
          <cx:pt idx="9946">1400</cx:pt>
          <cx:pt idx="9947">800</cx:pt>
          <cx:pt idx="9948">1000</cx:pt>
          <cx:pt idx="9949">800</cx:pt>
          <cx:pt idx="9950">1400</cx:pt>
          <cx:pt idx="9951">1200</cx:pt>
          <cx:pt idx="9952">1400</cx:pt>
          <cx:pt idx="9953">1900</cx:pt>
          <cx:pt idx="9954">1500</cx:pt>
          <cx:pt idx="9955">1400</cx:pt>
          <cx:pt idx="9956">1900</cx:pt>
          <cx:pt idx="9957">1700</cx:pt>
          <cx:pt idx="9958">1000</cx:pt>
          <cx:pt idx="9959">1300</cx:pt>
          <cx:pt idx="9960">1200</cx:pt>
          <cx:pt idx="9961">1000</cx:pt>
          <cx:pt idx="9962">15700</cx:pt>
          <cx:pt idx="9963">4500</cx:pt>
          <cx:pt idx="9964">4900</cx:pt>
          <cx:pt idx="9965">5600</cx:pt>
          <cx:pt idx="9966">3900</cx:pt>
          <cx:pt idx="9967">2100</cx:pt>
          <cx:pt idx="9968">3100</cx:pt>
          <cx:pt idx="9969">2400</cx:pt>
          <cx:pt idx="9970">2100</cx:pt>
          <cx:pt idx="9971">2300</cx:pt>
          <cx:pt idx="9972">2100</cx:pt>
          <cx:pt idx="9973">5800</cx:pt>
          <cx:pt idx="9974">3000</cx:pt>
          <cx:pt idx="9975">3000</cx:pt>
          <cx:pt idx="9976">1900</cx:pt>
          <cx:pt idx="9977">3400</cx:pt>
          <cx:pt idx="9978">2600</cx:pt>
          <cx:pt idx="9979">2200</cx:pt>
          <cx:pt idx="9980">8900</cx:pt>
          <cx:pt idx="9981">2800</cx:pt>
          <cx:pt idx="9982">2900</cx:pt>
          <cx:pt idx="9983">2700</cx:pt>
          <cx:pt idx="9984">2300</cx:pt>
          <cx:pt idx="9985">2800</cx:pt>
          <cx:pt idx="9986">2600</cx:pt>
          <cx:pt idx="9987">3500</cx:pt>
          <cx:pt idx="9988">2500</cx:pt>
          <cx:pt idx="9989">3500</cx:pt>
          <cx:pt idx="9990">2400</cx:pt>
          <cx:pt idx="9991">1500</cx:pt>
          <cx:pt idx="9992">3700</cx:pt>
          <cx:pt idx="9993">3100</cx:pt>
          <cx:pt idx="9994">2900</cx:pt>
          <cx:pt idx="9995">2400</cx:pt>
          <cx:pt idx="9996">2600</cx:pt>
          <cx:pt idx="9997">1900</cx:pt>
          <cx:pt idx="9998">6600</cx:pt>
          <cx:pt idx="9999">6500</cx:pt>
          <cx:pt idx="10000">5600</cx:pt>
          <cx:pt idx="10001">8300</cx:pt>
          <cx:pt idx="10002">5600</cx:pt>
          <cx:pt idx="10003">5000</cx:pt>
          <cx:pt idx="10004">8200</cx:pt>
          <cx:pt idx="10005">7500</cx:pt>
          <cx:pt idx="10006">5900</cx:pt>
          <cx:pt idx="10007">6100</cx:pt>
          <cx:pt idx="10008">5900</cx:pt>
          <cx:pt idx="10009">6000</cx:pt>
          <cx:pt idx="10010">1600</cx:pt>
          <cx:pt idx="10011">1700</cx:pt>
          <cx:pt idx="10012">1900</cx:pt>
          <cx:pt idx="10013">1900</cx:pt>
          <cx:pt idx="10014">1800</cx:pt>
          <cx:pt idx="10015">1700</cx:pt>
          <cx:pt idx="10016">2200</cx:pt>
          <cx:pt idx="10017">2600</cx:pt>
          <cx:pt idx="10018">1900</cx:pt>
          <cx:pt idx="10019">1600</cx:pt>
          <cx:pt idx="10020">1500</cx:pt>
          <cx:pt idx="10021">1400</cx:pt>
          <cx:pt idx="10022">7900</cx:pt>
          <cx:pt idx="10023">1200</cx:pt>
          <cx:pt idx="10024">14300</cx:pt>
          <cx:pt idx="10025">3200</cx:pt>
          <cx:pt idx="10026">2600</cx:pt>
          <cx:pt idx="10027">2200</cx:pt>
          <cx:pt idx="10028">4100</cx:pt>
          <cx:pt idx="10029">2700</cx:pt>
          <cx:pt idx="10030">3100</cx:pt>
          <cx:pt idx="10031">3200</cx:pt>
          <cx:pt idx="10032">3800</cx:pt>
          <cx:pt idx="10033">2900</cx:pt>
          <cx:pt idx="10034">2000</cx:pt>
          <cx:pt idx="10035">2300</cx:pt>
          <cx:pt idx="10036">1000</cx:pt>
          <cx:pt idx="10037">2500</cx:pt>
          <cx:pt idx="10038">2100</cx:pt>
          <cx:pt idx="10039">2000</cx:pt>
          <cx:pt idx="10040">2200</cx:pt>
          <cx:pt idx="10041">2400</cx:pt>
          <cx:pt idx="10042">2000</cx:pt>
          <cx:pt idx="10043">1900</cx:pt>
          <cx:pt idx="10044">2500</cx:pt>
          <cx:pt idx="10045">2700</cx:pt>
          <cx:pt idx="10046">3100</cx:pt>
          <cx:pt idx="10047">3500</cx:pt>
          <cx:pt idx="10048">3000</cx:pt>
          <cx:pt idx="10049">3300</cx:pt>
          <cx:pt idx="10050">2700</cx:pt>
          <cx:pt idx="10051">3300</cx:pt>
          <cx:pt idx="10052">3700</cx:pt>
          <cx:pt idx="10053">2600</cx:pt>
          <cx:pt idx="10054">3000</cx:pt>
          <cx:pt idx="10055">3100</cx:pt>
          <cx:pt idx="10056">2600</cx:pt>
          <cx:pt idx="10057">2800</cx:pt>
          <cx:pt idx="10058">5100</cx:pt>
          <cx:pt idx="10059">5300</cx:pt>
          <cx:pt idx="10060">6000</cx:pt>
          <cx:pt idx="10061">7900</cx:pt>
          <cx:pt idx="10062">7500</cx:pt>
          <cx:pt idx="10063">6500</cx:pt>
          <cx:pt idx="10064">6700</cx:pt>
          <cx:pt idx="10065">6700</cx:pt>
          <cx:pt idx="10066">3400</cx:pt>
          <cx:pt idx="10067">3300</cx:pt>
          <cx:pt idx="10068">3200</cx:pt>
          <cx:pt idx="10069">8700</cx:pt>
          <cx:pt idx="10070">7900</cx:pt>
          <cx:pt idx="10071">8600</cx:pt>
          <cx:pt idx="10072">7400</cx:pt>
          <cx:pt idx="10073">8000</cx:pt>
          <cx:pt idx="10074">6800</cx:pt>
          <cx:pt idx="10075">7500</cx:pt>
          <cx:pt idx="10076">7000</cx:pt>
          <cx:pt idx="10077">7500</cx:pt>
          <cx:pt idx="10078">3900</cx:pt>
          <cx:pt idx="10079">2900</cx:pt>
          <cx:pt idx="10080">5200</cx:pt>
          <cx:pt idx="10081">900</cx:pt>
          <cx:pt idx="10082">1600</cx:pt>
          <cx:pt idx="10083">800</cx:pt>
          <cx:pt idx="10084">2000</cx:pt>
          <cx:pt idx="10085">1500</cx:pt>
          <cx:pt idx="10086">600</cx:pt>
          <cx:pt idx="10087">900</cx:pt>
          <cx:pt idx="10088">600</cx:pt>
          <cx:pt idx="10089">2900</cx:pt>
          <cx:pt idx="10090">3300</cx:pt>
          <cx:pt idx="10091">3000</cx:pt>
          <cx:pt idx="10092">3200</cx:pt>
          <cx:pt idx="10093">8100</cx:pt>
          <cx:pt idx="10094">8200</cx:pt>
          <cx:pt idx="10095">6300</cx:pt>
          <cx:pt idx="10096">3900</cx:pt>
          <cx:pt idx="10097">7900</cx:pt>
          <cx:pt idx="10098">12200</cx:pt>
          <cx:pt idx="10099">10200</cx:pt>
          <cx:pt idx="10100">6000</cx:pt>
          <cx:pt idx="10101">12700</cx:pt>
          <cx:pt idx="10102">5000</cx:pt>
          <cx:pt idx="10103">5400</cx:pt>
          <cx:pt idx="10104">5400</cx:pt>
          <cx:pt idx="10105">5000</cx:pt>
          <cx:pt idx="10106">5200</cx:pt>
          <cx:pt idx="10107">6100</cx:pt>
          <cx:pt idx="10108">6400</cx:pt>
          <cx:pt idx="10109">5000</cx:pt>
          <cx:pt idx="10110">4400</cx:pt>
          <cx:pt idx="10111">4900</cx:pt>
          <cx:pt idx="10112">4600</cx:pt>
          <cx:pt idx="10113">4200</cx:pt>
          <cx:pt idx="10114">4700</cx:pt>
          <cx:pt idx="10115">4400</cx:pt>
          <cx:pt idx="10116">3600</cx:pt>
          <cx:pt idx="10117">8900</cx:pt>
          <cx:pt idx="10118">7500</cx:pt>
          <cx:pt idx="10119">6400</cx:pt>
          <cx:pt idx="10120">4000</cx:pt>
          <cx:pt idx="10121">1600</cx:pt>
          <cx:pt idx="10122">1300</cx:pt>
          <cx:pt idx="10123">2900</cx:pt>
          <cx:pt idx="10124">4400</cx:pt>
          <cx:pt idx="10125">3500</cx:pt>
          <cx:pt idx="10126">7100</cx:pt>
          <cx:pt idx="10127">11700</cx:pt>
          <cx:pt idx="10128">12000</cx:pt>
          <cx:pt idx="10129">3000</cx:pt>
          <cx:pt idx="10130">3400</cx:pt>
          <cx:pt idx="10131">3100</cx:pt>
          <cx:pt idx="10132">3300</cx:pt>
          <cx:pt idx="10133">3500</cx:pt>
          <cx:pt idx="10134">2800</cx:pt>
          <cx:pt idx="10135">3800</cx:pt>
          <cx:pt idx="10136">1700</cx:pt>
          <cx:pt idx="10137">3400</cx:pt>
          <cx:pt idx="10138">3000</cx:pt>
          <cx:pt idx="10139">3000</cx:pt>
          <cx:pt idx="10140">3000</cx:pt>
          <cx:pt idx="10141">5400</cx:pt>
          <cx:pt idx="10142">20800</cx:pt>
          <cx:pt idx="10143">19700</cx:pt>
          <cx:pt idx="10144">16000</cx:pt>
          <cx:pt idx="10145">3600</cx:pt>
          <cx:pt idx="10146">2800</cx:pt>
          <cx:pt idx="10147">2800</cx:pt>
          <cx:pt idx="10148">3600</cx:pt>
          <cx:pt idx="10149">2800</cx:pt>
          <cx:pt idx="10150">3000</cx:pt>
          <cx:pt idx="10151">2600</cx:pt>
          <cx:pt idx="10152">2900</cx:pt>
          <cx:pt idx="10153">6600</cx:pt>
          <cx:pt idx="10154">6900</cx:pt>
          <cx:pt idx="10155">1700</cx:pt>
          <cx:pt idx="10156">1700</cx:pt>
          <cx:pt idx="10157">1700</cx:pt>
          <cx:pt idx="10158">1700</cx:pt>
          <cx:pt idx="10159">1700</cx:pt>
          <cx:pt idx="10160">1700</cx:pt>
          <cx:pt idx="10161">1600</cx:pt>
          <cx:pt idx="10162">1500</cx:pt>
          <cx:pt idx="10163">1800</cx:pt>
          <cx:pt idx="10164">3100</cx:pt>
          <cx:pt idx="10165">3700</cx:pt>
          <cx:pt idx="10166">11000</cx:pt>
          <cx:pt idx="10167">3900</cx:pt>
          <cx:pt idx="10168">3800</cx:pt>
          <cx:pt idx="10169">2700</cx:pt>
          <cx:pt idx="10170">2200</cx:pt>
          <cx:pt idx="10171">2800</cx:pt>
          <cx:pt idx="10172">2300</cx:pt>
          <cx:pt idx="10173">1900</cx:pt>
          <cx:pt idx="10174">2100</cx:pt>
          <cx:pt idx="10175">1900</cx:pt>
          <cx:pt idx="10176">3700</cx:pt>
          <cx:pt idx="10177">11300</cx:pt>
          <cx:pt idx="10178">6200</cx:pt>
          <cx:pt idx="10179">5600</cx:pt>
          <cx:pt idx="10180">7700</cx:pt>
          <cx:pt idx="10181">5800</cx:pt>
          <cx:pt idx="10182">4000</cx:pt>
          <cx:pt idx="10183">6200</cx:pt>
          <cx:pt idx="10184">9100</cx:pt>
          <cx:pt idx="10185">11700</cx:pt>
          <cx:pt idx="10186">10600</cx:pt>
          <cx:pt idx="10187">7100</cx:pt>
          <cx:pt idx="10188">4500</cx:pt>
          <cx:pt idx="10189">15100</cx:pt>
          <cx:pt idx="10190">11800</cx:pt>
          <cx:pt idx="10191">6600</cx:pt>
          <cx:pt idx="10192">5300</cx:pt>
          <cx:pt idx="10193">8600</cx:pt>
          <cx:pt idx="10194">3200</cx:pt>
          <cx:pt idx="10195">4100</cx:pt>
          <cx:pt idx="10196">7100</cx:pt>
          <cx:pt idx="10197">2800</cx:pt>
          <cx:pt idx="10198">3300</cx:pt>
          <cx:pt idx="10199">3400</cx:pt>
          <cx:pt idx="10200">3600</cx:pt>
          <cx:pt idx="10201">3500</cx:pt>
          <cx:pt idx="10202">5000</cx:pt>
          <cx:pt idx="10203">11100</cx:pt>
          <cx:pt idx="10204">32500</cx:pt>
          <cx:pt idx="10205">3400</cx:pt>
          <cx:pt idx="10206">3300</cx:pt>
          <cx:pt idx="10207">4800</cx:pt>
          <cx:pt idx="10208">3200</cx:pt>
          <cx:pt idx="10209">3400</cx:pt>
          <cx:pt idx="10210">3400</cx:pt>
          <cx:pt idx="10211">3200</cx:pt>
          <cx:pt idx="10212">3000</cx:pt>
          <cx:pt idx="10213">3000</cx:pt>
          <cx:pt idx="10214">2400</cx:pt>
          <cx:pt idx="10215">2000</cx:pt>
          <cx:pt idx="10216">1100</cx:pt>
          <cx:pt idx="10217">600</cx:pt>
          <cx:pt idx="10218">1700</cx:pt>
          <cx:pt idx="10219">800</cx:pt>
          <cx:pt idx="10220">600</cx:pt>
          <cx:pt idx="10221">1900</cx:pt>
          <cx:pt idx="10222">200</cx:pt>
          <cx:pt idx="10223">700</cx:pt>
          <cx:pt idx="10224">700</cx:pt>
          <cx:pt idx="10225">7100</cx:pt>
          <cx:pt idx="10226">5700</cx:pt>
          <cx:pt idx="10227">7300</cx:pt>
          <cx:pt idx="10228">7100</cx:pt>
          <cx:pt idx="10229">6400</cx:pt>
          <cx:pt idx="10230">5100</cx:pt>
          <cx:pt idx="10231">6600</cx:pt>
          <cx:pt idx="10232">6500</cx:pt>
          <cx:pt idx="10233">7000</cx:pt>
          <cx:pt idx="10234">6500</cx:pt>
          <cx:pt idx="10235">6300</cx:pt>
          <cx:pt idx="10236">4600</cx:pt>
          <cx:pt idx="10237">2200</cx:pt>
          <cx:pt idx="10238">500</cx:pt>
          <cx:pt idx="10239">500</cx:pt>
          <cx:pt idx="10240">600</cx:pt>
          <cx:pt idx="10241">1800</cx:pt>
          <cx:pt idx="10242">9000</cx:pt>
          <cx:pt idx="10243">7300</cx:pt>
          <cx:pt idx="10244">6300</cx:pt>
          <cx:pt idx="10245">7900</cx:pt>
          <cx:pt idx="10246">5900</cx:pt>
          <cx:pt idx="10247">6700</cx:pt>
          <cx:pt idx="10248">6900</cx:pt>
          <cx:pt idx="10249">7400</cx:pt>
          <cx:pt idx="10250">7300</cx:pt>
          <cx:pt idx="10251">1000</cx:pt>
          <cx:pt idx="10252">1600</cx:pt>
          <cx:pt idx="10253">1100</cx:pt>
          <cx:pt idx="10254">1500</cx:pt>
          <cx:pt idx="10255">1100</cx:pt>
          <cx:pt idx="10256">1200</cx:pt>
          <cx:pt idx="10257">1600</cx:pt>
          <cx:pt idx="10258">18600</cx:pt>
          <cx:pt idx="10259">2400</cx:pt>
          <cx:pt idx="10260">1500</cx:pt>
          <cx:pt idx="10261">1200</cx:pt>
          <cx:pt idx="10262">1200</cx:pt>
          <cx:pt idx="10263">1400</cx:pt>
          <cx:pt idx="10264">2000</cx:pt>
          <cx:pt idx="10265">2200</cx:pt>
          <cx:pt idx="10266">2400</cx:pt>
          <cx:pt idx="10267">1700</cx:pt>
          <cx:pt idx="10268">1700</cx:pt>
          <cx:pt idx="10269">2200</cx:pt>
          <cx:pt idx="10270">1200</cx:pt>
          <cx:pt idx="10271">1800</cx:pt>
          <cx:pt idx="10272">1500</cx:pt>
          <cx:pt idx="10273">1200</cx:pt>
          <cx:pt idx="10274">600</cx:pt>
          <cx:pt idx="10275">6300</cx:pt>
          <cx:pt idx="10276">5900</cx:pt>
          <cx:pt idx="10277">3900</cx:pt>
          <cx:pt idx="10278">4800</cx:pt>
          <cx:pt idx="10279">4700</cx:pt>
          <cx:pt idx="10280">2700</cx:pt>
          <cx:pt idx="10281">2900</cx:pt>
          <cx:pt idx="10282">4100</cx:pt>
          <cx:pt idx="10283">2600</cx:pt>
          <cx:pt idx="10284">3000</cx:pt>
          <cx:pt idx="10285">4000</cx:pt>
          <cx:pt idx="10286">0</cx:pt>
          <cx:pt idx="10287">100</cx:pt>
          <cx:pt idx="10288">2700</cx:pt>
          <cx:pt idx="10289">2600</cx:pt>
          <cx:pt idx="10290">3500</cx:pt>
          <cx:pt idx="10291">2900</cx:pt>
          <cx:pt idx="10292">2600</cx:pt>
          <cx:pt idx="10293">2100</cx:pt>
          <cx:pt idx="10294">2800</cx:pt>
          <cx:pt idx="10295">2600</cx:pt>
          <cx:pt idx="10296">2700</cx:pt>
          <cx:pt idx="10297">2600</cx:pt>
          <cx:pt idx="10298">2500</cx:pt>
          <cx:pt idx="10299">2800</cx:pt>
          <cx:pt idx="10300">4100</cx:pt>
          <cx:pt idx="10301">4000</cx:pt>
          <cx:pt idx="10302">3900</cx:pt>
          <cx:pt idx="10303">4600</cx:pt>
          <cx:pt idx="10304">3200</cx:pt>
          <cx:pt idx="10305">3500</cx:pt>
          <cx:pt idx="10306">4500</cx:pt>
          <cx:pt idx="10307">3900</cx:pt>
          <cx:pt idx="10308">3800</cx:pt>
          <cx:pt idx="10309">3900</cx:pt>
          <cx:pt idx="10310">4500</cx:pt>
          <cx:pt idx="10311">2500</cx:pt>
          <cx:pt idx="10312">2700</cx:pt>
          <cx:pt idx="10313">4800</cx:pt>
          <cx:pt idx="10314">3300</cx:pt>
          <cx:pt idx="10315">3300</cx:pt>
          <cx:pt idx="10316">2600</cx:pt>
          <cx:pt idx="10317">2400</cx:pt>
          <cx:pt idx="10318">3200</cx:pt>
          <cx:pt idx="10319">3300</cx:pt>
          <cx:pt idx="10320">2800</cx:pt>
          <cx:pt idx="10321">2300</cx:pt>
          <cx:pt idx="10322">2500</cx:pt>
          <cx:pt idx="10323">3700</cx:pt>
          <cx:pt idx="10324">1500</cx:pt>
          <cx:pt idx="10325">1700</cx:pt>
          <cx:pt idx="10326">2600</cx:pt>
          <cx:pt idx="10327">1500</cx:pt>
          <cx:pt idx="10328">2400</cx:pt>
          <cx:pt idx="10329">2400</cx:pt>
          <cx:pt idx="10330">2700</cx:pt>
          <cx:pt idx="10331">2200</cx:pt>
          <cx:pt idx="10332">2000</cx:pt>
          <cx:pt idx="10333">1400</cx:pt>
          <cx:pt idx="10334">1100</cx:pt>
          <cx:pt idx="10335">1300</cx:pt>
          <cx:pt idx="10336">4100</cx:pt>
          <cx:pt idx="10337">5400</cx:pt>
          <cx:pt idx="10338">5100</cx:pt>
          <cx:pt idx="10339">5600</cx:pt>
          <cx:pt idx="10340">5200</cx:pt>
          <cx:pt idx="10341">4400</cx:pt>
          <cx:pt idx="10342">6600</cx:pt>
          <cx:pt idx="10343">4800</cx:pt>
          <cx:pt idx="10344">4800</cx:pt>
          <cx:pt idx="10345">4400</cx:pt>
          <cx:pt idx="10346">4000</cx:pt>
          <cx:pt idx="10347">3900</cx:pt>
          <cx:pt idx="10348">3100</cx:pt>
          <cx:pt idx="10349">3900</cx:pt>
          <cx:pt idx="10350">3500</cx:pt>
          <cx:pt idx="10351">3400</cx:pt>
          <cx:pt idx="10352">3100</cx:pt>
          <cx:pt idx="10353">3000</cx:pt>
          <cx:pt idx="10354">3900</cx:pt>
          <cx:pt idx="10355">3200</cx:pt>
          <cx:pt idx="10356">3100</cx:pt>
          <cx:pt idx="10357">4900</cx:pt>
          <cx:pt idx="10358">4100</cx:pt>
          <cx:pt idx="10359">3400</cx:pt>
          <cx:pt idx="10360">3700</cx:pt>
          <cx:pt idx="10361">3500</cx:pt>
          <cx:pt idx="10362">4900</cx:pt>
          <cx:pt idx="10363">5600</cx:pt>
          <cx:pt idx="10364">3600</cx:pt>
          <cx:pt idx="10365">3500</cx:pt>
          <cx:pt idx="10366">3600</cx:pt>
          <cx:pt idx="10367">3800</cx:pt>
          <cx:pt idx="10368">1900</cx:pt>
          <cx:pt idx="10369">3000</cx:pt>
          <cx:pt idx="10370">2500</cx:pt>
          <cx:pt idx="10371">3200</cx:pt>
          <cx:pt idx="10372">5300</cx:pt>
          <cx:pt idx="10373">7200</cx:pt>
          <cx:pt idx="10374">22500</cx:pt>
          <cx:pt idx="10375">5200</cx:pt>
          <cx:pt idx="10376">4800</cx:pt>
          <cx:pt idx="10377">2400</cx:pt>
          <cx:pt idx="10378">5100</cx:pt>
          <cx:pt idx="10379">4000</cx:pt>
          <cx:pt idx="10380">4500</cx:pt>
          <cx:pt idx="10381">3800</cx:pt>
          <cx:pt idx="10382">4000</cx:pt>
          <cx:pt idx="10383">3500</cx:pt>
          <cx:pt idx="10384">3600</cx:pt>
          <cx:pt idx="10385">3300</cx:pt>
          <cx:pt idx="10386">2400</cx:pt>
          <cx:pt idx="10387">3100</cx:pt>
          <cx:pt idx="10388">3500</cx:pt>
          <cx:pt idx="10389">2300</cx:pt>
          <cx:pt idx="10390">3700</cx:pt>
          <cx:pt idx="10391">2000</cx:pt>
          <cx:pt idx="10392">3400</cx:pt>
          <cx:pt idx="10393">2700</cx:pt>
          <cx:pt idx="10394">1600</cx:pt>
          <cx:pt idx="10395">2700</cx:pt>
          <cx:pt idx="10396">3000</cx:pt>
          <cx:pt idx="10397">4100</cx:pt>
          <cx:pt idx="10398">2200</cx:pt>
          <cx:pt idx="10399">3200</cx:pt>
          <cx:pt idx="10400">5100</cx:pt>
          <cx:pt idx="10401">3000</cx:pt>
          <cx:pt idx="10402">2800</cx:pt>
          <cx:pt idx="10403">2700</cx:pt>
          <cx:pt idx="10404">2300</cx:pt>
          <cx:pt idx="10405">3400</cx:pt>
          <cx:pt idx="10406">2700</cx:pt>
          <cx:pt idx="10407">3000</cx:pt>
          <cx:pt idx="10408">2700</cx:pt>
          <cx:pt idx="10409">10400</cx:pt>
          <cx:pt idx="10410">22300</cx:pt>
          <cx:pt idx="10411">14100</cx:pt>
          <cx:pt idx="10412">6400</cx:pt>
          <cx:pt idx="10413">7900</cx:pt>
          <cx:pt idx="10414">10300</cx:pt>
          <cx:pt idx="10415">5700</cx:pt>
          <cx:pt idx="10416">9900</cx:pt>
          <cx:pt idx="10417">3900</cx:pt>
          <cx:pt idx="10418">400</cx:pt>
          <cx:pt idx="10419">0</cx:pt>
          <cx:pt idx="10420">300</cx:pt>
          <cx:pt idx="10421">5000</cx:pt>
          <cx:pt idx="10422">5400</cx:pt>
          <cx:pt idx="10423">5500</cx:pt>
          <cx:pt idx="10424">6200</cx:pt>
          <cx:pt idx="10425">6800</cx:pt>
          <cx:pt idx="10426">6000</cx:pt>
          <cx:pt idx="10427">4900</cx:pt>
          <cx:pt idx="10428">4400</cx:pt>
          <cx:pt idx="10429">4500</cx:pt>
          <cx:pt idx="10430">4900</cx:pt>
          <cx:pt idx="10431">4400</cx:pt>
          <cx:pt idx="10432">2800</cx:pt>
          <cx:pt idx="10433">1200</cx:pt>
          <cx:pt idx="10434">1600</cx:pt>
          <cx:pt idx="10435">4600</cx:pt>
          <cx:pt idx="10436">3700</cx:pt>
          <cx:pt idx="10437">4600</cx:pt>
          <cx:pt idx="10438">4000</cx:pt>
          <cx:pt idx="10439">2900</cx:pt>
          <cx:pt idx="10440">4600</cx:pt>
          <cx:pt idx="10441">4500</cx:pt>
          <cx:pt idx="10442">4000</cx:pt>
          <cx:pt idx="10443">4400</cx:pt>
          <cx:pt idx="10444">4000</cx:pt>
          <cx:pt idx="10445">3000</cx:pt>
          <cx:pt idx="10446">200</cx:pt>
          <cx:pt idx="10447">700</cx:pt>
          <cx:pt idx="10448">500</cx:pt>
          <cx:pt idx="10449">400</cx:pt>
          <cx:pt idx="10450">200</cx:pt>
          <cx:pt idx="10451">700</cx:pt>
          <cx:pt idx="10452">600</cx:pt>
          <cx:pt idx="10453">200</cx:pt>
          <cx:pt idx="10454">500</cx:pt>
          <cx:pt idx="10455">500</cx:pt>
          <cx:pt idx="10456">500</cx:pt>
          <cx:pt idx="10457">500</cx:pt>
          <cx:pt idx="10458">3700</cx:pt>
          <cx:pt idx="10459">4900</cx:pt>
          <cx:pt idx="10460">3300</cx:pt>
          <cx:pt idx="10461">5900</cx:pt>
          <cx:pt idx="10462">0</cx:pt>
          <cx:pt idx="10463">0</cx:pt>
          <cx:pt idx="10464">1400</cx:pt>
          <cx:pt idx="10465">4100</cx:pt>
          <cx:pt idx="10466">3000</cx:pt>
          <cx:pt idx="10467">3300</cx:pt>
          <cx:pt idx="10468">2700</cx:pt>
          <cx:pt idx="10469">2100</cx:pt>
          <cx:pt idx="10470">2100</cx:pt>
          <cx:pt idx="10471">3400</cx:pt>
          <cx:pt idx="10472">3100</cx:pt>
          <cx:pt idx="10473">1800</cx:pt>
          <cx:pt idx="10474">1800</cx:pt>
          <cx:pt idx="10475">1400</cx:pt>
          <cx:pt idx="10476">1000</cx:pt>
          <cx:pt idx="10477">1700</cx:pt>
          <cx:pt idx="10478">1100</cx:pt>
          <cx:pt idx="10479">1000</cx:pt>
          <cx:pt idx="10480">1500</cx:pt>
          <cx:pt idx="10481">1200</cx:pt>
          <cx:pt idx="10482">1300</cx:pt>
          <cx:pt idx="10483">600</cx:pt>
          <cx:pt idx="10484">0</cx:pt>
          <cx:pt idx="10485">100</cx:pt>
          <cx:pt idx="10486">700</cx:pt>
          <cx:pt idx="10487">100</cx:pt>
          <cx:pt idx="10488">600</cx:pt>
          <cx:pt idx="10489">600</cx:pt>
          <cx:pt idx="10490">700</cx:pt>
          <cx:pt idx="10491">100</cx:pt>
          <cx:pt idx="10492">100</cx:pt>
          <cx:pt idx="10493">0</cx:pt>
          <cx:pt idx="10494">1900</cx:pt>
          <cx:pt idx="10495">2200</cx:pt>
          <cx:pt idx="10496">3200</cx:pt>
          <cx:pt idx="10497">1600</cx:pt>
          <cx:pt idx="10498">2800</cx:pt>
          <cx:pt idx="10499">2900</cx:pt>
          <cx:pt idx="10500">2700</cx:pt>
          <cx:pt idx="10501">2300</cx:pt>
          <cx:pt idx="10502">2300</cx:pt>
          <cx:pt idx="10503">2800</cx:pt>
          <cx:pt idx="10504">1600</cx:pt>
          <cx:pt idx="10505">3400</cx:pt>
          <cx:pt idx="10506">2300</cx:pt>
          <cx:pt idx="10507">1500</cx:pt>
          <cx:pt idx="10508">1400</cx:pt>
          <cx:pt idx="10509">1600</cx:pt>
          <cx:pt idx="10510">2200</cx:pt>
          <cx:pt idx="10511">1100</cx:pt>
          <cx:pt idx="10512">2300</cx:pt>
          <cx:pt idx="10513">2000</cx:pt>
          <cx:pt idx="10514">1800</cx:pt>
          <cx:pt idx="10515">2200</cx:pt>
          <cx:pt idx="10516">1500</cx:pt>
          <cx:pt idx="10517">1500</cx:pt>
          <cx:pt idx="10518">2100</cx:pt>
          <cx:pt idx="10519">2400</cx:pt>
          <cx:pt idx="10520">2800</cx:pt>
          <cx:pt idx="10521">2700</cx:pt>
          <cx:pt idx="10522">2800</cx:pt>
          <cx:pt idx="10523">3000</cx:pt>
          <cx:pt idx="10524">2300</cx:pt>
          <cx:pt idx="10525">2600</cx:pt>
          <cx:pt idx="10526">3100</cx:pt>
          <cx:pt idx="10527">2500</cx:pt>
          <cx:pt idx="10528">2900</cx:pt>
          <cx:pt idx="10529">2600</cx:pt>
          <cx:pt idx="10530">3100</cx:pt>
          <cx:pt idx="10531">3000</cx:pt>
          <cx:pt idx="10532">3700</cx:pt>
          <cx:pt idx="10533">3300</cx:pt>
          <cx:pt idx="10534">4200</cx:pt>
          <cx:pt idx="10535">3600</cx:pt>
          <cx:pt idx="10536">3100</cx:pt>
          <cx:pt idx="10537">3400</cx:pt>
          <cx:pt idx="10538">2900</cx:pt>
          <cx:pt idx="10539">3100</cx:pt>
          <cx:pt idx="10540">3000</cx:pt>
          <cx:pt idx="10541">2600</cx:pt>
          <cx:pt idx="10542">2200</cx:pt>
          <cx:pt idx="10543">2400</cx:pt>
          <cx:pt idx="10544">2400</cx:pt>
          <cx:pt idx="10545">2400</cx:pt>
          <cx:pt idx="10546">2400</cx:pt>
          <cx:pt idx="10547">2700</cx:pt>
          <cx:pt idx="10548">2000</cx:pt>
          <cx:pt idx="10549">2500</cx:pt>
          <cx:pt idx="10550">2500</cx:pt>
          <cx:pt idx="10551">2400</cx:pt>
          <cx:pt idx="10552">2500</cx:pt>
          <cx:pt idx="10553">4000</cx:pt>
          <cx:pt idx="10554">2200</cx:pt>
          <cx:pt idx="10555">2100</cx:pt>
          <cx:pt idx="10556">2900</cx:pt>
          <cx:pt idx="10557">2400</cx:pt>
          <cx:pt idx="10558">1800</cx:pt>
          <cx:pt idx="10559">2700</cx:pt>
          <cx:pt idx="10560">1400</cx:pt>
          <cx:pt idx="10561">2300</cx:pt>
          <cx:pt idx="10562">1000</cx:pt>
          <cx:pt idx="10563">100</cx:pt>
          <cx:pt idx="10564">0</cx:pt>
          <cx:pt idx="10565">3300</cx:pt>
          <cx:pt idx="10566">1900</cx:pt>
          <cx:pt idx="10567">2200</cx:pt>
          <cx:pt idx="10568">4500</cx:pt>
          <cx:pt idx="10569">4400</cx:pt>
          <cx:pt idx="10570">1900</cx:pt>
          <cx:pt idx="10571">1500</cx:pt>
          <cx:pt idx="10572">3900</cx:pt>
          <cx:pt idx="10573">4300</cx:pt>
          <cx:pt idx="10574">3800</cx:pt>
          <cx:pt idx="10575">3900</cx:pt>
          <cx:pt idx="10576">3900</cx:pt>
          <cx:pt idx="10577">3400</cx:pt>
          <cx:pt idx="10578">6500</cx:pt>
          <cx:pt idx="10579">8100</cx:pt>
          <cx:pt idx="10580">4000</cx:pt>
          <cx:pt idx="10581">5600</cx:pt>
          <cx:pt idx="10582">6700</cx:pt>
          <cx:pt idx="10583">1800</cx:pt>
          <cx:pt idx="10584">400</cx:pt>
          <cx:pt idx="10585">800</cx:pt>
          <cx:pt idx="10586">300</cx:pt>
          <cx:pt idx="10587">0</cx:pt>
          <cx:pt idx="10588">3500</cx:pt>
          <cx:pt idx="10589">1400</cx:pt>
          <cx:pt idx="10590">2300</cx:pt>
          <cx:pt idx="10591">3200</cx:pt>
          <cx:pt idx="10592">3000</cx:pt>
          <cx:pt idx="10593">2500</cx:pt>
          <cx:pt idx="10594">2500</cx:pt>
          <cx:pt idx="10595">2400</cx:pt>
          <cx:pt idx="10596">3800</cx:pt>
          <cx:pt idx="10597">3000</cx:pt>
          <cx:pt idx="10598">700</cx:pt>
          <cx:pt idx="10599">400</cx:pt>
          <cx:pt idx="10600">2000</cx:pt>
          <cx:pt idx="10601">2100</cx:pt>
          <cx:pt idx="10602">1800</cx:pt>
          <cx:pt idx="10603">2300</cx:pt>
          <cx:pt idx="10604">2300</cx:pt>
          <cx:pt idx="10605">1100</cx:pt>
          <cx:pt idx="10606">700</cx:pt>
          <cx:pt idx="10607">0</cx:pt>
          <cx:pt idx="10608">1300</cx:pt>
          <cx:pt idx="10609">400</cx:pt>
          <cx:pt idx="10610">2200</cx:pt>
          <cx:pt idx="10611">3900</cx:pt>
          <cx:pt idx="10612">5700</cx:pt>
          <cx:pt idx="10613">6900</cx:pt>
          <cx:pt idx="10614">3600</cx:pt>
          <cx:pt idx="10615">5600</cx:pt>
          <cx:pt idx="10616">5300</cx:pt>
          <cx:pt idx="10617">6200</cx:pt>
          <cx:pt idx="10618">6300</cx:pt>
          <cx:pt idx="10619">6200</cx:pt>
          <cx:pt idx="10620">6200</cx:pt>
          <cx:pt idx="10621">4800</cx:pt>
          <cx:pt idx="10622">5300</cx:pt>
          <cx:pt idx="10623">1200</cx:pt>
          <cx:pt idx="10624">800</cx:pt>
          <cx:pt idx="10625">900</cx:pt>
          <cx:pt idx="10626">1000</cx:pt>
          <cx:pt idx="10627">6100</cx:pt>
          <cx:pt idx="10628">0</cx:pt>
          <cx:pt idx="10629">4700</cx:pt>
          <cx:pt idx="10630">1500</cx:pt>
          <cx:pt idx="10631">300</cx:pt>
          <cx:pt idx="10632">900</cx:pt>
          <cx:pt idx="10633">600</cx:pt>
          <cx:pt idx="10634">600</cx:pt>
          <cx:pt idx="10635">0</cx:pt>
          <cx:pt idx="10636">0</cx:pt>
          <cx:pt idx="10637">0</cx:pt>
          <cx:pt idx="10638">0</cx:pt>
          <cx:pt idx="10639">0</cx:pt>
          <cx:pt idx="10640">0</cx:pt>
          <cx:pt idx="10641">0</cx:pt>
          <cx:pt idx="10642">0</cx:pt>
          <cx:pt idx="10643">0</cx:pt>
          <cx:pt idx="10644">5900</cx:pt>
          <cx:pt idx="10645">5600</cx:pt>
          <cx:pt idx="10646">5700</cx:pt>
          <cx:pt idx="10647">1700</cx:pt>
          <cx:pt idx="10648">1000</cx:pt>
          <cx:pt idx="10649">500</cx:pt>
          <cx:pt idx="10650">1100</cx:pt>
          <cx:pt idx="10651">0</cx:pt>
          <cx:pt idx="10652">200</cx:pt>
          <cx:pt idx="10653">300</cx:pt>
          <cx:pt idx="10654">400</cx:pt>
          <cx:pt idx="10655">0</cx:pt>
          <cx:pt idx="10656">400</cx:pt>
          <cx:pt idx="10657">1000</cx:pt>
          <cx:pt idx="10658">1000</cx:pt>
          <cx:pt idx="10659">3300</cx:pt>
          <cx:pt idx="10660">3200</cx:pt>
          <cx:pt idx="10661">3100</cx:pt>
          <cx:pt idx="10662">3000</cx:pt>
          <cx:pt idx="10663">2000</cx:pt>
          <cx:pt idx="10664">2800</cx:pt>
          <cx:pt idx="10665">4200</cx:pt>
          <cx:pt idx="10666">3800</cx:pt>
          <cx:pt idx="10667">3000</cx:pt>
          <cx:pt idx="10668">3300</cx:pt>
          <cx:pt idx="10669">3000</cx:pt>
          <cx:pt idx="10670">3900</cx:pt>
          <cx:pt idx="10671">4200</cx:pt>
          <cx:pt idx="10672">2300</cx:pt>
          <cx:pt idx="10673">1700</cx:pt>
          <cx:pt idx="10674">4100</cx:pt>
          <cx:pt idx="10675">6100</cx:pt>
          <cx:pt idx="10676">5100</cx:pt>
          <cx:pt idx="10677">4100</cx:pt>
          <cx:pt idx="10678">500</cx:pt>
          <cx:pt idx="10679">5100</cx:pt>
          <cx:pt idx="10680">2000</cx:pt>
          <cx:pt idx="10681">1200</cx:pt>
          <cx:pt idx="10682">4400</cx:pt>
          <cx:pt idx="10683">1700</cx:pt>
          <cx:pt idx="10684">2300</cx:pt>
          <cx:pt idx="10685">900</cx:pt>
          <cx:pt idx="10686">1400</cx:pt>
          <cx:pt idx="10687">1100</cx:pt>
          <cx:pt idx="10688">900</cx:pt>
          <cx:pt idx="10689">1100</cx:pt>
          <cx:pt idx="10690">1000</cx:pt>
          <cx:pt idx="10691">900</cx:pt>
          <cx:pt idx="10692">700</cx:pt>
          <cx:pt idx="10693">1100</cx:pt>
          <cx:pt idx="10694">700</cx:pt>
          <cx:pt idx="10695">2300</cx:pt>
          <cx:pt idx="10696">600</cx:pt>
          <cx:pt idx="10697">900</cx:pt>
          <cx:pt idx="10698">1200</cx:pt>
          <cx:pt idx="10699">2600</cx:pt>
          <cx:pt idx="10700">2300</cx:pt>
          <cx:pt idx="10701">1800</cx:pt>
          <cx:pt idx="10702">5500</cx:pt>
          <cx:pt idx="10703">2900</cx:pt>
          <cx:pt idx="10704">2900</cx:pt>
          <cx:pt idx="10705">2500</cx:pt>
          <cx:pt idx="10706">2000</cx:pt>
          <cx:pt idx="10707">1600</cx:pt>
          <cx:pt idx="10708">17400</cx:pt>
          <cx:pt idx="10709">10000</cx:pt>
          <cx:pt idx="10710">4500</cx:pt>
          <cx:pt idx="10711">4000</cx:pt>
          <cx:pt idx="10712">5600</cx:pt>
          <cx:pt idx="10713">4400</cx:pt>
          <cx:pt idx="10714">5200</cx:pt>
          <cx:pt idx="10715">4400</cx:pt>
          <cx:pt idx="10716">4700</cx:pt>
          <cx:pt idx="10717">4500</cx:pt>
          <cx:pt idx="10718">4600</cx:pt>
          <cx:pt idx="10719">4300</cx:pt>
          <cx:pt idx="10720">1100</cx:pt>
          <cx:pt idx="10721">1100</cx:pt>
          <cx:pt idx="10722">1200</cx:pt>
          <cx:pt idx="10723">1400</cx:pt>
          <cx:pt idx="10724">900</cx:pt>
          <cx:pt idx="10725">700</cx:pt>
          <cx:pt idx="10726">1700</cx:pt>
          <cx:pt idx="10727">400</cx:pt>
          <cx:pt idx="10728">1100</cx:pt>
          <cx:pt idx="10729">800</cx:pt>
          <cx:pt idx="10730">1000</cx:pt>
          <cx:pt idx="10731">1100</cx:pt>
          <cx:pt idx="10732">2300</cx:pt>
          <cx:pt idx="10733">3600</cx:pt>
          <cx:pt idx="10734">4500</cx:pt>
          <cx:pt idx="10735">3400</cx:pt>
          <cx:pt idx="10736">1400</cx:pt>
          <cx:pt idx="10737">2900</cx:pt>
          <cx:pt idx="10738">3600</cx:pt>
          <cx:pt idx="10739">2500</cx:pt>
          <cx:pt idx="10740">4800</cx:pt>
          <cx:pt idx="10741">3100</cx:pt>
          <cx:pt idx="10742">3000</cx:pt>
          <cx:pt idx="10743">4400</cx:pt>
          <cx:pt idx="10744">2600</cx:pt>
          <cx:pt idx="10745">2100</cx:pt>
          <cx:pt idx="10746">2800</cx:pt>
          <cx:pt idx="10747">2800</cx:pt>
          <cx:pt idx="10748">3000</cx:pt>
          <cx:pt idx="10749">1700</cx:pt>
          <cx:pt idx="10750">3000</cx:pt>
          <cx:pt idx="10751">1500</cx:pt>
          <cx:pt idx="10752">4900</cx:pt>
          <cx:pt idx="10753">3800</cx:pt>
          <cx:pt idx="10754">3400</cx:pt>
          <cx:pt idx="10755">3000</cx:pt>
          <cx:pt idx="10756">1700</cx:pt>
          <cx:pt idx="10757">2900</cx:pt>
          <cx:pt idx="10758">2000</cx:pt>
          <cx:pt idx="10759">3000</cx:pt>
          <cx:pt idx="10760">1600</cx:pt>
          <cx:pt idx="10761">1200</cx:pt>
          <cx:pt idx="10762">1500</cx:pt>
          <cx:pt idx="10763">1200</cx:pt>
          <cx:pt idx="10764">2100</cx:pt>
          <cx:pt idx="10765">1300</cx:pt>
          <cx:pt idx="10766">1200</cx:pt>
          <cx:pt idx="10767">2000</cx:pt>
          <cx:pt idx="10768">3400</cx:pt>
          <cx:pt idx="10769">3600</cx:pt>
          <cx:pt idx="10770">4100</cx:pt>
          <cx:pt idx="10771">3900</cx:pt>
          <cx:pt idx="10772">3100</cx:pt>
          <cx:pt idx="10773">2700</cx:pt>
          <cx:pt idx="10774">3300</cx:pt>
          <cx:pt idx="10775">3400</cx:pt>
          <cx:pt idx="10776">1700</cx:pt>
          <cx:pt idx="10777">1400</cx:pt>
          <cx:pt idx="10778">1900</cx:pt>
          <cx:pt idx="10779">2800</cx:pt>
          <cx:pt idx="10780">2000</cx:pt>
          <cx:pt idx="10781">2800</cx:pt>
          <cx:pt idx="10782">3700</cx:pt>
          <cx:pt idx="10783">3800</cx:pt>
          <cx:pt idx="10784">3700</cx:pt>
          <cx:pt idx="10785">2000</cx:pt>
          <cx:pt idx="10786">2300</cx:pt>
          <cx:pt idx="10787">2100</cx:pt>
          <cx:pt idx="10788">2000</cx:pt>
          <cx:pt idx="10789">1700</cx:pt>
          <cx:pt idx="10790">800</cx:pt>
          <cx:pt idx="10791">1700</cx:pt>
          <cx:pt idx="10792">1300</cx:pt>
          <cx:pt idx="10793">1600</cx:pt>
          <cx:pt idx="10794">1300</cx:pt>
          <cx:pt idx="10795">1600</cx:pt>
          <cx:pt idx="10796">1600</cx:pt>
          <cx:pt idx="10797">1600</cx:pt>
          <cx:pt idx="10798">1600</cx:pt>
          <cx:pt idx="10799">1400</cx:pt>
          <cx:pt idx="10800">1100</cx:pt>
          <cx:pt idx="10801">1400</cx:pt>
          <cx:pt idx="10802">1000</cx:pt>
          <cx:pt idx="10803">1000</cx:pt>
          <cx:pt idx="10804">1900</cx:pt>
          <cx:pt idx="10805">3000</cx:pt>
          <cx:pt idx="10806">2400</cx:pt>
          <cx:pt idx="10807">1900</cx:pt>
          <cx:pt idx="10808">1800</cx:pt>
          <cx:pt idx="10809">1800</cx:pt>
          <cx:pt idx="10810">2100</cx:pt>
          <cx:pt idx="10811">1900</cx:pt>
          <cx:pt idx="10812">2000</cx:pt>
          <cx:pt idx="10813">2100</cx:pt>
          <cx:pt idx="10814">2000</cx:pt>
          <cx:pt idx="10815">1900</cx:pt>
          <cx:pt idx="10816">5800</cx:pt>
          <cx:pt idx="10817">5800</cx:pt>
          <cx:pt idx="10818">8500</cx:pt>
          <cx:pt idx="10819">6800</cx:pt>
          <cx:pt idx="10820">5500</cx:pt>
          <cx:pt idx="10821">4100</cx:pt>
          <cx:pt idx="10822">4500</cx:pt>
          <cx:pt idx="10823">4100</cx:pt>
          <cx:pt idx="10824">3800</cx:pt>
          <cx:pt idx="10825">3300</cx:pt>
          <cx:pt idx="10826">3100</cx:pt>
          <cx:pt idx="10827">3400</cx:pt>
          <cx:pt idx="10828">5500</cx:pt>
          <cx:pt idx="10829">3400</cx:pt>
          <cx:pt idx="10830">3900</cx:pt>
          <cx:pt idx="10831">4800</cx:pt>
          <cx:pt idx="10832">4200</cx:pt>
          <cx:pt idx="10833">3700</cx:pt>
          <cx:pt idx="10834">4700</cx:pt>
          <cx:pt idx="10835">4700</cx:pt>
          <cx:pt idx="10836">5000</cx:pt>
          <cx:pt idx="10837">3800</cx:pt>
          <cx:pt idx="10838">3200</cx:pt>
          <cx:pt idx="10839">3400</cx:pt>
          <cx:pt idx="10840">1600</cx:pt>
          <cx:pt idx="10841">3000</cx:pt>
          <cx:pt idx="10842">3400</cx:pt>
          <cx:pt idx="10843">2900</cx:pt>
          <cx:pt idx="10844">3800</cx:pt>
          <cx:pt idx="10845">1600</cx:pt>
          <cx:pt idx="10846">3200</cx:pt>
          <cx:pt idx="10847">2800</cx:pt>
          <cx:pt idx="10848">2900</cx:pt>
          <cx:pt idx="10849">2900</cx:pt>
          <cx:pt idx="10850">2600</cx:pt>
          <cx:pt idx="10851">1600</cx:pt>
          <cx:pt idx="10852">1900</cx:pt>
          <cx:pt idx="10853">1900</cx:pt>
          <cx:pt idx="10854">2000</cx:pt>
          <cx:pt idx="10855">4600</cx:pt>
          <cx:pt idx="10856">3300</cx:pt>
          <cx:pt idx="10857">2100</cx:pt>
          <cx:pt idx="10858">2300</cx:pt>
          <cx:pt idx="10859">1600</cx:pt>
          <cx:pt idx="10860">1200</cx:pt>
          <cx:pt idx="10861">1500</cx:pt>
          <cx:pt idx="10862">1200</cx:pt>
          <cx:pt idx="10863">2400</cx:pt>
          <cx:pt idx="10864">2900</cx:pt>
          <cx:pt idx="10865">1500</cx:pt>
          <cx:pt idx="10866">1600</cx:pt>
          <cx:pt idx="10867">1600</cx:pt>
          <cx:pt idx="10868">1300</cx:pt>
          <cx:pt idx="10869">1300</cx:pt>
          <cx:pt idx="10870">1800</cx:pt>
          <cx:pt idx="10871">1700</cx:pt>
          <cx:pt idx="10872">1600</cx:pt>
          <cx:pt idx="10873">1100</cx:pt>
          <cx:pt idx="10874">1200</cx:pt>
          <cx:pt idx="10875">1600</cx:pt>
          <cx:pt idx="10876">5100</cx:pt>
          <cx:pt idx="10877">6600</cx:pt>
          <cx:pt idx="10878">6900</cx:pt>
          <cx:pt idx="10879">8500</cx:pt>
          <cx:pt idx="10880">6500</cx:pt>
          <cx:pt idx="10881">4400</cx:pt>
          <cx:pt idx="10882">5400</cx:pt>
          <cx:pt idx="10883">5200</cx:pt>
          <cx:pt idx="10884">5600</cx:pt>
          <cx:pt idx="10885">6600</cx:pt>
          <cx:pt idx="10886">4600</cx:pt>
          <cx:pt idx="10887">4800</cx:pt>
          <cx:pt idx="10888">3100</cx:pt>
          <cx:pt idx="10889">800</cx:pt>
          <cx:pt idx="10890">2600</cx:pt>
          <cx:pt idx="10891">3100</cx:pt>
          <cx:pt idx="10892">2000</cx:pt>
          <cx:pt idx="10893">1700</cx:pt>
          <cx:pt idx="10894">2300</cx:pt>
          <cx:pt idx="10895">1800</cx:pt>
          <cx:pt idx="10896">1000</cx:pt>
          <cx:pt idx="10897">1700</cx:pt>
          <cx:pt idx="10898">2100</cx:pt>
          <cx:pt idx="10899">1800</cx:pt>
          <cx:pt idx="10900">200</cx:pt>
          <cx:pt idx="10901">2900</cx:pt>
          <cx:pt idx="10902">4200</cx:pt>
          <cx:pt idx="10903">5200</cx:pt>
          <cx:pt idx="10904">700</cx:pt>
          <cx:pt idx="10905">3200</cx:pt>
          <cx:pt idx="10906">1500</cx:pt>
          <cx:pt idx="10907">2400</cx:pt>
          <cx:pt idx="10908">2000</cx:pt>
          <cx:pt idx="10909">2200</cx:pt>
          <cx:pt idx="10910">2000</cx:pt>
          <cx:pt idx="10911">2800</cx:pt>
          <cx:pt idx="10912">3600</cx:pt>
          <cx:pt idx="10913">3400</cx:pt>
          <cx:pt idx="10914">3900</cx:pt>
          <cx:pt idx="10915">2300</cx:pt>
          <cx:pt idx="10916">3300</cx:pt>
          <cx:pt idx="10917">3900</cx:pt>
          <cx:pt idx="10918">3500</cx:pt>
          <cx:pt idx="10919">2600</cx:pt>
          <cx:pt idx="10920">3600</cx:pt>
          <cx:pt idx="10921">3600</cx:pt>
          <cx:pt idx="10922">3800</cx:pt>
          <cx:pt idx="10923">5100</cx:pt>
          <cx:pt idx="10924">2800</cx:pt>
          <cx:pt idx="10925">2000</cx:pt>
          <cx:pt idx="10926">3200</cx:pt>
          <cx:pt idx="10927">2800</cx:pt>
          <cx:pt idx="10928">2100</cx:pt>
          <cx:pt idx="10929">2100</cx:pt>
          <cx:pt idx="10930">2400</cx:pt>
          <cx:pt idx="10931">2100</cx:pt>
          <cx:pt idx="10932">2400</cx:pt>
          <cx:pt idx="10933">2100</cx:pt>
          <cx:pt idx="10934">1600</cx:pt>
          <cx:pt idx="10935">2500</cx:pt>
          <cx:pt idx="10936">3500</cx:pt>
          <cx:pt idx="10937">4900</cx:pt>
          <cx:pt idx="10938">4700</cx:pt>
          <cx:pt idx="10939">2300</cx:pt>
          <cx:pt idx="10940">3800</cx:pt>
          <cx:pt idx="10941">3400</cx:pt>
          <cx:pt idx="10942">4000</cx:pt>
          <cx:pt idx="10943">3500</cx:pt>
          <cx:pt idx="10944">3000</cx:pt>
          <cx:pt idx="10945">3400</cx:pt>
          <cx:pt idx="10946">3200</cx:pt>
          <cx:pt idx="10947">2500</cx:pt>
          <cx:pt idx="10948">5100</cx:pt>
          <cx:pt idx="10949">400</cx:pt>
          <cx:pt idx="10950">4000</cx:pt>
          <cx:pt idx="10951">4900</cx:pt>
          <cx:pt idx="10952">5300</cx:pt>
          <cx:pt idx="10953">3600</cx:pt>
          <cx:pt idx="10954">5800</cx:pt>
          <cx:pt idx="10955">5200</cx:pt>
          <cx:pt idx="10956">4700</cx:pt>
          <cx:pt idx="10957">4300</cx:pt>
          <cx:pt idx="10958">4300</cx:pt>
          <cx:pt idx="10959">4600</cx:pt>
          <cx:pt idx="10960">12300</cx:pt>
          <cx:pt idx="10961">10700</cx:pt>
          <cx:pt idx="10962">5000</cx:pt>
          <cx:pt idx="10963">5800</cx:pt>
          <cx:pt idx="10964">6800</cx:pt>
          <cx:pt idx="10965">4600</cx:pt>
          <cx:pt idx="10966">6300</cx:pt>
          <cx:pt idx="10967">5200</cx:pt>
          <cx:pt idx="10968">3700</cx:pt>
          <cx:pt idx="10969">5100</cx:pt>
          <cx:pt idx="10970">5800</cx:pt>
          <cx:pt idx="10971">6600</cx:pt>
          <cx:pt idx="10972">4700</cx:pt>
          <cx:pt idx="10973">6300</cx:pt>
          <cx:pt idx="10974">4500</cx:pt>
          <cx:pt idx="10975">5300</cx:pt>
          <cx:pt idx="10976">4800</cx:pt>
          <cx:pt idx="10977">4500</cx:pt>
          <cx:pt idx="10978">5600</cx:pt>
          <cx:pt idx="10979">5500</cx:pt>
          <cx:pt idx="10980">3500</cx:pt>
          <cx:pt idx="10981">4400</cx:pt>
          <cx:pt idx="10982">5100</cx:pt>
          <cx:pt idx="10983">4300</cx:pt>
          <cx:pt idx="10984">5900</cx:pt>
          <cx:pt idx="10985">6000</cx:pt>
          <cx:pt idx="10986">6400</cx:pt>
          <cx:pt idx="10987">6000</cx:pt>
          <cx:pt idx="10988">8300</cx:pt>
          <cx:pt idx="10989">9200</cx:pt>
          <cx:pt idx="10990">11800</cx:pt>
          <cx:pt idx="10991">6200</cx:pt>
          <cx:pt idx="10992">5000</cx:pt>
          <cx:pt idx="10993">5600</cx:pt>
          <cx:pt idx="10994">5200</cx:pt>
          <cx:pt idx="10995">5400</cx:pt>
          <cx:pt idx="10996">4900</cx:pt>
          <cx:pt idx="10997">5200</cx:pt>
          <cx:pt idx="10998">9700</cx:pt>
          <cx:pt idx="10999">47600</cx:pt>
          <cx:pt idx="11000">73200</cx:pt>
          <cx:pt idx="11001">4000</cx:pt>
          <cx:pt idx="11002">5500</cx:pt>
          <cx:pt idx="11003">4500</cx:pt>
          <cx:pt idx="11004">7000</cx:pt>
          <cx:pt idx="11005">5900</cx:pt>
          <cx:pt idx="11006">5000</cx:pt>
          <cx:pt idx="11007">4600</cx:pt>
          <cx:pt idx="11008">4700</cx:pt>
          <cx:pt idx="11009">5000</cx:pt>
          <cx:pt idx="11010">12300</cx:pt>
          <cx:pt idx="11011">6100</cx:pt>
          <cx:pt idx="11012">7000</cx:pt>
          <cx:pt idx="11013">4400</cx:pt>
          <cx:pt idx="11014">4800</cx:pt>
          <cx:pt idx="11015">4400</cx:pt>
          <cx:pt idx="11016">3700</cx:pt>
          <cx:pt idx="11017">4000</cx:pt>
          <cx:pt idx="11018">3800</cx:pt>
          <cx:pt idx="11019">4900</cx:pt>
          <cx:pt idx="11020">2300</cx:pt>
          <cx:pt idx="11021">4200</cx:pt>
          <cx:pt idx="11022">3600</cx:pt>
          <cx:pt idx="11023">3800</cx:pt>
          <cx:pt idx="11024">2800</cx:pt>
          <cx:pt idx="11025">2300</cx:pt>
          <cx:pt idx="11026">3600</cx:pt>
          <cx:pt idx="11027">3100</cx:pt>
          <cx:pt idx="11028">3800</cx:pt>
          <cx:pt idx="11029">2300</cx:pt>
          <cx:pt idx="11030">2200</cx:pt>
          <cx:pt idx="11031">2200</cx:pt>
          <cx:pt idx="11032">2600</cx:pt>
          <cx:pt idx="11033">2400</cx:pt>
          <cx:pt idx="11034">2200</cx:pt>
          <cx:pt idx="11035">2800</cx:pt>
          <cx:pt idx="11036">2100</cx:pt>
          <cx:pt idx="11037">0</cx:pt>
          <cx:pt idx="11038">0</cx:pt>
          <cx:pt idx="11039">3000</cx:pt>
          <cx:pt idx="11040">2400</cx:pt>
          <cx:pt idx="11041">500</cx:pt>
          <cx:pt idx="11042">3000</cx:pt>
          <cx:pt idx="11043">3100</cx:pt>
          <cx:pt idx="11044">6000</cx:pt>
          <cx:pt idx="11045">6100</cx:pt>
          <cx:pt idx="11046">4700</cx:pt>
          <cx:pt idx="11047">12000</cx:pt>
          <cx:pt idx="11048">11900</cx:pt>
          <cx:pt idx="11049">3300</cx:pt>
          <cx:pt idx="11050">3800</cx:pt>
          <cx:pt idx="11051">4000</cx:pt>
          <cx:pt idx="11052">1600</cx:pt>
          <cx:pt idx="11053">3400</cx:pt>
          <cx:pt idx="11054">3300</cx:pt>
          <cx:pt idx="11055">4700</cx:pt>
          <cx:pt idx="11056">5200</cx:pt>
          <cx:pt idx="11057">3200</cx:pt>
          <cx:pt idx="11058">3000</cx:pt>
          <cx:pt idx="11059">3100</cx:pt>
          <cx:pt idx="11060">2900</cx:pt>
          <cx:pt idx="11061">2600</cx:pt>
          <cx:pt idx="11062">3900</cx:pt>
          <cx:pt idx="11063">2600</cx:pt>
          <cx:pt idx="11064">2400</cx:pt>
          <cx:pt idx="11065">2400</cx:pt>
          <cx:pt idx="11066">2400</cx:pt>
          <cx:pt idx="11067">2800</cx:pt>
          <cx:pt idx="11068">2700</cx:pt>
          <cx:pt idx="11069">4400</cx:pt>
          <cx:pt idx="11070">3200</cx:pt>
          <cx:pt idx="11071">4100</cx:pt>
          <cx:pt idx="11072">2700</cx:pt>
          <cx:pt idx="11073">2700</cx:pt>
          <cx:pt idx="11074">3000</cx:pt>
          <cx:pt idx="11075">5800</cx:pt>
          <cx:pt idx="11076">3200</cx:pt>
          <cx:pt idx="11077">2400</cx:pt>
          <cx:pt idx="11078">2400</cx:pt>
          <cx:pt idx="11079">2400</cx:pt>
          <cx:pt idx="11080">5700</cx:pt>
          <cx:pt idx="11081">6500</cx:pt>
          <cx:pt idx="11082">4600</cx:pt>
          <cx:pt idx="11083">5600</cx:pt>
          <cx:pt idx="11084">6400</cx:pt>
          <cx:pt idx="11085">5600</cx:pt>
          <cx:pt idx="11086">8500</cx:pt>
          <cx:pt idx="11087">6700</cx:pt>
          <cx:pt idx="11088">7400</cx:pt>
          <cx:pt idx="11089">6500</cx:pt>
          <cx:pt idx="11090">6200</cx:pt>
          <cx:pt idx="11091">5900</cx:pt>
          <cx:pt idx="11092">4600</cx:pt>
          <cx:pt idx="11093">4500</cx:pt>
          <cx:pt idx="11094">4400</cx:pt>
          <cx:pt idx="11095">4400</cx:pt>
          <cx:pt idx="11096">4800</cx:pt>
          <cx:pt idx="11097">2000</cx:pt>
          <cx:pt idx="11098">5400</cx:pt>
          <cx:pt idx="11099">2800</cx:pt>
          <cx:pt idx="11100">3500</cx:pt>
          <cx:pt idx="11101">3600</cx:pt>
          <cx:pt idx="11102">3600</cx:pt>
          <cx:pt idx="11103">3000</cx:pt>
          <cx:pt idx="11104">1500</cx:pt>
          <cx:pt idx="11105">1700</cx:pt>
          <cx:pt idx="11106">1800</cx:pt>
          <cx:pt idx="11107">200</cx:pt>
          <cx:pt idx="11108">4300</cx:pt>
          <cx:pt idx="11109">1800</cx:pt>
          <cx:pt idx="11110">2200</cx:pt>
          <cx:pt idx="11111">2600</cx:pt>
          <cx:pt idx="11112">2900</cx:pt>
          <cx:pt idx="11113">1800</cx:pt>
          <cx:pt idx="11114">2600</cx:pt>
          <cx:pt idx="11115">3200</cx:pt>
          <cx:pt idx="11116">6000</cx:pt>
          <cx:pt idx="11117">18200</cx:pt>
          <cx:pt idx="11118">5400</cx:pt>
          <cx:pt idx="11119">6000</cx:pt>
          <cx:pt idx="11120">6700</cx:pt>
          <cx:pt idx="11121">9300</cx:pt>
          <cx:pt idx="11122">10700</cx:pt>
          <cx:pt idx="11123">8100</cx:pt>
          <cx:pt idx="11124">7000</cx:pt>
          <cx:pt idx="11125">6100</cx:pt>
          <cx:pt idx="11126">3900</cx:pt>
          <cx:pt idx="11127">2700</cx:pt>
          <cx:pt idx="11128">1400</cx:pt>
          <cx:pt idx="11129">1600</cx:pt>
          <cx:pt idx="11130">1400</cx:pt>
          <cx:pt idx="11131">1500</cx:pt>
          <cx:pt idx="11132">1600</cx:pt>
          <cx:pt idx="11133">1300</cx:pt>
          <cx:pt idx="11134">1500</cx:pt>
          <cx:pt idx="11135">600</cx:pt>
          <cx:pt idx="11136">1000</cx:pt>
          <cx:pt idx="11137">1200</cx:pt>
          <cx:pt idx="11138">1300</cx:pt>
          <cx:pt idx="11139">1300</cx:pt>
          <cx:pt idx="11140">2100</cx:pt>
          <cx:pt idx="11141">2200</cx:pt>
          <cx:pt idx="11142">3000</cx:pt>
          <cx:pt idx="11143">2300</cx:pt>
          <cx:pt idx="11144">2300</cx:pt>
          <cx:pt idx="11145">2500</cx:pt>
          <cx:pt idx="11146">2300</cx:pt>
          <cx:pt idx="11147">1600</cx:pt>
          <cx:pt idx="11148">900</cx:pt>
          <cx:pt idx="11149">1800</cx:pt>
          <cx:pt idx="11150">1700</cx:pt>
          <cx:pt idx="11151">1200</cx:pt>
          <cx:pt idx="11152">1200</cx:pt>
          <cx:pt idx="11153">1400</cx:pt>
          <cx:pt idx="11154">1400</cx:pt>
          <cx:pt idx="11155">1300</cx:pt>
          <cx:pt idx="11156">1200</cx:pt>
          <cx:pt idx="11157">1800</cx:pt>
          <cx:pt idx="11158">1700</cx:pt>
          <cx:pt idx="11159">1200</cx:pt>
          <cx:pt idx="11160">1100</cx:pt>
          <cx:pt idx="11161">1200</cx:pt>
          <cx:pt idx="11162">1100</cx:pt>
          <cx:pt idx="11163">1100</cx:pt>
          <cx:pt idx="11164">400</cx:pt>
          <cx:pt idx="11165">300</cx:pt>
          <cx:pt idx="11166">600</cx:pt>
          <cx:pt idx="11167">400</cx:pt>
          <cx:pt idx="11168">400</cx:pt>
          <cx:pt idx="11169">400</cx:pt>
          <cx:pt idx="11170">800</cx:pt>
          <cx:pt idx="11171">200</cx:pt>
          <cx:pt idx="11172">300</cx:pt>
          <cx:pt idx="11173">1100</cx:pt>
          <cx:pt idx="11174">300</cx:pt>
          <cx:pt idx="11175">300</cx:pt>
          <cx:pt idx="11176">6200</cx:pt>
          <cx:pt idx="11177">0</cx:pt>
          <cx:pt idx="11178">0</cx:pt>
          <cx:pt idx="11179">200</cx:pt>
          <cx:pt idx="11180">7800</cx:pt>
          <cx:pt idx="11181">1900</cx:pt>
          <cx:pt idx="11182">4800</cx:pt>
          <cx:pt idx="11183">6800</cx:pt>
          <cx:pt idx="11184">8300</cx:pt>
          <cx:pt idx="11185">7300</cx:pt>
          <cx:pt idx="11186">6900</cx:pt>
          <cx:pt idx="11187">6000</cx:pt>
          <cx:pt idx="11188">13200</cx:pt>
          <cx:pt idx="11189">11400</cx:pt>
          <cx:pt idx="11190">9000</cx:pt>
          <cx:pt idx="11191">10300</cx:pt>
          <cx:pt idx="11192">10500</cx:pt>
          <cx:pt idx="11193">11300</cx:pt>
          <cx:pt idx="11194">8700</cx:pt>
          <cx:pt idx="11195">7200</cx:pt>
          <cx:pt idx="11196">6500</cx:pt>
          <cx:pt idx="11197">6700</cx:pt>
          <cx:pt idx="11198">6300</cx:pt>
          <cx:pt idx="11199">7000</cx:pt>
          <cx:pt idx="11200">4400</cx:pt>
          <cx:pt idx="11201">5300</cx:pt>
          <cx:pt idx="11202">4900</cx:pt>
          <cx:pt idx="11203">5700</cx:pt>
          <cx:pt idx="11204">5400</cx:pt>
          <cx:pt idx="11205">3900</cx:pt>
          <cx:pt idx="11206">4100</cx:pt>
          <cx:pt idx="11207">3300</cx:pt>
          <cx:pt idx="11208">4200</cx:pt>
          <cx:pt idx="11209">3800</cx:pt>
          <cx:pt idx="11210">3300</cx:pt>
          <cx:pt idx="11211">4000</cx:pt>
          <cx:pt idx="11212">1500</cx:pt>
          <cx:pt idx="11213">1800</cx:pt>
          <cx:pt idx="11214">1500</cx:pt>
          <cx:pt idx="11215">1700</cx:pt>
          <cx:pt idx="11216">1800</cx:pt>
          <cx:pt idx="11217">1400</cx:pt>
          <cx:pt idx="11218">2000</cx:pt>
          <cx:pt idx="11219">2000</cx:pt>
          <cx:pt idx="11220">1400</cx:pt>
          <cx:pt idx="11221">1600</cx:pt>
          <cx:pt idx="11222">1400</cx:pt>
          <cx:pt idx="11223">1600</cx:pt>
          <cx:pt idx="11224">2000</cx:pt>
          <cx:pt idx="11225">1700</cx:pt>
          <cx:pt idx="11226">1700</cx:pt>
          <cx:pt idx="11227">2400</cx:pt>
          <cx:pt idx="11228">1800</cx:pt>
          <cx:pt idx="11229">1200</cx:pt>
          <cx:pt idx="11230">2200</cx:pt>
          <cx:pt idx="11231">2500</cx:pt>
          <cx:pt idx="11232">1300</cx:pt>
          <cx:pt idx="11233">0</cx:pt>
          <cx:pt idx="11234">0</cx:pt>
          <cx:pt idx="11235">0</cx:pt>
          <cx:pt idx="11236">3200</cx:pt>
          <cx:pt idx="11237">1200</cx:pt>
          <cx:pt idx="11238">3700</cx:pt>
          <cx:pt idx="11239">3300</cx:pt>
          <cx:pt idx="11240">3400</cx:pt>
          <cx:pt idx="11241">1800</cx:pt>
          <cx:pt idx="11242">400</cx:pt>
          <cx:pt idx="11243">2200</cx:pt>
          <cx:pt idx="11244">0</cx:pt>
          <cx:pt idx="11245">0</cx:pt>
          <cx:pt idx="11246">2100</cx:pt>
          <cx:pt idx="11247">200</cx:pt>
          <cx:pt idx="11248">4700</cx:pt>
          <cx:pt idx="11249">4900</cx:pt>
          <cx:pt idx="11250">5200</cx:pt>
          <cx:pt idx="11251">5700</cx:pt>
          <cx:pt idx="11252">4800</cx:pt>
          <cx:pt idx="11253">4900</cx:pt>
          <cx:pt idx="11254">5700</cx:pt>
          <cx:pt idx="11255">5800</cx:pt>
          <cx:pt idx="11256">6800</cx:pt>
          <cx:pt idx="11257">8400</cx:pt>
          <cx:pt idx="11258">4000</cx:pt>
          <cx:pt idx="11259">2900</cx:pt>
          <cx:pt idx="11260">7000</cx:pt>
          <cx:pt idx="11261">5900</cx:pt>
          <cx:pt idx="11262">6100</cx:pt>
          <cx:pt idx="11263">5600</cx:pt>
          <cx:pt idx="11264">6800</cx:pt>
          <cx:pt idx="11265">6200</cx:pt>
          <cx:pt idx="11266">8200</cx:pt>
          <cx:pt idx="11267">5500</cx:pt>
          <cx:pt idx="11268">7400</cx:pt>
          <cx:pt idx="11269">6400</cx:pt>
          <cx:pt idx="11270">6600</cx:pt>
          <cx:pt idx="11271">7200</cx:pt>
          <cx:pt idx="11272">5800</cx:pt>
          <cx:pt idx="11273">12200</cx:pt>
          <cx:pt idx="11274">7600</cx:pt>
          <cx:pt idx="11275">5800</cx:pt>
          <cx:pt idx="11276">4300</cx:pt>
          <cx:pt idx="11277">4200</cx:pt>
          <cx:pt idx="11278">5500</cx:pt>
          <cx:pt idx="11279">5500</cx:pt>
          <cx:pt idx="11280">6000</cx:pt>
          <cx:pt idx="11281">5100</cx:pt>
          <cx:pt idx="11282">3300</cx:pt>
          <cx:pt idx="11283">3000</cx:pt>
          <cx:pt idx="11284">900</cx:pt>
          <cx:pt idx="11285">2500</cx:pt>
          <cx:pt idx="11286">2500</cx:pt>
          <cx:pt idx="11287">2600</cx:pt>
          <cx:pt idx="11288">2900</cx:pt>
          <cx:pt idx="11289">2600</cx:pt>
          <cx:pt idx="11290">3600</cx:pt>
          <cx:pt idx="11291">2800</cx:pt>
          <cx:pt idx="11292">3200</cx:pt>
          <cx:pt idx="11293">2800</cx:pt>
          <cx:pt idx="11294">2500</cx:pt>
          <cx:pt idx="11295">2700</cx:pt>
          <cx:pt idx="11296">4100</cx:pt>
          <cx:pt idx="11297">4200</cx:pt>
          <cx:pt idx="11298">3100</cx:pt>
          <cx:pt idx="11299">4300</cx:pt>
          <cx:pt idx="11300">3600</cx:pt>
          <cx:pt idx="11301">3100</cx:pt>
          <cx:pt idx="11302">400</cx:pt>
          <cx:pt idx="11303">1500</cx:pt>
          <cx:pt idx="11304">3800</cx:pt>
          <cx:pt idx="11305">3400</cx:pt>
          <cx:pt idx="11306">2600</cx:pt>
          <cx:pt idx="11307">3400</cx:pt>
          <cx:pt idx="11308">3400</cx:pt>
          <cx:pt idx="11309">3200</cx:pt>
          <cx:pt idx="11310">4100</cx:pt>
          <cx:pt idx="11311">4000</cx:pt>
          <cx:pt idx="11312">3900</cx:pt>
          <cx:pt idx="11313">3700</cx:pt>
          <cx:pt idx="11314">3200</cx:pt>
          <cx:pt idx="11315">4400</cx:pt>
          <cx:pt idx="11316">4000</cx:pt>
          <cx:pt idx="11317">3100</cx:pt>
          <cx:pt idx="11318">2800</cx:pt>
          <cx:pt idx="11319">2900</cx:pt>
          <cx:pt idx="11320">3000</cx:pt>
          <cx:pt idx="11321">3500</cx:pt>
          <cx:pt idx="11322">3400</cx:pt>
          <cx:pt idx="11323">4400</cx:pt>
          <cx:pt idx="11324">4300</cx:pt>
          <cx:pt idx="11325">2600</cx:pt>
          <cx:pt idx="11326">6900</cx:pt>
          <cx:pt idx="11327">2700</cx:pt>
          <cx:pt idx="11328">3400</cx:pt>
          <cx:pt idx="11329">3100</cx:pt>
          <cx:pt idx="11330">2800</cx:pt>
          <cx:pt idx="11331">2700</cx:pt>
          <cx:pt idx="11332">1700</cx:pt>
          <cx:pt idx="11333">1200</cx:pt>
          <cx:pt idx="11334">1500</cx:pt>
          <cx:pt idx="11335">1300</cx:pt>
          <cx:pt idx="11336">1600</cx:pt>
          <cx:pt idx="11337">1500</cx:pt>
          <cx:pt idx="11338">1900</cx:pt>
          <cx:pt idx="11339">1700</cx:pt>
          <cx:pt idx="11340">1800</cx:pt>
          <cx:pt idx="11341">1000</cx:pt>
          <cx:pt idx="11342">1100</cx:pt>
          <cx:pt idx="11343">1600</cx:pt>
          <cx:pt idx="11344">4100</cx:pt>
          <cx:pt idx="11345">4400</cx:pt>
          <cx:pt idx="11346">4800</cx:pt>
          <cx:pt idx="11347">4900</cx:pt>
          <cx:pt idx="11348">4700</cx:pt>
          <cx:pt idx="11349">4200</cx:pt>
          <cx:pt idx="11350">3400</cx:pt>
          <cx:pt idx="11351">5400</cx:pt>
          <cx:pt idx="11352">5700</cx:pt>
          <cx:pt idx="11353">4300</cx:pt>
          <cx:pt idx="11354">4400</cx:pt>
          <cx:pt idx="11355">4100</cx:pt>
          <cx:pt idx="11356">2500</cx:pt>
          <cx:pt idx="11357">2000</cx:pt>
          <cx:pt idx="11358">1700</cx:pt>
          <cx:pt idx="11359">300</cx:pt>
          <cx:pt idx="11360">5800</cx:pt>
          <cx:pt idx="11361">2500</cx:pt>
          <cx:pt idx="11362">2500</cx:pt>
          <cx:pt idx="11363">2000</cx:pt>
          <cx:pt idx="11364">3100</cx:pt>
          <cx:pt idx="11365">4300</cx:pt>
          <cx:pt idx="11366">2400</cx:pt>
          <cx:pt idx="11367">2200</cx:pt>
          <cx:pt idx="11368">9000</cx:pt>
          <cx:pt idx="11369">5800</cx:pt>
          <cx:pt idx="11370">3800</cx:pt>
          <cx:pt idx="11371">3400</cx:pt>
          <cx:pt idx="11372">3700</cx:pt>
          <cx:pt idx="11373">2500</cx:pt>
          <cx:pt idx="11374">2800</cx:pt>
          <cx:pt idx="11375">1900</cx:pt>
          <cx:pt idx="11376">3000</cx:pt>
          <cx:pt idx="11377">2100</cx:pt>
          <cx:pt idx="11378">2000</cx:pt>
          <cx:pt idx="11379">2700</cx:pt>
          <cx:pt idx="11380">3200</cx:pt>
          <cx:pt idx="11381">2200</cx:pt>
          <cx:pt idx="11382">2000</cx:pt>
          <cx:pt idx="11383">1800</cx:pt>
          <cx:pt idx="11384">2000</cx:pt>
          <cx:pt idx="11385">1800</cx:pt>
          <cx:pt idx="11386">2100</cx:pt>
          <cx:pt idx="11387">1700</cx:pt>
          <cx:pt idx="11388">1700</cx:pt>
          <cx:pt idx="11389">1800</cx:pt>
          <cx:pt idx="11390">1600</cx:pt>
          <cx:pt idx="11391">1900</cx:pt>
          <cx:pt idx="11392">3200</cx:pt>
          <cx:pt idx="11393">8400</cx:pt>
          <cx:pt idx="11394">9300</cx:pt>
          <cx:pt idx="11395">20200</cx:pt>
          <cx:pt idx="11396">48100</cx:pt>
          <cx:pt idx="11397">16300</cx:pt>
          <cx:pt idx="11398">2200</cx:pt>
          <cx:pt idx="11399">500</cx:pt>
          <cx:pt idx="11400">16100</cx:pt>
          <cx:pt idx="11401">7600</cx:pt>
          <cx:pt idx="11402">1700</cx:pt>
          <cx:pt idx="11403">400</cx:pt>
          <cx:pt idx="11404">3200</cx:pt>
          <cx:pt idx="11405">3600</cx:pt>
          <cx:pt idx="11406">2800</cx:pt>
          <cx:pt idx="11407">3200</cx:pt>
          <cx:pt idx="11408">3700</cx:pt>
          <cx:pt idx="11409">2800</cx:pt>
          <cx:pt idx="11410">3900</cx:pt>
          <cx:pt idx="11411">3500</cx:pt>
          <cx:pt idx="11412">3800</cx:pt>
          <cx:pt idx="11413">3500</cx:pt>
          <cx:pt idx="11414">3300</cx:pt>
          <cx:pt idx="11415">3200</cx:pt>
          <cx:pt idx="11416">3100</cx:pt>
          <cx:pt idx="11417">3200</cx:pt>
          <cx:pt idx="11418">3400</cx:pt>
          <cx:pt idx="11419">3500</cx:pt>
          <cx:pt idx="11420">3300</cx:pt>
          <cx:pt idx="11421">2500</cx:pt>
          <cx:pt idx="11422">3900</cx:pt>
          <cx:pt idx="11423">2800</cx:pt>
          <cx:pt idx="11424">3000</cx:pt>
          <cx:pt idx="11425">3200</cx:pt>
          <cx:pt idx="11426">2600</cx:pt>
          <cx:pt idx="11427">2700</cx:pt>
          <cx:pt idx="11428">3200</cx:pt>
          <cx:pt idx="11429">2800</cx:pt>
          <cx:pt idx="11430">4000</cx:pt>
          <cx:pt idx="11431">2700</cx:pt>
          <cx:pt idx="11432">6300</cx:pt>
          <cx:pt idx="11433">6400</cx:pt>
          <cx:pt idx="11434">6300</cx:pt>
          <cx:pt idx="11435">2200</cx:pt>
          <cx:pt idx="11436">2900</cx:pt>
          <cx:pt idx="11437">3200</cx:pt>
          <cx:pt idx="11438">2400</cx:pt>
          <cx:pt idx="11439">2900</cx:pt>
          <cx:pt idx="11440">1200</cx:pt>
          <cx:pt idx="11441">0</cx:pt>
          <cx:pt idx="11442">0</cx:pt>
          <cx:pt idx="11443">0</cx:pt>
          <cx:pt idx="11444">0</cx:pt>
          <cx:pt idx="11445">0</cx:pt>
          <cx:pt idx="11446">0</cx:pt>
          <cx:pt idx="11447">100</cx:pt>
          <cx:pt idx="11448">1300</cx:pt>
          <cx:pt idx="11449">2000</cx:pt>
          <cx:pt idx="11450">1700</cx:pt>
          <cx:pt idx="11451">1900</cx:pt>
          <cx:pt idx="11452">1900</cx:pt>
          <cx:pt idx="11453">2000</cx:pt>
          <cx:pt idx="11454">2100</cx:pt>
          <cx:pt idx="11455">1300</cx:pt>
          <cx:pt idx="11456">1500</cx:pt>
          <cx:pt idx="11457">1900</cx:pt>
          <cx:pt idx="11458">2600</cx:pt>
          <cx:pt idx="11459">2000</cx:pt>
          <cx:pt idx="11460">3100</cx:pt>
          <cx:pt idx="11461">2000</cx:pt>
          <cx:pt idx="11462">1600</cx:pt>
          <cx:pt idx="11463">1500</cx:pt>
          <cx:pt idx="11464">5000</cx:pt>
          <cx:pt idx="11465">5900</cx:pt>
          <cx:pt idx="11466">5500</cx:pt>
          <cx:pt idx="11467">5100</cx:pt>
          <cx:pt idx="11468">5300</cx:pt>
          <cx:pt idx="11469">4900</cx:pt>
          <cx:pt idx="11470">6300</cx:pt>
          <cx:pt idx="11471">4900</cx:pt>
          <cx:pt idx="11472">5300</cx:pt>
          <cx:pt idx="11473">4400</cx:pt>
          <cx:pt idx="11474">4600</cx:pt>
          <cx:pt idx="11475">4800</cx:pt>
          <cx:pt idx="11476">900</cx:pt>
          <cx:pt idx="11477">0</cx:pt>
          <cx:pt idx="11478">1100</cx:pt>
          <cx:pt idx="11479">1500</cx:pt>
          <cx:pt idx="11480">1900</cx:pt>
          <cx:pt idx="11481">2300</cx:pt>
          <cx:pt idx="11482">4700</cx:pt>
          <cx:pt idx="11483">4400</cx:pt>
          <cx:pt idx="11484">4300</cx:pt>
          <cx:pt idx="11485">4200</cx:pt>
          <cx:pt idx="11486">3200</cx:pt>
          <cx:pt idx="11487">2400</cx:pt>
          <cx:pt idx="11488">15300</cx:pt>
          <cx:pt idx="11489">17500</cx:pt>
          <cx:pt idx="11490">16500</cx:pt>
          <cx:pt idx="11491">14000</cx:pt>
          <cx:pt idx="11492">16400</cx:pt>
          <cx:pt idx="11493">15000</cx:pt>
          <cx:pt idx="11494">14800</cx:pt>
          <cx:pt idx="11495">12900</cx:pt>
          <cx:pt idx="11496">12400</cx:pt>
          <cx:pt idx="11497">12400</cx:pt>
          <cx:pt idx="11498">12900</cx:pt>
          <cx:pt idx="11499">14000</cx:pt>
          <cx:pt idx="11500">5400</cx:pt>
          <cx:pt idx="11501">5000</cx:pt>
          <cx:pt idx="11502">4300</cx:pt>
          <cx:pt idx="11503">5200</cx:pt>
          <cx:pt idx="11504">5100</cx:pt>
          <cx:pt idx="11505">2900</cx:pt>
          <cx:pt idx="11506">2800</cx:pt>
          <cx:pt idx="11507">2200</cx:pt>
          <cx:pt idx="11508">1800</cx:pt>
          <cx:pt idx="11509">1700</cx:pt>
          <cx:pt idx="11510">1800</cx:pt>
          <cx:pt idx="11511">2000</cx:pt>
          <cx:pt idx="11512">1100</cx:pt>
          <cx:pt idx="11513">1200</cx:pt>
          <cx:pt idx="11514">2000</cx:pt>
          <cx:pt idx="11515">1000</cx:pt>
          <cx:pt idx="11516">800</cx:pt>
          <cx:pt idx="11517">500</cx:pt>
          <cx:pt idx="11518">1500</cx:pt>
          <cx:pt idx="11519">7300</cx:pt>
          <cx:pt idx="11520">9100</cx:pt>
          <cx:pt idx="11521">8400</cx:pt>
          <cx:pt idx="11522">6400</cx:pt>
          <cx:pt idx="11523">6100</cx:pt>
          <cx:pt idx="11524">3400</cx:pt>
          <cx:pt idx="11525">2600</cx:pt>
          <cx:pt idx="11526">3100</cx:pt>
          <cx:pt idx="11527">3800</cx:pt>
          <cx:pt idx="11528">3200</cx:pt>
          <cx:pt idx="11529">3300</cx:pt>
          <cx:pt idx="11530">5100</cx:pt>
          <cx:pt idx="11531">5200</cx:pt>
          <cx:pt idx="11532">4000</cx:pt>
          <cx:pt idx="11533">3800</cx:pt>
          <cx:pt idx="11534">3300</cx:pt>
          <cx:pt idx="11535">3800</cx:pt>
          <cx:pt idx="11536">4100</cx:pt>
          <cx:pt idx="11537">3400</cx:pt>
          <cx:pt idx="11538">3800</cx:pt>
          <cx:pt idx="11539">5800</cx:pt>
          <cx:pt idx="11540">4400</cx:pt>
          <cx:pt idx="11541">3900</cx:pt>
          <cx:pt idx="11542">5000</cx:pt>
          <cx:pt idx="11543">3700</cx:pt>
          <cx:pt idx="11544">4400</cx:pt>
          <cx:pt idx="11545">4700</cx:pt>
          <cx:pt idx="11546">4300</cx:pt>
          <cx:pt idx="11547">4800</cx:pt>
          <cx:pt idx="11548">100</cx:pt>
          <cx:pt idx="11549">0</cx:pt>
          <cx:pt idx="11550">0</cx:pt>
          <cx:pt idx="11551">0</cx:pt>
          <cx:pt idx="11552">0</cx:pt>
          <cx:pt idx="11553">0</cx:pt>
          <cx:pt idx="11554">200</cx:pt>
          <cx:pt idx="11555">0</cx:pt>
          <cx:pt idx="11556">300</cx:pt>
          <cx:pt idx="11557">0</cx:pt>
          <cx:pt idx="11558">900</cx:pt>
          <cx:pt idx="11559">100</cx:pt>
          <cx:pt idx="11560">600</cx:pt>
          <cx:pt idx="11561">1500</cx:pt>
          <cx:pt idx="11562">400</cx:pt>
          <cx:pt idx="11563">2100</cx:pt>
          <cx:pt idx="11564">2800</cx:pt>
          <cx:pt idx="11565">3800</cx:pt>
          <cx:pt idx="11566">2200</cx:pt>
          <cx:pt idx="11567">1000</cx:pt>
          <cx:pt idx="11568">1200</cx:pt>
          <cx:pt idx="11569">1400</cx:pt>
          <cx:pt idx="11570">1600</cx:pt>
          <cx:pt idx="11571">1300</cx:pt>
          <cx:pt idx="11572">1500</cx:pt>
          <cx:pt idx="11573">1600</cx:pt>
          <cx:pt idx="11574">1000</cx:pt>
          <cx:pt idx="11575">1300</cx:pt>
          <cx:pt idx="11576">1400</cx:pt>
          <cx:pt idx="11577">1300</cx:pt>
          <cx:pt idx="11578">2500</cx:pt>
          <cx:pt idx="11579">3100</cx:pt>
          <cx:pt idx="11580">2300</cx:pt>
          <cx:pt idx="11581">3400</cx:pt>
          <cx:pt idx="11582">3800</cx:pt>
          <cx:pt idx="11583">2400</cx:pt>
          <cx:pt idx="11584">3900</cx:pt>
          <cx:pt idx="11585">3000</cx:pt>
          <cx:pt idx="11586">3300</cx:pt>
          <cx:pt idx="11587">2900</cx:pt>
          <cx:pt idx="11588">2700</cx:pt>
          <cx:pt idx="11589">2900</cx:pt>
          <cx:pt idx="11590">1200</cx:pt>
          <cx:pt idx="11591">1100</cx:pt>
          <cx:pt idx="11592">700</cx:pt>
          <cx:pt idx="11593">1200</cx:pt>
          <cx:pt idx="11594">1000</cx:pt>
          <cx:pt idx="11595">1000</cx:pt>
          <cx:pt idx="11596">1000</cx:pt>
          <cx:pt idx="11597">37600</cx:pt>
          <cx:pt idx="11598">9900</cx:pt>
          <cx:pt idx="11599">1300</cx:pt>
          <cx:pt idx="11600">1000</cx:pt>
          <cx:pt idx="11601">1200</cx:pt>
          <cx:pt idx="11602">13600</cx:pt>
          <cx:pt idx="11603">14000</cx:pt>
          <cx:pt idx="11604">10200</cx:pt>
          <cx:pt idx="11605">20200</cx:pt>
          <cx:pt idx="11606">12300</cx:pt>
          <cx:pt idx="11607">8800</cx:pt>
          <cx:pt idx="11608">1400</cx:pt>
          <cx:pt idx="11609">18200</cx:pt>
          <cx:pt idx="11610">10100</cx:pt>
          <cx:pt idx="11611">11300</cx:pt>
          <cx:pt idx="11612">16600</cx:pt>
          <cx:pt idx="11613">19300</cx:pt>
          <cx:pt idx="11614">2100</cx:pt>
          <cx:pt idx="11615">2200</cx:pt>
          <cx:pt idx="11616">2300</cx:pt>
          <cx:pt idx="11617">3100</cx:pt>
          <cx:pt idx="11618">2200</cx:pt>
          <cx:pt idx="11619">1800</cx:pt>
          <cx:pt idx="11620">2500</cx:pt>
          <cx:pt idx="11621">4400</cx:pt>
          <cx:pt idx="11622">3300</cx:pt>
          <cx:pt idx="11623">3300</cx:pt>
          <cx:pt idx="11624">2600</cx:pt>
          <cx:pt idx="11625">2600</cx:pt>
          <cx:pt idx="11626">6200</cx:pt>
          <cx:pt idx="11627">6400</cx:pt>
          <cx:pt idx="11628">6200</cx:pt>
          <cx:pt idx="11629">6000</cx:pt>
          <cx:pt idx="11630">6000</cx:pt>
          <cx:pt idx="11631">5800</cx:pt>
          <cx:pt idx="11632">7500</cx:pt>
          <cx:pt idx="11633">4700</cx:pt>
          <cx:pt idx="11634">5100</cx:pt>
          <cx:pt idx="11635">4700</cx:pt>
          <cx:pt idx="11636">4900</cx:pt>
          <cx:pt idx="11637">4700</cx:pt>
          <cx:pt idx="11638">4100</cx:pt>
          <cx:pt idx="11639">6500</cx:pt>
          <cx:pt idx="11640">2200</cx:pt>
          <cx:pt idx="11641">1900</cx:pt>
          <cx:pt idx="11642">1700</cx:pt>
          <cx:pt idx="11643">2100</cx:pt>
          <cx:pt idx="11644">2400</cx:pt>
          <cx:pt idx="11645">1800</cx:pt>
          <cx:pt idx="11646">2200</cx:pt>
          <cx:pt idx="11647">1900</cx:pt>
          <cx:pt idx="11648">2300</cx:pt>
          <cx:pt idx="11649">1800</cx:pt>
          <cx:pt idx="11650">5600</cx:pt>
          <cx:pt idx="11651">5400</cx:pt>
          <cx:pt idx="11652">5500</cx:pt>
          <cx:pt idx="11653">5500</cx:pt>
          <cx:pt idx="11654">4400</cx:pt>
          <cx:pt idx="11655">3800</cx:pt>
          <cx:pt idx="11656">5100</cx:pt>
          <cx:pt idx="11657">3300</cx:pt>
          <cx:pt idx="11658">3900</cx:pt>
          <cx:pt idx="11659">4900</cx:pt>
          <cx:pt idx="11660">2400</cx:pt>
          <cx:pt idx="11661">0</cx:pt>
          <cx:pt idx="11662">1200</cx:pt>
          <cx:pt idx="11663">1200</cx:pt>
          <cx:pt idx="11664">1200</cx:pt>
          <cx:pt idx="11665">1500</cx:pt>
          <cx:pt idx="11666">1500</cx:pt>
          <cx:pt idx="11667">1200</cx:pt>
          <cx:pt idx="11668">1600</cx:pt>
          <cx:pt idx="11669">900</cx:pt>
          <cx:pt idx="11670">2100</cx:pt>
          <cx:pt idx="11671">2700</cx:pt>
          <cx:pt idx="11672">2500</cx:pt>
          <cx:pt idx="11673">2900</cx:pt>
          <cx:pt idx="11674">3700</cx:pt>
          <cx:pt idx="11675">3900</cx:pt>
          <cx:pt idx="11676">2900</cx:pt>
          <cx:pt idx="11677">2200</cx:pt>
          <cx:pt idx="11678">6700</cx:pt>
          <cx:pt idx="11679">3100</cx:pt>
          <cx:pt idx="11680">2800</cx:pt>
          <cx:pt idx="11681">2300</cx:pt>
          <cx:pt idx="11682">3400</cx:pt>
          <cx:pt idx="11683">6600</cx:pt>
          <cx:pt idx="11684">3300</cx:pt>
          <cx:pt idx="11685">2800</cx:pt>
          <cx:pt idx="11686">5000</cx:pt>
          <cx:pt idx="11687">3000</cx:pt>
          <cx:pt idx="11688">4000</cx:pt>
          <cx:pt idx="11689">5500</cx:pt>
          <cx:pt idx="11690">4100</cx:pt>
          <cx:pt idx="11691">4100</cx:pt>
          <cx:pt idx="11692">4300</cx:pt>
          <cx:pt idx="11693">3100</cx:pt>
          <cx:pt idx="11694">3500</cx:pt>
          <cx:pt idx="11695">3800</cx:pt>
          <cx:pt idx="11696">3100</cx:pt>
          <cx:pt idx="11697">3500</cx:pt>
          <cx:pt idx="11698">1700</cx:pt>
          <cx:pt idx="11699">1300</cx:pt>
          <cx:pt idx="11700">700</cx:pt>
          <cx:pt idx="11701">1500</cx:pt>
          <cx:pt idx="11702">2200</cx:pt>
          <cx:pt idx="11703">1100</cx:pt>
          <cx:pt idx="11704">1800</cx:pt>
          <cx:pt idx="11705">1100</cx:pt>
          <cx:pt idx="11706">1100</cx:pt>
          <cx:pt idx="11707">1400</cx:pt>
          <cx:pt idx="11708">1200</cx:pt>
          <cx:pt idx="11709">1000</cx:pt>
          <cx:pt idx="11710">0</cx:pt>
          <cx:pt idx="11711">0</cx:pt>
          <cx:pt idx="11712">300</cx:pt>
          <cx:pt idx="11713">400</cx:pt>
          <cx:pt idx="11714">200</cx:pt>
          <cx:pt idx="11715">600</cx:pt>
          <cx:pt idx="11716">1000</cx:pt>
          <cx:pt idx="11717">700</cx:pt>
          <cx:pt idx="11718">100</cx:pt>
          <cx:pt idx="11719">0</cx:pt>
          <cx:pt idx="11720">2700</cx:pt>
          <cx:pt idx="11721">2500</cx:pt>
          <cx:pt idx="11722">2300</cx:pt>
          <cx:pt idx="11723">2200</cx:pt>
          <cx:pt idx="11724">1800</cx:pt>
          <cx:pt idx="11725">2000</cx:pt>
          <cx:pt idx="11726">1900</cx:pt>
          <cx:pt idx="11727">2000</cx:pt>
          <cx:pt idx="11728">1300</cx:pt>
          <cx:pt idx="11729">1800</cx:pt>
          <cx:pt idx="11730">2400</cx:pt>
          <cx:pt idx="11731">1500</cx:pt>
          <cx:pt idx="11732">2000</cx:pt>
          <cx:pt idx="11733">1800</cx:pt>
          <cx:pt idx="11734">2200</cx:pt>
          <cx:pt idx="11735">1600</cx:pt>
          <cx:pt idx="11736">1800</cx:pt>
          <cx:pt idx="11737">1800</cx:pt>
          <cx:pt idx="11738">1700</cx:pt>
          <cx:pt idx="11739">2400</cx:pt>
          <cx:pt idx="11740">2400</cx:pt>
          <cx:pt idx="11741">2500</cx:pt>
          <cx:pt idx="11742">1700</cx:pt>
          <cx:pt idx="11743">1600</cx:pt>
          <cx:pt idx="11744">1500</cx:pt>
          <cx:pt idx="11745">800</cx:pt>
          <cx:pt idx="11746">800</cx:pt>
          <cx:pt idx="11747">600</cx:pt>
          <cx:pt idx="11748">600</cx:pt>
          <cx:pt idx="11749">1100</cx:pt>
          <cx:pt idx="11750">700</cx:pt>
          <cx:pt idx="11751">800</cx:pt>
          <cx:pt idx="11752">1200</cx:pt>
          <cx:pt idx="11753">700</cx:pt>
          <cx:pt idx="11754">800</cx:pt>
          <cx:pt idx="11755">700</cx:pt>
          <cx:pt idx="11756">800</cx:pt>
          <cx:pt idx="11757">2000</cx:pt>
          <cx:pt idx="11758">2200</cx:pt>
          <cx:pt idx="11759">1900</cx:pt>
          <cx:pt idx="11760">1800</cx:pt>
          <cx:pt idx="11761">2000</cx:pt>
          <cx:pt idx="11762">1500</cx:pt>
          <cx:pt idx="11763">3700</cx:pt>
          <cx:pt idx="11764">4000</cx:pt>
          <cx:pt idx="11765">8500</cx:pt>
          <cx:pt idx="11766">12000</cx:pt>
          <cx:pt idx="11767">11400</cx:pt>
          <cx:pt idx="11768">11000</cx:pt>
          <cx:pt idx="11769">4200</cx:pt>
          <cx:pt idx="11770">4300</cx:pt>
          <cx:pt idx="11771">3200</cx:pt>
          <cx:pt idx="11772">3100</cx:pt>
          <cx:pt idx="11773">4700</cx:pt>
          <cx:pt idx="11774">4800</cx:pt>
          <cx:pt idx="11775">5300</cx:pt>
          <cx:pt idx="11776">3700</cx:pt>
          <cx:pt idx="11777">4000</cx:pt>
          <cx:pt idx="11778">3600</cx:pt>
          <cx:pt idx="11779">3000</cx:pt>
          <cx:pt idx="11780">3800</cx:pt>
          <cx:pt idx="11781">1300</cx:pt>
          <cx:pt idx="11782">1500</cx:pt>
          <cx:pt idx="11783">1600</cx:pt>
          <cx:pt idx="11784">1400</cx:pt>
          <cx:pt idx="11785">900</cx:pt>
          <cx:pt idx="11786">600</cx:pt>
          <cx:pt idx="11787">900</cx:pt>
          <cx:pt idx="11788">700</cx:pt>
          <cx:pt idx="11789">700</cx:pt>
          <cx:pt idx="11790">700</cx:pt>
          <cx:pt idx="11791">600</cx:pt>
          <cx:pt idx="11792">800</cx:pt>
          <cx:pt idx="11793">42200</cx:pt>
          <cx:pt idx="11794">33200</cx:pt>
          <cx:pt idx="11795">17500</cx:pt>
          <cx:pt idx="11796">4800</cx:pt>
          <cx:pt idx="11797">4600</cx:pt>
          <cx:pt idx="11798">3800</cx:pt>
          <cx:pt idx="11799">5300</cx:pt>
          <cx:pt idx="11800">3300</cx:pt>
          <cx:pt idx="11801">3700</cx:pt>
          <cx:pt idx="11802">3300</cx:pt>
          <cx:pt idx="11803">3400</cx:pt>
          <cx:pt idx="11804">3700</cx:pt>
          <cx:pt idx="11805">3100</cx:pt>
          <cx:pt idx="11806">1600</cx:pt>
          <cx:pt idx="11807">2000</cx:pt>
          <cx:pt idx="11808">2700</cx:pt>
          <cx:pt idx="11809">2300</cx:pt>
          <cx:pt idx="11810">1300</cx:pt>
          <cx:pt idx="11811">1300</cx:pt>
          <cx:pt idx="11812">2800</cx:pt>
          <cx:pt idx="11813">2400</cx:pt>
          <cx:pt idx="11814">3700</cx:pt>
          <cx:pt idx="11815">3900</cx:pt>
          <cx:pt idx="11816">2700</cx:pt>
          <cx:pt idx="11817">900</cx:pt>
          <cx:pt idx="11818">600</cx:pt>
          <cx:pt idx="11819">700</cx:pt>
          <cx:pt idx="11820">400</cx:pt>
          <cx:pt idx="11821">300</cx:pt>
          <cx:pt idx="11822">600</cx:pt>
          <cx:pt idx="11823">200</cx:pt>
          <cx:pt idx="11824">300</cx:pt>
          <cx:pt idx="11825">900</cx:pt>
          <cx:pt idx="11826">2500</cx:pt>
          <cx:pt idx="11827">3100</cx:pt>
          <cx:pt idx="11828">3100</cx:pt>
          <cx:pt idx="11829">9200</cx:pt>
          <cx:pt idx="11830">6600</cx:pt>
          <cx:pt idx="11831">6600</cx:pt>
          <cx:pt idx="11832">7500</cx:pt>
          <cx:pt idx="11833">6400</cx:pt>
          <cx:pt idx="11834">200</cx:pt>
          <cx:pt idx="11835">2400</cx:pt>
          <cx:pt idx="11836">1800</cx:pt>
          <cx:pt idx="11837">1200</cx:pt>
          <cx:pt idx="11838">2100</cx:pt>
          <cx:pt idx="11839">3500</cx:pt>
          <cx:pt idx="11840">1800</cx:pt>
          <cx:pt idx="11841">1700</cx:pt>
          <cx:pt idx="11842">1500</cx:pt>
          <cx:pt idx="11843">2700</cx:pt>
          <cx:pt idx="11844">2300</cx:pt>
          <cx:pt idx="11845">2700</cx:pt>
          <cx:pt idx="11846">2700</cx:pt>
          <cx:pt idx="11847">3500</cx:pt>
          <cx:pt idx="11848">2100</cx:pt>
          <cx:pt idx="11849">2900</cx:pt>
          <cx:pt idx="11850">2300</cx:pt>
          <cx:pt idx="11851">2100</cx:pt>
          <cx:pt idx="11852">4200</cx:pt>
          <cx:pt idx="11853">3700</cx:pt>
          <cx:pt idx="11854">2100</cx:pt>
          <cx:pt idx="11855">2000</cx:pt>
          <cx:pt idx="11856">3100</cx:pt>
          <cx:pt idx="11857">2700</cx:pt>
          <cx:pt idx="11858">3300</cx:pt>
          <cx:pt idx="11859">2700</cx:pt>
          <cx:pt idx="11860">1900</cx:pt>
          <cx:pt idx="11861">3500</cx:pt>
          <cx:pt idx="11862">2800</cx:pt>
          <cx:pt idx="11863">2900</cx:pt>
          <cx:pt idx="11864">1200</cx:pt>
          <cx:pt idx="11865">1400</cx:pt>
          <cx:pt idx="11866">1300</cx:pt>
          <cx:pt idx="11867">1400</cx:pt>
          <cx:pt idx="11868">1000</cx:pt>
          <cx:pt idx="11869">1100</cx:pt>
          <cx:pt idx="11870">1400</cx:pt>
          <cx:pt idx="11871">300</cx:pt>
          <cx:pt idx="11872">2200</cx:pt>
          <cx:pt idx="11873">1200</cx:pt>
          <cx:pt idx="11874">1300</cx:pt>
          <cx:pt idx="11875">1300</cx:pt>
          <cx:pt idx="11876">2500</cx:pt>
          <cx:pt idx="11877">3100</cx:pt>
          <cx:pt idx="11878">2200</cx:pt>
          <cx:pt idx="11879">2300</cx:pt>
          <cx:pt idx="11880">2500</cx:pt>
          <cx:pt idx="11881">1900</cx:pt>
          <cx:pt idx="11882">2400</cx:pt>
          <cx:pt idx="11883">2500</cx:pt>
          <cx:pt idx="11884">1900</cx:pt>
          <cx:pt idx="11885">2200</cx:pt>
          <cx:pt idx="11886">2300</cx:pt>
          <cx:pt idx="11887">2600</cx:pt>
          <cx:pt idx="11888">3000</cx:pt>
          <cx:pt idx="11889">2000</cx:pt>
          <cx:pt idx="11890">2400</cx:pt>
          <cx:pt idx="11891">2600</cx:pt>
          <cx:pt idx="11892">2900</cx:pt>
          <cx:pt idx="11893">2600</cx:pt>
          <cx:pt idx="11894">2600</cx:pt>
          <cx:pt idx="11895">2600</cx:pt>
          <cx:pt idx="11896">2300</cx:pt>
          <cx:pt idx="11897">2700</cx:pt>
          <cx:pt idx="11898">2300</cx:pt>
          <cx:pt idx="11899">2600</cx:pt>
          <cx:pt idx="11900">2300</cx:pt>
          <cx:pt idx="11901">2200</cx:pt>
          <cx:pt idx="11902">2400</cx:pt>
          <cx:pt idx="11903">2300</cx:pt>
          <cx:pt idx="11904">3100</cx:pt>
          <cx:pt idx="11905">3100</cx:pt>
          <cx:pt idx="11906">3800</cx:pt>
          <cx:pt idx="11907">2100</cx:pt>
          <cx:pt idx="11908">1900</cx:pt>
          <cx:pt idx="11909">2200</cx:pt>
          <cx:pt idx="11910">1700</cx:pt>
          <cx:pt idx="11911">2000</cx:pt>
          <cx:pt idx="11912">2400</cx:pt>
          <cx:pt idx="11913">3200</cx:pt>
          <cx:pt idx="11914">3900</cx:pt>
          <cx:pt idx="11915">2500</cx:pt>
          <cx:pt idx="11916">2200</cx:pt>
          <cx:pt idx="11917">2300</cx:pt>
          <cx:pt idx="11918">3800</cx:pt>
          <cx:pt idx="11919">700</cx:pt>
          <cx:pt idx="11920">300</cx:pt>
          <cx:pt idx="11921">1400</cx:pt>
          <cx:pt idx="11922">2000</cx:pt>
          <cx:pt idx="11923">1400</cx:pt>
          <cx:pt idx="11924">2000</cx:pt>
          <cx:pt idx="11925">2300</cx:pt>
          <cx:pt idx="11926">2000</cx:pt>
          <cx:pt idx="11927">1500</cx:pt>
          <cx:pt idx="11928">3600</cx:pt>
          <cx:pt idx="11929">2700</cx:pt>
          <cx:pt idx="11930">1900</cx:pt>
          <cx:pt idx="11931">1700</cx:pt>
          <cx:pt idx="11932">2800</cx:pt>
          <cx:pt idx="11933">1800</cx:pt>
          <cx:pt idx="11934">1800</cx:pt>
          <cx:pt idx="11935">2600</cx:pt>
          <cx:pt idx="11936">6000</cx:pt>
          <cx:pt idx="11937">3100</cx:pt>
          <cx:pt idx="11938">800</cx:pt>
          <cx:pt idx="11939">800</cx:pt>
          <cx:pt idx="11940">2400</cx:pt>
          <cx:pt idx="11941">3500</cx:pt>
          <cx:pt idx="11942">2800</cx:pt>
          <cx:pt idx="11943">2800</cx:pt>
          <cx:pt idx="11944">2900</cx:pt>
          <cx:pt idx="11945">2700</cx:pt>
          <cx:pt idx="11946">2300</cx:pt>
          <cx:pt idx="11947">2000</cx:pt>
          <cx:pt idx="11948">1000</cx:pt>
          <cx:pt idx="11949">900</cx:pt>
          <cx:pt idx="11950">600</cx:pt>
          <cx:pt idx="11951">500</cx:pt>
          <cx:pt idx="11952">600</cx:pt>
          <cx:pt idx="11953">900</cx:pt>
          <cx:pt idx="11954">1100</cx:pt>
          <cx:pt idx="11955">700</cx:pt>
          <cx:pt idx="11956">800</cx:pt>
          <cx:pt idx="11957">1000</cx:pt>
          <cx:pt idx="11958">800</cx:pt>
          <cx:pt idx="11959">1100</cx:pt>
          <cx:pt idx="11960">1400</cx:pt>
          <cx:pt idx="11961">1100</cx:pt>
          <cx:pt idx="11962">1100</cx:pt>
          <cx:pt idx="11963">1400</cx:pt>
          <cx:pt idx="11964">1400</cx:pt>
          <cx:pt idx="11965">1100</cx:pt>
          <cx:pt idx="11966">1300</cx:pt>
          <cx:pt idx="11967">700</cx:pt>
          <cx:pt idx="11968">1200</cx:pt>
          <cx:pt idx="11969">1500</cx:pt>
          <cx:pt idx="11970">1000</cx:pt>
          <cx:pt idx="11971">800</cx:pt>
          <cx:pt idx="11972">3700</cx:pt>
          <cx:pt idx="11973">4500</cx:pt>
          <cx:pt idx="11974">3400</cx:pt>
          <cx:pt idx="11975">3400</cx:pt>
          <cx:pt idx="11976">3700</cx:pt>
          <cx:pt idx="11977">4200</cx:pt>
          <cx:pt idx="11978">5300</cx:pt>
          <cx:pt idx="11979">3500</cx:pt>
          <cx:pt idx="11980">3400</cx:pt>
          <cx:pt idx="11981">6200</cx:pt>
          <cx:pt idx="11982">4200</cx:pt>
          <cx:pt idx="11983">5400</cx:pt>
          <cx:pt idx="11984">2200</cx:pt>
          <cx:pt idx="11985">2700</cx:pt>
          <cx:pt idx="11986">2900</cx:pt>
          <cx:pt idx="11987">2400</cx:pt>
          <cx:pt idx="11988">2100</cx:pt>
          <cx:pt idx="11989">2000</cx:pt>
          <cx:pt idx="11990">2200</cx:pt>
          <cx:pt idx="11991">2500</cx:pt>
          <cx:pt idx="11992">12200</cx:pt>
          <cx:pt idx="11993">16400</cx:pt>
          <cx:pt idx="11994">4300</cx:pt>
          <cx:pt idx="11995">3400</cx:pt>
          <cx:pt idx="11996">2900</cx:pt>
          <cx:pt idx="11997">3900</cx:pt>
          <cx:pt idx="11998">3500</cx:pt>
          <cx:pt idx="11999">8200</cx:pt>
          <cx:pt idx="12000">4700</cx:pt>
          <cx:pt idx="12001">3200</cx:pt>
          <cx:pt idx="12002">800</cx:pt>
          <cx:pt idx="12003">28500</cx:pt>
          <cx:pt idx="12004">100</cx:pt>
          <cx:pt idx="12005">0</cx:pt>
          <cx:pt idx="12006">1900</cx:pt>
          <cx:pt idx="12007">2000</cx:pt>
          <cx:pt idx="12008">1300</cx:pt>
          <cx:pt idx="12009">12300</cx:pt>
          <cx:pt idx="12010">10000</cx:pt>
          <cx:pt idx="12011">8600</cx:pt>
          <cx:pt idx="12012">8500</cx:pt>
          <cx:pt idx="12013">8600</cx:pt>
          <cx:pt idx="12014">11700</cx:pt>
          <cx:pt idx="12015">35000</cx:pt>
          <cx:pt idx="12016">9800</cx:pt>
          <cx:pt idx="12017">0</cx:pt>
          <cx:pt idx="12018">200</cx:pt>
          <cx:pt idx="12019">4900</cx:pt>
          <cx:pt idx="12020">1800</cx:pt>
          <cx:pt idx="12021">4500</cx:pt>
          <cx:pt idx="12022">1100</cx:pt>
          <cx:pt idx="12023">2700</cx:pt>
          <cx:pt idx="12024">1900</cx:pt>
          <cx:pt idx="12025">2200</cx:pt>
          <cx:pt idx="12026">4500</cx:pt>
          <cx:pt idx="12027">1200</cx:pt>
          <cx:pt idx="12028">3300</cx:pt>
          <cx:pt idx="12029">2000</cx:pt>
          <cx:pt idx="12030">2200</cx:pt>
          <cx:pt idx="12031">2300</cx:pt>
          <cx:pt idx="12032">3000</cx:pt>
          <cx:pt idx="12033">200</cx:pt>
          <cx:pt idx="12034">1500</cx:pt>
          <cx:pt idx="12035">400</cx:pt>
          <cx:pt idx="12036">1000</cx:pt>
          <cx:pt idx="12037">1100</cx:pt>
          <cx:pt idx="12038">500</cx:pt>
          <cx:pt idx="12039">700</cx:pt>
          <cx:pt idx="12040">1100</cx:pt>
          <cx:pt idx="12041">1000</cx:pt>
          <cx:pt idx="12042">0</cx:pt>
          <cx:pt idx="12043">500</cx:pt>
          <cx:pt idx="12044">600</cx:pt>
          <cx:pt idx="12045">700</cx:pt>
          <cx:pt idx="12046">3200</cx:pt>
          <cx:pt idx="12047">3800</cx:pt>
          <cx:pt idx="12048">2200</cx:pt>
          <cx:pt idx="12049">2900</cx:pt>
          <cx:pt idx="12050">4000</cx:pt>
          <cx:pt idx="12051">1400</cx:pt>
          <cx:pt idx="12052">400</cx:pt>
          <cx:pt idx="12053">400</cx:pt>
          <cx:pt idx="12054">0</cx:pt>
          <cx:pt idx="12055">300</cx:pt>
          <cx:pt idx="12056">300</cx:pt>
          <cx:pt idx="12057">0</cx:pt>
          <cx:pt idx="12058">0</cx:pt>
          <cx:pt idx="12059">0</cx:pt>
          <cx:pt idx="12060">1800</cx:pt>
          <cx:pt idx="12061">2300</cx:pt>
          <cx:pt idx="12062">2000</cx:pt>
          <cx:pt idx="12063">2300</cx:pt>
          <cx:pt idx="12064">2300</cx:pt>
          <cx:pt idx="12065">2500</cx:pt>
          <cx:pt idx="12066">1800</cx:pt>
          <cx:pt idx="12067">2100</cx:pt>
          <cx:pt idx="12068">1900</cx:pt>
          <cx:pt idx="12069">1800</cx:pt>
          <cx:pt idx="12070">1800</cx:pt>
          <cx:pt idx="12071">1600</cx:pt>
          <cx:pt idx="12072">4800</cx:pt>
          <cx:pt idx="12073">5200</cx:pt>
          <cx:pt idx="12074">4000</cx:pt>
          <cx:pt idx="12075">3900</cx:pt>
          <cx:pt idx="12076">2100</cx:pt>
          <cx:pt idx="12077">200</cx:pt>
          <cx:pt idx="12078">4800</cx:pt>
          <cx:pt idx="12079">2300</cx:pt>
          <cx:pt idx="12080">2400</cx:pt>
          <cx:pt idx="12081">3000</cx:pt>
          <cx:pt idx="12082">2700</cx:pt>
          <cx:pt idx="12083">3000</cx:pt>
          <cx:pt idx="12084">2100</cx:pt>
          <cx:pt idx="12085">2800</cx:pt>
          <cx:pt idx="12086">2100</cx:pt>
          <cx:pt idx="12087">2300</cx:pt>
          <cx:pt idx="12088">1300</cx:pt>
          <cx:pt idx="12089">200</cx:pt>
          <cx:pt idx="12090">900</cx:pt>
          <cx:pt idx="12091">900</cx:pt>
          <cx:pt idx="12092">1600</cx:pt>
          <cx:pt idx="12093">1500</cx:pt>
          <cx:pt idx="12094">1400</cx:pt>
          <cx:pt idx="12095">1300</cx:pt>
          <cx:pt idx="12096">2700</cx:pt>
          <cx:pt idx="12097">3700</cx:pt>
          <cx:pt idx="12098">2400</cx:pt>
          <cx:pt idx="12099">3000</cx:pt>
          <cx:pt idx="12100">3000</cx:pt>
          <cx:pt idx="12101">2800</cx:pt>
          <cx:pt idx="12102">4000</cx:pt>
          <cx:pt idx="12103">5500</cx:pt>
          <cx:pt idx="12104">3900</cx:pt>
          <cx:pt idx="12105">3800</cx:pt>
          <cx:pt idx="12106">3300</cx:pt>
          <cx:pt idx="12107">3600</cx:pt>
          <cx:pt idx="12108">1000</cx:pt>
          <cx:pt idx="12109">100</cx:pt>
          <cx:pt idx="12110">0</cx:pt>
          <cx:pt idx="12111">0</cx:pt>
          <cx:pt idx="12112">300</cx:pt>
          <cx:pt idx="12113">300</cx:pt>
          <cx:pt idx="12114">300</cx:pt>
          <cx:pt idx="12115">300</cx:pt>
          <cx:pt idx="12116">200</cx:pt>
          <cx:pt idx="12117">300</cx:pt>
          <cx:pt idx="12118">400</cx:pt>
          <cx:pt idx="12119">400</cx:pt>
          <cx:pt idx="12120">500</cx:pt>
          <cx:pt idx="12121">600</cx:pt>
          <cx:pt idx="12122">600</cx:pt>
          <cx:pt idx="12123">500</cx:pt>
          <cx:pt idx="12124">600</cx:pt>
          <cx:pt idx="12125">500</cx:pt>
          <cx:pt idx="12126">400</cx:pt>
          <cx:pt idx="12127">500</cx:pt>
          <cx:pt idx="12128">400</cx:pt>
          <cx:pt idx="12129">0</cx:pt>
          <cx:pt idx="12130">2000</cx:pt>
          <cx:pt idx="12131">2300</cx:pt>
          <cx:pt idx="12132">2100</cx:pt>
          <cx:pt idx="12133">5900</cx:pt>
          <cx:pt idx="12134">5300</cx:pt>
          <cx:pt idx="12135">10000</cx:pt>
          <cx:pt idx="12136">3700</cx:pt>
          <cx:pt idx="12137">4700</cx:pt>
          <cx:pt idx="12138">4300</cx:pt>
          <cx:pt idx="12139">3200</cx:pt>
          <cx:pt idx="12140">200</cx:pt>
          <cx:pt idx="12141">2000</cx:pt>
          <cx:pt idx="12142">2400</cx:pt>
          <cx:pt idx="12143">1900</cx:pt>
          <cx:pt idx="12144">2400</cx:pt>
          <cx:pt idx="12145">2800</cx:pt>
          <cx:pt idx="12146">1700</cx:pt>
          <cx:pt idx="12147">1800</cx:pt>
          <cx:pt idx="12148">1700</cx:pt>
          <cx:pt idx="12149">1800</cx:pt>
          <cx:pt idx="12150">2200</cx:pt>
          <cx:pt idx="12151">1700</cx:pt>
          <cx:pt idx="12152">1500</cx:pt>
          <cx:pt idx="12153">5200</cx:pt>
          <cx:pt idx="12154">6600</cx:pt>
          <cx:pt idx="12155">4500</cx:pt>
          <cx:pt idx="12156">6900</cx:pt>
          <cx:pt idx="12157">5000</cx:pt>
          <cx:pt idx="12158">4900</cx:pt>
          <cx:pt idx="12159">5500</cx:pt>
          <cx:pt idx="12160">5000</cx:pt>
          <cx:pt idx="12161">6100</cx:pt>
          <cx:pt idx="12162">5500</cx:pt>
          <cx:pt idx="12163">4500</cx:pt>
          <cx:pt idx="12164">5500</cx:pt>
          <cx:pt idx="12165">3000</cx:pt>
          <cx:pt idx="12166">4200</cx:pt>
          <cx:pt idx="12167">7700</cx:pt>
          <cx:pt idx="12168">500</cx:pt>
          <cx:pt idx="12169">4700</cx:pt>
          <cx:pt idx="12170">3500</cx:pt>
          <cx:pt idx="12171">30900</cx:pt>
          <cx:pt idx="12172">3400</cx:pt>
          <cx:pt idx="12173">3900</cx:pt>
          <cx:pt idx="12174">4800</cx:pt>
          <cx:pt idx="12175">4100</cx:pt>
          <cx:pt idx="12176">5000</cx:pt>
          <cx:pt idx="12177">7300</cx:pt>
          <cx:pt idx="12178">10200</cx:pt>
          <cx:pt idx="12179">3600</cx:pt>
          <cx:pt idx="12180">3900</cx:pt>
          <cx:pt idx="12181">11100</cx:pt>
          <cx:pt idx="12182">4600</cx:pt>
          <cx:pt idx="12183">3100</cx:pt>
          <cx:pt idx="12184">2900</cx:pt>
          <cx:pt idx="12185">2600</cx:pt>
          <cx:pt idx="12186">3000</cx:pt>
          <cx:pt idx="12187">2300</cx:pt>
          <cx:pt idx="12188">1900</cx:pt>
          <cx:pt idx="12189">4000</cx:pt>
          <cx:pt idx="12190">5700</cx:pt>
          <cx:pt idx="12191">4600</cx:pt>
          <cx:pt idx="12192">5900</cx:pt>
          <cx:pt idx="12193">5500</cx:pt>
          <cx:pt idx="12194">300</cx:pt>
          <cx:pt idx="12195">11100</cx:pt>
          <cx:pt idx="12196">7300</cx:pt>
          <cx:pt idx="12197">6300</cx:pt>
          <cx:pt idx="12198">6100</cx:pt>
          <cx:pt idx="12199">6000</cx:pt>
          <cx:pt idx="12200">5300</cx:pt>
          <cx:pt idx="12201">1400</cx:pt>
          <cx:pt idx="12202">500</cx:pt>
          <cx:pt idx="12203">600</cx:pt>
          <cx:pt idx="12204">1600</cx:pt>
          <cx:pt idx="12205">1500</cx:pt>
          <cx:pt idx="12206">1700</cx:pt>
          <cx:pt idx="12207">1200</cx:pt>
          <cx:pt idx="12208">800</cx:pt>
          <cx:pt idx="12209">1600</cx:pt>
          <cx:pt idx="12210">1600</cx:pt>
          <cx:pt idx="12211">1400</cx:pt>
          <cx:pt idx="12212">1700</cx:pt>
          <cx:pt idx="12213">800</cx:pt>
          <cx:pt idx="12214">1200</cx:pt>
          <cx:pt idx="12215">900</cx:pt>
          <cx:pt idx="12216">1100</cx:pt>
          <cx:pt idx="12217">900</cx:pt>
          <cx:pt idx="12218">900</cx:pt>
          <cx:pt idx="12219">900</cx:pt>
          <cx:pt idx="12220">1000</cx:pt>
          <cx:pt idx="12221">1000</cx:pt>
          <cx:pt idx="12222">1400</cx:pt>
          <cx:pt idx="12223">800</cx:pt>
          <cx:pt idx="12224">900</cx:pt>
          <cx:pt idx="12225">4600</cx:pt>
          <cx:pt idx="12226">9800</cx:pt>
          <cx:pt idx="12227">3100</cx:pt>
          <cx:pt idx="12228">3400</cx:pt>
          <cx:pt idx="12229">3000</cx:pt>
          <cx:pt idx="12230">3000</cx:pt>
          <cx:pt idx="12231">3200</cx:pt>
          <cx:pt idx="12232">3100</cx:pt>
          <cx:pt idx="12233">3600</cx:pt>
          <cx:pt idx="12234">3100</cx:pt>
          <cx:pt idx="12235">2900</cx:pt>
          <cx:pt idx="12236">3200</cx:pt>
          <cx:pt idx="12237">3200</cx:pt>
          <cx:pt idx="12238">2900</cx:pt>
          <cx:pt idx="12239">3000</cx:pt>
          <cx:pt idx="12240">3200</cx:pt>
          <cx:pt idx="12241">1700</cx:pt>
          <cx:pt idx="12242">1300</cx:pt>
          <cx:pt idx="12243">1400</cx:pt>
          <cx:pt idx="12244">1800</cx:pt>
          <cx:pt idx="12245">2300</cx:pt>
          <cx:pt idx="12246">400</cx:pt>
          <cx:pt idx="12247">3500</cx:pt>
          <cx:pt idx="12248">2700</cx:pt>
          <cx:pt idx="12249">2300</cx:pt>
          <cx:pt idx="12250">2600</cx:pt>
          <cx:pt idx="12251">2700</cx:pt>
          <cx:pt idx="12252">2100</cx:pt>
          <cx:pt idx="12253">3300</cx:pt>
          <cx:pt idx="12254">2500</cx:pt>
          <cx:pt idx="12255">2700</cx:pt>
          <cx:pt idx="12256">3100</cx:pt>
          <cx:pt idx="12257">2200</cx:pt>
          <cx:pt idx="12258">2500</cx:pt>
          <cx:pt idx="12259">2500</cx:pt>
          <cx:pt idx="12260">2400</cx:pt>
          <cx:pt idx="12261">2300</cx:pt>
          <cx:pt idx="12262">3000</cx:pt>
          <cx:pt idx="12263">3400</cx:pt>
          <cx:pt idx="12264">5300</cx:pt>
          <cx:pt idx="12265">3100</cx:pt>
          <cx:pt idx="12266">4000</cx:pt>
          <cx:pt idx="12267">2800</cx:pt>
          <cx:pt idx="12268">3900</cx:pt>
          <cx:pt idx="12269">2500</cx:pt>
          <cx:pt idx="12270">1000</cx:pt>
          <cx:pt idx="12271">6900</cx:pt>
          <cx:pt idx="12272">2000</cx:pt>
          <cx:pt idx="12273">3200</cx:pt>
          <cx:pt idx="12274">2500</cx:pt>
          <cx:pt idx="12275">3200</cx:pt>
          <cx:pt idx="12276">2200</cx:pt>
          <cx:pt idx="12277">3300</cx:pt>
          <cx:pt idx="12278">2600</cx:pt>
          <cx:pt idx="12279">2300</cx:pt>
          <cx:pt idx="12280">2800</cx:pt>
          <cx:pt idx="12281">3100</cx:pt>
          <cx:pt idx="12282">2700</cx:pt>
          <cx:pt idx="12283">2600</cx:pt>
          <cx:pt idx="12284">1600</cx:pt>
          <cx:pt idx="12285">2500</cx:pt>
          <cx:pt idx="12286">4800</cx:pt>
          <cx:pt idx="12287">6100</cx:pt>
          <cx:pt idx="12288">5600</cx:pt>
          <cx:pt idx="12289">5000</cx:pt>
          <cx:pt idx="12290">5800</cx:pt>
          <cx:pt idx="12291">5600</cx:pt>
          <cx:pt idx="12292">5300</cx:pt>
          <cx:pt idx="12293">7400</cx:pt>
          <cx:pt idx="12294">3700</cx:pt>
          <cx:pt idx="12295">5800</cx:pt>
          <cx:pt idx="12296">4400</cx:pt>
          <cx:pt idx="12297">5000</cx:pt>
          <cx:pt idx="12298">4200</cx:pt>
          <cx:pt idx="12299">5900</cx:pt>
          <cx:pt idx="12300">4100</cx:pt>
          <cx:pt idx="12301">5100</cx:pt>
          <cx:pt idx="12302">5000</cx:pt>
          <cx:pt idx="12303">3700</cx:pt>
          <cx:pt idx="12304">6000</cx:pt>
          <cx:pt idx="12305">3000</cx:pt>
          <cx:pt idx="12306">4200</cx:pt>
          <cx:pt idx="12307">4900</cx:pt>
          <cx:pt idx="12308">3500</cx:pt>
          <cx:pt idx="12309">5400</cx:pt>
          <cx:pt idx="12310">4200</cx:pt>
          <cx:pt idx="12311">5200</cx:pt>
          <cx:pt idx="12312">2800</cx:pt>
          <cx:pt idx="12313">5300</cx:pt>
          <cx:pt idx="12314">4100</cx:pt>
          <cx:pt idx="12315">7200</cx:pt>
          <cx:pt idx="12316">3900</cx:pt>
          <cx:pt idx="12317">4900</cx:pt>
          <cx:pt idx="12318">4300</cx:pt>
          <cx:pt idx="12319">6200</cx:pt>
          <cx:pt idx="12320">4800</cx:pt>
          <cx:pt idx="12321">5300</cx:pt>
          <cx:pt idx="12322">3900</cx:pt>
          <cx:pt idx="12323">12200</cx:pt>
          <cx:pt idx="12324">2700</cx:pt>
          <cx:pt idx="12325">3500</cx:pt>
          <cx:pt idx="12326">4100</cx:pt>
          <cx:pt idx="12327">5400</cx:pt>
          <cx:pt idx="12328">4100</cx:pt>
          <cx:pt idx="12329">2700</cx:pt>
          <cx:pt idx="12330">2000</cx:pt>
          <cx:pt idx="12331">2300</cx:pt>
          <cx:pt idx="12332">2600</cx:pt>
          <cx:pt idx="12333">2100</cx:pt>
          <cx:pt idx="12334">5600</cx:pt>
          <cx:pt idx="12335">10000</cx:pt>
          <cx:pt idx="12336">5000</cx:pt>
          <cx:pt idx="12337">6500</cx:pt>
          <cx:pt idx="12338">6700</cx:pt>
          <cx:pt idx="12339">7000</cx:pt>
          <cx:pt idx="12340">4800</cx:pt>
          <cx:pt idx="12341">5800</cx:pt>
          <cx:pt idx="12342">7600</cx:pt>
          <cx:pt idx="12343">3200</cx:pt>
          <cx:pt idx="12344">5800</cx:pt>
          <cx:pt idx="12345">6200</cx:pt>
          <cx:pt idx="12346">2600</cx:pt>
          <cx:pt idx="12347">5200</cx:pt>
          <cx:pt idx="12348">1400</cx:pt>
          <cx:pt idx="12349">900</cx:pt>
          <cx:pt idx="12350">6500</cx:pt>
          <cx:pt idx="12351">2600</cx:pt>
          <cx:pt idx="12352">4900</cx:pt>
          <cx:pt idx="12353">3200</cx:pt>
          <cx:pt idx="12354">2800</cx:pt>
          <cx:pt idx="12355">4800</cx:pt>
          <cx:pt idx="12356">2900</cx:pt>
          <cx:pt idx="12357">2100</cx:pt>
          <cx:pt idx="12358">1200</cx:pt>
          <cx:pt idx="12359">1600</cx:pt>
          <cx:pt idx="12360">1500</cx:pt>
          <cx:pt idx="12361">1800</cx:pt>
          <cx:pt idx="12362">1800</cx:pt>
          <cx:pt idx="12363">1400</cx:pt>
          <cx:pt idx="12364">2000</cx:pt>
          <cx:pt idx="12365">2800</cx:pt>
          <cx:pt idx="12366">1600</cx:pt>
          <cx:pt idx="12367">2500</cx:pt>
          <cx:pt idx="12368">2000</cx:pt>
          <cx:pt idx="12369">1900</cx:pt>
          <cx:pt idx="12370">1400</cx:pt>
          <cx:pt idx="12371">1000</cx:pt>
          <cx:pt idx="12372">1600</cx:pt>
          <cx:pt idx="12373">800</cx:pt>
          <cx:pt idx="12374">900</cx:pt>
          <cx:pt idx="12375">1000</cx:pt>
          <cx:pt idx="12376">1400</cx:pt>
          <cx:pt idx="12377">900</cx:pt>
          <cx:pt idx="12378">1200</cx:pt>
          <cx:pt idx="12379">1300</cx:pt>
          <cx:pt idx="12380">1100</cx:pt>
          <cx:pt idx="12381">1000</cx:pt>
          <cx:pt idx="12382">3900</cx:pt>
          <cx:pt idx="12383">4300</cx:pt>
          <cx:pt idx="12384">3800</cx:pt>
          <cx:pt idx="12385">4400</cx:pt>
          <cx:pt idx="12386">4500</cx:pt>
          <cx:pt idx="12387">3700</cx:pt>
          <cx:pt idx="12388">4200</cx:pt>
          <cx:pt idx="12389">3600</cx:pt>
          <cx:pt idx="12390">4200</cx:pt>
          <cx:pt idx="12391">4900</cx:pt>
          <cx:pt idx="12392">3600</cx:pt>
          <cx:pt idx="12393">3600</cx:pt>
          <cx:pt idx="12394">2600</cx:pt>
          <cx:pt idx="12395">2900</cx:pt>
          <cx:pt idx="12396">5000</cx:pt>
          <cx:pt idx="12397">3900</cx:pt>
          <cx:pt idx="12398">2400</cx:pt>
          <cx:pt idx="12399">2400</cx:pt>
          <cx:pt idx="12400">3200</cx:pt>
          <cx:pt idx="12401">2800</cx:pt>
          <cx:pt idx="12402">3100</cx:pt>
          <cx:pt idx="12403">2500</cx:pt>
          <cx:pt idx="12404">2500</cx:pt>
          <cx:pt idx="12405">2500</cx:pt>
          <cx:pt idx="12406">2400</cx:pt>
          <cx:pt idx="12407">5000</cx:pt>
          <cx:pt idx="12408">3100</cx:pt>
          <cx:pt idx="12409">3700</cx:pt>
          <cx:pt idx="12410">2600</cx:pt>
          <cx:pt idx="12411">2400</cx:pt>
          <cx:pt idx="12412">6100</cx:pt>
          <cx:pt idx="12413">2800</cx:pt>
          <cx:pt idx="12414">4200</cx:pt>
          <cx:pt idx="12415">2200</cx:pt>
          <cx:pt idx="12416">2300</cx:pt>
          <cx:pt idx="12417">2500</cx:pt>
          <cx:pt idx="12418">4600</cx:pt>
          <cx:pt idx="12419">5500</cx:pt>
          <cx:pt idx="12420">4500</cx:pt>
          <cx:pt idx="12421">6000</cx:pt>
          <cx:pt idx="12422">9400</cx:pt>
          <cx:pt idx="12423">7900</cx:pt>
          <cx:pt idx="12424">5600</cx:pt>
          <cx:pt idx="12425">7200</cx:pt>
          <cx:pt idx="12426">6500</cx:pt>
          <cx:pt idx="12427">7600</cx:pt>
          <cx:pt idx="12428">6300</cx:pt>
          <cx:pt idx="12429">6800</cx:pt>
          <cx:pt idx="12430">3900</cx:pt>
          <cx:pt idx="12431">3600</cx:pt>
          <cx:pt idx="12432">3500</cx:pt>
          <cx:pt idx="12433">4200</cx:pt>
          <cx:pt idx="12434">4200</cx:pt>
          <cx:pt idx="12435">3900</cx:pt>
          <cx:pt idx="12436">4400</cx:pt>
          <cx:pt idx="12437">6000</cx:pt>
          <cx:pt idx="12438">4200</cx:pt>
          <cx:pt idx="12439">4900</cx:pt>
          <cx:pt idx="12440">3600</cx:pt>
          <cx:pt idx="12441">4400</cx:pt>
          <cx:pt idx="12442">4500</cx:pt>
          <cx:pt idx="12443">3800</cx:pt>
          <cx:pt idx="12444">3600</cx:pt>
          <cx:pt idx="12445">3900</cx:pt>
          <cx:pt idx="12446">3700</cx:pt>
          <cx:pt idx="12447">3100</cx:pt>
          <cx:pt idx="12448">2700</cx:pt>
          <cx:pt idx="12449">2700</cx:pt>
          <cx:pt idx="12450">1800</cx:pt>
          <cx:pt idx="12451">2600</cx:pt>
          <cx:pt idx="12452">100</cx:pt>
          <cx:pt idx="12453">3200</cx:pt>
          <cx:pt idx="12454">3400</cx:pt>
          <cx:pt idx="12455">3800</cx:pt>
          <cx:pt idx="12456">3000</cx:pt>
          <cx:pt idx="12457">3900</cx:pt>
          <cx:pt idx="12458">3600</cx:pt>
          <cx:pt idx="12459">4300</cx:pt>
          <cx:pt idx="12460">3100</cx:pt>
          <cx:pt idx="12461">2900</cx:pt>
          <cx:pt idx="12462">2300</cx:pt>
          <cx:pt idx="12463">3900</cx:pt>
          <cx:pt idx="12464">3300</cx:pt>
          <cx:pt idx="12465">3600</cx:pt>
          <cx:pt idx="12466">2900</cx:pt>
          <cx:pt idx="12467">3200</cx:pt>
          <cx:pt idx="12468">2900</cx:pt>
          <cx:pt idx="12469">1600</cx:pt>
          <cx:pt idx="12470">2200</cx:pt>
          <cx:pt idx="12471">1800</cx:pt>
          <cx:pt idx="12472">2900</cx:pt>
          <cx:pt idx="12473">2000</cx:pt>
          <cx:pt idx="12474">2200</cx:pt>
          <cx:pt idx="12475">1900</cx:pt>
          <cx:pt idx="12476">1500</cx:pt>
          <cx:pt idx="12477">1200</cx:pt>
          <cx:pt idx="12478">2900</cx:pt>
          <cx:pt idx="12479">3400</cx:pt>
          <cx:pt idx="12480">3100</cx:pt>
          <cx:pt idx="12481">5100</cx:pt>
          <cx:pt idx="12482">5000</cx:pt>
          <cx:pt idx="12483">3400</cx:pt>
          <cx:pt idx="12484">2200</cx:pt>
          <cx:pt idx="12485">3200</cx:pt>
          <cx:pt idx="12486">4000</cx:pt>
          <cx:pt idx="12487">6700</cx:pt>
          <cx:pt idx="12488">4500</cx:pt>
          <cx:pt idx="12489">3400</cx:pt>
          <cx:pt idx="12490">2000</cx:pt>
          <cx:pt idx="12491">3000</cx:pt>
          <cx:pt idx="12492">1900</cx:pt>
          <cx:pt idx="12493">3000</cx:pt>
          <cx:pt idx="12494">1400</cx:pt>
          <cx:pt idx="12495">1900</cx:pt>
          <cx:pt idx="12496">2800</cx:pt>
          <cx:pt idx="12497">2100</cx:pt>
          <cx:pt idx="12498">2600</cx:pt>
          <cx:pt idx="12499">2300</cx:pt>
          <cx:pt idx="12500">1800</cx:pt>
          <cx:pt idx="12501">1900</cx:pt>
          <cx:pt idx="12502">4900</cx:pt>
          <cx:pt idx="12503">800</cx:pt>
          <cx:pt idx="12504">500</cx:pt>
          <cx:pt idx="12505">1100</cx:pt>
          <cx:pt idx="12506">1100</cx:pt>
          <cx:pt idx="12507">1200</cx:pt>
          <cx:pt idx="12508">3500</cx:pt>
          <cx:pt idx="12509">2500</cx:pt>
          <cx:pt idx="12510">2800</cx:pt>
          <cx:pt idx="12511">2800</cx:pt>
          <cx:pt idx="12512">2100</cx:pt>
          <cx:pt idx="12513">2400</cx:pt>
          <cx:pt idx="12514">700</cx:pt>
          <cx:pt idx="12515">800</cx:pt>
          <cx:pt idx="12516">800</cx:pt>
          <cx:pt idx="12517">800</cx:pt>
          <cx:pt idx="12518">700</cx:pt>
          <cx:pt idx="12519">500</cx:pt>
          <cx:pt idx="12520">100</cx:pt>
          <cx:pt idx="12521">1000</cx:pt>
          <cx:pt idx="12522">400</cx:pt>
          <cx:pt idx="12523">600</cx:pt>
          <cx:pt idx="12524">300</cx:pt>
          <cx:pt idx="12525">400</cx:pt>
          <cx:pt idx="12526">1300</cx:pt>
          <cx:pt idx="12527">4100</cx:pt>
          <cx:pt idx="12528">3600</cx:pt>
          <cx:pt idx="12529">2500</cx:pt>
          <cx:pt idx="12530">2700</cx:pt>
          <cx:pt idx="12531">2600</cx:pt>
          <cx:pt idx="12532">3400</cx:pt>
          <cx:pt idx="12533">3600</cx:pt>
          <cx:pt idx="12534">2500</cx:pt>
          <cx:pt idx="12535">1500</cx:pt>
          <cx:pt idx="12536">0</cx:pt>
          <cx:pt idx="12537">0</cx:pt>
          <cx:pt idx="12538">9300</cx:pt>
          <cx:pt idx="12539">7400</cx:pt>
          <cx:pt idx="12540">5100</cx:pt>
          <cx:pt idx="12541">6600</cx:pt>
          <cx:pt idx="12542">5000</cx:pt>
          <cx:pt idx="12543">5000</cx:pt>
          <cx:pt idx="12544">4800</cx:pt>
          <cx:pt idx="12545">5700</cx:pt>
          <cx:pt idx="12546">5000</cx:pt>
          <cx:pt idx="12547">4900</cx:pt>
          <cx:pt idx="12548">4100</cx:pt>
          <cx:pt idx="12549">5100</cx:pt>
          <cx:pt idx="12550">2200</cx:pt>
          <cx:pt idx="12551">2900</cx:pt>
          <cx:pt idx="12552">1100</cx:pt>
          <cx:pt idx="12553">4000</cx:pt>
          <cx:pt idx="12554">2600</cx:pt>
          <cx:pt idx="12555">3100</cx:pt>
          <cx:pt idx="12556">600</cx:pt>
          <cx:pt idx="12557">1800</cx:pt>
          <cx:pt idx="12558">5800</cx:pt>
          <cx:pt idx="12559">4200</cx:pt>
          <cx:pt idx="12560">2000</cx:pt>
          <cx:pt idx="12561">2100</cx:pt>
          <cx:pt idx="12562">4000</cx:pt>
          <cx:pt idx="12563">4500</cx:pt>
          <cx:pt idx="12564">4000</cx:pt>
          <cx:pt idx="12565">4200</cx:pt>
          <cx:pt idx="12566">4800</cx:pt>
          <cx:pt idx="12567">4500</cx:pt>
          <cx:pt idx="12568">4300</cx:pt>
          <cx:pt idx="12569">3900</cx:pt>
          <cx:pt idx="12570">4400</cx:pt>
          <cx:pt idx="12571">3900</cx:pt>
          <cx:pt idx="12572">5000</cx:pt>
          <cx:pt idx="12573">3000</cx:pt>
          <cx:pt idx="12574">1400</cx:pt>
          <cx:pt idx="12575">1600</cx:pt>
          <cx:pt idx="12576">3000</cx:pt>
          <cx:pt idx="12577">2900</cx:pt>
          <cx:pt idx="12578">1500</cx:pt>
          <cx:pt idx="12579">3800</cx:pt>
          <cx:pt idx="12580">1400</cx:pt>
          <cx:pt idx="12581">800</cx:pt>
          <cx:pt idx="12582">1900</cx:pt>
          <cx:pt idx="12583">200</cx:pt>
          <cx:pt idx="12584">3000</cx:pt>
          <cx:pt idx="12585">1900</cx:pt>
          <cx:pt idx="12586">2600</cx:pt>
          <cx:pt idx="12587">3100</cx:pt>
          <cx:pt idx="12588">10200</cx:pt>
          <cx:pt idx="12589">3200</cx:pt>
          <cx:pt idx="12590">3400</cx:pt>
          <cx:pt idx="12591">3200</cx:pt>
          <cx:pt idx="12592">3300</cx:pt>
          <cx:pt idx="12593">2900</cx:pt>
          <cx:pt idx="12594">900</cx:pt>
          <cx:pt idx="12595">5000</cx:pt>
          <cx:pt idx="12596">2700</cx:pt>
          <cx:pt idx="12597">2400</cx:pt>
          <cx:pt idx="12598">1500</cx:pt>
          <cx:pt idx="12599">1600</cx:pt>
          <cx:pt idx="12600">1200</cx:pt>
          <cx:pt idx="12601">1500</cx:pt>
          <cx:pt idx="12602">1500</cx:pt>
          <cx:pt idx="12603">1500</cx:pt>
          <cx:pt idx="12604">1800</cx:pt>
          <cx:pt idx="12605">1600</cx:pt>
          <cx:pt idx="12606">1300</cx:pt>
          <cx:pt idx="12607">1700</cx:pt>
          <cx:pt idx="12608">1500</cx:pt>
          <cx:pt idx="12609">1400</cx:pt>
          <cx:pt idx="12610">700</cx:pt>
          <cx:pt idx="12611">600</cx:pt>
          <cx:pt idx="12612">600</cx:pt>
          <cx:pt idx="12613">700</cx:pt>
          <cx:pt idx="12614">700</cx:pt>
          <cx:pt idx="12615">700</cx:pt>
          <cx:pt idx="12616">800</cx:pt>
          <cx:pt idx="12617">700</cx:pt>
          <cx:pt idx="12618">800</cx:pt>
          <cx:pt idx="12619">700</cx:pt>
          <cx:pt idx="12620">700</cx:pt>
          <cx:pt idx="12621">2600</cx:pt>
          <cx:pt idx="12622">3400</cx:pt>
          <cx:pt idx="12623">3400</cx:pt>
          <cx:pt idx="12624">2800</cx:pt>
          <cx:pt idx="12625">3400</cx:pt>
          <cx:pt idx="12626">2700</cx:pt>
          <cx:pt idx="12627">2600</cx:pt>
          <cx:pt idx="12628">2900</cx:pt>
          <cx:pt idx="12629">2100</cx:pt>
          <cx:pt idx="12630">2400</cx:pt>
          <cx:pt idx="12631">3600</cx:pt>
          <cx:pt idx="12632">4100</cx:pt>
          <cx:pt idx="12633">4100</cx:pt>
          <cx:pt idx="12634">6100</cx:pt>
          <cx:pt idx="12635">6400</cx:pt>
          <cx:pt idx="12636">6000</cx:pt>
          <cx:pt idx="12637">4600</cx:pt>
          <cx:pt idx="12638">6500</cx:pt>
          <cx:pt idx="12639">3200</cx:pt>
          <cx:pt idx="12640">9400</cx:pt>
          <cx:pt idx="12641">5400</cx:pt>
          <cx:pt idx="12642">5500</cx:pt>
          <cx:pt idx="12643">5800</cx:pt>
          <cx:pt idx="12644">4600</cx:pt>
          <cx:pt idx="12645">4200</cx:pt>
          <cx:pt idx="12646">1800</cx:pt>
          <cx:pt idx="12647">1700</cx:pt>
          <cx:pt idx="12648">1900</cx:pt>
          <cx:pt idx="12649">1600</cx:pt>
          <cx:pt idx="12650">1900</cx:pt>
          <cx:pt idx="12651">1900</cx:pt>
          <cx:pt idx="12652">1900</cx:pt>
          <cx:pt idx="12653">1700</cx:pt>
          <cx:pt idx="12654">2000</cx:pt>
          <cx:pt idx="12655">1800</cx:pt>
          <cx:pt idx="12656">3000</cx:pt>
          <cx:pt idx="12657">1900</cx:pt>
          <cx:pt idx="12658">4300</cx:pt>
          <cx:pt idx="12659">4200</cx:pt>
          <cx:pt idx="12660">3700</cx:pt>
          <cx:pt idx="12661">4000</cx:pt>
          <cx:pt idx="12662">4600</cx:pt>
          <cx:pt idx="12663">4200</cx:pt>
          <cx:pt idx="12664">4400</cx:pt>
          <cx:pt idx="12665">3800</cx:pt>
          <cx:pt idx="12666">4600</cx:pt>
          <cx:pt idx="12667">4600</cx:pt>
          <cx:pt idx="12668">4000</cx:pt>
          <cx:pt idx="12669">4300</cx:pt>
          <cx:pt idx="12670">3200</cx:pt>
          <cx:pt idx="12671">3200</cx:pt>
          <cx:pt idx="12672">2600</cx:pt>
          <cx:pt idx="12673">4300</cx:pt>
          <cx:pt idx="12674">3200</cx:pt>
          <cx:pt idx="12675">1900</cx:pt>
          <cx:pt idx="12676">3500</cx:pt>
          <cx:pt idx="12677">1800</cx:pt>
          <cx:pt idx="12678">2900</cx:pt>
          <cx:pt idx="12679">4300</cx:pt>
          <cx:pt idx="12680">3400</cx:pt>
          <cx:pt idx="12681">3300</cx:pt>
          <cx:pt idx="12682">2100</cx:pt>
          <cx:pt idx="12683">1900</cx:pt>
          <cx:pt idx="12684">3200</cx:pt>
          <cx:pt idx="12685">2200</cx:pt>
          <cx:pt idx="12686">1900</cx:pt>
          <cx:pt idx="12687">1700</cx:pt>
          <cx:pt idx="12688">2500</cx:pt>
          <cx:pt idx="12689">1500</cx:pt>
          <cx:pt idx="12690">2000</cx:pt>
          <cx:pt idx="12691">1800</cx:pt>
          <cx:pt idx="12692">2000</cx:pt>
          <cx:pt idx="12693">1500</cx:pt>
          <cx:pt idx="12694">7500</cx:pt>
          <cx:pt idx="12695">9900</cx:pt>
          <cx:pt idx="12696">7400</cx:pt>
          <cx:pt idx="12697">8800</cx:pt>
          <cx:pt idx="12698">8800</cx:pt>
          <cx:pt idx="12699">8700</cx:pt>
          <cx:pt idx="12700">8700</cx:pt>
          <cx:pt idx="12701">8800</cx:pt>
          <cx:pt idx="12702">9400</cx:pt>
          <cx:pt idx="12703">6600</cx:pt>
          <cx:pt idx="12704">6700</cx:pt>
          <cx:pt idx="12705">6500</cx:pt>
          <cx:pt idx="12706">4600</cx:pt>
          <cx:pt idx="12707">6800</cx:pt>
          <cx:pt idx="12708">5100</cx:pt>
          <cx:pt idx="12709">4900</cx:pt>
          <cx:pt idx="12710">5500</cx:pt>
          <cx:pt idx="12711">4500</cx:pt>
          <cx:pt idx="12712">6700</cx:pt>
          <cx:pt idx="12713">6700</cx:pt>
          <cx:pt idx="12714">5400</cx:pt>
          <cx:pt idx="12715">6200</cx:pt>
          <cx:pt idx="12716">6600</cx:pt>
          <cx:pt idx="12717">200</cx:pt>
          <cx:pt idx="12718">2200</cx:pt>
          <cx:pt idx="12719">2200</cx:pt>
          <cx:pt idx="12720">2000</cx:pt>
          <cx:pt idx="12721">0</cx:pt>
          <cx:pt idx="12722">1400</cx:pt>
          <cx:pt idx="12723">1700</cx:pt>
          <cx:pt idx="12724">2000</cx:pt>
          <cx:pt idx="12725">2200</cx:pt>
          <cx:pt idx="12726">2300</cx:pt>
          <cx:pt idx="12727">2300</cx:pt>
          <cx:pt idx="12728">2000</cx:pt>
          <cx:pt idx="12729">1900</cx:pt>
          <cx:pt idx="12730">2600</cx:pt>
          <cx:pt idx="12731">2400</cx:pt>
          <cx:pt idx="12732">5300</cx:pt>
          <cx:pt idx="12733">2000</cx:pt>
          <cx:pt idx="12734">3100</cx:pt>
          <cx:pt idx="12735">3600</cx:pt>
          <cx:pt idx="12736">3000</cx:pt>
          <cx:pt idx="12737">3200</cx:pt>
          <cx:pt idx="12738">2800</cx:pt>
          <cx:pt idx="12739">2100</cx:pt>
          <cx:pt idx="12740">2200</cx:pt>
          <cx:pt idx="12741">2600</cx:pt>
          <cx:pt idx="12742">2500</cx:pt>
          <cx:pt idx="12743">3700</cx:pt>
          <cx:pt idx="12744">2600</cx:pt>
          <cx:pt idx="12745">3000</cx:pt>
          <cx:pt idx="12746">3200</cx:pt>
          <cx:pt idx="12747">2400</cx:pt>
          <cx:pt idx="12748">2300</cx:pt>
          <cx:pt idx="12749">3700</cx:pt>
          <cx:pt idx="12750">3500</cx:pt>
          <cx:pt idx="12751">3200</cx:pt>
          <cx:pt idx="12752">2800</cx:pt>
          <cx:pt idx="12753">2500</cx:pt>
          <cx:pt idx="12754">3600</cx:pt>
          <cx:pt idx="12755">3000</cx:pt>
          <cx:pt idx="12756">2800</cx:pt>
          <cx:pt idx="12757">2900</cx:pt>
          <cx:pt idx="12758">3200</cx:pt>
          <cx:pt idx="12759">2800</cx:pt>
          <cx:pt idx="12760">2300</cx:pt>
          <cx:pt idx="12761">3100</cx:pt>
          <cx:pt idx="12762">3100</cx:pt>
          <cx:pt idx="12763">4400</cx:pt>
          <cx:pt idx="12764">4300</cx:pt>
          <cx:pt idx="12765">2800</cx:pt>
          <cx:pt idx="12766">3700</cx:pt>
          <cx:pt idx="12767">4600</cx:pt>
          <cx:pt idx="12768">3100</cx:pt>
          <cx:pt idx="12769">4300</cx:pt>
          <cx:pt idx="12770">3200</cx:pt>
          <cx:pt idx="12771">2700</cx:pt>
          <cx:pt idx="12772">3400</cx:pt>
          <cx:pt idx="12773">3600</cx:pt>
          <cx:pt idx="12774">4600</cx:pt>
          <cx:pt idx="12775">7300</cx:pt>
          <cx:pt idx="12776">5000</cx:pt>
          <cx:pt idx="12777">3800</cx:pt>
          <cx:pt idx="12778">1100</cx:pt>
          <cx:pt idx="12779">2400</cx:pt>
          <cx:pt idx="12780">1400</cx:pt>
          <cx:pt idx="12781">1500</cx:pt>
          <cx:pt idx="12782">1500</cx:pt>
          <cx:pt idx="12783">1400</cx:pt>
          <cx:pt idx="12784">1400</cx:pt>
          <cx:pt idx="12785">600</cx:pt>
          <cx:pt idx="12786">1200</cx:pt>
          <cx:pt idx="12787">1300</cx:pt>
          <cx:pt idx="12788">1300</cx:pt>
          <cx:pt idx="12789">1200</cx:pt>
          <cx:pt idx="12790">2200</cx:pt>
          <cx:pt idx="12791">1800</cx:pt>
          <cx:pt idx="12792">1700</cx:pt>
          <cx:pt idx="12793">1600</cx:pt>
          <cx:pt idx="12794">1400</cx:pt>
          <cx:pt idx="12795">1100</cx:pt>
          <cx:pt idx="12796">1600</cx:pt>
          <cx:pt idx="12797">1500</cx:pt>
          <cx:pt idx="12798">700</cx:pt>
          <cx:pt idx="12799">1300</cx:pt>
          <cx:pt idx="12800">1100</cx:pt>
          <cx:pt idx="12801">1100</cx:pt>
          <cx:pt idx="12802">1000</cx:pt>
          <cx:pt idx="12803">1000</cx:pt>
          <cx:pt idx="12804">900</cx:pt>
          <cx:pt idx="12805">800</cx:pt>
          <cx:pt idx="12806">1000</cx:pt>
          <cx:pt idx="12807">500</cx:pt>
          <cx:pt idx="12808">1000</cx:pt>
          <cx:pt idx="12809">2300</cx:pt>
          <cx:pt idx="12810">1200</cx:pt>
          <cx:pt idx="12811">3600</cx:pt>
          <cx:pt idx="12812">4900</cx:pt>
          <cx:pt idx="12813">4100</cx:pt>
          <cx:pt idx="12814">4500</cx:pt>
          <cx:pt idx="12815">4900</cx:pt>
          <cx:pt idx="12816">5900</cx:pt>
          <cx:pt idx="12817">6900</cx:pt>
          <cx:pt idx="12818">6700</cx:pt>
          <cx:pt idx="12819">7900</cx:pt>
          <cx:pt idx="12820">7100</cx:pt>
          <cx:pt idx="12821">6500</cx:pt>
          <cx:pt idx="12822">8400</cx:pt>
          <cx:pt idx="12823">1400</cx:pt>
          <cx:pt idx="12824">2300</cx:pt>
          <cx:pt idx="12825">1600</cx:pt>
          <cx:pt idx="12826">2600</cx:pt>
          <cx:pt idx="12827">3500</cx:pt>
          <cx:pt idx="12828">3500</cx:pt>
          <cx:pt idx="12829">3800</cx:pt>
          <cx:pt idx="12830">2600</cx:pt>
          <cx:pt idx="12831">2500</cx:pt>
          <cx:pt idx="12832">4700</cx:pt>
          <cx:pt idx="12833">2400</cx:pt>
          <cx:pt idx="12834">2900</cx:pt>
          <cx:pt idx="12835">3900</cx:pt>
          <cx:pt idx="12836">3900</cx:pt>
          <cx:pt idx="12837">3600</cx:pt>
          <cx:pt idx="12838">5300</cx:pt>
          <cx:pt idx="12839">7900</cx:pt>
          <cx:pt idx="12840">4500</cx:pt>
          <cx:pt idx="12841">3800</cx:pt>
          <cx:pt idx="12842">4700</cx:pt>
          <cx:pt idx="12843">6200</cx:pt>
          <cx:pt idx="12844">5900</cx:pt>
          <cx:pt idx="12845">4400</cx:pt>
          <cx:pt idx="12846">4500</cx:pt>
          <cx:pt idx="12847">2900</cx:pt>
          <cx:pt idx="12848">3400</cx:pt>
          <cx:pt idx="12849">2300</cx:pt>
          <cx:pt idx="12850">2400</cx:pt>
          <cx:pt idx="12851">2300</cx:pt>
          <cx:pt idx="12852">2100</cx:pt>
          <cx:pt idx="12853">3800</cx:pt>
          <cx:pt idx="12854">2900</cx:pt>
          <cx:pt idx="12855">2900</cx:pt>
          <cx:pt idx="12856">2500</cx:pt>
          <cx:pt idx="12857">3000</cx:pt>
          <cx:pt idx="12858">3700</cx:pt>
          <cx:pt idx="12859">5800</cx:pt>
          <cx:pt idx="12860">6300</cx:pt>
          <cx:pt idx="12861">4900</cx:pt>
          <cx:pt idx="12862">5200</cx:pt>
          <cx:pt idx="12863">6000</cx:pt>
          <cx:pt idx="12864">5300</cx:pt>
          <cx:pt idx="12865">5000</cx:pt>
          <cx:pt idx="12866">4100</cx:pt>
          <cx:pt idx="12867">4100</cx:pt>
          <cx:pt idx="12868">3700</cx:pt>
          <cx:pt idx="12869">3800</cx:pt>
          <cx:pt idx="12870">3000</cx:pt>
          <cx:pt idx="12871">2000</cx:pt>
          <cx:pt idx="12872">2900</cx:pt>
          <cx:pt idx="12873">1600</cx:pt>
          <cx:pt idx="12874">2900</cx:pt>
          <cx:pt idx="12875">2500</cx:pt>
          <cx:pt idx="12876">2700</cx:pt>
          <cx:pt idx="12877">2300</cx:pt>
          <cx:pt idx="12878">2300</cx:pt>
          <cx:pt idx="12879">2600</cx:pt>
          <cx:pt idx="12880">1700</cx:pt>
          <cx:pt idx="12881">1600</cx:pt>
          <cx:pt idx="12882">2100</cx:pt>
          <cx:pt idx="12883">2200</cx:pt>
          <cx:pt idx="12884">2600</cx:pt>
          <cx:pt idx="12885">2100</cx:pt>
          <cx:pt idx="12886">3400</cx:pt>
          <cx:pt idx="12887">2900</cx:pt>
          <cx:pt idx="12888">3000</cx:pt>
          <cx:pt idx="12889">2400</cx:pt>
          <cx:pt idx="12890">3000</cx:pt>
          <cx:pt idx="12891">2500</cx:pt>
          <cx:pt idx="12892">2100</cx:pt>
          <cx:pt idx="12893">3800</cx:pt>
          <cx:pt idx="12894">2000</cx:pt>
          <cx:pt idx="12895">8100</cx:pt>
          <cx:pt idx="12896">9200</cx:pt>
          <cx:pt idx="12897">3800</cx:pt>
          <cx:pt idx="12898">6100</cx:pt>
          <cx:pt idx="12899">7400</cx:pt>
          <cx:pt idx="12900">4400</cx:pt>
          <cx:pt idx="12901">3900</cx:pt>
          <cx:pt idx="12902">5600</cx:pt>
          <cx:pt idx="12903">4800</cx:pt>
          <cx:pt idx="12904">4600</cx:pt>
          <cx:pt idx="12905">4300</cx:pt>
          <cx:pt idx="12906">4800</cx:pt>
          <cx:pt idx="12907">1800</cx:pt>
          <cx:pt idx="12908">3700</cx:pt>
          <cx:pt idx="12909">3300</cx:pt>
          <cx:pt idx="12910">1600</cx:pt>
          <cx:pt idx="12911">1400</cx:pt>
          <cx:pt idx="12912">1400</cx:pt>
          <cx:pt idx="12913">1000</cx:pt>
          <cx:pt idx="12914">1600</cx:pt>
          <cx:pt idx="12915">1800</cx:pt>
          <cx:pt idx="12916">1900</cx:pt>
          <cx:pt idx="12917">1700</cx:pt>
          <cx:pt idx="12918">1500</cx:pt>
          <cx:pt idx="12919">2200</cx:pt>
          <cx:pt idx="12920">2500</cx:pt>
          <cx:pt idx="12921">2800</cx:pt>
          <cx:pt idx="12922">2400</cx:pt>
          <cx:pt idx="12923">2500</cx:pt>
          <cx:pt idx="12924">2500</cx:pt>
          <cx:pt idx="12925">2200</cx:pt>
          <cx:pt idx="12926">2700</cx:pt>
          <cx:pt idx="12927">2700</cx:pt>
          <cx:pt idx="12928">2600</cx:pt>
          <cx:pt idx="12929">2700</cx:pt>
          <cx:pt idx="12930">2600</cx:pt>
          <cx:pt idx="12931">2400</cx:pt>
          <cx:pt idx="12932">3400</cx:pt>
          <cx:pt idx="12933">2200</cx:pt>
          <cx:pt idx="12934">2700</cx:pt>
          <cx:pt idx="12935">2700</cx:pt>
          <cx:pt idx="12936">2500</cx:pt>
          <cx:pt idx="12937">2300</cx:pt>
          <cx:pt idx="12938">3100</cx:pt>
          <cx:pt idx="12939">2000</cx:pt>
          <cx:pt idx="12940">2100</cx:pt>
          <cx:pt idx="12941">2800</cx:pt>
          <cx:pt idx="12942">3000</cx:pt>
          <cx:pt idx="12943">16900</cx:pt>
          <cx:pt idx="12944">14500</cx:pt>
          <cx:pt idx="12945">7400</cx:pt>
          <cx:pt idx="12946">5000</cx:pt>
          <cx:pt idx="12947">3200</cx:pt>
          <cx:pt idx="12948">4500</cx:pt>
          <cx:pt idx="12949">5900</cx:pt>
          <cx:pt idx="12950">7900</cx:pt>
          <cx:pt idx="12951">4300</cx:pt>
          <cx:pt idx="12952">2400</cx:pt>
          <cx:pt idx="12953">31600</cx:pt>
          <cx:pt idx="12954">1300</cx:pt>
          <cx:pt idx="12955">3300</cx:pt>
          <cx:pt idx="12956">3200</cx:pt>
          <cx:pt idx="12957">1200</cx:pt>
          <cx:pt idx="12958">3600</cx:pt>
          <cx:pt idx="12959">3900</cx:pt>
          <cx:pt idx="12960">0</cx:pt>
          <cx:pt idx="12961">2900</cx:pt>
          <cx:pt idx="12962">1700</cx:pt>
          <cx:pt idx="12963">2000</cx:pt>
          <cx:pt idx="12964">2000</cx:pt>
          <cx:pt idx="12965">1700</cx:pt>
          <cx:pt idx="12966">3800</cx:pt>
          <cx:pt idx="12967">100</cx:pt>
          <cx:pt idx="12968">100</cx:pt>
          <cx:pt idx="12969">100</cx:pt>
          <cx:pt idx="12970">100</cx:pt>
          <cx:pt idx="12971">0</cx:pt>
          <cx:pt idx="12972">100</cx:pt>
          <cx:pt idx="12973">200</cx:pt>
          <cx:pt idx="12974">200</cx:pt>
          <cx:pt idx="12975">0</cx:pt>
          <cx:pt idx="12976">0</cx:pt>
          <cx:pt idx="12977">0</cx:pt>
          <cx:pt idx="12978">500</cx:pt>
          <cx:pt idx="12979">8300</cx:pt>
          <cx:pt idx="12980">8600</cx:pt>
          <cx:pt idx="12981">6300</cx:pt>
          <cx:pt idx="12982">9800</cx:pt>
          <cx:pt idx="12983">5400</cx:pt>
          <cx:pt idx="12984">7100</cx:pt>
          <cx:pt idx="12985">6600</cx:pt>
          <cx:pt idx="12986">7100</cx:pt>
          <cx:pt idx="12987">6200</cx:pt>
          <cx:pt idx="12988">5800</cx:pt>
          <cx:pt idx="12989">5500</cx:pt>
          <cx:pt idx="12990">5300</cx:pt>
          <cx:pt idx="12991">4300</cx:pt>
          <cx:pt idx="12992">10200</cx:pt>
          <cx:pt idx="12993">4500</cx:pt>
          <cx:pt idx="12994">11800</cx:pt>
          <cx:pt idx="12995">5100</cx:pt>
          <cx:pt idx="12996">3600</cx:pt>
          <cx:pt idx="12997">4900</cx:pt>
          <cx:pt idx="12998">5000</cx:pt>
          <cx:pt idx="12999">4700</cx:pt>
          <cx:pt idx="13000">4300</cx:pt>
          <cx:pt idx="13001">3600</cx:pt>
          <cx:pt idx="13002">3300</cx:pt>
          <cx:pt idx="13003">2000</cx:pt>
          <cx:pt idx="13004">2200</cx:pt>
          <cx:pt idx="13005">3400</cx:pt>
          <cx:pt idx="13006">2300</cx:pt>
          <cx:pt idx="13007">2300</cx:pt>
          <cx:pt idx="13008">2400</cx:pt>
          <cx:pt idx="13009">2100</cx:pt>
          <cx:pt idx="13010">1700</cx:pt>
          <cx:pt idx="13011">1500</cx:pt>
          <cx:pt idx="13012">1700</cx:pt>
          <cx:pt idx="13013">1600</cx:pt>
          <cx:pt idx="13014">1500</cx:pt>
          <cx:pt idx="13015">900</cx:pt>
          <cx:pt idx="13016">1400</cx:pt>
          <cx:pt idx="13017">1100</cx:pt>
          <cx:pt idx="13018">1000</cx:pt>
          <cx:pt idx="13019">1000</cx:pt>
          <cx:pt idx="13020">1200</cx:pt>
          <cx:pt idx="13021">1000</cx:pt>
          <cx:pt idx="13022">1100</cx:pt>
          <cx:pt idx="13023">1000</cx:pt>
          <cx:pt idx="13024">900</cx:pt>
          <cx:pt idx="13025">900</cx:pt>
          <cx:pt idx="13026">800</cx:pt>
          <cx:pt idx="13027">2500</cx:pt>
          <cx:pt idx="13028">2300</cx:pt>
          <cx:pt idx="13029">1100</cx:pt>
          <cx:pt idx="13030">1300</cx:pt>
          <cx:pt idx="13031">1500</cx:pt>
          <cx:pt idx="13032">1400</cx:pt>
          <cx:pt idx="13033">1800</cx:pt>
          <cx:pt idx="13034">4900</cx:pt>
          <cx:pt idx="13035">7000</cx:pt>
          <cx:pt idx="13036">4000</cx:pt>
          <cx:pt idx="13037">3300</cx:pt>
          <cx:pt idx="13038">3700</cx:pt>
          <cx:pt idx="13039">5400</cx:pt>
          <cx:pt idx="13040">7900</cx:pt>
          <cx:pt idx="13041">4500</cx:pt>
          <cx:pt idx="13042">6300</cx:pt>
          <cx:pt idx="13043">6300</cx:pt>
          <cx:pt idx="13044">7000</cx:pt>
          <cx:pt idx="13045">6000</cx:pt>
          <cx:pt idx="13046">7800</cx:pt>
          <cx:pt idx="13047">8700</cx:pt>
          <cx:pt idx="13048">10300</cx:pt>
          <cx:pt idx="13049">6200</cx:pt>
          <cx:pt idx="13050">4900</cx:pt>
          <cx:pt idx="13051">1000</cx:pt>
          <cx:pt idx="13052">2400</cx:pt>
          <cx:pt idx="13053">2100</cx:pt>
          <cx:pt idx="13054">500</cx:pt>
          <cx:pt idx="13055">1800</cx:pt>
          <cx:pt idx="13056">1600</cx:pt>
          <cx:pt idx="13057">1700</cx:pt>
          <cx:pt idx="13058">4100</cx:pt>
          <cx:pt idx="13059">4100</cx:pt>
          <cx:pt idx="13060">4500</cx:pt>
          <cx:pt idx="13061">2800</cx:pt>
          <cx:pt idx="13062">3200</cx:pt>
          <cx:pt idx="13063">1200</cx:pt>
          <cx:pt idx="13064">1400</cx:pt>
          <cx:pt idx="13065">1900</cx:pt>
          <cx:pt idx="13066">1300</cx:pt>
          <cx:pt idx="13067">1000</cx:pt>
          <cx:pt idx="13068">1100</cx:pt>
          <cx:pt idx="13069">1000</cx:pt>
          <cx:pt idx="13070">1400</cx:pt>
          <cx:pt idx="13071">1700</cx:pt>
          <cx:pt idx="13072">1600</cx:pt>
          <cx:pt idx="13073">1700</cx:pt>
          <cx:pt idx="13074">300</cx:pt>
          <cx:pt idx="13075">4400</cx:pt>
          <cx:pt idx="13076">4100</cx:pt>
          <cx:pt idx="13077">3000</cx:pt>
          <cx:pt idx="13078">3600</cx:pt>
          <cx:pt idx="13079">5300</cx:pt>
          <cx:pt idx="13080">5000</cx:pt>
          <cx:pt idx="13081">3500</cx:pt>
          <cx:pt idx="13082">1400</cx:pt>
          <cx:pt idx="13083">100</cx:pt>
          <cx:pt idx="13084">0</cx:pt>
          <cx:pt idx="13085">2800</cx:pt>
          <cx:pt idx="13086">100</cx:pt>
          <cx:pt idx="13087">200</cx:pt>
          <cx:pt idx="13088">800</cx:pt>
          <cx:pt idx="13089">900</cx:pt>
          <cx:pt idx="13090">1500</cx:pt>
          <cx:pt idx="13091">700</cx:pt>
          <cx:pt idx="13092">800</cx:pt>
          <cx:pt idx="13093">1100</cx:pt>
          <cx:pt idx="13094">1100</cx:pt>
          <cx:pt idx="13095">800</cx:pt>
          <cx:pt idx="13096">1000</cx:pt>
          <cx:pt idx="13097">1100</cx:pt>
          <cx:pt idx="13098">800</cx:pt>
          <cx:pt idx="13099">900</cx:pt>
          <cx:pt idx="13100">800</cx:pt>
          <cx:pt idx="13101">4300</cx:pt>
          <cx:pt idx="13102">1500</cx:pt>
          <cx:pt idx="13103">3100</cx:pt>
          <cx:pt idx="13104">3600</cx:pt>
          <cx:pt idx="13105">3600</cx:pt>
          <cx:pt idx="13106">4300</cx:pt>
          <cx:pt idx="13107">3000</cx:pt>
          <cx:pt idx="13108">4200</cx:pt>
          <cx:pt idx="13109">4300</cx:pt>
          <cx:pt idx="13110">2600</cx:pt>
          <cx:pt idx="13111">2700</cx:pt>
          <cx:pt idx="13112">2700</cx:pt>
          <cx:pt idx="13113">1600</cx:pt>
          <cx:pt idx="13114">3500</cx:pt>
          <cx:pt idx="13115">2700</cx:pt>
          <cx:pt idx="13116">4000</cx:pt>
          <cx:pt idx="13117">3800</cx:pt>
          <cx:pt idx="13118">3000</cx:pt>
          <cx:pt idx="13119">4000</cx:pt>
          <cx:pt idx="13120">3700</cx:pt>
          <cx:pt idx="13121">3300</cx:pt>
          <cx:pt idx="13122">5300</cx:pt>
          <cx:pt idx="13123">4600</cx:pt>
          <cx:pt idx="13124">1700</cx:pt>
          <cx:pt idx="13125">3300</cx:pt>
          <cx:pt idx="13126">3200</cx:pt>
          <cx:pt idx="13127">2000</cx:pt>
          <cx:pt idx="13128">2900</cx:pt>
          <cx:pt idx="13129">3000</cx:pt>
          <cx:pt idx="13130">2700</cx:pt>
          <cx:pt idx="13131">2400</cx:pt>
          <cx:pt idx="13132">3300</cx:pt>
          <cx:pt idx="13133">1000</cx:pt>
          <cx:pt idx="13134">1100</cx:pt>
          <cx:pt idx="13135">400</cx:pt>
          <cx:pt idx="13136">1700</cx:pt>
          <cx:pt idx="13137">2900</cx:pt>
          <cx:pt idx="13138">4600</cx:pt>
          <cx:pt idx="13139">9200</cx:pt>
          <cx:pt idx="13140">3800</cx:pt>
          <cx:pt idx="13141">8800</cx:pt>
          <cx:pt idx="13142">3100</cx:pt>
          <cx:pt idx="13143">3100</cx:pt>
          <cx:pt idx="13144">2300</cx:pt>
          <cx:pt idx="13145">3600</cx:pt>
          <cx:pt idx="13146">1900</cx:pt>
          <cx:pt idx="13147">2400</cx:pt>
          <cx:pt idx="13148">2200</cx:pt>
          <cx:pt idx="13149">2000</cx:pt>
          <cx:pt idx="13150">4900</cx:pt>
          <cx:pt idx="13151">4900</cx:pt>
          <cx:pt idx="13152">4900</cx:pt>
          <cx:pt idx="13153">4700</cx:pt>
          <cx:pt idx="13154">5300</cx:pt>
          <cx:pt idx="13155">5500</cx:pt>
          <cx:pt idx="13156">3300</cx:pt>
          <cx:pt idx="13157">4100</cx:pt>
          <cx:pt idx="13158">3100</cx:pt>
          <cx:pt idx="13159">2300</cx:pt>
          <cx:pt idx="13160">2700</cx:pt>
          <cx:pt idx="13161">3100</cx:pt>
          <cx:pt idx="13162">2900</cx:pt>
          <cx:pt idx="13163">3900</cx:pt>
          <cx:pt idx="13164">2400</cx:pt>
          <cx:pt idx="13165">3600</cx:pt>
          <cx:pt idx="13166">3700</cx:pt>
          <cx:pt idx="13167">3300</cx:pt>
          <cx:pt idx="13168">2400</cx:pt>
          <cx:pt idx="13169">3100</cx:pt>
          <cx:pt idx="13170">3000</cx:pt>
          <cx:pt idx="13171">2200</cx:pt>
          <cx:pt idx="13172">3100</cx:pt>
          <cx:pt idx="13173">3000</cx:pt>
          <cx:pt idx="13174">5200</cx:pt>
          <cx:pt idx="13175">6200</cx:pt>
          <cx:pt idx="13176">5300</cx:pt>
          <cx:pt idx="13177">5300</cx:pt>
          <cx:pt idx="13178">5300</cx:pt>
          <cx:pt idx="13179">4800</cx:pt>
          <cx:pt idx="13180">4800</cx:pt>
          <cx:pt idx="13181">5700</cx:pt>
          <cx:pt idx="13182">6000</cx:pt>
          <cx:pt idx="13183">5700</cx:pt>
          <cx:pt idx="13184">5800</cx:pt>
          <cx:pt idx="13185">5800</cx:pt>
          <cx:pt idx="13186">1600</cx:pt>
          <cx:pt idx="13187">1800</cx:pt>
          <cx:pt idx="13188">1400</cx:pt>
          <cx:pt idx="13189">1700</cx:pt>
          <cx:pt idx="13190">2400</cx:pt>
          <cx:pt idx="13191">1800</cx:pt>
          <cx:pt idx="13192">1600</cx:pt>
          <cx:pt idx="13193">1700</cx:pt>
          <cx:pt idx="13194">1800</cx:pt>
          <cx:pt idx="13195">1500</cx:pt>
          <cx:pt idx="13196">1400</cx:pt>
          <cx:pt idx="13197">1500</cx:pt>
          <cx:pt idx="13198">6600</cx:pt>
          <cx:pt idx="13199">7500</cx:pt>
          <cx:pt idx="13200">5300</cx:pt>
          <cx:pt idx="13201">6900</cx:pt>
          <cx:pt idx="13202">5600</cx:pt>
          <cx:pt idx="13203">6600</cx:pt>
          <cx:pt idx="13204">6500</cx:pt>
          <cx:pt idx="13205">5600</cx:pt>
          <cx:pt idx="13206">5900</cx:pt>
          <cx:pt idx="13207">5800</cx:pt>
          <cx:pt idx="13208">5700</cx:pt>
          <cx:pt idx="13209">6400</cx:pt>
          <cx:pt idx="13210">1300</cx:pt>
          <cx:pt idx="13211">1600</cx:pt>
          <cx:pt idx="13212">1800</cx:pt>
          <cx:pt idx="13213">3900</cx:pt>
          <cx:pt idx="13214">4300</cx:pt>
          <cx:pt idx="13215">7200</cx:pt>
          <cx:pt idx="13216">4800</cx:pt>
          <cx:pt idx="13217">22600</cx:pt>
          <cx:pt idx="13218">10600</cx:pt>
          <cx:pt idx="13219">2500</cx:pt>
          <cx:pt idx="13220">3800</cx:pt>
          <cx:pt idx="13221">1700</cx:pt>
          <cx:pt idx="13222">2500</cx:pt>
          <cx:pt idx="13223">3000</cx:pt>
          <cx:pt idx="13224">2700</cx:pt>
          <cx:pt idx="13225">2700</cx:pt>
          <cx:pt idx="13226">2600</cx:pt>
          <cx:pt idx="13227">2700</cx:pt>
          <cx:pt idx="13228">2500</cx:pt>
          <cx:pt idx="13229">2200</cx:pt>
          <cx:pt idx="13230">2500</cx:pt>
          <cx:pt idx="13231">200</cx:pt>
          <cx:pt idx="13232">0</cx:pt>
          <cx:pt idx="13233">1600</cx:pt>
          <cx:pt idx="13234">4300</cx:pt>
          <cx:pt idx="13235">1300</cx:pt>
          <cx:pt idx="13236">1200</cx:pt>
          <cx:pt idx="13237">2800</cx:pt>
          <cx:pt idx="13238">2800</cx:pt>
          <cx:pt idx="13239">4000</cx:pt>
          <cx:pt idx="13240">3700</cx:pt>
          <cx:pt idx="13241">1900</cx:pt>
          <cx:pt idx="13242">4000</cx:pt>
          <cx:pt idx="13243">2700</cx:pt>
          <cx:pt idx="13244">2400</cx:pt>
          <cx:pt idx="13245">2400</cx:pt>
          <cx:pt idx="13246">3200</cx:pt>
          <cx:pt idx="13247">1700</cx:pt>
          <cx:pt idx="13248">2600</cx:pt>
          <cx:pt idx="13249">2300</cx:pt>
          <cx:pt idx="13250">3100</cx:pt>
          <cx:pt idx="13251">2100</cx:pt>
          <cx:pt idx="13252">1800</cx:pt>
          <cx:pt idx="13253">1600</cx:pt>
          <cx:pt idx="13254">1900</cx:pt>
          <cx:pt idx="13255">2300</cx:pt>
          <cx:pt idx="13256">3200</cx:pt>
          <cx:pt idx="13257">2100</cx:pt>
          <cx:pt idx="13258">2700</cx:pt>
          <cx:pt idx="13259">2800</cx:pt>
          <cx:pt idx="13260">3400</cx:pt>
          <cx:pt idx="13261">1800</cx:pt>
          <cx:pt idx="13262">3600</cx:pt>
          <cx:pt idx="13263">3200</cx:pt>
          <cx:pt idx="13264">4200</cx:pt>
          <cx:pt idx="13265">2500</cx:pt>
          <cx:pt idx="13266">2500</cx:pt>
          <cx:pt idx="13267">2600</cx:pt>
          <cx:pt idx="13268">3200</cx:pt>
          <cx:pt idx="13269">2400</cx:pt>
          <cx:pt idx="13270">2800</cx:pt>
          <cx:pt idx="13271">5900</cx:pt>
          <cx:pt idx="13272">2900</cx:pt>
          <cx:pt idx="13273">2200</cx:pt>
          <cx:pt idx="13274">2200</cx:pt>
          <cx:pt idx="13275">2100</cx:pt>
          <cx:pt idx="13276">2000</cx:pt>
          <cx:pt idx="13277">1900</cx:pt>
          <cx:pt idx="13278">2100</cx:pt>
          <cx:pt idx="13279">4000</cx:pt>
          <cx:pt idx="13280">6000</cx:pt>
          <cx:pt idx="13281">5500</cx:pt>
          <cx:pt idx="13282">12000</cx:pt>
          <cx:pt idx="13283">5200</cx:pt>
          <cx:pt idx="13284">6600</cx:pt>
          <cx:pt idx="13285">5700</cx:pt>
          <cx:pt idx="13286">5800</cx:pt>
          <cx:pt idx="13287">5800</cx:pt>
          <cx:pt idx="13288">5000</cx:pt>
          <cx:pt idx="13289">3300</cx:pt>
          <cx:pt idx="13290">2900</cx:pt>
          <cx:pt idx="13291">5100</cx:pt>
          <cx:pt idx="13292">16300</cx:pt>
          <cx:pt idx="13293">2300</cx:pt>
          <cx:pt idx="13294">3000</cx:pt>
          <cx:pt idx="13295">4600</cx:pt>
          <cx:pt idx="13296">2400</cx:pt>
          <cx:pt idx="13297">3100</cx:pt>
          <cx:pt idx="13298">3800</cx:pt>
          <cx:pt idx="13299">3900</cx:pt>
          <cx:pt idx="13300">4100</cx:pt>
          <cx:pt idx="13301">4500</cx:pt>
          <cx:pt idx="13302">4800</cx:pt>
          <cx:pt idx="13303">3500</cx:pt>
          <cx:pt idx="13304">3800</cx:pt>
          <cx:pt idx="13305">2600</cx:pt>
          <cx:pt idx="13306">2900</cx:pt>
          <cx:pt idx="13307">3100</cx:pt>
          <cx:pt idx="13308">2600</cx:pt>
          <cx:pt idx="13309">2100</cx:pt>
          <cx:pt idx="13310">3200</cx:pt>
          <cx:pt idx="13311">2800</cx:pt>
          <cx:pt idx="13312">2700</cx:pt>
          <cx:pt idx="13313">2300</cx:pt>
          <cx:pt idx="13314">2500</cx:pt>
          <cx:pt idx="13315">4800</cx:pt>
          <cx:pt idx="13316">4900</cx:pt>
          <cx:pt idx="13317">2400</cx:pt>
          <cx:pt idx="13318">4200</cx:pt>
          <cx:pt idx="13319">2700</cx:pt>
          <cx:pt idx="13320">2800</cx:pt>
          <cx:pt idx="13321">3200</cx:pt>
          <cx:pt idx="13322">2500</cx:pt>
          <cx:pt idx="13323">3200</cx:pt>
          <cx:pt idx="13324">2900</cx:pt>
          <cx:pt idx="13325">3200</cx:pt>
          <cx:pt idx="13326">3000</cx:pt>
          <cx:pt idx="13327">3900</cx:pt>
          <cx:pt idx="13328">5700</cx:pt>
          <cx:pt idx="13329">3400</cx:pt>
          <cx:pt idx="13330">3900</cx:pt>
          <cx:pt idx="13331">4700</cx:pt>
          <cx:pt idx="13332">2500</cx:pt>
          <cx:pt idx="13333">1900</cx:pt>
          <cx:pt idx="13334">3300</cx:pt>
          <cx:pt idx="13335">2200</cx:pt>
          <cx:pt idx="13336">2000</cx:pt>
          <cx:pt idx="13337">1900</cx:pt>
          <cx:pt idx="13338">2100</cx:pt>
          <cx:pt idx="13339">10500</cx:pt>
          <cx:pt idx="13340">11500</cx:pt>
          <cx:pt idx="13341">5800</cx:pt>
          <cx:pt idx="13342">8000</cx:pt>
          <cx:pt idx="13343">6800</cx:pt>
          <cx:pt idx="13344">6400</cx:pt>
          <cx:pt idx="13345">5600</cx:pt>
          <cx:pt idx="13346">7000</cx:pt>
          <cx:pt idx="13347">8500</cx:pt>
          <cx:pt idx="13348">6900</cx:pt>
          <cx:pt idx="13349">4100</cx:pt>
          <cx:pt idx="13350">100</cx:pt>
          <cx:pt idx="13351">2300</cx:pt>
          <cx:pt idx="13352">2400</cx:pt>
          <cx:pt idx="13353">2800</cx:pt>
          <cx:pt idx="13354">3300</cx:pt>
          <cx:pt idx="13355">3800</cx:pt>
          <cx:pt idx="13356">2800</cx:pt>
          <cx:pt idx="13357">2000</cx:pt>
          <cx:pt idx="13358">2900</cx:pt>
          <cx:pt idx="13359">3000</cx:pt>
          <cx:pt idx="13360">2100</cx:pt>
          <cx:pt idx="13361">2300</cx:pt>
          <cx:pt idx="13362">2300</cx:pt>
          <cx:pt idx="13363">3600</cx:pt>
          <cx:pt idx="13364">3900</cx:pt>
          <cx:pt idx="13365">2900</cx:pt>
          <cx:pt idx="13366">4700</cx:pt>
          <cx:pt idx="13367">4600</cx:pt>
          <cx:pt idx="13368">4800</cx:pt>
          <cx:pt idx="13369">3700</cx:pt>
          <cx:pt idx="13370">4800</cx:pt>
          <cx:pt idx="13371">4100</cx:pt>
          <cx:pt idx="13372">3500</cx:pt>
          <cx:pt idx="13373">4300</cx:pt>
          <cx:pt idx="13374">4000</cx:pt>
          <cx:pt idx="13375">4100</cx:pt>
          <cx:pt idx="13376">4400</cx:pt>
          <cx:pt idx="13377">2700</cx:pt>
          <cx:pt idx="13378">3800</cx:pt>
          <cx:pt idx="13379">3000</cx:pt>
          <cx:pt idx="13380">3000</cx:pt>
          <cx:pt idx="13381">2900</cx:pt>
          <cx:pt idx="13382">4000</cx:pt>
          <cx:pt idx="13383">3200</cx:pt>
          <cx:pt idx="13384">2800</cx:pt>
          <cx:pt idx="13385">2300</cx:pt>
          <cx:pt idx="13386">2700</cx:pt>
          <cx:pt idx="13387">2300</cx:pt>
          <cx:pt idx="13388">1400</cx:pt>
          <cx:pt idx="13389">1800</cx:pt>
          <cx:pt idx="13390">1200</cx:pt>
          <cx:pt idx="13391">1700</cx:pt>
          <cx:pt idx="13392">1600</cx:pt>
          <cx:pt idx="13393">1500</cx:pt>
          <cx:pt idx="13394">2000</cx:pt>
          <cx:pt idx="13395">2100</cx:pt>
          <cx:pt idx="13396">1400</cx:pt>
          <cx:pt idx="13397">2200</cx:pt>
          <cx:pt idx="13398">1900</cx:pt>
          <cx:pt idx="13399">4100</cx:pt>
          <cx:pt idx="13400">3900</cx:pt>
          <cx:pt idx="13401">800</cx:pt>
          <cx:pt idx="13402">3400</cx:pt>
          <cx:pt idx="13403">4000</cx:pt>
          <cx:pt idx="13404">4200</cx:pt>
          <cx:pt idx="13405">4400</cx:pt>
          <cx:pt idx="13406">6600</cx:pt>
          <cx:pt idx="13407">6900</cx:pt>
          <cx:pt idx="13408">7900</cx:pt>
          <cx:pt idx="13409">6100</cx:pt>
          <cx:pt idx="13410">7200</cx:pt>
          <cx:pt idx="13411">1200</cx:pt>
          <cx:pt idx="13412">700</cx:pt>
          <cx:pt idx="13413">1000</cx:pt>
          <cx:pt idx="13414">1100</cx:pt>
          <cx:pt idx="13415">1200</cx:pt>
          <cx:pt idx="13416">1100</cx:pt>
          <cx:pt idx="13417">1300</cx:pt>
          <cx:pt idx="13418">800</cx:pt>
          <cx:pt idx="13419">1000</cx:pt>
          <cx:pt idx="13420">1000</cx:pt>
          <cx:pt idx="13421">800</cx:pt>
          <cx:pt idx="13422">1000</cx:pt>
          <cx:pt idx="13423">7500</cx:pt>
          <cx:pt idx="13424">10000</cx:pt>
          <cx:pt idx="13425">3500</cx:pt>
          <cx:pt idx="13426">4200</cx:pt>
          <cx:pt idx="13427">5800</cx:pt>
          <cx:pt idx="13428">9100</cx:pt>
          <cx:pt idx="13429">10000</cx:pt>
          <cx:pt idx="13430">1700</cx:pt>
          <cx:pt idx="13431">2100</cx:pt>
          <cx:pt idx="13432">2000</cx:pt>
          <cx:pt idx="13433">6300</cx:pt>
          <cx:pt idx="13434">4100</cx:pt>
          <cx:pt idx="13435">900</cx:pt>
          <cx:pt idx="13436">1000</cx:pt>
          <cx:pt idx="13437">1000</cx:pt>
          <cx:pt idx="13438">1700</cx:pt>
          <cx:pt idx="13439">300</cx:pt>
          <cx:pt idx="13440">1100</cx:pt>
          <cx:pt idx="13441">1000</cx:pt>
          <cx:pt idx="13442">1200</cx:pt>
          <cx:pt idx="13443">800</cx:pt>
          <cx:pt idx="13444">900</cx:pt>
          <cx:pt idx="13445">1500</cx:pt>
          <cx:pt idx="13446">1200</cx:pt>
          <cx:pt idx="13447">3300</cx:pt>
          <cx:pt idx="13448">1900</cx:pt>
          <cx:pt idx="13449">2100</cx:pt>
          <cx:pt idx="13450">2200</cx:pt>
          <cx:pt idx="13451">2500</cx:pt>
          <cx:pt idx="13452">2200</cx:pt>
          <cx:pt idx="13453">1600</cx:pt>
          <cx:pt idx="13454">3700</cx:pt>
          <cx:pt idx="13455">1800</cx:pt>
          <cx:pt idx="13456">2100</cx:pt>
          <cx:pt idx="13457">2300</cx:pt>
          <cx:pt idx="13458">2700</cx:pt>
          <cx:pt idx="13459">4700</cx:pt>
          <cx:pt idx="13460">5100</cx:pt>
          <cx:pt idx="13461">4500</cx:pt>
          <cx:pt idx="13462">2700</cx:pt>
          <cx:pt idx="13463">3800</cx:pt>
          <cx:pt idx="13464">3500</cx:pt>
          <cx:pt idx="13465">3400</cx:pt>
          <cx:pt idx="13466">4200</cx:pt>
          <cx:pt idx="13467">2300</cx:pt>
          <cx:pt idx="13468">4500</cx:pt>
          <cx:pt idx="13469">4500</cx:pt>
          <cx:pt idx="13470">3300</cx:pt>
          <cx:pt idx="13471">2100</cx:pt>
          <cx:pt idx="13472">2500</cx:pt>
          <cx:pt idx="13473">1100</cx:pt>
          <cx:pt idx="13474">1500</cx:pt>
          <cx:pt idx="13475">2500</cx:pt>
          <cx:pt idx="13476">2100</cx:pt>
          <cx:pt idx="13477">2800</cx:pt>
          <cx:pt idx="13478">3400</cx:pt>
          <cx:pt idx="13479">2600</cx:pt>
          <cx:pt idx="13480">2800</cx:pt>
          <cx:pt idx="13481">1600</cx:pt>
          <cx:pt idx="13482">2300</cx:pt>
          <cx:pt idx="13483">2700</cx:pt>
          <cx:pt idx="13484">7800</cx:pt>
          <cx:pt idx="13485">3600</cx:pt>
          <cx:pt idx="13486">3300</cx:pt>
          <cx:pt idx="13487">3100</cx:pt>
          <cx:pt idx="13488">7000</cx:pt>
          <cx:pt idx="13489">2700</cx:pt>
          <cx:pt idx="13490">4700</cx:pt>
          <cx:pt idx="13491">2100</cx:pt>
          <cx:pt idx="13492">2800</cx:pt>
          <cx:pt idx="13493">2800</cx:pt>
          <cx:pt idx="13494">4300</cx:pt>
          <cx:pt idx="13495">5400</cx:pt>
          <cx:pt idx="13496">15000</cx:pt>
          <cx:pt idx="13497">3700</cx:pt>
          <cx:pt idx="13498">13300</cx:pt>
          <cx:pt idx="13499">3000</cx:pt>
          <cx:pt idx="13500">3000</cx:pt>
          <cx:pt idx="13501">3000</cx:pt>
          <cx:pt idx="13502">3100</cx:pt>
          <cx:pt idx="13503">2500</cx:pt>
          <cx:pt idx="13504">3600</cx:pt>
          <cx:pt idx="13505">2900</cx:pt>
          <cx:pt idx="13506">4500</cx:pt>
          <cx:pt idx="13507">700</cx:pt>
          <cx:pt idx="13508">800</cx:pt>
          <cx:pt idx="13509">800</cx:pt>
          <cx:pt idx="13510">700</cx:pt>
          <cx:pt idx="13511">900</cx:pt>
          <cx:pt idx="13512">1200</cx:pt>
          <cx:pt idx="13513">900</cx:pt>
          <cx:pt idx="13514">1000</cx:pt>
          <cx:pt idx="13515">800</cx:pt>
          <cx:pt idx="13516">800</cx:pt>
          <cx:pt idx="13517">900</cx:pt>
          <cx:pt idx="13518">900</cx:pt>
          <cx:pt idx="13519">800</cx:pt>
          <cx:pt idx="13520">600</cx:pt>
          <cx:pt idx="13521">1700</cx:pt>
          <cx:pt idx="13522">0</cx:pt>
          <cx:pt idx="13523">900</cx:pt>
          <cx:pt idx="13524">900</cx:pt>
          <cx:pt idx="13525">1900</cx:pt>
          <cx:pt idx="13526">0</cx:pt>
          <cx:pt idx="13527">600</cx:pt>
          <cx:pt idx="13528">600</cx:pt>
          <cx:pt idx="13529">700</cx:pt>
          <cx:pt idx="13530">600</cx:pt>
          <cx:pt idx="13531">5800</cx:pt>
          <cx:pt idx="13532">5700</cx:pt>
          <cx:pt idx="13533">3000</cx:pt>
          <cx:pt idx="13534">2500</cx:pt>
          <cx:pt idx="13535">3400</cx:pt>
          <cx:pt idx="13536">2400</cx:pt>
          <cx:pt idx="13537">1800</cx:pt>
          <cx:pt idx="13538">3200</cx:pt>
          <cx:pt idx="13539">1300</cx:pt>
          <cx:pt idx="13540">3000</cx:pt>
          <cx:pt idx="13541">3100</cx:pt>
          <cx:pt idx="13542">2700</cx:pt>
          <cx:pt idx="13543">4900</cx:pt>
          <cx:pt idx="13544">4900</cx:pt>
          <cx:pt idx="13545">4300</cx:pt>
          <cx:pt idx="13546">5000</cx:pt>
          <cx:pt idx="13547">5100</cx:pt>
          <cx:pt idx="13548">4900</cx:pt>
          <cx:pt idx="13549">5500</cx:pt>
          <cx:pt idx="13550">6400</cx:pt>
          <cx:pt idx="13551">4100</cx:pt>
          <cx:pt idx="13552">4400</cx:pt>
          <cx:pt idx="13553">6300</cx:pt>
          <cx:pt idx="13554">5900</cx:pt>
          <cx:pt idx="13555">4000</cx:pt>
          <cx:pt idx="13556">3200</cx:pt>
          <cx:pt idx="13557">2400</cx:pt>
          <cx:pt idx="13558">3000</cx:pt>
          <cx:pt idx="13559">4900</cx:pt>
          <cx:pt idx="13560">1400</cx:pt>
          <cx:pt idx="13561">2800</cx:pt>
          <cx:pt idx="13562">2700</cx:pt>
          <cx:pt idx="13563">2500</cx:pt>
          <cx:pt idx="13564">2700</cx:pt>
          <cx:pt idx="13565">3300</cx:pt>
          <cx:pt idx="13566">2600</cx:pt>
          <cx:pt idx="13567">2500</cx:pt>
          <cx:pt idx="13568">1900</cx:pt>
          <cx:pt idx="13569">2100</cx:pt>
          <cx:pt idx="13570">1900</cx:pt>
          <cx:pt idx="13571">1900</cx:pt>
          <cx:pt idx="13572">1800</cx:pt>
          <cx:pt idx="13573">2300</cx:pt>
          <cx:pt idx="13574">1500</cx:pt>
          <cx:pt idx="13575">2600</cx:pt>
          <cx:pt idx="13576">1900</cx:pt>
          <cx:pt idx="13577">2500</cx:pt>
          <cx:pt idx="13578">2100</cx:pt>
          <cx:pt idx="13579">5200</cx:pt>
          <cx:pt idx="13580">5100</cx:pt>
          <cx:pt idx="13581">4800</cx:pt>
          <cx:pt idx="13582">5000</cx:pt>
          <cx:pt idx="13583">5400</cx:pt>
          <cx:pt idx="13584">4700</cx:pt>
          <cx:pt idx="13585">5500</cx:pt>
          <cx:pt idx="13586">4800</cx:pt>
          <cx:pt idx="13587">5300</cx:pt>
          <cx:pt idx="13588">4700</cx:pt>
          <cx:pt idx="13589">5900</cx:pt>
          <cx:pt idx="13590">5900</cx:pt>
          <cx:pt idx="13591">2200</cx:pt>
          <cx:pt idx="13592">4200</cx:pt>
          <cx:pt idx="13593">2000</cx:pt>
          <cx:pt idx="13594">4200</cx:pt>
          <cx:pt idx="13595">2800</cx:pt>
          <cx:pt idx="13596">3000</cx:pt>
          <cx:pt idx="13597">2600</cx:pt>
          <cx:pt idx="13598">2800</cx:pt>
          <cx:pt idx="13599">1300</cx:pt>
          <cx:pt idx="13600">1100</cx:pt>
          <cx:pt idx="13601">4400</cx:pt>
          <cx:pt idx="13602">2200</cx:pt>
          <cx:pt idx="13603">1700</cx:pt>
          <cx:pt idx="13604">1900</cx:pt>
          <cx:pt idx="13605">1700</cx:pt>
          <cx:pt idx="13606">1900</cx:pt>
          <cx:pt idx="13607">2300</cx:pt>
          <cx:pt idx="13608">1400</cx:pt>
          <cx:pt idx="13609">1300</cx:pt>
          <cx:pt idx="13610">1200</cx:pt>
          <cx:pt idx="13611">1600</cx:pt>
          <cx:pt idx="13612">1200</cx:pt>
          <cx:pt idx="13613">1300</cx:pt>
          <cx:pt idx="13614">1400</cx:pt>
          <cx:pt idx="13615">5000</cx:pt>
          <cx:pt idx="13616">5100</cx:pt>
          <cx:pt idx="13617">5400</cx:pt>
          <cx:pt idx="13618">5100</cx:pt>
          <cx:pt idx="13619">2700</cx:pt>
          <cx:pt idx="13620">2000</cx:pt>
          <cx:pt idx="13621">2100</cx:pt>
          <cx:pt idx="13622">1600</cx:pt>
          <cx:pt idx="13623">2000</cx:pt>
          <cx:pt idx="13624">2100</cx:pt>
          <cx:pt idx="13625">2400</cx:pt>
          <cx:pt idx="13626">1300</cx:pt>
          <cx:pt idx="13627">1800</cx:pt>
          <cx:pt idx="13628">2900</cx:pt>
          <cx:pt idx="13629">3700</cx:pt>
          <cx:pt idx="13630">2300</cx:pt>
          <cx:pt idx="13631">2700</cx:pt>
          <cx:pt idx="13632">2400</cx:pt>
          <cx:pt idx="13633">2500</cx:pt>
          <cx:pt idx="13634">3000</cx:pt>
          <cx:pt idx="13635">3100</cx:pt>
          <cx:pt idx="13636">2900</cx:pt>
          <cx:pt idx="13637">2300</cx:pt>
          <cx:pt idx="13638">2400</cx:pt>
          <cx:pt idx="13639">6000</cx:pt>
          <cx:pt idx="13640">7200</cx:pt>
          <cx:pt idx="13641">5500</cx:pt>
          <cx:pt idx="13642">6900</cx:pt>
          <cx:pt idx="13643">5800</cx:pt>
          <cx:pt idx="13644">5900</cx:pt>
          <cx:pt idx="13645">6100</cx:pt>
          <cx:pt idx="13646">5400</cx:pt>
          <cx:pt idx="13647">6100</cx:pt>
          <cx:pt idx="13648">5500</cx:pt>
          <cx:pt idx="13649">6000</cx:pt>
          <cx:pt idx="13650">5600</cx:pt>
          <cx:pt idx="13651">1600</cx:pt>
          <cx:pt idx="13652">1700</cx:pt>
          <cx:pt idx="13653">1300</cx:pt>
          <cx:pt idx="13654">1600</cx:pt>
          <cx:pt idx="13655">1500</cx:pt>
          <cx:pt idx="13656">1400</cx:pt>
          <cx:pt idx="13657">1700</cx:pt>
          <cx:pt idx="13658">1500</cx:pt>
          <cx:pt idx="13659">1600</cx:pt>
          <cx:pt idx="13660">1600</cx:pt>
          <cx:pt idx="13661">1400</cx:pt>
          <cx:pt idx="13662">1400</cx:pt>
          <cx:pt idx="13663">800</cx:pt>
          <cx:pt idx="13664">700</cx:pt>
          <cx:pt idx="13665">600</cx:pt>
          <cx:pt idx="13666">2500</cx:pt>
          <cx:pt idx="13667">700</cx:pt>
          <cx:pt idx="13668">1000</cx:pt>
          <cx:pt idx="13669">900</cx:pt>
          <cx:pt idx="13670">800</cx:pt>
          <cx:pt idx="13671">1000</cx:pt>
          <cx:pt idx="13672">1000</cx:pt>
          <cx:pt idx="13673">900</cx:pt>
          <cx:pt idx="13674">800</cx:pt>
          <cx:pt idx="13675">800</cx:pt>
          <cx:pt idx="13676">800</cx:pt>
          <cx:pt idx="13677">900</cx:pt>
          <cx:pt idx="13678">2100</cx:pt>
          <cx:pt idx="13679">5700</cx:pt>
          <cx:pt idx="13680">1000</cx:pt>
          <cx:pt idx="13681">900</cx:pt>
          <cx:pt idx="13682">900</cx:pt>
          <cx:pt idx="13683">1000</cx:pt>
          <cx:pt idx="13684">1000</cx:pt>
          <cx:pt idx="13685">800</cx:pt>
          <cx:pt idx="13686">900</cx:pt>
          <cx:pt idx="13687">3700</cx:pt>
          <cx:pt idx="13688">4400</cx:pt>
          <cx:pt idx="13689">4100</cx:pt>
          <cx:pt idx="13690">4900</cx:pt>
          <cx:pt idx="13691">4000</cx:pt>
          <cx:pt idx="13692">5300</cx:pt>
          <cx:pt idx="13693">6600</cx:pt>
          <cx:pt idx="13694">6700</cx:pt>
          <cx:pt idx="13695">4600</cx:pt>
          <cx:pt idx="13696">5900</cx:pt>
          <cx:pt idx="13697">4600</cx:pt>
          <cx:pt idx="13698">4200</cx:pt>
          <cx:pt idx="13699">300</cx:pt>
          <cx:pt idx="13700">600</cx:pt>
          <cx:pt idx="13701">400</cx:pt>
          <cx:pt idx="13702">500</cx:pt>
          <cx:pt idx="13703">400</cx:pt>
          <cx:pt idx="13704">500</cx:pt>
          <cx:pt idx="13705">300</cx:pt>
          <cx:pt idx="13706">400</cx:pt>
          <cx:pt idx="13707">300</cx:pt>
          <cx:pt idx="13708">400</cx:pt>
          <cx:pt idx="13709">200</cx:pt>
          <cx:pt idx="13710">300</cx:pt>
          <cx:pt idx="13711">5000</cx:pt>
          <cx:pt idx="13712">4300</cx:pt>
          <cx:pt idx="13713">8400</cx:pt>
          <cx:pt idx="13714">7000</cx:pt>
          <cx:pt idx="13715">4000</cx:pt>
          <cx:pt idx="13716">4800</cx:pt>
          <cx:pt idx="13717">4900</cx:pt>
          <cx:pt idx="13718">4100</cx:pt>
          <cx:pt idx="13719">5700</cx:pt>
          <cx:pt idx="13720">3900</cx:pt>
          <cx:pt idx="13721">5100</cx:pt>
          <cx:pt idx="13722">3700</cx:pt>
          <cx:pt idx="13723">2200</cx:pt>
          <cx:pt idx="13724">2900</cx:pt>
          <cx:pt idx="13725">1700</cx:pt>
          <cx:pt idx="13726">2500</cx:pt>
          <cx:pt idx="13727">1800</cx:pt>
          <cx:pt idx="13728">1300</cx:pt>
          <cx:pt idx="13729">1500</cx:pt>
          <cx:pt idx="13730">900</cx:pt>
          <cx:pt idx="13731">1500</cx:pt>
          <cx:pt idx="13732">700</cx:pt>
          <cx:pt idx="13733">1300</cx:pt>
          <cx:pt idx="13734">2000</cx:pt>
          <cx:pt idx="13735">6100</cx:pt>
          <cx:pt idx="13736">3700</cx:pt>
          <cx:pt idx="13737">3700</cx:pt>
          <cx:pt idx="13738">3900</cx:pt>
          <cx:pt idx="13739">4400</cx:pt>
          <cx:pt idx="13740">4200</cx:pt>
          <cx:pt idx="13741">4000</cx:pt>
          <cx:pt idx="13742">4200</cx:pt>
          <cx:pt idx="13743">3200</cx:pt>
          <cx:pt idx="13744">2800</cx:pt>
          <cx:pt idx="13745">4400</cx:pt>
          <cx:pt idx="13746">3800</cx:pt>
          <cx:pt idx="13747">10100</cx:pt>
          <cx:pt idx="13748">0</cx:pt>
          <cx:pt idx="13749">10000</cx:pt>
          <cx:pt idx="13750">6600</cx:pt>
          <cx:pt idx="13751">4000</cx:pt>
          <cx:pt idx="13752">4000</cx:pt>
          <cx:pt idx="13753">4200</cx:pt>
          <cx:pt idx="13754">5200</cx:pt>
          <cx:pt idx="13755">3400</cx:pt>
          <cx:pt idx="13756">4000</cx:pt>
          <cx:pt idx="13757">3800</cx:pt>
          <cx:pt idx="13758">2700</cx:pt>
          <cx:pt idx="13759">3000</cx:pt>
          <cx:pt idx="13760">3500</cx:pt>
          <cx:pt idx="13761">2900</cx:pt>
          <cx:pt idx="13762">2500</cx:pt>
          <cx:pt idx="13763">4300</cx:pt>
          <cx:pt idx="13764">3200</cx:pt>
          <cx:pt idx="13765">4000</cx:pt>
          <cx:pt idx="13766">3300</cx:pt>
          <cx:pt idx="13767">3300</cx:pt>
          <cx:pt idx="13768">2300</cx:pt>
          <cx:pt idx="13769">2400</cx:pt>
          <cx:pt idx="13770">2300</cx:pt>
          <cx:pt idx="13771">2800</cx:pt>
          <cx:pt idx="13772">2400</cx:pt>
          <cx:pt idx="13773">2400</cx:pt>
          <cx:pt idx="13774">2400</cx:pt>
          <cx:pt idx="13775">2300</cx:pt>
          <cx:pt idx="13776">2300</cx:pt>
          <cx:pt idx="13777">2300</cx:pt>
          <cx:pt idx="13778">2400</cx:pt>
          <cx:pt idx="13779">900</cx:pt>
          <cx:pt idx="13780">1400</cx:pt>
          <cx:pt idx="13781">1900</cx:pt>
          <cx:pt idx="13782">2200</cx:pt>
          <cx:pt idx="13783">3800</cx:pt>
          <cx:pt idx="13784">5500</cx:pt>
          <cx:pt idx="13785">9600</cx:pt>
          <cx:pt idx="13786">1300</cx:pt>
          <cx:pt idx="13787">2600</cx:pt>
          <cx:pt idx="13788">4500</cx:pt>
          <cx:pt idx="13789">5100</cx:pt>
          <cx:pt idx="13790">5000</cx:pt>
          <cx:pt idx="13791">4000</cx:pt>
          <cx:pt idx="13792">3900</cx:pt>
          <cx:pt idx="13793">3800</cx:pt>
          <cx:pt idx="13794">5100</cx:pt>
          <cx:pt idx="13795">3800</cx:pt>
          <cx:pt idx="13796">5600</cx:pt>
          <cx:pt idx="13797">3900</cx:pt>
          <cx:pt idx="13798">6600</cx:pt>
          <cx:pt idx="13799">5400</cx:pt>
          <cx:pt idx="13800">3500</cx:pt>
          <cx:pt idx="13801">3500</cx:pt>
          <cx:pt idx="13802">4200</cx:pt>
          <cx:pt idx="13803">2500</cx:pt>
          <cx:pt idx="13804">2000</cx:pt>
          <cx:pt idx="13805">2600</cx:pt>
          <cx:pt idx="13806">3100</cx:pt>
          <cx:pt idx="13807">2200</cx:pt>
          <cx:pt idx="13808">1200</cx:pt>
          <cx:pt idx="13809">3100</cx:pt>
          <cx:pt idx="13810">1200</cx:pt>
          <cx:pt idx="13811">1500</cx:pt>
          <cx:pt idx="13812">1900</cx:pt>
          <cx:pt idx="13813">2100</cx:pt>
          <cx:pt idx="13814">1300</cx:pt>
          <cx:pt idx="13815">1900</cx:pt>
          <cx:pt idx="13816">2100</cx:pt>
          <cx:pt idx="13817">4000</cx:pt>
          <cx:pt idx="13818">5400</cx:pt>
          <cx:pt idx="13819">2500</cx:pt>
          <cx:pt idx="13820">2300</cx:pt>
          <cx:pt idx="13821">2100</cx:pt>
          <cx:pt idx="13822">2900</cx:pt>
          <cx:pt idx="13823">2100</cx:pt>
          <cx:pt idx="13824">2300</cx:pt>
          <cx:pt idx="13825">2000</cx:pt>
          <cx:pt idx="13826">1800</cx:pt>
          <cx:pt idx="13827">600</cx:pt>
          <cx:pt idx="13828">2100</cx:pt>
          <cx:pt idx="13829">2300</cx:pt>
          <cx:pt idx="13830">2100</cx:pt>
          <cx:pt idx="13831">2500</cx:pt>
          <cx:pt idx="13832">4600</cx:pt>
          <cx:pt idx="13833">4000</cx:pt>
          <cx:pt idx="13834">5500</cx:pt>
          <cx:pt idx="13835">200</cx:pt>
          <cx:pt idx="13836">3900</cx:pt>
          <cx:pt idx="13837">2700</cx:pt>
          <cx:pt idx="13838">1100</cx:pt>
          <cx:pt idx="13839">100</cx:pt>
          <cx:pt idx="13840">2400</cx:pt>
          <cx:pt idx="13841">1800</cx:pt>
          <cx:pt idx="13842">3800</cx:pt>
          <cx:pt idx="13843">5400</cx:pt>
          <cx:pt idx="13844">6400</cx:pt>
          <cx:pt idx="13845">5800</cx:pt>
          <cx:pt idx="13846">2600</cx:pt>
          <cx:pt idx="13847">3700</cx:pt>
          <cx:pt idx="13848">3700</cx:pt>
          <cx:pt idx="13849">3700</cx:pt>
          <cx:pt idx="13850">3700</cx:pt>
          <cx:pt idx="13851">5600</cx:pt>
          <cx:pt idx="13852">0</cx:pt>
          <cx:pt idx="13853">200</cx:pt>
          <cx:pt idx="13854">4700</cx:pt>
          <cx:pt idx="13855">8400</cx:pt>
          <cx:pt idx="13856">6100</cx:pt>
          <cx:pt idx="13857">7600</cx:pt>
          <cx:pt idx="13858">8500</cx:pt>
          <cx:pt idx="13859">7900</cx:pt>
          <cx:pt idx="13860">6500</cx:pt>
          <cx:pt idx="13861">7500</cx:pt>
          <cx:pt idx="13862">6000</cx:pt>
          <cx:pt idx="13863">10400</cx:pt>
          <cx:pt idx="13864">6800</cx:pt>
          <cx:pt idx="13865">6500</cx:pt>
          <cx:pt idx="13866">5300</cx:pt>
          <cx:pt idx="13867">10800</cx:pt>
          <cx:pt idx="13868">500</cx:pt>
          <cx:pt idx="13869">1400</cx:pt>
          <cx:pt idx="13870">2800</cx:pt>
          <cx:pt idx="13871">3800</cx:pt>
          <cx:pt idx="13872">2800</cx:pt>
          <cx:pt idx="13873">3100</cx:pt>
          <cx:pt idx="13874">3300</cx:pt>
          <cx:pt idx="13875">3900</cx:pt>
          <cx:pt idx="13876">2500</cx:pt>
          <cx:pt idx="13877">3300</cx:pt>
          <cx:pt idx="13878">2800</cx:pt>
          <cx:pt idx="13879">2700</cx:pt>
          <cx:pt idx="13880">3900</cx:pt>
          <cx:pt idx="13881">3200</cx:pt>
          <cx:pt idx="13882">3300</cx:pt>
          <cx:pt idx="13883">3700</cx:pt>
          <cx:pt idx="13884">2400</cx:pt>
          <cx:pt idx="13885">2700</cx:pt>
          <cx:pt idx="13886">3100</cx:pt>
          <cx:pt idx="13887">4100</cx:pt>
          <cx:pt idx="13888">4400</cx:pt>
          <cx:pt idx="13889">3800</cx:pt>
          <cx:pt idx="13890">2700</cx:pt>
          <cx:pt idx="13891">1400</cx:pt>
          <cx:pt idx="13892">900</cx:pt>
          <cx:pt idx="13893">1200</cx:pt>
          <cx:pt idx="13894">0</cx:pt>
          <cx:pt idx="13895">300</cx:pt>
          <cx:pt idx="13896">400</cx:pt>
          <cx:pt idx="13897">300</cx:pt>
          <cx:pt idx="13898">200</cx:pt>
          <cx:pt idx="13899">7200</cx:pt>
          <cx:pt idx="13900">4200</cx:pt>
          <cx:pt idx="13901">2300</cx:pt>
          <cx:pt idx="13902">5000</cx:pt>
          <cx:pt idx="13903">1400</cx:pt>
          <cx:pt idx="13904">2300</cx:pt>
          <cx:pt idx="13905">2100</cx:pt>
          <cx:pt idx="13906">1800</cx:pt>
          <cx:pt idx="13907">2700</cx:pt>
          <cx:pt idx="13908">200</cx:pt>
          <cx:pt idx="13909">100</cx:pt>
          <cx:pt idx="13910">0</cx:pt>
          <cx:pt idx="13911">300</cx:pt>
          <cx:pt idx="13912">500</cx:pt>
          <cx:pt idx="13913">600</cx:pt>
          <cx:pt idx="13914">700</cx:pt>
          <cx:pt idx="13915">800</cx:pt>
          <cx:pt idx="13916">700</cx:pt>
          <cx:pt idx="13917">900</cx:pt>
          <cx:pt idx="13918">900</cx:pt>
          <cx:pt idx="13919">600</cx:pt>
          <cx:pt idx="13920">600</cx:pt>
          <cx:pt idx="13921">800</cx:pt>
          <cx:pt idx="13922">1100</cx:pt>
          <cx:pt idx="13923">900</cx:pt>
          <cx:pt idx="13924">700</cx:pt>
          <cx:pt idx="13925">800</cx:pt>
          <cx:pt idx="13926">1100</cx:pt>
          <cx:pt idx="13927">2100</cx:pt>
          <cx:pt idx="13928">2900</cx:pt>
          <cx:pt idx="13929">3700</cx:pt>
          <cx:pt idx="13930">1200</cx:pt>
          <cx:pt idx="13931">1500</cx:pt>
          <cx:pt idx="13932">1000</cx:pt>
          <cx:pt idx="13933">1000</cx:pt>
          <cx:pt idx="13934">1400</cx:pt>
          <cx:pt idx="13935">3000</cx:pt>
          <cx:pt idx="13936">2600</cx:pt>
          <cx:pt idx="13937">2500</cx:pt>
          <cx:pt idx="13938">5900</cx:pt>
          <cx:pt idx="13939">1800</cx:pt>
          <cx:pt idx="13940">700</cx:pt>
          <cx:pt idx="13941">2100</cx:pt>
          <cx:pt idx="13942">3200</cx:pt>
          <cx:pt idx="13943">2600</cx:pt>
          <cx:pt idx="13944">2700</cx:pt>
          <cx:pt idx="13945">2100</cx:pt>
          <cx:pt idx="13946">2300</cx:pt>
          <cx:pt idx="13947">3500</cx:pt>
          <cx:pt idx="13948">2800</cx:pt>
          <cx:pt idx="13949">2300</cx:pt>
          <cx:pt idx="13950">2200</cx:pt>
          <cx:pt idx="13951">800</cx:pt>
          <cx:pt idx="13952">1700</cx:pt>
          <cx:pt idx="13953">1900</cx:pt>
          <cx:pt idx="13954">1400</cx:pt>
          <cx:pt idx="13955">1400</cx:pt>
          <cx:pt idx="13956">1500</cx:pt>
          <cx:pt idx="13957">1200</cx:pt>
          <cx:pt idx="13958">700</cx:pt>
          <cx:pt idx="13959">1200</cx:pt>
          <cx:pt idx="13960">1200</cx:pt>
          <cx:pt idx="13961">1200</cx:pt>
          <cx:pt idx="13962">1000</cx:pt>
          <cx:pt idx="13963">6400</cx:pt>
          <cx:pt idx="13964">8100</cx:pt>
          <cx:pt idx="13965">5600</cx:pt>
          <cx:pt idx="13966">6100</cx:pt>
          <cx:pt idx="13967">4000</cx:pt>
          <cx:pt idx="13968">2000</cx:pt>
          <cx:pt idx="13969">1500</cx:pt>
          <cx:pt idx="13970">1500</cx:pt>
          <cx:pt idx="13971">1300</cx:pt>
          <cx:pt idx="13972">1400</cx:pt>
          <cx:pt idx="13973">1300</cx:pt>
          <cx:pt idx="13974">1300</cx:pt>
          <cx:pt idx="13975">1000</cx:pt>
          <cx:pt idx="13976">1000</cx:pt>
          <cx:pt idx="13977">1500</cx:pt>
          <cx:pt idx="13978">1600</cx:pt>
          <cx:pt idx="13979">1300</cx:pt>
          <cx:pt idx="13980">500</cx:pt>
          <cx:pt idx="13981">1100</cx:pt>
          <cx:pt idx="13982">800</cx:pt>
          <cx:pt idx="13983">700</cx:pt>
          <cx:pt idx="13984">900</cx:pt>
          <cx:pt idx="13985">1300</cx:pt>
          <cx:pt idx="13986">1200</cx:pt>
          <cx:pt idx="13987">5900</cx:pt>
          <cx:pt idx="13988">5300</cx:pt>
          <cx:pt idx="13989">4100</cx:pt>
          <cx:pt idx="13990">4400</cx:pt>
          <cx:pt idx="13991">4300</cx:pt>
          <cx:pt idx="13992">1500</cx:pt>
          <cx:pt idx="13993">300</cx:pt>
          <cx:pt idx="13994">2500</cx:pt>
          <cx:pt idx="13995">4100</cx:pt>
          <cx:pt idx="13996">2000</cx:pt>
          <cx:pt idx="13997">1800</cx:pt>
          <cx:pt idx="13998">4500</cx:pt>
          <cx:pt idx="13999">2300</cx:pt>
          <cx:pt idx="14000">2300</cx:pt>
          <cx:pt idx="14001">2000</cx:pt>
          <cx:pt idx="14002">2500</cx:pt>
          <cx:pt idx="14003">1800</cx:pt>
          <cx:pt idx="14004">1600</cx:pt>
          <cx:pt idx="14005">1600</cx:pt>
          <cx:pt idx="14006">2600</cx:pt>
          <cx:pt idx="14007">2700</cx:pt>
          <cx:pt idx="14008">1300</cx:pt>
          <cx:pt idx="14009">1000</cx:pt>
          <cx:pt idx="14010">1300</cx:pt>
          <cx:pt idx="14011">600</cx:pt>
          <cx:pt idx="14012">400</cx:pt>
          <cx:pt idx="14013">500</cx:pt>
          <cx:pt idx="14014">800</cx:pt>
          <cx:pt idx="14015">500</cx:pt>
          <cx:pt idx="14016">400</cx:pt>
          <cx:pt idx="14017">400</cx:pt>
          <cx:pt idx="14018">500</cx:pt>
          <cx:pt idx="14019">500</cx:pt>
          <cx:pt idx="14020">500</cx:pt>
          <cx:pt idx="14021">400</cx:pt>
          <cx:pt idx="14022">400</cx:pt>
          <cx:pt idx="14023">3300</cx:pt>
          <cx:pt idx="14024">3900</cx:pt>
          <cx:pt idx="14025">3000</cx:pt>
          <cx:pt idx="14026">4500</cx:pt>
          <cx:pt idx="14027">3400</cx:pt>
          <cx:pt idx="14028">3100</cx:pt>
          <cx:pt idx="14029">3600</cx:pt>
          <cx:pt idx="14030">2900</cx:pt>
          <cx:pt idx="14031">3000</cx:pt>
          <cx:pt idx="14032">1000</cx:pt>
          <cx:pt idx="14033">2500</cx:pt>
          <cx:pt idx="14034">3000</cx:pt>
          <cx:pt idx="14035">1100</cx:pt>
          <cx:pt idx="14036">1700</cx:pt>
          <cx:pt idx="14037">1800</cx:pt>
          <cx:pt idx="14038">900</cx:pt>
          <cx:pt idx="14039">1100</cx:pt>
          <cx:pt idx="14040">1000</cx:pt>
          <cx:pt idx="14041">700</cx:pt>
          <cx:pt idx="14042">1900</cx:pt>
          <cx:pt idx="14043">300</cx:pt>
          <cx:pt idx="14044">1100</cx:pt>
          <cx:pt idx="14045">1100</cx:pt>
          <cx:pt idx="14046">1700</cx:pt>
          <cx:pt idx="14047">3600</cx:pt>
          <cx:pt idx="14048">4600</cx:pt>
          <cx:pt idx="14049">4200</cx:pt>
          <cx:pt idx="14050">4500</cx:pt>
          <cx:pt idx="14051">5200</cx:pt>
          <cx:pt idx="14052">3800</cx:pt>
          <cx:pt idx="14053">1500</cx:pt>
          <cx:pt idx="14054">200</cx:pt>
          <cx:pt idx="14055">1000</cx:pt>
          <cx:pt idx="14056">1700</cx:pt>
          <cx:pt idx="14057">3200</cx:pt>
          <cx:pt idx="14058">2800</cx:pt>
          <cx:pt idx="14059">3100</cx:pt>
          <cx:pt idx="14060">2800</cx:pt>
          <cx:pt idx="14061">3100</cx:pt>
          <cx:pt idx="14062">2900</cx:pt>
          <cx:pt idx="14063">3000</cx:pt>
          <cx:pt idx="14064">3500</cx:pt>
          <cx:pt idx="14065">2400</cx:pt>
          <cx:pt idx="14066">2500</cx:pt>
          <cx:pt idx="14067">2300</cx:pt>
          <cx:pt idx="14068">1700</cx:pt>
          <cx:pt idx="14069">2000</cx:pt>
          <cx:pt idx="14070">1600</cx:pt>
          <cx:pt idx="14071">2200</cx:pt>
          <cx:pt idx="14072">1800</cx:pt>
          <cx:pt idx="14073">1700</cx:pt>
          <cx:pt idx="14074">2500</cx:pt>
          <cx:pt idx="14075">1600</cx:pt>
          <cx:pt idx="14076">2000</cx:pt>
          <cx:pt idx="14077">1900</cx:pt>
          <cx:pt idx="14078">2200</cx:pt>
          <cx:pt idx="14079">1100</cx:pt>
          <cx:pt idx="14080">1300</cx:pt>
          <cx:pt idx="14081">1400</cx:pt>
          <cx:pt idx="14082">1500</cx:pt>
          <cx:pt idx="14083">1500</cx:pt>
          <cx:pt idx="14084">2300</cx:pt>
          <cx:pt idx="14085">5100</cx:pt>
          <cx:pt idx="14086">4200</cx:pt>
          <cx:pt idx="14087">1000</cx:pt>
          <cx:pt idx="14088">1300</cx:pt>
          <cx:pt idx="14089">1200</cx:pt>
          <cx:pt idx="14090">900</cx:pt>
          <cx:pt idx="14091">4300</cx:pt>
          <cx:pt idx="14092">3900</cx:pt>
          <cx:pt idx="14093">4000</cx:pt>
          <cx:pt idx="14094">3900</cx:pt>
          <cx:pt idx="14095">5500</cx:pt>
          <cx:pt idx="14096">4400</cx:pt>
          <cx:pt idx="14097">3900</cx:pt>
          <cx:pt idx="14098">4800</cx:pt>
          <cx:pt idx="14099">3800</cx:pt>
          <cx:pt idx="14100">5100</cx:pt>
          <cx:pt idx="14101">4500</cx:pt>
          <cx:pt idx="14102">4400</cx:pt>
          <cx:pt idx="14103">4100</cx:pt>
          <cx:pt idx="14104">3200</cx:pt>
          <cx:pt idx="14105">3400</cx:pt>
          <cx:pt idx="14106">1100</cx:pt>
          <cx:pt idx="14107">1200</cx:pt>
          <cx:pt idx="14108">800</cx:pt>
          <cx:pt idx="14109">1700</cx:pt>
          <cx:pt idx="14110">1400</cx:pt>
          <cx:pt idx="14111">1200</cx:pt>
          <cx:pt idx="14112">1400</cx:pt>
          <cx:pt idx="14113">1100</cx:pt>
          <cx:pt idx="14114">900</cx:pt>
          <cx:pt idx="14115">1200</cx:pt>
          <cx:pt idx="14116">1000</cx:pt>
          <cx:pt idx="14117">1200</cx:pt>
          <cx:pt idx="14118">1300</cx:pt>
          <cx:pt idx="14119">1600</cx:pt>
          <cx:pt idx="14120">1500</cx:pt>
          <cx:pt idx="14121">1500</cx:pt>
          <cx:pt idx="14122">1900</cx:pt>
          <cx:pt idx="14123">1700</cx:pt>
          <cx:pt idx="14124">1800</cx:pt>
          <cx:pt idx="14125">1800</cx:pt>
          <cx:pt idx="14126">1100</cx:pt>
          <cx:pt idx="14127">1500</cx:pt>
          <cx:pt idx="14128">200</cx:pt>
          <cx:pt idx="14129">1300</cx:pt>
          <cx:pt idx="14130">2000</cx:pt>
          <cx:pt idx="14131">2800</cx:pt>
          <cx:pt idx="14132">2100</cx:pt>
          <cx:pt idx="14133">2400</cx:pt>
          <cx:pt idx="14134">3600</cx:pt>
          <cx:pt idx="14135">3500</cx:pt>
          <cx:pt idx="14136">4100</cx:pt>
          <cx:pt idx="14137">1800</cx:pt>
          <cx:pt idx="14138">4900</cx:pt>
          <cx:pt idx="14139">3900</cx:pt>
          <cx:pt idx="14140">3500</cx:pt>
          <cx:pt idx="14141">2500</cx:pt>
          <cx:pt idx="14142">2800</cx:pt>
          <cx:pt idx="14143">2400</cx:pt>
          <cx:pt idx="14144">2100</cx:pt>
          <cx:pt idx="14145">2400</cx:pt>
          <cx:pt idx="14146">2100</cx:pt>
          <cx:pt idx="14147">2200</cx:pt>
          <cx:pt idx="14148">1900</cx:pt>
          <cx:pt idx="14149">2500</cx:pt>
          <cx:pt idx="14150">3600</cx:pt>
          <cx:pt idx="14151">3300</cx:pt>
          <cx:pt idx="14152">3600</cx:pt>
          <cx:pt idx="14153">3700</cx:pt>
          <cx:pt idx="14154">600</cx:pt>
          <cx:pt idx="14155">3500</cx:pt>
          <cx:pt idx="14156">1900</cx:pt>
          <cx:pt idx="14157">19900</cx:pt>
          <cx:pt idx="14158">12900</cx:pt>
          <cx:pt idx="14159">2400</cx:pt>
          <cx:pt idx="14160">2600</cx:pt>
          <cx:pt idx="14161">1900</cx:pt>
          <cx:pt idx="14162">1800</cx:pt>
          <cx:pt idx="14163">3200</cx:pt>
          <cx:pt idx="14164">1900</cx:pt>
          <cx:pt idx="14165">4200</cx:pt>
          <cx:pt idx="14166">3700</cx:pt>
          <cx:pt idx="14167">3800</cx:pt>
          <cx:pt idx="14168">2800</cx:pt>
          <cx:pt idx="14169">3100</cx:pt>
          <cx:pt idx="14170">2800</cx:pt>
          <cx:pt idx="14171">3400</cx:pt>
          <cx:pt idx="14172">4000</cx:pt>
          <cx:pt idx="14173">3500</cx:pt>
          <cx:pt idx="14174">3300</cx:pt>
          <cx:pt idx="14175">5800</cx:pt>
          <cx:pt idx="14176">5600</cx:pt>
          <cx:pt idx="14177">7400</cx:pt>
          <cx:pt idx="14178">4500</cx:pt>
          <cx:pt idx="14179">4700</cx:pt>
          <cx:pt idx="14180">4300</cx:pt>
          <cx:pt idx="14181">4700</cx:pt>
          <cx:pt idx="14182">4900</cx:pt>
          <cx:pt idx="14183">5300</cx:pt>
          <cx:pt idx="14184">5500</cx:pt>
          <cx:pt idx="14185">5200</cx:pt>
          <cx:pt idx="14186">4700</cx:pt>
          <cx:pt idx="14187">6300</cx:pt>
          <cx:pt idx="14188">6300</cx:pt>
          <cx:pt idx="14189">5400</cx:pt>
          <cx:pt idx="14190">0</cx:pt>
          <cx:pt idx="14191">0</cx:pt>
          <cx:pt idx="14192">0</cx:pt>
          <cx:pt idx="14193">0</cx:pt>
          <cx:pt idx="14194">100</cx:pt>
          <cx:pt idx="14195">0</cx:pt>
          <cx:pt idx="14196">0</cx:pt>
          <cx:pt idx="14197">0</cx:pt>
          <cx:pt idx="14198">0</cx:pt>
          <cx:pt idx="14199">1400</cx:pt>
          <cx:pt idx="14200">1600</cx:pt>
          <cx:pt idx="14201">1800</cx:pt>
          <cx:pt idx="14202">5200</cx:pt>
          <cx:pt idx="14203">4500</cx:pt>
          <cx:pt idx="14204">3400</cx:pt>
          <cx:pt idx="14205">3600</cx:pt>
          <cx:pt idx="14206">3500</cx:pt>
          <cx:pt idx="14207">3500</cx:pt>
          <cx:pt idx="14208">1200</cx:pt>
          <cx:pt idx="14209">4900</cx:pt>
          <cx:pt idx="14210">3200</cx:pt>
          <cx:pt idx="14211">3500</cx:pt>
          <cx:pt idx="14212">3000</cx:pt>
          <cx:pt idx="14213">3400</cx:pt>
          <cx:pt idx="14214">2800</cx:pt>
          <cx:pt idx="14215">4600</cx:pt>
          <cx:pt idx="14216">3800</cx:pt>
          <cx:pt idx="14217">5200</cx:pt>
          <cx:pt idx="14218">3600</cx:pt>
          <cx:pt idx="14219">3000</cx:pt>
          <cx:pt idx="14220">3700</cx:pt>
          <cx:pt idx="14221">4000</cx:pt>
          <cx:pt idx="14222">3500</cx:pt>
          <cx:pt idx="14223">3300</cx:pt>
          <cx:pt idx="14224">3100</cx:pt>
          <cx:pt idx="14225">3400</cx:pt>
          <cx:pt idx="14226">3000</cx:pt>
          <cx:pt idx="14227">3500</cx:pt>
          <cx:pt idx="14228">2600</cx:pt>
          <cx:pt idx="14229">2900</cx:pt>
          <cx:pt idx="14230">3200</cx:pt>
          <cx:pt idx="14231">2600</cx:pt>
          <cx:pt idx="14232">4200</cx:pt>
          <cx:pt idx="14233">3100</cx:pt>
          <cx:pt idx="14234">3200</cx:pt>
          <cx:pt idx="14235">3700</cx:pt>
          <cx:pt idx="14236">2800</cx:pt>
          <cx:pt idx="14237">3700</cx:pt>
          <cx:pt idx="14238">5300</cx:pt>
          <cx:pt idx="14239">11000</cx:pt>
          <cx:pt idx="14240">5000</cx:pt>
          <cx:pt idx="14241">5000</cx:pt>
          <cx:pt idx="14242">4600</cx:pt>
          <cx:pt idx="14243">4100</cx:pt>
          <cx:pt idx="14244">4500</cx:pt>
          <cx:pt idx="14245">3900</cx:pt>
          <cx:pt idx="14246">4400</cx:pt>
          <cx:pt idx="14247">4200</cx:pt>
          <cx:pt idx="14248">4400</cx:pt>
          <cx:pt idx="14249">4000</cx:pt>
          <cx:pt idx="14250">3800</cx:pt>
          <cx:pt idx="14251">3800</cx:pt>
          <cx:pt idx="14252">4100</cx:pt>
          <cx:pt idx="14253">3900</cx:pt>
          <cx:pt idx="14254">4100</cx:pt>
          <cx:pt idx="14255">3900</cx:pt>
          <cx:pt idx="14256">3300</cx:pt>
          <cx:pt idx="14257">4200</cx:pt>
          <cx:pt idx="14258">3000</cx:pt>
          <cx:pt idx="14259">3400</cx:pt>
          <cx:pt idx="14260">3000</cx:pt>
          <cx:pt idx="14261">2700</cx:pt>
          <cx:pt idx="14262">1700</cx:pt>
          <cx:pt idx="14263">1800</cx:pt>
          <cx:pt idx="14264">2900</cx:pt>
          <cx:pt idx="14265">1000</cx:pt>
          <cx:pt idx="14266">1300</cx:pt>
          <cx:pt idx="14267">1600</cx:pt>
          <cx:pt idx="14268">2000</cx:pt>
          <cx:pt idx="14269">2000</cx:pt>
          <cx:pt idx="14270">2100</cx:pt>
          <cx:pt idx="14271">2100</cx:pt>
          <cx:pt idx="14272">2000</cx:pt>
          <cx:pt idx="14273">1700</cx:pt>
          <cx:pt idx="14274">2400</cx:pt>
          <cx:pt idx="14275">2400</cx:pt>
          <cx:pt idx="14276">2300</cx:pt>
          <cx:pt idx="14277">2600</cx:pt>
          <cx:pt idx="14278">2500</cx:pt>
          <cx:pt idx="14279">2400</cx:pt>
          <cx:pt idx="14280">1300</cx:pt>
          <cx:pt idx="14281">2000</cx:pt>
          <cx:pt idx="14282">2000</cx:pt>
          <cx:pt idx="14283">2500</cx:pt>
          <cx:pt idx="14284">2000</cx:pt>
          <cx:pt idx="14285">2000</cx:pt>
          <cx:pt idx="14286">1200</cx:pt>
          <cx:pt idx="14287">2000</cx:pt>
          <cx:pt idx="14288">1700</cx:pt>
          <cx:pt idx="14289">1800</cx:pt>
          <cx:pt idx="14290">1900</cx:pt>
          <cx:pt idx="14291">1200</cx:pt>
          <cx:pt idx="14292">1600</cx:pt>
          <cx:pt idx="14293">1300</cx:pt>
          <cx:pt idx="14294">1400</cx:pt>
          <cx:pt idx="14295">2000</cx:pt>
          <cx:pt idx="14296">1900</cx:pt>
          <cx:pt idx="14297">2300</cx:pt>
          <cx:pt idx="14298">4100</cx:pt>
          <cx:pt idx="14299">3700</cx:pt>
          <cx:pt idx="14300">4200</cx:pt>
          <cx:pt idx="14301">3800</cx:pt>
          <cx:pt idx="14302">3200</cx:pt>
          <cx:pt idx="14303">5100</cx:pt>
          <cx:pt idx="14304">2000</cx:pt>
          <cx:pt idx="14305">2900</cx:pt>
          <cx:pt idx="14306">2600</cx:pt>
          <cx:pt idx="14307">2700</cx:pt>
          <cx:pt idx="14308">2800</cx:pt>
          <cx:pt idx="14309">2900</cx:pt>
          <cx:pt idx="14310">3400</cx:pt>
          <cx:pt idx="14311">4800</cx:pt>
          <cx:pt idx="14312">3500</cx:pt>
          <cx:pt idx="14313">4900</cx:pt>
          <cx:pt idx="14314">3000</cx:pt>
          <cx:pt idx="14315">3300</cx:pt>
          <cx:pt idx="14316">3600</cx:pt>
          <cx:pt idx="14317">3500</cx:pt>
          <cx:pt idx="14318">3800</cx:pt>
          <cx:pt idx="14319">3800</cx:pt>
          <cx:pt idx="14320">3400</cx:pt>
          <cx:pt idx="14321">3700</cx:pt>
          <cx:pt idx="14322">2100</cx:pt>
          <cx:pt idx="14323">2400</cx:pt>
          <cx:pt idx="14324">2200</cx:pt>
          <cx:pt idx="14325">1800</cx:pt>
          <cx:pt idx="14326">1100</cx:pt>
          <cx:pt idx="14327">1700</cx:pt>
          <cx:pt idx="14328">400</cx:pt>
          <cx:pt idx="14329">0</cx:pt>
          <cx:pt idx="14330">0</cx:pt>
          <cx:pt idx="14331">1200</cx:pt>
          <cx:pt idx="14332">1900</cx:pt>
          <cx:pt idx="14333">1500</cx:pt>
          <cx:pt idx="14334">2100</cx:pt>
          <cx:pt idx="14335">2200</cx:pt>
          <cx:pt idx="14336">1300</cx:pt>
          <cx:pt idx="14337">1700</cx:pt>
          <cx:pt idx="14338">2200</cx:pt>
          <cx:pt idx="14339">1600</cx:pt>
          <cx:pt idx="14340">1600</cx:pt>
          <cx:pt idx="14341">1800</cx:pt>
          <cx:pt idx="14342">1500</cx:pt>
          <cx:pt idx="14343">1400</cx:pt>
          <cx:pt idx="14344">1300</cx:pt>
          <cx:pt idx="14345">1900</cx:pt>
          <cx:pt idx="14346">3000</cx:pt>
          <cx:pt idx="14347">2400</cx:pt>
          <cx:pt idx="14348">3600</cx:pt>
          <cx:pt idx="14349">6700</cx:pt>
          <cx:pt idx="14350">2300</cx:pt>
          <cx:pt idx="14351">1500</cx:pt>
          <cx:pt idx="14352">2200</cx:pt>
          <cx:pt idx="14353">1900</cx:pt>
          <cx:pt idx="14354">3000</cx:pt>
          <cx:pt idx="14355">2300</cx:pt>
          <cx:pt idx="14356">2800</cx:pt>
          <cx:pt idx="14357">1900</cx:pt>
          <cx:pt idx="14358">4700</cx:pt>
          <cx:pt idx="14359">4500</cx:pt>
          <cx:pt idx="14360">4400</cx:pt>
          <cx:pt idx="14361">6100</cx:pt>
          <cx:pt idx="14362">7400</cx:pt>
          <cx:pt idx="14363">5500</cx:pt>
          <cx:pt idx="14364">7500</cx:pt>
          <cx:pt idx="14365">5500</cx:pt>
          <cx:pt idx="14366">5100</cx:pt>
          <cx:pt idx="14367">6800</cx:pt>
          <cx:pt idx="14368">6600</cx:pt>
          <cx:pt idx="14369">6800</cx:pt>
          <cx:pt idx="14370">2900</cx:pt>
          <cx:pt idx="14371">2800</cx:pt>
          <cx:pt idx="14372">3900</cx:pt>
          <cx:pt idx="14373">3200</cx:pt>
          <cx:pt idx="14374">2400</cx:pt>
          <cx:pt idx="14375">2400</cx:pt>
          <cx:pt idx="14376">2500</cx:pt>
          <cx:pt idx="14377">2800</cx:pt>
          <cx:pt idx="14378">3500</cx:pt>
          <cx:pt idx="14379">3000</cx:pt>
          <cx:pt idx="14380">2900</cx:pt>
          <cx:pt idx="14381">2800</cx:pt>
          <cx:pt idx="14382">2800</cx:pt>
          <cx:pt idx="14383">3700</cx:pt>
          <cx:pt idx="14384">2500</cx:pt>
          <cx:pt idx="14385">2800</cx:pt>
          <cx:pt idx="14386">2400</cx:pt>
          <cx:pt idx="14387">2400</cx:pt>
          <cx:pt idx="14388">2300</cx:pt>
          <cx:pt idx="14389">2500</cx:pt>
          <cx:pt idx="14390">2400</cx:pt>
          <cx:pt idx="14391">2800</cx:pt>
          <cx:pt idx="14392">2600</cx:pt>
          <cx:pt idx="14393">2800</cx:pt>
          <cx:pt idx="14394">6400</cx:pt>
          <cx:pt idx="14395">6800</cx:pt>
          <cx:pt idx="14396">15900</cx:pt>
          <cx:pt idx="14397">7300</cx:pt>
          <cx:pt idx="14398">6700</cx:pt>
          <cx:pt idx="14399">6400</cx:pt>
          <cx:pt idx="14400">6800</cx:pt>
          <cx:pt idx="14401">6400</cx:pt>
          <cx:pt idx="14402">6200</cx:pt>
          <cx:pt idx="14403">6400</cx:pt>
          <cx:pt idx="14404">5800</cx:pt>
          <cx:pt idx="14405">6200</cx:pt>
          <cx:pt idx="14406">3100</cx:pt>
          <cx:pt idx="14407">2900</cx:pt>
          <cx:pt idx="14408">300</cx:pt>
          <cx:pt idx="14409">0</cx:pt>
          <cx:pt idx="14410">0</cx:pt>
          <cx:pt idx="14411">0</cx:pt>
          <cx:pt idx="14412">0</cx:pt>
          <cx:pt idx="14413">0</cx:pt>
          <cx:pt idx="14414">0</cx:pt>
          <cx:pt idx="14415">1700</cx:pt>
          <cx:pt idx="14416">2700</cx:pt>
          <cx:pt idx="14417">2400</cx:pt>
          <cx:pt idx="14418">7500</cx:pt>
          <cx:pt idx="14419">6800</cx:pt>
          <cx:pt idx="14420">6000</cx:pt>
          <cx:pt idx="14421">5300</cx:pt>
          <cx:pt idx="14422">5300</cx:pt>
          <cx:pt idx="14423">5300</cx:pt>
          <cx:pt idx="14424">4600</cx:pt>
          <cx:pt idx="14425">6100</cx:pt>
          <cx:pt idx="14426">8200</cx:pt>
          <cx:pt idx="14427">6400</cx:pt>
          <cx:pt idx="14428">6100</cx:pt>
          <cx:pt idx="14429">5100</cx:pt>
          <cx:pt idx="14430">1200</cx:pt>
          <cx:pt idx="14431">1900</cx:pt>
          <cx:pt idx="14432">1200</cx:pt>
          <cx:pt idx="14433">2000</cx:pt>
          <cx:pt idx="14434">1500</cx:pt>
          <cx:pt idx="14435">1500</cx:pt>
          <cx:pt idx="14436">1400</cx:pt>
          <cx:pt idx="14437">1200</cx:pt>
          <cx:pt idx="14438">1000</cx:pt>
          <cx:pt idx="14439">1500</cx:pt>
          <cx:pt idx="14440">1100</cx:pt>
          <cx:pt idx="14441">1000</cx:pt>
          <cx:pt idx="14442">2000</cx:pt>
          <cx:pt idx="14443">1900</cx:pt>
          <cx:pt idx="14444">1800</cx:pt>
          <cx:pt idx="14445">2200</cx:pt>
          <cx:pt idx="14446">1300</cx:pt>
          <cx:pt idx="14447">1500</cx:pt>
          <cx:pt idx="14448">1600</cx:pt>
          <cx:pt idx="14449">1300</cx:pt>
          <cx:pt idx="14450">500</cx:pt>
          <cx:pt idx="14451">100</cx:pt>
          <cx:pt idx="14452">1100</cx:pt>
          <cx:pt idx="14453">1500</cx:pt>
          <cx:pt idx="14454">2800</cx:pt>
          <cx:pt idx="14455">2500</cx:pt>
          <cx:pt idx="14456">2200</cx:pt>
          <cx:pt idx="14457">3100</cx:pt>
          <cx:pt idx="14458">2200</cx:pt>
          <cx:pt idx="14459">2800</cx:pt>
          <cx:pt idx="14460">600</cx:pt>
          <cx:pt idx="14461">200</cx:pt>
          <cx:pt idx="14462">0</cx:pt>
          <cx:pt idx="14463">100</cx:pt>
          <cx:pt idx="14464">0</cx:pt>
          <cx:pt idx="14465">100</cx:pt>
          <cx:pt idx="14466">3700</cx:pt>
          <cx:pt idx="14467">2900</cx:pt>
          <cx:pt idx="14468">2700</cx:pt>
          <cx:pt idx="14469">400</cx:pt>
          <cx:pt idx="14470">0</cx:pt>
          <cx:pt idx="14471">0</cx:pt>
          <cx:pt idx="14472">0</cx:pt>
          <cx:pt idx="14473">0</cx:pt>
          <cx:pt idx="14474">0</cx:pt>
          <cx:pt idx="14475">2000</cx:pt>
          <cx:pt idx="14476">2600</cx:pt>
          <cx:pt idx="14477">3300</cx:pt>
          <cx:pt idx="14478">2700</cx:pt>
          <cx:pt idx="14479">3300</cx:pt>
          <cx:pt idx="14480">2900</cx:pt>
          <cx:pt idx="14481">3700</cx:pt>
          <cx:pt idx="14482">2800</cx:pt>
          <cx:pt idx="14483">3200</cx:pt>
          <cx:pt idx="14484">3500</cx:pt>
          <cx:pt idx="14485">2900</cx:pt>
          <cx:pt idx="14486">3200</cx:pt>
          <cx:pt idx="14487">3600</cx:pt>
          <cx:pt idx="14488">3300</cx:pt>
          <cx:pt idx="14489">3100</cx:pt>
          <cx:pt idx="14490">3700</cx:pt>
          <cx:pt idx="14491">4200</cx:pt>
          <cx:pt idx="14492">3400</cx:pt>
          <cx:pt idx="14493">10600</cx:pt>
          <cx:pt idx="14494">1100</cx:pt>
          <cx:pt idx="14495">5000</cx:pt>
          <cx:pt idx="14496">4300</cx:pt>
          <cx:pt idx="14497">4000</cx:pt>
          <cx:pt idx="14498">4500</cx:pt>
          <cx:pt idx="14499">5200</cx:pt>
          <cx:pt idx="14500">3800</cx:pt>
          <cx:pt idx="14501">4200</cx:pt>
          <cx:pt idx="14502">3400</cx:pt>
          <cx:pt idx="14503">4800</cx:pt>
          <cx:pt idx="14504">3800</cx:pt>
          <cx:pt idx="14505">4300</cx:pt>
          <cx:pt idx="14506">3600</cx:pt>
          <cx:pt idx="14507">3600</cx:pt>
          <cx:pt idx="14508">4000</cx:pt>
          <cx:pt idx="14509">3800</cx:pt>
          <cx:pt idx="14510">4500</cx:pt>
          <cx:pt idx="14511">3600</cx:pt>
          <cx:pt idx="14512">4000</cx:pt>
          <cx:pt idx="14513">4300</cx:pt>
          <cx:pt idx="14514">500</cx:pt>
          <cx:pt idx="14515">200</cx:pt>
          <cx:pt idx="14516">900</cx:pt>
          <cx:pt idx="14517">100</cx:pt>
          <cx:pt idx="14518">0</cx:pt>
          <cx:pt idx="14519">0</cx:pt>
          <cx:pt idx="14520">0</cx:pt>
          <cx:pt idx="14521">0</cx:pt>
          <cx:pt idx="14522">0</cx:pt>
          <cx:pt idx="14523">0</cx:pt>
          <cx:pt idx="14524">0</cx:pt>
          <cx:pt idx="14525">0</cx:pt>
          <cx:pt idx="14526">900</cx:pt>
          <cx:pt idx="14527">1100</cx:pt>
          <cx:pt idx="14528">700</cx:pt>
          <cx:pt idx="14529">800</cx:pt>
          <cx:pt idx="14530">700</cx:pt>
          <cx:pt idx="14531">0</cx:pt>
          <cx:pt idx="14532">1400</cx:pt>
          <cx:pt idx="14533">900</cx:pt>
          <cx:pt idx="14534">200</cx:pt>
          <cx:pt idx="14535">500</cx:pt>
          <cx:pt idx="14536">1600</cx:pt>
          <cx:pt idx="14537">600</cx:pt>
          <cx:pt idx="14538">2200</cx:pt>
          <cx:pt idx="14539">2700</cx:pt>
          <cx:pt idx="14540">2400</cx:pt>
          <cx:pt idx="14541">4000</cx:pt>
          <cx:pt idx="14542">3400</cx:pt>
          <cx:pt idx="14543">3200</cx:pt>
          <cx:pt idx="14544">3600</cx:pt>
          <cx:pt idx="14545">2900</cx:pt>
          <cx:pt idx="14546">2700</cx:pt>
          <cx:pt idx="14547">2900</cx:pt>
          <cx:pt idx="14548">2400</cx:pt>
          <cx:pt idx="14549">2400</cx:pt>
          <cx:pt idx="14550">0</cx:pt>
          <cx:pt idx="14551">0</cx:pt>
          <cx:pt idx="14552">0</cx:pt>
          <cx:pt idx="14553">0</cx:pt>
          <cx:pt idx="14554">100</cx:pt>
          <cx:pt idx="14555">0</cx:pt>
          <cx:pt idx="14556">0</cx:pt>
          <cx:pt idx="14557">0</cx:pt>
          <cx:pt idx="14558">0</cx:pt>
          <cx:pt idx="14559">4700</cx:pt>
          <cx:pt idx="14560">5600</cx:pt>
          <cx:pt idx="14561">5500</cx:pt>
          <cx:pt idx="14562">2700</cx:pt>
          <cx:pt idx="14563">2900</cx:pt>
          <cx:pt idx="14564">2400</cx:pt>
          <cx:pt idx="14565">3500</cx:pt>
          <cx:pt idx="14566">2500</cx:pt>
          <cx:pt idx="14567">2900</cx:pt>
          <cx:pt idx="14568">3100</cx:pt>
          <cx:pt idx="14569">2700</cx:pt>
          <cx:pt idx="14570">3500</cx:pt>
          <cx:pt idx="14571">4000</cx:pt>
          <cx:pt idx="14572">3200</cx:pt>
          <cx:pt idx="14573">3900</cx:pt>
          <cx:pt idx="14574">4900</cx:pt>
          <cx:pt idx="14575">5800</cx:pt>
          <cx:pt idx="14576">20200</cx:pt>
          <cx:pt idx="14577">3600</cx:pt>
          <cx:pt idx="14578">0</cx:pt>
          <cx:pt idx="14579">0</cx:pt>
          <cx:pt idx="14580">0</cx:pt>
          <cx:pt idx="14581">0</cx:pt>
          <cx:pt idx="14582">0</cx:pt>
          <cx:pt idx="14583">3900</cx:pt>
          <cx:pt idx="14584">6300</cx:pt>
          <cx:pt idx="14585">4200</cx:pt>
          <cx:pt idx="14586">8300</cx:pt>
          <cx:pt idx="14587">6900</cx:pt>
          <cx:pt idx="14588">11000</cx:pt>
          <cx:pt idx="14589">7300</cx:pt>
          <cx:pt idx="14590">6500</cx:pt>
          <cx:pt idx="14591">7200</cx:pt>
          <cx:pt idx="14592">8400</cx:pt>
          <cx:pt idx="14593">6100</cx:pt>
          <cx:pt idx="14594">7100</cx:pt>
          <cx:pt idx="14595">8000</cx:pt>
          <cx:pt idx="14596">6600</cx:pt>
          <cx:pt idx="14597">8900</cx:pt>
          <cx:pt idx="14598">2100</cx:pt>
          <cx:pt idx="14599">2900</cx:pt>
          <cx:pt idx="14600">3600</cx:pt>
          <cx:pt idx="14601">3200</cx:pt>
          <cx:pt idx="14602">2800</cx:pt>
          <cx:pt idx="14603">2400</cx:pt>
          <cx:pt idx="14604">2600</cx:pt>
          <cx:pt idx="14605">2400</cx:pt>
          <cx:pt idx="14606">2600</cx:pt>
          <cx:pt idx="14607">2700</cx:pt>
          <cx:pt idx="14608">2900</cx:pt>
          <cx:pt idx="14609">2800</cx:pt>
          <cx:pt idx="14610">16500</cx:pt>
          <cx:pt idx="14611">7600</cx:pt>
          <cx:pt idx="14612">5700</cx:pt>
          <cx:pt idx="14613">8000</cx:pt>
          <cx:pt idx="14614">11100</cx:pt>
          <cx:pt idx="14615">6800</cx:pt>
          <cx:pt idx="14616">4800</cx:pt>
          <cx:pt idx="14617">4400</cx:pt>
          <cx:pt idx="14618">3200</cx:pt>
          <cx:pt idx="14619">4900</cx:pt>
          <cx:pt idx="14620">4000</cx:pt>
          <cx:pt idx="14621">23500</cx:pt>
          <cx:pt idx="14622">1800</cx:pt>
          <cx:pt idx="14623">300</cx:pt>
          <cx:pt idx="14624">500</cx:pt>
          <cx:pt idx="14625">200</cx:pt>
          <cx:pt idx="14626">0</cx:pt>
          <cx:pt idx="14627">0</cx:pt>
          <cx:pt idx="14628">0</cx:pt>
          <cx:pt idx="14629">0</cx:pt>
          <cx:pt idx="14630">0</cx:pt>
          <cx:pt idx="14631">1000</cx:pt>
          <cx:pt idx="14632">1200</cx:pt>
          <cx:pt idx="14633">1400</cx:pt>
          <cx:pt idx="14634">4700</cx:pt>
          <cx:pt idx="14635">6200</cx:pt>
          <cx:pt idx="14636">4000</cx:pt>
          <cx:pt idx="14637">3900</cx:pt>
          <cx:pt idx="14638">600</cx:pt>
          <cx:pt idx="14639">0</cx:pt>
          <cx:pt idx="14640">5000</cx:pt>
          <cx:pt idx="14641">2000</cx:pt>
          <cx:pt idx="14642">0</cx:pt>
          <cx:pt idx="14643">4800</cx:pt>
          <cx:pt idx="14644">5200</cx:pt>
          <cx:pt idx="14645">5300</cx:pt>
          <cx:pt idx="14646">2500</cx:pt>
          <cx:pt idx="14647">1200</cx:pt>
          <cx:pt idx="14648">5000</cx:pt>
          <cx:pt idx="14649">3300</cx:pt>
          <cx:pt idx="14650">2900</cx:pt>
          <cx:pt idx="14651">2300</cx:pt>
          <cx:pt idx="14652">2700</cx:pt>
          <cx:pt idx="14653">1900</cx:pt>
          <cx:pt idx="14654">2300</cx:pt>
          <cx:pt idx="14655">2100</cx:pt>
          <cx:pt idx="14656">1600</cx:pt>
          <cx:pt idx="14657">1100</cx:pt>
          <cx:pt idx="14658">1200</cx:pt>
          <cx:pt idx="14659">4200</cx:pt>
          <cx:pt idx="14660">2600</cx:pt>
          <cx:pt idx="14661">3100</cx:pt>
          <cx:pt idx="14662">3800</cx:pt>
          <cx:pt idx="14663">1600</cx:pt>
          <cx:pt idx="14664">2200</cx:pt>
          <cx:pt idx="14665">600</cx:pt>
          <cx:pt idx="14666">2600</cx:pt>
          <cx:pt idx="14667">700</cx:pt>
          <cx:pt idx="14668">200</cx:pt>
          <cx:pt idx="14669">3700</cx:pt>
          <cx:pt idx="14670">4300</cx:pt>
          <cx:pt idx="14671">4500</cx:pt>
          <cx:pt idx="14672">5000</cx:pt>
          <cx:pt idx="14673">5700</cx:pt>
          <cx:pt idx="14674">4400</cx:pt>
          <cx:pt idx="14675">4500</cx:pt>
          <cx:pt idx="14676">4200</cx:pt>
          <cx:pt idx="14677">3500</cx:pt>
          <cx:pt idx="14678">3800</cx:pt>
          <cx:pt idx="14679">5100</cx:pt>
          <cx:pt idx="14680">4600</cx:pt>
          <cx:pt idx="14681">4700</cx:pt>
          <cx:pt idx="14682">3000</cx:pt>
          <cx:pt idx="14683">2200</cx:pt>
          <cx:pt idx="14684">8800</cx:pt>
          <cx:pt idx="14685">3700</cx:pt>
          <cx:pt idx="14686">3400</cx:pt>
          <cx:pt idx="14687">3000</cx:pt>
          <cx:pt idx="14688">2500</cx:pt>
          <cx:pt idx="14689">2500</cx:pt>
          <cx:pt idx="14690">2500</cx:pt>
          <cx:pt idx="14691">3800</cx:pt>
          <cx:pt idx="14692">3100</cx:pt>
          <cx:pt idx="14693">2600</cx:pt>
          <cx:pt idx="14694">1500</cx:pt>
          <cx:pt idx="14695">4400</cx:pt>
          <cx:pt idx="14696">2200</cx:pt>
          <cx:pt idx="14697">3400</cx:pt>
          <cx:pt idx="14698">3400</cx:pt>
          <cx:pt idx="14699">3400</cx:pt>
          <cx:pt idx="14700">3300</cx:pt>
          <cx:pt idx="14701">300</cx:pt>
          <cx:pt idx="14702">1300</cx:pt>
          <cx:pt idx="14703">1400</cx:pt>
          <cx:pt idx="14704">1100</cx:pt>
          <cx:pt idx="14705">1000</cx:pt>
          <cx:pt idx="14706">2700</cx:pt>
          <cx:pt idx="14707">3000</cx:pt>
          <cx:pt idx="14708">2500</cx:pt>
          <cx:pt idx="14709">2900</cx:pt>
          <cx:pt idx="14710">2900</cx:pt>
          <cx:pt idx="14711">2700</cx:pt>
          <cx:pt idx="14712">3000</cx:pt>
          <cx:pt idx="14713">2300</cx:pt>
          <cx:pt idx="14714">2400</cx:pt>
          <cx:pt idx="14715">2500</cx:pt>
          <cx:pt idx="14716">2300</cx:pt>
          <cx:pt idx="14717">2500</cx:pt>
          <cx:pt idx="14718">1800</cx:pt>
          <cx:pt idx="14719">2500</cx:pt>
          <cx:pt idx="14720">2900</cx:pt>
          <cx:pt idx="14721">3400</cx:pt>
          <cx:pt idx="14722">1700</cx:pt>
          <cx:pt idx="14723">2000</cx:pt>
          <cx:pt idx="14724">2700</cx:pt>
          <cx:pt idx="14725">3300</cx:pt>
          <cx:pt idx="14726">2700</cx:pt>
          <cx:pt idx="14727">3000</cx:pt>
          <cx:pt idx="14728">2000</cx:pt>
          <cx:pt idx="14729">3000</cx:pt>
          <cx:pt idx="14730">10400</cx:pt>
          <cx:pt idx="14731">9300</cx:pt>
          <cx:pt idx="14732">6200</cx:pt>
          <cx:pt idx="14733">7500</cx:pt>
          <cx:pt idx="14734">7800</cx:pt>
          <cx:pt idx="14735">7800</cx:pt>
          <cx:pt idx="14736">6600</cx:pt>
          <cx:pt idx="14737">6300</cx:pt>
          <cx:pt idx="14738">5400</cx:pt>
          <cx:pt idx="14739">6500</cx:pt>
          <cx:pt idx="14740">6600</cx:pt>
          <cx:pt idx="14741">5500</cx:pt>
          <cx:pt idx="14742">2600</cx:pt>
          <cx:pt idx="14743">2700</cx:pt>
          <cx:pt idx="14744">4000</cx:pt>
          <cx:pt idx="14745">3000</cx:pt>
          <cx:pt idx="14746">2900</cx:pt>
          <cx:pt idx="14747">2800</cx:pt>
          <cx:pt idx="14748">8500</cx:pt>
          <cx:pt idx="14749">2700</cx:pt>
          <cx:pt idx="14750">2700</cx:pt>
          <cx:pt idx="14751">2900</cx:pt>
          <cx:pt idx="14752">2100</cx:pt>
          <cx:pt idx="14753">3200</cx:pt>
          <cx:pt idx="14754">1300</cx:pt>
          <cx:pt idx="14755">1000</cx:pt>
          <cx:pt idx="14756">700</cx:pt>
          <cx:pt idx="14757">1500</cx:pt>
          <cx:pt idx="14758">3700</cx:pt>
          <cx:pt idx="14759">6600</cx:pt>
          <cx:pt idx="14760">10500</cx:pt>
          <cx:pt idx="14761">4800</cx:pt>
          <cx:pt idx="14762">900</cx:pt>
          <cx:pt idx="14763">800</cx:pt>
          <cx:pt idx="14764">800</cx:pt>
          <cx:pt idx="14765">600</cx:pt>
          <cx:pt idx="14766">14600</cx:pt>
          <cx:pt idx="14767">2900</cx:pt>
          <cx:pt idx="14768">2600</cx:pt>
          <cx:pt idx="14769">1800</cx:pt>
          <cx:pt idx="14770">3900</cx:pt>
          <cx:pt idx="14771">2400</cx:pt>
          <cx:pt idx="14772">3800</cx:pt>
          <cx:pt idx="14773">3200</cx:pt>
          <cx:pt idx="14774">3000</cx:pt>
          <cx:pt idx="14775">3600</cx:pt>
          <cx:pt idx="14776">3500</cx:pt>
          <cx:pt idx="14777">3200</cx:pt>
          <cx:pt idx="14778">3300</cx:pt>
          <cx:pt idx="14779">4500</cx:pt>
          <cx:pt idx="14780">3600</cx:pt>
          <cx:pt idx="14781">5400</cx:pt>
          <cx:pt idx="14782">5500</cx:pt>
          <cx:pt idx="14783">3200</cx:pt>
          <cx:pt idx="14784">4600</cx:pt>
          <cx:pt idx="14785">4000</cx:pt>
          <cx:pt idx="14786">3400</cx:pt>
          <cx:pt idx="14787">3600</cx:pt>
          <cx:pt idx="14788">4100</cx:pt>
          <cx:pt idx="14789">3300</cx:pt>
          <cx:pt idx="14790">2000</cx:pt>
          <cx:pt idx="14791">2200</cx:pt>
          <cx:pt idx="14792">2300</cx:pt>
          <cx:pt idx="14793">1900</cx:pt>
          <cx:pt idx="14794">2300</cx:pt>
          <cx:pt idx="14795">1100</cx:pt>
          <cx:pt idx="14796">1900</cx:pt>
          <cx:pt idx="14797">1700</cx:pt>
          <cx:pt idx="14798">1500</cx:pt>
          <cx:pt idx="14799">2100</cx:pt>
          <cx:pt idx="14800">1600</cx:pt>
          <cx:pt idx="14801">2100</cx:pt>
          <cx:pt idx="14802">5100</cx:pt>
          <cx:pt idx="14803">5000</cx:pt>
          <cx:pt idx="14804">8900</cx:pt>
          <cx:pt idx="14805">6900</cx:pt>
          <cx:pt idx="14806">7400</cx:pt>
          <cx:pt idx="14807">7400</cx:pt>
          <cx:pt idx="14808">9200</cx:pt>
          <cx:pt idx="14809">10000</cx:pt>
          <cx:pt idx="14810">6200</cx:pt>
          <cx:pt idx="14811">8300</cx:pt>
          <cx:pt idx="14812">6400</cx:pt>
          <cx:pt idx="14813">6700</cx:pt>
          <cx:pt idx="14814">1600</cx:pt>
          <cx:pt idx="14815">2100</cx:pt>
          <cx:pt idx="14816">4900</cx:pt>
          <cx:pt idx="14817">2200</cx:pt>
          <cx:pt idx="14818">1800</cx:pt>
          <cx:pt idx="14819">2100</cx:pt>
          <cx:pt idx="14820">2200</cx:pt>
          <cx:pt idx="14821">3200</cx:pt>
          <cx:pt idx="14822">2000</cx:pt>
          <cx:pt idx="14823">2300</cx:pt>
          <cx:pt idx="14824">1600</cx:pt>
          <cx:pt idx="14825">1400</cx:pt>
          <cx:pt idx="14826">3700</cx:pt>
          <cx:pt idx="14827">4500</cx:pt>
          <cx:pt idx="14828">3700</cx:pt>
          <cx:pt idx="14829">4000</cx:pt>
          <cx:pt idx="14830">4900</cx:pt>
          <cx:pt idx="14831">200</cx:pt>
          <cx:pt idx="14832">6100</cx:pt>
          <cx:pt idx="14833">3500</cx:pt>
          <cx:pt idx="14834">2800</cx:pt>
          <cx:pt idx="14835">3400</cx:pt>
          <cx:pt idx="14836">3000</cx:pt>
          <cx:pt idx="14837">3500</cx:pt>
          <cx:pt idx="14838">2600</cx:pt>
          <cx:pt idx="14839">1500</cx:pt>
          <cx:pt idx="14840">0</cx:pt>
          <cx:pt idx="14841">0</cx:pt>
          <cx:pt idx="14842">0</cx:pt>
          <cx:pt idx="14843">0</cx:pt>
          <cx:pt idx="14844">400</cx:pt>
          <cx:pt idx="14845">100</cx:pt>
          <cx:pt idx="14846">0</cx:pt>
          <cx:pt idx="14847">2000</cx:pt>
          <cx:pt idx="14848">2200</cx:pt>
          <cx:pt idx="14849">2700</cx:pt>
          <cx:pt idx="14850">1000</cx:pt>
          <cx:pt idx="14851">1000</cx:pt>
          <cx:pt idx="14852">1000</cx:pt>
          <cx:pt idx="14853">1100</cx:pt>
          <cx:pt idx="14854">900</cx:pt>
          <cx:pt idx="14855">900</cx:pt>
          <cx:pt idx="14856">900</cx:pt>
          <cx:pt idx="14857">1200</cx:pt>
          <cx:pt idx="14858">1200</cx:pt>
          <cx:pt idx="14859">1000</cx:pt>
          <cx:pt idx="14860">1100</cx:pt>
          <cx:pt idx="14861">1000</cx:pt>
          <cx:pt idx="14862">2600</cx:pt>
          <cx:pt idx="14863">4800</cx:pt>
          <cx:pt idx="14864">4400</cx:pt>
          <cx:pt idx="14865">3900</cx:pt>
          <cx:pt idx="14866">4400</cx:pt>
          <cx:pt idx="14867">3200</cx:pt>
          <cx:pt idx="14868">4600</cx:pt>
          <cx:pt idx="14869">2900</cx:pt>
          <cx:pt idx="14870">3300</cx:pt>
          <cx:pt idx="14871">8200</cx:pt>
          <cx:pt idx="14872">9400</cx:pt>
          <cx:pt idx="14873">8700</cx:pt>
          <cx:pt idx="14874">2600</cx:pt>
          <cx:pt idx="14875">3600</cx:pt>
          <cx:pt idx="14876">3600</cx:pt>
          <cx:pt idx="14877">2300</cx:pt>
          <cx:pt idx="14878">3500</cx:pt>
          <cx:pt idx="14879">2900</cx:pt>
          <cx:pt idx="14880">2200</cx:pt>
          <cx:pt idx="14881">3200</cx:pt>
          <cx:pt idx="14882">3400</cx:pt>
          <cx:pt idx="14883">3900</cx:pt>
          <cx:pt idx="14884">2900</cx:pt>
          <cx:pt idx="14885">2800</cx:pt>
          <cx:pt idx="14886">4200</cx:pt>
          <cx:pt idx="14887">5200</cx:pt>
          <cx:pt idx="14888">33500</cx:pt>
          <cx:pt idx="14889">4800</cx:pt>
          <cx:pt idx="14890">4600</cx:pt>
          <cx:pt idx="14891">7900</cx:pt>
          <cx:pt idx="14892">7300</cx:pt>
          <cx:pt idx="14893">400</cx:pt>
          <cx:pt idx="14894">0</cx:pt>
          <cx:pt idx="14895">15900</cx:pt>
          <cx:pt idx="14896">9300</cx:pt>
          <cx:pt idx="14897">8000</cx:pt>
          <cx:pt idx="14898">2700</cx:pt>
          <cx:pt idx="14899">3700</cx:pt>
          <cx:pt idx="14900">2100</cx:pt>
          <cx:pt idx="14901">3600</cx:pt>
          <cx:pt idx="14902">2900</cx:pt>
          <cx:pt idx="14903">2400</cx:pt>
          <cx:pt idx="14904">2200</cx:pt>
          <cx:pt idx="14905">2700</cx:pt>
          <cx:pt idx="14906">3100</cx:pt>
          <cx:pt idx="14907">2600</cx:pt>
          <cx:pt idx="14908">3300</cx:pt>
          <cx:pt idx="14909">3800</cx:pt>
          <cx:pt idx="14910">3500</cx:pt>
          <cx:pt idx="14911">3500</cx:pt>
          <cx:pt idx="14912">0</cx:pt>
          <cx:pt idx="14913">100</cx:pt>
          <cx:pt idx="14914">0</cx:pt>
          <cx:pt idx="14915">0</cx:pt>
          <cx:pt idx="14916">200</cx:pt>
          <cx:pt idx="14917">400</cx:pt>
          <cx:pt idx="14918">700</cx:pt>
          <cx:pt idx="14919">1000</cx:pt>
          <cx:pt idx="14920">7300</cx:pt>
          <cx:pt idx="14921">4900</cx:pt>
          <cx:pt idx="14922">6900</cx:pt>
          <cx:pt idx="14923">10600</cx:pt>
          <cx:pt idx="14924">11200</cx:pt>
          <cx:pt idx="14925">6800</cx:pt>
          <cx:pt idx="14926">7400</cx:pt>
          <cx:pt idx="14927">6000</cx:pt>
          <cx:pt idx="14928">7200</cx:pt>
          <cx:pt idx="14929">9600</cx:pt>
          <cx:pt idx="14930">800</cx:pt>
          <cx:pt idx="14931">800</cx:pt>
          <cx:pt idx="14932">1500</cx:pt>
          <cx:pt idx="14933">2100</cx:pt>
          <cx:pt idx="14934">2500</cx:pt>
          <cx:pt idx="14935">2400</cx:pt>
          <cx:pt idx="14936">2100</cx:pt>
          <cx:pt idx="14937">2000</cx:pt>
          <cx:pt idx="14938">2100</cx:pt>
          <cx:pt idx="14939">2000</cx:pt>
          <cx:pt idx="14940">1800</cx:pt>
          <cx:pt idx="14941">2000</cx:pt>
          <cx:pt idx="14942">3100</cx:pt>
          <cx:pt idx="14943">2100</cx:pt>
          <cx:pt idx="14944">1400</cx:pt>
          <cx:pt idx="14945">1700</cx:pt>
          <cx:pt idx="14946">1800</cx:pt>
          <cx:pt idx="14947">2200</cx:pt>
          <cx:pt idx="14948">1600</cx:pt>
          <cx:pt idx="14949">1500</cx:pt>
          <cx:pt idx="14950">2100</cx:pt>
          <cx:pt idx="14951">1500</cx:pt>
          <cx:pt idx="14952">1800</cx:pt>
          <cx:pt idx="14953">1500</cx:pt>
          <cx:pt idx="14954">1500</cx:pt>
          <cx:pt idx="14955">1500</cx:pt>
          <cx:pt idx="14956">3400</cx:pt>
          <cx:pt idx="14957">6500</cx:pt>
          <cx:pt idx="14958">19100</cx:pt>
          <cx:pt idx="14959">8200</cx:pt>
          <cx:pt idx="14960">5600</cx:pt>
          <cx:pt idx="14961">4600</cx:pt>
          <cx:pt idx="14962">6200</cx:pt>
          <cx:pt idx="14963">5500</cx:pt>
          <cx:pt idx="14964">5400</cx:pt>
          <cx:pt idx="14965">5400</cx:pt>
          <cx:pt idx="14966">5200</cx:pt>
          <cx:pt idx="14967">5400</cx:pt>
          <cx:pt idx="14968">3400</cx:pt>
          <cx:pt idx="14969">3800</cx:pt>
          <cx:pt idx="14970">2700</cx:pt>
          <cx:pt idx="14971">3300</cx:pt>
          <cx:pt idx="14972">3300</cx:pt>
          <cx:pt idx="14973">3500</cx:pt>
          <cx:pt idx="14974">2900</cx:pt>
          <cx:pt idx="14975">3600</cx:pt>
          <cx:pt idx="14976">3800</cx:pt>
          <cx:pt idx="14977">3400</cx:pt>
          <cx:pt idx="14978">3300</cx:pt>
          <cx:pt idx="14979">4000</cx:pt>
          <cx:pt idx="14980">7000</cx:pt>
          <cx:pt idx="14981">2700</cx:pt>
          <cx:pt idx="14982">3300</cx:pt>
          <cx:pt idx="14983">2100</cx:pt>
          <cx:pt idx="14984">2700</cx:pt>
          <cx:pt idx="14985">2000</cx:pt>
          <cx:pt idx="14986">4300</cx:pt>
          <cx:pt idx="14987">3000</cx:pt>
          <cx:pt idx="14988">4000</cx:pt>
          <cx:pt idx="14989">2900</cx:pt>
          <cx:pt idx="14990">4000</cx:pt>
          <cx:pt idx="14991">3700</cx:pt>
          <cx:pt idx="14992">5600</cx:pt>
          <cx:pt idx="14993">3800</cx:pt>
          <cx:pt idx="14994">6800</cx:pt>
          <cx:pt idx="14995">6200</cx:pt>
          <cx:pt idx="14996">3800</cx:pt>
          <cx:pt idx="14997">4100</cx:pt>
          <cx:pt idx="14998">3700</cx:pt>
          <cx:pt idx="14999">4500</cx:pt>
          <cx:pt idx="15000">3800</cx:pt>
          <cx:pt idx="15001">5200</cx:pt>
          <cx:pt idx="15002">4000</cx:pt>
          <cx:pt idx="15003">4400</cx:pt>
          <cx:pt idx="15004">11500</cx:pt>
          <cx:pt idx="15005">13500</cx:pt>
          <cx:pt idx="15006">10900</cx:pt>
          <cx:pt idx="15007">12500</cx:pt>
          <cx:pt idx="15008">10500</cx:pt>
          <cx:pt idx="15009">9800</cx:pt>
          <cx:pt idx="15010">11200</cx:pt>
          <cx:pt idx="15011">9700</cx:pt>
          <cx:pt idx="15012">10400</cx:pt>
          <cx:pt idx="15013">10500</cx:pt>
          <cx:pt idx="15014">9900</cx:pt>
          <cx:pt idx="15015">10500</cx:pt>
          <cx:pt idx="15016">4200</cx:pt>
          <cx:pt idx="15017">4800</cx:pt>
          <cx:pt idx="15018">4300</cx:pt>
          <cx:pt idx="15019">3200</cx:pt>
          <cx:pt idx="15020">4000</cx:pt>
          <cx:pt idx="15021">4000</cx:pt>
          <cx:pt idx="15022">4400</cx:pt>
          <cx:pt idx="15023">4200</cx:pt>
          <cx:pt idx="15024">5200</cx:pt>
          <cx:pt idx="15025">4500</cx:pt>
          <cx:pt idx="15026">4700</cx:pt>
          <cx:pt idx="15027">4600</cx:pt>
          <cx:pt idx="15028">4300</cx:pt>
          <cx:pt idx="15029">4000</cx:pt>
          <cx:pt idx="15030">3200</cx:pt>
          <cx:pt idx="15031">4800</cx:pt>
          <cx:pt idx="15032">5700</cx:pt>
          <cx:pt idx="15033">5400</cx:pt>
          <cx:pt idx="15034">6000</cx:pt>
          <cx:pt idx="15035">4500</cx:pt>
          <cx:pt idx="15036">4200</cx:pt>
          <cx:pt idx="15037">6400</cx:pt>
          <cx:pt idx="15038">5400</cx:pt>
          <cx:pt idx="15039">6500</cx:pt>
          <cx:pt idx="15040">9300</cx:pt>
          <cx:pt idx="15041">11800</cx:pt>
          <cx:pt idx="15042">10800</cx:pt>
          <cx:pt idx="15043">11600</cx:pt>
          <cx:pt idx="15044">8500</cx:pt>
          <cx:pt idx="15045">8400</cx:pt>
          <cx:pt idx="15046">9200</cx:pt>
          <cx:pt idx="15047">11400</cx:pt>
          <cx:pt idx="15048">11400</cx:pt>
          <cx:pt idx="15049">12500</cx:pt>
          <cx:pt idx="15050">11800</cx:pt>
          <cx:pt idx="15051">12600</cx:pt>
          <cx:pt idx="15052">4000</cx:pt>
          <cx:pt idx="15053">9000</cx:pt>
          <cx:pt idx="15054">1700</cx:pt>
          <cx:pt idx="15055">2400</cx:pt>
          <cx:pt idx="15056">2900</cx:pt>
          <cx:pt idx="15057">3400</cx:pt>
          <cx:pt idx="15058">1900</cx:pt>
          <cx:pt idx="15059">1300</cx:pt>
          <cx:pt idx="15060">1300</cx:pt>
          <cx:pt idx="15061">2000</cx:pt>
          <cx:pt idx="15062">2500</cx:pt>
          <cx:pt idx="15063">1900</cx:pt>
          <cx:pt idx="15064">4900</cx:pt>
          <cx:pt idx="15065">10500</cx:pt>
          <cx:pt idx="15066">8400</cx:pt>
          <cx:pt idx="15067">5700</cx:pt>
          <cx:pt idx="15068">7600</cx:pt>
          <cx:pt idx="15069">5700</cx:pt>
          <cx:pt idx="15070">5000</cx:pt>
          <cx:pt idx="15071">4300</cx:pt>
          <cx:pt idx="15072">5200</cx:pt>
          <cx:pt idx="15073">5300</cx:pt>
          <cx:pt idx="15074">5800</cx:pt>
          <cx:pt idx="15075">5300</cx:pt>
          <cx:pt idx="15076">3700</cx:pt>
          <cx:pt idx="15077">4300</cx:pt>
          <cx:pt idx="15078">3100</cx:pt>
          <cx:pt idx="15079">5400</cx:pt>
          <cx:pt idx="15080">4100</cx:pt>
          <cx:pt idx="15081">5400</cx:pt>
          <cx:pt idx="15082">5700</cx:pt>
          <cx:pt idx="15083">6800</cx:pt>
          <cx:pt idx="15084">6400</cx:pt>
          <cx:pt idx="15085">6400</cx:pt>
          <cx:pt idx="15086">5300</cx:pt>
          <cx:pt idx="15087">5900</cx:pt>
          <cx:pt idx="15088">1800</cx:pt>
          <cx:pt idx="15089">2500</cx:pt>
          <cx:pt idx="15090">4000</cx:pt>
          <cx:pt idx="15091">2700</cx:pt>
          <cx:pt idx="15092">5000</cx:pt>
          <cx:pt idx="15093">6800</cx:pt>
          <cx:pt idx="15094">1800</cx:pt>
          <cx:pt idx="15095">2900</cx:pt>
          <cx:pt idx="15096">3400</cx:pt>
          <cx:pt idx="15097">3700</cx:pt>
          <cx:pt idx="15098">4200</cx:pt>
          <cx:pt idx="15099">3700</cx:pt>
          <cx:pt idx="15100">3700</cx:pt>
          <cx:pt idx="15101">4800</cx:pt>
          <cx:pt idx="15102">4300</cx:pt>
          <cx:pt idx="15103">4300</cx:pt>
          <cx:pt idx="15104">5500</cx:pt>
          <cx:pt idx="15105">5100</cx:pt>
          <cx:pt idx="15106">3100</cx:pt>
          <cx:pt idx="15107">3000</cx:pt>
          <cx:pt idx="15108">3200</cx:pt>
          <cx:pt idx="15109">3800</cx:pt>
          <cx:pt idx="15110">7200</cx:pt>
          <cx:pt idx="15111">7000</cx:pt>
          <cx:pt idx="15112">10800</cx:pt>
          <cx:pt idx="15113">11800</cx:pt>
          <cx:pt idx="15114">7000</cx:pt>
          <cx:pt idx="15115">8500</cx:pt>
          <cx:pt idx="15116">9000</cx:pt>
          <cx:pt idx="15117">8600</cx:pt>
          <cx:pt idx="15118">9100</cx:pt>
          <cx:pt idx="15119">8800</cx:pt>
          <cx:pt idx="15120">9100</cx:pt>
          <cx:pt idx="15121">9800</cx:pt>
          <cx:pt idx="15122">7600</cx:pt>
          <cx:pt idx="15123">9800</cx:pt>
          <cx:pt idx="15124">6100</cx:pt>
          <cx:pt idx="15125">100</cx:pt>
          <cx:pt idx="15126">200</cx:pt>
          <cx:pt idx="15127">100</cx:pt>
          <cx:pt idx="15128">0</cx:pt>
          <cx:pt idx="15129">0</cx:pt>
          <cx:pt idx="15130">0</cx:pt>
          <cx:pt idx="15131">7700</cx:pt>
          <cx:pt idx="15132">9300</cx:pt>
          <cx:pt idx="15133">9100</cx:pt>
          <cx:pt idx="15134">3100</cx:pt>
          <cx:pt idx="15135">3300</cx:pt>
          <cx:pt idx="15136">3000</cx:pt>
          <cx:pt idx="15137">4300</cx:pt>
          <cx:pt idx="15138">2200</cx:pt>
          <cx:pt idx="15139">4200</cx:pt>
          <cx:pt idx="15140">3300</cx:pt>
          <cx:pt idx="15141">3200</cx:pt>
          <cx:pt idx="15142">2800</cx:pt>
          <cx:pt idx="15143">3800</cx:pt>
          <cx:pt idx="15144">3800</cx:pt>
          <cx:pt idx="15145">3400</cx:pt>
          <cx:pt idx="15146">0</cx:pt>
          <cx:pt idx="15147">0</cx:pt>
          <cx:pt idx="15148">0</cx:pt>
          <cx:pt idx="15149">0</cx:pt>
          <cx:pt idx="15150">0</cx:pt>
          <cx:pt idx="15151">0</cx:pt>
          <cx:pt idx="15152">0</cx:pt>
          <cx:pt idx="15153">0</cx:pt>
          <cx:pt idx="15154">0</cx:pt>
          <cx:pt idx="15155">0</cx:pt>
          <cx:pt idx="15156">1800</cx:pt>
          <cx:pt idx="15157">1900</cx:pt>
          <cx:pt idx="15158">1600</cx:pt>
          <cx:pt idx="15159">6600</cx:pt>
          <cx:pt idx="15160">4100</cx:pt>
          <cx:pt idx="15161">7400</cx:pt>
          <cx:pt idx="15162">7800</cx:pt>
          <cx:pt idx="15163">6900</cx:pt>
          <cx:pt idx="15164">4800</cx:pt>
          <cx:pt idx="15165">6800</cx:pt>
          <cx:pt idx="15166">5200</cx:pt>
          <cx:pt idx="15167">5400</cx:pt>
          <cx:pt idx="15168">7400</cx:pt>
          <cx:pt idx="15169">5400</cx:pt>
          <cx:pt idx="15170">4800</cx:pt>
          <cx:pt idx="15171">2100</cx:pt>
          <cx:pt idx="15172">2900</cx:pt>
          <cx:pt idx="15173">2500</cx:pt>
          <cx:pt idx="15174">2800</cx:pt>
          <cx:pt idx="15175">2100</cx:pt>
          <cx:pt idx="15176">1600</cx:pt>
          <cx:pt idx="15177">2400</cx:pt>
          <cx:pt idx="15178">1800</cx:pt>
          <cx:pt idx="15179">2000</cx:pt>
          <cx:pt idx="15180">1900</cx:pt>
          <cx:pt idx="15181">2400</cx:pt>
          <cx:pt idx="15182">2200</cx:pt>
          <cx:pt idx="15183">1600</cx:pt>
          <cx:pt idx="15184">1300</cx:pt>
          <cx:pt idx="15185">1400</cx:pt>
          <cx:pt idx="15186">1100</cx:pt>
          <cx:pt idx="15187">1200</cx:pt>
          <cx:pt idx="15188">1100</cx:pt>
          <cx:pt idx="15189">1300</cx:pt>
          <cx:pt idx="15190">1400</cx:pt>
          <cx:pt idx="15191">1200</cx:pt>
          <cx:pt idx="15192">1200</cx:pt>
          <cx:pt idx="15193">1300</cx:pt>
          <cx:pt idx="15194">1100</cx:pt>
          <cx:pt idx="15195">4400</cx:pt>
          <cx:pt idx="15196">5100</cx:pt>
          <cx:pt idx="15197">5500</cx:pt>
          <cx:pt idx="15198">6000</cx:pt>
          <cx:pt idx="15199">5000</cx:pt>
          <cx:pt idx="15200">5500</cx:pt>
          <cx:pt idx="15201">6400</cx:pt>
          <cx:pt idx="15202">5700</cx:pt>
          <cx:pt idx="15203">4500</cx:pt>
          <cx:pt idx="15204">8200</cx:pt>
          <cx:pt idx="15205">7900</cx:pt>
          <cx:pt idx="15206">8100</cx:pt>
          <cx:pt idx="15207">2900</cx:pt>
          <cx:pt idx="15208">2700</cx:pt>
          <cx:pt idx="15209">4100</cx:pt>
          <cx:pt idx="15210">4900</cx:pt>
          <cx:pt idx="15211">5500</cx:pt>
          <cx:pt idx="15212">4600</cx:pt>
          <cx:pt idx="15213">2400</cx:pt>
          <cx:pt idx="15214">3000</cx:pt>
          <cx:pt idx="15215">2000</cx:pt>
          <cx:pt idx="15216">2600</cx:pt>
          <cx:pt idx="15217">3300</cx:pt>
          <cx:pt idx="15218">3900</cx:pt>
          <cx:pt idx="15219">900</cx:pt>
          <cx:pt idx="15220">800</cx:pt>
          <cx:pt idx="15221">700</cx:pt>
          <cx:pt idx="15222">900</cx:pt>
          <cx:pt idx="15223">600</cx:pt>
          <cx:pt idx="15224">800</cx:pt>
          <cx:pt idx="15225">800</cx:pt>
          <cx:pt idx="15226">500</cx:pt>
          <cx:pt idx="15227">800</cx:pt>
          <cx:pt idx="15228">700</cx:pt>
          <cx:pt idx="15229">600</cx:pt>
          <cx:pt idx="15230">900</cx:pt>
          <cx:pt idx="15231">2600</cx:pt>
          <cx:pt idx="15232">2900</cx:pt>
          <cx:pt idx="15233">2000</cx:pt>
          <cx:pt idx="15234">3300</cx:pt>
          <cx:pt idx="15235">3200</cx:pt>
          <cx:pt idx="15236">3300</cx:pt>
          <cx:pt idx="15237">3700</cx:pt>
          <cx:pt idx="15238">6800</cx:pt>
          <cx:pt idx="15239">12600</cx:pt>
          <cx:pt idx="15240">7400</cx:pt>
          <cx:pt idx="15241">1900</cx:pt>
          <cx:pt idx="15242">1800</cx:pt>
          <cx:pt idx="15243">600</cx:pt>
          <cx:pt idx="15244">600</cx:pt>
          <cx:pt idx="15245">500</cx:pt>
          <cx:pt idx="15246">800</cx:pt>
          <cx:pt idx="15247">1200</cx:pt>
          <cx:pt idx="15248">0</cx:pt>
          <cx:pt idx="15249">500</cx:pt>
          <cx:pt idx="15250">600</cx:pt>
          <cx:pt idx="15251">500</cx:pt>
          <cx:pt idx="15252">600</cx:pt>
          <cx:pt idx="15253">500</cx:pt>
          <cx:pt idx="15254">600</cx:pt>
          <cx:pt idx="15255">3100</cx:pt>
          <cx:pt idx="15256">3500</cx:pt>
          <cx:pt idx="15257">3300</cx:pt>
          <cx:pt idx="15258">4000</cx:pt>
          <cx:pt idx="15259">3600</cx:pt>
          <cx:pt idx="15260">3400</cx:pt>
          <cx:pt idx="15261">3700</cx:pt>
          <cx:pt idx="15262">3100</cx:pt>
          <cx:pt idx="15263">2500</cx:pt>
          <cx:pt idx="15264">4000</cx:pt>
          <cx:pt idx="15265">3200</cx:pt>
          <cx:pt idx="15266">2400</cx:pt>
          <cx:pt idx="15267">1700</cx:pt>
          <cx:pt idx="15268">1800</cx:pt>
          <cx:pt idx="15269">1800</cx:pt>
          <cx:pt idx="15270">2000</cx:pt>
          <cx:pt idx="15271">1900</cx:pt>
          <cx:pt idx="15272">2400</cx:pt>
          <cx:pt idx="15273">2000</cx:pt>
          <cx:pt idx="15274">1500</cx:pt>
          <cx:pt idx="15275">1500</cx:pt>
          <cx:pt idx="15276">2200</cx:pt>
          <cx:pt idx="15277">2100</cx:pt>
          <cx:pt idx="15278">2500</cx:pt>
          <cx:pt idx="15279">1900</cx:pt>
          <cx:pt idx="15280">2900</cx:pt>
          <cx:pt idx="15281">4700</cx:pt>
          <cx:pt idx="15282">3400</cx:pt>
          <cx:pt idx="15283">3200</cx:pt>
          <cx:pt idx="15284">2700</cx:pt>
          <cx:pt idx="15285">2900</cx:pt>
          <cx:pt idx="15286">3000</cx:pt>
          <cx:pt idx="15287">2800</cx:pt>
          <cx:pt idx="15288">3600</cx:pt>
          <cx:pt idx="15289">2900</cx:pt>
          <cx:pt idx="15290">2400</cx:pt>
          <cx:pt idx="15291">1200</cx:pt>
          <cx:pt idx="15292">8300</cx:pt>
          <cx:pt idx="15293">8700</cx:pt>
          <cx:pt idx="15294">1900</cx:pt>
          <cx:pt idx="15295">1800</cx:pt>
          <cx:pt idx="15296">3100</cx:pt>
          <cx:pt idx="15297">1400</cx:pt>
          <cx:pt idx="15298">1000</cx:pt>
          <cx:pt idx="15299">1500</cx:pt>
          <cx:pt idx="15300">1500</cx:pt>
          <cx:pt idx="15301">1400</cx:pt>
          <cx:pt idx="15302">1300</cx:pt>
          <cx:pt idx="15303">3200</cx:pt>
          <cx:pt idx="15304">2900</cx:pt>
          <cx:pt idx="15305">2800</cx:pt>
          <cx:pt idx="15306">3500</cx:pt>
          <cx:pt idx="15307">2500</cx:pt>
          <cx:pt idx="15308">2800</cx:pt>
          <cx:pt idx="15309">3100</cx:pt>
          <cx:pt idx="15310">1800</cx:pt>
          <cx:pt idx="15311">3100</cx:pt>
          <cx:pt idx="15312">1900</cx:pt>
          <cx:pt idx="15313">1100</cx:pt>
          <cx:pt idx="15314">1400</cx:pt>
          <cx:pt idx="15315">8200</cx:pt>
          <cx:pt idx="15316">7900</cx:pt>
          <cx:pt idx="15317">16000</cx:pt>
          <cx:pt idx="15318">14000</cx:pt>
          <cx:pt idx="15319">6700</cx:pt>
          <cx:pt idx="15320">8900</cx:pt>
          <cx:pt idx="15321">5700</cx:pt>
          <cx:pt idx="15322">7000</cx:pt>
          <cx:pt idx="15323">8300</cx:pt>
          <cx:pt idx="15324">7300</cx:pt>
          <cx:pt idx="15325">7300</cx:pt>
          <cx:pt idx="15326">19900</cx:pt>
          <cx:pt idx="15327">2200</cx:pt>
          <cx:pt idx="15328">2600</cx:pt>
          <cx:pt idx="15329">2300</cx:pt>
          <cx:pt idx="15330">2100</cx:pt>
          <cx:pt idx="15331">1700</cx:pt>
          <cx:pt idx="15332">1700</cx:pt>
          <cx:pt idx="15333">2300</cx:pt>
          <cx:pt idx="15334">1800</cx:pt>
          <cx:pt idx="15335">1700</cx:pt>
          <cx:pt idx="15336">900</cx:pt>
          <cx:pt idx="15337">1600</cx:pt>
          <cx:pt idx="15338">1600</cx:pt>
          <cx:pt idx="15339">600</cx:pt>
          <cx:pt idx="15340">1200</cx:pt>
          <cx:pt idx="15341">600</cx:pt>
          <cx:pt idx="15342">900</cx:pt>
          <cx:pt idx="15343">700</cx:pt>
          <cx:pt idx="15344">500</cx:pt>
          <cx:pt idx="15345">600</cx:pt>
          <cx:pt idx="15346">300</cx:pt>
          <cx:pt idx="15347">1100</cx:pt>
          <cx:pt idx="15348">900</cx:pt>
          <cx:pt idx="15349">800</cx:pt>
          <cx:pt idx="15350">800</cx:pt>
          <cx:pt idx="15351">1600</cx:pt>
          <cx:pt idx="15352">1700</cx:pt>
          <cx:pt idx="15353">1800</cx:pt>
          <cx:pt idx="15354">2200</cx:pt>
          <cx:pt idx="15355">1400</cx:pt>
          <cx:pt idx="15356">1800</cx:pt>
          <cx:pt idx="15357">1500</cx:pt>
          <cx:pt idx="15358">1200</cx:pt>
          <cx:pt idx="15359">1700</cx:pt>
          <cx:pt idx="15360">1600</cx:pt>
          <cx:pt idx="15361">1600</cx:pt>
          <cx:pt idx="15362">1700</cx:pt>
          <cx:pt idx="15363">1700</cx:pt>
          <cx:pt idx="15364">1400</cx:pt>
          <cx:pt idx="15365">1500</cx:pt>
          <cx:pt idx="15366">2000</cx:pt>
          <cx:pt idx="15367">1900</cx:pt>
          <cx:pt idx="15368">2100</cx:pt>
          <cx:pt idx="15369">2500</cx:pt>
          <cx:pt idx="15370">1600</cx:pt>
          <cx:pt idx="15371">1900</cx:pt>
          <cx:pt idx="15372">1300</cx:pt>
          <cx:pt idx="15373">1500</cx:pt>
          <cx:pt idx="15374">1500</cx:pt>
          <cx:pt idx="15375">2700</cx:pt>
          <cx:pt idx="15376">3400</cx:pt>
          <cx:pt idx="15377">3100</cx:pt>
          <cx:pt idx="15378">3500</cx:pt>
          <cx:pt idx="15379">3500</cx:pt>
          <cx:pt idx="15380">2400</cx:pt>
          <cx:pt idx="15381">2800</cx:pt>
          <cx:pt idx="15382">2700</cx:pt>
          <cx:pt idx="15383">2400</cx:pt>
          <cx:pt idx="15384">2900</cx:pt>
          <cx:pt idx="15385">3100</cx:pt>
          <cx:pt idx="15386">3400</cx:pt>
          <cx:pt idx="15387">7900</cx:pt>
          <cx:pt idx="15388">7900</cx:pt>
          <cx:pt idx="15389">7700</cx:pt>
          <cx:pt idx="15390">9500</cx:pt>
          <cx:pt idx="15391">7100</cx:pt>
          <cx:pt idx="15392">6600</cx:pt>
          <cx:pt idx="15393">9600</cx:pt>
          <cx:pt idx="15394">8000</cx:pt>
          <cx:pt idx="15395">8700</cx:pt>
          <cx:pt idx="15396">9200</cx:pt>
          <cx:pt idx="15397">7300</cx:pt>
          <cx:pt idx="15398">6800</cx:pt>
          <cx:pt idx="15399">1300</cx:pt>
          <cx:pt idx="15400">1600</cx:pt>
          <cx:pt idx="15401">1300</cx:pt>
          <cx:pt idx="15402">1000</cx:pt>
          <cx:pt idx="15403">1300</cx:pt>
          <cx:pt idx="15404">1400</cx:pt>
          <cx:pt idx="15405">1200</cx:pt>
          <cx:pt idx="15406">1100</cx:pt>
          <cx:pt idx="15407">1100</cx:pt>
          <cx:pt idx="15408">1700</cx:pt>
          <cx:pt idx="15409">600</cx:pt>
          <cx:pt idx="15410">500</cx:pt>
          <cx:pt idx="15411">2200</cx:pt>
          <cx:pt idx="15412">2900</cx:pt>
          <cx:pt idx="15413">2400</cx:pt>
          <cx:pt idx="15414">1700</cx:pt>
          <cx:pt idx="15415">2800</cx:pt>
          <cx:pt idx="15416">2000</cx:pt>
          <cx:pt idx="15417">45600</cx:pt>
          <cx:pt idx="15418">1100</cx:pt>
          <cx:pt idx="15419">1900</cx:pt>
          <cx:pt idx="15420">2300</cx:pt>
          <cx:pt idx="15421">1900</cx:pt>
          <cx:pt idx="15422">2200</cx:pt>
          <cx:pt idx="15423">3500</cx:pt>
          <cx:pt idx="15424">4100</cx:pt>
          <cx:pt idx="15425">3500</cx:pt>
          <cx:pt idx="15426">5900</cx:pt>
          <cx:pt idx="15427">5600</cx:pt>
          <cx:pt idx="15428">4300</cx:pt>
          <cx:pt idx="15429">5600</cx:pt>
          <cx:pt idx="15430">5500</cx:pt>
          <cx:pt idx="15431">6300</cx:pt>
          <cx:pt idx="15432">6400</cx:pt>
          <cx:pt idx="15433">7100</cx:pt>
          <cx:pt idx="15434">7300</cx:pt>
          <cx:pt idx="15435">3800</cx:pt>
          <cx:pt idx="15436">3400</cx:pt>
          <cx:pt idx="15437">4400</cx:pt>
          <cx:pt idx="15438">3300</cx:pt>
          <cx:pt idx="15439">2900</cx:pt>
          <cx:pt idx="15440">3000</cx:pt>
          <cx:pt idx="15441">4500</cx:pt>
          <cx:pt idx="15442">4800</cx:pt>
          <cx:pt idx="15443">4400</cx:pt>
          <cx:pt idx="15444">4400</cx:pt>
          <cx:pt idx="15445">4000</cx:pt>
          <cx:pt idx="15446">5500</cx:pt>
          <cx:pt idx="15447">3300</cx:pt>
          <cx:pt idx="15448">4500</cx:pt>
          <cx:pt idx="15449">5200</cx:pt>
          <cx:pt idx="15450">5900</cx:pt>
          <cx:pt idx="15451">3400</cx:pt>
          <cx:pt idx="15452">3000</cx:pt>
          <cx:pt idx="15453">4100</cx:pt>
          <cx:pt idx="15454">3500</cx:pt>
          <cx:pt idx="15455">4100</cx:pt>
          <cx:pt idx="15456">3300</cx:pt>
          <cx:pt idx="15457">2400</cx:pt>
          <cx:pt idx="15458">3200</cx:pt>
          <cx:pt idx="15459">3900</cx:pt>
          <cx:pt idx="15460">4200</cx:pt>
          <cx:pt idx="15461">5300</cx:pt>
          <cx:pt idx="15462">4800</cx:pt>
          <cx:pt idx="15463">5400</cx:pt>
          <cx:pt idx="15464">3700</cx:pt>
          <cx:pt idx="15465">4800</cx:pt>
          <cx:pt idx="15466">3700</cx:pt>
          <cx:pt idx="15467">3700</cx:pt>
          <cx:pt idx="15468">1400</cx:pt>
          <cx:pt idx="15469">0</cx:pt>
          <cx:pt idx="15470">0</cx:pt>
          <cx:pt idx="15471">1800</cx:pt>
          <cx:pt idx="15472">2200</cx:pt>
          <cx:pt idx="15473">2000</cx:pt>
          <cx:pt idx="15474">2400</cx:pt>
          <cx:pt idx="15475">2700</cx:pt>
          <cx:pt idx="15476">2800</cx:pt>
          <cx:pt idx="15477">2600</cx:pt>
          <cx:pt idx="15478">2300</cx:pt>
          <cx:pt idx="15479">3000</cx:pt>
          <cx:pt idx="15480">3000</cx:pt>
          <cx:pt idx="15481">3200</cx:pt>
          <cx:pt idx="15482">3300</cx:pt>
          <cx:pt idx="15483">5000</cx:pt>
          <cx:pt idx="15484">5000</cx:pt>
          <cx:pt idx="15485">6600</cx:pt>
          <cx:pt idx="15486">700</cx:pt>
          <cx:pt idx="15487">300</cx:pt>
          <cx:pt idx="15488">300</cx:pt>
          <cx:pt idx="15489">1200</cx:pt>
          <cx:pt idx="15490">3100</cx:pt>
          <cx:pt idx="15491">1700</cx:pt>
          <cx:pt idx="15492">4900</cx:pt>
          <cx:pt idx="15493">3900</cx:pt>
          <cx:pt idx="15494">1700</cx:pt>
          <cx:pt idx="15495">5100</cx:pt>
          <cx:pt idx="15496">5600</cx:pt>
          <cx:pt idx="15497">5500</cx:pt>
          <cx:pt idx="15498">5100</cx:pt>
          <cx:pt idx="15499">4800</cx:pt>
          <cx:pt idx="15500">4800</cx:pt>
          <cx:pt idx="15501">5900</cx:pt>
          <cx:pt idx="15502">5000</cx:pt>
          <cx:pt idx="15503">5100</cx:pt>
          <cx:pt idx="15504">5600</cx:pt>
          <cx:pt idx="15505">5000</cx:pt>
          <cx:pt idx="15506">5800</cx:pt>
          <cx:pt idx="15507">600</cx:pt>
          <cx:pt idx="15508">200</cx:pt>
          <cx:pt idx="15509">200</cx:pt>
          <cx:pt idx="15510">1000</cx:pt>
          <cx:pt idx="15511">200</cx:pt>
          <cx:pt idx="15512">100</cx:pt>
          <cx:pt idx="15513">200</cx:pt>
          <cx:pt idx="15514">200</cx:pt>
          <cx:pt idx="15515">100</cx:pt>
          <cx:pt idx="15516">1100</cx:pt>
          <cx:pt idx="15517">0</cx:pt>
          <cx:pt idx="15518">300</cx:pt>
          <cx:pt idx="15519">1700</cx:pt>
          <cx:pt idx="15520">2100</cx:pt>
          <cx:pt idx="15521">1400</cx:pt>
          <cx:pt idx="15522">1700</cx:pt>
          <cx:pt idx="15523">1700</cx:pt>
          <cx:pt idx="15524">1900</cx:pt>
          <cx:pt idx="15525">1900</cx:pt>
          <cx:pt idx="15526">1800</cx:pt>
          <cx:pt idx="15527">1900</cx:pt>
          <cx:pt idx="15528">1600</cx:pt>
          <cx:pt idx="15529">1400</cx:pt>
          <cx:pt idx="15530">1200</cx:pt>
          <cx:pt idx="15531">5100</cx:pt>
          <cx:pt idx="15532">3900</cx:pt>
          <cx:pt idx="15533">3500</cx:pt>
          <cx:pt idx="15534">4700</cx:pt>
          <cx:pt idx="15535">2700</cx:pt>
          <cx:pt idx="15536">0</cx:pt>
          <cx:pt idx="15537">200</cx:pt>
          <cx:pt idx="15538">900</cx:pt>
          <cx:pt idx="15539">1300</cx:pt>
          <cx:pt idx="15540">2000</cx:pt>
          <cx:pt idx="15541">1700</cx:pt>
          <cx:pt idx="15542">1000</cx:pt>
          <cx:pt idx="15543">1200</cx:pt>
          <cx:pt idx="15544">5600</cx:pt>
          <cx:pt idx="15545">5700</cx:pt>
          <cx:pt idx="15546">3900</cx:pt>
          <cx:pt idx="15547">4300</cx:pt>
          <cx:pt idx="15548">4300</cx:pt>
          <cx:pt idx="15549">4400</cx:pt>
          <cx:pt idx="15550">5100</cx:pt>
          <cx:pt idx="15551">4500</cx:pt>
          <cx:pt idx="15552">4400</cx:pt>
          <cx:pt idx="15553">5500</cx:pt>
          <cx:pt idx="15554">5200</cx:pt>
          <cx:pt idx="15555">4900</cx:pt>
          <cx:pt idx="15556">200</cx:pt>
          <cx:pt idx="15557">1600</cx:pt>
          <cx:pt idx="15558">1800</cx:pt>
          <cx:pt idx="15559">2500</cx:pt>
          <cx:pt idx="15560">4500</cx:pt>
          <cx:pt idx="15561">2900</cx:pt>
          <cx:pt idx="15562">900</cx:pt>
          <cx:pt idx="15563">300</cx:pt>
          <cx:pt idx="15564">100</cx:pt>
          <cx:pt idx="15565">0</cx:pt>
          <cx:pt idx="15566">0</cx:pt>
          <cx:pt idx="15567">0</cx:pt>
          <cx:pt idx="15568">500</cx:pt>
          <cx:pt idx="15569">600</cx:pt>
          <cx:pt idx="15570">400</cx:pt>
          <cx:pt idx="15571">1100</cx:pt>
          <cx:pt idx="15572">600</cx:pt>
          <cx:pt idx="15573">700</cx:pt>
          <cx:pt idx="15574">900</cx:pt>
          <cx:pt idx="15575">600</cx:pt>
          <cx:pt idx="15576">700</cx:pt>
          <cx:pt idx="15577">1400</cx:pt>
          <cx:pt idx="15578">500</cx:pt>
          <cx:pt idx="15579">600</cx:pt>
          <cx:pt idx="15580">2400</cx:pt>
          <cx:pt idx="15581">2600</cx:pt>
          <cx:pt idx="15582">2600</cx:pt>
          <cx:pt idx="15583">4800</cx:pt>
          <cx:pt idx="15584">2800</cx:pt>
          <cx:pt idx="15585">2800</cx:pt>
          <cx:pt idx="15586">2400</cx:pt>
          <cx:pt idx="15587">2400</cx:pt>
          <cx:pt idx="15588">2200</cx:pt>
          <cx:pt idx="15589">2200</cx:pt>
          <cx:pt idx="15590">1900</cx:pt>
          <cx:pt idx="15591">3000</cx:pt>
          <cx:pt idx="15592">1900</cx:pt>
          <cx:pt idx="15593">1700</cx:pt>
          <cx:pt idx="15594">1900</cx:pt>
          <cx:pt idx="15595">2000</cx:pt>
          <cx:pt idx="15596">1700</cx:pt>
          <cx:pt idx="15597">1800</cx:pt>
          <cx:pt idx="15598">1500</cx:pt>
          <cx:pt idx="15599">0</cx:pt>
          <cx:pt idx="15600">100</cx:pt>
          <cx:pt idx="15601">3400</cx:pt>
          <cx:pt idx="15602">4200</cx:pt>
          <cx:pt idx="15603">3900</cx:pt>
          <cx:pt idx="15604">4000</cx:pt>
          <cx:pt idx="15605">3400</cx:pt>
          <cx:pt idx="15606">3200</cx:pt>
          <cx:pt idx="15607">2700</cx:pt>
          <cx:pt idx="15608">3700</cx:pt>
          <cx:pt idx="15609">3200</cx:pt>
          <cx:pt idx="15610">2600</cx:pt>
          <cx:pt idx="15611">2600</cx:pt>
          <cx:pt idx="15612">2500</cx:pt>
          <cx:pt idx="15613">2500</cx:pt>
          <cx:pt idx="15614">2100</cx:pt>
          <cx:pt idx="15615">1100</cx:pt>
          <cx:pt idx="15616">3700</cx:pt>
          <cx:pt idx="15617">4900</cx:pt>
          <cx:pt idx="15618">3600</cx:pt>
          <cx:pt idx="15619">7900</cx:pt>
          <cx:pt idx="15620">25100</cx:pt>
          <cx:pt idx="15621">4300</cx:pt>
          <cx:pt idx="15622">3500</cx:pt>
          <cx:pt idx="15623">3400</cx:pt>
          <cx:pt idx="15624">3200</cx:pt>
          <cx:pt idx="15625">3800</cx:pt>
          <cx:pt idx="15626">2800</cx:pt>
          <cx:pt idx="15627">2700</cx:pt>
          <cx:pt idx="15628">400</cx:pt>
          <cx:pt idx="15629">600</cx:pt>
          <cx:pt idx="15630">400</cx:pt>
          <cx:pt idx="15631">400</cx:pt>
          <cx:pt idx="15632">100</cx:pt>
          <cx:pt idx="15633">100</cx:pt>
          <cx:pt idx="15634">1100</cx:pt>
          <cx:pt idx="15635">900</cx:pt>
          <cx:pt idx="15636">700</cx:pt>
          <cx:pt idx="15637">2500</cx:pt>
          <cx:pt idx="15638">2500</cx:pt>
          <cx:pt idx="15639">1800</cx:pt>
          <cx:pt idx="15640">1900</cx:pt>
          <cx:pt idx="15641">3600</cx:pt>
          <cx:pt idx="15642">4100</cx:pt>
          <cx:pt idx="15643">2400</cx:pt>
          <cx:pt idx="15644">4500</cx:pt>
          <cx:pt idx="15645">2900</cx:pt>
          <cx:pt idx="15646">3300</cx:pt>
          <cx:pt idx="15647">2500</cx:pt>
          <cx:pt idx="15648">2200</cx:pt>
          <cx:pt idx="15649">2400</cx:pt>
          <cx:pt idx="15650">3500</cx:pt>
          <cx:pt idx="15651">1800</cx:pt>
          <cx:pt idx="15652">2100</cx:pt>
          <cx:pt idx="15653">1800</cx:pt>
          <cx:pt idx="15654">2700</cx:pt>
          <cx:pt idx="15655">1800</cx:pt>
          <cx:pt idx="15656">1900</cx:pt>
          <cx:pt idx="15657">2000</cx:pt>
          <cx:pt idx="15658">2000</cx:pt>
          <cx:pt idx="15659">1600</cx:pt>
          <cx:pt idx="15660">2000</cx:pt>
          <cx:pt idx="15661">1500</cx:pt>
          <cx:pt idx="15662">2600</cx:pt>
          <cx:pt idx="15663">1900</cx:pt>
          <cx:pt idx="15664">2200</cx:pt>
          <cx:pt idx="15665">11300</cx:pt>
          <cx:pt idx="15666">10700</cx:pt>
          <cx:pt idx="15667">9200</cx:pt>
          <cx:pt idx="15668">6400</cx:pt>
          <cx:pt idx="15669">7500</cx:pt>
          <cx:pt idx="15670">7700</cx:pt>
          <cx:pt idx="15671">7200</cx:pt>
          <cx:pt idx="15672">6900</cx:pt>
          <cx:pt idx="15673">6700</cx:pt>
          <cx:pt idx="15674">9700</cx:pt>
          <cx:pt idx="15675">3300</cx:pt>
          <cx:pt idx="15676">2800</cx:pt>
          <cx:pt idx="15677">2500</cx:pt>
          <cx:pt idx="15678">1500</cx:pt>
          <cx:pt idx="15679">1300</cx:pt>
          <cx:pt idx="15680">1000</cx:pt>
          <cx:pt idx="15681">700</cx:pt>
          <cx:pt idx="15682">0</cx:pt>
          <cx:pt idx="15683">0</cx:pt>
          <cx:pt idx="15684">0</cx:pt>
          <cx:pt idx="15685">200</cx:pt>
          <cx:pt idx="15686">700</cx:pt>
          <cx:pt idx="15687">2400</cx:pt>
          <cx:pt idx="15688">2000</cx:pt>
          <cx:pt idx="15689">2500</cx:pt>
          <cx:pt idx="15690">3300</cx:pt>
          <cx:pt idx="15691">2500</cx:pt>
          <cx:pt idx="15692">3200</cx:pt>
          <cx:pt idx="15693">4500</cx:pt>
          <cx:pt idx="15694">6000</cx:pt>
          <cx:pt idx="15695">2800</cx:pt>
          <cx:pt idx="15696">2800</cx:pt>
          <cx:pt idx="15697">1400</cx:pt>
          <cx:pt idx="15698">2100</cx:pt>
          <cx:pt idx="15699">1700</cx:pt>
          <cx:pt idx="15700">1700</cx:pt>
          <cx:pt idx="15701">3400</cx:pt>
          <cx:pt idx="15702">1600</cx:pt>
          <cx:pt idx="15703">1600</cx:pt>
          <cx:pt idx="15704">3700</cx:pt>
          <cx:pt idx="15705">1800</cx:pt>
          <cx:pt idx="15706">1800</cx:pt>
          <cx:pt idx="15707">1500</cx:pt>
          <cx:pt idx="15708">1500</cx:pt>
          <cx:pt idx="15709">1200</cx:pt>
          <cx:pt idx="15710">1500</cx:pt>
          <cx:pt idx="15711">1600</cx:pt>
          <cx:pt idx="15712">1700</cx:pt>
          <cx:pt idx="15713">4800</cx:pt>
          <cx:pt idx="15714">7300</cx:pt>
          <cx:pt idx="15715">2900</cx:pt>
          <cx:pt idx="15716">2600</cx:pt>
          <cx:pt idx="15717">3800</cx:pt>
          <cx:pt idx="15718">1200</cx:pt>
          <cx:pt idx="15719">600</cx:pt>
          <cx:pt idx="15720">700</cx:pt>
          <cx:pt idx="15721">2000</cx:pt>
          <cx:pt idx="15722">2200</cx:pt>
          <cx:pt idx="15723">1700</cx:pt>
          <cx:pt idx="15724">1600</cx:pt>
          <cx:pt idx="15725">1600</cx:pt>
          <cx:pt idx="15726">5600</cx:pt>
          <cx:pt idx="15727">6400</cx:pt>
          <cx:pt idx="15728">5300</cx:pt>
          <cx:pt idx="15729">5200</cx:pt>
          <cx:pt idx="15730">13700</cx:pt>
          <cx:pt idx="15731">7000</cx:pt>
          <cx:pt idx="15732">2000</cx:pt>
          <cx:pt idx="15733">5600</cx:pt>
          <cx:pt idx="15734">5200</cx:pt>
          <cx:pt idx="15735">7600</cx:pt>
          <cx:pt idx="15736">6000</cx:pt>
          <cx:pt idx="15737">6400</cx:pt>
          <cx:pt idx="15738">4000</cx:pt>
          <cx:pt idx="15739">400</cx:pt>
          <cx:pt idx="15740">3700</cx:pt>
          <cx:pt idx="15741">4500</cx:pt>
          <cx:pt idx="15742">4300</cx:pt>
          <cx:pt idx="15743">4100</cx:pt>
          <cx:pt idx="15744">3600</cx:pt>
          <cx:pt idx="15745">4400</cx:pt>
          <cx:pt idx="15746">2700</cx:pt>
          <cx:pt idx="15747">4600</cx:pt>
          <cx:pt idx="15748">3800</cx:pt>
          <cx:pt idx="15749">4300</cx:pt>
          <cx:pt idx="15750">11900</cx:pt>
          <cx:pt idx="15751">13400</cx:pt>
          <cx:pt idx="15752">11400</cx:pt>
          <cx:pt idx="15753">10600</cx:pt>
          <cx:pt idx="15754">12200</cx:pt>
          <cx:pt idx="15755">18700</cx:pt>
          <cx:pt idx="15756">10300</cx:pt>
          <cx:pt idx="15757">11200</cx:pt>
          <cx:pt idx="15758">10200</cx:pt>
          <cx:pt idx="15759">11200</cx:pt>
          <cx:pt idx="15760">10100</cx:pt>
          <cx:pt idx="15761">10000</cx:pt>
          <cx:pt idx="15762">2400</cx:pt>
          <cx:pt idx="15763">2900</cx:pt>
          <cx:pt idx="15764">2000</cx:pt>
          <cx:pt idx="15765">2600</cx:pt>
          <cx:pt idx="15766">2700</cx:pt>
          <cx:pt idx="15767">2200</cx:pt>
          <cx:pt idx="15768">2800</cx:pt>
          <cx:pt idx="15769">2300</cx:pt>
          <cx:pt idx="15770">2100</cx:pt>
          <cx:pt idx="15771">3000</cx:pt>
          <cx:pt idx="15772">4400</cx:pt>
          <cx:pt idx="15773">2100</cx:pt>
          <cx:pt idx="15774">500</cx:pt>
          <cx:pt idx="15775">600</cx:pt>
          <cx:pt idx="15776">500</cx:pt>
          <cx:pt idx="15777">700</cx:pt>
          <cx:pt idx="15778">800</cx:pt>
          <cx:pt idx="15779">900</cx:pt>
          <cx:pt idx="15780">3500</cx:pt>
          <cx:pt idx="15781">500</cx:pt>
          <cx:pt idx="15782">600</cx:pt>
          <cx:pt idx="15783">1200</cx:pt>
          <cx:pt idx="15784">1200</cx:pt>
          <cx:pt idx="15785">1400</cx:pt>
          <cx:pt idx="15786">2200</cx:pt>
          <cx:pt idx="15787">2200</cx:pt>
          <cx:pt idx="15788">2000</cx:pt>
          <cx:pt idx="15789">1900</cx:pt>
          <cx:pt idx="15790">2500</cx:pt>
          <cx:pt idx="15791">1700</cx:pt>
          <cx:pt idx="15792">1700</cx:pt>
          <cx:pt idx="15793">2900</cx:pt>
          <cx:pt idx="15794">2300</cx:pt>
          <cx:pt idx="15795">2400</cx:pt>
          <cx:pt idx="15796">2400</cx:pt>
          <cx:pt idx="15797">3600</cx:pt>
          <cx:pt idx="15798">4800</cx:pt>
          <cx:pt idx="15799">5300</cx:pt>
          <cx:pt idx="15800">4600</cx:pt>
          <cx:pt idx="15801">4800</cx:pt>
          <cx:pt idx="15802">4600</cx:pt>
          <cx:pt idx="15803">4000</cx:pt>
          <cx:pt idx="15804">3700</cx:pt>
          <cx:pt idx="15805">4200</cx:pt>
          <cx:pt idx="15806">4100</cx:pt>
          <cx:pt idx="15807">4900</cx:pt>
          <cx:pt idx="15808">4300</cx:pt>
          <cx:pt idx="15809">4600</cx:pt>
          <cx:pt idx="15810">2600</cx:pt>
          <cx:pt idx="15811">2800</cx:pt>
          <cx:pt idx="15812">2000</cx:pt>
          <cx:pt idx="15813">2700</cx:pt>
          <cx:pt idx="15814">1700</cx:pt>
          <cx:pt idx="15815">2100</cx:pt>
          <cx:pt idx="15816">800</cx:pt>
          <cx:pt idx="15817">800</cx:pt>
          <cx:pt idx="15818">2800</cx:pt>
          <cx:pt idx="15819">3500</cx:pt>
          <cx:pt idx="15820">1800</cx:pt>
          <cx:pt idx="15821">2200</cx:pt>
          <cx:pt idx="15822">4400</cx:pt>
          <cx:pt idx="15823">3600</cx:pt>
          <cx:pt idx="15824">6000</cx:pt>
          <cx:pt idx="15825">4600</cx:pt>
          <cx:pt idx="15826">9300</cx:pt>
          <cx:pt idx="15827">9200</cx:pt>
          <cx:pt idx="15828">7600</cx:pt>
          <cx:pt idx="15829">8800</cx:pt>
          <cx:pt idx="15830">6000</cx:pt>
          <cx:pt idx="15831">6200</cx:pt>
          <cx:pt idx="15832">5600</cx:pt>
          <cx:pt idx="15833">7200</cx:pt>
          <cx:pt idx="15834">9000</cx:pt>
          <cx:pt idx="15835">10900</cx:pt>
          <cx:pt idx="15836">11600</cx:pt>
          <cx:pt idx="15837">12200</cx:pt>
          <cx:pt idx="15838">19200</cx:pt>
          <cx:pt idx="15839">11500</cx:pt>
          <cx:pt idx="15840">3700</cx:pt>
          <cx:pt idx="15841">1400</cx:pt>
          <cx:pt idx="15842">33000</cx:pt>
          <cx:pt idx="15843">11900</cx:pt>
          <cx:pt idx="15844">13000</cx:pt>
          <cx:pt idx="15845">11400</cx:pt>
          <cx:pt idx="15846">2900</cx:pt>
          <cx:pt idx="15847">3000</cx:pt>
          <cx:pt idx="15848">2800</cx:pt>
          <cx:pt idx="15849">3000</cx:pt>
          <cx:pt idx="15850">2800</cx:pt>
          <cx:pt idx="15851">2400</cx:pt>
          <cx:pt idx="15852">2200</cx:pt>
          <cx:pt idx="15853">2700</cx:pt>
          <cx:pt idx="15854">2600</cx:pt>
          <cx:pt idx="15855">2700</cx:pt>
          <cx:pt idx="15856">2200</cx:pt>
          <cx:pt idx="15857">2500</cx:pt>
          <cx:pt idx="15858">1100</cx:pt>
          <cx:pt idx="15859">3500</cx:pt>
          <cx:pt idx="15860">4400</cx:pt>
          <cx:pt idx="15861">1400</cx:pt>
          <cx:pt idx="15862">4100</cx:pt>
          <cx:pt idx="15863">4400</cx:pt>
          <cx:pt idx="15864">3900</cx:pt>
          <cx:pt idx="15865">3900</cx:pt>
          <cx:pt idx="15866">3200</cx:pt>
          <cx:pt idx="15867">4000</cx:pt>
          <cx:pt idx="15868">3100</cx:pt>
          <cx:pt idx="15869">3500</cx:pt>
          <cx:pt idx="15870">4900</cx:pt>
          <cx:pt idx="15871">4000</cx:pt>
          <cx:pt idx="15872">2400</cx:pt>
          <cx:pt idx="15873">3600</cx:pt>
          <cx:pt idx="15874">4100</cx:pt>
          <cx:pt idx="15875">2400</cx:pt>
          <cx:pt idx="15876">2100</cx:pt>
          <cx:pt idx="15877">1500</cx:pt>
          <cx:pt idx="15878">2900</cx:pt>
          <cx:pt idx="15879">2300</cx:pt>
          <cx:pt idx="15880">1700</cx:pt>
          <cx:pt idx="15881">2100</cx:pt>
          <cx:pt idx="15882">3200</cx:pt>
          <cx:pt idx="15883">3500</cx:pt>
          <cx:pt idx="15884">4100</cx:pt>
          <cx:pt idx="15885">4900</cx:pt>
          <cx:pt idx="15886">2100</cx:pt>
          <cx:pt idx="15887">1200</cx:pt>
          <cx:pt idx="15888">1200</cx:pt>
          <cx:pt idx="15889">1200</cx:pt>
          <cx:pt idx="15890">1100</cx:pt>
          <cx:pt idx="15891">2400</cx:pt>
          <cx:pt idx="15892">3100</cx:pt>
          <cx:pt idx="15893">4500</cx:pt>
          <cx:pt idx="15894">19900</cx:pt>
          <cx:pt idx="15895">4500</cx:pt>
          <cx:pt idx="15896">4400</cx:pt>
          <cx:pt idx="15897">4900</cx:pt>
          <cx:pt idx="15898">5800</cx:pt>
          <cx:pt idx="15899">3300</cx:pt>
          <cx:pt idx="15900">4400</cx:pt>
          <cx:pt idx="15901">5400</cx:pt>
          <cx:pt idx="15902">3700</cx:pt>
          <cx:pt idx="15903">5900</cx:pt>
          <cx:pt idx="15904">4600</cx:pt>
          <cx:pt idx="15905">4800</cx:pt>
          <cx:pt idx="15906">4400</cx:pt>
          <cx:pt idx="15907">4800</cx:pt>
          <cx:pt idx="15908">4000</cx:pt>
          <cx:pt idx="15909">4700</cx:pt>
          <cx:pt idx="15910">4500</cx:pt>
          <cx:pt idx="15911">4200</cx:pt>
          <cx:pt idx="15912">5400</cx:pt>
          <cx:pt idx="15913">6700</cx:pt>
          <cx:pt idx="15914">6800</cx:pt>
          <cx:pt idx="15915">7300</cx:pt>
          <cx:pt idx="15916">4900</cx:pt>
          <cx:pt idx="15917">3900</cx:pt>
          <cx:pt idx="15918">1600</cx:pt>
          <cx:pt idx="15919">1700</cx:pt>
          <cx:pt idx="15920">1300</cx:pt>
          <cx:pt idx="15921">1900</cx:pt>
          <cx:pt idx="15922">1400</cx:pt>
          <cx:pt idx="15923">1400</cx:pt>
          <cx:pt idx="15924">1300</cx:pt>
          <cx:pt idx="15925">2300</cx:pt>
          <cx:pt idx="15926">1200</cx:pt>
          <cx:pt idx="15927">1100</cx:pt>
          <cx:pt idx="15928">1400</cx:pt>
          <cx:pt idx="15929">1700</cx:pt>
          <cx:pt idx="15930">4100</cx:pt>
          <cx:pt idx="15931">4800</cx:pt>
          <cx:pt idx="15932">11300</cx:pt>
          <cx:pt idx="15933">3000</cx:pt>
          <cx:pt idx="15934">3900</cx:pt>
          <cx:pt idx="15935">3100</cx:pt>
          <cx:pt idx="15936">3000</cx:pt>
          <cx:pt idx="15937">2600</cx:pt>
          <cx:pt idx="15938">4100</cx:pt>
          <cx:pt idx="15939">3200</cx:pt>
          <cx:pt idx="15940">2400</cx:pt>
          <cx:pt idx="15941">2900</cx:pt>
          <cx:pt idx="15942">4600</cx:pt>
          <cx:pt idx="15943">4500</cx:pt>
          <cx:pt idx="15944">3500</cx:pt>
          <cx:pt idx="15945">2900</cx:pt>
          <cx:pt idx="15946">3000</cx:pt>
          <cx:pt idx="15947">900</cx:pt>
          <cx:pt idx="15948">3100</cx:pt>
          <cx:pt idx="15949">1900</cx:pt>
          <cx:pt idx="15950">2700</cx:pt>
          <cx:pt idx="15951">2500</cx:pt>
          <cx:pt idx="15952">2000</cx:pt>
          <cx:pt idx="15953">2000</cx:pt>
          <cx:pt idx="15954">3600</cx:pt>
          <cx:pt idx="15955">3900</cx:pt>
          <cx:pt idx="15956">4900</cx:pt>
          <cx:pt idx="15957">4900</cx:pt>
          <cx:pt idx="15958">4100</cx:pt>
          <cx:pt idx="15959">3300</cx:pt>
          <cx:pt idx="15960">4700</cx:pt>
          <cx:pt idx="15961">4000</cx:pt>
          <cx:pt idx="15962">4300</cx:pt>
          <cx:pt idx="15963">4300</cx:pt>
          <cx:pt idx="15964">3900</cx:pt>
          <cx:pt idx="15965">4300</cx:pt>
          <cx:pt idx="15966">3600</cx:pt>
          <cx:pt idx="15967">4300</cx:pt>
          <cx:pt idx="15968">3400</cx:pt>
          <cx:pt idx="15969">3900</cx:pt>
          <cx:pt idx="15970">2600</cx:pt>
          <cx:pt idx="15971">100</cx:pt>
          <cx:pt idx="15972">2600</cx:pt>
          <cx:pt idx="15973">2900</cx:pt>
          <cx:pt idx="15974">4500</cx:pt>
          <cx:pt idx="15975">3300</cx:pt>
          <cx:pt idx="15976">1800</cx:pt>
          <cx:pt idx="15977">3700</cx:pt>
          <cx:pt idx="15978">3900</cx:pt>
          <cx:pt idx="15979">3400</cx:pt>
          <cx:pt idx="15980">2700</cx:pt>
          <cx:pt idx="15981">3100</cx:pt>
          <cx:pt idx="15982">2700</cx:pt>
          <cx:pt idx="15983">3100</cx:pt>
          <cx:pt idx="15984">2800</cx:pt>
          <cx:pt idx="15985">2800</cx:pt>
          <cx:pt idx="15986">2700</cx:pt>
          <cx:pt idx="15987">3000</cx:pt>
          <cx:pt idx="15988">2800</cx:pt>
          <cx:pt idx="15989">2700</cx:pt>
          <cx:pt idx="15990">7900</cx:pt>
          <cx:pt idx="15991">4000</cx:pt>
          <cx:pt idx="15992">2900</cx:pt>
          <cx:pt idx="15993">3800</cx:pt>
          <cx:pt idx="15994">2100</cx:pt>
          <cx:pt idx="15995">2900</cx:pt>
          <cx:pt idx="15996">3400</cx:pt>
          <cx:pt idx="15997">1400</cx:pt>
          <cx:pt idx="15998">5900</cx:pt>
          <cx:pt idx="15999">4700</cx:pt>
          <cx:pt idx="16000">3000</cx:pt>
          <cx:pt idx="16001">3500</cx:pt>
          <cx:pt idx="16002">4400</cx:pt>
          <cx:pt idx="16003">2900</cx:pt>
          <cx:pt idx="16004">2100</cx:pt>
          <cx:pt idx="16005">1600</cx:pt>
          <cx:pt idx="16006">2100</cx:pt>
          <cx:pt idx="16007">1700</cx:pt>
          <cx:pt idx="16008">1800</cx:pt>
          <cx:pt idx="16009">2000</cx:pt>
          <cx:pt idx="16010">1800</cx:pt>
          <cx:pt idx="16011">2000</cx:pt>
          <cx:pt idx="16012">1500</cx:pt>
          <cx:pt idx="16013">4300</cx:pt>
          <cx:pt idx="16014">3100</cx:pt>
          <cx:pt idx="16015">4300</cx:pt>
          <cx:pt idx="16016">3100</cx:pt>
          <cx:pt idx="16017">3100</cx:pt>
          <cx:pt idx="16018">2300</cx:pt>
          <cx:pt idx="16019">2300</cx:pt>
          <cx:pt idx="16020">2200</cx:pt>
          <cx:pt idx="16021">1700</cx:pt>
          <cx:pt idx="16022">2600</cx:pt>
          <cx:pt idx="16023">3300</cx:pt>
          <cx:pt idx="16024">2400</cx:pt>
          <cx:pt idx="16025">1600</cx:pt>
          <cx:pt idx="16026">4000</cx:pt>
          <cx:pt idx="16027">3900</cx:pt>
          <cx:pt idx="16028">3400</cx:pt>
          <cx:pt idx="16029">2500</cx:pt>
          <cx:pt idx="16030">3500</cx:pt>
          <cx:pt idx="16031">3000</cx:pt>
          <cx:pt idx="16032">4100</cx:pt>
          <cx:pt idx="16033">5700</cx:pt>
          <cx:pt idx="16034">5800</cx:pt>
          <cx:pt idx="16035">4600</cx:pt>
          <cx:pt idx="16036">4000</cx:pt>
          <cx:pt idx="16037">4200</cx:pt>
          <cx:pt idx="16038">0</cx:pt>
          <cx:pt idx="16039">300</cx:pt>
          <cx:pt idx="16040">2700</cx:pt>
          <cx:pt idx="16041">800</cx:pt>
          <cx:pt idx="16042">100</cx:pt>
          <cx:pt idx="16043">0</cx:pt>
          <cx:pt idx="16044">500</cx:pt>
          <cx:pt idx="16045">200</cx:pt>
          <cx:pt idx="16046">400</cx:pt>
          <cx:pt idx="16047">300</cx:pt>
          <cx:pt idx="16048">600</cx:pt>
          <cx:pt idx="16049">3600</cx:pt>
          <cx:pt idx="16050">4000</cx:pt>
          <cx:pt idx="16051">5100</cx:pt>
          <cx:pt idx="16052">6300</cx:pt>
          <cx:pt idx="16053">4100</cx:pt>
          <cx:pt idx="16054">5700</cx:pt>
          <cx:pt idx="16055">5600</cx:pt>
          <cx:pt idx="16056">4600</cx:pt>
          <cx:pt idx="16057">5600</cx:pt>
          <cx:pt idx="16058">3700</cx:pt>
          <cx:pt idx="16059">5900</cx:pt>
          <cx:pt idx="16060">4300</cx:pt>
          <cx:pt idx="16061">4200</cx:pt>
          <cx:pt idx="16062">2300</cx:pt>
          <cx:pt idx="16063">3200</cx:pt>
          <cx:pt idx="16064">2200</cx:pt>
          <cx:pt idx="16065">1800</cx:pt>
          <cx:pt idx="16066">3200</cx:pt>
          <cx:pt idx="16067">2000</cx:pt>
          <cx:pt idx="16068">3300</cx:pt>
          <cx:pt idx="16069">2800</cx:pt>
          <cx:pt idx="16070">1000</cx:pt>
          <cx:pt idx="16071">9000</cx:pt>
          <cx:pt idx="16072">8000</cx:pt>
          <cx:pt idx="16073">9100</cx:pt>
          <cx:pt idx="16074">7900</cx:pt>
          <cx:pt idx="16075">7800</cx:pt>
          <cx:pt idx="16076">6700</cx:pt>
          <cx:pt idx="16077">7800</cx:pt>
          <cx:pt idx="16078">7900</cx:pt>
          <cx:pt idx="16079">6500</cx:pt>
          <cx:pt idx="16080">8000</cx:pt>
          <cx:pt idx="16081">7800</cx:pt>
          <cx:pt idx="16082">5600</cx:pt>
          <cx:pt idx="16083">8500</cx:pt>
          <cx:pt idx="16084">7500</cx:pt>
          <cx:pt idx="16085">7000</cx:pt>
          <cx:pt idx="16086">6800</cx:pt>
          <cx:pt idx="16087">8800</cx:pt>
          <cx:pt idx="16088">10600</cx:pt>
          <cx:pt idx="16089">2200</cx:pt>
          <cx:pt idx="16090">7000</cx:pt>
          <cx:pt idx="16091">7000</cx:pt>
          <cx:pt idx="16092">6900</cx:pt>
          <cx:pt idx="16093">6200</cx:pt>
          <cx:pt idx="16094">6100</cx:pt>
          <cx:pt idx="16095">6500</cx:pt>
          <cx:pt idx="16096">5900</cx:pt>
          <cx:pt idx="16097">5300</cx:pt>
          <cx:pt idx="16098">9500</cx:pt>
          <cx:pt idx="16099">8300</cx:pt>
          <cx:pt idx="16100">9500</cx:pt>
          <cx:pt idx="16101">6400</cx:pt>
          <cx:pt idx="16102">3800</cx:pt>
          <cx:pt idx="16103">7500</cx:pt>
          <cx:pt idx="16104">6900</cx:pt>
          <cx:pt idx="16105">8000</cx:pt>
          <cx:pt idx="16106">7400</cx:pt>
          <cx:pt idx="16107">8100</cx:pt>
          <cx:pt idx="16108">7100</cx:pt>
          <cx:pt idx="16109">8400</cx:pt>
          <cx:pt idx="16110">2000</cx:pt>
          <cx:pt idx="16111">3900</cx:pt>
          <cx:pt idx="16112">4200</cx:pt>
          <cx:pt idx="16113">3200</cx:pt>
          <cx:pt idx="16114">10800</cx:pt>
          <cx:pt idx="16115">7600</cx:pt>
          <cx:pt idx="16116">1600</cx:pt>
          <cx:pt idx="16117">10800</cx:pt>
          <cx:pt idx="16118">1900</cx:pt>
          <cx:pt idx="16119">2300</cx:pt>
          <cx:pt idx="16120">2400</cx:pt>
          <cx:pt idx="16121">1700</cx:pt>
          <cx:pt idx="16122">4000</cx:pt>
          <cx:pt idx="16123">4400</cx:pt>
          <cx:pt idx="16124">2900</cx:pt>
          <cx:pt idx="16125">2400</cx:pt>
          <cx:pt idx="16126">6700</cx:pt>
          <cx:pt idx="16127">3300</cx:pt>
          <cx:pt idx="16128">3000</cx:pt>
          <cx:pt idx="16129">4100</cx:pt>
          <cx:pt idx="16130">3000</cx:pt>
          <cx:pt idx="16131">4300</cx:pt>
          <cx:pt idx="16132">3200</cx:pt>
          <cx:pt idx="16133">3500</cx:pt>
          <cx:pt idx="16134">4700</cx:pt>
          <cx:pt idx="16135">6100</cx:pt>
          <cx:pt idx="16136">8900</cx:pt>
          <cx:pt idx="16137">5400</cx:pt>
          <cx:pt idx="16138">5600</cx:pt>
          <cx:pt idx="16139">6400</cx:pt>
          <cx:pt idx="16140">3700</cx:pt>
          <cx:pt idx="16141">5200</cx:pt>
          <cx:pt idx="16142">5700</cx:pt>
          <cx:pt idx="16143">4700</cx:pt>
          <cx:pt idx="16144">3700</cx:pt>
          <cx:pt idx="16145">4300</cx:pt>
          <cx:pt idx="16146">4200</cx:pt>
          <cx:pt idx="16147">3700</cx:pt>
          <cx:pt idx="16148">4300</cx:pt>
          <cx:pt idx="16149">5100</cx:pt>
          <cx:pt idx="16150">9600</cx:pt>
          <cx:pt idx="16151">3200</cx:pt>
          <cx:pt idx="16152">3500</cx:pt>
          <cx:pt idx="16153">3700</cx:pt>
          <cx:pt idx="16154">3600</cx:pt>
          <cx:pt idx="16155">3700</cx:pt>
          <cx:pt idx="16156">3400</cx:pt>
          <cx:pt idx="16157">3600</cx:pt>
          <cx:pt idx="16158">900</cx:pt>
          <cx:pt idx="16159">900</cx:pt>
          <cx:pt idx="16160">1600</cx:pt>
          <cx:pt idx="16161">1600</cx:pt>
          <cx:pt idx="16162">1400</cx:pt>
          <cx:pt idx="16163">2300</cx:pt>
          <cx:pt idx="16164">1900</cx:pt>
          <cx:pt idx="16165">1300</cx:pt>
          <cx:pt idx="16166">600</cx:pt>
          <cx:pt idx="16167">4300</cx:pt>
          <cx:pt idx="16168">2600</cx:pt>
          <cx:pt idx="16169">2700</cx:pt>
          <cx:pt idx="16170">2000</cx:pt>
          <cx:pt idx="16171">2800</cx:pt>
          <cx:pt idx="16172">2700</cx:pt>
          <cx:pt idx="16173">1700</cx:pt>
          <cx:pt idx="16174">2100</cx:pt>
          <cx:pt idx="16175">2100</cx:pt>
          <cx:pt idx="16176">2100</cx:pt>
          <cx:pt idx="16177">2700</cx:pt>
          <cx:pt idx="16178">2300</cx:pt>
          <cx:pt idx="16179">2500</cx:pt>
          <cx:pt idx="16180">2200</cx:pt>
          <cx:pt idx="16181">1900</cx:pt>
          <cx:pt idx="16182">300</cx:pt>
          <cx:pt idx="16183">1300</cx:pt>
          <cx:pt idx="16184">1200</cx:pt>
          <cx:pt idx="16185">900</cx:pt>
          <cx:pt idx="16186">1400</cx:pt>
          <cx:pt idx="16187">1800</cx:pt>
          <cx:pt idx="16188">1000</cx:pt>
          <cx:pt idx="16189">1800</cx:pt>
          <cx:pt idx="16190">700</cx:pt>
          <cx:pt idx="16191">1200</cx:pt>
          <cx:pt idx="16192">900</cx:pt>
          <cx:pt idx="16193">1000</cx:pt>
          <cx:pt idx="16194">3400</cx:pt>
          <cx:pt idx="16195">4200</cx:pt>
          <cx:pt idx="16196">5600</cx:pt>
          <cx:pt idx="16197">3100</cx:pt>
          <cx:pt idx="16198">5500</cx:pt>
          <cx:pt idx="16199">4500</cx:pt>
          <cx:pt idx="16200">4800</cx:pt>
          <cx:pt idx="16201">3900</cx:pt>
          <cx:pt idx="16202">4500</cx:pt>
          <cx:pt idx="16203">5700</cx:pt>
          <cx:pt idx="16204">3900</cx:pt>
          <cx:pt idx="16205">4700</cx:pt>
          <cx:pt idx="16206">600</cx:pt>
          <cx:pt idx="16207">1000</cx:pt>
          <cx:pt idx="16208">1200</cx:pt>
          <cx:pt idx="16209">700</cx:pt>
          <cx:pt idx="16210">700</cx:pt>
          <cx:pt idx="16211">600</cx:pt>
          <cx:pt idx="16212">500</cx:pt>
          <cx:pt idx="16213">600</cx:pt>
          <cx:pt idx="16214">1100</cx:pt>
          <cx:pt idx="16215">700</cx:pt>
          <cx:pt idx="16216">600</cx:pt>
          <cx:pt idx="16217">700</cx:pt>
          <cx:pt idx="16218">1600</cx:pt>
          <cx:pt idx="16219">1700</cx:pt>
          <cx:pt idx="16220">1100</cx:pt>
          <cx:pt idx="16221">2600</cx:pt>
          <cx:pt idx="16222">2300</cx:pt>
          <cx:pt idx="16223">800</cx:pt>
          <cx:pt idx="16224">900</cx:pt>
          <cx:pt idx="16225">2700</cx:pt>
          <cx:pt idx="16226">1300</cx:pt>
          <cx:pt idx="16227">1700</cx:pt>
          <cx:pt idx="16228">1400</cx:pt>
          <cx:pt idx="16229">1300</cx:pt>
          <cx:pt idx="16230">4900</cx:pt>
          <cx:pt idx="16231">4000</cx:pt>
          <cx:pt idx="16232">2600</cx:pt>
          <cx:pt idx="16233">5900</cx:pt>
          <cx:pt idx="16234">1300</cx:pt>
          <cx:pt idx="16235">3100</cx:pt>
          <cx:pt idx="16236">2200</cx:pt>
          <cx:pt idx="16237">4400</cx:pt>
          <cx:pt idx="16238">2500</cx:pt>
          <cx:pt idx="16239">2900</cx:pt>
          <cx:pt idx="16240">2700</cx:pt>
          <cx:pt idx="16241">3300</cx:pt>
          <cx:pt idx="16242">7000</cx:pt>
          <cx:pt idx="16243">8000</cx:pt>
          <cx:pt idx="16244">6000</cx:pt>
          <cx:pt idx="16245">6200</cx:pt>
          <cx:pt idx="16246">7900</cx:pt>
          <cx:pt idx="16247">7000</cx:pt>
          <cx:pt idx="16248">8000</cx:pt>
          <cx:pt idx="16249">9900</cx:pt>
          <cx:pt idx="16250">7800</cx:pt>
          <cx:pt idx="16251">8100</cx:pt>
          <cx:pt idx="16252">8300</cx:pt>
          <cx:pt idx="16253">6600</cx:pt>
          <cx:pt idx="16254">15400</cx:pt>
          <cx:pt idx="16255">11500</cx:pt>
          <cx:pt idx="16256">8100</cx:pt>
          <cx:pt idx="16257">11300</cx:pt>
          <cx:pt idx="16258">8900</cx:pt>
          <cx:pt idx="16259">7900</cx:pt>
          <cx:pt idx="16260">8200</cx:pt>
          <cx:pt idx="16261">8000</cx:pt>
          <cx:pt idx="16262">8100</cx:pt>
          <cx:pt idx="16263">7900</cx:pt>
          <cx:pt idx="16264">7000</cx:pt>
          <cx:pt idx="16265">6300</cx:pt>
          <cx:pt idx="16266">3100</cx:pt>
          <cx:pt idx="16267">3300</cx:pt>
          <cx:pt idx="16268">3000</cx:pt>
          <cx:pt idx="16269">4200</cx:pt>
          <cx:pt idx="16270">1800</cx:pt>
          <cx:pt idx="16271">2800</cx:pt>
          <cx:pt idx="16272">1400</cx:pt>
          <cx:pt idx="16273">3700</cx:pt>
          <cx:pt idx="16274">2300</cx:pt>
          <cx:pt idx="16275">2900</cx:pt>
          <cx:pt idx="16276">2300</cx:pt>
          <cx:pt idx="16277">2500</cx:pt>
          <cx:pt idx="16278">2100</cx:pt>
          <cx:pt idx="16279">32700</cx:pt>
          <cx:pt idx="16280">4700</cx:pt>
          <cx:pt idx="16281">6800</cx:pt>
          <cx:pt idx="16282">5800</cx:pt>
          <cx:pt idx="16283">3600</cx:pt>
          <cx:pt idx="16284">4100</cx:pt>
          <cx:pt idx="16285">3000</cx:pt>
          <cx:pt idx="16286">2600</cx:pt>
          <cx:pt idx="16287">2300</cx:pt>
          <cx:pt idx="16288">2300</cx:pt>
          <cx:pt idx="16289">3200</cx:pt>
          <cx:pt idx="16290">2200</cx:pt>
          <cx:pt idx="16291">2900</cx:pt>
          <cx:pt idx="16292">2000</cx:pt>
          <cx:pt idx="16293">1900</cx:pt>
          <cx:pt idx="16294">1600</cx:pt>
          <cx:pt idx="16295">1700</cx:pt>
          <cx:pt idx="16296">1200</cx:pt>
          <cx:pt idx="16297">2300</cx:pt>
          <cx:pt idx="16298">1400</cx:pt>
          <cx:pt idx="16299">1200</cx:pt>
          <cx:pt idx="16300">1600</cx:pt>
          <cx:pt idx="16301">2200</cx:pt>
          <cx:pt idx="16302">6100</cx:pt>
          <cx:pt idx="16303">6100</cx:pt>
          <cx:pt idx="16304">5000</cx:pt>
          <cx:pt idx="16305">6800</cx:pt>
          <cx:pt idx="16306">5300</cx:pt>
          <cx:pt idx="16307">5300</cx:pt>
          <cx:pt idx="16308">6000</cx:pt>
          <cx:pt idx="16309">6400</cx:pt>
          <cx:pt idx="16310">5000</cx:pt>
          <cx:pt idx="16311">8600</cx:pt>
          <cx:pt idx="16312">5200</cx:pt>
          <cx:pt idx="16313">8000</cx:pt>
          <cx:pt idx="16314">3200</cx:pt>
          <cx:pt idx="16315">11100</cx:pt>
          <cx:pt idx="16316">3400</cx:pt>
          <cx:pt idx="16317">1900</cx:pt>
          <cx:pt idx="16318">3800</cx:pt>
          <cx:pt idx="16319">2900</cx:pt>
          <cx:pt idx="16320">1900</cx:pt>
          <cx:pt idx="16321">2500</cx:pt>
          <cx:pt idx="16322">2800</cx:pt>
          <cx:pt idx="16323">2500</cx:pt>
          <cx:pt idx="16324">2000</cx:pt>
          <cx:pt idx="16325">2900</cx:pt>
          <cx:pt idx="16326">1100</cx:pt>
          <cx:pt idx="16327">800</cx:pt>
          <cx:pt idx="16328">800</cx:pt>
          <cx:pt idx="16329">900</cx:pt>
          <cx:pt idx="16330">1600</cx:pt>
          <cx:pt idx="16331">400</cx:pt>
          <cx:pt idx="16332">1000</cx:pt>
          <cx:pt idx="16333">700</cx:pt>
          <cx:pt idx="16334">800</cx:pt>
          <cx:pt idx="16335">1100</cx:pt>
          <cx:pt idx="16336">1000</cx:pt>
          <cx:pt idx="16337">1000</cx:pt>
          <cx:pt idx="16338">8400</cx:pt>
          <cx:pt idx="16339">6700</cx:pt>
          <cx:pt idx="16340">7300</cx:pt>
          <cx:pt idx="16341">6700</cx:pt>
          <cx:pt idx="16342">8100</cx:pt>
          <cx:pt idx="16343">3800</cx:pt>
          <cx:pt idx="16344">6000</cx:pt>
          <cx:pt idx="16345">5300</cx:pt>
          <cx:pt idx="16346">5700</cx:pt>
          <cx:pt idx="16347">6900</cx:pt>
          <cx:pt idx="16348">5900</cx:pt>
          <cx:pt idx="16349">7800</cx:pt>
          <cx:pt idx="16350">1800</cx:pt>
          <cx:pt idx="16351">900</cx:pt>
          <cx:pt idx="16352">0</cx:pt>
          <cx:pt idx="16353">100</cx:pt>
          <cx:pt idx="16354">600</cx:pt>
          <cx:pt idx="16355">200</cx:pt>
          <cx:pt idx="16356">0</cx:pt>
          <cx:pt idx="16357">400</cx:pt>
          <cx:pt idx="16358">700</cx:pt>
          <cx:pt idx="16359">500</cx:pt>
          <cx:pt idx="16360">600</cx:pt>
          <cx:pt idx="16361">300</cx:pt>
          <cx:pt idx="16362">800</cx:pt>
          <cx:pt idx="16363">3900</cx:pt>
          <cx:pt idx="16364">4200</cx:pt>
          <cx:pt idx="16365">3800</cx:pt>
          <cx:pt idx="16366">3200</cx:pt>
          <cx:pt idx="16367">3400</cx:pt>
          <cx:pt idx="16368">3100</cx:pt>
          <cx:pt idx="16369">3200</cx:pt>
          <cx:pt idx="16370">3500</cx:pt>
          <cx:pt idx="16371">3200</cx:pt>
          <cx:pt idx="16372">3200</cx:pt>
          <cx:pt idx="16373">2400</cx:pt>
          <cx:pt idx="16374">4200</cx:pt>
          <cx:pt idx="16375">4900</cx:pt>
          <cx:pt idx="16376">3100</cx:pt>
          <cx:pt idx="16377">2900</cx:pt>
          <cx:pt idx="16378">3800</cx:pt>
          <cx:pt idx="16379">3300</cx:pt>
          <cx:pt idx="16380">1700</cx:pt>
          <cx:pt idx="16381">2500</cx:pt>
          <cx:pt idx="16382">1400</cx:pt>
          <cx:pt idx="16383">1900</cx:pt>
          <cx:pt idx="16384">2000</cx:pt>
          <cx:pt idx="16385">1800</cx:pt>
          <cx:pt idx="16386">3400</cx:pt>
          <cx:pt idx="16387">900</cx:pt>
          <cx:pt idx="16388">1300</cx:pt>
          <cx:pt idx="16389">2500</cx:pt>
          <cx:pt idx="16390">900</cx:pt>
          <cx:pt idx="16391">900</cx:pt>
          <cx:pt idx="16392">700</cx:pt>
          <cx:pt idx="16393">900</cx:pt>
          <cx:pt idx="16394">1000</cx:pt>
          <cx:pt idx="16395">1000</cx:pt>
          <cx:pt idx="16396">900</cx:pt>
          <cx:pt idx="16397">800</cx:pt>
          <cx:pt idx="16398">900</cx:pt>
          <cx:pt idx="16399">4200</cx:pt>
          <cx:pt idx="16400">4600</cx:pt>
          <cx:pt idx="16401">2400</cx:pt>
          <cx:pt idx="16402">3900</cx:pt>
          <cx:pt idx="16403">3200</cx:pt>
          <cx:pt idx="16404">2300</cx:pt>
          <cx:pt idx="16405">2900</cx:pt>
          <cx:pt idx="16406">3700</cx:pt>
          <cx:pt idx="16407">2700</cx:pt>
          <cx:pt idx="16408">2600</cx:pt>
          <cx:pt idx="16409">2100</cx:pt>
          <cx:pt idx="16410">3300</cx:pt>
          <cx:pt idx="16411">7900</cx:pt>
          <cx:pt idx="16412">5500</cx:pt>
          <cx:pt idx="16413">6800</cx:pt>
          <cx:pt idx="16414">2700</cx:pt>
          <cx:pt idx="16415">1300</cx:pt>
          <cx:pt idx="16416">1400</cx:pt>
          <cx:pt idx="16417">600</cx:pt>
          <cx:pt idx="16418">1000</cx:pt>
          <cx:pt idx="16419">1200</cx:pt>
          <cx:pt idx="16420">4600</cx:pt>
          <cx:pt idx="16421">800</cx:pt>
          <cx:pt idx="16422">600</cx:pt>
          <cx:pt idx="16423">3400</cx:pt>
          <cx:pt idx="16424">33000</cx:pt>
          <cx:pt idx="16425">1000</cx:pt>
          <cx:pt idx="16426">3500</cx:pt>
          <cx:pt idx="16427">1400</cx:pt>
          <cx:pt idx="16428">1300</cx:pt>
          <cx:pt idx="16429">1300</cx:pt>
          <cx:pt idx="16430">1400</cx:pt>
          <cx:pt idx="16431">3200</cx:pt>
          <cx:pt idx="16432">1200</cx:pt>
          <cx:pt idx="16433">11400</cx:pt>
          <cx:pt idx="16434">1200</cx:pt>
          <cx:pt idx="16435">3800</cx:pt>
          <cx:pt idx="16436">5300</cx:pt>
          <cx:pt idx="16437">4600</cx:pt>
          <cx:pt idx="16438">400</cx:pt>
          <cx:pt idx="16439">4600</cx:pt>
          <cx:pt idx="16440">3600</cx:pt>
          <cx:pt idx="16441">1600</cx:pt>
          <cx:pt idx="16442">2800</cx:pt>
          <cx:pt idx="16443">300</cx:pt>
          <cx:pt idx="16444">0</cx:pt>
          <cx:pt idx="16445">100</cx:pt>
          <cx:pt idx="16446">400</cx:pt>
          <cx:pt idx="16447">1800</cx:pt>
          <cx:pt idx="16448">1600</cx:pt>
          <cx:pt idx="16449">1300</cx:pt>
          <cx:pt idx="16450">2200</cx:pt>
          <cx:pt idx="16451">2500</cx:pt>
          <cx:pt idx="16452">1300</cx:pt>
          <cx:pt idx="16453">1800</cx:pt>
          <cx:pt idx="16454">1200</cx:pt>
          <cx:pt idx="16455">1800</cx:pt>
          <cx:pt idx="16456">1600</cx:pt>
          <cx:pt idx="16457">2100</cx:pt>
          <cx:pt idx="16458">1700</cx:pt>
          <cx:pt idx="16459">5600</cx:pt>
          <cx:pt idx="16460">8100</cx:pt>
          <cx:pt idx="16461">6300</cx:pt>
          <cx:pt idx="16462">7300</cx:pt>
          <cx:pt idx="16463">6300</cx:pt>
          <cx:pt idx="16464">3500</cx:pt>
          <cx:pt idx="16465">9000</cx:pt>
          <cx:pt idx="16466">4900</cx:pt>
          <cx:pt idx="16467">7300</cx:pt>
          <cx:pt idx="16468">7000</cx:pt>
          <cx:pt idx="16469">6400</cx:pt>
          <cx:pt idx="16470">5600</cx:pt>
          <cx:pt idx="16471">300</cx:pt>
          <cx:pt idx="16472">1900</cx:pt>
          <cx:pt idx="16473">2100</cx:pt>
          <cx:pt idx="16474">700</cx:pt>
          <cx:pt idx="16475">1500</cx:pt>
          <cx:pt idx="16476">1200</cx:pt>
          <cx:pt idx="16477">1600</cx:pt>
          <cx:pt idx="16478">1500</cx:pt>
          <cx:pt idx="16479">1500</cx:pt>
          <cx:pt idx="16480">1400</cx:pt>
          <cx:pt idx="16481">1500</cx:pt>
          <cx:pt idx="16482">1600</cx:pt>
          <cx:pt idx="16483">2000</cx:pt>
          <cx:pt idx="16484">3600</cx:pt>
          <cx:pt idx="16485">1100</cx:pt>
          <cx:pt idx="16486">2100</cx:pt>
          <cx:pt idx="16487">1700</cx:pt>
          <cx:pt idx="16488">3800</cx:pt>
          <cx:pt idx="16489">3500</cx:pt>
          <cx:pt idx="16490">3200</cx:pt>
          <cx:pt idx="16491">2600</cx:pt>
          <cx:pt idx="16492">3700</cx:pt>
          <cx:pt idx="16493">2500</cx:pt>
          <cx:pt idx="16494">3100</cx:pt>
          <cx:pt idx="16495">900</cx:pt>
          <cx:pt idx="16496">1400</cx:pt>
          <cx:pt idx="16497">300</cx:pt>
          <cx:pt idx="16498">1000</cx:pt>
          <cx:pt idx="16499">1000</cx:pt>
          <cx:pt idx="16500">900</cx:pt>
          <cx:pt idx="16501">900</cx:pt>
          <cx:pt idx="16502">700</cx:pt>
          <cx:pt idx="16503">1100</cx:pt>
          <cx:pt idx="16504">1000</cx:pt>
          <cx:pt idx="16505">800</cx:pt>
          <cx:pt idx="16506">900</cx:pt>
          <cx:pt idx="16507">0</cx:pt>
          <cx:pt idx="16508">100</cx:pt>
          <cx:pt idx="16509">1500</cx:pt>
          <cx:pt idx="16510">2800</cx:pt>
          <cx:pt idx="16511">4700</cx:pt>
          <cx:pt idx="16512">4600</cx:pt>
          <cx:pt idx="16513">5400</cx:pt>
          <cx:pt idx="16514">11700</cx:pt>
          <cx:pt idx="16515">11200</cx:pt>
          <cx:pt idx="16516">5000</cx:pt>
          <cx:pt idx="16517">4900</cx:pt>
          <cx:pt idx="16518">5700</cx:pt>
          <cx:pt idx="16519">6400</cx:pt>
          <cx:pt idx="16520">6700</cx:pt>
          <cx:pt idx="16521">6200</cx:pt>
          <cx:pt idx="16522">7300</cx:pt>
          <cx:pt idx="16523">5000</cx:pt>
          <cx:pt idx="16524">5600</cx:pt>
          <cx:pt idx="16525">7100</cx:pt>
          <cx:pt idx="16526">6700</cx:pt>
          <cx:pt idx="16527">6500</cx:pt>
          <cx:pt idx="16528">5100</cx:pt>
          <cx:pt idx="16529">5200</cx:pt>
          <cx:pt idx="16530">3400</cx:pt>
          <cx:pt idx="16531">700</cx:pt>
          <cx:pt idx="16532">0</cx:pt>
          <cx:pt idx="16533">500</cx:pt>
          <cx:pt idx="16534">0</cx:pt>
          <cx:pt idx="16535">0</cx:pt>
          <cx:pt idx="16536">3700</cx:pt>
          <cx:pt idx="16537">4100</cx:pt>
          <cx:pt idx="16538">9300</cx:pt>
          <cx:pt idx="16539">6500</cx:pt>
          <cx:pt idx="16540">3900</cx:pt>
          <cx:pt idx="16541">0</cx:pt>
          <cx:pt idx="16542">0</cx:pt>
          <cx:pt idx="16543">4700</cx:pt>
          <cx:pt idx="16544">4200</cx:pt>
          <cx:pt idx="16545">4800</cx:pt>
          <cx:pt idx="16546">5000</cx:pt>
          <cx:pt idx="16547">4100</cx:pt>
          <cx:pt idx="16548">4100</cx:pt>
          <cx:pt idx="16549">4300</cx:pt>
          <cx:pt idx="16550">4000</cx:pt>
          <cx:pt idx="16551">2500</cx:pt>
          <cx:pt idx="16552">7700</cx:pt>
          <cx:pt idx="16553">4300</cx:pt>
          <cx:pt idx="16554">4600</cx:pt>
          <cx:pt idx="16555">12000</cx:pt>
          <cx:pt idx="16556">26400</cx:pt>
          <cx:pt idx="16557">15400</cx:pt>
          <cx:pt idx="16558">25900</cx:pt>
          <cx:pt idx="16559">23300</cx:pt>
          <cx:pt idx="16560">14400</cx:pt>
          <cx:pt idx="16561">14600</cx:pt>
          <cx:pt idx="16562">6400</cx:pt>
          <cx:pt idx="16563">4000</cx:pt>
          <cx:pt idx="16564">12000</cx:pt>
          <cx:pt idx="16565">6400</cx:pt>
          <cx:pt idx="16566">6900</cx:pt>
          <cx:pt idx="16567">2200</cx:pt>
          <cx:pt idx="16568">1600</cx:pt>
          <cx:pt idx="16569">1200</cx:pt>
          <cx:pt idx="16570">600</cx:pt>
          <cx:pt idx="16571">1000</cx:pt>
          <cx:pt idx="16572">900</cx:pt>
          <cx:pt idx="16573">1200</cx:pt>
          <cx:pt idx="16574">1200</cx:pt>
          <cx:pt idx="16575">500</cx:pt>
          <cx:pt idx="16576">2200</cx:pt>
          <cx:pt idx="16577">1000</cx:pt>
          <cx:pt idx="16578">900</cx:pt>
          <cx:pt idx="16579">2900</cx:pt>
          <cx:pt idx="16580">4300</cx:pt>
          <cx:pt idx="16581">1700</cx:pt>
          <cx:pt idx="16582">4200</cx:pt>
          <cx:pt idx="16583">3600</cx:pt>
          <cx:pt idx="16584">3500</cx:pt>
          <cx:pt idx="16585">3500</cx:pt>
          <cx:pt idx="16586">3300</cx:pt>
          <cx:pt idx="16587">0</cx:pt>
          <cx:pt idx="16588">0</cx:pt>
          <cx:pt idx="16589">0</cx:pt>
          <cx:pt idx="16590">0</cx:pt>
          <cx:pt idx="16591">400</cx:pt>
          <cx:pt idx="16592">0</cx:pt>
          <cx:pt idx="16593">0</cx:pt>
          <cx:pt idx="16594">0</cx:pt>
          <cx:pt idx="16595">0</cx:pt>
          <cx:pt idx="16596">0</cx:pt>
          <cx:pt idx="16597">0</cx:pt>
          <cx:pt idx="16598">0</cx:pt>
          <cx:pt idx="16599">0</cx:pt>
          <cx:pt idx="16600">0</cx:pt>
          <cx:pt idx="16601">100</cx:pt>
          <cx:pt idx="16602">0</cx:pt>
          <cx:pt idx="16603">0</cx:pt>
          <cx:pt idx="16604">3000</cx:pt>
          <cx:pt idx="16605">4400</cx:pt>
          <cx:pt idx="16606">2600</cx:pt>
          <cx:pt idx="16607">4900</cx:pt>
          <cx:pt idx="16608">2200</cx:pt>
          <cx:pt idx="16609">2400</cx:pt>
          <cx:pt idx="16610">2100</cx:pt>
          <cx:pt idx="16611">2700</cx:pt>
          <cx:pt idx="16612">2200</cx:pt>
          <cx:pt idx="16613">3500</cx:pt>
          <cx:pt idx="16614">3800</cx:pt>
          <cx:pt idx="16615">3600</cx:pt>
          <cx:pt idx="16616">3100</cx:pt>
          <cx:pt idx="16617">2200</cx:pt>
          <cx:pt idx="16618">2300</cx:pt>
          <cx:pt idx="16619">1500</cx:pt>
          <cx:pt idx="16620">1100</cx:pt>
          <cx:pt idx="16621">2100</cx:pt>
          <cx:pt idx="16622">1000</cx:pt>
          <cx:pt idx="16623">800</cx:pt>
          <cx:pt idx="16624">1000</cx:pt>
          <cx:pt idx="16625">1000</cx:pt>
          <cx:pt idx="16626">1100</cx:pt>
          <cx:pt idx="16627">1000</cx:pt>
          <cx:pt idx="16628">1200</cx:pt>
          <cx:pt idx="16629">4700</cx:pt>
          <cx:pt idx="16630">5200</cx:pt>
          <cx:pt idx="16631">4800</cx:pt>
          <cx:pt idx="16632">5300</cx:pt>
          <cx:pt idx="16633">6400</cx:pt>
          <cx:pt idx="16634">4100</cx:pt>
          <cx:pt idx="16635">4900</cx:pt>
          <cx:pt idx="16636">1300</cx:pt>
          <cx:pt idx="16637">8000</cx:pt>
          <cx:pt idx="16638">5600</cx:pt>
          <cx:pt idx="16639">5800</cx:pt>
          <cx:pt idx="16640">5900</cx:pt>
          <cx:pt idx="16641">2200</cx:pt>
          <cx:pt idx="16642">4300</cx:pt>
          <cx:pt idx="16643">3000</cx:pt>
          <cx:pt idx="16644">1700</cx:pt>
          <cx:pt idx="16645">5000</cx:pt>
          <cx:pt idx="16646">3500</cx:pt>
          <cx:pt idx="16647">5200</cx:pt>
          <cx:pt idx="16648">3800</cx:pt>
          <cx:pt idx="16649">3900</cx:pt>
          <cx:pt idx="16650">5900</cx:pt>
          <cx:pt idx="16651">10600</cx:pt>
          <cx:pt idx="16652">4200</cx:pt>
          <cx:pt idx="16653">300</cx:pt>
          <cx:pt idx="16654">1300</cx:pt>
          <cx:pt idx="16655">1300</cx:pt>
          <cx:pt idx="16656">1400</cx:pt>
          <cx:pt idx="16657">2000</cx:pt>
          <cx:pt idx="16658">1800</cx:pt>
          <cx:pt idx="16659">1900</cx:pt>
          <cx:pt idx="16660">900</cx:pt>
          <cx:pt idx="16661">700</cx:pt>
          <cx:pt idx="16662">800</cx:pt>
          <cx:pt idx="16663">800</cx:pt>
          <cx:pt idx="16664">700</cx:pt>
          <cx:pt idx="16665">3500</cx:pt>
          <cx:pt idx="16666">3700</cx:pt>
          <cx:pt idx="16667">2300</cx:pt>
          <cx:pt idx="16668">4100</cx:pt>
          <cx:pt idx="16669">5400</cx:pt>
          <cx:pt idx="16670">2100</cx:pt>
          <cx:pt idx="16671">800</cx:pt>
          <cx:pt idx="16672">0</cx:pt>
          <cx:pt idx="16673">0</cx:pt>
          <cx:pt idx="16674">200</cx:pt>
          <cx:pt idx="16675">200</cx:pt>
          <cx:pt idx="16676">100</cx:pt>
          <cx:pt idx="16677">600</cx:pt>
          <cx:pt idx="16678">700</cx:pt>
          <cx:pt idx="16679">800</cx:pt>
          <cx:pt idx="16680">1800</cx:pt>
          <cx:pt idx="16681">200</cx:pt>
          <cx:pt idx="16682">700</cx:pt>
          <cx:pt idx="16683">800</cx:pt>
          <cx:pt idx="16684">700</cx:pt>
          <cx:pt idx="16685">800</cx:pt>
          <cx:pt idx="16686">700</cx:pt>
          <cx:pt idx="16687">600</cx:pt>
          <cx:pt idx="16688">600</cx:pt>
          <cx:pt idx="16689">1600</cx:pt>
          <cx:pt idx="16690">1900</cx:pt>
          <cx:pt idx="16691">1700</cx:pt>
          <cx:pt idx="16692">1600</cx:pt>
          <cx:pt idx="16693">2000</cx:pt>
          <cx:pt idx="16694">1800</cx:pt>
          <cx:pt idx="16695">1900</cx:pt>
          <cx:pt idx="16696">1700</cx:pt>
          <cx:pt idx="16697">1600</cx:pt>
          <cx:pt idx="16698">1500</cx:pt>
          <cx:pt idx="16699">1000</cx:pt>
          <cx:pt idx="16700">1000</cx:pt>
          <cx:pt idx="16701">6400</cx:pt>
          <cx:pt idx="16702">5300</cx:pt>
          <cx:pt idx="16703">5500</cx:pt>
          <cx:pt idx="16704">3200</cx:pt>
          <cx:pt idx="16705">8800</cx:pt>
          <cx:pt idx="16706">4700</cx:pt>
          <cx:pt idx="16707">5400</cx:pt>
          <cx:pt idx="16708">5100</cx:pt>
          <cx:pt idx="16709">4100</cx:pt>
          <cx:pt idx="16710">5400</cx:pt>
          <cx:pt idx="16711">5000</cx:pt>
          <cx:pt idx="16712">5100</cx:pt>
          <cx:pt idx="16713">4900</cx:pt>
          <cx:pt idx="16714">8900</cx:pt>
          <cx:pt idx="16715">5800</cx:pt>
          <cx:pt idx="16716">5900</cx:pt>
          <cx:pt idx="16717">5900</cx:pt>
          <cx:pt idx="16718">4000</cx:pt>
          <cx:pt idx="16719">4000</cx:pt>
          <cx:pt idx="16720">5200</cx:pt>
          <cx:pt idx="16721">3800</cx:pt>
          <cx:pt idx="16722">5100</cx:pt>
          <cx:pt idx="16723">3700</cx:pt>
          <cx:pt idx="16724">4200</cx:pt>
          <cx:pt idx="16725">800</cx:pt>
          <cx:pt idx="16726">9400</cx:pt>
          <cx:pt idx="16727">4300</cx:pt>
          <cx:pt idx="16728">14400</cx:pt>
          <cx:pt idx="16729">7100</cx:pt>
          <cx:pt idx="16730">2700</cx:pt>
          <cx:pt idx="16731">0</cx:pt>
          <cx:pt idx="16732">1300</cx:pt>
          <cx:pt idx="16733">3200</cx:pt>
          <cx:pt idx="16734">2200</cx:pt>
          <cx:pt idx="16735">3800</cx:pt>
          <cx:pt idx="16736">1800</cx:pt>
          <cx:pt idx="16737">2200</cx:pt>
          <cx:pt idx="16738">2400</cx:pt>
          <cx:pt idx="16739">2600</cx:pt>
          <cx:pt idx="16740">2500</cx:pt>
          <cx:pt idx="16741">3800</cx:pt>
          <cx:pt idx="16742">2500</cx:pt>
          <cx:pt idx="16743">2000</cx:pt>
          <cx:pt idx="16744">2500</cx:pt>
          <cx:pt idx="16745">3000</cx:pt>
          <cx:pt idx="16746">2100</cx:pt>
          <cx:pt idx="16747">3000</cx:pt>
          <cx:pt idx="16748">1900</cx:pt>
          <cx:pt idx="16749">1900</cx:pt>
          <cx:pt idx="16750">2200</cx:pt>
          <cx:pt idx="16751">2900</cx:pt>
          <cx:pt idx="16752">2000</cx:pt>
          <cx:pt idx="16753">3900</cx:pt>
          <cx:pt idx="16754">2500</cx:pt>
          <cx:pt idx="16755">2100</cx:pt>
          <cx:pt idx="16756">2200</cx:pt>
          <cx:pt idx="16757">2600</cx:pt>
          <cx:pt idx="16758">3300</cx:pt>
          <cx:pt idx="16759">2800</cx:pt>
          <cx:pt idx="16760">2600</cx:pt>
          <cx:pt idx="16761">2500</cx:pt>
          <cx:pt idx="16762">2200</cx:pt>
          <cx:pt idx="16763">3500</cx:pt>
          <cx:pt idx="16764">3200</cx:pt>
          <cx:pt idx="16765">8000</cx:pt>
          <cx:pt idx="16766">2000</cx:pt>
          <cx:pt idx="16767">2100</cx:pt>
          <cx:pt idx="16768">2400</cx:pt>
          <cx:pt idx="16769">2000</cx:pt>
          <cx:pt idx="16770">2100</cx:pt>
          <cx:pt idx="16771">2900</cx:pt>
          <cx:pt idx="16772">2300</cx:pt>
          <cx:pt idx="16773">2400</cx:pt>
          <cx:pt idx="16774">4400</cx:pt>
          <cx:pt idx="16775">5000</cx:pt>
          <cx:pt idx="16776">3900</cx:pt>
          <cx:pt idx="16777">4100</cx:pt>
          <cx:pt idx="16778">7400</cx:pt>
          <cx:pt idx="16779">3000</cx:pt>
          <cx:pt idx="16780">3100</cx:pt>
          <cx:pt idx="16781">3300</cx:pt>
          <cx:pt idx="16782">3700</cx:pt>
          <cx:pt idx="16783">3600</cx:pt>
          <cx:pt idx="16784">3800</cx:pt>
          <cx:pt idx="16785">4500</cx:pt>
          <cx:pt idx="16786">3000</cx:pt>
          <cx:pt idx="16787">2300</cx:pt>
          <cx:pt idx="16788">2100</cx:pt>
          <cx:pt idx="16789">2200</cx:pt>
          <cx:pt idx="16790">2100</cx:pt>
          <cx:pt idx="16791">1300</cx:pt>
          <cx:pt idx="16792">2000</cx:pt>
          <cx:pt idx="16793">2200</cx:pt>
          <cx:pt idx="16794">2500</cx:pt>
          <cx:pt idx="16795">2400</cx:pt>
          <cx:pt idx="16796">2100</cx:pt>
          <cx:pt idx="16797">2000</cx:pt>
          <cx:pt idx="16798">2300</cx:pt>
          <cx:pt idx="16799">3200</cx:pt>
          <cx:pt idx="16800">2200</cx:pt>
          <cx:pt idx="16801">2800</cx:pt>
          <cx:pt idx="16802">2600</cx:pt>
          <cx:pt idx="16803">2000</cx:pt>
          <cx:pt idx="16804">4000</cx:pt>
          <cx:pt idx="16805">5300</cx:pt>
          <cx:pt idx="16806">600</cx:pt>
          <cx:pt idx="16807">4600</cx:pt>
          <cx:pt idx="16808">4600</cx:pt>
          <cx:pt idx="16809">3800</cx:pt>
          <cx:pt idx="16810">11400</cx:pt>
          <cx:pt idx="16811">9300</cx:pt>
          <cx:pt idx="16812">8000</cx:pt>
          <cx:pt idx="16813">5400</cx:pt>
          <cx:pt idx="16814">7500</cx:pt>
          <cx:pt idx="16815">5600</cx:pt>
          <cx:pt idx="16816">5900</cx:pt>
          <cx:pt idx="16817">6200</cx:pt>
          <cx:pt idx="16818">6300</cx:pt>
          <cx:pt idx="16819">5500</cx:pt>
          <cx:pt idx="16820">4900</cx:pt>
          <cx:pt idx="16821">6600</cx:pt>
          <cx:pt idx="16822">5400</cx:pt>
          <cx:pt idx="16823">6200</cx:pt>
          <cx:pt idx="16824">12300</cx:pt>
          <cx:pt idx="16825">7000</cx:pt>
          <cx:pt idx="16826">6600</cx:pt>
          <cx:pt idx="16827">5300</cx:pt>
          <cx:pt idx="16828">7200</cx:pt>
          <cx:pt idx="16829">6700</cx:pt>
          <cx:pt idx="16830">8000</cx:pt>
          <cx:pt idx="16831">6300</cx:pt>
          <cx:pt idx="16832">5300</cx:pt>
          <cx:pt idx="16833">6100</cx:pt>
          <cx:pt idx="16834">1200</cx:pt>
          <cx:pt idx="16835">1500</cx:pt>
          <cx:pt idx="16836">1200</cx:pt>
          <cx:pt idx="16837">1700</cx:pt>
          <cx:pt idx="16838">1500</cx:pt>
          <cx:pt idx="16839">1400</cx:pt>
          <cx:pt idx="16840">1100</cx:pt>
          <cx:pt idx="16841">1800</cx:pt>
          <cx:pt idx="16842">1100</cx:pt>
          <cx:pt idx="16843">1400</cx:pt>
          <cx:pt idx="16844">1200</cx:pt>
          <cx:pt idx="16845">1200</cx:pt>
          <cx:pt idx="16846">0</cx:pt>
          <cx:pt idx="16847">0</cx:pt>
          <cx:pt idx="16848">0</cx:pt>
          <cx:pt idx="16849">0</cx:pt>
          <cx:pt idx="16850">0</cx:pt>
          <cx:pt idx="16851">0</cx:pt>
          <cx:pt idx="16852">0</cx:pt>
          <cx:pt idx="16853">0</cx:pt>
          <cx:pt idx="16854">0</cx:pt>
          <cx:pt idx="16855">1300</cx:pt>
          <cx:pt idx="16856">1400</cx:pt>
          <cx:pt idx="16857">1400</cx:pt>
          <cx:pt idx="16858">2300</cx:pt>
          <cx:pt idx="16859">1600</cx:pt>
          <cx:pt idx="16860">1700</cx:pt>
          <cx:pt idx="16861">1500</cx:pt>
          <cx:pt idx="16862">1800</cx:pt>
          <cx:pt idx="16863">1500</cx:pt>
          <cx:pt idx="16864">600</cx:pt>
          <cx:pt idx="16865">2100</cx:pt>
          <cx:pt idx="16866">1200</cx:pt>
          <cx:pt idx="16867">1400</cx:pt>
          <cx:pt idx="16868">1200</cx:pt>
          <cx:pt idx="16869">1200</cx:pt>
          <cx:pt idx="16870">5500</cx:pt>
          <cx:pt idx="16871">11700</cx:pt>
          <cx:pt idx="16872">3700</cx:pt>
          <cx:pt idx="16873">13500</cx:pt>
          <cx:pt idx="16874">4500</cx:pt>
          <cx:pt idx="16875">4600</cx:pt>
          <cx:pt idx="16876">4400</cx:pt>
          <cx:pt idx="16877">4300</cx:pt>
          <cx:pt idx="16878">9000</cx:pt>
          <cx:pt idx="16879">10900</cx:pt>
          <cx:pt idx="16880">8700</cx:pt>
          <cx:pt idx="16881">4300</cx:pt>
          <cx:pt idx="16882">1700</cx:pt>
          <cx:pt idx="16883">1600</cx:pt>
          <cx:pt idx="16884">1400</cx:pt>
          <cx:pt idx="16885">2200</cx:pt>
          <cx:pt idx="16886">200</cx:pt>
          <cx:pt idx="16887">1300</cx:pt>
          <cx:pt idx="16888">2400</cx:pt>
          <cx:pt idx="16889">1500</cx:pt>
          <cx:pt idx="16890">2500</cx:pt>
          <cx:pt idx="16891">1900</cx:pt>
          <cx:pt idx="16892">2000</cx:pt>
          <cx:pt idx="16893">1800</cx:pt>
          <cx:pt idx="16894">3800</cx:pt>
          <cx:pt idx="16895">3600</cx:pt>
          <cx:pt idx="16896">3800</cx:pt>
          <cx:pt idx="16897">4200</cx:pt>
          <cx:pt idx="16898">3700</cx:pt>
          <cx:pt idx="16899">4100</cx:pt>
          <cx:pt idx="16900">3600</cx:pt>
          <cx:pt idx="16901">6800</cx:pt>
          <cx:pt idx="16902">4200</cx:pt>
          <cx:pt idx="16903">5600</cx:pt>
          <cx:pt idx="16904">4400</cx:pt>
          <cx:pt idx="16905">4000</cx:pt>
          <cx:pt idx="16906">7000</cx:pt>
          <cx:pt idx="16907">14200</cx:pt>
          <cx:pt idx="16908">14000</cx:pt>
          <cx:pt idx="16909">5800</cx:pt>
          <cx:pt idx="16910">7600</cx:pt>
          <cx:pt idx="16911">6400</cx:pt>
          <cx:pt idx="16912">4600</cx:pt>
          <cx:pt idx="16913">4800</cx:pt>
          <cx:pt idx="16914">5200</cx:pt>
          <cx:pt idx="16915">8900</cx:pt>
          <cx:pt idx="16916">7700</cx:pt>
          <cx:pt idx="16917">8000</cx:pt>
          <cx:pt idx="16918">800</cx:pt>
          <cx:pt idx="16919">1300</cx:pt>
          <cx:pt idx="16920">1200</cx:pt>
          <cx:pt idx="16921">1100</cx:pt>
          <cx:pt idx="16922">700</cx:pt>
          <cx:pt idx="16923">700</cx:pt>
          <cx:pt idx="16924">900</cx:pt>
          <cx:pt idx="16925">1000</cx:pt>
          <cx:pt idx="16926">400</cx:pt>
          <cx:pt idx="16927">800</cx:pt>
          <cx:pt idx="16928">700</cx:pt>
          <cx:pt idx="16929">900</cx:pt>
          <cx:pt idx="16930">500</cx:pt>
          <cx:pt idx="16931">2100</cx:pt>
          <cx:pt idx="16932">400</cx:pt>
          <cx:pt idx="16933">1300</cx:pt>
          <cx:pt idx="16934">1700</cx:pt>
          <cx:pt idx="16935">900</cx:pt>
          <cx:pt idx="16936">1700</cx:pt>
          <cx:pt idx="16937">3300</cx:pt>
          <cx:pt idx="16938">400</cx:pt>
          <cx:pt idx="16939">700</cx:pt>
          <cx:pt idx="16940">1500</cx:pt>
          <cx:pt idx="16941">1400</cx:pt>
          <cx:pt idx="16942">2500</cx:pt>
          <cx:pt idx="16943">3500</cx:pt>
          <cx:pt idx="16944">2700</cx:pt>
          <cx:pt idx="16945">3000</cx:pt>
          <cx:pt idx="16946">3000</cx:pt>
          <cx:pt idx="16947">2700</cx:pt>
          <cx:pt idx="16948">3500</cx:pt>
          <cx:pt idx="16949">2500</cx:pt>
          <cx:pt idx="16950">4000</cx:pt>
          <cx:pt idx="16951">4600</cx:pt>
          <cx:pt idx="16952">3100</cx:pt>
          <cx:pt idx="16953">3000</cx:pt>
          <cx:pt idx="16954">1200</cx:pt>
          <cx:pt idx="16955">2400</cx:pt>
          <cx:pt idx="16956">600</cx:pt>
          <cx:pt idx="16957">2300</cx:pt>
          <cx:pt idx="16958">1400</cx:pt>
          <cx:pt idx="16959">1800</cx:pt>
          <cx:pt idx="16960">1000</cx:pt>
          <cx:pt idx="16961">1600</cx:pt>
          <cx:pt idx="16962">1400</cx:pt>
          <cx:pt idx="16963">27500</cx:pt>
          <cx:pt idx="16964">14000</cx:pt>
          <cx:pt idx="16965">2600</cx:pt>
          <cx:pt idx="16966">1300</cx:pt>
          <cx:pt idx="16967">2200</cx:pt>
          <cx:pt idx="16968">1800</cx:pt>
          <cx:pt idx="16969">3300</cx:pt>
          <cx:pt idx="16970">1800</cx:pt>
          <cx:pt idx="16971">1300</cx:pt>
          <cx:pt idx="16972">1700</cx:pt>
          <cx:pt idx="16973">2200</cx:pt>
          <cx:pt idx="16974">1500</cx:pt>
          <cx:pt idx="16975">2200</cx:pt>
          <cx:pt idx="16976">2200</cx:pt>
          <cx:pt idx="16977">1800</cx:pt>
          <cx:pt idx="16978">3700</cx:pt>
          <cx:pt idx="16979">4200</cx:pt>
          <cx:pt idx="16980">3500</cx:pt>
          <cx:pt idx="16981">4000</cx:pt>
          <cx:pt idx="16982">4100</cx:pt>
          <cx:pt idx="16983">4900</cx:pt>
          <cx:pt idx="16984">5300</cx:pt>
          <cx:pt idx="16985">5200</cx:pt>
          <cx:pt idx="16986">4000</cx:pt>
          <cx:pt idx="16987">5900</cx:pt>
          <cx:pt idx="16988">5100</cx:pt>
          <cx:pt idx="16989">4100</cx:pt>
          <cx:pt idx="16990">2500</cx:pt>
          <cx:pt idx="16991">0</cx:pt>
          <cx:pt idx="16992">0</cx:pt>
          <cx:pt idx="16993">0</cx:pt>
          <cx:pt idx="16994">500</cx:pt>
          <cx:pt idx="16995">100</cx:pt>
          <cx:pt idx="16996">0</cx:pt>
          <cx:pt idx="16997">0</cx:pt>
          <cx:pt idx="16998">100</cx:pt>
          <cx:pt idx="16999">300</cx:pt>
          <cx:pt idx="17000">300</cx:pt>
          <cx:pt idx="17001">700</cx:pt>
          <cx:pt idx="17002">1900</cx:pt>
          <cx:pt idx="17003">800</cx:pt>
          <cx:pt idx="17004">1400</cx:pt>
          <cx:pt idx="17005">1400</cx:pt>
          <cx:pt idx="17006">1300</cx:pt>
          <cx:pt idx="17007">1200</cx:pt>
          <cx:pt idx="17008">1100</cx:pt>
          <cx:pt idx="17009">1400</cx:pt>
          <cx:pt idx="17010">300</cx:pt>
          <cx:pt idx="17011">1400</cx:pt>
          <cx:pt idx="17012">900</cx:pt>
          <cx:pt idx="17013">900</cx:pt>
          <cx:pt idx="17014">4300</cx:pt>
          <cx:pt idx="17015">4300</cx:pt>
          <cx:pt idx="17016">3700</cx:pt>
          <cx:pt idx="17017">4100</cx:pt>
          <cx:pt idx="17018">1400</cx:pt>
          <cx:pt idx="17019">2000</cx:pt>
          <cx:pt idx="17020">4100</cx:pt>
          <cx:pt idx="17021">3500</cx:pt>
          <cx:pt idx="17022">3700</cx:pt>
          <cx:pt idx="17023">4300</cx:pt>
          <cx:pt idx="17024">3400</cx:pt>
          <cx:pt idx="17025">3700</cx:pt>
          <cx:pt idx="17026">1000</cx:pt>
          <cx:pt idx="17027">1200</cx:pt>
          <cx:pt idx="17028">1000</cx:pt>
          <cx:pt idx="17029">1300</cx:pt>
          <cx:pt idx="17030">1200</cx:pt>
          <cx:pt idx="17031">1100</cx:pt>
          <cx:pt idx="17032">1200</cx:pt>
          <cx:pt idx="17033">1100</cx:pt>
          <cx:pt idx="17034">1600</cx:pt>
          <cx:pt idx="17035">2000</cx:pt>
          <cx:pt idx="17036">1600</cx:pt>
          <cx:pt idx="17037">2200</cx:pt>
          <cx:pt idx="17038">2700</cx:pt>
          <cx:pt idx="17039">4000</cx:pt>
          <cx:pt idx="17040">2400</cx:pt>
          <cx:pt idx="17041">3200</cx:pt>
          <cx:pt idx="17042">2100</cx:pt>
          <cx:pt idx="17043">2600</cx:pt>
          <cx:pt idx="17044">3400</cx:pt>
          <cx:pt idx="17045">3300</cx:pt>
          <cx:pt idx="17046">3000</cx:pt>
          <cx:pt idx="17047">2900</cx:pt>
          <cx:pt idx="17048">3000</cx:pt>
          <cx:pt idx="17049">4100</cx:pt>
          <cx:pt idx="17050">3000</cx:pt>
          <cx:pt idx="17051">5300</cx:pt>
          <cx:pt idx="17052">6500</cx:pt>
          <cx:pt idx="17053">1900</cx:pt>
          <cx:pt idx="17054">3300</cx:pt>
          <cx:pt idx="17055">3000</cx:pt>
          <cx:pt idx="17056">4600</cx:pt>
          <cx:pt idx="17057">2200</cx:pt>
          <cx:pt idx="17058">3800</cx:pt>
          <cx:pt idx="17059">3200</cx:pt>
          <cx:pt idx="17060">3100</cx:pt>
          <cx:pt idx="17061">3700</cx:pt>
          <cx:pt idx="17062">4700</cx:pt>
          <cx:pt idx="17063">4400</cx:pt>
          <cx:pt idx="17064">3100</cx:pt>
          <cx:pt idx="17065">4600</cx:pt>
          <cx:pt idx="17066">3600</cx:pt>
          <cx:pt idx="17067">3600</cx:pt>
          <cx:pt idx="17068">1300</cx:pt>
          <cx:pt idx="17069">5400</cx:pt>
          <cx:pt idx="17070">2700</cx:pt>
          <cx:pt idx="17071">5100</cx:pt>
          <cx:pt idx="17072">3300</cx:pt>
          <cx:pt idx="17073">4000</cx:pt>
          <cx:pt idx="17074">0</cx:pt>
          <cx:pt idx="17075">200</cx:pt>
          <cx:pt idx="17076">0</cx:pt>
          <cx:pt idx="17077">0</cx:pt>
          <cx:pt idx="17078">0</cx:pt>
          <cx:pt idx="17079">0</cx:pt>
          <cx:pt idx="17080">0</cx:pt>
          <cx:pt idx="17081">0</cx:pt>
          <cx:pt idx="17082">1300</cx:pt>
          <cx:pt idx="17083">1400</cx:pt>
          <cx:pt idx="17084">8500</cx:pt>
          <cx:pt idx="17085">1300</cx:pt>
          <cx:pt idx="17086">2800</cx:pt>
          <cx:pt idx="17087">2100</cx:pt>
          <cx:pt idx="17088">3500</cx:pt>
          <cx:pt idx="17089">4600</cx:pt>
          <cx:pt idx="17090">2400</cx:pt>
          <cx:pt idx="17091">4500</cx:pt>
          <cx:pt idx="17092">4800</cx:pt>
          <cx:pt idx="17093">3000</cx:pt>
          <cx:pt idx="17094">2900</cx:pt>
          <cx:pt idx="17095">4100</cx:pt>
          <cx:pt idx="17096">3300</cx:pt>
          <cx:pt idx="17097">3300</cx:pt>
          <cx:pt idx="17098">2300</cx:pt>
          <cx:pt idx="17099">1600</cx:pt>
          <cx:pt idx="17100">0</cx:pt>
          <cx:pt idx="17101">0</cx:pt>
          <cx:pt idx="17102">0</cx:pt>
          <cx:pt idx="17103">0</cx:pt>
          <cx:pt idx="17104">1700</cx:pt>
          <cx:pt idx="17105">0</cx:pt>
          <cx:pt idx="17106">2600</cx:pt>
          <cx:pt idx="17107">2000</cx:pt>
          <cx:pt idx="17108">1200</cx:pt>
          <cx:pt idx="17109">2500</cx:pt>
          <cx:pt idx="17110">4600</cx:pt>
          <cx:pt idx="17111">7900</cx:pt>
          <cx:pt idx="17112">3900</cx:pt>
          <cx:pt idx="17113">5900</cx:pt>
          <cx:pt idx="17114">6100</cx:pt>
          <cx:pt idx="17115">5300</cx:pt>
          <cx:pt idx="17116">5600</cx:pt>
          <cx:pt idx="17117">4500</cx:pt>
          <cx:pt idx="17118">5800</cx:pt>
          <cx:pt idx="17119">4800</cx:pt>
          <cx:pt idx="17120">5100</cx:pt>
          <cx:pt idx="17121">4900</cx:pt>
          <cx:pt idx="17122">3200</cx:pt>
          <cx:pt idx="17123">2800</cx:pt>
          <cx:pt idx="17124">3200</cx:pt>
          <cx:pt idx="17125">4400</cx:pt>
          <cx:pt idx="17126">3600</cx:pt>
          <cx:pt idx="17127">2900</cx:pt>
          <cx:pt idx="17128">3800</cx:pt>
          <cx:pt idx="17129">4900</cx:pt>
          <cx:pt idx="17130">2800</cx:pt>
          <cx:pt idx="17131">5100</cx:pt>
          <cx:pt idx="17132">3800</cx:pt>
          <cx:pt idx="17133">4000</cx:pt>
          <cx:pt idx="17134">3400</cx:pt>
          <cx:pt idx="17135">2900</cx:pt>
          <cx:pt idx="17136">3400</cx:pt>
          <cx:pt idx="17137">3200</cx:pt>
          <cx:pt idx="17138">3400</cx:pt>
          <cx:pt idx="17139">2400</cx:pt>
          <cx:pt idx="17140">1400</cx:pt>
          <cx:pt idx="17141">3800</cx:pt>
          <cx:pt idx="17142">2400</cx:pt>
          <cx:pt idx="17143">3300</cx:pt>
          <cx:pt idx="17144">1100</cx:pt>
          <cx:pt idx="17145">1400</cx:pt>
          <cx:pt idx="17146">4300</cx:pt>
          <cx:pt idx="17147">4800</cx:pt>
          <cx:pt idx="17148">3200</cx:pt>
          <cx:pt idx="17149">4800</cx:pt>
          <cx:pt idx="17150">3100</cx:pt>
          <cx:pt idx="17151">3000</cx:pt>
          <cx:pt idx="17152">7100</cx:pt>
          <cx:pt idx="17153">2000</cx:pt>
          <cx:pt idx="17154">2500</cx:pt>
          <cx:pt idx="17155">3900</cx:pt>
          <cx:pt idx="17156">2900</cx:pt>
          <cx:pt idx="17157">2900</cx:pt>
          <cx:pt idx="17158">1300</cx:pt>
          <cx:pt idx="17159">2800</cx:pt>
          <cx:pt idx="17160">2100</cx:pt>
          <cx:pt idx="17161">2200</cx:pt>
          <cx:pt idx="17162">2000</cx:pt>
          <cx:pt idx="17163">1800</cx:pt>
          <cx:pt idx="17164">800</cx:pt>
          <cx:pt idx="17165">2700</cx:pt>
          <cx:pt idx="17166">1400</cx:pt>
          <cx:pt idx="17167">2100</cx:pt>
          <cx:pt idx="17168">2900</cx:pt>
          <cx:pt idx="17169">1600</cx:pt>
          <cx:pt idx="17170">1400</cx:pt>
          <cx:pt idx="17171">2000</cx:pt>
          <cx:pt idx="17172">1500</cx:pt>
          <cx:pt idx="17173">1400</cx:pt>
          <cx:pt idx="17174">400</cx:pt>
          <cx:pt idx="17175">600</cx:pt>
          <cx:pt idx="17176">900</cx:pt>
          <cx:pt idx="17177">0</cx:pt>
          <cx:pt idx="17178">0</cx:pt>
          <cx:pt idx="17179">300</cx:pt>
          <cx:pt idx="17180">2300</cx:pt>
          <cx:pt idx="17181">1600</cx:pt>
          <cx:pt idx="17182">5700</cx:pt>
          <cx:pt idx="17183">7100</cx:pt>
          <cx:pt idx="17184">5500</cx:pt>
          <cx:pt idx="17185">6300</cx:pt>
          <cx:pt idx="17186">4900</cx:pt>
          <cx:pt idx="17187">6000</cx:pt>
          <cx:pt idx="17188">6500</cx:pt>
          <cx:pt idx="17189">5400</cx:pt>
          <cx:pt idx="17190">6500</cx:pt>
          <cx:pt idx="17191">6700</cx:pt>
          <cx:pt idx="17192">5700</cx:pt>
          <cx:pt idx="17193">5800</cx:pt>
          <cx:pt idx="17194">400</cx:pt>
          <cx:pt idx="17195">3400</cx:pt>
          <cx:pt idx="17196">3000</cx:pt>
          <cx:pt idx="17197">3500</cx:pt>
          <cx:pt idx="17198">1900</cx:pt>
          <cx:pt idx="17199">1100</cx:pt>
          <cx:pt idx="17200">2700</cx:pt>
          <cx:pt idx="17201">1400</cx:pt>
          <cx:pt idx="17202">1800</cx:pt>
          <cx:pt idx="17203">2000</cx:pt>
          <cx:pt idx="17204">1700</cx:pt>
          <cx:pt idx="17205">1900</cx:pt>
          <cx:pt idx="17206">2700</cx:pt>
          <cx:pt idx="17207">2700</cx:pt>
          <cx:pt idx="17208">3000</cx:pt>
          <cx:pt idx="17209">2700</cx:pt>
          <cx:pt idx="17210">2200</cx:pt>
          <cx:pt idx="17211">2600</cx:pt>
          <cx:pt idx="17212">2400</cx:pt>
          <cx:pt idx="17213">1900</cx:pt>
          <cx:pt idx="17214">2200</cx:pt>
          <cx:pt idx="17215">2300</cx:pt>
          <cx:pt idx="17216">1300</cx:pt>
          <cx:pt idx="17217">1500</cx:pt>
          <cx:pt idx="17218">3300</cx:pt>
          <cx:pt idx="17219">2900</cx:pt>
          <cx:pt idx="17220">3700</cx:pt>
          <cx:pt idx="17221">3300</cx:pt>
          <cx:pt idx="17222">4700</cx:pt>
          <cx:pt idx="17223">2300</cx:pt>
          <cx:pt idx="17224">3000</cx:pt>
          <cx:pt idx="17225">2900</cx:pt>
          <cx:pt idx="17226">2300</cx:pt>
          <cx:pt idx="17227">3100</cx:pt>
          <cx:pt idx="17228">3000</cx:pt>
          <cx:pt idx="17229">2700</cx:pt>
          <cx:pt idx="17230">2400</cx:pt>
          <cx:pt idx="17231">2200</cx:pt>
          <cx:pt idx="17232">2700</cx:pt>
          <cx:pt idx="17233">2700</cx:pt>
          <cx:pt idx="17234">2200</cx:pt>
          <cx:pt idx="17235">2100</cx:pt>
          <cx:pt idx="17236">2500</cx:pt>
          <cx:pt idx="17237">2500</cx:pt>
          <cx:pt idx="17238">2500</cx:pt>
          <cx:pt idx="17239">3000</cx:pt>
          <cx:pt idx="17240">2700</cx:pt>
          <cx:pt idx="17241">3100</cx:pt>
          <cx:pt idx="17242">3900</cx:pt>
          <cx:pt idx="17243">4500</cx:pt>
          <cx:pt idx="17244">3500</cx:pt>
          <cx:pt idx="17245">4400</cx:pt>
          <cx:pt idx="17246">3900</cx:pt>
          <cx:pt idx="17247">2600</cx:pt>
          <cx:pt idx="17248">3100</cx:pt>
          <cx:pt idx="17249">3100</cx:pt>
          <cx:pt idx="17250">3200</cx:pt>
          <cx:pt idx="17251">3500</cx:pt>
          <cx:pt idx="17252">3200</cx:pt>
          <cx:pt idx="17253">3300</cx:pt>
          <cx:pt idx="17254">3900</cx:pt>
          <cx:pt idx="17255">2700</cx:pt>
          <cx:pt idx="17256">2600</cx:pt>
          <cx:pt idx="17257">3300</cx:pt>
          <cx:pt idx="17258">3000</cx:pt>
          <cx:pt idx="17259">4500</cx:pt>
          <cx:pt idx="17260">3500</cx:pt>
          <cx:pt idx="17261">3800</cx:pt>
          <cx:pt idx="17262">4300</cx:pt>
          <cx:pt idx="17263">3600</cx:pt>
          <cx:pt idx="17264">3400</cx:pt>
          <cx:pt idx="17265">4000</cx:pt>
          <cx:pt idx="17266">3900</cx:pt>
          <cx:pt idx="17267">4800</cx:pt>
          <cx:pt idx="17268">4400</cx:pt>
          <cx:pt idx="17269">5000</cx:pt>
          <cx:pt idx="17270">4300</cx:pt>
          <cx:pt idx="17271">3500</cx:pt>
          <cx:pt idx="17272">4200</cx:pt>
          <cx:pt idx="17273">4700</cx:pt>
          <cx:pt idx="17274">3600</cx:pt>
          <cx:pt idx="17275">4700</cx:pt>
          <cx:pt idx="17276">4200</cx:pt>
          <cx:pt idx="17277">4600</cx:pt>
          <cx:pt idx="17278">2900</cx:pt>
          <cx:pt idx="17279">2500</cx:pt>
          <cx:pt idx="17280">2900</cx:pt>
          <cx:pt idx="17281">2700</cx:pt>
          <cx:pt idx="17282">2400</cx:pt>
          <cx:pt idx="17283">2600</cx:pt>
          <cx:pt idx="17284">2800</cx:pt>
          <cx:pt idx="17285">2500</cx:pt>
          <cx:pt idx="17286">3200</cx:pt>
          <cx:pt idx="17287">2700</cx:pt>
          <cx:pt idx="17288">2200</cx:pt>
          <cx:pt idx="17289">2400</cx:pt>
          <cx:pt idx="17290">3400</cx:pt>
          <cx:pt idx="17291">4900</cx:pt>
          <cx:pt idx="17292">5300</cx:pt>
          <cx:pt idx="17293">3200</cx:pt>
          <cx:pt idx="17294">4000</cx:pt>
          <cx:pt idx="17295">2200</cx:pt>
          <cx:pt idx="17296">2500</cx:pt>
          <cx:pt idx="17297">2000</cx:pt>
          <cx:pt idx="17298">2600</cx:pt>
          <cx:pt idx="17299">2000</cx:pt>
          <cx:pt idx="17300">2100</cx:pt>
          <cx:pt idx="17301">3500</cx:pt>
          <cx:pt idx="17302">2500</cx:pt>
          <cx:pt idx="17303">2400</cx:pt>
          <cx:pt idx="17304">1500</cx:pt>
          <cx:pt idx="17305">3500</cx:pt>
          <cx:pt idx="17306">1500</cx:pt>
          <cx:pt idx="17307">2000</cx:pt>
          <cx:pt idx="17308">2000</cx:pt>
          <cx:pt idx="17309">2000</cx:pt>
          <cx:pt idx="17310">2200</cx:pt>
          <cx:pt idx="17311">1800</cx:pt>
          <cx:pt idx="17312">1300</cx:pt>
          <cx:pt idx="17313">2400</cx:pt>
          <cx:pt idx="17314">2900</cx:pt>
          <cx:pt idx="17315">2900</cx:pt>
          <cx:pt idx="17316">3600</cx:pt>
          <cx:pt idx="17317">5000</cx:pt>
          <cx:pt idx="17318">3400</cx:pt>
          <cx:pt idx="17319">1700</cx:pt>
          <cx:pt idx="17320">1400</cx:pt>
          <cx:pt idx="17321">5000</cx:pt>
          <cx:pt idx="17322">2900</cx:pt>
          <cx:pt idx="17323">3300</cx:pt>
          <cx:pt idx="17324">2700</cx:pt>
          <cx:pt idx="17325">2500</cx:pt>
          <cx:pt idx="17326">7500</cx:pt>
          <cx:pt idx="17327">12400</cx:pt>
          <cx:pt idx="17328">16900</cx:pt>
          <cx:pt idx="17329">40600</cx:pt>
          <cx:pt idx="17330">19400</cx:pt>
          <cx:pt idx="17331">31900</cx:pt>
          <cx:pt idx="17332">9200</cx:pt>
          <cx:pt idx="17333">3200</cx:pt>
          <cx:pt idx="17334">4200</cx:pt>
          <cx:pt idx="17335">100</cx:pt>
          <cx:pt idx="17336">2000</cx:pt>
          <cx:pt idx="17337">2200</cx:pt>
          <cx:pt idx="17338">1600</cx:pt>
          <cx:pt idx="17339">1600</cx:pt>
          <cx:pt idx="17340">1000</cx:pt>
          <cx:pt idx="17341">2100</cx:pt>
          <cx:pt idx="17342">1500</cx:pt>
          <cx:pt idx="17343">1500</cx:pt>
          <cx:pt idx="17344">2400</cx:pt>
          <cx:pt idx="17345">1500</cx:pt>
          <cx:pt idx="17346">3000</cx:pt>
          <cx:pt idx="17347">1600</cx:pt>
          <cx:pt idx="17348">4000</cx:pt>
          <cx:pt idx="17349">3000</cx:pt>
          <cx:pt idx="17350">3100</cx:pt>
          <cx:pt idx="17351">4900</cx:pt>
          <cx:pt idx="17352">6700</cx:pt>
          <cx:pt idx="17353">5100</cx:pt>
          <cx:pt idx="17354">5900</cx:pt>
          <cx:pt idx="17355">4400</cx:pt>
          <cx:pt idx="17356">5400</cx:pt>
          <cx:pt idx="17357">2000</cx:pt>
          <cx:pt idx="17358">2800</cx:pt>
          <cx:pt idx="17359">2400</cx:pt>
          <cx:pt idx="17360">3100</cx:pt>
          <cx:pt idx="17361">2700</cx:pt>
          <cx:pt idx="17362">5300</cx:pt>
          <cx:pt idx="17363">6500</cx:pt>
          <cx:pt idx="17364">3600</cx:pt>
          <cx:pt idx="17365">3000</cx:pt>
          <cx:pt idx="17366">3200</cx:pt>
          <cx:pt idx="17367">2800</cx:pt>
          <cx:pt idx="17368">5200</cx:pt>
          <cx:pt idx="17369">3200</cx:pt>
          <cx:pt idx="17370">3300</cx:pt>
          <cx:pt idx="17371">5000</cx:pt>
          <cx:pt idx="17372">4500</cx:pt>
          <cx:pt idx="17373">5100</cx:pt>
          <cx:pt idx="17374">4400</cx:pt>
          <cx:pt idx="17375">5200</cx:pt>
          <cx:pt idx="17376">5500</cx:pt>
          <cx:pt idx="17377">4000</cx:pt>
          <cx:pt idx="17378">5500</cx:pt>
          <cx:pt idx="17379">4000</cx:pt>
          <cx:pt idx="17380">4600</cx:pt>
          <cx:pt idx="17381">4600</cx:pt>
          <cx:pt idx="17382">3800</cx:pt>
          <cx:pt idx="17383">4400</cx:pt>
          <cx:pt idx="17384">4200</cx:pt>
          <cx:pt idx="17385">5100</cx:pt>
          <cx:pt idx="17386">3800</cx:pt>
          <cx:pt idx="17387">6300</cx:pt>
          <cx:pt idx="17388">2800</cx:pt>
          <cx:pt idx="17389">2500</cx:pt>
          <cx:pt idx="17390">2300</cx:pt>
          <cx:pt idx="17391">2600</cx:pt>
          <cx:pt idx="17392">2300</cx:pt>
          <cx:pt idx="17393">2700</cx:pt>
          <cx:pt idx="17394">1600</cx:pt>
          <cx:pt idx="17395">500</cx:pt>
          <cx:pt idx="17396">5100</cx:pt>
          <cx:pt idx="17397">5400</cx:pt>
          <cx:pt idx="17398">4800</cx:pt>
          <cx:pt idx="17399">6400</cx:pt>
          <cx:pt idx="17400">5300</cx:pt>
          <cx:pt idx="17401">5500</cx:pt>
          <cx:pt idx="17402">5700</cx:pt>
          <cx:pt idx="17403">6500</cx:pt>
          <cx:pt idx="17404">6300</cx:pt>
          <cx:pt idx="17405">4100</cx:pt>
          <cx:pt idx="17406">3500</cx:pt>
          <cx:pt idx="17407">3700</cx:pt>
          <cx:pt idx="17408">1900</cx:pt>
          <cx:pt idx="17409">3500</cx:pt>
          <cx:pt idx="17410">2200</cx:pt>
          <cx:pt idx="17411">3000</cx:pt>
          <cx:pt idx="17412">1800</cx:pt>
          <cx:pt idx="17413">3000</cx:pt>
          <cx:pt idx="17414">3200</cx:pt>
          <cx:pt idx="17415">2200</cx:pt>
          <cx:pt idx="17416">100</cx:pt>
          <cx:pt idx="17417">1000</cx:pt>
          <cx:pt idx="17418">1000</cx:pt>
          <cx:pt idx="17419">1000</cx:pt>
          <cx:pt idx="17420">4100</cx:pt>
          <cx:pt idx="17421">2900</cx:pt>
          <cx:pt idx="17422">2500</cx:pt>
          <cx:pt idx="17423">3300</cx:pt>
          <cx:pt idx="17424">3600</cx:pt>
          <cx:pt idx="17425">2900</cx:pt>
          <cx:pt idx="17426">2700</cx:pt>
          <cx:pt idx="17427">2400</cx:pt>
          <cx:pt idx="17428">2100</cx:pt>
          <cx:pt idx="17429">1200</cx:pt>
          <cx:pt idx="17430">2800</cx:pt>
          <cx:pt idx="17431">1700</cx:pt>
          <cx:pt idx="17432">1300</cx:pt>
          <cx:pt idx="17433">3700</cx:pt>
          <cx:pt idx="17434">8300</cx:pt>
          <cx:pt idx="17435">7100</cx:pt>
          <cx:pt idx="17436">10800</cx:pt>
          <cx:pt idx="17437">5300</cx:pt>
          <cx:pt idx="17438">4100</cx:pt>
          <cx:pt idx="17439">3300</cx:pt>
          <cx:pt idx="17440">4500</cx:pt>
          <cx:pt idx="17441">4500</cx:pt>
          <cx:pt idx="17442">3800</cx:pt>
          <cx:pt idx="17443">3900</cx:pt>
          <cx:pt idx="17444">4200</cx:pt>
          <cx:pt idx="17445">4400</cx:pt>
          <cx:pt idx="17446">4300</cx:pt>
          <cx:pt idx="17447">3100</cx:pt>
          <cx:pt idx="17448">4800</cx:pt>
          <cx:pt idx="17449">3400</cx:pt>
          <cx:pt idx="17450">2900</cx:pt>
          <cx:pt idx="17451">3700</cx:pt>
          <cx:pt idx="17452">3400</cx:pt>
          <cx:pt idx="17453">3500</cx:pt>
          <cx:pt idx="17454">3600</cx:pt>
          <cx:pt idx="17455">3000</cx:pt>
          <cx:pt idx="17456">3400</cx:pt>
          <cx:pt idx="17457">3000</cx:pt>
          <cx:pt idx="17458">2700</cx:pt>
          <cx:pt idx="17459">1300</cx:pt>
          <cx:pt idx="17460">3500</cx:pt>
          <cx:pt idx="17461">3200</cx:pt>
          <cx:pt idx="17462">2500</cx:pt>
          <cx:pt idx="17463">2600</cx:pt>
          <cx:pt idx="17464">3000</cx:pt>
          <cx:pt idx="17465">3200</cx:pt>
          <cx:pt idx="17466">3500</cx:pt>
          <cx:pt idx="17467">3400</cx:pt>
          <cx:pt idx="17468">3000</cx:pt>
          <cx:pt idx="17469">6100</cx:pt>
          <cx:pt idx="17470">6900</cx:pt>
          <cx:pt idx="17471">5100</cx:pt>
          <cx:pt idx="17472">7800</cx:pt>
          <cx:pt idx="17473">5900</cx:pt>
          <cx:pt idx="17474">5500</cx:pt>
          <cx:pt idx="17475">6200</cx:pt>
          <cx:pt idx="17476">7000</cx:pt>
          <cx:pt idx="17477">6100</cx:pt>
          <cx:pt idx="17478">5500</cx:pt>
          <cx:pt idx="17479">4300</cx:pt>
          <cx:pt idx="17480">5000</cx:pt>
          <cx:pt idx="17481">4000</cx:pt>
          <cx:pt idx="17482">3000</cx:pt>
          <cx:pt idx="17483">2500</cx:pt>
          <cx:pt idx="17484">3400</cx:pt>
          <cx:pt idx="17485">4300</cx:pt>
          <cx:pt idx="17486">5400</cx:pt>
          <cx:pt idx="17487">6700</cx:pt>
          <cx:pt idx="17488">3400</cx:pt>
          <cx:pt idx="17489">6000</cx:pt>
          <cx:pt idx="17490">3200</cx:pt>
          <cx:pt idx="17491">5200</cx:pt>
          <cx:pt idx="17492">4800</cx:pt>
          <cx:pt idx="17493">4500</cx:pt>
          <cx:pt idx="17494">2700</cx:pt>
          <cx:pt idx="17495">2300</cx:pt>
          <cx:pt idx="17496">2200</cx:pt>
          <cx:pt idx="17497">1900</cx:pt>
          <cx:pt idx="17498">700</cx:pt>
          <cx:pt idx="17499">3500</cx:pt>
          <cx:pt idx="17500">2200</cx:pt>
          <cx:pt idx="17501">2400</cx:pt>
          <cx:pt idx="17502">1900</cx:pt>
          <cx:pt idx="17503">2100</cx:pt>
          <cx:pt idx="17504">2000</cx:pt>
          <cx:pt idx="17505">700</cx:pt>
          <cx:pt idx="17506">1100</cx:pt>
          <cx:pt idx="17507">800</cx:pt>
          <cx:pt idx="17508">800</cx:pt>
          <cx:pt idx="17509">1700</cx:pt>
          <cx:pt idx="17510">500</cx:pt>
          <cx:pt idx="17511">800</cx:pt>
          <cx:pt idx="17512">900</cx:pt>
          <cx:pt idx="17513">900</cx:pt>
          <cx:pt idx="17514">900</cx:pt>
          <cx:pt idx="17515">400</cx:pt>
          <cx:pt idx="17516">400</cx:pt>
          <cx:pt idx="17517">0</cx:pt>
          <cx:pt idx="17518">100</cx:pt>
          <cx:pt idx="17519">100</cx:pt>
          <cx:pt idx="17520">0</cx:pt>
          <cx:pt idx="17521">1500</cx:pt>
          <cx:pt idx="17522">1000</cx:pt>
          <cx:pt idx="17523">100</cx:pt>
          <cx:pt idx="17524">700</cx:pt>
          <cx:pt idx="17525">1200</cx:pt>
          <cx:pt idx="17526">2200</cx:pt>
          <cx:pt idx="17527">9900</cx:pt>
          <cx:pt idx="17528">7900</cx:pt>
          <cx:pt idx="17529">6200</cx:pt>
          <cx:pt idx="17530">25000</cx:pt>
          <cx:pt idx="17531">9100</cx:pt>
          <cx:pt idx="17532">7400</cx:pt>
          <cx:pt idx="17533">9300</cx:pt>
          <cx:pt idx="17534">8700</cx:pt>
          <cx:pt idx="17535">7700</cx:pt>
          <cx:pt idx="17536">11800</cx:pt>
          <cx:pt idx="17537">12400</cx:pt>
          <cx:pt idx="17538">7400</cx:pt>
          <cx:pt idx="17539">3000</cx:pt>
          <cx:pt idx="17540">3100</cx:pt>
          <cx:pt idx="17541">5100</cx:pt>
          <cx:pt idx="17542">4500</cx:pt>
          <cx:pt idx="17543">3000</cx:pt>
          <cx:pt idx="17544">3000</cx:pt>
          <cx:pt idx="17545">3300</cx:pt>
          <cx:pt idx="17546">3000</cx:pt>
          <cx:pt idx="17547">3400</cx:pt>
          <cx:pt idx="17548">3900</cx:pt>
          <cx:pt idx="17549">3200</cx:pt>
          <cx:pt idx="17550">3000</cx:pt>
          <cx:pt idx="17551">5600</cx:pt>
          <cx:pt idx="17552">5400</cx:pt>
          <cx:pt idx="17553">5200</cx:pt>
          <cx:pt idx="17554">6000</cx:pt>
          <cx:pt idx="17555">4800</cx:pt>
          <cx:pt idx="17556">4800</cx:pt>
          <cx:pt idx="17557">5800</cx:pt>
          <cx:pt idx="17558">5500</cx:pt>
          <cx:pt idx="17559">5600</cx:pt>
          <cx:pt idx="17560">5900</cx:pt>
          <cx:pt idx="17561">6400</cx:pt>
          <cx:pt idx="17562">5200</cx:pt>
          <cx:pt idx="17563">12900</cx:pt>
          <cx:pt idx="17564">28800</cx:pt>
          <cx:pt idx="17565">23800</cx:pt>
          <cx:pt idx="17566">10100</cx:pt>
          <cx:pt idx="17567">8300</cx:pt>
          <cx:pt idx="17568">8000</cx:pt>
          <cx:pt idx="17569">9600</cx:pt>
          <cx:pt idx="17570">8500</cx:pt>
          <cx:pt idx="17571">8500</cx:pt>
          <cx:pt idx="17572">11600</cx:pt>
          <cx:pt idx="17573">11400</cx:pt>
          <cx:pt idx="17574">11500</cx:pt>
          <cx:pt idx="17575">8100</cx:pt>
          <cx:pt idx="17576">10600</cx:pt>
          <cx:pt idx="17577">5100</cx:pt>
          <cx:pt idx="17578">3100</cx:pt>
          <cx:pt idx="17579">4100</cx:pt>
          <cx:pt idx="17580">2500</cx:pt>
          <cx:pt idx="17581">3700</cx:pt>
          <cx:pt idx="17582">2500</cx:pt>
          <cx:pt idx="17583">3000</cx:pt>
          <cx:pt idx="17584">3900</cx:pt>
          <cx:pt idx="17585">3500</cx:pt>
          <cx:pt idx="17586">3100</cx:pt>
          <cx:pt idx="17587">1200</cx:pt>
          <cx:pt idx="17588">1400</cx:pt>
          <cx:pt idx="17589">1500</cx:pt>
          <cx:pt idx="17590">1800</cx:pt>
          <cx:pt idx="17591">1500</cx:pt>
          <cx:pt idx="17592">1300</cx:pt>
          <cx:pt idx="17593">2100</cx:pt>
          <cx:pt idx="17594">5700</cx:pt>
          <cx:pt idx="17595">2100</cx:pt>
          <cx:pt idx="17596">4200</cx:pt>
          <cx:pt idx="17597">2100</cx:pt>
          <cx:pt idx="17598">2200</cx:pt>
          <cx:pt idx="17599">4800</cx:pt>
          <cx:pt idx="17600">4100</cx:pt>
          <cx:pt idx="17601">1600</cx:pt>
          <cx:pt idx="17602">900</cx:pt>
          <cx:pt idx="17603">200</cx:pt>
          <cx:pt idx="17604">1100</cx:pt>
          <cx:pt idx="17605">2700</cx:pt>
          <cx:pt idx="17606">3500</cx:pt>
          <cx:pt idx="17607">1900</cx:pt>
          <cx:pt idx="17608">2400</cx:pt>
          <cx:pt idx="17609">2200</cx:pt>
          <cx:pt idx="17610">1800</cx:pt>
          <cx:pt idx="17611">7900</cx:pt>
          <cx:pt idx="17612">8500</cx:pt>
          <cx:pt idx="17613">7500</cx:pt>
          <cx:pt idx="17614">7400</cx:pt>
          <cx:pt idx="17615">8100</cx:pt>
          <cx:pt idx="17616">10600</cx:pt>
          <cx:pt idx="17617">8800</cx:pt>
          <cx:pt idx="17618">1800</cx:pt>
          <cx:pt idx="17619">2100</cx:pt>
          <cx:pt idx="17620">2000</cx:pt>
          <cx:pt idx="17621">2100</cx:pt>
          <cx:pt idx="17622">2000</cx:pt>
          <cx:pt idx="17623">10100</cx:pt>
          <cx:pt idx="17624">11500</cx:pt>
          <cx:pt idx="17625">11300</cx:pt>
          <cx:pt idx="17626">3400</cx:pt>
          <cx:pt idx="17627">0</cx:pt>
          <cx:pt idx="17628">0</cx:pt>
          <cx:pt idx="17629">10300</cx:pt>
          <cx:pt idx="17630">10300</cx:pt>
          <cx:pt idx="17631">11300</cx:pt>
          <cx:pt idx="17632">11700</cx:pt>
          <cx:pt idx="17633">10200</cx:pt>
          <cx:pt idx="17634">10700</cx:pt>
          <cx:pt idx="17635">3300</cx:pt>
          <cx:pt idx="17636">5700</cx:pt>
          <cx:pt idx="17637">3200</cx:pt>
          <cx:pt idx="17638">4000</cx:pt>
          <cx:pt idx="17639">4600</cx:pt>
          <cx:pt idx="17640">3100</cx:pt>
          <cx:pt idx="17641">4000</cx:pt>
          <cx:pt idx="17642">4400</cx:pt>
          <cx:pt idx="17643">2500</cx:pt>
          <cx:pt idx="17644">3400</cx:pt>
          <cx:pt idx="17645">4100</cx:pt>
          <cx:pt idx="17646">3100</cx:pt>
          <cx:pt idx="17647">10500</cx:pt>
          <cx:pt idx="17648">7500</cx:pt>
          <cx:pt idx="17649">4600</cx:pt>
          <cx:pt idx="17650">4400</cx:pt>
          <cx:pt idx="17651">5500</cx:pt>
          <cx:pt idx="17652">3800</cx:pt>
          <cx:pt idx="17653">3400</cx:pt>
          <cx:pt idx="17654">3500</cx:pt>
          <cx:pt idx="17655">7400</cx:pt>
          <cx:pt idx="17656">4900</cx:pt>
          <cx:pt idx="17657">3500</cx:pt>
          <cx:pt idx="17658">3200</cx:pt>
          <cx:pt idx="17659">2600</cx:pt>
          <cx:pt idx="17660">2600</cx:pt>
          <cx:pt idx="17661">1400</cx:pt>
          <cx:pt idx="17662">1200</cx:pt>
          <cx:pt idx="17663">800</cx:pt>
          <cx:pt idx="17664">200</cx:pt>
          <cx:pt idx="17665">1500</cx:pt>
          <cx:pt idx="17666">1900</cx:pt>
          <cx:pt idx="17667">1700</cx:pt>
          <cx:pt idx="17668">1800</cx:pt>
          <cx:pt idx="17669">2100</cx:pt>
          <cx:pt idx="17670">3100</cx:pt>
          <cx:pt idx="17671">2600</cx:pt>
          <cx:pt idx="17672">4200</cx:pt>
          <cx:pt idx="17673">5000</cx:pt>
          <cx:pt idx="17674">4100</cx:pt>
          <cx:pt idx="17675">3800</cx:pt>
          <cx:pt idx="17676">2800</cx:pt>
          <cx:pt idx="17677">2700</cx:pt>
          <cx:pt idx="17678">5000</cx:pt>
          <cx:pt idx="17679">2600</cx:pt>
          <cx:pt idx="17680">2200</cx:pt>
          <cx:pt idx="17681">2700</cx:pt>
          <cx:pt idx="17682">5200</cx:pt>
          <cx:pt idx="17683">2500</cx:pt>
          <cx:pt idx="17684">3500</cx:pt>
          <cx:pt idx="17685">4200</cx:pt>
          <cx:pt idx="17686">4100</cx:pt>
          <cx:pt idx="17687">3900</cx:pt>
          <cx:pt idx="17688">4200</cx:pt>
          <cx:pt idx="17689">3600</cx:pt>
          <cx:pt idx="17690">4400</cx:pt>
          <cx:pt idx="17691">3200</cx:pt>
          <cx:pt idx="17692">4700</cx:pt>
          <cx:pt idx="17693">4200</cx:pt>
          <cx:pt idx="17694">4200</cx:pt>
          <cx:pt idx="17695">4200</cx:pt>
          <cx:pt idx="17696">4100</cx:pt>
          <cx:pt idx="17697">6500</cx:pt>
          <cx:pt idx="17698">4400</cx:pt>
          <cx:pt idx="17699">6100</cx:pt>
          <cx:pt idx="17700">3500</cx:pt>
          <cx:pt idx="17701">3300</cx:pt>
          <cx:pt idx="17702">7400</cx:pt>
          <cx:pt idx="17703">6100</cx:pt>
          <cx:pt idx="17704">6000</cx:pt>
          <cx:pt idx="17705">7100</cx:pt>
          <cx:pt idx="17706">6800</cx:pt>
          <cx:pt idx="17707">8100</cx:pt>
          <cx:pt idx="17708">4300</cx:pt>
          <cx:pt idx="17709">9800</cx:pt>
          <cx:pt idx="17710">9200</cx:pt>
          <cx:pt idx="17711">10200</cx:pt>
          <cx:pt idx="17712">18000</cx:pt>
          <cx:pt idx="17713">9400</cx:pt>
          <cx:pt idx="17714">4900</cx:pt>
          <cx:pt idx="17715">2200</cx:pt>
          <cx:pt idx="17716">900</cx:pt>
          <cx:pt idx="17717">100</cx:pt>
          <cx:pt idx="17718">100</cx:pt>
          <cx:pt idx="17719">0</cx:pt>
          <cx:pt idx="17720">200</cx:pt>
          <cx:pt idx="17721">14700</cx:pt>
          <cx:pt idx="17722">16900</cx:pt>
          <cx:pt idx="17723">15700</cx:pt>
          <cx:pt idx="17724">18900</cx:pt>
          <cx:pt idx="17725">19400</cx:pt>
          <cx:pt idx="17726">19500</cx:pt>
          <cx:pt idx="17727">16700</cx:pt>
          <cx:pt idx="17728">13700</cx:pt>
          <cx:pt idx="17729">11700</cx:pt>
          <cx:pt idx="17730">12100</cx:pt>
          <cx:pt idx="17731">10300</cx:pt>
          <cx:pt idx="17732">12800</cx:pt>
          <cx:pt idx="17733">1700</cx:pt>
          <cx:pt idx="17734">2100</cx:pt>
          <cx:pt idx="17735">900</cx:pt>
          <cx:pt idx="17736">2000</cx:pt>
          <cx:pt idx="17737">1600</cx:pt>
          <cx:pt idx="17738">1200</cx:pt>
          <cx:pt idx="17739">2700</cx:pt>
          <cx:pt idx="17740">300</cx:pt>
          <cx:pt idx="17741">2000</cx:pt>
          <cx:pt idx="17742">2700</cx:pt>
          <cx:pt idx="17743">1600</cx:pt>
          <cx:pt idx="17744">2500</cx:pt>
          <cx:pt idx="17745">2100</cx:pt>
          <cx:pt idx="17746">2300</cx:pt>
          <cx:pt idx="17747">3100</cx:pt>
          <cx:pt idx="17748">2400</cx:pt>
          <cx:pt idx="17749">3000</cx:pt>
          <cx:pt idx="17750">2200</cx:pt>
          <cx:pt idx="17751">2500</cx:pt>
          <cx:pt idx="17752">3400</cx:pt>
          <cx:pt idx="17753">3100</cx:pt>
          <cx:pt idx="17754">3200</cx:pt>
          <cx:pt idx="17755">3100</cx:pt>
          <cx:pt idx="17756">4800</cx:pt>
          <cx:pt idx="17757">2000</cx:pt>
          <cx:pt idx="17758">2400</cx:pt>
          <cx:pt idx="17759">2000</cx:pt>
          <cx:pt idx="17760">1800</cx:pt>
          <cx:pt idx="17761">1700</cx:pt>
          <cx:pt idx="17762">1100</cx:pt>
          <cx:pt idx="17763">2200</cx:pt>
          <cx:pt idx="17764">1900</cx:pt>
          <cx:pt idx="17765">1900</cx:pt>
          <cx:pt idx="17766">1700</cx:pt>
          <cx:pt idx="17767">1400</cx:pt>
          <cx:pt idx="17768">1900</cx:pt>
          <cx:pt idx="17769">9100</cx:pt>
          <cx:pt idx="17770">10600</cx:pt>
          <cx:pt idx="17771">8400</cx:pt>
          <cx:pt idx="17772">8900</cx:pt>
          <cx:pt idx="17773">8000</cx:pt>
          <cx:pt idx="17774">8000</cx:pt>
          <cx:pt idx="17775">9500</cx:pt>
          <cx:pt idx="17776">8100</cx:pt>
          <cx:pt idx="17777">7000</cx:pt>
          <cx:pt idx="17778">6700</cx:pt>
          <cx:pt idx="17779">7000</cx:pt>
          <cx:pt idx="17780">7100</cx:pt>
          <cx:pt idx="17781">4700</cx:pt>
          <cx:pt idx="17782">5700</cx:pt>
          <cx:pt idx="17783">5600</cx:pt>
          <cx:pt idx="17784">6200</cx:pt>
          <cx:pt idx="17785">7200</cx:pt>
          <cx:pt idx="17786">6100</cx:pt>
          <cx:pt idx="17787">5300</cx:pt>
          <cx:pt idx="17788">5300</cx:pt>
          <cx:pt idx="17789">5600</cx:pt>
          <cx:pt idx="17790">4500</cx:pt>
          <cx:pt idx="17791">3900</cx:pt>
          <cx:pt idx="17792">5500</cx:pt>
          <cx:pt idx="17793">1800</cx:pt>
          <cx:pt idx="17794">2500</cx:pt>
          <cx:pt idx="17795">2300</cx:pt>
          <cx:pt idx="17796">1600</cx:pt>
          <cx:pt idx="17797">1500</cx:pt>
          <cx:pt idx="17798">1300</cx:pt>
          <cx:pt idx="17799">1900</cx:pt>
          <cx:pt idx="17800">1400</cx:pt>
          <cx:pt idx="17801">1600</cx:pt>
          <cx:pt idx="17802">1800</cx:pt>
          <cx:pt idx="17803">1100</cx:pt>
          <cx:pt idx="17804">1200</cx:pt>
          <cx:pt idx="17805">17800</cx:pt>
          <cx:pt idx="17806">4500</cx:pt>
          <cx:pt idx="17807">4000</cx:pt>
          <cx:pt idx="17808">4000</cx:pt>
          <cx:pt idx="17809">4900</cx:pt>
          <cx:pt idx="17810">3500</cx:pt>
          <cx:pt idx="17811">4300</cx:pt>
          <cx:pt idx="17812">3100</cx:pt>
          <cx:pt idx="17813">3200</cx:pt>
          <cx:pt idx="17814">0</cx:pt>
          <cx:pt idx="17815">900</cx:pt>
          <cx:pt idx="17816">5200</cx:pt>
          <cx:pt idx="17817">1500</cx:pt>
          <cx:pt idx="17818">4600</cx:pt>
          <cx:pt idx="17819">3600</cx:pt>
          <cx:pt idx="17820">4300</cx:pt>
          <cx:pt idx="17821">4600</cx:pt>
          <cx:pt idx="17822">4700</cx:pt>
          <cx:pt idx="17823">4500</cx:pt>
          <cx:pt idx="17824">4700</cx:pt>
          <cx:pt idx="17825">4500</cx:pt>
          <cx:pt idx="17826">5100</cx:pt>
          <cx:pt idx="17827">3900</cx:pt>
          <cx:pt idx="17828">4600</cx:pt>
          <cx:pt idx="17829">4000</cx:pt>
          <cx:pt idx="17830">5300</cx:pt>
          <cx:pt idx="17831">4500</cx:pt>
          <cx:pt idx="17832">4500</cx:pt>
          <cx:pt idx="17833">4600</cx:pt>
          <cx:pt idx="17834">3900</cx:pt>
          <cx:pt idx="17835">4400</cx:pt>
          <cx:pt idx="17836">4100</cx:pt>
          <cx:pt idx="17837">4000</cx:pt>
          <cx:pt idx="17838">3000</cx:pt>
          <cx:pt idx="17839">4400</cx:pt>
          <cx:pt idx="17840">4200</cx:pt>
          <cx:pt idx="17841">3900</cx:pt>
          <cx:pt idx="17842">4100</cx:pt>
          <cx:pt idx="17843">11300</cx:pt>
          <cx:pt idx="17844">2600</cx:pt>
          <cx:pt idx="17845">2200</cx:pt>
          <cx:pt idx="17846">2300</cx:pt>
          <cx:pt idx="17847">2600</cx:pt>
          <cx:pt idx="17848">2100</cx:pt>
          <cx:pt idx="17849">2500</cx:pt>
          <cx:pt idx="17850">11000</cx:pt>
          <cx:pt idx="17851">2400</cx:pt>
          <cx:pt idx="17852">2200</cx:pt>
          <cx:pt idx="17853">2200</cx:pt>
          <cx:pt idx="17854">1000</cx:pt>
          <cx:pt idx="17855">900</cx:pt>
          <cx:pt idx="17856">1000</cx:pt>
          <cx:pt idx="17857">1200</cx:pt>
          <cx:pt idx="17858">1200</cx:pt>
          <cx:pt idx="17859">200</cx:pt>
          <cx:pt idx="17860">800</cx:pt>
          <cx:pt idx="17861">800</cx:pt>
          <cx:pt idx="17862">1400</cx:pt>
          <cx:pt idx="17863">800</cx:pt>
          <cx:pt idx="17864">1700</cx:pt>
          <cx:pt idx="17865">900</cx:pt>
          <cx:pt idx="17866">1200</cx:pt>
          <cx:pt idx="17867">900</cx:pt>
          <cx:pt idx="17868">800</cx:pt>
          <cx:pt idx="17869">300</cx:pt>
          <cx:pt idx="17870">300</cx:pt>
          <cx:pt idx="17871">1200</cx:pt>
          <cx:pt idx="17872">0</cx:pt>
          <cx:pt idx="17873">500</cx:pt>
          <cx:pt idx="17874">2600</cx:pt>
          <cx:pt idx="17875">2200</cx:pt>
          <cx:pt idx="17876">1700</cx:pt>
          <cx:pt idx="17877">4700</cx:pt>
          <cx:pt idx="17878">6700</cx:pt>
          <cx:pt idx="17879">5500</cx:pt>
          <cx:pt idx="17880">5100</cx:pt>
          <cx:pt idx="17881">6000</cx:pt>
          <cx:pt idx="17882">4900</cx:pt>
          <cx:pt idx="17883">5300</cx:pt>
          <cx:pt idx="17884">4700</cx:pt>
          <cx:pt idx="17885">5200</cx:pt>
          <cx:pt idx="17886">3700</cx:pt>
          <cx:pt idx="17887">3600</cx:pt>
          <cx:pt idx="17888">3400</cx:pt>
          <cx:pt idx="17889">2800</cx:pt>
          <cx:pt idx="17890">1300</cx:pt>
          <cx:pt idx="17891">11300</cx:pt>
          <cx:pt idx="17892">4000</cx:pt>
          <cx:pt idx="17893">3600</cx:pt>
          <cx:pt idx="17894">2600</cx:pt>
          <cx:pt idx="17895">3600</cx:pt>
          <cx:pt idx="17896">6000</cx:pt>
          <cx:pt idx="17897">20300</cx:pt>
          <cx:pt idx="17898">3600</cx:pt>
          <cx:pt idx="17899">3400</cx:pt>
          <cx:pt idx="17900">4300</cx:pt>
          <cx:pt idx="17901">700</cx:pt>
          <cx:pt idx="17902">700</cx:pt>
          <cx:pt idx="17903">700</cx:pt>
          <cx:pt idx="17904">900</cx:pt>
          <cx:pt idx="17905">1000</cx:pt>
          <cx:pt idx="17906">900</cx:pt>
          <cx:pt idx="17907">1100</cx:pt>
          <cx:pt idx="17908">1000</cx:pt>
          <cx:pt idx="17909">900</cx:pt>
          <cx:pt idx="17910">1000</cx:pt>
          <cx:pt idx="17911">700</cx:pt>
          <cx:pt idx="17912">700</cx:pt>
          <cx:pt idx="17913">8800</cx:pt>
          <cx:pt idx="17914">3500</cx:pt>
          <cx:pt idx="17915">1900</cx:pt>
          <cx:pt idx="17916">8200</cx:pt>
          <cx:pt idx="17917">1700</cx:pt>
          <cx:pt idx="17918">3800</cx:pt>
          <cx:pt idx="17919">3700</cx:pt>
          <cx:pt idx="17920">3800</cx:pt>
          <cx:pt idx="17921">3600</cx:pt>
          <cx:pt idx="17922">5100</cx:pt>
          <cx:pt idx="17923">3300</cx:pt>
          <cx:pt idx="17924">3800</cx:pt>
          <cx:pt idx="17925">4200</cx:pt>
          <cx:pt idx="17926">3500</cx:pt>
          <cx:pt idx="17927">4000</cx:pt>
          <cx:pt idx="17928">4200</cx:pt>
          <cx:pt idx="17929">5800</cx:pt>
          <cx:pt idx="17930">3300</cx:pt>
          <cx:pt idx="17931">3100</cx:pt>
          <cx:pt idx="17932">4400</cx:pt>
          <cx:pt idx="17933">4300</cx:pt>
          <cx:pt idx="17934">3300</cx:pt>
          <cx:pt idx="17935">3000</cx:pt>
          <cx:pt idx="17936">3200</cx:pt>
          <cx:pt idx="17937">2200</cx:pt>
          <cx:pt idx="17938">3300</cx:pt>
          <cx:pt idx="17939">3900</cx:pt>
          <cx:pt idx="17940">4800</cx:pt>
          <cx:pt idx="17941">6800</cx:pt>
          <cx:pt idx="17942">2300</cx:pt>
          <cx:pt idx="17943">3100</cx:pt>
          <cx:pt idx="17944">1400</cx:pt>
          <cx:pt idx="17945">5200</cx:pt>
          <cx:pt idx="17946">1900</cx:pt>
          <cx:pt idx="17947">3200</cx:pt>
          <cx:pt idx="17948">2100</cx:pt>
          <cx:pt idx="17949">1500</cx:pt>
          <cx:pt idx="17950">1100</cx:pt>
          <cx:pt idx="17951">1100</cx:pt>
          <cx:pt idx="17952">1400</cx:pt>
          <cx:pt idx="17953">1400</cx:pt>
          <cx:pt idx="17954">500</cx:pt>
          <cx:pt idx="17955">0</cx:pt>
          <cx:pt idx="17956">0</cx:pt>
          <cx:pt idx="17957">100</cx:pt>
          <cx:pt idx="17958">0</cx:pt>
          <cx:pt idx="17959">400</cx:pt>
          <cx:pt idx="17960">1100</cx:pt>
          <cx:pt idx="17961">8700</cx:pt>
          <cx:pt idx="17962">10300</cx:pt>
          <cx:pt idx="17963">11100</cx:pt>
          <cx:pt idx="17964">12200</cx:pt>
          <cx:pt idx="17965">14100</cx:pt>
          <cx:pt idx="17966">13400</cx:pt>
          <cx:pt idx="17967">17800</cx:pt>
          <cx:pt idx="17968">14000</cx:pt>
          <cx:pt idx="17969">17100</cx:pt>
          <cx:pt idx="17970">17800</cx:pt>
          <cx:pt idx="17971">15800</cx:pt>
          <cx:pt idx="17972">16200</cx:pt>
          <cx:pt idx="17973">5700</cx:pt>
          <cx:pt idx="17974">9900</cx:pt>
          <cx:pt idx="17975">16400</cx:pt>
          <cx:pt idx="17976">4700</cx:pt>
          <cx:pt idx="17977">5100</cx:pt>
          <cx:pt idx="17978">2400</cx:pt>
          <cx:pt idx="17979">3800</cx:pt>
          <cx:pt idx="17980">2000</cx:pt>
          <cx:pt idx="17981">1900</cx:pt>
          <cx:pt idx="17982">3600</cx:pt>
          <cx:pt idx="17983">1500</cx:pt>
          <cx:pt idx="17984">1600</cx:pt>
          <cx:pt idx="17985">6000</cx:pt>
          <cx:pt idx="17986">8100</cx:pt>
          <cx:pt idx="17987">6300</cx:pt>
          <cx:pt idx="17988">6900</cx:pt>
          <cx:pt idx="17989">7100</cx:pt>
          <cx:pt idx="17990">5900</cx:pt>
          <cx:pt idx="17991">6000</cx:pt>
          <cx:pt idx="17992">4800</cx:pt>
          <cx:pt idx="17993">4300</cx:pt>
          <cx:pt idx="17994">2700</cx:pt>
          <cx:pt idx="17995">2800</cx:pt>
          <cx:pt idx="17996">3000</cx:pt>
          <cx:pt idx="17997">5500</cx:pt>
          <cx:pt idx="17998">3800</cx:pt>
          <cx:pt idx="17999">3000</cx:pt>
          <cx:pt idx="18000">4400</cx:pt>
          <cx:pt idx="18001">5500</cx:pt>
          <cx:pt idx="18002">4900</cx:pt>
          <cx:pt idx="18003">4400</cx:pt>
          <cx:pt idx="18004">4200</cx:pt>
          <cx:pt idx="18005">4800</cx:pt>
          <cx:pt idx="18006">4400</cx:pt>
          <cx:pt idx="18007">4000</cx:pt>
          <cx:pt idx="18008">2700</cx:pt>
          <cx:pt idx="18009">900</cx:pt>
          <cx:pt idx="18010">1900</cx:pt>
          <cx:pt idx="18011">1700</cx:pt>
          <cx:pt idx="18012">1900</cx:pt>
          <cx:pt idx="18013">2600</cx:pt>
          <cx:pt idx="18014">1900</cx:pt>
          <cx:pt idx="18015">1600</cx:pt>
          <cx:pt idx="18016">1100</cx:pt>
          <cx:pt idx="18017">1300</cx:pt>
          <cx:pt idx="18018">1200</cx:pt>
          <cx:pt idx="18019">900</cx:pt>
          <cx:pt idx="18020">1100</cx:pt>
          <cx:pt idx="18021">4200</cx:pt>
          <cx:pt idx="18022">6400</cx:pt>
          <cx:pt idx="18023">3400</cx:pt>
          <cx:pt idx="18024">4100</cx:pt>
          <cx:pt idx="18025">5100</cx:pt>
          <cx:pt idx="18026">4900</cx:pt>
          <cx:pt idx="18027">5300</cx:pt>
          <cx:pt idx="18028">4400</cx:pt>
          <cx:pt idx="18029">3800</cx:pt>
          <cx:pt idx="18030">4100</cx:pt>
          <cx:pt idx="18031">3500</cx:pt>
          <cx:pt idx="18032">4000</cx:pt>
          <cx:pt idx="18033">5200</cx:pt>
          <cx:pt idx="18034">10100</cx:pt>
          <cx:pt idx="18035">5500</cx:pt>
          <cx:pt idx="18036">4600</cx:pt>
          <cx:pt idx="18037">4200</cx:pt>
          <cx:pt idx="18038">3900</cx:pt>
          <cx:pt idx="18039">4400</cx:pt>
          <cx:pt idx="18040">3900</cx:pt>
          <cx:pt idx="18041">4500</cx:pt>
          <cx:pt idx="18042">4500</cx:pt>
          <cx:pt idx="18043">4100</cx:pt>
          <cx:pt idx="18044">4700</cx:pt>
          <cx:pt idx="18045">4300</cx:pt>
          <cx:pt idx="18046">4100</cx:pt>
          <cx:pt idx="18047">4900</cx:pt>
          <cx:pt idx="18048">3400</cx:pt>
          <cx:pt idx="18049">200</cx:pt>
          <cx:pt idx="18050">100</cx:pt>
          <cx:pt idx="18051">0</cx:pt>
          <cx:pt idx="18052">0</cx:pt>
          <cx:pt idx="18053">0</cx:pt>
          <cx:pt idx="18054">1800</cx:pt>
          <cx:pt idx="18055">1600</cx:pt>
          <cx:pt idx="18056">1800</cx:pt>
          <cx:pt idx="18057">7400</cx:pt>
          <cx:pt idx="18058">5000</cx:pt>
          <cx:pt idx="18059">21700</cx:pt>
          <cx:pt idx="18060">6400</cx:pt>
          <cx:pt idx="18061">8300</cx:pt>
          <cx:pt idx="18062">7900</cx:pt>
          <cx:pt idx="18063">5200</cx:pt>
          <cx:pt idx="18064">4700</cx:pt>
          <cx:pt idx="18065">5400</cx:pt>
          <cx:pt idx="18066">7400</cx:pt>
          <cx:pt idx="18067">5600</cx:pt>
          <cx:pt idx="18068">5700</cx:pt>
          <cx:pt idx="18069">200</cx:pt>
          <cx:pt idx="18070">100</cx:pt>
          <cx:pt idx="18071">0</cx:pt>
          <cx:pt idx="18072">0</cx:pt>
          <cx:pt idx="18073">200</cx:pt>
          <cx:pt idx="18074">0</cx:pt>
          <cx:pt idx="18075">0</cx:pt>
          <cx:pt idx="18076">0</cx:pt>
          <cx:pt idx="18077">0</cx:pt>
          <cx:pt idx="18078">0</cx:pt>
          <cx:pt idx="18079">0</cx:pt>
          <cx:pt idx="18080">0</cx:pt>
          <cx:pt idx="18081">4200</cx:pt>
          <cx:pt idx="18082">5700</cx:pt>
          <cx:pt idx="18083">5000</cx:pt>
          <cx:pt idx="18084">5500</cx:pt>
          <cx:pt idx="18085">4600</cx:pt>
          <cx:pt idx="18086">3300</cx:pt>
          <cx:pt idx="18087">4300</cx:pt>
          <cx:pt idx="18088">2400</cx:pt>
          <cx:pt idx="18089">2400</cx:pt>
          <cx:pt idx="18090">2000</cx:pt>
          <cx:pt idx="18091">900</cx:pt>
          <cx:pt idx="18092">0</cx:pt>
          <cx:pt idx="18093">2200</cx:pt>
          <cx:pt idx="18094">3300</cx:pt>
          <cx:pt idx="18095">2000</cx:pt>
          <cx:pt idx="18096">3700</cx:pt>
          <cx:pt idx="18097">2500</cx:pt>
          <cx:pt idx="18098">2500</cx:pt>
          <cx:pt idx="18099">3100</cx:pt>
          <cx:pt idx="18100">1000</cx:pt>
          <cx:pt idx="18101">200</cx:pt>
          <cx:pt idx="18102">0</cx:pt>
          <cx:pt idx="18103">0</cx:pt>
          <cx:pt idx="18104">0</cx:pt>
          <cx:pt idx="18105">0</cx:pt>
          <cx:pt idx="18106">900</cx:pt>
          <cx:pt idx="18107">2600</cx:pt>
          <cx:pt idx="18108">2500</cx:pt>
          <cx:pt idx="18109">2500</cx:pt>
          <cx:pt idx="18110">2600</cx:pt>
          <cx:pt idx="18111">2100</cx:pt>
          <cx:pt idx="18112">2200</cx:pt>
          <cx:pt idx="18113">1700</cx:pt>
          <cx:pt idx="18114">2300</cx:pt>
          <cx:pt idx="18115">2300</cx:pt>
          <cx:pt idx="18116">1900</cx:pt>
          <cx:pt idx="18117">1800</cx:pt>
          <cx:pt idx="18118">2200</cx:pt>
          <cx:pt idx="18119">3100</cx:pt>
          <cx:pt idx="18120">2800</cx:pt>
          <cx:pt idx="18121">3300</cx:pt>
          <cx:pt idx="18122">3300</cx:pt>
          <cx:pt idx="18123">2800</cx:pt>
          <cx:pt idx="18124">3800</cx:pt>
          <cx:pt idx="18125">3200</cx:pt>
          <cx:pt idx="18126">2900</cx:pt>
          <cx:pt idx="18127">2200</cx:pt>
          <cx:pt idx="18128">1300</cx:pt>
          <cx:pt idx="18129">1400</cx:pt>
          <cx:pt idx="18130">3200</cx:pt>
          <cx:pt idx="18131">6600</cx:pt>
          <cx:pt idx="18132">6400</cx:pt>
          <cx:pt idx="18133">6600</cx:pt>
          <cx:pt idx="18134">6400</cx:pt>
          <cx:pt idx="18135">6100</cx:pt>
          <cx:pt idx="18136">7500</cx:pt>
          <cx:pt idx="18137">7600</cx:pt>
          <cx:pt idx="18138">5800</cx:pt>
          <cx:pt idx="18139">5700</cx:pt>
          <cx:pt idx="18140">5100</cx:pt>
          <cx:pt idx="18141">5900</cx:pt>
          <cx:pt idx="18142">4500</cx:pt>
          <cx:pt idx="18143">4800</cx:pt>
          <cx:pt idx="18144">4300</cx:pt>
          <cx:pt idx="18145">4400</cx:pt>
          <cx:pt idx="18146">5800</cx:pt>
          <cx:pt idx="18147">4400</cx:pt>
          <cx:pt idx="18148">4800</cx:pt>
          <cx:pt idx="18149">4100</cx:pt>
          <cx:pt idx="18150">3900</cx:pt>
          <cx:pt idx="18151">3800</cx:pt>
          <cx:pt idx="18152">3500</cx:pt>
          <cx:pt idx="18153">3700</cx:pt>
          <cx:pt idx="18154">6300</cx:pt>
          <cx:pt idx="18155">5700</cx:pt>
          <cx:pt idx="18156">4100</cx:pt>
          <cx:pt idx="18157">4600</cx:pt>
          <cx:pt idx="18158">3500</cx:pt>
          <cx:pt idx="18159">3900</cx:pt>
          <cx:pt idx="18160">4000</cx:pt>
          <cx:pt idx="18161">4000</cx:pt>
          <cx:pt idx="18162">3900</cx:pt>
          <cx:pt idx="18163">5000</cx:pt>
          <cx:pt idx="18164">3900</cx:pt>
          <cx:pt idx="18165">3700</cx:pt>
          <cx:pt idx="18166">3800</cx:pt>
          <cx:pt idx="18167">3700</cx:pt>
          <cx:pt idx="18168">3600</cx:pt>
          <cx:pt idx="18169">4300</cx:pt>
          <cx:pt idx="18170">3300</cx:pt>
          <cx:pt idx="18171">4300</cx:pt>
          <cx:pt idx="18172">4400</cx:pt>
          <cx:pt idx="18173">0</cx:pt>
          <cx:pt idx="18174">4700</cx:pt>
          <cx:pt idx="18175">3700</cx:pt>
          <cx:pt idx="18176">4300</cx:pt>
          <cx:pt idx="18177">3500</cx:pt>
          <cx:pt idx="18178">3300</cx:pt>
          <cx:pt idx="18179">3600</cx:pt>
          <cx:pt idx="18180">2900</cx:pt>
          <cx:pt idx="18181">2800</cx:pt>
          <cx:pt idx="18182">3100</cx:pt>
          <cx:pt idx="18183">3100</cx:pt>
          <cx:pt idx="18184">2700</cx:pt>
          <cx:pt idx="18185">3300</cx:pt>
          <cx:pt idx="18186">3000</cx:pt>
          <cx:pt idx="18187">3300</cx:pt>
          <cx:pt idx="18188">2800</cx:pt>
          <cx:pt idx="18189">3300</cx:pt>
          <cx:pt idx="18190">3700</cx:pt>
          <cx:pt idx="18191">1900</cx:pt>
          <cx:pt idx="18192">1900</cx:pt>
          <cx:pt idx="18193">1800</cx:pt>
          <cx:pt idx="18194">2000</cx:pt>
          <cx:pt idx="18195">1900</cx:pt>
          <cx:pt idx="18196">1900</cx:pt>
          <cx:pt idx="18197">2000</cx:pt>
          <cx:pt idx="18198">1700</cx:pt>
          <cx:pt idx="18199">2100</cx:pt>
          <cx:pt idx="18200">2300</cx:pt>
          <cx:pt idx="18201">2600</cx:pt>
          <cx:pt idx="18202">2500</cx:pt>
          <cx:pt idx="18203">4300</cx:pt>
          <cx:pt idx="18204">2600</cx:pt>
          <cx:pt idx="18205">2000</cx:pt>
          <cx:pt idx="18206">2400</cx:pt>
          <cx:pt idx="18207">2100</cx:pt>
          <cx:pt idx="18208">2400</cx:pt>
          <cx:pt idx="18209">2900</cx:pt>
          <cx:pt idx="18210">2300</cx:pt>
          <cx:pt idx="18211">2000</cx:pt>
          <cx:pt idx="18212">2900</cx:pt>
          <cx:pt idx="18213">4400</cx:pt>
          <cx:pt idx="18214">5700</cx:pt>
          <cx:pt idx="18215">4500</cx:pt>
          <cx:pt idx="18216">3100</cx:pt>
          <cx:pt idx="18217">3700</cx:pt>
          <cx:pt idx="18218">4500</cx:pt>
          <cx:pt idx="18219">4700</cx:pt>
          <cx:pt idx="18220">3500</cx:pt>
          <cx:pt idx="18221">5000</cx:pt>
          <cx:pt idx="18222">4200</cx:pt>
          <cx:pt idx="18223">5100</cx:pt>
          <cx:pt idx="18224">3900</cx:pt>
          <cx:pt idx="18225">3300</cx:pt>
          <cx:pt idx="18226">3200</cx:pt>
          <cx:pt idx="18227">3500</cx:pt>
          <cx:pt idx="18228">3300</cx:pt>
          <cx:pt idx="18229">6200</cx:pt>
          <cx:pt idx="18230">1400</cx:pt>
          <cx:pt idx="18231">2800</cx:pt>
          <cx:pt idx="18232">2600</cx:pt>
          <cx:pt idx="18233">2800</cx:pt>
          <cx:pt idx="18234">2500</cx:pt>
          <cx:pt idx="18235">1500</cx:pt>
          <cx:pt idx="18236">2100</cx:pt>
          <cx:pt idx="18237">2600</cx:pt>
          <cx:pt idx="18238">2600</cx:pt>
          <cx:pt idx="18239">2100</cx:pt>
          <cx:pt idx="18240">2300</cx:pt>
          <cx:pt idx="18241">1900</cx:pt>
          <cx:pt idx="18242">2100</cx:pt>
          <cx:pt idx="18243">1300</cx:pt>
          <cx:pt idx="18244">2300</cx:pt>
          <cx:pt idx="18245">1300</cx:pt>
          <cx:pt idx="18246">1400</cx:pt>
          <cx:pt idx="18247">1500</cx:pt>
          <cx:pt idx="18248">1400</cx:pt>
          <cx:pt idx="18249">1300</cx:pt>
          <cx:pt idx="18250">2200</cx:pt>
          <cx:pt idx="18251">4200</cx:pt>
          <cx:pt idx="18252">7100</cx:pt>
          <cx:pt idx="18253">6200</cx:pt>
          <cx:pt idx="18254">5900</cx:pt>
          <cx:pt idx="18255">1700</cx:pt>
          <cx:pt idx="18256">2800</cx:pt>
          <cx:pt idx="18257">3100</cx:pt>
          <cx:pt idx="18258">1500</cx:pt>
          <cx:pt idx="18259">1200</cx:pt>
          <cx:pt idx="18260">1000</cx:pt>
          <cx:pt idx="18261">1100</cx:pt>
          <cx:pt idx="18262">1700</cx:pt>
          <cx:pt idx="18263">3200</cx:pt>
          <cx:pt idx="18264">4300</cx:pt>
          <cx:pt idx="18265">3600</cx:pt>
          <cx:pt idx="18266">4200</cx:pt>
          <cx:pt idx="18267">3500</cx:pt>
          <cx:pt idx="18268">4000</cx:pt>
          <cx:pt idx="18269">4800</cx:pt>
          <cx:pt idx="18270">3500</cx:pt>
          <cx:pt idx="18271">4100</cx:pt>
          <cx:pt idx="18272">6500</cx:pt>
          <cx:pt idx="18273">4900</cx:pt>
          <cx:pt idx="18274">2900</cx:pt>
          <cx:pt idx="18275">400</cx:pt>
          <cx:pt idx="18276">400</cx:pt>
          <cx:pt idx="18277">400</cx:pt>
          <cx:pt idx="18278">700</cx:pt>
          <cx:pt idx="18279">300</cx:pt>
          <cx:pt idx="18280">400</cx:pt>
          <cx:pt idx="18281">400</cx:pt>
          <cx:pt idx="18282">400</cx:pt>
          <cx:pt idx="18283">500</cx:pt>
          <cx:pt idx="18284">400</cx:pt>
          <cx:pt idx="18285">400</cx:pt>
          <cx:pt idx="18286">400</cx:pt>
          <cx:pt idx="18287">6600</cx:pt>
          <cx:pt idx="18288">5900</cx:pt>
          <cx:pt idx="18289">5800</cx:pt>
          <cx:pt idx="18290">6800</cx:pt>
          <cx:pt idx="18291">1800</cx:pt>
          <cx:pt idx="18292">8100</cx:pt>
          <cx:pt idx="18293">9300</cx:pt>
          <cx:pt idx="18294">1000</cx:pt>
          <cx:pt idx="18295">6900</cx:pt>
          <cx:pt idx="18296">4700</cx:pt>
          <cx:pt idx="18297">5600</cx:pt>
          <cx:pt idx="18298">7100</cx:pt>
          <cx:pt idx="18299">2700</cx:pt>
          <cx:pt idx="18300">3400</cx:pt>
          <cx:pt idx="18301">2500</cx:pt>
          <cx:pt idx="18302">5200</cx:pt>
          <cx:pt idx="18303">3100</cx:pt>
          <cx:pt idx="18304">1400</cx:pt>
          <cx:pt idx="18305">1200</cx:pt>
          <cx:pt idx="18306">4100</cx:pt>
          <cx:pt idx="18307">4300</cx:pt>
          <cx:pt idx="18308">3600</cx:pt>
          <cx:pt idx="18309">1700</cx:pt>
          <cx:pt idx="18310">3000</cx:pt>
          <cx:pt idx="18311">4400</cx:pt>
          <cx:pt idx="18312">3000</cx:pt>
          <cx:pt idx="18313">4100</cx:pt>
          <cx:pt idx="18314">4300</cx:pt>
          <cx:pt idx="18315">3600</cx:pt>
          <cx:pt idx="18316">3500</cx:pt>
          <cx:pt idx="18317">3500</cx:pt>
          <cx:pt idx="18318">3100</cx:pt>
          <cx:pt idx="18319">3400</cx:pt>
          <cx:pt idx="18320">2500</cx:pt>
          <cx:pt idx="18321">2700</cx:pt>
          <cx:pt idx="18322">4400</cx:pt>
          <cx:pt idx="18323">6500</cx:pt>
          <cx:pt idx="18324">6200</cx:pt>
          <cx:pt idx="18325">5700</cx:pt>
          <cx:pt idx="18326">6700</cx:pt>
          <cx:pt idx="18327">4200</cx:pt>
          <cx:pt idx="18328">5500</cx:pt>
          <cx:pt idx="18329">5800</cx:pt>
          <cx:pt idx="18330">5000</cx:pt>
          <cx:pt idx="18331">5800</cx:pt>
          <cx:pt idx="18332">4300</cx:pt>
          <cx:pt idx="18333">4200</cx:pt>
          <cx:pt idx="18334">5100</cx:pt>
          <cx:pt idx="18335">900</cx:pt>
          <cx:pt idx="18336">1100</cx:pt>
          <cx:pt idx="18337">1300</cx:pt>
          <cx:pt idx="18338">1200</cx:pt>
          <cx:pt idx="18339">900</cx:pt>
          <cx:pt idx="18340">1200</cx:pt>
          <cx:pt idx="18341">1100</cx:pt>
          <cx:pt idx="18342">1000</cx:pt>
          <cx:pt idx="18343">1300</cx:pt>
          <cx:pt idx="18344">1400</cx:pt>
          <cx:pt idx="18345">800</cx:pt>
          <cx:pt idx="18346">900</cx:pt>
          <cx:pt idx="18347">4500</cx:pt>
          <cx:pt idx="18348">8900</cx:pt>
          <cx:pt idx="18349">8000</cx:pt>
          <cx:pt idx="18350">4800</cx:pt>
          <cx:pt idx="18351">6200</cx:pt>
          <cx:pt idx="18352">4400</cx:pt>
          <cx:pt idx="18353">4600</cx:pt>
          <cx:pt idx="18354">4900</cx:pt>
          <cx:pt idx="18355">4300</cx:pt>
          <cx:pt idx="18356">5700</cx:pt>
          <cx:pt idx="18357">4000</cx:pt>
          <cx:pt idx="18358">4600</cx:pt>
          <cx:pt idx="18359">1300</cx:pt>
          <cx:pt idx="18360">2200</cx:pt>
          <cx:pt idx="18361">3100</cx:pt>
          <cx:pt idx="18362">2300</cx:pt>
          <cx:pt idx="18363">1100</cx:pt>
          <cx:pt idx="18364">3100</cx:pt>
          <cx:pt idx="18365">0</cx:pt>
          <cx:pt idx="18366">1800</cx:pt>
          <cx:pt idx="18367">1900</cx:pt>
          <cx:pt idx="18368">2500</cx:pt>
          <cx:pt idx="18369">1900</cx:pt>
          <cx:pt idx="18370">1700</cx:pt>
          <cx:pt idx="18371">1000</cx:pt>
          <cx:pt idx="18372">1100</cx:pt>
          <cx:pt idx="18373">300</cx:pt>
          <cx:pt idx="18374">200</cx:pt>
          <cx:pt idx="18375">1100</cx:pt>
          <cx:pt idx="18376">1000</cx:pt>
          <cx:pt idx="18377">900</cx:pt>
          <cx:pt idx="18378">900</cx:pt>
          <cx:pt idx="18379">800</cx:pt>
          <cx:pt idx="18380">900</cx:pt>
          <cx:pt idx="18381">800</cx:pt>
          <cx:pt idx="18382">1200</cx:pt>
          <cx:pt idx="18383">1900</cx:pt>
          <cx:pt idx="18384">2200</cx:pt>
          <cx:pt idx="18385">2000</cx:pt>
          <cx:pt idx="18386">2200</cx:pt>
          <cx:pt idx="18387">1800</cx:pt>
          <cx:pt idx="18388">1800</cx:pt>
          <cx:pt idx="18389">300</cx:pt>
          <cx:pt idx="18390">2000</cx:pt>
          <cx:pt idx="18391">2000</cx:pt>
          <cx:pt idx="18392">2100</cx:pt>
          <cx:pt idx="18393">1900</cx:pt>
          <cx:pt idx="18394">1800</cx:pt>
          <cx:pt idx="18395">1400</cx:pt>
          <cx:pt idx="18396">1700</cx:pt>
          <cx:pt idx="18397">1600</cx:pt>
          <cx:pt idx="18398">1400</cx:pt>
          <cx:pt idx="18399">1500</cx:pt>
          <cx:pt idx="18400">1500</cx:pt>
          <cx:pt idx="18401">1700</cx:pt>
          <cx:pt idx="18402">1000</cx:pt>
          <cx:pt idx="18403">1200</cx:pt>
          <cx:pt idx="18404">1500</cx:pt>
          <cx:pt idx="18405">1800</cx:pt>
          <cx:pt idx="18406">3500</cx:pt>
          <cx:pt idx="18407">2500</cx:pt>
          <cx:pt idx="18408">3100</cx:pt>
          <cx:pt idx="18409">2600</cx:pt>
          <cx:pt idx="18410">2800</cx:pt>
          <cx:pt idx="18411">2600</cx:pt>
          <cx:pt idx="18412">2400</cx:pt>
          <cx:pt idx="18413">3100</cx:pt>
          <cx:pt idx="18414">2700</cx:pt>
          <cx:pt idx="18415">2800</cx:pt>
          <cx:pt idx="18416">2900</cx:pt>
          <cx:pt idx="18417">2800</cx:pt>
          <cx:pt idx="18418">100</cx:pt>
          <cx:pt idx="18419">0</cx:pt>
          <cx:pt idx="18420">3200</cx:pt>
          <cx:pt idx="18421">4100</cx:pt>
          <cx:pt idx="18422">3100</cx:pt>
          <cx:pt idx="18423">3300</cx:pt>
          <cx:pt idx="18424">2200</cx:pt>
          <cx:pt idx="18425">3000</cx:pt>
          <cx:pt idx="18426">2900</cx:pt>
          <cx:pt idx="18427">2900</cx:pt>
          <cx:pt idx="18428">2800</cx:pt>
          <cx:pt idx="18429">3600</cx:pt>
          <cx:pt idx="18430">2700</cx:pt>
          <cx:pt idx="18431">2900</cx:pt>
          <cx:pt idx="18432">0</cx:pt>
          <cx:pt idx="18433">100</cx:pt>
          <cx:pt idx="18434">0</cx:pt>
          <cx:pt idx="18435">200</cx:pt>
          <cx:pt idx="18436">300</cx:pt>
          <cx:pt idx="18437">200</cx:pt>
          <cx:pt idx="18438">100</cx:pt>
          <cx:pt idx="18439">200</cx:pt>
          <cx:pt idx="18440">100</cx:pt>
          <cx:pt idx="18441">0</cx:pt>
          <cx:pt idx="18442">300</cx:pt>
          <cx:pt idx="18443">100</cx:pt>
          <cx:pt idx="18444">3900</cx:pt>
          <cx:pt idx="18445">3700</cx:pt>
          <cx:pt idx="18446">4600</cx:pt>
          <cx:pt idx="18447">5400</cx:pt>
          <cx:pt idx="18448">600</cx:pt>
          <cx:pt idx="18449">1300</cx:pt>
          <cx:pt idx="18450">1300</cx:pt>
          <cx:pt idx="18451">1300</cx:pt>
          <cx:pt idx="18452">800</cx:pt>
          <cx:pt idx="18453">700</cx:pt>
          <cx:pt idx="18454">800</cx:pt>
          <cx:pt idx="18455">800</cx:pt>
          <cx:pt idx="18456">4500</cx:pt>
          <cx:pt idx="18457">5100</cx:pt>
          <cx:pt idx="18458">4100</cx:pt>
          <cx:pt idx="18459">5200</cx:pt>
          <cx:pt idx="18460">4200</cx:pt>
          <cx:pt idx="18461">4700</cx:pt>
          <cx:pt idx="18462">5100</cx:pt>
          <cx:pt idx="18463">4300</cx:pt>
          <cx:pt idx="18464">4500</cx:pt>
          <cx:pt idx="18465">5200</cx:pt>
          <cx:pt idx="18466">4400</cx:pt>
          <cx:pt idx="18467">4200</cx:pt>
          <cx:pt idx="18468">3000</cx:pt>
          <cx:pt idx="18469">3900</cx:pt>
          <cx:pt idx="18470">2000</cx:pt>
          <cx:pt idx="18471">6500</cx:pt>
          <cx:pt idx="18472">3800</cx:pt>
          <cx:pt idx="18473">3600</cx:pt>
          <cx:pt idx="18474">3400</cx:pt>
          <cx:pt idx="18475">3200</cx:pt>
          <cx:pt idx="18476">4500</cx:pt>
          <cx:pt idx="18477">3600</cx:pt>
          <cx:pt idx="18478">3600</cx:pt>
          <cx:pt idx="18479">2500</cx:pt>
          <cx:pt idx="18480">2300</cx:pt>
          <cx:pt idx="18481">7600</cx:pt>
          <cx:pt idx="18482">5300</cx:pt>
          <cx:pt idx="18483">5300</cx:pt>
          <cx:pt idx="18484">4900</cx:pt>
          <cx:pt idx="18485">5300</cx:pt>
          <cx:pt idx="18486">4600</cx:pt>
          <cx:pt idx="18487">4200</cx:pt>
          <cx:pt idx="18488">4900</cx:pt>
          <cx:pt idx="18489">6300</cx:pt>
          <cx:pt idx="18490">4800</cx:pt>
          <cx:pt idx="18491">4700</cx:pt>
          <cx:pt idx="18492">1300</cx:pt>
          <cx:pt idx="18493">300</cx:pt>
          <cx:pt idx="18494">2300</cx:pt>
          <cx:pt idx="18495">1400</cx:pt>
          <cx:pt idx="18496">1300</cx:pt>
          <cx:pt idx="18497">1400</cx:pt>
          <cx:pt idx="18498">1400</cx:pt>
          <cx:pt idx="18499">1100</cx:pt>
          <cx:pt idx="18500">1100</cx:pt>
          <cx:pt idx="18501">1300</cx:pt>
          <cx:pt idx="18502">1200</cx:pt>
          <cx:pt idx="18503">1200</cx:pt>
          <cx:pt idx="18504">4300</cx:pt>
          <cx:pt idx="18505">6000</cx:pt>
          <cx:pt idx="18506">100</cx:pt>
          <cx:pt idx="18507">9000</cx:pt>
          <cx:pt idx="18508">4200</cx:pt>
          <cx:pt idx="18509">4000</cx:pt>
          <cx:pt idx="18510">3600</cx:pt>
          <cx:pt idx="18511">2800</cx:pt>
          <cx:pt idx="18512">3800</cx:pt>
          <cx:pt idx="18513">5300</cx:pt>
          <cx:pt idx="18514">3900</cx:pt>
          <cx:pt idx="18515">3100</cx:pt>
          <cx:pt idx="18516">2400</cx:pt>
          <cx:pt idx="18517">3100</cx:pt>
          <cx:pt idx="18518">1500</cx:pt>
          <cx:pt idx="18519">2900</cx:pt>
          <cx:pt idx="18520">1900</cx:pt>
          <cx:pt idx="18521">2400</cx:pt>
          <cx:pt idx="18522">2000</cx:pt>
          <cx:pt idx="18523">2300</cx:pt>
          <cx:pt idx="18524">2300</cx:pt>
          <cx:pt idx="18525">3700</cx:pt>
          <cx:pt idx="18526">2000</cx:pt>
          <cx:pt idx="18527">3000</cx:pt>
          <cx:pt idx="18528">3100</cx:pt>
          <cx:pt idx="18529">3300</cx:pt>
          <cx:pt idx="18530">3700</cx:pt>
          <cx:pt idx="18531">4300</cx:pt>
          <cx:pt idx="18532">1000</cx:pt>
          <cx:pt idx="18533">6200</cx:pt>
          <cx:pt idx="18534">3200</cx:pt>
          <cx:pt idx="18535">6200</cx:pt>
          <cx:pt idx="18536">1000</cx:pt>
          <cx:pt idx="18537">3200</cx:pt>
          <cx:pt idx="18538">2100</cx:pt>
          <cx:pt idx="18539">1700</cx:pt>
          <cx:pt idx="18540">4500</cx:pt>
          <cx:pt idx="18541">5400</cx:pt>
          <cx:pt idx="18542">4600</cx:pt>
          <cx:pt idx="18543">4400</cx:pt>
          <cx:pt idx="18544">4100</cx:pt>
          <cx:pt idx="18545">4900</cx:pt>
          <cx:pt idx="18546">6200</cx:pt>
          <cx:pt idx="18547">4200</cx:pt>
          <cx:pt idx="18548">3600</cx:pt>
          <cx:pt idx="18549">5700</cx:pt>
          <cx:pt idx="18550">4200</cx:pt>
          <cx:pt idx="18551">4800</cx:pt>
          <cx:pt idx="18552">2400</cx:pt>
          <cx:pt idx="18553">4000</cx:pt>
          <cx:pt idx="18554">1900</cx:pt>
          <cx:pt idx="18555">3100</cx:pt>
          <cx:pt idx="18556">2900</cx:pt>
          <cx:pt idx="18557">2500</cx:pt>
          <cx:pt idx="18558">3800</cx:pt>
          <cx:pt idx="18559">2800</cx:pt>
          <cx:pt idx="18560">3500</cx:pt>
          <cx:pt idx="18561">3300</cx:pt>
          <cx:pt idx="18562">2400</cx:pt>
          <cx:pt idx="18563">2600</cx:pt>
          <cx:pt idx="18564">1800</cx:pt>
          <cx:pt idx="18565">3600</cx:pt>
          <cx:pt idx="18566">3500</cx:pt>
          <cx:pt idx="18567">3100</cx:pt>
          <cx:pt idx="18568">2700</cx:pt>
          <cx:pt idx="18569">1900</cx:pt>
          <cx:pt idx="18570">2700</cx:pt>
          <cx:pt idx="18571">2900</cx:pt>
          <cx:pt idx="18572">3000</cx:pt>
          <cx:pt idx="18573">3000</cx:pt>
          <cx:pt idx="18574">2800</cx:pt>
          <cx:pt idx="18575">1600</cx:pt>
          <cx:pt idx="18576">5700</cx:pt>
          <cx:pt idx="18577">4500</cx:pt>
          <cx:pt idx="18578">4900</cx:pt>
          <cx:pt idx="18579">4800</cx:pt>
          <cx:pt idx="18580">6900</cx:pt>
          <cx:pt idx="18581">4400</cx:pt>
          <cx:pt idx="18582">5100</cx:pt>
          <cx:pt idx="18583">3400</cx:pt>
          <cx:pt idx="18584">3300</cx:pt>
          <cx:pt idx="18585">5100</cx:pt>
          <cx:pt idx="18586">4400</cx:pt>
          <cx:pt idx="18587">5900</cx:pt>
          <cx:pt idx="18588">3300</cx:pt>
          <cx:pt idx="18589">2700</cx:pt>
          <cx:pt idx="18590">2600</cx:pt>
          <cx:pt idx="18591">2900</cx:pt>
          <cx:pt idx="18592">2600</cx:pt>
          <cx:pt idx="18593">2500</cx:pt>
          <cx:pt idx="18594">3000</cx:pt>
          <cx:pt idx="18595">2700</cx:pt>
          <cx:pt idx="18596">2900</cx:pt>
          <cx:pt idx="18597">3200</cx:pt>
          <cx:pt idx="18598">2600</cx:pt>
          <cx:pt idx="18599">2800</cx:pt>
          <cx:pt idx="18600">2900</cx:pt>
          <cx:pt idx="18601">8800</cx:pt>
          <cx:pt idx="18602">3500</cx:pt>
          <cx:pt idx="18603">2500</cx:pt>
          <cx:pt idx="18604">4400</cx:pt>
          <cx:pt idx="18605">2500</cx:pt>
          <cx:pt idx="18606">4500</cx:pt>
          <cx:pt idx="18607">2000</cx:pt>
          <cx:pt idx="18608">2800</cx:pt>
          <cx:pt idx="18609">2100</cx:pt>
          <cx:pt idx="18610">2500</cx:pt>
          <cx:pt idx="18611">1700</cx:pt>
          <cx:pt idx="18612">2800</cx:pt>
          <cx:pt idx="18613">3800</cx:pt>
          <cx:pt idx="18614">2500</cx:pt>
          <cx:pt idx="18615">700</cx:pt>
          <cx:pt idx="18616">5800</cx:pt>
          <cx:pt idx="18617">2100</cx:pt>
          <cx:pt idx="18618">2100</cx:pt>
          <cx:pt idx="18619">1900</cx:pt>
          <cx:pt idx="18620">1800</cx:pt>
          <cx:pt idx="18621">1800</cx:pt>
          <cx:pt idx="18622">1500</cx:pt>
          <cx:pt idx="18623">1400</cx:pt>
          <cx:pt idx="18624">0</cx:pt>
          <cx:pt idx="18625">0</cx:pt>
          <cx:pt idx="18626">0</cx:pt>
          <cx:pt idx="18627">700</cx:pt>
          <cx:pt idx="18628">0</cx:pt>
          <cx:pt idx="18629">0</cx:pt>
          <cx:pt idx="18630">0</cx:pt>
          <cx:pt idx="18631">0</cx:pt>
          <cx:pt idx="18632">0</cx:pt>
          <cx:pt idx="18633">0</cx:pt>
          <cx:pt idx="18634">100</cx:pt>
          <cx:pt idx="18635">0</cx:pt>
          <cx:pt idx="18636">1200</cx:pt>
          <cx:pt idx="18637">900</cx:pt>
          <cx:pt idx="18638">2100</cx:pt>
          <cx:pt idx="18639">800</cx:pt>
          <cx:pt idx="18640">1100</cx:pt>
          <cx:pt idx="18641">600</cx:pt>
          <cx:pt idx="18642">2200</cx:pt>
          <cx:pt idx="18643">1000</cx:pt>
          <cx:pt idx="18644">1000</cx:pt>
          <cx:pt idx="18645">2500</cx:pt>
          <cx:pt idx="18646">1000</cx:pt>
          <cx:pt idx="18647">1700</cx:pt>
          <cx:pt idx="18648">2300</cx:pt>
          <cx:pt idx="18649">700</cx:pt>
          <cx:pt idx="18650">0</cx:pt>
          <cx:pt idx="18651">0</cx:pt>
          <cx:pt idx="18652">0</cx:pt>
          <cx:pt idx="18653">0</cx:pt>
          <cx:pt idx="18654">8200</cx:pt>
          <cx:pt idx="18655">10900</cx:pt>
          <cx:pt idx="18656">11000</cx:pt>
          <cx:pt idx="18657">14700</cx:pt>
          <cx:pt idx="18658">14400</cx:pt>
          <cx:pt idx="18659">12300</cx:pt>
          <cx:pt idx="18660">2800</cx:pt>
          <cx:pt idx="18661">5000</cx:pt>
          <cx:pt idx="18662">2700</cx:pt>
          <cx:pt idx="18663">3400</cx:pt>
          <cx:pt idx="18664">3400</cx:pt>
          <cx:pt idx="18665">1000</cx:pt>
          <cx:pt idx="18666">1000</cx:pt>
          <cx:pt idx="18667">1300</cx:pt>
          <cx:pt idx="18668">2400</cx:pt>
          <cx:pt idx="18669">3600</cx:pt>
          <cx:pt idx="18670">2500</cx:pt>
          <cx:pt idx="18671">2900</cx:pt>
          <cx:pt idx="18672">1200</cx:pt>
          <cx:pt idx="18673">800</cx:pt>
          <cx:pt idx="18674">1000</cx:pt>
          <cx:pt idx="18675">0</cx:pt>
          <cx:pt idx="18676">900</cx:pt>
          <cx:pt idx="18677">1200</cx:pt>
          <cx:pt idx="18678">1100</cx:pt>
          <cx:pt idx="18679">1200</cx:pt>
          <cx:pt idx="18680">1100</cx:pt>
          <cx:pt idx="18681">1100</cx:pt>
          <cx:pt idx="18682">600</cx:pt>
          <cx:pt idx="18683">900</cx:pt>
          <cx:pt idx="18684">1900</cx:pt>
          <cx:pt idx="18685">1900</cx:pt>
          <cx:pt idx="18686">2100</cx:pt>
          <cx:pt idx="18687">2200</cx:pt>
          <cx:pt idx="18688">1600</cx:pt>
          <cx:pt idx="18689">1900</cx:pt>
          <cx:pt idx="18690">2000</cx:pt>
          <cx:pt idx="18691">1400</cx:pt>
          <cx:pt idx="18692">1600</cx:pt>
          <cx:pt idx="18693">1900</cx:pt>
          <cx:pt idx="18694">1600</cx:pt>
          <cx:pt idx="18695">1800</cx:pt>
          <cx:pt idx="18696">1500</cx:pt>
          <cx:pt idx="18697">1100</cx:pt>
          <cx:pt idx="18698">1000</cx:pt>
          <cx:pt idx="18699">1200</cx:pt>
          <cx:pt idx="18700">1100</cx:pt>
          <cx:pt idx="18701">1500</cx:pt>
          <cx:pt idx="18702">1400</cx:pt>
          <cx:pt idx="18703">1100</cx:pt>
          <cx:pt idx="18704">1000</cx:pt>
          <cx:pt idx="18705">1500</cx:pt>
          <cx:pt idx="18706">1200</cx:pt>
          <cx:pt idx="18707">1000</cx:pt>
          <cx:pt idx="18708">5000</cx:pt>
          <cx:pt idx="18709">5200</cx:pt>
          <cx:pt idx="18710">3900</cx:pt>
          <cx:pt idx="18711">6800</cx:pt>
          <cx:pt idx="18712">5000</cx:pt>
          <cx:pt idx="18713">4900</cx:pt>
          <cx:pt idx="18714">5200</cx:pt>
          <cx:pt idx="18715">4500</cx:pt>
          <cx:pt idx="18716">4700</cx:pt>
          <cx:pt idx="18717">5000</cx:pt>
          <cx:pt idx="18718">5000</cx:pt>
          <cx:pt idx="18719">5900</cx:pt>
          <cx:pt idx="18720">1200</cx:pt>
          <cx:pt idx="18721">1200</cx:pt>
          <cx:pt idx="18722">1100</cx:pt>
          <cx:pt idx="18723">1200</cx:pt>
          <cx:pt idx="18724">1200</cx:pt>
          <cx:pt idx="18725">1000</cx:pt>
          <cx:pt idx="18726">1400</cx:pt>
          <cx:pt idx="18727">1500</cx:pt>
          <cx:pt idx="18728">1100</cx:pt>
          <cx:pt idx="18729">1400</cx:pt>
          <cx:pt idx="18730">1100</cx:pt>
          <cx:pt idx="18731">1200</cx:pt>
          <cx:pt idx="18732">5800</cx:pt>
          <cx:pt idx="18733">4600</cx:pt>
          <cx:pt idx="18734">5300</cx:pt>
          <cx:pt idx="18735">8800</cx:pt>
          <cx:pt idx="18736">131000</cx:pt>
          <cx:pt idx="18737">4000</cx:pt>
          <cx:pt idx="18738">6200</cx:pt>
          <cx:pt idx="18739">2900</cx:pt>
          <cx:pt idx="18740">5200</cx:pt>
          <cx:pt idx="18741">5100</cx:pt>
          <cx:pt idx="18742">3100</cx:pt>
          <cx:pt idx="18743">4500</cx:pt>
          <cx:pt idx="18744">2300</cx:pt>
          <cx:pt idx="18745">1800</cx:pt>
          <cx:pt idx="18746">1400</cx:pt>
          <cx:pt idx="18747">1800</cx:pt>
          <cx:pt idx="18748">1800</cx:pt>
          <cx:pt idx="18749">2200</cx:pt>
          <cx:pt idx="18750">2600</cx:pt>
          <cx:pt idx="18751">1800</cx:pt>
          <cx:pt idx="18752">2000</cx:pt>
          <cx:pt idx="18753">1600</cx:pt>
          <cx:pt idx="18754">6900</cx:pt>
          <cx:pt idx="18755">1500</cx:pt>
          <cx:pt idx="18756">2300</cx:pt>
          <cx:pt idx="18757">900</cx:pt>
          <cx:pt idx="18758">1100</cx:pt>
          <cx:pt idx="18759">700</cx:pt>
          <cx:pt idx="18760">800</cx:pt>
          <cx:pt idx="18761">900</cx:pt>
          <cx:pt idx="18762">1100</cx:pt>
          <cx:pt idx="18763">1500</cx:pt>
          <cx:pt idx="18764">1300</cx:pt>
          <cx:pt idx="18765">1000</cx:pt>
          <cx:pt idx="18766">800</cx:pt>
          <cx:pt idx="18767">800</cx:pt>
          <cx:pt idx="18768">2200</cx:pt>
          <cx:pt idx="18769">1900</cx:pt>
          <cx:pt idx="18770">5100</cx:pt>
          <cx:pt idx="18771">1900</cx:pt>
          <cx:pt idx="18772">2100</cx:pt>
          <cx:pt idx="18773">2900</cx:pt>
          <cx:pt idx="18774">2900</cx:pt>
          <cx:pt idx="18775">2700</cx:pt>
          <cx:pt idx="18776">3000</cx:pt>
          <cx:pt idx="18777">3400</cx:pt>
          <cx:pt idx="18778">2200</cx:pt>
          <cx:pt idx="18779">2500</cx:pt>
          <cx:pt idx="18780">600</cx:pt>
          <cx:pt idx="18781">600</cx:pt>
          <cx:pt idx="18782">700</cx:pt>
          <cx:pt idx="18783">900</cx:pt>
          <cx:pt idx="18784">300</cx:pt>
          <cx:pt idx="18785">200</cx:pt>
          <cx:pt idx="18786">1400</cx:pt>
          <cx:pt idx="18787">200</cx:pt>
          <cx:pt idx="18788">700</cx:pt>
          <cx:pt idx="18789">700</cx:pt>
          <cx:pt idx="18790">700</cx:pt>
          <cx:pt idx="18791">700</cx:pt>
          <cx:pt idx="18792">1400</cx:pt>
          <cx:pt idx="18793">3200</cx:pt>
          <cx:pt idx="18794">1300</cx:pt>
          <cx:pt idx="18795">2800</cx:pt>
          <cx:pt idx="18796">2500</cx:pt>
          <cx:pt idx="18797">1800</cx:pt>
          <cx:pt idx="18798">2500</cx:pt>
          <cx:pt idx="18799">2000</cx:pt>
          <cx:pt idx="18800">2200</cx:pt>
          <cx:pt idx="18801">1500</cx:pt>
          <cx:pt idx="18802">1800</cx:pt>
          <cx:pt idx="18803">1300</cx:pt>
          <cx:pt idx="18804">3300</cx:pt>
          <cx:pt idx="18805">10500</cx:pt>
          <cx:pt idx="18806">5400</cx:pt>
          <cx:pt idx="18807">5000</cx:pt>
          <cx:pt idx="18808">5000</cx:pt>
          <cx:pt idx="18809">5300</cx:pt>
          <cx:pt idx="18810">5700</cx:pt>
          <cx:pt idx="18811">5200</cx:pt>
          <cx:pt idx="18812">7000</cx:pt>
          <cx:pt idx="18813">8400</cx:pt>
          <cx:pt idx="18814">4100</cx:pt>
          <cx:pt idx="18815">7900</cx:pt>
          <cx:pt idx="18816">800</cx:pt>
          <cx:pt idx="18817">2400</cx:pt>
          <cx:pt idx="18818">4000</cx:pt>
          <cx:pt idx="18819">200</cx:pt>
          <cx:pt idx="18820">1000</cx:pt>
          <cx:pt idx="18821">2600</cx:pt>
          <cx:pt idx="18822">2000</cx:pt>
          <cx:pt idx="18823">2600</cx:pt>
          <cx:pt idx="18824">2500</cx:pt>
          <cx:pt idx="18825">1800</cx:pt>
          <cx:pt idx="18826">1800</cx:pt>
          <cx:pt idx="18827">1900</cx:pt>
          <cx:pt idx="18828">3700</cx:pt>
          <cx:pt idx="18829">3700</cx:pt>
          <cx:pt idx="18830">3700</cx:pt>
          <cx:pt idx="18831">4800</cx:pt>
          <cx:pt idx="18832">3500</cx:pt>
          <cx:pt idx="18833">4200</cx:pt>
          <cx:pt idx="18834">4700</cx:pt>
          <cx:pt idx="18835">4400</cx:pt>
          <cx:pt idx="18836">5900</cx:pt>
          <cx:pt idx="18837">4000</cx:pt>
          <cx:pt idx="18838">4700</cx:pt>
          <cx:pt idx="18839">4500</cx:pt>
          <cx:pt idx="18840">400</cx:pt>
          <cx:pt idx="18841">1600</cx:pt>
          <cx:pt idx="18842">4800</cx:pt>
          <cx:pt idx="18843">6100</cx:pt>
          <cx:pt idx="18844">3500</cx:pt>
          <cx:pt idx="18845">3200</cx:pt>
          <cx:pt idx="18846">3100</cx:pt>
          <cx:pt idx="18847">3900</cx:pt>
          <cx:pt idx="18848">6900</cx:pt>
          <cx:pt idx="18849">0</cx:pt>
          <cx:pt idx="18850">1300</cx:pt>
          <cx:pt idx="18851">3600</cx:pt>
          <cx:pt idx="18852">3000</cx:pt>
          <cx:pt idx="18853">7400</cx:pt>
          <cx:pt idx="18854">7400</cx:pt>
          <cx:pt idx="18855">5100</cx:pt>
          <cx:pt idx="18856">7900</cx:pt>
          <cx:pt idx="18857">8100</cx:pt>
          <cx:pt idx="18858">8300</cx:pt>
          <cx:pt idx="18859">8200</cx:pt>
          <cx:pt idx="18860">8000</cx:pt>
          <cx:pt idx="18861">7300</cx:pt>
          <cx:pt idx="18862">8500</cx:pt>
          <cx:pt idx="18863">7100</cx:pt>
          <cx:pt idx="18864">7500</cx:pt>
          <cx:pt idx="18865">3600</cx:pt>
          <cx:pt idx="18866">2500</cx:pt>
          <cx:pt idx="18867">3600</cx:pt>
          <cx:pt idx="18868">3800</cx:pt>
          <cx:pt idx="18869">3900</cx:pt>
          <cx:pt idx="18870">5000</cx:pt>
          <cx:pt idx="18871">3200</cx:pt>
          <cx:pt idx="18872">2300</cx:pt>
          <cx:pt idx="18873">2300</cx:pt>
          <cx:pt idx="18874">2700</cx:pt>
          <cx:pt idx="18875">3100</cx:pt>
          <cx:pt idx="18876">4000</cx:pt>
          <cx:pt idx="18877">3900</cx:pt>
          <cx:pt idx="18878">4300</cx:pt>
          <cx:pt idx="18879">3900</cx:pt>
          <cx:pt idx="18880">4800</cx:pt>
          <cx:pt idx="18881">3200</cx:pt>
          <cx:pt idx="18882">3500</cx:pt>
          <cx:pt idx="18883">4500</cx:pt>
          <cx:pt idx="18884">3500</cx:pt>
          <cx:pt idx="18885">4400</cx:pt>
          <cx:pt idx="18886">6300</cx:pt>
          <cx:pt idx="18887">5300</cx:pt>
          <cx:pt idx="18888">5200</cx:pt>
          <cx:pt idx="18889">1700</cx:pt>
          <cx:pt idx="18890">6000</cx:pt>
          <cx:pt idx="18891">3700</cx:pt>
          <cx:pt idx="18892">4700</cx:pt>
          <cx:pt idx="18893">3400</cx:pt>
          <cx:pt idx="18894">3900</cx:pt>
          <cx:pt idx="18895">4100</cx:pt>
          <cx:pt idx="18896">3600</cx:pt>
          <cx:pt idx="18897">5300</cx:pt>
          <cx:pt idx="18898">3600</cx:pt>
          <cx:pt idx="18899">3700</cx:pt>
          <cx:pt idx="18900">4400</cx:pt>
          <cx:pt idx="18901">1800</cx:pt>
          <cx:pt idx="18902">2500</cx:pt>
          <cx:pt idx="18903">2400</cx:pt>
          <cx:pt idx="18904">1100</cx:pt>
          <cx:pt idx="18905">1200</cx:pt>
          <cx:pt idx="18906">2400</cx:pt>
          <cx:pt idx="18907">2400</cx:pt>
          <cx:pt idx="18908">1900</cx:pt>
          <cx:pt idx="18909">1900</cx:pt>
          <cx:pt idx="18910">2400</cx:pt>
          <cx:pt idx="18911">1800</cx:pt>
          <cx:pt idx="18912">1900</cx:pt>
          <cx:pt idx="18913">4200</cx:pt>
          <cx:pt idx="18914">5400</cx:pt>
          <cx:pt idx="18915">4900</cx:pt>
          <cx:pt idx="18916">5500</cx:pt>
          <cx:pt idx="18917">3500</cx:pt>
          <cx:pt idx="18918">2600</cx:pt>
          <cx:pt idx="18919">7300</cx:pt>
          <cx:pt idx="18920">5500</cx:pt>
          <cx:pt idx="18921">6300</cx:pt>
          <cx:pt idx="18922">5700</cx:pt>
          <cx:pt idx="18923">4900</cx:pt>
          <cx:pt idx="18924">5000</cx:pt>
          <cx:pt idx="18925">1500</cx:pt>
          <cx:pt idx="18926">1500</cx:pt>
          <cx:pt idx="18927">1200</cx:pt>
          <cx:pt idx="18928">1400</cx:pt>
          <cx:pt idx="18929">800</cx:pt>
          <cx:pt idx="18930">2600</cx:pt>
          <cx:pt idx="18931">700</cx:pt>
          <cx:pt idx="18932">1700</cx:pt>
          <cx:pt idx="18933">1300</cx:pt>
          <cx:pt idx="18934">2000</cx:pt>
          <cx:pt idx="18935">900</cx:pt>
          <cx:pt idx="18936">1200</cx:pt>
          <cx:pt idx="18937">1700</cx:pt>
          <cx:pt idx="18938">2300</cx:pt>
          <cx:pt idx="18939">1800</cx:pt>
          <cx:pt idx="18940">2000</cx:pt>
          <cx:pt idx="18941">1200</cx:pt>
          <cx:pt idx="18942">1800</cx:pt>
          <cx:pt idx="18943">2700</cx:pt>
          <cx:pt idx="18944">1600</cx:pt>
          <cx:pt idx="18945">1700</cx:pt>
          <cx:pt idx="18946">2100</cx:pt>
          <cx:pt idx="18947">1000</cx:pt>
          <cx:pt idx="18948">0</cx:pt>
          <cx:pt idx="18949">2700</cx:pt>
          <cx:pt idx="18950">3400</cx:pt>
          <cx:pt idx="18951">3500</cx:pt>
          <cx:pt idx="18952">4200</cx:pt>
          <cx:pt idx="18953">4400</cx:pt>
          <cx:pt idx="18954">2900</cx:pt>
          <cx:pt idx="18955">200</cx:pt>
          <cx:pt idx="18956">2300</cx:pt>
          <cx:pt idx="18957">1500</cx:pt>
          <cx:pt idx="18958">1600</cx:pt>
          <cx:pt idx="18959">1700</cx:pt>
          <cx:pt idx="18960">2000</cx:pt>
          <cx:pt idx="18961">1900</cx:pt>
          <cx:pt idx="18962">2200</cx:pt>
          <cx:pt idx="18963">2400</cx:pt>
          <cx:pt idx="18964">1600</cx:pt>
          <cx:pt idx="18965">2200</cx:pt>
          <cx:pt idx="18966">1700</cx:pt>
          <cx:pt idx="18967">3500</cx:pt>
          <cx:pt idx="18968">2800</cx:pt>
          <cx:pt idx="18969">2400</cx:pt>
          <cx:pt idx="18970">2600</cx:pt>
          <cx:pt idx="18971">2500</cx:pt>
          <cx:pt idx="18972">2800</cx:pt>
          <cx:pt idx="18973">1900</cx:pt>
          <cx:pt idx="18974">2100</cx:pt>
          <cx:pt idx="18975">2100</cx:pt>
          <cx:pt idx="18976">1700</cx:pt>
          <cx:pt idx="18977">1700</cx:pt>
          <cx:pt idx="18978">1800</cx:pt>
          <cx:pt idx="18979">1600</cx:pt>
          <cx:pt idx="18980">1400</cx:pt>
          <cx:pt idx="18981">1300</cx:pt>
          <cx:pt idx="18982">1700</cx:pt>
          <cx:pt idx="18983">1700</cx:pt>
          <cx:pt idx="18984">1200</cx:pt>
          <cx:pt idx="18985">3900</cx:pt>
          <cx:pt idx="18986">4500</cx:pt>
          <cx:pt idx="18987">3700</cx:pt>
          <cx:pt idx="18988">4200</cx:pt>
          <cx:pt idx="18989">3600</cx:pt>
          <cx:pt idx="18990">6400</cx:pt>
          <cx:pt idx="18991">3500</cx:pt>
          <cx:pt idx="18992">4200</cx:pt>
          <cx:pt idx="18993">3900</cx:pt>
          <cx:pt idx="18994">4800</cx:pt>
          <cx:pt idx="18995">4100</cx:pt>
          <cx:pt idx="18996">4100</cx:pt>
          <cx:pt idx="18997">4600</cx:pt>
          <cx:pt idx="18998">4400</cx:pt>
          <cx:pt idx="18999">3100</cx:pt>
          <cx:pt idx="19000">5800</cx:pt>
          <cx:pt idx="19001">3600</cx:pt>
          <cx:pt idx="19002">3700</cx:pt>
          <cx:pt idx="19003">7100</cx:pt>
          <cx:pt idx="19004">4100</cx:pt>
          <cx:pt idx="19005">5600</cx:pt>
          <cx:pt idx="19006">4000</cx:pt>
          <cx:pt idx="19007">3200</cx:pt>
          <cx:pt idx="19008">3800</cx:pt>
          <cx:pt idx="19009">3000</cx:pt>
          <cx:pt idx="19010">3400</cx:pt>
          <cx:pt idx="19011">2900</cx:pt>
          <cx:pt idx="19012">4000</cx:pt>
          <cx:pt idx="19013">1300</cx:pt>
          <cx:pt idx="19014">0</cx:pt>
          <cx:pt idx="19015">100</cx:pt>
          <cx:pt idx="19016">2300</cx:pt>
          <cx:pt idx="19017">2400</cx:pt>
          <cx:pt idx="19018">4500</cx:pt>
          <cx:pt idx="19019">2300</cx:pt>
          <cx:pt idx="19020">2700</cx:pt>
          <cx:pt idx="19021">2700</cx:pt>
          <cx:pt idx="19022">0</cx:pt>
          <cx:pt idx="19023">0</cx:pt>
          <cx:pt idx="19024">0</cx:pt>
          <cx:pt idx="19025">0</cx:pt>
          <cx:pt idx="19026">0</cx:pt>
          <cx:pt idx="19027">0</cx:pt>
          <cx:pt idx="19028">0</cx:pt>
          <cx:pt idx="19029">0</cx:pt>
          <cx:pt idx="19030">0</cx:pt>
          <cx:pt idx="19031">0</cx:pt>
          <cx:pt idx="19032">100</cx:pt>
          <cx:pt idx="19033">0</cx:pt>
          <cx:pt idx="19034">2000</cx:pt>
          <cx:pt idx="19035">1500</cx:pt>
          <cx:pt idx="19036">1300</cx:pt>
          <cx:pt idx="19037">3600</cx:pt>
          <cx:pt idx="19038">3600</cx:pt>
          <cx:pt idx="19039">3600</cx:pt>
          <cx:pt idx="19040">3600</cx:pt>
          <cx:pt idx="19041">3500</cx:pt>
          <cx:pt idx="19042">1100</cx:pt>
          <cx:pt idx="19043">800</cx:pt>
          <cx:pt idx="19044">3500</cx:pt>
          <cx:pt idx="19045">3900</cx:pt>
          <cx:pt idx="19046">2300</cx:pt>
          <cx:pt idx="19047">3100</cx:pt>
          <cx:pt idx="19048">2500</cx:pt>
          <cx:pt idx="19049">2200</cx:pt>
          <cx:pt idx="19050">2400</cx:pt>
          <cx:pt idx="19051">1200</cx:pt>
          <cx:pt idx="19052">4000</cx:pt>
          <cx:pt idx="19053">1400</cx:pt>
          <cx:pt idx="19054">2300</cx:pt>
          <cx:pt idx="19055">1600</cx:pt>
          <cx:pt idx="19056">2000</cx:pt>
          <cx:pt idx="19057">1900</cx:pt>
          <cx:pt idx="19058">2000</cx:pt>
          <cx:pt idx="19059">2400</cx:pt>
          <cx:pt idx="19060">1800</cx:pt>
          <cx:pt idx="19061">3300</cx:pt>
          <cx:pt idx="19062">2300</cx:pt>
          <cx:pt idx="19063">2000</cx:pt>
          <cx:pt idx="19064">2600</cx:pt>
          <cx:pt idx="19065">1700</cx:pt>
          <cx:pt idx="19066">1900</cx:pt>
          <cx:pt idx="19067">2500</cx:pt>
          <cx:pt idx="19068">1700</cx:pt>
          <cx:pt idx="19069">1900</cx:pt>
          <cx:pt idx="19070">4800</cx:pt>
          <cx:pt idx="19071">4900</cx:pt>
          <cx:pt idx="19072">8800</cx:pt>
          <cx:pt idx="19073">4300</cx:pt>
          <cx:pt idx="19074">4700</cx:pt>
          <cx:pt idx="19075">5200</cx:pt>
          <cx:pt idx="19076">5400</cx:pt>
          <cx:pt idx="19077">5100</cx:pt>
          <cx:pt idx="19078">3700</cx:pt>
          <cx:pt idx="19079">5400</cx:pt>
          <cx:pt idx="19080">4700</cx:pt>
          <cx:pt idx="19081">5900</cx:pt>
          <cx:pt idx="19082">1000</cx:pt>
          <cx:pt idx="19083">1100</cx:pt>
          <cx:pt idx="19084">1200</cx:pt>
          <cx:pt idx="19085">1200</cx:pt>
          <cx:pt idx="19086">1100</cx:pt>
          <cx:pt idx="19087">700</cx:pt>
          <cx:pt idx="19088">1600</cx:pt>
          <cx:pt idx="19089">1100</cx:pt>
          <cx:pt idx="19090">800</cx:pt>
          <cx:pt idx="19091">1100</cx:pt>
          <cx:pt idx="19092">1000</cx:pt>
          <cx:pt idx="19093">1100</cx:pt>
          <cx:pt idx="19094">4600</cx:pt>
          <cx:pt idx="19095">4100</cx:pt>
          <cx:pt idx="19096">3700</cx:pt>
          <cx:pt idx="19097">6900</cx:pt>
          <cx:pt idx="19098">4700</cx:pt>
          <cx:pt idx="19099">4500</cx:pt>
          <cx:pt idx="19100">5100</cx:pt>
          <cx:pt idx="19101">3600</cx:pt>
          <cx:pt idx="19102">5500</cx:pt>
          <cx:pt idx="19103">5000</cx:pt>
          <cx:pt idx="19104">4300</cx:pt>
          <cx:pt idx="19105">4000</cx:pt>
          <cx:pt idx="19106">800</cx:pt>
          <cx:pt idx="19107">1300</cx:pt>
          <cx:pt idx="19108">700</cx:pt>
          <cx:pt idx="19109">900</cx:pt>
          <cx:pt idx="19110">1000</cx:pt>
          <cx:pt idx="19111">300</cx:pt>
          <cx:pt idx="19112">1100</cx:pt>
          <cx:pt idx="19113">500</cx:pt>
          <cx:pt idx="19114">600</cx:pt>
          <cx:pt idx="19115">800</cx:pt>
          <cx:pt idx="19116">700</cx:pt>
          <cx:pt idx="19117">600</cx:pt>
          <cx:pt idx="19118">1800</cx:pt>
          <cx:pt idx="19119">1800</cx:pt>
          <cx:pt idx="19120">1800</cx:pt>
          <cx:pt idx="19121">1800</cx:pt>
          <cx:pt idx="19122">100</cx:pt>
          <cx:pt idx="19123">2400</cx:pt>
          <cx:pt idx="19124">2500</cx:pt>
          <cx:pt idx="19125">1600</cx:pt>
          <cx:pt idx="19126">900</cx:pt>
          <cx:pt idx="19127">2300</cx:pt>
          <cx:pt idx="19128">1800</cx:pt>
          <cx:pt idx="19129">1800</cx:pt>
          <cx:pt idx="19130">2600</cx:pt>
          <cx:pt idx="19131">2900</cx:pt>
          <cx:pt idx="19132">2900</cx:pt>
          <cx:pt idx="19133">3100</cx:pt>
          <cx:pt idx="19134">3200</cx:pt>
          <cx:pt idx="19135">2500</cx:pt>
          <cx:pt idx="19136">2600</cx:pt>
          <cx:pt idx="19137">2800</cx:pt>
          <cx:pt idx="19138">2700</cx:pt>
          <cx:pt idx="19139">3400</cx:pt>
          <cx:pt idx="19140">3400</cx:pt>
          <cx:pt idx="19141">2800</cx:pt>
          <cx:pt idx="19142">1700</cx:pt>
          <cx:pt idx="19143">1500</cx:pt>
          <cx:pt idx="19144">800</cx:pt>
          <cx:pt idx="19145">900</cx:pt>
          <cx:pt idx="19146">800</cx:pt>
          <cx:pt idx="19147">500</cx:pt>
          <cx:pt idx="19148">700</cx:pt>
          <cx:pt idx="19149">1100</cx:pt>
          <cx:pt idx="19150">900</cx:pt>
          <cx:pt idx="19151">400</cx:pt>
          <cx:pt idx="19152">100</cx:pt>
          <cx:pt idx="19153">0</cx:pt>
          <cx:pt idx="19154">1600</cx:pt>
          <cx:pt idx="19155">2200</cx:pt>
          <cx:pt idx="19156">3200</cx:pt>
          <cx:pt idx="19157">900</cx:pt>
          <cx:pt idx="19158">2300</cx:pt>
          <cx:pt idx="19159">2200</cx:pt>
          <cx:pt idx="19160">2300</cx:pt>
          <cx:pt idx="19161">3000</cx:pt>
          <cx:pt idx="19162">3800</cx:pt>
          <cx:pt idx="19163">3600</cx:pt>
          <cx:pt idx="19164">6100</cx:pt>
          <cx:pt idx="19165">5400</cx:pt>
          <cx:pt idx="19166">900</cx:pt>
          <cx:pt idx="19167">9300</cx:pt>
          <cx:pt idx="19168">5000</cx:pt>
          <cx:pt idx="19169">4000</cx:pt>
          <cx:pt idx="19170">3500</cx:pt>
          <cx:pt idx="19171">4600</cx:pt>
          <cx:pt idx="19172">4200</cx:pt>
          <cx:pt idx="19173">3800</cx:pt>
          <cx:pt idx="19174">4500</cx:pt>
          <cx:pt idx="19175">6200</cx:pt>
          <cx:pt idx="19176">4500</cx:pt>
          <cx:pt idx="19177">5000</cx:pt>
          <cx:pt idx="19178">1500</cx:pt>
          <cx:pt idx="19179">3100</cx:pt>
          <cx:pt idx="19180">2300</cx:pt>
          <cx:pt idx="19181">2500</cx:pt>
          <cx:pt idx="19182">2300</cx:pt>
          <cx:pt idx="19183">1700</cx:pt>
          <cx:pt idx="19184">5500</cx:pt>
          <cx:pt idx="19185">2300</cx:pt>
          <cx:pt idx="19186">1900</cx:pt>
          <cx:pt idx="19187">2900</cx:pt>
          <cx:pt idx="19188">2500</cx:pt>
          <cx:pt idx="19189">2600</cx:pt>
          <cx:pt idx="19190">2500</cx:pt>
          <cx:pt idx="19191">2900</cx:pt>
          <cx:pt idx="19192">2200</cx:pt>
          <cx:pt idx="19193">3200</cx:pt>
          <cx:pt idx="19194">2600</cx:pt>
          <cx:pt idx="19195">3600</cx:pt>
          <cx:pt idx="19196">2700</cx:pt>
          <cx:pt idx="19197">3300</cx:pt>
          <cx:pt idx="19198">3900</cx:pt>
          <cx:pt idx="19199">3700</cx:pt>
          <cx:pt idx="19200">3200</cx:pt>
          <cx:pt idx="19201">2600</cx:pt>
          <cx:pt idx="19202">600</cx:pt>
          <cx:pt idx="19203">900</cx:pt>
          <cx:pt idx="19204">800</cx:pt>
          <cx:pt idx="19205">1200</cx:pt>
          <cx:pt idx="19206">800</cx:pt>
          <cx:pt idx="19207">900</cx:pt>
          <cx:pt idx="19208">800</cx:pt>
          <cx:pt idx="19209">800</cx:pt>
          <cx:pt idx="19210">1000</cx:pt>
          <cx:pt idx="19211">2400</cx:pt>
          <cx:pt idx="19212">2900</cx:pt>
          <cx:pt idx="19213">3300</cx:pt>
          <cx:pt idx="19214">1900</cx:pt>
          <cx:pt idx="19215">2700</cx:pt>
          <cx:pt idx="19216">2800</cx:pt>
          <cx:pt idx="19217">3000</cx:pt>
          <cx:pt idx="19218">2000</cx:pt>
          <cx:pt idx="19219">2100</cx:pt>
          <cx:pt idx="19220">1800</cx:pt>
          <cx:pt idx="19221">1800</cx:pt>
          <cx:pt idx="19222">900</cx:pt>
          <cx:pt idx="19223">3000</cx:pt>
          <cx:pt idx="19224">2200</cx:pt>
          <cx:pt idx="19225">2600</cx:pt>
          <cx:pt idx="19226">3500</cx:pt>
          <cx:pt idx="19227">3500</cx:pt>
          <cx:pt idx="19228">3200</cx:pt>
          <cx:pt idx="19229">2700</cx:pt>
          <cx:pt idx="19230">2200</cx:pt>
          <cx:pt idx="19231">2800</cx:pt>
          <cx:pt idx="19232">3800</cx:pt>
          <cx:pt idx="19233">3900</cx:pt>
          <cx:pt idx="19234">2400</cx:pt>
          <cx:pt idx="19235">3400</cx:pt>
          <cx:pt idx="19236">3200</cx:pt>
          <cx:pt idx="19237">2900</cx:pt>
          <cx:pt idx="19238">5700</cx:pt>
          <cx:pt idx="19239">9600</cx:pt>
          <cx:pt idx="19240">3900</cx:pt>
          <cx:pt idx="19241">4100</cx:pt>
          <cx:pt idx="19242">4300</cx:pt>
          <cx:pt idx="19243">5600</cx:pt>
          <cx:pt idx="19244">5900</cx:pt>
          <cx:pt idx="19245">4700</cx:pt>
          <cx:pt idx="19246">4800</cx:pt>
          <cx:pt idx="19247">5500</cx:pt>
          <cx:pt idx="19248">7800</cx:pt>
          <cx:pt idx="19249">4200</cx:pt>
          <cx:pt idx="19250">3600</cx:pt>
          <cx:pt idx="19251">4100</cx:pt>
          <cx:pt idx="19252">2300</cx:pt>
          <cx:pt idx="19253">6600</cx:pt>
          <cx:pt idx="19254">3400</cx:pt>
          <cx:pt idx="19255">2900</cx:pt>
          <cx:pt idx="19256">5100</cx:pt>
          <cx:pt idx="19257">1700</cx:pt>
          <cx:pt idx="19258">3300</cx:pt>
          <cx:pt idx="19259">3100</cx:pt>
          <cx:pt idx="19260">2900</cx:pt>
          <cx:pt idx="19261">2800</cx:pt>
          <cx:pt idx="19262">3400</cx:pt>
          <cx:pt idx="19263">2800</cx:pt>
          <cx:pt idx="19264">2300</cx:pt>
          <cx:pt idx="19265">2800</cx:pt>
          <cx:pt idx="19266">3600</cx:pt>
          <cx:pt idx="19267">2700</cx:pt>
          <cx:pt idx="19268">3900</cx:pt>
          <cx:pt idx="19269">3700</cx:pt>
          <cx:pt idx="19270">1400</cx:pt>
          <cx:pt idx="19271">2200</cx:pt>
          <cx:pt idx="19272">2400</cx:pt>
          <cx:pt idx="19273">2700</cx:pt>
          <cx:pt idx="19274">5700</cx:pt>
          <cx:pt idx="19275">3900</cx:pt>
          <cx:pt idx="19276">4000</cx:pt>
          <cx:pt idx="19277">6000</cx:pt>
          <cx:pt idx="19278">6000</cx:pt>
          <cx:pt idx="19279">5000</cx:pt>
          <cx:pt idx="19280">2100</cx:pt>
          <cx:pt idx="19281">100</cx:pt>
          <cx:pt idx="19282">200</cx:pt>
          <cx:pt idx="19283">0</cx:pt>
          <cx:pt idx="19284">4900</cx:pt>
          <cx:pt idx="19285">4600</cx:pt>
          <cx:pt idx="19286">5400</cx:pt>
          <cx:pt idx="19287">6900</cx:pt>
          <cx:pt idx="19288">8800</cx:pt>
          <cx:pt idx="19289">6500</cx:pt>
          <cx:pt idx="19290">4300</cx:pt>
          <cx:pt idx="19291">9400</cx:pt>
          <cx:pt idx="19292">8100</cx:pt>
          <cx:pt idx="19293">6500</cx:pt>
          <cx:pt idx="19294">7000</cx:pt>
          <cx:pt idx="19295">6000</cx:pt>
          <cx:pt idx="19296">5600</cx:pt>
          <cx:pt idx="19297">4900</cx:pt>
          <cx:pt idx="19298">2600</cx:pt>
          <cx:pt idx="19299">4300</cx:pt>
          <cx:pt idx="19300">4900</cx:pt>
          <cx:pt idx="19301">5200</cx:pt>
          <cx:pt idx="19302">3000</cx:pt>
          <cx:pt idx="19303">3600</cx:pt>
          <cx:pt idx="19304">3400</cx:pt>
          <cx:pt idx="19305">4300</cx:pt>
          <cx:pt idx="19306">3400</cx:pt>
          <cx:pt idx="19307">2500</cx:pt>
          <cx:pt idx="19308">3300</cx:pt>
          <cx:pt idx="19309">4000</cx:pt>
          <cx:pt idx="19310">3400</cx:pt>
          <cx:pt idx="19311">200</cx:pt>
          <cx:pt idx="19312">1900</cx:pt>
          <cx:pt idx="19313">2600</cx:pt>
          <cx:pt idx="19314">5700</cx:pt>
          <cx:pt idx="19315">8800</cx:pt>
          <cx:pt idx="19316">8800</cx:pt>
          <cx:pt idx="19317">6400</cx:pt>
          <cx:pt idx="19318">1500</cx:pt>
          <cx:pt idx="19319">2700</cx:pt>
          <cx:pt idx="19320">1900</cx:pt>
          <cx:pt idx="19321">2300</cx:pt>
          <cx:pt idx="19322">4300</cx:pt>
          <cx:pt idx="19323">5700</cx:pt>
          <cx:pt idx="19324">4900</cx:pt>
          <cx:pt idx="19325">5800</cx:pt>
          <cx:pt idx="19326">5400</cx:pt>
          <cx:pt idx="19327">5100</cx:pt>
          <cx:pt idx="19328">4100</cx:pt>
          <cx:pt idx="19329">1100</cx:pt>
          <cx:pt idx="19330">3700</cx:pt>
          <cx:pt idx="19331">300</cx:pt>
          <cx:pt idx="19332">100</cx:pt>
          <cx:pt idx="19333">100</cx:pt>
          <cx:pt idx="19334">2100</cx:pt>
          <cx:pt idx="19335">1900</cx:pt>
          <cx:pt idx="19336">1600</cx:pt>
          <cx:pt idx="19337">7800</cx:pt>
          <cx:pt idx="19338">6700</cx:pt>
          <cx:pt idx="19339">8800</cx:pt>
          <cx:pt idx="19340">7500</cx:pt>
          <cx:pt idx="19341">6700</cx:pt>
          <cx:pt idx="19342">6600</cx:pt>
          <cx:pt idx="19343">5800</cx:pt>
          <cx:pt idx="19344">6100</cx:pt>
          <cx:pt idx="19345">5300</cx:pt>
          <cx:pt idx="19346">1300</cx:pt>
          <cx:pt idx="19347">2900</cx:pt>
          <cx:pt idx="19348">1900</cx:pt>
          <cx:pt idx="19349">2100</cx:pt>
          <cx:pt idx="19350">3200</cx:pt>
          <cx:pt idx="19351">1700</cx:pt>
          <cx:pt idx="19352">1900</cx:pt>
          <cx:pt idx="19353">1200</cx:pt>
          <cx:pt idx="19354">1500</cx:pt>
          <cx:pt idx="19355">1500</cx:pt>
          <cx:pt idx="19356">1500</cx:pt>
          <cx:pt idx="19357">1800</cx:pt>
          <cx:pt idx="19358">2400</cx:pt>
          <cx:pt idx="19359">2400</cx:pt>
          <cx:pt idx="19360">1200</cx:pt>
          <cx:pt idx="19361">2400</cx:pt>
          <cx:pt idx="19362">4000</cx:pt>
          <cx:pt idx="19363">400</cx:pt>
          <cx:pt idx="19364">2500</cx:pt>
          <cx:pt idx="19365">2000</cx:pt>
          <cx:pt idx="19366">2000</cx:pt>
          <cx:pt idx="19367">2400</cx:pt>
          <cx:pt idx="19368">1700</cx:pt>
          <cx:pt idx="19369">2300</cx:pt>
          <cx:pt idx="19370">0</cx:pt>
          <cx:pt idx="19371">400</cx:pt>
          <cx:pt idx="19372">500</cx:pt>
          <cx:pt idx="19373">800</cx:pt>
          <cx:pt idx="19374">300</cx:pt>
          <cx:pt idx="19375">1000</cx:pt>
          <cx:pt idx="19376">500</cx:pt>
          <cx:pt idx="19377">400</cx:pt>
          <cx:pt idx="19378">300</cx:pt>
          <cx:pt idx="19379">500</cx:pt>
          <cx:pt idx="19380">500</cx:pt>
          <cx:pt idx="19381">600</cx:pt>
          <cx:pt idx="19382">2300</cx:pt>
          <cx:pt idx="19383">2600</cx:pt>
          <cx:pt idx="19384">2000</cx:pt>
          <cx:pt idx="19385">3100</cx:pt>
          <cx:pt idx="19386">3800</cx:pt>
          <cx:pt idx="19387">3100</cx:pt>
          <cx:pt idx="19388">3300</cx:pt>
          <cx:pt idx="19389">2500</cx:pt>
          <cx:pt idx="19390">2800</cx:pt>
          <cx:pt idx="19391">2900</cx:pt>
          <cx:pt idx="19392">2400</cx:pt>
          <cx:pt idx="19393">2400</cx:pt>
          <cx:pt idx="19394">6800</cx:pt>
          <cx:pt idx="19395">18700</cx:pt>
          <cx:pt idx="19396">5000</cx:pt>
          <cx:pt idx="19397">2000</cx:pt>
          <cx:pt idx="19398">31200</cx:pt>
          <cx:pt idx="19399">5400</cx:pt>
          <cx:pt idx="19400">9700</cx:pt>
          <cx:pt idx="19401">9100</cx:pt>
          <cx:pt idx="19402">8100</cx:pt>
          <cx:pt idx="19403">8400</cx:pt>
          <cx:pt idx="19404">8200</cx:pt>
          <cx:pt idx="19405">8500</cx:pt>
          <cx:pt idx="19406">900</cx:pt>
          <cx:pt idx="19407">1700</cx:pt>
          <cx:pt idx="19408">3500</cx:pt>
          <cx:pt idx="19409">4100</cx:pt>
          <cx:pt idx="19410">5900</cx:pt>
          <cx:pt idx="19411">4500</cx:pt>
          <cx:pt idx="19412">3800</cx:pt>
          <cx:pt idx="19413">4200</cx:pt>
          <cx:pt idx="19414">3500</cx:pt>
          <cx:pt idx="19415">8900</cx:pt>
          <cx:pt idx="19416">2900</cx:pt>
          <cx:pt idx="19417">2600</cx:pt>
          <cx:pt idx="19418">2800</cx:pt>
          <cx:pt idx="19419">1900</cx:pt>
          <cx:pt idx="19420">2700</cx:pt>
          <cx:pt idx="19421">1500</cx:pt>
          <cx:pt idx="19422">2200</cx:pt>
          <cx:pt idx="19423">2000</cx:pt>
          <cx:pt idx="19424">1800</cx:pt>
          <cx:pt idx="19425">2100</cx:pt>
          <cx:pt idx="19426">2200</cx:pt>
          <cx:pt idx="19427">2000</cx:pt>
          <cx:pt idx="19428">1800</cx:pt>
          <cx:pt idx="19429">1600</cx:pt>
          <cx:pt idx="19430">1600</cx:pt>
          <cx:pt idx="19431">2400</cx:pt>
          <cx:pt idx="19432">2300</cx:pt>
          <cx:pt idx="19433">2100</cx:pt>
          <cx:pt idx="19434">1700</cx:pt>
          <cx:pt idx="19435">2000</cx:pt>
          <cx:pt idx="19436">1800</cx:pt>
          <cx:pt idx="19437">2200</cx:pt>
          <cx:pt idx="19438">1400</cx:pt>
          <cx:pt idx="19439">1900</cx:pt>
          <cx:pt idx="19440">1900</cx:pt>
          <cx:pt idx="19441">1200</cx:pt>
          <cx:pt idx="19442">1100</cx:pt>
          <cx:pt idx="19443">3000</cx:pt>
          <cx:pt idx="19444">5300</cx:pt>
          <cx:pt idx="19445">0</cx:pt>
          <cx:pt idx="19446">2500</cx:pt>
          <cx:pt idx="19447">2900</cx:pt>
          <cx:pt idx="19448">1800</cx:pt>
          <cx:pt idx="19449">2200</cx:pt>
          <cx:pt idx="19450">2200</cx:pt>
          <cx:pt idx="19451">4800</cx:pt>
          <cx:pt idx="19452">6100</cx:pt>
          <cx:pt idx="19453">5800</cx:pt>
          <cx:pt idx="19454">5600</cx:pt>
          <cx:pt idx="19455">6600</cx:pt>
          <cx:pt idx="19456">6500</cx:pt>
          <cx:pt idx="19457">7900</cx:pt>
          <cx:pt idx="19458">8000</cx:pt>
          <cx:pt idx="19459">4900</cx:pt>
          <cx:pt idx="19460">2200</cx:pt>
          <cx:pt idx="19461">3900</cx:pt>
          <cx:pt idx="19462">1400</cx:pt>
          <cx:pt idx="19463">1300</cx:pt>
          <cx:pt idx="19464">3200</cx:pt>
          <cx:pt idx="19465">1600</cx:pt>
          <cx:pt idx="19466">2200</cx:pt>
          <cx:pt idx="19467">2900</cx:pt>
          <cx:pt idx="19468">5500</cx:pt>
          <cx:pt idx="19469">1400</cx:pt>
          <cx:pt idx="19470">4200</cx:pt>
          <cx:pt idx="19471">4200</cx:pt>
          <cx:pt idx="19472">3300</cx:pt>
          <cx:pt idx="19473">4200</cx:pt>
          <cx:pt idx="19474">4200</cx:pt>
          <cx:pt idx="19475">14800</cx:pt>
          <cx:pt idx="19476">3400</cx:pt>
          <cx:pt idx="19477">2900</cx:pt>
          <cx:pt idx="19478">2200</cx:pt>
          <cx:pt idx="19479">4500</cx:pt>
          <cx:pt idx="19480">3200</cx:pt>
          <cx:pt idx="19481">2800</cx:pt>
          <cx:pt idx="19482">2600</cx:pt>
          <cx:pt idx="19483">4000</cx:pt>
          <cx:pt idx="19484">3100</cx:pt>
          <cx:pt idx="19485">2900</cx:pt>
          <cx:pt idx="19486">2800</cx:pt>
          <cx:pt idx="19487">3400</cx:pt>
          <cx:pt idx="19488">4600</cx:pt>
          <cx:pt idx="19489">5400</cx:pt>
          <cx:pt idx="19490">4500</cx:pt>
          <cx:pt idx="19491">100</cx:pt>
          <cx:pt idx="19492">1600</cx:pt>
          <cx:pt idx="19493">900</cx:pt>
          <cx:pt idx="19494">3600</cx:pt>
          <cx:pt idx="19495">1000</cx:pt>
          <cx:pt idx="19496">1300</cx:pt>
          <cx:pt idx="19497">2100</cx:pt>
          <cx:pt idx="19498">600</cx:pt>
          <cx:pt idx="19499">1600</cx:pt>
          <cx:pt idx="19500">1600</cx:pt>
          <cx:pt idx="19501">1300</cx:pt>
          <cx:pt idx="19502">600</cx:pt>
          <cx:pt idx="19503">2800</cx:pt>
          <cx:pt idx="19504">3400</cx:pt>
          <cx:pt idx="19505">2300</cx:pt>
          <cx:pt idx="19506">1900</cx:pt>
          <cx:pt idx="19507">1800</cx:pt>
          <cx:pt idx="19508">1600</cx:pt>
          <cx:pt idx="19509">2000</cx:pt>
          <cx:pt idx="19510">1500</cx:pt>
          <cx:pt idx="19511">2700</cx:pt>
          <cx:pt idx="19512">1500</cx:pt>
          <cx:pt idx="19513">1500</cx:pt>
          <cx:pt idx="19514">1800</cx:pt>
          <cx:pt idx="19515">7000</cx:pt>
          <cx:pt idx="19516">6900</cx:pt>
          <cx:pt idx="19517">9300</cx:pt>
          <cx:pt idx="19518">6500</cx:pt>
          <cx:pt idx="19519">8200</cx:pt>
          <cx:pt idx="19520">6800</cx:pt>
          <cx:pt idx="19521">7100</cx:pt>
          <cx:pt idx="19522">6800</cx:pt>
          <cx:pt idx="19523">8800</cx:pt>
          <cx:pt idx="19524">6400</cx:pt>
          <cx:pt idx="19525">8300</cx:pt>
          <cx:pt idx="19526">7500</cx:pt>
          <cx:pt idx="19527">7500</cx:pt>
          <cx:pt idx="19528">10200</cx:pt>
          <cx:pt idx="19529">10800</cx:pt>
          <cx:pt idx="19530">11300</cx:pt>
          <cx:pt idx="19531">6400</cx:pt>
          <cx:pt idx="19532">6100</cx:pt>
          <cx:pt idx="19533">7900</cx:pt>
          <cx:pt idx="19534">5500</cx:pt>
          <cx:pt idx="19535">5600</cx:pt>
          <cx:pt idx="19536">5100</cx:pt>
          <cx:pt idx="19537">4900</cx:pt>
          <cx:pt idx="19538">4000</cx:pt>
          <cx:pt idx="19539">3200</cx:pt>
          <cx:pt idx="19540">3400</cx:pt>
          <cx:pt idx="19541">3800</cx:pt>
          <cx:pt idx="19542">3700</cx:pt>
          <cx:pt idx="19543">3600</cx:pt>
          <cx:pt idx="19544">3200</cx:pt>
          <cx:pt idx="19545">4300</cx:pt>
          <cx:pt idx="19546">3100</cx:pt>
          <cx:pt idx="19547">2600</cx:pt>
          <cx:pt idx="19548">6000</cx:pt>
          <cx:pt idx="19549">5000</cx:pt>
          <cx:pt idx="19550">3600</cx:pt>
          <cx:pt idx="19551">2100</cx:pt>
          <cx:pt idx="19552">2600</cx:pt>
          <cx:pt idx="19553">2400</cx:pt>
          <cx:pt idx="19554">2000</cx:pt>
          <cx:pt idx="19555">2600</cx:pt>
          <cx:pt idx="19556">2100</cx:pt>
          <cx:pt idx="19557">2900</cx:pt>
          <cx:pt idx="19558">2900</cx:pt>
          <cx:pt idx="19559">2300</cx:pt>
          <cx:pt idx="19560">1800</cx:pt>
          <cx:pt idx="19561">2100</cx:pt>
          <cx:pt idx="19562">2300</cx:pt>
          <cx:pt idx="19563">5200</cx:pt>
          <cx:pt idx="19564">6000</cx:pt>
          <cx:pt idx="19565">6200</cx:pt>
          <cx:pt idx="19566">6200</cx:pt>
          <cx:pt idx="19567">6000</cx:pt>
          <cx:pt idx="19568">4800</cx:pt>
          <cx:pt idx="19569">5100</cx:pt>
          <cx:pt idx="19570">4200</cx:pt>
          <cx:pt idx="19571">5800</cx:pt>
          <cx:pt idx="19572">6100</cx:pt>
          <cx:pt idx="19573">6000</cx:pt>
          <cx:pt idx="19574">6100</cx:pt>
          <cx:pt idx="19575">5200</cx:pt>
          <cx:pt idx="19576">4800</cx:pt>
          <cx:pt idx="19577">3300</cx:pt>
          <cx:pt idx="19578">4100</cx:pt>
          <cx:pt idx="19579">3700</cx:pt>
          <cx:pt idx="19580">5000</cx:pt>
          <cx:pt idx="19581">5500</cx:pt>
          <cx:pt idx="19582">3600</cx:pt>
          <cx:pt idx="19583">6400</cx:pt>
          <cx:pt idx="19584">4900</cx:pt>
          <cx:pt idx="19585">3600</cx:pt>
          <cx:pt idx="19586">2600</cx:pt>
          <cx:pt idx="19587">2600</cx:pt>
          <cx:pt idx="19588">2000</cx:pt>
          <cx:pt idx="19589">1900</cx:pt>
          <cx:pt idx="19590">3100</cx:pt>
          <cx:pt idx="19591">2800</cx:pt>
          <cx:pt idx="19592">2600</cx:pt>
          <cx:pt idx="19593">3400</cx:pt>
          <cx:pt idx="19594">2800</cx:pt>
          <cx:pt idx="19595">1900</cx:pt>
          <cx:pt idx="19596">2800</cx:pt>
          <cx:pt idx="19597">2000</cx:pt>
          <cx:pt idx="19598">2100</cx:pt>
          <cx:pt idx="19599">500</cx:pt>
          <cx:pt idx="19600">1700</cx:pt>
          <cx:pt idx="19601">1200</cx:pt>
          <cx:pt idx="19602">1200</cx:pt>
          <cx:pt idx="19603">1200</cx:pt>
          <cx:pt idx="19604">1000</cx:pt>
          <cx:pt idx="19605">1200</cx:pt>
          <cx:pt idx="19606">800</cx:pt>
          <cx:pt idx="19607">900</cx:pt>
          <cx:pt idx="19608">600</cx:pt>
          <cx:pt idx="19609">1000</cx:pt>
          <cx:pt idx="19610">900</cx:pt>
          <cx:pt idx="19611">2200</cx:pt>
          <cx:pt idx="19612">2400</cx:pt>
          <cx:pt idx="19613">2200</cx:pt>
          <cx:pt idx="19614">1800</cx:pt>
          <cx:pt idx="19615">2100</cx:pt>
          <cx:pt idx="19616">1600</cx:pt>
          <cx:pt idx="19617">1900</cx:pt>
          <cx:pt idx="19618">2100</cx:pt>
          <cx:pt idx="19619">1700</cx:pt>
          <cx:pt idx="19620">1800</cx:pt>
          <cx:pt idx="19621">1500</cx:pt>
          <cx:pt idx="19622">1600</cx:pt>
          <cx:pt idx="19623">2500</cx:pt>
          <cx:pt idx="19624">1900</cx:pt>
          <cx:pt idx="19625">1700</cx:pt>
          <cx:pt idx="19626">2300</cx:pt>
          <cx:pt idx="19627">2800</cx:pt>
          <cx:pt idx="19628">2600</cx:pt>
          <cx:pt idx="19629">2000</cx:pt>
          <cx:pt idx="19630">1800</cx:pt>
          <cx:pt idx="19631">1600</cx:pt>
          <cx:pt idx="19632">2100</cx:pt>
          <cx:pt idx="19633">1600</cx:pt>
          <cx:pt idx="19634">2700</cx:pt>
          <cx:pt idx="19635">4200</cx:pt>
          <cx:pt idx="19636">5400</cx:pt>
          <cx:pt idx="19637">5100</cx:pt>
          <cx:pt idx="19638">3700</cx:pt>
          <cx:pt idx="19639">3400</cx:pt>
          <cx:pt idx="19640">5000</cx:pt>
          <cx:pt idx="19641">4500</cx:pt>
          <cx:pt idx="19642">3000</cx:pt>
          <cx:pt idx="19643">3600</cx:pt>
          <cx:pt idx="19644">3800</cx:pt>
          <cx:pt idx="19645">3300</cx:pt>
          <cx:pt idx="19646">3900</cx:pt>
          <cx:pt idx="19647">4100</cx:pt>
          <cx:pt idx="19648">6100</cx:pt>
          <cx:pt idx="19649">2600</cx:pt>
          <cx:pt idx="19650">4000</cx:pt>
          <cx:pt idx="19651">3300</cx:pt>
          <cx:pt idx="19652">1000</cx:pt>
          <cx:pt idx="19653">3500</cx:pt>
          <cx:pt idx="19654">3000</cx:pt>
          <cx:pt idx="19655">3800</cx:pt>
          <cx:pt idx="19656">2800</cx:pt>
          <cx:pt idx="19657">2400</cx:pt>
          <cx:pt idx="19658">2100</cx:pt>
          <cx:pt idx="19659">3700</cx:pt>
          <cx:pt idx="19660">4800</cx:pt>
          <cx:pt idx="19661">3000</cx:pt>
          <cx:pt idx="19662">3600</cx:pt>
          <cx:pt idx="19663">3100</cx:pt>
          <cx:pt idx="19664">3300</cx:pt>
          <cx:pt idx="19665">3900</cx:pt>
          <cx:pt idx="19666">3200</cx:pt>
          <cx:pt idx="19667">3300</cx:pt>
          <cx:pt idx="19668">3000</cx:pt>
          <cx:pt idx="19669">2600</cx:pt>
          <cx:pt idx="19670">2800</cx:pt>
          <cx:pt idx="19671">1500</cx:pt>
          <cx:pt idx="19672">3200</cx:pt>
          <cx:pt idx="19673">1700</cx:pt>
          <cx:pt idx="19674">1300</cx:pt>
          <cx:pt idx="19675">1200</cx:pt>
          <cx:pt idx="19676">1000</cx:pt>
          <cx:pt idx="19677">900</cx:pt>
          <cx:pt idx="19678">1000</cx:pt>
          <cx:pt idx="19679">700</cx:pt>
          <cx:pt idx="19680">700</cx:pt>
          <cx:pt idx="19681">600</cx:pt>
          <cx:pt idx="19682">800</cx:pt>
          <cx:pt idx="19683">4600</cx:pt>
          <cx:pt idx="19684">5700</cx:pt>
          <cx:pt idx="19685">3100</cx:pt>
          <cx:pt idx="19686">3800</cx:pt>
          <cx:pt idx="19687">3300</cx:pt>
          <cx:pt idx="19688">4100</cx:pt>
          <cx:pt idx="19689">4100</cx:pt>
          <cx:pt idx="19690">3000</cx:pt>
          <cx:pt idx="19691">1200</cx:pt>
          <cx:pt idx="19692">2600</cx:pt>
          <cx:pt idx="19693">3000</cx:pt>
          <cx:pt idx="19694">2700</cx:pt>
          <cx:pt idx="19695">1900</cx:pt>
          <cx:pt idx="19696">1800</cx:pt>
          <cx:pt idx="19697">1200</cx:pt>
          <cx:pt idx="19698">1100</cx:pt>
          <cx:pt idx="19699">1400</cx:pt>
          <cx:pt idx="19700">800</cx:pt>
          <cx:pt idx="19701">1300</cx:pt>
          <cx:pt idx="19702">1000</cx:pt>
          <cx:pt idx="19703">1100</cx:pt>
          <cx:pt idx="19704">1100</cx:pt>
          <cx:pt idx="19705">1000</cx:pt>
          <cx:pt idx="19706">900</cx:pt>
          <cx:pt idx="19707">2100</cx:pt>
          <cx:pt idx="19708">2200</cx:pt>
          <cx:pt idx="19709">1900</cx:pt>
          <cx:pt idx="19710">2000</cx:pt>
          <cx:pt idx="19711">1500</cx:pt>
          <cx:pt idx="19712">1100</cx:pt>
          <cx:pt idx="19713">1100</cx:pt>
          <cx:pt idx="19714">1200</cx:pt>
          <cx:pt idx="19715">1000</cx:pt>
          <cx:pt idx="19716">1100</cx:pt>
          <cx:pt idx="19717">900</cx:pt>
          <cx:pt idx="19718">1200</cx:pt>
          <cx:pt idx="19719">3100</cx:pt>
          <cx:pt idx="19720">3400</cx:pt>
          <cx:pt idx="19721">2000</cx:pt>
          <cx:pt idx="19722">3200</cx:pt>
          <cx:pt idx="19723">3200</cx:pt>
          <cx:pt idx="19724">1600</cx:pt>
          <cx:pt idx="19725">5300</cx:pt>
          <cx:pt idx="19726">3300</cx:pt>
          <cx:pt idx="19727">2900</cx:pt>
          <cx:pt idx="19728">2200</cx:pt>
          <cx:pt idx="19729">3000</cx:pt>
          <cx:pt idx="19730">1700</cx:pt>
          <cx:pt idx="19731">500</cx:pt>
          <cx:pt idx="19732">1000</cx:pt>
          <cx:pt idx="19733">500</cx:pt>
          <cx:pt idx="19734">400</cx:pt>
          <cx:pt idx="19735">1100</cx:pt>
          <cx:pt idx="19736">600</cx:pt>
          <cx:pt idx="19737">800</cx:pt>
          <cx:pt idx="19738">1000</cx:pt>
          <cx:pt idx="19739">800</cx:pt>
          <cx:pt idx="19740">600</cx:pt>
          <cx:pt idx="19741">1200</cx:pt>
          <cx:pt idx="19742">300</cx:pt>
          <cx:pt idx="19743">14400</cx:pt>
          <cx:pt idx="19744">13500</cx:pt>
          <cx:pt idx="19745">11300</cx:pt>
          <cx:pt idx="19746">10200</cx:pt>
          <cx:pt idx="19747">12600</cx:pt>
          <cx:pt idx="19748">10400</cx:pt>
          <cx:pt idx="19749">12500</cx:pt>
          <cx:pt idx="19750">10300</cx:pt>
          <cx:pt idx="19751">11500</cx:pt>
          <cx:pt idx="19752">9200</cx:pt>
          <cx:pt idx="19753">8700</cx:pt>
          <cx:pt idx="19754">9300</cx:pt>
          <cx:pt idx="19755">5900</cx:pt>
          <cx:pt idx="19756">7000</cx:pt>
          <cx:pt idx="19757">5700</cx:pt>
          <cx:pt idx="19758">5600</cx:pt>
          <cx:pt idx="19759">8200</cx:pt>
          <cx:pt idx="19760">5900</cx:pt>
          <cx:pt idx="19761">7500</cx:pt>
          <cx:pt idx="19762">5600</cx:pt>
          <cx:pt idx="19763">6200</cx:pt>
          <cx:pt idx="19764">6500</cx:pt>
          <cx:pt idx="19765">5200</cx:pt>
          <cx:pt idx="19766">5400</cx:pt>
          <cx:pt idx="19767">1200</cx:pt>
          <cx:pt idx="19768">1100</cx:pt>
          <cx:pt idx="19769">1100</cx:pt>
          <cx:pt idx="19770">1600</cx:pt>
          <cx:pt idx="19771">1500</cx:pt>
          <cx:pt idx="19772">1200</cx:pt>
          <cx:pt idx="19773">1700</cx:pt>
          <cx:pt idx="19774">2100</cx:pt>
          <cx:pt idx="19775">1200</cx:pt>
          <cx:pt idx="19776">1200</cx:pt>
          <cx:pt idx="19777">1400</cx:pt>
          <cx:pt idx="19778">1000</cx:pt>
          <cx:pt idx="19779">3000</cx:pt>
          <cx:pt idx="19780">4400</cx:pt>
          <cx:pt idx="19781">2900</cx:pt>
          <cx:pt idx="19782">2600</cx:pt>
          <cx:pt idx="19783">3200</cx:pt>
          <cx:pt idx="19784">3200</cx:pt>
          <cx:pt idx="19785">3500</cx:pt>
          <cx:pt idx="19786">2100</cx:pt>
          <cx:pt idx="19787">2900</cx:pt>
          <cx:pt idx="19788">1900</cx:pt>
          <cx:pt idx="19789">1600</cx:pt>
          <cx:pt idx="19790">2000</cx:pt>
          <cx:pt idx="19791">2500</cx:pt>
          <cx:pt idx="19792">2400</cx:pt>
          <cx:pt idx="19793">1600</cx:pt>
          <cx:pt idx="19794">2600</cx:pt>
          <cx:pt idx="19795">2500</cx:pt>
          <cx:pt idx="19796">2500</cx:pt>
          <cx:pt idx="19797">2900</cx:pt>
          <cx:pt idx="19798">2100</cx:pt>
          <cx:pt idx="19799">3100</cx:pt>
          <cx:pt idx="19800">2800</cx:pt>
          <cx:pt idx="19801">2600</cx:pt>
          <cx:pt idx="19802">2700</cx:pt>
          <cx:pt idx="19803">6600</cx:pt>
          <cx:pt idx="19804">3700</cx:pt>
          <cx:pt idx="19805">3600</cx:pt>
          <cx:pt idx="19806">600</cx:pt>
          <cx:pt idx="19807">100</cx:pt>
          <cx:pt idx="19808">400</cx:pt>
          <cx:pt idx="19809">1900</cx:pt>
          <cx:pt idx="19810">2800</cx:pt>
          <cx:pt idx="19811">4100</cx:pt>
          <cx:pt idx="19812">4200</cx:pt>
          <cx:pt idx="19813">4200</cx:pt>
          <cx:pt idx="19814">3800</cx:pt>
          <cx:pt idx="19815">3300</cx:pt>
          <cx:pt idx="19816">3200</cx:pt>
          <cx:pt idx="19817">2400</cx:pt>
          <cx:pt idx="19818">2600</cx:pt>
          <cx:pt idx="19819">2800</cx:pt>
          <cx:pt idx="19820">2200</cx:pt>
          <cx:pt idx="19821">2500</cx:pt>
          <cx:pt idx="19822">2600</cx:pt>
          <cx:pt idx="19823">2200</cx:pt>
          <cx:pt idx="19824">2600</cx:pt>
          <cx:pt idx="19825">2400</cx:pt>
          <cx:pt idx="19826">2500</cx:pt>
          <cx:pt idx="19827">0</cx:pt>
          <cx:pt idx="19828">100</cx:pt>
          <cx:pt idx="19829">0</cx:pt>
          <cx:pt idx="19830">1000</cx:pt>
          <cx:pt idx="19831">200</cx:pt>
          <cx:pt idx="19832">100</cx:pt>
          <cx:pt idx="19833">0</cx:pt>
          <cx:pt idx="19834">100</cx:pt>
          <cx:pt idx="19835">0</cx:pt>
          <cx:pt idx="19836">900</cx:pt>
          <cx:pt idx="19837">1100</cx:pt>
          <cx:pt idx="19838">1000</cx:pt>
          <cx:pt idx="19839">100</cx:pt>
          <cx:pt idx="19840">300</cx:pt>
          <cx:pt idx="19841">4200</cx:pt>
          <cx:pt idx="19842">4200</cx:pt>
          <cx:pt idx="19843">3300</cx:pt>
          <cx:pt idx="19844">2700</cx:pt>
          <cx:pt idx="19845">4800</cx:pt>
          <cx:pt idx="19846">3800</cx:pt>
          <cx:pt idx="19847">4300</cx:pt>
          <cx:pt idx="19848">3900</cx:pt>
          <cx:pt idx="19849">3400</cx:pt>
          <cx:pt idx="19850">900</cx:pt>
          <cx:pt idx="19851">1200</cx:pt>
          <cx:pt idx="19852">1900</cx:pt>
          <cx:pt idx="19853">1200</cx:pt>
          <cx:pt idx="19854">1600</cx:pt>
          <cx:pt idx="19855">1000</cx:pt>
          <cx:pt idx="19856">1100</cx:pt>
          <cx:pt idx="19857">1300</cx:pt>
          <cx:pt idx="19858">900</cx:pt>
          <cx:pt idx="19859">1200</cx:pt>
          <cx:pt idx="19860">1000</cx:pt>
          <cx:pt idx="19861">1200</cx:pt>
          <cx:pt idx="19862">500</cx:pt>
          <cx:pt idx="19863">500</cx:pt>
          <cx:pt idx="19864">700</cx:pt>
          <cx:pt idx="19865">600</cx:pt>
          <cx:pt idx="19866">100</cx:pt>
          <cx:pt idx="19867">0</cx:pt>
          <cx:pt idx="19868">500</cx:pt>
          <cx:pt idx="19869">200</cx:pt>
          <cx:pt idx="19870">8100</cx:pt>
          <cx:pt idx="19871">9100</cx:pt>
          <cx:pt idx="19872">6500</cx:pt>
          <cx:pt idx="19873">7400</cx:pt>
          <cx:pt idx="19874">9600</cx:pt>
          <cx:pt idx="19875">6200</cx:pt>
          <cx:pt idx="19876">4900</cx:pt>
          <cx:pt idx="19877">9100</cx:pt>
          <cx:pt idx="19878">5100</cx:pt>
          <cx:pt idx="19879">6000</cx:pt>
          <cx:pt idx="19880">6000</cx:pt>
          <cx:pt idx="19881">4900</cx:pt>
          <cx:pt idx="19882">1000</cx:pt>
          <cx:pt idx="19883">800</cx:pt>
          <cx:pt idx="19884">0</cx:pt>
          <cx:pt idx="19885">0</cx:pt>
          <cx:pt idx="19886">300</cx:pt>
          <cx:pt idx="19887">100</cx:pt>
          <cx:pt idx="19888">400</cx:pt>
          <cx:pt idx="19889">0</cx:pt>
          <cx:pt idx="19890">300</cx:pt>
          <cx:pt idx="19891">100</cx:pt>
          <cx:pt idx="19892">1800</cx:pt>
          <cx:pt idx="19893">4200</cx:pt>
          <cx:pt idx="19894">4000</cx:pt>
          <cx:pt idx="19895">3800</cx:pt>
          <cx:pt idx="19896">3400</cx:pt>
          <cx:pt idx="19897">4200</cx:pt>
          <cx:pt idx="19898">2300</cx:pt>
          <cx:pt idx="19899">2600</cx:pt>
          <cx:pt idx="19900">900</cx:pt>
          <cx:pt idx="19901">3900</cx:pt>
          <cx:pt idx="19902">1700</cx:pt>
          <cx:pt idx="19903">1700</cx:pt>
          <cx:pt idx="19904">2500</cx:pt>
          <cx:pt idx="19905">4900</cx:pt>
          <cx:pt idx="19906">5200</cx:pt>
          <cx:pt idx="19907">3400</cx:pt>
          <cx:pt idx="19908">3900</cx:pt>
          <cx:pt idx="19909">5800</cx:pt>
          <cx:pt idx="19910">3100</cx:pt>
          <cx:pt idx="19911">3900</cx:pt>
          <cx:pt idx="19912">4000</cx:pt>
          <cx:pt idx="19913">4600</cx:pt>
          <cx:pt idx="19914">3400</cx:pt>
          <cx:pt idx="19915">2400</cx:pt>
          <cx:pt idx="19916">3400</cx:pt>
          <cx:pt idx="19917">3600</cx:pt>
          <cx:pt idx="19918">5900</cx:pt>
          <cx:pt idx="19919">5900</cx:pt>
          <cx:pt idx="19920">6000</cx:pt>
          <cx:pt idx="19921">3500</cx:pt>
          <cx:pt idx="19922">2900</cx:pt>
          <cx:pt idx="19923">3100</cx:pt>
          <cx:pt idx="19924">2500</cx:pt>
          <cx:pt idx="19925">5300</cx:pt>
          <cx:pt idx="19926">4000</cx:pt>
          <cx:pt idx="19927">3300</cx:pt>
          <cx:pt idx="19928">4600</cx:pt>
          <cx:pt idx="19929">2400</cx:pt>
          <cx:pt idx="19930">1800</cx:pt>
          <cx:pt idx="19931">800</cx:pt>
          <cx:pt idx="19932">1500</cx:pt>
          <cx:pt idx="19933">900</cx:pt>
          <cx:pt idx="19934">1400</cx:pt>
          <cx:pt idx="19935">500</cx:pt>
          <cx:pt idx="19936">0</cx:pt>
          <cx:pt idx="19937">500</cx:pt>
          <cx:pt idx="19938">600</cx:pt>
          <cx:pt idx="19939">3100</cx:pt>
          <cx:pt idx="19940">2900</cx:pt>
          <cx:pt idx="19941">3300</cx:pt>
          <cx:pt idx="19942">3100</cx:pt>
          <cx:pt idx="19943">3900</cx:pt>
          <cx:pt idx="19944">3200</cx:pt>
          <cx:pt idx="19945">4100</cx:pt>
          <cx:pt idx="19946">4200</cx:pt>
          <cx:pt idx="19947">4400</cx:pt>
          <cx:pt idx="19948">4200</cx:pt>
          <cx:pt idx="19949">4800</cx:pt>
          <cx:pt idx="19950">4100</cx:pt>
          <cx:pt idx="19951">4900</cx:pt>
          <cx:pt idx="19952">5900</cx:pt>
          <cx:pt idx="19953">700</cx:pt>
          <cx:pt idx="19954">0</cx:pt>
          <cx:pt idx="19955">6600</cx:pt>
          <cx:pt idx="19956">6500</cx:pt>
          <cx:pt idx="19957">3500</cx:pt>
          <cx:pt idx="19958">6100</cx:pt>
          <cx:pt idx="19959">6900</cx:pt>
          <cx:pt idx="19960">6600</cx:pt>
          <cx:pt idx="19961">5600</cx:pt>
          <cx:pt idx="19962">5900</cx:pt>
          <cx:pt idx="19963">8600</cx:pt>
          <cx:pt idx="19964">7500</cx:pt>
          <cx:pt idx="19965">7800</cx:pt>
          <cx:pt idx="19966">6900</cx:pt>
          <cx:pt idx="19967">1800</cx:pt>
          <cx:pt idx="19968">500</cx:pt>
          <cx:pt idx="19969">0</cx:pt>
          <cx:pt idx="19970">300</cx:pt>
          <cx:pt idx="19971">400</cx:pt>
          <cx:pt idx="19972">500</cx:pt>
          <cx:pt idx="19973">400</cx:pt>
          <cx:pt idx="19974">300</cx:pt>
          <cx:pt idx="19975">200</cx:pt>
          <cx:pt idx="19976">500</cx:pt>
          <cx:pt idx="19977">300</cx:pt>
          <cx:pt idx="19978">400</cx:pt>
          <cx:pt idx="19979">4700</cx:pt>
          <cx:pt idx="19980">5000</cx:pt>
          <cx:pt idx="19981">4200</cx:pt>
          <cx:pt idx="19982">3900</cx:pt>
          <cx:pt idx="19983">4600</cx:pt>
          <cx:pt idx="19984">5600</cx:pt>
          <cx:pt idx="19985">3500</cx:pt>
          <cx:pt idx="19986">5000</cx:pt>
          <cx:pt idx="19987">4000</cx:pt>
          <cx:pt idx="19988">4000</cx:pt>
          <cx:pt idx="19989">4100</cx:pt>
          <cx:pt idx="19990">4000</cx:pt>
          <cx:pt idx="19991">5100</cx:pt>
          <cx:pt idx="19992">9800</cx:pt>
          <cx:pt idx="19993">1900</cx:pt>
          <cx:pt idx="19994">6800</cx:pt>
          <cx:pt idx="19995">6300</cx:pt>
          <cx:pt idx="19996">6300</cx:pt>
          <cx:pt idx="19997">4500</cx:pt>
          <cx:pt idx="19998">6200</cx:pt>
          <cx:pt idx="19999">5000</cx:pt>
          <cx:pt idx="20000">6300</cx:pt>
          <cx:pt idx="20001">7800</cx:pt>
          <cx:pt idx="20002">6100</cx:pt>
          <cx:pt idx="20003">7600</cx:pt>
          <cx:pt idx="20004">8100</cx:pt>
          <cx:pt idx="20005">6600</cx:pt>
          <cx:pt idx="20006">6600</cx:pt>
          <cx:pt idx="20007">7500</cx:pt>
          <cx:pt idx="20008">7600</cx:pt>
          <cx:pt idx="20009">6800</cx:pt>
          <cx:pt idx="20010">7900</cx:pt>
          <cx:pt idx="20011">8200</cx:pt>
          <cx:pt idx="20012">7000</cx:pt>
          <cx:pt idx="20013">6700</cx:pt>
          <cx:pt idx="20014">6500</cx:pt>
          <cx:pt idx="20015">4400</cx:pt>
          <cx:pt idx="20016">3100</cx:pt>
          <cx:pt idx="20017">1900</cx:pt>
          <cx:pt idx="20018">2400</cx:pt>
          <cx:pt idx="20019">200</cx:pt>
          <cx:pt idx="20020">7300</cx:pt>
          <cx:pt idx="20021">5700</cx:pt>
          <cx:pt idx="20022">6200</cx:pt>
          <cx:pt idx="20023">5700</cx:pt>
          <cx:pt idx="20024">5200</cx:pt>
          <cx:pt idx="20025">4800</cx:pt>
          <cx:pt idx="20026">4100</cx:pt>
          <cx:pt idx="20027">4800</cx:pt>
          <cx:pt idx="20028">3900</cx:pt>
          <cx:pt idx="20029">2300</cx:pt>
          <cx:pt idx="20030">2300</cx:pt>
          <cx:pt idx="20031">2000</cx:pt>
          <cx:pt idx="20032">2400</cx:pt>
          <cx:pt idx="20033">1900</cx:pt>
          <cx:pt idx="20034">2700</cx:pt>
          <cx:pt idx="20035">2200</cx:pt>
          <cx:pt idx="20036">2000</cx:pt>
          <cx:pt idx="20037">1100</cx:pt>
          <cx:pt idx="20038">2300</cx:pt>
          <cx:pt idx="20039">1100</cx:pt>
          <cx:pt idx="20040">1300</cx:pt>
          <cx:pt idx="20041">900</cx:pt>
          <cx:pt idx="20042">500</cx:pt>
          <cx:pt idx="20043">1500</cx:pt>
          <cx:pt idx="20044">600</cx:pt>
          <cx:pt idx="20045">1300</cx:pt>
          <cx:pt idx="20046">1400</cx:pt>
          <cx:pt idx="20047">600</cx:pt>
          <cx:pt idx="20048">100</cx:pt>
          <cx:pt idx="20049">1500</cx:pt>
          <cx:pt idx="20050">1300</cx:pt>
          <cx:pt idx="20051">1100</cx:pt>
          <cx:pt idx="20052">3400</cx:pt>
          <cx:pt idx="20053">4400</cx:pt>
          <cx:pt idx="20054">5300</cx:pt>
          <cx:pt idx="20055">3800</cx:pt>
          <cx:pt idx="20056">4400</cx:pt>
          <cx:pt idx="20057">4700</cx:pt>
          <cx:pt idx="20058">4800</cx:pt>
          <cx:pt idx="20059">5400</cx:pt>
          <cx:pt idx="20060">4800</cx:pt>
          <cx:pt idx="20061">4000</cx:pt>
          <cx:pt idx="20062">3900</cx:pt>
          <cx:pt idx="20063">900</cx:pt>
          <cx:pt idx="20064">800</cx:pt>
          <cx:pt idx="20065">1100</cx:pt>
          <cx:pt idx="20066">1400</cx:pt>
          <cx:pt idx="20067">1000</cx:pt>
          <cx:pt idx="20068">800</cx:pt>
          <cx:pt idx="20069">1000</cx:pt>
          <cx:pt idx="20070">1000</cx:pt>
          <cx:pt idx="20071">800</cx:pt>
          <cx:pt idx="20072">1000</cx:pt>
          <cx:pt idx="20073">800</cx:pt>
          <cx:pt idx="20074">900</cx:pt>
          <cx:pt idx="20075">2600</cx:pt>
          <cx:pt idx="20076">1500</cx:pt>
          <cx:pt idx="20077">2500</cx:pt>
          <cx:pt idx="20078">3000</cx:pt>
          <cx:pt idx="20079">6200</cx:pt>
          <cx:pt idx="20080">2300</cx:pt>
          <cx:pt idx="20081">1900</cx:pt>
          <cx:pt idx="20082">4000</cx:pt>
          <cx:pt idx="20083">2300</cx:pt>
          <cx:pt idx="20084">2000</cx:pt>
          <cx:pt idx="20085">2100</cx:pt>
          <cx:pt idx="20086">2000</cx:pt>
          <cx:pt idx="20087">4100</cx:pt>
          <cx:pt idx="20088">4500</cx:pt>
          <cx:pt idx="20089">4400</cx:pt>
          <cx:pt idx="20090">6200</cx:pt>
          <cx:pt idx="20091">7300</cx:pt>
          <cx:pt idx="20092">6500</cx:pt>
          <cx:pt idx="20093">3900</cx:pt>
          <cx:pt idx="20094">5500</cx:pt>
          <cx:pt idx="20095">2800</cx:pt>
          <cx:pt idx="20096">2700</cx:pt>
          <cx:pt idx="20097">2800</cx:pt>
          <cx:pt idx="20098">3000</cx:pt>
          <cx:pt idx="20099">6800</cx:pt>
          <cx:pt idx="20100">3700</cx:pt>
          <cx:pt idx="20101">5000</cx:pt>
          <cx:pt idx="20102">3500</cx:pt>
          <cx:pt idx="20103">6500</cx:pt>
          <cx:pt idx="20104">100</cx:pt>
          <cx:pt idx="20105">2200</cx:pt>
          <cx:pt idx="20106">2700</cx:pt>
          <cx:pt idx="20107">2100</cx:pt>
          <cx:pt idx="20108">2500</cx:pt>
          <cx:pt idx="20109">1500</cx:pt>
          <cx:pt idx="20110">1700</cx:pt>
          <cx:pt idx="20111">1700</cx:pt>
          <cx:pt idx="20112">1700</cx:pt>
          <cx:pt idx="20113">1700</cx:pt>
          <cx:pt idx="20114">1800</cx:pt>
          <cx:pt idx="20115">2400</cx:pt>
          <cx:pt idx="20116">1000</cx:pt>
          <cx:pt idx="20117">1600</cx:pt>
          <cx:pt idx="20118">1300</cx:pt>
          <cx:pt idx="20119">3500</cx:pt>
          <cx:pt idx="20120">1400</cx:pt>
          <cx:pt idx="20121">1200</cx:pt>
          <cx:pt idx="20122">1300</cx:pt>
          <cx:pt idx="20123">0</cx:pt>
          <cx:pt idx="20124">200</cx:pt>
          <cx:pt idx="20125">0</cx:pt>
          <cx:pt idx="20126">100</cx:pt>
          <cx:pt idx="20127">400</cx:pt>
          <cx:pt idx="20128">800</cx:pt>
          <cx:pt idx="20129">0</cx:pt>
          <cx:pt idx="20130">0</cx:pt>
          <cx:pt idx="20131">1100</cx:pt>
          <cx:pt idx="20132">400</cx:pt>
          <cx:pt idx="20133">600</cx:pt>
          <cx:pt idx="20134">1700</cx:pt>
          <cx:pt idx="20135">3200</cx:pt>
          <cx:pt idx="20136">3600</cx:pt>
          <cx:pt idx="20137">4800</cx:pt>
          <cx:pt idx="20138">4800</cx:pt>
          <cx:pt idx="20139">3300</cx:pt>
          <cx:pt idx="20140">5100</cx:pt>
          <cx:pt idx="20141">3600</cx:pt>
          <cx:pt idx="20142">4800</cx:pt>
          <cx:pt idx="20143">4300</cx:pt>
          <cx:pt idx="20144">3500</cx:pt>
          <cx:pt idx="20145">2900</cx:pt>
          <cx:pt idx="20146">2500</cx:pt>
          <cx:pt idx="20147">2100</cx:pt>
          <cx:pt idx="20148">3200</cx:pt>
          <cx:pt idx="20149">2900</cx:pt>
          <cx:pt idx="20150">2900</cx:pt>
          <cx:pt idx="20151">3700</cx:pt>
          <cx:pt idx="20152">1300</cx:pt>
          <cx:pt idx="20153">2800</cx:pt>
          <cx:pt idx="20154">4000</cx:pt>
          <cx:pt idx="20155">100</cx:pt>
          <cx:pt idx="20156">2500</cx:pt>
          <cx:pt idx="20157">2800</cx:pt>
          <cx:pt idx="20158">2500</cx:pt>
          <cx:pt idx="20159">100</cx:pt>
          <cx:pt idx="20160">0</cx:pt>
          <cx:pt idx="20161">100</cx:pt>
          <cx:pt idx="20162">400</cx:pt>
          <cx:pt idx="20163">900</cx:pt>
          <cx:pt idx="20164">400</cx:pt>
          <cx:pt idx="20165">100</cx:pt>
          <cx:pt idx="20166">0</cx:pt>
          <cx:pt idx="20167">0</cx:pt>
          <cx:pt idx="20168">0</cx:pt>
          <cx:pt idx="20169">0</cx:pt>
          <cx:pt idx="20170">0</cx:pt>
          <cx:pt idx="20171">0</cx:pt>
          <cx:pt idx="20172">0</cx:pt>
          <cx:pt idx="20173">0</cx:pt>
          <cx:pt idx="20174">0</cx:pt>
          <cx:pt idx="20175">0</cx:pt>
          <cx:pt idx="20176">0</cx:pt>
          <cx:pt idx="20177">0</cx:pt>
          <cx:pt idx="20178">5100</cx:pt>
          <cx:pt idx="20179">6900</cx:pt>
          <cx:pt idx="20180">5400</cx:pt>
          <cx:pt idx="20181">4800</cx:pt>
          <cx:pt idx="20182">7000</cx:pt>
          <cx:pt idx="20183">4500</cx:pt>
          <cx:pt idx="20184">7000</cx:pt>
          <cx:pt idx="20185">6600</cx:pt>
          <cx:pt idx="20186">7400</cx:pt>
          <cx:pt idx="20187">7100</cx:pt>
          <cx:pt idx="20188">7800</cx:pt>
          <cx:pt idx="20189">6300</cx:pt>
          <cx:pt idx="20190">7300</cx:pt>
          <cx:pt idx="20191">4800</cx:pt>
          <cx:pt idx="20192">3900</cx:pt>
          <cx:pt idx="20193">5000</cx:pt>
          <cx:pt idx="20194">8100</cx:pt>
          <cx:pt idx="20195">4000</cx:pt>
          <cx:pt idx="20196">6200</cx:pt>
          <cx:pt idx="20197">6000</cx:pt>
          <cx:pt idx="20198">2300</cx:pt>
          <cx:pt idx="20199">7100</cx:pt>
          <cx:pt idx="20200">3800</cx:pt>
          <cx:pt idx="20201">3600</cx:pt>
          <cx:pt idx="20202">800</cx:pt>
          <cx:pt idx="20203">200</cx:pt>
          <cx:pt idx="20204">900</cx:pt>
          <cx:pt idx="20205">700</cx:pt>
          <cx:pt idx="20206">900</cx:pt>
          <cx:pt idx="20207">700</cx:pt>
          <cx:pt idx="20208">700</cx:pt>
          <cx:pt idx="20209">900</cx:pt>
          <cx:pt idx="20210">1000</cx:pt>
          <cx:pt idx="20211">1000</cx:pt>
          <cx:pt idx="20212">400</cx:pt>
          <cx:pt idx="20213">0</cx:pt>
          <cx:pt idx="20214">100</cx:pt>
          <cx:pt idx="20215">300</cx:pt>
          <cx:pt idx="20216">400</cx:pt>
          <cx:pt idx="20217">300</cx:pt>
          <cx:pt idx="20218">300</cx:pt>
          <cx:pt idx="20219">300</cx:pt>
          <cx:pt idx="20220">400</cx:pt>
          <cx:pt idx="20221">500</cx:pt>
          <cx:pt idx="20222">1900</cx:pt>
          <cx:pt idx="20223">2200</cx:pt>
          <cx:pt idx="20224">2300</cx:pt>
          <cx:pt idx="20225">1200</cx:pt>
          <cx:pt idx="20226">1300</cx:pt>
          <cx:pt idx="20227">100</cx:pt>
          <cx:pt idx="20228">900</cx:pt>
          <cx:pt idx="20229">1100</cx:pt>
          <cx:pt idx="20230">700</cx:pt>
          <cx:pt idx="20231">700</cx:pt>
          <cx:pt idx="20232">700</cx:pt>
          <cx:pt idx="20233">1000</cx:pt>
          <cx:pt idx="20234">200</cx:pt>
          <cx:pt idx="20235">400</cx:pt>
          <cx:pt idx="20236">500</cx:pt>
          <cx:pt idx="20237">700</cx:pt>
          <cx:pt idx="20238">700</cx:pt>
          <cx:pt idx="20239">1000</cx:pt>
          <cx:pt idx="20240">800</cx:pt>
          <cx:pt idx="20241">900</cx:pt>
          <cx:pt idx="20242">700</cx:pt>
          <cx:pt idx="20243">700</cx:pt>
          <cx:pt idx="20244">800</cx:pt>
          <cx:pt idx="20245">800</cx:pt>
          <cx:pt idx="20246">600</cx:pt>
          <cx:pt idx="20247">800</cx:pt>
          <cx:pt idx="20248">800</cx:pt>
          <cx:pt idx="20249">800</cx:pt>
          <cx:pt idx="20250">2700</cx:pt>
          <cx:pt idx="20251">2100</cx:pt>
          <cx:pt idx="20252">1600</cx:pt>
          <cx:pt idx="20253">2900</cx:pt>
          <cx:pt idx="20254">1200</cx:pt>
          <cx:pt idx="20255">2300</cx:pt>
          <cx:pt idx="20256">1900</cx:pt>
          <cx:pt idx="20257">2300</cx:pt>
          <cx:pt idx="20258">2300</cx:pt>
          <cx:pt idx="20259">3500</cx:pt>
          <cx:pt idx="20260">2700</cx:pt>
          <cx:pt idx="20261">2300</cx:pt>
          <cx:pt idx="20262">1700</cx:pt>
          <cx:pt idx="20263">2100</cx:pt>
          <cx:pt idx="20264">1400</cx:pt>
          <cx:pt idx="20265">1600</cx:pt>
          <cx:pt idx="20266">1800</cx:pt>
          <cx:pt idx="20267">1500</cx:pt>
          <cx:pt idx="20268">2600</cx:pt>
          <cx:pt idx="20269">1300</cx:pt>
          <cx:pt idx="20270">1600</cx:pt>
          <cx:pt idx="20271">1500</cx:pt>
          <cx:pt idx="20272">1600</cx:pt>
          <cx:pt idx="20273">1400</cx:pt>
          <cx:pt idx="20274">3000</cx:pt>
          <cx:pt idx="20275">2900</cx:pt>
          <cx:pt idx="20276">3000</cx:pt>
          <cx:pt idx="20277">3000</cx:pt>
          <cx:pt idx="20278">2900</cx:pt>
          <cx:pt idx="20279">2000</cx:pt>
          <cx:pt idx="20280">3200</cx:pt>
          <cx:pt idx="20281">1900</cx:pt>
          <cx:pt idx="20282">800</cx:pt>
          <cx:pt idx="20283">1500</cx:pt>
          <cx:pt idx="20284">1100</cx:pt>
          <cx:pt idx="20285">1200</cx:pt>
          <cx:pt idx="20286">2700</cx:pt>
          <cx:pt idx="20287">3200</cx:pt>
          <cx:pt idx="20288">2500</cx:pt>
          <cx:pt idx="20289">2700</cx:pt>
          <cx:pt idx="20290">3000</cx:pt>
          <cx:pt idx="20291">2700</cx:pt>
          <cx:pt idx="20292">3000</cx:pt>
          <cx:pt idx="20293">2800</cx:pt>
          <cx:pt idx="20294">3100</cx:pt>
          <cx:pt idx="20295">3000</cx:pt>
          <cx:pt idx="20296">3200</cx:pt>
          <cx:pt idx="20297">2500</cx:pt>
          <cx:pt idx="20298">2200</cx:pt>
          <cx:pt idx="20299">2800</cx:pt>
          <cx:pt idx="20300">1800</cx:pt>
          <cx:pt idx="20301">2300</cx:pt>
          <cx:pt idx="20302">800</cx:pt>
          <cx:pt idx="20303">4100</cx:pt>
          <cx:pt idx="20304">1900</cx:pt>
          <cx:pt idx="20305">2300</cx:pt>
          <cx:pt idx="20306">2000</cx:pt>
          <cx:pt idx="20307">2500</cx:pt>
          <cx:pt idx="20308">3000</cx:pt>
          <cx:pt idx="20309">3000</cx:pt>
          <cx:pt idx="20310">700</cx:pt>
          <cx:pt idx="20311">800</cx:pt>
          <cx:pt idx="20312">500</cx:pt>
          <cx:pt idx="20313">700</cx:pt>
          <cx:pt idx="20314">700</cx:pt>
          <cx:pt idx="20315">600</cx:pt>
          <cx:pt idx="20316">2700</cx:pt>
          <cx:pt idx="20317">2600</cx:pt>
          <cx:pt idx="20318">2200</cx:pt>
          <cx:pt idx="20319">2000</cx:pt>
          <cx:pt idx="20320">2900</cx:pt>
          <cx:pt idx="20321">1500</cx:pt>
          <cx:pt idx="20322">1400</cx:pt>
          <cx:pt idx="20323">2700</cx:pt>
          <cx:pt idx="20324">600</cx:pt>
          <cx:pt idx="20325">2400</cx:pt>
          <cx:pt idx="20326">1500</cx:pt>
          <cx:pt idx="20327">1500</cx:pt>
          <cx:pt idx="20328">1300</cx:pt>
          <cx:pt idx="20329">2000</cx:pt>
          <cx:pt idx="20330">200</cx:pt>
          <cx:pt idx="20331">700</cx:pt>
          <cx:pt idx="20332">500</cx:pt>
          <cx:pt idx="20333">700</cx:pt>
          <cx:pt idx="20334">500</cx:pt>
          <cx:pt idx="20335">400</cx:pt>
          <cx:pt idx="20336">500</cx:pt>
          <cx:pt idx="20337">500</cx:pt>
          <cx:pt idx="20338">400</cx:pt>
          <cx:pt idx="20339">700</cx:pt>
          <cx:pt idx="20340">800</cx:pt>
          <cx:pt idx="20341">400</cx:pt>
          <cx:pt idx="20342">700</cx:pt>
          <cx:pt idx="20343">600</cx:pt>
          <cx:pt idx="20344">1500</cx:pt>
          <cx:pt idx="20345">0</cx:pt>
          <cx:pt idx="20346">300</cx:pt>
          <cx:pt idx="20347">900</cx:pt>
          <cx:pt idx="20348">700</cx:pt>
          <cx:pt idx="20349">1100</cx:pt>
          <cx:pt idx="20350">1200</cx:pt>
          <cx:pt idx="20351">700</cx:pt>
          <cx:pt idx="20352">800</cx:pt>
          <cx:pt idx="20353">800</cx:pt>
          <cx:pt idx="20354">600</cx:pt>
          <cx:pt idx="20355">700</cx:pt>
          <cx:pt idx="20356">700</cx:pt>
          <cx:pt idx="20357">400</cx:pt>
          <cx:pt idx="20358">700</cx:pt>
          <cx:pt idx="20359">600</cx:pt>
          <cx:pt idx="20360">600</cx:pt>
          <cx:pt idx="20361">600</cx:pt>
          <cx:pt idx="20362">900</cx:pt>
          <cx:pt idx="20363">6600</cx:pt>
          <cx:pt idx="20364">12000</cx:pt>
          <cx:pt idx="20365">63700</cx:pt>
          <cx:pt idx="20366">7900</cx:pt>
          <cx:pt idx="20367">11100</cx:pt>
          <cx:pt idx="20368">3900</cx:pt>
          <cx:pt idx="20369">4100</cx:pt>
          <cx:pt idx="20370">4700</cx:pt>
          <cx:pt idx="20371">4200</cx:pt>
          <cx:pt idx="20372">4000</cx:pt>
          <cx:pt idx="20373">4000</cx:pt>
          <cx:pt idx="20374">4700</cx:pt>
          <cx:pt idx="20375">2000</cx:pt>
          <cx:pt idx="20376">2200</cx:pt>
          <cx:pt idx="20377">2200</cx:pt>
          <cx:pt idx="20378">2600</cx:pt>
          <cx:pt idx="20379">3100</cx:pt>
          <cx:pt idx="20380">1700</cx:pt>
          <cx:pt idx="20381">1700</cx:pt>
          <cx:pt idx="20382">2500</cx:pt>
          <cx:pt idx="20383">1900</cx:pt>
          <cx:pt idx="20384">1500</cx:pt>
          <cx:pt idx="20385">2500</cx:pt>
          <cx:pt idx="20386">2400</cx:pt>
          <cx:pt idx="20387">5400</cx:pt>
          <cx:pt idx="20388">2800</cx:pt>
          <cx:pt idx="20389">1600</cx:pt>
          <cx:pt idx="20390">4000</cx:pt>
          <cx:pt idx="20391">3400</cx:pt>
          <cx:pt idx="20392">3100</cx:pt>
          <cx:pt idx="20393">1600</cx:pt>
          <cx:pt idx="20394">900</cx:pt>
          <cx:pt idx="20395">1700</cx:pt>
          <cx:pt idx="20396">1500</cx:pt>
          <cx:pt idx="20397">2800</cx:pt>
          <cx:pt idx="20398">2400</cx:pt>
          <cx:pt idx="20399">3100</cx:pt>
          <cx:pt idx="20400">4200</cx:pt>
          <cx:pt idx="20401">500</cx:pt>
          <cx:pt idx="20402">3800</cx:pt>
          <cx:pt idx="20403">2600</cx:pt>
          <cx:pt idx="20404">3800</cx:pt>
          <cx:pt idx="20405">3200</cx:pt>
          <cx:pt idx="20406">5300</cx:pt>
          <cx:pt idx="20407">3600</cx:pt>
          <cx:pt idx="20408">3600</cx:pt>
          <cx:pt idx="20409">3700</cx:pt>
          <cx:pt idx="20410">3700</cx:pt>
          <cx:pt idx="20411">4000</cx:pt>
          <cx:pt idx="20412">5100</cx:pt>
          <cx:pt idx="20413">4900</cx:pt>
          <cx:pt idx="20414">5100</cx:pt>
          <cx:pt idx="20415">5700</cx:pt>
          <cx:pt idx="20416">4700</cx:pt>
          <cx:pt idx="20417">3100</cx:pt>
          <cx:pt idx="20418">4300</cx:pt>
          <cx:pt idx="20419">800</cx:pt>
          <cx:pt idx="20420">6700</cx:pt>
          <cx:pt idx="20421">5100</cx:pt>
          <cx:pt idx="20422">4300</cx:pt>
          <cx:pt idx="20423">4300</cx:pt>
          <cx:pt idx="20424">5600</cx:pt>
          <cx:pt idx="20425">5000</cx:pt>
          <cx:pt idx="20426">3700</cx:pt>
          <cx:pt idx="20427">3300</cx:pt>
          <cx:pt idx="20428">2900</cx:pt>
          <cx:pt idx="20429">1200</cx:pt>
          <cx:pt idx="20430">5400</cx:pt>
          <cx:pt idx="20431">3400</cx:pt>
          <cx:pt idx="20432">1500</cx:pt>
          <cx:pt idx="20433">3700</cx:pt>
          <cx:pt idx="20434">2300</cx:pt>
          <cx:pt idx="20435">3300</cx:pt>
          <cx:pt idx="20436">4900</cx:pt>
          <cx:pt idx="20437">4300</cx:pt>
          <cx:pt idx="20438">5400</cx:pt>
          <cx:pt idx="20439">6100</cx:pt>
          <cx:pt idx="20440">3400</cx:pt>
          <cx:pt idx="20441">1700</cx:pt>
          <cx:pt idx="20442">1500</cx:pt>
          <cx:pt idx="20443">1000</cx:pt>
          <cx:pt idx="20444">1500</cx:pt>
          <cx:pt idx="20445">1200</cx:pt>
          <cx:pt idx="20446">1100</cx:pt>
          <cx:pt idx="20447">2100</cx:pt>
          <cx:pt idx="20448">4100</cx:pt>
          <cx:pt idx="20449">6000</cx:pt>
          <cx:pt idx="20450">4800</cx:pt>
          <cx:pt idx="20451">3700</cx:pt>
          <cx:pt idx="20452">2600</cx:pt>
          <cx:pt idx="20453">3000</cx:pt>
          <cx:pt idx="20454">2100</cx:pt>
          <cx:pt idx="20455">300</cx:pt>
          <cx:pt idx="20456">0</cx:pt>
          <cx:pt idx="20457">0</cx:pt>
          <cx:pt idx="20458">1300</cx:pt>
          <cx:pt idx="20459">7500</cx:pt>
          <cx:pt idx="20460">8300</cx:pt>
          <cx:pt idx="20461">7400</cx:pt>
          <cx:pt idx="20462">6700</cx:pt>
          <cx:pt idx="20463">7100</cx:pt>
          <cx:pt idx="20464">5300</cx:pt>
          <cx:pt idx="20465">5600</cx:pt>
          <cx:pt idx="20466">7600</cx:pt>
          <cx:pt idx="20467">4200</cx:pt>
          <cx:pt idx="20468">6800</cx:pt>
          <cx:pt idx="20469">4400</cx:pt>
          <cx:pt idx="20470">6400</cx:pt>
          <cx:pt idx="20471">6500</cx:pt>
          <cx:pt idx="20472">9100</cx:pt>
          <cx:pt idx="20473">5500</cx:pt>
          <cx:pt idx="20474">4800</cx:pt>
          <cx:pt idx="20475">3700</cx:pt>
          <cx:pt idx="20476">3400</cx:pt>
          <cx:pt idx="20477">3300</cx:pt>
          <cx:pt idx="20478">1700</cx:pt>
          <cx:pt idx="20479">2600</cx:pt>
          <cx:pt idx="20480">2100</cx:pt>
          <cx:pt idx="20481">2400</cx:pt>
          <cx:pt idx="20482">3900</cx:pt>
          <cx:pt idx="20483">3000</cx:pt>
          <cx:pt idx="20484">3600</cx:pt>
          <cx:pt idx="20485">3000</cx:pt>
          <cx:pt idx="20486">3300</cx:pt>
          <cx:pt idx="20487">3400</cx:pt>
          <cx:pt idx="20488">3300</cx:pt>
          <cx:pt idx="20489">2300</cx:pt>
          <cx:pt idx="20490">3200</cx:pt>
          <cx:pt idx="20491">2900</cx:pt>
          <cx:pt idx="20492">1700</cx:pt>
          <cx:pt idx="20493">2800</cx:pt>
          <cx:pt idx="20494">3700</cx:pt>
          <cx:pt idx="20495">3300</cx:pt>
          <cx:pt idx="20496">3900</cx:pt>
          <cx:pt idx="20497">2800</cx:pt>
          <cx:pt idx="20498">3500</cx:pt>
          <cx:pt idx="20499">3800</cx:pt>
          <cx:pt idx="20500">3200</cx:pt>
          <cx:pt idx="20501">3100</cx:pt>
          <cx:pt idx="20502">5200</cx:pt>
          <cx:pt idx="20503">4000</cx:pt>
          <cx:pt idx="20504">3700</cx:pt>
          <cx:pt idx="20505">5100</cx:pt>
          <cx:pt idx="20506">3500</cx:pt>
          <cx:pt idx="20507">1500</cx:pt>
          <cx:pt idx="20508">2300</cx:pt>
          <cx:pt idx="20509">1500</cx:pt>
          <cx:pt idx="20510">1600</cx:pt>
          <cx:pt idx="20511">1700</cx:pt>
          <cx:pt idx="20512">2600</cx:pt>
          <cx:pt idx="20513">1900</cx:pt>
          <cx:pt idx="20514">2400</cx:pt>
          <cx:pt idx="20515">1700</cx:pt>
          <cx:pt idx="20516">2000</cx:pt>
          <cx:pt idx="20517">2900</cx:pt>
          <cx:pt idx="20518">1500</cx:pt>
          <cx:pt idx="20519">0</cx:pt>
          <cx:pt idx="20520">0</cx:pt>
          <cx:pt idx="20521">2900</cx:pt>
          <cx:pt idx="20522">2900</cx:pt>
          <cx:pt idx="20523">3300</cx:pt>
          <cx:pt idx="20524">4300</cx:pt>
          <cx:pt idx="20525">4100</cx:pt>
          <cx:pt idx="20526">3600</cx:pt>
          <cx:pt idx="20527">3300</cx:pt>
          <cx:pt idx="20528">2300</cx:pt>
          <cx:pt idx="20529">3000</cx:pt>
          <cx:pt idx="20530">900</cx:pt>
          <cx:pt idx="20531">1200</cx:pt>
          <cx:pt idx="20532">700</cx:pt>
          <cx:pt idx="20533">1200</cx:pt>
          <cx:pt idx="20534">1200</cx:pt>
          <cx:pt idx="20535">900</cx:pt>
          <cx:pt idx="20536">900</cx:pt>
          <cx:pt idx="20537">1300</cx:pt>
          <cx:pt idx="20538">2100</cx:pt>
          <cx:pt idx="20539">900</cx:pt>
          <cx:pt idx="20540">1800</cx:pt>
          <cx:pt idx="20541">1300</cx:pt>
          <cx:pt idx="20542">1200</cx:pt>
          <cx:pt idx="20543">1900</cx:pt>
          <cx:pt idx="20544">1200</cx:pt>
          <cx:pt idx="20545">1900</cx:pt>
          <cx:pt idx="20546">1000</cx:pt>
          <cx:pt idx="20547">1300</cx:pt>
          <cx:pt idx="20548">1700</cx:pt>
          <cx:pt idx="20549">2100</cx:pt>
          <cx:pt idx="20550">1300</cx:pt>
          <cx:pt idx="20551">1600</cx:pt>
          <cx:pt idx="20552">1600</cx:pt>
          <cx:pt idx="20553">2300</cx:pt>
          <cx:pt idx="20554">2300</cx:pt>
          <cx:pt idx="20555">1700</cx:pt>
          <cx:pt idx="20556">1600</cx:pt>
          <cx:pt idx="20557">1600</cx:pt>
          <cx:pt idx="20558">1800</cx:pt>
          <cx:pt idx="20559">2000</cx:pt>
          <cx:pt idx="20560">1500</cx:pt>
          <cx:pt idx="20561">800</cx:pt>
          <cx:pt idx="20562">1200</cx:pt>
          <cx:pt idx="20563">300</cx:pt>
          <cx:pt idx="20564">300</cx:pt>
          <cx:pt idx="20565">300</cx:pt>
          <cx:pt idx="20566">3100</cx:pt>
          <cx:pt idx="20567">3200</cx:pt>
          <cx:pt idx="20568">3300</cx:pt>
          <cx:pt idx="20569">3900</cx:pt>
          <cx:pt idx="20570">4100</cx:pt>
          <cx:pt idx="20571">2000</cx:pt>
          <cx:pt idx="20572">2800</cx:pt>
          <cx:pt idx="20573">4100</cx:pt>
          <cx:pt idx="20574">6300</cx:pt>
          <cx:pt idx="20575">2400</cx:pt>
          <cx:pt idx="20576">2000</cx:pt>
          <cx:pt idx="20577">2100</cx:pt>
          <cx:pt idx="20578">0</cx:pt>
          <cx:pt idx="20579">0</cx:pt>
          <cx:pt idx="20580">0</cx:pt>
          <cx:pt idx="20581">300</cx:pt>
          <cx:pt idx="20582">1300</cx:pt>
          <cx:pt idx="20583">1200</cx:pt>
          <cx:pt idx="20584">1200</cx:pt>
          <cx:pt idx="20585">1200</cx:pt>
          <cx:pt idx="20586">500</cx:pt>
          <cx:pt idx="20587">500</cx:pt>
          <cx:pt idx="20588">400</cx:pt>
          <cx:pt idx="20589">100</cx:pt>
          <cx:pt idx="20590">0</cx:pt>
          <cx:pt idx="20591">0</cx:pt>
          <cx:pt idx="20592">0</cx:pt>
          <cx:pt idx="20593">0</cx:pt>
          <cx:pt idx="20594">0</cx:pt>
          <cx:pt idx="20595">0</cx:pt>
          <cx:pt idx="20596">0</cx:pt>
          <cx:pt idx="20597">0</cx:pt>
          <cx:pt idx="20598">0</cx:pt>
          <cx:pt idx="20599">0</cx:pt>
          <cx:pt idx="20600">0</cx:pt>
          <cx:pt idx="20601">700</cx:pt>
          <cx:pt idx="20602">4500</cx:pt>
          <cx:pt idx="20603">3100</cx:pt>
          <cx:pt idx="20604">7500</cx:pt>
          <cx:pt idx="20605">5500</cx:pt>
          <cx:pt idx="20606">5900</cx:pt>
          <cx:pt idx="20607">4800</cx:pt>
          <cx:pt idx="20608">5100</cx:pt>
          <cx:pt idx="20609">5800</cx:pt>
          <cx:pt idx="20610">5000</cx:pt>
          <cx:pt idx="20611">5000</cx:pt>
          <cx:pt idx="20612">4800</cx:pt>
          <cx:pt idx="20613">4800</cx:pt>
          <cx:pt idx="20614">4500</cx:pt>
          <cx:pt idx="20615">5000</cx:pt>
          <cx:pt idx="20616">4200</cx:pt>
          <cx:pt idx="20617">5800</cx:pt>
          <cx:pt idx="20618">3300</cx:pt>
          <cx:pt idx="20619">3300</cx:pt>
          <cx:pt idx="20620">1700</cx:pt>
          <cx:pt idx="20621">2300</cx:pt>
          <cx:pt idx="20622">1500</cx:pt>
          <cx:pt idx="20623">1500</cx:pt>
          <cx:pt idx="20624">1500</cx:pt>
          <cx:pt idx="20625">2900</cx:pt>
          <cx:pt idx="20626">900</cx:pt>
          <cx:pt idx="20627">1100</cx:pt>
          <cx:pt idx="20628">1200</cx:pt>
          <cx:pt idx="20629">1300</cx:pt>
          <cx:pt idx="20630">1800</cx:pt>
          <cx:pt idx="20631">1200</cx:pt>
          <cx:pt idx="20632">800</cx:pt>
          <cx:pt idx="20633">900</cx:pt>
          <cx:pt idx="20634">700</cx:pt>
          <cx:pt idx="20635">600</cx:pt>
          <cx:pt idx="20636">1000</cx:pt>
          <cx:pt idx="20637">400</cx:pt>
          <cx:pt idx="20638">5300</cx:pt>
          <cx:pt idx="20639">5200</cx:pt>
          <cx:pt idx="20640">5100</cx:pt>
          <cx:pt idx="20641">4600</cx:pt>
          <cx:pt idx="20642">5400</cx:pt>
          <cx:pt idx="20643">5300</cx:pt>
          <cx:pt idx="20644">5100</cx:pt>
          <cx:pt idx="20645">5200</cx:pt>
          <cx:pt idx="20646">6300</cx:pt>
          <cx:pt idx="20647">3100</cx:pt>
          <cx:pt idx="20648">5100</cx:pt>
          <cx:pt idx="20649">4500</cx:pt>
          <cx:pt idx="20650">4400</cx:pt>
          <cx:pt idx="20651">3000</cx:pt>
          <cx:pt idx="20652">4700</cx:pt>
          <cx:pt idx="20653">2300</cx:pt>
          <cx:pt idx="20654">2000</cx:pt>
          <cx:pt idx="20655">0</cx:pt>
          <cx:pt idx="20656">300</cx:pt>
          <cx:pt idx="20657">500</cx:pt>
          <cx:pt idx="20658">200</cx:pt>
          <cx:pt idx="20659">300</cx:pt>
          <cx:pt idx="20660">300</cx:pt>
          <cx:pt idx="20661">100</cx:pt>
          <cx:pt idx="20662">300</cx:pt>
          <cx:pt idx="20663">200</cx:pt>
          <cx:pt idx="20664">200</cx:pt>
          <cx:pt idx="20665">100</cx:pt>
          <cx:pt idx="20666">200</cx:pt>
          <cx:pt idx="20667">200</cx:pt>
          <cx:pt idx="20668">3400</cx:pt>
          <cx:pt idx="20669">3000</cx:pt>
          <cx:pt idx="20670">2800</cx:pt>
          <cx:pt idx="20671">3400</cx:pt>
          <cx:pt idx="20672">3000</cx:pt>
          <cx:pt idx="20673">2800</cx:pt>
          <cx:pt idx="20674">3900</cx:pt>
          <cx:pt idx="20675">2600</cx:pt>
          <cx:pt idx="20676">2700</cx:pt>
          <cx:pt idx="20677">2600</cx:pt>
          <cx:pt idx="20678">2600</cx:pt>
          <cx:pt idx="20679">2400</cx:pt>
          <cx:pt idx="20680">5600</cx:pt>
          <cx:pt idx="20681">5000</cx:pt>
          <cx:pt idx="20682">14100</cx:pt>
          <cx:pt idx="20683">1400</cx:pt>
          <cx:pt idx="20684">3600</cx:pt>
          <cx:pt idx="20685">2200</cx:pt>
          <cx:pt idx="20686">18800</cx:pt>
          <cx:pt idx="20687">3000</cx:pt>
          <cx:pt idx="20688">8800</cx:pt>
          <cx:pt idx="20689">5600</cx:pt>
          <cx:pt idx="20690">6700</cx:pt>
          <cx:pt idx="20691">4000</cx:pt>
          <cx:pt idx="20692">1900</cx:pt>
          <cx:pt idx="20693">400</cx:pt>
          <cx:pt idx="20694">1800</cx:pt>
          <cx:pt idx="20695">2700</cx:pt>
          <cx:pt idx="20696">2800</cx:pt>
          <cx:pt idx="20697">2100</cx:pt>
          <cx:pt idx="20698">2500</cx:pt>
          <cx:pt idx="20699">2500</cx:pt>
          <cx:pt idx="20700">1500</cx:pt>
          <cx:pt idx="20701">1100</cx:pt>
          <cx:pt idx="20702">1400</cx:pt>
          <cx:pt idx="20703">1100</cx:pt>
          <cx:pt idx="20704">5400</cx:pt>
          <cx:pt idx="20705">6700</cx:pt>
          <cx:pt idx="20706">3600</cx:pt>
          <cx:pt idx="20707">0</cx:pt>
          <cx:pt idx="20708">0</cx:pt>
          <cx:pt idx="20709">0</cx:pt>
          <cx:pt idx="20710">0</cx:pt>
          <cx:pt idx="20711">0</cx:pt>
          <cx:pt idx="20712">0</cx:pt>
          <cx:pt idx="20713">0</cx:pt>
          <cx:pt idx="20714">0</cx:pt>
          <cx:pt idx="20715">3600</cx:pt>
          <cx:pt idx="20716">1200</cx:pt>
          <cx:pt idx="20717">1500</cx:pt>
          <cx:pt idx="20718">1300</cx:pt>
          <cx:pt idx="20719">1500</cx:pt>
          <cx:pt idx="20720">1700</cx:pt>
          <cx:pt idx="20721">1600</cx:pt>
          <cx:pt idx="20722">1500</cx:pt>
          <cx:pt idx="20723">2200</cx:pt>
          <cx:pt idx="20724">400</cx:pt>
          <cx:pt idx="20725">3200</cx:pt>
          <cx:pt idx="20726">1500</cx:pt>
          <cx:pt idx="20727">1400</cx:pt>
          <cx:pt idx="20728">9100</cx:pt>
          <cx:pt idx="20729">4500</cx:pt>
          <cx:pt idx="20730">11100</cx:pt>
          <cx:pt idx="20731">13600</cx:pt>
          <cx:pt idx="20732">12700</cx:pt>
          <cx:pt idx="20733">4700</cx:pt>
          <cx:pt idx="20734">3700</cx:pt>
          <cx:pt idx="20735">3800</cx:pt>
          <cx:pt idx="20736">3600</cx:pt>
          <cx:pt idx="20737">4300</cx:pt>
          <cx:pt idx="20738">3500</cx:pt>
          <cx:pt idx="20739">5100</cx:pt>
          <cx:pt idx="20740">7700</cx:pt>
          <cx:pt idx="20741">8300</cx:pt>
          <cx:pt idx="20742">6000</cx:pt>
          <cx:pt idx="20743">4700</cx:pt>
          <cx:pt idx="20744">8900</cx:pt>
          <cx:pt idx="20745">8700</cx:pt>
          <cx:pt idx="20746">8900</cx:pt>
          <cx:pt idx="20747">11100</cx:pt>
          <cx:pt idx="20748">10500</cx:pt>
          <cx:pt idx="20749">7000</cx:pt>
          <cx:pt idx="20750">10100</cx:pt>
          <cx:pt idx="20751">8000</cx:pt>
          <cx:pt idx="20752">0</cx:pt>
          <cx:pt idx="20753">0</cx:pt>
          <cx:pt idx="20754">0</cx:pt>
          <cx:pt idx="20755">0</cx:pt>
          <cx:pt idx="20756">0</cx:pt>
          <cx:pt idx="20757">0</cx:pt>
          <cx:pt idx="20758">0</cx:pt>
          <cx:pt idx="20759">0</cx:pt>
          <cx:pt idx="20760">0</cx:pt>
          <cx:pt idx="20761">0</cx:pt>
          <cx:pt idx="20762">0</cx:pt>
          <cx:pt idx="20763">6100</cx:pt>
          <cx:pt idx="20764">4300</cx:pt>
          <cx:pt idx="20765">2100</cx:pt>
          <cx:pt idx="20766">2300</cx:pt>
          <cx:pt idx="20767">3000</cx:pt>
          <cx:pt idx="20768">2900</cx:pt>
          <cx:pt idx="20769">2200</cx:pt>
          <cx:pt idx="20770">3200</cx:pt>
          <cx:pt idx="20771">3300</cx:pt>
          <cx:pt idx="20772">2900</cx:pt>
          <cx:pt idx="20773">3600</cx:pt>
          <cx:pt idx="20774">3800</cx:pt>
          <cx:pt idx="20775">4400</cx:pt>
          <cx:pt idx="20776">5200</cx:pt>
          <cx:pt idx="20777">2700</cx:pt>
          <cx:pt idx="20778">4100</cx:pt>
          <cx:pt idx="20779">5100</cx:pt>
          <cx:pt idx="20780">4600</cx:pt>
          <cx:pt idx="20781">3400</cx:pt>
          <cx:pt idx="20782">3100</cx:pt>
          <cx:pt idx="20783">1900</cx:pt>
          <cx:pt idx="20784">3400</cx:pt>
          <cx:pt idx="20785">2200</cx:pt>
          <cx:pt idx="20786">2100</cx:pt>
          <cx:pt idx="20787">4400</cx:pt>
          <cx:pt idx="20788">0</cx:pt>
          <cx:pt idx="20789">0</cx:pt>
          <cx:pt idx="20790">300</cx:pt>
          <cx:pt idx="20791">600</cx:pt>
          <cx:pt idx="20792">1500</cx:pt>
          <cx:pt idx="20793">700</cx:pt>
          <cx:pt idx="20794">0</cx:pt>
          <cx:pt idx="20795">0</cx:pt>
          <cx:pt idx="20796">800</cx:pt>
          <cx:pt idx="20797">1100</cx:pt>
          <cx:pt idx="20798">1300</cx:pt>
          <cx:pt idx="20799">1300</cx:pt>
          <cx:pt idx="20800">1700</cx:pt>
          <cx:pt idx="20801">1900</cx:pt>
          <cx:pt idx="20802">1500</cx:pt>
          <cx:pt idx="20803">2200</cx:pt>
          <cx:pt idx="20804">3500</cx:pt>
          <cx:pt idx="20805">500</cx:pt>
          <cx:pt idx="20806">600</cx:pt>
          <cx:pt idx="20807">1200</cx:pt>
          <cx:pt idx="20808">200</cx:pt>
          <cx:pt idx="20809">900</cx:pt>
          <cx:pt idx="20810">700</cx:pt>
          <cx:pt idx="20811">100</cx:pt>
          <cx:pt idx="20812">400</cx:pt>
          <cx:pt idx="20813">500</cx:pt>
          <cx:pt idx="20814">2300</cx:pt>
          <cx:pt idx="20815">300</cx:pt>
          <cx:pt idx="20816">600</cx:pt>
          <cx:pt idx="20817">800</cx:pt>
          <cx:pt idx="20818">1200</cx:pt>
          <cx:pt idx="20819">900</cx:pt>
          <cx:pt idx="20820">1800</cx:pt>
          <cx:pt idx="20821">400</cx:pt>
          <cx:pt idx="20822">800</cx:pt>
          <cx:pt idx="20823">2500</cx:pt>
          <cx:pt idx="20824">0</cx:pt>
          <cx:pt idx="20825">500</cx:pt>
          <cx:pt idx="20826">1500</cx:pt>
          <cx:pt idx="20827">0</cx:pt>
          <cx:pt idx="20828">3900</cx:pt>
          <cx:pt idx="20829">5500</cx:pt>
          <cx:pt idx="20830">4900</cx:pt>
          <cx:pt idx="20831">4000</cx:pt>
          <cx:pt idx="20832">4100</cx:pt>
          <cx:pt idx="20833">4200</cx:pt>
          <cx:pt idx="20834">3700</cx:pt>
          <cx:pt idx="20835">4100</cx:pt>
          <cx:pt idx="20836">3500</cx:pt>
          <cx:pt idx="20837">3600</cx:pt>
          <cx:pt idx="20838">4300</cx:pt>
          <cx:pt idx="20839">4200</cx:pt>
          <cx:pt idx="20840">4100</cx:pt>
          <cx:pt idx="20841">5000</cx:pt>
          <cx:pt idx="20842">5400</cx:pt>
          <cx:pt idx="20843">4600</cx:pt>
          <cx:pt idx="20844">3800</cx:pt>
          <cx:pt idx="20845">11300</cx:pt>
          <cx:pt idx="20846">18600</cx:pt>
          <cx:pt idx="20847">4400</cx:pt>
          <cx:pt idx="20848">6900</cx:pt>
          <cx:pt idx="20849">0</cx:pt>
          <cx:pt idx="20850">18900</cx:pt>
          <cx:pt idx="20851">1900</cx:pt>
          <cx:pt idx="20852">3200</cx:pt>
          <cx:pt idx="20853">4300</cx:pt>
          <cx:pt idx="20854">300</cx:pt>
          <cx:pt idx="20855">5300</cx:pt>
          <cx:pt idx="20856">1800</cx:pt>
          <cx:pt idx="20857">2400</cx:pt>
          <cx:pt idx="20858">1400</cx:pt>
          <cx:pt idx="20859">2100</cx:pt>
          <cx:pt idx="20860">1400</cx:pt>
          <cx:pt idx="20861">1800</cx:pt>
          <cx:pt idx="20862">2500</cx:pt>
          <cx:pt idx="20863">0</cx:pt>
          <cx:pt idx="20864">1000</cx:pt>
          <cx:pt idx="20865">1300</cx:pt>
          <cx:pt idx="20866">700</cx:pt>
          <cx:pt idx="20867">3200</cx:pt>
          <cx:pt idx="20868">3200</cx:pt>
          <cx:pt idx="20869">2900</cx:pt>
          <cx:pt idx="20870">3400</cx:pt>
          <cx:pt idx="20871">3500</cx:pt>
          <cx:pt idx="20872">3700</cx:pt>
          <cx:pt idx="20873">2200</cx:pt>
          <cx:pt idx="20874">2900</cx:pt>
          <cx:pt idx="20875">2700</cx:pt>
          <cx:pt idx="20876">8400</cx:pt>
          <cx:pt idx="20877">2700</cx:pt>
          <cx:pt idx="20878">2800</cx:pt>
          <cx:pt idx="20879">2300</cx:pt>
          <cx:pt idx="20880">3500</cx:pt>
          <cx:pt idx="20881">2600</cx:pt>
          <cx:pt idx="20882">2800</cx:pt>
          <cx:pt idx="20883">1800</cx:pt>
          <cx:pt idx="20884">2300</cx:pt>
          <cx:pt idx="20885">15800</cx:pt>
          <cx:pt idx="20886">19200</cx:pt>
          <cx:pt idx="20887">12800</cx:pt>
          <cx:pt idx="20888">4000</cx:pt>
          <cx:pt idx="20889">7500</cx:pt>
          <cx:pt idx="20890">3100</cx:pt>
          <cx:pt idx="20891">1700</cx:pt>
          <cx:pt idx="20892">2900</cx:pt>
          <cx:pt idx="20893">4700</cx:pt>
          <cx:pt idx="20894">6000</cx:pt>
          <cx:pt idx="20895">100</cx:pt>
          <cx:pt idx="20896">4800</cx:pt>
          <cx:pt idx="20897">3000</cx:pt>
          <cx:pt idx="20898">3200</cx:pt>
          <cx:pt idx="20899">2600</cx:pt>
          <cx:pt idx="20900">3000</cx:pt>
          <cx:pt idx="20901">3100</cx:pt>
          <cx:pt idx="20902">3900</cx:pt>
          <cx:pt idx="20903">2400</cx:pt>
          <cx:pt idx="20904">2900</cx:pt>
          <cx:pt idx="20905">4500</cx:pt>
          <cx:pt idx="20906">2300</cx:pt>
          <cx:pt idx="20907">2400</cx:pt>
          <cx:pt idx="20908">2600</cx:pt>
          <cx:pt idx="20909">14300</cx:pt>
          <cx:pt idx="20910">8300</cx:pt>
          <cx:pt idx="20911">15200</cx:pt>
          <cx:pt idx="20912">16100</cx:pt>
          <cx:pt idx="20913">1500</cx:pt>
          <cx:pt idx="20914">19700</cx:pt>
          <cx:pt idx="20915">8800</cx:pt>
          <cx:pt idx="20916">8800</cx:pt>
          <cx:pt idx="20917">6200</cx:pt>
          <cx:pt idx="20918">2300</cx:pt>
          <cx:pt idx="20919">1600</cx:pt>
          <cx:pt idx="20920">1900</cx:pt>
          <cx:pt idx="20921">1600</cx:pt>
          <cx:pt idx="20922">400</cx:pt>
          <cx:pt idx="20923">1900</cx:pt>
          <cx:pt idx="20924">1500</cx:pt>
          <cx:pt idx="20925">1100</cx:pt>
          <cx:pt idx="20926">1900</cx:pt>
          <cx:pt idx="20927">1400</cx:pt>
          <cx:pt idx="20928">1600</cx:pt>
          <cx:pt idx="20929">1200</cx:pt>
          <cx:pt idx="20930">700</cx:pt>
          <cx:pt idx="20931">1200</cx:pt>
          <cx:pt idx="20932">600</cx:pt>
          <cx:pt idx="20933">17100</cx:pt>
          <cx:pt idx="20934">9500</cx:pt>
          <cx:pt idx="20935">3400</cx:pt>
          <cx:pt idx="20936">1500</cx:pt>
          <cx:pt idx="20937">900</cx:pt>
          <cx:pt idx="20938">800</cx:pt>
          <cx:pt idx="20939">600</cx:pt>
          <cx:pt idx="20940">800</cx:pt>
          <cx:pt idx="20941">900</cx:pt>
          <cx:pt idx="20942">2900</cx:pt>
          <cx:pt idx="20943">2600</cx:pt>
          <cx:pt idx="20944">1800</cx:pt>
          <cx:pt idx="20945">1900</cx:pt>
          <cx:pt idx="20946">3900</cx:pt>
          <cx:pt idx="20947">14800</cx:pt>
          <cx:pt idx="20948">11000</cx:pt>
          <cx:pt idx="20949">6100</cx:pt>
          <cx:pt idx="20950">3100</cx:pt>
          <cx:pt idx="20951">2800</cx:pt>
          <cx:pt idx="20952">3500</cx:pt>
          <cx:pt idx="20953">2900</cx:pt>
          <cx:pt idx="20954">0</cx:pt>
          <cx:pt idx="20955">0</cx:pt>
          <cx:pt idx="20956">0</cx:pt>
          <cx:pt idx="20957">0</cx:pt>
          <cx:pt idx="20958">0</cx:pt>
          <cx:pt idx="20959">0</cx:pt>
          <cx:pt idx="20960">0</cx:pt>
          <cx:pt idx="20961">0</cx:pt>
          <cx:pt idx="20962">1200</cx:pt>
          <cx:pt idx="20963">900</cx:pt>
          <cx:pt idx="20964">3700</cx:pt>
          <cx:pt idx="20965">2200</cx:pt>
          <cx:pt idx="20966">3500</cx:pt>
          <cx:pt idx="20967">4400</cx:pt>
          <cx:pt idx="20968">3600</cx:pt>
          <cx:pt idx="20969">3700</cx:pt>
          <cx:pt idx="20970">4300</cx:pt>
          <cx:pt idx="20971">3600</cx:pt>
          <cx:pt idx="20972">3600</cx:pt>
          <cx:pt idx="20973">2700</cx:pt>
          <cx:pt idx="20974">2600</cx:pt>
          <cx:pt idx="20975">4900</cx:pt>
          <cx:pt idx="20976">6900</cx:pt>
          <cx:pt idx="20977">5700</cx:pt>
          <cx:pt idx="20978">13300</cx:pt>
          <cx:pt idx="20979">11000</cx:pt>
          <cx:pt idx="20980">3900</cx:pt>
          <cx:pt idx="20981">3900</cx:pt>
          <cx:pt idx="20982">4800</cx:pt>
          <cx:pt idx="20983">3500</cx:pt>
          <cx:pt idx="20984">4200</cx:pt>
          <cx:pt idx="20985">4300</cx:pt>
          <cx:pt idx="20986">4400</cx:pt>
          <cx:pt idx="20987">1100</cx:pt>
          <cx:pt idx="20988">1500</cx:pt>
          <cx:pt idx="20989">3300</cx:pt>
          <cx:pt idx="20990">2000</cx:pt>
          <cx:pt idx="20991">1900</cx:pt>
          <cx:pt idx="20992">1600</cx:pt>
          <cx:pt idx="20993">900</cx:pt>
          <cx:pt idx="20994">1100</cx:pt>
          <cx:pt idx="20995">3000</cx:pt>
          <cx:pt idx="20996">1400</cx:pt>
          <cx:pt idx="20997">3800</cx:pt>
          <cx:pt idx="20998">4300</cx:pt>
          <cx:pt idx="20999">4300</cx:pt>
          <cx:pt idx="21000">5600</cx:pt>
          <cx:pt idx="21001">5900</cx:pt>
          <cx:pt idx="21002">5200</cx:pt>
          <cx:pt idx="21003">5400</cx:pt>
          <cx:pt idx="21004">5100</cx:pt>
          <cx:pt idx="21005">5900</cx:pt>
          <cx:pt idx="21006">5300</cx:pt>
          <cx:pt idx="21007">4700</cx:pt>
          <cx:pt idx="21008">4500</cx:pt>
          <cx:pt idx="21009">4400</cx:pt>
          <cx:pt idx="21010">4100</cx:pt>
          <cx:pt idx="21011">6700</cx:pt>
          <cx:pt idx="21012">6000</cx:pt>
          <cx:pt idx="21013">4200</cx:pt>
          <cx:pt idx="21014">6300</cx:pt>
          <cx:pt idx="21015">6400</cx:pt>
          <cx:pt idx="21016">6700</cx:pt>
          <cx:pt idx="21017">5600</cx:pt>
          <cx:pt idx="21018">7500</cx:pt>
          <cx:pt idx="21019">2600</cx:pt>
          <cx:pt idx="21020">5500</cx:pt>
          <cx:pt idx="21021">3500</cx:pt>
          <cx:pt idx="21022">5700</cx:pt>
          <cx:pt idx="21023">1900</cx:pt>
          <cx:pt idx="21024">1900</cx:pt>
          <cx:pt idx="21025">1500</cx:pt>
          <cx:pt idx="21026">2200</cx:pt>
          <cx:pt idx="21027">1300</cx:pt>
          <cx:pt idx="21028">2500</cx:pt>
          <cx:pt idx="21029">1500</cx:pt>
          <cx:pt idx="21030">2700</cx:pt>
          <cx:pt idx="21031">2800</cx:pt>
          <cx:pt idx="21032">2500</cx:pt>
          <cx:pt idx="21033">1500</cx:pt>
          <cx:pt idx="21034">1900</cx:pt>
          <cx:pt idx="21035">100</cx:pt>
          <cx:pt idx="21036">700</cx:pt>
          <cx:pt idx="21037">800</cx:pt>
          <cx:pt idx="21038">100</cx:pt>
          <cx:pt idx="21039">100</cx:pt>
          <cx:pt idx="21040">300</cx:pt>
          <cx:pt idx="21041">300</cx:pt>
          <cx:pt idx="21042">500</cx:pt>
          <cx:pt idx="21043">0</cx:pt>
          <cx:pt idx="21044">0</cx:pt>
          <cx:pt idx="21045">600</cx:pt>
          <cx:pt idx="21046">300</cx:pt>
          <cx:pt idx="21047">2900</cx:pt>
          <cx:pt idx="21048">3200</cx:pt>
          <cx:pt idx="21049">2000</cx:pt>
          <cx:pt idx="21050">1400</cx:pt>
          <cx:pt idx="21051">2500</cx:pt>
          <cx:pt idx="21052">1300</cx:pt>
          <cx:pt idx="21053">3000</cx:pt>
          <cx:pt idx="21054">2800</cx:pt>
          <cx:pt idx="21055">2100</cx:pt>
          <cx:pt idx="21056">1900</cx:pt>
          <cx:pt idx="21057">3000</cx:pt>
          <cx:pt idx="21058">1800</cx:pt>
          <cx:pt idx="21059">2200</cx:pt>
          <cx:pt idx="21060">6300</cx:pt>
          <cx:pt idx="21061">11700</cx:pt>
          <cx:pt idx="21062">12600</cx:pt>
          <cx:pt idx="21063">5800</cx:pt>
          <cx:pt idx="21064">10000</cx:pt>
          <cx:pt idx="21065">5100</cx:pt>
          <cx:pt idx="21066">3200</cx:pt>
          <cx:pt idx="21067">5200</cx:pt>
          <cx:pt idx="21068">2900</cx:pt>
          <cx:pt idx="21069">300</cx:pt>
          <cx:pt idx="21070">400</cx:pt>
          <cx:pt idx="21071">300</cx:pt>
          <cx:pt idx="21072">400</cx:pt>
          <cx:pt idx="21073">900</cx:pt>
          <cx:pt idx="21074">0</cx:pt>
          <cx:pt idx="21075">2500</cx:pt>
          <cx:pt idx="21076">2700</cx:pt>
          <cx:pt idx="21077">1500</cx:pt>
          <cx:pt idx="21078">16100</cx:pt>
          <cx:pt idx="21079">1500</cx:pt>
          <cx:pt idx="21080">0</cx:pt>
          <cx:pt idx="21081">0</cx:pt>
          <cx:pt idx="21082">0</cx:pt>
          <cx:pt idx="21083">0</cx:pt>
          <cx:pt idx="21084">0</cx:pt>
          <cx:pt idx="21085">0</cx:pt>
          <cx:pt idx="21086">0</cx:pt>
          <cx:pt idx="21087">0</cx:pt>
          <cx:pt idx="21088">0</cx:pt>
          <cx:pt idx="21089">0</cx:pt>
          <cx:pt idx="21090">0</cx:pt>
          <cx:pt idx="21091">0</cx:pt>
          <cx:pt idx="21092">0</cx:pt>
          <cx:pt idx="21093">500</cx:pt>
          <cx:pt idx="21094">8600</cx:pt>
          <cx:pt idx="21095">6500</cx:pt>
          <cx:pt idx="21096">6900</cx:pt>
          <cx:pt idx="21097">1200</cx:pt>
          <cx:pt idx="21098">14100</cx:pt>
          <cx:pt idx="21099">4900</cx:pt>
          <cx:pt idx="21100">5100</cx:pt>
          <cx:pt idx="21101">6300</cx:pt>
          <cx:pt idx="21102">4900</cx:pt>
          <cx:pt idx="21103">9000</cx:pt>
          <cx:pt idx="21104">300</cx:pt>
          <cx:pt idx="21105">11500</cx:pt>
          <cx:pt idx="21106">0</cx:pt>
          <cx:pt idx="21107">0</cx:pt>
          <cx:pt idx="21108">0</cx:pt>
          <cx:pt idx="21109">0</cx:pt>
          <cx:pt idx="21110">0</cx:pt>
          <cx:pt idx="21111">200</cx:pt>
          <cx:pt idx="21112">600</cx:pt>
          <cx:pt idx="21113">100</cx:pt>
          <cx:pt idx="21114">4200</cx:pt>
          <cx:pt idx="21115">1800</cx:pt>
          <cx:pt idx="21116">2300</cx:pt>
          <cx:pt idx="21117">2700</cx:pt>
          <cx:pt idx="21118">1600</cx:pt>
          <cx:pt idx="21119">1600</cx:pt>
          <cx:pt idx="21120">1400</cx:pt>
          <cx:pt idx="21121">2000</cx:pt>
          <cx:pt idx="21122">2300</cx:pt>
          <cx:pt idx="21123">2000</cx:pt>
          <cx:pt idx="21124">1200</cx:pt>
          <cx:pt idx="21125">1400</cx:pt>
          <cx:pt idx="21126">1400</cx:pt>
          <cx:pt idx="21127">1300</cx:pt>
          <cx:pt idx="21128">1200</cx:pt>
          <cx:pt idx="21129">1500</cx:pt>
          <cx:pt idx="21130">600</cx:pt>
          <cx:pt idx="21131">1200</cx:pt>
          <cx:pt idx="21132">1100</cx:pt>
          <cx:pt idx="21133">1400</cx:pt>
          <cx:pt idx="21134">500</cx:pt>
          <cx:pt idx="21135">400</cx:pt>
          <cx:pt idx="21136">500</cx:pt>
          <cx:pt idx="21137">500</cx:pt>
          <cx:pt idx="21138">400</cx:pt>
          <cx:pt idx="21139">600</cx:pt>
          <cx:pt idx="21140">500</cx:pt>
          <cx:pt idx="21141">400</cx:pt>
          <cx:pt idx="21142">8400</cx:pt>
          <cx:pt idx="21143">800</cx:pt>
          <cx:pt idx="21144">4500</cx:pt>
          <cx:pt idx="21145">4300</cx:pt>
          <cx:pt idx="21146">5100</cx:pt>
          <cx:pt idx="21147">5200</cx:pt>
          <cx:pt idx="21148">6700</cx:pt>
          <cx:pt idx="21149">4500</cx:pt>
          <cx:pt idx="21150">1000</cx:pt>
          <cx:pt idx="21151">3100</cx:pt>
          <cx:pt idx="21152">4300</cx:pt>
          <cx:pt idx="21153">4600</cx:pt>
          <cx:pt idx="21154">2100</cx:pt>
          <cx:pt idx="21155">3200</cx:pt>
          <cx:pt idx="21156">2900</cx:pt>
          <cx:pt idx="21157">2800</cx:pt>
          <cx:pt idx="21158">2000</cx:pt>
          <cx:pt idx="21159">2600</cx:pt>
          <cx:pt idx="21160">3700</cx:pt>
          <cx:pt idx="21161">2200</cx:pt>
          <cx:pt idx="21162">3900</cx:pt>
          <cx:pt idx="21163">2000</cx:pt>
          <cx:pt idx="21164">1800</cx:pt>
          <cx:pt idx="21165">1700</cx:pt>
          <cx:pt idx="21166">4600</cx:pt>
          <cx:pt idx="21167">5400</cx:pt>
          <cx:pt idx="21168">6000</cx:pt>
          <cx:pt idx="21169">4500</cx:pt>
          <cx:pt idx="21170">2700</cx:pt>
          <cx:pt idx="21171">1300</cx:pt>
          <cx:pt idx="21172">700</cx:pt>
          <cx:pt idx="21173">900</cx:pt>
          <cx:pt idx="21174">0</cx:pt>
          <cx:pt idx="21175">0</cx:pt>
          <cx:pt idx="21176">0</cx:pt>
          <cx:pt idx="21177">3300</cx:pt>
          <cx:pt idx="21178">3000</cx:pt>
          <cx:pt idx="21179">3600</cx:pt>
          <cx:pt idx="21180">4200</cx:pt>
          <cx:pt idx="21181">6900</cx:pt>
          <cx:pt idx="21182">3700</cx:pt>
          <cx:pt idx="21183">3400</cx:pt>
          <cx:pt idx="21184">2100</cx:pt>
          <cx:pt idx="21185">2800</cx:pt>
          <cx:pt idx="21186">3100</cx:pt>
          <cx:pt idx="21187">4100</cx:pt>
          <cx:pt idx="21188">3100</cx:pt>
          <cx:pt idx="21189">1500</cx:pt>
          <cx:pt idx="21190">6900</cx:pt>
          <cx:pt idx="21191">9000</cx:pt>
          <cx:pt idx="21192">9300</cx:pt>
          <cx:pt idx="21193">8100</cx:pt>
          <cx:pt idx="21194">9400</cx:pt>
          <cx:pt idx="21195">5900</cx:pt>
          <cx:pt idx="21196">8000</cx:pt>
          <cx:pt idx="21197">3000</cx:pt>
          <cx:pt idx="21198">4300</cx:pt>
          <cx:pt idx="21199">4600</cx:pt>
          <cx:pt idx="21200">4500</cx:pt>
          <cx:pt idx="21201">3400</cx:pt>
          <cx:pt idx="21202">1500</cx:pt>
          <cx:pt idx="21203">1900</cx:pt>
          <cx:pt idx="21204">2100</cx:pt>
          <cx:pt idx="21205">1700</cx:pt>
          <cx:pt idx="21206">1600</cx:pt>
          <cx:pt idx="21207">1100</cx:pt>
          <cx:pt idx="21208">1900</cx:pt>
          <cx:pt idx="21209">2500</cx:pt>
          <cx:pt idx="21210">2200</cx:pt>
          <cx:pt idx="21211">1400</cx:pt>
          <cx:pt idx="21212">2300</cx:pt>
          <cx:pt idx="21213">1700</cx:pt>
          <cx:pt idx="21214">5600</cx:pt>
          <cx:pt idx="21215">4200</cx:pt>
          <cx:pt idx="21216">5100</cx:pt>
          <cx:pt idx="21217">6200</cx:pt>
          <cx:pt idx="21218">3100</cx:pt>
          <cx:pt idx="21219">6200</cx:pt>
          <cx:pt idx="21220">1300</cx:pt>
          <cx:pt idx="21221">700</cx:pt>
          <cx:pt idx="21222">0</cx:pt>
          <cx:pt idx="21223">3400</cx:pt>
          <cx:pt idx="21224">3600</cx:pt>
          <cx:pt idx="21225">3500</cx:pt>
          <cx:pt idx="21226">4800</cx:pt>
          <cx:pt idx="21227">3900</cx:pt>
          <cx:pt idx="21228">4200</cx:pt>
          <cx:pt idx="21229">3800</cx:pt>
          <cx:pt idx="21230">2500</cx:pt>
          <cx:pt idx="21231">2400</cx:pt>
          <cx:pt idx="21232">2500</cx:pt>
          <cx:pt idx="21233">1800</cx:pt>
          <cx:pt idx="21234">2900</cx:pt>
          <cx:pt idx="21235">2700</cx:pt>
          <cx:pt idx="21236">4600</cx:pt>
          <cx:pt idx="21237">6700</cx:pt>
          <cx:pt idx="21238">23000</cx:pt>
          <cx:pt idx="21239">6100</cx:pt>
          <cx:pt idx="21240">2200</cx:pt>
          <cx:pt idx="21241">1300</cx:pt>
          <cx:pt idx="21242">700</cx:pt>
          <cx:pt idx="21243">0</cx:pt>
          <cx:pt idx="21244">300</cx:pt>
          <cx:pt idx="21245">4100</cx:pt>
          <cx:pt idx="21246">4100</cx:pt>
          <cx:pt idx="21247">19900</cx:pt>
          <cx:pt idx="21248">6400</cx:pt>
          <cx:pt idx="21249">4600</cx:pt>
          <cx:pt idx="21250">6900</cx:pt>
          <cx:pt idx="21251">3900</cx:pt>
          <cx:pt idx="21252">4800</cx:pt>
          <cx:pt idx="21253">5800</cx:pt>
          <cx:pt idx="21254">5700</cx:pt>
          <cx:pt idx="21255">5000</cx:pt>
          <cx:pt idx="21256">6600</cx:pt>
          <cx:pt idx="21257">7400</cx:pt>
          <cx:pt idx="21258">4600</cx:pt>
          <cx:pt idx="21259">10100</cx:pt>
          <cx:pt idx="21260">5400</cx:pt>
          <cx:pt idx="21261">9500</cx:pt>
          <cx:pt idx="21262">600</cx:pt>
          <cx:pt idx="21263">2600</cx:pt>
          <cx:pt idx="21264">500</cx:pt>
          <cx:pt idx="21265">1500</cx:pt>
          <cx:pt idx="21266">1900</cx:pt>
          <cx:pt idx="21267">1400</cx:pt>
          <cx:pt idx="21268">1900</cx:pt>
          <cx:pt idx="21269">1700</cx:pt>
          <cx:pt idx="21270">1600</cx:pt>
          <cx:pt idx="21271">1800</cx:pt>
          <cx:pt idx="21272">1500</cx:pt>
          <cx:pt idx="21273">2000</cx:pt>
          <cx:pt idx="21274">2700</cx:pt>
          <cx:pt idx="21275">4200</cx:pt>
          <cx:pt idx="21276">2300</cx:pt>
          <cx:pt idx="21277">3100</cx:pt>
          <cx:pt idx="21278">1900</cx:pt>
          <cx:pt idx="21279">2100</cx:pt>
          <cx:pt idx="21280">2500</cx:pt>
          <cx:pt idx="21281">2800</cx:pt>
          <cx:pt idx="21282">2100</cx:pt>
          <cx:pt idx="21283">1700</cx:pt>
          <cx:pt idx="21284">1500</cx:pt>
          <cx:pt idx="21285">1600</cx:pt>
          <cx:pt idx="21286">7100</cx:pt>
          <cx:pt idx="21287">13100</cx:pt>
          <cx:pt idx="21288">10800</cx:pt>
          <cx:pt idx="21289">11500</cx:pt>
          <cx:pt idx="21290">11100</cx:pt>
          <cx:pt idx="21291">13900</cx:pt>
          <cx:pt idx="21292">18600</cx:pt>
          <cx:pt idx="21293">18000</cx:pt>
          <cx:pt idx="21294">17100</cx:pt>
          <cx:pt idx="21295">15400</cx:pt>
          <cx:pt idx="21296">7300</cx:pt>
          <cx:pt idx="21297">6800</cx:pt>
          <cx:pt idx="21298">5000</cx:pt>
          <cx:pt idx="21299">10500</cx:pt>
          <cx:pt idx="21300">4700</cx:pt>
          <cx:pt idx="21301">6000</cx:pt>
          <cx:pt idx="21302">8900</cx:pt>
          <cx:pt idx="21303">10800</cx:pt>
          <cx:pt idx="21304">4800</cx:pt>
          <cx:pt idx="21305">5400</cx:pt>
          <cx:pt idx="21306">4100</cx:pt>
          <cx:pt idx="21307">3900</cx:pt>
          <cx:pt idx="21308">3600</cx:pt>
          <cx:pt idx="21309">7100</cx:pt>
          <cx:pt idx="21310">3900</cx:pt>
          <cx:pt idx="21311">4000</cx:pt>
          <cx:pt idx="21312">7300</cx:pt>
          <cx:pt idx="21313">6100</cx:pt>
          <cx:pt idx="21314">5600</cx:pt>
          <cx:pt idx="21315">5600</cx:pt>
          <cx:pt idx="21316">9200</cx:pt>
          <cx:pt idx="21317">3500</cx:pt>
          <cx:pt idx="21318">2100</cx:pt>
          <cx:pt idx="21319">900</cx:pt>
          <cx:pt idx="21320">2100</cx:pt>
          <cx:pt idx="21321">2200</cx:pt>
          <cx:pt idx="21322">2600</cx:pt>
          <cx:pt idx="21323">2900</cx:pt>
          <cx:pt idx="21324">3000</cx:pt>
          <cx:pt idx="21325">3100</cx:pt>
          <cx:pt idx="21326">2700</cx:pt>
          <cx:pt idx="21327">2800</cx:pt>
          <cx:pt idx="21328">3600</cx:pt>
          <cx:pt idx="21329">2700</cx:pt>
          <cx:pt idx="21330">1800</cx:pt>
          <cx:pt idx="21331">4000</cx:pt>
          <cx:pt idx="21332">2600</cx:pt>
          <cx:pt idx="21333">3500</cx:pt>
          <cx:pt idx="21334">3400</cx:pt>
          <cx:pt idx="21335">4300</cx:pt>
          <cx:pt idx="21336">3500</cx:pt>
          <cx:pt idx="21337">4500</cx:pt>
          <cx:pt idx="21338">0</cx:pt>
          <cx:pt idx="21339">1600</cx:pt>
          <cx:pt idx="21340">3700</cx:pt>
          <cx:pt idx="21341">1900</cx:pt>
          <cx:pt idx="21342">4400</cx:pt>
          <cx:pt idx="21343">5500</cx:pt>
          <cx:pt idx="21344">5500</cx:pt>
          <cx:pt idx="21345">5000</cx:pt>
          <cx:pt idx="21346">6000</cx:pt>
          <cx:pt idx="21347">5400</cx:pt>
          <cx:pt idx="21348">3800</cx:pt>
          <cx:pt idx="21349">4600</cx:pt>
          <cx:pt idx="21350">5400</cx:pt>
          <cx:pt idx="21351">3700</cx:pt>
          <cx:pt idx="21352">4200</cx:pt>
          <cx:pt idx="21353">4500</cx:pt>
          <cx:pt idx="21354">2500</cx:pt>
          <cx:pt idx="21355">5100</cx:pt>
          <cx:pt idx="21356">4700</cx:pt>
          <cx:pt idx="21357">4700</cx:pt>
          <cx:pt idx="21358">3500</cx:pt>
          <cx:pt idx="21359">2500</cx:pt>
          <cx:pt idx="21360">3100</cx:pt>
          <cx:pt idx="21361">6600</cx:pt>
          <cx:pt idx="21362">4400</cx:pt>
          <cx:pt idx="21363">4500</cx:pt>
          <cx:pt idx="21364">4200</cx:pt>
          <cx:pt idx="21365">1800</cx:pt>
          <cx:pt idx="21366">2200</cx:pt>
          <cx:pt idx="21367">5500</cx:pt>
          <cx:pt idx="21368">5400</cx:pt>
          <cx:pt idx="21369">2500</cx:pt>
          <cx:pt idx="21370">2400</cx:pt>
          <cx:pt idx="21371">7500</cx:pt>
          <cx:pt idx="21372">6100</cx:pt>
          <cx:pt idx="21373">5300</cx:pt>
          <cx:pt idx="21374">4200</cx:pt>
          <cx:pt idx="21375">7600</cx:pt>
          <cx:pt idx="21376">3300</cx:pt>
          <cx:pt idx="21377">5300</cx:pt>
          <cx:pt idx="21378">4300</cx:pt>
          <cx:pt idx="21379">2800</cx:pt>
          <cx:pt idx="21380">3500</cx:pt>
          <cx:pt idx="21381">4900</cx:pt>
          <cx:pt idx="21382">7100</cx:pt>
          <cx:pt idx="21383">5300</cx:pt>
          <cx:pt idx="21384">6100</cx:pt>
          <cx:pt idx="21385">8600</cx:pt>
          <cx:pt idx="21386">15500</cx:pt>
          <cx:pt idx="21387">7500</cx:pt>
          <cx:pt idx="21388">7200</cx:pt>
          <cx:pt idx="21389">8100</cx:pt>
          <cx:pt idx="21390">7600</cx:pt>
          <cx:pt idx="21391">9000</cx:pt>
          <cx:pt idx="21392">8200</cx:pt>
          <cx:pt idx="21393">7700</cx:pt>
          <cx:pt idx="21394">8400</cx:pt>
          <cx:pt idx="21395">5400</cx:pt>
          <cx:pt idx="21396">5400</cx:pt>
          <cx:pt idx="21397">5000</cx:pt>
          <cx:pt idx="21398">3800</cx:pt>
          <cx:pt idx="21399">5100</cx:pt>
          <cx:pt idx="21400">4000</cx:pt>
          <cx:pt idx="21401">5700</cx:pt>
          <cx:pt idx="21402">3800</cx:pt>
          <cx:pt idx="21403">4400</cx:pt>
          <cx:pt idx="21404">5100</cx:pt>
          <cx:pt idx="21405">4600</cx:pt>
          <cx:pt idx="21406">4300</cx:pt>
          <cx:pt idx="21407">300</cx:pt>
          <cx:pt idx="21408">300</cx:pt>
          <cx:pt idx="21409">600</cx:pt>
          <cx:pt idx="21410">400</cx:pt>
          <cx:pt idx="21411">400</cx:pt>
          <cx:pt idx="21412">300</cx:pt>
          <cx:pt idx="21413">300</cx:pt>
          <cx:pt idx="21414">400</cx:pt>
          <cx:pt idx="21415">300</cx:pt>
          <cx:pt idx="21416">400</cx:pt>
          <cx:pt idx="21417">200</cx:pt>
          <cx:pt idx="21418">300</cx:pt>
          <cx:pt idx="21419">2600</cx:pt>
          <cx:pt idx="21420">3100</cx:pt>
          <cx:pt idx="21421">2500</cx:pt>
          <cx:pt idx="21422">2400</cx:pt>
          <cx:pt idx="21423">2000</cx:pt>
          <cx:pt idx="21424">1800</cx:pt>
          <cx:pt idx="21425">2800</cx:pt>
          <cx:pt idx="21426">2000</cx:pt>
          <cx:pt idx="21427">2500</cx:pt>
          <cx:pt idx="21428">2300</cx:pt>
          <cx:pt idx="21429">2800</cx:pt>
          <cx:pt idx="21430">2000</cx:pt>
          <cx:pt idx="21431">3600</cx:pt>
          <cx:pt idx="21432">1500</cx:pt>
          <cx:pt idx="21433">2300</cx:pt>
          <cx:pt idx="21434">2400</cx:pt>
          <cx:pt idx="21435">2400</cx:pt>
          <cx:pt idx="21436">2300</cx:pt>
          <cx:pt idx="21437">2500</cx:pt>
          <cx:pt idx="21438">2500</cx:pt>
          <cx:pt idx="21439">1800</cx:pt>
          <cx:pt idx="21440">2300</cx:pt>
          <cx:pt idx="21441">2100</cx:pt>
          <cx:pt idx="21442">2100</cx:pt>
          <cx:pt idx="21443">1300</cx:pt>
          <cx:pt idx="21444">1800</cx:pt>
          <cx:pt idx="21445">1800</cx:pt>
          <cx:pt idx="21446">1800</cx:pt>
          <cx:pt idx="21447">1100</cx:pt>
          <cx:pt idx="21448">1500</cx:pt>
          <cx:pt idx="21449">1400</cx:pt>
          <cx:pt idx="21450">1400</cx:pt>
          <cx:pt idx="21451">1200</cx:pt>
          <cx:pt idx="21452">1100</cx:pt>
          <cx:pt idx="21453">700</cx:pt>
          <cx:pt idx="21454">500</cx:pt>
          <cx:pt idx="21455">1200</cx:pt>
          <cx:pt idx="21456">1400</cx:pt>
          <cx:pt idx="21457">1600</cx:pt>
          <cx:pt idx="21458">1800</cx:pt>
          <cx:pt idx="21459">1400</cx:pt>
          <cx:pt idx="21460">1400</cx:pt>
          <cx:pt idx="21461">1700</cx:pt>
          <cx:pt idx="21462">1300</cx:pt>
          <cx:pt idx="21463">1400</cx:pt>
          <cx:pt idx="21464">700</cx:pt>
          <cx:pt idx="21465">1200</cx:pt>
          <cx:pt idx="21466">1200</cx:pt>
          <cx:pt idx="21467">5600</cx:pt>
          <cx:pt idx="21468">7200</cx:pt>
          <cx:pt idx="21469">6000</cx:pt>
          <cx:pt idx="21470">5300</cx:pt>
          <cx:pt idx="21471">7300</cx:pt>
          <cx:pt idx="21472">6200</cx:pt>
          <cx:pt idx="21473">6600</cx:pt>
          <cx:pt idx="21474">6000</cx:pt>
          <cx:pt idx="21475">5900</cx:pt>
          <cx:pt idx="21476">6400</cx:pt>
          <cx:pt idx="21477">6100</cx:pt>
          <cx:pt idx="21478">6300</cx:pt>
          <cx:pt idx="21479">4300</cx:pt>
          <cx:pt idx="21480">8400</cx:pt>
          <cx:pt idx="21481">9400</cx:pt>
          <cx:pt idx="21482">7600</cx:pt>
          <cx:pt idx="21483">6600</cx:pt>
          <cx:pt idx="21484">5100</cx:pt>
          <cx:pt idx="21485">6100</cx:pt>
          <cx:pt idx="21486">4600</cx:pt>
          <cx:pt idx="21487">5500</cx:pt>
          <cx:pt idx="21488">5900</cx:pt>
          <cx:pt idx="21489">5800</cx:pt>
          <cx:pt idx="21490">5900</cx:pt>
          <cx:pt idx="21491">2400</cx:pt>
          <cx:pt idx="21492">2100</cx:pt>
          <cx:pt idx="21493">1600</cx:pt>
          <cx:pt idx="21494">2200</cx:pt>
          <cx:pt idx="21495">2100</cx:pt>
          <cx:pt idx="21496">1600</cx:pt>
          <cx:pt idx="21497">2700</cx:pt>
          <cx:pt idx="21498">1700</cx:pt>
          <cx:pt idx="21499">600</cx:pt>
          <cx:pt idx="21500">2200</cx:pt>
          <cx:pt idx="21501">2100</cx:pt>
          <cx:pt idx="21502">2500</cx:pt>
          <cx:pt idx="21503">2000</cx:pt>
          <cx:pt idx="21504">2000</cx:pt>
          <cx:pt idx="21505">2300</cx:pt>
          <cx:pt idx="21506">2400</cx:pt>
          <cx:pt idx="21507">3000</cx:pt>
          <cx:pt idx="21508">1700</cx:pt>
          <cx:pt idx="21509">2300</cx:pt>
          <cx:pt idx="21510">4000</cx:pt>
          <cx:pt idx="21511">5300</cx:pt>
          <cx:pt idx="21512">3500</cx:pt>
          <cx:pt idx="21513">3500</cx:pt>
          <cx:pt idx="21514">3800</cx:pt>
          <cx:pt idx="21515">4500</cx:pt>
          <cx:pt idx="21516">6000</cx:pt>
          <cx:pt idx="21517">5900</cx:pt>
          <cx:pt idx="21518">5000</cx:pt>
          <cx:pt idx="21519">5000</cx:pt>
          <cx:pt idx="21520">3800</cx:pt>
          <cx:pt idx="21521">6600</cx:pt>
          <cx:pt idx="21522">10100</cx:pt>
          <cx:pt idx="21523">4800</cx:pt>
          <cx:pt idx="21524">4600</cx:pt>
          <cx:pt idx="21525">5100</cx:pt>
          <cx:pt idx="21526">3800</cx:pt>
          <cx:pt idx="21527">6600</cx:pt>
          <cx:pt idx="21528">4400</cx:pt>
          <cx:pt idx="21529">4500</cx:pt>
          <cx:pt idx="21530">5500</cx:pt>
          <cx:pt idx="21531">5200</cx:pt>
          <cx:pt idx="21532">4300</cx:pt>
          <cx:pt idx="21533">5100</cx:pt>
          <cx:pt idx="21534">5900</cx:pt>
          <cx:pt idx="21535">5000</cx:pt>
          <cx:pt idx="21536">4500</cx:pt>
          <cx:pt idx="21537">6300</cx:pt>
          <cx:pt idx="21538">4200</cx:pt>
          <cx:pt idx="21539">4400</cx:pt>
          <cx:pt idx="21540">5700</cx:pt>
          <cx:pt idx="21541">6400</cx:pt>
          <cx:pt idx="21542">5600</cx:pt>
          <cx:pt idx="21543">5400</cx:pt>
          <cx:pt idx="21544">5400</cx:pt>
          <cx:pt idx="21545">5800</cx:pt>
          <cx:pt idx="21546">5500</cx:pt>
          <cx:pt idx="21547">5500</cx:pt>
          <cx:pt idx="21548">2900</cx:pt>
          <cx:pt idx="21549">2300</cx:pt>
          <cx:pt idx="21550">1200</cx:pt>
          <cx:pt idx="21551">2400</cx:pt>
          <cx:pt idx="21552">2200</cx:pt>
          <cx:pt idx="21553">2300</cx:pt>
          <cx:pt idx="21554">2100</cx:pt>
          <cx:pt idx="21555">2300</cx:pt>
          <cx:pt idx="21556">2400</cx:pt>
          <cx:pt idx="21557">2500</cx:pt>
          <cx:pt idx="21558">2400</cx:pt>
          <cx:pt idx="21559">2200</cx:pt>
          <cx:pt idx="21560">2700</cx:pt>
          <cx:pt idx="21561">2300</cx:pt>
          <cx:pt idx="21562">2100</cx:pt>
          <cx:pt idx="21563">5600</cx:pt>
          <cx:pt idx="21564">6200</cx:pt>
          <cx:pt idx="21565">2100</cx:pt>
          <cx:pt idx="21566">7200</cx:pt>
          <cx:pt idx="21567">4500</cx:pt>
          <cx:pt idx="21568">5000</cx:pt>
          <cx:pt idx="21569">7000</cx:pt>
          <cx:pt idx="21570">5700</cx:pt>
          <cx:pt idx="21571">8800</cx:pt>
          <cx:pt idx="21572">5000</cx:pt>
          <cx:pt idx="21573">5600</cx:pt>
          <cx:pt idx="21574">6000</cx:pt>
          <cx:pt idx="21575">2600</cx:pt>
          <cx:pt idx="21576">3200</cx:pt>
          <cx:pt idx="21577">3600</cx:pt>
          <cx:pt idx="21578">4700</cx:pt>
          <cx:pt idx="21579">3300</cx:pt>
          <cx:pt idx="21580">2900</cx:pt>
          <cx:pt idx="21581">5500</cx:pt>
          <cx:pt idx="21582">5000</cx:pt>
          <cx:pt idx="21583">6400</cx:pt>
          <cx:pt idx="21584">8700</cx:pt>
          <cx:pt idx="21585">6700</cx:pt>
          <cx:pt idx="21586">7600</cx:pt>
          <cx:pt idx="21587">4100</cx:pt>
          <cx:pt idx="21588">5000</cx:pt>
          <cx:pt idx="21589">3400</cx:pt>
          <cx:pt idx="21590">4800</cx:pt>
          <cx:pt idx="21591">4700</cx:pt>
          <cx:pt idx="21592">2700</cx:pt>
          <cx:pt idx="21593">3200</cx:pt>
          <cx:pt idx="21594">2900</cx:pt>
          <cx:pt idx="21595">2600</cx:pt>
          <cx:pt idx="21596">3800</cx:pt>
          <cx:pt idx="21597">3300</cx:pt>
          <cx:pt idx="21598">4600</cx:pt>
          <cx:pt idx="21599">3400</cx:pt>
          <cx:pt idx="21600">4200</cx:pt>
          <cx:pt idx="21601">4000</cx:pt>
          <cx:pt idx="21602">5400</cx:pt>
          <cx:pt idx="21603">5100</cx:pt>
          <cx:pt idx="21604">5700</cx:pt>
          <cx:pt idx="21605">4700</cx:pt>
          <cx:pt idx="21606">5100</cx:pt>
          <cx:pt idx="21607">2100</cx:pt>
          <cx:pt idx="21608">600</cx:pt>
          <cx:pt idx="21609">1100</cx:pt>
          <cx:pt idx="21610">2000</cx:pt>
          <cx:pt idx="21611">3700</cx:pt>
          <cx:pt idx="21612">3600</cx:pt>
          <cx:pt idx="21613">2500</cx:pt>
          <cx:pt idx="21614">4700</cx:pt>
          <cx:pt idx="21615">2600</cx:pt>
          <cx:pt idx="21616">3000</cx:pt>
          <cx:pt idx="21617">5200</cx:pt>
          <cx:pt idx="21618">2800</cx:pt>
          <cx:pt idx="21619">3800</cx:pt>
          <cx:pt idx="21620">5700</cx:pt>
          <cx:pt idx="21621">6100</cx:pt>
          <cx:pt idx="21622">4600</cx:pt>
          <cx:pt idx="21623">800</cx:pt>
          <cx:pt idx="21624">900</cx:pt>
          <cx:pt idx="21625">700</cx:pt>
          <cx:pt idx="21626">1300</cx:pt>
          <cx:pt idx="21627">3800</cx:pt>
          <cx:pt idx="21628">3600</cx:pt>
          <cx:pt idx="21629">6000</cx:pt>
          <cx:pt idx="21630">4500</cx:pt>
          <cx:pt idx="21631">4600</cx:pt>
          <cx:pt idx="21632">4800</cx:pt>
          <cx:pt idx="21633">4500</cx:pt>
          <cx:pt idx="21634">3700</cx:pt>
          <cx:pt idx="21635">7500</cx:pt>
          <cx:pt idx="21636">6000</cx:pt>
          <cx:pt idx="21637">3100</cx:pt>
          <cx:pt idx="21638">4500</cx:pt>
          <cx:pt idx="21639">4300</cx:pt>
          <cx:pt idx="21640">1200</cx:pt>
          <cx:pt idx="21641">1900</cx:pt>
          <cx:pt idx="21642">2100</cx:pt>
          <cx:pt idx="21643">1900</cx:pt>
          <cx:pt idx="21644">2200</cx:pt>
          <cx:pt idx="21645">1900</cx:pt>
          <cx:pt idx="21646">1700</cx:pt>
          <cx:pt idx="21647">2200</cx:pt>
          <cx:pt idx="21648">2300</cx:pt>
          <cx:pt idx="21649">2400</cx:pt>
          <cx:pt idx="21650">2400</cx:pt>
          <cx:pt idx="21651">1000</cx:pt>
          <cx:pt idx="21652">900</cx:pt>
          <cx:pt idx="21653">1200</cx:pt>
          <cx:pt idx="21654">700</cx:pt>
          <cx:pt idx="21655">800</cx:pt>
          <cx:pt idx="21656">900</cx:pt>
          <cx:pt idx="21657">800</cx:pt>
          <cx:pt idx="21658">800</cx:pt>
          <cx:pt idx="21659">1000</cx:pt>
          <cx:pt idx="21660">1100</cx:pt>
          <cx:pt idx="21661">900</cx:pt>
          <cx:pt idx="21662">1200</cx:pt>
          <cx:pt idx="21663">1900</cx:pt>
          <cx:pt idx="21664">1300</cx:pt>
          <cx:pt idx="21665">1000</cx:pt>
          <cx:pt idx="21666">900</cx:pt>
          <cx:pt idx="21667">600</cx:pt>
          <cx:pt idx="21668">900</cx:pt>
          <cx:pt idx="21669">600</cx:pt>
          <cx:pt idx="21670">1100</cx:pt>
          <cx:pt idx="21671">900</cx:pt>
          <cx:pt idx="21672">1500</cx:pt>
          <cx:pt idx="21673">1200</cx:pt>
          <cx:pt idx="21674">2600</cx:pt>
          <cx:pt idx="21675">800</cx:pt>
          <cx:pt idx="21676">1300</cx:pt>
          <cx:pt idx="21677">1800</cx:pt>
          <cx:pt idx="21678">1700</cx:pt>
          <cx:pt idx="21679">2500</cx:pt>
          <cx:pt idx="21680">3200</cx:pt>
          <cx:pt idx="21681">3400</cx:pt>
          <cx:pt idx="21682">4200</cx:pt>
          <cx:pt idx="21683">1600</cx:pt>
          <cx:pt idx="21684">1400</cx:pt>
          <cx:pt idx="21685">2400</cx:pt>
          <cx:pt idx="21686">1700</cx:pt>
          <cx:pt idx="21687">1400</cx:pt>
          <cx:pt idx="21688">1400</cx:pt>
          <cx:pt idx="21689">100</cx:pt>
          <cx:pt idx="21690">0</cx:pt>
          <cx:pt idx="21691">0</cx:pt>
          <cx:pt idx="21692">0</cx:pt>
          <cx:pt idx="21693">0</cx:pt>
          <cx:pt idx="21694">1800</cx:pt>
          <cx:pt idx="21695">3400</cx:pt>
          <cx:pt idx="21696">2800</cx:pt>
          <cx:pt idx="21697">2400</cx:pt>
          <cx:pt idx="21698">2300</cx:pt>
          <cx:pt idx="21699">3700</cx:pt>
          <cx:pt idx="21700">2200</cx:pt>
          <cx:pt idx="21701">2300</cx:pt>
          <cx:pt idx="21702">1900</cx:pt>
          <cx:pt idx="21703">3100</cx:pt>
          <cx:pt idx="21704">2600</cx:pt>
          <cx:pt idx="21705">1800</cx:pt>
          <cx:pt idx="21706">2700</cx:pt>
          <cx:pt idx="21707">0</cx:pt>
          <cx:pt idx="21708">0</cx:pt>
          <cx:pt idx="21709">0</cx:pt>
          <cx:pt idx="21710">0</cx:pt>
          <cx:pt idx="21711">0</cx:pt>
          <cx:pt idx="21712">700</cx:pt>
          <cx:pt idx="21713">0</cx:pt>
          <cx:pt idx="21714">1700</cx:pt>
          <cx:pt idx="21715">2700</cx:pt>
          <cx:pt idx="21716">2400</cx:pt>
          <cx:pt idx="21717">900</cx:pt>
          <cx:pt idx="21718">4600</cx:pt>
          <cx:pt idx="21719">3500</cx:pt>
          <cx:pt idx="21720">3400</cx:pt>
          <cx:pt idx="21721">8500</cx:pt>
          <cx:pt idx="21722">3400</cx:pt>
          <cx:pt idx="21723">3200</cx:pt>
          <cx:pt idx="21724">3000</cx:pt>
          <cx:pt idx="21725">3100</cx:pt>
          <cx:pt idx="21726">800</cx:pt>
          <cx:pt idx="21727">0</cx:pt>
          <cx:pt idx="21728">1200</cx:pt>
          <cx:pt idx="21729">1400</cx:pt>
          <cx:pt idx="21730">3600</cx:pt>
          <cx:pt idx="21731">3500</cx:pt>
          <cx:pt idx="21732">4400</cx:pt>
          <cx:pt idx="21733">4900</cx:pt>
          <cx:pt idx="21734">5600</cx:pt>
          <cx:pt idx="21735">4600</cx:pt>
          <cx:pt idx="21736">5000</cx:pt>
          <cx:pt idx="21737">4100</cx:pt>
          <cx:pt idx="21738">4400</cx:pt>
          <cx:pt idx="21739">4300</cx:pt>
          <cx:pt idx="21740">5800</cx:pt>
          <cx:pt idx="21741">3100</cx:pt>
          <cx:pt idx="21742">3400</cx:pt>
          <cx:pt idx="21743">5200</cx:pt>
          <cx:pt idx="21744">200</cx:pt>
          <cx:pt idx="21745">1400</cx:pt>
          <cx:pt idx="21746">1000</cx:pt>
          <cx:pt idx="21747">900</cx:pt>
          <cx:pt idx="21748">300</cx:pt>
          <cx:pt idx="21749">100</cx:pt>
          <cx:pt idx="21750">0</cx:pt>
          <cx:pt idx="21751">0</cx:pt>
          <cx:pt idx="21752">0</cx:pt>
          <cx:pt idx="21753">0</cx:pt>
          <cx:pt idx="21754">100</cx:pt>
          <cx:pt idx="21755">0</cx:pt>
          <cx:pt idx="21756">5200</cx:pt>
          <cx:pt idx="21757">7500</cx:pt>
          <cx:pt idx="21758">5700</cx:pt>
          <cx:pt idx="21759">6200</cx:pt>
          <cx:pt idx="21760">6400</cx:pt>
          <cx:pt idx="21761">7400</cx:pt>
          <cx:pt idx="21762">10100</cx:pt>
          <cx:pt idx="21763">6800</cx:pt>
          <cx:pt idx="21764">6800</cx:pt>
          <cx:pt idx="21765">6500</cx:pt>
          <cx:pt idx="21766">6400</cx:pt>
          <cx:pt idx="21767">6500</cx:pt>
          <cx:pt idx="21768">2500</cx:pt>
          <cx:pt idx="21769">2400</cx:pt>
          <cx:pt idx="21770">2500</cx:pt>
          <cx:pt idx="21771">2100</cx:pt>
          <cx:pt idx="21772">4600</cx:pt>
          <cx:pt idx="21773">7900</cx:pt>
          <cx:pt idx="21774">3800</cx:pt>
          <cx:pt idx="21775">2200</cx:pt>
          <cx:pt idx="21776">3800</cx:pt>
          <cx:pt idx="21777">5200</cx:pt>
          <cx:pt idx="21778">4300</cx:pt>
          <cx:pt idx="21779">5000</cx:pt>
          <cx:pt idx="21780">5200</cx:pt>
          <cx:pt idx="21781">5100</cx:pt>
          <cx:pt idx="21782">8000</cx:pt>
          <cx:pt idx="21783">5200</cx:pt>
          <cx:pt idx="21784">6400</cx:pt>
          <cx:pt idx="21785">8200</cx:pt>
          <cx:pt idx="21786">400</cx:pt>
          <cx:pt idx="21787">3700</cx:pt>
          <cx:pt idx="21788">5400</cx:pt>
          <cx:pt idx="21789">6200</cx:pt>
          <cx:pt idx="21790">4900</cx:pt>
          <cx:pt idx="21791">5500</cx:pt>
          <cx:pt idx="21792">7400</cx:pt>
          <cx:pt idx="21793">8400</cx:pt>
          <cx:pt idx="21794">10700</cx:pt>
          <cx:pt idx="21795">5200</cx:pt>
          <cx:pt idx="21796">9300</cx:pt>
          <cx:pt idx="21797">5300</cx:pt>
          <cx:pt idx="21798">8400</cx:pt>
          <cx:pt idx="21799">8500</cx:pt>
          <cx:pt idx="21800">7100</cx:pt>
          <cx:pt idx="21801">7100</cx:pt>
          <cx:pt idx="21802">5900</cx:pt>
          <cx:pt idx="21803">6400</cx:pt>
          <cx:pt idx="21804">2900</cx:pt>
          <cx:pt idx="21805">3100</cx:pt>
          <cx:pt idx="21806">2300</cx:pt>
          <cx:pt idx="21807">4000</cx:pt>
          <cx:pt idx="21808">1500</cx:pt>
          <cx:pt idx="21809">3900</cx:pt>
          <cx:pt idx="21810">4300</cx:pt>
          <cx:pt idx="21811">1500</cx:pt>
          <cx:pt idx="21812">3800</cx:pt>
          <cx:pt idx="21813">2900</cx:pt>
          <cx:pt idx="21814">3000</cx:pt>
          <cx:pt idx="21815">3000</cx:pt>
          <cx:pt idx="21816">2200</cx:pt>
          <cx:pt idx="21817">1600</cx:pt>
          <cx:pt idx="21818">2400</cx:pt>
          <cx:pt idx="21819">2800</cx:pt>
          <cx:pt idx="21820">2000</cx:pt>
          <cx:pt idx="21821">2700</cx:pt>
          <cx:pt idx="21822">1600</cx:pt>
          <cx:pt idx="21823">2000</cx:pt>
          <cx:pt idx="21824">1700</cx:pt>
          <cx:pt idx="21825">1700</cx:pt>
          <cx:pt idx="21826">2000</cx:pt>
          <cx:pt idx="21827">2200</cx:pt>
          <cx:pt idx="21828">3600</cx:pt>
          <cx:pt idx="21829">4100</cx:pt>
          <cx:pt idx="21830">8100</cx:pt>
          <cx:pt idx="21831">6700</cx:pt>
          <cx:pt idx="21832">5000</cx:pt>
          <cx:pt idx="21833">3600</cx:pt>
          <cx:pt idx="21834">3600</cx:pt>
          <cx:pt idx="21835">4400</cx:pt>
          <cx:pt idx="21836">4100</cx:pt>
          <cx:pt idx="21837">4200</cx:pt>
          <cx:pt idx="21838">5400</cx:pt>
          <cx:pt idx="21839">4500</cx:pt>
          <cx:pt idx="21840">6600</cx:pt>
          <cx:pt idx="21841">3000</cx:pt>
          <cx:pt idx="21842">3700</cx:pt>
          <cx:pt idx="21843">3100</cx:pt>
          <cx:pt idx="21844">3900</cx:pt>
          <cx:pt idx="21845">1600</cx:pt>
          <cx:pt idx="21846">1600</cx:pt>
          <cx:pt idx="21847">1600</cx:pt>
          <cx:pt idx="21848">1600</cx:pt>
          <cx:pt idx="21849">1400</cx:pt>
          <cx:pt idx="21850">3300</cx:pt>
          <cx:pt idx="21851">2700</cx:pt>
          <cx:pt idx="21852">3500</cx:pt>
          <cx:pt idx="21853">900</cx:pt>
          <cx:pt idx="21854">1100</cx:pt>
          <cx:pt idx="21855">1100</cx:pt>
          <cx:pt idx="21856">1400</cx:pt>
          <cx:pt idx="21857">1100</cx:pt>
          <cx:pt idx="21858">1300</cx:pt>
          <cx:pt idx="21859">900</cx:pt>
          <cx:pt idx="21860">1000</cx:pt>
          <cx:pt idx="21861">1000</cx:pt>
          <cx:pt idx="21862">600</cx:pt>
          <cx:pt idx="21863">700</cx:pt>
          <cx:pt idx="21864">2300</cx:pt>
          <cx:pt idx="21865">6400</cx:pt>
          <cx:pt idx="21866">10200</cx:pt>
          <cx:pt idx="21867">900</cx:pt>
          <cx:pt idx="21868">9500</cx:pt>
          <cx:pt idx="21869">4100</cx:pt>
          <cx:pt idx="21870">5000</cx:pt>
          <cx:pt idx="21871">6900</cx:pt>
          <cx:pt idx="21872">4900</cx:pt>
          <cx:pt idx="21873">5200</cx:pt>
          <cx:pt idx="21874">4700</cx:pt>
          <cx:pt idx="21875">3900</cx:pt>
          <cx:pt idx="21876">5600</cx:pt>
          <cx:pt idx="21877">1800</cx:pt>
          <cx:pt idx="21878">600</cx:pt>
          <cx:pt idx="21879">2300</cx:pt>
          <cx:pt idx="21880">1700</cx:pt>
          <cx:pt idx="21881">1400</cx:pt>
          <cx:pt idx="21882">1300</cx:pt>
          <cx:pt idx="21883">1200</cx:pt>
          <cx:pt idx="21884">1400</cx:pt>
          <cx:pt idx="21885">1100</cx:pt>
          <cx:pt idx="21886">1400</cx:pt>
          <cx:pt idx="21887">1200</cx:pt>
          <cx:pt idx="21888">1400</cx:pt>
          <cx:pt idx="21889">2200</cx:pt>
          <cx:pt idx="21890">3300</cx:pt>
          <cx:pt idx="21891">1900</cx:pt>
          <cx:pt idx="21892">1300</cx:pt>
          <cx:pt idx="21893">3300</cx:pt>
          <cx:pt idx="21894">2900</cx:pt>
          <cx:pt idx="21895">2000</cx:pt>
          <cx:pt idx="21896">1000</cx:pt>
          <cx:pt idx="21897">1100</cx:pt>
          <cx:pt idx="21898">0</cx:pt>
          <cx:pt idx="21899">300</cx:pt>
          <cx:pt idx="21900">1300</cx:pt>
          <cx:pt idx="21901">1200</cx:pt>
          <cx:pt idx="21902">1800</cx:pt>
          <cx:pt idx="21903">1400</cx:pt>
          <cx:pt idx="21904">4100</cx:pt>
          <cx:pt idx="21905">4300</cx:pt>
          <cx:pt idx="21906">3500</cx:pt>
          <cx:pt idx="21907">3400</cx:pt>
          <cx:pt idx="21908">3700</cx:pt>
          <cx:pt idx="21909">4100</cx:pt>
          <cx:pt idx="21910">4700</cx:pt>
          <cx:pt idx="21911">5300</cx:pt>
          <cx:pt idx="21912">4600</cx:pt>
          <cx:pt idx="21913">1000</cx:pt>
          <cx:pt idx="21914">1400</cx:pt>
          <cx:pt idx="21915">1500</cx:pt>
          <cx:pt idx="21916">2200</cx:pt>
          <cx:pt idx="21917">3200</cx:pt>
          <cx:pt idx="21918">0</cx:pt>
          <cx:pt idx="21919">1700</cx:pt>
          <cx:pt idx="21920">1400</cx:pt>
          <cx:pt idx="21921">1200</cx:pt>
          <cx:pt idx="21922">800</cx:pt>
          <cx:pt idx="21923">600</cx:pt>
          <cx:pt idx="21924">1600</cx:pt>
          <cx:pt idx="21925">3900</cx:pt>
          <cx:pt idx="21926">5700</cx:pt>
          <cx:pt idx="21927">4900</cx:pt>
          <cx:pt idx="21928">4200</cx:pt>
          <cx:pt idx="21929">5300</cx:pt>
          <cx:pt idx="21930">6000</cx:pt>
          <cx:pt idx="21931">4100</cx:pt>
          <cx:pt idx="21932">3000</cx:pt>
          <cx:pt idx="21933">4700</cx:pt>
          <cx:pt idx="21934">5000</cx:pt>
          <cx:pt idx="21935">5000</cx:pt>
          <cx:pt idx="21936">5600</cx:pt>
          <cx:pt idx="21937">700</cx:pt>
          <cx:pt idx="21938">400</cx:pt>
          <cx:pt idx="21939">800</cx:pt>
          <cx:pt idx="21940">800</cx:pt>
          <cx:pt idx="21941">900</cx:pt>
          <cx:pt idx="21942">900</cx:pt>
          <cx:pt idx="21943">1000</cx:pt>
          <cx:pt idx="21944">1000</cx:pt>
          <cx:pt idx="21945">900</cx:pt>
          <cx:pt idx="21946">1300</cx:pt>
          <cx:pt idx="21947">1500</cx:pt>
          <cx:pt idx="21948">1700</cx:pt>
          <cx:pt idx="21949">900</cx:pt>
          <cx:pt idx="21950">1200</cx:pt>
          <cx:pt idx="21951">1000</cx:pt>
          <cx:pt idx="21952">3100</cx:pt>
          <cx:pt idx="21953">0</cx:pt>
          <cx:pt idx="21954">1000</cx:pt>
          <cx:pt idx="21955">500</cx:pt>
          <cx:pt idx="21956">2400</cx:pt>
          <cx:pt idx="21957">500</cx:pt>
          <cx:pt idx="21958">1100</cx:pt>
          <cx:pt idx="21959">1000</cx:pt>
          <cx:pt idx="21960">1100</cx:pt>
          <cx:pt idx="21961">500</cx:pt>
          <cx:pt idx="21962">600</cx:pt>
          <cx:pt idx="21963">400</cx:pt>
          <cx:pt idx="21964">400</cx:pt>
          <cx:pt idx="21965">500</cx:pt>
          <cx:pt idx="21966">200</cx:pt>
          <cx:pt idx="21967">300</cx:pt>
          <cx:pt idx="21968">500</cx:pt>
          <cx:pt idx="21969">100</cx:pt>
          <cx:pt idx="21970">200</cx:pt>
          <cx:pt idx="21971">0</cx:pt>
          <cx:pt idx="21972">100</cx:pt>
          <cx:pt idx="21973">1400</cx:pt>
          <cx:pt idx="21974">1200</cx:pt>
          <cx:pt idx="21975">25800</cx:pt>
          <cx:pt idx="21976">5000</cx:pt>
          <cx:pt idx="21977">1200</cx:pt>
          <cx:pt idx="21978">1400</cx:pt>
          <cx:pt idx="21979">1100</cx:pt>
          <cx:pt idx="21980">1400</cx:pt>
          <cx:pt idx="21981">1200</cx:pt>
          <cx:pt idx="21982">1400</cx:pt>
          <cx:pt idx="21983">1400</cx:pt>
          <cx:pt idx="21984">1400</cx:pt>
          <cx:pt idx="21985">700</cx:pt>
          <cx:pt idx="21986">700</cx:pt>
          <cx:pt idx="21987">2900</cx:pt>
          <cx:pt idx="21988">800</cx:pt>
          <cx:pt idx="21989">1300</cx:pt>
          <cx:pt idx="21990">800</cx:pt>
          <cx:pt idx="21991">2100</cx:pt>
          <cx:pt idx="21992">1700</cx:pt>
          <cx:pt idx="21993">0</cx:pt>
          <cx:pt idx="21994">0</cx:pt>
          <cx:pt idx="21995">0</cx:pt>
          <cx:pt idx="21996">800</cx:pt>
          <cx:pt idx="21997">2500</cx:pt>
          <cx:pt idx="21998">2400</cx:pt>
          <cx:pt idx="21999">2600</cx:pt>
          <cx:pt idx="22000">4100</cx:pt>
          <cx:pt idx="22001">2000</cx:pt>
          <cx:pt idx="22002">2200</cx:pt>
          <cx:pt idx="22003">3300</cx:pt>
          <cx:pt idx="22004">1300</cx:pt>
          <cx:pt idx="22005">2700</cx:pt>
          <cx:pt idx="22006">2100</cx:pt>
          <cx:pt idx="22007">2300</cx:pt>
          <cx:pt idx="22008">3800</cx:pt>
          <cx:pt idx="22009">2900</cx:pt>
          <cx:pt idx="22010">3400</cx:pt>
          <cx:pt idx="22011">2100</cx:pt>
          <cx:pt idx="22012">2600</cx:pt>
          <cx:pt idx="22013">3200</cx:pt>
          <cx:pt idx="22014">3100</cx:pt>
          <cx:pt idx="22015">3700</cx:pt>
          <cx:pt idx="22016">3300</cx:pt>
          <cx:pt idx="22017">3800</cx:pt>
          <cx:pt idx="22018">4600</cx:pt>
          <cx:pt idx="22019">3200</cx:pt>
          <cx:pt idx="22020">3500</cx:pt>
          <cx:pt idx="22021">2600</cx:pt>
          <cx:pt idx="22022">2800</cx:pt>
          <cx:pt idx="22023">3000</cx:pt>
          <cx:pt idx="22024">2400</cx:pt>
          <cx:pt idx="22025">2800</cx:pt>
          <cx:pt idx="22026">2400</cx:pt>
          <cx:pt idx="22027">2700</cx:pt>
          <cx:pt idx="22028">2600</cx:pt>
          <cx:pt idx="22029">2800</cx:pt>
          <cx:pt idx="22030">3400</cx:pt>
          <cx:pt idx="22031">3200</cx:pt>
          <cx:pt idx="22032">2200</cx:pt>
          <cx:pt idx="22033">1400</cx:pt>
          <cx:pt idx="22034">1300</cx:pt>
          <cx:pt idx="22035">800</cx:pt>
          <cx:pt idx="22036">1200</cx:pt>
          <cx:pt idx="22037">900</cx:pt>
          <cx:pt idx="22038">900</cx:pt>
          <cx:pt idx="22039">1000</cx:pt>
          <cx:pt idx="22040">1000</cx:pt>
          <cx:pt idx="22041">1300</cx:pt>
          <cx:pt idx="22042">1600</cx:pt>
          <cx:pt idx="22043">1200</cx:pt>
          <cx:pt idx="22044">1400</cx:pt>
          <cx:pt idx="22045">105600</cx:pt>
          <cx:pt idx="22046">14900</cx:pt>
          <cx:pt idx="22047">2800</cx:pt>
          <cx:pt idx="22048">4100</cx:pt>
          <cx:pt idx="22049">3300</cx:pt>
          <cx:pt idx="22050">3000</cx:pt>
          <cx:pt idx="22051">12300</cx:pt>
          <cx:pt idx="22052">3700</cx:pt>
          <cx:pt idx="22053">4500</cx:pt>
          <cx:pt idx="22054">4900</cx:pt>
          <cx:pt idx="22055">4000</cx:pt>
          <cx:pt idx="22056">4600</cx:pt>
          <cx:pt idx="22057">1400</cx:pt>
          <cx:pt idx="22058">1500</cx:pt>
          <cx:pt idx="22059">1300</cx:pt>
          <cx:pt idx="22060">1800</cx:pt>
          <cx:pt idx="22061">1200</cx:pt>
          <cx:pt idx="22062">1500</cx:pt>
          <cx:pt idx="22063">1500</cx:pt>
          <cx:pt idx="22064">1800</cx:pt>
          <cx:pt idx="22065">1100</cx:pt>
          <cx:pt idx="22066">1900</cx:pt>
          <cx:pt idx="22067">1600</cx:pt>
          <cx:pt idx="22068">600</cx:pt>
          <cx:pt idx="22069">100</cx:pt>
          <cx:pt idx="22070">2800</cx:pt>
          <cx:pt idx="22071">2100</cx:pt>
          <cx:pt idx="22072">1600</cx:pt>
          <cx:pt idx="22073">500</cx:pt>
          <cx:pt idx="22074">1900</cx:pt>
          <cx:pt idx="22075">1600</cx:pt>
          <cx:pt idx="22076">2100</cx:pt>
          <cx:pt idx="22077">1800</cx:pt>
          <cx:pt idx="22078">1400</cx:pt>
          <cx:pt idx="22079">1900</cx:pt>
          <cx:pt idx="22080">0</cx:pt>
          <cx:pt idx="22081">0</cx:pt>
          <cx:pt idx="22082">0</cx:pt>
          <cx:pt idx="22083">0</cx:pt>
          <cx:pt idx="22084">0</cx:pt>
          <cx:pt idx="22085">0</cx:pt>
          <cx:pt idx="22086">0</cx:pt>
          <cx:pt idx="22087">0</cx:pt>
          <cx:pt idx="22088">0</cx:pt>
          <cx:pt idx="22089">0</cx:pt>
          <cx:pt idx="22090">100</cx:pt>
          <cx:pt idx="22091">0</cx:pt>
          <cx:pt idx="22092">7500</cx:pt>
          <cx:pt idx="22093">8200</cx:pt>
          <cx:pt idx="22094">7900</cx:pt>
          <cx:pt idx="22095">9700</cx:pt>
          <cx:pt idx="22096">12300</cx:pt>
          <cx:pt idx="22097">13800</cx:pt>
          <cx:pt idx="22098">9600</cx:pt>
          <cx:pt idx="22099">9200</cx:pt>
          <cx:pt idx="22100">3300</cx:pt>
          <cx:pt idx="22101">12800</cx:pt>
          <cx:pt idx="22102">11200</cx:pt>
          <cx:pt idx="22103">6300</cx:pt>
          <cx:pt idx="22104">200</cx:pt>
          <cx:pt idx="22105">100</cx:pt>
          <cx:pt idx="22106">100</cx:pt>
          <cx:pt idx="22107">100</cx:pt>
          <cx:pt idx="22108">100</cx:pt>
          <cx:pt idx="22109">900</cx:pt>
          <cx:pt idx="22110">100</cx:pt>
          <cx:pt idx="22111">100</cx:pt>
          <cx:pt idx="22112">100</cx:pt>
          <cx:pt idx="22113">100</cx:pt>
          <cx:pt idx="22114">100</cx:pt>
          <cx:pt idx="22115">0</cx:pt>
          <cx:pt idx="22116">1000</cx:pt>
          <cx:pt idx="22117">1500</cx:pt>
          <cx:pt idx="22118">1600</cx:pt>
          <cx:pt idx="22119">900</cx:pt>
          <cx:pt idx="22120">500</cx:pt>
          <cx:pt idx="22121">4200</cx:pt>
          <cx:pt idx="22122">600</cx:pt>
          <cx:pt idx="22123">500</cx:pt>
          <cx:pt idx="22124">700</cx:pt>
          <cx:pt idx="22125">500</cx:pt>
          <cx:pt idx="22126">500</cx:pt>
          <cx:pt idx="22127">700</cx:pt>
          <cx:pt idx="22128">4500</cx:pt>
          <cx:pt idx="22129">3300</cx:pt>
          <cx:pt idx="22130">2800</cx:pt>
          <cx:pt idx="22131">2300</cx:pt>
          <cx:pt idx="22132">2900</cx:pt>
          <cx:pt idx="22133">2200</cx:pt>
          <cx:pt idx="22134">3000</cx:pt>
          <cx:pt idx="22135">2100</cx:pt>
          <cx:pt idx="22136">1900</cx:pt>
          <cx:pt idx="22137">2200</cx:pt>
          <cx:pt idx="22138">1400</cx:pt>
          <cx:pt idx="22139">3200</cx:pt>
          <cx:pt idx="22140">4200</cx:pt>
          <cx:pt idx="22141">7500</cx:pt>
          <cx:pt idx="22142">1900</cx:pt>
          <cx:pt idx="22143">3300</cx:pt>
          <cx:pt idx="22144">5900</cx:pt>
          <cx:pt idx="22145">5100</cx:pt>
          <cx:pt idx="22146">6100</cx:pt>
          <cx:pt idx="22147">1800</cx:pt>
          <cx:pt idx="22148">0</cx:pt>
          <cx:pt idx="22149">100</cx:pt>
          <cx:pt idx="22150">1800</cx:pt>
          <cx:pt idx="22151">400</cx:pt>
          <cx:pt idx="22152">1700</cx:pt>
          <cx:pt idx="22153">1500</cx:pt>
          <cx:pt idx="22154">1200</cx:pt>
          <cx:pt idx="22155">1300</cx:pt>
          <cx:pt idx="22156">1700</cx:pt>
          <cx:pt idx="22157">1100</cx:pt>
          <cx:pt idx="22158">1500</cx:pt>
          <cx:pt idx="22159">1500</cx:pt>
          <cx:pt idx="22160">1500</cx:pt>
          <cx:pt idx="22161">1600</cx:pt>
          <cx:pt idx="22162">1400</cx:pt>
          <cx:pt idx="22163">1400</cx:pt>
          <cx:pt idx="22164">4800</cx:pt>
          <cx:pt idx="22165">4300</cx:pt>
          <cx:pt idx="22166">2900</cx:pt>
          <cx:pt idx="22167">3700</cx:pt>
          <cx:pt idx="22168">6300</cx:pt>
          <cx:pt idx="22169">1700</cx:pt>
          <cx:pt idx="22170">0</cx:pt>
          <cx:pt idx="22171">0</cx:pt>
          <cx:pt idx="22172">0</cx:pt>
          <cx:pt idx="22173">0</cx:pt>
          <cx:pt idx="22174">0</cx:pt>
          <cx:pt idx="22175">3100</cx:pt>
          <cx:pt idx="22176">3400</cx:pt>
          <cx:pt idx="22177">3900</cx:pt>
          <cx:pt idx="22178">3800</cx:pt>
          <cx:pt idx="22179">3600</cx:pt>
          <cx:pt idx="22180">3900</cx:pt>
          <cx:pt idx="22181">3300</cx:pt>
          <cx:pt idx="22182">3200</cx:pt>
          <cx:pt idx="22183">2800</cx:pt>
          <cx:pt idx="22184">4300</cx:pt>
          <cx:pt idx="22185">4300</cx:pt>
          <cx:pt idx="22186">3100</cx:pt>
          <cx:pt idx="22187">3900</cx:pt>
          <cx:pt idx="22188">2700</cx:pt>
          <cx:pt idx="22189">2700</cx:pt>
          <cx:pt idx="22190">2000</cx:pt>
          <cx:pt idx="22191">2300</cx:pt>
          <cx:pt idx="22192">1100</cx:pt>
          <cx:pt idx="22193">6100</cx:pt>
          <cx:pt idx="22194">2700</cx:pt>
          <cx:pt idx="22195">0</cx:pt>
          <cx:pt idx="22196">0</cx:pt>
          <cx:pt idx="22197">100</cx:pt>
          <cx:pt idx="22198">0</cx:pt>
          <cx:pt idx="22199">100</cx:pt>
          <cx:pt idx="22200">0</cx:pt>
          <cx:pt idx="22201">0</cx:pt>
          <cx:pt idx="22202">100</cx:pt>
          <cx:pt idx="22203">2700</cx:pt>
          <cx:pt idx="22204">2600</cx:pt>
          <cx:pt idx="22205">2300</cx:pt>
          <cx:pt idx="22206">3500</cx:pt>
          <cx:pt idx="22207">1800</cx:pt>
          <cx:pt idx="22208">2300</cx:pt>
          <cx:pt idx="22209">3000</cx:pt>
          <cx:pt idx="22210">2800</cx:pt>
          <cx:pt idx="22211">2700</cx:pt>
          <cx:pt idx="22212">2800</cx:pt>
          <cx:pt idx="22213">2600</cx:pt>
          <cx:pt idx="22214">2800</cx:pt>
          <cx:pt idx="22215">300</cx:pt>
          <cx:pt idx="22216">2400</cx:pt>
          <cx:pt idx="22217">2100</cx:pt>
          <cx:pt idx="22218">2700</cx:pt>
          <cx:pt idx="22219">2500</cx:pt>
          <cx:pt idx="22220">2000</cx:pt>
          <cx:pt idx="22221">2400</cx:pt>
          <cx:pt idx="22222">1000</cx:pt>
          <cx:pt idx="22223">1400</cx:pt>
          <cx:pt idx="22224">1600</cx:pt>
          <cx:pt idx="22225">1300</cx:pt>
          <cx:pt idx="22226">1400</cx:pt>
          <cx:pt idx="22227">1100</cx:pt>
          <cx:pt idx="22228">1300</cx:pt>
          <cx:pt idx="22229">1200</cx:pt>
          <cx:pt idx="22230">900</cx:pt>
          <cx:pt idx="22231">1600</cx:pt>
          <cx:pt idx="22232">1200</cx:pt>
          <cx:pt idx="22233">1500</cx:pt>
          <cx:pt idx="22234">1300</cx:pt>
          <cx:pt idx="22235">2300</cx:pt>
          <cx:pt idx="22236">2300</cx:pt>
          <cx:pt idx="22237">1800</cx:pt>
          <cx:pt idx="22238">2600</cx:pt>
          <cx:pt idx="22239">1700</cx:pt>
          <cx:pt idx="22240">2100</cx:pt>
          <cx:pt idx="22241">2100</cx:pt>
          <cx:pt idx="22242">1400</cx:pt>
          <cx:pt idx="22243">2200</cx:pt>
          <cx:pt idx="22244">1500</cx:pt>
          <cx:pt idx="22245">2200</cx:pt>
          <cx:pt idx="22246">5100</cx:pt>
          <cx:pt idx="22247">3900</cx:pt>
          <cx:pt idx="22248">3000</cx:pt>
          <cx:pt idx="22249">4300</cx:pt>
          <cx:pt idx="22250">3500</cx:pt>
          <cx:pt idx="22251">4900</cx:pt>
          <cx:pt idx="22252">3800</cx:pt>
          <cx:pt idx="22253">4900</cx:pt>
          <cx:pt idx="22254">4000</cx:pt>
          <cx:pt idx="22255">4500</cx:pt>
          <cx:pt idx="22256">3500</cx:pt>
          <cx:pt idx="22257">4200</cx:pt>
          <cx:pt idx="22258">3500</cx:pt>
          <cx:pt idx="22259">4000</cx:pt>
          <cx:pt idx="22260">3700</cx:pt>
          <cx:pt idx="22261">4500</cx:pt>
          <cx:pt idx="22262">5000</cx:pt>
          <cx:pt idx="22263">4500</cx:pt>
          <cx:pt idx="22264">5300</cx:pt>
          <cx:pt idx="22265">4700</cx:pt>
          <cx:pt idx="22266">5600</cx:pt>
          <cx:pt idx="22267">5400</cx:pt>
          <cx:pt idx="22268">4000</cx:pt>
          <cx:pt idx="22269">8000</cx:pt>
          <cx:pt idx="22270">1700</cx:pt>
          <cx:pt idx="22271">1700</cx:pt>
          <cx:pt idx="22272">1600</cx:pt>
          <cx:pt idx="22273">1500</cx:pt>
          <cx:pt idx="22274">2100</cx:pt>
          <cx:pt idx="22275">1200</cx:pt>
          <cx:pt idx="22276">1500</cx:pt>
          <cx:pt idx="22277">1500</cx:pt>
          <cx:pt idx="22278">2300</cx:pt>
          <cx:pt idx="22279">1000</cx:pt>
          <cx:pt idx="22280">1000</cx:pt>
          <cx:pt idx="22281">5000</cx:pt>
          <cx:pt idx="22282">2100</cx:pt>
          <cx:pt idx="22283">2300</cx:pt>
          <cx:pt idx="22284">2200</cx:pt>
          <cx:pt idx="22285">3200</cx:pt>
          <cx:pt idx="22286">4200</cx:pt>
          <cx:pt idx="22287">1800</cx:pt>
          <cx:pt idx="22288">2500</cx:pt>
          <cx:pt idx="22289">2700</cx:pt>
          <cx:pt idx="22290">2400</cx:pt>
          <cx:pt idx="22291">2100</cx:pt>
          <cx:pt idx="22292">1200</cx:pt>
          <cx:pt idx="22293">2300</cx:pt>
          <cx:pt idx="22294">3600</cx:pt>
          <cx:pt idx="22295">2200</cx:pt>
          <cx:pt idx="22296">2300</cx:pt>
          <cx:pt idx="22297">4600</cx:pt>
          <cx:pt idx="22298">1700</cx:pt>
          <cx:pt idx="22299">1500</cx:pt>
          <cx:pt idx="22300">2400</cx:pt>
          <cx:pt idx="22301">2500</cx:pt>
          <cx:pt idx="22302">500</cx:pt>
          <cx:pt idx="22303">2400</cx:pt>
          <cx:pt idx="22304">1300</cx:pt>
          <cx:pt idx="22305">2000</cx:pt>
          <cx:pt idx="22306">3000</cx:pt>
          <cx:pt idx="22307">400</cx:pt>
          <cx:pt idx="22308">400</cx:pt>
          <cx:pt idx="22309">500</cx:pt>
          <cx:pt idx="22310">600</cx:pt>
          <cx:pt idx="22311">400</cx:pt>
          <cx:pt idx="22312">600</cx:pt>
          <cx:pt idx="22313">400</cx:pt>
          <cx:pt idx="22314">500</cx:pt>
          <cx:pt idx="22315">900</cx:pt>
          <cx:pt idx="22316">600</cx:pt>
          <cx:pt idx="22317">700</cx:pt>
          <cx:pt idx="22318">1500</cx:pt>
          <cx:pt idx="22319">1100</cx:pt>
          <cx:pt idx="22320">800</cx:pt>
          <cx:pt idx="22321">800</cx:pt>
          <cx:pt idx="22322">700</cx:pt>
          <cx:pt idx="22323">700</cx:pt>
          <cx:pt idx="22324">100</cx:pt>
          <cx:pt idx="22325">600</cx:pt>
          <cx:pt idx="22326">300</cx:pt>
          <cx:pt idx="22327">900</cx:pt>
          <cx:pt idx="22328">4400</cx:pt>
          <cx:pt idx="22329">1200</cx:pt>
          <cx:pt idx="22330">400</cx:pt>
          <cx:pt idx="22331">5100</cx:pt>
          <cx:pt idx="22332">4600</cx:pt>
          <cx:pt idx="22333">4600</cx:pt>
          <cx:pt idx="22334">3800</cx:pt>
          <cx:pt idx="22335">5100</cx:pt>
          <cx:pt idx="22336">3700</cx:pt>
          <cx:pt idx="22337">4800</cx:pt>
          <cx:pt idx="22338">4400</cx:pt>
          <cx:pt idx="22339">5000</cx:pt>
          <cx:pt idx="22340">5000</cx:pt>
          <cx:pt idx="22341">4200</cx:pt>
          <cx:pt idx="22342">4600</cx:pt>
          <cx:pt idx="22343">2700</cx:pt>
          <cx:pt idx="22344">5400</cx:pt>
          <cx:pt idx="22345">4000</cx:pt>
          <cx:pt idx="22346">4900</cx:pt>
          <cx:pt idx="22347">4000</cx:pt>
          <cx:pt idx="22348">5400</cx:pt>
          <cx:pt idx="22349">4400</cx:pt>
          <cx:pt idx="22350">4900</cx:pt>
          <cx:pt idx="22351">4000</cx:pt>
          <cx:pt idx="22352">4300</cx:pt>
          <cx:pt idx="22353">5000</cx:pt>
          <cx:pt idx="22354">6700</cx:pt>
          <cx:pt idx="22355">3200</cx:pt>
          <cx:pt idx="22356">2500</cx:pt>
          <cx:pt idx="22357">2000</cx:pt>
          <cx:pt idx="22358">3100</cx:pt>
          <cx:pt idx="22359">3100</cx:pt>
          <cx:pt idx="22360">2800</cx:pt>
          <cx:pt idx="22361">3300</cx:pt>
          <cx:pt idx="22362">3000</cx:pt>
          <cx:pt idx="22363">2100</cx:pt>
          <cx:pt idx="22364">3200</cx:pt>
          <cx:pt idx="22365">2300</cx:pt>
          <cx:pt idx="22366">3400</cx:pt>
          <cx:pt idx="22367">3000</cx:pt>
          <cx:pt idx="22368">2200</cx:pt>
          <cx:pt idx="22369">1800</cx:pt>
          <cx:pt idx="22370">2900</cx:pt>
          <cx:pt idx="22371">3600</cx:pt>
          <cx:pt idx="22372">1700</cx:pt>
          <cx:pt idx="22373">3300</cx:pt>
          <cx:pt idx="22374">2500</cx:pt>
          <cx:pt idx="22375">2300</cx:pt>
          <cx:pt idx="22376">2900</cx:pt>
          <cx:pt idx="22377">2300</cx:pt>
          <cx:pt idx="22378">1500</cx:pt>
          <cx:pt idx="22379">3400</cx:pt>
          <cx:pt idx="22380">800</cx:pt>
          <cx:pt idx="22381">7900</cx:pt>
          <cx:pt idx="22382">5100</cx:pt>
          <cx:pt idx="22383">3900</cx:pt>
          <cx:pt idx="22384">3900</cx:pt>
          <cx:pt idx="22385">3300</cx:pt>
          <cx:pt idx="22386">3400</cx:pt>
          <cx:pt idx="22387">3500</cx:pt>
          <cx:pt idx="22388">4600</cx:pt>
          <cx:pt idx="22389">2900</cx:pt>
          <cx:pt idx="22390">3400</cx:pt>
          <cx:pt idx="22391">4000</cx:pt>
          <cx:pt idx="22392">400</cx:pt>
          <cx:pt idx="22393">400</cx:pt>
          <cx:pt idx="22394">400</cx:pt>
          <cx:pt idx="22395">900</cx:pt>
          <cx:pt idx="22396">1900</cx:pt>
          <cx:pt idx="22397">600</cx:pt>
          <cx:pt idx="22398">300</cx:pt>
          <cx:pt idx="22399">200</cx:pt>
          <cx:pt idx="22400">200</cx:pt>
          <cx:pt idx="22401">200</cx:pt>
          <cx:pt idx="22402">100</cx:pt>
          <cx:pt idx="22403">300</cx:pt>
          <cx:pt idx="22404">3600</cx:pt>
          <cx:pt idx="22405">3900</cx:pt>
          <cx:pt idx="22406">3500</cx:pt>
          <cx:pt idx="22407">4900</cx:pt>
          <cx:pt idx="22408">4300</cx:pt>
          <cx:pt idx="22409">10400</cx:pt>
          <cx:pt idx="22410">12600</cx:pt>
          <cx:pt idx="22411">5200</cx:pt>
          <cx:pt idx="22412">5500</cx:pt>
          <cx:pt idx="22413">6600</cx:pt>
          <cx:pt idx="22414">6900</cx:pt>
          <cx:pt idx="22415">8300</cx:pt>
          <cx:pt idx="22416">3900</cx:pt>
          <cx:pt idx="22417">300</cx:pt>
          <cx:pt idx="22418">2200</cx:pt>
          <cx:pt idx="22419">2400</cx:pt>
          <cx:pt idx="22420">2300</cx:pt>
          <cx:pt idx="22421">1900</cx:pt>
          <cx:pt idx="22422">2200</cx:pt>
          <cx:pt idx="22423">1800</cx:pt>
          <cx:pt idx="22424">2200</cx:pt>
          <cx:pt idx="22425">2500</cx:pt>
          <cx:pt idx="22426">2000</cx:pt>
          <cx:pt idx="22427">2400</cx:pt>
          <cx:pt idx="22428">4500</cx:pt>
          <cx:pt idx="22429">6400</cx:pt>
          <cx:pt idx="22430">6800</cx:pt>
          <cx:pt idx="22431">4700</cx:pt>
          <cx:pt idx="22432">4500</cx:pt>
          <cx:pt idx="22433">4900</cx:pt>
          <cx:pt idx="22434">4400</cx:pt>
          <cx:pt idx="22435">4700</cx:pt>
          <cx:pt idx="22436">4800</cx:pt>
          <cx:pt idx="22437">5400</cx:pt>
          <cx:pt idx="22438">4400</cx:pt>
          <cx:pt idx="22439">5000</cx:pt>
          <cx:pt idx="22440">2100</cx:pt>
          <cx:pt idx="22441">2300</cx:pt>
          <cx:pt idx="22442">8300</cx:pt>
          <cx:pt idx="22443">66700</cx:pt>
          <cx:pt idx="22444">195600</cx:pt>
          <cx:pt idx="22445">3300</cx:pt>
          <cx:pt idx="22446">2900</cx:pt>
          <cx:pt idx="22447">1900</cx:pt>
          <cx:pt idx="22448">4300</cx:pt>
          <cx:pt idx="22449">2500</cx:pt>
          <cx:pt idx="22450">1700</cx:pt>
          <cx:pt idx="22451">2200</cx:pt>
          <cx:pt idx="22452">1100</cx:pt>
          <cx:pt idx="22453">1400</cx:pt>
          <cx:pt idx="22454">1300</cx:pt>
          <cx:pt idx="22455">1300</cx:pt>
          <cx:pt idx="22456">1200</cx:pt>
          <cx:pt idx="22457">1400</cx:pt>
          <cx:pt idx="22458">1100</cx:pt>
          <cx:pt idx="22459">1200</cx:pt>
          <cx:pt idx="22460">1500</cx:pt>
          <cx:pt idx="22461">1200</cx:pt>
          <cx:pt idx="22462">1100</cx:pt>
          <cx:pt idx="22463">1200</cx:pt>
          <cx:pt idx="22464">1000</cx:pt>
          <cx:pt idx="22465">1100</cx:pt>
          <cx:pt idx="22466">800</cx:pt>
          <cx:pt idx="22467">1300</cx:pt>
          <cx:pt idx="22468">1900</cx:pt>
          <cx:pt idx="22469">800</cx:pt>
          <cx:pt idx="22470">1300</cx:pt>
          <cx:pt idx="22471">1000</cx:pt>
          <cx:pt idx="22472">1400</cx:pt>
          <cx:pt idx="22473">900</cx:pt>
          <cx:pt idx="22474">1200</cx:pt>
          <cx:pt idx="22475">1400</cx:pt>
          <cx:pt idx="22476">300</cx:pt>
          <cx:pt idx="22477">200</cx:pt>
          <cx:pt idx="22478">500</cx:pt>
          <cx:pt idx="22479">1000</cx:pt>
          <cx:pt idx="22480">900</cx:pt>
          <cx:pt idx="22481">100</cx:pt>
          <cx:pt idx="22482">200</cx:pt>
          <cx:pt idx="22483">3100</cx:pt>
          <cx:pt idx="22484">3500</cx:pt>
          <cx:pt idx="22485">4100</cx:pt>
          <cx:pt idx="22486">4100</cx:pt>
          <cx:pt idx="22487">3700</cx:pt>
          <cx:pt idx="22488">4100</cx:pt>
          <cx:pt idx="22489">1700</cx:pt>
          <cx:pt idx="22490">1700</cx:pt>
          <cx:pt idx="22491">1700</cx:pt>
          <cx:pt idx="22492">1700</cx:pt>
          <cx:pt idx="22493">1600</cx:pt>
          <cx:pt idx="22494">900</cx:pt>
          <cx:pt idx="22495">2200</cx:pt>
          <cx:pt idx="22496">1100</cx:pt>
          <cx:pt idx="22497">1900</cx:pt>
          <cx:pt idx="22498">4800</cx:pt>
          <cx:pt idx="22499">4400</cx:pt>
          <cx:pt idx="22500">5300</cx:pt>
          <cx:pt idx="22501">8400</cx:pt>
          <cx:pt idx="22502">9100</cx:pt>
          <cx:pt idx="22503">7600</cx:pt>
          <cx:pt idx="22504">8000</cx:pt>
          <cx:pt idx="22505">7600</cx:pt>
          <cx:pt idx="22506">6500</cx:pt>
          <cx:pt idx="22507">6500</cx:pt>
          <cx:pt idx="22508">7000</cx:pt>
          <cx:pt idx="22509">7400</cx:pt>
          <cx:pt idx="22510">5600</cx:pt>
          <cx:pt idx="22511">4900</cx:pt>
          <cx:pt idx="22512">6400</cx:pt>
          <cx:pt idx="22513">4400</cx:pt>
          <cx:pt idx="22514">5000</cx:pt>
          <cx:pt idx="22515">5300</cx:pt>
          <cx:pt idx="22516">6500</cx:pt>
          <cx:pt idx="22517">5900</cx:pt>
          <cx:pt idx="22518">3100</cx:pt>
          <cx:pt idx="22519">4100</cx:pt>
          <cx:pt idx="22520">2900</cx:pt>
          <cx:pt idx="22521">3500</cx:pt>
          <cx:pt idx="22522">3600</cx:pt>
          <cx:pt idx="22523">3400</cx:pt>
          <cx:pt idx="22524">3700</cx:pt>
          <cx:pt idx="22525">7400</cx:pt>
          <cx:pt idx="22526">4300</cx:pt>
          <cx:pt idx="22527">5300</cx:pt>
          <cx:pt idx="22528">3200</cx:pt>
          <cx:pt idx="22529">5500</cx:pt>
          <cx:pt idx="22530">2500</cx:pt>
          <cx:pt idx="22531">6200</cx:pt>
          <cx:pt idx="22532">3700</cx:pt>
          <cx:pt idx="22533">5200</cx:pt>
          <cx:pt idx="22534">4800</cx:pt>
          <cx:pt idx="22535">4300</cx:pt>
          <cx:pt idx="22536">4500</cx:pt>
          <cx:pt idx="22537">2400</cx:pt>
          <cx:pt idx="22538">2500</cx:pt>
          <cx:pt idx="22539">1800</cx:pt>
          <cx:pt idx="22540">2300</cx:pt>
          <cx:pt idx="22541">2200</cx:pt>
          <cx:pt idx="22542">600</cx:pt>
          <cx:pt idx="22543">3200</cx:pt>
          <cx:pt idx="22544">2800</cx:pt>
          <cx:pt idx="22545">1800</cx:pt>
          <cx:pt idx="22546">1900</cx:pt>
          <cx:pt idx="22547">1600</cx:pt>
          <cx:pt idx="22548">2100</cx:pt>
          <cx:pt idx="22549">2300</cx:pt>
          <cx:pt idx="22550">3500</cx:pt>
          <cx:pt idx="22551">3100</cx:pt>
          <cx:pt idx="22552">1500</cx:pt>
          <cx:pt idx="22553">4200</cx:pt>
          <cx:pt idx="22554">3800</cx:pt>
          <cx:pt idx="22555">4900</cx:pt>
          <cx:pt idx="22556">4000</cx:pt>
          <cx:pt idx="22557">4500</cx:pt>
          <cx:pt idx="22558">3800</cx:pt>
          <cx:pt idx="22559">2200</cx:pt>
          <cx:pt idx="22560">2900</cx:pt>
          <cx:pt idx="22561">1200</cx:pt>
          <cx:pt idx="22562">3700</cx:pt>
          <cx:pt idx="22563">0</cx:pt>
          <cx:pt idx="22564">700</cx:pt>
          <cx:pt idx="22565">1200</cx:pt>
          <cx:pt idx="22566">1300</cx:pt>
          <cx:pt idx="22567">1700</cx:pt>
          <cx:pt idx="22568">1500</cx:pt>
          <cx:pt idx="22569">1400</cx:pt>
          <cx:pt idx="22570">1200</cx:pt>
          <cx:pt idx="22571">1200</cx:pt>
          <cx:pt idx="22572">1400</cx:pt>
          <cx:pt idx="22573">2000</cx:pt>
          <cx:pt idx="22574">1000</cx:pt>
          <cx:pt idx="22575">0</cx:pt>
          <cx:pt idx="22576">900</cx:pt>
          <cx:pt idx="22577">1400</cx:pt>
          <cx:pt idx="22578">1900</cx:pt>
          <cx:pt idx="22579">1200</cx:pt>
          <cx:pt idx="22580">2100</cx:pt>
          <cx:pt idx="22581">2000</cx:pt>
          <cx:pt idx="22582">1000</cx:pt>
          <cx:pt idx="22583">1000</cx:pt>
          <cx:pt idx="22584">1100</cx:pt>
          <cx:pt idx="22585">1100</cx:pt>
          <cx:pt idx="22586">0</cx:pt>
          <cx:pt idx="22587">2000</cx:pt>
          <cx:pt idx="22588">500</cx:pt>
          <cx:pt idx="22589">900</cx:pt>
          <cx:pt idx="22590">1700</cx:pt>
          <cx:pt idx="22591">700</cx:pt>
          <cx:pt idx="22592">1000</cx:pt>
          <cx:pt idx="22593">1700</cx:pt>
          <cx:pt idx="22594">2000</cx:pt>
          <cx:pt idx="22595">1800</cx:pt>
          <cx:pt idx="22596">1300</cx:pt>
          <cx:pt idx="22597">1100</cx:pt>
          <cx:pt idx="22598">1700</cx:pt>
          <cx:pt idx="22599">1800</cx:pt>
          <cx:pt idx="22600">2300</cx:pt>
          <cx:pt idx="22601">1800</cx:pt>
          <cx:pt idx="22602">1700</cx:pt>
          <cx:pt idx="22603">1600</cx:pt>
          <cx:pt idx="22604">2400</cx:pt>
          <cx:pt idx="22605">1800</cx:pt>
          <cx:pt idx="22606">1400</cx:pt>
          <cx:pt idx="22607">700</cx:pt>
          <cx:pt idx="22608">500</cx:pt>
          <cx:pt idx="22609">600</cx:pt>
          <cx:pt idx="22610">2300</cx:pt>
          <cx:pt idx="22611">1500</cx:pt>
          <cx:pt idx="22612">1600</cx:pt>
          <cx:pt idx="22613">1000</cx:pt>
          <cx:pt idx="22614">2400</cx:pt>
          <cx:pt idx="22615">2100</cx:pt>
          <cx:pt idx="22616">1600</cx:pt>
          <cx:pt idx="22617">1600</cx:pt>
          <cx:pt idx="22618">1300</cx:pt>
          <cx:pt idx="22619">2700</cx:pt>
          <cx:pt idx="22620">1300</cx:pt>
          <cx:pt idx="22621">2000</cx:pt>
          <cx:pt idx="22622">7500</cx:pt>
          <cx:pt idx="22623">4600</cx:pt>
          <cx:pt idx="22624">6200</cx:pt>
          <cx:pt idx="22625">6300</cx:pt>
          <cx:pt idx="22626">7100</cx:pt>
          <cx:pt idx="22627">6300</cx:pt>
          <cx:pt idx="22628">6000</cx:pt>
          <cx:pt idx="22629">5300</cx:pt>
          <cx:pt idx="22630">3800</cx:pt>
          <cx:pt idx="22631">7700</cx:pt>
          <cx:pt idx="22632">4200</cx:pt>
          <cx:pt idx="22633">5000</cx:pt>
          <cx:pt idx="22634">4800</cx:pt>
          <cx:pt idx="22635">4400</cx:pt>
          <cx:pt idx="22636">3800</cx:pt>
          <cx:pt idx="22637">3700</cx:pt>
          <cx:pt idx="22638">4300</cx:pt>
          <cx:pt idx="22639">4300</cx:pt>
          <cx:pt idx="22640">2900</cx:pt>
          <cx:pt idx="22641">3800</cx:pt>
          <cx:pt idx="22642">5400</cx:pt>
          <cx:pt idx="22643">5600</cx:pt>
          <cx:pt idx="22644">5100</cx:pt>
          <cx:pt idx="22645">4600</cx:pt>
          <cx:pt idx="22646">800</cx:pt>
          <cx:pt idx="22647">2400</cx:pt>
          <cx:pt idx="22648">1000</cx:pt>
          <cx:pt idx="22649">900</cx:pt>
          <cx:pt idx="22650">1000</cx:pt>
          <cx:pt idx="22651">500</cx:pt>
          <cx:pt idx="22652">1200</cx:pt>
          <cx:pt idx="22653">4700</cx:pt>
          <cx:pt idx="22654">8700</cx:pt>
          <cx:pt idx="22655">7100</cx:pt>
          <cx:pt idx="22656">6700</cx:pt>
          <cx:pt idx="22657">6700</cx:pt>
          <cx:pt idx="22658">1300</cx:pt>
          <cx:pt idx="22659">1700</cx:pt>
          <cx:pt idx="22660">1900</cx:pt>
          <cx:pt idx="22661">3800</cx:pt>
          <cx:pt idx="22662">2000</cx:pt>
          <cx:pt idx="22663">1700</cx:pt>
          <cx:pt idx="22664">2300</cx:pt>
          <cx:pt idx="22665">2000</cx:pt>
          <cx:pt idx="22666">2500</cx:pt>
          <cx:pt idx="22667">2300</cx:pt>
          <cx:pt idx="22668">1600</cx:pt>
          <cx:pt idx="22669">2600</cx:pt>
          <cx:pt idx="22670">2500</cx:pt>
          <cx:pt idx="22671">2200</cx:pt>
          <cx:pt idx="22672">4200</cx:pt>
          <cx:pt idx="22673">2800</cx:pt>
          <cx:pt idx="22674">20300</cx:pt>
          <cx:pt idx="22675">19300</cx:pt>
          <cx:pt idx="22676">6100</cx:pt>
          <cx:pt idx="22677">6000</cx:pt>
          <cx:pt idx="22678">4600</cx:pt>
          <cx:pt idx="22679">5600</cx:pt>
          <cx:pt idx="22680">4500</cx:pt>
          <cx:pt idx="22681">7900</cx:pt>
          <cx:pt idx="22682">4900</cx:pt>
          <cx:pt idx="22683">7300</cx:pt>
          <cx:pt idx="22684">7700</cx:pt>
          <cx:pt idx="22685">4600</cx:pt>
          <cx:pt idx="22686">7400</cx:pt>
          <cx:pt idx="22687">6300</cx:pt>
          <cx:pt idx="22688">3100</cx:pt>
          <cx:pt idx="22689">2900</cx:pt>
          <cx:pt idx="22690">3000</cx:pt>
          <cx:pt idx="22691">2500</cx:pt>
          <cx:pt idx="22692">2200</cx:pt>
          <cx:pt idx="22693">2200</cx:pt>
          <cx:pt idx="22694">5500</cx:pt>
          <cx:pt idx="22695">6200</cx:pt>
          <cx:pt idx="22696">5300</cx:pt>
          <cx:pt idx="22697">7100</cx:pt>
          <cx:pt idx="22698">6000</cx:pt>
          <cx:pt idx="22699">4100</cx:pt>
          <cx:pt idx="22700">6700</cx:pt>
          <cx:pt idx="22701">0</cx:pt>
          <cx:pt idx="22702">0</cx:pt>
          <cx:pt idx="22703">0</cx:pt>
          <cx:pt idx="22704">800</cx:pt>
          <cx:pt idx="22705">300</cx:pt>
          <cx:pt idx="22706">200</cx:pt>
          <cx:pt idx="22707">3500</cx:pt>
          <cx:pt idx="22708">4200</cx:pt>
          <cx:pt idx="22709">3700</cx:pt>
          <cx:pt idx="22710">4200</cx:pt>
          <cx:pt idx="22711">9900</cx:pt>
          <cx:pt idx="22712">2300</cx:pt>
          <cx:pt idx="22713">3600</cx:pt>
          <cx:pt idx="22714">2400</cx:pt>
          <cx:pt idx="22715">2900</cx:pt>
          <cx:pt idx="22716">3400</cx:pt>
          <cx:pt idx="22717">2600</cx:pt>
          <cx:pt idx="22718">2800</cx:pt>
          <cx:pt idx="22719">300</cx:pt>
          <cx:pt idx="22720">0</cx:pt>
          <cx:pt idx="22721">0</cx:pt>
          <cx:pt idx="22722">3800</cx:pt>
          <cx:pt idx="22723">7500</cx:pt>
          <cx:pt idx="22724">7300</cx:pt>
          <cx:pt idx="22725">6000</cx:pt>
          <cx:pt idx="22726">1000</cx:pt>
          <cx:pt idx="22727">1100</cx:pt>
          <cx:pt idx="22728">4300</cx:pt>
          <cx:pt idx="22729">2800</cx:pt>
          <cx:pt idx="22730">3300</cx:pt>
          <cx:pt idx="22731">3200</cx:pt>
          <cx:pt idx="22732">1800</cx:pt>
          <cx:pt idx="22733">3600</cx:pt>
          <cx:pt idx="22734">4900</cx:pt>
          <cx:pt idx="22735">5400</cx:pt>
          <cx:pt idx="22736">6700</cx:pt>
          <cx:pt idx="22737">5300</cx:pt>
          <cx:pt idx="22738">4600</cx:pt>
          <cx:pt idx="22739">2900</cx:pt>
          <cx:pt idx="22740">3600</cx:pt>
          <cx:pt idx="22741">3200</cx:pt>
          <cx:pt idx="22742">4200</cx:pt>
          <cx:pt idx="22743">4500</cx:pt>
          <cx:pt idx="22744">3400</cx:pt>
          <cx:pt idx="22745">3800</cx:pt>
          <cx:pt idx="22746">900</cx:pt>
          <cx:pt idx="22747">800</cx:pt>
          <cx:pt idx="22748">1200</cx:pt>
          <cx:pt idx="22749">900</cx:pt>
          <cx:pt idx="22750">700</cx:pt>
          <cx:pt idx="22751">800</cx:pt>
          <cx:pt idx="22752">900</cx:pt>
          <cx:pt idx="22753">100</cx:pt>
          <cx:pt idx="22754">1500</cx:pt>
          <cx:pt idx="22755">700</cx:pt>
          <cx:pt idx="22756">600</cx:pt>
          <cx:pt idx="22757">900</cx:pt>
          <cx:pt idx="22758">2000</cx:pt>
          <cx:pt idx="22759">2600</cx:pt>
          <cx:pt idx="22760">2000</cx:pt>
          <cx:pt idx="22761">1400</cx:pt>
          <cx:pt idx="22762">1600</cx:pt>
          <cx:pt idx="22763">1100</cx:pt>
          <cx:pt idx="22764">2900</cx:pt>
          <cx:pt idx="22765">2300</cx:pt>
          <cx:pt idx="22766">2600</cx:pt>
          <cx:pt idx="22767">1600</cx:pt>
          <cx:pt idx="22768">1100</cx:pt>
          <cx:pt idx="22769">2700</cx:pt>
          <cx:pt idx="22770">0</cx:pt>
          <cx:pt idx="22771">100</cx:pt>
          <cx:pt idx="22772">600</cx:pt>
          <cx:pt idx="22773">600</cx:pt>
          <cx:pt idx="22774">1000</cx:pt>
          <cx:pt idx="22775">600</cx:pt>
          <cx:pt idx="22776">400</cx:pt>
          <cx:pt idx="22777">800</cx:pt>
          <cx:pt idx="22778">500</cx:pt>
          <cx:pt idx="22779">700</cx:pt>
          <cx:pt idx="22780">700</cx:pt>
          <cx:pt idx="22781">600</cx:pt>
          <cx:pt idx="22782">3000</cx:pt>
          <cx:pt idx="22783">2300</cx:pt>
          <cx:pt idx="22784">3000</cx:pt>
          <cx:pt idx="22785">2600</cx:pt>
          <cx:pt idx="22786">3500</cx:pt>
          <cx:pt idx="22787">1800</cx:pt>
          <cx:pt idx="22788">4200</cx:pt>
          <cx:pt idx="22789">3900</cx:pt>
          <cx:pt idx="22790">3100</cx:pt>
          <cx:pt idx="22791">2000</cx:pt>
          <cx:pt idx="22792">3600</cx:pt>
          <cx:pt idx="22793">3300</cx:pt>
          <cx:pt idx="22794">2000</cx:pt>
          <cx:pt idx="22795">5500</cx:pt>
          <cx:pt idx="22796">3700</cx:pt>
          <cx:pt idx="22797">6200</cx:pt>
          <cx:pt idx="22798">4300</cx:pt>
          <cx:pt idx="22799">7800</cx:pt>
          <cx:pt idx="22800">4100</cx:pt>
          <cx:pt idx="22801">4300</cx:pt>
          <cx:pt idx="22802">5100</cx:pt>
          <cx:pt idx="22803">5600</cx:pt>
          <cx:pt idx="22804">5300</cx:pt>
          <cx:pt idx="22805">4800</cx:pt>
          <cx:pt idx="22806">5100</cx:pt>
          <cx:pt idx="22807">2300</cx:pt>
          <cx:pt idx="22808">2400</cx:pt>
          <cx:pt idx="22809">2300</cx:pt>
          <cx:pt idx="22810">2300</cx:pt>
          <cx:pt idx="22811">2300</cx:pt>
          <cx:pt idx="22812">2200</cx:pt>
          <cx:pt idx="22813">2100</cx:pt>
          <cx:pt idx="22814">900</cx:pt>
          <cx:pt idx="22815">300</cx:pt>
          <cx:pt idx="22816">700</cx:pt>
          <cx:pt idx="22817">800</cx:pt>
          <cx:pt idx="22818">500</cx:pt>
          <cx:pt idx="22819">2600</cx:pt>
          <cx:pt idx="22820">2700</cx:pt>
          <cx:pt idx="22821">2400</cx:pt>
          <cx:pt idx="22822">2400</cx:pt>
          <cx:pt idx="22823">2800</cx:pt>
          <cx:pt idx="22824">2000</cx:pt>
          <cx:pt idx="22825">2000</cx:pt>
          <cx:pt idx="22826">2400</cx:pt>
          <cx:pt idx="22827">1800</cx:pt>
          <cx:pt idx="22828">2200</cx:pt>
          <cx:pt idx="22829">2200</cx:pt>
          <cx:pt idx="22830">2000</cx:pt>
          <cx:pt idx="22831">7600</cx:pt>
          <cx:pt idx="22832">8600</cx:pt>
          <cx:pt idx="22833">12900</cx:pt>
          <cx:pt idx="22834">9600</cx:pt>
          <cx:pt idx="22835">10200</cx:pt>
          <cx:pt idx="22836">7400</cx:pt>
          <cx:pt idx="22837">8500</cx:pt>
          <cx:pt idx="22838">7500</cx:pt>
          <cx:pt idx="22839">10300</cx:pt>
          <cx:pt idx="22840">9200</cx:pt>
          <cx:pt idx="22841">6500</cx:pt>
          <cx:pt idx="22842">5600</cx:pt>
          <cx:pt idx="22843">1500</cx:pt>
          <cx:pt idx="22844">1700</cx:pt>
          <cx:pt idx="22845">1500</cx:pt>
          <cx:pt idx="22846">1000</cx:pt>
          <cx:pt idx="22847">1300</cx:pt>
          <cx:pt idx="22848">2400</cx:pt>
          <cx:pt idx="22849">5400</cx:pt>
          <cx:pt idx="22850">1400</cx:pt>
          <cx:pt idx="22851">1300</cx:pt>
          <cx:pt idx="22852">1200</cx:pt>
          <cx:pt idx="22853">1400</cx:pt>
          <cx:pt idx="22854">800</cx:pt>
          <cx:pt idx="22855">3200</cx:pt>
          <cx:pt idx="22856">3400</cx:pt>
          <cx:pt idx="22857">3400</cx:pt>
          <cx:pt idx="22858">3400</cx:pt>
          <cx:pt idx="22859">4600</cx:pt>
          <cx:pt idx="22860">3200</cx:pt>
          <cx:pt idx="22861">3500</cx:pt>
          <cx:pt idx="22862">3300</cx:pt>
          <cx:pt idx="22863">3100</cx:pt>
          <cx:pt idx="22864">3500</cx:pt>
          <cx:pt idx="22865">2400</cx:pt>
          <cx:pt idx="22866">3000</cx:pt>
          <cx:pt idx="22867">300</cx:pt>
          <cx:pt idx="22868">700</cx:pt>
          <cx:pt idx="22869">100</cx:pt>
          <cx:pt idx="22870">2300</cx:pt>
          <cx:pt idx="22871">300</cx:pt>
          <cx:pt idx="22872">300</cx:pt>
          <cx:pt idx="22873">300</cx:pt>
          <cx:pt idx="22874">200</cx:pt>
          <cx:pt idx="22875">300</cx:pt>
          <cx:pt idx="22876">1000</cx:pt>
          <cx:pt idx="22877">300</cx:pt>
          <cx:pt idx="22878">1300</cx:pt>
          <cx:pt idx="22879">4800</cx:pt>
          <cx:pt idx="22880">14000</cx:pt>
          <cx:pt idx="22881">3400</cx:pt>
          <cx:pt idx="22882">4300</cx:pt>
          <cx:pt idx="22883">4400</cx:pt>
          <cx:pt idx="22884">3300</cx:pt>
          <cx:pt idx="22885">5700</cx:pt>
          <cx:pt idx="22886">6800</cx:pt>
          <cx:pt idx="22887">1900</cx:pt>
          <cx:pt idx="22888">3900</cx:pt>
          <cx:pt idx="22889">3000</cx:pt>
          <cx:pt idx="22890">3000</cx:pt>
          <cx:pt idx="22891">3000</cx:pt>
          <cx:pt idx="22892">1300</cx:pt>
          <cx:pt idx="22893">2500</cx:pt>
          <cx:pt idx="22894">1000</cx:pt>
          <cx:pt idx="22895">5300</cx:pt>
          <cx:pt idx="22896">200</cx:pt>
          <cx:pt idx="22897">1600</cx:pt>
          <cx:pt idx="22898">800</cx:pt>
          <cx:pt idx="22899">1000</cx:pt>
          <cx:pt idx="22900">1000</cx:pt>
          <cx:pt idx="22901">1100</cx:pt>
          <cx:pt idx="22902">1100</cx:pt>
          <cx:pt idx="22903">4700</cx:pt>
          <cx:pt idx="22904">5100</cx:pt>
          <cx:pt idx="22905">6700</cx:pt>
          <cx:pt idx="22906">8400</cx:pt>
          <cx:pt idx="22907">3400</cx:pt>
          <cx:pt idx="22908">4400</cx:pt>
          <cx:pt idx="22909">2900</cx:pt>
          <cx:pt idx="22910">3100</cx:pt>
          <cx:pt idx="22911">3700</cx:pt>
          <cx:pt idx="22912">2300</cx:pt>
          <cx:pt idx="22913">4600</cx:pt>
          <cx:pt idx="22914">4100</cx:pt>
          <cx:pt idx="22915">6200</cx:pt>
          <cx:pt idx="22916">4600</cx:pt>
          <cx:pt idx="22917">3900</cx:pt>
          <cx:pt idx="22918">4100</cx:pt>
          <cx:pt idx="22919">4100</cx:pt>
          <cx:pt idx="22920">4300</cx:pt>
          <cx:pt idx="22921">3500</cx:pt>
          <cx:pt idx="22922">3500</cx:pt>
          <cx:pt idx="22923">2100</cx:pt>
          <cx:pt idx="22924">4300</cx:pt>
          <cx:pt idx="22925">3300</cx:pt>
          <cx:pt idx="22926">2800</cx:pt>
          <cx:pt idx="22927">11400</cx:pt>
          <cx:pt idx="22928">11300</cx:pt>
          <cx:pt idx="22929">9800</cx:pt>
          <cx:pt idx="22930">12800</cx:pt>
          <cx:pt idx="22931">13100</cx:pt>
          <cx:pt idx="22932">2700</cx:pt>
          <cx:pt idx="22933">2400</cx:pt>
          <cx:pt idx="22934">1600</cx:pt>
          <cx:pt idx="22935">1300</cx:pt>
          <cx:pt idx="22936">1400</cx:pt>
          <cx:pt idx="22937">1800</cx:pt>
          <cx:pt idx="22938">2500</cx:pt>
          <cx:pt idx="22939">8700</cx:pt>
          <cx:pt idx="22940">9400</cx:pt>
          <cx:pt idx="22941">7100</cx:pt>
          <cx:pt idx="22942">8600</cx:pt>
          <cx:pt idx="22943">10300</cx:pt>
          <cx:pt idx="22944">4200</cx:pt>
          <cx:pt idx="22945">5800</cx:pt>
          <cx:pt idx="22946">7400</cx:pt>
          <cx:pt idx="22947">1800</cx:pt>
          <cx:pt idx="22948">16900</cx:pt>
          <cx:pt idx="22949">6700</cx:pt>
          <cx:pt idx="22950">8800</cx:pt>
          <cx:pt idx="22951">1800</cx:pt>
          <cx:pt idx="22952">2000</cx:pt>
          <cx:pt idx="22953">2100</cx:pt>
          <cx:pt idx="22954">2500</cx:pt>
          <cx:pt idx="22955">2000</cx:pt>
          <cx:pt idx="22956">2200</cx:pt>
          <cx:pt idx="22957">1800</cx:pt>
          <cx:pt idx="22958">2300</cx:pt>
          <cx:pt idx="22959">1700</cx:pt>
          <cx:pt idx="22960">1600</cx:pt>
          <cx:pt idx="22961">1600</cx:pt>
          <cx:pt idx="22962">1700</cx:pt>
          <cx:pt idx="22963">800</cx:pt>
          <cx:pt idx="22964">1300</cx:pt>
          <cx:pt idx="22965">1000</cx:pt>
          <cx:pt idx="22966">2400</cx:pt>
          <cx:pt idx="22967">3100</cx:pt>
          <cx:pt idx="22968">900</cx:pt>
          <cx:pt idx="22969">800</cx:pt>
          <cx:pt idx="22970">1200</cx:pt>
          <cx:pt idx="22971">1400</cx:pt>
          <cx:pt idx="22972">1100</cx:pt>
          <cx:pt idx="22973">800</cx:pt>
          <cx:pt idx="22974">900</cx:pt>
          <cx:pt idx="22975">5200</cx:pt>
          <cx:pt idx="22976">7100</cx:pt>
          <cx:pt idx="22977">5900</cx:pt>
          <cx:pt idx="22978">6000</cx:pt>
          <cx:pt idx="22979">4800</cx:pt>
          <cx:pt idx="22980">3200</cx:pt>
          <cx:pt idx="22981">3800</cx:pt>
          <cx:pt idx="22982">4200</cx:pt>
          <cx:pt idx="22983">4100</cx:pt>
          <cx:pt idx="22984">5200</cx:pt>
          <cx:pt idx="22985">3400</cx:pt>
          <cx:pt idx="22986">4200</cx:pt>
          <cx:pt idx="22987">6200</cx:pt>
          <cx:pt idx="22988">7500</cx:pt>
          <cx:pt idx="22989">7600</cx:pt>
          <cx:pt idx="22990">6000</cx:pt>
          <cx:pt idx="22991">4700</cx:pt>
          <cx:pt idx="22992">4800</cx:pt>
          <cx:pt idx="22993">4000</cx:pt>
          <cx:pt idx="22994">5100</cx:pt>
          <cx:pt idx="22995">5700</cx:pt>
          <cx:pt idx="22996">3300</cx:pt>
          <cx:pt idx="22997">6900</cx:pt>
          <cx:pt idx="22998">5400</cx:pt>
          <cx:pt idx="22999">900</cx:pt>
          <cx:pt idx="23000">800</cx:pt>
          <cx:pt idx="23001">400</cx:pt>
          <cx:pt idx="23002">600</cx:pt>
          <cx:pt idx="23003">300</cx:pt>
          <cx:pt idx="23004">400</cx:pt>
          <cx:pt idx="23005">300</cx:pt>
          <cx:pt idx="23006">300</cx:pt>
          <cx:pt idx="23007">900</cx:pt>
          <cx:pt idx="23008">0</cx:pt>
          <cx:pt idx="23009">100</cx:pt>
          <cx:pt idx="23010">400</cx:pt>
          <cx:pt idx="23011">3100</cx:pt>
          <cx:pt idx="23012">3900</cx:pt>
          <cx:pt idx="23013">3100</cx:pt>
          <cx:pt idx="23014">4100</cx:pt>
          <cx:pt idx="23015">3100</cx:pt>
          <cx:pt idx="23016">2800</cx:pt>
          <cx:pt idx="23017">2800</cx:pt>
          <cx:pt idx="23018">2700</cx:pt>
          <cx:pt idx="23019">2900</cx:pt>
          <cx:pt idx="23020">3400</cx:pt>
          <cx:pt idx="23021">3700</cx:pt>
          <cx:pt idx="23022">3200</cx:pt>
          <cx:pt idx="23023">0</cx:pt>
          <cx:pt idx="23024">0</cx:pt>
          <cx:pt idx="23025">300</cx:pt>
          <cx:pt idx="23026">0</cx:pt>
          <cx:pt idx="23027">0</cx:pt>
          <cx:pt idx="23028">0</cx:pt>
          <cx:pt idx="23029">0</cx:pt>
          <cx:pt idx="23030">0</cx:pt>
          <cx:pt idx="23031">0</cx:pt>
          <cx:pt idx="23032">0</cx:pt>
          <cx:pt idx="23033">300</cx:pt>
          <cx:pt idx="23034">400</cx:pt>
          <cx:pt idx="23035">2400</cx:pt>
          <cx:pt idx="23036">3100</cx:pt>
          <cx:pt idx="23037">3300</cx:pt>
          <cx:pt idx="23038">3600</cx:pt>
          <cx:pt idx="23039">3400</cx:pt>
          <cx:pt idx="23040">2500</cx:pt>
          <cx:pt idx="23041">2000</cx:pt>
          <cx:pt idx="23042">3100</cx:pt>
          <cx:pt idx="23043">2900</cx:pt>
          <cx:pt idx="23044">1800</cx:pt>
          <cx:pt idx="23045">2600</cx:pt>
          <cx:pt idx="23046">2800</cx:pt>
          <cx:pt idx="23047">2100</cx:pt>
          <cx:pt idx="23048">2100</cx:pt>
          <cx:pt idx="23049">1300</cx:pt>
          <cx:pt idx="23050">1300</cx:pt>
          <cx:pt idx="23051">1800</cx:pt>
          <cx:pt idx="23052">1000</cx:pt>
          <cx:pt idx="23053">1200</cx:pt>
          <cx:pt idx="23054">1300</cx:pt>
          <cx:pt idx="23055">900</cx:pt>
          <cx:pt idx="23056">2000</cx:pt>
          <cx:pt idx="23057">1500</cx:pt>
          <cx:pt idx="23058">2300</cx:pt>
          <cx:pt idx="23059">2500</cx:pt>
          <cx:pt idx="23060">4400</cx:pt>
          <cx:pt idx="23061">2300</cx:pt>
          <cx:pt idx="23062">2600</cx:pt>
          <cx:pt idx="23063">2500</cx:pt>
          <cx:pt idx="23064">1900</cx:pt>
          <cx:pt idx="23065">4000</cx:pt>
          <cx:pt idx="23066">2100</cx:pt>
          <cx:pt idx="23067">3200</cx:pt>
          <cx:pt idx="23068">4200</cx:pt>
          <cx:pt idx="23069">4300</cx:pt>
          <cx:pt idx="23070">2600</cx:pt>
          <cx:pt idx="23071">4200</cx:pt>
          <cx:pt idx="23072">4400</cx:pt>
          <cx:pt idx="23073">5000</cx:pt>
          <cx:pt idx="23074">4000</cx:pt>
          <cx:pt idx="23075">4100</cx:pt>
          <cx:pt idx="23076">1100</cx:pt>
          <cx:pt idx="23077">1400</cx:pt>
          <cx:pt idx="23078">700</cx:pt>
          <cx:pt idx="23079">600</cx:pt>
          <cx:pt idx="23080">1200</cx:pt>
          <cx:pt idx="23081">700</cx:pt>
          <cx:pt idx="23082">2100</cx:pt>
          <cx:pt idx="23083">2800</cx:pt>
          <cx:pt idx="23084">1200</cx:pt>
          <cx:pt idx="23085">1700</cx:pt>
          <cx:pt idx="23086">1900</cx:pt>
          <cx:pt idx="23087">1900</cx:pt>
          <cx:pt idx="23088">1400</cx:pt>
          <cx:pt idx="23089">1400</cx:pt>
          <cx:pt idx="23090">1900</cx:pt>
          <cx:pt idx="23091">1800</cx:pt>
          <cx:pt idx="23092">2000</cx:pt>
          <cx:pt idx="23093">2000</cx:pt>
          <cx:pt idx="23094">4200</cx:pt>
          <cx:pt idx="23095">1600</cx:pt>
          <cx:pt idx="23096">1800</cx:pt>
          <cx:pt idx="23097">1600</cx:pt>
          <cx:pt idx="23098">1800</cx:pt>
          <cx:pt idx="23099">1700</cx:pt>
          <cx:pt idx="23100">2200</cx:pt>
          <cx:pt idx="23101">1100</cx:pt>
          <cx:pt idx="23102">1700</cx:pt>
          <cx:pt idx="23103">1500</cx:pt>
          <cx:pt idx="23104">1900</cx:pt>
          <cx:pt idx="23105">1600</cx:pt>
          <cx:pt idx="23106">1900</cx:pt>
          <cx:pt idx="23107">600</cx:pt>
          <cx:pt idx="23108">500</cx:pt>
          <cx:pt idx="23109">500</cx:pt>
          <cx:pt idx="23110">400</cx:pt>
          <cx:pt idx="23111">400</cx:pt>
          <cx:pt idx="23112">500</cx:pt>
          <cx:pt idx="23113">300</cx:pt>
          <cx:pt idx="23114">600</cx:pt>
          <cx:pt idx="23115">300</cx:pt>
          <cx:pt idx="23116">0</cx:pt>
          <cx:pt idx="23117">800</cx:pt>
          <cx:pt idx="23118">500</cx:pt>
          <cx:pt idx="23119">3600</cx:pt>
          <cx:pt idx="23120">4700</cx:pt>
          <cx:pt idx="23121">4400</cx:pt>
          <cx:pt idx="23122">4900</cx:pt>
          <cx:pt idx="23123">4000</cx:pt>
          <cx:pt idx="23124">4000</cx:pt>
          <cx:pt idx="23125">3900</cx:pt>
          <cx:pt idx="23126">3600</cx:pt>
          <cx:pt idx="23127">3900</cx:pt>
          <cx:pt idx="23128">3200</cx:pt>
          <cx:pt idx="23129">4400</cx:pt>
          <cx:pt idx="23130">4100</cx:pt>
          <cx:pt idx="23131">4000</cx:pt>
          <cx:pt idx="23132">6400</cx:pt>
          <cx:pt idx="23133">10300</cx:pt>
          <cx:pt idx="23134">5900</cx:pt>
          <cx:pt idx="23135">8700</cx:pt>
          <cx:pt idx="23136">3500</cx:pt>
          <cx:pt idx="23137">4100</cx:pt>
          <cx:pt idx="23138">3300</cx:pt>
          <cx:pt idx="23139">3500</cx:pt>
          <cx:pt idx="23140">4200</cx:pt>
          <cx:pt idx="23141">3900</cx:pt>
          <cx:pt idx="23142">3700</cx:pt>
          <cx:pt idx="23143">1200</cx:pt>
          <cx:pt idx="23144">1600</cx:pt>
          <cx:pt idx="23145">1100</cx:pt>
          <cx:pt idx="23146">900</cx:pt>
          <cx:pt idx="23147">1000</cx:pt>
          <cx:pt idx="23148">1200</cx:pt>
          <cx:pt idx="23149">800</cx:pt>
          <cx:pt idx="23150">500</cx:pt>
          <cx:pt idx="23151">700</cx:pt>
          <cx:pt idx="23152">900</cx:pt>
          <cx:pt idx="23153">600</cx:pt>
          <cx:pt idx="23154">900</cx:pt>
          <cx:pt idx="23155">1900</cx:pt>
          <cx:pt idx="23156">4200</cx:pt>
          <cx:pt idx="23157">0</cx:pt>
          <cx:pt idx="23158">2100</cx:pt>
          <cx:pt idx="23159">800</cx:pt>
          <cx:pt idx="23160">1100</cx:pt>
          <cx:pt idx="23161">2200</cx:pt>
          <cx:pt idx="23162">3500</cx:pt>
          <cx:pt idx="23163">300</cx:pt>
          <cx:pt idx="23164">1700</cx:pt>
          <cx:pt idx="23165">1600</cx:pt>
          <cx:pt idx="23166">1200</cx:pt>
          <cx:pt idx="23167">5300</cx:pt>
          <cx:pt idx="23168">6000</cx:pt>
          <cx:pt idx="23169">4400</cx:pt>
          <cx:pt idx="23170">5300</cx:pt>
          <cx:pt idx="23171">3800</cx:pt>
          <cx:pt idx="23172">3900</cx:pt>
          <cx:pt idx="23173">5100</cx:pt>
          <cx:pt idx="23174">7900</cx:pt>
          <cx:pt idx="23175">1600</cx:pt>
          <cx:pt idx="23176">3300</cx:pt>
          <cx:pt idx="23177">3900</cx:pt>
          <cx:pt idx="23178">4100</cx:pt>
          <cx:pt idx="23179">10600</cx:pt>
          <cx:pt idx="23180">5500</cx:pt>
          <cx:pt idx="23181">4800</cx:pt>
          <cx:pt idx="23182">5500</cx:pt>
          <cx:pt idx="23183">4300</cx:pt>
          <cx:pt idx="23184">4200</cx:pt>
          <cx:pt idx="23185">4800</cx:pt>
          <cx:pt idx="23186">5400</cx:pt>
          <cx:pt idx="23187">5700</cx:pt>
          <cx:pt idx="23188">5300</cx:pt>
          <cx:pt idx="23189">4500</cx:pt>
          <cx:pt idx="23190">4500</cx:pt>
          <cx:pt idx="23191">3300</cx:pt>
          <cx:pt idx="23192">13200</cx:pt>
          <cx:pt idx="23193">4500</cx:pt>
          <cx:pt idx="23194">4700</cx:pt>
          <cx:pt idx="23195">3300</cx:pt>
          <cx:pt idx="23196">2500</cx:pt>
          <cx:pt idx="23197">1300</cx:pt>
          <cx:pt idx="23198">1300</cx:pt>
          <cx:pt idx="23199">3700</cx:pt>
          <cx:pt idx="23200">900</cx:pt>
          <cx:pt idx="23201">6200</cx:pt>
          <cx:pt idx="23202">2400</cx:pt>
          <cx:pt idx="23203">3100</cx:pt>
          <cx:pt idx="23204">4000</cx:pt>
          <cx:pt idx="23205">5400</cx:pt>
          <cx:pt idx="23206">3100</cx:pt>
          <cx:pt idx="23207">4700</cx:pt>
          <cx:pt idx="23208">4000</cx:pt>
          <cx:pt idx="23209">3900</cx:pt>
          <cx:pt idx="23210">4300</cx:pt>
          <cx:pt idx="23211">4100</cx:pt>
          <cx:pt idx="23212">4800</cx:pt>
          <cx:pt idx="23213">4900</cx:pt>
          <cx:pt idx="23214">4200</cx:pt>
          <cx:pt idx="23215">4700</cx:pt>
          <cx:pt idx="23216">2900</cx:pt>
          <cx:pt idx="23217">2800</cx:pt>
          <cx:pt idx="23218">2700</cx:pt>
          <cx:pt idx="23219">2700</cx:pt>
          <cx:pt idx="23220">2500</cx:pt>
          <cx:pt idx="23221">2600</cx:pt>
          <cx:pt idx="23222">1600</cx:pt>
          <cx:pt idx="23223">2600</cx:pt>
          <cx:pt idx="23224">2500</cx:pt>
          <cx:pt idx="23225">3100</cx:pt>
          <cx:pt idx="23226">2600</cx:pt>
          <cx:pt idx="23227">3500</cx:pt>
          <cx:pt idx="23228">26300</cx:pt>
          <cx:pt idx="23229">15500</cx:pt>
          <cx:pt idx="23230">9700</cx:pt>
          <cx:pt idx="23231">11200</cx:pt>
          <cx:pt idx="23232">9400</cx:pt>
          <cx:pt idx="23233">6600</cx:pt>
          <cx:pt idx="23234">11200</cx:pt>
          <cx:pt idx="23235">7200</cx:pt>
          <cx:pt idx="23236">2500</cx:pt>
          <cx:pt idx="23237">2800</cx:pt>
          <cx:pt idx="23238">100</cx:pt>
          <cx:pt idx="23239">300</cx:pt>
          <cx:pt idx="23240">1700</cx:pt>
          <cx:pt idx="23241">2000</cx:pt>
          <cx:pt idx="23242">1500</cx:pt>
          <cx:pt idx="23243">1400</cx:pt>
          <cx:pt idx="23244">1400</cx:pt>
          <cx:pt idx="23245">1200</cx:pt>
          <cx:pt idx="23246">2200</cx:pt>
          <cx:pt idx="23247">2600</cx:pt>
          <cx:pt idx="23248">2300</cx:pt>
          <cx:pt idx="23249">2000</cx:pt>
          <cx:pt idx="23250">2300</cx:pt>
          <cx:pt idx="23251">2200</cx:pt>
          <cx:pt idx="23252">900</cx:pt>
          <cx:pt idx="23253">1100</cx:pt>
          <cx:pt idx="23254">900</cx:pt>
          <cx:pt idx="23255">900</cx:pt>
          <cx:pt idx="23256">900</cx:pt>
          <cx:pt idx="23257">800</cx:pt>
          <cx:pt idx="23258">2200</cx:pt>
          <cx:pt idx="23259">0</cx:pt>
          <cx:pt idx="23260">400</cx:pt>
          <cx:pt idx="23261">900</cx:pt>
          <cx:pt idx="23262">1000</cx:pt>
          <cx:pt idx="23263">800</cx:pt>
          <cx:pt idx="23264">2600</cx:pt>
          <cx:pt idx="23265">2600</cx:pt>
          <cx:pt idx="23266">3200</cx:pt>
          <cx:pt idx="23267">3100</cx:pt>
          <cx:pt idx="23268">2800</cx:pt>
          <cx:pt idx="23269">1600</cx:pt>
          <cx:pt idx="23270">2900</cx:pt>
          <cx:pt idx="23271">2100</cx:pt>
          <cx:pt idx="23272">1400</cx:pt>
          <cx:pt idx="23273">2500</cx:pt>
          <cx:pt idx="23274">2400</cx:pt>
          <cx:pt idx="23275">2100</cx:pt>
          <cx:pt idx="23276">3200</cx:pt>
          <cx:pt idx="23277">4900</cx:pt>
          <cx:pt idx="23278">4400</cx:pt>
          <cx:pt idx="23279">3400</cx:pt>
          <cx:pt idx="23280">2100</cx:pt>
          <cx:pt idx="23281">4800</cx:pt>
          <cx:pt idx="23282">3400</cx:pt>
          <cx:pt idx="23283">1900</cx:pt>
          <cx:pt idx="23284">4100</cx:pt>
          <cx:pt idx="23285">2000</cx:pt>
          <cx:pt idx="23286">1200</cx:pt>
          <cx:pt idx="23287">3000</cx:pt>
          <cx:pt idx="23288">4800</cx:pt>
          <cx:pt idx="23289">6100</cx:pt>
          <cx:pt idx="23290">4500</cx:pt>
          <cx:pt idx="23291">4800</cx:pt>
          <cx:pt idx="23292">4200</cx:pt>
          <cx:pt idx="23293">4400</cx:pt>
          <cx:pt idx="23294">4200</cx:pt>
          <cx:pt idx="23295">5500</cx:pt>
          <cx:pt idx="23296">4900</cx:pt>
          <cx:pt idx="23297">3600</cx:pt>
          <cx:pt idx="23298">3500</cx:pt>
          <cx:pt idx="23299">4500</cx:pt>
          <cx:pt idx="23300">2600</cx:pt>
          <cx:pt idx="23301">2400</cx:pt>
          <cx:pt idx="23302">2100</cx:pt>
          <cx:pt idx="23303">2100</cx:pt>
          <cx:pt idx="23304">1900</cx:pt>
          <cx:pt idx="23305">700</cx:pt>
          <cx:pt idx="23306">5700</cx:pt>
          <cx:pt idx="23307">500</cx:pt>
          <cx:pt idx="23308">5000</cx:pt>
          <cx:pt idx="23309">2800</cx:pt>
          <cx:pt idx="23310">2400</cx:pt>
          <cx:pt idx="23311">1700</cx:pt>
          <cx:pt idx="23312">2400</cx:pt>
          <cx:pt idx="23313">3200</cx:pt>
          <cx:pt idx="23314">2700</cx:pt>
          <cx:pt idx="23315">2000</cx:pt>
          <cx:pt idx="23316">1800</cx:pt>
          <cx:pt idx="23317">2500</cx:pt>
          <cx:pt idx="23318">1500</cx:pt>
          <cx:pt idx="23319">2200</cx:pt>
          <cx:pt idx="23320">1900</cx:pt>
          <cx:pt idx="23321">300</cx:pt>
          <cx:pt idx="23322">300</cx:pt>
          <cx:pt idx="23323">300</cx:pt>
          <cx:pt idx="23324">300</cx:pt>
          <cx:pt idx="23325">300</cx:pt>
          <cx:pt idx="23326">400</cx:pt>
          <cx:pt idx="23327">200</cx:pt>
          <cx:pt idx="23328">400</cx:pt>
          <cx:pt idx="23329">400</cx:pt>
          <cx:pt idx="23330">200</cx:pt>
          <cx:pt idx="23331">300</cx:pt>
          <cx:pt idx="23332">200</cx:pt>
          <cx:pt idx="23333">3200</cx:pt>
          <cx:pt idx="23334">2000</cx:pt>
          <cx:pt idx="23335">2000</cx:pt>
          <cx:pt idx="23336">1700</cx:pt>
          <cx:pt idx="23337">1600</cx:pt>
          <cx:pt idx="23338">1400</cx:pt>
          <cx:pt idx="23339">2300</cx:pt>
          <cx:pt idx="23340">2000</cx:pt>
          <cx:pt idx="23341">1600</cx:pt>
          <cx:pt idx="23342">1100</cx:pt>
          <cx:pt idx="23343">1700</cx:pt>
          <cx:pt idx="23344">1500</cx:pt>
          <cx:pt idx="23345">6100</cx:pt>
          <cx:pt idx="23346">6300</cx:pt>
          <cx:pt idx="23347">4500</cx:pt>
          <cx:pt idx="23348">3700</cx:pt>
          <cx:pt idx="23349">4200</cx:pt>
          <cx:pt idx="23350">3700</cx:pt>
          <cx:pt idx="23351">7000</cx:pt>
          <cx:pt idx="23352">4200</cx:pt>
          <cx:pt idx="23353">4000</cx:pt>
          <cx:pt idx="23354">5000</cx:pt>
          <cx:pt idx="23355">4200</cx:pt>
          <cx:pt idx="23356">3600</cx:pt>
          <cx:pt idx="23357">4200</cx:pt>
          <cx:pt idx="23358">2900</cx:pt>
          <cx:pt idx="23359">2300</cx:pt>
          <cx:pt idx="23360">2700</cx:pt>
          <cx:pt idx="23361">3000</cx:pt>
          <cx:pt idx="23362">2800</cx:pt>
          <cx:pt idx="23363">3300</cx:pt>
          <cx:pt idx="23364">3300</cx:pt>
          <cx:pt idx="23365">3800</cx:pt>
          <cx:pt idx="23366">4200</cx:pt>
          <cx:pt idx="23367">3600</cx:pt>
          <cx:pt idx="23368">3500</cx:pt>
          <cx:pt idx="23369">0</cx:pt>
          <cx:pt idx="23370">0</cx:pt>
          <cx:pt idx="23371">0</cx:pt>
          <cx:pt idx="23372">0</cx:pt>
          <cx:pt idx="23373">0</cx:pt>
          <cx:pt idx="23374">0</cx:pt>
          <cx:pt idx="23375">0</cx:pt>
          <cx:pt idx="23376">0</cx:pt>
          <cx:pt idx="23377">0</cx:pt>
          <cx:pt idx="23378">0</cx:pt>
          <cx:pt idx="23379">0</cx:pt>
          <cx:pt idx="23380">2600</cx:pt>
          <cx:pt idx="23381">11800</cx:pt>
          <cx:pt idx="23382">13600</cx:pt>
          <cx:pt idx="23383">15500</cx:pt>
          <cx:pt idx="23384">8100</cx:pt>
          <cx:pt idx="23385">6300</cx:pt>
          <cx:pt idx="23386">4100</cx:pt>
          <cx:pt idx="23387">6900</cx:pt>
          <cx:pt idx="23388">5200</cx:pt>
          <cx:pt idx="23389">3700</cx:pt>
          <cx:pt idx="23390">4500</cx:pt>
          <cx:pt idx="23391">4900</cx:pt>
          <cx:pt idx="23392">4800</cx:pt>
          <cx:pt idx="23393">2400</cx:pt>
          <cx:pt idx="23394">3000</cx:pt>
          <cx:pt idx="23395">2400</cx:pt>
          <cx:pt idx="23396">2600</cx:pt>
          <cx:pt idx="23397">1200</cx:pt>
          <cx:pt idx="23398">4500</cx:pt>
          <cx:pt idx="23399">2600</cx:pt>
          <cx:pt idx="23400">2200</cx:pt>
          <cx:pt idx="23401">2500</cx:pt>
          <cx:pt idx="23402">2600</cx:pt>
          <cx:pt idx="23403">600</cx:pt>
          <cx:pt idx="23404">4900</cx:pt>
          <cx:pt idx="23405">4900</cx:pt>
          <cx:pt idx="23406">2400</cx:pt>
          <cx:pt idx="23407">2300</cx:pt>
          <cx:pt idx="23408">3300</cx:pt>
          <cx:pt idx="23409">3400</cx:pt>
          <cx:pt idx="23410">3700</cx:pt>
          <cx:pt idx="23411">3900</cx:pt>
          <cx:pt idx="23412">2100</cx:pt>
          <cx:pt idx="23413">4400</cx:pt>
          <cx:pt idx="23414">7400</cx:pt>
          <cx:pt idx="23415">4700</cx:pt>
          <cx:pt idx="23416">4300</cx:pt>
          <cx:pt idx="23417">300</cx:pt>
          <cx:pt idx="23418">1200</cx:pt>
          <cx:pt idx="23419">0</cx:pt>
          <cx:pt idx="23420">2000</cx:pt>
          <cx:pt idx="23421">2800</cx:pt>
          <cx:pt idx="23422">2200</cx:pt>
          <cx:pt idx="23423">2400</cx:pt>
          <cx:pt idx="23424">2600</cx:pt>
          <cx:pt idx="23425">1500</cx:pt>
          <cx:pt idx="23426">2800</cx:pt>
          <cx:pt idx="23427">2500</cx:pt>
          <cx:pt idx="23428">2300</cx:pt>
          <cx:pt idx="23429">2500</cx:pt>
          <cx:pt idx="23430">5500</cx:pt>
          <cx:pt idx="23431">5600</cx:pt>
          <cx:pt idx="23432">3900</cx:pt>
          <cx:pt idx="23433">2900</cx:pt>
          <cx:pt idx="23434">2000</cx:pt>
          <cx:pt idx="23435">2300</cx:pt>
          <cx:pt idx="23436">6800</cx:pt>
          <cx:pt idx="23437">4500</cx:pt>
          <cx:pt idx="23438">1800</cx:pt>
          <cx:pt idx="23439">3000</cx:pt>
          <cx:pt idx="23440">3900</cx:pt>
          <cx:pt idx="23441">1100</cx:pt>
          <cx:pt idx="23442">2100</cx:pt>
          <cx:pt idx="23443">1200</cx:pt>
          <cx:pt idx="23444">2200</cx:pt>
          <cx:pt idx="23445">2100</cx:pt>
          <cx:pt idx="23446">1900</cx:pt>
          <cx:pt idx="23447">1500</cx:pt>
          <cx:pt idx="23448">2200</cx:pt>
          <cx:pt idx="23449">2300</cx:pt>
          <cx:pt idx="23450">2300</cx:pt>
          <cx:pt idx="23451">1800</cx:pt>
          <cx:pt idx="23452">1700</cx:pt>
          <cx:pt idx="23453">600</cx:pt>
          <cx:pt idx="23454">1000</cx:pt>
          <cx:pt idx="23455">1000</cx:pt>
          <cx:pt idx="23456">0</cx:pt>
          <cx:pt idx="23457">700</cx:pt>
          <cx:pt idx="23458">200</cx:pt>
          <cx:pt idx="23459">300</cx:pt>
          <cx:pt idx="23460">400</cx:pt>
          <cx:pt idx="23461">400</cx:pt>
          <cx:pt idx="23462">500</cx:pt>
          <cx:pt idx="23463">300</cx:pt>
          <cx:pt idx="23464">400</cx:pt>
          <cx:pt idx="23465">4100</cx:pt>
          <cx:pt idx="23466">2400</cx:pt>
          <cx:pt idx="23467">1800</cx:pt>
          <cx:pt idx="23468">2400</cx:pt>
          <cx:pt idx="23469">1600</cx:pt>
          <cx:pt idx="23470">1800</cx:pt>
          <cx:pt idx="23471">2200</cx:pt>
          <cx:pt idx="23472">2000</cx:pt>
          <cx:pt idx="23473">1300</cx:pt>
          <cx:pt idx="23474">900</cx:pt>
          <cx:pt idx="23475">1800</cx:pt>
          <cx:pt idx="23476">800</cx:pt>
          <cx:pt idx="23477">4800</cx:pt>
          <cx:pt idx="23478">10300</cx:pt>
          <cx:pt idx="23479">6000</cx:pt>
          <cx:pt idx="23480">3000</cx:pt>
          <cx:pt idx="23481">4500</cx:pt>
          <cx:pt idx="23482">4500</cx:pt>
          <cx:pt idx="23483">5200</cx:pt>
          <cx:pt idx="23484">6300</cx:pt>
          <cx:pt idx="23485">3800</cx:pt>
          <cx:pt idx="23486">4500</cx:pt>
          <cx:pt idx="23487">5600</cx:pt>
          <cx:pt idx="23488">4600</cx:pt>
          <cx:pt idx="23489">4000</cx:pt>
          <cx:pt idx="23490">4800</cx:pt>
          <cx:pt idx="23491">5500</cx:pt>
          <cx:pt idx="23492">1500</cx:pt>
          <cx:pt idx="23493">9800</cx:pt>
          <cx:pt idx="23494">4700</cx:pt>
          <cx:pt idx="23495">3800</cx:pt>
          <cx:pt idx="23496">3100</cx:pt>
          <cx:pt idx="23497">4900</cx:pt>
          <cx:pt idx="23498">3400</cx:pt>
          <cx:pt idx="23499">3000</cx:pt>
          <cx:pt idx="23500">3200</cx:pt>
          <cx:pt idx="23501">800</cx:pt>
          <cx:pt idx="23502">2300</cx:pt>
          <cx:pt idx="23503">1900</cx:pt>
          <cx:pt idx="23504">2700</cx:pt>
          <cx:pt idx="23505">2800</cx:pt>
          <cx:pt idx="23506">1600</cx:pt>
          <cx:pt idx="23507">2600</cx:pt>
          <cx:pt idx="23508">1700</cx:pt>
          <cx:pt idx="23509">900</cx:pt>
          <cx:pt idx="23510">1800</cx:pt>
          <cx:pt idx="23511">1600</cx:pt>
          <cx:pt idx="23512">2000</cx:pt>
          <cx:pt idx="23513">6200</cx:pt>
          <cx:pt idx="23514">6200</cx:pt>
          <cx:pt idx="23515">7300</cx:pt>
          <cx:pt idx="23516">5000</cx:pt>
          <cx:pt idx="23517">6200</cx:pt>
          <cx:pt idx="23518">6300</cx:pt>
          <cx:pt idx="23519">10800</cx:pt>
          <cx:pt idx="23520">5900</cx:pt>
          <cx:pt idx="23521">6000</cx:pt>
          <cx:pt idx="23522">5100</cx:pt>
          <cx:pt idx="23523">6200</cx:pt>
          <cx:pt idx="23524">4900</cx:pt>
          <cx:pt idx="23525">2400</cx:pt>
          <cx:pt idx="23526">2600</cx:pt>
          <cx:pt idx="23527">1400</cx:pt>
          <cx:pt idx="23528">3300</cx:pt>
          <cx:pt idx="23529">2100</cx:pt>
          <cx:pt idx="23530">2000</cx:pt>
          <cx:pt idx="23531">2900</cx:pt>
          <cx:pt idx="23532">2100</cx:pt>
          <cx:pt idx="23533">2300</cx:pt>
          <cx:pt idx="23534">2900</cx:pt>
          <cx:pt idx="23535">3100</cx:pt>
          <cx:pt idx="23536">4700</cx:pt>
          <cx:pt idx="23537">3100</cx:pt>
          <cx:pt idx="23538">5000</cx:pt>
          <cx:pt idx="23539">3500</cx:pt>
          <cx:pt idx="23540">3800</cx:pt>
          <cx:pt idx="23541">5200</cx:pt>
          <cx:pt idx="23542">2800</cx:pt>
          <cx:pt idx="23543">3400</cx:pt>
          <cx:pt idx="23544">3300</cx:pt>
          <cx:pt idx="23545">3000</cx:pt>
          <cx:pt idx="23546">3500</cx:pt>
          <cx:pt idx="23547">3400</cx:pt>
          <cx:pt idx="23548">3200</cx:pt>
          <cx:pt idx="23549">1800</cx:pt>
          <cx:pt idx="23550">1100</cx:pt>
          <cx:pt idx="23551">1700</cx:pt>
          <cx:pt idx="23552">1400</cx:pt>
          <cx:pt idx="23553">700</cx:pt>
          <cx:pt idx="23554">2500</cx:pt>
          <cx:pt idx="23555">1400</cx:pt>
          <cx:pt idx="23556">1300</cx:pt>
          <cx:pt idx="23557">1800</cx:pt>
          <cx:pt idx="23558">1900</cx:pt>
          <cx:pt idx="23559">1500</cx:pt>
          <cx:pt idx="23560">1700</cx:pt>
          <cx:pt idx="23561">1100</cx:pt>
          <cx:pt idx="23562">1900</cx:pt>
          <cx:pt idx="23563">900</cx:pt>
          <cx:pt idx="23564">1800</cx:pt>
          <cx:pt idx="23565">1100</cx:pt>
          <cx:pt idx="23566">1200</cx:pt>
          <cx:pt idx="23567">1800</cx:pt>
          <cx:pt idx="23568">1300</cx:pt>
          <cx:pt idx="23569">1700</cx:pt>
          <cx:pt idx="23570">1900</cx:pt>
          <cx:pt idx="23571">1500</cx:pt>
          <cx:pt idx="23572">1700</cx:pt>
          <cx:pt idx="23573">5900</cx:pt>
          <cx:pt idx="23574">4900</cx:pt>
          <cx:pt idx="23575">5700</cx:pt>
          <cx:pt idx="23576">6300</cx:pt>
          <cx:pt idx="23577">5300</cx:pt>
          <cx:pt idx="23578">4500</cx:pt>
          <cx:pt idx="23579">4700</cx:pt>
          <cx:pt idx="23580">3400</cx:pt>
          <cx:pt idx="23581">5000</cx:pt>
          <cx:pt idx="23582">4100</cx:pt>
          <cx:pt idx="23583">6700</cx:pt>
          <cx:pt idx="23584">50300</cx:pt>
          <cx:pt idx="23585">8100</cx:pt>
          <cx:pt idx="23586">7100</cx:pt>
          <cx:pt idx="23587">5600</cx:pt>
          <cx:pt idx="23588">4300</cx:pt>
          <cx:pt idx="23589">5200</cx:pt>
          <cx:pt idx="23590">1400</cx:pt>
          <cx:pt idx="23591">800</cx:pt>
          <cx:pt idx="23592">1000</cx:pt>
          <cx:pt idx="23593">1000</cx:pt>
          <cx:pt idx="23594">700</cx:pt>
          <cx:pt idx="23595">200</cx:pt>
          <cx:pt idx="23596">300</cx:pt>
          <cx:pt idx="23597">1600</cx:pt>
          <cx:pt idx="23598">2600</cx:pt>
          <cx:pt idx="23599">1300</cx:pt>
          <cx:pt idx="23600">1500</cx:pt>
          <cx:pt idx="23601">1400</cx:pt>
          <cx:pt idx="23602">500</cx:pt>
          <cx:pt idx="23603">1800</cx:pt>
          <cx:pt idx="23604">1100</cx:pt>
          <cx:pt idx="23605">1600</cx:pt>
          <cx:pt idx="23606">1100</cx:pt>
          <cx:pt idx="23607">1000</cx:pt>
          <cx:pt idx="23608">1300</cx:pt>
          <cx:pt idx="23609">1900</cx:pt>
          <cx:pt idx="23610">2000</cx:pt>
          <cx:pt idx="23611">2000</cx:pt>
          <cx:pt idx="23612">1700</cx:pt>
          <cx:pt idx="23613">1700</cx:pt>
          <cx:pt idx="23614">1400</cx:pt>
          <cx:pt idx="23615">2000</cx:pt>
          <cx:pt idx="23616">700</cx:pt>
          <cx:pt idx="23617">1600</cx:pt>
          <cx:pt idx="23618">1500</cx:pt>
          <cx:pt idx="23619">1300</cx:pt>
          <cx:pt idx="23620">1500</cx:pt>
          <cx:pt idx="23621">1700</cx:pt>
          <cx:pt idx="23622">1500</cx:pt>
          <cx:pt idx="23623">1500</cx:pt>
          <cx:pt idx="23624">1600</cx:pt>
          <cx:pt idx="23625">1500</cx:pt>
          <cx:pt idx="23626">1200</cx:pt>
          <cx:pt idx="23627">2400</cx:pt>
          <cx:pt idx="23628">1700</cx:pt>
          <cx:pt idx="23629">1500</cx:pt>
          <cx:pt idx="23630">1300</cx:pt>
          <cx:pt idx="23631">1200</cx:pt>
          <cx:pt idx="23632">1500</cx:pt>
          <cx:pt idx="23633">3300</cx:pt>
          <cx:pt idx="23634">3800</cx:pt>
          <cx:pt idx="23635">3600</cx:pt>
          <cx:pt idx="23636">3300</cx:pt>
          <cx:pt idx="23637">3800</cx:pt>
          <cx:pt idx="23638">3100</cx:pt>
          <cx:pt idx="23639">3700</cx:pt>
          <cx:pt idx="23640">2700</cx:pt>
          <cx:pt idx="23641">4400</cx:pt>
          <cx:pt idx="23642">4000</cx:pt>
          <cx:pt idx="23643">3200</cx:pt>
          <cx:pt idx="23644">2700</cx:pt>
          <cx:pt idx="23645">2400</cx:pt>
          <cx:pt idx="23646">2500</cx:pt>
          <cx:pt idx="23647">1900</cx:pt>
          <cx:pt idx="23648">2300</cx:pt>
          <cx:pt idx="23649">1700</cx:pt>
          <cx:pt idx="23650">2000</cx:pt>
          <cx:pt idx="23651">2000</cx:pt>
          <cx:pt idx="23652">1000</cx:pt>
          <cx:pt idx="23653">2400</cx:pt>
          <cx:pt idx="23654">1400</cx:pt>
          <cx:pt idx="23655">1200</cx:pt>
          <cx:pt idx="23656">1300</cx:pt>
          <cx:pt idx="23657">4700</cx:pt>
          <cx:pt idx="23658">3100</cx:pt>
          <cx:pt idx="23659">300</cx:pt>
          <cx:pt idx="23660">700</cx:pt>
          <cx:pt idx="23661">300</cx:pt>
          <cx:pt idx="23662">500</cx:pt>
          <cx:pt idx="23663">3600</cx:pt>
          <cx:pt idx="23664">4100</cx:pt>
          <cx:pt idx="23665">5400</cx:pt>
          <cx:pt idx="23666">2000</cx:pt>
          <cx:pt idx="23667">3000</cx:pt>
          <cx:pt idx="23668">4300</cx:pt>
          <cx:pt idx="23669">3200</cx:pt>
          <cx:pt idx="23670">2500</cx:pt>
          <cx:pt idx="23671">3500</cx:pt>
          <cx:pt idx="23672">3400</cx:pt>
          <cx:pt idx="23673">3000</cx:pt>
          <cx:pt idx="23674">2800</cx:pt>
          <cx:pt idx="23675">3100</cx:pt>
          <cx:pt idx="23676">2300</cx:pt>
          <cx:pt idx="23677">4600</cx:pt>
          <cx:pt idx="23678">300</cx:pt>
          <cx:pt idx="23679">2600</cx:pt>
          <cx:pt idx="23680">2700</cx:pt>
          <cx:pt idx="23681">2500</cx:pt>
          <cx:pt idx="23682">2500</cx:pt>
          <cx:pt idx="23683">0</cx:pt>
          <cx:pt idx="23684">0</cx:pt>
          <cx:pt idx="23685">4600</cx:pt>
          <cx:pt idx="23686">5700</cx:pt>
          <cx:pt idx="23687">6500</cx:pt>
          <cx:pt idx="23688">4900</cx:pt>
          <cx:pt idx="23689">3900</cx:pt>
          <cx:pt idx="23690">4500</cx:pt>
          <cx:pt idx="23691">4400</cx:pt>
          <cx:pt idx="23692">5200</cx:pt>
          <cx:pt idx="23693">200</cx:pt>
          <cx:pt idx="23694">300</cx:pt>
          <cx:pt idx="23695">3900</cx:pt>
          <cx:pt idx="23696">2400</cx:pt>
          <cx:pt idx="23697">2000</cx:pt>
          <cx:pt idx="23698">2000</cx:pt>
          <cx:pt idx="23699">2100</cx:pt>
          <cx:pt idx="23700">900</cx:pt>
          <cx:pt idx="23701">600</cx:pt>
          <cx:pt idx="23702">1700</cx:pt>
          <cx:pt idx="23703">1700</cx:pt>
          <cx:pt idx="23704">1800</cx:pt>
          <cx:pt idx="23705">2000</cx:pt>
          <cx:pt idx="23706">1500</cx:pt>
          <cx:pt idx="23707">2300</cx:pt>
          <cx:pt idx="23708">1300</cx:pt>
          <cx:pt idx="23709">3800</cx:pt>
          <cx:pt idx="23710">0</cx:pt>
          <cx:pt idx="23711">400</cx:pt>
          <cx:pt idx="23712">1300</cx:pt>
          <cx:pt idx="23713">2100</cx:pt>
          <cx:pt idx="23714">300</cx:pt>
          <cx:pt idx="23715">1200</cx:pt>
          <cx:pt idx="23716">1100</cx:pt>
          <cx:pt idx="23717">1300</cx:pt>
          <cx:pt idx="23718">1700</cx:pt>
          <cx:pt idx="23719">1900</cx:pt>
          <cx:pt idx="23720">3200</cx:pt>
          <cx:pt idx="23721">3300</cx:pt>
          <cx:pt idx="23722">1800</cx:pt>
          <cx:pt idx="23723">1800</cx:pt>
          <cx:pt idx="23724">1700</cx:pt>
          <cx:pt idx="23725">1700</cx:pt>
          <cx:pt idx="23726">1800</cx:pt>
          <cx:pt idx="23727">3000</cx:pt>
          <cx:pt idx="23728">3000</cx:pt>
          <cx:pt idx="23729">3000</cx:pt>
          <cx:pt idx="23730">2900</cx:pt>
          <cx:pt idx="23731">4800</cx:pt>
          <cx:pt idx="23732">2000</cx:pt>
          <cx:pt idx="23733">2100</cx:pt>
          <cx:pt idx="23734">2400</cx:pt>
          <cx:pt idx="23735">4200</cx:pt>
          <cx:pt idx="23736">1900</cx:pt>
          <cx:pt idx="23737">1700</cx:pt>
          <cx:pt idx="23738">1800</cx:pt>
          <cx:pt idx="23739">1900</cx:pt>
          <cx:pt idx="23740">1700</cx:pt>
          <cx:pt idx="23741">2400</cx:pt>
          <cx:pt idx="23742">1800</cx:pt>
          <cx:pt idx="23743">2800</cx:pt>
          <cx:pt idx="23744">6800</cx:pt>
          <cx:pt idx="23745">10000</cx:pt>
          <cx:pt idx="23746">6000</cx:pt>
          <cx:pt idx="23747">4600</cx:pt>
          <cx:pt idx="23748">4900</cx:pt>
          <cx:pt idx="23749">4500</cx:pt>
          <cx:pt idx="23750">3800</cx:pt>
          <cx:pt idx="23751">5300</cx:pt>
          <cx:pt idx="23752">4700</cx:pt>
          <cx:pt idx="23753">6000</cx:pt>
          <cx:pt idx="23754">7900</cx:pt>
          <cx:pt idx="23755">6800</cx:pt>
          <cx:pt idx="23756">2900</cx:pt>
          <cx:pt idx="23757">2500</cx:pt>
          <cx:pt idx="23758">2500</cx:pt>
          <cx:pt idx="23759">2500</cx:pt>
          <cx:pt idx="23760">2400</cx:pt>
          <cx:pt idx="23761">3100</cx:pt>
          <cx:pt idx="23762">2600</cx:pt>
          <cx:pt idx="23763">4800</cx:pt>
          <cx:pt idx="23764">2400</cx:pt>
          <cx:pt idx="23765">900</cx:pt>
          <cx:pt idx="23766">5200</cx:pt>
          <cx:pt idx="23767">4200</cx:pt>
          <cx:pt idx="23768">9000</cx:pt>
          <cx:pt idx="23769">5100</cx:pt>
          <cx:pt idx="23770">1800</cx:pt>
          <cx:pt idx="23771">7100</cx:pt>
          <cx:pt idx="23772">2000</cx:pt>
          <cx:pt idx="23773">1900</cx:pt>
          <cx:pt idx="23774">1500</cx:pt>
          <cx:pt idx="23775">2800</cx:pt>
          <cx:pt idx="23776">900</cx:pt>
          <cx:pt idx="23777">1200</cx:pt>
          <cx:pt idx="23778">1600</cx:pt>
          <cx:pt idx="23779">800</cx:pt>
          <cx:pt idx="23780">1300</cx:pt>
          <cx:pt idx="23781">1900</cx:pt>
          <cx:pt idx="23782">2600</cx:pt>
          <cx:pt idx="23783">2200</cx:pt>
          <cx:pt idx="23784">1100</cx:pt>
          <cx:pt idx="23785">1500</cx:pt>
          <cx:pt idx="23786">800</cx:pt>
          <cx:pt idx="23787">1800</cx:pt>
          <cx:pt idx="23788">1000</cx:pt>
          <cx:pt idx="23789">800</cx:pt>
          <cx:pt idx="23790">400</cx:pt>
          <cx:pt idx="23791">400</cx:pt>
          <cx:pt idx="23792">1600</cx:pt>
          <cx:pt idx="23793">2500</cx:pt>
          <cx:pt idx="23794">1700</cx:pt>
          <cx:pt idx="23795">2200</cx:pt>
          <cx:pt idx="23796">4500</cx:pt>
          <cx:pt idx="23797">1800</cx:pt>
          <cx:pt idx="23798">1100</cx:pt>
          <cx:pt idx="23799">2800</cx:pt>
          <cx:pt idx="23800">2700</cx:pt>
          <cx:pt idx="23801">1600</cx:pt>
          <cx:pt idx="23802">900</cx:pt>
          <cx:pt idx="23803">4500</cx:pt>
          <cx:pt idx="23804">4900</cx:pt>
          <cx:pt idx="23805">4200</cx:pt>
          <cx:pt idx="23806">5600</cx:pt>
          <cx:pt idx="23807">3700</cx:pt>
          <cx:pt idx="23808">4500</cx:pt>
          <cx:pt idx="23809">4000</cx:pt>
          <cx:pt idx="23810">6000</cx:pt>
          <cx:pt idx="23811">7800</cx:pt>
          <cx:pt idx="23812">4900</cx:pt>
          <cx:pt idx="23813">4900</cx:pt>
          <cx:pt idx="23814">4300</cx:pt>
          <cx:pt idx="23815">4000</cx:pt>
          <cx:pt idx="23816">4600</cx:pt>
          <cx:pt idx="23817">6100</cx:pt>
          <cx:pt idx="23818">4900</cx:pt>
          <cx:pt idx="23819">4600</cx:pt>
          <cx:pt idx="23820">6600</cx:pt>
          <cx:pt idx="23821">6400</cx:pt>
          <cx:pt idx="23822">6000</cx:pt>
          <cx:pt idx="23823">6500</cx:pt>
          <cx:pt idx="23824">4600</cx:pt>
          <cx:pt idx="23825">7100</cx:pt>
          <cx:pt idx="23826">5600</cx:pt>
          <cx:pt idx="23827">5500</cx:pt>
          <cx:pt idx="23828">5500</cx:pt>
          <cx:pt idx="23829">8000</cx:pt>
          <cx:pt idx="23830">6300</cx:pt>
          <cx:pt idx="23831">6300</cx:pt>
          <cx:pt idx="23832">7100</cx:pt>
          <cx:pt idx="23833">6200</cx:pt>
          <cx:pt idx="23834">5700</cx:pt>
          <cx:pt idx="23835">4000</cx:pt>
          <cx:pt idx="23836">7600</cx:pt>
          <cx:pt idx="23837">5600</cx:pt>
          <cx:pt idx="23838">4900</cx:pt>
          <cx:pt idx="23839">5600</cx:pt>
          <cx:pt idx="23840">2200</cx:pt>
          <cx:pt idx="23841">4500</cx:pt>
          <cx:pt idx="23842">4000</cx:pt>
          <cx:pt idx="23843">7000</cx:pt>
          <cx:pt idx="23844">8700</cx:pt>
          <cx:pt idx="23845">3600</cx:pt>
          <cx:pt idx="23846">2400</cx:pt>
          <cx:pt idx="23847">2800</cx:pt>
          <cx:pt idx="23848">6100</cx:pt>
          <cx:pt idx="23849">3000</cx:pt>
          <cx:pt idx="23850">5500</cx:pt>
          <cx:pt idx="23851">5300</cx:pt>
          <cx:pt idx="23852">4600</cx:pt>
          <cx:pt idx="23853">13300</cx:pt>
          <cx:pt idx="23854">18700</cx:pt>
          <cx:pt idx="23855">10300</cx:pt>
          <cx:pt idx="23856">5200</cx:pt>
          <cx:pt idx="23857">3800</cx:pt>
          <cx:pt idx="23858">4700</cx:pt>
          <cx:pt idx="23859">4000</cx:pt>
          <cx:pt idx="23860">6000</cx:pt>
          <cx:pt idx="23861">5200</cx:pt>
          <cx:pt idx="23862">5100</cx:pt>
          <cx:pt idx="23863">6900</cx:pt>
          <cx:pt idx="23864">3100</cx:pt>
          <cx:pt idx="23865">3900</cx:pt>
          <cx:pt idx="23866">2900</cx:pt>
          <cx:pt idx="23867">5300</cx:pt>
          <cx:pt idx="23868">3000</cx:pt>
          <cx:pt idx="23869">2700</cx:pt>
          <cx:pt idx="23870">2800</cx:pt>
          <cx:pt idx="23871">2600</cx:pt>
          <cx:pt idx="23872">2400</cx:pt>
          <cx:pt idx="23873">3600</cx:pt>
          <cx:pt idx="23874">1400</cx:pt>
          <cx:pt idx="23875">0</cx:pt>
          <cx:pt idx="23876">5500</cx:pt>
          <cx:pt idx="23877">4900</cx:pt>
          <cx:pt idx="23878">4900</cx:pt>
          <cx:pt idx="23879">4800</cx:pt>
          <cx:pt idx="23880">4800</cx:pt>
          <cx:pt idx="23881">4800</cx:pt>
          <cx:pt idx="23882">4800</cx:pt>
          <cx:pt idx="23883">1500</cx:pt>
          <cx:pt idx="23884">2000</cx:pt>
          <cx:pt idx="23885">1400</cx:pt>
          <cx:pt idx="23886">1200</cx:pt>
          <cx:pt idx="23887">1200</cx:pt>
          <cx:pt idx="23888">1100</cx:pt>
          <cx:pt idx="23889">1900</cx:pt>
          <cx:pt idx="23890">1500</cx:pt>
          <cx:pt idx="23891">1200</cx:pt>
          <cx:pt idx="23892">1500</cx:pt>
          <cx:pt idx="23893">1000</cx:pt>
          <cx:pt idx="23894">1300</cx:pt>
          <cx:pt idx="23895">1800</cx:pt>
          <cx:pt idx="23896">3800</cx:pt>
          <cx:pt idx="23897">4400</cx:pt>
          <cx:pt idx="23898">4000</cx:pt>
          <cx:pt idx="23899">3200</cx:pt>
          <cx:pt idx="23900">500</cx:pt>
          <cx:pt idx="23901">1300</cx:pt>
          <cx:pt idx="23902">700</cx:pt>
          <cx:pt idx="23903">700</cx:pt>
          <cx:pt idx="23904">1600</cx:pt>
          <cx:pt idx="23905">1900</cx:pt>
          <cx:pt idx="23906">700</cx:pt>
          <cx:pt idx="23907">900</cx:pt>
          <cx:pt idx="23908">500</cx:pt>
          <cx:pt idx="23909">800</cx:pt>
          <cx:pt idx="23910">700</cx:pt>
          <cx:pt idx="23911">700</cx:pt>
          <cx:pt idx="23912">3200</cx:pt>
          <cx:pt idx="23913">4100</cx:pt>
          <cx:pt idx="23914">3700</cx:pt>
          <cx:pt idx="23915">3600</cx:pt>
          <cx:pt idx="23916">3000</cx:pt>
          <cx:pt idx="23917">2600</cx:pt>
          <cx:pt idx="23918">2700</cx:pt>
          <cx:pt idx="23919">2600</cx:pt>
          <cx:pt idx="23920">2700</cx:pt>
          <cx:pt idx="23921">2000</cx:pt>
          <cx:pt idx="23922">2100</cx:pt>
          <cx:pt idx="23923">1800</cx:pt>
          <cx:pt idx="23924">2600</cx:pt>
          <cx:pt idx="23925">3400</cx:pt>
          <cx:pt idx="23926">3100</cx:pt>
          <cx:pt idx="23927">2800</cx:pt>
          <cx:pt idx="23928">3400</cx:pt>
          <cx:pt idx="23929">3300</cx:pt>
          <cx:pt idx="23930">2200</cx:pt>
          <cx:pt idx="23931">3300</cx:pt>
          <cx:pt idx="23932">3400</cx:pt>
          <cx:pt idx="23933">3100</cx:pt>
          <cx:pt idx="23934">2000</cx:pt>
          <cx:pt idx="23935">3200</cx:pt>
          <cx:pt idx="23936">2500</cx:pt>
          <cx:pt idx="23937">2100</cx:pt>
          <cx:pt idx="23938">1800</cx:pt>
          <cx:pt idx="23939">4000</cx:pt>
          <cx:pt idx="23940">1600</cx:pt>
          <cx:pt idx="23941">3100</cx:pt>
          <cx:pt idx="23942">5100</cx:pt>
          <cx:pt idx="23943">3200</cx:pt>
          <cx:pt idx="23944">3400</cx:pt>
          <cx:pt idx="23945">500</cx:pt>
          <cx:pt idx="23946">2900</cx:pt>
          <cx:pt idx="23947">1400</cx:pt>
          <cx:pt idx="23948">3500</cx:pt>
          <cx:pt idx="23949">4200</cx:pt>
          <cx:pt idx="23950">3700</cx:pt>
          <cx:pt idx="23951">3700</cx:pt>
          <cx:pt idx="23952">4300</cx:pt>
          <cx:pt idx="23953">4100</cx:pt>
          <cx:pt idx="23954">5900</cx:pt>
          <cx:pt idx="23955">8000</cx:pt>
          <cx:pt idx="23956">4300</cx:pt>
          <cx:pt idx="23957">6800</cx:pt>
          <cx:pt idx="23958">2600</cx:pt>
          <cx:pt idx="23959">2900</cx:pt>
          <cx:pt idx="23960">3700</cx:pt>
          <cx:pt idx="23961">3300</cx:pt>
          <cx:pt idx="23962">2600</cx:pt>
          <cx:pt idx="23963">2000</cx:pt>
          <cx:pt idx="23964">2900</cx:pt>
          <cx:pt idx="23965">2500</cx:pt>
          <cx:pt idx="23966">2600</cx:pt>
          <cx:pt idx="23967">3100</cx:pt>
          <cx:pt idx="23968">2600</cx:pt>
          <cx:pt idx="23969">2600</cx:pt>
          <cx:pt idx="23970">2300</cx:pt>
          <cx:pt idx="23971">2600</cx:pt>
          <cx:pt idx="23972">0</cx:pt>
          <cx:pt idx="23973">0</cx:pt>
          <cx:pt idx="23974">0</cx:pt>
          <cx:pt idx="23975">300</cx:pt>
          <cx:pt idx="23976">1800</cx:pt>
          <cx:pt idx="23977">1900</cx:pt>
          <cx:pt idx="23978">1900</cx:pt>
          <cx:pt idx="23979">0</cx:pt>
          <cx:pt idx="23980">4300</cx:pt>
          <cx:pt idx="23981">2200</cx:pt>
          <cx:pt idx="23982">2400</cx:pt>
          <cx:pt idx="23983">2400</cx:pt>
          <cx:pt idx="23984">4600</cx:pt>
          <cx:pt idx="23985">5300</cx:pt>
          <cx:pt idx="23986">4900</cx:pt>
          <cx:pt idx="23987">4600</cx:pt>
          <cx:pt idx="23988">3900</cx:pt>
          <cx:pt idx="23989">3900</cx:pt>
          <cx:pt idx="23990">1500</cx:pt>
          <cx:pt idx="23991">1600</cx:pt>
          <cx:pt idx="23992">1500</cx:pt>
          <cx:pt idx="23993">1900</cx:pt>
          <cx:pt idx="23994">1500</cx:pt>
          <cx:pt idx="23995">1600</cx:pt>
          <cx:pt idx="23996">8300</cx:pt>
          <cx:pt idx="23997">7800</cx:pt>
          <cx:pt idx="23998">6600</cx:pt>
          <cx:pt idx="23999">5100</cx:pt>
          <cx:pt idx="24000">2800</cx:pt>
          <cx:pt idx="24001">8500</cx:pt>
          <cx:pt idx="24002">6200</cx:pt>
          <cx:pt idx="24003">6100</cx:pt>
          <cx:pt idx="24004">7200</cx:pt>
          <cx:pt idx="24005">7400</cx:pt>
          <cx:pt idx="24006">8500</cx:pt>
          <cx:pt idx="24007">8000</cx:pt>
          <cx:pt idx="24008">8400</cx:pt>
          <cx:pt idx="24009">7800</cx:pt>
          <cx:pt idx="24010">6500</cx:pt>
          <cx:pt idx="24011">8000</cx:pt>
          <cx:pt idx="24012">7200</cx:pt>
          <cx:pt idx="24013">6800</cx:pt>
          <cx:pt idx="24014">7100</cx:pt>
          <cx:pt idx="24015">7800</cx:pt>
          <cx:pt idx="24016">6400</cx:pt>
          <cx:pt idx="24017">7600</cx:pt>
          <cx:pt idx="24018">6500</cx:pt>
          <cx:pt idx="24019">6400</cx:pt>
          <cx:pt idx="24020">4000</cx:pt>
          <cx:pt idx="24021">2300</cx:pt>
          <cx:pt idx="24022">4400</cx:pt>
          <cx:pt idx="24023">2000</cx:pt>
          <cx:pt idx="24024">1400</cx:pt>
          <cx:pt idx="24025">13300</cx:pt>
          <cx:pt idx="24026">600</cx:pt>
          <cx:pt idx="24027">1600</cx:pt>
          <cx:pt idx="24028">1800</cx:pt>
          <cx:pt idx="24029">1200</cx:pt>
          <cx:pt idx="24030">300</cx:pt>
          <cx:pt idx="24031">300</cx:pt>
          <cx:pt idx="24032">200</cx:pt>
          <cx:pt idx="24033">2100</cx:pt>
          <cx:pt idx="24034">2200</cx:pt>
          <cx:pt idx="24035">2100</cx:pt>
          <cx:pt idx="24036">1800</cx:pt>
          <cx:pt idx="24037">1800</cx:pt>
          <cx:pt idx="24038">2400</cx:pt>
          <cx:pt idx="24039">3200</cx:pt>
          <cx:pt idx="24040">2800</cx:pt>
          <cx:pt idx="24041">2900</cx:pt>
          <cx:pt idx="24042">2700</cx:pt>
          <cx:pt idx="24043">4000</cx:pt>
          <cx:pt idx="24044">2800</cx:pt>
          <cx:pt idx="24045">2800</cx:pt>
          <cx:pt idx="24046">3200</cx:pt>
          <cx:pt idx="24047">3000</cx:pt>
          <cx:pt idx="24048">3200</cx:pt>
          <cx:pt idx="24049">3300</cx:pt>
          <cx:pt idx="24050">2300</cx:pt>
          <cx:pt idx="24051">1700</cx:pt>
          <cx:pt idx="24052">1800</cx:pt>
          <cx:pt idx="24053">2000</cx:pt>
          <cx:pt idx="24054">2600</cx:pt>
          <cx:pt idx="24055">1500</cx:pt>
          <cx:pt idx="24056">1900</cx:pt>
          <cx:pt idx="24057">1500</cx:pt>
          <cx:pt idx="24058">2900</cx:pt>
          <cx:pt idx="24059">12000</cx:pt>
          <cx:pt idx="24060">1800</cx:pt>
          <cx:pt idx="24061">1800</cx:pt>
          <cx:pt idx="24062">3000</cx:pt>
          <cx:pt idx="24063">2900</cx:pt>
          <cx:pt idx="24064">2300</cx:pt>
          <cx:pt idx="24065">1500</cx:pt>
          <cx:pt idx="24066">1300</cx:pt>
          <cx:pt idx="24067">2800</cx:pt>
          <cx:pt idx="24068">3500</cx:pt>
          <cx:pt idx="24069">3700</cx:pt>
          <cx:pt idx="24070">400</cx:pt>
          <cx:pt idx="24071">4500</cx:pt>
          <cx:pt idx="24072">9900</cx:pt>
          <cx:pt idx="24073">1700</cx:pt>
          <cx:pt idx="24074">1300</cx:pt>
          <cx:pt idx="24075">300</cx:pt>
          <cx:pt idx="24076">2400</cx:pt>
          <cx:pt idx="24077">3200</cx:pt>
          <cx:pt idx="24078">5300</cx:pt>
          <cx:pt idx="24079">2800</cx:pt>
          <cx:pt idx="24080">3200</cx:pt>
          <cx:pt idx="24081">3200</cx:pt>
          <cx:pt idx="24082">3200</cx:pt>
          <cx:pt idx="24083">2500</cx:pt>
          <cx:pt idx="24084">1900</cx:pt>
          <cx:pt idx="24085">1000</cx:pt>
          <cx:pt idx="24086">2100</cx:pt>
          <cx:pt idx="24087">1600</cx:pt>
          <cx:pt idx="24088">900</cx:pt>
          <cx:pt idx="24089">1000</cx:pt>
          <cx:pt idx="24090">1100</cx:pt>
          <cx:pt idx="24091">1400</cx:pt>
          <cx:pt idx="24092">1000</cx:pt>
          <cx:pt idx="24093">1500</cx:pt>
          <cx:pt idx="24094">1200</cx:pt>
          <cx:pt idx="24095">700</cx:pt>
          <cx:pt idx="24096">600</cx:pt>
          <cx:pt idx="24097">600</cx:pt>
          <cx:pt idx="24098">800</cx:pt>
          <cx:pt idx="24099">2400</cx:pt>
          <cx:pt idx="24100">2600</cx:pt>
          <cx:pt idx="24101">2300</cx:pt>
          <cx:pt idx="24102">7600</cx:pt>
          <cx:pt idx="24103">2800</cx:pt>
          <cx:pt idx="24104">2500</cx:pt>
          <cx:pt idx="24105">2200</cx:pt>
          <cx:pt idx="24106">2200</cx:pt>
          <cx:pt idx="24107">2100</cx:pt>
          <cx:pt idx="24108">2000</cx:pt>
          <cx:pt idx="24109">2100</cx:pt>
          <cx:pt idx="24110">2000</cx:pt>
          <cx:pt idx="24111">5400</cx:pt>
          <cx:pt idx="24112">7900</cx:pt>
          <cx:pt idx="24113">4300</cx:pt>
          <cx:pt idx="24114">5300</cx:pt>
          <cx:pt idx="24115">3800</cx:pt>
          <cx:pt idx="24116">3700</cx:pt>
          <cx:pt idx="24117">3800</cx:pt>
          <cx:pt idx="24118">3500</cx:pt>
          <cx:pt idx="24119">2900</cx:pt>
          <cx:pt idx="24120">3300</cx:pt>
          <cx:pt idx="24121">3300</cx:pt>
          <cx:pt idx="24122">2600</cx:pt>
          <cx:pt idx="24123">3800</cx:pt>
          <cx:pt idx="24124">5400</cx:pt>
          <cx:pt idx="24125">2100</cx:pt>
          <cx:pt idx="24126">2900</cx:pt>
          <cx:pt idx="24127">4800</cx:pt>
          <cx:pt idx="24128">1700</cx:pt>
          <cx:pt idx="24129">3600</cx:pt>
          <cx:pt idx="24130">2500</cx:pt>
          <cx:pt idx="24131">2600</cx:pt>
          <cx:pt idx="24132">2600</cx:pt>
          <cx:pt idx="24133">2700</cx:pt>
          <cx:pt idx="24134">2900</cx:pt>
          <cx:pt idx="24135">1000</cx:pt>
          <cx:pt idx="24136">1200</cx:pt>
          <cx:pt idx="24137">900</cx:pt>
          <cx:pt idx="24138">700</cx:pt>
          <cx:pt idx="24139">700</cx:pt>
          <cx:pt idx="24140">500</cx:pt>
          <cx:pt idx="24141">700</cx:pt>
          <cx:pt idx="24142">1500</cx:pt>
          <cx:pt idx="24143">0</cx:pt>
          <cx:pt idx="24144">400</cx:pt>
          <cx:pt idx="24145">500</cx:pt>
          <cx:pt idx="24146">700</cx:pt>
          <cx:pt idx="24147">3800</cx:pt>
          <cx:pt idx="24148">4800</cx:pt>
          <cx:pt idx="24149">3900</cx:pt>
          <cx:pt idx="24150">4000</cx:pt>
          <cx:pt idx="24151">5200</cx:pt>
          <cx:pt idx="24152">3700</cx:pt>
          <cx:pt idx="24153">5100</cx:pt>
          <cx:pt idx="24154">4600</cx:pt>
          <cx:pt idx="24155">5300</cx:pt>
          <cx:pt idx="24156">3700</cx:pt>
          <cx:pt idx="24157">5600</cx:pt>
          <cx:pt idx="24158">4400</cx:pt>
          <cx:pt idx="24159">3100</cx:pt>
          <cx:pt idx="24160">2600</cx:pt>
          <cx:pt idx="24161">3900</cx:pt>
          <cx:pt idx="24162">2500</cx:pt>
          <cx:pt idx="24163">3400</cx:pt>
          <cx:pt idx="24164">3100</cx:pt>
          <cx:pt idx="24165">2100</cx:pt>
          <cx:pt idx="24166">1800</cx:pt>
          <cx:pt idx="24167">1400</cx:pt>
          <cx:pt idx="24168">1100</cx:pt>
          <cx:pt idx="24169">700</cx:pt>
          <cx:pt idx="24170">2100</cx:pt>
          <cx:pt idx="24171">1100</cx:pt>
          <cx:pt idx="24172">1000</cx:pt>
          <cx:pt idx="24173">500</cx:pt>
          <cx:pt idx="24174">400</cx:pt>
          <cx:pt idx="24175">0</cx:pt>
          <cx:pt idx="24176">0</cx:pt>
          <cx:pt idx="24177">0</cx:pt>
          <cx:pt idx="24178">0</cx:pt>
          <cx:pt idx="24179">5500</cx:pt>
          <cx:pt idx="24180">3200</cx:pt>
          <cx:pt idx="24181">4600</cx:pt>
          <cx:pt idx="24182">3700</cx:pt>
          <cx:pt idx="24183">4000</cx:pt>
          <cx:pt idx="24184">3500</cx:pt>
          <cx:pt idx="24185">3400</cx:pt>
          <cx:pt idx="24186">4400</cx:pt>
          <cx:pt idx="24187">3300</cx:pt>
          <cx:pt idx="24188">3500</cx:pt>
          <cx:pt idx="24189">2800</cx:pt>
          <cx:pt idx="24190">1500</cx:pt>
          <cx:pt idx="24191">1800</cx:pt>
          <cx:pt idx="24192">0</cx:pt>
          <cx:pt idx="24193">600</cx:pt>
          <cx:pt idx="24194">1200</cx:pt>
          <cx:pt idx="24195">600</cx:pt>
          <cx:pt idx="24196">400</cx:pt>
          <cx:pt idx="24197">300</cx:pt>
          <cx:pt idx="24198">1200</cx:pt>
          <cx:pt idx="24199">3100</cx:pt>
          <cx:pt idx="24200">1900</cx:pt>
          <cx:pt idx="24201">1900</cx:pt>
          <cx:pt idx="24202">1800</cx:pt>
          <cx:pt idx="24203">2300</cx:pt>
          <cx:pt idx="24204">2100</cx:pt>
          <cx:pt idx="24205">900</cx:pt>
          <cx:pt idx="24206">1000</cx:pt>
          <cx:pt idx="24207">900</cx:pt>
          <cx:pt idx="24208">900</cx:pt>
          <cx:pt idx="24209">1800</cx:pt>
          <cx:pt idx="24210">1000</cx:pt>
          <cx:pt idx="24211">1500</cx:pt>
          <cx:pt idx="24212">1000</cx:pt>
          <cx:pt idx="24213">800</cx:pt>
          <cx:pt idx="24214">1100</cx:pt>
          <cx:pt idx="24215">900</cx:pt>
          <cx:pt idx="24216">700</cx:pt>
          <cx:pt idx="24217">4400</cx:pt>
          <cx:pt idx="24218">4900</cx:pt>
          <cx:pt idx="24219">3600</cx:pt>
          <cx:pt idx="24220">5800</cx:pt>
          <cx:pt idx="24221">4300</cx:pt>
          <cx:pt idx="24222">4800</cx:pt>
          <cx:pt idx="24223">5300</cx:pt>
          <cx:pt idx="24224">3800</cx:pt>
          <cx:pt idx="24225">5100</cx:pt>
          <cx:pt idx="24226">5000</cx:pt>
          <cx:pt idx="24227">5000</cx:pt>
          <cx:pt idx="24228">5300</cx:pt>
          <cx:pt idx="24229">4600</cx:pt>
          <cx:pt idx="24230">4500</cx:pt>
          <cx:pt idx="24231">3700</cx:pt>
          <cx:pt idx="24232">4400</cx:pt>
          <cx:pt idx="24233">6000</cx:pt>
          <cx:pt idx="24234">4100</cx:pt>
          <cx:pt idx="24235">6500</cx:pt>
          <cx:pt idx="24236">5600</cx:pt>
          <cx:pt idx="24237">3400</cx:pt>
          <cx:pt idx="24238">6000</cx:pt>
          <cx:pt idx="24239">1600</cx:pt>
          <cx:pt idx="24240">4600</cx:pt>
          <cx:pt idx="24241">6300</cx:pt>
          <cx:pt idx="24242">5500</cx:pt>
          <cx:pt idx="24243">7100</cx:pt>
          <cx:pt idx="24244">4700</cx:pt>
          <cx:pt idx="24245">6200</cx:pt>
          <cx:pt idx="24246">4700</cx:pt>
          <cx:pt idx="24247">6900</cx:pt>
          <cx:pt idx="24248">6400</cx:pt>
          <cx:pt idx="24249">6000</cx:pt>
          <cx:pt idx="24250">5600</cx:pt>
          <cx:pt idx="24251">5800</cx:pt>
          <cx:pt idx="24252">3500</cx:pt>
          <cx:pt idx="24253">2400</cx:pt>
          <cx:pt idx="24254">3300</cx:pt>
          <cx:pt idx="24255">3800</cx:pt>
          <cx:pt idx="24256">1700</cx:pt>
          <cx:pt idx="24257">1800</cx:pt>
          <cx:pt idx="24258">2300</cx:pt>
          <cx:pt idx="24259">1700</cx:pt>
          <cx:pt idx="24260">2400</cx:pt>
          <cx:pt idx="24261">1900</cx:pt>
          <cx:pt idx="24262">2200</cx:pt>
          <cx:pt idx="24263">1800</cx:pt>
          <cx:pt idx="24264">11400</cx:pt>
          <cx:pt idx="24265">2400</cx:pt>
          <cx:pt idx="24266">10200</cx:pt>
          <cx:pt idx="24267">4500</cx:pt>
          <cx:pt idx="24268">6700</cx:pt>
          <cx:pt idx="24269">6700</cx:pt>
          <cx:pt idx="24270">4300</cx:pt>
          <cx:pt idx="24271">5800</cx:pt>
          <cx:pt idx="24272">4500</cx:pt>
          <cx:pt idx="24273">4800</cx:pt>
          <cx:pt idx="24274">5000</cx:pt>
          <cx:pt idx="24275">5700</cx:pt>
          <cx:pt idx="24276">0</cx:pt>
          <cx:pt idx="24277">0</cx:pt>
          <cx:pt idx="24278">300</cx:pt>
          <cx:pt idx="24279">1600</cx:pt>
          <cx:pt idx="24280">100</cx:pt>
          <cx:pt idx="24281">500</cx:pt>
          <cx:pt idx="24282">1100</cx:pt>
          <cx:pt idx="24283">1200</cx:pt>
          <cx:pt idx="24284">1300</cx:pt>
          <cx:pt idx="24285">1200</cx:pt>
          <cx:pt idx="24286">500</cx:pt>
          <cx:pt idx="24287">10300</cx:pt>
          <cx:pt idx="24288">4000</cx:pt>
          <cx:pt idx="24289">3200</cx:pt>
          <cx:pt idx="24290">3800</cx:pt>
          <cx:pt idx="24291">2300</cx:pt>
          <cx:pt idx="24292">1400</cx:pt>
          <cx:pt idx="24293">2600</cx:pt>
          <cx:pt idx="24294">2300</cx:pt>
          <cx:pt idx="24295">3300</cx:pt>
          <cx:pt idx="24296">3600</cx:pt>
          <cx:pt idx="24297">5400</cx:pt>
          <cx:pt idx="24298">2300</cx:pt>
          <cx:pt idx="24299">3500</cx:pt>
          <cx:pt idx="24300">4700</cx:pt>
          <cx:pt idx="24301">5000</cx:pt>
          <cx:pt idx="24302">4600</cx:pt>
          <cx:pt idx="24303">3900</cx:pt>
          <cx:pt idx="24304">2800</cx:pt>
          <cx:pt idx="24305">3200</cx:pt>
          <cx:pt idx="24306">4200</cx:pt>
          <cx:pt idx="24307">4600</cx:pt>
          <cx:pt idx="24308">4200</cx:pt>
          <cx:pt idx="24309">2600</cx:pt>
          <cx:pt idx="24310">3400</cx:pt>
          <cx:pt idx="24311">600</cx:pt>
          <cx:pt idx="24312">100</cx:pt>
          <cx:pt idx="24313">800</cx:pt>
          <cx:pt idx="24314">800</cx:pt>
          <cx:pt idx="24315">1000</cx:pt>
          <cx:pt idx="24316">800</cx:pt>
          <cx:pt idx="24317">700</cx:pt>
          <cx:pt idx="24318">1500</cx:pt>
          <cx:pt idx="24319">1200</cx:pt>
          <cx:pt idx="24320">1600</cx:pt>
          <cx:pt idx="24321">2300</cx:pt>
          <cx:pt idx="24322">2000</cx:pt>
          <cx:pt idx="24323">2500</cx:pt>
          <cx:pt idx="24324">3100</cx:pt>
          <cx:pt idx="24325">2300</cx:pt>
          <cx:pt idx="24326">2400</cx:pt>
          <cx:pt idx="24327">3800</cx:pt>
          <cx:pt idx="24328">1400</cx:pt>
          <cx:pt idx="24329">2800</cx:pt>
          <cx:pt idx="24330">1500</cx:pt>
          <cx:pt idx="24331">2000</cx:pt>
          <cx:pt idx="24332">2200</cx:pt>
          <cx:pt idx="24333">2400</cx:pt>
          <cx:pt idx="24334">2400</cx:pt>
          <cx:pt idx="24335">1300</cx:pt>
          <cx:pt idx="24336">800</cx:pt>
          <cx:pt idx="24337">1600</cx:pt>
          <cx:pt idx="24338">3500</cx:pt>
          <cx:pt idx="24339">1400</cx:pt>
          <cx:pt idx="24340">900</cx:pt>
          <cx:pt idx="24341">2500</cx:pt>
          <cx:pt idx="24342">2500</cx:pt>
          <cx:pt idx="24343">1400</cx:pt>
          <cx:pt idx="24344">1400</cx:pt>
          <cx:pt idx="24345">2500</cx:pt>
          <cx:pt idx="24346">2000</cx:pt>
          <cx:pt idx="24347">600</cx:pt>
          <cx:pt idx="24348">1200</cx:pt>
          <cx:pt idx="24349">1500</cx:pt>
          <cx:pt idx="24350">1100</cx:pt>
          <cx:pt idx="24351">900</cx:pt>
          <cx:pt idx="24352">1200</cx:pt>
          <cx:pt idx="24353">900</cx:pt>
          <cx:pt idx="24354">1100</cx:pt>
          <cx:pt idx="24355">800</cx:pt>
          <cx:pt idx="24356">700</cx:pt>
          <cx:pt idx="24357">1000</cx:pt>
          <cx:pt idx="24358">600</cx:pt>
          <cx:pt idx="24359">1200</cx:pt>
          <cx:pt idx="24360">2000</cx:pt>
          <cx:pt idx="24361">1500</cx:pt>
          <cx:pt idx="24362">2900</cx:pt>
          <cx:pt idx="24363">500</cx:pt>
          <cx:pt idx="24364">1800</cx:pt>
          <cx:pt idx="24365">0</cx:pt>
          <cx:pt idx="24366">0</cx:pt>
          <cx:pt idx="24367">100</cx:pt>
          <cx:pt idx="24368">0</cx:pt>
          <cx:pt idx="24369">0</cx:pt>
          <cx:pt idx="24370">0</cx:pt>
          <cx:pt idx="24371">100</cx:pt>
          <cx:pt idx="24372">700</cx:pt>
          <cx:pt idx="24373">1000</cx:pt>
          <cx:pt idx="24374">800</cx:pt>
          <cx:pt idx="24375">1200</cx:pt>
          <cx:pt idx="24376">1000</cx:pt>
          <cx:pt idx="24377">800</cx:pt>
          <cx:pt idx="24378">700</cx:pt>
          <cx:pt idx="24379">2000</cx:pt>
          <cx:pt idx="24380">700</cx:pt>
          <cx:pt idx="24381">200</cx:pt>
          <cx:pt idx="24382">1200</cx:pt>
          <cx:pt idx="24383">900</cx:pt>
          <cx:pt idx="24384">4200</cx:pt>
          <cx:pt idx="24385">4600</cx:pt>
          <cx:pt idx="24386">3500</cx:pt>
          <cx:pt idx="24387">3800</cx:pt>
          <cx:pt idx="24388">5100</cx:pt>
          <cx:pt idx="24389">4300</cx:pt>
          <cx:pt idx="24390">4400</cx:pt>
          <cx:pt idx="24391">5200</cx:pt>
          <cx:pt idx="24392">4900</cx:pt>
          <cx:pt idx="24393">4600</cx:pt>
          <cx:pt idx="24394">3600</cx:pt>
          <cx:pt idx="24395">3900</cx:pt>
          <cx:pt idx="24396">3800</cx:pt>
          <cx:pt idx="24397">3600</cx:pt>
          <cx:pt idx="24398">2700</cx:pt>
          <cx:pt idx="24399">3300</cx:pt>
          <cx:pt idx="24400">3700</cx:pt>
          <cx:pt idx="24401">3200</cx:pt>
          <cx:pt idx="24402">1900</cx:pt>
          <cx:pt idx="24403">3300</cx:pt>
          <cx:pt idx="24404">3100</cx:pt>
          <cx:pt idx="24405">2300</cx:pt>
          <cx:pt idx="24406">3800</cx:pt>
          <cx:pt idx="24407">3100</cx:pt>
          <cx:pt idx="24408">2400</cx:pt>
          <cx:pt idx="24409">3100</cx:pt>
          <cx:pt idx="24410">2500</cx:pt>
          <cx:pt idx="24411">2800</cx:pt>
          <cx:pt idx="24412">2400</cx:pt>
          <cx:pt idx="24413">2400</cx:pt>
          <cx:pt idx="24414">2000</cx:pt>
          <cx:pt idx="24415">1900</cx:pt>
          <cx:pt idx="24416">2300</cx:pt>
          <cx:pt idx="24417">2200</cx:pt>
          <cx:pt idx="24418">2300</cx:pt>
          <cx:pt idx="24419">2500</cx:pt>
          <cx:pt idx="24420">4200</cx:pt>
          <cx:pt idx="24421">5300</cx:pt>
          <cx:pt idx="24422">4000</cx:pt>
          <cx:pt idx="24423">4400</cx:pt>
          <cx:pt idx="24424">3100</cx:pt>
          <cx:pt idx="24425">5100</cx:pt>
          <cx:pt idx="24426">5200</cx:pt>
          <cx:pt idx="24427">3500</cx:pt>
          <cx:pt idx="24428">3500</cx:pt>
          <cx:pt idx="24429">3200</cx:pt>
          <cx:pt idx="24430">2800</cx:pt>
          <cx:pt idx="24431">3100</cx:pt>
          <cx:pt idx="24432">3500</cx:pt>
          <cx:pt idx="24433">3700</cx:pt>
          <cx:pt idx="24434">3200</cx:pt>
          <cx:pt idx="24435">3500</cx:pt>
          <cx:pt idx="24436">4100</cx:pt>
          <cx:pt idx="24437">4900</cx:pt>
          <cx:pt idx="24438">5200</cx:pt>
          <cx:pt idx="24439">4000</cx:pt>
          <cx:pt idx="24440">3900</cx:pt>
          <cx:pt idx="24441">3200</cx:pt>
          <cx:pt idx="24442">4800</cx:pt>
          <cx:pt idx="24443">4600</cx:pt>
          <cx:pt idx="24444">800</cx:pt>
          <cx:pt idx="24445">1100</cx:pt>
          <cx:pt idx="24446">1200</cx:pt>
          <cx:pt idx="24447">1000</cx:pt>
          <cx:pt idx="24448">3000</cx:pt>
          <cx:pt idx="24449">1800</cx:pt>
          <cx:pt idx="24450">700</cx:pt>
          <cx:pt idx="24451">3800</cx:pt>
          <cx:pt idx="24452">1100</cx:pt>
          <cx:pt idx="24453">500</cx:pt>
          <cx:pt idx="24454">1100</cx:pt>
          <cx:pt idx="24455">1400</cx:pt>
          <cx:pt idx="24456">4900</cx:pt>
          <cx:pt idx="24457">3400</cx:pt>
          <cx:pt idx="24458">4200</cx:pt>
          <cx:pt idx="24459">4300</cx:pt>
          <cx:pt idx="24460">3900</cx:pt>
          <cx:pt idx="24461">4100</cx:pt>
          <cx:pt idx="24462">4500</cx:pt>
          <cx:pt idx="24463">4200</cx:pt>
          <cx:pt idx="24464">3900</cx:pt>
          <cx:pt idx="24465">3800</cx:pt>
          <cx:pt idx="24466">4200</cx:pt>
          <cx:pt idx="24467">3700</cx:pt>
          <cx:pt idx="24468">1300</cx:pt>
          <cx:pt idx="24469">1900</cx:pt>
          <cx:pt idx="24470">600</cx:pt>
          <cx:pt idx="24471">1000</cx:pt>
          <cx:pt idx="24472">1400</cx:pt>
          <cx:pt idx="24473">1100</cx:pt>
          <cx:pt idx="24474">1600</cx:pt>
          <cx:pt idx="24475">900</cx:pt>
          <cx:pt idx="24476">900</cx:pt>
          <cx:pt idx="24477">1000</cx:pt>
          <cx:pt idx="24478">1200</cx:pt>
          <cx:pt idx="24479">1000</cx:pt>
          <cx:pt idx="24480">2200</cx:pt>
          <cx:pt idx="24481">2800</cx:pt>
          <cx:pt idx="24482">2500</cx:pt>
          <cx:pt idx="24483">1300</cx:pt>
          <cx:pt idx="24484">0</cx:pt>
          <cx:pt idx="24485">0</cx:pt>
          <cx:pt idx="24486">300</cx:pt>
          <cx:pt idx="24487">2500</cx:pt>
          <cx:pt idx="24488">2600</cx:pt>
          <cx:pt idx="24489">5200</cx:pt>
          <cx:pt idx="24490">2200</cx:pt>
          <cx:pt idx="24491">4000</cx:pt>
          <cx:pt idx="24492">2300</cx:pt>
          <cx:pt idx="24493">2700</cx:pt>
          <cx:pt idx="24494">2000</cx:pt>
          <cx:pt idx="24495">4000</cx:pt>
          <cx:pt idx="24496">3300</cx:pt>
          <cx:pt idx="24497">900</cx:pt>
          <cx:pt idx="24498">2100</cx:pt>
          <cx:pt idx="24499">1700</cx:pt>
          <cx:pt idx="24500">1500</cx:pt>
          <cx:pt idx="24501">1300</cx:pt>
          <cx:pt idx="24502">1300</cx:pt>
          <cx:pt idx="24503">1500</cx:pt>
          <cx:pt idx="24504">800</cx:pt>
          <cx:pt idx="24505">1600</cx:pt>
          <cx:pt idx="24506">1400</cx:pt>
          <cx:pt idx="24507">2000</cx:pt>
          <cx:pt idx="24508">700</cx:pt>
          <cx:pt idx="24509">300</cx:pt>
          <cx:pt idx="24510">1400</cx:pt>
          <cx:pt idx="24511">1100</cx:pt>
          <cx:pt idx="24512">1500</cx:pt>
          <cx:pt idx="24513">200</cx:pt>
          <cx:pt idx="24514">100</cx:pt>
          <cx:pt idx="24515">1200</cx:pt>
          <cx:pt idx="24516">800</cx:pt>
          <cx:pt idx="24517">1200</cx:pt>
          <cx:pt idx="24518">1300</cx:pt>
          <cx:pt idx="24519">1300</cx:pt>
          <cx:pt idx="24520">1100</cx:pt>
          <cx:pt idx="24521">1300</cx:pt>
          <cx:pt idx="24522">1300</cx:pt>
          <cx:pt idx="24523">1500</cx:pt>
          <cx:pt idx="24524">1000</cx:pt>
          <cx:pt idx="24525">1000</cx:pt>
          <cx:pt idx="24526">1200</cx:pt>
          <cx:pt idx="24527">5000</cx:pt>
          <cx:pt idx="24528">6500</cx:pt>
          <cx:pt idx="24529">5900</cx:pt>
          <cx:pt idx="24530">6400</cx:pt>
          <cx:pt idx="24531">4300</cx:pt>
          <cx:pt idx="24532">4000</cx:pt>
          <cx:pt idx="24533">4900</cx:pt>
          <cx:pt idx="24534">4000</cx:pt>
          <cx:pt idx="24535">3800</cx:pt>
          <cx:pt idx="24536">4600</cx:pt>
          <cx:pt idx="24537">3800</cx:pt>
          <cx:pt idx="24538">3400</cx:pt>
          <cx:pt idx="24539">1500</cx:pt>
          <cx:pt idx="24540">2100</cx:pt>
          <cx:pt idx="24541">1800</cx:pt>
          <cx:pt idx="24542">1700</cx:pt>
          <cx:pt idx="24543">1800</cx:pt>
          <cx:pt idx="24544">1800</cx:pt>
          <cx:pt idx="24545">1500</cx:pt>
          <cx:pt idx="24546">1300</cx:pt>
          <cx:pt idx="24547">1500</cx:pt>
          <cx:pt idx="24548">1100</cx:pt>
          <cx:pt idx="24549">1300</cx:pt>
          <cx:pt idx="24550">1200</cx:pt>
          <cx:pt idx="24551">2700</cx:pt>
          <cx:pt idx="24552">3900</cx:pt>
          <cx:pt idx="24553">7700</cx:pt>
          <cx:pt idx="24554">11100</cx:pt>
          <cx:pt idx="24555">2000</cx:pt>
          <cx:pt idx="24556">1700</cx:pt>
          <cx:pt idx="24557">2900</cx:pt>
          <cx:pt idx="24558">2100</cx:pt>
          <cx:pt idx="24559">2400</cx:pt>
          <cx:pt idx="24560">1800</cx:pt>
          <cx:pt idx="24561">2000</cx:pt>
          <cx:pt idx="24562">5400</cx:pt>
          <cx:pt idx="24563">1200</cx:pt>
          <cx:pt idx="24564">3100</cx:pt>
          <cx:pt idx="24565">2000</cx:pt>
          <cx:pt idx="24566">3200</cx:pt>
          <cx:pt idx="24567">4300</cx:pt>
          <cx:pt idx="24568">2900</cx:pt>
          <cx:pt idx="24569">2500</cx:pt>
          <cx:pt idx="24570">1500</cx:pt>
          <cx:pt idx="24571">100</cx:pt>
          <cx:pt idx="24572">200</cx:pt>
          <cx:pt idx="24573">200</cx:pt>
          <cx:pt idx="24574">1600</cx:pt>
          <cx:pt idx="24575">2000</cx:pt>
          <cx:pt idx="24576">2000</cx:pt>
          <cx:pt idx="24577">1700</cx:pt>
          <cx:pt idx="24578">2200</cx:pt>
          <cx:pt idx="24579">4600</cx:pt>
          <cx:pt idx="24580">900</cx:pt>
          <cx:pt idx="24581">1900</cx:pt>
          <cx:pt idx="24582">1500</cx:pt>
          <cx:pt idx="24583">15000</cx:pt>
          <cx:pt idx="24584">8900</cx:pt>
          <cx:pt idx="24585">2300</cx:pt>
          <cx:pt idx="24586">5200</cx:pt>
          <cx:pt idx="24587">5000</cx:pt>
          <cx:pt idx="24588">6700</cx:pt>
          <cx:pt idx="24589">1600</cx:pt>
          <cx:pt idx="24590">2100</cx:pt>
          <cx:pt idx="24591">0</cx:pt>
          <cx:pt idx="24592">4900</cx:pt>
          <cx:pt idx="24593">2700</cx:pt>
          <cx:pt idx="24594">5400</cx:pt>
          <cx:pt idx="24595">600</cx:pt>
          <cx:pt idx="24596">0</cx:pt>
          <cx:pt idx="24597">3300</cx:pt>
          <cx:pt idx="24598">5000</cx:pt>
          <cx:pt idx="24599">5700</cx:pt>
          <cx:pt idx="24600">1000</cx:pt>
          <cx:pt idx="24601">4600</cx:pt>
          <cx:pt idx="24602">4900</cx:pt>
          <cx:pt idx="24603">5300</cx:pt>
          <cx:pt idx="24604">5100</cx:pt>
          <cx:pt idx="24605">4900</cx:pt>
          <cx:pt idx="24606">5100</cx:pt>
          <cx:pt idx="24607">4100</cx:pt>
          <cx:pt idx="24608">3900</cx:pt>
          <cx:pt idx="24609">4900</cx:pt>
          <cx:pt idx="24610">3800</cx:pt>
          <cx:pt idx="24611">3700</cx:pt>
          <cx:pt idx="24612">2900</cx:pt>
          <cx:pt idx="24613">3100</cx:pt>
          <cx:pt idx="24614">2400</cx:pt>
          <cx:pt idx="24615">2500</cx:pt>
          <cx:pt idx="24616">2600</cx:pt>
          <cx:pt idx="24617">2600</cx:pt>
          <cx:pt idx="24618">1600</cx:pt>
          <cx:pt idx="24619">3900</cx:pt>
          <cx:pt idx="24620">2800</cx:pt>
          <cx:pt idx="24621">3700</cx:pt>
          <cx:pt idx="24622">1700</cx:pt>
          <cx:pt idx="24623">1800</cx:pt>
          <cx:pt idx="24624">2200</cx:pt>
          <cx:pt idx="24625">1000</cx:pt>
          <cx:pt idx="24626">1300</cx:pt>
          <cx:pt idx="24627">900</cx:pt>
          <cx:pt idx="24628">2300</cx:pt>
          <cx:pt idx="24629">1400</cx:pt>
          <cx:pt idx="24630">1500</cx:pt>
          <cx:pt idx="24631">1400</cx:pt>
          <cx:pt idx="24632">1700</cx:pt>
          <cx:pt idx="24633">1800</cx:pt>
          <cx:pt idx="24634">500</cx:pt>
          <cx:pt idx="24635">1800</cx:pt>
          <cx:pt idx="24636">1000</cx:pt>
          <cx:pt idx="24637">1000</cx:pt>
          <cx:pt idx="24638">1300</cx:pt>
          <cx:pt idx="24639">1100</cx:pt>
          <cx:pt idx="24640">1000</cx:pt>
          <cx:pt idx="24641">1600</cx:pt>
          <cx:pt idx="24642">1200</cx:pt>
          <cx:pt idx="24643">1100</cx:pt>
          <cx:pt idx="24644">1300</cx:pt>
          <cx:pt idx="24645">1000</cx:pt>
          <cx:pt idx="24646">5200</cx:pt>
          <cx:pt idx="24647">3900</cx:pt>
          <cx:pt idx="24648">6400</cx:pt>
          <cx:pt idx="24649">4700</cx:pt>
          <cx:pt idx="24650">1800</cx:pt>
          <cx:pt idx="24651">4700</cx:pt>
          <cx:pt idx="24652">2000</cx:pt>
          <cx:pt idx="24653">3500</cx:pt>
          <cx:pt idx="24654">2200</cx:pt>
          <cx:pt idx="24655">4900</cx:pt>
          <cx:pt idx="24656">1800</cx:pt>
          <cx:pt idx="24657">2000</cx:pt>
          <cx:pt idx="24658">1200</cx:pt>
          <cx:pt idx="24659">4900</cx:pt>
          <cx:pt idx="24660">4800</cx:pt>
          <cx:pt idx="24661">7400</cx:pt>
          <cx:pt idx="24662">6600</cx:pt>
          <cx:pt idx="24663">5800</cx:pt>
          <cx:pt idx="24664">5200</cx:pt>
          <cx:pt idx="24665">7400</cx:pt>
          <cx:pt idx="24666">5700</cx:pt>
          <cx:pt idx="24667">6100</cx:pt>
          <cx:pt idx="24668">6900</cx:pt>
          <cx:pt idx="24669">2200</cx:pt>
          <cx:pt idx="24670">1500</cx:pt>
          <cx:pt idx="24671">3500</cx:pt>
          <cx:pt idx="24672">3400</cx:pt>
          <cx:pt idx="24673">3400</cx:pt>
          <cx:pt idx="24674">1900</cx:pt>
          <cx:pt idx="24675">3700</cx:pt>
          <cx:pt idx="24676">3500</cx:pt>
          <cx:pt idx="24677">3500</cx:pt>
          <cx:pt idx="24678">3900</cx:pt>
          <cx:pt idx="24679">6200</cx:pt>
          <cx:pt idx="24680">5900</cx:pt>
          <cx:pt idx="24681">6300</cx:pt>
          <cx:pt idx="24682">5200</cx:pt>
          <cx:pt idx="24683">6200</cx:pt>
          <cx:pt idx="24684">5700</cx:pt>
          <cx:pt idx="24685">7300</cx:pt>
          <cx:pt idx="24686">4400</cx:pt>
          <cx:pt idx="24687">6100</cx:pt>
          <cx:pt idx="24688">3500</cx:pt>
          <cx:pt idx="24689">5600</cx:pt>
          <cx:pt idx="24690">7900</cx:pt>
          <cx:pt idx="24691">1900</cx:pt>
          <cx:pt idx="24692">5100</cx:pt>
          <cx:pt idx="24693">5600</cx:pt>
          <cx:pt idx="24694">3900</cx:pt>
          <cx:pt idx="24695">4900</cx:pt>
          <cx:pt idx="24696">6200</cx:pt>
          <cx:pt idx="24697">1900</cx:pt>
          <cx:pt idx="24698">6900</cx:pt>
          <cx:pt idx="24699">5700</cx:pt>
          <cx:pt idx="24700">7400</cx:pt>
          <cx:pt idx="24701">1900</cx:pt>
          <cx:pt idx="24702">5500</cx:pt>
          <cx:pt idx="24703">4700</cx:pt>
          <cx:pt idx="24704">6300</cx:pt>
          <cx:pt idx="24705">5600</cx:pt>
          <cx:pt idx="24706">700</cx:pt>
          <cx:pt idx="24707">700</cx:pt>
          <cx:pt idx="24708">500</cx:pt>
          <cx:pt idx="24709">1200</cx:pt>
          <cx:pt idx="24710">4500</cx:pt>
          <cx:pt idx="24711">1600</cx:pt>
          <cx:pt idx="24712">1100</cx:pt>
          <cx:pt idx="24713">3600</cx:pt>
          <cx:pt idx="24714">2200</cx:pt>
          <cx:pt idx="24715">200</cx:pt>
          <cx:pt idx="24716">300</cx:pt>
          <cx:pt idx="24717">800</cx:pt>
          <cx:pt idx="24718">1200</cx:pt>
          <cx:pt idx="24719">1700</cx:pt>
          <cx:pt idx="24720">3000</cx:pt>
          <cx:pt idx="24721">4500</cx:pt>
          <cx:pt idx="24722">4200</cx:pt>
          <cx:pt idx="24723">3100</cx:pt>
          <cx:pt idx="24724">1800</cx:pt>
          <cx:pt idx="24725">400</cx:pt>
          <cx:pt idx="24726">0</cx:pt>
          <cx:pt idx="24727">1100</cx:pt>
          <cx:pt idx="24728">200</cx:pt>
          <cx:pt idx="24729">500</cx:pt>
          <cx:pt idx="24730">700</cx:pt>
          <cx:pt idx="24731">2600</cx:pt>
          <cx:pt idx="24732">2100</cx:pt>
          <cx:pt idx="24733">1800</cx:pt>
          <cx:pt idx="24734">2300</cx:pt>
          <cx:pt idx="24735">2200</cx:pt>
          <cx:pt idx="24736">2300</cx:pt>
          <cx:pt idx="24737">2400</cx:pt>
          <cx:pt idx="24738">1500</cx:pt>
          <cx:pt idx="24739">3000</cx:pt>
          <cx:pt idx="24740">2700</cx:pt>
          <cx:pt idx="24741">3200</cx:pt>
          <cx:pt idx="24742">2800</cx:pt>
          <cx:pt idx="24743">100</cx:pt>
          <cx:pt idx="24744">100</cx:pt>
          <cx:pt idx="24745">100</cx:pt>
          <cx:pt idx="24746">400</cx:pt>
          <cx:pt idx="24747">100</cx:pt>
          <cx:pt idx="24748">0</cx:pt>
          <cx:pt idx="24749">100</cx:pt>
          <cx:pt idx="24750">0</cx:pt>
          <cx:pt idx="24751">0</cx:pt>
          <cx:pt idx="24752">0</cx:pt>
          <cx:pt idx="24753">0</cx:pt>
          <cx:pt idx="24754">13600</cx:pt>
          <cx:pt idx="24755">1900</cx:pt>
          <cx:pt idx="24756">2200</cx:pt>
          <cx:pt idx="24757">1600</cx:pt>
          <cx:pt idx="24758">1600</cx:pt>
          <cx:pt idx="24759">1600</cx:pt>
          <cx:pt idx="24760">1500</cx:pt>
          <cx:pt idx="24761">700</cx:pt>
          <cx:pt idx="24762">1200</cx:pt>
          <cx:pt idx="24763">700</cx:pt>
          <cx:pt idx="24764">900</cx:pt>
          <cx:pt idx="24765">1500</cx:pt>
          <cx:pt idx="24766">1700</cx:pt>
          <cx:pt idx="24767">3300</cx:pt>
          <cx:pt idx="24768">800</cx:pt>
          <cx:pt idx="24769">800</cx:pt>
          <cx:pt idx="24770">4000</cx:pt>
          <cx:pt idx="24771">8000</cx:pt>
          <cx:pt idx="24772">2700</cx:pt>
          <cx:pt idx="24773">7100</cx:pt>
          <cx:pt idx="24774">5700</cx:pt>
          <cx:pt idx="24775">3600</cx:pt>
          <cx:pt idx="24776">4300</cx:pt>
          <cx:pt idx="24777">5100</cx:pt>
          <cx:pt idx="24778">6200</cx:pt>
          <cx:pt idx="24779">3900</cx:pt>
          <cx:pt idx="24780">4600</cx:pt>
          <cx:pt idx="24781">4900</cx:pt>
          <cx:pt idx="24782">4100</cx:pt>
          <cx:pt idx="24783">2800</cx:pt>
          <cx:pt idx="24784">5000</cx:pt>
          <cx:pt idx="24785">3500</cx:pt>
          <cx:pt idx="24786">3200</cx:pt>
          <cx:pt idx="24787">6200</cx:pt>
          <cx:pt idx="24788">2200</cx:pt>
          <cx:pt idx="24789">3700</cx:pt>
          <cx:pt idx="24790">5400</cx:pt>
          <cx:pt idx="24791">7200</cx:pt>
          <cx:pt idx="24792">6800</cx:pt>
          <cx:pt idx="24793">4700</cx:pt>
          <cx:pt idx="24794">4600</cx:pt>
          <cx:pt idx="24795">5900</cx:pt>
          <cx:pt idx="24796">6000</cx:pt>
          <cx:pt idx="24797">6200</cx:pt>
          <cx:pt idx="24798">4700</cx:pt>
          <cx:pt idx="24799">4000</cx:pt>
          <cx:pt idx="24800">5700</cx:pt>
          <cx:pt idx="24801">4400</cx:pt>
          <cx:pt idx="24802">5700</cx:pt>
          <cx:pt idx="24803">4500</cx:pt>
          <cx:pt idx="24804">5000</cx:pt>
          <cx:pt idx="24805">3800</cx:pt>
          <cx:pt idx="24806">4700</cx:pt>
          <cx:pt idx="24807">7700</cx:pt>
          <cx:pt idx="24808">8200</cx:pt>
          <cx:pt idx="24809">3100</cx:pt>
          <cx:pt idx="24810">3900</cx:pt>
          <cx:pt idx="24811">2500</cx:pt>
          <cx:pt idx="24812">3900</cx:pt>
          <cx:pt idx="24813">4100</cx:pt>
          <cx:pt idx="24814">3400</cx:pt>
          <cx:pt idx="24815">4000</cx:pt>
          <cx:pt idx="24816">2600</cx:pt>
          <cx:pt idx="24817">5000</cx:pt>
          <cx:pt idx="24818">3000</cx:pt>
          <cx:pt idx="24819">3400</cx:pt>
          <cx:pt idx="24820">2900</cx:pt>
          <cx:pt idx="24821">3200</cx:pt>
          <cx:pt idx="24822">3800</cx:pt>
          <cx:pt idx="24823">2900</cx:pt>
          <cx:pt idx="24824">2400</cx:pt>
          <cx:pt idx="24825">2000</cx:pt>
          <cx:pt idx="24826">2300</cx:pt>
          <cx:pt idx="24827">2200</cx:pt>
          <cx:pt idx="24828">1700</cx:pt>
          <cx:pt idx="24829">1700</cx:pt>
          <cx:pt idx="24830">1900</cx:pt>
          <cx:pt idx="24831">1700</cx:pt>
          <cx:pt idx="24832">3700</cx:pt>
          <cx:pt idx="24833">2100</cx:pt>
          <cx:pt idx="24834">2000</cx:pt>
          <cx:pt idx="24835">3600</cx:pt>
          <cx:pt idx="24836">5000</cx:pt>
          <cx:pt idx="24837">6500</cx:pt>
          <cx:pt idx="24838">1400</cx:pt>
          <cx:pt idx="24839">3300</cx:pt>
          <cx:pt idx="24840">2600</cx:pt>
          <cx:pt idx="24841">2700</cx:pt>
          <cx:pt idx="24842">1400</cx:pt>
          <cx:pt idx="24843">3000</cx:pt>
          <cx:pt idx="24844">600</cx:pt>
          <cx:pt idx="24845">3100</cx:pt>
          <cx:pt idx="24846">1300</cx:pt>
          <cx:pt idx="24847">4000</cx:pt>
          <cx:pt idx="24848">3100</cx:pt>
          <cx:pt idx="24849">3400</cx:pt>
          <cx:pt idx="24850">5300</cx:pt>
          <cx:pt idx="24851">8000</cx:pt>
          <cx:pt idx="24852">8300</cx:pt>
          <cx:pt idx="24853">6100</cx:pt>
          <cx:pt idx="24854">3000</cx:pt>
          <cx:pt idx="24855">2300</cx:pt>
          <cx:pt idx="24856">3500</cx:pt>
          <cx:pt idx="24857">3100</cx:pt>
          <cx:pt idx="24858">7200</cx:pt>
          <cx:pt idx="24859">1100</cx:pt>
          <cx:pt idx="24860">900</cx:pt>
          <cx:pt idx="24861">800</cx:pt>
          <cx:pt idx="24862">1500</cx:pt>
          <cx:pt idx="24863">1800</cx:pt>
          <cx:pt idx="24864">1500</cx:pt>
          <cx:pt idx="24865">1600</cx:pt>
          <cx:pt idx="24866">1900</cx:pt>
          <cx:pt idx="24867">2200</cx:pt>
          <cx:pt idx="24868">1400</cx:pt>
          <cx:pt idx="24869">2000</cx:pt>
          <cx:pt idx="24870">1700</cx:pt>
          <cx:pt idx="24871">5200</cx:pt>
          <cx:pt idx="24872">6600</cx:pt>
          <cx:pt idx="24873">6200</cx:pt>
          <cx:pt idx="24874">6600</cx:pt>
          <cx:pt idx="24875">5500</cx:pt>
          <cx:pt idx="24876">6100</cx:pt>
          <cx:pt idx="24877">6200</cx:pt>
          <cx:pt idx="24878">6200</cx:pt>
          <cx:pt idx="24879">5400</cx:pt>
          <cx:pt idx="24880">4600</cx:pt>
          <cx:pt idx="24881">4400</cx:pt>
          <cx:pt idx="24882">4500</cx:pt>
          <cx:pt idx="24883">7000</cx:pt>
          <cx:pt idx="24884">7000</cx:pt>
          <cx:pt idx="24885">6800</cx:pt>
          <cx:pt idx="24886">6700</cx:pt>
          <cx:pt idx="24887">7100</cx:pt>
          <cx:pt idx="24888">5400</cx:pt>
          <cx:pt idx="24889">5800</cx:pt>
          <cx:pt idx="24890">5500</cx:pt>
          <cx:pt idx="24891">4700</cx:pt>
          <cx:pt idx="24892">6200</cx:pt>
          <cx:pt idx="24893">6100</cx:pt>
          <cx:pt idx="24894">3300</cx:pt>
          <cx:pt idx="24895">700</cx:pt>
          <cx:pt idx="24896">800</cx:pt>
          <cx:pt idx="24897">700</cx:pt>
          <cx:pt idx="24898">1000</cx:pt>
          <cx:pt idx="24899">1100</cx:pt>
          <cx:pt idx="24900">400</cx:pt>
          <cx:pt idx="24901">700</cx:pt>
          <cx:pt idx="24902">300</cx:pt>
          <cx:pt idx="24903">1100</cx:pt>
          <cx:pt idx="24904">600</cx:pt>
          <cx:pt idx="24905">800</cx:pt>
          <cx:pt idx="24906">800</cx:pt>
          <cx:pt idx="24907">4300</cx:pt>
          <cx:pt idx="24908">6300</cx:pt>
          <cx:pt idx="24909">3000</cx:pt>
          <cx:pt idx="24910">4300</cx:pt>
          <cx:pt idx="24911">4100</cx:pt>
          <cx:pt idx="24912">5000</cx:pt>
          <cx:pt idx="24913">4500</cx:pt>
          <cx:pt idx="24914">5000</cx:pt>
          <cx:pt idx="24915">1800</cx:pt>
          <cx:pt idx="24916">4800</cx:pt>
          <cx:pt idx="24917">5000</cx:pt>
          <cx:pt idx="24918">6600</cx:pt>
          <cx:pt idx="24919">5800</cx:pt>
          <cx:pt idx="24920">5800</cx:pt>
          <cx:pt idx="24921">12100</cx:pt>
          <cx:pt idx="24922">7700</cx:pt>
          <cx:pt idx="24923">8600</cx:pt>
          <cx:pt idx="24924">6200</cx:pt>
          <cx:pt idx="24925">7900</cx:pt>
          <cx:pt idx="24926">6000</cx:pt>
          <cx:pt idx="24927">5500</cx:pt>
          <cx:pt idx="24928">6100</cx:pt>
          <cx:pt idx="24929">6000</cx:pt>
          <cx:pt idx="24930">3900</cx:pt>
          <cx:pt idx="24931">600</cx:pt>
          <cx:pt idx="24932">1900</cx:pt>
          <cx:pt idx="24933">1800</cx:pt>
          <cx:pt idx="24934">1800</cx:pt>
          <cx:pt idx="24935">1600</cx:pt>
          <cx:pt idx="24936">1300</cx:pt>
          <cx:pt idx="24937">1600</cx:pt>
          <cx:pt idx="24938">1400</cx:pt>
          <cx:pt idx="24939">700</cx:pt>
          <cx:pt idx="24940">800</cx:pt>
          <cx:pt idx="24941">700</cx:pt>
          <cx:pt idx="24942">700</cx:pt>
          <cx:pt idx="24943">2900</cx:pt>
          <cx:pt idx="24944">3200</cx:pt>
          <cx:pt idx="24945">2800</cx:pt>
          <cx:pt idx="24946">2900</cx:pt>
          <cx:pt idx="24947">3300</cx:pt>
          <cx:pt idx="24948">3200</cx:pt>
          <cx:pt idx="24949">3200</cx:pt>
          <cx:pt idx="24950">2500</cx:pt>
          <cx:pt idx="24951">3100</cx:pt>
          <cx:pt idx="24952">2600</cx:pt>
          <cx:pt idx="24953">3300</cx:pt>
          <cx:pt idx="24954">2900</cx:pt>
          <cx:pt idx="24955">1200</cx:pt>
          <cx:pt idx="24956">2700</cx:pt>
          <cx:pt idx="24957">13000</cx:pt>
          <cx:pt idx="24958">200</cx:pt>
          <cx:pt idx="24959">0</cx:pt>
          <cx:pt idx="24960">0</cx:pt>
          <cx:pt idx="24961">0</cx:pt>
          <cx:pt idx="24962">0</cx:pt>
          <cx:pt idx="24963">0</cx:pt>
          <cx:pt idx="24964">600</cx:pt>
          <cx:pt idx="24965">300</cx:pt>
          <cx:pt idx="24966">200</cx:pt>
          <cx:pt idx="24967">4100</cx:pt>
          <cx:pt idx="24968">4200</cx:pt>
          <cx:pt idx="24969">7200</cx:pt>
          <cx:pt idx="24970">11700</cx:pt>
          <cx:pt idx="24971">6200</cx:pt>
          <cx:pt idx="24972">3000</cx:pt>
          <cx:pt idx="24973">2900</cx:pt>
          <cx:pt idx="24974">3500</cx:pt>
          <cx:pt idx="24975">4000</cx:pt>
          <cx:pt idx="24976">100</cx:pt>
          <cx:pt idx="24977">0</cx:pt>
          <cx:pt idx="24978">100</cx:pt>
          <cx:pt idx="24979">5200</cx:pt>
          <cx:pt idx="24980">4600</cx:pt>
          <cx:pt idx="24981">8400</cx:pt>
          <cx:pt idx="24982">6200</cx:pt>
          <cx:pt idx="24983">5600</cx:pt>
          <cx:pt idx="24984">4700</cx:pt>
          <cx:pt idx="24985">300</cx:pt>
          <cx:pt idx="24986">1300</cx:pt>
          <cx:pt idx="24987">1700</cx:pt>
          <cx:pt idx="24988">2700</cx:pt>
          <cx:pt idx="24989">3400</cx:pt>
          <cx:pt idx="24990">1700</cx:pt>
          <cx:pt idx="24991">2300</cx:pt>
          <cx:pt idx="24992">1400</cx:pt>
          <cx:pt idx="24993">9500</cx:pt>
          <cx:pt idx="24994">4100</cx:pt>
          <cx:pt idx="24995">500</cx:pt>
          <cx:pt idx="24996">1900</cx:pt>
          <cx:pt idx="24997">1200</cx:pt>
          <cx:pt idx="24998">1200</cx:pt>
          <cx:pt idx="24999">1200</cx:pt>
          <cx:pt idx="25000">5000</cx:pt>
          <cx:pt idx="25001">4100</cx:pt>
          <cx:pt idx="25002">2800</cx:pt>
          <cx:pt idx="25003">12100</cx:pt>
          <cx:pt idx="25004">6500</cx:pt>
          <cx:pt idx="25005">7800</cx:pt>
          <cx:pt idx="25006">8600</cx:pt>
          <cx:pt idx="25007">8000</cx:pt>
          <cx:pt idx="25008">4500</cx:pt>
          <cx:pt idx="25009">5200</cx:pt>
          <cx:pt idx="25010">5500</cx:pt>
          <cx:pt idx="25011">5800</cx:pt>
          <cx:pt idx="25012">6000</cx:pt>
          <cx:pt idx="25013">7500</cx:pt>
          <cx:pt idx="25014">6700</cx:pt>
          <cx:pt idx="25015">7800</cx:pt>
          <cx:pt idx="25016">11300</cx:pt>
          <cx:pt idx="25017">17200</cx:pt>
          <cx:pt idx="25018">12600</cx:pt>
          <cx:pt idx="25019">13400</cx:pt>
          <cx:pt idx="25020">8600</cx:pt>
          <cx:pt idx="25021">9800</cx:pt>
          <cx:pt idx="25022">8300</cx:pt>
          <cx:pt idx="25023">11200</cx:pt>
          <cx:pt idx="25024">11500</cx:pt>
          <cx:pt idx="25025">7600</cx:pt>
          <cx:pt idx="25026">7500</cx:pt>
          <cx:pt idx="25027">2900</cx:pt>
          <cx:pt idx="25028">2700</cx:pt>
          <cx:pt idx="25029">2600</cx:pt>
          <cx:pt idx="25030">2900</cx:pt>
          <cx:pt idx="25031">3000</cx:pt>
          <cx:pt idx="25032">3000</cx:pt>
          <cx:pt idx="25033">3500</cx:pt>
          <cx:pt idx="25034">3600</cx:pt>
          <cx:pt idx="25035">3300</cx:pt>
          <cx:pt idx="25036">3400</cx:pt>
          <cx:pt idx="25037">3400</cx:pt>
          <cx:pt idx="25038">1600</cx:pt>
          <cx:pt idx="25039">0</cx:pt>
          <cx:pt idx="25040">200</cx:pt>
          <cx:pt idx="25041">3800</cx:pt>
          <cx:pt idx="25042">3100</cx:pt>
          <cx:pt idx="25043">5400</cx:pt>
          <cx:pt idx="25044">4500</cx:pt>
          <cx:pt idx="25045">4800</cx:pt>
          <cx:pt idx="25046">5300</cx:pt>
          <cx:pt idx="25047">3100</cx:pt>
          <cx:pt idx="25048">3100</cx:pt>
          <cx:pt idx="25049">4400</cx:pt>
          <cx:pt idx="25050">3900</cx:pt>
          <cx:pt idx="25051">1700</cx:pt>
          <cx:pt idx="25052">1500</cx:pt>
          <cx:pt idx="25053">1300</cx:pt>
          <cx:pt idx="25054">3500</cx:pt>
          <cx:pt idx="25055">2100</cx:pt>
          <cx:pt idx="25056">1500</cx:pt>
          <cx:pt idx="25057">2000</cx:pt>
          <cx:pt idx="25058">1900</cx:pt>
          <cx:pt idx="25059">2300</cx:pt>
          <cx:pt idx="25060">1600</cx:pt>
          <cx:pt idx="25061">1500</cx:pt>
          <cx:pt idx="25062">900</cx:pt>
          <cx:pt idx="25063">1600</cx:pt>
          <cx:pt idx="25064">5100</cx:pt>
          <cx:pt idx="25065">3900</cx:pt>
          <cx:pt idx="25066">4400</cx:pt>
          <cx:pt idx="25067">3400</cx:pt>
          <cx:pt idx="25068">3900</cx:pt>
          <cx:pt idx="25069">2900</cx:pt>
          <cx:pt idx="25070">4100</cx:pt>
          <cx:pt idx="25071">4200</cx:pt>
          <cx:pt idx="25072">2900</cx:pt>
          <cx:pt idx="25073">3400</cx:pt>
          <cx:pt idx="25074">3800</cx:pt>
          <cx:pt idx="25075">4400</cx:pt>
          <cx:pt idx="25076">4500</cx:pt>
          <cx:pt idx="25077">2200</cx:pt>
          <cx:pt idx="25078">3200</cx:pt>
          <cx:pt idx="25079">2200</cx:pt>
          <cx:pt idx="25080">4300</cx:pt>
          <cx:pt idx="25081">2600</cx:pt>
          <cx:pt idx="25082">3000</cx:pt>
          <cx:pt idx="25083">4400</cx:pt>
          <cx:pt idx="25084">2100</cx:pt>
          <cx:pt idx="25085">3000</cx:pt>
          <cx:pt idx="25086">2200</cx:pt>
          <cx:pt idx="25087">5000</cx:pt>
          <cx:pt idx="25088">10500</cx:pt>
          <cx:pt idx="25089">5200</cx:pt>
          <cx:pt idx="25090">5500</cx:pt>
          <cx:pt idx="25091">8000</cx:pt>
          <cx:pt idx="25092">8000</cx:pt>
          <cx:pt idx="25093">8100</cx:pt>
          <cx:pt idx="25094">7600</cx:pt>
          <cx:pt idx="25095">5000</cx:pt>
          <cx:pt idx="25096">5500</cx:pt>
          <cx:pt idx="25097">4600</cx:pt>
          <cx:pt idx="25098">5900</cx:pt>
          <cx:pt idx="25099">2900</cx:pt>
          <cx:pt idx="25100">3500</cx:pt>
          <cx:pt idx="25101">1500</cx:pt>
          <cx:pt idx="25102">1400</cx:pt>
          <cx:pt idx="25103">1100</cx:pt>
          <cx:pt idx="25104">1900</cx:pt>
          <cx:pt idx="25105">1600</cx:pt>
          <cx:pt idx="25106">1200</cx:pt>
          <cx:pt idx="25107">1300</cx:pt>
          <cx:pt idx="25108">1800</cx:pt>
          <cx:pt idx="25109">1400</cx:pt>
          <cx:pt idx="25110">1600</cx:pt>
          <cx:pt idx="25111">2000</cx:pt>
          <cx:pt idx="25112">3400</cx:pt>
          <cx:pt idx="25113">2400</cx:pt>
          <cx:pt idx="25114">2600</cx:pt>
          <cx:pt idx="25115">2500</cx:pt>
          <cx:pt idx="25116">2500</cx:pt>
          <cx:pt idx="25117">3700</cx:pt>
          <cx:pt idx="25118">2200</cx:pt>
          <cx:pt idx="25119">2300</cx:pt>
          <cx:pt idx="25120">2800</cx:pt>
          <cx:pt idx="25121">2400</cx:pt>
          <cx:pt idx="25122">3300</cx:pt>
          <cx:pt idx="25123">100</cx:pt>
          <cx:pt idx="25124">1000</cx:pt>
          <cx:pt idx="25125">400</cx:pt>
          <cx:pt idx="25126">1100</cx:pt>
          <cx:pt idx="25127">700</cx:pt>
          <cx:pt idx="25128">1100</cx:pt>
          <cx:pt idx="25129">100</cx:pt>
          <cx:pt idx="25130">1000</cx:pt>
          <cx:pt idx="25131">1500</cx:pt>
          <cx:pt idx="25132">700</cx:pt>
          <cx:pt idx="25133">1000</cx:pt>
          <cx:pt idx="25134">800</cx:pt>
          <cx:pt idx="25135">6000</cx:pt>
          <cx:pt idx="25136">5800</cx:pt>
          <cx:pt idx="25137">5500</cx:pt>
          <cx:pt idx="25138">9000</cx:pt>
          <cx:pt idx="25139">9400</cx:pt>
          <cx:pt idx="25140">7000</cx:pt>
          <cx:pt idx="25141">13500</cx:pt>
          <cx:pt idx="25142">7500</cx:pt>
          <cx:pt idx="25143">8200</cx:pt>
          <cx:pt idx="25144">7700</cx:pt>
          <cx:pt idx="25145">8300</cx:pt>
          <cx:pt idx="25146">8400</cx:pt>
          <cx:pt idx="25147">1000</cx:pt>
          <cx:pt idx="25148">1200</cx:pt>
          <cx:pt idx="25149">800</cx:pt>
          <cx:pt idx="25150">900</cx:pt>
          <cx:pt idx="25151">9300</cx:pt>
          <cx:pt idx="25152">1400</cx:pt>
          <cx:pt idx="25153">1100</cx:pt>
          <cx:pt idx="25154">700</cx:pt>
          <cx:pt idx="25155">800</cx:pt>
          <cx:pt idx="25156">800</cx:pt>
          <cx:pt idx="25157">600</cx:pt>
          <cx:pt idx="25158">800</cx:pt>
          <cx:pt idx="25159">1200</cx:pt>
          <cx:pt idx="25160">1200</cx:pt>
          <cx:pt idx="25161">1000</cx:pt>
          <cx:pt idx="25162">1600</cx:pt>
          <cx:pt idx="25163">700</cx:pt>
          <cx:pt idx="25164">700</cx:pt>
          <cx:pt idx="25165">700</cx:pt>
          <cx:pt idx="25166">700</cx:pt>
          <cx:pt idx="25167">500</cx:pt>
          <cx:pt idx="25168">500</cx:pt>
          <cx:pt idx="25169">800</cx:pt>
          <cx:pt idx="25170">700</cx:pt>
          <cx:pt idx="25171">4500</cx:pt>
          <cx:pt idx="25172">6800</cx:pt>
          <cx:pt idx="25173">3500</cx:pt>
          <cx:pt idx="25174">5400</cx:pt>
          <cx:pt idx="25175">4400</cx:pt>
          <cx:pt idx="25176">3800</cx:pt>
          <cx:pt idx="25177">3100</cx:pt>
          <cx:pt idx="25178">7100</cx:pt>
          <cx:pt idx="25179">5200</cx:pt>
          <cx:pt idx="25180">5900</cx:pt>
          <cx:pt idx="25181">4800</cx:pt>
          <cx:pt idx="25182">3500</cx:pt>
          <cx:pt idx="25183">1600</cx:pt>
          <cx:pt idx="25184">1900</cx:pt>
          <cx:pt idx="25185">1900</cx:pt>
          <cx:pt idx="25186">2100</cx:pt>
          <cx:pt idx="25187">2000</cx:pt>
          <cx:pt idx="25188">2500</cx:pt>
          <cx:pt idx="25189">2200</cx:pt>
          <cx:pt idx="25190">500</cx:pt>
          <cx:pt idx="25191">500</cx:pt>
          <cx:pt idx="25192">0</cx:pt>
          <cx:pt idx="25193">400</cx:pt>
          <cx:pt idx="25194">6300</cx:pt>
          <cx:pt idx="25195">6200</cx:pt>
          <cx:pt idx="25196">3600</cx:pt>
          <cx:pt idx="25197">6900</cx:pt>
          <cx:pt idx="25198">7100</cx:pt>
          <cx:pt idx="25199">5400</cx:pt>
          <cx:pt idx="25200">4500</cx:pt>
          <cx:pt idx="25201">5100</cx:pt>
          <cx:pt idx="25202">3100</cx:pt>
          <cx:pt idx="25203">2300</cx:pt>
          <cx:pt idx="25204">4500</cx:pt>
          <cx:pt idx="25205">5900</cx:pt>
          <cx:pt idx="25206">1600</cx:pt>
          <cx:pt idx="25207">1700</cx:pt>
          <cx:pt idx="25208">1500</cx:pt>
          <cx:pt idx="25209">1400</cx:pt>
          <cx:pt idx="25210">1400</cx:pt>
          <cx:pt idx="25211">1000</cx:pt>
          <cx:pt idx="25212">0</cx:pt>
          <cx:pt idx="25213">0</cx:pt>
          <cx:pt idx="25214">5300</cx:pt>
          <cx:pt idx="25215">6800</cx:pt>
          <cx:pt idx="25216">5900</cx:pt>
          <cx:pt idx="25217">6400</cx:pt>
          <cx:pt idx="25218">6500</cx:pt>
          <cx:pt idx="25219">7700</cx:pt>
          <cx:pt idx="25220">4700</cx:pt>
          <cx:pt idx="25221">3400</cx:pt>
          <cx:pt idx="25222">4900</cx:pt>
          <cx:pt idx="25223">4400</cx:pt>
          <cx:pt idx="25224">3100</cx:pt>
          <cx:pt idx="25225">3800</cx:pt>
          <cx:pt idx="25226">6300</cx:pt>
          <cx:pt idx="25227">7900</cx:pt>
          <cx:pt idx="25228">5300</cx:pt>
          <cx:pt idx="25229">5700</cx:pt>
          <cx:pt idx="25230">5800</cx:pt>
          <cx:pt idx="25231">8200</cx:pt>
          <cx:pt idx="25232">1600</cx:pt>
          <cx:pt idx="25233">4300</cx:pt>
          <cx:pt idx="25234">5400</cx:pt>
          <cx:pt idx="25235">4900</cx:pt>
          <cx:pt idx="25236">4700</cx:pt>
          <cx:pt idx="25237">2600</cx:pt>
          <cx:pt idx="25238">5000</cx:pt>
          <cx:pt idx="25239">4000</cx:pt>
          <cx:pt idx="25240">5500</cx:pt>
          <cx:pt idx="25241">3500</cx:pt>
          <cx:pt idx="25242">4200</cx:pt>
          <cx:pt idx="25243">5500</cx:pt>
          <cx:pt idx="25244">7400</cx:pt>
          <cx:pt idx="25245">5600</cx:pt>
          <cx:pt idx="25246">6100</cx:pt>
          <cx:pt idx="25247">6000</cx:pt>
          <cx:pt idx="25248">5600</cx:pt>
          <cx:pt idx="25249">6700</cx:pt>
          <cx:pt idx="25250">5100</cx:pt>
          <cx:pt idx="25251">5400</cx:pt>
          <cx:pt idx="25252">5300</cx:pt>
          <cx:pt idx="25253">4000</cx:pt>
          <cx:pt idx="25254">4300</cx:pt>
          <cx:pt idx="25255">10100</cx:pt>
          <cx:pt idx="25256">7600</cx:pt>
          <cx:pt idx="25257">5200</cx:pt>
          <cx:pt idx="25258">4100</cx:pt>
          <cx:pt idx="25259">4900</cx:pt>
          <cx:pt idx="25260">3800</cx:pt>
          <cx:pt idx="25261">5000</cx:pt>
          <cx:pt idx="25262">3000</cx:pt>
          <cx:pt idx="25263">4800</cx:pt>
          <cx:pt idx="25264">4100</cx:pt>
          <cx:pt idx="25265">3000</cx:pt>
          <cx:pt idx="25266">3800</cx:pt>
          <cx:pt idx="25267">5300</cx:pt>
          <cx:pt idx="25268">6200</cx:pt>
          <cx:pt idx="25269">5100</cx:pt>
          <cx:pt idx="25270">4900</cx:pt>
          <cx:pt idx="25271">6200</cx:pt>
          <cx:pt idx="25272">5200</cx:pt>
          <cx:pt idx="25273">5600</cx:pt>
          <cx:pt idx="25274">6200</cx:pt>
          <cx:pt idx="25275">5800</cx:pt>
          <cx:pt idx="25276">6800</cx:pt>
          <cx:pt idx="25277">5700</cx:pt>
          <cx:pt idx="25278">5600</cx:pt>
          <cx:pt idx="25279">3500</cx:pt>
          <cx:pt idx="25280">3700</cx:pt>
          <cx:pt idx="25281">3000</cx:pt>
          <cx:pt idx="25282">3900</cx:pt>
          <cx:pt idx="25283">2300</cx:pt>
          <cx:pt idx="25284">3600</cx:pt>
          <cx:pt idx="25285">3300</cx:pt>
          <cx:pt idx="25286">4500</cx:pt>
          <cx:pt idx="25287">2900</cx:pt>
          <cx:pt idx="25288">6800</cx:pt>
          <cx:pt idx="25289">3900</cx:pt>
          <cx:pt idx="25290">3400</cx:pt>
          <cx:pt idx="25291">5700</cx:pt>
          <cx:pt idx="25292">4400</cx:pt>
          <cx:pt idx="25293">3400</cx:pt>
          <cx:pt idx="25294">4000</cx:pt>
          <cx:pt idx="25295">5500</cx:pt>
          <cx:pt idx="25296">9200</cx:pt>
          <cx:pt idx="25297">7000</cx:pt>
          <cx:pt idx="25298">4700</cx:pt>
          <cx:pt idx="25299">4200</cx:pt>
          <cx:pt idx="25300">2500</cx:pt>
          <cx:pt idx="25301">3300</cx:pt>
          <cx:pt idx="25302">5900</cx:pt>
          <cx:pt idx="25303">2800</cx:pt>
          <cx:pt idx="25304">3200</cx:pt>
          <cx:pt idx="25305">2500</cx:pt>
          <cx:pt idx="25306">2700</cx:pt>
          <cx:pt idx="25307">2900</cx:pt>
          <cx:pt idx="25308">2100</cx:pt>
          <cx:pt idx="25309">3000</cx:pt>
          <cx:pt idx="25310">3000</cx:pt>
          <cx:pt idx="25311">2600</cx:pt>
          <cx:pt idx="25312">2600</cx:pt>
          <cx:pt idx="25313">3800</cx:pt>
          <cx:pt idx="25314">3700</cx:pt>
          <cx:pt idx="25315">2800</cx:pt>
          <cx:pt idx="25316">2400</cx:pt>
          <cx:pt idx="25317">100</cx:pt>
          <cx:pt idx="25318">0</cx:pt>
          <cx:pt idx="25319">1400</cx:pt>
          <cx:pt idx="25320">2900</cx:pt>
          <cx:pt idx="25321">2900</cx:pt>
          <cx:pt idx="25322">2500</cx:pt>
          <cx:pt idx="25323">2900</cx:pt>
          <cx:pt idx="25324">3000</cx:pt>
          <cx:pt idx="25325">3200</cx:pt>
          <cx:pt idx="25326">4000</cx:pt>
          <cx:pt idx="25327">700</cx:pt>
          <cx:pt idx="25328">700</cx:pt>
          <cx:pt idx="25329">4600</cx:pt>
          <cx:pt idx="25330">3200</cx:pt>
          <cx:pt idx="25331">3700</cx:pt>
          <cx:pt idx="25332">3200</cx:pt>
          <cx:pt idx="25333">3000</cx:pt>
          <cx:pt idx="25334">3700</cx:pt>
          <cx:pt idx="25335">3600</cx:pt>
          <cx:pt idx="25336">3900</cx:pt>
          <cx:pt idx="25337">5100</cx:pt>
          <cx:pt idx="25338">4100</cx:pt>
          <cx:pt idx="25339">3600</cx:pt>
          <cx:pt idx="25340">2900</cx:pt>
          <cx:pt idx="25341">2100</cx:pt>
          <cx:pt idx="25342">4400</cx:pt>
          <cx:pt idx="25343">1000</cx:pt>
          <cx:pt idx="25344">2000</cx:pt>
          <cx:pt idx="25345">2800</cx:pt>
          <cx:pt idx="25346">1900</cx:pt>
          <cx:pt idx="25347">6200</cx:pt>
          <cx:pt idx="25348">5900</cx:pt>
          <cx:pt idx="25349">3700</cx:pt>
          <cx:pt idx="25350">1500</cx:pt>
          <cx:pt idx="25351">100</cx:pt>
          <cx:pt idx="25352">5500</cx:pt>
          <cx:pt idx="25353">4600</cx:pt>
          <cx:pt idx="25354">4800</cx:pt>
          <cx:pt idx="25355">3000</cx:pt>
          <cx:pt idx="25356">4200</cx:pt>
          <cx:pt idx="25357">4600</cx:pt>
          <cx:pt idx="25358">5400</cx:pt>
          <cx:pt idx="25359">4000</cx:pt>
          <cx:pt idx="25360">4400</cx:pt>
          <cx:pt idx="25361">4100</cx:pt>
          <cx:pt idx="25362">3800</cx:pt>
          <cx:pt idx="25363">4600</cx:pt>
          <cx:pt idx="25364">3900</cx:pt>
          <cx:pt idx="25365">3100</cx:pt>
          <cx:pt idx="25366">2900</cx:pt>
          <cx:pt idx="25367">3600</cx:pt>
          <cx:pt idx="25368">3000</cx:pt>
          <cx:pt idx="25369">2900</cx:pt>
          <cx:pt idx="25370">3100</cx:pt>
          <cx:pt idx="25371">3000</cx:pt>
          <cx:pt idx="25372">2700</cx:pt>
          <cx:pt idx="25373">3100</cx:pt>
          <cx:pt idx="25374">3400</cx:pt>
          <cx:pt idx="25375">2800</cx:pt>
          <cx:pt idx="25376">1600</cx:pt>
          <cx:pt idx="25377">1700</cx:pt>
          <cx:pt idx="25378">2900</cx:pt>
          <cx:pt idx="25379">0</cx:pt>
          <cx:pt idx="25380">1500</cx:pt>
          <cx:pt idx="25381">2500</cx:pt>
          <cx:pt idx="25382">2900</cx:pt>
          <cx:pt idx="25383">2400</cx:pt>
          <cx:pt idx="25384">2500</cx:pt>
          <cx:pt idx="25385">1100</cx:pt>
          <cx:pt idx="25386">300</cx:pt>
          <cx:pt idx="25387">2500</cx:pt>
          <cx:pt idx="25388">500</cx:pt>
          <cx:pt idx="25389">900</cx:pt>
          <cx:pt idx="25390">800</cx:pt>
          <cx:pt idx="25391">800</cx:pt>
          <cx:pt idx="25392">900</cx:pt>
          <cx:pt idx="25393">700</cx:pt>
          <cx:pt idx="25394">900</cx:pt>
          <cx:pt idx="25395">700</cx:pt>
          <cx:pt idx="25396">1300</cx:pt>
          <cx:pt idx="25397">300</cx:pt>
          <cx:pt idx="25398">1400</cx:pt>
          <cx:pt idx="25399">800</cx:pt>
          <cx:pt idx="25400">600</cx:pt>
          <cx:pt idx="25401">700</cx:pt>
          <cx:pt idx="25402">500</cx:pt>
          <cx:pt idx="25403">800</cx:pt>
          <cx:pt idx="25404">800</cx:pt>
          <cx:pt idx="25405">800</cx:pt>
          <cx:pt idx="25406">1100</cx:pt>
          <cx:pt idx="25407">100</cx:pt>
          <cx:pt idx="25408">400</cx:pt>
          <cx:pt idx="25409">500</cx:pt>
          <cx:pt idx="25410">0</cx:pt>
          <cx:pt idx="25411">0</cx:pt>
          <cx:pt idx="25412">3100</cx:pt>
          <cx:pt idx="25413">4000</cx:pt>
          <cx:pt idx="25414">3500</cx:pt>
          <cx:pt idx="25415">3000</cx:pt>
          <cx:pt idx="25416">3500</cx:pt>
          <cx:pt idx="25417">2300</cx:pt>
          <cx:pt idx="25418">3100</cx:pt>
          <cx:pt idx="25419">1700</cx:pt>
          <cx:pt idx="25420">2600</cx:pt>
          <cx:pt idx="25421">3200</cx:pt>
          <cx:pt idx="25422">2800</cx:pt>
          <cx:pt idx="25423">3300</cx:pt>
          <cx:pt idx="25424">10000</cx:pt>
          <cx:pt idx="25425">9100</cx:pt>
          <cx:pt idx="25426">10100</cx:pt>
          <cx:pt idx="25427">18600</cx:pt>
          <cx:pt idx="25428">8900</cx:pt>
          <cx:pt idx="25429">9700</cx:pt>
          <cx:pt idx="25430">11100</cx:pt>
          <cx:pt idx="25431">10500</cx:pt>
          <cx:pt idx="25432">7600</cx:pt>
          <cx:pt idx="25433">11400</cx:pt>
          <cx:pt idx="25434">10500</cx:pt>
          <cx:pt idx="25435">10000</cx:pt>
          <cx:pt idx="25436">600</cx:pt>
          <cx:pt idx="25437">1000</cx:pt>
          <cx:pt idx="25438">900</cx:pt>
          <cx:pt idx="25439">2200</cx:pt>
          <cx:pt idx="25440">900</cx:pt>
          <cx:pt idx="25441">1000</cx:pt>
          <cx:pt idx="25442">1000</cx:pt>
          <cx:pt idx="25443">1000</cx:pt>
          <cx:pt idx="25444">1000</cx:pt>
          <cx:pt idx="25445">1700</cx:pt>
          <cx:pt idx="25446">800</cx:pt>
          <cx:pt idx="25447">600</cx:pt>
          <cx:pt idx="25448">2900</cx:pt>
          <cx:pt idx="25449">5800</cx:pt>
          <cx:pt idx="25450">1500</cx:pt>
          <cx:pt idx="25451">3500</cx:pt>
          <cx:pt idx="25452">4600</cx:pt>
          <cx:pt idx="25453">3300</cx:pt>
          <cx:pt idx="25454">3100</cx:pt>
          <cx:pt idx="25455">4000</cx:pt>
          <cx:pt idx="25456">3800</cx:pt>
          <cx:pt idx="25457">5400</cx:pt>
          <cx:pt idx="25458">5600</cx:pt>
          <cx:pt idx="25459">4700</cx:pt>
          <cx:pt idx="25460">5500</cx:pt>
          <cx:pt idx="25461">6800</cx:pt>
          <cx:pt idx="25462">5400</cx:pt>
          <cx:pt idx="25463">5600</cx:pt>
          <cx:pt idx="25464">5500</cx:pt>
          <cx:pt idx="25465">5200</cx:pt>
          <cx:pt idx="25466">16600</cx:pt>
          <cx:pt idx="25467">2500</cx:pt>
          <cx:pt idx="25468">4900</cx:pt>
          <cx:pt idx="25469">5000</cx:pt>
          <cx:pt idx="25470">4300</cx:pt>
          <cx:pt idx="25471">3700</cx:pt>
          <cx:pt idx="25472">5800</cx:pt>
          <cx:pt idx="25473">5900</cx:pt>
          <cx:pt idx="25474">6800</cx:pt>
          <cx:pt idx="25475">6300</cx:pt>
          <cx:pt idx="25476">6000</cx:pt>
          <cx:pt idx="25477">6400</cx:pt>
          <cx:pt idx="25478">4900</cx:pt>
          <cx:pt idx="25479">8300</cx:pt>
          <cx:pt idx="25480">5900</cx:pt>
          <cx:pt idx="25481">7700</cx:pt>
          <cx:pt idx="25482">7300</cx:pt>
          <cx:pt idx="25483">6900</cx:pt>
          <cx:pt idx="25484">2900</cx:pt>
          <cx:pt idx="25485">3000</cx:pt>
          <cx:pt idx="25486">2600</cx:pt>
          <cx:pt idx="25487">2500</cx:pt>
          <cx:pt idx="25488">3200</cx:pt>
          <cx:pt idx="25489">2400</cx:pt>
          <cx:pt idx="25490">2700</cx:pt>
          <cx:pt idx="25491">2700</cx:pt>
          <cx:pt idx="25492">2600</cx:pt>
          <cx:pt idx="25493">2900</cx:pt>
          <cx:pt idx="25494">3300</cx:pt>
          <cx:pt idx="25495">3000</cx:pt>
          <cx:pt idx="25496">1600</cx:pt>
          <cx:pt idx="25497">900</cx:pt>
          <cx:pt idx="25498">1200</cx:pt>
          <cx:pt idx="25499">2100</cx:pt>
          <cx:pt idx="25500">1600</cx:pt>
          <cx:pt idx="25501">2400</cx:pt>
          <cx:pt idx="25502">1900</cx:pt>
          <cx:pt idx="25503">1600</cx:pt>
          <cx:pt idx="25504">1200</cx:pt>
          <cx:pt idx="25505">1200</cx:pt>
          <cx:pt idx="25506">1400</cx:pt>
          <cx:pt idx="25507">1100</cx:pt>
          <cx:pt idx="25508">3700</cx:pt>
          <cx:pt idx="25509">4400</cx:pt>
          <cx:pt idx="25510">4500</cx:pt>
          <cx:pt idx="25511">6000</cx:pt>
          <cx:pt idx="25512">4000</cx:pt>
          <cx:pt idx="25513">4000</cx:pt>
          <cx:pt idx="25514">4200</cx:pt>
          <cx:pt idx="25515">3500</cx:pt>
          <cx:pt idx="25516">4400</cx:pt>
          <cx:pt idx="25517">4400</cx:pt>
          <cx:pt idx="25518">3500</cx:pt>
          <cx:pt idx="25519">4500</cx:pt>
          <cx:pt idx="25520">0</cx:pt>
          <cx:pt idx="25521">0</cx:pt>
          <cx:pt idx="25522">0</cx:pt>
          <cx:pt idx="25523">0</cx:pt>
          <cx:pt idx="25524">0</cx:pt>
          <cx:pt idx="25525">0</cx:pt>
          <cx:pt idx="25526">0</cx:pt>
          <cx:pt idx="25527">0</cx:pt>
          <cx:pt idx="25528">0</cx:pt>
          <cx:pt idx="25529">200</cx:pt>
          <cx:pt idx="25530">400</cx:pt>
          <cx:pt idx="25531">600</cx:pt>
          <cx:pt idx="25532">3600</cx:pt>
          <cx:pt idx="25533">2600</cx:pt>
          <cx:pt idx="25534">2300</cx:pt>
          <cx:pt idx="25535">3200</cx:pt>
          <cx:pt idx="25536">3100</cx:pt>
          <cx:pt idx="25537">2600</cx:pt>
          <cx:pt idx="25538">2000</cx:pt>
          <cx:pt idx="25539">2500</cx:pt>
          <cx:pt idx="25540">2300</cx:pt>
          <cx:pt idx="25541">2600</cx:pt>
          <cx:pt idx="25542">2700</cx:pt>
          <cx:pt idx="25543">1800</cx:pt>
          <cx:pt idx="25544">2300</cx:pt>
          <cx:pt idx="25545">6700</cx:pt>
          <cx:pt idx="25546">6000</cx:pt>
          <cx:pt idx="25547">1700</cx:pt>
          <cx:pt idx="25548">2100</cx:pt>
          <cx:pt idx="25549">1500</cx:pt>
          <cx:pt idx="25550">1500</cx:pt>
          <cx:pt idx="25551">2100</cx:pt>
          <cx:pt idx="25552">1400</cx:pt>
          <cx:pt idx="25553">1400</cx:pt>
          <cx:pt idx="25554">2200</cx:pt>
          <cx:pt idx="25555">1400</cx:pt>
          <cx:pt idx="25556">1700</cx:pt>
          <cx:pt idx="25557">2300</cx:pt>
          <cx:pt idx="25558">2800</cx:pt>
          <cx:pt idx="25559">2300</cx:pt>
          <cx:pt idx="25560">2900</cx:pt>
          <cx:pt idx="25561">200</cx:pt>
          <cx:pt idx="25562">3000</cx:pt>
          <cx:pt idx="25563">1100</cx:pt>
          <cx:pt idx="25564">1200</cx:pt>
          <cx:pt idx="25565">1200</cx:pt>
          <cx:pt idx="25566">1500</cx:pt>
          <cx:pt idx="25567">3300</cx:pt>
          <cx:pt idx="25568">2600</cx:pt>
          <cx:pt idx="25569">1100</cx:pt>
          <cx:pt idx="25570">1200</cx:pt>
          <cx:pt idx="25571">1100</cx:pt>
          <cx:pt idx="25572">1100</cx:pt>
          <cx:pt idx="25573">800</cx:pt>
          <cx:pt idx="25574">900</cx:pt>
          <cx:pt idx="25575">800</cx:pt>
          <cx:pt idx="25576">700</cx:pt>
          <cx:pt idx="25577">700</cx:pt>
          <cx:pt idx="25578">800</cx:pt>
          <cx:pt idx="25579">700</cx:pt>
          <cx:pt idx="25580">2900</cx:pt>
          <cx:pt idx="25581">3600</cx:pt>
          <cx:pt idx="25582">3100</cx:pt>
          <cx:pt idx="25583">3100</cx:pt>
          <cx:pt idx="25584">3300</cx:pt>
          <cx:pt idx="25585">3300</cx:pt>
          <cx:pt idx="25586">3500</cx:pt>
          <cx:pt idx="25587">3500</cx:pt>
          <cx:pt idx="25588">2900</cx:pt>
          <cx:pt idx="25589">3600</cx:pt>
          <cx:pt idx="25590">3000</cx:pt>
          <cx:pt idx="25591">3500</cx:pt>
          <cx:pt idx="25592">5200</cx:pt>
          <cx:pt idx="25593">5100</cx:pt>
          <cx:pt idx="25594">5100</cx:pt>
          <cx:pt idx="25595">5800</cx:pt>
          <cx:pt idx="25596">5100</cx:pt>
          <cx:pt idx="25597">4900</cx:pt>
          <cx:pt idx="25598">9600</cx:pt>
          <cx:pt idx="25599">12900</cx:pt>
          <cx:pt idx="25600">9700</cx:pt>
          <cx:pt idx="25601">9900</cx:pt>
          <cx:pt idx="25602">5600</cx:pt>
          <cx:pt idx="25603">4000</cx:pt>
          <cx:pt idx="25604">3000</cx:pt>
          <cx:pt idx="25605">5000</cx:pt>
          <cx:pt idx="25606">3500</cx:pt>
          <cx:pt idx="25607">3200</cx:pt>
          <cx:pt idx="25608">3700</cx:pt>
          <cx:pt idx="25609">3000</cx:pt>
          <cx:pt idx="25610">3000</cx:pt>
          <cx:pt idx="25611">2700</cx:pt>
          <cx:pt idx="25612">5600</cx:pt>
          <cx:pt idx="25613">2900</cx:pt>
          <cx:pt idx="25614">2200</cx:pt>
          <cx:pt idx="25615">1900</cx:pt>
          <cx:pt idx="25616">5400</cx:pt>
          <cx:pt idx="25617">4000</cx:pt>
          <cx:pt idx="25618">3700</cx:pt>
          <cx:pt idx="25619">5900</cx:pt>
          <cx:pt idx="25620">3900</cx:pt>
          <cx:pt idx="25621">4400</cx:pt>
          <cx:pt idx="25622">5900</cx:pt>
          <cx:pt idx="25623">5300</cx:pt>
          <cx:pt idx="25624">4700</cx:pt>
          <cx:pt idx="25625">8400</cx:pt>
          <cx:pt idx="25626">4500</cx:pt>
          <cx:pt idx="25627">4600</cx:pt>
          <cx:pt idx="25628">2600</cx:pt>
          <cx:pt idx="25629">2700</cx:pt>
          <cx:pt idx="25630">3300</cx:pt>
          <cx:pt idx="25631">2500</cx:pt>
          <cx:pt idx="25632">2900</cx:pt>
          <cx:pt idx="25633">1900</cx:pt>
          <cx:pt idx="25634">1300</cx:pt>
          <cx:pt idx="25635">2500</cx:pt>
          <cx:pt idx="25636">2300</cx:pt>
          <cx:pt idx="25637">1200</cx:pt>
          <cx:pt idx="25638">700</cx:pt>
          <cx:pt idx="25639">500</cx:pt>
          <cx:pt idx="25640">4400</cx:pt>
          <cx:pt idx="25641">5400</cx:pt>
          <cx:pt idx="25642">6000</cx:pt>
          <cx:pt idx="25643">5100</cx:pt>
          <cx:pt idx="25644">3700</cx:pt>
          <cx:pt idx="25645">2900</cx:pt>
          <cx:pt idx="25646">2600</cx:pt>
          <cx:pt idx="25647">4000</cx:pt>
          <cx:pt idx="25648">3300</cx:pt>
          <cx:pt idx="25649">3100</cx:pt>
          <cx:pt idx="25650">2700</cx:pt>
          <cx:pt idx="25651">3200</cx:pt>
          <cx:pt idx="25652">900</cx:pt>
          <cx:pt idx="25653">900</cx:pt>
          <cx:pt idx="25654">700</cx:pt>
          <cx:pt idx="25655">1000</cx:pt>
          <cx:pt idx="25656">700</cx:pt>
          <cx:pt idx="25657">1000</cx:pt>
          <cx:pt idx="25658">600</cx:pt>
          <cx:pt idx="25659">500</cx:pt>
          <cx:pt idx="25660">700</cx:pt>
          <cx:pt idx="25661">600</cx:pt>
          <cx:pt idx="25662">600</cx:pt>
          <cx:pt idx="25663">500</cx:pt>
          <cx:pt idx="25664">3100</cx:pt>
          <cx:pt idx="25665">3300</cx:pt>
          <cx:pt idx="25666">3800</cx:pt>
          <cx:pt idx="25667">6500</cx:pt>
          <cx:pt idx="25668">200</cx:pt>
          <cx:pt idx="25669">2000</cx:pt>
          <cx:pt idx="25670">2200</cx:pt>
          <cx:pt idx="25671">2600</cx:pt>
          <cx:pt idx="25672">2600</cx:pt>
          <cx:pt idx="25673">2400</cx:pt>
          <cx:pt idx="25674">2600</cx:pt>
          <cx:pt idx="25675">2600</cx:pt>
          <cx:pt idx="25676">4800</cx:pt>
          <cx:pt idx="25677">13900</cx:pt>
          <cx:pt idx="25678">5500</cx:pt>
          <cx:pt idx="25679">4700</cx:pt>
          <cx:pt idx="25680">4600</cx:pt>
          <cx:pt idx="25681">4000</cx:pt>
          <cx:pt idx="25682">3000</cx:pt>
          <cx:pt idx="25683">4000</cx:pt>
          <cx:pt idx="25684">3600</cx:pt>
          <cx:pt idx="25685">5700</cx:pt>
          <cx:pt idx="25686">4000</cx:pt>
          <cx:pt idx="25687">4200</cx:pt>
          <cx:pt idx="25688">1300</cx:pt>
          <cx:pt idx="25689">2000</cx:pt>
          <cx:pt idx="25690">1500</cx:pt>
          <cx:pt idx="25691">2100</cx:pt>
          <cx:pt idx="25692">2600</cx:pt>
          <cx:pt idx="25693">1600</cx:pt>
          <cx:pt idx="25694">2000</cx:pt>
          <cx:pt idx="25695">1800</cx:pt>
          <cx:pt idx="25696">1800</cx:pt>
          <cx:pt idx="25697">1700</cx:pt>
          <cx:pt idx="25698">1400</cx:pt>
          <cx:pt idx="25699">1200</cx:pt>
          <cx:pt idx="25700">800</cx:pt>
          <cx:pt idx="25701">1400</cx:pt>
          <cx:pt idx="25702">900</cx:pt>
          <cx:pt idx="25703">900</cx:pt>
          <cx:pt idx="25704">1000</cx:pt>
          <cx:pt idx="25705">1300</cx:pt>
          <cx:pt idx="25706">1500</cx:pt>
          <cx:pt idx="25707">1000</cx:pt>
          <cx:pt idx="25708">1300</cx:pt>
          <cx:pt idx="25709">1700</cx:pt>
          <cx:pt idx="25710">1000</cx:pt>
          <cx:pt idx="25711">1600</cx:pt>
          <cx:pt idx="25712">2500</cx:pt>
          <cx:pt idx="25713">3200</cx:pt>
          <cx:pt idx="25714">2000</cx:pt>
          <cx:pt idx="25715">2000</cx:pt>
          <cx:pt idx="25716">600</cx:pt>
          <cx:pt idx="25717">1200</cx:pt>
          <cx:pt idx="25718">1200</cx:pt>
          <cx:pt idx="25719">3200</cx:pt>
          <cx:pt idx="25720">4100</cx:pt>
          <cx:pt idx="25721">3900</cx:pt>
          <cx:pt idx="25722">4500</cx:pt>
          <cx:pt idx="25723">3400</cx:pt>
          <cx:pt idx="25724">0</cx:pt>
          <cx:pt idx="25725">0</cx:pt>
          <cx:pt idx="25726">200</cx:pt>
          <cx:pt idx="25727">0</cx:pt>
          <cx:pt idx="25728">19400</cx:pt>
          <cx:pt idx="25729">31700</cx:pt>
          <cx:pt idx="25730">45100</cx:pt>
          <cx:pt idx="25731">5700</cx:pt>
          <cx:pt idx="25732">3600</cx:pt>
          <cx:pt idx="25733">1900</cx:pt>
          <cx:pt idx="25734">3800</cx:pt>
          <cx:pt idx="25735">6300</cx:pt>
          <cx:pt idx="25736">5100</cx:pt>
          <cx:pt idx="25737">4400</cx:pt>
          <cx:pt idx="25738">5600</cx:pt>
          <cx:pt idx="25739">4500</cx:pt>
          <cx:pt idx="25740">3700</cx:pt>
          <cx:pt idx="25741">5300</cx:pt>
          <cx:pt idx="25742">4200</cx:pt>
          <cx:pt idx="25743">3800</cx:pt>
          <cx:pt idx="25744">3300</cx:pt>
          <cx:pt idx="25745">3400</cx:pt>
          <cx:pt idx="25746">2400</cx:pt>
          <cx:pt idx="25747">3400</cx:pt>
          <cx:pt idx="25748">2200</cx:pt>
          <cx:pt idx="25749">3700</cx:pt>
          <cx:pt idx="25750">3000</cx:pt>
          <cx:pt idx="25751">2400</cx:pt>
          <cx:pt idx="25752">1200</cx:pt>
          <cx:pt idx="25753">2100</cx:pt>
          <cx:pt idx="25754">1300</cx:pt>
          <cx:pt idx="25755">1400</cx:pt>
          <cx:pt idx="25756">2000</cx:pt>
          <cx:pt idx="25757">1400</cx:pt>
          <cx:pt idx="25758">6100</cx:pt>
          <cx:pt idx="25759">7200</cx:pt>
          <cx:pt idx="25760">6000</cx:pt>
          <cx:pt idx="25761">7100</cx:pt>
          <cx:pt idx="25762">8900</cx:pt>
          <cx:pt idx="25763">8700</cx:pt>
          <cx:pt idx="25764">2000</cx:pt>
          <cx:pt idx="25765">6900</cx:pt>
          <cx:pt idx="25766">4900</cx:pt>
          <cx:pt idx="25767">5000</cx:pt>
          <cx:pt idx="25768">3600</cx:pt>
          <cx:pt idx="25769">4700</cx:pt>
          <cx:pt idx="25770">4900</cx:pt>
          <cx:pt idx="25771">5700</cx:pt>
          <cx:pt idx="25772">5500</cx:pt>
          <cx:pt idx="25773">5200</cx:pt>
          <cx:pt idx="25774">4200</cx:pt>
          <cx:pt idx="25775">4000</cx:pt>
          <cx:pt idx="25776">3900</cx:pt>
          <cx:pt idx="25777">1700</cx:pt>
          <cx:pt idx="25778">11200</cx:pt>
          <cx:pt idx="25779">6600</cx:pt>
          <cx:pt idx="25780">4100</cx:pt>
          <cx:pt idx="25781">3900</cx:pt>
          <cx:pt idx="25782">5500</cx:pt>
          <cx:pt idx="25783">4400</cx:pt>
          <cx:pt idx="25784">4500</cx:pt>
          <cx:pt idx="25785">5000</cx:pt>
          <cx:pt idx="25786">4300</cx:pt>
          <cx:pt idx="25787">2300</cx:pt>
          <cx:pt idx="25788">1800</cx:pt>
          <cx:pt idx="25789">600</cx:pt>
          <cx:pt idx="25790">1400</cx:pt>
          <cx:pt idx="25791">4100</cx:pt>
          <cx:pt idx="25792">4500</cx:pt>
          <cx:pt idx="25793">4500</cx:pt>
          <cx:pt idx="25794">1300</cx:pt>
          <cx:pt idx="25795">2300</cx:pt>
          <cx:pt idx="25796">1000</cx:pt>
          <cx:pt idx="25797">1400</cx:pt>
          <cx:pt idx="25798">1600</cx:pt>
          <cx:pt idx="25799">1300</cx:pt>
          <cx:pt idx="25800">1200</cx:pt>
          <cx:pt idx="25801">1600</cx:pt>
          <cx:pt idx="25802">1400</cx:pt>
          <cx:pt idx="25803">1200</cx:pt>
          <cx:pt idx="25804">1000</cx:pt>
          <cx:pt idx="25805">1500</cx:pt>
          <cx:pt idx="25806">6100</cx:pt>
          <cx:pt idx="25807">11400</cx:pt>
          <cx:pt idx="25808">6300</cx:pt>
          <cx:pt idx="25809">7700</cx:pt>
          <cx:pt idx="25810">6700</cx:pt>
          <cx:pt idx="25811">10700</cx:pt>
          <cx:pt idx="25812">7400</cx:pt>
          <cx:pt idx="25813">8200</cx:pt>
          <cx:pt idx="25814">7500</cx:pt>
          <cx:pt idx="25815">4800</cx:pt>
          <cx:pt idx="25816">6600</cx:pt>
          <cx:pt idx="25817">6300</cx:pt>
          <cx:pt idx="25818">3100</cx:pt>
          <cx:pt idx="25819">3700</cx:pt>
          <cx:pt idx="25820">4400</cx:pt>
          <cx:pt idx="25821">5700</cx:pt>
          <cx:pt idx="25822">4400</cx:pt>
          <cx:pt idx="25823">4800</cx:pt>
          <cx:pt idx="25824">5700</cx:pt>
          <cx:pt idx="25825">4600</cx:pt>
          <cx:pt idx="25826">4300</cx:pt>
          <cx:pt idx="25827">4500</cx:pt>
          <cx:pt idx="25828">5400</cx:pt>
          <cx:pt idx="25829">4400</cx:pt>
          <cx:pt idx="25830">3200</cx:pt>
          <cx:pt idx="25831">3500</cx:pt>
          <cx:pt idx="25832">2600</cx:pt>
          <cx:pt idx="25833">4100</cx:pt>
          <cx:pt idx="25834">0</cx:pt>
          <cx:pt idx="25835">0</cx:pt>
          <cx:pt idx="25836">0</cx:pt>
          <cx:pt idx="25837">0</cx:pt>
          <cx:pt idx="25838">0</cx:pt>
          <cx:pt idx="25839">0</cx:pt>
          <cx:pt idx="25840">3200</cx:pt>
          <cx:pt idx="25841">3200</cx:pt>
          <cx:pt idx="25842">3600</cx:pt>
          <cx:pt idx="25843">4200</cx:pt>
          <cx:pt idx="25844">3500</cx:pt>
          <cx:pt idx="25845">3800</cx:pt>
          <cx:pt idx="25846">2400</cx:pt>
          <cx:pt idx="25847">3000</cx:pt>
          <cx:pt idx="25848">2500</cx:pt>
          <cx:pt idx="25849">3300</cx:pt>
          <cx:pt idx="25850">3400</cx:pt>
          <cx:pt idx="25851">3000</cx:pt>
          <cx:pt idx="25852">2500</cx:pt>
          <cx:pt idx="25853">3500</cx:pt>
          <cx:pt idx="25854">1300</cx:pt>
          <cx:pt idx="25855">1700</cx:pt>
          <cx:pt idx="25856">1200</cx:pt>
          <cx:pt idx="25857">2100</cx:pt>
          <cx:pt idx="25858">2600</cx:pt>
          <cx:pt idx="25859">1400</cx:pt>
          <cx:pt idx="25860">1900</cx:pt>
          <cx:pt idx="25861">1900</cx:pt>
          <cx:pt idx="25862">2000</cx:pt>
          <cx:pt idx="25863">2200</cx:pt>
          <cx:pt idx="25864">3000</cx:pt>
          <cx:pt idx="25865">1800</cx:pt>
          <cx:pt idx="25866">2100</cx:pt>
          <cx:pt idx="25867">1800</cx:pt>
          <cx:pt idx="25868">2500</cx:pt>
          <cx:pt idx="25869">2600</cx:pt>
          <cx:pt idx="25870">3100</cx:pt>
          <cx:pt idx="25871">2500</cx:pt>
          <cx:pt idx="25872">4000</cx:pt>
          <cx:pt idx="25873">2800</cx:pt>
          <cx:pt idx="25874">3500</cx:pt>
          <cx:pt idx="25875">2500</cx:pt>
          <cx:pt idx="25876">2400</cx:pt>
          <cx:pt idx="25877">2800</cx:pt>
          <cx:pt idx="25878">600</cx:pt>
          <cx:pt idx="25879">4700</cx:pt>
          <cx:pt idx="25880">6700</cx:pt>
          <cx:pt idx="25881">2400</cx:pt>
          <cx:pt idx="25882">2400</cx:pt>
          <cx:pt idx="25883">1700</cx:pt>
          <cx:pt idx="25884">2800</cx:pt>
          <cx:pt idx="25885">1200</cx:pt>
          <cx:pt idx="25886">2500</cx:pt>
          <cx:pt idx="25887">1400</cx:pt>
          <cx:pt idx="25888">1500</cx:pt>
          <cx:pt idx="25889">5300</cx:pt>
          <cx:pt idx="25890">3400</cx:pt>
          <cx:pt idx="25891">3000</cx:pt>
          <cx:pt idx="25892">4300</cx:pt>
          <cx:pt idx="25893">2700</cx:pt>
          <cx:pt idx="25894">2700</cx:pt>
          <cx:pt idx="25895">1800</cx:pt>
          <cx:pt idx="25896">2700</cx:pt>
          <cx:pt idx="25897">3300</cx:pt>
          <cx:pt idx="25898">2000</cx:pt>
          <cx:pt idx="25899">2300</cx:pt>
          <cx:pt idx="25900">2000</cx:pt>
          <cx:pt idx="25901">2400</cx:pt>
          <cx:pt idx="25902">2200</cx:pt>
          <cx:pt idx="25903">2300</cx:pt>
          <cx:pt idx="25904">3100</cx:pt>
          <cx:pt idx="25905">2500</cx:pt>
          <cx:pt idx="25906">1900</cx:pt>
          <cx:pt idx="25907">1800</cx:pt>
          <cx:pt idx="25908">2500</cx:pt>
          <cx:pt idx="25909">2200</cx:pt>
          <cx:pt idx="25910">3100</cx:pt>
          <cx:pt idx="25911">2100</cx:pt>
          <cx:pt idx="25912">2000</cx:pt>
          <cx:pt idx="25913">2100</cx:pt>
          <cx:pt idx="25914">5100</cx:pt>
          <cx:pt idx="25915">8000</cx:pt>
          <cx:pt idx="25916">3000</cx:pt>
          <cx:pt idx="25917">2900</cx:pt>
          <cx:pt idx="25918">3800</cx:pt>
          <cx:pt idx="25919">3700</cx:pt>
          <cx:pt idx="25920">3900</cx:pt>
          <cx:pt idx="25921">3300</cx:pt>
          <cx:pt idx="25922">3500</cx:pt>
          <cx:pt idx="25923">3500</cx:pt>
          <cx:pt idx="25924">3500</cx:pt>
          <cx:pt idx="25925">2900</cx:pt>
          <cx:pt idx="25926">19700</cx:pt>
          <cx:pt idx="25927">11000</cx:pt>
          <cx:pt idx="25928">7800</cx:pt>
          <cx:pt idx="25929">9100</cx:pt>
          <cx:pt idx="25930">15200</cx:pt>
          <cx:pt idx="25931">7700</cx:pt>
          <cx:pt idx="25932">11000</cx:pt>
          <cx:pt idx="25933">15000</cx:pt>
          <cx:pt idx="25934">20300</cx:pt>
          <cx:pt idx="25935">14400</cx:pt>
          <cx:pt idx="25936">25300</cx:pt>
          <cx:pt idx="25937">9400</cx:pt>
          <cx:pt idx="25938">900</cx:pt>
          <cx:pt idx="25939">2300</cx:pt>
          <cx:pt idx="25940">1900</cx:pt>
          <cx:pt idx="25941">2200</cx:pt>
          <cx:pt idx="25942">2000</cx:pt>
          <cx:pt idx="25943">2100</cx:pt>
          <cx:pt idx="25944">1100</cx:pt>
          <cx:pt idx="25945">1800</cx:pt>
          <cx:pt idx="25946">1700</cx:pt>
          <cx:pt idx="25947">1400</cx:pt>
          <cx:pt idx="25948">1700</cx:pt>
          <cx:pt idx="25949">2000</cx:pt>
          <cx:pt idx="25950">10800</cx:pt>
          <cx:pt idx="25951">12800</cx:pt>
          <cx:pt idx="25952">7300</cx:pt>
          <cx:pt idx="25953">10100</cx:pt>
          <cx:pt idx="25954">9600</cx:pt>
          <cx:pt idx="25955">10800</cx:pt>
          <cx:pt idx="25956">7600</cx:pt>
          <cx:pt idx="25957">7100</cx:pt>
          <cx:pt idx="25958">18400</cx:pt>
          <cx:pt idx="25959">1000</cx:pt>
          <cx:pt idx="25960">400</cx:pt>
          <cx:pt idx="25961">1500</cx:pt>
          <cx:pt idx="25962">2200</cx:pt>
          <cx:pt idx="25963">2600</cx:pt>
          <cx:pt idx="25964">2300</cx:pt>
          <cx:pt idx="25965">2700</cx:pt>
          <cx:pt idx="25966">4200</cx:pt>
          <cx:pt idx="25967">2400</cx:pt>
          <cx:pt idx="25968">2900</cx:pt>
          <cx:pt idx="25969">2400</cx:pt>
          <cx:pt idx="25970">2200</cx:pt>
          <cx:pt idx="25971">2300</cx:pt>
          <cx:pt idx="25972">2500</cx:pt>
          <cx:pt idx="25973">2300</cx:pt>
          <cx:pt idx="25974">3400</cx:pt>
          <cx:pt idx="25975">4100</cx:pt>
          <cx:pt idx="25976">1700</cx:pt>
          <cx:pt idx="25977">2900</cx:pt>
          <cx:pt idx="25978">3600</cx:pt>
          <cx:pt idx="25979">2600</cx:pt>
          <cx:pt idx="25980">2300</cx:pt>
          <cx:pt idx="25981">3700</cx:pt>
          <cx:pt idx="25982">200</cx:pt>
          <cx:pt idx="25983">7200</cx:pt>
          <cx:pt idx="25984">3800</cx:pt>
          <cx:pt idx="25985">3400</cx:pt>
          <cx:pt idx="25986">4100</cx:pt>
          <cx:pt idx="25987">4700</cx:pt>
          <cx:pt idx="25988">4600</cx:pt>
          <cx:pt idx="25989">2600</cx:pt>
          <cx:pt idx="25990">2400</cx:pt>
          <cx:pt idx="25991">1900</cx:pt>
          <cx:pt idx="25992">1700</cx:pt>
          <cx:pt idx="25993">2100</cx:pt>
          <cx:pt idx="25994">1400</cx:pt>
          <cx:pt idx="25995">3600</cx:pt>
          <cx:pt idx="25996">4500</cx:pt>
          <cx:pt idx="25997">4700</cx:pt>
          <cx:pt idx="25998">4500</cx:pt>
          <cx:pt idx="25999">6700</cx:pt>
          <cx:pt idx="26000">5200</cx:pt>
          <cx:pt idx="26001">6100</cx:pt>
          <cx:pt idx="26002">3000</cx:pt>
          <cx:pt idx="26003">3800</cx:pt>
          <cx:pt idx="26004">2800</cx:pt>
          <cx:pt idx="26005">3000</cx:pt>
          <cx:pt idx="26006">3500</cx:pt>
          <cx:pt idx="26007">3600</cx:pt>
          <cx:pt idx="26008">2700</cx:pt>
          <cx:pt idx="26009">2100</cx:pt>
          <cx:pt idx="26010">400</cx:pt>
          <cx:pt idx="26011">600</cx:pt>
          <cx:pt idx="26012">300</cx:pt>
          <cx:pt idx="26013">800</cx:pt>
          <cx:pt idx="26014">1800</cx:pt>
          <cx:pt idx="26015">1500</cx:pt>
          <cx:pt idx="26016">2100</cx:pt>
          <cx:pt idx="26017">2000</cx:pt>
          <cx:pt idx="26018">2200</cx:pt>
          <cx:pt idx="26019">1600</cx:pt>
          <cx:pt idx="26020">800</cx:pt>
          <cx:pt idx="26021">0</cx:pt>
          <cx:pt idx="26022">5000</cx:pt>
          <cx:pt idx="26023">9600</cx:pt>
          <cx:pt idx="26024">14300</cx:pt>
          <cx:pt idx="26025">7600</cx:pt>
          <cx:pt idx="26026">11100</cx:pt>
          <cx:pt idx="26027">4900</cx:pt>
          <cx:pt idx="26028">14800</cx:pt>
          <cx:pt idx="26029">9400</cx:pt>
          <cx:pt idx="26030">6600</cx:pt>
          <cx:pt idx="26031">3000</cx:pt>
          <cx:pt idx="26032">4600</cx:pt>
          <cx:pt idx="26033">5200</cx:pt>
          <cx:pt idx="26034">2300</cx:pt>
          <cx:pt idx="26035">2700</cx:pt>
          <cx:pt idx="26036">2700</cx:pt>
          <cx:pt idx="26037">3600</cx:pt>
          <cx:pt idx="26038">2500</cx:pt>
          <cx:pt idx="26039">2200</cx:pt>
          <cx:pt idx="26040">2600</cx:pt>
          <cx:pt idx="26041">3200</cx:pt>
          <cx:pt idx="26042">2300</cx:pt>
          <cx:pt idx="26043">2300</cx:pt>
          <cx:pt idx="26044">1800</cx:pt>
          <cx:pt idx="26045">1900</cx:pt>
          <cx:pt idx="26046">4100</cx:pt>
          <cx:pt idx="26047">3600</cx:pt>
          <cx:pt idx="26048">3000</cx:pt>
          <cx:pt idx="26049">3600</cx:pt>
          <cx:pt idx="26050">3400</cx:pt>
          <cx:pt idx="26051">3300</cx:pt>
          <cx:pt idx="26052">800</cx:pt>
          <cx:pt idx="26053">5100</cx:pt>
          <cx:pt idx="26054">3700</cx:pt>
          <cx:pt idx="26055">3400</cx:pt>
          <cx:pt idx="26056">3000</cx:pt>
          <cx:pt idx="26057">4500</cx:pt>
          <cx:pt idx="26058">1800</cx:pt>
          <cx:pt idx="26059">3900</cx:pt>
          <cx:pt idx="26060">3200</cx:pt>
          <cx:pt idx="26061">3700</cx:pt>
          <cx:pt idx="26062">4000</cx:pt>
          <cx:pt idx="26063">3000</cx:pt>
          <cx:pt idx="26064">3500</cx:pt>
          <cx:pt idx="26065">2500</cx:pt>
          <cx:pt idx="26066">1100</cx:pt>
          <cx:pt idx="26067">600</cx:pt>
          <cx:pt idx="26068">1500</cx:pt>
          <cx:pt idx="26069">1000</cx:pt>
          <cx:pt idx="26070">1300</cx:pt>
          <cx:pt idx="26071">1500</cx:pt>
          <cx:pt idx="26072">1800</cx:pt>
          <cx:pt idx="26073">1600</cx:pt>
          <cx:pt idx="26074">600</cx:pt>
          <cx:pt idx="26075">1600</cx:pt>
          <cx:pt idx="26076">1400</cx:pt>
          <cx:pt idx="26077">2400</cx:pt>
          <cx:pt idx="26078">5300</cx:pt>
          <cx:pt idx="26079">1600</cx:pt>
          <cx:pt idx="26080">2200</cx:pt>
          <cx:pt idx="26081">1200</cx:pt>
          <cx:pt idx="26082">900</cx:pt>
          <cx:pt idx="26083">700</cx:pt>
          <cx:pt idx="26084">400</cx:pt>
          <cx:pt idx="26085">300</cx:pt>
          <cx:pt idx="26086">400</cx:pt>
          <cx:pt idx="26087">5900</cx:pt>
          <cx:pt idx="26088">6300</cx:pt>
          <cx:pt idx="26089">4800</cx:pt>
          <cx:pt idx="26090">5400</cx:pt>
          <cx:pt idx="26091">5800</cx:pt>
          <cx:pt idx="26092">4800</cx:pt>
          <cx:pt idx="26093">6200</cx:pt>
          <cx:pt idx="26094">6000</cx:pt>
          <cx:pt idx="26095">5700</cx:pt>
          <cx:pt idx="26096">6900</cx:pt>
          <cx:pt idx="26097">5900</cx:pt>
          <cx:pt idx="26098">5800</cx:pt>
          <cx:pt idx="26099">4700</cx:pt>
          <cx:pt idx="26100">4800</cx:pt>
          <cx:pt idx="26101">5300</cx:pt>
          <cx:pt idx="26102">5500</cx:pt>
          <cx:pt idx="26103">7500</cx:pt>
          <cx:pt idx="26104">5000</cx:pt>
          <cx:pt idx="26105">6600</cx:pt>
          <cx:pt idx="26106">5200</cx:pt>
          <cx:pt idx="26107">6000</cx:pt>
          <cx:pt idx="26108">4700</cx:pt>
          <cx:pt idx="26109">3700</cx:pt>
          <cx:pt idx="26110">4600</cx:pt>
          <cx:pt idx="26111">7400</cx:pt>
          <cx:pt idx="26112">9800</cx:pt>
          <cx:pt idx="26113">13800</cx:pt>
          <cx:pt idx="26114">15200</cx:pt>
          <cx:pt idx="26115">5100</cx:pt>
          <cx:pt idx="26116">3300</cx:pt>
          <cx:pt idx="26117">4200</cx:pt>
          <cx:pt idx="26118">3000</cx:pt>
          <cx:pt idx="26119">4100</cx:pt>
          <cx:pt idx="26120">3000</cx:pt>
          <cx:pt idx="26121">3300</cx:pt>
          <cx:pt idx="26122">3800</cx:pt>
          <cx:pt idx="26123">2200</cx:pt>
          <cx:pt idx="26124">2000</cx:pt>
          <cx:pt idx="26125">1000</cx:pt>
          <cx:pt idx="26126">2300</cx:pt>
          <cx:pt idx="26127">3600</cx:pt>
          <cx:pt idx="26128">6700</cx:pt>
          <cx:pt idx="26129">2600</cx:pt>
          <cx:pt idx="26130">2600</cx:pt>
          <cx:pt idx="26131">2400</cx:pt>
          <cx:pt idx="26132">3400</cx:pt>
          <cx:pt idx="26133">2300</cx:pt>
          <cx:pt idx="26134">2300</cx:pt>
          <cx:pt idx="26135">3300</cx:pt>
          <cx:pt idx="26136">2700</cx:pt>
          <cx:pt idx="26137">6400</cx:pt>
          <cx:pt idx="26138">3600</cx:pt>
          <cx:pt idx="26139">9200</cx:pt>
          <cx:pt idx="26140">9900</cx:pt>
          <cx:pt idx="26141">4600</cx:pt>
          <cx:pt idx="26142">4000</cx:pt>
          <cx:pt idx="26143">3500</cx:pt>
          <cx:pt idx="26144">2900</cx:pt>
          <cx:pt idx="26145">3400</cx:pt>
          <cx:pt idx="26146">3500</cx:pt>
          <cx:pt idx="26147">0</cx:pt>
          <cx:pt idx="26148">0</cx:pt>
          <cx:pt idx="26149">0</cx:pt>
          <cx:pt idx="26150">1400</cx:pt>
          <cx:pt idx="26151">1800</cx:pt>
          <cx:pt idx="26152">1300</cx:pt>
          <cx:pt idx="26153">700</cx:pt>
          <cx:pt idx="26154">2100</cx:pt>
          <cx:pt idx="26155">1900</cx:pt>
          <cx:pt idx="26156">2000</cx:pt>
          <cx:pt idx="26157">1200</cx:pt>
          <cx:pt idx="26158">1300</cx:pt>
          <cx:pt idx="26159">2800</cx:pt>
          <cx:pt idx="26160">3400</cx:pt>
          <cx:pt idx="26161">2900</cx:pt>
          <cx:pt idx="26162">3000</cx:pt>
          <cx:pt idx="26163">1900</cx:pt>
          <cx:pt idx="26164">1600</cx:pt>
          <cx:pt idx="26165">1900</cx:pt>
          <cx:pt idx="26166">1200</cx:pt>
          <cx:pt idx="26167">0</cx:pt>
          <cx:pt idx="26168">100</cx:pt>
          <cx:pt idx="26169">1400</cx:pt>
          <cx:pt idx="26170">3700</cx:pt>
          <cx:pt idx="26171">3400</cx:pt>
          <cx:pt idx="26172">2700</cx:pt>
          <cx:pt idx="26173">2400</cx:pt>
          <cx:pt idx="26174">4200</cx:pt>
          <cx:pt idx="26175">4200</cx:pt>
          <cx:pt idx="26176">3000</cx:pt>
          <cx:pt idx="26177">1700</cx:pt>
          <cx:pt idx="26178">2800</cx:pt>
          <cx:pt idx="26179">1800</cx:pt>
          <cx:pt idx="26180">2400</cx:pt>
          <cx:pt idx="26181">2900</cx:pt>
          <cx:pt idx="26182">2600</cx:pt>
          <cx:pt idx="26183">2700</cx:pt>
          <cx:pt idx="26184">5300</cx:pt>
          <cx:pt idx="26185">3100</cx:pt>
          <cx:pt idx="26186">3200</cx:pt>
          <cx:pt idx="26187">5100</cx:pt>
          <cx:pt idx="26188">3800</cx:pt>
          <cx:pt idx="26189">3600</cx:pt>
          <cx:pt idx="26190">2700</cx:pt>
          <cx:pt idx="26191">2800</cx:pt>
          <cx:pt idx="26192">2900</cx:pt>
          <cx:pt idx="26193">2700</cx:pt>
          <cx:pt idx="26194">2800</cx:pt>
          <cx:pt idx="26195">8200</cx:pt>
          <cx:pt idx="26196">1100</cx:pt>
          <cx:pt idx="26197">900</cx:pt>
          <cx:pt idx="26198">1200</cx:pt>
          <cx:pt idx="26199">5000</cx:pt>
          <cx:pt idx="26200">1100</cx:pt>
          <cx:pt idx="26201">1900</cx:pt>
          <cx:pt idx="26202">1300</cx:pt>
          <cx:pt idx="26203">1200</cx:pt>
          <cx:pt idx="26204">1500</cx:pt>
          <cx:pt idx="26205">800</cx:pt>
          <cx:pt idx="26206">1100</cx:pt>
          <cx:pt idx="26207">2600</cx:pt>
          <cx:pt idx="26208">5700</cx:pt>
          <cx:pt idx="26209">2700</cx:pt>
          <cx:pt idx="26210">2500</cx:pt>
          <cx:pt idx="26211">1800</cx:pt>
          <cx:pt idx="26212">1400</cx:pt>
          <cx:pt idx="26213">2100</cx:pt>
          <cx:pt idx="26214">2000</cx:pt>
          <cx:pt idx="26215">1800</cx:pt>
          <cx:pt idx="26216">3000</cx:pt>
          <cx:pt idx="26217">1900</cx:pt>
          <cx:pt idx="26218">1700</cx:pt>
          <cx:pt idx="26219">5500</cx:pt>
          <cx:pt idx="26220">3000</cx:pt>
          <cx:pt idx="26221">1700</cx:pt>
          <cx:pt idx="26222">2400</cx:pt>
          <cx:pt idx="26223">2700</cx:pt>
          <cx:pt idx="26224">1700</cx:pt>
          <cx:pt idx="26225">3000</cx:pt>
          <cx:pt idx="26226">1500</cx:pt>
          <cx:pt idx="26227">1900</cx:pt>
          <cx:pt idx="26228">2200</cx:pt>
          <cx:pt idx="26229">2000</cx:pt>
          <cx:pt idx="26230">1900</cx:pt>
          <cx:pt idx="26231">4700</cx:pt>
          <cx:pt idx="26232">2800</cx:pt>
          <cx:pt idx="26233">6100</cx:pt>
          <cx:pt idx="26234">3700</cx:pt>
          <cx:pt idx="26235">3700</cx:pt>
          <cx:pt idx="26236">4700</cx:pt>
          <cx:pt idx="26237">4700</cx:pt>
          <cx:pt idx="26238">3900</cx:pt>
          <cx:pt idx="26239">6000</cx:pt>
          <cx:pt idx="26240">4100</cx:pt>
          <cx:pt idx="26241">4400</cx:pt>
          <cx:pt idx="26242">4500</cx:pt>
          <cx:pt idx="26243">4600</cx:pt>
          <cx:pt idx="26244">5700</cx:pt>
          <cx:pt idx="26245">5600</cx:pt>
          <cx:pt idx="26246">6600</cx:pt>
          <cx:pt idx="26247">6200</cx:pt>
          <cx:pt idx="26248">2700</cx:pt>
          <cx:pt idx="26249">3600</cx:pt>
          <cx:pt idx="26250">3800</cx:pt>
          <cx:pt idx="26251">4000</cx:pt>
          <cx:pt idx="26252">4100</cx:pt>
          <cx:pt idx="26253">4700</cx:pt>
          <cx:pt idx="26254">6200</cx:pt>
          <cx:pt idx="26255">8400</cx:pt>
          <cx:pt idx="26256">5100</cx:pt>
          <cx:pt idx="26257">4400</cx:pt>
          <cx:pt idx="26258">5000</cx:pt>
          <cx:pt idx="26259">6100</cx:pt>
          <cx:pt idx="26260">5400</cx:pt>
          <cx:pt idx="26261">5300</cx:pt>
          <cx:pt idx="26262">4800</cx:pt>
          <cx:pt idx="26263">5800</cx:pt>
          <cx:pt idx="26264">6100</cx:pt>
          <cx:pt idx="26265">5800</cx:pt>
          <cx:pt idx="26266">5900</cx:pt>
          <cx:pt idx="26267">1500</cx:pt>
          <cx:pt idx="26268">1400</cx:pt>
          <cx:pt idx="26269">800</cx:pt>
          <cx:pt idx="26270">0</cx:pt>
          <cx:pt idx="26271">0</cx:pt>
          <cx:pt idx="26272">300</cx:pt>
          <cx:pt idx="26273">0</cx:pt>
          <cx:pt idx="26274">0</cx:pt>
          <cx:pt idx="26275">1100</cx:pt>
          <cx:pt idx="26276">1700</cx:pt>
          <cx:pt idx="26277">1800</cx:pt>
          <cx:pt idx="26278">1600</cx:pt>
          <cx:pt idx="26279">1800</cx:pt>
          <cx:pt idx="26280">5300</cx:pt>
          <cx:pt idx="26281">8900</cx:pt>
          <cx:pt idx="26282">10600</cx:pt>
          <cx:pt idx="26283">3600</cx:pt>
          <cx:pt idx="26284">2000</cx:pt>
          <cx:pt idx="26285">2000</cx:pt>
          <cx:pt idx="26286">1700</cx:pt>
          <cx:pt idx="26287">1700</cx:pt>
          <cx:pt idx="26288">1900</cx:pt>
          <cx:pt idx="26289">1700</cx:pt>
          <cx:pt idx="26290">1100</cx:pt>
          <cx:pt idx="26291">2100</cx:pt>
          <cx:pt idx="26292">2000</cx:pt>
          <cx:pt idx="26293">1500</cx:pt>
          <cx:pt idx="26294">3000</cx:pt>
          <cx:pt idx="26295">300</cx:pt>
          <cx:pt idx="26296">2700</cx:pt>
          <cx:pt idx="26297">2400</cx:pt>
          <cx:pt idx="26298">2800</cx:pt>
          <cx:pt idx="26299">2500</cx:pt>
          <cx:pt idx="26300">4600</cx:pt>
          <cx:pt idx="26301">3400</cx:pt>
          <cx:pt idx="26302">3700</cx:pt>
          <cx:pt idx="26303">4000</cx:pt>
          <cx:pt idx="26304">4200</cx:pt>
          <cx:pt idx="26305">3400</cx:pt>
          <cx:pt idx="26306">6600</cx:pt>
          <cx:pt idx="26307">400</cx:pt>
          <cx:pt idx="26308">2200</cx:pt>
          <cx:pt idx="26309">2800</cx:pt>
          <cx:pt idx="26310">5500</cx:pt>
          <cx:pt idx="26311">2000</cx:pt>
          <cx:pt idx="26312">100</cx:pt>
          <cx:pt idx="26313">0</cx:pt>
          <cx:pt idx="26314">2100</cx:pt>
          <cx:pt idx="26315">1400</cx:pt>
          <cx:pt idx="26316">5600</cx:pt>
          <cx:pt idx="26317">1300</cx:pt>
          <cx:pt idx="26318">1900</cx:pt>
          <cx:pt idx="26319">1400</cx:pt>
          <cx:pt idx="26320">1800</cx:pt>
          <cx:pt idx="26321">2000</cx:pt>
          <cx:pt idx="26322">2400</cx:pt>
          <cx:pt idx="26323">1700</cx:pt>
          <cx:pt idx="26324">2900</cx:pt>
          <cx:pt idx="26325">3700</cx:pt>
          <cx:pt idx="26326">2900</cx:pt>
          <cx:pt idx="26327">2700</cx:pt>
          <cx:pt idx="26328">2400</cx:pt>
          <cx:pt idx="26329">3400</cx:pt>
          <cx:pt idx="26330">3300</cx:pt>
          <cx:pt idx="26331">3300</cx:pt>
          <cx:pt idx="26332">4600</cx:pt>
          <cx:pt idx="26333">19800</cx:pt>
          <cx:pt idx="26334">11200</cx:pt>
          <cx:pt idx="26335">3000</cx:pt>
          <cx:pt idx="26336">3800</cx:pt>
          <cx:pt idx="26337">1800</cx:pt>
          <cx:pt idx="26338">2900</cx:pt>
          <cx:pt idx="26339">3600</cx:pt>
          <cx:pt idx="26340">3400</cx:pt>
          <cx:pt idx="26341">1900</cx:pt>
          <cx:pt idx="26342">4000</cx:pt>
          <cx:pt idx="26343">6900</cx:pt>
          <cx:pt idx="26344">300</cx:pt>
          <cx:pt idx="26345">2300</cx:pt>
          <cx:pt idx="26346">2500</cx:pt>
          <cx:pt idx="26347">2200</cx:pt>
          <cx:pt idx="26348">5000</cx:pt>
          <cx:pt idx="26349">3600</cx:pt>
          <cx:pt idx="26350">2900</cx:pt>
          <cx:pt idx="26351">2200</cx:pt>
          <cx:pt idx="26352">2800</cx:pt>
          <cx:pt idx="26353">16900</cx:pt>
          <cx:pt idx="26354">8400</cx:pt>
          <cx:pt idx="26355">12100</cx:pt>
          <cx:pt idx="26356">10000</cx:pt>
          <cx:pt idx="26357">11800</cx:pt>
          <cx:pt idx="26358">10600</cx:pt>
          <cx:pt idx="26359">9100</cx:pt>
          <cx:pt idx="26360">12000</cx:pt>
          <cx:pt idx="26361">10900</cx:pt>
          <cx:pt idx="26362">9500</cx:pt>
          <cx:pt idx="26363">9200</cx:pt>
          <cx:pt idx="26364">8100</cx:pt>
          <cx:pt idx="26365">700</cx:pt>
          <cx:pt idx="26366">200</cx:pt>
          <cx:pt idx="26367">900</cx:pt>
          <cx:pt idx="26368">700</cx:pt>
          <cx:pt idx="26369">700</cx:pt>
          <cx:pt idx="26370">2100</cx:pt>
          <cx:pt idx="26371">2600</cx:pt>
          <cx:pt idx="26372">1200</cx:pt>
          <cx:pt idx="26373">800</cx:pt>
          <cx:pt idx="26374">800</cx:pt>
          <cx:pt idx="26375">600</cx:pt>
          <cx:pt idx="26376">700</cx:pt>
          <cx:pt idx="26377">1800</cx:pt>
          <cx:pt idx="26378">1700</cx:pt>
          <cx:pt idx="26379">1100</cx:pt>
          <cx:pt idx="26380">1200</cx:pt>
          <cx:pt idx="26381">1700</cx:pt>
          <cx:pt idx="26382">1700</cx:pt>
          <cx:pt idx="26383">1100</cx:pt>
          <cx:pt idx="26384">1600</cx:pt>
          <cx:pt idx="26385">1200</cx:pt>
          <cx:pt idx="26386">1200</cx:pt>
          <cx:pt idx="26387">1000</cx:pt>
          <cx:pt idx="26388">1000</cx:pt>
          <cx:pt idx="26389">700</cx:pt>
          <cx:pt idx="26390">1000</cx:pt>
          <cx:pt idx="26391">800</cx:pt>
          <cx:pt idx="26392">1000</cx:pt>
          <cx:pt idx="26393">800</cx:pt>
          <cx:pt idx="26394">800</cx:pt>
          <cx:pt idx="26395">1000</cx:pt>
          <cx:pt idx="26396">900</cx:pt>
          <cx:pt idx="26397">700</cx:pt>
          <cx:pt idx="26398">400</cx:pt>
          <cx:pt idx="26399">500</cx:pt>
          <cx:pt idx="26400">600</cx:pt>
          <cx:pt idx="26401">3500</cx:pt>
          <cx:pt idx="26402">4300</cx:pt>
          <cx:pt idx="26403">3100</cx:pt>
          <cx:pt idx="26404">3800</cx:pt>
          <cx:pt idx="26405">2800</cx:pt>
          <cx:pt idx="26406">3300</cx:pt>
          <cx:pt idx="26407">3500</cx:pt>
          <cx:pt idx="26408">3200</cx:pt>
          <cx:pt idx="26409">3500</cx:pt>
          <cx:pt idx="26410">3300</cx:pt>
          <cx:pt idx="26411">3000</cx:pt>
          <cx:pt idx="26412">3400</cx:pt>
          <cx:pt idx="26413">100</cx:pt>
          <cx:pt idx="26414">0</cx:pt>
          <cx:pt idx="26415">300</cx:pt>
          <cx:pt idx="26416">600</cx:pt>
          <cx:pt idx="26417">0</cx:pt>
          <cx:pt idx="26418">0</cx:pt>
          <cx:pt idx="26419">2600</cx:pt>
          <cx:pt idx="26420">4100</cx:pt>
          <cx:pt idx="26421">3700</cx:pt>
          <cx:pt idx="26422">3100</cx:pt>
          <cx:pt idx="26423">2700</cx:pt>
          <cx:pt idx="26424">3300</cx:pt>
          <cx:pt idx="26425">2900</cx:pt>
          <cx:pt idx="26426">3300</cx:pt>
          <cx:pt idx="26427">2500</cx:pt>
          <cx:pt idx="26428">3500</cx:pt>
          <cx:pt idx="26429">3200</cx:pt>
          <cx:pt idx="26430">2700</cx:pt>
          <cx:pt idx="26431">3100</cx:pt>
          <cx:pt idx="26432">2600</cx:pt>
          <cx:pt idx="26433">2800</cx:pt>
          <cx:pt idx="26434">2600</cx:pt>
          <cx:pt idx="26435">2400</cx:pt>
          <cx:pt idx="26436">2700</cx:pt>
          <cx:pt idx="26437">600</cx:pt>
          <cx:pt idx="26438">700</cx:pt>
          <cx:pt idx="26439">500</cx:pt>
          <cx:pt idx="26440">800</cx:pt>
          <cx:pt idx="26441">800</cx:pt>
          <cx:pt idx="26442">700</cx:pt>
          <cx:pt idx="26443">700</cx:pt>
          <cx:pt idx="26444">800</cx:pt>
          <cx:pt idx="26445">500</cx:pt>
          <cx:pt idx="26446">800</cx:pt>
          <cx:pt idx="26447">700</cx:pt>
          <cx:pt idx="26448">600</cx:pt>
          <cx:pt idx="26449">5500</cx:pt>
          <cx:pt idx="26450">6900</cx:pt>
          <cx:pt idx="26451">3100</cx:pt>
          <cx:pt idx="26452">2600</cx:pt>
          <cx:pt idx="26453">0</cx:pt>
          <cx:pt idx="26454">0</cx:pt>
          <cx:pt idx="26455">0</cx:pt>
          <cx:pt idx="26456">0</cx:pt>
          <cx:pt idx="26457">0</cx:pt>
          <cx:pt idx="26458">0</cx:pt>
          <cx:pt idx="26459">2100</cx:pt>
          <cx:pt idx="26460">2100</cx:pt>
          <cx:pt idx="26461">2700</cx:pt>
          <cx:pt idx="26462">2200</cx:pt>
          <cx:pt idx="26463">2000</cx:pt>
          <cx:pt idx="26464">3800</cx:pt>
          <cx:pt idx="26465">1100</cx:pt>
          <cx:pt idx="26466">2100</cx:pt>
          <cx:pt idx="26467">2000</cx:pt>
          <cx:pt idx="26468">1900</cx:pt>
          <cx:pt idx="26469">1200</cx:pt>
          <cx:pt idx="26470">1500</cx:pt>
          <cx:pt idx="26471">1700</cx:pt>
          <cx:pt idx="26472">1300</cx:pt>
          <cx:pt idx="26473">2000</cx:pt>
          <cx:pt idx="26474">2400</cx:pt>
          <cx:pt idx="26475">2600</cx:pt>
          <cx:pt idx="26476">2100</cx:pt>
          <cx:pt idx="26477">1600</cx:pt>
          <cx:pt idx="26478">4800</cx:pt>
          <cx:pt idx="26479">2500</cx:pt>
          <cx:pt idx="26480">2900</cx:pt>
          <cx:pt idx="26481">3200</cx:pt>
          <cx:pt idx="26482">2300</cx:pt>
          <cx:pt idx="26483">2900</cx:pt>
          <cx:pt idx="26484">2900</cx:pt>
          <cx:pt idx="26485">2200</cx:pt>
          <cx:pt idx="26486">6500</cx:pt>
          <cx:pt idx="26487">8900</cx:pt>
          <cx:pt idx="26488">8900</cx:pt>
          <cx:pt idx="26489">6600</cx:pt>
          <cx:pt idx="26490">5800</cx:pt>
          <cx:pt idx="26491">5300</cx:pt>
          <cx:pt idx="26492">4600</cx:pt>
          <cx:pt idx="26493">4800</cx:pt>
          <cx:pt idx="26494">5000</cx:pt>
          <cx:pt idx="26495">7400</cx:pt>
          <cx:pt idx="26496">5500</cx:pt>
          <cx:pt idx="26497">5300</cx:pt>
          <cx:pt idx="26498">3500</cx:pt>
          <cx:pt idx="26499">4100</cx:pt>
          <cx:pt idx="26500">3300</cx:pt>
          <cx:pt idx="26501">0</cx:pt>
          <cx:pt idx="26502">100</cx:pt>
          <cx:pt idx="26503">2000</cx:pt>
          <cx:pt idx="26504">900</cx:pt>
          <cx:pt idx="26505">3600</cx:pt>
          <cx:pt idx="26506">5700</cx:pt>
          <cx:pt idx="26507">3800</cx:pt>
          <cx:pt idx="26508">3000</cx:pt>
          <cx:pt idx="26509">9400</cx:pt>
          <cx:pt idx="26510">1200</cx:pt>
          <cx:pt idx="26511">2000</cx:pt>
          <cx:pt idx="26512">1800</cx:pt>
          <cx:pt idx="26513">3900</cx:pt>
          <cx:pt idx="26514">1600</cx:pt>
          <cx:pt idx="26515">1900</cx:pt>
          <cx:pt idx="26516">1500</cx:pt>
          <cx:pt idx="26517">1700</cx:pt>
          <cx:pt idx="26518">1300</cx:pt>
          <cx:pt idx="26519">1700</cx:pt>
          <cx:pt idx="26520">1600</cx:pt>
          <cx:pt idx="26521">1800</cx:pt>
          <cx:pt idx="26522">1200</cx:pt>
          <cx:pt idx="26523">1400</cx:pt>
          <cx:pt idx="26524">1500</cx:pt>
          <cx:pt idx="26525">1500</cx:pt>
          <cx:pt idx="26526">1600</cx:pt>
          <cx:pt idx="26527">1400</cx:pt>
          <cx:pt idx="26528">1200</cx:pt>
          <cx:pt idx="26529">1100</cx:pt>
          <cx:pt idx="26530">1000</cx:pt>
          <cx:pt idx="26531">1800</cx:pt>
          <cx:pt idx="26532">1600</cx:pt>
          <cx:pt idx="26533">2500</cx:pt>
          <cx:pt idx="26534">4700</cx:pt>
          <cx:pt idx="26535">5300</cx:pt>
          <cx:pt idx="26536">24600</cx:pt>
          <cx:pt idx="26537">5400</cx:pt>
          <cx:pt idx="26538">53200</cx:pt>
          <cx:pt idx="26539">3200</cx:pt>
          <cx:pt idx="26540">3300</cx:pt>
          <cx:pt idx="26541">4600</cx:pt>
          <cx:pt idx="26542">3700</cx:pt>
          <cx:pt idx="26543">4400</cx:pt>
          <cx:pt idx="26544">2300</cx:pt>
          <cx:pt idx="26545">3200</cx:pt>
          <cx:pt idx="26546">0</cx:pt>
          <cx:pt idx="26547">0</cx:pt>
          <cx:pt idx="26548">0</cx:pt>
          <cx:pt idx="26549">0</cx:pt>
          <cx:pt idx="26550">0</cx:pt>
          <cx:pt idx="26551">0</cx:pt>
          <cx:pt idx="26552">0</cx:pt>
          <cx:pt idx="26553">0</cx:pt>
          <cx:pt idx="26554">0</cx:pt>
          <cx:pt idx="26555">0</cx:pt>
          <cx:pt idx="26556">0</cx:pt>
          <cx:pt idx="26557">0</cx:pt>
          <cx:pt idx="26558">400</cx:pt>
          <cx:pt idx="26559">300</cx:pt>
          <cx:pt idx="26560">3100</cx:pt>
          <cx:pt idx="26561">2600</cx:pt>
          <cx:pt idx="26562">3700</cx:pt>
          <cx:pt idx="26563">3100</cx:pt>
          <cx:pt idx="26564">2600</cx:pt>
          <cx:pt idx="26565">2100</cx:pt>
          <cx:pt idx="26566">1900</cx:pt>
          <cx:pt idx="26567">1700</cx:pt>
          <cx:pt idx="26568">2000</cx:pt>
          <cx:pt idx="26569">1400</cx:pt>
          <cx:pt idx="26570">1400</cx:pt>
          <cx:pt idx="26571">3400</cx:pt>
          <cx:pt idx="26572">5200</cx:pt>
          <cx:pt idx="26573">6200</cx:pt>
          <cx:pt idx="26574">6600</cx:pt>
          <cx:pt idx="26575">7100</cx:pt>
          <cx:pt idx="26576">4500</cx:pt>
          <cx:pt idx="26577">5500</cx:pt>
          <cx:pt idx="26578">4400</cx:pt>
          <cx:pt idx="26579">3800</cx:pt>
          <cx:pt idx="26580">5500</cx:pt>
          <cx:pt idx="26581">6900</cx:pt>
          <cx:pt idx="26582">9900</cx:pt>
          <cx:pt idx="26583">1500</cx:pt>
          <cx:pt idx="26584">3700</cx:pt>
          <cx:pt idx="26585">1800</cx:pt>
          <cx:pt idx="26586">2400</cx:pt>
          <cx:pt idx="26587">2100</cx:pt>
          <cx:pt idx="26588">1700</cx:pt>
          <cx:pt idx="26589">1500</cx:pt>
          <cx:pt idx="26590">2300</cx:pt>
          <cx:pt idx="26591">2300</cx:pt>
          <cx:pt idx="26592">2500</cx:pt>
          <cx:pt idx="26593">2200</cx:pt>
          <cx:pt idx="26594">2100</cx:pt>
          <cx:pt idx="26595">1600</cx:pt>
          <cx:pt idx="26596">1800</cx:pt>
          <cx:pt idx="26597">1400</cx:pt>
          <cx:pt idx="26598">1700</cx:pt>
          <cx:pt idx="26599">1700</cx:pt>
          <cx:pt idx="26600">1100</cx:pt>
          <cx:pt idx="26601">2100</cx:pt>
          <cx:pt idx="26602">1500</cx:pt>
          <cx:pt idx="26603">1800</cx:pt>
          <cx:pt idx="26604">1600</cx:pt>
          <cx:pt idx="26605">1500</cx:pt>
          <cx:pt idx="26606">1500</cx:pt>
          <cx:pt idx="26607">3000</cx:pt>
          <cx:pt idx="26608">4000</cx:pt>
          <cx:pt idx="26609">3600</cx:pt>
          <cx:pt idx="26610">4200</cx:pt>
          <cx:pt idx="26611">4300</cx:pt>
          <cx:pt idx="26612">4100</cx:pt>
          <cx:pt idx="26613">3400</cx:pt>
          <cx:pt idx="26614">3500</cx:pt>
          <cx:pt idx="26615">3000</cx:pt>
          <cx:pt idx="26616">3600</cx:pt>
          <cx:pt idx="26617">3000</cx:pt>
          <cx:pt idx="26618">2800</cx:pt>
          <cx:pt idx="26619">2400</cx:pt>
          <cx:pt idx="26620">2600</cx:pt>
          <cx:pt idx="26621">1900</cx:pt>
          <cx:pt idx="26622">4000</cx:pt>
          <cx:pt idx="26623">0</cx:pt>
          <cx:pt idx="26624">400</cx:pt>
          <cx:pt idx="26625">100</cx:pt>
          <cx:pt idx="26626">0</cx:pt>
          <cx:pt idx="26627">0</cx:pt>
          <cx:pt idx="26628">0</cx:pt>
          <cx:pt idx="26629">0</cx:pt>
          <cx:pt idx="26630">0</cx:pt>
          <cx:pt idx="26631">1300</cx:pt>
          <cx:pt idx="26632">2000</cx:pt>
          <cx:pt idx="26633">1600</cx:pt>
          <cx:pt idx="26634">700</cx:pt>
          <cx:pt idx="26635">500</cx:pt>
          <cx:pt idx="26636">1400</cx:pt>
          <cx:pt idx="26637">700</cx:pt>
          <cx:pt idx="26638">200</cx:pt>
          <cx:pt idx="26639">0</cx:pt>
          <cx:pt idx="26640">0</cx:pt>
          <cx:pt idx="26641">0</cx:pt>
          <cx:pt idx="26642">3400</cx:pt>
          <cx:pt idx="26643">5800</cx:pt>
          <cx:pt idx="26644">2000</cx:pt>
          <cx:pt idx="26645">4200</cx:pt>
          <cx:pt idx="26646">3800</cx:pt>
          <cx:pt idx="26647">3200</cx:pt>
          <cx:pt idx="26648">3100</cx:pt>
          <cx:pt idx="26649">3100</cx:pt>
          <cx:pt idx="26650">3100</cx:pt>
          <cx:pt idx="26651">3100</cx:pt>
          <cx:pt idx="26652">2900</cx:pt>
          <cx:pt idx="26653">2900</cx:pt>
          <cx:pt idx="26654">2400</cx:pt>
          <cx:pt idx="26655">1800</cx:pt>
          <cx:pt idx="26656">1600</cx:pt>
          <cx:pt idx="26657">1400</cx:pt>
          <cx:pt idx="26658">1900</cx:pt>
          <cx:pt idx="26659">1700</cx:pt>
          <cx:pt idx="26660">2100</cx:pt>
          <cx:pt idx="26661">1900</cx:pt>
          <cx:pt idx="26662">2000</cx:pt>
          <cx:pt idx="26663">1800</cx:pt>
          <cx:pt idx="26664">1800</cx:pt>
          <cx:pt idx="26665">2100</cx:pt>
          <cx:pt idx="26666">3800</cx:pt>
          <cx:pt idx="26667">3700</cx:pt>
          <cx:pt idx="26668">3100</cx:pt>
          <cx:pt idx="26669">1600</cx:pt>
          <cx:pt idx="26670">3800</cx:pt>
          <cx:pt idx="26671">3000</cx:pt>
          <cx:pt idx="26672">3400</cx:pt>
          <cx:pt idx="26673">4500</cx:pt>
          <cx:pt idx="26674">4000</cx:pt>
          <cx:pt idx="26675">8200</cx:pt>
          <cx:pt idx="26676">7200</cx:pt>
          <cx:pt idx="26677">6400</cx:pt>
          <cx:pt idx="26678">100</cx:pt>
          <cx:pt idx="26679">200</cx:pt>
          <cx:pt idx="26680">100</cx:pt>
          <cx:pt idx="26681">100</cx:pt>
          <cx:pt idx="26682">100</cx:pt>
          <cx:pt idx="26683">100</cx:pt>
          <cx:pt idx="26684">0</cx:pt>
          <cx:pt idx="26685">200</cx:pt>
          <cx:pt idx="26686">100</cx:pt>
          <cx:pt idx="26687">300</cx:pt>
          <cx:pt idx="26688">200</cx:pt>
          <cx:pt idx="26689">200</cx:pt>
          <cx:pt idx="26690">3400</cx:pt>
          <cx:pt idx="26691">3500</cx:pt>
          <cx:pt idx="26692">5400</cx:pt>
          <cx:pt idx="26693">2800</cx:pt>
          <cx:pt idx="26694">4100</cx:pt>
          <cx:pt idx="26695">2600</cx:pt>
          <cx:pt idx="26696">3100</cx:pt>
          <cx:pt idx="26697">2900</cx:pt>
          <cx:pt idx="26698">3600</cx:pt>
          <cx:pt idx="26699">3300</cx:pt>
          <cx:pt idx="26700">3400</cx:pt>
          <cx:pt idx="26701">3300</cx:pt>
          <cx:pt idx="26702">0</cx:pt>
          <cx:pt idx="26703">900</cx:pt>
          <cx:pt idx="26704">800</cx:pt>
          <cx:pt idx="26705">900</cx:pt>
          <cx:pt idx="26706">700</cx:pt>
          <cx:pt idx="26707">700</cx:pt>
          <cx:pt idx="26708">600</cx:pt>
          <cx:pt idx="26709">800</cx:pt>
          <cx:pt idx="26710">500</cx:pt>
          <cx:pt idx="26711">800</cx:pt>
          <cx:pt idx="26712">600</cx:pt>
          <cx:pt idx="26713">500</cx:pt>
          <cx:pt idx="26714">4900</cx:pt>
          <cx:pt idx="26715">5800</cx:pt>
          <cx:pt idx="26716">4900</cx:pt>
          <cx:pt idx="26717">4900</cx:pt>
          <cx:pt idx="26718">5300</cx:pt>
          <cx:pt idx="26719">4200</cx:pt>
          <cx:pt idx="26720">4300</cx:pt>
          <cx:pt idx="26721">5200</cx:pt>
          <cx:pt idx="26722">4300</cx:pt>
          <cx:pt idx="26723">4000</cx:pt>
          <cx:pt idx="26724">4600</cx:pt>
          <cx:pt idx="26725">5000</cx:pt>
          <cx:pt idx="26726">3800</cx:pt>
          <cx:pt idx="26727">4700</cx:pt>
          <cx:pt idx="26728">3400</cx:pt>
          <cx:pt idx="26729">5300</cx:pt>
          <cx:pt idx="26730">3700</cx:pt>
          <cx:pt idx="26731">4800</cx:pt>
          <cx:pt idx="26732">4000</cx:pt>
          <cx:pt idx="26733">6200</cx:pt>
          <cx:pt idx="26734">5300</cx:pt>
          <cx:pt idx="26735">5400</cx:pt>
          <cx:pt idx="26736">4800</cx:pt>
          <cx:pt idx="26737">4900</cx:pt>
          <cx:pt idx="26738">7800</cx:pt>
          <cx:pt idx="26739">7100</cx:pt>
          <cx:pt idx="26740">6600</cx:pt>
          <cx:pt idx="26741">6800</cx:pt>
          <cx:pt idx="26742">8200</cx:pt>
          <cx:pt idx="26743">7200</cx:pt>
          <cx:pt idx="26744">6000</cx:pt>
          <cx:pt idx="26745">6700</cx:pt>
          <cx:pt idx="26746">7100</cx:pt>
          <cx:pt idx="26747">5100</cx:pt>
          <cx:pt idx="26748">4400</cx:pt>
          <cx:pt idx="26749">6500</cx:pt>
          <cx:pt idx="26750">500</cx:pt>
          <cx:pt idx="26751">200</cx:pt>
          <cx:pt idx="26752">800</cx:pt>
          <cx:pt idx="26753">600</cx:pt>
          <cx:pt idx="26754">1500</cx:pt>
          <cx:pt idx="26755">300</cx:pt>
          <cx:pt idx="26756">700</cx:pt>
          <cx:pt idx="26757">1900</cx:pt>
          <cx:pt idx="26758">1800</cx:pt>
          <cx:pt idx="26759">800</cx:pt>
          <cx:pt idx="26760">600</cx:pt>
          <cx:pt idx="26761">1000</cx:pt>
          <cx:pt idx="26762">1900</cx:pt>
          <cx:pt idx="26763">2500</cx:pt>
          <cx:pt idx="26764">2600</cx:pt>
          <cx:pt idx="26765">1500</cx:pt>
          <cx:pt idx="26766">3500</cx:pt>
          <cx:pt idx="26767">2200</cx:pt>
          <cx:pt idx="26768">2900</cx:pt>
          <cx:pt idx="26769">2300</cx:pt>
          <cx:pt idx="26770">2800</cx:pt>
          <cx:pt idx="26771">2100</cx:pt>
          <cx:pt idx="26772">1800</cx:pt>
          <cx:pt idx="26773">1800</cx:pt>
          <cx:pt idx="26774">1400</cx:pt>
          <cx:pt idx="26775">2200</cx:pt>
          <cx:pt idx="26776">2000</cx:pt>
          <cx:pt idx="26777">1900</cx:pt>
          <cx:pt idx="26778">2500</cx:pt>
          <cx:pt idx="26779">2400</cx:pt>
          <cx:pt idx="26780">2100</cx:pt>
          <cx:pt idx="26781">2600</cx:pt>
          <cx:pt idx="26782">3100</cx:pt>
          <cx:pt idx="26783">1800</cx:pt>
          <cx:pt idx="26784">2200</cx:pt>
          <cx:pt idx="26785">1600</cx:pt>
          <cx:pt idx="26786">3500</cx:pt>
          <cx:pt idx="26787">3300</cx:pt>
          <cx:pt idx="26788">3500</cx:pt>
          <cx:pt idx="26789">3000</cx:pt>
          <cx:pt idx="26790">3400</cx:pt>
          <cx:pt idx="26791">3200</cx:pt>
          <cx:pt idx="26792">4100</cx:pt>
          <cx:pt idx="26793">3100</cx:pt>
          <cx:pt idx="26794">3100</cx:pt>
          <cx:pt idx="26795">3700</cx:pt>
          <cx:pt idx="26796">3400</cx:pt>
          <cx:pt idx="26797">3800</cx:pt>
          <cx:pt idx="26798">0</cx:pt>
          <cx:pt idx="26799">900</cx:pt>
          <cx:pt idx="26800">0</cx:pt>
          <cx:pt idx="26801">3100</cx:pt>
          <cx:pt idx="26802">6000</cx:pt>
          <cx:pt idx="26803">0</cx:pt>
          <cx:pt idx="26804">0</cx:pt>
          <cx:pt idx="26805">0</cx:pt>
          <cx:pt idx="26806">0</cx:pt>
          <cx:pt idx="26807">0</cx:pt>
          <cx:pt idx="26808">1000</cx:pt>
          <cx:pt idx="26809">1900</cx:pt>
          <cx:pt idx="26810">4600</cx:pt>
          <cx:pt idx="26811">5100</cx:pt>
          <cx:pt idx="26812">3500</cx:pt>
          <cx:pt idx="26813">5100</cx:pt>
          <cx:pt idx="26814">4900</cx:pt>
          <cx:pt idx="26815">5500</cx:pt>
          <cx:pt idx="26816">6500</cx:pt>
          <cx:pt idx="26817">5500</cx:pt>
          <cx:pt idx="26818">5100</cx:pt>
          <cx:pt idx="26819">5700</cx:pt>
          <cx:pt idx="26820">5100</cx:pt>
          <cx:pt idx="26821">5800</cx:pt>
          <cx:pt idx="26822">3000</cx:pt>
          <cx:pt idx="26823">3300</cx:pt>
          <cx:pt idx="26824">2700</cx:pt>
          <cx:pt idx="26825">3100</cx:pt>
          <cx:pt idx="26826">2900</cx:pt>
          <cx:pt idx="26827">2600</cx:pt>
          <cx:pt idx="26828">4000</cx:pt>
          <cx:pt idx="26829">2900</cx:pt>
          <cx:pt idx="26830">2400</cx:pt>
          <cx:pt idx="26831">2400</cx:pt>
          <cx:pt idx="26832">2100</cx:pt>
          <cx:pt idx="26833">2200</cx:pt>
          <cx:pt idx="26834">7000</cx:pt>
          <cx:pt idx="26835">7100</cx:pt>
          <cx:pt idx="26836">7500</cx:pt>
          <cx:pt idx="26837">8700</cx:pt>
          <cx:pt idx="26838">5900</cx:pt>
          <cx:pt idx="26839">6700</cx:pt>
          <cx:pt idx="26840">7600</cx:pt>
          <cx:pt idx="26841">7700</cx:pt>
          <cx:pt idx="26842">8700</cx:pt>
          <cx:pt idx="26843">8200</cx:pt>
          <cx:pt idx="26844">7600</cx:pt>
          <cx:pt idx="26845">6900</cx:pt>
          <cx:pt idx="26846">1000</cx:pt>
          <cx:pt idx="26847">1500</cx:pt>
          <cx:pt idx="26848">200</cx:pt>
          <cx:pt idx="26849">2200</cx:pt>
          <cx:pt idx="26850">1500</cx:pt>
          <cx:pt idx="26851">1000</cx:pt>
          <cx:pt idx="26852">700</cx:pt>
          <cx:pt idx="26853">1700</cx:pt>
          <cx:pt idx="26854">1300</cx:pt>
          <cx:pt idx="26855">700</cx:pt>
          <cx:pt idx="26856">1100</cx:pt>
          <cx:pt idx="26857">1200</cx:pt>
          <cx:pt idx="26858">3700</cx:pt>
          <cx:pt idx="26859">5400</cx:pt>
          <cx:pt idx="26860">4100</cx:pt>
          <cx:pt idx="26861">4000</cx:pt>
          <cx:pt idx="26862">6200</cx:pt>
          <cx:pt idx="26863">4300</cx:pt>
          <cx:pt idx="26864">5100</cx:pt>
          <cx:pt idx="26865">4200</cx:pt>
          <cx:pt idx="26866">3900</cx:pt>
          <cx:pt idx="26867">4600</cx:pt>
          <cx:pt idx="26868">4300</cx:pt>
          <cx:pt idx="26869">4200</cx:pt>
          <cx:pt idx="26870">3800</cx:pt>
          <cx:pt idx="26871">6700</cx:pt>
          <cx:pt idx="26872">2000</cx:pt>
          <cx:pt idx="26873">3500</cx:pt>
          <cx:pt idx="26874">3400</cx:pt>
          <cx:pt idx="26875">2600</cx:pt>
          <cx:pt idx="26876">2400</cx:pt>
          <cx:pt idx="26877">4000</cx:pt>
          <cx:pt idx="26878">10100</cx:pt>
          <cx:pt idx="26879">3900</cx:pt>
          <cx:pt idx="26880">2900</cx:pt>
          <cx:pt idx="26881">3700</cx:pt>
          <cx:pt idx="26882">2600</cx:pt>
          <cx:pt idx="26883">8700</cx:pt>
          <cx:pt idx="26884">2200</cx:pt>
          <cx:pt idx="26885">3400</cx:pt>
          <cx:pt idx="26886">2300</cx:pt>
          <cx:pt idx="26887">1700</cx:pt>
          <cx:pt idx="26888">2500</cx:pt>
          <cx:pt idx="26889">1700</cx:pt>
          <cx:pt idx="26890">1700</cx:pt>
          <cx:pt idx="26891">2100</cx:pt>
          <cx:pt idx="26892">1600</cx:pt>
          <cx:pt idx="26893">1100</cx:pt>
          <cx:pt idx="26894">1300</cx:pt>
          <cx:pt idx="26895">2600</cx:pt>
          <cx:pt idx="26896">2700</cx:pt>
          <cx:pt idx="26897">2100</cx:pt>
          <cx:pt idx="26898">2700</cx:pt>
          <cx:pt idx="26899">1100</cx:pt>
          <cx:pt idx="26900">1500</cx:pt>
          <cx:pt idx="26901">1900</cx:pt>
          <cx:pt idx="26902">1600</cx:pt>
          <cx:pt idx="26903">12600</cx:pt>
          <cx:pt idx="26904">1500</cx:pt>
          <cx:pt idx="26905">1500</cx:pt>
          <cx:pt idx="26906">8700</cx:pt>
          <cx:pt idx="26907">12500</cx:pt>
          <cx:pt idx="26908">12600</cx:pt>
          <cx:pt idx="26909">6400</cx:pt>
          <cx:pt idx="26910">12300</cx:pt>
          <cx:pt idx="26911">5800</cx:pt>
          <cx:pt idx="26912">9300</cx:pt>
          <cx:pt idx="26913">7200</cx:pt>
          <cx:pt idx="26914">9200</cx:pt>
          <cx:pt idx="26915">6200</cx:pt>
          <cx:pt idx="26916">7500</cx:pt>
          <cx:pt idx="26917">9700</cx:pt>
          <cx:pt idx="26918">1300</cx:pt>
          <cx:pt idx="26919">4700</cx:pt>
          <cx:pt idx="26920">4100</cx:pt>
          <cx:pt idx="26921">3600</cx:pt>
          <cx:pt idx="26922">4800</cx:pt>
          <cx:pt idx="26923">4400</cx:pt>
          <cx:pt idx="26924">4700</cx:pt>
          <cx:pt idx="26925">4600</cx:pt>
          <cx:pt idx="26926">4100</cx:pt>
          <cx:pt idx="26927">2900</cx:pt>
          <cx:pt idx="26928">7700</cx:pt>
          <cx:pt idx="26929">7200</cx:pt>
          <cx:pt idx="26930">3500</cx:pt>
          <cx:pt idx="26931">4700</cx:pt>
          <cx:pt idx="26932">7000</cx:pt>
          <cx:pt idx="26933">6600</cx:pt>
          <cx:pt idx="26934">5100</cx:pt>
          <cx:pt idx="26935">3400</cx:pt>
          <cx:pt idx="26936">4100</cx:pt>
          <cx:pt idx="26937">4300</cx:pt>
          <cx:pt idx="26938">3300</cx:pt>
          <cx:pt idx="26939">1700</cx:pt>
          <cx:pt idx="26940">5300</cx:pt>
          <cx:pt idx="26941">3900</cx:pt>
          <cx:pt idx="26942">4200</cx:pt>
          <cx:pt idx="26943">4600</cx:pt>
          <cx:pt idx="26944">4600</cx:pt>
          <cx:pt idx="26945">4300</cx:pt>
          <cx:pt idx="26946">5300</cx:pt>
          <cx:pt idx="26947">4900</cx:pt>
          <cx:pt idx="26948">3600</cx:pt>
          <cx:pt idx="26949">3600</cx:pt>
          <cx:pt idx="26950">3300</cx:pt>
          <cx:pt idx="26951">3300</cx:pt>
          <cx:pt idx="26952">3200</cx:pt>
          <cx:pt idx="26953">3100</cx:pt>
          <cx:pt idx="26954">2500</cx:pt>
          <cx:pt idx="26955">4800</cx:pt>
          <cx:pt idx="26956">3100</cx:pt>
          <cx:pt idx="26957">7700</cx:pt>
          <cx:pt idx="26958">13600</cx:pt>
          <cx:pt idx="26959">3800</cx:pt>
          <cx:pt idx="26960">2800</cx:pt>
          <cx:pt idx="26961">2600</cx:pt>
          <cx:pt idx="26962">2200</cx:pt>
          <cx:pt idx="26963">5400</cx:pt>
          <cx:pt idx="26964">4400</cx:pt>
          <cx:pt idx="26965">5100</cx:pt>
          <cx:pt idx="26966">600</cx:pt>
          <cx:pt idx="26967">2400</cx:pt>
          <cx:pt idx="26968">1900</cx:pt>
          <cx:pt idx="26969">2300</cx:pt>
          <cx:pt idx="26970">4100</cx:pt>
          <cx:pt idx="26971">3100</cx:pt>
          <cx:pt idx="26972">3200</cx:pt>
          <cx:pt idx="26973">2400</cx:pt>
          <cx:pt idx="26974">2700</cx:pt>
          <cx:pt idx="26975">700</cx:pt>
          <cx:pt idx="26976">2500</cx:pt>
          <cx:pt idx="26977">2500</cx:pt>
          <cx:pt idx="26978">4200</cx:pt>
          <cx:pt idx="26979">4800</cx:pt>
          <cx:pt idx="26980">3300</cx:pt>
          <cx:pt idx="26981">1000</cx:pt>
          <cx:pt idx="26982">1200</cx:pt>
          <cx:pt idx="26983">800</cx:pt>
          <cx:pt idx="26984">600</cx:pt>
          <cx:pt idx="26985">1300</cx:pt>
          <cx:pt idx="26986">3100</cx:pt>
          <cx:pt idx="26987">3800</cx:pt>
          <cx:pt idx="26988">2200</cx:pt>
          <cx:pt idx="26989">2200</cx:pt>
          <cx:pt idx="26990">8000</cx:pt>
          <cx:pt idx="26991">8300</cx:pt>
          <cx:pt idx="26992">5400</cx:pt>
          <cx:pt idx="26993">7900</cx:pt>
          <cx:pt idx="26994">11100</cx:pt>
          <cx:pt idx="26995">7600</cx:pt>
          <cx:pt idx="26996">6200</cx:pt>
          <cx:pt idx="26997">9300</cx:pt>
          <cx:pt idx="26998">7500</cx:pt>
          <cx:pt idx="26999">7000</cx:pt>
          <cx:pt idx="27000">6300</cx:pt>
          <cx:pt idx="27001">5300</cx:pt>
          <cx:pt idx="27002">1400</cx:pt>
          <cx:pt idx="27003">1400</cx:pt>
          <cx:pt idx="27004">900</cx:pt>
          <cx:pt idx="27005">1000</cx:pt>
          <cx:pt idx="27006">1100</cx:pt>
          <cx:pt idx="27007">1200</cx:pt>
          <cx:pt idx="27008">1100</cx:pt>
          <cx:pt idx="27009">300</cx:pt>
          <cx:pt idx="27010">1400</cx:pt>
          <cx:pt idx="27011">1500</cx:pt>
          <cx:pt idx="27012">1200</cx:pt>
          <cx:pt idx="27013">1600</cx:pt>
          <cx:pt idx="27014">4000</cx:pt>
          <cx:pt idx="27015">2700</cx:pt>
          <cx:pt idx="27016">2500</cx:pt>
          <cx:pt idx="27017">2400</cx:pt>
          <cx:pt idx="27018">2200</cx:pt>
          <cx:pt idx="27019">1900</cx:pt>
          <cx:pt idx="27020">1900</cx:pt>
          <cx:pt idx="27021">4000</cx:pt>
          <cx:pt idx="27022">5100</cx:pt>
          <cx:pt idx="27023">5300</cx:pt>
          <cx:pt idx="27024">2800</cx:pt>
          <cx:pt idx="27025">2000</cx:pt>
          <cx:pt idx="27026">3000</cx:pt>
          <cx:pt idx="27027">3000</cx:pt>
          <cx:pt idx="27028">2900</cx:pt>
          <cx:pt idx="27029">3100</cx:pt>
          <cx:pt idx="27030">2600</cx:pt>
          <cx:pt idx="27031">3700</cx:pt>
          <cx:pt idx="27032">2200</cx:pt>
          <cx:pt idx="27033">2100</cx:pt>
          <cx:pt idx="27034">3100</cx:pt>
          <cx:pt idx="27035">2800</cx:pt>
          <cx:pt idx="27036">2500</cx:pt>
          <cx:pt idx="27037">2800</cx:pt>
          <cx:pt idx="27038">300</cx:pt>
          <cx:pt idx="27039">500</cx:pt>
          <cx:pt idx="27040">400</cx:pt>
          <cx:pt idx="27041">700</cx:pt>
          <cx:pt idx="27042">700</cx:pt>
          <cx:pt idx="27043">500</cx:pt>
          <cx:pt idx="27044">500</cx:pt>
          <cx:pt idx="27045">500</cx:pt>
          <cx:pt idx="27046">100</cx:pt>
          <cx:pt idx="27047">1300</cx:pt>
          <cx:pt idx="27048">0</cx:pt>
          <cx:pt idx="27049">100</cx:pt>
          <cx:pt idx="27050">0</cx:pt>
          <cx:pt idx="27051">0</cx:pt>
          <cx:pt idx="27052">0</cx:pt>
          <cx:pt idx="27053">0</cx:pt>
          <cx:pt idx="27054">0</cx:pt>
          <cx:pt idx="27055">100</cx:pt>
          <cx:pt idx="27056">0</cx:pt>
          <cx:pt idx="27057">0</cx:pt>
          <cx:pt idx="27058">0</cx:pt>
          <cx:pt idx="27059">0</cx:pt>
          <cx:pt idx="27060">2900</cx:pt>
          <cx:pt idx="27061">3000</cx:pt>
          <cx:pt idx="27062">2800</cx:pt>
          <cx:pt idx="27063">3000</cx:pt>
          <cx:pt idx="27064">2700</cx:pt>
          <cx:pt idx="27065">3100</cx:pt>
          <cx:pt idx="27066">2400</cx:pt>
          <cx:pt idx="27067">2400</cx:pt>
          <cx:pt idx="27068">2300</cx:pt>
          <cx:pt idx="27069">3800</cx:pt>
          <cx:pt idx="27070">2800</cx:pt>
          <cx:pt idx="27071">3100</cx:pt>
          <cx:pt idx="27072">1800</cx:pt>
          <cx:pt idx="27073">2000</cx:pt>
          <cx:pt idx="27074">1700</cx:pt>
          <cx:pt idx="27075">2300</cx:pt>
          <cx:pt idx="27076">1600</cx:pt>
          <cx:pt idx="27077">1800</cx:pt>
          <cx:pt idx="27078">3200</cx:pt>
          <cx:pt idx="27079">1500</cx:pt>
          <cx:pt idx="27080">1100</cx:pt>
          <cx:pt idx="27081">2200</cx:pt>
          <cx:pt idx="27082">6000</cx:pt>
          <cx:pt idx="27083">14700</cx:pt>
          <cx:pt idx="27084">2300</cx:pt>
          <cx:pt idx="27085">7300</cx:pt>
          <cx:pt idx="27086">2400</cx:pt>
          <cx:pt idx="27087">3100</cx:pt>
          <cx:pt idx="27088">800</cx:pt>
          <cx:pt idx="27089">600</cx:pt>
          <cx:pt idx="27090">100</cx:pt>
          <cx:pt idx="27091">300</cx:pt>
          <cx:pt idx="27092">200</cx:pt>
          <cx:pt idx="27093">300</cx:pt>
          <cx:pt idx="27094">0</cx:pt>
          <cx:pt idx="27095">500</cx:pt>
          <cx:pt idx="27096">1600</cx:pt>
          <cx:pt idx="27097">1300</cx:pt>
          <cx:pt idx="27098">1500</cx:pt>
          <cx:pt idx="27099">1500</cx:pt>
          <cx:pt idx="27100">1800</cx:pt>
          <cx:pt idx="27101">1500</cx:pt>
          <cx:pt idx="27102">1400</cx:pt>
          <cx:pt idx="27103">1800</cx:pt>
          <cx:pt idx="27104">1900</cx:pt>
          <cx:pt idx="27105">1400</cx:pt>
          <cx:pt idx="27106">1400</cx:pt>
          <cx:pt idx="27107">1500</cx:pt>
          <cx:pt idx="27108">3600</cx:pt>
          <cx:pt idx="27109">5800</cx:pt>
          <cx:pt idx="27110">3500</cx:pt>
          <cx:pt idx="27111">4100</cx:pt>
          <cx:pt idx="27112">5800</cx:pt>
          <cx:pt idx="27113">4400</cx:pt>
          <cx:pt idx="27114">3700</cx:pt>
          <cx:pt idx="27115">2800</cx:pt>
          <cx:pt idx="27116">2500</cx:pt>
          <cx:pt idx="27117">2800</cx:pt>
          <cx:pt idx="27118">2500</cx:pt>
          <cx:pt idx="27119">2900</cx:pt>
          <cx:pt idx="27120">5800</cx:pt>
          <cx:pt idx="27121">5400</cx:pt>
          <cx:pt idx="27122">4800</cx:pt>
          <cx:pt idx="27123">5400</cx:pt>
          <cx:pt idx="27124">5400</cx:pt>
          <cx:pt idx="27125">5200</cx:pt>
          <cx:pt idx="27126">5800</cx:pt>
          <cx:pt idx="27127">2700</cx:pt>
          <cx:pt idx="27128">2100</cx:pt>
          <cx:pt idx="27129">1700</cx:pt>
          <cx:pt idx="27130">1600</cx:pt>
          <cx:pt idx="27131">1400</cx:pt>
          <cx:pt idx="27132">1100</cx:pt>
          <cx:pt idx="27133">1200</cx:pt>
          <cx:pt idx="27134">800</cx:pt>
          <cx:pt idx="27135">700</cx:pt>
          <cx:pt idx="27136">600</cx:pt>
          <cx:pt idx="27137">800</cx:pt>
          <cx:pt idx="27138">600</cx:pt>
          <cx:pt idx="27139">800</cx:pt>
          <cx:pt idx="27140">1400</cx:pt>
          <cx:pt idx="27141">1400</cx:pt>
          <cx:pt idx="27142">2100</cx:pt>
          <cx:pt idx="27143">2500</cx:pt>
          <cx:pt idx="27144">4600</cx:pt>
          <cx:pt idx="27145">4100</cx:pt>
          <cx:pt idx="27146">2800</cx:pt>
          <cx:pt idx="27147">3500</cx:pt>
          <cx:pt idx="27148">3500</cx:pt>
          <cx:pt idx="27149">3700</cx:pt>
          <cx:pt idx="27150">2900</cx:pt>
          <cx:pt idx="27151">4200</cx:pt>
          <cx:pt idx="27152">2700</cx:pt>
          <cx:pt idx="27153">4000</cx:pt>
          <cx:pt idx="27154">3400</cx:pt>
          <cx:pt idx="27155">3300</cx:pt>
          <cx:pt idx="27156">100</cx:pt>
          <cx:pt idx="27157">400</cx:pt>
          <cx:pt idx="27158">200</cx:pt>
          <cx:pt idx="27159">300</cx:pt>
          <cx:pt idx="27160">100</cx:pt>
          <cx:pt idx="27161">0</cx:pt>
          <cx:pt idx="27162">0</cx:pt>
          <cx:pt idx="27163">0</cx:pt>
          <cx:pt idx="27164">200</cx:pt>
          <cx:pt idx="27165">700</cx:pt>
          <cx:pt idx="27166">1000</cx:pt>
          <cx:pt idx="27167">1300</cx:pt>
          <cx:pt idx="27168">1700</cx:pt>
          <cx:pt idx="27169">1300</cx:pt>
          <cx:pt idx="27170">1200</cx:pt>
          <cx:pt idx="27171">1500</cx:pt>
          <cx:pt idx="27172">1600</cx:pt>
          <cx:pt idx="27173">2300</cx:pt>
          <cx:pt idx="27174">1000</cx:pt>
          <cx:pt idx="27175">1500</cx:pt>
          <cx:pt idx="27176">1000</cx:pt>
          <cx:pt idx="27177">1000</cx:pt>
          <cx:pt idx="27178">2900</cx:pt>
          <cx:pt idx="27179">900</cx:pt>
          <cx:pt idx="27180">1500</cx:pt>
          <cx:pt idx="27181">2900</cx:pt>
          <cx:pt idx="27182">2100</cx:pt>
          <cx:pt idx="27183">2300</cx:pt>
          <cx:pt idx="27184">1600</cx:pt>
          <cx:pt idx="27185">2000</cx:pt>
          <cx:pt idx="27186">2000</cx:pt>
          <cx:pt idx="27187">2700</cx:pt>
          <cx:pt idx="27188">2300</cx:pt>
          <cx:pt idx="27189">1000</cx:pt>
          <cx:pt idx="27190">300</cx:pt>
          <cx:pt idx="27191">100</cx:pt>
          <cx:pt idx="27192">1700</cx:pt>
          <cx:pt idx="27193">1700</cx:pt>
          <cx:pt idx="27194">5000</cx:pt>
          <cx:pt idx="27195">4700</cx:pt>
          <cx:pt idx="27196">6200</cx:pt>
          <cx:pt idx="27197">8300</cx:pt>
          <cx:pt idx="27198">4500</cx:pt>
          <cx:pt idx="27199">2700</cx:pt>
          <cx:pt idx="27200">5300</cx:pt>
          <cx:pt idx="27201">5000</cx:pt>
          <cx:pt idx="27202">4500</cx:pt>
          <cx:pt idx="27203">5200</cx:pt>
          <cx:pt idx="27204">3000</cx:pt>
          <cx:pt idx="27205">7500</cx:pt>
          <cx:pt idx="27206">9300</cx:pt>
          <cx:pt idx="27207">8500</cx:pt>
          <cx:pt idx="27208">9900</cx:pt>
          <cx:pt idx="27209">7800</cx:pt>
          <cx:pt idx="27210">7200</cx:pt>
          <cx:pt idx="27211">10100</cx:pt>
          <cx:pt idx="27212">8200</cx:pt>
          <cx:pt idx="27213">9800</cx:pt>
          <cx:pt idx="27214">9500</cx:pt>
          <cx:pt idx="27215">10300</cx:pt>
          <cx:pt idx="27216">8800</cx:pt>
          <cx:pt idx="27217">900</cx:pt>
          <cx:pt idx="27218">1000</cx:pt>
          <cx:pt idx="27219">1700</cx:pt>
          <cx:pt idx="27220">1100</cx:pt>
          <cx:pt idx="27221">1500</cx:pt>
          <cx:pt idx="27222">1100</cx:pt>
          <cx:pt idx="27223">800</cx:pt>
          <cx:pt idx="27224">900</cx:pt>
          <cx:pt idx="27225">500</cx:pt>
          <cx:pt idx="27226">1100</cx:pt>
          <cx:pt idx="27227">1000</cx:pt>
          <cx:pt idx="27228">900</cx:pt>
          <cx:pt idx="27229">5600</cx:pt>
          <cx:pt idx="27230">7300</cx:pt>
          <cx:pt idx="27231">3700</cx:pt>
          <cx:pt idx="27232">5900</cx:pt>
          <cx:pt idx="27233">6600</cx:pt>
          <cx:pt idx="27234">5300</cx:pt>
          <cx:pt idx="27235">6300</cx:pt>
          <cx:pt idx="27236">8200</cx:pt>
          <cx:pt idx="27237">7200</cx:pt>
          <cx:pt idx="27238">5300</cx:pt>
          <cx:pt idx="27239">5600</cx:pt>
          <cx:pt idx="27240">6000</cx:pt>
          <cx:pt idx="27241">6000</cx:pt>
          <cx:pt idx="27242">5800</cx:pt>
          <cx:pt idx="27243">3400</cx:pt>
          <cx:pt idx="27244">0</cx:pt>
          <cx:pt idx="27245">3200</cx:pt>
          <cx:pt idx="27246">2700</cx:pt>
          <cx:pt idx="27247">2400</cx:pt>
          <cx:pt idx="27248">2200</cx:pt>
          <cx:pt idx="27249">2500</cx:pt>
          <cx:pt idx="27250">2600</cx:pt>
          <cx:pt idx="27251">2000</cx:pt>
          <cx:pt idx="27252">3100</cx:pt>
          <cx:pt idx="27253">2700</cx:pt>
          <cx:pt idx="27254">1400</cx:pt>
          <cx:pt idx="27255">1300</cx:pt>
          <cx:pt idx="27256">1000</cx:pt>
          <cx:pt idx="27257">900</cx:pt>
          <cx:pt idx="27258">0</cx:pt>
          <cx:pt idx="27259">1800</cx:pt>
          <cx:pt idx="27260">8100</cx:pt>
          <cx:pt idx="27261">0</cx:pt>
          <cx:pt idx="27262">0</cx:pt>
          <cx:pt idx="27263">0</cx:pt>
          <cx:pt idx="27264">0</cx:pt>
          <cx:pt idx="27265">0</cx:pt>
          <cx:pt idx="27266">2200</cx:pt>
          <cx:pt idx="27267">6000</cx:pt>
          <cx:pt idx="27268">2300</cx:pt>
          <cx:pt idx="27269">2000</cx:pt>
          <cx:pt idx="27270">1400</cx:pt>
          <cx:pt idx="27271">4200</cx:pt>
          <cx:pt idx="27272">2700</cx:pt>
          <cx:pt idx="27273">3300</cx:pt>
          <cx:pt idx="27274">1600</cx:pt>
          <cx:pt idx="27275">2700</cx:pt>
          <cx:pt idx="27276">2000</cx:pt>
          <cx:pt idx="27277">2600</cx:pt>
          <cx:pt idx="27278">3600</cx:pt>
          <cx:pt idx="27279">4600</cx:pt>
          <cx:pt idx="27280">3900</cx:pt>
          <cx:pt idx="27281">4000</cx:pt>
          <cx:pt idx="27282">4200</cx:pt>
          <cx:pt idx="27283">3800</cx:pt>
          <cx:pt idx="27284">3500</cx:pt>
          <cx:pt idx="27285">4000</cx:pt>
          <cx:pt idx="27286">4900</cx:pt>
          <cx:pt idx="27287">4000</cx:pt>
          <cx:pt idx="27288">4100</cx:pt>
          <cx:pt idx="27289">3800</cx:pt>
          <cx:pt idx="27290">200</cx:pt>
          <cx:pt idx="27291">1000</cx:pt>
          <cx:pt idx="27292">900</cx:pt>
          <cx:pt idx="27293">1200</cx:pt>
          <cx:pt idx="27294">700</cx:pt>
          <cx:pt idx="27295">400</cx:pt>
          <cx:pt idx="27296">1200</cx:pt>
          <cx:pt idx="27297">1400</cx:pt>
          <cx:pt idx="27298">2600</cx:pt>
          <cx:pt idx="27299">3800</cx:pt>
          <cx:pt idx="27300">3100</cx:pt>
          <cx:pt idx="27301">2500</cx:pt>
          <cx:pt idx="27302">6200</cx:pt>
          <cx:pt idx="27303">6300</cx:pt>
          <cx:pt idx="27304">3900</cx:pt>
          <cx:pt idx="27305">4600</cx:pt>
          <cx:pt idx="27306">4500</cx:pt>
          <cx:pt idx="27307">3400</cx:pt>
          <cx:pt idx="27308">4300</cx:pt>
          <cx:pt idx="27309">4600</cx:pt>
          <cx:pt idx="27310">3500</cx:pt>
          <cx:pt idx="27311">4700</cx:pt>
          <cx:pt idx="27312">4000</cx:pt>
          <cx:pt idx="27313">4700</cx:pt>
          <cx:pt idx="27314">2000</cx:pt>
          <cx:pt idx="27315">2100</cx:pt>
          <cx:pt idx="27316">1600</cx:pt>
          <cx:pt idx="27317">1600</cx:pt>
          <cx:pt idx="27318">1100</cx:pt>
          <cx:pt idx="27319">2100</cx:pt>
          <cx:pt idx="27320">600</cx:pt>
          <cx:pt idx="27321">1000</cx:pt>
          <cx:pt idx="27322">900</cx:pt>
          <cx:pt idx="27323">1500</cx:pt>
          <cx:pt idx="27324">1900</cx:pt>
          <cx:pt idx="27325">1700</cx:pt>
          <cx:pt idx="27326">9200</cx:pt>
          <cx:pt idx="27327">13900</cx:pt>
          <cx:pt idx="27328">11200</cx:pt>
          <cx:pt idx="27329">8400</cx:pt>
          <cx:pt idx="27330">7700</cx:pt>
          <cx:pt idx="27331">2500</cx:pt>
          <cx:pt idx="27332">8300</cx:pt>
          <cx:pt idx="27333">5500</cx:pt>
          <cx:pt idx="27334">4400</cx:pt>
          <cx:pt idx="27335">7900</cx:pt>
          <cx:pt idx="27336">5100</cx:pt>
          <cx:pt idx="27337">6400</cx:pt>
          <cx:pt idx="27338">1600</cx:pt>
          <cx:pt idx="27339">4500</cx:pt>
          <cx:pt idx="27340">3000</cx:pt>
          <cx:pt idx="27341">3500</cx:pt>
          <cx:pt idx="27342">4900</cx:pt>
          <cx:pt idx="27343">6200</cx:pt>
          <cx:pt idx="27344">6100</cx:pt>
          <cx:pt idx="27345">1700</cx:pt>
          <cx:pt idx="27346">1600</cx:pt>
          <cx:pt idx="27347">2100</cx:pt>
          <cx:pt idx="27348">1700</cx:pt>
          <cx:pt idx="27349">4100</cx:pt>
          <cx:pt idx="27350">1500</cx:pt>
          <cx:pt idx="27351">1200</cx:pt>
          <cx:pt idx="27352">1300</cx:pt>
          <cx:pt idx="27353">2300</cx:pt>
          <cx:pt idx="27354">1500</cx:pt>
          <cx:pt idx="27355">1400</cx:pt>
          <cx:pt idx="27356">1400</cx:pt>
          <cx:pt idx="27357">1300</cx:pt>
          <cx:pt idx="27358">1300</cx:pt>
          <cx:pt idx="27359">1400</cx:pt>
          <cx:pt idx="27360">1700</cx:pt>
          <cx:pt idx="27361">600</cx:pt>
          <cx:pt idx="27362">1700</cx:pt>
          <cx:pt idx="27363">1900</cx:pt>
          <cx:pt idx="27364">1800</cx:pt>
          <cx:pt idx="27365">1900</cx:pt>
          <cx:pt idx="27366">2000</cx:pt>
          <cx:pt idx="27367">1700</cx:pt>
          <cx:pt idx="27368">1500</cx:pt>
          <cx:pt idx="27369">1900</cx:pt>
          <cx:pt idx="27370">1900</cx:pt>
          <cx:pt idx="27371">1900</cx:pt>
          <cx:pt idx="27372">1600</cx:pt>
          <cx:pt idx="27373">1700</cx:pt>
          <cx:pt idx="27374">7600</cx:pt>
          <cx:pt idx="27375">5600</cx:pt>
          <cx:pt idx="27376">3100</cx:pt>
          <cx:pt idx="27377">3700</cx:pt>
          <cx:pt idx="27378">5300</cx:pt>
          <cx:pt idx="27379">4100</cx:pt>
          <cx:pt idx="27380">4800</cx:pt>
          <cx:pt idx="27381">5400</cx:pt>
          <cx:pt idx="27382">4000</cx:pt>
          <cx:pt idx="27383">4200</cx:pt>
          <cx:pt idx="27384">5900</cx:pt>
          <cx:pt idx="27385">4800</cx:pt>
          <cx:pt idx="27386">3300</cx:pt>
          <cx:pt idx="27387">2200</cx:pt>
          <cx:pt idx="27388">2400</cx:pt>
          <cx:pt idx="27389">3300</cx:pt>
          <cx:pt idx="27390">2400</cx:pt>
          <cx:pt idx="27391">2400</cx:pt>
          <cx:pt idx="27392">3800</cx:pt>
          <cx:pt idx="27393">3200</cx:pt>
          <cx:pt idx="27394">1700</cx:pt>
          <cx:pt idx="27395">3000</cx:pt>
          <cx:pt idx="27396">2700</cx:pt>
          <cx:pt idx="27397">200</cx:pt>
          <cx:pt idx="27398">3700</cx:pt>
          <cx:pt idx="27399">3800</cx:pt>
          <cx:pt idx="27400">3700</cx:pt>
          <cx:pt idx="27401">3600</cx:pt>
          <cx:pt idx="27402">4700</cx:pt>
          <cx:pt idx="27403">3800</cx:pt>
          <cx:pt idx="27404">3800</cx:pt>
          <cx:pt idx="27405">3300</cx:pt>
          <cx:pt idx="27406">3500</cx:pt>
          <cx:pt idx="27407">3300</cx:pt>
          <cx:pt idx="27408">3700</cx:pt>
          <cx:pt idx="27409">3100</cx:pt>
          <cx:pt idx="27410">2400</cx:pt>
          <cx:pt idx="27411">3100</cx:pt>
          <cx:pt idx="27412">1800</cx:pt>
          <cx:pt idx="27413">1400</cx:pt>
          <cx:pt idx="27414">2800</cx:pt>
          <cx:pt idx="27415">2700</cx:pt>
          <cx:pt idx="27416">2100</cx:pt>
          <cx:pt idx="27417">1100</cx:pt>
          <cx:pt idx="27418">2700</cx:pt>
          <cx:pt idx="27419">2300</cx:pt>
          <cx:pt idx="27420">1700</cx:pt>
          <cx:pt idx="27421">1800</cx:pt>
          <cx:pt idx="27422">3400</cx:pt>
          <cx:pt idx="27423">4800</cx:pt>
          <cx:pt idx="27424">3100</cx:pt>
          <cx:pt idx="27425">3500</cx:pt>
          <cx:pt idx="27426">9000</cx:pt>
          <cx:pt idx="27427">4800</cx:pt>
          <cx:pt idx="27428">5200</cx:pt>
          <cx:pt idx="27429">4800</cx:pt>
          <cx:pt idx="27430">4600</cx:pt>
          <cx:pt idx="27431">4500</cx:pt>
          <cx:pt idx="27432">4300</cx:pt>
          <cx:pt idx="27433">4200</cx:pt>
          <cx:pt idx="27434">2300</cx:pt>
          <cx:pt idx="27435">3100</cx:pt>
          <cx:pt idx="27436">1100</cx:pt>
          <cx:pt idx="27437">1900</cx:pt>
          <cx:pt idx="27438">1700</cx:pt>
          <cx:pt idx="27439">2200</cx:pt>
          <cx:pt idx="27440">2200</cx:pt>
          <cx:pt idx="27441">2200</cx:pt>
          <cx:pt idx="27442">2800</cx:pt>
          <cx:pt idx="27443">2200</cx:pt>
          <cx:pt idx="27444">2500</cx:pt>
          <cx:pt idx="27445">5900</cx:pt>
          <cx:pt idx="27446">5500</cx:pt>
          <cx:pt idx="27447">5000</cx:pt>
          <cx:pt idx="27448">3600</cx:pt>
          <cx:pt idx="27449">3700</cx:pt>
          <cx:pt idx="27450">3800</cx:pt>
          <cx:pt idx="27451">2800</cx:pt>
          <cx:pt idx="27452">3400</cx:pt>
          <cx:pt idx="27453">4000</cx:pt>
          <cx:pt idx="27454">4000</cx:pt>
          <cx:pt idx="27455">4700</cx:pt>
          <cx:pt idx="27456">4000</cx:pt>
          <cx:pt idx="27457">4200</cx:pt>
          <cx:pt idx="27458">3000</cx:pt>
          <cx:pt idx="27459">5300</cx:pt>
          <cx:pt idx="27460">3100</cx:pt>
          <cx:pt idx="27461">3700</cx:pt>
          <cx:pt idx="27462">4100</cx:pt>
          <cx:pt idx="27463">3800</cx:pt>
          <cx:pt idx="27464">3300</cx:pt>
          <cx:pt idx="27465">4400</cx:pt>
          <cx:pt idx="27466">3900</cx:pt>
          <cx:pt idx="27467">3900</cx:pt>
          <cx:pt idx="27468">3600</cx:pt>
          <cx:pt idx="27469">3900</cx:pt>
          <cx:pt idx="27470">800</cx:pt>
          <cx:pt idx="27471">800</cx:pt>
          <cx:pt idx="27472">100</cx:pt>
          <cx:pt idx="27473">100</cx:pt>
          <cx:pt idx="27474">300</cx:pt>
          <cx:pt idx="27475">100</cx:pt>
          <cx:pt idx="27476">600</cx:pt>
          <cx:pt idx="27477">1200</cx:pt>
          <cx:pt idx="27478">1500</cx:pt>
          <cx:pt idx="27479">1500</cx:pt>
          <cx:pt idx="27480">1300</cx:pt>
          <cx:pt idx="27481">1400</cx:pt>
          <cx:pt idx="27482">1100</cx:pt>
          <cx:pt idx="27483">1800</cx:pt>
          <cx:pt idx="27484">1700</cx:pt>
          <cx:pt idx="27485">1700</cx:pt>
          <cx:pt idx="27486">2200</cx:pt>
          <cx:pt idx="27487">1900</cx:pt>
          <cx:pt idx="27488">1400</cx:pt>
          <cx:pt idx="27489">1200</cx:pt>
          <cx:pt idx="27490">100</cx:pt>
          <cx:pt idx="27491">2200</cx:pt>
          <cx:pt idx="27492">1900</cx:pt>
          <cx:pt idx="27493">2100</cx:pt>
          <cx:pt idx="27494">2100</cx:pt>
          <cx:pt idx="27495">2100</cx:pt>
          <cx:pt idx="27496">4300</cx:pt>
          <cx:pt idx="27497">2600</cx:pt>
          <cx:pt idx="27498">3400</cx:pt>
          <cx:pt idx="27499">4000</cx:pt>
          <cx:pt idx="27500">4100</cx:pt>
          <cx:pt idx="27501">2300</cx:pt>
          <cx:pt idx="27502">2100</cx:pt>
          <cx:pt idx="27503">2000</cx:pt>
          <cx:pt idx="27504">2300</cx:pt>
          <cx:pt idx="27505">2200</cx:pt>
          <cx:pt idx="27506">3000</cx:pt>
          <cx:pt idx="27507">1800</cx:pt>
          <cx:pt idx="27508">2500</cx:pt>
          <cx:pt idx="27509">1700</cx:pt>
          <cx:pt idx="27510">2000</cx:pt>
          <cx:pt idx="27511">2100</cx:pt>
          <cx:pt idx="27512">1400</cx:pt>
          <cx:pt idx="27513">1500</cx:pt>
          <cx:pt idx="27514">2800</cx:pt>
          <cx:pt idx="27515">2400</cx:pt>
          <cx:pt idx="27516">2300</cx:pt>
          <cx:pt idx="27517">3100</cx:pt>
          <cx:pt idx="27518">2400</cx:pt>
          <cx:pt idx="27519">2000</cx:pt>
          <cx:pt idx="27520">2400</cx:pt>
          <cx:pt idx="27521">3900</cx:pt>
          <cx:pt idx="27522">3100</cx:pt>
          <cx:pt idx="27523">2100</cx:pt>
          <cx:pt idx="27524">2700</cx:pt>
          <cx:pt idx="27525">3900</cx:pt>
          <cx:pt idx="27526">3600</cx:pt>
          <cx:pt idx="27527">5500</cx:pt>
          <cx:pt idx="27528">4900</cx:pt>
          <cx:pt idx="27529">5500</cx:pt>
          <cx:pt idx="27530">4400</cx:pt>
          <cx:pt idx="27531">4200</cx:pt>
          <cx:pt idx="27532">5000</cx:pt>
          <cx:pt idx="27533">4300</cx:pt>
          <cx:pt idx="27534">5300</cx:pt>
          <cx:pt idx="27535">5600</cx:pt>
          <cx:pt idx="27536">6000</cx:pt>
          <cx:pt idx="27537">6000</cx:pt>
          <cx:pt idx="27538">6300</cx:pt>
          <cx:pt idx="27539">6600</cx:pt>
          <cx:pt idx="27540">5700</cx:pt>
          <cx:pt idx="27541">6500</cx:pt>
          <cx:pt idx="27542">5500</cx:pt>
          <cx:pt idx="27543">1800</cx:pt>
          <cx:pt idx="27544">1500</cx:pt>
          <cx:pt idx="27545">800</cx:pt>
          <cx:pt idx="27546">500</cx:pt>
          <cx:pt idx="27547">2400</cx:pt>
          <cx:pt idx="27548">1200</cx:pt>
          <cx:pt idx="27549">1100</cx:pt>
          <cx:pt idx="27550">4800</cx:pt>
          <cx:pt idx="27551">5800</cx:pt>
          <cx:pt idx="27552">6600</cx:pt>
          <cx:pt idx="27553">6000</cx:pt>
          <cx:pt idx="27554">5900</cx:pt>
          <cx:pt idx="27555">4700</cx:pt>
          <cx:pt idx="27556">5600</cx:pt>
          <cx:pt idx="27557">5200</cx:pt>
          <cx:pt idx="27558">6900</cx:pt>
          <cx:pt idx="27559">6000</cx:pt>
          <cx:pt idx="27560">4600</cx:pt>
          <cx:pt idx="27561">5000</cx:pt>
          <cx:pt idx="27562">7000</cx:pt>
          <cx:pt idx="27563">9000</cx:pt>
          <cx:pt idx="27564">9300</cx:pt>
          <cx:pt idx="27565">8200</cx:pt>
          <cx:pt idx="27566">9200</cx:pt>
          <cx:pt idx="27567">4600</cx:pt>
          <cx:pt idx="27568">6200</cx:pt>
          <cx:pt idx="27569">4700</cx:pt>
          <cx:pt idx="27570">4500</cx:pt>
          <cx:pt idx="27571">5200</cx:pt>
          <cx:pt idx="27572">4600</cx:pt>
          <cx:pt idx="27573">5300</cx:pt>
          <cx:pt idx="27574">4700</cx:pt>
          <cx:pt idx="27575">1100</cx:pt>
          <cx:pt idx="27576">700</cx:pt>
          <cx:pt idx="27577">2100</cx:pt>
          <cx:pt idx="27578">4600</cx:pt>
          <cx:pt idx="27579">4100</cx:pt>
          <cx:pt idx="27580">3400</cx:pt>
          <cx:pt idx="27581">3900</cx:pt>
          <cx:pt idx="27582">5200</cx:pt>
          <cx:pt idx="27583">3900</cx:pt>
          <cx:pt idx="27584">4000</cx:pt>
          <cx:pt idx="27585">3200</cx:pt>
          <cx:pt idx="27586">6700</cx:pt>
          <cx:pt idx="27587">7300</cx:pt>
          <cx:pt idx="27588">100</cx:pt>
          <cx:pt idx="27589">600</cx:pt>
          <cx:pt idx="27590">300</cx:pt>
          <cx:pt idx="27591">200</cx:pt>
          <cx:pt idx="27592">800</cx:pt>
          <cx:pt idx="27593">2700</cx:pt>
          <cx:pt idx="27594">3400</cx:pt>
          <cx:pt idx="27595">2900</cx:pt>
          <cx:pt idx="27596">3500</cx:pt>
          <cx:pt idx="27597">3200</cx:pt>
          <cx:pt idx="27598">3200</cx:pt>
          <cx:pt idx="27599">1500</cx:pt>
          <cx:pt idx="27600">1700</cx:pt>
          <cx:pt idx="27601">1100</cx:pt>
          <cx:pt idx="27602">1700</cx:pt>
          <cx:pt idx="27603">1800</cx:pt>
          <cx:pt idx="27604">1700</cx:pt>
          <cx:pt idx="27605">1400</cx:pt>
          <cx:pt idx="27606">1500</cx:pt>
          <cx:pt idx="27607">1400</cx:pt>
          <cx:pt idx="27608">1400</cx:pt>
          <cx:pt idx="27609">1200</cx:pt>
          <cx:pt idx="27610">1400</cx:pt>
          <cx:pt idx="27611">5600</cx:pt>
          <cx:pt idx="27612">5800</cx:pt>
          <cx:pt idx="27613">5200</cx:pt>
          <cx:pt idx="27614">5700</cx:pt>
          <cx:pt idx="27615">5900</cx:pt>
          <cx:pt idx="27616">4600</cx:pt>
          <cx:pt idx="27617">5300</cx:pt>
          <cx:pt idx="27618">4400</cx:pt>
          <cx:pt idx="27619">3700</cx:pt>
          <cx:pt idx="27620">3900</cx:pt>
          <cx:pt idx="27621">4100</cx:pt>
          <cx:pt idx="27622">4200</cx:pt>
          <cx:pt idx="27623">600</cx:pt>
          <cx:pt idx="27624">1200</cx:pt>
          <cx:pt idx="27625">400</cx:pt>
          <cx:pt idx="27626">500</cx:pt>
          <cx:pt idx="27627">500</cx:pt>
          <cx:pt idx="27628">300</cx:pt>
          <cx:pt idx="27629">3000</cx:pt>
          <cx:pt idx="27630">300</cx:pt>
          <cx:pt idx="27631">300</cx:pt>
          <cx:pt idx="27632">1200</cx:pt>
          <cx:pt idx="27633">1200</cx:pt>
          <cx:pt idx="27634">600</cx:pt>
          <cx:pt idx="27635">6100</cx:pt>
          <cx:pt idx="27636">3900</cx:pt>
          <cx:pt idx="27637">7200</cx:pt>
          <cx:pt idx="27638">100</cx:pt>
          <cx:pt idx="27639">0</cx:pt>
          <cx:pt idx="27640">0</cx:pt>
          <cx:pt idx="27641">0</cx:pt>
          <cx:pt idx="27642">0</cx:pt>
          <cx:pt idx="27643">0</cx:pt>
          <cx:pt idx="27644">2300</cx:pt>
          <cx:pt idx="27645">2900</cx:pt>
          <cx:pt idx="27646">2100</cx:pt>
          <cx:pt idx="27647">300</cx:pt>
          <cx:pt idx="27648">1200</cx:pt>
          <cx:pt idx="27649">1700</cx:pt>
          <cx:pt idx="27650">2200</cx:pt>
          <cx:pt idx="27651">3100</cx:pt>
          <cx:pt idx="27652">2300</cx:pt>
          <cx:pt idx="27653">2700</cx:pt>
          <cx:pt idx="27654">2900</cx:pt>
          <cx:pt idx="27655">2200</cx:pt>
          <cx:pt idx="27656">2800</cx:pt>
          <cx:pt idx="27657">1800</cx:pt>
          <cx:pt idx="27658">1900</cx:pt>
          <cx:pt idx="27659">1900</cx:pt>
          <cx:pt idx="27660">7400</cx:pt>
          <cx:pt idx="27661">4500</cx:pt>
          <cx:pt idx="27662">3000</cx:pt>
          <cx:pt idx="27663">3200</cx:pt>
          <cx:pt idx="27664">4700</cx:pt>
          <cx:pt idx="27665">4700</cx:pt>
          <cx:pt idx="27666">3800</cx:pt>
          <cx:pt idx="27667">4600</cx:pt>
          <cx:pt idx="27668">4100</cx:pt>
          <cx:pt idx="27669">4600</cx:pt>
          <cx:pt idx="27670">4500</cx:pt>
          <cx:pt idx="27671">4500</cx:pt>
          <cx:pt idx="27672">2200</cx:pt>
          <cx:pt idx="27673">2400</cx:pt>
          <cx:pt idx="27674">2300</cx:pt>
          <cx:pt idx="27675">2200</cx:pt>
          <cx:pt idx="27676">2000</cx:pt>
          <cx:pt idx="27677">2400</cx:pt>
          <cx:pt idx="27678">2800</cx:pt>
          <cx:pt idx="27679">2300</cx:pt>
          <cx:pt idx="27680">2600</cx:pt>
          <cx:pt idx="27681">3000</cx:pt>
          <cx:pt idx="27682">2300</cx:pt>
          <cx:pt idx="27683">2400</cx:pt>
          <cx:pt idx="27684">2800</cx:pt>
          <cx:pt idx="27685">4100</cx:pt>
          <cx:pt idx="27686">3600</cx:pt>
          <cx:pt idx="27687">4000</cx:pt>
          <cx:pt idx="27688">4200</cx:pt>
          <cx:pt idx="27689">4300</cx:pt>
          <cx:pt idx="27690">3000</cx:pt>
          <cx:pt idx="27691">4000</cx:pt>
          <cx:pt idx="27692">3600</cx:pt>
          <cx:pt idx="27693">2900</cx:pt>
          <cx:pt idx="27694">2700</cx:pt>
          <cx:pt idx="27695">2700</cx:pt>
          <cx:pt idx="27696">3400</cx:pt>
          <cx:pt idx="27697">5700</cx:pt>
          <cx:pt idx="27698">7000</cx:pt>
          <cx:pt idx="27699">5300</cx:pt>
          <cx:pt idx="27700">10000</cx:pt>
          <cx:pt idx="27701">5700</cx:pt>
          <cx:pt idx="27702">4800</cx:pt>
          <cx:pt idx="27703">3900</cx:pt>
          <cx:pt idx="27704">1100</cx:pt>
          <cx:pt idx="27705">5300</cx:pt>
          <cx:pt idx="27706">3200</cx:pt>
          <cx:pt idx="27707">3000</cx:pt>
          <cx:pt idx="27708">2200</cx:pt>
          <cx:pt idx="27709">3500</cx:pt>
          <cx:pt idx="27710">2200</cx:pt>
          <cx:pt idx="27711">2700</cx:pt>
          <cx:pt idx="27712">3200</cx:pt>
          <cx:pt idx="27713">5300</cx:pt>
          <cx:pt idx="27714">1900</cx:pt>
          <cx:pt idx="27715">2700</cx:pt>
          <cx:pt idx="27716">2900</cx:pt>
          <cx:pt idx="27717">2200</cx:pt>
          <cx:pt idx="27718">4000</cx:pt>
          <cx:pt idx="27719">2900</cx:pt>
          <cx:pt idx="27720">4800</cx:pt>
          <cx:pt idx="27721">20300</cx:pt>
          <cx:pt idx="27722">4300</cx:pt>
          <cx:pt idx="27723">5600</cx:pt>
          <cx:pt idx="27724">5200</cx:pt>
          <cx:pt idx="27725">4500</cx:pt>
          <cx:pt idx="27726">4400</cx:pt>
          <cx:pt idx="27727">7800</cx:pt>
          <cx:pt idx="27728">2500</cx:pt>
          <cx:pt idx="27729">4800</cx:pt>
          <cx:pt idx="27730">4100</cx:pt>
          <cx:pt idx="27731">4300</cx:pt>
          <cx:pt idx="27732">6400</cx:pt>
          <cx:pt idx="27733">7200</cx:pt>
          <cx:pt idx="27734">7600</cx:pt>
          <cx:pt idx="27735">8500</cx:pt>
          <cx:pt idx="27736">8000</cx:pt>
          <cx:pt idx="27737">8300</cx:pt>
          <cx:pt idx="27738">9900</cx:pt>
          <cx:pt idx="27739">8500</cx:pt>
          <cx:pt idx="27740">8600</cx:pt>
          <cx:pt idx="27741">7100</cx:pt>
          <cx:pt idx="27742">6700</cx:pt>
          <cx:pt idx="27743">5600</cx:pt>
          <cx:pt idx="27744">6400</cx:pt>
          <cx:pt idx="27745">8000</cx:pt>
          <cx:pt idx="27746">4000</cx:pt>
          <cx:pt idx="27747">4300</cx:pt>
          <cx:pt idx="27748">3600</cx:pt>
          <cx:pt idx="27749">2100</cx:pt>
          <cx:pt idx="27750">2500</cx:pt>
          <cx:pt idx="27751">2500</cx:pt>
          <cx:pt idx="27752">2400</cx:pt>
          <cx:pt idx="27753">2300</cx:pt>
          <cx:pt idx="27754">2800</cx:pt>
          <cx:pt idx="27755">2900</cx:pt>
          <cx:pt idx="27756">400</cx:pt>
          <cx:pt idx="27757">200</cx:pt>
          <cx:pt idx="27758">100</cx:pt>
          <cx:pt idx="27759">200</cx:pt>
          <cx:pt idx="27760">300</cx:pt>
          <cx:pt idx="27761">200</cx:pt>
          <cx:pt idx="27762">6000</cx:pt>
          <cx:pt idx="27763">8500</cx:pt>
          <cx:pt idx="27764">7500</cx:pt>
          <cx:pt idx="27765">5000</cx:pt>
          <cx:pt idx="27766">49300</cx:pt>
          <cx:pt idx="27767">4600</cx:pt>
          <cx:pt idx="27768">5400</cx:pt>
          <cx:pt idx="27769">4200</cx:pt>
          <cx:pt idx="27770">4800</cx:pt>
          <cx:pt idx="27771">2800</cx:pt>
          <cx:pt idx="27772">0</cx:pt>
          <cx:pt idx="27773">600</cx:pt>
          <cx:pt idx="27774">2100</cx:pt>
          <cx:pt idx="27775">3100</cx:pt>
          <cx:pt idx="27776">2900</cx:pt>
          <cx:pt idx="27777">4000</cx:pt>
          <cx:pt idx="27778">4200</cx:pt>
          <cx:pt idx="27779">2600</cx:pt>
          <cx:pt idx="27780">3600</cx:pt>
          <cx:pt idx="27781">2400</cx:pt>
          <cx:pt idx="27782">2800</cx:pt>
          <cx:pt idx="27783">3000</cx:pt>
          <cx:pt idx="27784">2700</cx:pt>
          <cx:pt idx="27785">2100</cx:pt>
          <cx:pt idx="27786">2600</cx:pt>
          <cx:pt idx="27787">3100</cx:pt>
          <cx:pt idx="27788">2700</cx:pt>
          <cx:pt idx="27789">3300</cx:pt>
          <cx:pt idx="27790">2100</cx:pt>
          <cx:pt idx="27791">3500</cx:pt>
          <cx:pt idx="27792">3400</cx:pt>
          <cx:pt idx="27793">2000</cx:pt>
          <cx:pt idx="27794">2300</cx:pt>
          <cx:pt idx="27795">3900</cx:pt>
          <cx:pt idx="27796">3600</cx:pt>
          <cx:pt idx="27797">4500</cx:pt>
          <cx:pt idx="27798">4000</cx:pt>
          <cx:pt idx="27799">300</cx:pt>
          <cx:pt idx="27800">1600</cx:pt>
          <cx:pt idx="27801">1900</cx:pt>
          <cx:pt idx="27802">2200</cx:pt>
          <cx:pt idx="27803">1800</cx:pt>
          <cx:pt idx="27804">1800</cx:pt>
          <cx:pt idx="27805">1700</cx:pt>
          <cx:pt idx="27806">1400</cx:pt>
          <cx:pt idx="27807">1700</cx:pt>
          <cx:pt idx="27808">1600</cx:pt>
          <cx:pt idx="27809">1400</cx:pt>
          <cx:pt idx="27810">200</cx:pt>
          <cx:pt idx="27811">2900</cx:pt>
          <cx:pt idx="27812">9300</cx:pt>
          <cx:pt idx="27813">7700</cx:pt>
          <cx:pt idx="27814">5800</cx:pt>
          <cx:pt idx="27815">5900</cx:pt>
          <cx:pt idx="27816">3400</cx:pt>
          <cx:pt idx="27817">7300</cx:pt>
          <cx:pt idx="27818">5200</cx:pt>
          <cx:pt idx="27819">8600</cx:pt>
          <cx:pt idx="27820">7800</cx:pt>
          <cx:pt idx="27821">9100</cx:pt>
          <cx:pt idx="27822">4900</cx:pt>
          <cx:pt idx="27823">6600</cx:pt>
          <cx:pt idx="27824">9800</cx:pt>
          <cx:pt idx="27825">5400</cx:pt>
          <cx:pt idx="27826">7600</cx:pt>
          <cx:pt idx="27827">4800</cx:pt>
          <cx:pt idx="27828">6200</cx:pt>
          <cx:pt idx="27829">6700</cx:pt>
          <cx:pt idx="27830">6000</cx:pt>
          <cx:pt idx="27831">8000</cx:pt>
          <cx:pt idx="27832">6400</cx:pt>
          <cx:pt idx="27833">7800</cx:pt>
          <cx:pt idx="27834">900</cx:pt>
          <cx:pt idx="27835">700</cx:pt>
          <cx:pt idx="27836">900</cx:pt>
          <cx:pt idx="27837">0</cx:pt>
          <cx:pt idx="27838">0</cx:pt>
          <cx:pt idx="27839">0</cx:pt>
          <cx:pt idx="27840">0</cx:pt>
          <cx:pt idx="27841">0</cx:pt>
          <cx:pt idx="27842">200</cx:pt>
          <cx:pt idx="27843">5700</cx:pt>
          <cx:pt idx="27844">7600</cx:pt>
          <cx:pt idx="27845">6200</cx:pt>
          <cx:pt idx="27846">5700</cx:pt>
          <cx:pt idx="27847">6500</cx:pt>
          <cx:pt idx="27848">16800</cx:pt>
          <cx:pt idx="27849">24600</cx:pt>
          <cx:pt idx="27850">6100</cx:pt>
          <cx:pt idx="27851">6700</cx:pt>
          <cx:pt idx="27852">5600</cx:pt>
          <cx:pt idx="27853">4800</cx:pt>
          <cx:pt idx="27854">4700</cx:pt>
          <cx:pt idx="27855">2200</cx:pt>
          <cx:pt idx="27856">6400</cx:pt>
          <cx:pt idx="27857">5200</cx:pt>
          <cx:pt idx="27858">7000</cx:pt>
          <cx:pt idx="27859">6700</cx:pt>
          <cx:pt idx="27860">4700</cx:pt>
          <cx:pt idx="27861">3400</cx:pt>
          <cx:pt idx="27862">3500</cx:pt>
          <cx:pt idx="27863">3700</cx:pt>
          <cx:pt idx="27864">4100</cx:pt>
          <cx:pt idx="27865">5800</cx:pt>
          <cx:pt idx="27866">5700</cx:pt>
          <cx:pt idx="27867">100</cx:pt>
          <cx:pt idx="27868">700</cx:pt>
          <cx:pt idx="27869">200</cx:pt>
          <cx:pt idx="27870">300</cx:pt>
          <cx:pt idx="27871">300</cx:pt>
          <cx:pt idx="27872">200</cx:pt>
          <cx:pt idx="27873">0</cx:pt>
          <cx:pt idx="27874">0</cx:pt>
          <cx:pt idx="27875">0</cx:pt>
          <cx:pt idx="27876">0</cx:pt>
          <cx:pt idx="27877">0</cx:pt>
          <cx:pt idx="27878">800</cx:pt>
          <cx:pt idx="27879">2000</cx:pt>
          <cx:pt idx="27880">3500</cx:pt>
          <cx:pt idx="27881">2600</cx:pt>
          <cx:pt idx="27882">2400</cx:pt>
          <cx:pt idx="27883">2700</cx:pt>
          <cx:pt idx="27884">3300</cx:pt>
          <cx:pt idx="27885">2700</cx:pt>
          <cx:pt idx="27886">2000</cx:pt>
          <cx:pt idx="27887">4100</cx:pt>
          <cx:pt idx="27888">2700</cx:pt>
          <cx:pt idx="27889">3600</cx:pt>
          <cx:pt idx="27890">2800</cx:pt>
          <cx:pt idx="27891">3400</cx:pt>
          <cx:pt idx="27892">3000</cx:pt>
          <cx:pt idx="27893">4400</cx:pt>
          <cx:pt idx="27894">4900</cx:pt>
          <cx:pt idx="27895">4400</cx:pt>
          <cx:pt idx="27896">4100</cx:pt>
          <cx:pt idx="27897">2200</cx:pt>
          <cx:pt idx="27898">7400</cx:pt>
          <cx:pt idx="27899">4000</cx:pt>
          <cx:pt idx="27900">5800</cx:pt>
          <cx:pt idx="27901">2300</cx:pt>
          <cx:pt idx="27902">3500</cx:pt>
          <cx:pt idx="27903">5600</cx:pt>
          <cx:pt idx="27904">2500</cx:pt>
          <cx:pt idx="27905">4500</cx:pt>
          <cx:pt idx="27906">4100</cx:pt>
          <cx:pt idx="27907">3400</cx:pt>
          <cx:pt idx="27908">4000</cx:pt>
          <cx:pt idx="27909">4100</cx:pt>
          <cx:pt idx="27910">4800</cx:pt>
          <cx:pt idx="27911">5000</cx:pt>
          <cx:pt idx="27912">4700</cx:pt>
          <cx:pt idx="27913">3200</cx:pt>
          <cx:pt idx="27914">0</cx:pt>
          <cx:pt idx="27915">3100</cx:pt>
          <cx:pt idx="27916">3000</cx:pt>
          <cx:pt idx="27917">4000</cx:pt>
          <cx:pt idx="27918">3400</cx:pt>
          <cx:pt idx="27919">3800</cx:pt>
          <cx:pt idx="27920">4100</cx:pt>
          <cx:pt idx="27921">4400</cx:pt>
          <cx:pt idx="27922">4300</cx:pt>
          <cx:pt idx="27923">4700</cx:pt>
          <cx:pt idx="27924">3700</cx:pt>
          <cx:pt idx="27925">3800</cx:pt>
          <cx:pt idx="27926">1800</cx:pt>
          <cx:pt idx="27927">9400</cx:pt>
          <cx:pt idx="27928">9000</cx:pt>
          <cx:pt idx="27929">5600</cx:pt>
          <cx:pt idx="27930">7500</cx:pt>
          <cx:pt idx="27931">2200</cx:pt>
          <cx:pt idx="27932">3100</cx:pt>
          <cx:pt idx="27933">2700</cx:pt>
          <cx:pt idx="27934">2400</cx:pt>
          <cx:pt idx="27935">3000</cx:pt>
          <cx:pt idx="27936">3500</cx:pt>
          <cx:pt idx="27937">2500</cx:pt>
          <cx:pt idx="27938">400</cx:pt>
          <cx:pt idx="27939">900</cx:pt>
          <cx:pt idx="27940">1100</cx:pt>
          <cx:pt idx="27941">1900</cx:pt>
          <cx:pt idx="27942">1500</cx:pt>
          <cx:pt idx="27943">700</cx:pt>
          <cx:pt idx="27944">700</cx:pt>
          <cx:pt idx="27945">600</cx:pt>
          <cx:pt idx="27946">700</cx:pt>
          <cx:pt idx="27947">900</cx:pt>
          <cx:pt idx="27948">700</cx:pt>
          <cx:pt idx="27949">1000</cx:pt>
          <cx:pt idx="27950">5500</cx:pt>
          <cx:pt idx="27951">2900</cx:pt>
          <cx:pt idx="27952">2100</cx:pt>
          <cx:pt idx="27953">3400</cx:pt>
          <cx:pt idx="27954">2800</cx:pt>
          <cx:pt idx="27955">2600</cx:pt>
          <cx:pt idx="27956">3900</cx:pt>
          <cx:pt idx="27957">5600</cx:pt>
          <cx:pt idx="27958">4300</cx:pt>
          <cx:pt idx="27959">5400</cx:pt>
          <cx:pt idx="27960">3200</cx:pt>
          <cx:pt idx="27961">3000</cx:pt>
          <cx:pt idx="27962">3900</cx:pt>
          <cx:pt idx="27963">3700</cx:pt>
          <cx:pt idx="27964">6200</cx:pt>
          <cx:pt idx="27965">3400</cx:pt>
          <cx:pt idx="27966">2400</cx:pt>
          <cx:pt idx="27967">3100</cx:pt>
          <cx:pt idx="27968">2200</cx:pt>
          <cx:pt idx="27969">2300</cx:pt>
          <cx:pt idx="27970">2100</cx:pt>
          <cx:pt idx="27971">2800</cx:pt>
          <cx:pt idx="27972">1900</cx:pt>
          <cx:pt idx="27973">2400</cx:pt>
          <cx:pt idx="27974">2700</cx:pt>
          <cx:pt idx="27975">3900</cx:pt>
          <cx:pt idx="27976">5300</cx:pt>
          <cx:pt idx="27977">3600</cx:pt>
          <cx:pt idx="27978">7200</cx:pt>
          <cx:pt idx="27979">1800</cx:pt>
          <cx:pt idx="27980">1800</cx:pt>
          <cx:pt idx="27981">1400</cx:pt>
          <cx:pt idx="27982">2400</cx:pt>
          <cx:pt idx="27983">2900</cx:pt>
          <cx:pt idx="27984">1700</cx:pt>
          <cx:pt idx="27985">4800</cx:pt>
          <cx:pt idx="27986">0</cx:pt>
          <cx:pt idx="27987">800</cx:pt>
          <cx:pt idx="27988">2800</cx:pt>
          <cx:pt idx="27989">800</cx:pt>
          <cx:pt idx="27990">2700</cx:pt>
          <cx:pt idx="27991">2900</cx:pt>
          <cx:pt idx="27992">3400</cx:pt>
          <cx:pt idx="27993">1500</cx:pt>
          <cx:pt idx="27994">200</cx:pt>
          <cx:pt idx="27995">900</cx:pt>
          <cx:pt idx="27996">800</cx:pt>
          <cx:pt idx="27997">500</cx:pt>
          <cx:pt idx="27998">10400</cx:pt>
          <cx:pt idx="27999">13400</cx:pt>
          <cx:pt idx="28000">11600</cx:pt>
          <cx:pt idx="28001">11900</cx:pt>
          <cx:pt idx="28002">10900</cx:pt>
          <cx:pt idx="28003">9800</cx:pt>
          <cx:pt idx="28004">12900</cx:pt>
          <cx:pt idx="28005">10400</cx:pt>
          <cx:pt idx="28006">11800</cx:pt>
          <cx:pt idx="28007">10800</cx:pt>
          <cx:pt idx="28008">10900</cx:pt>
          <cx:pt idx="28009">10700</cx:pt>
          <cx:pt idx="28010">1200</cx:pt>
          <cx:pt idx="28011">1900</cx:pt>
          <cx:pt idx="28012">800</cx:pt>
          <cx:pt idx="28013">900</cx:pt>
          <cx:pt idx="28014">2200</cx:pt>
          <cx:pt idx="28015">4900</cx:pt>
          <cx:pt idx="28016">700</cx:pt>
          <cx:pt idx="28017">500</cx:pt>
          <cx:pt idx="28018">400</cx:pt>
          <cx:pt idx="28019">400</cx:pt>
          <cx:pt idx="28020">400</cx:pt>
          <cx:pt idx="28021">700</cx:pt>
          <cx:pt idx="28022">4500</cx:pt>
          <cx:pt idx="28023">5600</cx:pt>
          <cx:pt idx="28024">4300</cx:pt>
          <cx:pt idx="28025">4800</cx:pt>
          <cx:pt idx="28026">6000</cx:pt>
          <cx:pt idx="28027">4900</cx:pt>
          <cx:pt idx="28028">1600</cx:pt>
          <cx:pt idx="28029">4800</cx:pt>
          <cx:pt idx="28030">3200</cx:pt>
          <cx:pt idx="28031">4900</cx:pt>
          <cx:pt idx="28032">3200</cx:pt>
          <cx:pt idx="28033">3200</cx:pt>
          <cx:pt idx="28034">1500</cx:pt>
          <cx:pt idx="28035">1000</cx:pt>
          <cx:pt idx="28036">1500</cx:pt>
          <cx:pt idx="28037">2000</cx:pt>
          <cx:pt idx="28038">1900</cx:pt>
          <cx:pt idx="28039">2500</cx:pt>
          <cx:pt idx="28040">2800</cx:pt>
          <cx:pt idx="28041">2100</cx:pt>
          <cx:pt idx="28042">1800</cx:pt>
          <cx:pt idx="28043">2600</cx:pt>
          <cx:pt idx="28044">2300</cx:pt>
          <cx:pt idx="28045">2200</cx:pt>
          <cx:pt idx="28046">6700</cx:pt>
          <cx:pt idx="28047">7400</cx:pt>
          <cx:pt idx="28048">5900</cx:pt>
          <cx:pt idx="28049">6600</cx:pt>
          <cx:pt idx="28050">4700</cx:pt>
          <cx:pt idx="28051">5300</cx:pt>
          <cx:pt idx="28052">6700</cx:pt>
          <cx:pt idx="28053">9300</cx:pt>
          <cx:pt idx="28054">9100</cx:pt>
          <cx:pt idx="28055">8700</cx:pt>
          <cx:pt idx="28056">6500</cx:pt>
          <cx:pt idx="28057">5300</cx:pt>
          <cx:pt idx="28058">1800</cx:pt>
          <cx:pt idx="28059">3200</cx:pt>
          <cx:pt idx="28060">2700</cx:pt>
          <cx:pt idx="28061">3200</cx:pt>
          <cx:pt idx="28062">2800</cx:pt>
          <cx:pt idx="28063">2500</cx:pt>
          <cx:pt idx="28064">3600</cx:pt>
          <cx:pt idx="28065">2200</cx:pt>
          <cx:pt idx="28066">2700</cx:pt>
          <cx:pt idx="28067">2400</cx:pt>
          <cx:pt idx="28068">3400</cx:pt>
          <cx:pt idx="28069">3400</cx:pt>
          <cx:pt idx="28070">24000</cx:pt>
          <cx:pt idx="28071">2600</cx:pt>
          <cx:pt idx="28072">3000</cx:pt>
          <cx:pt idx="28073">2600</cx:pt>
          <cx:pt idx="28074">3000</cx:pt>
          <cx:pt idx="28075">1400</cx:pt>
          <cx:pt idx="28076">3300</cx:pt>
          <cx:pt idx="28077">2500</cx:pt>
          <cx:pt idx="28078">3500</cx:pt>
          <cx:pt idx="28079">2900</cx:pt>
          <cx:pt idx="28080">2300</cx:pt>
          <cx:pt idx="28081">2500</cx:pt>
          <cx:pt idx="28082">3800</cx:pt>
          <cx:pt idx="28083">3800</cx:pt>
          <cx:pt idx="28084">3500</cx:pt>
          <cx:pt idx="28085">2600</cx:pt>
          <cx:pt idx="28086">3700</cx:pt>
          <cx:pt idx="28087">3000</cx:pt>
          <cx:pt idx="28088">2400</cx:pt>
          <cx:pt idx="28089">4500</cx:pt>
          <cx:pt idx="28090">2000</cx:pt>
          <cx:pt idx="28091">2700</cx:pt>
          <cx:pt idx="28092">2800</cx:pt>
          <cx:pt idx="28093">3700</cx:pt>
          <cx:pt idx="28094">3600</cx:pt>
          <cx:pt idx="28095">3400</cx:pt>
          <cx:pt idx="28096">3200</cx:pt>
          <cx:pt idx="28097">4400</cx:pt>
          <cx:pt idx="28098">2000</cx:pt>
          <cx:pt idx="28099">1400</cx:pt>
          <cx:pt idx="28100">2200</cx:pt>
          <cx:pt idx="28101">1300</cx:pt>
          <cx:pt idx="28102">1700</cx:pt>
          <cx:pt idx="28103">1000</cx:pt>
          <cx:pt idx="28104">1100</cx:pt>
          <cx:pt idx="28105">2200</cx:pt>
          <cx:pt idx="28106">13300</cx:pt>
          <cx:pt idx="28107">3100</cx:pt>
          <cx:pt idx="28108">2800</cx:pt>
          <cx:pt idx="28109">3000</cx:pt>
          <cx:pt idx="28110">2700</cx:pt>
          <cx:pt idx="28111">2200</cx:pt>
          <cx:pt idx="28112">3800</cx:pt>
          <cx:pt idx="28113">2600</cx:pt>
          <cx:pt idx="28114">2800</cx:pt>
          <cx:pt idx="28115">3600</cx:pt>
          <cx:pt idx="28116">2900</cx:pt>
          <cx:pt idx="28117">2800</cx:pt>
          <cx:pt idx="28118">500</cx:pt>
          <cx:pt idx="28119">500</cx:pt>
          <cx:pt idx="28120">400</cx:pt>
          <cx:pt idx="28121">400</cx:pt>
          <cx:pt idx="28122">600</cx:pt>
          <cx:pt idx="28123">400</cx:pt>
          <cx:pt idx="28124">0</cx:pt>
          <cx:pt idx="28125">200</cx:pt>
          <cx:pt idx="28126">300</cx:pt>
          <cx:pt idx="28127">500</cx:pt>
          <cx:pt idx="28128">600</cx:pt>
          <cx:pt idx="28129">400</cx:pt>
          <cx:pt idx="28130">5400</cx:pt>
          <cx:pt idx="28131">5600</cx:pt>
          <cx:pt idx="28132">3200</cx:pt>
          <cx:pt idx="28133">58100</cx:pt>
          <cx:pt idx="28134">0</cx:pt>
          <cx:pt idx="28135">0</cx:pt>
          <cx:pt idx="28136">0</cx:pt>
          <cx:pt idx="28137">0</cx:pt>
          <cx:pt idx="28138">0</cx:pt>
          <cx:pt idx="28139">0</cx:pt>
          <cx:pt idx="28140">0</cx:pt>
          <cx:pt idx="28141">900</cx:pt>
          <cx:pt idx="28142">1200</cx:pt>
          <cx:pt idx="28143">1400</cx:pt>
          <cx:pt idx="28144">500</cx:pt>
          <cx:pt idx="28145">1800</cx:pt>
          <cx:pt idx="28146">1100</cx:pt>
          <cx:pt idx="28147">1600</cx:pt>
          <cx:pt idx="28148">1500</cx:pt>
          <cx:pt idx="28149">1200</cx:pt>
          <cx:pt idx="28150">1200</cx:pt>
          <cx:pt idx="28151">1200</cx:pt>
          <cx:pt idx="28152">1100</cx:pt>
          <cx:pt idx="28153">200</cx:pt>
          <cx:pt idx="28154">0</cx:pt>
          <cx:pt idx="28155">0</cx:pt>
          <cx:pt idx="28156">0</cx:pt>
          <cx:pt idx="28157">0</cx:pt>
          <cx:pt idx="28158">100</cx:pt>
          <cx:pt idx="28159">100</cx:pt>
          <cx:pt idx="28160">0</cx:pt>
          <cx:pt idx="28161">100</cx:pt>
          <cx:pt idx="28162">0</cx:pt>
          <cx:pt idx="28163">0</cx:pt>
          <cx:pt idx="28164">100</cx:pt>
          <cx:pt idx="28165">4400</cx:pt>
          <cx:pt idx="28166">9900</cx:pt>
          <cx:pt idx="28167">6000</cx:pt>
          <cx:pt idx="28168">5000</cx:pt>
          <cx:pt idx="28169">6500</cx:pt>
          <cx:pt idx="28170">8500</cx:pt>
          <cx:pt idx="28171">5200</cx:pt>
          <cx:pt idx="28172">4600</cx:pt>
          <cx:pt idx="28173">8600</cx:pt>
          <cx:pt idx="28174">9300</cx:pt>
          <cx:pt idx="28175">7500</cx:pt>
          <cx:pt idx="28176">8300</cx:pt>
          <cx:pt idx="28177">7500</cx:pt>
          <cx:pt idx="28178">8500</cx:pt>
          <cx:pt idx="28179">5400</cx:pt>
          <cx:pt idx="28180">6300</cx:pt>
          <cx:pt idx="28181">6500</cx:pt>
          <cx:pt idx="28182">6300</cx:pt>
          <cx:pt idx="28183">7500</cx:pt>
          <cx:pt idx="28184">4800</cx:pt>
          <cx:pt idx="28185">6300</cx:pt>
          <cx:pt idx="28186">6700</cx:pt>
          <cx:pt idx="28187">5100</cx:pt>
          <cx:pt idx="28188">4900</cx:pt>
          <cx:pt idx="28189">4500</cx:pt>
          <cx:pt idx="28190">6400</cx:pt>
          <cx:pt idx="28191">4600</cx:pt>
          <cx:pt idx="28192">5600</cx:pt>
          <cx:pt idx="28193">4300</cx:pt>
          <cx:pt idx="28194">3900</cx:pt>
          <cx:pt idx="28195">4900</cx:pt>
          <cx:pt idx="28196">6100</cx:pt>
          <cx:pt idx="28197">4900</cx:pt>
          <cx:pt idx="28198">5900</cx:pt>
          <cx:pt idx="28199">4100</cx:pt>
          <cx:pt idx="28200">5100</cx:pt>
          <cx:pt idx="28201">5200</cx:pt>
          <cx:pt idx="28202">4900</cx:pt>
          <cx:pt idx="28203">5400</cx:pt>
          <cx:pt idx="28204">400</cx:pt>
          <cx:pt idx="28205">7900</cx:pt>
          <cx:pt idx="28206">100</cx:pt>
          <cx:pt idx="28207">13400</cx:pt>
          <cx:pt idx="28208">6900</cx:pt>
          <cx:pt idx="28209">5700</cx:pt>
          <cx:pt idx="28210">4900</cx:pt>
          <cx:pt idx="28211">5400</cx:pt>
          <cx:pt idx="28212">5400</cx:pt>
          <cx:pt idx="28213">1300</cx:pt>
          <cx:pt idx="28214">1000</cx:pt>
          <cx:pt idx="28215">400</cx:pt>
          <cx:pt idx="28216">0</cx:pt>
          <cx:pt idx="28217">0</cx:pt>
          <cx:pt idx="28218">300</cx:pt>
          <cx:pt idx="28219">300</cx:pt>
          <cx:pt idx="28220">700</cx:pt>
          <cx:pt idx="28221">1100</cx:pt>
          <cx:pt idx="28222">400</cx:pt>
          <cx:pt idx="28223">0</cx:pt>
          <cx:pt idx="28224">600</cx:pt>
          <cx:pt idx="28225">7100</cx:pt>
          <cx:pt idx="28226">600</cx:pt>
          <cx:pt idx="28227">6600</cx:pt>
          <cx:pt idx="28228">4400</cx:pt>
          <cx:pt idx="28229">3200</cx:pt>
          <cx:pt idx="28230">3800</cx:pt>
          <cx:pt idx="28231">5100</cx:pt>
          <cx:pt idx="28232">3700</cx:pt>
          <cx:pt idx="28233">2800</cx:pt>
          <cx:pt idx="28234">3600</cx:pt>
          <cx:pt idx="28235">3400</cx:pt>
          <cx:pt idx="28236">2700</cx:pt>
          <cx:pt idx="28237">2500</cx:pt>
          <cx:pt idx="28238">3900</cx:pt>
          <cx:pt idx="28239">3600</cx:pt>
          <cx:pt idx="28240">2900</cx:pt>
          <cx:pt idx="28241">3100</cx:pt>
          <cx:pt idx="28242">2400</cx:pt>
          <cx:pt idx="28243">2100</cx:pt>
          <cx:pt idx="28244">1700</cx:pt>
          <cx:pt idx="28245">2400</cx:pt>
          <cx:pt idx="28246">2300</cx:pt>
          <cx:pt idx="28247">2700</cx:pt>
          <cx:pt idx="28248">2400</cx:pt>
          <cx:pt idx="28249">2400</cx:pt>
          <cx:pt idx="28250">3000</cx:pt>
          <cx:pt idx="28251">2500</cx:pt>
          <cx:pt idx="28252">2900</cx:pt>
          <cx:pt idx="28253">3100</cx:pt>
          <cx:pt idx="28254">2600</cx:pt>
          <cx:pt idx="28255">2300</cx:pt>
          <cx:pt idx="28256">3100</cx:pt>
          <cx:pt idx="28257">3000</cx:pt>
          <cx:pt idx="28258">2500</cx:pt>
          <cx:pt idx="28259">2200</cx:pt>
          <cx:pt idx="28260">2700</cx:pt>
          <cx:pt idx="28261">1200</cx:pt>
          <cx:pt idx="28262">0</cx:pt>
          <cx:pt idx="28263">0</cx:pt>
          <cx:pt idx="28264">900</cx:pt>
          <cx:pt idx="28265">100</cx:pt>
          <cx:pt idx="28266">200</cx:pt>
          <cx:pt idx="28267">500</cx:pt>
          <cx:pt idx="28268">300</cx:pt>
          <cx:pt idx="28269">200</cx:pt>
          <cx:pt idx="28270">500</cx:pt>
          <cx:pt idx="28271">200</cx:pt>
          <cx:pt idx="28272">400</cx:pt>
          <cx:pt idx="28273">1000</cx:pt>
          <cx:pt idx="28274">1500</cx:pt>
          <cx:pt idx="28275">1100</cx:pt>
          <cx:pt idx="28276">800</cx:pt>
          <cx:pt idx="28277">400</cx:pt>
          <cx:pt idx="28278">500</cx:pt>
          <cx:pt idx="28279">900</cx:pt>
          <cx:pt idx="28280">800</cx:pt>
          <cx:pt idx="28281">1000</cx:pt>
          <cx:pt idx="28282">600</cx:pt>
          <cx:pt idx="28283">700</cx:pt>
          <cx:pt idx="28284">100</cx:pt>
          <cx:pt idx="28285">200</cx:pt>
          <cx:pt idx="28286">3400</cx:pt>
          <cx:pt idx="28287">3800</cx:pt>
          <cx:pt idx="28288">3100</cx:pt>
          <cx:pt idx="28289">3700</cx:pt>
          <cx:pt idx="28290">4500</cx:pt>
          <cx:pt idx="28291">3000</cx:pt>
          <cx:pt idx="28292">4500</cx:pt>
          <cx:pt idx="28293">3000</cx:pt>
          <cx:pt idx="28294">4400</cx:pt>
          <cx:pt idx="28295">4100</cx:pt>
          <cx:pt idx="28296">3300</cx:pt>
          <cx:pt idx="28297">3100</cx:pt>
          <cx:pt idx="28298">1400</cx:pt>
          <cx:pt idx="28299">1900</cx:pt>
          <cx:pt idx="28300">1300</cx:pt>
          <cx:pt idx="28301">1400</cx:pt>
          <cx:pt idx="28302">1300</cx:pt>
          <cx:pt idx="28303">1000</cx:pt>
          <cx:pt idx="28304">1200</cx:pt>
          <cx:pt idx="28305">1000</cx:pt>
          <cx:pt idx="28306">1200</cx:pt>
          <cx:pt idx="28307">900</cx:pt>
          <cx:pt idx="28308">1000</cx:pt>
          <cx:pt idx="28309">1100</cx:pt>
          <cx:pt idx="28310">5000</cx:pt>
          <cx:pt idx="28311">7400</cx:pt>
          <cx:pt idx="28312">6300</cx:pt>
          <cx:pt idx="28313">5500</cx:pt>
          <cx:pt idx="28314">9700</cx:pt>
          <cx:pt idx="28315">9400</cx:pt>
          <cx:pt idx="28316">9400</cx:pt>
          <cx:pt idx="28317">8100</cx:pt>
          <cx:pt idx="28318">6500</cx:pt>
          <cx:pt idx="28319">5400</cx:pt>
          <cx:pt idx="28320">4600</cx:pt>
          <cx:pt idx="28321">4900</cx:pt>
          <cx:pt idx="28322">1000</cx:pt>
          <cx:pt idx="28323">1100</cx:pt>
          <cx:pt idx="28324">1600</cx:pt>
          <cx:pt idx="28325">2400</cx:pt>
          <cx:pt idx="28326">2400</cx:pt>
          <cx:pt idx="28327">1900</cx:pt>
          <cx:pt idx="28328">3400</cx:pt>
          <cx:pt idx="28329">4100</cx:pt>
          <cx:pt idx="28330">4200</cx:pt>
          <cx:pt idx="28331">4600</cx:pt>
          <cx:pt idx="28332">3900</cx:pt>
          <cx:pt idx="28333">4000</cx:pt>
          <cx:pt idx="28334">3400</cx:pt>
          <cx:pt idx="28335">4100</cx:pt>
          <cx:pt idx="28336">4700</cx:pt>
          <cx:pt idx="28337">4100</cx:pt>
          <cx:pt idx="28338">5200</cx:pt>
          <cx:pt idx="28339">4400</cx:pt>
          <cx:pt idx="28340">5900</cx:pt>
          <cx:pt idx="28341">4800</cx:pt>
          <cx:pt idx="28342">2700</cx:pt>
          <cx:pt idx="28343">3500</cx:pt>
          <cx:pt idx="28344">3000</cx:pt>
          <cx:pt idx="28345">3600</cx:pt>
          <cx:pt idx="28346">2600</cx:pt>
          <cx:pt idx="28347">3300</cx:pt>
          <cx:pt idx="28348">3400</cx:pt>
          <cx:pt idx="28349">3400</cx:pt>
          <cx:pt idx="28350">3400</cx:pt>
          <cx:pt idx="28351">1800</cx:pt>
          <cx:pt idx="28352">2600</cx:pt>
          <cx:pt idx="28353">1000</cx:pt>
          <cx:pt idx="28354">1000</cx:pt>
          <cx:pt idx="28355">2000</cx:pt>
          <cx:pt idx="28356">1400</cx:pt>
          <cx:pt idx="28357">3300</cx:pt>
          <cx:pt idx="28358">7800</cx:pt>
          <cx:pt idx="28359">3800</cx:pt>
          <cx:pt idx="28360">5200</cx:pt>
          <cx:pt idx="28361">1300</cx:pt>
          <cx:pt idx="28362">1500</cx:pt>
          <cx:pt idx="28363">1500</cx:pt>
          <cx:pt idx="28364">1300</cx:pt>
          <cx:pt idx="28365">1100</cx:pt>
          <cx:pt idx="28366">1100</cx:pt>
          <cx:pt idx="28367">1500</cx:pt>
          <cx:pt idx="28368">1200</cx:pt>
          <cx:pt idx="28369">2100</cx:pt>
          <cx:pt idx="28370">2300</cx:pt>
          <cx:pt idx="28371">2100</cx:pt>
          <cx:pt idx="28372">2400</cx:pt>
          <cx:pt idx="28373">2200</cx:pt>
          <cx:pt idx="28374">1700</cx:pt>
          <cx:pt idx="28375">1400</cx:pt>
          <cx:pt idx="28376">100</cx:pt>
          <cx:pt idx="28377">1200</cx:pt>
          <cx:pt idx="28378">1900</cx:pt>
          <cx:pt idx="28379">1800</cx:pt>
          <cx:pt idx="28380">1200</cx:pt>
          <cx:pt idx="28381">3100</cx:pt>
          <cx:pt idx="28382">6300</cx:pt>
          <cx:pt idx="28383">1200</cx:pt>
          <cx:pt idx="28384">1500</cx:pt>
          <cx:pt idx="28385">1500</cx:pt>
          <cx:pt idx="28386">0</cx:pt>
          <cx:pt idx="28387">1100</cx:pt>
          <cx:pt idx="28388">1800</cx:pt>
          <cx:pt idx="28389">2300</cx:pt>
          <cx:pt idx="28390">1900</cx:pt>
          <cx:pt idx="28391">1300</cx:pt>
          <cx:pt idx="28392">900</cx:pt>
          <cx:pt idx="28393">0</cx:pt>
          <cx:pt idx="28394">0</cx:pt>
          <cx:pt idx="28395">0</cx:pt>
          <cx:pt idx="28396">0</cx:pt>
          <cx:pt idx="28397">0</cx:pt>
          <cx:pt idx="28398">0</cx:pt>
          <cx:pt idx="28399">0</cx:pt>
          <cx:pt idx="28400">0</cx:pt>
          <cx:pt idx="28401">0</cx:pt>
          <cx:pt idx="28402">1100</cx:pt>
          <cx:pt idx="28403">4600</cx:pt>
          <cx:pt idx="28404">3700</cx:pt>
          <cx:pt idx="28405">5200</cx:pt>
          <cx:pt idx="28406">5200</cx:pt>
          <cx:pt idx="28407">3800</cx:pt>
          <cx:pt idx="28408">4600</cx:pt>
          <cx:pt idx="28409">3500</cx:pt>
          <cx:pt idx="28410">4100</cx:pt>
          <cx:pt idx="28411">3900</cx:pt>
          <cx:pt idx="28412">3600</cx:pt>
          <cx:pt idx="28413">4500</cx:pt>
          <cx:pt idx="28414">3900</cx:pt>
          <cx:pt idx="28415">3100</cx:pt>
          <cx:pt idx="28416">3300</cx:pt>
          <cx:pt idx="28417">800</cx:pt>
          <cx:pt idx="28418">2900</cx:pt>
          <cx:pt idx="28419">2900</cx:pt>
          <cx:pt idx="28420">3300</cx:pt>
          <cx:pt idx="28421">2500</cx:pt>
          <cx:pt idx="28422">4400</cx:pt>
          <cx:pt idx="28423">1700</cx:pt>
          <cx:pt idx="28424">4800</cx:pt>
          <cx:pt idx="28425">1500</cx:pt>
          <cx:pt idx="28426">1600</cx:pt>
          <cx:pt idx="28427">1800</cx:pt>
          <cx:pt idx="28428">6100</cx:pt>
          <cx:pt idx="28429">2100</cx:pt>
          <cx:pt idx="28430">1700</cx:pt>
          <cx:pt idx="28431">900</cx:pt>
          <cx:pt idx="28432">1600</cx:pt>
          <cx:pt idx="28433">1700</cx:pt>
          <cx:pt idx="28434">1200</cx:pt>
          <cx:pt idx="28435">1200</cx:pt>
          <cx:pt idx="28436">1400</cx:pt>
          <cx:pt idx="28437">1800</cx:pt>
          <cx:pt idx="28438">1100</cx:pt>
          <cx:pt idx="28439">1000</cx:pt>
          <cx:pt idx="28440">1100</cx:pt>
          <cx:pt idx="28441">12800</cx:pt>
          <cx:pt idx="28442">5000</cx:pt>
          <cx:pt idx="28443">2400</cx:pt>
          <cx:pt idx="28444">3100</cx:pt>
          <cx:pt idx="28445">3900</cx:pt>
          <cx:pt idx="28446">1900</cx:pt>
          <cx:pt idx="28447">3900</cx:pt>
          <cx:pt idx="28448">3200</cx:pt>
          <cx:pt idx="28449">4200</cx:pt>
          <cx:pt idx="28450">2900</cx:pt>
          <cx:pt idx="28451">5000</cx:pt>
          <cx:pt idx="28452">4900</cx:pt>
          <cx:pt idx="28453">4600</cx:pt>
          <cx:pt idx="28454">4100</cx:pt>
          <cx:pt idx="28455">4100</cx:pt>
          <cx:pt idx="28456">5200</cx:pt>
          <cx:pt idx="28457">5300</cx:pt>
          <cx:pt idx="28458">5200</cx:pt>
          <cx:pt idx="28459">5600</cx:pt>
          <cx:pt idx="28460">3100</cx:pt>
          <cx:pt idx="28461">3700</cx:pt>
          <cx:pt idx="28462">5300</cx:pt>
          <cx:pt idx="28463">4500</cx:pt>
          <cx:pt idx="28464">4500</cx:pt>
          <cx:pt idx="28465">3800</cx:pt>
          <cx:pt idx="28466">8800</cx:pt>
          <cx:pt idx="28467">4000</cx:pt>
          <cx:pt idx="28468">4900</cx:pt>
          <cx:pt idx="28469">5000</cx:pt>
          <cx:pt idx="28470">4400</cx:pt>
          <cx:pt idx="28471">3600</cx:pt>
          <cx:pt idx="28472">6400</cx:pt>
          <cx:pt idx="28473">4800</cx:pt>
          <cx:pt idx="28474">4300</cx:pt>
          <cx:pt idx="28475">3700</cx:pt>
          <cx:pt idx="28476">4700</cx:pt>
          <cx:pt idx="28477">2800</cx:pt>
          <cx:pt idx="28478">2100</cx:pt>
          <cx:pt idx="28479">2400</cx:pt>
          <cx:pt idx="28480">3100</cx:pt>
          <cx:pt idx="28481">3700</cx:pt>
          <cx:pt idx="28482">2800</cx:pt>
          <cx:pt idx="28483">2700</cx:pt>
          <cx:pt idx="28484">2200</cx:pt>
          <cx:pt idx="28485">2600</cx:pt>
          <cx:pt idx="28486">5400</cx:pt>
          <cx:pt idx="28487">3100</cx:pt>
          <cx:pt idx="28488">5200</cx:pt>
          <cx:pt idx="28489">2600</cx:pt>
          <cx:pt idx="28490">3700</cx:pt>
          <cx:pt idx="28491">3600</cx:pt>
          <cx:pt idx="28492">3700</cx:pt>
          <cx:pt idx="28493">4200</cx:pt>
          <cx:pt idx="28494">5000</cx:pt>
          <cx:pt idx="28495">4400</cx:pt>
          <cx:pt idx="28496">4600</cx:pt>
          <cx:pt idx="28497">3900</cx:pt>
          <cx:pt idx="28498">3300</cx:pt>
          <cx:pt idx="28499">3400</cx:pt>
          <cx:pt idx="28500">2500</cx:pt>
          <cx:pt idx="28501">1300</cx:pt>
          <cx:pt idx="28502">1500</cx:pt>
          <cx:pt idx="28503">2000</cx:pt>
          <cx:pt idx="28504">500</cx:pt>
          <cx:pt idx="28505">2100</cx:pt>
          <cx:pt idx="28506">1200</cx:pt>
          <cx:pt idx="28507">1200</cx:pt>
          <cx:pt idx="28508">1100</cx:pt>
          <cx:pt idx="28509">1000</cx:pt>
          <cx:pt idx="28510">1200</cx:pt>
          <cx:pt idx="28511">1300</cx:pt>
          <cx:pt idx="28512">500</cx:pt>
          <cx:pt idx="28513">2500</cx:pt>
          <cx:pt idx="28514">2300</cx:pt>
          <cx:pt idx="28515">2800</cx:pt>
          <cx:pt idx="28516">7100</cx:pt>
          <cx:pt idx="28517">8200</cx:pt>
          <cx:pt idx="28518">36000</cx:pt>
          <cx:pt idx="28519">3800</cx:pt>
          <cx:pt idx="28520">2700</cx:pt>
          <cx:pt idx="28521">3800</cx:pt>
          <cx:pt idx="28522">5700</cx:pt>
          <cx:pt idx="28523">3500</cx:pt>
          <cx:pt idx="28524">4200</cx:pt>
          <cx:pt idx="28525">2900</cx:pt>
          <cx:pt idx="28526">3100</cx:pt>
          <cx:pt idx="28527">2200</cx:pt>
          <cx:pt idx="28528">4500</cx:pt>
          <cx:pt idx="28529">3100</cx:pt>
          <cx:pt idx="28530">5200</cx:pt>
          <cx:pt idx="28531">700</cx:pt>
          <cx:pt idx="28532">3800</cx:pt>
          <cx:pt idx="28533">700</cx:pt>
          <cx:pt idx="28534">3000</cx:pt>
          <cx:pt idx="28535">2600</cx:pt>
          <cx:pt idx="28536">2900</cx:pt>
          <cx:pt idx="28537">1100</cx:pt>
          <cx:pt idx="28538">2000</cx:pt>
          <cx:pt idx="28539">1900</cx:pt>
          <cx:pt idx="28540">1400</cx:pt>
          <cx:pt idx="28541">1100</cx:pt>
          <cx:pt idx="28542">1300</cx:pt>
          <cx:pt idx="28543">1600</cx:pt>
          <cx:pt idx="28544">2600</cx:pt>
          <cx:pt idx="28545">1600</cx:pt>
          <cx:pt idx="28546">2300</cx:pt>
          <cx:pt idx="28547">1800</cx:pt>
          <cx:pt idx="28548">2100</cx:pt>
          <cx:pt idx="28549">2100</cx:pt>
          <cx:pt idx="28550">1500</cx:pt>
          <cx:pt idx="28551">1900</cx:pt>
          <cx:pt idx="28552">2100</cx:pt>
          <cx:pt idx="28553">2200</cx:pt>
          <cx:pt idx="28554">1300</cx:pt>
          <cx:pt idx="28555">2000</cx:pt>
          <cx:pt idx="28556">2100</cx:pt>
          <cx:pt idx="28557">2300</cx:pt>
          <cx:pt idx="28558">2100</cx:pt>
          <cx:pt idx="28559">1200</cx:pt>
          <cx:pt idx="28560">1500</cx:pt>
          <cx:pt idx="28561">1400</cx:pt>
          <cx:pt idx="28562">1400</cx:pt>
          <cx:pt idx="28563">1200</cx:pt>
          <cx:pt idx="28564">800</cx:pt>
          <cx:pt idx="28565">1800</cx:pt>
          <cx:pt idx="28566">1400</cx:pt>
          <cx:pt idx="28567">2100</cx:pt>
          <cx:pt idx="28568">700</cx:pt>
          <cx:pt idx="28569">1900</cx:pt>
          <cx:pt idx="28570">1500</cx:pt>
          <cx:pt idx="28571">1600</cx:pt>
          <cx:pt idx="28572">1300</cx:pt>
          <cx:pt idx="28573">2400</cx:pt>
          <cx:pt idx="28574">5300</cx:pt>
          <cx:pt idx="28575">3600</cx:pt>
          <cx:pt idx="28576">2900</cx:pt>
          <cx:pt idx="28577">4600</cx:pt>
          <cx:pt idx="28578">3800</cx:pt>
          <cx:pt idx="28579">4500</cx:pt>
          <cx:pt idx="28580">5000</cx:pt>
          <cx:pt idx="28581">4700</cx:pt>
          <cx:pt idx="28582">4200</cx:pt>
          <cx:pt idx="28583">4000</cx:pt>
          <cx:pt idx="28584">4100</cx:pt>
          <cx:pt idx="28585">900</cx:pt>
          <cx:pt idx="28586">900</cx:pt>
          <cx:pt idx="28587">700</cx:pt>
          <cx:pt idx="28588">1300</cx:pt>
          <cx:pt idx="28589">2800</cx:pt>
          <cx:pt idx="28590">1300</cx:pt>
          <cx:pt idx="28591">2800</cx:pt>
          <cx:pt idx="28592">1200</cx:pt>
          <cx:pt idx="28593">1500</cx:pt>
          <cx:pt idx="28594">2600</cx:pt>
          <cx:pt idx="28595">3100</cx:pt>
          <cx:pt idx="28596">1000</cx:pt>
          <cx:pt idx="28597">700</cx:pt>
          <cx:pt idx="28598">900</cx:pt>
          <cx:pt idx="28599">600</cx:pt>
          <cx:pt idx="28600">600</cx:pt>
          <cx:pt idx="28601">400</cx:pt>
          <cx:pt idx="28602">1600</cx:pt>
          <cx:pt idx="28603">2500</cx:pt>
          <cx:pt idx="28604">0</cx:pt>
          <cx:pt idx="28605">700</cx:pt>
          <cx:pt idx="28606">1600</cx:pt>
          <cx:pt idx="28607">800</cx:pt>
          <cx:pt idx="28608">800</cx:pt>
          <cx:pt idx="28609">500</cx:pt>
          <cx:pt idx="28610">0</cx:pt>
          <cx:pt idx="28611">100</cx:pt>
          <cx:pt idx="28612">0</cx:pt>
          <cx:pt idx="28613">200</cx:pt>
          <cx:pt idx="28614">1700</cx:pt>
          <cx:pt idx="28615">2300</cx:pt>
          <cx:pt idx="28616">1400</cx:pt>
          <cx:pt idx="28617">2300</cx:pt>
          <cx:pt idx="28618">2300</cx:pt>
          <cx:pt idx="28619">2200</cx:pt>
          <cx:pt idx="28620">2500</cx:pt>
          <cx:pt idx="28621">2300</cx:pt>
          <cx:pt idx="28622">3300</cx:pt>
          <cx:pt idx="28623">3900</cx:pt>
          <cx:pt idx="28624">5900</cx:pt>
          <cx:pt idx="28625">5700</cx:pt>
          <cx:pt idx="28626">5600</cx:pt>
          <cx:pt idx="28627">4400</cx:pt>
          <cx:pt idx="28628">4300</cx:pt>
          <cx:pt idx="28629">5400</cx:pt>
          <cx:pt idx="28630">4100</cx:pt>
          <cx:pt idx="28631">4400</cx:pt>
          <cx:pt idx="28632">5100</cx:pt>
          <cx:pt idx="28633">4000</cx:pt>
          <cx:pt idx="28634">900</cx:pt>
          <cx:pt idx="28635">1900</cx:pt>
          <cx:pt idx="28636">8600</cx:pt>
          <cx:pt idx="28637">1200</cx:pt>
          <cx:pt idx="28638">1500</cx:pt>
          <cx:pt idx="28639">600</cx:pt>
          <cx:pt idx="28640">1500</cx:pt>
          <cx:pt idx="28641">1100</cx:pt>
          <cx:pt idx="28642">2300</cx:pt>
          <cx:pt idx="28643">1000</cx:pt>
          <cx:pt idx="28644">1300</cx:pt>
          <cx:pt idx="28645">1400</cx:pt>
          <cx:pt idx="28646">7000</cx:pt>
          <cx:pt idx="28647">9500</cx:pt>
          <cx:pt idx="28648">7600</cx:pt>
          <cx:pt idx="28649">7800</cx:pt>
          <cx:pt idx="28650">7500</cx:pt>
          <cx:pt idx="28651">6500</cx:pt>
          <cx:pt idx="28652">8300</cx:pt>
          <cx:pt idx="28653">9800</cx:pt>
          <cx:pt idx="28654">9000</cx:pt>
          <cx:pt idx="28655">8900</cx:pt>
          <cx:pt idx="28656">8300</cx:pt>
          <cx:pt idx="28657">8600</cx:pt>
          <cx:pt idx="28658">2100</cx:pt>
          <cx:pt idx="28659">2800</cx:pt>
          <cx:pt idx="28660">1800</cx:pt>
          <cx:pt idx="28661">1600</cx:pt>
          <cx:pt idx="28662">1400</cx:pt>
          <cx:pt idx="28663">3300</cx:pt>
          <cx:pt idx="28664">2800</cx:pt>
          <cx:pt idx="28665">2800</cx:pt>
          <cx:pt idx="28666">2200</cx:pt>
          <cx:pt idx="28667">1700</cx:pt>
          <cx:pt idx="28668">1300</cx:pt>
          <cx:pt idx="28669">1700</cx:pt>
          <cx:pt idx="28670">3000</cx:pt>
          <cx:pt idx="28671">6000</cx:pt>
          <cx:pt idx="28672">3900</cx:pt>
          <cx:pt idx="28673">4200</cx:pt>
          <cx:pt idx="28674">700</cx:pt>
          <cx:pt idx="28675">5900</cx:pt>
          <cx:pt idx="28676">4100</cx:pt>
          <cx:pt idx="28677">3600</cx:pt>
          <cx:pt idx="28678">4000</cx:pt>
          <cx:pt idx="28679">4000</cx:pt>
          <cx:pt idx="28680">3100</cx:pt>
          <cx:pt idx="28681">4500</cx:pt>
          <cx:pt idx="28682">5700</cx:pt>
          <cx:pt idx="28683">7200</cx:pt>
          <cx:pt idx="28684">4800</cx:pt>
          <cx:pt idx="28685">5700</cx:pt>
          <cx:pt idx="28686">5100</cx:pt>
          <cx:pt idx="28687">5700</cx:pt>
          <cx:pt idx="28688">5500</cx:pt>
          <cx:pt idx="28689">6200</cx:pt>
          <cx:pt idx="28690">5800</cx:pt>
          <cx:pt idx="28691">5300</cx:pt>
          <cx:pt idx="28692">4600</cx:pt>
          <cx:pt idx="28693">6700</cx:pt>
          <cx:pt idx="28694">3200</cx:pt>
          <cx:pt idx="28695">4400</cx:pt>
          <cx:pt idx="28696">3500</cx:pt>
          <cx:pt idx="28697">5400</cx:pt>
          <cx:pt idx="28698">5000</cx:pt>
          <cx:pt idx="28699">5100</cx:pt>
          <cx:pt idx="28700">5900</cx:pt>
          <cx:pt idx="28701">6600</cx:pt>
          <cx:pt idx="28702">6400</cx:pt>
          <cx:pt idx="28703">6600</cx:pt>
          <cx:pt idx="28704">5000</cx:pt>
          <cx:pt idx="28705">4900</cx:pt>
          <cx:pt idx="28706">2600</cx:pt>
          <cx:pt idx="28707">3000</cx:pt>
          <cx:pt idx="28708">2300</cx:pt>
          <cx:pt idx="28709">2600</cx:pt>
          <cx:pt idx="28710">2800</cx:pt>
          <cx:pt idx="28711">2800</cx:pt>
          <cx:pt idx="28712">2100</cx:pt>
          <cx:pt idx="28713">2300</cx:pt>
          <cx:pt idx="28714">2500</cx:pt>
          <cx:pt idx="28715">2500</cx:pt>
          <cx:pt idx="28716">2100</cx:pt>
          <cx:pt idx="28717">2200</cx:pt>
          <cx:pt idx="28718">1200</cx:pt>
          <cx:pt idx="28719">1700</cx:pt>
          <cx:pt idx="28720">1600</cx:pt>
          <cx:pt idx="28721">2900</cx:pt>
          <cx:pt idx="28722">4000</cx:pt>
          <cx:pt idx="28723">4500</cx:pt>
          <cx:pt idx="28724">3600</cx:pt>
          <cx:pt idx="28725">1200</cx:pt>
          <cx:pt idx="28726">4600</cx:pt>
          <cx:pt idx="28727">2600</cx:pt>
          <cx:pt idx="28728">1700</cx:pt>
          <cx:pt idx="28729">700</cx:pt>
          <cx:pt idx="28730">1700</cx:pt>
          <cx:pt idx="28731">1700</cx:pt>
          <cx:pt idx="28732">1600</cx:pt>
          <cx:pt idx="28733">1800</cx:pt>
          <cx:pt idx="28734">1200</cx:pt>
          <cx:pt idx="28735">800</cx:pt>
          <cx:pt idx="28736">400</cx:pt>
          <cx:pt idx="28737">2400</cx:pt>
          <cx:pt idx="28738">2500</cx:pt>
          <cx:pt idx="28739">2800</cx:pt>
          <cx:pt idx="28740">2400</cx:pt>
          <cx:pt idx="28741">2600</cx:pt>
          <cx:pt idx="28742">3600</cx:pt>
          <cx:pt idx="28743">3600</cx:pt>
          <cx:pt idx="28744">5100</cx:pt>
          <cx:pt idx="28745">3400</cx:pt>
          <cx:pt idx="28746">4100</cx:pt>
          <cx:pt idx="28747">3500</cx:pt>
          <cx:pt idx="28748">3100</cx:pt>
          <cx:pt idx="28749">5100</cx:pt>
          <cx:pt idx="28750">4200</cx:pt>
          <cx:pt idx="28751">3200</cx:pt>
          <cx:pt idx="28752">4000</cx:pt>
          <cx:pt idx="28753">4000</cx:pt>
          <cx:pt idx="28754">2500</cx:pt>
          <cx:pt idx="28755">2200</cx:pt>
          <cx:pt idx="28756">2100</cx:pt>
          <cx:pt idx="28757">1900</cx:pt>
          <cx:pt idx="28758">3100</cx:pt>
          <cx:pt idx="28759">2500</cx:pt>
          <cx:pt idx="28760">2600</cx:pt>
          <cx:pt idx="28761">2400</cx:pt>
          <cx:pt idx="28762">3100</cx:pt>
          <cx:pt idx="28763">1000</cx:pt>
          <cx:pt idx="28764">1900</cx:pt>
          <cx:pt idx="28765">1900</cx:pt>
          <cx:pt idx="28766">900</cx:pt>
          <cx:pt idx="28767">1100</cx:pt>
          <cx:pt idx="28768">900</cx:pt>
          <cx:pt idx="28769">1000</cx:pt>
          <cx:pt idx="28770">1400</cx:pt>
          <cx:pt idx="28771">1100</cx:pt>
          <cx:pt idx="28772">900</cx:pt>
          <cx:pt idx="28773">2000</cx:pt>
          <cx:pt idx="28774">1000</cx:pt>
          <cx:pt idx="28775">1300</cx:pt>
          <cx:pt idx="28776">1300</cx:pt>
          <cx:pt idx="28777">1100</cx:pt>
          <cx:pt idx="28778">4900</cx:pt>
          <cx:pt idx="28779">6400</cx:pt>
          <cx:pt idx="28780">4300</cx:pt>
          <cx:pt idx="28781">5900</cx:pt>
          <cx:pt idx="28782">6200</cx:pt>
          <cx:pt idx="28783">6200</cx:pt>
          <cx:pt idx="28784">4200</cx:pt>
          <cx:pt idx="28785">8200</cx:pt>
          <cx:pt idx="28786">7300</cx:pt>
          <cx:pt idx="28787">5200</cx:pt>
          <cx:pt idx="28788">4800</cx:pt>
          <cx:pt idx="28789">5200</cx:pt>
          <cx:pt idx="28790">0</cx:pt>
          <cx:pt idx="28791">0</cx:pt>
          <cx:pt idx="28792">0</cx:pt>
          <cx:pt idx="28793">600</cx:pt>
          <cx:pt idx="28794">100</cx:pt>
          <cx:pt idx="28795">900</cx:pt>
          <cx:pt idx="28796">500</cx:pt>
          <cx:pt idx="28797">200</cx:pt>
          <cx:pt idx="28798">100</cx:pt>
          <cx:pt idx="28799">0</cx:pt>
          <cx:pt idx="28800">0</cx:pt>
          <cx:pt idx="28801">0</cx:pt>
          <cx:pt idx="28802">1200</cx:pt>
          <cx:pt idx="28803">600</cx:pt>
          <cx:pt idx="28804">900</cx:pt>
          <cx:pt idx="28805">800</cx:pt>
          <cx:pt idx="28806">900</cx:pt>
          <cx:pt idx="28807">800</cx:pt>
          <cx:pt idx="28808">700</cx:pt>
          <cx:pt idx="28809">700</cx:pt>
          <cx:pt idx="28810">800</cx:pt>
          <cx:pt idx="28811">700</cx:pt>
          <cx:pt idx="28812">700</cx:pt>
          <cx:pt idx="28813">800</cx:pt>
          <cx:pt idx="28814">1000</cx:pt>
          <cx:pt idx="28815">1700</cx:pt>
          <cx:pt idx="28816">900</cx:pt>
          <cx:pt idx="28817">1300</cx:pt>
          <cx:pt idx="28818">1400</cx:pt>
          <cx:pt idx="28819">1100</cx:pt>
          <cx:pt idx="28820">800</cx:pt>
          <cx:pt idx="28821">1200</cx:pt>
          <cx:pt idx="28822">900</cx:pt>
          <cx:pt idx="28823">1000</cx:pt>
          <cx:pt idx="28824">1000</cx:pt>
          <cx:pt idx="28825">1300</cx:pt>
          <cx:pt idx="28826">1900</cx:pt>
          <cx:pt idx="28827">2000</cx:pt>
          <cx:pt idx="28828">1500</cx:pt>
          <cx:pt idx="28829">500</cx:pt>
          <cx:pt idx="28830">900</cx:pt>
          <cx:pt idx="28831">300</cx:pt>
          <cx:pt idx="28832">700</cx:pt>
          <cx:pt idx="28833">1000</cx:pt>
          <cx:pt idx="28834">900</cx:pt>
          <cx:pt idx="28835">800</cx:pt>
          <cx:pt idx="28836">400</cx:pt>
          <cx:pt idx="28837">400</cx:pt>
          <cx:pt idx="28838">500</cx:pt>
          <cx:pt idx="28839">600</cx:pt>
          <cx:pt idx="28840">500</cx:pt>
          <cx:pt idx="28841">500</cx:pt>
          <cx:pt idx="28842">400</cx:pt>
          <cx:pt idx="28843">400</cx:pt>
          <cx:pt idx="28844">700</cx:pt>
          <cx:pt idx="28845">500</cx:pt>
          <cx:pt idx="28846">400</cx:pt>
          <cx:pt idx="28847">600</cx:pt>
          <cx:pt idx="28848">500</cx:pt>
          <cx:pt idx="28849">500</cx:pt>
          <cx:pt idx="28850">900</cx:pt>
          <cx:pt idx="28851">1600</cx:pt>
          <cx:pt idx="28852">1500</cx:pt>
          <cx:pt idx="28853">4700</cx:pt>
          <cx:pt idx="28854">100</cx:pt>
          <cx:pt idx="28855">1800</cx:pt>
          <cx:pt idx="28856">6300</cx:pt>
          <cx:pt idx="28857">3300</cx:pt>
          <cx:pt idx="28858">13200</cx:pt>
          <cx:pt idx="28859">7600</cx:pt>
          <cx:pt idx="28860">6400</cx:pt>
          <cx:pt idx="28861">6300</cx:pt>
          <cx:pt idx="28862">1700</cx:pt>
          <cx:pt idx="28863">1800</cx:pt>
          <cx:pt idx="28864">1400</cx:pt>
          <cx:pt idx="28865">1700</cx:pt>
          <cx:pt idx="28866">1600</cx:pt>
          <cx:pt idx="28867">1400</cx:pt>
          <cx:pt idx="28868">1900</cx:pt>
          <cx:pt idx="28869">1600</cx:pt>
          <cx:pt idx="28870">1000</cx:pt>
          <cx:pt idx="28871">8100</cx:pt>
          <cx:pt idx="28872">1100</cx:pt>
          <cx:pt idx="28873">1200</cx:pt>
          <cx:pt idx="28874">1100</cx:pt>
          <cx:pt idx="28875">0</cx:pt>
          <cx:pt idx="28876">700</cx:pt>
          <cx:pt idx="28877">1100</cx:pt>
          <cx:pt idx="28878">0</cx:pt>
          <cx:pt idx="28879">900</cx:pt>
          <cx:pt idx="28880">0</cx:pt>
          <cx:pt idx="28881">0</cx:pt>
          <cx:pt idx="28882">0</cx:pt>
          <cx:pt idx="28883">5300</cx:pt>
          <cx:pt idx="28884">12500</cx:pt>
          <cx:pt idx="28885">13400</cx:pt>
          <cx:pt idx="28886">600</cx:pt>
          <cx:pt idx="28887">3300</cx:pt>
          <cx:pt idx="28888">3300</cx:pt>
          <cx:pt idx="28889">3100</cx:pt>
          <cx:pt idx="28890">4500</cx:pt>
          <cx:pt idx="28891">3400</cx:pt>
          <cx:pt idx="28892">4000</cx:pt>
          <cx:pt idx="28893">3400</cx:pt>
          <cx:pt idx="28894">2400</cx:pt>
          <cx:pt idx="28895">4200</cx:pt>
          <cx:pt idx="28896">4300</cx:pt>
          <cx:pt idx="28897">3200</cx:pt>
          <cx:pt idx="28898">600</cx:pt>
          <cx:pt idx="28899">1400</cx:pt>
          <cx:pt idx="28900">900</cx:pt>
          <cx:pt idx="28901">800</cx:pt>
          <cx:pt idx="28902">600</cx:pt>
          <cx:pt idx="28903">1500</cx:pt>
          <cx:pt idx="28904">900</cx:pt>
          <cx:pt idx="28905">800</cx:pt>
          <cx:pt idx="28906">800</cx:pt>
          <cx:pt idx="28907">1200</cx:pt>
          <cx:pt idx="28908">1300</cx:pt>
          <cx:pt idx="28909">1000</cx:pt>
          <cx:pt idx="28910">8500</cx:pt>
          <cx:pt idx="28911">2800</cx:pt>
          <cx:pt idx="28912">11700</cx:pt>
          <cx:pt idx="28913">8300</cx:pt>
          <cx:pt idx="28914">6000</cx:pt>
          <cx:pt idx="28915">2300</cx:pt>
          <cx:pt idx="28916">9700</cx:pt>
          <cx:pt idx="28917">9600</cx:pt>
          <cx:pt idx="28918">5900</cx:pt>
          <cx:pt idx="28919">8800</cx:pt>
          <cx:pt idx="28920">6300</cx:pt>
          <cx:pt idx="28921">6400</cx:pt>
          <cx:pt idx="28922">4600</cx:pt>
          <cx:pt idx="28923">4500</cx:pt>
          <cx:pt idx="28924">4100</cx:pt>
          <cx:pt idx="28925">4800</cx:pt>
          <cx:pt idx="28926">5500</cx:pt>
          <cx:pt idx="28927">3200</cx:pt>
          <cx:pt idx="28928">5200</cx:pt>
          <cx:pt idx="28929">4600</cx:pt>
          <cx:pt idx="28930">3200</cx:pt>
          <cx:pt idx="28931">5500</cx:pt>
          <cx:pt idx="28932">3500</cx:pt>
          <cx:pt idx="28933">3600</cx:pt>
          <cx:pt idx="28934">6000</cx:pt>
          <cx:pt idx="28935">5500</cx:pt>
          <cx:pt idx="28936">7900</cx:pt>
          <cx:pt idx="28937">6900</cx:pt>
          <cx:pt idx="28938">9400</cx:pt>
          <cx:pt idx="28939">8600</cx:pt>
          <cx:pt idx="28940">3900</cx:pt>
          <cx:pt idx="28941">17200</cx:pt>
          <cx:pt idx="28942">6900</cx:pt>
          <cx:pt idx="28943">10800</cx:pt>
          <cx:pt idx="28944">7500</cx:pt>
          <cx:pt idx="28945">7600</cx:pt>
          <cx:pt idx="28946">5000</cx:pt>
          <cx:pt idx="28947">6100</cx:pt>
          <cx:pt idx="28948">5200</cx:pt>
          <cx:pt idx="28949">5400</cx:pt>
          <cx:pt idx="28950">5200</cx:pt>
          <cx:pt idx="28951">5000</cx:pt>
          <cx:pt idx="28952">5100</cx:pt>
          <cx:pt idx="28953">4800</cx:pt>
          <cx:pt idx="28954">4200</cx:pt>
          <cx:pt idx="28955">8600</cx:pt>
          <cx:pt idx="28956">5100</cx:pt>
          <cx:pt idx="28957">5400</cx:pt>
          <cx:pt idx="28958">4200</cx:pt>
          <cx:pt idx="28959">4700</cx:pt>
          <cx:pt idx="28960">3600</cx:pt>
          <cx:pt idx="28961">4300</cx:pt>
          <cx:pt idx="28962">6000</cx:pt>
          <cx:pt idx="28963">2000</cx:pt>
          <cx:pt idx="28964">5000</cx:pt>
          <cx:pt idx="28965">2500</cx:pt>
          <cx:pt idx="28966">6100</cx:pt>
          <cx:pt idx="28967">5400</cx:pt>
          <cx:pt idx="28968">4300</cx:pt>
          <cx:pt idx="28969">4100</cx:pt>
          <cx:pt idx="28970">3700</cx:pt>
          <cx:pt idx="28971">3200</cx:pt>
          <cx:pt idx="28972">2700</cx:pt>
          <cx:pt idx="28973">3900</cx:pt>
          <cx:pt idx="28974">3000</cx:pt>
          <cx:pt idx="28975">2100</cx:pt>
          <cx:pt idx="28976">3900</cx:pt>
          <cx:pt idx="28977">2800</cx:pt>
          <cx:pt idx="28978">3100</cx:pt>
          <cx:pt idx="28979">3800</cx:pt>
          <cx:pt idx="28980">3600</cx:pt>
          <cx:pt idx="28981">3400</cx:pt>
          <cx:pt idx="28982">3900</cx:pt>
          <cx:pt idx="28983">7000</cx:pt>
          <cx:pt idx="28984">6500</cx:pt>
          <cx:pt idx="28985">5300</cx:pt>
          <cx:pt idx="28986">3800</cx:pt>
          <cx:pt idx="28987">4500</cx:pt>
          <cx:pt idx="28988">5000</cx:pt>
          <cx:pt idx="28989">3200</cx:pt>
          <cx:pt idx="28990">2800</cx:pt>
          <cx:pt idx="28991">4200</cx:pt>
          <cx:pt idx="28992">2800</cx:pt>
          <cx:pt idx="28993">2300</cx:pt>
          <cx:pt idx="28994">1700</cx:pt>
          <cx:pt idx="28995">1500</cx:pt>
          <cx:pt idx="28996">4700</cx:pt>
          <cx:pt idx="28997">2300</cx:pt>
          <cx:pt idx="28998">1200</cx:pt>
          <cx:pt idx="28999">1300</cx:pt>
          <cx:pt idx="29000">2000</cx:pt>
          <cx:pt idx="29001">1900</cx:pt>
          <cx:pt idx="29002">1300</cx:pt>
          <cx:pt idx="29003">1300</cx:pt>
          <cx:pt idx="29004">1400</cx:pt>
          <cx:pt idx="29005">1200</cx:pt>
          <cx:pt idx="29006">0</cx:pt>
          <cx:pt idx="29007">0</cx:pt>
          <cx:pt idx="29008">0</cx:pt>
          <cx:pt idx="29009">0</cx:pt>
          <cx:pt idx="29010">0</cx:pt>
          <cx:pt idx="29011">0</cx:pt>
          <cx:pt idx="29012">0</cx:pt>
          <cx:pt idx="29013">0</cx:pt>
          <cx:pt idx="29014">0</cx:pt>
          <cx:pt idx="29015">100</cx:pt>
          <cx:pt idx="29016">0</cx:pt>
          <cx:pt idx="29017">0</cx:pt>
          <cx:pt idx="29018">4900</cx:pt>
          <cx:pt idx="29019">3400</cx:pt>
          <cx:pt idx="29020">1900</cx:pt>
          <cx:pt idx="29021">3000</cx:pt>
          <cx:pt idx="29022">2000</cx:pt>
          <cx:pt idx="29023">500</cx:pt>
          <cx:pt idx="29024">1500</cx:pt>
          <cx:pt idx="29025">2700</cx:pt>
          <cx:pt idx="29026">2900</cx:pt>
          <cx:pt idx="29027">3000</cx:pt>
          <cx:pt idx="29028">2700</cx:pt>
          <cx:pt idx="29029">3000</cx:pt>
          <cx:pt idx="29030">100</cx:pt>
          <cx:pt idx="29031">3500</cx:pt>
          <cx:pt idx="29032">4500</cx:pt>
          <cx:pt idx="29033">3100</cx:pt>
          <cx:pt idx="29034">3800</cx:pt>
          <cx:pt idx="29035">1900</cx:pt>
          <cx:pt idx="29036">2300</cx:pt>
          <cx:pt idx="29037">2700</cx:pt>
          <cx:pt idx="29038">2800</cx:pt>
          <cx:pt idx="29039">3100</cx:pt>
          <cx:pt idx="29040">2400</cx:pt>
          <cx:pt idx="29041">2400</cx:pt>
          <cx:pt idx="29042">2200</cx:pt>
          <cx:pt idx="29043">900</cx:pt>
          <cx:pt idx="29044">900</cx:pt>
          <cx:pt idx="29045">800</cx:pt>
          <cx:pt idx="29046">1200</cx:pt>
          <cx:pt idx="29047">1100</cx:pt>
          <cx:pt idx="29048">1200</cx:pt>
          <cx:pt idx="29049">900</cx:pt>
          <cx:pt idx="29050">700</cx:pt>
          <cx:pt idx="29051">300</cx:pt>
          <cx:pt idx="29052">200</cx:pt>
          <cx:pt idx="29053">100</cx:pt>
          <cx:pt idx="29054">200</cx:pt>
          <cx:pt idx="29055">2600</cx:pt>
          <cx:pt idx="29056">3100</cx:pt>
          <cx:pt idx="29057">5700</cx:pt>
          <cx:pt idx="29058">4500</cx:pt>
          <cx:pt idx="29059">2400</cx:pt>
          <cx:pt idx="29060">1100</cx:pt>
          <cx:pt idx="29061">900</cx:pt>
          <cx:pt idx="29062">1400</cx:pt>
          <cx:pt idx="29063">1100</cx:pt>
          <cx:pt idx="29064">100</cx:pt>
          <cx:pt idx="29065">0</cx:pt>
          <cx:pt idx="29066">0</cx:pt>
          <cx:pt idx="29067">1900</cx:pt>
          <cx:pt idx="29068">4300</cx:pt>
          <cx:pt idx="29069">4000</cx:pt>
          <cx:pt idx="29070">2300</cx:pt>
          <cx:pt idx="29071">1500</cx:pt>
          <cx:pt idx="29072">2100</cx:pt>
          <cx:pt idx="29073">100</cx:pt>
          <cx:pt idx="29074">0</cx:pt>
          <cx:pt idx="29075">1400</cx:pt>
          <cx:pt idx="29076">100</cx:pt>
          <cx:pt idx="29077">4100</cx:pt>
          <cx:pt idx="29078">5000</cx:pt>
          <cx:pt idx="29079">2300</cx:pt>
          <cx:pt idx="29080">2300</cx:pt>
          <cx:pt idx="29081">3100</cx:pt>
          <cx:pt idx="29082">1800</cx:pt>
          <cx:pt idx="29083">2400</cx:pt>
          <cx:pt idx="29084">1500</cx:pt>
          <cx:pt idx="29085">1700</cx:pt>
          <cx:pt idx="29086">1500</cx:pt>
          <cx:pt idx="29087">1400</cx:pt>
          <cx:pt idx="29088">1900</cx:pt>
          <cx:pt idx="29089">1600</cx:pt>
          <cx:pt idx="29090">1100</cx:pt>
          <cx:pt idx="29091">1300</cx:pt>
          <cx:pt idx="29092">1800</cx:pt>
          <cx:pt idx="29093">1300</cx:pt>
          <cx:pt idx="29094">1100</cx:pt>
          <cx:pt idx="29095">1300</cx:pt>
          <cx:pt idx="29096">1200</cx:pt>
          <cx:pt idx="29097">1300</cx:pt>
          <cx:pt idx="29098">1300</cx:pt>
          <cx:pt idx="29099">1400</cx:pt>
          <cx:pt idx="29100">1300</cx:pt>
          <cx:pt idx="29101">2900</cx:pt>
          <cx:pt idx="29102">3200</cx:pt>
          <cx:pt idx="29103">2800</cx:pt>
          <cx:pt idx="29104">3400</cx:pt>
          <cx:pt idx="29105">3500</cx:pt>
          <cx:pt idx="29106">2500</cx:pt>
          <cx:pt idx="29107">1400</cx:pt>
          <cx:pt idx="29108">3900</cx:pt>
          <cx:pt idx="29109">2900</cx:pt>
          <cx:pt idx="29110">1900</cx:pt>
          <cx:pt idx="29111">2200</cx:pt>
          <cx:pt idx="29112">2000</cx:pt>
          <cx:pt idx="29113">8300</cx:pt>
          <cx:pt idx="29114">7200</cx:pt>
          <cx:pt idx="29115">5400</cx:pt>
          <cx:pt idx="29116">9800</cx:pt>
          <cx:pt idx="29117">6600</cx:pt>
          <cx:pt idx="29118">5300</cx:pt>
          <cx:pt idx="29119">8200</cx:pt>
          <cx:pt idx="29120">6600</cx:pt>
          <cx:pt idx="29121">6900</cx:pt>
          <cx:pt idx="29122">6600</cx:pt>
          <cx:pt idx="29123">6000</cx:pt>
          <cx:pt idx="29124">5900</cx:pt>
          <cx:pt idx="29125">2200</cx:pt>
          <cx:pt idx="29126">2400</cx:pt>
          <cx:pt idx="29127">2100</cx:pt>
          <cx:pt idx="29128">2300</cx:pt>
          <cx:pt idx="29129">2500</cx:pt>
          <cx:pt idx="29130">1800</cx:pt>
          <cx:pt idx="29131">2500</cx:pt>
          <cx:pt idx="29132">1400</cx:pt>
          <cx:pt idx="29133">2800</cx:pt>
          <cx:pt idx="29134">1800</cx:pt>
          <cx:pt idx="29135">1500</cx:pt>
          <cx:pt idx="29136">1500</cx:pt>
          <cx:pt idx="29137">3300</cx:pt>
          <cx:pt idx="29138">3300</cx:pt>
          <cx:pt idx="29139">3400</cx:pt>
          <cx:pt idx="29140">3300</cx:pt>
          <cx:pt idx="29141">4100</cx:pt>
          <cx:pt idx="29142">3300</cx:pt>
          <cx:pt idx="29143">3800</cx:pt>
          <cx:pt idx="29144">4600</cx:pt>
          <cx:pt idx="29145">5900</cx:pt>
          <cx:pt idx="29146">5200</cx:pt>
          <cx:pt idx="29147">5300</cx:pt>
          <cx:pt idx="29148">5300</cx:pt>
          <cx:pt idx="29149">3200</cx:pt>
          <cx:pt idx="29150">4000</cx:pt>
          <cx:pt idx="29151">2300</cx:pt>
          <cx:pt idx="29152">3700</cx:pt>
          <cx:pt idx="29153">2700</cx:pt>
          <cx:pt idx="29154">3800</cx:pt>
          <cx:pt idx="29155">2200</cx:pt>
          <cx:pt idx="29156">3400</cx:pt>
          <cx:pt idx="29157">4400</cx:pt>
          <cx:pt idx="29158">2700</cx:pt>
          <cx:pt idx="29159">2400</cx:pt>
          <cx:pt idx="29160">2500</cx:pt>
          <cx:pt idx="29161">300</cx:pt>
          <cx:pt idx="29162">1300</cx:pt>
          <cx:pt idx="29163">100</cx:pt>
          <cx:pt idx="29164">1400</cx:pt>
          <cx:pt idx="29165">800</cx:pt>
          <cx:pt idx="29166">900</cx:pt>
          <cx:pt idx="29167">1200</cx:pt>
          <cx:pt idx="29168">600</cx:pt>
          <cx:pt idx="29169">1000</cx:pt>
          <cx:pt idx="29170">400</cx:pt>
          <cx:pt idx="29171">600</cx:pt>
          <cx:pt idx="29172">700</cx:pt>
          <cx:pt idx="29173">4400</cx:pt>
          <cx:pt idx="29174">4800</cx:pt>
          <cx:pt idx="29175">3200</cx:pt>
          <cx:pt idx="29176">4300</cx:pt>
          <cx:pt idx="29177">5000</cx:pt>
          <cx:pt idx="29178">4000</cx:pt>
          <cx:pt idx="29179">3600</cx:pt>
          <cx:pt idx="29180">4600</cx:pt>
          <cx:pt idx="29181">3900</cx:pt>
          <cx:pt idx="29182">3300</cx:pt>
          <cx:pt idx="29183">400</cx:pt>
          <cx:pt idx="29184">100</cx:pt>
          <cx:pt idx="29185">1700</cx:pt>
          <cx:pt idx="29186">2400</cx:pt>
          <cx:pt idx="29187">2000</cx:pt>
          <cx:pt idx="29188">2700</cx:pt>
          <cx:pt idx="29189">2700</cx:pt>
          <cx:pt idx="29190">2400</cx:pt>
          <cx:pt idx="29191">2400</cx:pt>
          <cx:pt idx="29192">2200</cx:pt>
          <cx:pt idx="29193">2700</cx:pt>
          <cx:pt idx="29194">3100</cx:pt>
          <cx:pt idx="29195">2900</cx:pt>
          <cx:pt idx="29196">2400</cx:pt>
          <cx:pt idx="29197">3500</cx:pt>
          <cx:pt idx="29198">4200</cx:pt>
          <cx:pt idx="29199">2800</cx:pt>
          <cx:pt idx="29200">5200</cx:pt>
          <cx:pt idx="29201">2000</cx:pt>
          <cx:pt idx="29202">3700</cx:pt>
          <cx:pt idx="29203">3100</cx:pt>
          <cx:pt idx="29204">3900</cx:pt>
          <cx:pt idx="29205">3700</cx:pt>
          <cx:pt idx="29206">3900</cx:pt>
          <cx:pt idx="29207">2600</cx:pt>
          <cx:pt idx="29208">2700</cx:pt>
          <cx:pt idx="29209">5200</cx:pt>
          <cx:pt idx="29210">28100</cx:pt>
          <cx:pt idx="29211">58700</cx:pt>
          <cx:pt idx="29212">12400</cx:pt>
          <cx:pt idx="29213">8800</cx:pt>
          <cx:pt idx="29214">600</cx:pt>
          <cx:pt idx="29215">100</cx:pt>
          <cx:pt idx="29216">300</cx:pt>
          <cx:pt idx="29217">1500</cx:pt>
          <cx:pt idx="29218">2100</cx:pt>
          <cx:pt idx="29219">2300</cx:pt>
          <cx:pt idx="29220">2600</cx:pt>
          <cx:pt idx="29221">2500</cx:pt>
          <cx:pt idx="29222">3500</cx:pt>
          <cx:pt idx="29223">1500</cx:pt>
          <cx:pt idx="29224">1700</cx:pt>
          <cx:pt idx="29225">2300</cx:pt>
          <cx:pt idx="29226">500</cx:pt>
          <cx:pt idx="29227">2000</cx:pt>
          <cx:pt idx="29228">2400</cx:pt>
          <cx:pt idx="29229">1900</cx:pt>
          <cx:pt idx="29230">900</cx:pt>
          <cx:pt idx="29231">2200</cx:pt>
          <cx:pt idx="29232">1800</cx:pt>
          <cx:pt idx="29233">4800</cx:pt>
          <cx:pt idx="29234">3200</cx:pt>
          <cx:pt idx="29235">4000</cx:pt>
          <cx:pt idx="29236">4700</cx:pt>
          <cx:pt idx="29237">3000</cx:pt>
          <cx:pt idx="29238">2700</cx:pt>
          <cx:pt idx="29239">3800</cx:pt>
          <cx:pt idx="29240">3800</cx:pt>
          <cx:pt idx="29241">3800</cx:pt>
          <cx:pt idx="29242">4400</cx:pt>
          <cx:pt idx="29243">3600</cx:pt>
          <cx:pt idx="29244">3400</cx:pt>
          <cx:pt idx="29245">5300</cx:pt>
          <cx:pt idx="29246">5900</cx:pt>
          <cx:pt idx="29247">5100</cx:pt>
          <cx:pt idx="29248">5600</cx:pt>
          <cx:pt idx="29249">11400</cx:pt>
          <cx:pt idx="29250">5600</cx:pt>
          <cx:pt idx="29251">5800</cx:pt>
          <cx:pt idx="29252">4200</cx:pt>
          <cx:pt idx="29253">5900</cx:pt>
          <cx:pt idx="29254">4800</cx:pt>
          <cx:pt idx="29255">4700</cx:pt>
          <cx:pt idx="29256">5000</cx:pt>
          <cx:pt idx="29257">1500</cx:pt>
          <cx:pt idx="29258">2000</cx:pt>
          <cx:pt idx="29259">100</cx:pt>
          <cx:pt idx="29260">200</cx:pt>
          <cx:pt idx="29261">0</cx:pt>
          <cx:pt idx="29262">0</cx:pt>
          <cx:pt idx="29263">500</cx:pt>
          <cx:pt idx="29264">200</cx:pt>
          <cx:pt idx="29265">10600</cx:pt>
          <cx:pt idx="29266">9100</cx:pt>
          <cx:pt idx="29267">9400</cx:pt>
          <cx:pt idx="29268">7300</cx:pt>
          <cx:pt idx="29269">8600</cx:pt>
          <cx:pt idx="29270">6200</cx:pt>
          <cx:pt idx="29271">6400</cx:pt>
          <cx:pt idx="29272">6000</cx:pt>
          <cx:pt idx="29273">6200</cx:pt>
          <cx:pt idx="29274">5600</cx:pt>
          <cx:pt idx="29275">4700</cx:pt>
          <cx:pt idx="29276">4000</cx:pt>
          <cx:pt idx="29277">800</cx:pt>
          <cx:pt idx="29278">1100</cx:pt>
          <cx:pt idx="29279">800</cx:pt>
          <cx:pt idx="29280">2800</cx:pt>
          <cx:pt idx="29281">1100</cx:pt>
          <cx:pt idx="29282">1200</cx:pt>
          <cx:pt idx="29283">800</cx:pt>
          <cx:pt idx="29284">1300</cx:pt>
          <cx:pt idx="29285">700</cx:pt>
          <cx:pt idx="29286">1500</cx:pt>
          <cx:pt idx="29287">300</cx:pt>
          <cx:pt idx="29288">4100</cx:pt>
          <cx:pt idx="29289">3000</cx:pt>
          <cx:pt idx="29290">3000</cx:pt>
          <cx:pt idx="29291">3000</cx:pt>
          <cx:pt idx="29292">3000</cx:pt>
          <cx:pt idx="29293">3300</cx:pt>
          <cx:pt idx="29294">3400</cx:pt>
          <cx:pt idx="29295">3600</cx:pt>
          <cx:pt idx="29296">3100</cx:pt>
          <cx:pt idx="29297">3600</cx:pt>
          <cx:pt idx="29298">3600</cx:pt>
          <cx:pt idx="29299">2800</cx:pt>
          <cx:pt idx="29300">2500</cx:pt>
          <cx:pt idx="29301">100</cx:pt>
          <cx:pt idx="29302">4100</cx:pt>
          <cx:pt idx="29303">4100</cx:pt>
          <cx:pt idx="29304">4100</cx:pt>
          <cx:pt idx="29305">12500</cx:pt>
          <cx:pt idx="29306">5200</cx:pt>
          <cx:pt idx="29307">3300</cx:pt>
          <cx:pt idx="29308">4900</cx:pt>
          <cx:pt idx="29309">4900</cx:pt>
          <cx:pt idx="29310">4700</cx:pt>
          <cx:pt idx="29311">4200</cx:pt>
          <cx:pt idx="29312">4000</cx:pt>
          <cx:pt idx="29313">3900</cx:pt>
          <cx:pt idx="29314">0</cx:pt>
          <cx:pt idx="29315">0</cx:pt>
          <cx:pt idx="29316">0</cx:pt>
          <cx:pt idx="29317">0</cx:pt>
          <cx:pt idx="29318">1200</cx:pt>
          <cx:pt idx="29319">0</cx:pt>
          <cx:pt idx="29320">0</cx:pt>
          <cx:pt idx="29321">0</cx:pt>
          <cx:pt idx="29322">0</cx:pt>
          <cx:pt idx="29323">0</cx:pt>
          <cx:pt idx="29324">0</cx:pt>
          <cx:pt idx="29325">0</cx:pt>
          <cx:pt idx="29326">5600</cx:pt>
          <cx:pt idx="29327">5600</cx:pt>
          <cx:pt idx="29328">4900</cx:pt>
          <cx:pt idx="29329">5500</cx:pt>
          <cx:pt idx="29330">6400</cx:pt>
          <cx:pt idx="29331">5400</cx:pt>
          <cx:pt idx="29332">6300</cx:pt>
          <cx:pt idx="29333">4800</cx:pt>
          <cx:pt idx="29334">4600</cx:pt>
          <cx:pt idx="29335">6100</cx:pt>
          <cx:pt idx="29336">5600</cx:pt>
          <cx:pt idx="29337">4700</cx:pt>
          <cx:pt idx="29338">10200</cx:pt>
          <cx:pt idx="29339">5200</cx:pt>
          <cx:pt idx="29340">6400</cx:pt>
          <cx:pt idx="29341">7400</cx:pt>
          <cx:pt idx="29342">12700</cx:pt>
          <cx:pt idx="29343">7500</cx:pt>
          <cx:pt idx="29344">5400</cx:pt>
          <cx:pt idx="29345">6800</cx:pt>
          <cx:pt idx="29346">6900</cx:pt>
          <cx:pt idx="29347">6100</cx:pt>
          <cx:pt idx="29348">4200</cx:pt>
          <cx:pt idx="29349">5500</cx:pt>
          <cx:pt idx="29350">3500</cx:pt>
          <cx:pt idx="29351">4500</cx:pt>
          <cx:pt idx="29352">3200</cx:pt>
          <cx:pt idx="29353">2500</cx:pt>
          <cx:pt idx="29354">3400</cx:pt>
          <cx:pt idx="29355">2800</cx:pt>
          <cx:pt idx="29356">3600</cx:pt>
          <cx:pt idx="29357">2600</cx:pt>
          <cx:pt idx="29358">2200</cx:pt>
          <cx:pt idx="29359">21800</cx:pt>
          <cx:pt idx="29360">2400</cx:pt>
          <cx:pt idx="29361">2200</cx:pt>
          <cx:pt idx="29362">4700</cx:pt>
          <cx:pt idx="29363">5400</cx:pt>
          <cx:pt idx="29364">4700</cx:pt>
          <cx:pt idx="29365">5500</cx:pt>
          <cx:pt idx="29366">5300</cx:pt>
          <cx:pt idx="29367">4400</cx:pt>
          <cx:pt idx="29368">3700</cx:pt>
          <cx:pt idx="29369">5500</cx:pt>
          <cx:pt idx="29370">4600</cx:pt>
          <cx:pt idx="29371">4300</cx:pt>
          <cx:pt idx="29372">4100</cx:pt>
          <cx:pt idx="29373">3500</cx:pt>
          <cx:pt idx="29374">1500</cx:pt>
          <cx:pt idx="29375">1900</cx:pt>
          <cx:pt idx="29376">1400</cx:pt>
          <cx:pt idx="29377">1700</cx:pt>
          <cx:pt idx="29378">1800</cx:pt>
          <cx:pt idx="29379">1600</cx:pt>
          <cx:pt idx="29380">1500</cx:pt>
          <cx:pt idx="29381">1900</cx:pt>
          <cx:pt idx="29382">1900</cx:pt>
          <cx:pt idx="29383">2100</cx:pt>
          <cx:pt idx="29384">1600</cx:pt>
          <cx:pt idx="29385">2100</cx:pt>
          <cx:pt idx="29386">2900</cx:pt>
          <cx:pt idx="29387">0</cx:pt>
          <cx:pt idx="29388">2500</cx:pt>
          <cx:pt idx="29389">3800</cx:pt>
          <cx:pt idx="29390">2900</cx:pt>
          <cx:pt idx="29391">2800</cx:pt>
          <cx:pt idx="29392">1200</cx:pt>
          <cx:pt idx="29393">2700</cx:pt>
          <cx:pt idx="29394">2600</cx:pt>
          <cx:pt idx="29395">2700</cx:pt>
          <cx:pt idx="29396">2400</cx:pt>
          <cx:pt idx="29397">2600</cx:pt>
          <cx:pt idx="29398">8700</cx:pt>
          <cx:pt idx="29399">9200</cx:pt>
          <cx:pt idx="29400">6700</cx:pt>
          <cx:pt idx="29401">7400</cx:pt>
          <cx:pt idx="29402">11700</cx:pt>
          <cx:pt idx="29403">4700</cx:pt>
          <cx:pt idx="29404">8400</cx:pt>
          <cx:pt idx="29405">7100</cx:pt>
          <cx:pt idx="29406">8600</cx:pt>
          <cx:pt idx="29407">7500</cx:pt>
          <cx:pt idx="29408">7600</cx:pt>
          <cx:pt idx="29409">8200</cx:pt>
          <cx:pt idx="29410">3100</cx:pt>
          <cx:pt idx="29411">3100</cx:pt>
          <cx:pt idx="29412">3500</cx:pt>
          <cx:pt idx="29413">2400</cx:pt>
          <cx:pt idx="29414">2500</cx:pt>
          <cx:pt idx="29415">2200</cx:pt>
          <cx:pt idx="29416">3100</cx:pt>
          <cx:pt idx="29417">2100</cx:pt>
          <cx:pt idx="29418">4000</cx:pt>
          <cx:pt idx="29419">5300</cx:pt>
          <cx:pt idx="29420">5100</cx:pt>
          <cx:pt idx="29421">1400</cx:pt>
          <cx:pt idx="29422">1800</cx:pt>
          <cx:pt idx="29423">7800</cx:pt>
          <cx:pt idx="29424">2300</cx:pt>
          <cx:pt idx="29425">4900</cx:pt>
          <cx:pt idx="29426">3600</cx:pt>
          <cx:pt idx="29427">1800</cx:pt>
          <cx:pt idx="29428">1600</cx:pt>
          <cx:pt idx="29429">1800</cx:pt>
          <cx:pt idx="29430">1300</cx:pt>
          <cx:pt idx="29431">2500</cx:pt>
          <cx:pt idx="29432">2600</cx:pt>
          <cx:pt idx="29433">4000</cx:pt>
          <cx:pt idx="29434">0</cx:pt>
          <cx:pt idx="29435">3900</cx:pt>
          <cx:pt idx="29436">0</cx:pt>
          <cx:pt idx="29437">7700</cx:pt>
          <cx:pt idx="29438">6500</cx:pt>
          <cx:pt idx="29439">4700</cx:pt>
          <cx:pt idx="29440">2500</cx:pt>
          <cx:pt idx="29441">2800</cx:pt>
          <cx:pt idx="29442">1500</cx:pt>
          <cx:pt idx="29443">3300</cx:pt>
          <cx:pt idx="29444">3300</cx:pt>
          <cx:pt idx="29445">3300</cx:pt>
          <cx:pt idx="29446">3300</cx:pt>
          <cx:pt idx="29447">3200</cx:pt>
          <cx:pt idx="29448">3200</cx:pt>
          <cx:pt idx="29449">3200</cx:pt>
          <cx:pt idx="29450">3500</cx:pt>
          <cx:pt idx="29451">2600</cx:pt>
          <cx:pt idx="29452">2400</cx:pt>
          <cx:pt idx="29453">5400</cx:pt>
          <cx:pt idx="29454">2600</cx:pt>
          <cx:pt idx="29455">3100</cx:pt>
          <cx:pt idx="29456">2400</cx:pt>
          <cx:pt idx="29457">2900</cx:pt>
          <cx:pt idx="29458">2500</cx:pt>
          <cx:pt idx="29459">2200</cx:pt>
          <cx:pt idx="29460">2300</cx:pt>
          <cx:pt idx="29461">2800</cx:pt>
          <cx:pt idx="29462">3300</cx:pt>
          <cx:pt idx="29463">2500</cx:pt>
          <cx:pt idx="29464">2100</cx:pt>
          <cx:pt idx="29465">2100</cx:pt>
          <cx:pt idx="29466">2600</cx:pt>
          <cx:pt idx="29467">0</cx:pt>
          <cx:pt idx="29468">100</cx:pt>
          <cx:pt idx="29469">100</cx:pt>
          <cx:pt idx="29470">4800</cx:pt>
          <cx:pt idx="29471">7200</cx:pt>
          <cx:pt idx="29472">6300</cx:pt>
          <cx:pt idx="29473">3500</cx:pt>
          <cx:pt idx="29474">2700</cx:pt>
          <cx:pt idx="29475">800</cx:pt>
          <cx:pt idx="29476">2700</cx:pt>
          <cx:pt idx="29477">6700</cx:pt>
          <cx:pt idx="29478">6700</cx:pt>
          <cx:pt idx="29479">1900</cx:pt>
          <cx:pt idx="29480">2100</cx:pt>
          <cx:pt idx="29481">1300</cx:pt>
          <cx:pt idx="29482">1700</cx:pt>
          <cx:pt idx="29483">1800</cx:pt>
          <cx:pt idx="29484">3000</cx:pt>
          <cx:pt idx="29485">3100</cx:pt>
          <cx:pt idx="29486">3200</cx:pt>
          <cx:pt idx="29487">2900</cx:pt>
          <cx:pt idx="29488">3700</cx:pt>
          <cx:pt idx="29489">2900</cx:pt>
          <cx:pt idx="29490">2800</cx:pt>
          <cx:pt idx="29491">4100</cx:pt>
          <cx:pt idx="29492">7800</cx:pt>
          <cx:pt idx="29493">6100</cx:pt>
          <cx:pt idx="29494">5900</cx:pt>
          <cx:pt idx="29495">6800</cx:pt>
          <cx:pt idx="29496">5600</cx:pt>
          <cx:pt idx="29497">6300</cx:pt>
          <cx:pt idx="29498">5800</cx:pt>
          <cx:pt idx="29499">6400</cx:pt>
          <cx:pt idx="29500">6400</cx:pt>
          <cx:pt idx="29501">5800</cx:pt>
          <cx:pt idx="29502">5800</cx:pt>
          <cx:pt idx="29503">4700</cx:pt>
          <cx:pt idx="29504">7000</cx:pt>
          <cx:pt idx="29505">3800</cx:pt>
          <cx:pt idx="29506">4400</cx:pt>
          <cx:pt idx="29507">4900</cx:pt>
          <cx:pt idx="29508">4500</cx:pt>
          <cx:pt idx="29509">5200</cx:pt>
          <cx:pt idx="29510">4500</cx:pt>
          <cx:pt idx="29511">5300</cx:pt>
          <cx:pt idx="29512">7300</cx:pt>
          <cx:pt idx="29513">6700</cx:pt>
          <cx:pt idx="29514">6400</cx:pt>
          <cx:pt idx="29515">4600</cx:pt>
          <cx:pt idx="29516">4100</cx:pt>
          <cx:pt idx="29517">3900</cx:pt>
          <cx:pt idx="29518">4400</cx:pt>
          <cx:pt idx="29519">5400</cx:pt>
          <cx:pt idx="29520">3200</cx:pt>
          <cx:pt idx="29521">4500</cx:pt>
          <cx:pt idx="29522">4500</cx:pt>
          <cx:pt idx="29523">4300</cx:pt>
          <cx:pt idx="29524">4300</cx:pt>
          <cx:pt idx="29525">4100</cx:pt>
          <cx:pt idx="29526">4600</cx:pt>
          <cx:pt idx="29527">2900</cx:pt>
          <cx:pt idx="29528">3100</cx:pt>
          <cx:pt idx="29529">3600</cx:pt>
          <cx:pt idx="29530">3200</cx:pt>
          <cx:pt idx="29531">3000</cx:pt>
          <cx:pt idx="29532">2500</cx:pt>
          <cx:pt idx="29533">4200</cx:pt>
          <cx:pt idx="29534">3100</cx:pt>
          <cx:pt idx="29535">2600</cx:pt>
          <cx:pt idx="29536">5300</cx:pt>
          <cx:pt idx="29537">4300</cx:pt>
          <cx:pt idx="29538">50400</cx:pt>
          <cx:pt idx="29539">5900</cx:pt>
          <cx:pt idx="29540">4000</cx:pt>
          <cx:pt idx="29541">2600</cx:pt>
          <cx:pt idx="29542">2500</cx:pt>
          <cx:pt idx="29543">3300</cx:pt>
          <cx:pt idx="29544">4700</cx:pt>
          <cx:pt idx="29545">6900</cx:pt>
          <cx:pt idx="29546">7600</cx:pt>
          <cx:pt idx="29547">9900</cx:pt>
          <cx:pt idx="29548">5400</cx:pt>
          <cx:pt idx="29549">5400</cx:pt>
          <cx:pt idx="29550">7800</cx:pt>
          <cx:pt idx="29551">1800</cx:pt>
          <cx:pt idx="29552">1500</cx:pt>
          <cx:pt idx="29553">2000</cx:pt>
          <cx:pt idx="29554">2400</cx:pt>
          <cx:pt idx="29555">1500</cx:pt>
          <cx:pt idx="29556">1900</cx:pt>
          <cx:pt idx="29557">1900</cx:pt>
          <cx:pt idx="29558">1700</cx:pt>
          <cx:pt idx="29559">1900</cx:pt>
          <cx:pt idx="29560">2000</cx:pt>
          <cx:pt idx="29561">1700</cx:pt>
          <cx:pt idx="29562">2000</cx:pt>
          <cx:pt idx="29563">4200</cx:pt>
          <cx:pt idx="29564">2800</cx:pt>
          <cx:pt idx="29565">2300</cx:pt>
          <cx:pt idx="29566">2900</cx:pt>
          <cx:pt idx="29567">3100</cx:pt>
          <cx:pt idx="29568">7200</cx:pt>
          <cx:pt idx="29569">12400</cx:pt>
          <cx:pt idx="29570">3600</cx:pt>
          <cx:pt idx="29571">5800</cx:pt>
          <cx:pt idx="29572">4100</cx:pt>
          <cx:pt idx="29573">3100</cx:pt>
          <cx:pt idx="29574">3200</cx:pt>
          <cx:pt idx="29575">2300</cx:pt>
          <cx:pt idx="29576">2500</cx:pt>
          <cx:pt idx="29577">1800</cx:pt>
          <cx:pt idx="29578">2500</cx:pt>
          <cx:pt idx="29579">1600</cx:pt>
          <cx:pt idx="29580">1400</cx:pt>
          <cx:pt idx="29581">1200</cx:pt>
          <cx:pt idx="29582">500</cx:pt>
          <cx:pt idx="29583">200</cx:pt>
          <cx:pt idx="29584">100</cx:pt>
          <cx:pt idx="29585">0</cx:pt>
          <cx:pt idx="29586">0</cx:pt>
          <cx:pt idx="29587">1700</cx:pt>
          <cx:pt idx="29588">6000</cx:pt>
          <cx:pt idx="29589">1000</cx:pt>
          <cx:pt idx="29590">1100</cx:pt>
          <cx:pt idx="29591">1300</cx:pt>
          <cx:pt idx="29592">900</cx:pt>
          <cx:pt idx="29593">1300</cx:pt>
          <cx:pt idx="29594">0</cx:pt>
          <cx:pt idx="29595">400</cx:pt>
          <cx:pt idx="29596">500</cx:pt>
          <cx:pt idx="29597">900</cx:pt>
          <cx:pt idx="29598">300</cx:pt>
          <cx:pt idx="29599">500</cx:pt>
          <cx:pt idx="29600">300</cx:pt>
          <cx:pt idx="29601">2800</cx:pt>
          <cx:pt idx="29602">40700</cx:pt>
          <cx:pt idx="29603">2500</cx:pt>
          <cx:pt idx="29604">0</cx:pt>
          <cx:pt idx="29605">300</cx:pt>
          <cx:pt idx="29606">100</cx:pt>
          <cx:pt idx="29607">1600</cx:pt>
          <cx:pt idx="29608">3500</cx:pt>
          <cx:pt idx="29609">3100</cx:pt>
          <cx:pt idx="29610">3500</cx:pt>
          <cx:pt idx="29611">3500</cx:pt>
          <cx:pt idx="29612">3900</cx:pt>
          <cx:pt idx="29613">0</cx:pt>
          <cx:pt idx="29614">0</cx:pt>
          <cx:pt idx="29615">0</cx:pt>
          <cx:pt idx="29616">0</cx:pt>
          <cx:pt idx="29617">0</cx:pt>
          <cx:pt idx="29618">7000</cx:pt>
          <cx:pt idx="29619">7200</cx:pt>
          <cx:pt idx="29620">8700</cx:pt>
          <cx:pt idx="29621">10100</cx:pt>
          <cx:pt idx="29622">12200</cx:pt>
          <cx:pt idx="29623">4900</cx:pt>
          <cx:pt idx="29624">4600</cx:pt>
          <cx:pt idx="29625">3700</cx:pt>
          <cx:pt idx="29626">4100</cx:pt>
          <cx:pt idx="29627">4300</cx:pt>
          <cx:pt idx="29628">4100</cx:pt>
          <cx:pt idx="29629">3600</cx:pt>
          <cx:pt idx="29630">2700</cx:pt>
          <cx:pt idx="29631">3300</cx:pt>
          <cx:pt idx="29632">3100</cx:pt>
          <cx:pt idx="29633">3100</cx:pt>
          <cx:pt idx="29634">2700</cx:pt>
          <cx:pt idx="29635">3500</cx:pt>
          <cx:pt idx="29636">2500</cx:pt>
          <cx:pt idx="29637">3700</cx:pt>
          <cx:pt idx="29638">2600</cx:pt>
          <cx:pt idx="29639">3500</cx:pt>
          <cx:pt idx="29640">2400</cx:pt>
          <cx:pt idx="29641">2600</cx:pt>
          <cx:pt idx="29642">3400</cx:pt>
          <cx:pt idx="29643">4700</cx:pt>
          <cx:pt idx="29644">4400</cx:pt>
          <cx:pt idx="29645">3700</cx:pt>
          <cx:pt idx="29646">5600</cx:pt>
          <cx:pt idx="29647">3100</cx:pt>
          <cx:pt idx="29648">4000</cx:pt>
          <cx:pt idx="29649">600</cx:pt>
          <cx:pt idx="29650">5700</cx:pt>
          <cx:pt idx="29651">3500</cx:pt>
          <cx:pt idx="29652">2800</cx:pt>
          <cx:pt idx="29653">3100</cx:pt>
          <cx:pt idx="29654">4000</cx:pt>
          <cx:pt idx="29655">5200</cx:pt>
          <cx:pt idx="29656">4500</cx:pt>
          <cx:pt idx="29657">4800</cx:pt>
          <cx:pt idx="29658">4900</cx:pt>
          <cx:pt idx="29659">1000</cx:pt>
          <cx:pt idx="29660">9700</cx:pt>
          <cx:pt idx="29661">6100</cx:pt>
          <cx:pt idx="29662">7300</cx:pt>
          <cx:pt idx="29663">5400</cx:pt>
          <cx:pt idx="29664">5400</cx:pt>
          <cx:pt idx="29665">5400</cx:pt>
          <cx:pt idx="29666">6200</cx:pt>
          <cx:pt idx="29667">9400</cx:pt>
          <cx:pt idx="29668">5600</cx:pt>
          <cx:pt idx="29669">6800</cx:pt>
          <cx:pt idx="29670">7400</cx:pt>
          <cx:pt idx="29671">7100</cx:pt>
          <cx:pt idx="29672">6000</cx:pt>
          <cx:pt idx="29673">7400</cx:pt>
          <cx:pt idx="29674">5500</cx:pt>
          <cx:pt idx="29675">6500</cx:pt>
          <cx:pt idx="29676">4000</cx:pt>
          <cx:pt idx="29677">3800</cx:pt>
          <cx:pt idx="29678">3000</cx:pt>
          <cx:pt idx="29679">3400</cx:pt>
          <cx:pt idx="29680">4000</cx:pt>
          <cx:pt idx="29681">3600</cx:pt>
          <cx:pt idx="29682">3200</cx:pt>
          <cx:pt idx="29683">2900</cx:pt>
          <cx:pt idx="29684">3700</cx:pt>
          <cx:pt idx="29685">3600</cx:pt>
          <cx:pt idx="29686">3400</cx:pt>
          <cx:pt idx="29687">3500</cx:pt>
          <cx:pt idx="29688">3200</cx:pt>
          <cx:pt idx="29689">4200</cx:pt>
          <cx:pt idx="29690">7400</cx:pt>
          <cx:pt idx="29691">10800</cx:pt>
          <cx:pt idx="29692">8800</cx:pt>
          <cx:pt idx="29693">8600</cx:pt>
          <cx:pt idx="29694">8900</cx:pt>
          <cx:pt idx="29695">5300</cx:pt>
          <cx:pt idx="29696">6000</cx:pt>
          <cx:pt idx="29697">5000</cx:pt>
          <cx:pt idx="29698">5500</cx:pt>
          <cx:pt idx="29699">6300</cx:pt>
          <cx:pt idx="29700">8200</cx:pt>
          <cx:pt idx="29701">7400</cx:pt>
          <cx:pt idx="29702">2200</cx:pt>
          <cx:pt idx="29703">4400</cx:pt>
          <cx:pt idx="29704">3600</cx:pt>
          <cx:pt idx="29705">4700</cx:pt>
          <cx:pt idx="29706">3700</cx:pt>
          <cx:pt idx="29707">3600</cx:pt>
          <cx:pt idx="29708">4100</cx:pt>
          <cx:pt idx="29709">4000</cx:pt>
          <cx:pt idx="29710">3600</cx:pt>
          <cx:pt idx="29711">3100</cx:pt>
          <cx:pt idx="29712">3400</cx:pt>
          <cx:pt idx="29713">3900</cx:pt>
          <cx:pt idx="29714">1700</cx:pt>
          <cx:pt idx="29715">1500</cx:pt>
          <cx:pt idx="29716">1700</cx:pt>
          <cx:pt idx="29717">2000</cx:pt>
          <cx:pt idx="29718">1900</cx:pt>
          <cx:pt idx="29719">1500</cx:pt>
          <cx:pt idx="29720">1400</cx:pt>
          <cx:pt idx="29721">1800</cx:pt>
          <cx:pt idx="29722">1800</cx:pt>
          <cx:pt idx="29723">1900</cx:pt>
          <cx:pt idx="29724">1600</cx:pt>
          <cx:pt idx="29725">2300</cx:pt>
          <cx:pt idx="29726">3700</cx:pt>
          <cx:pt idx="29727">4000</cx:pt>
          <cx:pt idx="29728">5200</cx:pt>
          <cx:pt idx="29729">8900</cx:pt>
          <cx:pt idx="29730">8800</cx:pt>
          <cx:pt idx="29731">3100</cx:pt>
          <cx:pt idx="29732">2800</cx:pt>
          <cx:pt idx="29733">2800</cx:pt>
          <cx:pt idx="29734">4000</cx:pt>
          <cx:pt idx="29735">6400</cx:pt>
          <cx:pt idx="29736">8900</cx:pt>
          <cx:pt idx="29737">8600</cx:pt>
          <cx:pt idx="29738">1800</cx:pt>
          <cx:pt idx="29739">2200</cx:pt>
          <cx:pt idx="29740">1700</cx:pt>
          <cx:pt idx="29741">2300</cx:pt>
          <cx:pt idx="29742">2800</cx:pt>
          <cx:pt idx="29743">2500</cx:pt>
          <cx:pt idx="29744">800</cx:pt>
          <cx:pt idx="29745">1300</cx:pt>
          <cx:pt idx="29746">400</cx:pt>
          <cx:pt idx="29747">600</cx:pt>
          <cx:pt idx="29748">400</cx:pt>
          <cx:pt idx="29749">1300</cx:pt>
          <cx:pt idx="29750">5400</cx:pt>
          <cx:pt idx="29751">3300</cx:pt>
          <cx:pt idx="29752">1800</cx:pt>
          <cx:pt idx="29753">1800</cx:pt>
          <cx:pt idx="29754">1900</cx:pt>
          <cx:pt idx="29755">3200</cx:pt>
          <cx:pt idx="29756">3100</cx:pt>
          <cx:pt idx="29757">2800</cx:pt>
          <cx:pt idx="29758">2700</cx:pt>
          <cx:pt idx="29759">3000</cx:pt>
          <cx:pt idx="29760">2900</cx:pt>
          <cx:pt idx="29761">2400</cx:pt>
          <cx:pt idx="29762">3200</cx:pt>
          <cx:pt idx="29763">4000</cx:pt>
          <cx:pt idx="29764">2400</cx:pt>
          <cx:pt idx="29765">3000</cx:pt>
          <cx:pt idx="29766">3200</cx:pt>
          <cx:pt idx="29767">2100</cx:pt>
          <cx:pt idx="29768">4900</cx:pt>
          <cx:pt idx="29769">3600</cx:pt>
          <cx:pt idx="29770">3400</cx:pt>
          <cx:pt idx="29771">3900</cx:pt>
          <cx:pt idx="29772">5000</cx:pt>
          <cx:pt idx="29773">5200</cx:pt>
          <cx:pt idx="29774">5200</cx:pt>
          <cx:pt idx="29775">4900</cx:pt>
          <cx:pt idx="29776">4300</cx:pt>
          <cx:pt idx="29777">4500</cx:pt>
          <cx:pt idx="29778">5000</cx:pt>
          <cx:pt idx="29779">4900</cx:pt>
          <cx:pt idx="29780">4500</cx:pt>
          <cx:pt idx="29781">4000</cx:pt>
          <cx:pt idx="29782">3900</cx:pt>
          <cx:pt idx="29783">4600</cx:pt>
          <cx:pt idx="29784">4100</cx:pt>
          <cx:pt idx="29785">3200</cx:pt>
          <cx:pt idx="29786">1600</cx:pt>
          <cx:pt idx="29787">1800</cx:pt>
          <cx:pt idx="29788">1200</cx:pt>
          <cx:pt idx="29789">1500</cx:pt>
          <cx:pt idx="29790">1100</cx:pt>
          <cx:pt idx="29791">1100</cx:pt>
          <cx:pt idx="29792">1500</cx:pt>
          <cx:pt idx="29793">1300</cx:pt>
          <cx:pt idx="29794">1100</cx:pt>
          <cx:pt idx="29795">1400</cx:pt>
          <cx:pt idx="29796">1400</cx:pt>
          <cx:pt idx="29797">1300</cx:pt>
          <cx:pt idx="29798">2300</cx:pt>
          <cx:pt idx="29799">5100</cx:pt>
          <cx:pt idx="29800">2200</cx:pt>
          <cx:pt idx="29801">2500</cx:pt>
          <cx:pt idx="29802">5200</cx:pt>
          <cx:pt idx="29803">2800</cx:pt>
          <cx:pt idx="29804">2500</cx:pt>
          <cx:pt idx="29805">3600</cx:pt>
          <cx:pt idx="29806">3200</cx:pt>
          <cx:pt idx="29807">3100</cx:pt>
          <cx:pt idx="29808">2600</cx:pt>
          <cx:pt idx="29809">2400</cx:pt>
          <cx:pt idx="29810">13300</cx:pt>
          <cx:pt idx="29811">13600</cx:pt>
          <cx:pt idx="29812">14000</cx:pt>
          <cx:pt idx="29813">14100</cx:pt>
          <cx:pt idx="29814">13800</cx:pt>
          <cx:pt idx="29815">12800</cx:pt>
          <cx:pt idx="29816">11000</cx:pt>
          <cx:pt idx="29817">10900</cx:pt>
          <cx:pt idx="29818">11100</cx:pt>
          <cx:pt idx="29819">11900</cx:pt>
          <cx:pt idx="29820">12600</cx:pt>
          <cx:pt idx="29821">10100</cx:pt>
          <cx:pt idx="29822">2000</cx:pt>
          <cx:pt idx="29823">2200</cx:pt>
          <cx:pt idx="29824">2300</cx:pt>
          <cx:pt idx="29825">2300</cx:pt>
          <cx:pt idx="29826">2700</cx:pt>
          <cx:pt idx="29827">1900</cx:pt>
          <cx:pt idx="29828">3700</cx:pt>
          <cx:pt idx="29829">1300</cx:pt>
          <cx:pt idx="29830">1900</cx:pt>
          <cx:pt idx="29831">3000</cx:pt>
          <cx:pt idx="29832">1900</cx:pt>
          <cx:pt idx="29833">1700</cx:pt>
          <cx:pt idx="29834">900</cx:pt>
          <cx:pt idx="29835">900</cx:pt>
          <cx:pt idx="29836">700</cx:pt>
          <cx:pt idx="29837">2100</cx:pt>
          <cx:pt idx="29838">1100</cx:pt>
          <cx:pt idx="29839">900</cx:pt>
          <cx:pt idx="29840">800</cx:pt>
          <cx:pt idx="29841">900</cx:pt>
          <cx:pt idx="29842">900</cx:pt>
          <cx:pt idx="29843">800</cx:pt>
          <cx:pt idx="29844">1200</cx:pt>
          <cx:pt idx="29845">1700</cx:pt>
          <cx:pt idx="29846">2600</cx:pt>
          <cx:pt idx="29847">1700</cx:pt>
          <cx:pt idx="29848">1100</cx:pt>
          <cx:pt idx="29849">2000</cx:pt>
          <cx:pt idx="29850">2100</cx:pt>
          <cx:pt idx="29851">1400</cx:pt>
          <cx:pt idx="29852">1400</cx:pt>
          <cx:pt idx="29853">1000</cx:pt>
          <cx:pt idx="29854">1300</cx:pt>
          <cx:pt idx="29855">1300</cx:pt>
          <cx:pt idx="29856">1200</cx:pt>
          <cx:pt idx="29857">1400</cx:pt>
          <cx:pt idx="29858">600</cx:pt>
          <cx:pt idx="29859">800</cx:pt>
          <cx:pt idx="29860">200</cx:pt>
          <cx:pt idx="29861">1400</cx:pt>
          <cx:pt idx="29862">800</cx:pt>
          <cx:pt idx="29863">700</cx:pt>
          <cx:pt idx="29864">800</cx:pt>
          <cx:pt idx="29865">900</cx:pt>
          <cx:pt idx="29866">1100</cx:pt>
          <cx:pt idx="29867">1000</cx:pt>
          <cx:pt idx="29868">700</cx:pt>
          <cx:pt idx="29869">900</cx:pt>
          <cx:pt idx="29870">2900</cx:pt>
          <cx:pt idx="29871">1800</cx:pt>
          <cx:pt idx="29872">2300</cx:pt>
          <cx:pt idx="29873">3000</cx:pt>
          <cx:pt idx="29874">3500</cx:pt>
          <cx:pt idx="29875">2000</cx:pt>
          <cx:pt idx="29876">3400</cx:pt>
          <cx:pt idx="29877">4100</cx:pt>
          <cx:pt idx="29878">2900</cx:pt>
          <cx:pt idx="29879">2600</cx:pt>
          <cx:pt idx="29880">2200</cx:pt>
          <cx:pt idx="29881">2400</cx:pt>
          <cx:pt idx="29882">2700</cx:pt>
          <cx:pt idx="29883">4900</cx:pt>
          <cx:pt idx="29884">2900</cx:pt>
          <cx:pt idx="29885">4700</cx:pt>
          <cx:pt idx="29886">3000</cx:pt>
          <cx:pt idx="29887">4800</cx:pt>
          <cx:pt idx="29888">2000</cx:pt>
          <cx:pt idx="29889">300</cx:pt>
          <cx:pt idx="29890">10300</cx:pt>
          <cx:pt idx="29891">4300</cx:pt>
          <cx:pt idx="29892">3700</cx:pt>
          <cx:pt idx="29893">3800</cx:pt>
          <cx:pt idx="29894">1700</cx:pt>
          <cx:pt idx="29895">1300</cx:pt>
          <cx:pt idx="29896">1400</cx:pt>
          <cx:pt idx="29897">2500</cx:pt>
          <cx:pt idx="29898">1400</cx:pt>
          <cx:pt idx="29899">1600</cx:pt>
          <cx:pt idx="29900">1700</cx:pt>
          <cx:pt idx="29901">1600</cx:pt>
          <cx:pt idx="29902">1200</cx:pt>
          <cx:pt idx="29903">1900</cx:pt>
          <cx:pt idx="29904">2300</cx:pt>
          <cx:pt idx="29905">1400</cx:pt>
          <cx:pt idx="29906">1300</cx:pt>
          <cx:pt idx="29907">1700</cx:pt>
          <cx:pt idx="29908">1400</cx:pt>
          <cx:pt idx="29909">1200</cx:pt>
          <cx:pt idx="29910">1400</cx:pt>
          <cx:pt idx="29911">1200</cx:pt>
          <cx:pt idx="29912">1100</cx:pt>
          <cx:pt idx="29913">1000</cx:pt>
          <cx:pt idx="29914">1100</cx:pt>
          <cx:pt idx="29915">1300</cx:pt>
          <cx:pt idx="29916">1000</cx:pt>
          <cx:pt idx="29917">1100</cx:pt>
          <cx:pt idx="29918">3400</cx:pt>
          <cx:pt idx="29919">2900</cx:pt>
          <cx:pt idx="29920">2700</cx:pt>
          <cx:pt idx="29921">2700</cx:pt>
          <cx:pt idx="29922">2800</cx:pt>
          <cx:pt idx="29923">3100</cx:pt>
          <cx:pt idx="29924">3300</cx:pt>
          <cx:pt idx="29925">3200</cx:pt>
          <cx:pt idx="29926">3500</cx:pt>
          <cx:pt idx="29927">4300</cx:pt>
          <cx:pt idx="29928">3400</cx:pt>
          <cx:pt idx="29929">3900</cx:pt>
          <cx:pt idx="29930">2500</cx:pt>
          <cx:pt idx="29931">3300</cx:pt>
          <cx:pt idx="29932">3400</cx:pt>
          <cx:pt idx="29933">3800</cx:pt>
          <cx:pt idx="29934">3800</cx:pt>
          <cx:pt idx="29935">4200</cx:pt>
          <cx:pt idx="29936">3900</cx:pt>
          <cx:pt idx="29937">3200</cx:pt>
          <cx:pt idx="29938">3600</cx:pt>
          <cx:pt idx="29939">3100</cx:pt>
          <cx:pt idx="29940">2900</cx:pt>
          <cx:pt idx="29941">2500</cx:pt>
          <cx:pt idx="29942">1700</cx:pt>
          <cx:pt idx="29943">1600</cx:pt>
          <cx:pt idx="29944">1900</cx:pt>
          <cx:pt idx="29945">1900</cx:pt>
          <cx:pt idx="29946">1700</cx:pt>
          <cx:pt idx="29947">1800</cx:pt>
          <cx:pt idx="29948">2000</cx:pt>
          <cx:pt idx="29949">1500</cx:pt>
          <cx:pt idx="29950">700</cx:pt>
          <cx:pt idx="29951">1700</cx:pt>
          <cx:pt idx="29952">1000</cx:pt>
          <cx:pt idx="29953">1700</cx:pt>
          <cx:pt idx="29954">200</cx:pt>
          <cx:pt idx="29955">2400</cx:pt>
          <cx:pt idx="29956">1700</cx:pt>
          <cx:pt idx="29957">1600</cx:pt>
          <cx:pt idx="29958">1800</cx:pt>
          <cx:pt idx="29959">1500</cx:pt>
          <cx:pt idx="29960">1700</cx:pt>
          <cx:pt idx="29961">1800</cx:pt>
          <cx:pt idx="29962">1800</cx:pt>
          <cx:pt idx="29963">3000</cx:pt>
          <cx:pt idx="29964">2300</cx:pt>
          <cx:pt idx="29965">2400</cx:pt>
          <cx:pt idx="29966">6100</cx:pt>
          <cx:pt idx="29967">3100</cx:pt>
          <cx:pt idx="29968">4100</cx:pt>
          <cx:pt idx="29969">2200</cx:pt>
          <cx:pt idx="29970">8000</cx:pt>
          <cx:pt idx="29971">6200</cx:pt>
          <cx:pt idx="29972">5200</cx:pt>
          <cx:pt idx="29973">6200</cx:pt>
          <cx:pt idx="29974">2300</cx:pt>
          <cx:pt idx="29975">1000</cx:pt>
          <cx:pt idx="29976">100</cx:pt>
          <cx:pt idx="29977">3800</cx:pt>
          <cx:pt idx="29978">3900</cx:pt>
          <cx:pt idx="29979">4600</cx:pt>
          <cx:pt idx="29980">3600</cx:pt>
          <cx:pt idx="29981">3900</cx:pt>
          <cx:pt idx="29982">5300</cx:pt>
          <cx:pt idx="29983">3200</cx:pt>
          <cx:pt idx="29984">2200</cx:pt>
          <cx:pt idx="29985">2400</cx:pt>
          <cx:pt idx="29986">3400</cx:pt>
          <cx:pt idx="29987">2600</cx:pt>
          <cx:pt idx="29988">3600</cx:pt>
          <cx:pt idx="29989">0</cx:pt>
          <cx:pt idx="29990">900</cx:pt>
          <cx:pt idx="29991">0</cx:pt>
          <cx:pt idx="29992">0</cx:pt>
          <cx:pt idx="29993">0</cx:pt>
          <cx:pt idx="29994">0</cx:pt>
          <cx:pt idx="29995">1800</cx:pt>
          <cx:pt idx="29996">0</cx:pt>
          <cx:pt idx="29997">0</cx:pt>
          <cx:pt idx="29998">2400</cx:pt>
          <cx:pt idx="29999">400</cx:pt>
          <cx:pt idx="30000">6500</cx:pt>
          <cx:pt idx="30001">10800</cx:pt>
          <cx:pt idx="30002">7800</cx:pt>
          <cx:pt idx="30003">10700</cx:pt>
          <cx:pt idx="30004">11100</cx:pt>
          <cx:pt idx="30005">9400</cx:pt>
          <cx:pt idx="30006">6900</cx:pt>
          <cx:pt idx="30007">5300</cx:pt>
          <cx:pt idx="30008">6900</cx:pt>
          <cx:pt idx="30009">5300</cx:pt>
          <cx:pt idx="30010">6000</cx:pt>
          <cx:pt idx="30011">7100</cx:pt>
          <cx:pt idx="30012">5200</cx:pt>
          <cx:pt idx="30013">5000</cx:pt>
          <cx:pt idx="30014">4900</cx:pt>
          <cx:pt idx="30015">5200</cx:pt>
          <cx:pt idx="30016">4600</cx:pt>
          <cx:pt idx="30017">4100</cx:pt>
          <cx:pt idx="30018">4500</cx:pt>
          <cx:pt idx="30019">5000</cx:pt>
          <cx:pt idx="30020">5300</cx:pt>
          <cx:pt idx="30021">5100</cx:pt>
          <cx:pt idx="30022">4700</cx:pt>
          <cx:pt idx="30023">4500</cx:pt>
          <cx:pt idx="30024">1700</cx:pt>
          <cx:pt idx="30025">2400</cx:pt>
          <cx:pt idx="30026">3900</cx:pt>
          <cx:pt idx="30027">3000</cx:pt>
          <cx:pt idx="30028">3100</cx:pt>
          <cx:pt idx="30029">1800</cx:pt>
          <cx:pt idx="30030">2700</cx:pt>
          <cx:pt idx="30031">3800</cx:pt>
          <cx:pt idx="30032">2300</cx:pt>
          <cx:pt idx="30033">1700</cx:pt>
          <cx:pt idx="30034">2000</cx:pt>
          <cx:pt idx="30035">1800</cx:pt>
          <cx:pt idx="30036">3700</cx:pt>
          <cx:pt idx="30037">600</cx:pt>
          <cx:pt idx="30038">3300</cx:pt>
          <cx:pt idx="30039">5100</cx:pt>
          <cx:pt idx="30040">5100</cx:pt>
          <cx:pt idx="30041">5100</cx:pt>
          <cx:pt idx="30042">6600</cx:pt>
          <cx:pt idx="30043">4200</cx:pt>
          <cx:pt idx="30044">4600</cx:pt>
          <cx:pt idx="30045">4300</cx:pt>
          <cx:pt idx="30046">3500</cx:pt>
          <cx:pt idx="30047">3700</cx:pt>
          <cx:pt idx="30048">4200</cx:pt>
          <cx:pt idx="30049">4700</cx:pt>
          <cx:pt idx="30050">3600</cx:pt>
          <cx:pt idx="30051">4200</cx:pt>
          <cx:pt idx="30052">4500</cx:pt>
          <cx:pt idx="30053">8600</cx:pt>
          <cx:pt idx="30054">9200</cx:pt>
          <cx:pt idx="30055">10800</cx:pt>
          <cx:pt idx="30056">8800</cx:pt>
          <cx:pt idx="30057">7200</cx:pt>
          <cx:pt idx="30058">6200</cx:pt>
          <cx:pt idx="30059">6500</cx:pt>
          <cx:pt idx="30060">2800</cx:pt>
          <cx:pt idx="30061">2600</cx:pt>
          <cx:pt idx="30062">2500</cx:pt>
          <cx:pt idx="30063">2800</cx:pt>
          <cx:pt idx="30064">3800</cx:pt>
          <cx:pt idx="30065">4400</cx:pt>
          <cx:pt idx="30066">5600</cx:pt>
          <cx:pt idx="30067">5900</cx:pt>
          <cx:pt idx="30068">3300</cx:pt>
          <cx:pt idx="30069">5900</cx:pt>
          <cx:pt idx="30070">7200</cx:pt>
          <cx:pt idx="30071">6300</cx:pt>
          <cx:pt idx="30072">900</cx:pt>
          <cx:pt idx="30073">1200</cx:pt>
          <cx:pt idx="30074">1600</cx:pt>
          <cx:pt idx="30075">3400</cx:pt>
          <cx:pt idx="30076">900</cx:pt>
          <cx:pt idx="30077">1200</cx:pt>
          <cx:pt idx="30078">800</cx:pt>
          <cx:pt idx="30079">1000</cx:pt>
          <cx:pt idx="30080">1400</cx:pt>
          <cx:pt idx="30081">1400</cx:pt>
          <cx:pt idx="30082">700</cx:pt>
          <cx:pt idx="30083">1100</cx:pt>
          <cx:pt idx="30084">2800</cx:pt>
          <cx:pt idx="30085">3900</cx:pt>
          <cx:pt idx="30086">3900</cx:pt>
          <cx:pt idx="30087">3900</cx:pt>
          <cx:pt idx="30088">2600</cx:pt>
          <cx:pt idx="30089">3300</cx:pt>
          <cx:pt idx="30090">2700</cx:pt>
          <cx:pt idx="30091">6300</cx:pt>
          <cx:pt idx="30092">3600</cx:pt>
          <cx:pt idx="30093">4400</cx:pt>
          <cx:pt idx="30094">2400</cx:pt>
          <cx:pt idx="30095">3400</cx:pt>
          <cx:pt idx="30096">4400</cx:pt>
          <cx:pt idx="30097">4300</cx:pt>
          <cx:pt idx="30098">2500</cx:pt>
          <cx:pt idx="30099">3500</cx:pt>
          <cx:pt idx="30100">3200</cx:pt>
          <cx:pt idx="30101">2900</cx:pt>
          <cx:pt idx="30102">3000</cx:pt>
          <cx:pt idx="30103">5000</cx:pt>
          <cx:pt idx="30104">2400</cx:pt>
          <cx:pt idx="30105">4200</cx:pt>
          <cx:pt idx="30106">4100</cx:pt>
          <cx:pt idx="30107">4200</cx:pt>
          <cx:pt idx="30108">8300</cx:pt>
          <cx:pt idx="30109">9800</cx:pt>
          <cx:pt idx="30110">7800</cx:pt>
          <cx:pt idx="30111">7700</cx:pt>
          <cx:pt idx="30112">8700</cx:pt>
          <cx:pt idx="30113">8000</cx:pt>
          <cx:pt idx="30114">8700</cx:pt>
          <cx:pt idx="30115">8000</cx:pt>
          <cx:pt idx="30116">7400</cx:pt>
          <cx:pt idx="30117">5700</cx:pt>
          <cx:pt idx="30118">7000</cx:pt>
          <cx:pt idx="30119">6700</cx:pt>
          <cx:pt idx="30120">1100</cx:pt>
          <cx:pt idx="30121">1900</cx:pt>
          <cx:pt idx="30122">5100</cx:pt>
          <cx:pt idx="30123">2100</cx:pt>
          <cx:pt idx="30124">3300</cx:pt>
          <cx:pt idx="30125">4000</cx:pt>
          <cx:pt idx="30126">5700</cx:pt>
          <cx:pt idx="30127">4600</cx:pt>
          <cx:pt idx="30128">7300</cx:pt>
          <cx:pt idx="30129">6200</cx:pt>
          <cx:pt idx="30130">3100</cx:pt>
          <cx:pt idx="30131">1300</cx:pt>
          <cx:pt idx="30132">17300</cx:pt>
          <cx:pt idx="30133">5800</cx:pt>
          <cx:pt idx="30134">10000</cx:pt>
          <cx:pt idx="30135">9600</cx:pt>
          <cx:pt idx="30136">13300</cx:pt>
          <cx:pt idx="30137">5200</cx:pt>
          <cx:pt idx="30138">5900</cx:pt>
          <cx:pt idx="30139">5000</cx:pt>
          <cx:pt idx="30140">4600</cx:pt>
          <cx:pt idx="30141">6400</cx:pt>
          <cx:pt idx="30142">4600</cx:pt>
          <cx:pt idx="30143">5000</cx:pt>
          <cx:pt idx="30144">1800</cx:pt>
          <cx:pt idx="30145">2700</cx:pt>
          <cx:pt idx="30146">1700</cx:pt>
          <cx:pt idx="30147">2000</cx:pt>
          <cx:pt idx="30148">2400</cx:pt>
          <cx:pt idx="30149">1900</cx:pt>
          <cx:pt idx="30150">2100</cx:pt>
          <cx:pt idx="30151">800</cx:pt>
          <cx:pt idx="30152">1500</cx:pt>
          <cx:pt idx="30153">2800</cx:pt>
          <cx:pt idx="30154">1900</cx:pt>
          <cx:pt idx="30155">1900</cx:pt>
          <cx:pt idx="30156">1900</cx:pt>
          <cx:pt idx="30157">43300</cx:pt>
          <cx:pt idx="30158">2100</cx:pt>
          <cx:pt idx="30159">1600</cx:pt>
          <cx:pt idx="30160">2000</cx:pt>
          <cx:pt idx="30161">2000</cx:pt>
          <cx:pt idx="30162">1900</cx:pt>
          <cx:pt idx="30163">2100</cx:pt>
          <cx:pt idx="30164">2300</cx:pt>
          <cx:pt idx="30165">1300</cx:pt>
          <cx:pt idx="30166">1600</cx:pt>
          <cx:pt idx="30167">1600</cx:pt>
          <cx:pt idx="30168">2300</cx:pt>
          <cx:pt idx="30169">700</cx:pt>
          <cx:pt idx="30170">400</cx:pt>
          <cx:pt idx="30171">3000</cx:pt>
          <cx:pt idx="30172">2300</cx:pt>
          <cx:pt idx="30173">2300</cx:pt>
          <cx:pt idx="30174">1500</cx:pt>
          <cx:pt idx="30175">3600</cx:pt>
          <cx:pt idx="30176">2200</cx:pt>
          <cx:pt idx="30177">2200</cx:pt>
          <cx:pt idx="30178">2500</cx:pt>
          <cx:pt idx="30179">2300</cx:pt>
          <cx:pt idx="30180">2300</cx:pt>
          <cx:pt idx="30181">2800</cx:pt>
          <cx:pt idx="30182">1200</cx:pt>
          <cx:pt idx="30183">400</cx:pt>
          <cx:pt idx="30184">0</cx:pt>
          <cx:pt idx="30185">100</cx:pt>
          <cx:pt idx="30186">0</cx:pt>
          <cx:pt idx="30187">800</cx:pt>
          <cx:pt idx="30188">1600</cx:pt>
          <cx:pt idx="30189">3200</cx:pt>
          <cx:pt idx="30190">1700</cx:pt>
          <cx:pt idx="30191">1600</cx:pt>
          <cx:pt idx="30192">1800</cx:pt>
          <cx:pt idx="30193">4800</cx:pt>
          <cx:pt idx="30194">6500</cx:pt>
          <cx:pt idx="30195">10600</cx:pt>
          <cx:pt idx="30196">13600</cx:pt>
          <cx:pt idx="30197">5900</cx:pt>
          <cx:pt idx="30198">2200</cx:pt>
          <cx:pt idx="30199">2600</cx:pt>
          <cx:pt idx="30200">3800</cx:pt>
          <cx:pt idx="30201">4600</cx:pt>
          <cx:pt idx="30202">3100</cx:pt>
          <cx:pt idx="30203">100</cx:pt>
          <cx:pt idx="30204">3200</cx:pt>
          <cx:pt idx="30205">7600</cx:pt>
          <cx:pt idx="30206">7000</cx:pt>
          <cx:pt idx="30207">5900</cx:pt>
          <cx:pt idx="30208">2700</cx:pt>
          <cx:pt idx="30209">2600</cx:pt>
          <cx:pt idx="30210">2200</cx:pt>
          <cx:pt idx="30211">2300</cx:pt>
          <cx:pt idx="30212">2300</cx:pt>
          <cx:pt idx="30213">2700</cx:pt>
          <cx:pt idx="30214">2100</cx:pt>
          <cx:pt idx="30215">3500</cx:pt>
          <cx:pt idx="30216">2600</cx:pt>
          <cx:pt idx="30217">7400</cx:pt>
          <cx:pt idx="30218">9600</cx:pt>
          <cx:pt idx="30219">10000</cx:pt>
          <cx:pt idx="30220">6900</cx:pt>
          <cx:pt idx="30221">6900</cx:pt>
          <cx:pt idx="30222">8100</cx:pt>
          <cx:pt idx="30223">8900</cx:pt>
          <cx:pt idx="30224">6800</cx:pt>
          <cx:pt idx="30225">5400</cx:pt>
          <cx:pt idx="30226">6700</cx:pt>
          <cx:pt idx="30227">6100</cx:pt>
          <cx:pt idx="30228">7000</cx:pt>
          <cx:pt idx="30229">8800</cx:pt>
          <cx:pt idx="30230">12200</cx:pt>
          <cx:pt idx="30231">12900</cx:pt>
          <cx:pt idx="30232">12400</cx:pt>
          <cx:pt idx="30233">8900</cx:pt>
          <cx:pt idx="30234">8300</cx:pt>
          <cx:pt idx="30235">9700</cx:pt>
          <cx:pt idx="30236">8000</cx:pt>
          <cx:pt idx="30237">8600</cx:pt>
          <cx:pt idx="30238">7600</cx:pt>
          <cx:pt idx="30239">10700</cx:pt>
          <cx:pt idx="30240">8600</cx:pt>
          <cx:pt idx="30241">3400</cx:pt>
          <cx:pt idx="30242">5200</cx:pt>
          <cx:pt idx="30243">3500</cx:pt>
          <cx:pt idx="30244">2900</cx:pt>
          <cx:pt idx="30245">2000</cx:pt>
          <cx:pt idx="30246">1100</cx:pt>
          <cx:pt idx="30247">2400</cx:pt>
          <cx:pt idx="30248">2100</cx:pt>
          <cx:pt idx="30249">2100</cx:pt>
          <cx:pt idx="30250">1500</cx:pt>
          <cx:pt idx="30251">2300</cx:pt>
          <cx:pt idx="30252">2400</cx:pt>
          <cx:pt idx="30253">7000</cx:pt>
          <cx:pt idx="30254">3000</cx:pt>
          <cx:pt idx="30255">2700</cx:pt>
          <cx:pt idx="30256">2900</cx:pt>
          <cx:pt idx="30257">2200</cx:pt>
          <cx:pt idx="30258">3200</cx:pt>
          <cx:pt idx="30259">2300</cx:pt>
          <cx:pt idx="30260">3300</cx:pt>
          <cx:pt idx="30261">3200</cx:pt>
          <cx:pt idx="30262">2700</cx:pt>
          <cx:pt idx="30263">2300</cx:pt>
          <cx:pt idx="30264">1800</cx:pt>
          <cx:pt idx="30265">1600</cx:pt>
          <cx:pt idx="30266">1900</cx:pt>
          <cx:pt idx="30267">1200</cx:pt>
          <cx:pt idx="30268">1600</cx:pt>
          <cx:pt idx="30269">900</cx:pt>
          <cx:pt idx="30270">1000</cx:pt>
          <cx:pt idx="30271">600</cx:pt>
          <cx:pt idx="30272">900</cx:pt>
          <cx:pt idx="30273">1200</cx:pt>
          <cx:pt idx="30274">600</cx:pt>
          <cx:pt idx="30275">700</cx:pt>
          <cx:pt idx="30276">1100</cx:pt>
          <cx:pt idx="30277">5000</cx:pt>
          <cx:pt idx="30278">4000</cx:pt>
          <cx:pt idx="30279">4100</cx:pt>
          <cx:pt idx="30280">6600</cx:pt>
          <cx:pt idx="30281">3800</cx:pt>
          <cx:pt idx="30282">3500</cx:pt>
          <cx:pt idx="30283">5300</cx:pt>
          <cx:pt idx="30284">5300</cx:pt>
          <cx:pt idx="30285">5100</cx:pt>
          <cx:pt idx="30286">7400</cx:pt>
          <cx:pt idx="30287">4400</cx:pt>
          <cx:pt idx="30288">6100</cx:pt>
          <cx:pt idx="30289">3500</cx:pt>
          <cx:pt idx="30290">3900</cx:pt>
          <cx:pt idx="30291">3100</cx:pt>
          <cx:pt idx="30292">3100</cx:pt>
          <cx:pt idx="30293">4000</cx:pt>
          <cx:pt idx="30294">2400</cx:pt>
          <cx:pt idx="30295">3100</cx:pt>
          <cx:pt idx="30296">3000</cx:pt>
          <cx:pt idx="30297">2700</cx:pt>
          <cx:pt idx="30298">3600</cx:pt>
          <cx:pt idx="30299">3000</cx:pt>
          <cx:pt idx="30300">2900</cx:pt>
          <cx:pt idx="30301">2400</cx:pt>
          <cx:pt idx="30302">3700</cx:pt>
          <cx:pt idx="30303">3300</cx:pt>
          <cx:pt idx="30304">2300</cx:pt>
          <cx:pt idx="30305">3800</cx:pt>
          <cx:pt idx="30306">3000</cx:pt>
          <cx:pt idx="30307">3400</cx:pt>
          <cx:pt idx="30308">700</cx:pt>
          <cx:pt idx="30309">700</cx:pt>
          <cx:pt idx="30310">800</cx:pt>
          <cx:pt idx="30311">1200</cx:pt>
          <cx:pt idx="30312">800</cx:pt>
          <cx:pt idx="30313">1700</cx:pt>
          <cx:pt idx="30314">5100</cx:pt>
          <cx:pt idx="30315">0</cx:pt>
          <cx:pt idx="30316">900</cx:pt>
          <cx:pt idx="30317">100</cx:pt>
          <cx:pt idx="30318">400</cx:pt>
          <cx:pt idx="30319">800</cx:pt>
          <cx:pt idx="30320">3800</cx:pt>
          <cx:pt idx="30321">5000</cx:pt>
          <cx:pt idx="30322">4300</cx:pt>
          <cx:pt idx="30323">7100</cx:pt>
          <cx:pt idx="30324">3400</cx:pt>
          <cx:pt idx="30325">4300</cx:pt>
          <cx:pt idx="30326">4300</cx:pt>
          <cx:pt idx="30327">3700</cx:pt>
          <cx:pt idx="30328">5100</cx:pt>
          <cx:pt idx="30329">3100</cx:pt>
          <cx:pt idx="30330">2300</cx:pt>
          <cx:pt idx="30331">2700</cx:pt>
          <cx:pt idx="30332">0</cx:pt>
          <cx:pt idx="30333">0</cx:pt>
          <cx:pt idx="30334">0</cx:pt>
          <cx:pt idx="30335">0</cx:pt>
          <cx:pt idx="30336">0</cx:pt>
          <cx:pt idx="30337">0</cx:pt>
          <cx:pt idx="30338">0</cx:pt>
          <cx:pt idx="30339">3100</cx:pt>
          <cx:pt idx="30340">3600</cx:pt>
          <cx:pt idx="30341">4300</cx:pt>
          <cx:pt idx="30342">2000</cx:pt>
          <cx:pt idx="30343">4100</cx:pt>
          <cx:pt idx="30344">1900</cx:pt>
          <cx:pt idx="30345">5900</cx:pt>
          <cx:pt idx="30346">7100</cx:pt>
          <cx:pt idx="30347">5500</cx:pt>
          <cx:pt idx="30348">4200</cx:pt>
          <cx:pt idx="30349">2500</cx:pt>
          <cx:pt idx="30350">2600</cx:pt>
          <cx:pt idx="30351">2300</cx:pt>
          <cx:pt idx="30352">1400</cx:pt>
          <cx:pt idx="30353">400</cx:pt>
          <cx:pt idx="30354">5000</cx:pt>
          <cx:pt idx="30355">3400</cx:pt>
          <cx:pt idx="30356">1300</cx:pt>
          <cx:pt idx="30357">3200</cx:pt>
          <cx:pt idx="30358">2500</cx:pt>
          <cx:pt idx="30359">2300</cx:pt>
          <cx:pt idx="30360">3000</cx:pt>
          <cx:pt idx="30361">1800</cx:pt>
          <cx:pt idx="30362">2200</cx:pt>
          <cx:pt idx="30363">1900</cx:pt>
          <cx:pt idx="30364">2000</cx:pt>
          <cx:pt idx="30365">2400</cx:pt>
          <cx:pt idx="30366">2600</cx:pt>
          <cx:pt idx="30367">2900</cx:pt>
          <cx:pt idx="30368">0</cx:pt>
          <cx:pt idx="30369">3200</cx:pt>
          <cx:pt idx="30370">3200</cx:pt>
          <cx:pt idx="30371">2600</cx:pt>
          <cx:pt idx="30372">2300</cx:pt>
          <cx:pt idx="30373">2100</cx:pt>
          <cx:pt idx="30374">2300</cx:pt>
          <cx:pt idx="30375">2600</cx:pt>
          <cx:pt idx="30376">2300</cx:pt>
          <cx:pt idx="30377">2200</cx:pt>
          <cx:pt idx="30378">3300</cx:pt>
          <cx:pt idx="30379">3200</cx:pt>
          <cx:pt idx="30380">1400</cx:pt>
          <cx:pt idx="30381">2600</cx:pt>
          <cx:pt idx="30382">2400</cx:pt>
          <cx:pt idx="30383">2300</cx:pt>
          <cx:pt idx="30384">2900</cx:pt>
          <cx:pt idx="30385">1600</cx:pt>
          <cx:pt idx="30386">1500</cx:pt>
          <cx:pt idx="30387">1900</cx:pt>
          <cx:pt idx="30388">3200</cx:pt>
          <cx:pt idx="30389">3800</cx:pt>
          <cx:pt idx="30390">1600</cx:pt>
          <cx:pt idx="30391">2100</cx:pt>
          <cx:pt idx="30392">2100</cx:pt>
          <cx:pt idx="30393">2200</cx:pt>
          <cx:pt idx="30394">2100</cx:pt>
          <cx:pt idx="30395">1800</cx:pt>
          <cx:pt idx="30396">1700</cx:pt>
          <cx:pt idx="30397">1500</cx:pt>
          <cx:pt idx="30398">2000</cx:pt>
          <cx:pt idx="30399">2200</cx:pt>
          <cx:pt idx="30400">1600</cx:pt>
          <cx:pt idx="30401">1300</cx:pt>
          <cx:pt idx="30402">1800</cx:pt>
          <cx:pt idx="30403">1900</cx:pt>
          <cx:pt idx="30404">1900</cx:pt>
          <cx:pt idx="30405">2100</cx:pt>
          <cx:pt idx="30406">2000</cx:pt>
          <cx:pt idx="30407">1900</cx:pt>
          <cx:pt idx="30408">2100</cx:pt>
          <cx:pt idx="30409">2100</cx:pt>
          <cx:pt idx="30410">2600</cx:pt>
          <cx:pt idx="30411">1900</cx:pt>
          <cx:pt idx="30412">1900</cx:pt>
          <cx:pt idx="30413">2000</cx:pt>
          <cx:pt idx="30414">3700</cx:pt>
          <cx:pt idx="30415">3800</cx:pt>
          <cx:pt idx="30416">5600</cx:pt>
          <cx:pt idx="30417">3000</cx:pt>
          <cx:pt idx="30418">3100</cx:pt>
          <cx:pt idx="30419">4300</cx:pt>
          <cx:pt idx="30420">3700</cx:pt>
          <cx:pt idx="30421">2800</cx:pt>
          <cx:pt idx="30422">2700</cx:pt>
          <cx:pt idx="30423">2900</cx:pt>
          <cx:pt idx="30424">3400</cx:pt>
          <cx:pt idx="30425">5400</cx:pt>
          <cx:pt idx="30426">5700</cx:pt>
          <cx:pt idx="30427">4400</cx:pt>
          <cx:pt idx="30428">3400</cx:pt>
          <cx:pt idx="30429">3400</cx:pt>
          <cx:pt idx="30430">3300</cx:pt>
          <cx:pt idx="30431">2900</cx:pt>
          <cx:pt idx="30432">3200</cx:pt>
          <cx:pt idx="30433">3300</cx:pt>
          <cx:pt idx="30434">3200</cx:pt>
          <cx:pt idx="30435">2900</cx:pt>
          <cx:pt idx="30436">3700</cx:pt>
          <cx:pt idx="30437">4300</cx:pt>
          <cx:pt idx="30438">3400</cx:pt>
          <cx:pt idx="30439">2700</cx:pt>
          <cx:pt idx="30440">2500</cx:pt>
          <cx:pt idx="30441">3200</cx:pt>
          <cx:pt idx="30442">2900</cx:pt>
          <cx:pt idx="30443">2800</cx:pt>
          <cx:pt idx="30444">3100</cx:pt>
          <cx:pt idx="30445">2500</cx:pt>
          <cx:pt idx="30446">4000</cx:pt>
          <cx:pt idx="30447">3400</cx:pt>
          <cx:pt idx="30448">3700</cx:pt>
          <cx:pt idx="30449">4700</cx:pt>
          <cx:pt idx="30450">1400</cx:pt>
          <cx:pt idx="30451">700</cx:pt>
          <cx:pt idx="30452">3100</cx:pt>
          <cx:pt idx="30453">6300</cx:pt>
          <cx:pt idx="30454">3100</cx:pt>
          <cx:pt idx="30455">2300</cx:pt>
          <cx:pt idx="30456">2500</cx:pt>
          <cx:pt idx="30457">2800</cx:pt>
          <cx:pt idx="30458">2600</cx:pt>
          <cx:pt idx="30459">1200</cx:pt>
          <cx:pt idx="30460">3100</cx:pt>
          <cx:pt idx="30461">3000</cx:pt>
          <cx:pt idx="30462">2500</cx:pt>
          <cx:pt idx="30463">1000</cx:pt>
          <cx:pt idx="30464">1300</cx:pt>
          <cx:pt idx="30465">1000</cx:pt>
          <cx:pt idx="30466">1100</cx:pt>
          <cx:pt idx="30467">1300</cx:pt>
          <cx:pt idx="30468">1100</cx:pt>
          <cx:pt idx="30469">1000</cx:pt>
          <cx:pt idx="30470">1100</cx:pt>
          <cx:pt idx="30471">1300</cx:pt>
          <cx:pt idx="30472">900</cx:pt>
          <cx:pt idx="30473">900</cx:pt>
          <cx:pt idx="30474">1000</cx:pt>
          <cx:pt idx="30475">0</cx:pt>
          <cx:pt idx="30476">0</cx:pt>
          <cx:pt idx="30477">0</cx:pt>
          <cx:pt idx="30478">0</cx:pt>
          <cx:pt idx="30479">0</cx:pt>
          <cx:pt idx="30480">0</cx:pt>
          <cx:pt idx="30481">0</cx:pt>
          <cx:pt idx="30482">0</cx:pt>
          <cx:pt idx="30483">0</cx:pt>
          <cx:pt idx="30484">0</cx:pt>
          <cx:pt idx="30485">0</cx:pt>
          <cx:pt idx="30486">0</cx:pt>
          <cx:pt idx="30487">3900</cx:pt>
          <cx:pt idx="30488">3400</cx:pt>
          <cx:pt idx="30489">2200</cx:pt>
          <cx:pt idx="30490">1500</cx:pt>
          <cx:pt idx="30491">6600</cx:pt>
          <cx:pt idx="30492">2800</cx:pt>
          <cx:pt idx="30493">2400</cx:pt>
          <cx:pt idx="30494">3100</cx:pt>
          <cx:pt idx="30495">23300</cx:pt>
          <cx:pt idx="30496">3000</cx:pt>
          <cx:pt idx="30497">4100</cx:pt>
          <cx:pt idx="30498">3400</cx:pt>
          <cx:pt idx="30499">3300</cx:pt>
          <cx:pt idx="30500">2600</cx:pt>
          <cx:pt idx="30501">2000</cx:pt>
          <cx:pt idx="30502">2300</cx:pt>
          <cx:pt idx="30503">1700</cx:pt>
          <cx:pt idx="30504">1500</cx:pt>
          <cx:pt idx="30505">2900</cx:pt>
          <cx:pt idx="30506">1600</cx:pt>
          <cx:pt idx="30507">2600</cx:pt>
          <cx:pt idx="30508">3600</cx:pt>
          <cx:pt idx="30509">1400</cx:pt>
          <cx:pt idx="30510">1900</cx:pt>
          <cx:pt idx="30511">0</cx:pt>
          <cx:pt idx="30512">0</cx:pt>
          <cx:pt idx="30513">0</cx:pt>
          <cx:pt idx="30514">0</cx:pt>
          <cx:pt idx="30515">100</cx:pt>
          <cx:pt idx="30516">0</cx:pt>
          <cx:pt idx="30517">0</cx:pt>
          <cx:pt idx="30518">0</cx:pt>
          <cx:pt idx="30519">0</cx:pt>
          <cx:pt idx="30520">0</cx:pt>
          <cx:pt idx="30521">0</cx:pt>
          <cx:pt idx="30522">0</cx:pt>
          <cx:pt idx="30523">100</cx:pt>
          <cx:pt idx="30524">3800</cx:pt>
          <cx:pt idx="30525">5000</cx:pt>
          <cx:pt idx="30526">4300</cx:pt>
          <cx:pt idx="30527">6300</cx:pt>
          <cx:pt idx="30528">5400</cx:pt>
          <cx:pt idx="30529">2100</cx:pt>
          <cx:pt idx="30530">5700</cx:pt>
          <cx:pt idx="30531">800</cx:pt>
          <cx:pt idx="30532">4600</cx:pt>
          <cx:pt idx="30533">0</cx:pt>
          <cx:pt idx="30534">1000</cx:pt>
          <cx:pt idx="30535">1400</cx:pt>
          <cx:pt idx="30536">4600</cx:pt>
          <cx:pt idx="30537">8700</cx:pt>
          <cx:pt idx="30538">9500</cx:pt>
          <cx:pt idx="30539">4300</cx:pt>
          <cx:pt idx="30540">4600</cx:pt>
          <cx:pt idx="30541">3100</cx:pt>
          <cx:pt idx="30542">3700</cx:pt>
          <cx:pt idx="30543">3400</cx:pt>
          <cx:pt idx="30544">3900</cx:pt>
          <cx:pt idx="30545">7900</cx:pt>
          <cx:pt idx="30546">7700</cx:pt>
          <cx:pt idx="30547">8600</cx:pt>
          <cx:pt idx="30548">700</cx:pt>
          <cx:pt idx="30549">800</cx:pt>
          <cx:pt idx="30550">1200</cx:pt>
          <cx:pt idx="30551">100</cx:pt>
          <cx:pt idx="30552">0</cx:pt>
          <cx:pt idx="30553">0</cx:pt>
          <cx:pt idx="30554">0</cx:pt>
          <cx:pt idx="30555">0</cx:pt>
          <cx:pt idx="30556">100</cx:pt>
          <cx:pt idx="30557">100</cx:pt>
          <cx:pt idx="30558">0</cx:pt>
          <cx:pt idx="30559">2300</cx:pt>
          <cx:pt idx="30560">2700</cx:pt>
          <cx:pt idx="30561">2900</cx:pt>
          <cx:pt idx="30562">4600</cx:pt>
          <cx:pt idx="30563">2000</cx:pt>
          <cx:pt idx="30564">2800</cx:pt>
          <cx:pt idx="30565">4500</cx:pt>
          <cx:pt idx="30566">4600</cx:pt>
          <cx:pt idx="30567">4600</cx:pt>
          <cx:pt idx="30568">4700</cx:pt>
          <cx:pt idx="30569">4800</cx:pt>
          <cx:pt idx="30570">4200</cx:pt>
          <cx:pt idx="30571">2900</cx:pt>
          <cx:pt idx="30572">1900</cx:pt>
          <cx:pt idx="30573">1800</cx:pt>
          <cx:pt idx="30574">1900</cx:pt>
          <cx:pt idx="30575">6000</cx:pt>
          <cx:pt idx="30576">1600</cx:pt>
          <cx:pt idx="30577">1500</cx:pt>
          <cx:pt idx="30578">1300</cx:pt>
          <cx:pt idx="30579">1100</cx:pt>
          <cx:pt idx="30580">1200</cx:pt>
          <cx:pt idx="30581">1900</cx:pt>
          <cx:pt idx="30582">1500</cx:pt>
          <cx:pt idx="30583">1200</cx:pt>
          <cx:pt idx="30584">2800</cx:pt>
          <cx:pt idx="30585">3900</cx:pt>
          <cx:pt idx="30586">3700</cx:pt>
          <cx:pt idx="30587">4300</cx:pt>
          <cx:pt idx="30588">4500</cx:pt>
          <cx:pt idx="30589">2100</cx:pt>
          <cx:pt idx="30590">5700</cx:pt>
          <cx:pt idx="30591">6600</cx:pt>
          <cx:pt idx="30592">6700</cx:pt>
          <cx:pt idx="30593">3600</cx:pt>
          <cx:pt idx="30594">2300</cx:pt>
          <cx:pt idx="30595">2300</cx:pt>
          <cx:pt idx="30596">900</cx:pt>
          <cx:pt idx="30597">1500</cx:pt>
          <cx:pt idx="30598">1200</cx:pt>
          <cx:pt idx="30599">3200</cx:pt>
          <cx:pt idx="30600">2600</cx:pt>
          <cx:pt idx="30601">2500</cx:pt>
          <cx:pt idx="30602">2700</cx:pt>
          <cx:pt idx="30603">2500</cx:pt>
          <cx:pt idx="30604">2100</cx:pt>
          <cx:pt idx="30605">2600</cx:pt>
          <cx:pt idx="30606">1800</cx:pt>
          <cx:pt idx="30607">2100</cx:pt>
          <cx:pt idx="30608">1400</cx:pt>
          <cx:pt idx="30609">1800</cx:pt>
          <cx:pt idx="30610">1500</cx:pt>
          <cx:pt idx="30611">1800</cx:pt>
          <cx:pt idx="30612">1300</cx:pt>
          <cx:pt idx="30613">1400</cx:pt>
          <cx:pt idx="30614">1800</cx:pt>
          <cx:pt idx="30615">1500</cx:pt>
          <cx:pt idx="30616">1400</cx:pt>
          <cx:pt idx="30617">1500</cx:pt>
          <cx:pt idx="30618">1300</cx:pt>
          <cx:pt idx="30619">1300</cx:pt>
          <cx:pt idx="30620">2100</cx:pt>
          <cx:pt idx="30621">1400</cx:pt>
          <cx:pt idx="30622">1800</cx:pt>
          <cx:pt idx="30623">2200</cx:pt>
          <cx:pt idx="30624">2100</cx:pt>
          <cx:pt idx="30625">1000</cx:pt>
          <cx:pt idx="30626">2300</cx:pt>
          <cx:pt idx="30627">200</cx:pt>
          <cx:pt idx="30628">100</cx:pt>
          <cx:pt idx="30629">300</cx:pt>
          <cx:pt idx="30630">1300</cx:pt>
          <cx:pt idx="30631">1600</cx:pt>
          <cx:pt idx="30632">4800</cx:pt>
          <cx:pt idx="30633">4100</cx:pt>
          <cx:pt idx="30634">4300</cx:pt>
          <cx:pt idx="30635">4500</cx:pt>
          <cx:pt idx="30636">3500</cx:pt>
          <cx:pt idx="30637">4200</cx:pt>
          <cx:pt idx="30638">5200</cx:pt>
          <cx:pt idx="30639">3600</cx:pt>
          <cx:pt idx="30640">4900</cx:pt>
          <cx:pt idx="30641">4000</cx:pt>
          <cx:pt idx="30642">3900</cx:pt>
          <cx:pt idx="30643">4300</cx:pt>
          <cx:pt idx="30644">7000</cx:pt>
          <cx:pt idx="30645">3300</cx:pt>
          <cx:pt idx="30646">4600</cx:pt>
          <cx:pt idx="30647">4300</cx:pt>
          <cx:pt idx="30648">4000</cx:pt>
          <cx:pt idx="30649">2700</cx:pt>
          <cx:pt idx="30650">3000</cx:pt>
          <cx:pt idx="30651">100</cx:pt>
          <cx:pt idx="30652">6600</cx:pt>
          <cx:pt idx="30653">4600</cx:pt>
          <cx:pt idx="30654">4700</cx:pt>
          <cx:pt idx="30655">5900</cx:pt>
          <cx:pt idx="30656">500</cx:pt>
          <cx:pt idx="30657">900</cx:pt>
          <cx:pt idx="30658">500</cx:pt>
          <cx:pt idx="30659">1000</cx:pt>
          <cx:pt idx="30660">1200</cx:pt>
          <cx:pt idx="30661">600</cx:pt>
          <cx:pt idx="30662">1100</cx:pt>
          <cx:pt idx="30663">1000</cx:pt>
          <cx:pt idx="30664">1400</cx:pt>
          <cx:pt idx="30665">1300</cx:pt>
          <cx:pt idx="30666">900</cx:pt>
          <cx:pt idx="30667">1700</cx:pt>
          <cx:pt idx="30668">7600</cx:pt>
          <cx:pt idx="30669">4300</cx:pt>
          <cx:pt idx="30670">4200</cx:pt>
          <cx:pt idx="30671">4400</cx:pt>
          <cx:pt idx="30672">3600</cx:pt>
          <cx:pt idx="30673">2900</cx:pt>
          <cx:pt idx="30674">4100</cx:pt>
          <cx:pt idx="30675">4400</cx:pt>
          <cx:pt idx="30676">3700</cx:pt>
          <cx:pt idx="30677">4000</cx:pt>
          <cx:pt idx="30678">3600</cx:pt>
          <cx:pt idx="30679">3800</cx:pt>
          <cx:pt idx="30680">600</cx:pt>
          <cx:pt idx="30681">800</cx:pt>
          <cx:pt idx="30682">700</cx:pt>
          <cx:pt idx="30683">700</cx:pt>
          <cx:pt idx="30684">1500</cx:pt>
          <cx:pt idx="30685">0</cx:pt>
          <cx:pt idx="30686">300</cx:pt>
          <cx:pt idx="30687">500</cx:pt>
          <cx:pt idx="30688">800</cx:pt>
          <cx:pt idx="30689">300</cx:pt>
          <cx:pt idx="30690">500</cx:pt>
          <cx:pt idx="30691">600</cx:pt>
          <cx:pt idx="30692">1100</cx:pt>
          <cx:pt idx="30693">1800</cx:pt>
          <cx:pt idx="30694">1500</cx:pt>
          <cx:pt idx="30695">1600</cx:pt>
          <cx:pt idx="30696">2200</cx:pt>
          <cx:pt idx="30697">200</cx:pt>
          <cx:pt idx="30698">1300</cx:pt>
          <cx:pt idx="30699">1300</cx:pt>
          <cx:pt idx="30700">800</cx:pt>
          <cx:pt idx="30701">1100</cx:pt>
          <cx:pt idx="30702">1500</cx:pt>
          <cx:pt idx="30703">1500</cx:pt>
          <cx:pt idx="30704">1200</cx:pt>
          <cx:pt idx="30705">1500</cx:pt>
          <cx:pt idx="30706">1400</cx:pt>
          <cx:pt idx="30707">700</cx:pt>
          <cx:pt idx="30708">200</cx:pt>
          <cx:pt idx="30709">1000</cx:pt>
          <cx:pt idx="30710">3300</cx:pt>
          <cx:pt idx="30711">2100</cx:pt>
          <cx:pt idx="30712">2600</cx:pt>
          <cx:pt idx="30713">1800</cx:pt>
          <cx:pt idx="30714">2300</cx:pt>
          <cx:pt idx="30715">2100</cx:pt>
          <cx:pt idx="30716">100</cx:pt>
          <cx:pt idx="30717">0</cx:pt>
          <cx:pt idx="30718">0</cx:pt>
          <cx:pt idx="30719">0</cx:pt>
          <cx:pt idx="30720">0</cx:pt>
          <cx:pt idx="30721">0</cx:pt>
          <cx:pt idx="30722">100</cx:pt>
          <cx:pt idx="30723">0</cx:pt>
          <cx:pt idx="30724">100</cx:pt>
          <cx:pt idx="30725">0</cx:pt>
          <cx:pt idx="30726">100</cx:pt>
          <cx:pt idx="30727">0</cx:pt>
          <cx:pt idx="30728">7900</cx:pt>
          <cx:pt idx="30729">9400</cx:pt>
          <cx:pt idx="30730">11000</cx:pt>
          <cx:pt idx="30731">7500</cx:pt>
          <cx:pt idx="30732">8500</cx:pt>
          <cx:pt idx="30733">7500</cx:pt>
          <cx:pt idx="30734">8000</cx:pt>
          <cx:pt idx="30735">7700</cx:pt>
          <cx:pt idx="30736">7800</cx:pt>
          <cx:pt idx="30737">9200</cx:pt>
          <cx:pt idx="30738">7800</cx:pt>
          <cx:pt idx="30739">7900</cx:pt>
          <cx:pt idx="30740">1700</cx:pt>
          <cx:pt idx="30741">1300</cx:pt>
          <cx:pt idx="30742">1300</cx:pt>
          <cx:pt idx="30743">200</cx:pt>
          <cx:pt idx="30744">300</cx:pt>
          <cx:pt idx="30745">0</cx:pt>
          <cx:pt idx="30746">600</cx:pt>
          <cx:pt idx="30747">3900</cx:pt>
          <cx:pt idx="30748">4600</cx:pt>
          <cx:pt idx="30749">5500</cx:pt>
          <cx:pt idx="30750">4800</cx:pt>
          <cx:pt idx="30751">4800</cx:pt>
          <cx:pt idx="30752">3300</cx:pt>
          <cx:pt idx="30753">3000</cx:pt>
          <cx:pt idx="30754">2600</cx:pt>
          <cx:pt idx="30755">3200</cx:pt>
          <cx:pt idx="30756">2900</cx:pt>
          <cx:pt idx="30757">3100</cx:pt>
          <cx:pt idx="30758">4000</cx:pt>
          <cx:pt idx="30759">4100</cx:pt>
          <cx:pt idx="30760">3700</cx:pt>
          <cx:pt idx="30761">2800</cx:pt>
          <cx:pt idx="30762">2300</cx:pt>
          <cx:pt idx="30763">2300</cx:pt>
          <cx:pt idx="30764">700</cx:pt>
          <cx:pt idx="30765">3100</cx:pt>
          <cx:pt idx="30766">3400</cx:pt>
          <cx:pt idx="30767">3700</cx:pt>
          <cx:pt idx="30768">3400</cx:pt>
          <cx:pt idx="30769">3100</cx:pt>
          <cx:pt idx="30770">800</cx:pt>
          <cx:pt idx="30771">1000</cx:pt>
          <cx:pt idx="30772">1100</cx:pt>
          <cx:pt idx="30773">1600</cx:pt>
          <cx:pt idx="30774">3200</cx:pt>
          <cx:pt idx="30775">3200</cx:pt>
          <cx:pt idx="30776">3300</cx:pt>
          <cx:pt idx="30777">4000</cx:pt>
          <cx:pt idx="30778">3300</cx:pt>
          <cx:pt idx="30779">2900</cx:pt>
          <cx:pt idx="30780">3500</cx:pt>
          <cx:pt idx="30781">2800</cx:pt>
          <cx:pt idx="30782">5400</cx:pt>
          <cx:pt idx="30783">3300</cx:pt>
          <cx:pt idx="30784">1700</cx:pt>
          <cx:pt idx="30785">1900</cx:pt>
          <cx:pt idx="30786">1400</cx:pt>
          <cx:pt idx="30787">100</cx:pt>
          <cx:pt idx="30788">800</cx:pt>
          <cx:pt idx="30789">1600</cx:pt>
          <cx:pt idx="30790">4500</cx:pt>
          <cx:pt idx="30791">7500</cx:pt>
          <cx:pt idx="30792">4500</cx:pt>
          <cx:pt idx="30793">4100</cx:pt>
          <cx:pt idx="30794">4300</cx:pt>
          <cx:pt idx="30795">3800</cx:pt>
          <cx:pt idx="30796">3100</cx:pt>
          <cx:pt idx="30797">2800</cx:pt>
          <cx:pt idx="30798">3700</cx:pt>
          <cx:pt idx="30799">1700</cx:pt>
          <cx:pt idx="30800">3400</cx:pt>
          <cx:pt idx="30801">3000</cx:pt>
          <cx:pt idx="30802">2400</cx:pt>
          <cx:pt idx="30803">4600</cx:pt>
          <cx:pt idx="30804">3300</cx:pt>
          <cx:pt idx="30805">3000</cx:pt>
          <cx:pt idx="30806">3800</cx:pt>
          <cx:pt idx="30807">2300</cx:pt>
          <cx:pt idx="30808">3400</cx:pt>
          <cx:pt idx="30809">3100</cx:pt>
          <cx:pt idx="30810">2200</cx:pt>
          <cx:pt idx="30811">0</cx:pt>
          <cx:pt idx="30812">0</cx:pt>
          <cx:pt idx="30813">0</cx:pt>
          <cx:pt idx="30814">0</cx:pt>
          <cx:pt idx="30815">0</cx:pt>
          <cx:pt idx="30816">0</cx:pt>
          <cx:pt idx="30817">0</cx:pt>
          <cx:pt idx="30818">0</cx:pt>
          <cx:pt idx="30819">0</cx:pt>
          <cx:pt idx="30820">0</cx:pt>
          <cx:pt idx="30821">100</cx:pt>
          <cx:pt idx="30822">0</cx:pt>
          <cx:pt idx="30823">2200</cx:pt>
          <cx:pt idx="30824">2500</cx:pt>
          <cx:pt idx="30825">2800</cx:pt>
          <cx:pt idx="30826">2700</cx:pt>
          <cx:pt idx="30827">2200</cx:pt>
          <cx:pt idx="30828">3400</cx:pt>
          <cx:pt idx="30829">2400</cx:pt>
          <cx:pt idx="30830">2100</cx:pt>
          <cx:pt idx="30831">2200</cx:pt>
          <cx:pt idx="30832">2700</cx:pt>
          <cx:pt idx="30833">2800</cx:pt>
          <cx:pt idx="30834">2900</cx:pt>
          <cx:pt idx="30835">1100</cx:pt>
          <cx:pt idx="30836">1300</cx:pt>
          <cx:pt idx="30837">1300</cx:pt>
          <cx:pt idx="30838">6600</cx:pt>
          <cx:pt idx="30839">13100</cx:pt>
          <cx:pt idx="30840">5500</cx:pt>
          <cx:pt idx="30841">1800</cx:pt>
          <cx:pt idx="30842">1100</cx:pt>
          <cx:pt idx="30843">1000</cx:pt>
          <cx:pt idx="30844">500</cx:pt>
          <cx:pt idx="30845">500</cx:pt>
          <cx:pt idx="30846">400</cx:pt>
          <cx:pt idx="30847">4600</cx:pt>
          <cx:pt idx="30848">4600</cx:pt>
          <cx:pt idx="30849">4200</cx:pt>
          <cx:pt idx="30850">4100</cx:pt>
          <cx:pt idx="30851">3500</cx:pt>
          <cx:pt idx="30852">3400</cx:pt>
          <cx:pt idx="30853">3900</cx:pt>
          <cx:pt idx="30854">2700</cx:pt>
          <cx:pt idx="30855">3400</cx:pt>
          <cx:pt idx="30856">1100</cx:pt>
          <cx:pt idx="30857">1500</cx:pt>
          <cx:pt idx="30858">1900</cx:pt>
          <cx:pt idx="30859">4200</cx:pt>
          <cx:pt idx="30860">5200</cx:pt>
          <cx:pt idx="30861">7800</cx:pt>
          <cx:pt idx="30862">6200</cx:pt>
          <cx:pt idx="30863">5800</cx:pt>
          <cx:pt idx="30864">8400</cx:pt>
          <cx:pt idx="30865">5000</cx:pt>
          <cx:pt idx="30866">3900</cx:pt>
          <cx:pt idx="30867">4800</cx:pt>
          <cx:pt idx="30868">5600</cx:pt>
          <cx:pt idx="30869">4100</cx:pt>
          <cx:pt idx="30870">4600</cx:pt>
          <cx:pt idx="30871">3900</cx:pt>
          <cx:pt idx="30872">4400</cx:pt>
          <cx:pt idx="30873">2900</cx:pt>
          <cx:pt idx="30874">2800</cx:pt>
          <cx:pt idx="30875">1900</cx:pt>
          <cx:pt idx="30876">2500</cx:pt>
          <cx:pt idx="30877">3100</cx:pt>
          <cx:pt idx="30878">3700</cx:pt>
          <cx:pt idx="30879">3300</cx:pt>
          <cx:pt idx="30880">4300</cx:pt>
          <cx:pt idx="30881">3300</cx:pt>
          <cx:pt idx="30882">3600</cx:pt>
          <cx:pt idx="30883">2300</cx:pt>
          <cx:pt idx="30884">3300</cx:pt>
          <cx:pt idx="30885">2100</cx:pt>
          <cx:pt idx="30886">2900</cx:pt>
          <cx:pt idx="30887">1900</cx:pt>
          <cx:pt idx="30888">700</cx:pt>
          <cx:pt idx="30889">200</cx:pt>
          <cx:pt idx="30890">0</cx:pt>
          <cx:pt idx="30891">0</cx:pt>
          <cx:pt idx="30892">0</cx:pt>
          <cx:pt idx="30893">100</cx:pt>
          <cx:pt idx="30894">0</cx:pt>
          <cx:pt idx="30895">3400</cx:pt>
          <cx:pt idx="30896">3500</cx:pt>
          <cx:pt idx="30897">4700</cx:pt>
          <cx:pt idx="30898">4300</cx:pt>
          <cx:pt idx="30899">3500</cx:pt>
          <cx:pt idx="30900">2900</cx:pt>
          <cx:pt idx="30901">4200</cx:pt>
          <cx:pt idx="30902">2700</cx:pt>
          <cx:pt idx="30903">3600</cx:pt>
          <cx:pt idx="30904">2800</cx:pt>
          <cx:pt idx="30905">3200</cx:pt>
          <cx:pt idx="30906">3400</cx:pt>
          <cx:pt idx="30907">2500</cx:pt>
          <cx:pt idx="30908">4500</cx:pt>
          <cx:pt idx="30909">2600</cx:pt>
          <cx:pt idx="30910">4500</cx:pt>
          <cx:pt idx="30911">3500</cx:pt>
          <cx:pt idx="30912">3600</cx:pt>
          <cx:pt idx="30913">3300</cx:pt>
          <cx:pt idx="30914">3100</cx:pt>
          <cx:pt idx="30915">2300</cx:pt>
          <cx:pt idx="30916">3200</cx:pt>
          <cx:pt idx="30917">3100</cx:pt>
          <cx:pt idx="30918">3900</cx:pt>
          <cx:pt idx="30919">3500</cx:pt>
          <cx:pt idx="30920">2300</cx:pt>
          <cx:pt idx="30921">1800</cx:pt>
          <cx:pt idx="30922">1100</cx:pt>
          <cx:pt idx="30923">1800</cx:pt>
          <cx:pt idx="30924">1700</cx:pt>
          <cx:pt idx="30925">2400</cx:pt>
          <cx:pt idx="30926">3000</cx:pt>
          <cx:pt idx="30927">2300</cx:pt>
          <cx:pt idx="30928">3000</cx:pt>
          <cx:pt idx="30929">2600</cx:pt>
          <cx:pt idx="30930">2800</cx:pt>
          <cx:pt idx="30931">5400</cx:pt>
          <cx:pt idx="30932">5800</cx:pt>
          <cx:pt idx="30933">4900</cx:pt>
          <cx:pt idx="30934">3300</cx:pt>
          <cx:pt idx="30935">100</cx:pt>
          <cx:pt idx="30936">200</cx:pt>
          <cx:pt idx="30937">0</cx:pt>
          <cx:pt idx="30938">700</cx:pt>
          <cx:pt idx="30939">5100</cx:pt>
          <cx:pt idx="30940">4200</cx:pt>
          <cx:pt idx="30941">3500</cx:pt>
          <cx:pt idx="30942">2900</cx:pt>
          <cx:pt idx="30943">2600</cx:pt>
          <cx:pt idx="30944">900</cx:pt>
          <cx:pt idx="30945">1000</cx:pt>
          <cx:pt idx="30946">900</cx:pt>
          <cx:pt idx="30947">900</cx:pt>
          <cx:pt idx="30948">800</cx:pt>
          <cx:pt idx="30949">800</cx:pt>
          <cx:pt idx="30950">800</cx:pt>
          <cx:pt idx="30951">700</cx:pt>
          <cx:pt idx="30952">600</cx:pt>
          <cx:pt idx="30953">800</cx:pt>
          <cx:pt idx="30954">3400</cx:pt>
          <cx:pt idx="30955">3800</cx:pt>
          <cx:pt idx="30956">5700</cx:pt>
          <cx:pt idx="30957">4600</cx:pt>
          <cx:pt idx="30958">1600</cx:pt>
          <cx:pt idx="30959">3400</cx:pt>
          <cx:pt idx="30960">2100</cx:pt>
          <cx:pt idx="30961">3500</cx:pt>
          <cx:pt idx="30962">3200</cx:pt>
          <cx:pt idx="30963">1800</cx:pt>
          <cx:pt idx="30964">2400</cx:pt>
          <cx:pt idx="30965">1600</cx:pt>
          <cx:pt idx="30966">1900</cx:pt>
          <cx:pt idx="30967">1800</cx:pt>
          <cx:pt idx="30968">1100</cx:pt>
          <cx:pt idx="30969">900</cx:pt>
          <cx:pt idx="30970">1200</cx:pt>
          <cx:pt idx="30971">1100</cx:pt>
          <cx:pt idx="30972">1300</cx:pt>
          <cx:pt idx="30973">1100</cx:pt>
          <cx:pt idx="30974">1400</cx:pt>
          <cx:pt idx="30975">1200</cx:pt>
          <cx:pt idx="30976">900</cx:pt>
          <cx:pt idx="30977">1200</cx:pt>
          <cx:pt idx="30978">1200</cx:pt>
          <cx:pt idx="30979">600</cx:pt>
          <cx:pt idx="30980">200</cx:pt>
          <cx:pt idx="30981">200</cx:pt>
          <cx:pt idx="30982">0</cx:pt>
          <cx:pt idx="30983">100</cx:pt>
          <cx:pt idx="30984">600</cx:pt>
          <cx:pt idx="30985">5100</cx:pt>
          <cx:pt idx="30986">4100</cx:pt>
          <cx:pt idx="30987">4200</cx:pt>
          <cx:pt idx="30988">3900</cx:pt>
          <cx:pt idx="30989">4300</cx:pt>
          <cx:pt idx="30990">3400</cx:pt>
          <cx:pt idx="30991">3400</cx:pt>
          <cx:pt idx="30992">3800</cx:pt>
          <cx:pt idx="30993">2300</cx:pt>
          <cx:pt idx="30994">1700</cx:pt>
          <cx:pt idx="30995">1200</cx:pt>
          <cx:pt idx="30996">700</cx:pt>
          <cx:pt idx="30997">100</cx:pt>
          <cx:pt idx="30998">2400</cx:pt>
          <cx:pt idx="30999">3600</cx:pt>
          <cx:pt idx="31000">5200</cx:pt>
          <cx:pt idx="31001">5600</cx:pt>
          <cx:pt idx="31002">3400</cx:pt>
          <cx:pt idx="31003">3600</cx:pt>
          <cx:pt idx="31004">5100</cx:pt>
          <cx:pt idx="31005">2300</cx:pt>
          <cx:pt idx="31006">3900</cx:pt>
          <cx:pt idx="31007">3300</cx:pt>
          <cx:pt idx="31008">4000</cx:pt>
          <cx:pt idx="31009">4200</cx:pt>
          <cx:pt idx="31010">3500</cx:pt>
          <cx:pt idx="31011">5200</cx:pt>
          <cx:pt idx="31012">6700</cx:pt>
          <cx:pt idx="31013">7200</cx:pt>
          <cx:pt idx="31014">6800</cx:pt>
          <cx:pt idx="31015">5600</cx:pt>
          <cx:pt idx="31016">7900</cx:pt>
          <cx:pt idx="31017">9100</cx:pt>
          <cx:pt idx="31018">9300</cx:pt>
          <cx:pt idx="31019">6500</cx:pt>
          <cx:pt idx="31020">5000</cx:pt>
          <cx:pt idx="31021">8800</cx:pt>
          <cx:pt idx="31022">7400</cx:pt>
          <cx:pt idx="31023">5500</cx:pt>
          <cx:pt idx="31024">4500</cx:pt>
          <cx:pt idx="31025">4400</cx:pt>
          <cx:pt idx="31026">3900</cx:pt>
          <cx:pt idx="31027">3800</cx:pt>
          <cx:pt idx="31028">4400</cx:pt>
          <cx:pt idx="31029">4800</cx:pt>
          <cx:pt idx="31030">3600</cx:pt>
          <cx:pt idx="31031">3900</cx:pt>
          <cx:pt idx="31032">3700</cx:pt>
          <cx:pt idx="31033">3900</cx:pt>
          <cx:pt idx="31034">3300</cx:pt>
          <cx:pt idx="31035">3400</cx:pt>
          <cx:pt idx="31036">1800</cx:pt>
          <cx:pt idx="31037">8700</cx:pt>
          <cx:pt idx="31038">4700</cx:pt>
          <cx:pt idx="31039">3300</cx:pt>
          <cx:pt idx="31040">2000</cx:pt>
          <cx:pt idx="31041">800</cx:pt>
          <cx:pt idx="31042">6600</cx:pt>
          <cx:pt idx="31043">3600</cx:pt>
          <cx:pt idx="31044">4400</cx:pt>
          <cx:pt idx="31045">3100</cx:pt>
          <cx:pt idx="31046">3400</cx:pt>
          <cx:pt idx="31047">4100</cx:pt>
          <cx:pt idx="31048">3800</cx:pt>
          <cx:pt idx="31049">5500</cx:pt>
          <cx:pt idx="31050">9300</cx:pt>
          <cx:pt idx="31051">7500</cx:pt>
          <cx:pt idx="31052">4300</cx:pt>
          <cx:pt idx="31053">4400</cx:pt>
          <cx:pt idx="31054">4900</cx:pt>
          <cx:pt idx="31055">5100</cx:pt>
          <cx:pt idx="31056">5200</cx:pt>
          <cx:pt idx="31057">4500</cx:pt>
          <cx:pt idx="31058">5200</cx:pt>
          <cx:pt idx="31059">4500</cx:pt>
          <cx:pt idx="31060">1900</cx:pt>
          <cx:pt idx="31061">2000</cx:pt>
          <cx:pt idx="31062">1500</cx:pt>
          <cx:pt idx="31063">1600</cx:pt>
          <cx:pt idx="31064">700</cx:pt>
          <cx:pt idx="31065">200</cx:pt>
          <cx:pt idx="31066">100</cx:pt>
          <cx:pt idx="31067">300</cx:pt>
          <cx:pt idx="31068">1600</cx:pt>
          <cx:pt idx="31069">2700</cx:pt>
          <cx:pt idx="31070">1700</cx:pt>
          <cx:pt idx="31071">2000</cx:pt>
          <cx:pt idx="31072">2400</cx:pt>
          <cx:pt idx="31073">3500</cx:pt>
          <cx:pt idx="31074">3600</cx:pt>
          <cx:pt idx="31075">3400</cx:pt>
          <cx:pt idx="31076">2900</cx:pt>
          <cx:pt idx="31077">1900</cx:pt>
          <cx:pt idx="31078">1400</cx:pt>
          <cx:pt idx="31079">1500</cx:pt>
          <cx:pt idx="31080">1600</cx:pt>
          <cx:pt idx="31081">1800</cx:pt>
          <cx:pt idx="31082">1800</cx:pt>
          <cx:pt idx="31083">3000</cx:pt>
          <cx:pt idx="31084">2300</cx:pt>
          <cx:pt idx="31085">2600</cx:pt>
          <cx:pt idx="31086">2000</cx:pt>
          <cx:pt idx="31087">2900</cx:pt>
          <cx:pt idx="31088">2000</cx:pt>
          <cx:pt idx="31089">3200</cx:pt>
          <cx:pt idx="31090">3000</cx:pt>
          <cx:pt idx="31091">3000</cx:pt>
          <cx:pt idx="31092">2900</cx:pt>
          <cx:pt idx="31093">3900</cx:pt>
          <cx:pt idx="31094">3900</cx:pt>
          <cx:pt idx="31095">4100</cx:pt>
          <cx:pt idx="31096">2800</cx:pt>
          <cx:pt idx="31097">2300</cx:pt>
          <cx:pt idx="31098">2500</cx:pt>
          <cx:pt idx="31099">1300</cx:pt>
          <cx:pt idx="31100">0</cx:pt>
          <cx:pt idx="31101">100</cx:pt>
          <cx:pt idx="31102">0</cx:pt>
          <cx:pt idx="31103">0</cx:pt>
          <cx:pt idx="31104">200</cx:pt>
          <cx:pt idx="31105">4100</cx:pt>
          <cx:pt idx="31106">1700</cx:pt>
          <cx:pt idx="31107">1200</cx:pt>
          <cx:pt idx="31108">1100</cx:pt>
          <cx:pt idx="31109">3700</cx:pt>
          <cx:pt idx="31110">4400</cx:pt>
          <cx:pt idx="31111">3500</cx:pt>
          <cx:pt idx="31112">3800</cx:pt>
          <cx:pt idx="31113">4700</cx:pt>
          <cx:pt idx="31114">2800</cx:pt>
          <cx:pt idx="31115">3800</cx:pt>
          <cx:pt idx="31116">2800</cx:pt>
          <cx:pt idx="31117">2800</cx:pt>
          <cx:pt idx="31118">3800</cx:pt>
          <cx:pt idx="31119">9800</cx:pt>
          <cx:pt idx="31120">48900</cx:pt>
          <cx:pt idx="31121">6700</cx:pt>
          <cx:pt idx="31122">7100</cx:pt>
          <cx:pt idx="31123">5700</cx:pt>
          <cx:pt idx="31124">5200</cx:pt>
          <cx:pt idx="31125">7000</cx:pt>
          <cx:pt idx="31126">6700</cx:pt>
          <cx:pt idx="31127">7900</cx:pt>
          <cx:pt idx="31128">5600</cx:pt>
          <cx:pt idx="31129">5700</cx:pt>
          <cx:pt idx="31130">5600</cx:pt>
          <cx:pt idx="31131">5300</cx:pt>
          <cx:pt idx="31132">7200</cx:pt>
          <cx:pt idx="31133">2300</cx:pt>
          <cx:pt idx="31134">2600</cx:pt>
          <cx:pt idx="31135">2200</cx:pt>
          <cx:pt idx="31136">2000</cx:pt>
          <cx:pt idx="31137">1900</cx:pt>
          <cx:pt idx="31138">1500</cx:pt>
          <cx:pt idx="31139">700</cx:pt>
          <cx:pt idx="31140">0</cx:pt>
          <cx:pt idx="31141">0</cx:pt>
          <cx:pt idx="31142">2200</cx:pt>
          <cx:pt idx="31143">10600</cx:pt>
          <cx:pt idx="31144">5300</cx:pt>
          <cx:pt idx="31145">4900</cx:pt>
          <cx:pt idx="31146">2600</cx:pt>
          <cx:pt idx="31147">2400</cx:pt>
          <cx:pt idx="31148">2900</cx:pt>
          <cx:pt idx="31149">2400</cx:pt>
          <cx:pt idx="31150">2300</cx:pt>
          <cx:pt idx="31151">2800</cx:pt>
          <cx:pt idx="31152">2200</cx:pt>
          <cx:pt idx="31153">16000</cx:pt>
          <cx:pt idx="31154">2800</cx:pt>
          <cx:pt idx="31155">3400</cx:pt>
          <cx:pt idx="31156">2200</cx:pt>
          <cx:pt idx="31157">2700</cx:pt>
          <cx:pt idx="31158">2600</cx:pt>
          <cx:pt idx="31159">1500</cx:pt>
          <cx:pt idx="31160">2200</cx:pt>
          <cx:pt idx="31161">2100</cx:pt>
          <cx:pt idx="31162">2400</cx:pt>
          <cx:pt idx="31163">2800</cx:pt>
          <cx:pt idx="31164">2900</cx:pt>
          <cx:pt idx="31165">2300</cx:pt>
          <cx:pt idx="31166">4400</cx:pt>
          <cx:pt idx="31167">5400</cx:pt>
          <cx:pt idx="31168">4200</cx:pt>
          <cx:pt idx="31169">3000</cx:pt>
          <cx:pt idx="31170">4000</cx:pt>
          <cx:pt idx="31171">4000</cx:pt>
          <cx:pt idx="31172">4700</cx:pt>
          <cx:pt idx="31173">6700</cx:pt>
          <cx:pt idx="31174">3300</cx:pt>
          <cx:pt idx="31175">5800</cx:pt>
          <cx:pt idx="31176">4200</cx:pt>
          <cx:pt idx="31177">3700</cx:pt>
          <cx:pt idx="31178">400</cx:pt>
          <cx:pt idx="31179">3100</cx:pt>
          <cx:pt idx="31180">3300</cx:pt>
          <cx:pt idx="31181">4200</cx:pt>
          <cx:pt idx="31182">4000</cx:pt>
          <cx:pt idx="31183">1000</cx:pt>
          <cx:pt idx="31184">5900</cx:pt>
          <cx:pt idx="31185">3600</cx:pt>
          <cx:pt idx="31186">3900</cx:pt>
          <cx:pt idx="31187">3800</cx:pt>
          <cx:pt idx="31188">3300</cx:pt>
          <cx:pt idx="31189">3500</cx:pt>
          <cx:pt idx="31190">13400</cx:pt>
          <cx:pt idx="31191">5600</cx:pt>
          <cx:pt idx="31192">4600</cx:pt>
          <cx:pt idx="31193">4800</cx:pt>
          <cx:pt idx="31194">4800</cx:pt>
          <cx:pt idx="31195">4400</cx:pt>
          <cx:pt idx="31196">5700</cx:pt>
          <cx:pt idx="31197">4500</cx:pt>
          <cx:pt idx="31198">4900</cx:pt>
          <cx:pt idx="31199">4100</cx:pt>
          <cx:pt idx="31200">3400</cx:pt>
          <cx:pt idx="31201">3800</cx:pt>
          <cx:pt idx="31202">3100</cx:pt>
          <cx:pt idx="31203">5800</cx:pt>
          <cx:pt idx="31204">4100</cx:pt>
          <cx:pt idx="31205">4600</cx:pt>
          <cx:pt idx="31206">4600</cx:pt>
          <cx:pt idx="31207">3600</cx:pt>
          <cx:pt idx="31208">3400</cx:pt>
          <cx:pt idx="31209">2500</cx:pt>
          <cx:pt idx="31210">2500</cx:pt>
          <cx:pt idx="31211">3600</cx:pt>
          <cx:pt idx="31212">2800</cx:pt>
          <cx:pt idx="31213">3100</cx:pt>
          <cx:pt idx="31214">2000</cx:pt>
          <cx:pt idx="31215">2200</cx:pt>
          <cx:pt idx="31216">2100</cx:pt>
          <cx:pt idx="31217">3000</cx:pt>
          <cx:pt idx="31218">3700</cx:pt>
          <cx:pt idx="31219">6900</cx:pt>
          <cx:pt idx="31220">3700</cx:pt>
          <cx:pt idx="31221">2900</cx:pt>
          <cx:pt idx="31222">2200</cx:pt>
          <cx:pt idx="31223">2600</cx:pt>
          <cx:pt idx="31224">2800</cx:pt>
          <cx:pt idx="31225">2800</cx:pt>
          <cx:pt idx="31226">5100</cx:pt>
          <cx:pt idx="31227">5500</cx:pt>
          <cx:pt idx="31228">3500</cx:pt>
          <cx:pt idx="31229">5800</cx:pt>
          <cx:pt idx="31230">4100</cx:pt>
          <cx:pt idx="31231">4300</cx:pt>
          <cx:pt idx="31232">4300</cx:pt>
          <cx:pt idx="31233">4700</cx:pt>
          <cx:pt idx="31234">4400</cx:pt>
          <cx:pt idx="31235">3900</cx:pt>
          <cx:pt idx="31236">3900</cx:pt>
          <cx:pt idx="31237">4500</cx:pt>
          <cx:pt idx="31238">2600</cx:pt>
          <cx:pt idx="31239">5000</cx:pt>
          <cx:pt idx="31240">2900</cx:pt>
          <cx:pt idx="31241">3400</cx:pt>
          <cx:pt idx="31242">2600</cx:pt>
          <cx:pt idx="31243">2700</cx:pt>
          <cx:pt idx="31244">3700</cx:pt>
          <cx:pt idx="31245">3200</cx:pt>
          <cx:pt idx="31246">3400</cx:pt>
          <cx:pt idx="31247">3800</cx:pt>
          <cx:pt idx="31248">3600</cx:pt>
          <cx:pt idx="31249">2900</cx:pt>
          <cx:pt idx="31250">2200</cx:pt>
          <cx:pt idx="31251">2500</cx:pt>
          <cx:pt idx="31252">2300</cx:pt>
          <cx:pt idx="31253">2900</cx:pt>
          <cx:pt idx="31254">2400</cx:pt>
          <cx:pt idx="31255">2200</cx:pt>
          <cx:pt idx="31256">1600</cx:pt>
          <cx:pt idx="31257">2000</cx:pt>
          <cx:pt idx="31258">1900</cx:pt>
          <cx:pt idx="31259">2200</cx:pt>
          <cx:pt idx="31260">2000</cx:pt>
          <cx:pt idx="31261">2300</cx:pt>
          <cx:pt idx="31262">2200</cx:pt>
          <cx:pt idx="31263">2400</cx:pt>
          <cx:pt idx="31264">2700</cx:pt>
          <cx:pt idx="31265">2300</cx:pt>
          <cx:pt idx="31266">2000</cx:pt>
          <cx:pt idx="31267">1800</cx:pt>
          <cx:pt idx="31268">2000</cx:pt>
          <cx:pt idx="31269">2400</cx:pt>
          <cx:pt idx="31270">2600</cx:pt>
          <cx:pt idx="31271">2300</cx:pt>
          <cx:pt idx="31272">3100</cx:pt>
          <cx:pt idx="31273">2700</cx:pt>
          <cx:pt idx="31274">2600</cx:pt>
          <cx:pt idx="31275">3700</cx:pt>
          <cx:pt idx="31276">3700</cx:pt>
          <cx:pt idx="31277">2200</cx:pt>
          <cx:pt idx="31278">4300</cx:pt>
          <cx:pt idx="31279">2200</cx:pt>
          <cx:pt idx="31280">5100</cx:pt>
          <cx:pt idx="31281">3600</cx:pt>
          <cx:pt idx="31282">5000</cx:pt>
          <cx:pt idx="31283">3700</cx:pt>
          <cx:pt idx="31284">3800</cx:pt>
          <cx:pt idx="31285">4100</cx:pt>
          <cx:pt idx="31286">1700</cx:pt>
          <cx:pt idx="31287">1600</cx:pt>
          <cx:pt idx="31288">2200</cx:pt>
          <cx:pt idx="31289">1600</cx:pt>
          <cx:pt idx="31290">3200</cx:pt>
          <cx:pt idx="31291">2600</cx:pt>
          <cx:pt idx="31292">2200</cx:pt>
          <cx:pt idx="31293">3100</cx:pt>
          <cx:pt idx="31294">2900</cx:pt>
          <cx:pt idx="31295">2500</cx:pt>
          <cx:pt idx="31296">2000</cx:pt>
          <cx:pt idx="31297">1600</cx:pt>
          <cx:pt idx="31298">5700</cx:pt>
          <cx:pt idx="31299">5900</cx:pt>
          <cx:pt idx="31300">7000</cx:pt>
          <cx:pt idx="31301">5400</cx:pt>
          <cx:pt idx="31302">5200</cx:pt>
          <cx:pt idx="31303">5000</cx:pt>
          <cx:pt idx="31304">6500</cx:pt>
          <cx:pt idx="31305">6200</cx:pt>
          <cx:pt idx="31306">8900</cx:pt>
          <cx:pt idx="31307">9000</cx:pt>
          <cx:pt idx="31308">7100</cx:pt>
          <cx:pt idx="31309">6900</cx:pt>
          <cx:pt idx="31310">1800</cx:pt>
          <cx:pt idx="31311">2200</cx:pt>
          <cx:pt idx="31312">1400</cx:pt>
          <cx:pt idx="31313">2300</cx:pt>
          <cx:pt idx="31314">2700</cx:pt>
          <cx:pt idx="31315">2500</cx:pt>
          <cx:pt idx="31316">2600</cx:pt>
          <cx:pt idx="31317">2300</cx:pt>
          <cx:pt idx="31318">1900</cx:pt>
          <cx:pt idx="31319">3200</cx:pt>
          <cx:pt idx="31320">2700</cx:pt>
          <cx:pt idx="31321">3300</cx:pt>
          <cx:pt idx="31322">1400</cx:pt>
          <cx:pt idx="31323">4000</cx:pt>
          <cx:pt idx="31324">3500</cx:pt>
          <cx:pt idx="31325">2900</cx:pt>
          <cx:pt idx="31326">4600</cx:pt>
          <cx:pt idx="31327">4000</cx:pt>
          <cx:pt idx="31328">6500</cx:pt>
          <cx:pt idx="31329">5100</cx:pt>
          <cx:pt idx="31330">8300</cx:pt>
          <cx:pt idx="31331">11000</cx:pt>
          <cx:pt idx="31332">4400</cx:pt>
          <cx:pt idx="31333">2600</cx:pt>
          <cx:pt idx="31334">3600</cx:pt>
          <cx:pt idx="31335">500</cx:pt>
          <cx:pt idx="31336">3800</cx:pt>
          <cx:pt idx="31337">6000</cx:pt>
          <cx:pt idx="31338">6600</cx:pt>
          <cx:pt idx="31339">4600</cx:pt>
          <cx:pt idx="31340">4900</cx:pt>
          <cx:pt idx="31341">5200</cx:pt>
          <cx:pt idx="31342">4600</cx:pt>
          <cx:pt idx="31343">3600</cx:pt>
          <cx:pt idx="31344">2100</cx:pt>
          <cx:pt idx="31345">2600</cx:pt>
          <cx:pt idx="31346">6000</cx:pt>
          <cx:pt idx="31347">2300</cx:pt>
          <cx:pt idx="31348">2300</cx:pt>
          <cx:pt idx="31349">2000</cx:pt>
          <cx:pt idx="31350">2200</cx:pt>
          <cx:pt idx="31351">4000</cx:pt>
          <cx:pt idx="31352">35000</cx:pt>
          <cx:pt idx="31353">2500</cx:pt>
          <cx:pt idx="31354">5000</cx:pt>
          <cx:pt idx="31355">3800</cx:pt>
          <cx:pt idx="31356">2600</cx:pt>
          <cx:pt idx="31357">4000</cx:pt>
          <cx:pt idx="31358">2800</cx:pt>
          <cx:pt idx="31359">3800</cx:pt>
          <cx:pt idx="31360">3700</cx:pt>
          <cx:pt idx="31361">3700</cx:pt>
          <cx:pt idx="31362">4000</cx:pt>
          <cx:pt idx="31363">3600</cx:pt>
          <cx:pt idx="31364">4200</cx:pt>
          <cx:pt idx="31365">6300</cx:pt>
          <cx:pt idx="31366">2000</cx:pt>
          <cx:pt idx="31367">0</cx:pt>
          <cx:pt idx="31368">200</cx:pt>
          <cx:pt idx="31369">0</cx:pt>
          <cx:pt idx="31370">900</cx:pt>
          <cx:pt idx="31371">1000</cx:pt>
          <cx:pt idx="31372">800</cx:pt>
          <cx:pt idx="31373">900</cx:pt>
          <cx:pt idx="31374">1000</cx:pt>
          <cx:pt idx="31375">800</cx:pt>
          <cx:pt idx="31376">900</cx:pt>
          <cx:pt idx="31377">800</cx:pt>
          <cx:pt idx="31378">800</cx:pt>
          <cx:pt idx="31379">900</cx:pt>
          <cx:pt idx="31380">700</cx:pt>
          <cx:pt idx="31381">800</cx:pt>
          <cx:pt idx="31382">4100</cx:pt>
          <cx:pt idx="31383">4600</cx:pt>
          <cx:pt idx="31384">8200</cx:pt>
          <cx:pt idx="31385">3600</cx:pt>
          <cx:pt idx="31386">41300</cx:pt>
          <cx:pt idx="31387">5900</cx:pt>
          <cx:pt idx="31388">600</cx:pt>
          <cx:pt idx="31389">2700</cx:pt>
          <cx:pt idx="31390">1200</cx:pt>
          <cx:pt idx="31391">1200</cx:pt>
          <cx:pt idx="31392">1000</cx:pt>
          <cx:pt idx="31393">1000</cx:pt>
          <cx:pt idx="31394">1900</cx:pt>
          <cx:pt idx="31395">2900</cx:pt>
          <cx:pt idx="31396">2200</cx:pt>
          <cx:pt idx="31397">2700</cx:pt>
          <cx:pt idx="31398">2400</cx:pt>
          <cx:pt idx="31399">1000</cx:pt>
          <cx:pt idx="31400">0</cx:pt>
          <cx:pt idx="31401">1600</cx:pt>
          <cx:pt idx="31402">1600</cx:pt>
          <cx:pt idx="31403">2700</cx:pt>
          <cx:pt idx="31404">1500</cx:pt>
          <cx:pt idx="31405">1400</cx:pt>
          <cx:pt idx="31406">1800</cx:pt>
          <cx:pt idx="31407">600</cx:pt>
          <cx:pt idx="31408">2700</cx:pt>
          <cx:pt idx="31409">2000</cx:pt>
          <cx:pt idx="31410">2500</cx:pt>
          <cx:pt idx="31411">2200</cx:pt>
          <cx:pt idx="31412">2000</cx:pt>
          <cx:pt idx="31413">2100</cx:pt>
          <cx:pt idx="31414">2600</cx:pt>
          <cx:pt idx="31415">2300</cx:pt>
          <cx:pt idx="31416">2200</cx:pt>
          <cx:pt idx="31417">2500</cx:pt>
          <cx:pt idx="31418">2600</cx:pt>
          <cx:pt idx="31419">0</cx:pt>
          <cx:pt idx="31420">2400</cx:pt>
          <cx:pt idx="31421">2100</cx:pt>
          <cx:pt idx="31422">3000</cx:pt>
          <cx:pt idx="31423">3400</cx:pt>
          <cx:pt idx="31424">2300</cx:pt>
          <cx:pt idx="31425">2300</cx:pt>
          <cx:pt idx="31426">2400</cx:pt>
          <cx:pt idx="31427">2400</cx:pt>
          <cx:pt idx="31428">2400</cx:pt>
          <cx:pt idx="31429">2500</cx:pt>
          <cx:pt idx="31430">1800</cx:pt>
          <cx:pt idx="31431">3400</cx:pt>
          <cx:pt idx="31432">4800</cx:pt>
          <cx:pt idx="31433">5100</cx:pt>
          <cx:pt idx="31434">2300</cx:pt>
          <cx:pt idx="31435">3900</cx:pt>
          <cx:pt idx="31436">3200</cx:pt>
          <cx:pt idx="31437">4000</cx:pt>
          <cx:pt idx="31438">3300</cx:pt>
          <cx:pt idx="31439">3500</cx:pt>
          <cx:pt idx="31440">3900</cx:pt>
          <cx:pt idx="31441">2900</cx:pt>
          <cx:pt idx="31442">3100</cx:pt>
          <cx:pt idx="31443">3600</cx:pt>
          <cx:pt idx="31444">3000</cx:pt>
          <cx:pt idx="31445">3300</cx:pt>
          <cx:pt idx="31446">2900</cx:pt>
          <cx:pt idx="31447">3000</cx:pt>
          <cx:pt idx="31448">3000</cx:pt>
          <cx:pt idx="31449">3400</cx:pt>
          <cx:pt idx="31450">3600</cx:pt>
          <cx:pt idx="31451">3900</cx:pt>
          <cx:pt idx="31452">3300</cx:pt>
          <cx:pt idx="31453">2900</cx:pt>
          <cx:pt idx="31454">2600</cx:pt>
          <cx:pt idx="31455">3600</cx:pt>
          <cx:pt idx="31456">4100</cx:pt>
          <cx:pt idx="31457">4300</cx:pt>
          <cx:pt idx="31458">5800</cx:pt>
          <cx:pt idx="31459">6900</cx:pt>
          <cx:pt idx="31460">5700</cx:pt>
          <cx:pt idx="31461">4500</cx:pt>
          <cx:pt idx="31462">4300</cx:pt>
          <cx:pt idx="31463">3900</cx:pt>
          <cx:pt idx="31464">3000</cx:pt>
          <cx:pt idx="31465">2800</cx:pt>
          <cx:pt idx="31466">2300</cx:pt>
          <cx:pt idx="31467">6200</cx:pt>
          <cx:pt idx="31468">7200</cx:pt>
          <cx:pt idx="31469">6800</cx:pt>
          <cx:pt idx="31470">6500</cx:pt>
          <cx:pt idx="31471">6000</cx:pt>
          <cx:pt idx="31472">5700</cx:pt>
          <cx:pt idx="31473">4900</cx:pt>
          <cx:pt idx="31474">4800</cx:pt>
          <cx:pt idx="31475">4800</cx:pt>
          <cx:pt idx="31476">4000</cx:pt>
          <cx:pt idx="31477">6300</cx:pt>
          <cx:pt idx="31478">5900</cx:pt>
          <cx:pt idx="31479">2800</cx:pt>
          <cx:pt idx="31480">2100</cx:pt>
          <cx:pt idx="31481">2000</cx:pt>
          <cx:pt idx="31482">2700</cx:pt>
          <cx:pt idx="31483">3200</cx:pt>
          <cx:pt idx="31484">3100</cx:pt>
          <cx:pt idx="31485">3500</cx:pt>
          <cx:pt idx="31486">2500</cx:pt>
          <cx:pt idx="31487">4100</cx:pt>
          <cx:pt idx="31488">2900</cx:pt>
          <cx:pt idx="31489">2200</cx:pt>
          <cx:pt idx="31490">3500</cx:pt>
          <cx:pt idx="31491">1900</cx:pt>
          <cx:pt idx="31492">2200</cx:pt>
          <cx:pt idx="31493">1500</cx:pt>
          <cx:pt idx="31494">1400</cx:pt>
          <cx:pt idx="31495">1700</cx:pt>
          <cx:pt idx="31496">1700</cx:pt>
          <cx:pt idx="31497">1600</cx:pt>
          <cx:pt idx="31498">400</cx:pt>
          <cx:pt idx="31499">800</cx:pt>
          <cx:pt idx="31500">1100</cx:pt>
          <cx:pt idx="31501">800</cx:pt>
          <cx:pt idx="31502">1400</cx:pt>
          <cx:pt idx="31503">1900</cx:pt>
          <cx:pt idx="31504">2300</cx:pt>
          <cx:pt idx="31505">1400</cx:pt>
          <cx:pt idx="31506">2400</cx:pt>
          <cx:pt idx="31507">2000</cx:pt>
          <cx:pt idx="31508">2000</cx:pt>
          <cx:pt idx="31509">1400</cx:pt>
          <cx:pt idx="31510">2000</cx:pt>
          <cx:pt idx="31511">2800</cx:pt>
          <cx:pt idx="31512">1700</cx:pt>
          <cx:pt idx="31513">1900</cx:pt>
          <cx:pt idx="31514">2000</cx:pt>
          <cx:pt idx="31515">2500</cx:pt>
          <cx:pt idx="31516">3000</cx:pt>
          <cx:pt idx="31517">3900</cx:pt>
          <cx:pt idx="31518">2400</cx:pt>
          <cx:pt idx="31519">2800</cx:pt>
          <cx:pt idx="31520">2800</cx:pt>
          <cx:pt idx="31521">2700</cx:pt>
          <cx:pt idx="31522">3700</cx:pt>
          <cx:pt idx="31523">2100</cx:pt>
          <cx:pt idx="31524">4200</cx:pt>
          <cx:pt idx="31525">2000</cx:pt>
          <cx:pt idx="31526">3300</cx:pt>
          <cx:pt idx="31527">3700</cx:pt>
          <cx:pt idx="31528">4900</cx:pt>
          <cx:pt idx="31529">5200</cx:pt>
          <cx:pt idx="31530">4900</cx:pt>
          <cx:pt idx="31531">6800</cx:pt>
          <cx:pt idx="31532">7200</cx:pt>
          <cx:pt idx="31533">9200</cx:pt>
          <cx:pt idx="31534">6500</cx:pt>
          <cx:pt idx="31535">8200</cx:pt>
          <cx:pt idx="31536">7700</cx:pt>
          <cx:pt idx="31537">11600</cx:pt>
          <cx:pt idx="31538">20600</cx:pt>
          <cx:pt idx="31539">13600</cx:pt>
          <cx:pt idx="31540">8300</cx:pt>
          <cx:pt idx="31541">7300</cx:pt>
          <cx:pt idx="31542">6600</cx:pt>
          <cx:pt idx="31543">7400</cx:pt>
          <cx:pt idx="31544">2400</cx:pt>
          <cx:pt idx="31545">2400</cx:pt>
          <cx:pt idx="31546">1700</cx:pt>
          <cx:pt idx="31547">2800</cx:pt>
          <cx:pt idx="31548">3300</cx:pt>
          <cx:pt idx="31549">4800</cx:pt>
          <cx:pt idx="31550">3000</cx:pt>
          <cx:pt idx="31551">5100</cx:pt>
          <cx:pt idx="31552">3200</cx:pt>
          <cx:pt idx="31553">1800</cx:pt>
          <cx:pt idx="31554">1800</cx:pt>
          <cx:pt idx="31555">1800</cx:pt>
          <cx:pt idx="31556">3600</cx:pt>
          <cx:pt idx="31557">4700</cx:pt>
          <cx:pt idx="31558">4400</cx:pt>
          <cx:pt idx="31559">2900</cx:pt>
          <cx:pt idx="31560">3000</cx:pt>
          <cx:pt idx="31561">2700</cx:pt>
          <cx:pt idx="31562">2400</cx:pt>
          <cx:pt idx="31563">3000</cx:pt>
          <cx:pt idx="31564">1900</cx:pt>
          <cx:pt idx="31565">1400</cx:pt>
          <cx:pt idx="31566">2400</cx:pt>
          <cx:pt idx="31567">1200</cx:pt>
          <cx:pt idx="31568">1200</cx:pt>
          <cx:pt idx="31569">100</cx:pt>
          <cx:pt idx="31570">0</cx:pt>
          <cx:pt idx="31571">300</cx:pt>
          <cx:pt idx="31572">1700</cx:pt>
          <cx:pt idx="31573">1600</cx:pt>
          <cx:pt idx="31574">2900</cx:pt>
          <cx:pt idx="31575">3100</cx:pt>
          <cx:pt idx="31576">1800</cx:pt>
          <cx:pt idx="31577">2300</cx:pt>
          <cx:pt idx="31578">2900</cx:pt>
          <cx:pt idx="31579">3300</cx:pt>
          <cx:pt idx="31580">3000</cx:pt>
          <cx:pt idx="31581">3300</cx:pt>
          <cx:pt idx="31582">1800</cx:pt>
          <cx:pt idx="31583">4000</cx:pt>
          <cx:pt idx="31584">3800</cx:pt>
          <cx:pt idx="31585">2600</cx:pt>
          <cx:pt idx="31586">1700</cx:pt>
          <cx:pt idx="31587">1700</cx:pt>
          <cx:pt idx="31588">2900</cx:pt>
          <cx:pt idx="31589">1400</cx:pt>
          <cx:pt idx="31590">1600</cx:pt>
          <cx:pt idx="31591">2400</cx:pt>
          <cx:pt idx="31592">2300</cx:pt>
          <cx:pt idx="31593">2400</cx:pt>
          <cx:pt idx="31594">2200</cx:pt>
          <cx:pt idx="31595">2400</cx:pt>
          <cx:pt idx="31596">1700</cx:pt>
          <cx:pt idx="31597">2000</cx:pt>
          <cx:pt idx="31598">1700</cx:pt>
          <cx:pt idx="31599">2800</cx:pt>
          <cx:pt idx="31600">2000</cx:pt>
          <cx:pt idx="31601">3200</cx:pt>
          <cx:pt idx="31602">2000</cx:pt>
          <cx:pt idx="31603">2600</cx:pt>
          <cx:pt idx="31604">2400</cx:pt>
          <cx:pt idx="31605">2600</cx:pt>
          <cx:pt idx="31606">1700</cx:pt>
          <cx:pt idx="31607">3000</cx:pt>
          <cx:pt idx="31608">5000</cx:pt>
          <cx:pt idx="31609">1800</cx:pt>
          <cx:pt idx="31610">200</cx:pt>
          <cx:pt idx="31611">1600</cx:pt>
          <cx:pt idx="31612">1700</cx:pt>
          <cx:pt idx="31613">1100</cx:pt>
          <cx:pt idx="31614">1000</cx:pt>
          <cx:pt idx="31615">1000</cx:pt>
          <cx:pt idx="31616">1500</cx:pt>
          <cx:pt idx="31617">1100</cx:pt>
          <cx:pt idx="31618">1100</cx:pt>
          <cx:pt idx="31619">1500</cx:pt>
          <cx:pt idx="31620">4800</cx:pt>
          <cx:pt idx="31621">1300</cx:pt>
          <cx:pt idx="31622">1400</cx:pt>
          <cx:pt idx="31623">1300</cx:pt>
          <cx:pt idx="31624">1300</cx:pt>
          <cx:pt idx="31625">1300</cx:pt>
          <cx:pt idx="31626">1700</cx:pt>
          <cx:pt idx="31627">1200</cx:pt>
          <cx:pt idx="31628">3100</cx:pt>
          <cx:pt idx="31629">3000</cx:pt>
          <cx:pt idx="31630">1400</cx:pt>
          <cx:pt idx="31631">2700</cx:pt>
          <cx:pt idx="31632">2800</cx:pt>
          <cx:pt idx="31633">2300</cx:pt>
          <cx:pt idx="31634">1700</cx:pt>
          <cx:pt idx="31635">1300</cx:pt>
          <cx:pt idx="31636">1900</cx:pt>
          <cx:pt idx="31637">2300</cx:pt>
          <cx:pt idx="31638">2200</cx:pt>
          <cx:pt idx="31639">2400</cx:pt>
          <cx:pt idx="31640">700</cx:pt>
          <cx:pt idx="31641">1000</cx:pt>
          <cx:pt idx="31642">1000</cx:pt>
          <cx:pt idx="31643">1000</cx:pt>
          <cx:pt idx="31644">900</cx:pt>
          <cx:pt idx="31645">1100</cx:pt>
          <cx:pt idx="31646">1100</cx:pt>
          <cx:pt idx="31647">300</cx:pt>
          <cx:pt idx="31648">0</cx:pt>
          <cx:pt idx="31649">0</cx:pt>
          <cx:pt idx="31650">700</cx:pt>
          <cx:pt idx="31651">1500</cx:pt>
          <cx:pt idx="31652">4700</cx:pt>
          <cx:pt idx="31653">9600</cx:pt>
          <cx:pt idx="31654">5900</cx:pt>
          <cx:pt idx="31655">6400</cx:pt>
          <cx:pt idx="31656">4900</cx:pt>
          <cx:pt idx="31657">4700</cx:pt>
          <cx:pt idx="31658">5700</cx:pt>
          <cx:pt idx="31659">4600</cx:pt>
          <cx:pt idx="31660">5900</cx:pt>
          <cx:pt idx="31661">5400</cx:pt>
          <cx:pt idx="31662">5100</cx:pt>
          <cx:pt idx="31663">5700</cx:pt>
          <cx:pt idx="31664">6400</cx:pt>
          <cx:pt idx="31665">6400</cx:pt>
          <cx:pt idx="31666">7500</cx:pt>
          <cx:pt idx="31667">11300</cx:pt>
          <cx:pt idx="31668">1000</cx:pt>
          <cx:pt idx="31669">4100</cx:pt>
          <cx:pt idx="31670">2400</cx:pt>
          <cx:pt idx="31671">3600</cx:pt>
          <cx:pt idx="31672">4600</cx:pt>
          <cx:pt idx="31673">7900</cx:pt>
          <cx:pt idx="31674">7800</cx:pt>
          <cx:pt idx="31675">5800</cx:pt>
          <cx:pt idx="31676">4100</cx:pt>
          <cx:pt idx="31677">4200</cx:pt>
          <cx:pt idx="31678">2900</cx:pt>
          <cx:pt idx="31679">3300</cx:pt>
          <cx:pt idx="31680">3500</cx:pt>
          <cx:pt idx="31681">3600</cx:pt>
          <cx:pt idx="31682">4300</cx:pt>
          <cx:pt idx="31683">5500</cx:pt>
          <cx:pt idx="31684">2400</cx:pt>
          <cx:pt idx="31685">3900</cx:pt>
          <cx:pt idx="31686">3300</cx:pt>
          <cx:pt idx="31687">3000</cx:pt>
          <cx:pt idx="31688">900</cx:pt>
          <cx:pt idx="31689">1100</cx:pt>
          <cx:pt idx="31690">1200</cx:pt>
          <cx:pt idx="31691">900</cx:pt>
          <cx:pt idx="31692">2000</cx:pt>
          <cx:pt idx="31693">1100</cx:pt>
          <cx:pt idx="31694">1800</cx:pt>
          <cx:pt idx="31695">700</cx:pt>
          <cx:pt idx="31696">500</cx:pt>
          <cx:pt idx="31697">700</cx:pt>
          <cx:pt idx="31698">1000</cx:pt>
          <cx:pt idx="31699">500</cx:pt>
          <cx:pt idx="31700">3400</cx:pt>
          <cx:pt idx="31701">3700</cx:pt>
          <cx:pt idx="31702">3100</cx:pt>
          <cx:pt idx="31703">4400</cx:pt>
          <cx:pt idx="31704">300</cx:pt>
          <cx:pt idx="31705">7700</cx:pt>
          <cx:pt idx="31706">3000</cx:pt>
          <cx:pt idx="31707">4300</cx:pt>
          <cx:pt idx="31708">1500</cx:pt>
          <cx:pt idx="31709">2900</cx:pt>
          <cx:pt idx="31710">2800</cx:pt>
          <cx:pt idx="31711">5200</cx:pt>
          <cx:pt idx="31712">2500</cx:pt>
          <cx:pt idx="31713">2600</cx:pt>
          <cx:pt idx="31714">2200</cx:pt>
          <cx:pt idx="31715">2300</cx:pt>
          <cx:pt idx="31716">2000</cx:pt>
          <cx:pt idx="31717">2100</cx:pt>
          <cx:pt idx="31718">2500</cx:pt>
          <cx:pt idx="31719">2700</cx:pt>
          <cx:pt idx="31720">3100</cx:pt>
          <cx:pt idx="31721">3000</cx:pt>
          <cx:pt idx="31722">2200</cx:pt>
          <cx:pt idx="31723">3000</cx:pt>
          <cx:pt idx="31724">4500</cx:pt>
          <cx:pt idx="31725">5300</cx:pt>
          <cx:pt idx="31726">3000</cx:pt>
          <cx:pt idx="31727">4100</cx:pt>
          <cx:pt idx="31728">4100</cx:pt>
          <cx:pt idx="31729">3300</cx:pt>
          <cx:pt idx="31730">3500</cx:pt>
          <cx:pt idx="31731">2900</cx:pt>
          <cx:pt idx="31732">3400</cx:pt>
          <cx:pt idx="31733">3200</cx:pt>
          <cx:pt idx="31734">3000</cx:pt>
          <cx:pt idx="31735">3400</cx:pt>
          <cx:pt idx="31736">2700</cx:pt>
          <cx:pt idx="31737">700</cx:pt>
          <cx:pt idx="31738">3800</cx:pt>
          <cx:pt idx="31739">2500</cx:pt>
          <cx:pt idx="31740">2600</cx:pt>
          <cx:pt idx="31741">2700</cx:pt>
          <cx:pt idx="31742">3100</cx:pt>
          <cx:pt idx="31743">2400</cx:pt>
          <cx:pt idx="31744">2700</cx:pt>
          <cx:pt idx="31745">3400</cx:pt>
          <cx:pt idx="31746">3400</cx:pt>
          <cx:pt idx="31747">3400</cx:pt>
          <cx:pt idx="31748">4700</cx:pt>
          <cx:pt idx="31749">5000</cx:pt>
          <cx:pt idx="31750">4800</cx:pt>
          <cx:pt idx="31751">7700</cx:pt>
          <cx:pt idx="31752">9200</cx:pt>
          <cx:pt idx="31753">300</cx:pt>
          <cx:pt idx="31754">7400</cx:pt>
          <cx:pt idx="31755">6300</cx:pt>
          <cx:pt idx="31756">7600</cx:pt>
          <cx:pt idx="31757">4600</cx:pt>
          <cx:pt idx="31758">6300</cx:pt>
          <cx:pt idx="31759">5300</cx:pt>
          <cx:pt idx="31760">5800</cx:pt>
          <cx:pt idx="31761">1700</cx:pt>
          <cx:pt idx="31762">2500</cx:pt>
          <cx:pt idx="31763">1700</cx:pt>
          <cx:pt idx="31764">2600</cx:pt>
          <cx:pt idx="31765">1900</cx:pt>
          <cx:pt idx="31766">2300</cx:pt>
          <cx:pt idx="31767">2200</cx:pt>
          <cx:pt idx="31768">2300</cx:pt>
          <cx:pt idx="31769">2400</cx:pt>
          <cx:pt idx="31770">2200</cx:pt>
          <cx:pt idx="31771">1700</cx:pt>
          <cx:pt idx="31772">1300</cx:pt>
          <cx:pt idx="31773">3800</cx:pt>
          <cx:pt idx="31774">3500</cx:pt>
          <cx:pt idx="31775">3400</cx:pt>
          <cx:pt idx="31776">3700</cx:pt>
          <cx:pt idx="31777">4000</cx:pt>
          <cx:pt idx="31778">4000</cx:pt>
          <cx:pt idx="31779">3700</cx:pt>
          <cx:pt idx="31780">3600</cx:pt>
          <cx:pt idx="31781">3300</cx:pt>
          <cx:pt idx="31782">2700</cx:pt>
          <cx:pt idx="31783">69400</cx:pt>
          <cx:pt idx="31784">4800</cx:pt>
          <cx:pt idx="31785">0</cx:pt>
          <cx:pt idx="31786">400</cx:pt>
          <cx:pt idx="31787">200</cx:pt>
          <cx:pt idx="31788">0</cx:pt>
          <cx:pt idx="31789">800</cx:pt>
          <cx:pt idx="31790">5400</cx:pt>
          <cx:pt idx="31791">7100</cx:pt>
          <cx:pt idx="31792">5500</cx:pt>
          <cx:pt idx="31793">7900</cx:pt>
          <cx:pt idx="31794">9400</cx:pt>
          <cx:pt idx="31795">5200</cx:pt>
          <cx:pt idx="31796">6400</cx:pt>
          <cx:pt idx="31797">6200</cx:pt>
          <cx:pt idx="31798">5200</cx:pt>
          <cx:pt idx="31799">5600</cx:pt>
          <cx:pt idx="31800">8500</cx:pt>
          <cx:pt idx="31801">7100</cx:pt>
          <cx:pt idx="31802">4600</cx:pt>
          <cx:pt idx="31803">6400</cx:pt>
          <cx:pt idx="31804">5800</cx:pt>
          <cx:pt idx="31805">8900</cx:pt>
          <cx:pt idx="31806">12600</cx:pt>
          <cx:pt idx="31807">10100</cx:pt>
          <cx:pt idx="31808">7000</cx:pt>
          <cx:pt idx="31809">4000</cx:pt>
          <cx:pt idx="31810">6100</cx:pt>
          <cx:pt idx="31811">100</cx:pt>
          <cx:pt idx="31812">500</cx:pt>
          <cx:pt idx="31813">800</cx:pt>
          <cx:pt idx="31814">2600</cx:pt>
          <cx:pt idx="31815">2600</cx:pt>
          <cx:pt idx="31816">1900</cx:pt>
          <cx:pt idx="31817">1800</cx:pt>
          <cx:pt idx="31818">4000</cx:pt>
          <cx:pt idx="31819">2400</cx:pt>
          <cx:pt idx="31820">2800</cx:pt>
          <cx:pt idx="31821">3400</cx:pt>
          <cx:pt idx="31822">2500</cx:pt>
          <cx:pt idx="31823">1900</cx:pt>
          <cx:pt idx="31824">2800</cx:pt>
          <cx:pt idx="31825">2400</cx:pt>
          <cx:pt idx="31826">4700</cx:pt>
          <cx:pt idx="31827">5000</cx:pt>
          <cx:pt idx="31828">3700</cx:pt>
          <cx:pt idx="31829">4700</cx:pt>
          <cx:pt idx="31830">4700</cx:pt>
          <cx:pt idx="31831">4400</cx:pt>
          <cx:pt idx="31832">5500</cx:pt>
          <cx:pt idx="31833">3700</cx:pt>
          <cx:pt idx="31834">4100</cx:pt>
          <cx:pt idx="31835">3800</cx:pt>
          <cx:pt idx="31836">3500</cx:pt>
          <cx:pt idx="31837">3700</cx:pt>
          <cx:pt idx="31838">2200</cx:pt>
          <cx:pt idx="31839">2700</cx:pt>
          <cx:pt idx="31840">2300</cx:pt>
          <cx:pt idx="31841">3100</cx:pt>
          <cx:pt idx="31842">3500</cx:pt>
          <cx:pt idx="31843">3600</cx:pt>
          <cx:pt idx="31844">3700</cx:pt>
          <cx:pt idx="31845">4100</cx:pt>
          <cx:pt idx="31846">4100</cx:pt>
          <cx:pt idx="31847">4800</cx:pt>
          <cx:pt idx="31848">5100</cx:pt>
          <cx:pt idx="31849">5000</cx:pt>
          <cx:pt idx="31850">2900</cx:pt>
          <cx:pt idx="31851">3300</cx:pt>
          <cx:pt idx="31852">2400</cx:pt>
          <cx:pt idx="31853">2500</cx:pt>
          <cx:pt idx="31854">1500</cx:pt>
          <cx:pt idx="31855">0</cx:pt>
          <cx:pt idx="31856">0</cx:pt>
          <cx:pt idx="31857">0</cx:pt>
          <cx:pt idx="31858">0</cx:pt>
          <cx:pt idx="31859">12000</cx:pt>
          <cx:pt idx="31860">7600</cx:pt>
          <cx:pt idx="31861">5900</cx:pt>
          <cx:pt idx="31862">4800</cx:pt>
          <cx:pt idx="31863">4700</cx:pt>
          <cx:pt idx="31864">4700</cx:pt>
          <cx:pt idx="31865">4000</cx:pt>
          <cx:pt idx="31866">1900</cx:pt>
          <cx:pt idx="31867">2100</cx:pt>
          <cx:pt idx="31868">1700</cx:pt>
          <cx:pt idx="31869">900</cx:pt>
          <cx:pt idx="31870">2500</cx:pt>
          <cx:pt idx="31871">2500</cx:pt>
          <cx:pt idx="31872">2400</cx:pt>
          <cx:pt idx="31873">2400</cx:pt>
          <cx:pt idx="31874">5300</cx:pt>
          <cx:pt idx="31875">7500</cx:pt>
          <cx:pt idx="31876">5100</cx:pt>
          <cx:pt idx="31877">4200</cx:pt>
          <cx:pt idx="31878">3900</cx:pt>
          <cx:pt idx="31879">1300</cx:pt>
          <cx:pt idx="31880">2400</cx:pt>
          <cx:pt idx="31881">2100</cx:pt>
          <cx:pt idx="31882">2500</cx:pt>
          <cx:pt idx="31883">3500</cx:pt>
          <cx:pt idx="31884">4400</cx:pt>
          <cx:pt idx="31885">3400</cx:pt>
          <cx:pt idx="31886">8000</cx:pt>
          <cx:pt idx="31887">8600</cx:pt>
          <cx:pt idx="31888">3800</cx:pt>
          <cx:pt idx="31889">5000</cx:pt>
          <cx:pt idx="31890">5200</cx:pt>
          <cx:pt idx="31891">4900</cx:pt>
          <cx:pt idx="31892">2900</cx:pt>
          <cx:pt idx="31893">6100</cx:pt>
          <cx:pt idx="31894">5200</cx:pt>
          <cx:pt idx="31895">4000</cx:pt>
          <cx:pt idx="31896">7300</cx:pt>
          <cx:pt idx="31897">4700</cx:pt>
          <cx:pt idx="31898">5500</cx:pt>
          <cx:pt idx="31899">8000</cx:pt>
          <cx:pt idx="31900">6800</cx:pt>
          <cx:pt idx="31901">7100</cx:pt>
          <cx:pt idx="31902">7900</cx:pt>
          <cx:pt idx="31903">9700</cx:pt>
          <cx:pt idx="31904">2200</cx:pt>
          <cx:pt idx="31905">14900</cx:pt>
          <cx:pt idx="31906">8200</cx:pt>
          <cx:pt idx="31907">5200</cx:pt>
          <cx:pt idx="31908">4900</cx:pt>
          <cx:pt idx="31909">5900</cx:pt>
          <cx:pt idx="31910">3600</cx:pt>
          <cx:pt idx="31911">3600</cx:pt>
          <cx:pt idx="31912">3400</cx:pt>
          <cx:pt idx="31913">3300</cx:pt>
          <cx:pt idx="31914">3000</cx:pt>
          <cx:pt idx="31915">3500</cx:pt>
          <cx:pt idx="31916">3700</cx:pt>
          <cx:pt idx="31917">3100</cx:pt>
          <cx:pt idx="31918">4000</cx:pt>
          <cx:pt idx="31919">4000</cx:pt>
          <cx:pt idx="31920">3900</cx:pt>
          <cx:pt idx="31921">3200</cx:pt>
          <cx:pt idx="31922">3000</cx:pt>
          <cx:pt idx="31923">2600</cx:pt>
          <cx:pt idx="31924">1800</cx:pt>
          <cx:pt idx="31925">2400</cx:pt>
          <cx:pt idx="31926">500</cx:pt>
          <cx:pt idx="31927">400</cx:pt>
          <cx:pt idx="31928">1800</cx:pt>
          <cx:pt idx="31929">4500</cx:pt>
          <cx:pt idx="31930">4400</cx:pt>
          <cx:pt idx="31931">3900</cx:pt>
          <cx:pt idx="31932">5200</cx:pt>
          <cx:pt idx="31933">3600</cx:pt>
          <cx:pt idx="31934">3800</cx:pt>
          <cx:pt idx="31935">10500</cx:pt>
          <cx:pt idx="31936">17400</cx:pt>
          <cx:pt idx="31937">26000</cx:pt>
          <cx:pt idx="31938">25200</cx:pt>
          <cx:pt idx="31939">21000</cx:pt>
          <cx:pt idx="31940">2400</cx:pt>
          <cx:pt idx="31941">2600</cx:pt>
          <cx:pt idx="31942">2900</cx:pt>
          <cx:pt idx="31943">2800</cx:pt>
          <cx:pt idx="31944">6400</cx:pt>
          <cx:pt idx="31945">14700</cx:pt>
          <cx:pt idx="31946">24600</cx:pt>
          <cx:pt idx="31947">6100</cx:pt>
          <cx:pt idx="31948">5700</cx:pt>
          <cx:pt idx="31949">4800</cx:pt>
          <cx:pt idx="31950">4000</cx:pt>
          <cx:pt idx="31951">5000</cx:pt>
          <cx:pt idx="31952">4800</cx:pt>
          <cx:pt idx="31953">5900</cx:pt>
          <cx:pt idx="31954">5000</cx:pt>
          <cx:pt idx="31955">5900</cx:pt>
          <cx:pt idx="31956">4700</cx:pt>
          <cx:pt idx="31957">4700</cx:pt>
          <cx:pt idx="31958">4600</cx:pt>
          <cx:pt idx="31959">3600</cx:pt>
          <cx:pt idx="31960">3800</cx:pt>
          <cx:pt idx="31961">2700</cx:pt>
          <cx:pt idx="31962">3400</cx:pt>
          <cx:pt idx="31963">3100</cx:pt>
          <cx:pt idx="31964">3100</cx:pt>
          <cx:pt idx="31965">4100</cx:pt>
          <cx:pt idx="31966">2100</cx:pt>
          <cx:pt idx="31967">5900</cx:pt>
          <cx:pt idx="31968">4600</cx:pt>
          <cx:pt idx="31969">3200</cx:pt>
          <cx:pt idx="31970">3400</cx:pt>
          <cx:pt idx="31971">2300</cx:pt>
          <cx:pt idx="31972">4000</cx:pt>
          <cx:pt idx="31973">3000</cx:pt>
          <cx:pt idx="31974">2000</cx:pt>
          <cx:pt idx="31975">1500</cx:pt>
          <cx:pt idx="31976">1700</cx:pt>
          <cx:pt idx="31977">2100</cx:pt>
          <cx:pt idx="31978">2100</cx:pt>
          <cx:pt idx="31979">2500</cx:pt>
          <cx:pt idx="31980">2400</cx:pt>
          <cx:pt idx="31981">6200</cx:pt>
          <cx:pt idx="31982">11400</cx:pt>
          <cx:pt idx="31983">7200</cx:pt>
          <cx:pt idx="31984">8200</cx:pt>
          <cx:pt idx="31985">7900</cx:pt>
          <cx:pt idx="31986">11800</cx:pt>
          <cx:pt idx="31987">7700</cx:pt>
          <cx:pt idx="31988">7500</cx:pt>
          <cx:pt idx="31989">9300</cx:pt>
          <cx:pt idx="31990">8100</cx:pt>
          <cx:pt idx="31991">6800</cx:pt>
          <cx:pt idx="31992">8700</cx:pt>
          <cx:pt idx="31993">9800</cx:pt>
          <cx:pt idx="31994">7900</cx:pt>
          <cx:pt idx="31995">5700</cx:pt>
          <cx:pt idx="31996">6200</cx:pt>
          <cx:pt idx="31997">6000</cx:pt>
          <cx:pt idx="31998">7000</cx:pt>
          <cx:pt idx="31999">9900</cx:pt>
          <cx:pt idx="32000">5400</cx:pt>
          <cx:pt idx="32001">11100</cx:pt>
          <cx:pt idx="32002">7500</cx:pt>
          <cx:pt idx="32003">12400</cx:pt>
          <cx:pt idx="32004">3300</cx:pt>
          <cx:pt idx="32005">2600</cx:pt>
          <cx:pt idx="32006">2400</cx:pt>
          <cx:pt idx="32007">1500</cx:pt>
          <cx:pt idx="32008">1100</cx:pt>
          <cx:pt idx="32009">1400</cx:pt>
          <cx:pt idx="32010">2000</cx:pt>
          <cx:pt idx="32011">2500</cx:pt>
          <cx:pt idx="32012">1000</cx:pt>
          <cx:pt idx="32013">1700</cx:pt>
          <cx:pt idx="32014">1100</cx:pt>
          <cx:pt idx="32015">1000</cx:pt>
          <cx:pt idx="32016">1500</cx:pt>
          <cx:pt idx="32017">1400</cx:pt>
          <cx:pt idx="32018">1500</cx:pt>
          <cx:pt idx="32019">8500</cx:pt>
          <cx:pt idx="32020">10500</cx:pt>
          <cx:pt idx="32021">24000</cx:pt>
          <cx:pt idx="32022">11600</cx:pt>
          <cx:pt idx="32023">21300</cx:pt>
          <cx:pt idx="32024">13300</cx:pt>
          <cx:pt idx="32025">9400</cx:pt>
          <cx:pt idx="32026">9200</cx:pt>
          <cx:pt idx="32027">9000</cx:pt>
          <cx:pt idx="32028">11600</cx:pt>
          <cx:pt idx="32029">10300</cx:pt>
          <cx:pt idx="32030">15800</cx:pt>
          <cx:pt idx="32031">1400</cx:pt>
          <cx:pt idx="32032">200</cx:pt>
          <cx:pt idx="32033">1100</cx:pt>
          <cx:pt idx="32034">1900</cx:pt>
          <cx:pt idx="32035">1800</cx:pt>
          <cx:pt idx="32036">1200</cx:pt>
          <cx:pt idx="32037">1600</cx:pt>
          <cx:pt idx="32038">2200</cx:pt>
          <cx:pt idx="32039">1500</cx:pt>
          <cx:pt idx="32040">1500</cx:pt>
          <cx:pt idx="32041">1700</cx:pt>
          <cx:pt idx="32042">1800</cx:pt>
          <cx:pt idx="32043">1300</cx:pt>
          <cx:pt idx="32044">2000</cx:pt>
          <cx:pt idx="32045">2600</cx:pt>
          <cx:pt idx="32046">2800</cx:pt>
          <cx:pt idx="32047">3000</cx:pt>
          <cx:pt idx="32048">1900</cx:pt>
          <cx:pt idx="32049">1100</cx:pt>
          <cx:pt idx="32050">2400</cx:pt>
          <cx:pt idx="32051">1400</cx:pt>
          <cx:pt idx="32052">1800</cx:pt>
          <cx:pt idx="32053">1400</cx:pt>
          <cx:pt idx="32054">2400</cx:pt>
          <cx:pt idx="32055">3000</cx:pt>
          <cx:pt idx="32056">3700</cx:pt>
          <cx:pt idx="32057">1900</cx:pt>
          <cx:pt idx="32058">3300</cx:pt>
          <cx:pt idx="32059">8300</cx:pt>
          <cx:pt idx="32060">5200</cx:pt>
          <cx:pt idx="32061">3000</cx:pt>
          <cx:pt idx="32062">2800</cx:pt>
          <cx:pt idx="32063">2100</cx:pt>
          <cx:pt idx="32064">2300</cx:pt>
          <cx:pt idx="32065">2900</cx:pt>
          <cx:pt idx="32066">2100</cx:pt>
          <cx:pt idx="32067">1700</cx:pt>
          <cx:pt idx="32068">4200</cx:pt>
          <cx:pt idx="32069">2000</cx:pt>
          <cx:pt idx="32070">1600</cx:pt>
          <cx:pt idx="32071">1900</cx:pt>
          <cx:pt idx="32072">2200</cx:pt>
          <cx:pt idx="32073">900</cx:pt>
          <cx:pt idx="32074">1700</cx:pt>
          <cx:pt idx="32075">1800</cx:pt>
          <cx:pt idx="32076">1700</cx:pt>
          <cx:pt idx="32077">1500</cx:pt>
          <cx:pt idx="32078">2500</cx:pt>
          <cx:pt idx="32079">3100</cx:pt>
          <cx:pt idx="32080">1900</cx:pt>
          <cx:pt idx="32081">2700</cx:pt>
          <cx:pt idx="32082">2800</cx:pt>
          <cx:pt idx="32083">2500</cx:pt>
          <cx:pt idx="32084">2100</cx:pt>
          <cx:pt idx="32085">2500</cx:pt>
          <cx:pt idx="32086">3600</cx:pt>
          <cx:pt idx="32087">2400</cx:pt>
          <cx:pt idx="32088">2400</cx:pt>
          <cx:pt idx="32089">2400</cx:pt>
          <cx:pt idx="32090">3700</cx:pt>
          <cx:pt idx="32091">5000</cx:pt>
          <cx:pt idx="32092">5500</cx:pt>
          <cx:pt idx="32093">6700</cx:pt>
          <cx:pt idx="32094">4700</cx:pt>
          <cx:pt idx="32095">3700</cx:pt>
          <cx:pt idx="32096">3300</cx:pt>
          <cx:pt idx="32097">3600</cx:pt>
          <cx:pt idx="32098">3100</cx:pt>
          <cx:pt idx="32099">5200</cx:pt>
          <cx:pt idx="32100">4400</cx:pt>
          <cx:pt idx="32101">3800</cx:pt>
          <cx:pt idx="32102">1400</cx:pt>
          <cx:pt idx="32103">800</cx:pt>
          <cx:pt idx="32104">600</cx:pt>
          <cx:pt idx="32105">700</cx:pt>
          <cx:pt idx="32106">1500</cx:pt>
          <cx:pt idx="32107">4000</cx:pt>
          <cx:pt idx="32108">3700</cx:pt>
          <cx:pt idx="32109">200</cx:pt>
          <cx:pt idx="32110">300</cx:pt>
          <cx:pt idx="32111">300</cx:pt>
          <cx:pt idx="32112">300</cx:pt>
          <cx:pt idx="32113">300</cx:pt>
          <cx:pt idx="32114">2200</cx:pt>
          <cx:pt idx="32115">2300</cx:pt>
          <cx:pt idx="32116">2400</cx:pt>
          <cx:pt idx="32117">2400</cx:pt>
          <cx:pt idx="32118">2000</cx:pt>
          <cx:pt idx="32119">8400</cx:pt>
          <cx:pt idx="32120">64400</cx:pt>
          <cx:pt idx="32121">3000</cx:pt>
          <cx:pt idx="32122">7100</cx:pt>
          <cx:pt idx="32123">400</cx:pt>
          <cx:pt idx="32124">600</cx:pt>
          <cx:pt idx="32125">5000</cx:pt>
          <cx:pt idx="32126">4700</cx:pt>
          <cx:pt idx="32127">4900</cx:pt>
          <cx:pt idx="32128">5100</cx:pt>
          <cx:pt idx="32129">6900</cx:pt>
          <cx:pt idx="32130">6000</cx:pt>
          <cx:pt idx="32131">4300</cx:pt>
          <cx:pt idx="32132">4500</cx:pt>
          <cx:pt idx="32133">8900</cx:pt>
          <cx:pt idx="32134">8700</cx:pt>
          <cx:pt idx="32135">5200</cx:pt>
          <cx:pt idx="32136">2500</cx:pt>
          <cx:pt idx="32137">2700</cx:pt>
          <cx:pt idx="32138">4000</cx:pt>
          <cx:pt idx="32139">2600</cx:pt>
          <cx:pt idx="32140">2700</cx:pt>
          <cx:pt idx="32141">2800</cx:pt>
          <cx:pt idx="32142">2800</cx:pt>
          <cx:pt idx="32143">3200</cx:pt>
          <cx:pt idx="32144">11700</cx:pt>
          <cx:pt idx="32145">6600</cx:pt>
          <cx:pt idx="32146">5400</cx:pt>
          <cx:pt idx="32147">4700</cx:pt>
          <cx:pt idx="32148">1800</cx:pt>
          <cx:pt idx="32149">1900</cx:pt>
          <cx:pt idx="32150">2400</cx:pt>
          <cx:pt idx="32151">2300</cx:pt>
          <cx:pt idx="32152">2400</cx:pt>
          <cx:pt idx="32153">900</cx:pt>
          <cx:pt idx="32154">1700</cx:pt>
          <cx:pt idx="32155">2000</cx:pt>
          <cx:pt idx="32156">1700</cx:pt>
          <cx:pt idx="32157">1900</cx:pt>
          <cx:pt idx="32158">2400</cx:pt>
          <cx:pt idx="32159">2700</cx:pt>
          <cx:pt idx="32160">1600</cx:pt>
          <cx:pt idx="32161">1800</cx:pt>
          <cx:pt idx="32162">7700</cx:pt>
          <cx:pt idx="32163">6300</cx:pt>
          <cx:pt idx="32164">7200</cx:pt>
          <cx:pt idx="32165">6400</cx:pt>
          <cx:pt idx="32166">8200</cx:pt>
          <cx:pt idx="32167">6100</cx:pt>
          <cx:pt idx="32168">4500</cx:pt>
          <cx:pt idx="32169">4200</cx:pt>
          <cx:pt idx="32170">3900</cx:pt>
          <cx:pt idx="32171">9400</cx:pt>
          <cx:pt idx="32172">1600</cx:pt>
          <cx:pt idx="32173">6300</cx:pt>
          <cx:pt idx="32174">4500</cx:pt>
          <cx:pt idx="32175">6100</cx:pt>
          <cx:pt idx="32176">11900</cx:pt>
          <cx:pt idx="32177">6500</cx:pt>
          <cx:pt idx="32178">2500</cx:pt>
          <cx:pt idx="32179">16500</cx:pt>
          <cx:pt idx="32180">11400</cx:pt>
          <cx:pt idx="32181">5200</cx:pt>
          <cx:pt idx="32182">8300</cx:pt>
          <cx:pt idx="32183">11300</cx:pt>
          <cx:pt idx="32184">7800</cx:pt>
          <cx:pt idx="32185">8500</cx:pt>
          <cx:pt idx="32186">8500</cx:pt>
          <cx:pt idx="32187">8100</cx:pt>
          <cx:pt idx="32188">7200</cx:pt>
          <cx:pt idx="32189">11100</cx:pt>
          <cx:pt idx="32190">9400</cx:pt>
          <cx:pt idx="32191">8000</cx:pt>
          <cx:pt idx="32192">9000</cx:pt>
          <cx:pt idx="32193">4800</cx:pt>
          <cx:pt idx="32194">7200</cx:pt>
          <cx:pt idx="32195">7800</cx:pt>
          <cx:pt idx="32196">10200</cx:pt>
          <cx:pt idx="32197">5500</cx:pt>
          <cx:pt idx="32198">2500</cx:pt>
          <cx:pt idx="32199">5000</cx:pt>
          <cx:pt idx="32200">5500</cx:pt>
          <cx:pt idx="32201">3600</cx:pt>
          <cx:pt idx="32202">3700</cx:pt>
          <cx:pt idx="32203">3100</cx:pt>
          <cx:pt idx="32204">4500</cx:pt>
          <cx:pt idx="32205">3400</cx:pt>
          <cx:pt idx="32206">5900</cx:pt>
          <cx:pt idx="32207">3400</cx:pt>
          <cx:pt idx="32208">2700</cx:pt>
          <cx:pt idx="32209">4100</cx:pt>
          <cx:pt idx="32210">2500</cx:pt>
          <cx:pt idx="32211">2700</cx:pt>
          <cx:pt idx="32212">3500</cx:pt>
          <cx:pt idx="32213">3500</cx:pt>
          <cx:pt idx="32214">2800</cx:pt>
          <cx:pt idx="32215">2800</cx:pt>
          <cx:pt idx="32216">3600</cx:pt>
          <cx:pt idx="32217">2500</cx:pt>
          <cx:pt idx="32218">2900</cx:pt>
          <cx:pt idx="32219">1900</cx:pt>
          <cx:pt idx="32220">2400</cx:pt>
          <cx:pt idx="32221">2600</cx:pt>
          <cx:pt idx="32222">4800</cx:pt>
          <cx:pt idx="32223">5300</cx:pt>
          <cx:pt idx="32224">4200</cx:pt>
          <cx:pt idx="32225">1700</cx:pt>
          <cx:pt idx="32226">300</cx:pt>
          <cx:pt idx="32227">1900</cx:pt>
          <cx:pt idx="32228">3300</cx:pt>
          <cx:pt idx="32229">5200</cx:pt>
          <cx:pt idx="32230">7300</cx:pt>
          <cx:pt idx="32231">13700</cx:pt>
          <cx:pt idx="32232">4400</cx:pt>
          <cx:pt idx="32233">5100</cx:pt>
          <cx:pt idx="32234">3100</cx:pt>
          <cx:pt idx="32235">4000</cx:pt>
          <cx:pt idx="32236">2800</cx:pt>
          <cx:pt idx="32237">2600</cx:pt>
          <cx:pt idx="32238">2700</cx:pt>
          <cx:pt idx="32239">4400</cx:pt>
          <cx:pt idx="32240">7400</cx:pt>
          <cx:pt idx="32241">7600</cx:pt>
          <cx:pt idx="32242">9000</cx:pt>
          <cx:pt idx="32243">7300</cx:pt>
          <cx:pt idx="32244">1700</cx:pt>
          <cx:pt idx="32245">7200</cx:pt>
          <cx:pt idx="32246">3200</cx:pt>
          <cx:pt idx="32247">2800</cx:pt>
          <cx:pt idx="32248">2800</cx:pt>
          <cx:pt idx="32249">2900</cx:pt>
          <cx:pt idx="32250">2700</cx:pt>
          <cx:pt idx="32251">2800</cx:pt>
          <cx:pt idx="32252">2700</cx:pt>
          <cx:pt idx="32253">2100</cx:pt>
          <cx:pt idx="32254">2700</cx:pt>
          <cx:pt idx="32255">1800</cx:pt>
          <cx:pt idx="32256">1000</cx:pt>
          <cx:pt idx="32257">1200</cx:pt>
          <cx:pt idx="32258">0</cx:pt>
          <cx:pt idx="32259">1800</cx:pt>
          <cx:pt idx="32260">3400</cx:pt>
          <cx:pt idx="32261">3200</cx:pt>
          <cx:pt idx="32262">3300</cx:pt>
          <cx:pt idx="32263">0</cx:pt>
          <cx:pt idx="32264">2600</cx:pt>
          <cx:pt idx="32265">2900</cx:pt>
          <cx:pt idx="32266">1800</cx:pt>
          <cx:pt idx="32267">2500</cx:pt>
          <cx:pt idx="32268">1600</cx:pt>
          <cx:pt idx="32269">3000</cx:pt>
          <cx:pt idx="32270">3600</cx:pt>
          <cx:pt idx="32271">3600</cx:pt>
          <cx:pt idx="32272">3000</cx:pt>
          <cx:pt idx="32273">3700</cx:pt>
          <cx:pt idx="32274">2800</cx:pt>
          <cx:pt idx="32275">2300</cx:pt>
          <cx:pt idx="32276">100</cx:pt>
          <cx:pt idx="32277">1700</cx:pt>
          <cx:pt idx="32278">2700</cx:pt>
          <cx:pt idx="32279">2800</cx:pt>
          <cx:pt idx="32280">3500</cx:pt>
          <cx:pt idx="32281">4600</cx:pt>
          <cx:pt idx="32282">3500</cx:pt>
          <cx:pt idx="32283">3200</cx:pt>
          <cx:pt idx="32284">3200</cx:pt>
          <cx:pt idx="32285">3800</cx:pt>
          <cx:pt idx="32286">3800</cx:pt>
          <cx:pt idx="32287">2300</cx:pt>
          <cx:pt idx="32288">4400</cx:pt>
          <cx:pt idx="32289">4600</cx:pt>
          <cx:pt idx="32290">1000</cx:pt>
          <cx:pt idx="32291">1500</cx:pt>
          <cx:pt idx="32292">2900</cx:pt>
          <cx:pt idx="32293">3000</cx:pt>
          <cx:pt idx="32294">3400</cx:pt>
          <cx:pt idx="32295">0</cx:pt>
          <cx:pt idx="32296">0</cx:pt>
          <cx:pt idx="32297">100</cx:pt>
          <cx:pt idx="32298">200</cx:pt>
          <cx:pt idx="32299">1700</cx:pt>
          <cx:pt idx="32300">2500</cx:pt>
          <cx:pt idx="32301">1800</cx:pt>
          <cx:pt idx="32302">1200</cx:pt>
          <cx:pt idx="32303">1500</cx:pt>
          <cx:pt idx="32304">1500</cx:pt>
          <cx:pt idx="32305">1200</cx:pt>
          <cx:pt idx="32306">1400</cx:pt>
          <cx:pt idx="32307">1600</cx:pt>
          <cx:pt idx="32308">1700</cx:pt>
          <cx:pt idx="32309">1500</cx:pt>
          <cx:pt idx="32310">1900</cx:pt>
          <cx:pt idx="32311">2200</cx:pt>
          <cx:pt idx="32312">2100</cx:pt>
          <cx:pt idx="32313">1900</cx:pt>
          <cx:pt idx="32314">2700</cx:pt>
          <cx:pt idx="32315">900</cx:pt>
          <cx:pt idx="32316">800</cx:pt>
          <cx:pt idx="32317">1200</cx:pt>
          <cx:pt idx="32318">1300</cx:pt>
          <cx:pt idx="32319">900</cx:pt>
          <cx:pt idx="32320">1000</cx:pt>
          <cx:pt idx="32321">700</cx:pt>
          <cx:pt idx="32322">1200</cx:pt>
          <cx:pt idx="32323">400</cx:pt>
          <cx:pt idx="32324">0</cx:pt>
          <cx:pt idx="32325">0</cx:pt>
          <cx:pt idx="32326">0</cx:pt>
          <cx:pt idx="32327">0</cx:pt>
          <cx:pt idx="32328">700</cx:pt>
          <cx:pt idx="32329">600</cx:pt>
          <cx:pt idx="32330">600</cx:pt>
          <cx:pt idx="32331">3400</cx:pt>
          <cx:pt idx="32332">2100</cx:pt>
          <cx:pt idx="32333">2700</cx:pt>
          <cx:pt idx="32334">2900</cx:pt>
          <cx:pt idx="32335">3900</cx:pt>
          <cx:pt idx="32336">5000</cx:pt>
          <cx:pt idx="32337">600</cx:pt>
          <cx:pt idx="32338">2400</cx:pt>
          <cx:pt idx="32339">2700</cx:pt>
          <cx:pt idx="32340">2600</cx:pt>
          <cx:pt idx="32341">2500</cx:pt>
          <cx:pt idx="32342">2500</cx:pt>
          <cx:pt idx="32343">11400</cx:pt>
          <cx:pt idx="32344">3600</cx:pt>
          <cx:pt idx="32345">5000</cx:pt>
          <cx:pt idx="32346">3800</cx:pt>
          <cx:pt idx="32347">4300</cx:pt>
          <cx:pt idx="32348">3000</cx:pt>
          <cx:pt idx="32349">2900</cx:pt>
          <cx:pt idx="32350">4300</cx:pt>
          <cx:pt idx="32351">3100</cx:pt>
          <cx:pt idx="32352">3500</cx:pt>
          <cx:pt idx="32353">2700</cx:pt>
          <cx:pt idx="32354">2900</cx:pt>
          <cx:pt idx="32355">2800</cx:pt>
          <cx:pt idx="32356">4700</cx:pt>
          <cx:pt idx="32357">5300</cx:pt>
          <cx:pt idx="32358">5200</cx:pt>
          <cx:pt idx="32359">5000</cx:pt>
          <cx:pt idx="32360">5700</cx:pt>
          <cx:pt idx="32361">5000</cx:pt>
          <cx:pt idx="32362">5700</cx:pt>
          <cx:pt idx="32363">4500</cx:pt>
          <cx:pt idx="32364">5700</cx:pt>
          <cx:pt idx="32365">4500</cx:pt>
          <cx:pt idx="32366">4000</cx:pt>
          <cx:pt idx="32367">5100</cx:pt>
          <cx:pt idx="32368">400</cx:pt>
          <cx:pt idx="32369">1300</cx:pt>
          <cx:pt idx="32370">3200</cx:pt>
          <cx:pt idx="32371">3100</cx:pt>
          <cx:pt idx="32372">3000</cx:pt>
          <cx:pt idx="32373">3100</cx:pt>
          <cx:pt idx="32374">2900</cx:pt>
          <cx:pt idx="32375">3600</cx:pt>
          <cx:pt idx="32376">2600</cx:pt>
          <cx:pt idx="32377">2700</cx:pt>
          <cx:pt idx="32378">2100</cx:pt>
          <cx:pt idx="32379">1500</cx:pt>
          <cx:pt idx="32380">2600</cx:pt>
          <cx:pt idx="32381">2700</cx:pt>
          <cx:pt idx="32382">2100</cx:pt>
          <cx:pt idx="32383">1700</cx:pt>
          <cx:pt idx="32384">2400</cx:pt>
          <cx:pt idx="32385">3400</cx:pt>
          <cx:pt idx="32386">8800</cx:pt>
          <cx:pt idx="32387">15200</cx:pt>
          <cx:pt idx="32388">1800</cx:pt>
          <cx:pt idx="32389">1900</cx:pt>
          <cx:pt idx="32390">1500</cx:pt>
          <cx:pt idx="32391">1500</cx:pt>
          <cx:pt idx="32392">2700</cx:pt>
          <cx:pt idx="32393">1800</cx:pt>
          <cx:pt idx="32394">1600</cx:pt>
          <cx:pt idx="32395">2600</cx:pt>
          <cx:pt idx="32396">2300</cx:pt>
          <cx:pt idx="32397">1700</cx:pt>
          <cx:pt idx="32398">2100</cx:pt>
          <cx:pt idx="32399">1900</cx:pt>
          <cx:pt idx="32400">1700</cx:pt>
          <cx:pt idx="32401">1700</cx:pt>
          <cx:pt idx="32402">2300</cx:pt>
          <cx:pt idx="32403">3200</cx:pt>
          <cx:pt idx="32404">2500</cx:pt>
          <cx:pt idx="32405">2700</cx:pt>
          <cx:pt idx="32406">2500</cx:pt>
          <cx:pt idx="32407">4200</cx:pt>
          <cx:pt idx="32408">3000</cx:pt>
          <cx:pt idx="32409">2100</cx:pt>
          <cx:pt idx="32410">3500</cx:pt>
          <cx:pt idx="32411">2600</cx:pt>
          <cx:pt idx="32412">2800</cx:pt>
          <cx:pt idx="32413">2300</cx:pt>
          <cx:pt idx="32414">2800</cx:pt>
          <cx:pt idx="32415">4800</cx:pt>
          <cx:pt idx="32416">6200</cx:pt>
          <cx:pt idx="32417">3200</cx:pt>
          <cx:pt idx="32418">6400</cx:pt>
          <cx:pt idx="32419">3600</cx:pt>
          <cx:pt idx="32420">3600</cx:pt>
          <cx:pt idx="32421">2700</cx:pt>
          <cx:pt idx="32422">4600</cx:pt>
          <cx:pt idx="32423">4900</cx:pt>
          <cx:pt idx="32424">2600</cx:pt>
          <cx:pt idx="32425">2500</cx:pt>
          <cx:pt idx="32426">2500</cx:pt>
          <cx:pt idx="32427">2100</cx:pt>
          <cx:pt idx="32428">2600</cx:pt>
          <cx:pt idx="32429">1800</cx:pt>
          <cx:pt idx="32430">2500</cx:pt>
          <cx:pt idx="32431">2100</cx:pt>
          <cx:pt idx="32432">2000</cx:pt>
          <cx:pt idx="32433">2500</cx:pt>
          <cx:pt idx="32434">2700</cx:pt>
          <cx:pt idx="32435">3900</cx:pt>
          <cx:pt idx="32436">2400</cx:pt>
          <cx:pt idx="32437">3500</cx:pt>
          <cx:pt idx="32438">3900</cx:pt>
          <cx:pt idx="32439">4800</cx:pt>
          <cx:pt idx="32440">4900</cx:pt>
          <cx:pt idx="32441">3700</cx:pt>
          <cx:pt idx="32442">4000</cx:pt>
          <cx:pt idx="32443">4600</cx:pt>
          <cx:pt idx="32444">4700</cx:pt>
          <cx:pt idx="32445">4300</cx:pt>
          <cx:pt idx="32446">5700</cx:pt>
          <cx:pt idx="32447">5800</cx:pt>
          <cx:pt idx="32448">0</cx:pt>
          <cx:pt idx="32449">0</cx:pt>
          <cx:pt idx="32450">0</cx:pt>
          <cx:pt idx="32451">600</cx:pt>
          <cx:pt idx="32452">200</cx:pt>
          <cx:pt idx="32453">400</cx:pt>
          <cx:pt idx="32454">500</cx:pt>
          <cx:pt idx="32455">400</cx:pt>
          <cx:pt idx="32456">400</cx:pt>
          <cx:pt idx="32457">500</cx:pt>
          <cx:pt idx="32458">200</cx:pt>
          <cx:pt idx="32459">300</cx:pt>
          <cx:pt idx="32460">500</cx:pt>
          <cx:pt idx="32461">1000</cx:pt>
          <cx:pt idx="32462">700</cx:pt>
          <cx:pt idx="32463">700</cx:pt>
          <cx:pt idx="32464">600</cx:pt>
          <cx:pt idx="32465">200</cx:pt>
          <cx:pt idx="32466">0</cx:pt>
          <cx:pt idx="32467">100</cx:pt>
          <cx:pt idx="32468">100</cx:pt>
          <cx:pt idx="32469">100</cx:pt>
          <cx:pt idx="32470">100</cx:pt>
          <cx:pt idx="32471">1700</cx:pt>
          <cx:pt idx="32472">1100</cx:pt>
          <cx:pt idx="32473">100</cx:pt>
          <cx:pt idx="32474">1300</cx:pt>
          <cx:pt idx="32475">1800</cx:pt>
          <cx:pt idx="32476">900</cx:pt>
          <cx:pt idx="32477">3700</cx:pt>
          <cx:pt idx="32478">2900</cx:pt>
          <cx:pt idx="32479">2500</cx:pt>
          <cx:pt idx="32480">4500</cx:pt>
          <cx:pt idx="32481">5100</cx:pt>
          <cx:pt idx="32482">2700</cx:pt>
          <cx:pt idx="32483">2600</cx:pt>
          <cx:pt idx="32484">3500</cx:pt>
          <cx:pt idx="32485">2800</cx:pt>
          <cx:pt idx="32486">5200</cx:pt>
          <cx:pt idx="32487">3400</cx:pt>
          <cx:pt idx="32488">3700</cx:pt>
          <cx:pt idx="32489">4800</cx:pt>
          <cx:pt idx="32490">4700</cx:pt>
          <cx:pt idx="32491">5500</cx:pt>
          <cx:pt idx="32492">7900</cx:pt>
          <cx:pt idx="32493">5500</cx:pt>
          <cx:pt idx="32494">4700</cx:pt>
          <cx:pt idx="32495">5200</cx:pt>
          <cx:pt idx="32496">3900</cx:pt>
          <cx:pt idx="32497">7100</cx:pt>
          <cx:pt idx="32498">6700</cx:pt>
          <cx:pt idx="32499">5700</cx:pt>
          <cx:pt idx="32500">5800</cx:pt>
          <cx:pt idx="32501">5200</cx:pt>
          <cx:pt idx="32502">5800</cx:pt>
          <cx:pt idx="32503">4700</cx:pt>
          <cx:pt idx="32504">5900</cx:pt>
          <cx:pt idx="32505">5200</cx:pt>
          <cx:pt idx="32506">3600</cx:pt>
          <cx:pt idx="32507">0</cx:pt>
          <cx:pt idx="32508">2200</cx:pt>
          <cx:pt idx="32509">3600</cx:pt>
          <cx:pt idx="32510">4400</cx:pt>
          <cx:pt idx="32511">3000</cx:pt>
          <cx:pt idx="32512">3300</cx:pt>
          <cx:pt idx="32513">2800</cx:pt>
          <cx:pt idx="32514">2200</cx:pt>
          <cx:pt idx="32515">2200</cx:pt>
          <cx:pt idx="32516">4100</cx:pt>
          <cx:pt idx="32517">2600</cx:pt>
          <cx:pt idx="32518">2400</cx:pt>
          <cx:pt idx="32519">2500</cx:pt>
          <cx:pt idx="32520">200</cx:pt>
          <cx:pt idx="32521">800</cx:pt>
          <cx:pt idx="32522">900</cx:pt>
          <cx:pt idx="32523">1200</cx:pt>
          <cx:pt idx="32524">1300</cx:pt>
          <cx:pt idx="32525">1700</cx:pt>
          <cx:pt idx="32526">1600</cx:pt>
          <cx:pt idx="32527">1600</cx:pt>
          <cx:pt idx="32528">1500</cx:pt>
          <cx:pt idx="32529">1600</cx:pt>
          <cx:pt idx="32530">1600</cx:pt>
          <cx:pt idx="32531">1600</cx:pt>
          <cx:pt idx="32532">2200</cx:pt>
          <cx:pt idx="32533">3100</cx:pt>
          <cx:pt idx="32534">2900</cx:pt>
          <cx:pt idx="32535">3100</cx:pt>
          <cx:pt idx="32536">2900</cx:pt>
          <cx:pt idx="32537">2800</cx:pt>
          <cx:pt idx="32538">4100</cx:pt>
          <cx:pt idx="32539">3100</cx:pt>
          <cx:pt idx="32540">3000</cx:pt>
          <cx:pt idx="32541">2900</cx:pt>
          <cx:pt idx="32542">3400</cx:pt>
          <cx:pt idx="32543">2500</cx:pt>
          <cx:pt idx="32544">3000</cx:pt>
          <cx:pt idx="32545">1100</cx:pt>
          <cx:pt idx="32546">1200</cx:pt>
          <cx:pt idx="32547">5400</cx:pt>
          <cx:pt idx="32548">2400</cx:pt>
          <cx:pt idx="32549">1200</cx:pt>
          <cx:pt idx="32550">3400</cx:pt>
          <cx:pt idx="32551">1600</cx:pt>
          <cx:pt idx="32552">5300</cx:pt>
          <cx:pt idx="32553">3500</cx:pt>
          <cx:pt idx="32554">3700</cx:pt>
          <cx:pt idx="32555">2400</cx:pt>
          <cx:pt idx="32556">0</cx:pt>
          <cx:pt idx="32557">1300</cx:pt>
          <cx:pt idx="32558">800</cx:pt>
          <cx:pt idx="32559">700</cx:pt>
          <cx:pt idx="32560">600</cx:pt>
          <cx:pt idx="32561">600</cx:pt>
          <cx:pt idx="32562">700</cx:pt>
          <cx:pt idx="32563">900</cx:pt>
          <cx:pt idx="32564">600</cx:pt>
          <cx:pt idx="32565">600</cx:pt>
          <cx:pt idx="32566">700</cx:pt>
          <cx:pt idx="32567">600</cx:pt>
          <cx:pt idx="32568">2200</cx:pt>
          <cx:pt idx="32569">1900</cx:pt>
          <cx:pt idx="32570">1200</cx:pt>
          <cx:pt idx="32571">1900</cx:pt>
          <cx:pt idx="32572">1500</cx:pt>
          <cx:pt idx="32573">1500</cx:pt>
          <cx:pt idx="32574">2000</cx:pt>
          <cx:pt idx="32575">1800</cx:pt>
          <cx:pt idx="32576">1500</cx:pt>
          <cx:pt idx="32577">1500</cx:pt>
          <cx:pt idx="32578">1500</cx:pt>
          <cx:pt idx="32579">2400</cx:pt>
          <cx:pt idx="32580">2900</cx:pt>
          <cx:pt idx="32581">2700</cx:pt>
          <cx:pt idx="32582">3500</cx:pt>
          <cx:pt idx="32583">3100</cx:pt>
          <cx:pt idx="32584">3300</cx:pt>
          <cx:pt idx="32585">3000</cx:pt>
          <cx:pt idx="32586">4100</cx:pt>
          <cx:pt idx="32587">0</cx:pt>
          <cx:pt idx="32588">6100</cx:pt>
          <cx:pt idx="32589">3100</cx:pt>
          <cx:pt idx="32590">3500</cx:pt>
          <cx:pt idx="32591">2700</cx:pt>
          <cx:pt idx="32592">3500</cx:pt>
          <cx:pt idx="32593">4100</cx:pt>
          <cx:pt idx="32594">4100</cx:pt>
          <cx:pt idx="32595">3300</cx:pt>
          <cx:pt idx="32596">2500</cx:pt>
          <cx:pt idx="32597">2800</cx:pt>
          <cx:pt idx="32598">1300</cx:pt>
          <cx:pt idx="32599">3900</cx:pt>
          <cx:pt idx="32600">2900</cx:pt>
          <cx:pt idx="32601">3300</cx:pt>
          <cx:pt idx="32602">2200</cx:pt>
          <cx:pt idx="32603">2900</cx:pt>
          <cx:pt idx="32604">3300</cx:pt>
          <cx:pt idx="32605">4600</cx:pt>
          <cx:pt idx="32606">3300</cx:pt>
          <cx:pt idx="32607">4300</cx:pt>
          <cx:pt idx="32608">5700</cx:pt>
          <cx:pt idx="32609">5400</cx:pt>
          <cx:pt idx="32610">4700</cx:pt>
          <cx:pt idx="32611">5200</cx:pt>
          <cx:pt idx="32612">4800</cx:pt>
          <cx:pt idx="32613">3900</cx:pt>
          <cx:pt idx="32614">3200</cx:pt>
          <cx:pt idx="32615">3800</cx:pt>
          <cx:pt idx="32616">3000</cx:pt>
          <cx:pt idx="32617">4000</cx:pt>
          <cx:pt idx="32618">1200</cx:pt>
          <cx:pt idx="32619">100</cx:pt>
          <cx:pt idx="32620">200</cx:pt>
          <cx:pt idx="32621">2100</cx:pt>
          <cx:pt idx="32622">1900</cx:pt>
          <cx:pt idx="32623">2000</cx:pt>
          <cx:pt idx="32624">2200</cx:pt>
          <cx:pt idx="32625">2000</cx:pt>
          <cx:pt idx="32626">1800</cx:pt>
          <cx:pt idx="32627">1800</cx:pt>
          <cx:pt idx="32628">3700</cx:pt>
          <cx:pt idx="32629">5700</cx:pt>
          <cx:pt idx="32630">5400</cx:pt>
          <cx:pt idx="32631">5700</cx:pt>
          <cx:pt idx="32632">6000</cx:pt>
          <cx:pt idx="32633">5200</cx:pt>
          <cx:pt idx="32634">5700</cx:pt>
          <cx:pt idx="32635">5500</cx:pt>
          <cx:pt idx="32636">5000</cx:pt>
          <cx:pt idx="32637">5000</cx:pt>
          <cx:pt idx="32638">4400</cx:pt>
          <cx:pt idx="32639">4700</cx:pt>
          <cx:pt idx="32640">1100</cx:pt>
          <cx:pt idx="32641">4300</cx:pt>
          <cx:pt idx="32642">3100</cx:pt>
          <cx:pt idx="32643">3600</cx:pt>
          <cx:pt idx="32644">3500</cx:pt>
          <cx:pt idx="32645">3800</cx:pt>
          <cx:pt idx="32646">3800</cx:pt>
          <cx:pt idx="32647">4600</cx:pt>
          <cx:pt idx="32648">3600</cx:pt>
          <cx:pt idx="32649">4400</cx:pt>
          <cx:pt idx="32650">3800</cx:pt>
          <cx:pt idx="32651">4200</cx:pt>
          <cx:pt idx="32652">5200</cx:pt>
          <cx:pt idx="32653">3800</cx:pt>
          <cx:pt idx="32654">3700</cx:pt>
          <cx:pt idx="32655">3900</cx:pt>
          <cx:pt idx="32656">3300</cx:pt>
          <cx:pt idx="32657">3200</cx:pt>
          <cx:pt idx="32658">3500</cx:pt>
          <cx:pt idx="32659">3900</cx:pt>
          <cx:pt idx="32660">4800</cx:pt>
          <cx:pt idx="32661">3700</cx:pt>
          <cx:pt idx="32662">3500</cx:pt>
          <cx:pt idx="32663">4300</cx:pt>
          <cx:pt idx="32664">3200</cx:pt>
          <cx:pt idx="32665">3600</cx:pt>
          <cx:pt idx="32666">600</cx:pt>
          <cx:pt idx="32667">6500</cx:pt>
          <cx:pt idx="32668">3800</cx:pt>
          <cx:pt idx="32669">3100</cx:pt>
          <cx:pt idx="32670">3000</cx:pt>
          <cx:pt idx="32671">3800</cx:pt>
          <cx:pt idx="32672">5200</cx:pt>
          <cx:pt idx="32673">6100</cx:pt>
          <cx:pt idx="32674">3800</cx:pt>
          <cx:pt idx="32675">8700</cx:pt>
          <cx:pt idx="32676">2900</cx:pt>
          <cx:pt idx="32677">4200</cx:pt>
          <cx:pt idx="32678">3500</cx:pt>
          <cx:pt idx="32679">3900</cx:pt>
          <cx:pt idx="32680">4500</cx:pt>
          <cx:pt idx="32681">2700</cx:pt>
          <cx:pt idx="32682">4000</cx:pt>
          <cx:pt idx="32683">3500</cx:pt>
          <cx:pt idx="32684">3800</cx:pt>
          <cx:pt idx="32685">4300</cx:pt>
          <cx:pt idx="32686">3800</cx:pt>
          <cx:pt idx="32687">3500</cx:pt>
          <cx:pt idx="32688">3100</cx:pt>
          <cx:pt idx="32689">0</cx:pt>
          <cx:pt idx="32690">200</cx:pt>
          <cx:pt idx="32691">1700</cx:pt>
          <cx:pt idx="32692">1900</cx:pt>
          <cx:pt idx="32693">900</cx:pt>
          <cx:pt idx="32694">2900</cx:pt>
          <cx:pt idx="32695">1400</cx:pt>
          <cx:pt idx="32696">1500</cx:pt>
          <cx:pt idx="32697">1500</cx:pt>
          <cx:pt idx="32698">1300</cx:pt>
          <cx:pt idx="32699">1300</cx:pt>
          <cx:pt idx="32700">5900</cx:pt>
          <cx:pt idx="32701">8200</cx:pt>
          <cx:pt idx="32702">4400</cx:pt>
          <cx:pt idx="32703">8100</cx:pt>
          <cx:pt idx="32704">5700</cx:pt>
          <cx:pt idx="32705">6300</cx:pt>
          <cx:pt idx="32706">12200</cx:pt>
          <cx:pt idx="32707">8400</cx:pt>
          <cx:pt idx="32708">7700</cx:pt>
          <cx:pt idx="32709">4900</cx:pt>
          <cx:pt idx="32710">4200</cx:pt>
          <cx:pt idx="32711">4600</cx:pt>
          <cx:pt idx="32712">900</cx:pt>
          <cx:pt idx="32713">900</cx:pt>
          <cx:pt idx="32714">1400</cx:pt>
          <cx:pt idx="32715">2100</cx:pt>
          <cx:pt idx="32716">1400</cx:pt>
          <cx:pt idx="32717">1000</cx:pt>
          <cx:pt idx="32718">1200</cx:pt>
          <cx:pt idx="32719">1500</cx:pt>
          <cx:pt idx="32720">800</cx:pt>
          <cx:pt idx="32721">1500</cx:pt>
          <cx:pt idx="32722">1200</cx:pt>
          <cx:pt idx="32723">1300</cx:pt>
          <cx:pt idx="32724">7100</cx:pt>
          <cx:pt idx="32725">8600</cx:pt>
          <cx:pt idx="32726">5900</cx:pt>
          <cx:pt idx="32727">8000</cx:pt>
          <cx:pt idx="32728">6700</cx:pt>
          <cx:pt idx="32729">3800</cx:pt>
          <cx:pt idx="32730">1100</cx:pt>
          <cx:pt idx="32731">1900</cx:pt>
          <cx:pt idx="32732">1900</cx:pt>
          <cx:pt idx="32733">3700</cx:pt>
          <cx:pt idx="32734">3200</cx:pt>
          <cx:pt idx="32735">2900</cx:pt>
          <cx:pt idx="32736">3600</cx:pt>
          <cx:pt idx="32737">3600</cx:pt>
          <cx:pt idx="32738">2200</cx:pt>
          <cx:pt idx="32739">3200</cx:pt>
          <cx:pt idx="32740">3000</cx:pt>
          <cx:pt idx="32741">2900</cx:pt>
          <cx:pt idx="32742">2800</cx:pt>
          <cx:pt idx="32743">2600</cx:pt>
          <cx:pt idx="32744">2100</cx:pt>
          <cx:pt idx="32745">5900</cx:pt>
          <cx:pt idx="32746">2100</cx:pt>
          <cx:pt idx="32747">2600</cx:pt>
          <cx:pt idx="32748">14000</cx:pt>
          <cx:pt idx="32749">18500</cx:pt>
          <cx:pt idx="32750">17400</cx:pt>
          <cx:pt idx="32751">18300</cx:pt>
          <cx:pt idx="32752">14200</cx:pt>
          <cx:pt idx="32753">10100</cx:pt>
          <cx:pt idx="32754">5600</cx:pt>
          <cx:pt idx="32755">9000</cx:pt>
          <cx:pt idx="32756">6500</cx:pt>
          <cx:pt idx="32757">9000</cx:pt>
          <cx:pt idx="32758">6400</cx:pt>
          <cx:pt idx="32759">8000</cx:pt>
          <cx:pt idx="32760">800</cx:pt>
          <cx:pt idx="32761">1900</cx:pt>
          <cx:pt idx="32762">1600</cx:pt>
          <cx:pt idx="32763">1800</cx:pt>
          <cx:pt idx="32764">1500</cx:pt>
          <cx:pt idx="32765">1800</cx:pt>
          <cx:pt idx="32766">900</cx:pt>
          <cx:pt idx="32767">1200</cx:pt>
          <cx:pt idx="32768">1400</cx:pt>
          <cx:pt idx="32769">1300</cx:pt>
          <cx:pt idx="32770">1300</cx:pt>
          <cx:pt idx="32771">1300</cx:pt>
          <cx:pt idx="32772">2900</cx:pt>
          <cx:pt idx="32773">3500</cx:pt>
          <cx:pt idx="32774">3500</cx:pt>
          <cx:pt idx="32775">3900</cx:pt>
          <cx:pt idx="32776">3900</cx:pt>
          <cx:pt idx="32777">3600</cx:pt>
          <cx:pt idx="32778">4100</cx:pt>
          <cx:pt idx="32779">3500</cx:pt>
          <cx:pt idx="32780">3100</cx:pt>
          <cx:pt idx="32781">4200</cx:pt>
          <cx:pt idx="32782">3200</cx:pt>
          <cx:pt idx="32783">2700</cx:pt>
          <cx:pt idx="32784">3700</cx:pt>
          <cx:pt idx="32785">4800</cx:pt>
          <cx:pt idx="32786">4100</cx:pt>
          <cx:pt idx="32787">4700</cx:pt>
          <cx:pt idx="32788">4500</cx:pt>
          <cx:pt idx="32789">2500</cx:pt>
          <cx:pt idx="32790">100</cx:pt>
          <cx:pt idx="32791">600</cx:pt>
          <cx:pt idx="32792">200</cx:pt>
          <cx:pt idx="32793">5000</cx:pt>
          <cx:pt idx="32794">2100</cx:pt>
          <cx:pt idx="32795">4300</cx:pt>
          <cx:pt idx="32796">3900</cx:pt>
          <cx:pt idx="32797">4900</cx:pt>
          <cx:pt idx="32798">5600</cx:pt>
          <cx:pt idx="32799">3100</cx:pt>
          <cx:pt idx="32800">2800</cx:pt>
          <cx:pt idx="32801">3000</cx:pt>
          <cx:pt idx="32802">3000</cx:pt>
          <cx:pt idx="32803">3000</cx:pt>
          <cx:pt idx="32804">2800</cx:pt>
          <cx:pt idx="32805">2800</cx:pt>
          <cx:pt idx="32806">3000</cx:pt>
          <cx:pt idx="32807">3100</cx:pt>
          <cx:pt idx="32808">2800</cx:pt>
          <cx:pt idx="32809">2800</cx:pt>
          <cx:pt idx="32810">2700</cx:pt>
          <cx:pt idx="32811">3100</cx:pt>
          <cx:pt idx="32812">1700</cx:pt>
          <cx:pt idx="32813">3600</cx:pt>
          <cx:pt idx="32814">2300</cx:pt>
          <cx:pt idx="32815">2900</cx:pt>
          <cx:pt idx="32816">2200</cx:pt>
          <cx:pt idx="32817">2700</cx:pt>
          <cx:pt idx="32818">3200</cx:pt>
          <cx:pt idx="32819">3500</cx:pt>
          <cx:pt idx="32820">2500</cx:pt>
          <cx:pt idx="32821">2500</cx:pt>
          <cx:pt idx="32822">700</cx:pt>
          <cx:pt idx="32823">600</cx:pt>
          <cx:pt idx="32824">100</cx:pt>
          <cx:pt idx="32825">3000</cx:pt>
          <cx:pt idx="32826">3200</cx:pt>
          <cx:pt idx="32827">3000</cx:pt>
          <cx:pt idx="32828">2600</cx:pt>
          <cx:pt idx="32829">3100</cx:pt>
          <cx:pt idx="32830">1400</cx:pt>
          <cx:pt idx="32831">800</cx:pt>
          <cx:pt idx="32832">1500</cx:pt>
          <cx:pt idx="32833">500</cx:pt>
          <cx:pt idx="32834">900</cx:pt>
          <cx:pt idx="32835">600</cx:pt>
          <cx:pt idx="32836">300</cx:pt>
          <cx:pt idx="32837">600</cx:pt>
          <cx:pt idx="32838">500</cx:pt>
          <cx:pt idx="32839">800</cx:pt>
          <cx:pt idx="32840">800</cx:pt>
          <cx:pt idx="32841">1300</cx:pt>
          <cx:pt idx="32842">900</cx:pt>
          <cx:pt idx="32843">900</cx:pt>
          <cx:pt idx="32844">48300</cx:pt>
          <cx:pt idx="32845">7400</cx:pt>
          <cx:pt idx="32846">3400</cx:pt>
          <cx:pt idx="32847">6900</cx:pt>
          <cx:pt idx="32848">5300</cx:pt>
          <cx:pt idx="32849">8000</cx:pt>
          <cx:pt idx="32850">3600</cx:pt>
          <cx:pt idx="32851">4500</cx:pt>
          <cx:pt idx="32852">4500</cx:pt>
          <cx:pt idx="32853">5600</cx:pt>
          <cx:pt idx="32854">4700</cx:pt>
          <cx:pt idx="32855">4600</cx:pt>
          <cx:pt idx="32856">1200</cx:pt>
          <cx:pt idx="32857">3800</cx:pt>
          <cx:pt idx="32858">4800</cx:pt>
          <cx:pt idx="32859">3400</cx:pt>
          <cx:pt idx="32860">3800</cx:pt>
          <cx:pt idx="32861">4300</cx:pt>
          <cx:pt idx="32862">3500</cx:pt>
          <cx:pt idx="32863">4600</cx:pt>
          <cx:pt idx="32864">4300</cx:pt>
          <cx:pt idx="32865">3800</cx:pt>
          <cx:pt idx="32866">3200</cx:pt>
          <cx:pt idx="32867">4000</cx:pt>
          <cx:pt idx="32868">5300</cx:pt>
          <cx:pt idx="32869">2600</cx:pt>
          <cx:pt idx="32870">4900</cx:pt>
          <cx:pt idx="32871">2900</cx:pt>
          <cx:pt idx="32872">3200</cx:pt>
          <cx:pt idx="32873">3500</cx:pt>
          <cx:pt idx="32874">2800</cx:pt>
          <cx:pt idx="32875">3500</cx:pt>
          <cx:pt idx="32876">3500</cx:pt>
          <cx:pt idx="32877">3200</cx:pt>
          <cx:pt idx="32878">1600</cx:pt>
          <cx:pt idx="32879">3500</cx:pt>
          <cx:pt idx="32880">3100</cx:pt>
          <cx:pt idx="32881">7500</cx:pt>
          <cx:pt idx="32882">8300</cx:pt>
          <cx:pt idx="32883">5700</cx:pt>
          <cx:pt idx="32884">7600</cx:pt>
          <cx:pt idx="32885">9100</cx:pt>
          <cx:pt idx="32886">4900</cx:pt>
          <cx:pt idx="32887">5100</cx:pt>
          <cx:pt idx="32888">8000</cx:pt>
          <cx:pt idx="32889">6000</cx:pt>
          <cx:pt idx="32890">5800</cx:pt>
          <cx:pt idx="32891">5000</cx:pt>
          <cx:pt idx="32892">5900</cx:pt>
          <cx:pt idx="32893">1400</cx:pt>
          <cx:pt idx="32894">3500</cx:pt>
          <cx:pt idx="32895">2300</cx:pt>
          <cx:pt idx="32896">300</cx:pt>
          <cx:pt idx="32897">700</cx:pt>
          <cx:pt idx="32898">700</cx:pt>
          <cx:pt idx="32899">400</cx:pt>
          <cx:pt idx="32900">1500</cx:pt>
          <cx:pt idx="32901">700</cx:pt>
          <cx:pt idx="32902">1000</cx:pt>
          <cx:pt idx="32903">1300</cx:pt>
          <cx:pt idx="32904">1300</cx:pt>
          <cx:pt idx="32905">7500</cx:pt>
          <cx:pt idx="32906">400</cx:pt>
          <cx:pt idx="32907">3600</cx:pt>
          <cx:pt idx="32908">3800</cx:pt>
          <cx:pt idx="32909">4200</cx:pt>
          <cx:pt idx="32910">3000</cx:pt>
          <cx:pt idx="32911">4700</cx:pt>
          <cx:pt idx="32912">3500</cx:pt>
          <cx:pt idx="32913">5500</cx:pt>
          <cx:pt idx="32914">5900</cx:pt>
          <cx:pt idx="32915">6000</cx:pt>
          <cx:pt idx="32916">5800</cx:pt>
          <cx:pt idx="32917">5200</cx:pt>
          <cx:pt idx="32918">4900</cx:pt>
          <cx:pt idx="32919">4100</cx:pt>
          <cx:pt idx="32920">4900</cx:pt>
          <cx:pt idx="32921">2300</cx:pt>
          <cx:pt idx="32922">3100</cx:pt>
          <cx:pt idx="32923">3800</cx:pt>
          <cx:pt idx="32924">4300</cx:pt>
          <cx:pt idx="32925">7000</cx:pt>
          <cx:pt idx="32926">6700</cx:pt>
          <cx:pt idx="32927">5200</cx:pt>
          <cx:pt idx="32928">5200</cx:pt>
          <cx:pt idx="32929">4500</cx:pt>
          <cx:pt idx="32930">3100</cx:pt>
          <cx:pt idx="32931">3300</cx:pt>
          <cx:pt idx="32932">5000</cx:pt>
          <cx:pt idx="32933">3600</cx:pt>
          <cx:pt idx="32934">3700</cx:pt>
          <cx:pt idx="32935">4400</cx:pt>
          <cx:pt idx="32936">4800</cx:pt>
          <cx:pt idx="32937">4700</cx:pt>
          <cx:pt idx="32938">5500</cx:pt>
          <cx:pt idx="32939">4700</cx:pt>
          <cx:pt idx="32940">3900</cx:pt>
          <cx:pt idx="32941">1400</cx:pt>
          <cx:pt idx="32942">1300</cx:pt>
          <cx:pt idx="32943">800</cx:pt>
          <cx:pt idx="32944">1900</cx:pt>
          <cx:pt idx="32945">2500</cx:pt>
          <cx:pt idx="32946">2800</cx:pt>
          <cx:pt idx="32947">2500</cx:pt>
          <cx:pt idx="32948">3800</cx:pt>
          <cx:pt idx="32949">3200</cx:pt>
          <cx:pt idx="32950">4800</cx:pt>
          <cx:pt idx="32951">3400</cx:pt>
          <cx:pt idx="32952">4000</cx:pt>
          <cx:pt idx="32953">2400</cx:pt>
          <cx:pt idx="32954">900</cx:pt>
          <cx:pt idx="32955">1600</cx:pt>
          <cx:pt idx="32956">2800</cx:pt>
          <cx:pt idx="32957">900</cx:pt>
          <cx:pt idx="32958">1100</cx:pt>
          <cx:pt idx="32959">700</cx:pt>
          <cx:pt idx="32960">1100</cx:pt>
          <cx:pt idx="32961">1200</cx:pt>
          <cx:pt idx="32962">1000</cx:pt>
          <cx:pt idx="32963">600</cx:pt>
          <cx:pt idx="32964">1000</cx:pt>
          <cx:pt idx="32965">21900</cx:pt>
          <cx:pt idx="32966">14400</cx:pt>
          <cx:pt idx="32967">11500</cx:pt>
          <cx:pt idx="32968">12100</cx:pt>
          <cx:pt idx="32969">13100</cx:pt>
          <cx:pt idx="32970">2300</cx:pt>
          <cx:pt idx="32971">21500</cx:pt>
          <cx:pt idx="32972">12100</cx:pt>
          <cx:pt idx="32973">13700</cx:pt>
          <cx:pt idx="32974">10800</cx:pt>
          <cx:pt idx="32975">10800</cx:pt>
          <cx:pt idx="32976">10200</cx:pt>
          <cx:pt idx="32977">3800</cx:pt>
          <cx:pt idx="32978">3800</cx:pt>
          <cx:pt idx="32979">2400</cx:pt>
          <cx:pt idx="32980">3300</cx:pt>
          <cx:pt idx="32981">3100</cx:pt>
          <cx:pt idx="32982">2900</cx:pt>
          <cx:pt idx="32983">3100</cx:pt>
          <cx:pt idx="32984">2400</cx:pt>
          <cx:pt idx="32985">2300</cx:pt>
          <cx:pt idx="32986">2400</cx:pt>
          <cx:pt idx="32987">2900</cx:pt>
          <cx:pt idx="32988">2800</cx:pt>
          <cx:pt idx="32989">3400</cx:pt>
          <cx:pt idx="32990">3500</cx:pt>
          <cx:pt idx="32991">3900</cx:pt>
          <cx:pt idx="32992">3000</cx:pt>
          <cx:pt idx="32993">2500</cx:pt>
          <cx:pt idx="32994">3800</cx:pt>
          <cx:pt idx="32995">1500</cx:pt>
          <cx:pt idx="32996">3900</cx:pt>
          <cx:pt idx="32997">2800</cx:pt>
          <cx:pt idx="32998">2800</cx:pt>
          <cx:pt idx="32999">2200</cx:pt>
          <cx:pt idx="33000">2800</cx:pt>
          <cx:pt idx="33001">1600</cx:pt>
          <cx:pt idx="33002">400</cx:pt>
          <cx:pt idx="33003">0</cx:pt>
          <cx:pt idx="33004">200</cx:pt>
          <cx:pt idx="33005">900</cx:pt>
          <cx:pt idx="33006">700</cx:pt>
          <cx:pt idx="33007">600</cx:pt>
          <cx:pt idx="33008">300</cx:pt>
          <cx:pt idx="33009">1000</cx:pt>
          <cx:pt idx="33010">1100</cx:pt>
          <cx:pt idx="33011">600</cx:pt>
          <cx:pt idx="33012">600</cx:pt>
          <cx:pt idx="33013">700</cx:pt>
          <cx:pt idx="33014">3100</cx:pt>
          <cx:pt idx="33015">4700</cx:pt>
          <cx:pt idx="33016">4100</cx:pt>
          <cx:pt idx="33017">5500</cx:pt>
          <cx:pt idx="33018">3500</cx:pt>
          <cx:pt idx="33019">3400</cx:pt>
          <cx:pt idx="33020">2800</cx:pt>
          <cx:pt idx="33021">3800</cx:pt>
          <cx:pt idx="33022">2500</cx:pt>
          <cx:pt idx="33023">4300</cx:pt>
          <cx:pt idx="33024">2900</cx:pt>
          <cx:pt idx="33025">3200</cx:pt>
          <cx:pt idx="33026">1400</cx:pt>
          <cx:pt idx="33027">100</cx:pt>
          <cx:pt idx="33028">0</cx:pt>
          <cx:pt idx="33029">0</cx:pt>
          <cx:pt idx="33030">0</cx:pt>
          <cx:pt idx="33031">0</cx:pt>
          <cx:pt idx="33032">2500</cx:pt>
          <cx:pt idx="33033">1200</cx:pt>
          <cx:pt idx="33034">3000</cx:pt>
          <cx:pt idx="33035">5600</cx:pt>
          <cx:pt idx="33036">5200</cx:pt>
          <cx:pt idx="33037">5500</cx:pt>
          <cx:pt idx="33038">1700</cx:pt>
          <cx:pt idx="33039">2200</cx:pt>
          <cx:pt idx="33040">2700</cx:pt>
          <cx:pt idx="33041">1200</cx:pt>
          <cx:pt idx="33042">2600</cx:pt>
          <cx:pt idx="33043">1600</cx:pt>
          <cx:pt idx="33044">1800</cx:pt>
          <cx:pt idx="33045">1600</cx:pt>
          <cx:pt idx="33046">1900</cx:pt>
          <cx:pt idx="33047">1600</cx:pt>
          <cx:pt idx="33048">1700</cx:pt>
          <cx:pt idx="33049">2500</cx:pt>
          <cx:pt idx="33050">6200</cx:pt>
          <cx:pt idx="33051">1600</cx:pt>
          <cx:pt idx="33052">2500</cx:pt>
          <cx:pt idx="33053">1400</cx:pt>
          <cx:pt idx="33054">2000</cx:pt>
          <cx:pt idx="33055">1600</cx:pt>
          <cx:pt idx="33056">1400</cx:pt>
          <cx:pt idx="33057">1800</cx:pt>
          <cx:pt idx="33058">1500</cx:pt>
          <cx:pt idx="33059">1400</cx:pt>
          <cx:pt idx="33060">1200</cx:pt>
          <cx:pt idx="33061">1100</cx:pt>
          <cx:pt idx="33062">1700</cx:pt>
          <cx:pt idx="33063">2300</cx:pt>
          <cx:pt idx="33064">1700</cx:pt>
          <cx:pt idx="33065">1700</cx:pt>
          <cx:pt idx="33066">3000</cx:pt>
          <cx:pt idx="33067">1700</cx:pt>
          <cx:pt idx="33068">2300</cx:pt>
          <cx:pt idx="33069">8900</cx:pt>
          <cx:pt idx="33070">2500</cx:pt>
          <cx:pt idx="33071">1300</cx:pt>
          <cx:pt idx="33072">1600</cx:pt>
          <cx:pt idx="33073">1700</cx:pt>
          <cx:pt idx="33074">4000</cx:pt>
          <cx:pt idx="33075">4100</cx:pt>
          <cx:pt idx="33076">2600</cx:pt>
          <cx:pt idx="33077">3400</cx:pt>
          <cx:pt idx="33078">4100</cx:pt>
          <cx:pt idx="33079">3600</cx:pt>
          <cx:pt idx="33080">100</cx:pt>
          <cx:pt idx="33081">300</cx:pt>
          <cx:pt idx="33082">800</cx:pt>
          <cx:pt idx="33083">1000</cx:pt>
          <cx:pt idx="33084">2000</cx:pt>
          <cx:pt idx="33085">2100</cx:pt>
          <cx:pt idx="33086">1700</cx:pt>
          <cx:pt idx="33087">2200</cx:pt>
          <cx:pt idx="33088">2000</cx:pt>
          <cx:pt idx="33089">2800</cx:pt>
          <cx:pt idx="33090">2800</cx:pt>
          <cx:pt idx="33091">1300</cx:pt>
          <cx:pt idx="33092">2400</cx:pt>
          <cx:pt idx="33093">1800</cx:pt>
          <cx:pt idx="33094">1200</cx:pt>
          <cx:pt idx="33095">1700</cx:pt>
          <cx:pt idx="33096">4100</cx:pt>
          <cx:pt idx="33097">3800</cx:pt>
          <cx:pt idx="33098">3200</cx:pt>
          <cx:pt idx="33099">4500</cx:pt>
          <cx:pt idx="33100">3300</cx:pt>
          <cx:pt idx="33101">4200</cx:pt>
          <cx:pt idx="33102">5000</cx:pt>
          <cx:pt idx="33103">3600</cx:pt>
          <cx:pt idx="33104">3900</cx:pt>
          <cx:pt idx="33105">4400</cx:pt>
          <cx:pt idx="33106">3400</cx:pt>
          <cx:pt idx="33107">3800</cx:pt>
          <cx:pt idx="33108">4700</cx:pt>
          <cx:pt idx="33109">5400</cx:pt>
          <cx:pt idx="33110">4500</cx:pt>
          <cx:pt idx="33111">4500</cx:pt>
          <cx:pt idx="33112">5700</cx:pt>
          <cx:pt idx="33113">6200</cx:pt>
          <cx:pt idx="33114">6000</cx:pt>
          <cx:pt idx="33115">5500</cx:pt>
          <cx:pt idx="33116">5200</cx:pt>
          <cx:pt idx="33117">4900</cx:pt>
          <cx:pt idx="33118">5000</cx:pt>
          <cx:pt idx="33119">4700</cx:pt>
          <cx:pt idx="33120">4500</cx:pt>
          <cx:pt idx="33121">5200</cx:pt>
          <cx:pt idx="33122">4400</cx:pt>
          <cx:pt idx="33123">4800</cx:pt>
          <cx:pt idx="33124">5200</cx:pt>
          <cx:pt idx="33125">5100</cx:pt>
          <cx:pt idx="33126">5400</cx:pt>
          <cx:pt idx="33127">3800</cx:pt>
          <cx:pt idx="33128">4300</cx:pt>
          <cx:pt idx="33129">4200</cx:pt>
          <cx:pt idx="33130">5700</cx:pt>
          <cx:pt idx="33131">5300</cx:pt>
          <cx:pt idx="33132">1400</cx:pt>
          <cx:pt idx="33133">1400</cx:pt>
          <cx:pt idx="33134">1000</cx:pt>
          <cx:pt idx="33135">1500</cx:pt>
          <cx:pt idx="33136">1900</cx:pt>
          <cx:pt idx="33137">0</cx:pt>
          <cx:pt idx="33138">600</cx:pt>
          <cx:pt idx="33139">1000</cx:pt>
          <cx:pt idx="33140">800</cx:pt>
          <cx:pt idx="33141">800</cx:pt>
          <cx:pt idx="33142">800</cx:pt>
          <cx:pt idx="33143">900</cx:pt>
          <cx:pt idx="33144">0</cx:pt>
          <cx:pt idx="33145">0</cx:pt>
          <cx:pt idx="33146">0</cx:pt>
          <cx:pt idx="33147">0</cx:pt>
          <cx:pt idx="33148">0</cx:pt>
          <cx:pt idx="33149">0</cx:pt>
          <cx:pt idx="33150">0</cx:pt>
          <cx:pt idx="33151">0</cx:pt>
          <cx:pt idx="33152">0</cx:pt>
          <cx:pt idx="33153">100</cx:pt>
          <cx:pt idx="33154">0</cx:pt>
          <cx:pt idx="33155">0</cx:pt>
          <cx:pt idx="33156">3500</cx:pt>
          <cx:pt idx="33157">5400</cx:pt>
          <cx:pt idx="33158">6600</cx:pt>
          <cx:pt idx="33159">5600</cx:pt>
          <cx:pt idx="33160">4300</cx:pt>
          <cx:pt idx="33161">4700</cx:pt>
          <cx:pt idx="33162">4800</cx:pt>
          <cx:pt idx="33163">3800</cx:pt>
          <cx:pt idx="33164">3700</cx:pt>
          <cx:pt idx="33165">4500</cx:pt>
          <cx:pt idx="33166">4500</cx:pt>
          <cx:pt idx="33167">4600</cx:pt>
          <cx:pt idx="33168">7400</cx:pt>
          <cx:pt idx="33169">4500</cx:pt>
          <cx:pt idx="33170">3900</cx:pt>
          <cx:pt idx="33171">5900</cx:pt>
          <cx:pt idx="33172">4400</cx:pt>
          <cx:pt idx="33173">6400</cx:pt>
          <cx:pt idx="33174">7600</cx:pt>
          <cx:pt idx="33175">500</cx:pt>
          <cx:pt idx="33176">5700</cx:pt>
          <cx:pt idx="33177">5300</cx:pt>
          <cx:pt idx="33178">4600</cx:pt>
          <cx:pt idx="33179">4700</cx:pt>
          <cx:pt idx="33180">1000</cx:pt>
          <cx:pt idx="33181">1100</cx:pt>
          <cx:pt idx="33182">500</cx:pt>
          <cx:pt idx="33183">700</cx:pt>
          <cx:pt idx="33184">700</cx:pt>
          <cx:pt idx="33185">800</cx:pt>
          <cx:pt idx="33186">400</cx:pt>
          <cx:pt idx="33187">900</cx:pt>
          <cx:pt idx="33188">700</cx:pt>
          <cx:pt idx="33189">700</cx:pt>
          <cx:pt idx="33190">700</cx:pt>
          <cx:pt idx="33191">1100</cx:pt>
          <cx:pt idx="33192">2900</cx:pt>
          <cx:pt idx="33193">2600</cx:pt>
          <cx:pt idx="33194">2800</cx:pt>
          <cx:pt idx="33195">2700</cx:pt>
          <cx:pt idx="33196">4100</cx:pt>
          <cx:pt idx="33197">3500</cx:pt>
          <cx:pt idx="33198">2200</cx:pt>
          <cx:pt idx="33199">3000</cx:pt>
          <cx:pt idx="33200">4400</cx:pt>
          <cx:pt idx="33201">4300</cx:pt>
          <cx:pt idx="33202">3000</cx:pt>
          <cx:pt idx="33203">2300</cx:pt>
          <cx:pt idx="33204">5700</cx:pt>
          <cx:pt idx="33205">10700</cx:pt>
          <cx:pt idx="33206">9400</cx:pt>
          <cx:pt idx="33207">8400</cx:pt>
          <cx:pt idx="33208">10800</cx:pt>
          <cx:pt idx="33209">11200</cx:pt>
          <cx:pt idx="33210">10600</cx:pt>
          <cx:pt idx="33211">10900</cx:pt>
          <cx:pt idx="33212">9700</cx:pt>
          <cx:pt idx="33213">3700</cx:pt>
          <cx:pt idx="33214">3200</cx:pt>
          <cx:pt idx="33215">3600</cx:pt>
          <cx:pt idx="33216">2000</cx:pt>
          <cx:pt idx="33217">2000</cx:pt>
          <cx:pt idx="33218">4000</cx:pt>
          <cx:pt idx="33219">500</cx:pt>
          <cx:pt idx="33220">2200</cx:pt>
          <cx:pt idx="33221">5400</cx:pt>
          <cx:pt idx="33222">1400</cx:pt>
          <cx:pt idx="33223">2000</cx:pt>
          <cx:pt idx="33224">1800</cx:pt>
          <cx:pt idx="33225">1400</cx:pt>
          <cx:pt idx="33226">1200</cx:pt>
          <cx:pt idx="33227">1600</cx:pt>
          <cx:pt idx="33228">100</cx:pt>
          <cx:pt idx="33229">700</cx:pt>
          <cx:pt idx="33230">700</cx:pt>
          <cx:pt idx="33231">1100</cx:pt>
          <cx:pt idx="33232">1300</cx:pt>
          <cx:pt idx="33233">100</cx:pt>
          <cx:pt idx="33234">500</cx:pt>
          <cx:pt idx="33235">1100</cx:pt>
          <cx:pt idx="33236">600</cx:pt>
          <cx:pt idx="33237">900</cx:pt>
          <cx:pt idx="33238">800</cx:pt>
          <cx:pt idx="33239">700</cx:pt>
          <cx:pt idx="33240">1800</cx:pt>
          <cx:pt idx="33241">2300</cx:pt>
          <cx:pt idx="33242">1900</cx:pt>
          <cx:pt idx="33243">2000</cx:pt>
          <cx:pt idx="33244">300</cx:pt>
          <cx:pt idx="33245">2500</cx:pt>
          <cx:pt idx="33246">6100</cx:pt>
          <cx:pt idx="33247">8000</cx:pt>
          <cx:pt idx="33248">5900</cx:pt>
          <cx:pt idx="33249">4100</cx:pt>
          <cx:pt idx="33250">4300</cx:pt>
          <cx:pt idx="33251">5100</cx:pt>
          <cx:pt idx="33252">3600</cx:pt>
          <cx:pt idx="33253">2100</cx:pt>
          <cx:pt idx="33254">2800</cx:pt>
          <cx:pt idx="33255">900</cx:pt>
          <cx:pt idx="33256">100</cx:pt>
          <cx:pt idx="33257">2700</cx:pt>
          <cx:pt idx="33258">1000</cx:pt>
          <cx:pt idx="33259">0</cx:pt>
          <cx:pt idx="33260">7900</cx:pt>
          <cx:pt idx="33261">5200</cx:pt>
          <cx:pt idx="33262">3600</cx:pt>
          <cx:pt idx="33263">2900</cx:pt>
          <cx:pt idx="33264">800</cx:pt>
          <cx:pt idx="33265">1200</cx:pt>
          <cx:pt idx="33266">100</cx:pt>
          <cx:pt idx="33267">100</cx:pt>
          <cx:pt idx="33268">100</cx:pt>
          <cx:pt idx="33269">0</cx:pt>
          <cx:pt idx="33270">2500</cx:pt>
          <cx:pt idx="33271">3700</cx:pt>
          <cx:pt idx="33272">3800</cx:pt>
          <cx:pt idx="33273">2900</cx:pt>
          <cx:pt idx="33274">4300</cx:pt>
          <cx:pt idx="33275">3300</cx:pt>
          <cx:pt idx="33276">3700</cx:pt>
          <cx:pt idx="33277">5000</cx:pt>
          <cx:pt idx="33278">4000</cx:pt>
          <cx:pt idx="33279">5200</cx:pt>
          <cx:pt idx="33280">4800</cx:pt>
          <cx:pt idx="33281">10600</cx:pt>
          <cx:pt idx="33282">3000</cx:pt>
          <cx:pt idx="33283">4000</cx:pt>
          <cx:pt idx="33284">4100</cx:pt>
          <cx:pt idx="33285">4000</cx:pt>
          <cx:pt idx="33286">3900</cx:pt>
          <cx:pt idx="33287">3200</cx:pt>
          <cx:pt idx="33288">3000</cx:pt>
          <cx:pt idx="33289">5200</cx:pt>
          <cx:pt idx="33290">6300</cx:pt>
          <cx:pt idx="33291">5700</cx:pt>
          <cx:pt idx="33292">6800</cx:pt>
          <cx:pt idx="33293">7200</cx:pt>
          <cx:pt idx="33294">4800</cx:pt>
          <cx:pt idx="33295">4800</cx:pt>
          <cx:pt idx="33296">6500</cx:pt>
          <cx:pt idx="33297">6100</cx:pt>
          <cx:pt idx="33298">6400</cx:pt>
          <cx:pt idx="33299">5800</cx:pt>
          <cx:pt idx="33300">6600</cx:pt>
          <cx:pt idx="33301">1000</cx:pt>
          <cx:pt idx="33302">1200</cx:pt>
          <cx:pt idx="33303">1200</cx:pt>
          <cx:pt idx="33304">1400</cx:pt>
          <cx:pt idx="33305">1800</cx:pt>
          <cx:pt idx="33306">1400</cx:pt>
          <cx:pt idx="33307">2000</cx:pt>
          <cx:pt idx="33308">1900</cx:pt>
          <cx:pt idx="33309">1400</cx:pt>
          <cx:pt idx="33310">1800</cx:pt>
          <cx:pt idx="33311">600</cx:pt>
          <cx:pt idx="33312">3300</cx:pt>
          <cx:pt idx="33313">3500</cx:pt>
          <cx:pt idx="33314">4700</cx:pt>
          <cx:pt idx="33315">3200</cx:pt>
          <cx:pt idx="33316">3900</cx:pt>
          <cx:pt idx="33317">4000</cx:pt>
          <cx:pt idx="33318">4900</cx:pt>
          <cx:pt idx="33319">5900</cx:pt>
          <cx:pt idx="33320">2400</cx:pt>
          <cx:pt idx="33321">3300</cx:pt>
          <cx:pt idx="33322">2700</cx:pt>
          <cx:pt idx="33323">4200</cx:pt>
          <cx:pt idx="33324">4100</cx:pt>
          <cx:pt idx="33325">9400</cx:pt>
          <cx:pt idx="33326">5900</cx:pt>
          <cx:pt idx="33327">4700</cx:pt>
          <cx:pt idx="33328">1800</cx:pt>
          <cx:pt idx="33329">1900</cx:pt>
          <cx:pt idx="33330">2300</cx:pt>
          <cx:pt idx="33331">2100</cx:pt>
          <cx:pt idx="33332">2200</cx:pt>
          <cx:pt idx="33333">2400</cx:pt>
          <cx:pt idx="33334">2300</cx:pt>
          <cx:pt idx="33335">2200</cx:pt>
          <cx:pt idx="33336">9000</cx:pt>
          <cx:pt idx="33337">2900</cx:pt>
          <cx:pt idx="33338">4600</cx:pt>
          <cx:pt idx="33339">6300</cx:pt>
          <cx:pt idx="33340">1500</cx:pt>
          <cx:pt idx="33341">1500</cx:pt>
          <cx:pt idx="33342">2200</cx:pt>
          <cx:pt idx="33343">2700</cx:pt>
          <cx:pt idx="33344">1600</cx:pt>
          <cx:pt idx="33345">2600</cx:pt>
          <cx:pt idx="33346">2100</cx:pt>
          <cx:pt idx="33347">1300</cx:pt>
          <cx:pt idx="33348">2700</cx:pt>
          <cx:pt idx="33349">2700</cx:pt>
          <cx:pt idx="33350">2600</cx:pt>
          <cx:pt idx="33351">3600</cx:pt>
          <cx:pt idx="33352">2800</cx:pt>
          <cx:pt idx="33353">2300</cx:pt>
          <cx:pt idx="33354">3100</cx:pt>
          <cx:pt idx="33355">2800</cx:pt>
          <cx:pt idx="33356">2600</cx:pt>
          <cx:pt idx="33357">2500</cx:pt>
          <cx:pt idx="33358">2700</cx:pt>
          <cx:pt idx="33359">2700</cx:pt>
          <cx:pt idx="33360">1600</cx:pt>
          <cx:pt idx="33361">3500</cx:pt>
          <cx:pt idx="33362">3100</cx:pt>
          <cx:pt idx="33363">1800</cx:pt>
          <cx:pt idx="33364">5900</cx:pt>
          <cx:pt idx="33365">8500</cx:pt>
          <cx:pt idx="33366">1800</cx:pt>
          <cx:pt idx="33367">9800</cx:pt>
          <cx:pt idx="33368">6900</cx:pt>
          <cx:pt idx="33369">12300</cx:pt>
          <cx:pt idx="33370">9800</cx:pt>
          <cx:pt idx="33371">13900</cx:pt>
          <cx:pt idx="33372">2300</cx:pt>
          <cx:pt idx="33373">1300</cx:pt>
          <cx:pt idx="33374">1300</cx:pt>
          <cx:pt idx="33375">5000</cx:pt>
          <cx:pt idx="33376">7500</cx:pt>
          <cx:pt idx="33377">4400</cx:pt>
          <cx:pt idx="33378">6500</cx:pt>
          <cx:pt idx="33379">4500</cx:pt>
          <cx:pt idx="33380">4200</cx:pt>
          <cx:pt idx="33381">4000</cx:pt>
          <cx:pt idx="33382">3000</cx:pt>
          <cx:pt idx="33383">4000</cx:pt>
          <cx:pt idx="33384">2800</cx:pt>
          <cx:pt idx="33385">3400</cx:pt>
          <cx:pt idx="33386">3500</cx:pt>
          <cx:pt idx="33387">4700</cx:pt>
          <cx:pt idx="33388">4000</cx:pt>
          <cx:pt idx="33389">3800</cx:pt>
          <cx:pt idx="33390">5300</cx:pt>
          <cx:pt idx="33391">4200</cx:pt>
          <cx:pt idx="33392">4400</cx:pt>
          <cx:pt idx="33393">3100</cx:pt>
          <cx:pt idx="33394">3900</cx:pt>
          <cx:pt idx="33395">1900</cx:pt>
          <cx:pt idx="33396">200</cx:pt>
          <cx:pt idx="33397">1100</cx:pt>
          <cx:pt idx="33398">2600</cx:pt>
          <cx:pt idx="33399">1500</cx:pt>
          <cx:pt idx="33400">2700</cx:pt>
          <cx:pt idx="33401">100</cx:pt>
          <cx:pt idx="33402">100</cx:pt>
          <cx:pt idx="33403">2100</cx:pt>
          <cx:pt idx="33404">2400</cx:pt>
          <cx:pt idx="33405">2000</cx:pt>
          <cx:pt idx="33406">4000</cx:pt>
          <cx:pt idx="33407">2800</cx:pt>
          <cx:pt idx="33408">1800</cx:pt>
          <cx:pt idx="33409">2600</cx:pt>
          <cx:pt idx="33410">1900</cx:pt>
          <cx:pt idx="33411">3500</cx:pt>
          <cx:pt idx="33412">2300</cx:pt>
          <cx:pt idx="33413">4000</cx:pt>
          <cx:pt idx="33414">3600</cx:pt>
          <cx:pt idx="33415">4600</cx:pt>
          <cx:pt idx="33416">4300</cx:pt>
          <cx:pt idx="33417">3500</cx:pt>
          <cx:pt idx="33418">5500</cx:pt>
          <cx:pt idx="33419">5800</cx:pt>
          <cx:pt idx="33420">6400</cx:pt>
          <cx:pt idx="33421">6000</cx:pt>
          <cx:pt idx="33422">5700</cx:pt>
          <cx:pt idx="33423">7500</cx:pt>
          <cx:pt idx="33424">1200</cx:pt>
          <cx:pt idx="33425">3600</cx:pt>
          <cx:pt idx="33426">4000</cx:pt>
          <cx:pt idx="33427">2000</cx:pt>
          <cx:pt idx="33428">1800</cx:pt>
          <cx:pt idx="33429">3300</cx:pt>
          <cx:pt idx="33430">2800</cx:pt>
          <cx:pt idx="33431">3800</cx:pt>
          <cx:pt idx="33432">5200</cx:pt>
          <cx:pt idx="33433">2900</cx:pt>
          <cx:pt idx="33434">3000</cx:pt>
          <cx:pt idx="33435">3800</cx:pt>
          <cx:pt idx="33436">900</cx:pt>
          <cx:pt idx="33437">100</cx:pt>
          <cx:pt idx="33438">300</cx:pt>
          <cx:pt idx="33439">400</cx:pt>
          <cx:pt idx="33440">200</cx:pt>
          <cx:pt idx="33441">600</cx:pt>
          <cx:pt idx="33442">1000</cx:pt>
          <cx:pt idx="33443">1100</cx:pt>
          <cx:pt idx="33444">800</cx:pt>
          <cx:pt idx="33445">2300</cx:pt>
          <cx:pt idx="33446">2500</cx:pt>
          <cx:pt idx="33447">2700</cx:pt>
          <cx:pt idx="33448">1800</cx:pt>
          <cx:pt idx="33449">2500</cx:pt>
          <cx:pt idx="33450">2200</cx:pt>
          <cx:pt idx="33451">1800</cx:pt>
          <cx:pt idx="33452">2900</cx:pt>
          <cx:pt idx="33453">2300</cx:pt>
          <cx:pt idx="33454">2000</cx:pt>
          <cx:pt idx="33455">1900</cx:pt>
          <cx:pt idx="33456">800</cx:pt>
          <cx:pt idx="33457">2100</cx:pt>
          <cx:pt idx="33458">1600</cx:pt>
          <cx:pt idx="33459">1700</cx:pt>
          <cx:pt idx="33460">4400</cx:pt>
          <cx:pt idx="33461">8300</cx:pt>
          <cx:pt idx="33462">6100</cx:pt>
          <cx:pt idx="33463">6800</cx:pt>
          <cx:pt idx="33464">5600</cx:pt>
          <cx:pt idx="33465">5600</cx:pt>
          <cx:pt idx="33466">5200</cx:pt>
          <cx:pt idx="33467">4200</cx:pt>
          <cx:pt idx="33468">5300</cx:pt>
          <cx:pt idx="33469">6800</cx:pt>
          <cx:pt idx="33470">6100</cx:pt>
          <cx:pt idx="33471">6400</cx:pt>
          <cx:pt idx="33472">0</cx:pt>
          <cx:pt idx="33473">0</cx:pt>
          <cx:pt idx="33474">0</cx:pt>
          <cx:pt idx="33475">0</cx:pt>
          <cx:pt idx="33476">600</cx:pt>
          <cx:pt idx="33477">700</cx:pt>
          <cx:pt idx="33478">700</cx:pt>
          <cx:pt idx="33479">700</cx:pt>
          <cx:pt idx="33480">600</cx:pt>
          <cx:pt idx="33481">700</cx:pt>
          <cx:pt idx="33482">600</cx:pt>
          <cx:pt idx="33483">600</cx:pt>
          <cx:pt idx="33484">6500</cx:pt>
          <cx:pt idx="33485">1800</cx:pt>
          <cx:pt idx="33486">2300</cx:pt>
          <cx:pt idx="33487">100</cx:pt>
          <cx:pt idx="33488">1900</cx:pt>
          <cx:pt idx="33489">1300</cx:pt>
          <cx:pt idx="33490">4800</cx:pt>
          <cx:pt idx="33491">2300</cx:pt>
          <cx:pt idx="33492">1100</cx:pt>
          <cx:pt idx="33493">900</cx:pt>
          <cx:pt idx="33494">1200</cx:pt>
          <cx:pt idx="33495">1100</cx:pt>
          <cx:pt idx="33496">10100</cx:pt>
          <cx:pt idx="33497">10400</cx:pt>
          <cx:pt idx="33498">11700</cx:pt>
          <cx:pt idx="33499">14600</cx:pt>
          <cx:pt idx="33500">12700</cx:pt>
          <cx:pt idx="33501">10200</cx:pt>
          <cx:pt idx="33502">11400</cx:pt>
          <cx:pt idx="33503">9000</cx:pt>
          <cx:pt idx="33504">8400</cx:pt>
          <cx:pt idx="33505">14300</cx:pt>
          <cx:pt idx="33506">13400</cx:pt>
          <cx:pt idx="33507">15500</cx:pt>
          <cx:pt idx="33508">1500</cx:pt>
          <cx:pt idx="33509">1000</cx:pt>
          <cx:pt idx="33510">500</cx:pt>
          <cx:pt idx="33511">1300</cx:pt>
          <cx:pt idx="33512">1800</cx:pt>
          <cx:pt idx="33513">2100</cx:pt>
          <cx:pt idx="33514">1000</cx:pt>
          <cx:pt idx="33515">600</cx:pt>
          <cx:pt idx="33516">200</cx:pt>
          <cx:pt idx="33517">200</cx:pt>
          <cx:pt idx="33518">300</cx:pt>
          <cx:pt idx="33519">200</cx:pt>
          <cx:pt idx="33520">3700</cx:pt>
          <cx:pt idx="33521">1700</cx:pt>
          <cx:pt idx="33522">2300</cx:pt>
          <cx:pt idx="33523">2700</cx:pt>
          <cx:pt idx="33524">2400</cx:pt>
          <cx:pt idx="33525">2200</cx:pt>
          <cx:pt idx="33526">2900</cx:pt>
          <cx:pt idx="33527">2500</cx:pt>
          <cx:pt idx="33528">2500</cx:pt>
          <cx:pt idx="33529">2800</cx:pt>
          <cx:pt idx="33530">3200</cx:pt>
          <cx:pt idx="33531">3500</cx:pt>
          <cx:pt idx="33532">1800</cx:pt>
          <cx:pt idx="33533">2000</cx:pt>
          <cx:pt idx="33534">1600</cx:pt>
          <cx:pt idx="33535">2500</cx:pt>
          <cx:pt idx="33536">1600</cx:pt>
          <cx:pt idx="33537">1600</cx:pt>
          <cx:pt idx="33538">1600</cx:pt>
          <cx:pt idx="33539">1400</cx:pt>
          <cx:pt idx="33540">1500</cx:pt>
          <cx:pt idx="33541">1800</cx:pt>
          <cx:pt idx="33542">1600</cx:pt>
          <cx:pt idx="33543">2300</cx:pt>
          <cx:pt idx="33544">700</cx:pt>
          <cx:pt idx="33545">1800</cx:pt>
          <cx:pt idx="33546">1100</cx:pt>
          <cx:pt idx="33547">500</cx:pt>
          <cx:pt idx="33548">200</cx:pt>
          <cx:pt idx="33549">1000</cx:pt>
          <cx:pt idx="33550">1300</cx:pt>
          <cx:pt idx="33551">1100</cx:pt>
          <cx:pt idx="33552">300</cx:pt>
          <cx:pt idx="33553">100</cx:pt>
          <cx:pt idx="33554">100</cx:pt>
          <cx:pt idx="33555">3000</cx:pt>
          <cx:pt idx="33556">3400</cx:pt>
          <cx:pt idx="33557">2100</cx:pt>
          <cx:pt idx="33558">3100</cx:pt>
          <cx:pt idx="33559">3900</cx:pt>
          <cx:pt idx="33560">3400</cx:pt>
          <cx:pt idx="33561">3500</cx:pt>
          <cx:pt idx="33562">3300</cx:pt>
          <cx:pt idx="33563">1900</cx:pt>
          <cx:pt idx="33564">2200</cx:pt>
          <cx:pt idx="33565">2300</cx:pt>
          <cx:pt idx="33566">1300</cx:pt>
          <cx:pt idx="33567">1200</cx:pt>
          <cx:pt idx="33568">900</cx:pt>
          <cx:pt idx="33569">900</cx:pt>
          <cx:pt idx="33570">1800</cx:pt>
          <cx:pt idx="33571">600</cx:pt>
          <cx:pt idx="33572">2900</cx:pt>
          <cx:pt idx="33573">1100</cx:pt>
          <cx:pt idx="33574">600</cx:pt>
          <cx:pt idx="33575">1300</cx:pt>
          <cx:pt idx="33576">1000</cx:pt>
          <cx:pt idx="33577">1100</cx:pt>
          <cx:pt idx="33578">1700</cx:pt>
          <cx:pt idx="33579">1800</cx:pt>
          <cx:pt idx="33580">1900</cx:pt>
          <cx:pt idx="33581">1500</cx:pt>
          <cx:pt idx="33582">2000</cx:pt>
          <cx:pt idx="33583">2100</cx:pt>
          <cx:pt idx="33584">2000</cx:pt>
          <cx:pt idx="33585">1800</cx:pt>
          <cx:pt idx="33586">1900</cx:pt>
          <cx:pt idx="33587">1900</cx:pt>
          <cx:pt idx="33588">1700</cx:pt>
          <cx:pt idx="33589">1400</cx:pt>
          <cx:pt idx="33590">100</cx:pt>
          <cx:pt idx="33591">2200</cx:pt>
          <cx:pt idx="33592">5600</cx:pt>
          <cx:pt idx="33593">4400</cx:pt>
          <cx:pt idx="33594">6900</cx:pt>
          <cx:pt idx="33595">7700</cx:pt>
          <cx:pt idx="33596">5600</cx:pt>
          <cx:pt idx="33597">7100</cx:pt>
          <cx:pt idx="33598">5200</cx:pt>
          <cx:pt idx="33599">5700</cx:pt>
          <cx:pt idx="33600">8400</cx:pt>
          <cx:pt idx="33601">5700</cx:pt>
          <cx:pt idx="33602">6700</cx:pt>
          <cx:pt idx="33603">2200</cx:pt>
          <cx:pt idx="33604">1800</cx:pt>
          <cx:pt idx="33605">1800</cx:pt>
          <cx:pt idx="33606">2300</cx:pt>
          <cx:pt idx="33607">2400</cx:pt>
          <cx:pt idx="33608">2800</cx:pt>
          <cx:pt idx="33609">1800</cx:pt>
          <cx:pt idx="33610">2200</cx:pt>
          <cx:pt idx="33611">900</cx:pt>
          <cx:pt idx="33612">3500</cx:pt>
          <cx:pt idx="33613">1700</cx:pt>
          <cx:pt idx="33614">2400</cx:pt>
          <cx:pt idx="33615">3400</cx:pt>
          <cx:pt idx="33616">400</cx:pt>
          <cx:pt idx="33617">1500</cx:pt>
          <cx:pt idx="33618">1700</cx:pt>
          <cx:pt idx="33619">3300</cx:pt>
          <cx:pt idx="33620">600</cx:pt>
          <cx:pt idx="33621">1500</cx:pt>
          <cx:pt idx="33622">3400</cx:pt>
          <cx:pt idx="33623">600</cx:pt>
          <cx:pt idx="33624">700</cx:pt>
          <cx:pt idx="33625">1400</cx:pt>
          <cx:pt idx="33626">1300</cx:pt>
          <cx:pt idx="33627">2400</cx:pt>
          <cx:pt idx="33628">3700</cx:pt>
          <cx:pt idx="33629">3000</cx:pt>
          <cx:pt idx="33630">2800</cx:pt>
          <cx:pt idx="33631">3400</cx:pt>
          <cx:pt idx="33632">2800</cx:pt>
          <cx:pt idx="33633">3500</cx:pt>
          <cx:pt idx="33634">3200</cx:pt>
          <cx:pt idx="33635">3000</cx:pt>
          <cx:pt idx="33636">3300</cx:pt>
          <cx:pt idx="33637">3500</cx:pt>
          <cx:pt idx="33638">3100</cx:pt>
          <cx:pt idx="33639">1700</cx:pt>
          <cx:pt idx="33640">900</cx:pt>
          <cx:pt idx="33641">400</cx:pt>
          <cx:pt idx="33642">0</cx:pt>
          <cx:pt idx="33643">0</cx:pt>
          <cx:pt idx="33644">0</cx:pt>
          <cx:pt idx="33645">0</cx:pt>
          <cx:pt idx="33646">0</cx:pt>
          <cx:pt idx="33647">1600</cx:pt>
          <cx:pt idx="33648">1900</cx:pt>
          <cx:pt idx="33649">1600</cx:pt>
          <cx:pt idx="33650">1200</cx:pt>
          <cx:pt idx="33651">2000</cx:pt>
          <cx:pt idx="33652">3100</cx:pt>
          <cx:pt idx="33653">2000</cx:pt>
          <cx:pt idx="33654">2900</cx:pt>
          <cx:pt idx="33655">4100</cx:pt>
          <cx:pt idx="33656">2400</cx:pt>
          <cx:pt idx="33657">1800</cx:pt>
          <cx:pt idx="33658">1600</cx:pt>
          <cx:pt idx="33659">3500</cx:pt>
          <cx:pt idx="33660">3700</cx:pt>
          <cx:pt idx="33661">5000</cx:pt>
          <cx:pt idx="33662">5100</cx:pt>
          <cx:pt idx="33663">4300</cx:pt>
          <cx:pt idx="33664">4900</cx:pt>
          <cx:pt idx="33665">4600</cx:pt>
          <cx:pt idx="33666">4800</cx:pt>
          <cx:pt idx="33667">4800</cx:pt>
          <cx:pt idx="33668">4500</cx:pt>
          <cx:pt idx="33669">4500</cx:pt>
          <cx:pt idx="33670">4300</cx:pt>
          <cx:pt idx="33671">5000</cx:pt>
          <cx:pt idx="33672">5200</cx:pt>
          <cx:pt idx="33673">4300</cx:pt>
          <cx:pt idx="33674">4800</cx:pt>
          <cx:pt idx="33675">1200</cx:pt>
          <cx:pt idx="33676">300</cx:pt>
          <cx:pt idx="33677">1300</cx:pt>
          <cx:pt idx="33678">2000</cx:pt>
          <cx:pt idx="33679">2400</cx:pt>
          <cx:pt idx="33680">2200</cx:pt>
          <cx:pt idx="33681">4900</cx:pt>
          <cx:pt idx="33682">5000</cx:pt>
          <cx:pt idx="33683">0</cx:pt>
          <cx:pt idx="33684">400</cx:pt>
          <cx:pt idx="33685">0</cx:pt>
          <cx:pt idx="33686">4700</cx:pt>
          <cx:pt idx="33687">6100</cx:pt>
          <cx:pt idx="33688">6700</cx:pt>
          <cx:pt idx="33689">6500</cx:pt>
          <cx:pt idx="33690">3900</cx:pt>
          <cx:pt idx="33691">2200</cx:pt>
          <cx:pt idx="33692">13200</cx:pt>
          <cx:pt idx="33693">5100</cx:pt>
          <cx:pt idx="33694">1000</cx:pt>
          <cx:pt idx="33695">11600</cx:pt>
          <cx:pt idx="33696">7300</cx:pt>
          <cx:pt idx="33697">0</cx:pt>
          <cx:pt idx="33698">11800</cx:pt>
          <cx:pt idx="33699">3000</cx:pt>
          <cx:pt idx="33700">5800</cx:pt>
          <cx:pt idx="33701">5500</cx:pt>
          <cx:pt idx="33702">4900</cx:pt>
          <cx:pt idx="33703">6500</cx:pt>
          <cx:pt idx="33704">4700</cx:pt>
          <cx:pt idx="33705">5600</cx:pt>
          <cx:pt idx="33706">5000</cx:pt>
          <cx:pt idx="33707">5700</cx:pt>
          <cx:pt idx="33708">7000</cx:pt>
          <cx:pt idx="33709">7000</cx:pt>
          <cx:pt idx="33710">7500</cx:pt>
          <cx:pt idx="33711">3200</cx:pt>
          <cx:pt idx="33712">4300</cx:pt>
          <cx:pt idx="33713">3300</cx:pt>
          <cx:pt idx="33714">3500</cx:pt>
          <cx:pt idx="33715">3000</cx:pt>
          <cx:pt idx="33716">2700</cx:pt>
          <cx:pt idx="33717">2900</cx:pt>
          <cx:pt idx="33718">2300</cx:pt>
          <cx:pt idx="33719">2300</cx:pt>
          <cx:pt idx="33720">1700</cx:pt>
          <cx:pt idx="33721">1600</cx:pt>
          <cx:pt idx="33722">1600</cx:pt>
          <cx:pt idx="33723">1700</cx:pt>
          <cx:pt idx="33724">2100</cx:pt>
          <cx:pt idx="33725">2000</cx:pt>
          <cx:pt idx="33726">2100</cx:pt>
          <cx:pt idx="33727">1800</cx:pt>
          <cx:pt idx="33728">2000</cx:pt>
          <cx:pt idx="33729">1700</cx:pt>
          <cx:pt idx="33730">2000</cx:pt>
          <cx:pt idx="33731">1400</cx:pt>
          <cx:pt idx="33732">1500</cx:pt>
          <cx:pt idx="33733">1500</cx:pt>
          <cx:pt idx="33734">1900</cx:pt>
          <cx:pt idx="33735">5800</cx:pt>
          <cx:pt idx="33736">7000</cx:pt>
          <cx:pt idx="33737">7100</cx:pt>
          <cx:pt idx="33738">6000</cx:pt>
          <cx:pt idx="33739">5600</cx:pt>
          <cx:pt idx="33740">4900</cx:pt>
          <cx:pt idx="33741">5500</cx:pt>
          <cx:pt idx="33742">5000</cx:pt>
          <cx:pt idx="33743">5700</cx:pt>
          <cx:pt idx="33744">6500</cx:pt>
          <cx:pt idx="33745">5000</cx:pt>
          <cx:pt idx="33746">5600</cx:pt>
          <cx:pt idx="33747">7600</cx:pt>
          <cx:pt idx="33748">4300</cx:pt>
          <cx:pt idx="33749">3700</cx:pt>
          <cx:pt idx="33750">2300</cx:pt>
          <cx:pt idx="33751">1300</cx:pt>
          <cx:pt idx="33752">1000</cx:pt>
          <cx:pt idx="33753">900</cx:pt>
          <cx:pt idx="33754">1500</cx:pt>
          <cx:pt idx="33755">3000</cx:pt>
          <cx:pt idx="33756">1800</cx:pt>
          <cx:pt idx="33757">2200</cx:pt>
          <cx:pt idx="33758">300</cx:pt>
          <cx:pt idx="33759">3800</cx:pt>
          <cx:pt idx="33760">5100</cx:pt>
          <cx:pt idx="33761">4000</cx:pt>
          <cx:pt idx="33762">4100</cx:pt>
          <cx:pt idx="33763">4300</cx:pt>
          <cx:pt idx="33764">3000</cx:pt>
          <cx:pt idx="33765">4100</cx:pt>
          <cx:pt idx="33766">5000</cx:pt>
          <cx:pt idx="33767">1900</cx:pt>
          <cx:pt idx="33768">5000</cx:pt>
          <cx:pt idx="33769">5000</cx:pt>
          <cx:pt idx="33770">2500</cx:pt>
          <cx:pt idx="33771">100</cx:pt>
          <cx:pt idx="33772">900</cx:pt>
          <cx:pt idx="33773">1000</cx:pt>
          <cx:pt idx="33774">1000</cx:pt>
          <cx:pt idx="33775">1100</cx:pt>
          <cx:pt idx="33776">1300</cx:pt>
          <cx:pt idx="33777">1600</cx:pt>
          <cx:pt idx="33778">2500</cx:pt>
          <cx:pt idx="33779">2000</cx:pt>
          <cx:pt idx="33780">1600</cx:pt>
          <cx:pt idx="33781">1600</cx:pt>
          <cx:pt idx="33782">200</cx:pt>
          <cx:pt idx="33783">100</cx:pt>
          <cx:pt idx="33784">300</cx:pt>
          <cx:pt idx="33785">4400</cx:pt>
          <cx:pt idx="33786">5500</cx:pt>
          <cx:pt idx="33787">4400</cx:pt>
          <cx:pt idx="33788">5200</cx:pt>
          <cx:pt idx="33789">6100</cx:pt>
          <cx:pt idx="33790">4100</cx:pt>
          <cx:pt idx="33791">1300</cx:pt>
          <cx:pt idx="33792">2300</cx:pt>
          <cx:pt idx="33793">4400</cx:pt>
          <cx:pt idx="33794">3900</cx:pt>
          <cx:pt idx="33795">3700</cx:pt>
          <cx:pt idx="33796">5900</cx:pt>
          <cx:pt idx="33797">1800</cx:pt>
          <cx:pt idx="33798">2100</cx:pt>
          <cx:pt idx="33799">1600</cx:pt>
          <cx:pt idx="33800">1600</cx:pt>
          <cx:pt idx="33801">1300</cx:pt>
          <cx:pt idx="33802">1800</cx:pt>
          <cx:pt idx="33803">1800</cx:pt>
          <cx:pt idx="33804">1800</cx:pt>
          <cx:pt idx="33805">1300</cx:pt>
          <cx:pt idx="33806">1600</cx:pt>
          <cx:pt idx="33807">1400</cx:pt>
          <cx:pt idx="33808">1300</cx:pt>
          <cx:pt idx="33809">0</cx:pt>
          <cx:pt idx="33810">0</cx:pt>
          <cx:pt idx="33811">0</cx:pt>
          <cx:pt idx="33812">200</cx:pt>
          <cx:pt idx="33813">900</cx:pt>
          <cx:pt idx="33814">0</cx:pt>
          <cx:pt idx="33815">300</cx:pt>
          <cx:pt idx="33816">900</cx:pt>
          <cx:pt idx="33817">1100</cx:pt>
          <cx:pt idx="33818">400</cx:pt>
          <cx:pt idx="33819">100</cx:pt>
          <cx:pt idx="33820">300</cx:pt>
          <cx:pt idx="33821">2000</cx:pt>
          <cx:pt idx="33822">2000</cx:pt>
          <cx:pt idx="33823">2100</cx:pt>
          <cx:pt idx="33824">2000</cx:pt>
          <cx:pt idx="33825">1400</cx:pt>
          <cx:pt idx="33826">1500</cx:pt>
          <cx:pt idx="33827">2200</cx:pt>
          <cx:pt idx="33828">2000</cx:pt>
          <cx:pt idx="33829">1800</cx:pt>
          <cx:pt idx="33830">2100</cx:pt>
          <cx:pt idx="33831">1500</cx:pt>
          <cx:pt idx="33832">1700</cx:pt>
          <cx:pt idx="33833">3100</cx:pt>
          <cx:pt idx="33834">3200</cx:pt>
          <cx:pt idx="33835">4900</cx:pt>
          <cx:pt idx="33836">7400</cx:pt>
          <cx:pt idx="33837">3000</cx:pt>
          <cx:pt idx="33838">2500</cx:pt>
          <cx:pt idx="33839">2800</cx:pt>
          <cx:pt idx="33840">2800</cx:pt>
          <cx:pt idx="33841">2800</cx:pt>
          <cx:pt idx="33842">3100</cx:pt>
          <cx:pt idx="33843">3000</cx:pt>
          <cx:pt idx="33844">1700</cx:pt>
          <cx:pt idx="33845">1000</cx:pt>
          <cx:pt idx="33846">1500</cx:pt>
          <cx:pt idx="33847">1000</cx:pt>
          <cx:pt idx="33848">2600</cx:pt>
          <cx:pt idx="33849">3000</cx:pt>
          <cx:pt idx="33850">2000</cx:pt>
          <cx:pt idx="33851">3100</cx:pt>
          <cx:pt idx="33852">1700</cx:pt>
          <cx:pt idx="33853">2600</cx:pt>
          <cx:pt idx="33854">2700</cx:pt>
          <cx:pt idx="33855">3000</cx:pt>
          <cx:pt idx="33856">2500</cx:pt>
          <cx:pt idx="33857">7500</cx:pt>
          <cx:pt idx="33858">8800</cx:pt>
          <cx:pt idx="33859">7600</cx:pt>
          <cx:pt idx="33860">9300</cx:pt>
          <cx:pt idx="33861">7200</cx:pt>
          <cx:pt idx="33862">7000</cx:pt>
          <cx:pt idx="33863">8300</cx:pt>
          <cx:pt idx="33864">6900</cx:pt>
          <cx:pt idx="33865">8200</cx:pt>
          <cx:pt idx="33866">9000</cx:pt>
          <cx:pt idx="33867">6600</cx:pt>
          <cx:pt idx="33868">7300</cx:pt>
          <cx:pt idx="33869">3400</cx:pt>
          <cx:pt idx="33870">3300</cx:pt>
          <cx:pt idx="33871">2300</cx:pt>
          <cx:pt idx="33872">2700</cx:pt>
          <cx:pt idx="33873">3000</cx:pt>
          <cx:pt idx="33874">0</cx:pt>
          <cx:pt idx="33875">5700</cx:pt>
          <cx:pt idx="33876">2400</cx:pt>
          <cx:pt idx="33877">1000</cx:pt>
          <cx:pt idx="33878">2000</cx:pt>
          <cx:pt idx="33879">2100</cx:pt>
          <cx:pt idx="33880">100</cx:pt>
          <cx:pt idx="33881">0</cx:pt>
          <cx:pt idx="33882">100</cx:pt>
          <cx:pt idx="33883">4200</cx:pt>
          <cx:pt idx="33884">2000</cx:pt>
          <cx:pt idx="33885">6400</cx:pt>
          <cx:pt idx="33886">3800</cx:pt>
          <cx:pt idx="33887">2200</cx:pt>
          <cx:pt idx="33888">1300</cx:pt>
          <cx:pt idx="33889">2600</cx:pt>
          <cx:pt idx="33890">3600</cx:pt>
          <cx:pt idx="33891">3300</cx:pt>
          <cx:pt idx="33892">0</cx:pt>
          <cx:pt idx="33893">7600</cx:pt>
          <cx:pt idx="33894">2700</cx:pt>
          <cx:pt idx="33895">4900</cx:pt>
          <cx:pt idx="33896">2700</cx:pt>
          <cx:pt idx="33897">6100</cx:pt>
          <cx:pt idx="33898">4200</cx:pt>
          <cx:pt idx="33899">2900</cx:pt>
          <cx:pt idx="33900">4100</cx:pt>
          <cx:pt idx="33901">4100</cx:pt>
          <cx:pt idx="33902">300</cx:pt>
          <cx:pt idx="33903">9400</cx:pt>
          <cx:pt idx="33904">1800</cx:pt>
          <cx:pt idx="33905">2100</cx:pt>
          <cx:pt idx="33906">1500</cx:pt>
          <cx:pt idx="33907">2100</cx:pt>
          <cx:pt idx="33908">1800</cx:pt>
          <cx:pt idx="33909">2000</cx:pt>
          <cx:pt idx="33910">2300</cx:pt>
          <cx:pt idx="33911">1300</cx:pt>
          <cx:pt idx="33912">1400</cx:pt>
          <cx:pt idx="33913">1000</cx:pt>
          <cx:pt idx="33914">600</cx:pt>
          <cx:pt idx="33915">1000</cx:pt>
          <cx:pt idx="33916">0</cx:pt>
          <cx:pt idx="33917">1900</cx:pt>
          <cx:pt idx="33918">3400</cx:pt>
          <cx:pt idx="33919">4300</cx:pt>
          <cx:pt idx="33920">4600</cx:pt>
          <cx:pt idx="33921">5800</cx:pt>
          <cx:pt idx="33922">6600</cx:pt>
          <cx:pt idx="33923">15100</cx:pt>
          <cx:pt idx="33924">3700</cx:pt>
          <cx:pt idx="33925">14200</cx:pt>
          <cx:pt idx="33926">6400</cx:pt>
          <cx:pt idx="33927">6500</cx:pt>
          <cx:pt idx="33928">9100</cx:pt>
          <cx:pt idx="33929">8500</cx:pt>
          <cx:pt idx="33930">6500</cx:pt>
          <cx:pt idx="33931">6100</cx:pt>
          <cx:pt idx="33932">4000</cx:pt>
          <cx:pt idx="33933">6700</cx:pt>
          <cx:pt idx="33934">4800</cx:pt>
          <cx:pt idx="33935">5100</cx:pt>
          <cx:pt idx="33936">5700</cx:pt>
          <cx:pt idx="33937">1200</cx:pt>
          <cx:pt idx="33938">0</cx:pt>
          <cx:pt idx="33939">400</cx:pt>
          <cx:pt idx="33940">700</cx:pt>
          <cx:pt idx="33941">8900</cx:pt>
          <cx:pt idx="33942">12600</cx:pt>
          <cx:pt idx="33943">7800</cx:pt>
          <cx:pt idx="33944">9400</cx:pt>
          <cx:pt idx="33945">10300</cx:pt>
          <cx:pt idx="33946">9500</cx:pt>
          <cx:pt idx="33947">8600</cx:pt>
          <cx:pt idx="33948">13700</cx:pt>
          <cx:pt idx="33949">9200</cx:pt>
          <cx:pt idx="33950">7600</cx:pt>
          <cx:pt idx="33951">9100</cx:pt>
          <cx:pt idx="33952">6900</cx:pt>
          <cx:pt idx="33953">4600</cx:pt>
          <cx:pt idx="33954">5400</cx:pt>
          <cx:pt idx="33955">4000</cx:pt>
          <cx:pt idx="33956">5500</cx:pt>
          <cx:pt idx="33957">5100</cx:pt>
          <cx:pt idx="33958">4000</cx:pt>
          <cx:pt idx="33959">3900</cx:pt>
          <cx:pt idx="33960">4700</cx:pt>
          <cx:pt idx="33961">5000</cx:pt>
          <cx:pt idx="33962">5100</cx:pt>
          <cx:pt idx="33963">5400</cx:pt>
          <cx:pt idx="33964">4100</cx:pt>
          <cx:pt idx="33965">2100</cx:pt>
          <cx:pt idx="33966">2200</cx:pt>
          <cx:pt idx="33967">2200</cx:pt>
          <cx:pt idx="33968">2500</cx:pt>
          <cx:pt idx="33969">2500</cx:pt>
          <cx:pt idx="33970">5100</cx:pt>
          <cx:pt idx="33971">11200</cx:pt>
          <cx:pt idx="33972">3400</cx:pt>
          <cx:pt idx="33973">2000</cx:pt>
          <cx:pt idx="33974">2000</cx:pt>
          <cx:pt idx="33975">2100</cx:pt>
          <cx:pt idx="33976">2200</cx:pt>
          <cx:pt idx="33977">0</cx:pt>
          <cx:pt idx="33978">0</cx:pt>
          <cx:pt idx="33979">0</cx:pt>
          <cx:pt idx="33980">0</cx:pt>
          <cx:pt idx="33981">0</cx:pt>
          <cx:pt idx="33982">0</cx:pt>
          <cx:pt idx="33983">0</cx:pt>
          <cx:pt idx="33984">0</cx:pt>
          <cx:pt idx="33985">0</cx:pt>
          <cx:pt idx="33986">0</cx:pt>
          <cx:pt idx="33987">600</cx:pt>
          <cx:pt idx="33988">100</cx:pt>
          <cx:pt idx="33989">5400</cx:pt>
          <cx:pt idx="33990">4600</cx:pt>
          <cx:pt idx="33991">4000</cx:pt>
          <cx:pt idx="33992">4800</cx:pt>
          <cx:pt idx="33993">4300</cx:pt>
          <cx:pt idx="33994">5700</cx:pt>
          <cx:pt idx="33995">4700</cx:pt>
          <cx:pt idx="33996">4400</cx:pt>
          <cx:pt idx="33997">4700</cx:pt>
          <cx:pt idx="33998">4900</cx:pt>
          <cx:pt idx="33999">4800</cx:pt>
          <cx:pt idx="34000">4600</cx:pt>
          <cx:pt idx="34001">800</cx:pt>
          <cx:pt idx="34002">800</cx:pt>
          <cx:pt idx="34003">1200</cx:pt>
          <cx:pt idx="34004">100</cx:pt>
          <cx:pt idx="34005">100</cx:pt>
          <cx:pt idx="34006">1000</cx:pt>
          <cx:pt idx="34007">1000</cx:pt>
          <cx:pt idx="34008">600</cx:pt>
          <cx:pt idx="34009">300</cx:pt>
          <cx:pt idx="34010">200</cx:pt>
          <cx:pt idx="34011">400</cx:pt>
          <cx:pt idx="34012">200</cx:pt>
          <cx:pt idx="34013">8400</cx:pt>
          <cx:pt idx="34014">6900</cx:pt>
          <cx:pt idx="34015">5200</cx:pt>
          <cx:pt idx="34016">5500</cx:pt>
          <cx:pt idx="34017">7200</cx:pt>
          <cx:pt idx="34018">6700</cx:pt>
          <cx:pt idx="34019">9100</cx:pt>
          <cx:pt idx="34020">7200</cx:pt>
          <cx:pt idx="34021">8400</cx:pt>
          <cx:pt idx="34022">7400</cx:pt>
          <cx:pt idx="34023">6400</cx:pt>
          <cx:pt idx="34024">5800</cx:pt>
          <cx:pt idx="34025">2600</cx:pt>
          <cx:pt idx="34026">100</cx:pt>
          <cx:pt idx="34027">0</cx:pt>
          <cx:pt idx="34028">200</cx:pt>
          <cx:pt idx="34029">100</cx:pt>
          <cx:pt idx="34030">3900</cx:pt>
          <cx:pt idx="34031">2400</cx:pt>
          <cx:pt idx="34032">4000</cx:pt>
          <cx:pt idx="34033">2700</cx:pt>
          <cx:pt idx="34034">2900</cx:pt>
          <cx:pt idx="34035">3100</cx:pt>
          <cx:pt idx="34036">3900</cx:pt>
          <cx:pt idx="34037">3200</cx:pt>
          <cx:pt idx="34038">2800</cx:pt>
          <cx:pt idx="34039">2500</cx:pt>
          <cx:pt idx="34040">2200</cx:pt>
          <cx:pt idx="34041">2500</cx:pt>
          <cx:pt idx="34042">2400</cx:pt>
          <cx:pt idx="34043">2100</cx:pt>
          <cx:pt idx="34044">2200</cx:pt>
          <cx:pt idx="34045">2800</cx:pt>
          <cx:pt idx="34046">2300</cx:pt>
          <cx:pt idx="34047">2100</cx:pt>
          <cx:pt idx="34048">2400</cx:pt>
          <cx:pt idx="34049">2100</cx:pt>
          <cx:pt idx="34050">4300</cx:pt>
          <cx:pt idx="34051">4000</cx:pt>
          <cx:pt idx="34052">4000</cx:pt>
          <cx:pt idx="34053">3400</cx:pt>
          <cx:pt idx="34054">4800</cx:pt>
          <cx:pt idx="34055">4600</cx:pt>
          <cx:pt idx="34056">2800</cx:pt>
          <cx:pt idx="34057">1900</cx:pt>
          <cx:pt idx="34058">5100</cx:pt>
          <cx:pt idx="34059">3900</cx:pt>
          <cx:pt idx="34060">3300</cx:pt>
          <cx:pt idx="34061">2900</cx:pt>
          <cx:pt idx="34062">10000</cx:pt>
          <cx:pt idx="34063">10100</cx:pt>
          <cx:pt idx="34064">11300</cx:pt>
          <cx:pt idx="34065">20000</cx:pt>
          <cx:pt idx="34066">9700</cx:pt>
          <cx:pt idx="34067">11200</cx:pt>
          <cx:pt idx="34068">8900</cx:pt>
          <cx:pt idx="34069">12400</cx:pt>
          <cx:pt idx="34070">8600</cx:pt>
          <cx:pt idx="34071">12100</cx:pt>
          <cx:pt idx="34072">1100</cx:pt>
          <cx:pt idx="34073">22900</cx:pt>
          <cx:pt idx="34074">700</cx:pt>
          <cx:pt idx="34075">2200</cx:pt>
          <cx:pt idx="34076">2900</cx:pt>
          <cx:pt idx="34077">1700</cx:pt>
          <cx:pt idx="34078">0</cx:pt>
          <cx:pt idx="34079">0</cx:pt>
          <cx:pt idx="34080">0</cx:pt>
          <cx:pt idx="34081">0</cx:pt>
          <cx:pt idx="34082">2100</cx:pt>
          <cx:pt idx="34083">2000</cx:pt>
          <cx:pt idx="34084">2100</cx:pt>
          <cx:pt idx="34085">2000</cx:pt>
          <cx:pt idx="34086">1900</cx:pt>
          <cx:pt idx="34087">1300</cx:pt>
          <cx:pt idx="34088">1800</cx:pt>
          <cx:pt idx="34089">1500</cx:pt>
          <cx:pt idx="34090">2300</cx:pt>
          <cx:pt idx="34091">2900</cx:pt>
          <cx:pt idx="34092">3000</cx:pt>
          <cx:pt idx="34093">1100</cx:pt>
          <cx:pt idx="34094">100</cx:pt>
          <cx:pt idx="34095">0</cx:pt>
          <cx:pt idx="34096">0</cx:pt>
          <cx:pt idx="34097">2000</cx:pt>
          <cx:pt idx="34098">2700</cx:pt>
          <cx:pt idx="34099">6200</cx:pt>
          <cx:pt idx="34100">7800</cx:pt>
          <cx:pt idx="34101">5700</cx:pt>
          <cx:pt idx="34102">10700</cx:pt>
          <cx:pt idx="34103">2000</cx:pt>
          <cx:pt idx="34104">1600</cx:pt>
          <cx:pt idx="34105">1900</cx:pt>
          <cx:pt idx="34106">1400</cx:pt>
          <cx:pt idx="34107">1400</cx:pt>
          <cx:pt idx="34108">1400</cx:pt>
          <cx:pt idx="34109">2100</cx:pt>
          <cx:pt idx="34110">800</cx:pt>
          <cx:pt idx="34111">5900</cx:pt>
          <cx:pt idx="34112">6100</cx:pt>
          <cx:pt idx="34113">1500</cx:pt>
          <cx:pt idx="34114">4100</cx:pt>
          <cx:pt idx="34115">400</cx:pt>
          <cx:pt idx="34116">5200</cx:pt>
          <cx:pt idx="34117">5600</cx:pt>
          <cx:pt idx="34118">9800</cx:pt>
          <cx:pt idx="34119">7900</cx:pt>
          <cx:pt idx="34120">9100</cx:pt>
          <cx:pt idx="34121">2800</cx:pt>
          <cx:pt idx="34122">4000</cx:pt>
          <cx:pt idx="34123">4400</cx:pt>
          <cx:pt idx="34124">2600</cx:pt>
          <cx:pt idx="34125">2400</cx:pt>
          <cx:pt idx="34126">2400</cx:pt>
          <cx:pt idx="34127">3100</cx:pt>
          <cx:pt idx="34128">2600</cx:pt>
          <cx:pt idx="34129">2400</cx:pt>
          <cx:pt idx="34130">2800</cx:pt>
          <cx:pt idx="34131">2000</cx:pt>
          <cx:pt idx="34132">2300</cx:pt>
          <cx:pt idx="34133">2200</cx:pt>
          <cx:pt idx="34134">2300</cx:pt>
          <cx:pt idx="34135">1900</cx:pt>
          <cx:pt idx="34136">3300</cx:pt>
          <cx:pt idx="34137">400</cx:pt>
          <cx:pt idx="34138">400</cx:pt>
          <cx:pt idx="34139">1200</cx:pt>
          <cx:pt idx="34140">900</cx:pt>
          <cx:pt idx="34141">800</cx:pt>
          <cx:pt idx="34142">1000</cx:pt>
          <cx:pt idx="34143">800</cx:pt>
          <cx:pt idx="34144">800</cx:pt>
          <cx:pt idx="34145">200</cx:pt>
          <cx:pt idx="34146">1500</cx:pt>
          <cx:pt idx="34147">1000</cx:pt>
          <cx:pt idx="34148">600</cx:pt>
          <cx:pt idx="34149">400</cx:pt>
          <cx:pt idx="34150">600</cx:pt>
          <cx:pt idx="34151">600</cx:pt>
          <cx:pt idx="34152">700</cx:pt>
          <cx:pt idx="34153">500</cx:pt>
          <cx:pt idx="34154">400</cx:pt>
          <cx:pt idx="34155">700</cx:pt>
          <cx:pt idx="34156">2300</cx:pt>
          <cx:pt idx="34157">2000</cx:pt>
          <cx:pt idx="34158">1800</cx:pt>
          <cx:pt idx="34159">1800</cx:pt>
          <cx:pt idx="34160">200</cx:pt>
          <cx:pt idx="34161">1000</cx:pt>
          <cx:pt idx="34162">400</cx:pt>
          <cx:pt idx="34163">1000</cx:pt>
          <cx:pt idx="34164">500</cx:pt>
          <cx:pt idx="34165">500</cx:pt>
          <cx:pt idx="34166">800</cx:pt>
          <cx:pt idx="34167">1500</cx:pt>
          <cx:pt idx="34168">700</cx:pt>
          <cx:pt idx="34169">500</cx:pt>
          <cx:pt idx="34170">700</cx:pt>
          <cx:pt idx="34171">600</cx:pt>
          <cx:pt idx="34172">1300</cx:pt>
          <cx:pt idx="34173">100</cx:pt>
          <cx:pt idx="34174">2400</cx:pt>
          <cx:pt idx="34175">1600</cx:pt>
          <cx:pt idx="34176">1200</cx:pt>
          <cx:pt idx="34177">0</cx:pt>
          <cx:pt idx="34178">2500</cx:pt>
          <cx:pt idx="34179">1000</cx:pt>
          <cx:pt idx="34180">400</cx:pt>
          <cx:pt idx="34181">900</cx:pt>
          <cx:pt idx="34182">2100</cx:pt>
          <cx:pt idx="34183">1300</cx:pt>
          <cx:pt idx="34184">3900</cx:pt>
          <cx:pt idx="34185">4400</cx:pt>
          <cx:pt idx="34186">3300</cx:pt>
          <cx:pt idx="34187">5500</cx:pt>
          <cx:pt idx="34188">3500</cx:pt>
          <cx:pt idx="34189">5000</cx:pt>
          <cx:pt idx="34190">4600</cx:pt>
          <cx:pt idx="34191">7100</cx:pt>
          <cx:pt idx="34192">5600</cx:pt>
          <cx:pt idx="34193">5800</cx:pt>
          <cx:pt idx="34194">4700</cx:pt>
          <cx:pt idx="34195">4800</cx:pt>
          <cx:pt idx="34196">1000</cx:pt>
          <cx:pt idx="34197">1200</cx:pt>
          <cx:pt idx="34198">1000</cx:pt>
          <cx:pt idx="34199">200</cx:pt>
          <cx:pt idx="34200">400</cx:pt>
          <cx:pt idx="34201">1100</cx:pt>
          <cx:pt idx="34202">1200</cx:pt>
          <cx:pt idx="34203">1500</cx:pt>
          <cx:pt idx="34204">1200</cx:pt>
          <cx:pt idx="34205">900</cx:pt>
          <cx:pt idx="34206">1100</cx:pt>
          <cx:pt idx="34207">1100</cx:pt>
          <cx:pt idx="34208">900</cx:pt>
          <cx:pt idx="34209">2100</cx:pt>
          <cx:pt idx="34210">2800</cx:pt>
          <cx:pt idx="34211">1900</cx:pt>
          <cx:pt idx="34212">2200</cx:pt>
          <cx:pt idx="34213">2100</cx:pt>
          <cx:pt idx="34214">2100</cx:pt>
          <cx:pt idx="34215">2300</cx:pt>
          <cx:pt idx="34216">2400</cx:pt>
          <cx:pt idx="34217">2300</cx:pt>
          <cx:pt idx="34218">2300</cx:pt>
          <cx:pt idx="34219">1800</cx:pt>
          <cx:pt idx="34220">2000</cx:pt>
          <cx:pt idx="34221">900</cx:pt>
          <cx:pt idx="34222">1600</cx:pt>
          <cx:pt idx="34223">1400</cx:pt>
          <cx:pt idx="34224">1400</cx:pt>
          <cx:pt idx="34225">1600</cx:pt>
          <cx:pt idx="34226">300</cx:pt>
          <cx:pt idx="34227">2500</cx:pt>
          <cx:pt idx="34228">2100</cx:pt>
          <cx:pt idx="34229">2200</cx:pt>
          <cx:pt idx="34230">2300</cx:pt>
          <cx:pt idx="34231">1500</cx:pt>
          <cx:pt idx="34232">1600</cx:pt>
          <cx:pt idx="34233">6500</cx:pt>
          <cx:pt idx="34234">1500</cx:pt>
          <cx:pt idx="34235">2800</cx:pt>
          <cx:pt idx="34236">6900</cx:pt>
          <cx:pt idx="34237">5900</cx:pt>
          <cx:pt idx="34238">4300</cx:pt>
          <cx:pt idx="34239">4200</cx:pt>
          <cx:pt idx="34240">7200</cx:pt>
          <cx:pt idx="34241">5200</cx:pt>
          <cx:pt idx="34242">5000</cx:pt>
          <cx:pt idx="34243">6000</cx:pt>
          <cx:pt idx="34244">4600</cx:pt>
          <cx:pt idx="34245">2200</cx:pt>
          <cx:pt idx="34246">3000</cx:pt>
          <cx:pt idx="34247">2200</cx:pt>
          <cx:pt idx="34248">2200</cx:pt>
          <cx:pt idx="34249">1400</cx:pt>
          <cx:pt idx="34250">3500</cx:pt>
          <cx:pt idx="34251">2600</cx:pt>
          <cx:pt idx="34252">2300</cx:pt>
          <cx:pt idx="34253">1800</cx:pt>
          <cx:pt idx="34254">2600</cx:pt>
          <cx:pt idx="34255">2300</cx:pt>
          <cx:pt idx="34256">200</cx:pt>
          <cx:pt idx="34257">2800</cx:pt>
          <cx:pt idx="34258">2000</cx:pt>
          <cx:pt idx="34259">1400</cx:pt>
          <cx:pt idx="34260">1800</cx:pt>
          <cx:pt idx="34261">1800</cx:pt>
          <cx:pt idx="34262">2100</cx:pt>
          <cx:pt idx="34263">2000</cx:pt>
          <cx:pt idx="34264">1800</cx:pt>
          <cx:pt idx="34265">2000</cx:pt>
          <cx:pt idx="34266">1800</cx:pt>
          <cx:pt idx="34267">2900</cx:pt>
          <cx:pt idx="34268">2300</cx:pt>
          <cx:pt idx="34269">1400</cx:pt>
          <cx:pt idx="34270">1700</cx:pt>
          <cx:pt idx="34271">1100</cx:pt>
          <cx:pt idx="34272">1300</cx:pt>
          <cx:pt idx="34273">1500</cx:pt>
          <cx:pt idx="34274">1500</cx:pt>
          <cx:pt idx="34275">1700</cx:pt>
          <cx:pt idx="34276">1800</cx:pt>
          <cx:pt idx="34277">1400</cx:pt>
          <cx:pt idx="34278">2200</cx:pt>
          <cx:pt idx="34279">1500</cx:pt>
          <cx:pt idx="34280">1800</cx:pt>
          <cx:pt idx="34281">9600</cx:pt>
          <cx:pt idx="34282">12500</cx:pt>
          <cx:pt idx="34283">8400</cx:pt>
          <cx:pt idx="34284">4100</cx:pt>
          <cx:pt idx="34285">3300</cx:pt>
          <cx:pt idx="34286">5000</cx:pt>
          <cx:pt idx="34287">8200</cx:pt>
          <cx:pt idx="34288">4800</cx:pt>
          <cx:pt idx="34289">9900</cx:pt>
          <cx:pt idx="34290">1300</cx:pt>
          <cx:pt idx="34291">400</cx:pt>
          <cx:pt idx="34292">2100</cx:pt>
          <cx:pt idx="34293">2500</cx:pt>
          <cx:pt idx="34294">1100</cx:pt>
          <cx:pt idx="34295">1900</cx:pt>
          <cx:pt idx="34296">1800</cx:pt>
          <cx:pt idx="34297">1800</cx:pt>
          <cx:pt idx="34298">2100</cx:pt>
          <cx:pt idx="34299">2000</cx:pt>
          <cx:pt idx="34300">1800</cx:pt>
          <cx:pt idx="34301">1600</cx:pt>
          <cx:pt idx="34302">2700</cx:pt>
          <cx:pt idx="34303">2000</cx:pt>
          <cx:pt idx="34304">3500</cx:pt>
          <cx:pt idx="34305">4400</cx:pt>
          <cx:pt idx="34306">2300</cx:pt>
          <cx:pt idx="34307">4700</cx:pt>
          <cx:pt idx="34308">3000</cx:pt>
          <cx:pt idx="34309">2200</cx:pt>
          <cx:pt idx="34310">3900</cx:pt>
          <cx:pt idx="34311">2500</cx:pt>
          <cx:pt idx="34312">3200</cx:pt>
          <cx:pt idx="34313">2700</cx:pt>
          <cx:pt idx="34314">2800</cx:pt>
          <cx:pt idx="34315">3500</cx:pt>
          <cx:pt idx="34316">1000</cx:pt>
          <cx:pt idx="34317">700</cx:pt>
          <cx:pt idx="34318">1900</cx:pt>
          <cx:pt idx="34319">1600</cx:pt>
          <cx:pt idx="34320">1300</cx:pt>
          <cx:pt idx="34321">1100</cx:pt>
          <cx:pt idx="34322">1300</cx:pt>
          <cx:pt idx="34323">800</cx:pt>
          <cx:pt idx="34324">1200</cx:pt>
          <cx:pt idx="34325">600</cx:pt>
          <cx:pt idx="34326">900</cx:pt>
          <cx:pt idx="34327">900</cx:pt>
          <cx:pt idx="34328">4700</cx:pt>
          <cx:pt idx="34329">6100</cx:pt>
          <cx:pt idx="34330">5400</cx:pt>
          <cx:pt idx="34331">3800</cx:pt>
          <cx:pt idx="34332">7100</cx:pt>
          <cx:pt idx="34333">5500</cx:pt>
          <cx:pt idx="34334">5600</cx:pt>
          <cx:pt idx="34335">5400</cx:pt>
          <cx:pt idx="34336">4800</cx:pt>
          <cx:pt idx="34337">5300</cx:pt>
          <cx:pt idx="34338">4100</cx:pt>
          <cx:pt idx="34339">4600</cx:pt>
          <cx:pt idx="34340">2000</cx:pt>
          <cx:pt idx="34341">1800</cx:pt>
          <cx:pt idx="34342">500</cx:pt>
          <cx:pt idx="34343">400</cx:pt>
          <cx:pt idx="34344">800</cx:pt>
          <cx:pt idx="34345">400</cx:pt>
          <cx:pt idx="34346">2600</cx:pt>
          <cx:pt idx="34347">2900</cx:pt>
          <cx:pt idx="34348">600</cx:pt>
          <cx:pt idx="34349">2300</cx:pt>
          <cx:pt idx="34350">2200</cx:pt>
          <cx:pt idx="34351">2300</cx:pt>
          <cx:pt idx="34352">1600</cx:pt>
          <cx:pt idx="34353">1600</cx:pt>
          <cx:pt idx="34354">2400</cx:pt>
          <cx:pt idx="34355">1300</cx:pt>
          <cx:pt idx="34356">2600</cx:pt>
          <cx:pt idx="34357">300</cx:pt>
          <cx:pt idx="34358">1700</cx:pt>
          <cx:pt idx="34359">3100</cx:pt>
          <cx:pt idx="34360">200</cx:pt>
          <cx:pt idx="34361">1200</cx:pt>
          <cx:pt idx="34362">900</cx:pt>
          <cx:pt idx="34363">900</cx:pt>
          <cx:pt idx="34364">3900</cx:pt>
          <cx:pt idx="34365">4200</cx:pt>
          <cx:pt idx="34366">2100</cx:pt>
          <cx:pt idx="34367">3400</cx:pt>
          <cx:pt idx="34368">2900</cx:pt>
          <cx:pt idx="34369">3200</cx:pt>
          <cx:pt idx="34370">3700</cx:pt>
          <cx:pt idx="34371">2400</cx:pt>
          <cx:pt idx="34372">1400</cx:pt>
          <cx:pt idx="34373">6800</cx:pt>
          <cx:pt idx="34374">8200</cx:pt>
          <cx:pt idx="34375">6800</cx:pt>
          <cx:pt idx="34376">2600</cx:pt>
          <cx:pt idx="34377">4400</cx:pt>
          <cx:pt idx="34378">2800</cx:pt>
          <cx:pt idx="34379">3200</cx:pt>
          <cx:pt idx="34380">2600</cx:pt>
          <cx:pt idx="34381">3600</cx:pt>
          <cx:pt idx="34382">5200</cx:pt>
          <cx:pt idx="34383">1000</cx:pt>
          <cx:pt idx="34384">1700</cx:pt>
          <cx:pt idx="34385">1200</cx:pt>
          <cx:pt idx="34386">1200</cx:pt>
          <cx:pt idx="34387">1100</cx:pt>
          <cx:pt idx="34388">1900</cx:pt>
          <cx:pt idx="34389">4000</cx:pt>
          <cx:pt idx="34390">2100</cx:pt>
          <cx:pt idx="34391">1800</cx:pt>
          <cx:pt idx="34392">2000</cx:pt>
          <cx:pt idx="34393">1500</cx:pt>
          <cx:pt idx="34394">1900</cx:pt>
          <cx:pt idx="34395">2500</cx:pt>
          <cx:pt idx="34396">2200</cx:pt>
          <cx:pt idx="34397">1800</cx:pt>
          <cx:pt idx="34398">2000</cx:pt>
          <cx:pt idx="34399">2000</cx:pt>
          <cx:pt idx="34400">3100</cx:pt>
          <cx:pt idx="34401">3600</cx:pt>
          <cx:pt idx="34402">4500</cx:pt>
          <cx:pt idx="34403">5300</cx:pt>
          <cx:pt idx="34404">3400</cx:pt>
          <cx:pt idx="34405">5500</cx:pt>
          <cx:pt idx="34406">3800</cx:pt>
          <cx:pt idx="34407">4100</cx:pt>
          <cx:pt idx="34408">2500</cx:pt>
          <cx:pt idx="34409">4300</cx:pt>
          <cx:pt idx="34410">3900</cx:pt>
          <cx:pt idx="34411">4000</cx:pt>
          <cx:pt idx="34412">800</cx:pt>
          <cx:pt idx="34413">7000</cx:pt>
          <cx:pt idx="34414">3000</cx:pt>
          <cx:pt idx="34415">3300</cx:pt>
          <cx:pt idx="34416">3700</cx:pt>
          <cx:pt idx="34417">2600</cx:pt>
          <cx:pt idx="34418">5100</cx:pt>
          <cx:pt idx="34419">4000</cx:pt>
          <cx:pt idx="34420">3200</cx:pt>
          <cx:pt idx="34421">3300</cx:pt>
          <cx:pt idx="34422">3200</cx:pt>
          <cx:pt idx="34423">3200</cx:pt>
          <cx:pt idx="34424">800</cx:pt>
          <cx:pt idx="34425">2800</cx:pt>
          <cx:pt idx="34426">2500</cx:pt>
          <cx:pt idx="34427">3700</cx:pt>
          <cx:pt idx="34428">2300</cx:pt>
          <cx:pt idx="34429">2500</cx:pt>
          <cx:pt idx="34430">3800</cx:pt>
          <cx:pt idx="34431">3700</cx:pt>
          <cx:pt idx="34432">3100</cx:pt>
          <cx:pt idx="34433">3900</cx:pt>
          <cx:pt idx="34434">3200</cx:pt>
          <cx:pt idx="34435">3900</cx:pt>
          <cx:pt idx="34436">1900</cx:pt>
          <cx:pt idx="34437">2200</cx:pt>
          <cx:pt idx="34438">1100</cx:pt>
          <cx:pt idx="34439">800</cx:pt>
          <cx:pt idx="34440">1200</cx:pt>
          <cx:pt idx="34441">1000</cx:pt>
          <cx:pt idx="34442">3800</cx:pt>
          <cx:pt idx="34443">2400</cx:pt>
          <cx:pt idx="34444">3500</cx:pt>
          <cx:pt idx="34445">2100</cx:pt>
          <cx:pt idx="34446">3100</cx:pt>
          <cx:pt idx="34447">100</cx:pt>
          <cx:pt idx="34448">1000</cx:pt>
          <cx:pt idx="34449">100</cx:pt>
          <cx:pt idx="34450">400</cx:pt>
          <cx:pt idx="34451">1100</cx:pt>
          <cx:pt idx="34452">400</cx:pt>
          <cx:pt idx="34453">600</cx:pt>
          <cx:pt idx="34454">600</cx:pt>
          <cx:pt idx="34455">500</cx:pt>
          <cx:pt idx="34456">500</cx:pt>
          <cx:pt idx="34457">600</cx:pt>
          <cx:pt idx="34458">600</cx:pt>
          <cx:pt idx="34459">700</cx:pt>
          <cx:pt idx="34460">1500</cx:pt>
          <cx:pt idx="34461">1500</cx:pt>
          <cx:pt idx="34462">2000</cx:pt>
          <cx:pt idx="34463">1800</cx:pt>
          <cx:pt idx="34464">1600</cx:pt>
          <cx:pt idx="34465">1100</cx:pt>
          <cx:pt idx="34466">1400</cx:pt>
          <cx:pt idx="34467">1100</cx:pt>
          <cx:pt idx="34468">2600</cx:pt>
          <cx:pt idx="34469">3300</cx:pt>
          <cx:pt idx="34470">1200</cx:pt>
          <cx:pt idx="34471">3400</cx:pt>
          <cx:pt idx="34472">1500</cx:pt>
          <cx:pt idx="34473">0</cx:pt>
          <cx:pt idx="34474">0</cx:pt>
          <cx:pt idx="34475">100</cx:pt>
          <cx:pt idx="34476">200</cx:pt>
          <cx:pt idx="34477">0</cx:pt>
          <cx:pt idx="34478">1100</cx:pt>
          <cx:pt idx="34479">1000</cx:pt>
          <cx:pt idx="34480">900</cx:pt>
          <cx:pt idx="34481">5300</cx:pt>
          <cx:pt idx="34482">4700</cx:pt>
          <cx:pt idx="34483">4100</cx:pt>
          <cx:pt idx="34484">4400</cx:pt>
          <cx:pt idx="34485">3700</cx:pt>
          <cx:pt idx="34486">5900</cx:pt>
          <cx:pt idx="34487">3400</cx:pt>
          <cx:pt idx="34488">3600</cx:pt>
          <cx:pt idx="34489">1900</cx:pt>
          <cx:pt idx="34490">2000</cx:pt>
          <cx:pt idx="34491">1600</cx:pt>
          <cx:pt idx="34492">2000</cx:pt>
          <cx:pt idx="34493">1800</cx:pt>
          <cx:pt idx="34494">1900</cx:pt>
          <cx:pt idx="34495">1600</cx:pt>
          <cx:pt idx="34496">2600</cx:pt>
          <cx:pt idx="34497">2100</cx:pt>
          <cx:pt idx="34498">600</cx:pt>
          <cx:pt idx="34499">1600</cx:pt>
          <cx:pt idx="34500">2200</cx:pt>
          <cx:pt idx="34501">800</cx:pt>
          <cx:pt idx="34502">900</cx:pt>
          <cx:pt idx="34503">1500</cx:pt>
          <cx:pt idx="34504">2500</cx:pt>
          <cx:pt idx="34505">900</cx:pt>
          <cx:pt idx="34506">1000</cx:pt>
          <cx:pt idx="34507">700</cx:pt>
          <cx:pt idx="34508">1100</cx:pt>
          <cx:pt idx="34509">700</cx:pt>
          <cx:pt idx="34510">300</cx:pt>
          <cx:pt idx="34511">100</cx:pt>
          <cx:pt idx="34512">500</cx:pt>
          <cx:pt idx="34513">1500</cx:pt>
          <cx:pt idx="34514">700</cx:pt>
          <cx:pt idx="34515">800</cx:pt>
          <cx:pt idx="34516">1100</cx:pt>
          <cx:pt idx="34517">2600</cx:pt>
          <cx:pt idx="34518">2800</cx:pt>
          <cx:pt idx="34519">2300</cx:pt>
          <cx:pt idx="34520">2800</cx:pt>
          <cx:pt idx="34521">2400</cx:pt>
          <cx:pt idx="34522">3000</cx:pt>
          <cx:pt idx="34523">3700</cx:pt>
          <cx:pt idx="34524">2300</cx:pt>
          <cx:pt idx="34525">3000</cx:pt>
          <cx:pt idx="34526">3300</cx:pt>
          <cx:pt idx="34527">2700</cx:pt>
          <cx:pt idx="34528">2500</cx:pt>
          <cx:pt idx="34529">5400</cx:pt>
          <cx:pt idx="34530">5600</cx:pt>
          <cx:pt idx="34531">4000</cx:pt>
          <cx:pt idx="34532">7100</cx:pt>
          <cx:pt idx="34533">5100</cx:pt>
          <cx:pt idx="34534">5100</cx:pt>
          <cx:pt idx="34535">2500</cx:pt>
          <cx:pt idx="34536">3000</cx:pt>
          <cx:pt idx="34537">2900</cx:pt>
          <cx:pt idx="34538">3700</cx:pt>
          <cx:pt idx="34539">2800</cx:pt>
          <cx:pt idx="34540">3300</cx:pt>
          <cx:pt idx="34541">3200</cx:pt>
          <cx:pt idx="34542">2800</cx:pt>
          <cx:pt idx="34543">3200</cx:pt>
          <cx:pt idx="34544">3500</cx:pt>
          <cx:pt idx="34545">2400</cx:pt>
          <cx:pt idx="34546">1300</cx:pt>
          <cx:pt idx="34547">5000</cx:pt>
          <cx:pt idx="34548">3000</cx:pt>
          <cx:pt idx="34549">2000</cx:pt>
          <cx:pt idx="34550">1100</cx:pt>
          <cx:pt idx="34551">1400</cx:pt>
          <cx:pt idx="34552">2000</cx:pt>
          <cx:pt idx="34553">1600</cx:pt>
          <cx:pt idx="34554">2600</cx:pt>
          <cx:pt idx="34555">1900</cx:pt>
          <cx:pt idx="34556">1600</cx:pt>
          <cx:pt idx="34557">800</cx:pt>
          <cx:pt idx="34558">400</cx:pt>
          <cx:pt idx="34559">400</cx:pt>
          <cx:pt idx="34560">0</cx:pt>
          <cx:pt idx="34561">2400</cx:pt>
          <cx:pt idx="34562">2700</cx:pt>
          <cx:pt idx="34563">2400</cx:pt>
          <cx:pt idx="34564">12800</cx:pt>
          <cx:pt idx="34565">500</cx:pt>
          <cx:pt idx="34566">3500</cx:pt>
          <cx:pt idx="34567">3300</cx:pt>
          <cx:pt idx="34568">3900</cx:pt>
          <cx:pt idx="34569">3400</cx:pt>
          <cx:pt idx="34570">4200</cx:pt>
          <cx:pt idx="34571">3700</cx:pt>
          <cx:pt idx="34572">1500</cx:pt>
          <cx:pt idx="34573">8200</cx:pt>
          <cx:pt idx="34574">4800</cx:pt>
          <cx:pt idx="34575">5500</cx:pt>
          <cx:pt idx="34576">5000</cx:pt>
          <cx:pt idx="34577">3800</cx:pt>
          <cx:pt idx="34578">4700</cx:pt>
          <cx:pt idx="34579">4700</cx:pt>
          <cx:pt idx="34580">4100</cx:pt>
          <cx:pt idx="34581">6300</cx:pt>
          <cx:pt idx="34582">4500</cx:pt>
          <cx:pt idx="34583">5500</cx:pt>
          <cx:pt idx="34584">5300</cx:pt>
          <cx:pt idx="34585">4300</cx:pt>
          <cx:pt idx="34586">3000</cx:pt>
          <cx:pt idx="34587">4700</cx:pt>
          <cx:pt idx="34588">1000</cx:pt>
          <cx:pt idx="34589">7000</cx:pt>
          <cx:pt idx="34590">1600</cx:pt>
          <cx:pt idx="34591">2100</cx:pt>
          <cx:pt idx="34592">4000</cx:pt>
          <cx:pt idx="34593">3300</cx:pt>
          <cx:pt idx="34594">4100</cx:pt>
          <cx:pt idx="34595">6900</cx:pt>
          <cx:pt idx="34596">3800</cx:pt>
          <cx:pt idx="34597">5400</cx:pt>
          <cx:pt idx="34598">4900</cx:pt>
          <cx:pt idx="34599">5900</cx:pt>
          <cx:pt idx="34600">3900</cx:pt>
          <cx:pt idx="34601">4000</cx:pt>
          <cx:pt idx="34602">2200</cx:pt>
          <cx:pt idx="34603">2300</cx:pt>
          <cx:pt idx="34604">2400</cx:pt>
          <cx:pt idx="34605">2600</cx:pt>
          <cx:pt idx="34606">2500</cx:pt>
          <cx:pt idx="34607">2400</cx:pt>
          <cx:pt idx="34608">4300</cx:pt>
          <cx:pt idx="34609">3700</cx:pt>
          <cx:pt idx="34610">2800</cx:pt>
          <cx:pt idx="34611">3700</cx:pt>
          <cx:pt idx="34612">3500</cx:pt>
          <cx:pt idx="34613">2900</cx:pt>
          <cx:pt idx="34614">2100</cx:pt>
          <cx:pt idx="34615">1600</cx:pt>
          <cx:pt idx="34616">700</cx:pt>
          <cx:pt idx="34617">800</cx:pt>
          <cx:pt idx="34618">5900</cx:pt>
          <cx:pt idx="34619">1100</cx:pt>
          <cx:pt idx="34620">1100</cx:pt>
          <cx:pt idx="34621">1100</cx:pt>
          <cx:pt idx="34622">700</cx:pt>
          <cx:pt idx="34623">600</cx:pt>
          <cx:pt idx="34624">800</cx:pt>
          <cx:pt idx="34625">600</cx:pt>
          <cx:pt idx="34626">3100</cx:pt>
          <cx:pt idx="34627">4100</cx:pt>
          <cx:pt idx="34628">2500</cx:pt>
          <cx:pt idx="34629">1800</cx:pt>
          <cx:pt idx="34630">2600</cx:pt>
          <cx:pt idx="34631">5300</cx:pt>
          <cx:pt idx="34632">2400</cx:pt>
          <cx:pt idx="34633">2500</cx:pt>
          <cx:pt idx="34634">3000</cx:pt>
          <cx:pt idx="34635">3400</cx:pt>
          <cx:pt idx="34636">4200</cx:pt>
          <cx:pt idx="34637">3600</cx:pt>
          <cx:pt idx="34638">1800</cx:pt>
          <cx:pt idx="34639">1400</cx:pt>
          <cx:pt idx="34640">2200</cx:pt>
          <cx:pt idx="34641">2300</cx:pt>
          <cx:pt idx="34642">200</cx:pt>
          <cx:pt idx="34643">2800</cx:pt>
          <cx:pt idx="34644">2100</cx:pt>
          <cx:pt idx="34645">1800</cx:pt>
          <cx:pt idx="34646">900</cx:pt>
          <cx:pt idx="34647">2100</cx:pt>
          <cx:pt idx="34648">1700</cx:pt>
          <cx:pt idx="34649">1900</cx:pt>
          <cx:pt idx="34650">3200</cx:pt>
          <cx:pt idx="34651">3600</cx:pt>
          <cx:pt idx="34652">2700</cx:pt>
          <cx:pt idx="34653">1100</cx:pt>
          <cx:pt idx="34654">1200</cx:pt>
          <cx:pt idx="34655">2500</cx:pt>
          <cx:pt idx="34656">3800</cx:pt>
          <cx:pt idx="34657">3000</cx:pt>
          <cx:pt idx="34658">400</cx:pt>
          <cx:pt idx="34659">4500</cx:pt>
          <cx:pt idx="34660">0</cx:pt>
          <cx:pt idx="34661">200</cx:pt>
          <cx:pt idx="34662">500</cx:pt>
          <cx:pt idx="34663">6000</cx:pt>
          <cx:pt idx="34664">5800</cx:pt>
          <cx:pt idx="34665">4700</cx:pt>
          <cx:pt idx="34666">6700</cx:pt>
          <cx:pt idx="34667">11100</cx:pt>
          <cx:pt idx="34668">13200</cx:pt>
          <cx:pt idx="34669">10900</cx:pt>
          <cx:pt idx="34670">11800</cx:pt>
          <cx:pt idx="34671">4500</cx:pt>
          <cx:pt idx="34672">3200</cx:pt>
          <cx:pt idx="34673">3000</cx:pt>
          <cx:pt idx="34674">2800</cx:pt>
          <cx:pt idx="34675">200</cx:pt>
          <cx:pt idx="34676">700</cx:pt>
          <cx:pt idx="34677">2500</cx:pt>
          <cx:pt idx="34678">2200</cx:pt>
          <cx:pt idx="34679">2700</cx:pt>
          <cx:pt idx="34680">1900</cx:pt>
          <cx:pt idx="34681">1900</cx:pt>
          <cx:pt idx="34682">2500</cx:pt>
          <cx:pt idx="34683">1600</cx:pt>
          <cx:pt idx="34684">2500</cx:pt>
          <cx:pt idx="34685">2300</cx:pt>
          <cx:pt idx="34686">2300</cx:pt>
          <cx:pt idx="34687">2300</cx:pt>
          <cx:pt idx="34688">2300</cx:pt>
          <cx:pt idx="34689">2100</cx:pt>
          <cx:pt idx="34690">1400</cx:pt>
          <cx:pt idx="34691">2300</cx:pt>
          <cx:pt idx="34692">2900</cx:pt>
          <cx:pt idx="34693">2000</cx:pt>
          <cx:pt idx="34694">1500</cx:pt>
          <cx:pt idx="34695">1200</cx:pt>
          <cx:pt idx="34696">1300</cx:pt>
          <cx:pt idx="34697">1500</cx:pt>
          <cx:pt idx="34698">1200</cx:pt>
          <cx:pt idx="34699">2800</cx:pt>
          <cx:pt idx="34700">5500</cx:pt>
          <cx:pt idx="34701">5400</cx:pt>
          <cx:pt idx="34702">2200</cx:pt>
          <cx:pt idx="34703">2500</cx:pt>
          <cx:pt idx="34704">5900</cx:pt>
          <cx:pt idx="34705">4800</cx:pt>
          <cx:pt idx="34706">4500</cx:pt>
          <cx:pt idx="34707">4000</cx:pt>
          <cx:pt idx="34708">4600</cx:pt>
          <cx:pt idx="34709">4700</cx:pt>
          <cx:pt idx="34710">5000</cx:pt>
          <cx:pt idx="34711">6100</cx:pt>
          <cx:pt idx="34712">5900</cx:pt>
          <cx:pt idx="34713">2300</cx:pt>
          <cx:pt idx="34714">3000</cx:pt>
          <cx:pt idx="34715">700</cx:pt>
          <cx:pt idx="34716">1800</cx:pt>
          <cx:pt idx="34717">1600</cx:pt>
          <cx:pt idx="34718">2000</cx:pt>
          <cx:pt idx="34719">2300</cx:pt>
          <cx:pt idx="34720">4300</cx:pt>
          <cx:pt idx="34721">2300</cx:pt>
          <cx:pt idx="34722">3500</cx:pt>
          <cx:pt idx="34723">2600</cx:pt>
          <cx:pt idx="34724">3500</cx:pt>
          <cx:pt idx="34725">5800</cx:pt>
          <cx:pt idx="34726">3200</cx:pt>
          <cx:pt idx="34727">4100</cx:pt>
          <cx:pt idx="34728">4000</cx:pt>
          <cx:pt idx="34729">2800</cx:pt>
          <cx:pt idx="34730">2800</cx:pt>
          <cx:pt idx="34731">3300</cx:pt>
          <cx:pt idx="34732">2500</cx:pt>
          <cx:pt idx="34733">2700</cx:pt>
          <cx:pt idx="34734">2300</cx:pt>
          <cx:pt idx="34735">2200</cx:pt>
          <cx:pt idx="34736">10000</cx:pt>
          <cx:pt idx="34737">11500</cx:pt>
          <cx:pt idx="34738">9700</cx:pt>
          <cx:pt idx="34739">11000</cx:pt>
          <cx:pt idx="34740">10900</cx:pt>
          <cx:pt idx="34741">10400</cx:pt>
          <cx:pt idx="34742">12400</cx:pt>
          <cx:pt idx="34743">10400</cx:pt>
          <cx:pt idx="34744">11100</cx:pt>
          <cx:pt idx="34745">10000</cx:pt>
          <cx:pt idx="34746">9500</cx:pt>
          <cx:pt idx="34747">9600</cx:pt>
          <cx:pt idx="34748">4700</cx:pt>
          <cx:pt idx="34749">4200</cx:pt>
          <cx:pt idx="34750">3500</cx:pt>
          <cx:pt idx="34751">4100</cx:pt>
          <cx:pt idx="34752">5100</cx:pt>
          <cx:pt idx="34753">4000</cx:pt>
          <cx:pt idx="34754">5600</cx:pt>
          <cx:pt idx="34755">5800</cx:pt>
          <cx:pt idx="34756">3500</cx:pt>
          <cx:pt idx="34757">100</cx:pt>
          <cx:pt idx="34758">4000</cx:pt>
          <cx:pt idx="34759">3300</cx:pt>
          <cx:pt idx="34760">5200</cx:pt>
          <cx:pt idx="34761">1700</cx:pt>
          <cx:pt idx="34762">1900</cx:pt>
          <cx:pt idx="34763">2900</cx:pt>
          <cx:pt idx="34764">2700</cx:pt>
          <cx:pt idx="34765">2800</cx:pt>
          <cx:pt idx="34766">2100</cx:pt>
          <cx:pt idx="34767">1400</cx:pt>
          <cx:pt idx="34768">2000</cx:pt>
          <cx:pt idx="34769">1600</cx:pt>
          <cx:pt idx="34770">2000</cx:pt>
          <cx:pt idx="34771">1400</cx:pt>
          <cx:pt idx="34772">1300</cx:pt>
          <cx:pt idx="34773">2100</cx:pt>
          <cx:pt idx="34774">2500</cx:pt>
          <cx:pt idx="34775">1900</cx:pt>
          <cx:pt idx="34776">2100</cx:pt>
          <cx:pt idx="34777">1900</cx:pt>
          <cx:pt idx="34778">2100</cx:pt>
          <cx:pt idx="34779">2100</cx:pt>
          <cx:pt idx="34780">2100</cx:pt>
          <cx:pt idx="34781">2300</cx:pt>
          <cx:pt idx="34782">3100</cx:pt>
          <cx:pt idx="34783">200</cx:pt>
          <cx:pt idx="34784">1300</cx:pt>
          <cx:pt idx="34785">800</cx:pt>
          <cx:pt idx="34786">2000</cx:pt>
          <cx:pt idx="34787">2200</cx:pt>
          <cx:pt idx="34788">2600</cx:pt>
          <cx:pt idx="34789">2700</cx:pt>
          <cx:pt idx="34790">1500</cx:pt>
          <cx:pt idx="34791">2500</cx:pt>
          <cx:pt idx="34792">3300</cx:pt>
          <cx:pt idx="34793">1900</cx:pt>
          <cx:pt idx="34794">1100</cx:pt>
          <cx:pt idx="34795">1300</cx:pt>
          <cx:pt idx="34796">1900</cx:pt>
          <cx:pt idx="34797">1600</cx:pt>
          <cx:pt idx="34798">2200</cx:pt>
          <cx:pt idx="34799">2200</cx:pt>
          <cx:pt idx="34800">2400</cx:pt>
          <cx:pt idx="34801">2500</cx:pt>
          <cx:pt idx="34802">3300</cx:pt>
          <cx:pt idx="34803">1900</cx:pt>
          <cx:pt idx="34804">1700</cx:pt>
          <cx:pt idx="34805">2000</cx:pt>
          <cx:pt idx="34806">4500</cx:pt>
          <cx:pt idx="34807">0</cx:pt>
          <cx:pt idx="34808">1100</cx:pt>
          <cx:pt idx="34809">10900</cx:pt>
          <cx:pt idx="34810">18500</cx:pt>
          <cx:pt idx="34811">7400</cx:pt>
          <cx:pt idx="34812">9500</cx:pt>
          <cx:pt idx="34813">7700</cx:pt>
          <cx:pt idx="34814">8900</cx:pt>
          <cx:pt idx="34815">9300</cx:pt>
          <cx:pt idx="34816">7300</cx:pt>
          <cx:pt idx="34817">7000</cx:pt>
          <cx:pt idx="34818">7100</cx:pt>
          <cx:pt idx="34819">6800</cx:pt>
          <cx:pt idx="34820">7100</cx:pt>
          <cx:pt idx="34821">2600</cx:pt>
          <cx:pt idx="34822">3200</cx:pt>
          <cx:pt idx="34823">0</cx:pt>
          <cx:pt idx="34824">2300</cx:pt>
          <cx:pt idx="34825">3000</cx:pt>
          <cx:pt idx="34826">3100</cx:pt>
          <cx:pt idx="34827">2300</cx:pt>
          <cx:pt idx="34828">3400</cx:pt>
          <cx:pt idx="34829">2600</cx:pt>
          <cx:pt idx="34830">2200</cx:pt>
          <cx:pt idx="34831">2300</cx:pt>
          <cx:pt idx="34832">2100</cx:pt>
          <cx:pt idx="34833">1700</cx:pt>
          <cx:pt idx="34834">1800</cx:pt>
          <cx:pt idx="34835">1600</cx:pt>
          <cx:pt idx="34836">1400</cx:pt>
          <cx:pt idx="34837">1500</cx:pt>
          <cx:pt idx="34838">1300</cx:pt>
          <cx:pt idx="34839">1500</cx:pt>
          <cx:pt idx="34840">1600</cx:pt>
          <cx:pt idx="34841">2000</cx:pt>
          <cx:pt idx="34842">1800</cx:pt>
          <cx:pt idx="34843">1900</cx:pt>
          <cx:pt idx="34844">1600</cx:pt>
          <cx:pt idx="34845">4400</cx:pt>
          <cx:pt idx="34846">3800</cx:pt>
          <cx:pt idx="34847">4300</cx:pt>
          <cx:pt idx="34848">4500</cx:pt>
          <cx:pt idx="34849">3500</cx:pt>
          <cx:pt idx="34850">5500</cx:pt>
          <cx:pt idx="34851">4400</cx:pt>
          <cx:pt idx="34852">5500</cx:pt>
          <cx:pt idx="34853">5000</cx:pt>
          <cx:pt idx="34854">4800</cx:pt>
          <cx:pt idx="34855">5100</cx:pt>
          <cx:pt idx="34856">4100</cx:pt>
          <cx:pt idx="34857">0</cx:pt>
          <cx:pt idx="34858">0</cx:pt>
          <cx:pt idx="34859">500</cx:pt>
          <cx:pt idx="34860">600</cx:pt>
          <cx:pt idx="34861">0</cx:pt>
          <cx:pt idx="34862">1500</cx:pt>
          <cx:pt idx="34863">2400</cx:pt>
          <cx:pt idx="34864">2300</cx:pt>
          <cx:pt idx="34865">1900</cx:pt>
          <cx:pt idx="34866">2400</cx:pt>
          <cx:pt idx="34867">2100</cx:pt>
          <cx:pt idx="34868">2200</cx:pt>
          <cx:pt idx="34869">6300</cx:pt>
          <cx:pt idx="34870">18700</cx:pt>
          <cx:pt idx="34871">6800</cx:pt>
          <cx:pt idx="34872">9100</cx:pt>
          <cx:pt idx="34873">14900</cx:pt>
          <cx:pt idx="34874">5600</cx:pt>
          <cx:pt idx="34875">5400</cx:pt>
          <cx:pt idx="34876">13900</cx:pt>
          <cx:pt idx="34877">6600</cx:pt>
          <cx:pt idx="34878">5200</cx:pt>
          <cx:pt idx="34879">6100</cx:pt>
          <cx:pt idx="34880">6100</cx:pt>
          <cx:pt idx="34881">9300</cx:pt>
          <cx:pt idx="34882">12900</cx:pt>
          <cx:pt idx="34883">6800</cx:pt>
          <cx:pt idx="34884">5500</cx:pt>
          <cx:pt idx="34885">6300</cx:pt>
          <cx:pt idx="34886">6500</cx:pt>
          <cx:pt idx="34887">5800</cx:pt>
          <cx:pt idx="34888">6400</cx:pt>
          <cx:pt idx="34889">5600</cx:pt>
          <cx:pt idx="34890">10600</cx:pt>
          <cx:pt idx="34891">5700</cx:pt>
          <cx:pt idx="34892">6500</cx:pt>
          <cx:pt idx="34893">0</cx:pt>
          <cx:pt idx="34894">0</cx:pt>
          <cx:pt idx="34895">0</cx:pt>
          <cx:pt idx="34896">0</cx:pt>
          <cx:pt idx="34897">0</cx:pt>
          <cx:pt idx="34898">1100</cx:pt>
          <cx:pt idx="34899">1300</cx:pt>
          <cx:pt idx="34900">600</cx:pt>
          <cx:pt idx="34901">700</cx:pt>
          <cx:pt idx="34902">600</cx:pt>
          <cx:pt idx="34903">900</cx:pt>
          <cx:pt idx="34904">1000</cx:pt>
          <cx:pt idx="34905">1000</cx:pt>
          <cx:pt idx="34906">1000</cx:pt>
          <cx:pt idx="34907">1100</cx:pt>
          <cx:pt idx="34908">800</cx:pt>
          <cx:pt idx="34909">800</cx:pt>
          <cx:pt idx="34910">1900</cx:pt>
          <cx:pt idx="34911">2300</cx:pt>
          <cx:pt idx="34912">2100</cx:pt>
          <cx:pt idx="34913">2400</cx:pt>
          <cx:pt idx="34914">2200</cx:pt>
          <cx:pt idx="34915">1200</cx:pt>
          <cx:pt idx="34916">300</cx:pt>
          <cx:pt idx="34917">100</cx:pt>
          <cx:pt idx="34918">2200</cx:pt>
          <cx:pt idx="34919">1800</cx:pt>
          <cx:pt idx="34920">3100</cx:pt>
          <cx:pt idx="34921">1700</cx:pt>
          <cx:pt idx="34922">2800</cx:pt>
          <cx:pt idx="34923">2600</cx:pt>
          <cx:pt idx="34924">3400</cx:pt>
          <cx:pt idx="34925">2700</cx:pt>
          <cx:pt idx="34926">2800</cx:pt>
          <cx:pt idx="34927">2400</cx:pt>
          <cx:pt idx="34928">3300</cx:pt>
          <cx:pt idx="34929">2400</cx:pt>
          <cx:pt idx="34930">2800</cx:pt>
          <cx:pt idx="34931">2500</cx:pt>
          <cx:pt idx="34932">2200</cx:pt>
          <cx:pt idx="34933">1800</cx:pt>
          <cx:pt idx="34934">1200</cx:pt>
          <cx:pt idx="34935">1600</cx:pt>
          <cx:pt idx="34936">1400</cx:pt>
          <cx:pt idx="34937">1400</cx:pt>
          <cx:pt idx="34938">1300</cx:pt>
          <cx:pt idx="34939">1400</cx:pt>
          <cx:pt idx="34940">3400</cx:pt>
          <cx:pt idx="34941">0</cx:pt>
          <cx:pt idx="34942">1000</cx:pt>
          <cx:pt idx="34943">1200</cx:pt>
          <cx:pt idx="34944">1100</cx:pt>
          <cx:pt idx="34945">1100</cx:pt>
          <cx:pt idx="34946">900</cx:pt>
          <cx:pt idx="34947">1800</cx:pt>
          <cx:pt idx="34948">800</cx:pt>
          <cx:pt idx="34949">2100</cx:pt>
          <cx:pt idx="34950">1400</cx:pt>
          <cx:pt idx="34951">4300</cx:pt>
          <cx:pt idx="34952">5600</cx:pt>
          <cx:pt idx="34953">700</cx:pt>
          <cx:pt idx="34954">2500</cx:pt>
          <cx:pt idx="34955">2500</cx:pt>
          <cx:pt idx="34956">2300</cx:pt>
          <cx:pt idx="34957">3600</cx:pt>
          <cx:pt idx="34958">10400</cx:pt>
          <cx:pt idx="34959">8900</cx:pt>
          <cx:pt idx="34960">4300</cx:pt>
          <cx:pt idx="34961">5400</cx:pt>
          <cx:pt idx="34962">6800</cx:pt>
          <cx:pt idx="34963">10200</cx:pt>
          <cx:pt idx="34964">9300</cx:pt>
          <cx:pt idx="34965">6700</cx:pt>
          <cx:pt idx="34966">7500</cx:pt>
          <cx:pt idx="34967">8700</cx:pt>
          <cx:pt idx="34968">6700</cx:pt>
          <cx:pt idx="34969">4500</cx:pt>
          <cx:pt idx="34970">5400</cx:pt>
          <cx:pt idx="34971">6700</cx:pt>
          <cx:pt idx="34972">5400</cx:pt>
          <cx:pt idx="34973">6300</cx:pt>
          <cx:pt idx="34974">7800</cx:pt>
          <cx:pt idx="34975">8600</cx:pt>
          <cx:pt idx="34976">8300</cx:pt>
          <cx:pt idx="34977">5500</cx:pt>
          <cx:pt idx="34978">6800</cx:pt>
          <cx:pt idx="34979">5800</cx:pt>
          <cx:pt idx="34980">5800</cx:pt>
          <cx:pt idx="34981">6400</cx:pt>
          <cx:pt idx="34982">4700</cx:pt>
          <cx:pt idx="34983">5200</cx:pt>
          <cx:pt idx="34984">5000</cx:pt>
          <cx:pt idx="34985">5200</cx:pt>
          <cx:pt idx="34986">4500</cx:pt>
          <cx:pt idx="34987">2500</cx:pt>
          <cx:pt idx="34988">4500</cx:pt>
          <cx:pt idx="34989">3500</cx:pt>
          <cx:pt idx="34990">3700</cx:pt>
          <cx:pt idx="34991">4300</cx:pt>
          <cx:pt idx="34992">4700</cx:pt>
          <cx:pt idx="34993">3200</cx:pt>
          <cx:pt idx="34994">38800</cx:pt>
          <cx:pt idx="34995">3200</cx:pt>
          <cx:pt idx="34996">2100</cx:pt>
          <cx:pt idx="34997">3700</cx:pt>
          <cx:pt idx="34998">800</cx:pt>
          <cx:pt idx="34999">0</cx:pt>
          <cx:pt idx="35000">2100</cx:pt>
          <cx:pt idx="35001">2100</cx:pt>
          <cx:pt idx="35002">3400</cx:pt>
          <cx:pt idx="35003">3300</cx:pt>
          <cx:pt idx="35004">4200</cx:pt>
          <cx:pt idx="35005">3900</cx:pt>
          <cx:pt idx="35006">4000</cx:pt>
          <cx:pt idx="35007">1800</cx:pt>
          <cx:pt idx="35008">1900</cx:pt>
          <cx:pt idx="35009">1500</cx:pt>
          <cx:pt idx="35010">900</cx:pt>
          <cx:pt idx="35011">1200</cx:pt>
          <cx:pt idx="35012">500</cx:pt>
          <cx:pt idx="35013">700</cx:pt>
          <cx:pt idx="35014">1100</cx:pt>
          <cx:pt idx="35015">300</cx:pt>
          <cx:pt idx="35016">1900</cx:pt>
          <cx:pt idx="35017">300</cx:pt>
          <cx:pt idx="35018">6100</cx:pt>
          <cx:pt idx="35019">5200</cx:pt>
          <cx:pt idx="35020">500</cx:pt>
          <cx:pt idx="35021">3200</cx:pt>
          <cx:pt idx="35022">3200</cx:pt>
          <cx:pt idx="35023">3500</cx:pt>
          <cx:pt idx="35024">3300</cx:pt>
          <cx:pt idx="35025">3300</cx:pt>
          <cx:pt idx="35026">3100</cx:pt>
          <cx:pt idx="35027">3700</cx:pt>
          <cx:pt idx="35028">3600</cx:pt>
          <cx:pt idx="35029">3100</cx:pt>
          <cx:pt idx="35030">3500</cx:pt>
          <cx:pt idx="35031">3900</cx:pt>
          <cx:pt idx="35032">5900</cx:pt>
          <cx:pt idx="35033">8700</cx:pt>
          <cx:pt idx="35034">7200</cx:pt>
          <cx:pt idx="35035">5600</cx:pt>
          <cx:pt idx="35036">3000</cx:pt>
          <cx:pt idx="35037">4000</cx:pt>
          <cx:pt idx="35038">3400</cx:pt>
          <cx:pt idx="35039">3600</cx:pt>
          <cx:pt idx="35040">2800</cx:pt>
          <cx:pt idx="35041">2500</cx:pt>
          <cx:pt idx="35042">2500</cx:pt>
          <cx:pt idx="35043">1400</cx:pt>
          <cx:pt idx="35044">2400</cx:pt>
          <cx:pt idx="35045">1400</cx:pt>
          <cx:pt idx="35046">2200</cx:pt>
          <cx:pt idx="35047">1700</cx:pt>
          <cx:pt idx="35048">1900</cx:pt>
          <cx:pt idx="35049">1300</cx:pt>
          <cx:pt idx="35050">2300</cx:pt>
          <cx:pt idx="35051">1600</cx:pt>
          <cx:pt idx="35052">1500</cx:pt>
          <cx:pt idx="35053">1600</cx:pt>
          <cx:pt idx="35054">1700</cx:pt>
          <cx:pt idx="35055">3300</cx:pt>
          <cx:pt idx="35056">3600</cx:pt>
          <cx:pt idx="35057">2900</cx:pt>
          <cx:pt idx="35058">3200</cx:pt>
          <cx:pt idx="35059">3000</cx:pt>
          <cx:pt idx="35060">2600</cx:pt>
          <cx:pt idx="35061">4000</cx:pt>
          <cx:pt idx="35062">5200</cx:pt>
          <cx:pt idx="35063">1400</cx:pt>
          <cx:pt idx="35064">3100</cx:pt>
          <cx:pt idx="35065">3400</cx:pt>
          <cx:pt idx="35066">2900</cx:pt>
          <cx:pt idx="35067">1100</cx:pt>
          <cx:pt idx="35068">1000</cx:pt>
          <cx:pt idx="35069">100</cx:pt>
          <cx:pt idx="35070">200</cx:pt>
          <cx:pt idx="35071">1600</cx:pt>
          <cx:pt idx="35072">1300</cx:pt>
          <cx:pt idx="35073">1400</cx:pt>
          <cx:pt idx="35074">900</cx:pt>
          <cx:pt idx="35075">1800</cx:pt>
          <cx:pt idx="35076">1100</cx:pt>
          <cx:pt idx="35077">1000</cx:pt>
          <cx:pt idx="35078">1000</cx:pt>
          <cx:pt idx="35079">1400</cx:pt>
          <cx:pt idx="35080">2400</cx:pt>
          <cx:pt idx="35081">2500</cx:pt>
          <cx:pt idx="35082">2500</cx:pt>
          <cx:pt idx="35083">6500</cx:pt>
          <cx:pt idx="35084">7400</cx:pt>
          <cx:pt idx="35085">6800</cx:pt>
          <cx:pt idx="35086">3500</cx:pt>
          <cx:pt idx="35087">4100</cx:pt>
          <cx:pt idx="35088">4800</cx:pt>
          <cx:pt idx="35089">3100</cx:pt>
          <cx:pt idx="35090">2200</cx:pt>
          <cx:pt idx="35091">2600</cx:pt>
          <cx:pt idx="35092">1000</cx:pt>
          <cx:pt idx="35093">600</cx:pt>
          <cx:pt idx="35094">3100</cx:pt>
          <cx:pt idx="35095">2500</cx:pt>
          <cx:pt idx="35096">700</cx:pt>
          <cx:pt idx="35097">100</cx:pt>
          <cx:pt idx="35098">1100</cx:pt>
          <cx:pt idx="35099">1900</cx:pt>
          <cx:pt idx="35100">0</cx:pt>
          <cx:pt idx="35101">500</cx:pt>
          <cx:pt idx="35102">700</cx:pt>
          <cx:pt idx="35103">800</cx:pt>
          <cx:pt idx="35104">2000</cx:pt>
          <cx:pt idx="35105">2800</cx:pt>
          <cx:pt idx="35106">2300</cx:pt>
          <cx:pt idx="35107">2500</cx:pt>
          <cx:pt idx="35108">2800</cx:pt>
          <cx:pt idx="35109">2000</cx:pt>
          <cx:pt idx="35110">2000</cx:pt>
          <cx:pt idx="35111">3500</cx:pt>
          <cx:pt idx="35112">2000</cx:pt>
          <cx:pt idx="35113">2000</cx:pt>
          <cx:pt idx="35114">2100</cx:pt>
          <cx:pt idx="35115">2500</cx:pt>
          <cx:pt idx="35116">5400</cx:pt>
          <cx:pt idx="35117">1500</cx:pt>
          <cx:pt idx="35118">12300</cx:pt>
          <cx:pt idx="35119">5100</cx:pt>
          <cx:pt idx="35120">7300</cx:pt>
          <cx:pt idx="35121">5100</cx:pt>
          <cx:pt idx="35122">7200</cx:pt>
          <cx:pt idx="35123">5500</cx:pt>
          <cx:pt idx="35124">5800</cx:pt>
          <cx:pt idx="35125">6500</cx:pt>
          <cx:pt idx="35126">9500</cx:pt>
          <cx:pt idx="35127">7100</cx:pt>
          <cx:pt idx="35128">4900</cx:pt>
          <cx:pt idx="35129">6400</cx:pt>
          <cx:pt idx="35130">5000</cx:pt>
          <cx:pt idx="35131">8800</cx:pt>
          <cx:pt idx="35132">6200</cx:pt>
          <cx:pt idx="35133">4300</cx:pt>
          <cx:pt idx="35134">6800</cx:pt>
          <cx:pt idx="35135">900</cx:pt>
          <cx:pt idx="35136">2800</cx:pt>
          <cx:pt idx="35137">16000</cx:pt>
          <cx:pt idx="35138">10000</cx:pt>
          <cx:pt idx="35139">5200</cx:pt>
          <cx:pt idx="35140">1700</cx:pt>
          <cx:pt idx="35141">1700</cx:pt>
          <cx:pt idx="35142">1400</cx:pt>
          <cx:pt idx="35143">1700</cx:pt>
          <cx:pt idx="35144">1500</cx:pt>
          <cx:pt idx="35145">1500</cx:pt>
          <cx:pt idx="35146">1400</cx:pt>
          <cx:pt idx="35147">1500</cx:pt>
          <cx:pt idx="35148">1500</cx:pt>
          <cx:pt idx="35149">1600</cx:pt>
          <cx:pt idx="35150">1500</cx:pt>
          <cx:pt idx="35151">1400</cx:pt>
          <cx:pt idx="35152">2600</cx:pt>
          <cx:pt idx="35153">2000</cx:pt>
          <cx:pt idx="35154">2300</cx:pt>
          <cx:pt idx="35155">1900</cx:pt>
          <cx:pt idx="35156">2500</cx:pt>
          <cx:pt idx="35157">2000</cx:pt>
          <cx:pt idx="35158">2000</cx:pt>
          <cx:pt idx="35159">1700</cx:pt>
          <cx:pt idx="35160">1200</cx:pt>
          <cx:pt idx="35161">1800</cx:pt>
          <cx:pt idx="35162">1900</cx:pt>
          <cx:pt idx="35163">2100</cx:pt>
          <cx:pt idx="35164">2800</cx:pt>
          <cx:pt idx="35165">3000</cx:pt>
          <cx:pt idx="35166">3500</cx:pt>
          <cx:pt idx="35167">3200</cx:pt>
          <cx:pt idx="35168">2200</cx:pt>
          <cx:pt idx="35169">2300</cx:pt>
          <cx:pt idx="35170">1500</cx:pt>
          <cx:pt idx="35171">2800</cx:pt>
          <cx:pt idx="35172">2000</cx:pt>
          <cx:pt idx="35173">1200</cx:pt>
          <cx:pt idx="35174">400</cx:pt>
          <cx:pt idx="35175">2100</cx:pt>
          <cx:pt idx="35176">2700</cx:pt>
          <cx:pt idx="35177">2400</cx:pt>
          <cx:pt idx="35178">2200</cx:pt>
          <cx:pt idx="35179">2800</cx:pt>
          <cx:pt idx="35180">2000</cx:pt>
          <cx:pt idx="35181">2100</cx:pt>
          <cx:pt idx="35182">2600</cx:pt>
          <cx:pt idx="35183">1800</cx:pt>
          <cx:pt idx="35184">1800</cx:pt>
          <cx:pt idx="35185">2500</cx:pt>
          <cx:pt idx="35186">1600</cx:pt>
          <cx:pt idx="35187">2200</cx:pt>
          <cx:pt idx="35188">100</cx:pt>
          <cx:pt idx="35189">600</cx:pt>
          <cx:pt idx="35190">3100</cx:pt>
          <cx:pt idx="35191">3000</cx:pt>
          <cx:pt idx="35192">2300</cx:pt>
          <cx:pt idx="35193">3900</cx:pt>
          <cx:pt idx="35194">3200</cx:pt>
          <cx:pt idx="35195">3800</cx:pt>
          <cx:pt idx="35196">4800</cx:pt>
          <cx:pt idx="35197">2500</cx:pt>
          <cx:pt idx="35198">2500</cx:pt>
          <cx:pt idx="35199">3700</cx:pt>
          <cx:pt idx="35200">3400</cx:pt>
          <cx:pt idx="35201">400</cx:pt>
          <cx:pt idx="35202">500</cx:pt>
          <cx:pt idx="35203">800</cx:pt>
          <cx:pt idx="35204">1000</cx:pt>
          <cx:pt idx="35205">1100</cx:pt>
          <cx:pt idx="35206">1300</cx:pt>
          <cx:pt idx="35207">1000</cx:pt>
          <cx:pt idx="35208">1000</cx:pt>
          <cx:pt idx="35209">1300</cx:pt>
          <cx:pt idx="35210">1000</cx:pt>
          <cx:pt idx="35211">1100</cx:pt>
          <cx:pt idx="35212">1000</cx:pt>
          <cx:pt idx="35213">1800</cx:pt>
          <cx:pt idx="35214">2500</cx:pt>
          <cx:pt idx="35215">2600</cx:pt>
          <cx:pt idx="35216">2200</cx:pt>
          <cx:pt idx="35217">1900</cx:pt>
          <cx:pt idx="35218">1600</cx:pt>
          <cx:pt idx="35219">2000</cx:pt>
          <cx:pt idx="35220">1000</cx:pt>
          <cx:pt idx="35221">2800</cx:pt>
          <cx:pt idx="35222">100</cx:pt>
          <cx:pt idx="35223">800</cx:pt>
          <cx:pt idx="35224">1600</cx:pt>
          <cx:pt idx="35225">4200</cx:pt>
          <cx:pt idx="35226">3400</cx:pt>
          <cx:pt idx="35227">3100</cx:pt>
          <cx:pt idx="35228">3000</cx:pt>
          <cx:pt idx="35229">5300</cx:pt>
          <cx:pt idx="35230">4700</cx:pt>
          <cx:pt idx="35231">5000</cx:pt>
          <cx:pt idx="35232">3200</cx:pt>
          <cx:pt idx="35233">2600</cx:pt>
          <cx:pt idx="35234">3400</cx:pt>
          <cx:pt idx="35235">3700</cx:pt>
          <cx:pt idx="35236">2300</cx:pt>
          <cx:pt idx="35237">3500</cx:pt>
          <cx:pt idx="35238">3800</cx:pt>
          <cx:pt idx="35239">2500</cx:pt>
          <cx:pt idx="35240">2100</cx:pt>
          <cx:pt idx="35241">2900</cx:pt>
          <cx:pt idx="35242">5100</cx:pt>
          <cx:pt idx="35243">13300</cx:pt>
          <cx:pt idx="35244">7700</cx:pt>
          <cx:pt idx="35245">1200</cx:pt>
          <cx:pt idx="35246">2800</cx:pt>
          <cx:pt idx="35247">3500</cx:pt>
          <cx:pt idx="35248">2600</cx:pt>
          <cx:pt idx="35249">400</cx:pt>
          <cx:pt idx="35250">600</cx:pt>
          <cx:pt idx="35251">1900</cx:pt>
          <cx:pt idx="35252">500</cx:pt>
          <cx:pt idx="35253">1600</cx:pt>
          <cx:pt idx="35254">2300</cx:pt>
          <cx:pt idx="35255">1600</cx:pt>
          <cx:pt idx="35256">2600</cx:pt>
          <cx:pt idx="35257">2200</cx:pt>
          <cx:pt idx="35258">2400</cx:pt>
          <cx:pt idx="35259">2500</cx:pt>
          <cx:pt idx="35260">2900</cx:pt>
          <cx:pt idx="35261">1700</cx:pt>
          <cx:pt idx="35262">3600</cx:pt>
          <cx:pt idx="35263">1600</cx:pt>
          <cx:pt idx="35264">2600</cx:pt>
          <cx:pt idx="35265">3300</cx:pt>
          <cx:pt idx="35266">1500</cx:pt>
          <cx:pt idx="35267">300</cx:pt>
          <cx:pt idx="35268">500</cx:pt>
          <cx:pt idx="35269">1200</cx:pt>
          <cx:pt idx="35270">1000</cx:pt>
          <cx:pt idx="35271">500</cx:pt>
          <cx:pt idx="35272">0</cx:pt>
          <cx:pt idx="35273">200</cx:pt>
          <cx:pt idx="35274">300</cx:pt>
          <cx:pt idx="35275">2300</cx:pt>
          <cx:pt idx="35276">6500</cx:pt>
          <cx:pt idx="35277">2000</cx:pt>
          <cx:pt idx="35278">2800</cx:pt>
          <cx:pt idx="35279">3200</cx:pt>
          <cx:pt idx="35280">8200</cx:pt>
          <cx:pt idx="35281">7900</cx:pt>
          <cx:pt idx="35282">5800</cx:pt>
          <cx:pt idx="35283">0</cx:pt>
          <cx:pt idx="35284">700</cx:pt>
          <cx:pt idx="35285">600</cx:pt>
          <cx:pt idx="35286">1600</cx:pt>
          <cx:pt idx="35287">2600</cx:pt>
          <cx:pt idx="35288">1300</cx:pt>
          <cx:pt idx="35289">1700</cx:pt>
          <cx:pt idx="35290">2300</cx:pt>
          <cx:pt idx="35291">1500</cx:pt>
          <cx:pt idx="35292">2000</cx:pt>
          <cx:pt idx="35293">2100</cx:pt>
          <cx:pt idx="35294">2400</cx:pt>
          <cx:pt idx="35295">2600</cx:pt>
          <cx:pt idx="35296">1800</cx:pt>
          <cx:pt idx="35297">2800</cx:pt>
          <cx:pt idx="35298">4200</cx:pt>
          <cx:pt idx="35299">3000</cx:pt>
          <cx:pt idx="35300">2300</cx:pt>
          <cx:pt idx="35301">3300</cx:pt>
          <cx:pt idx="35302">2800</cx:pt>
          <cx:pt idx="35303">3200</cx:pt>
          <cx:pt idx="35304">3200</cx:pt>
          <cx:pt idx="35305">2500</cx:pt>
          <cx:pt idx="35306">4200</cx:pt>
          <cx:pt idx="35307">3100</cx:pt>
          <cx:pt idx="35308">4000</cx:pt>
          <cx:pt idx="35309">3100</cx:pt>
          <cx:pt idx="35310">3600</cx:pt>
          <cx:pt idx="35311">4000</cx:pt>
          <cx:pt idx="35312">3900</cx:pt>
          <cx:pt idx="35313">4900</cx:pt>
          <cx:pt idx="35314">1600</cx:pt>
          <cx:pt idx="35315">2200</cx:pt>
          <cx:pt idx="35316">2000</cx:pt>
          <cx:pt idx="35317">3000</cx:pt>
          <cx:pt idx="35318">2400</cx:pt>
          <cx:pt idx="35319">5500</cx:pt>
          <cx:pt idx="35320">6300</cx:pt>
          <cx:pt idx="35321">5600</cx:pt>
          <cx:pt idx="35322">5200</cx:pt>
          <cx:pt idx="35323">2500</cx:pt>
          <cx:pt idx="35324">6800</cx:pt>
          <cx:pt idx="35325">5700</cx:pt>
          <cx:pt idx="35326">5100</cx:pt>
          <cx:pt idx="35327">3600</cx:pt>
          <cx:pt idx="35328">4700</cx:pt>
          <cx:pt idx="35329">5800</cx:pt>
          <cx:pt idx="35330">4300</cx:pt>
          <cx:pt idx="35331">2100</cx:pt>
          <cx:pt idx="35332">2600</cx:pt>
          <cx:pt idx="35333">1100</cx:pt>
          <cx:pt idx="35334">1400</cx:pt>
          <cx:pt idx="35335">1500</cx:pt>
          <cx:pt idx="35336">2800</cx:pt>
          <cx:pt idx="35337">1800</cx:pt>
          <cx:pt idx="35338">1900</cx:pt>
          <cx:pt idx="35339">1400</cx:pt>
          <cx:pt idx="35340">1700</cx:pt>
          <cx:pt idx="35341">1700</cx:pt>
          <cx:pt idx="35342">1900</cx:pt>
          <cx:pt idx="35343">1000</cx:pt>
          <cx:pt idx="35344">1600</cx:pt>
          <cx:pt idx="35345">3000</cx:pt>
          <cx:pt idx="35346">2600</cx:pt>
          <cx:pt idx="35347">1900</cx:pt>
          <cx:pt idx="35348">1600</cx:pt>
          <cx:pt idx="35349">800</cx:pt>
          <cx:pt idx="35350">0</cx:pt>
          <cx:pt idx="35351">2200</cx:pt>
          <cx:pt idx="35352">4100</cx:pt>
          <cx:pt idx="35353">4700</cx:pt>
          <cx:pt idx="35354">3300</cx:pt>
          <cx:pt idx="35355">3800</cx:pt>
          <cx:pt idx="35356">1900</cx:pt>
          <cx:pt idx="35357">1500</cx:pt>
          <cx:pt idx="35358">1800</cx:pt>
          <cx:pt idx="35359">2100</cx:pt>
          <cx:pt idx="35360">2400</cx:pt>
          <cx:pt idx="35361">2500</cx:pt>
          <cx:pt idx="35362">2600</cx:pt>
          <cx:pt idx="35363">2600</cx:pt>
          <cx:pt idx="35364">1700</cx:pt>
          <cx:pt idx="35365">2000</cx:pt>
          <cx:pt idx="35366">1400</cx:pt>
          <cx:pt idx="35367">1500</cx:pt>
          <cx:pt idx="35368">2800</cx:pt>
          <cx:pt idx="35369">3100</cx:pt>
          <cx:pt idx="35370">1800</cx:pt>
          <cx:pt idx="35371">2600</cx:pt>
          <cx:pt idx="35372">1900</cx:pt>
          <cx:pt idx="35373">2100</cx:pt>
          <cx:pt idx="35374">1400</cx:pt>
          <cx:pt idx="35375">500</cx:pt>
          <cx:pt idx="35376">0</cx:pt>
          <cx:pt idx="35377">2400</cx:pt>
          <cx:pt idx="35378">2700</cx:pt>
          <cx:pt idx="35379">2500</cx:pt>
          <cx:pt idx="35380">5100</cx:pt>
          <cx:pt idx="35381">4500</cx:pt>
          <cx:pt idx="35382">4200</cx:pt>
          <cx:pt idx="35383">4100</cx:pt>
          <cx:pt idx="35384">4100</cx:pt>
          <cx:pt idx="35385">2000</cx:pt>
          <cx:pt idx="35386">6700</cx:pt>
          <cx:pt idx="35387">4700</cx:pt>
          <cx:pt idx="35388">3900</cx:pt>
          <cx:pt idx="35389">3600</cx:pt>
          <cx:pt idx="35390">3300</cx:pt>
          <cx:pt idx="35391">3300</cx:pt>
          <cx:pt idx="35392">3800</cx:pt>
          <cx:pt idx="35393">3900</cx:pt>
          <cx:pt idx="35394">3400</cx:pt>
          <cx:pt idx="35395">4900</cx:pt>
          <cx:pt idx="35396">4000</cx:pt>
          <cx:pt idx="35397">2600</cx:pt>
          <cx:pt idx="35398">2500</cx:pt>
          <cx:pt idx="35399">4000</cx:pt>
          <cx:pt idx="35400">4900</cx:pt>
          <cx:pt idx="35401">2700</cx:pt>
          <cx:pt idx="35402">2200</cx:pt>
          <cx:pt idx="35403">3700</cx:pt>
          <cx:pt idx="35404">600</cx:pt>
          <cx:pt idx="35405">3400</cx:pt>
          <cx:pt idx="35406">3400</cx:pt>
          <cx:pt idx="35407">3500</cx:pt>
          <cx:pt idx="35408">3700</cx:pt>
          <cx:pt idx="35409">3800</cx:pt>
          <cx:pt idx="35410">5700</cx:pt>
          <cx:pt idx="35411">5400</cx:pt>
          <cx:pt idx="35412">7000</cx:pt>
          <cx:pt idx="35413">2000</cx:pt>
          <cx:pt idx="35414">2300</cx:pt>
          <cx:pt idx="35415">2200</cx:pt>
          <cx:pt idx="35416">900</cx:pt>
          <cx:pt idx="35417">1200</cx:pt>
          <cx:pt idx="35418">1000</cx:pt>
          <cx:pt idx="35419">1000</cx:pt>
          <cx:pt idx="35420">900</cx:pt>
          <cx:pt idx="35421">800</cx:pt>
          <cx:pt idx="35422">1000</cx:pt>
          <cx:pt idx="35423">1000</cx:pt>
          <cx:pt idx="35424">1000</cx:pt>
          <cx:pt idx="35425">3300</cx:pt>
          <cx:pt idx="35426">4000</cx:pt>
          <cx:pt idx="35427">4100</cx:pt>
          <cx:pt idx="35428">4700</cx:pt>
          <cx:pt idx="35429">8800</cx:pt>
          <cx:pt idx="35430">6000</cx:pt>
          <cx:pt idx="35431">0</cx:pt>
          <cx:pt idx="35432">400</cx:pt>
          <cx:pt idx="35433">2000</cx:pt>
          <cx:pt idx="35434">900</cx:pt>
          <cx:pt idx="35435">400</cx:pt>
          <cx:pt idx="35436">400</cx:pt>
          <cx:pt idx="35437">300</cx:pt>
          <cx:pt idx="35438">200</cx:pt>
          <cx:pt idx="35439">300</cx:pt>
          <cx:pt idx="35440">8800</cx:pt>
          <cx:pt idx="35441">8800</cx:pt>
          <cx:pt idx="35442">8000</cx:pt>
          <cx:pt idx="35443">8100</cx:pt>
          <cx:pt idx="35444">9800</cx:pt>
          <cx:pt idx="35445">8900</cx:pt>
          <cx:pt idx="35446">9900</cx:pt>
          <cx:pt idx="35447">7900</cx:pt>
          <cx:pt idx="35448">8400</cx:pt>
          <cx:pt idx="35449">7000</cx:pt>
          <cx:pt idx="35450">7800</cx:pt>
          <cx:pt idx="35451">6300</cx:pt>
          <cx:pt idx="35452">900</cx:pt>
          <cx:pt idx="35453">1200</cx:pt>
          <cx:pt idx="35454">400</cx:pt>
          <cx:pt idx="35455">900</cx:pt>
          <cx:pt idx="35456">1300</cx:pt>
          <cx:pt idx="35457">800</cx:pt>
          <cx:pt idx="35458">1600</cx:pt>
          <cx:pt idx="35459">1700</cx:pt>
          <cx:pt idx="35460">1200</cx:pt>
          <cx:pt idx="35461">1100</cx:pt>
          <cx:pt idx="35462">800</cx:pt>
          <cx:pt idx="35463">800</cx:pt>
          <cx:pt idx="35464">3000</cx:pt>
          <cx:pt idx="35465">3600</cx:pt>
          <cx:pt idx="35466">3300</cx:pt>
          <cx:pt idx="35467">3300</cx:pt>
          <cx:pt idx="35468">3600</cx:pt>
          <cx:pt idx="35469">3100</cx:pt>
          <cx:pt idx="35470">3000</cx:pt>
          <cx:pt idx="35471">3200</cx:pt>
          <cx:pt idx="35472">3700</cx:pt>
          <cx:pt idx="35473">3200</cx:pt>
          <cx:pt idx="35474">3300</cx:pt>
          <cx:pt idx="35475">3000</cx:pt>
          <cx:pt idx="35476">1400</cx:pt>
          <cx:pt idx="35477">1500</cx:pt>
          <cx:pt idx="35478">1900</cx:pt>
          <cx:pt idx="35479">1600</cx:pt>
          <cx:pt idx="35480">1200</cx:pt>
          <cx:pt idx="35481">1500</cx:pt>
          <cx:pt idx="35482">1300</cx:pt>
          <cx:pt idx="35483">700</cx:pt>
          <cx:pt idx="35484">100</cx:pt>
          <cx:pt idx="35485">0</cx:pt>
          <cx:pt idx="35486">3400</cx:pt>
          <cx:pt idx="35487">3600</cx:pt>
          <cx:pt idx="35488">3200</cx:pt>
          <cx:pt idx="35489">4700</cx:pt>
          <cx:pt idx="35490">3600</cx:pt>
          <cx:pt idx="35491">5100</cx:pt>
          <cx:pt idx="35492">3500</cx:pt>
          <cx:pt idx="35493">2900</cx:pt>
          <cx:pt idx="35494">3000</cx:pt>
          <cx:pt idx="35495">4100</cx:pt>
          <cx:pt idx="35496">3600</cx:pt>
          <cx:pt idx="35497">3100</cx:pt>
          <cx:pt idx="35498">2800</cx:pt>
          <cx:pt idx="35499">2900</cx:pt>
          <cx:pt idx="35500">1100</cx:pt>
          <cx:pt idx="35501">900</cx:pt>
          <cx:pt idx="35502">800</cx:pt>
          <cx:pt idx="35503">800</cx:pt>
          <cx:pt idx="35504">800</cx:pt>
          <cx:pt idx="35505">700</cx:pt>
          <cx:pt idx="35506">700</cx:pt>
          <cx:pt idx="35507">500</cx:pt>
          <cx:pt idx="35508">700</cx:pt>
          <cx:pt idx="35509">400</cx:pt>
          <cx:pt idx="35510">400</cx:pt>
          <cx:pt idx="35511">300</cx:pt>
          <cx:pt idx="35512">2600</cx:pt>
          <cx:pt idx="35513">2400</cx:pt>
          <cx:pt idx="35514">2100</cx:pt>
          <cx:pt idx="35515">2100</cx:pt>
          <cx:pt idx="35516">3300</cx:pt>
          <cx:pt idx="35517">2400</cx:pt>
          <cx:pt idx="35518">2600</cx:pt>
          <cx:pt idx="35519">1800</cx:pt>
          <cx:pt idx="35520">3600</cx:pt>
          <cx:pt idx="35521">2600</cx:pt>
          <cx:pt idx="35522">1700</cx:pt>
          <cx:pt idx="35523">2100</cx:pt>
          <cx:pt idx="35524">1400</cx:pt>
          <cx:pt idx="35525">1200</cx:pt>
          <cx:pt idx="35526">1400</cx:pt>
          <cx:pt idx="35527">1900</cx:pt>
          <cx:pt idx="35528">1800</cx:pt>
          <cx:pt idx="35529">800</cx:pt>
          <cx:pt idx="35530">2000</cx:pt>
          <cx:pt idx="35531">2600</cx:pt>
          <cx:pt idx="35532">1300</cx:pt>
          <cx:pt idx="35533">1800</cx:pt>
          <cx:pt idx="35534">2500</cx:pt>
          <cx:pt idx="35535">2200</cx:pt>
          <cx:pt idx="35536">8200</cx:pt>
          <cx:pt idx="35537">3000</cx:pt>
          <cx:pt idx="35538">3200</cx:pt>
          <cx:pt idx="35539">2200</cx:pt>
          <cx:pt idx="35540">0</cx:pt>
          <cx:pt idx="35541">700</cx:pt>
          <cx:pt idx="35542">3900</cx:pt>
          <cx:pt idx="35543">5300</cx:pt>
          <cx:pt idx="35544">5900</cx:pt>
          <cx:pt idx="35545">5800</cx:pt>
          <cx:pt idx="35546">8300</cx:pt>
          <cx:pt idx="35547">5600</cx:pt>
          <cx:pt idx="35548">4900</cx:pt>
          <cx:pt idx="35549">5200</cx:pt>
          <cx:pt idx="35550">3900</cx:pt>
          <cx:pt idx="35551">13200</cx:pt>
          <cx:pt idx="35552">15200</cx:pt>
          <cx:pt idx="35553">8000</cx:pt>
          <cx:pt idx="35554">2900</cx:pt>
          <cx:pt idx="35555">2900</cx:pt>
          <cx:pt idx="35556">2100</cx:pt>
          <cx:pt idx="35557">3500</cx:pt>
          <cx:pt idx="35558">2600</cx:pt>
          <cx:pt idx="35559">2100</cx:pt>
          <cx:pt idx="35560">2600</cx:pt>
          <cx:pt idx="35561">2500</cx:pt>
          <cx:pt idx="35562">2900</cx:pt>
          <cx:pt idx="35563">2200</cx:pt>
          <cx:pt idx="35564">1800</cx:pt>
          <cx:pt idx="35565">2500</cx:pt>
          <cx:pt idx="35566">1400</cx:pt>
          <cx:pt idx="35567">1800</cx:pt>
          <cx:pt idx="35568">2100</cx:pt>
          <cx:pt idx="35569">2600</cx:pt>
          <cx:pt idx="35570">2100</cx:pt>
          <cx:pt idx="35571">1800</cx:pt>
          <cx:pt idx="35572">1600</cx:pt>
          <cx:pt idx="35573">1400</cx:pt>
          <cx:pt idx="35574">2100</cx:pt>
          <cx:pt idx="35575">1100</cx:pt>
          <cx:pt idx="35576">2100</cx:pt>
          <cx:pt idx="35577">1400</cx:pt>
          <cx:pt idx="35578">1700</cx:pt>
          <cx:pt idx="35579">2300</cx:pt>
          <cx:pt idx="35580">100</cx:pt>
          <cx:pt idx="35581">1200</cx:pt>
          <cx:pt idx="35582">1600</cx:pt>
          <cx:pt idx="35583">1600</cx:pt>
          <cx:pt idx="35584">1700</cx:pt>
          <cx:pt idx="35585">3600</cx:pt>
          <cx:pt idx="35586">7000</cx:pt>
          <cx:pt idx="35587">1000</cx:pt>
          <cx:pt idx="35588">4400</cx:pt>
          <cx:pt idx="35589">3700</cx:pt>
          <cx:pt idx="35590">4300</cx:pt>
          <cx:pt idx="35591">4400</cx:pt>
          <cx:pt idx="35592">4100</cx:pt>
          <cx:pt idx="35593">3800</cx:pt>
          <cx:pt idx="35594">5200</cx:pt>
          <cx:pt idx="35595">4200</cx:pt>
          <cx:pt idx="35596">4100</cx:pt>
          <cx:pt idx="35597">1700</cx:pt>
          <cx:pt idx="35598">2800</cx:pt>
          <cx:pt idx="35599">6100</cx:pt>
          <cx:pt idx="35600">3000</cx:pt>
          <cx:pt idx="35601">5300</cx:pt>
          <cx:pt idx="35602">1700</cx:pt>
          <cx:pt idx="35603">2700</cx:pt>
          <cx:pt idx="35604">2600</cx:pt>
          <cx:pt idx="35605">2700</cx:pt>
          <cx:pt idx="35606">3800</cx:pt>
          <cx:pt idx="35607">4000</cx:pt>
          <cx:pt idx="35608">3300</cx:pt>
          <cx:pt idx="35609">5400</cx:pt>
          <cx:pt idx="35610">5400</cx:pt>
          <cx:pt idx="35611">5400</cx:pt>
          <cx:pt idx="35612">5100</cx:pt>
          <cx:pt idx="35613">4900</cx:pt>
          <cx:pt idx="35614">4300</cx:pt>
          <cx:pt idx="35615">4100</cx:pt>
          <cx:pt idx="35616">4400</cx:pt>
          <cx:pt idx="35617">5000</cx:pt>
          <cx:pt idx="35618">5500</cx:pt>
          <cx:pt idx="35619">4900</cx:pt>
          <cx:pt idx="35620">6200</cx:pt>
          <cx:pt idx="35621">1500</cx:pt>
          <cx:pt idx="35622">500</cx:pt>
          <cx:pt idx="35623">3100</cx:pt>
          <cx:pt idx="35624">1000</cx:pt>
          <cx:pt idx="35625">3000</cx:pt>
          <cx:pt idx="35626">1100</cx:pt>
          <cx:pt idx="35627">1700</cx:pt>
          <cx:pt idx="35628">2000</cx:pt>
          <cx:pt idx="35629">2300</cx:pt>
          <cx:pt idx="35630">2100</cx:pt>
          <cx:pt idx="35631">2200</cx:pt>
          <cx:pt idx="35632">2800</cx:pt>
          <cx:pt idx="35633">2700</cx:pt>
          <cx:pt idx="35634">1100</cx:pt>
          <cx:pt idx="35635">9600</cx:pt>
          <cx:pt idx="35636">1600</cx:pt>
          <cx:pt idx="35637">1500</cx:pt>
          <cx:pt idx="35638">1000</cx:pt>
          <cx:pt idx="35639">1500</cx:pt>
          <cx:pt idx="35640">600</cx:pt>
          <cx:pt idx="35641">0</cx:pt>
          <cx:pt idx="35642">2900</cx:pt>
          <cx:pt idx="35643">5200</cx:pt>
          <cx:pt idx="35644">1800</cx:pt>
          <cx:pt idx="35645">2300</cx:pt>
          <cx:pt idx="35646">6500</cx:pt>
          <cx:pt idx="35647">12200</cx:pt>
          <cx:pt idx="35648">5900</cx:pt>
          <cx:pt idx="35649">5700</cx:pt>
          <cx:pt idx="35650">4000</cx:pt>
          <cx:pt idx="35651">3700</cx:pt>
          <cx:pt idx="35652">4200</cx:pt>
          <cx:pt idx="35653">1800</cx:pt>
          <cx:pt idx="35654">2800</cx:pt>
          <cx:pt idx="35655">3000</cx:pt>
          <cx:pt idx="35656">4600</cx:pt>
          <cx:pt idx="35657">3700</cx:pt>
          <cx:pt idx="35658">2400</cx:pt>
          <cx:pt idx="35659">2500</cx:pt>
          <cx:pt idx="35660">2100</cx:pt>
          <cx:pt idx="35661">2200</cx:pt>
          <cx:pt idx="35662">1800</cx:pt>
          <cx:pt idx="35663">1800</cx:pt>
          <cx:pt idx="35664">2500</cx:pt>
          <cx:pt idx="35665">2200</cx:pt>
          <cx:pt idx="35666">2300</cx:pt>
          <cx:pt idx="35667">2400</cx:pt>
          <cx:pt idx="35668">2400</cx:pt>
          <cx:pt idx="35669">2100</cx:pt>
          <cx:pt idx="35670">4500</cx:pt>
          <cx:pt idx="35671">0</cx:pt>
          <cx:pt idx="35672">1300</cx:pt>
          <cx:pt idx="35673">1300</cx:pt>
          <cx:pt idx="35674">2400</cx:pt>
          <cx:pt idx="35675">2000</cx:pt>
          <cx:pt idx="35676">1400</cx:pt>
          <cx:pt idx="35677">1800</cx:pt>
          <cx:pt idx="35678">1500</cx:pt>
          <cx:pt idx="35679">1000</cx:pt>
          <cx:pt idx="35680">1300</cx:pt>
          <cx:pt idx="35681">1100</cx:pt>
          <cx:pt idx="35682">3300</cx:pt>
          <cx:pt idx="35683">4100</cx:pt>
          <cx:pt idx="35684">3100</cx:pt>
          <cx:pt idx="35685">3500</cx:pt>
          <cx:pt idx="35686">4100</cx:pt>
          <cx:pt idx="35687">4700</cx:pt>
          <cx:pt idx="35688">5100</cx:pt>
          <cx:pt idx="35689">7800</cx:pt>
          <cx:pt idx="35690">4200</cx:pt>
          <cx:pt idx="35691">4700</cx:pt>
          <cx:pt idx="35692">5300</cx:pt>
          <cx:pt idx="35693">5200</cx:pt>
          <cx:pt idx="35694">5800</cx:pt>
          <cx:pt idx="35695">6100</cx:pt>
          <cx:pt idx="35696">5800</cx:pt>
          <cx:pt idx="35697">6800</cx:pt>
          <cx:pt idx="35698">6100</cx:pt>
          <cx:pt idx="35699">5100</cx:pt>
          <cx:pt idx="35700">8700</cx:pt>
          <cx:pt idx="35701">11200</cx:pt>
          <cx:pt idx="35702">4900</cx:pt>
          <cx:pt idx="35703">4400</cx:pt>
          <cx:pt idx="35704">4800</cx:pt>
          <cx:pt idx="35705">7200</cx:pt>
          <cx:pt idx="35706">2200</cx:pt>
          <cx:pt idx="35707">1700</cx:pt>
          <cx:pt idx="35708">2900</cx:pt>
          <cx:pt idx="35709">2600</cx:pt>
          <cx:pt idx="35710">2600</cx:pt>
          <cx:pt idx="35711">2800</cx:pt>
          <cx:pt idx="35712">2500</cx:pt>
          <cx:pt idx="35713">2900</cx:pt>
          <cx:pt idx="35714">2700</cx:pt>
          <cx:pt idx="35715">2300</cx:pt>
          <cx:pt idx="35716">2000</cx:pt>
          <cx:pt idx="35717">2100</cx:pt>
          <cx:pt idx="35718">6500</cx:pt>
          <cx:pt idx="35719">6600</cx:pt>
          <cx:pt idx="35720">3900</cx:pt>
          <cx:pt idx="35721">5200</cx:pt>
          <cx:pt idx="35722">5200</cx:pt>
          <cx:pt idx="35723">5100</cx:pt>
          <cx:pt idx="35724">4300</cx:pt>
          <cx:pt idx="35725">6700</cx:pt>
          <cx:pt idx="35726">4700</cx:pt>
          <cx:pt idx="35727">6700</cx:pt>
          <cx:pt idx="35728">4600</cx:pt>
          <cx:pt idx="35729">6900</cx:pt>
          <cx:pt idx="35730">1300</cx:pt>
          <cx:pt idx="35731">1100</cx:pt>
          <cx:pt idx="35732">1500</cx:pt>
          <cx:pt idx="35733">1400</cx:pt>
          <cx:pt idx="35734">1200</cx:pt>
          <cx:pt idx="35735">900</cx:pt>
          <cx:pt idx="35736">700</cx:pt>
          <cx:pt idx="35737">200</cx:pt>
          <cx:pt idx="35738">100</cx:pt>
          <cx:pt idx="35739">0</cx:pt>
          <cx:pt idx="35740">1700</cx:pt>
          <cx:pt idx="35741">2600</cx:pt>
          <cx:pt idx="35742">600</cx:pt>
          <cx:pt idx="35743">500</cx:pt>
          <cx:pt idx="35744">500</cx:pt>
          <cx:pt idx="35745">700</cx:pt>
          <cx:pt idx="35746">600</cx:pt>
          <cx:pt idx="35747">500</cx:pt>
          <cx:pt idx="35748">900</cx:pt>
          <cx:pt idx="35749">700</cx:pt>
          <cx:pt idx="35750">600</cx:pt>
          <cx:pt idx="35751">600</cx:pt>
          <cx:pt idx="35752">1000</cx:pt>
          <cx:pt idx="35753">400</cx:pt>
          <cx:pt idx="35754">1000</cx:pt>
          <cx:pt idx="35755">700</cx:pt>
          <cx:pt idx="35756">0</cx:pt>
          <cx:pt idx="35757">200</cx:pt>
          <cx:pt idx="35758">600</cx:pt>
          <cx:pt idx="35759">1100</cx:pt>
          <cx:pt idx="35760">900</cx:pt>
          <cx:pt idx="35761">1500</cx:pt>
          <cx:pt idx="35762">5600</cx:pt>
          <cx:pt idx="35763">5400</cx:pt>
          <cx:pt idx="35764">5000</cx:pt>
          <cx:pt idx="35765">8500</cx:pt>
          <cx:pt idx="35766">5000</cx:pt>
          <cx:pt idx="35767">2800</cx:pt>
          <cx:pt idx="35768">2400</cx:pt>
          <cx:pt idx="35769">3000</cx:pt>
          <cx:pt idx="35770">3700</cx:pt>
          <cx:pt idx="35771">3500</cx:pt>
          <cx:pt idx="35772">3200</cx:pt>
          <cx:pt idx="35773">3100</cx:pt>
          <cx:pt idx="35774">1700</cx:pt>
          <cx:pt idx="35775">4700</cx:pt>
          <cx:pt idx="35776">3200</cx:pt>
          <cx:pt idx="35777">2600</cx:pt>
          <cx:pt idx="35778">2900</cx:pt>
          <cx:pt idx="35779">1300</cx:pt>
          <cx:pt idx="35780">1300</cx:pt>
          <cx:pt idx="35781">3300</cx:pt>
          <cx:pt idx="35782">1200</cx:pt>
          <cx:pt idx="35783">1500</cx:pt>
          <cx:pt idx="35784">2000</cx:pt>
          <cx:pt idx="35785">1300</cx:pt>
          <cx:pt idx="35786">2200</cx:pt>
          <cx:pt idx="35787">2300</cx:pt>
          <cx:pt idx="35788">2600</cx:pt>
          <cx:pt idx="35789">2000</cx:pt>
          <cx:pt idx="35790">2700</cx:pt>
          <cx:pt idx="35791">2000</cx:pt>
          <cx:pt idx="35792">1600</cx:pt>
          <cx:pt idx="35793">2600</cx:pt>
          <cx:pt idx="35794">2800</cx:pt>
          <cx:pt idx="35795">7100</cx:pt>
          <cx:pt idx="35796">7400</cx:pt>
          <cx:pt idx="35797">6600</cx:pt>
          <cx:pt idx="35798">6000</cx:pt>
          <cx:pt idx="35799">5700</cx:pt>
          <cx:pt idx="35800">6100</cx:pt>
          <cx:pt idx="35801">8400</cx:pt>
          <cx:pt idx="35802">6600</cx:pt>
          <cx:pt idx="35803">7000</cx:pt>
          <cx:pt idx="35804">6700</cx:pt>
          <cx:pt idx="35805">6500</cx:pt>
          <cx:pt idx="35806">6500</cx:pt>
          <cx:pt idx="35807">6200</cx:pt>
          <cx:pt idx="35808">6200</cx:pt>
          <cx:pt idx="35809">5500</cx:pt>
          <cx:pt idx="35810">700</cx:pt>
          <cx:pt idx="35811">10800</cx:pt>
          <cx:pt idx="35812">4800</cx:pt>
          <cx:pt idx="35813">5700</cx:pt>
          <cx:pt idx="35814">5900</cx:pt>
          <cx:pt idx="35815">6000</cx:pt>
          <cx:pt idx="35816">5700</cx:pt>
          <cx:pt idx="35817">4900</cx:pt>
          <cx:pt idx="35818">6900</cx:pt>
          <cx:pt idx="35819">1200</cx:pt>
          <cx:pt idx="35820">0</cx:pt>
          <cx:pt idx="35821">1000</cx:pt>
          <cx:pt idx="35822">0</cx:pt>
          <cx:pt idx="35823">700</cx:pt>
          <cx:pt idx="35824">100</cx:pt>
          <cx:pt idx="35825">100</cx:pt>
          <cx:pt idx="35826">0</cx:pt>
          <cx:pt idx="35827">200</cx:pt>
          <cx:pt idx="35828">0</cx:pt>
          <cx:pt idx="35829">0</cx:pt>
          <cx:pt idx="35830">0</cx:pt>
          <cx:pt idx="35831">2100</cx:pt>
          <cx:pt idx="35832">100</cx:pt>
          <cx:pt idx="35833">200</cx:pt>
          <cx:pt idx="35834">400</cx:pt>
          <cx:pt idx="35835">2500</cx:pt>
          <cx:pt idx="35836">1400</cx:pt>
          <cx:pt idx="35837">800</cx:pt>
          <cx:pt idx="35838">1000</cx:pt>
          <cx:pt idx="35839">1700</cx:pt>
          <cx:pt idx="35840">900</cx:pt>
          <cx:pt idx="35841">1400</cx:pt>
          <cx:pt idx="35842">900</cx:pt>
          <cx:pt idx="35843">1300</cx:pt>
          <cx:pt idx="35844">0</cx:pt>
          <cx:pt idx="35845">3700</cx:pt>
          <cx:pt idx="35846">5600</cx:pt>
          <cx:pt idx="35847">7300</cx:pt>
          <cx:pt idx="35848">7500</cx:pt>
          <cx:pt idx="35849">4800</cx:pt>
          <cx:pt idx="35850">4300</cx:pt>
          <cx:pt idx="35851">4300</cx:pt>
          <cx:pt idx="35852">4600</cx:pt>
          <cx:pt idx="35853">7700</cx:pt>
          <cx:pt idx="35854">6900</cx:pt>
          <cx:pt idx="35855">6500</cx:pt>
          <cx:pt idx="35856">3600</cx:pt>
          <cx:pt idx="35857">3100</cx:pt>
          <cx:pt idx="35858">3000</cx:pt>
          <cx:pt idx="35859">2600</cx:pt>
          <cx:pt idx="35860">3700</cx:pt>
          <cx:pt idx="35861">2600</cx:pt>
          <cx:pt idx="35862">3100</cx:pt>
          <cx:pt idx="35863">2500</cx:pt>
          <cx:pt idx="35864">2700</cx:pt>
          <cx:pt idx="35865">3300</cx:pt>
          <cx:pt idx="35866">3200</cx:pt>
          <cx:pt idx="35867">3200</cx:pt>
          <cx:pt idx="35868">2100</cx:pt>
          <cx:pt idx="35869">2000</cx:pt>
          <cx:pt idx="35870">1400</cx:pt>
          <cx:pt idx="35871">1300</cx:pt>
          <cx:pt idx="35872">1400</cx:pt>
          <cx:pt idx="35873">1400</cx:pt>
          <cx:pt idx="35874">1500</cx:pt>
          <cx:pt idx="35875">1800</cx:pt>
          <cx:pt idx="35876">2000</cx:pt>
          <cx:pt idx="35877">900</cx:pt>
          <cx:pt idx="35878">1700</cx:pt>
          <cx:pt idx="35879">1500</cx:pt>
          <cx:pt idx="35880">2100</cx:pt>
          <cx:pt idx="35881">4200</cx:pt>
          <cx:pt idx="35882">3100</cx:pt>
          <cx:pt idx="35883">3400</cx:pt>
          <cx:pt idx="35884">2700</cx:pt>
          <cx:pt idx="35885">3300</cx:pt>
          <cx:pt idx="35886">3500</cx:pt>
          <cx:pt idx="35887">3700</cx:pt>
          <cx:pt idx="35888">1600</cx:pt>
          <cx:pt idx="35889">1800</cx:pt>
          <cx:pt idx="35890">1700</cx:pt>
          <cx:pt idx="35891">1800</cx:pt>
          <cx:pt idx="35892">3400</cx:pt>
          <cx:pt idx="35893">2100</cx:pt>
          <cx:pt idx="35894">2700</cx:pt>
          <cx:pt idx="35895">2200</cx:pt>
          <cx:pt idx="35896">1500</cx:pt>
          <cx:pt idx="35897">2600</cx:pt>
          <cx:pt idx="35898">2800</cx:pt>
          <cx:pt idx="35899">2700</cx:pt>
          <cx:pt idx="35900">37400</cx:pt>
          <cx:pt idx="35901">38700</cx:pt>
          <cx:pt idx="35902">11000</cx:pt>
          <cx:pt idx="35903">2300</cx:pt>
          <cx:pt idx="35904">2000</cx:pt>
          <cx:pt idx="35905">2900</cx:pt>
          <cx:pt idx="35906">2100</cx:pt>
          <cx:pt idx="35907">2400</cx:pt>
          <cx:pt idx="35908">1800</cx:pt>
          <cx:pt idx="35909">2200</cx:pt>
          <cx:pt idx="35910">2700</cx:pt>
          <cx:pt idx="35911">2500</cx:pt>
          <cx:pt idx="35912">2700</cx:pt>
          <cx:pt idx="35913">3900</cx:pt>
          <cx:pt idx="35914">4400</cx:pt>
          <cx:pt idx="35915">2900</cx:pt>
          <cx:pt idx="35916">4500</cx:pt>
          <cx:pt idx="35917">4900</cx:pt>
          <cx:pt idx="35918">3900</cx:pt>
          <cx:pt idx="35919">4700</cx:pt>
          <cx:pt idx="35920">5300</cx:pt>
          <cx:pt idx="35921">5000</cx:pt>
          <cx:pt idx="35922">5500</cx:pt>
          <cx:pt idx="35923">3200</cx:pt>
          <cx:pt idx="35924">8900</cx:pt>
          <cx:pt idx="35925">4900</cx:pt>
          <cx:pt idx="35926">3000</cx:pt>
          <cx:pt idx="35927">6200</cx:pt>
          <cx:pt idx="35928">5300</cx:pt>
          <cx:pt idx="35929">15800</cx:pt>
          <cx:pt idx="35930">5000</cx:pt>
          <cx:pt idx="35931">5700</cx:pt>
          <cx:pt idx="35932">5000</cx:pt>
          <cx:pt idx="35933">4800</cx:pt>
          <cx:pt idx="35934">4700</cx:pt>
          <cx:pt idx="35935">4700</cx:pt>
          <cx:pt idx="35936">2900</cx:pt>
          <cx:pt idx="35937">3200</cx:pt>
          <cx:pt idx="35938">3100</cx:pt>
          <cx:pt idx="35939">3400</cx:pt>
          <cx:pt idx="35940">5100</cx:pt>
          <cx:pt idx="35941">3700</cx:pt>
          <cx:pt idx="35942">4400</cx:pt>
          <cx:pt idx="35943">2700</cx:pt>
          <cx:pt idx="35944">400</cx:pt>
          <cx:pt idx="35945">0</cx:pt>
          <cx:pt idx="35946">0</cx:pt>
          <cx:pt idx="35947">0</cx:pt>
          <cx:pt idx="35948">0</cx:pt>
          <cx:pt idx="35949">3700</cx:pt>
          <cx:pt idx="35950">4400</cx:pt>
          <cx:pt idx="35951">4900</cx:pt>
          <cx:pt idx="35952">4100</cx:pt>
          <cx:pt idx="35953">4400</cx:pt>
          <cx:pt idx="35954">3000</cx:pt>
          <cx:pt idx="35955">6000</cx:pt>
          <cx:pt idx="35956">5000</cx:pt>
          <cx:pt idx="35957">3500</cx:pt>
          <cx:pt idx="35958">2400</cx:pt>
          <cx:pt idx="35959">1800</cx:pt>
          <cx:pt idx="35960">3300</cx:pt>
          <cx:pt idx="35961">1900</cx:pt>
          <cx:pt idx="35962">1400</cx:pt>
          <cx:pt idx="35963">1500</cx:pt>
          <cx:pt idx="35964">7300</cx:pt>
          <cx:pt idx="35965">10800</cx:pt>
          <cx:pt idx="35966">7600</cx:pt>
          <cx:pt idx="35967">10700</cx:pt>
          <cx:pt idx="35968">8400</cx:pt>
          <cx:pt idx="35969">5900</cx:pt>
          <cx:pt idx="35970">5300</cx:pt>
          <cx:pt idx="35971">7200</cx:pt>
          <cx:pt idx="35972">2700</cx:pt>
          <cx:pt idx="35973">7600</cx:pt>
          <cx:pt idx="35974">6600</cx:pt>
          <cx:pt idx="35975">6700</cx:pt>
          <cx:pt idx="35976">4100</cx:pt>
          <cx:pt idx="35977">4700</cx:pt>
          <cx:pt idx="35978">3100</cx:pt>
          <cx:pt idx="35979">3800</cx:pt>
          <cx:pt idx="35980">3600</cx:pt>
          <cx:pt idx="35981">4700</cx:pt>
          <cx:pt idx="35982">5200</cx:pt>
          <cx:pt idx="35983">4200</cx:pt>
          <cx:pt idx="35984">4600</cx:pt>
          <cx:pt idx="35985">4000</cx:pt>
          <cx:pt idx="35986">4100</cx:pt>
          <cx:pt idx="35987">4100</cx:pt>
          <cx:pt idx="35988">2000</cx:pt>
          <cx:pt idx="35989">3000</cx:pt>
          <cx:pt idx="35990">2700</cx:pt>
          <cx:pt idx="35991">1800</cx:pt>
          <cx:pt idx="35992">1900</cx:pt>
          <cx:pt idx="35993">1700</cx:pt>
          <cx:pt idx="35994">1800</cx:pt>
          <cx:pt idx="35995">2000</cx:pt>
          <cx:pt idx="35996">2300</cx:pt>
          <cx:pt idx="35997">2100</cx:pt>
          <cx:pt idx="35998">1800</cx:pt>
          <cx:pt idx="35999">1900</cx:pt>
          <cx:pt idx="36000">3000</cx:pt>
          <cx:pt idx="36001">3100</cx:pt>
          <cx:pt idx="36002">2900</cx:pt>
          <cx:pt idx="36003">3600</cx:pt>
          <cx:pt idx="36004">3000</cx:pt>
          <cx:pt idx="36005">3000</cx:pt>
          <cx:pt idx="36006">2600</cx:pt>
          <cx:pt idx="36007">3500</cx:pt>
          <cx:pt idx="36008">1700</cx:pt>
          <cx:pt idx="36009">2600</cx:pt>
          <cx:pt idx="36010">3400</cx:pt>
          <cx:pt idx="36011">3100</cx:pt>
          <cx:pt idx="36012">600</cx:pt>
          <cx:pt idx="36013">500</cx:pt>
          <cx:pt idx="36014">500</cx:pt>
          <cx:pt idx="36015">500</cx:pt>
          <cx:pt idx="36016">900</cx:pt>
          <cx:pt idx="36017">800</cx:pt>
          <cx:pt idx="36018">500</cx:pt>
          <cx:pt idx="36019">600</cx:pt>
          <cx:pt idx="36020">800</cx:pt>
          <cx:pt idx="36021">900</cx:pt>
          <cx:pt idx="36022">900</cx:pt>
          <cx:pt idx="36023">700</cx:pt>
          <cx:pt idx="36024">3800</cx:pt>
          <cx:pt idx="36025">3800</cx:pt>
          <cx:pt idx="36026">2600</cx:pt>
          <cx:pt idx="36027">3300</cx:pt>
          <cx:pt idx="36028">3100</cx:pt>
          <cx:pt idx="36029">3100</cx:pt>
          <cx:pt idx="36030">2700</cx:pt>
          <cx:pt idx="36031">3200</cx:pt>
          <cx:pt idx="36032">3500</cx:pt>
          <cx:pt idx="36033">3300</cx:pt>
          <cx:pt idx="36034">3000</cx:pt>
          <cx:pt idx="36035">3200</cx:pt>
          <cx:pt idx="36036">6200</cx:pt>
          <cx:pt idx="36037">6800</cx:pt>
          <cx:pt idx="36038">1000</cx:pt>
          <cx:pt idx="36039">300</cx:pt>
          <cx:pt idx="36040">300</cx:pt>
          <cx:pt idx="36041">2200</cx:pt>
          <cx:pt idx="36042">800</cx:pt>
          <cx:pt idx="36043">800</cx:pt>
          <cx:pt idx="36044">800</cx:pt>
          <cx:pt idx="36045">1100</cx:pt>
          <cx:pt idx="36046">900</cx:pt>
          <cx:pt idx="36047">900</cx:pt>
          <cx:pt idx="36048">800</cx:pt>
          <cx:pt idx="36049">3800</cx:pt>
          <cx:pt idx="36050">3200</cx:pt>
          <cx:pt idx="36051">2900</cx:pt>
          <cx:pt idx="36052">2300</cx:pt>
          <cx:pt idx="36053">2900</cx:pt>
          <cx:pt idx="36054">2400</cx:pt>
          <cx:pt idx="36055">1900</cx:pt>
          <cx:pt idx="36056">2300</cx:pt>
          <cx:pt idx="36057">2700</cx:pt>
          <cx:pt idx="36058">2200</cx:pt>
          <cx:pt idx="36059">2000</cx:pt>
          <cx:pt idx="36060">2200</cx:pt>
          <cx:pt idx="36061">6500</cx:pt>
          <cx:pt idx="36062">6400</cx:pt>
          <cx:pt idx="36063">7100</cx:pt>
          <cx:pt idx="36064">8600</cx:pt>
          <cx:pt idx="36065">5600</cx:pt>
          <cx:pt idx="36066">3400</cx:pt>
          <cx:pt idx="36067">5500</cx:pt>
          <cx:pt idx="36068">5300</cx:pt>
          <cx:pt idx="36069">4600</cx:pt>
          <cx:pt idx="36070">4200</cx:pt>
          <cx:pt idx="36071">4300</cx:pt>
          <cx:pt idx="36072">6500</cx:pt>
          <cx:pt idx="36073">3500</cx:pt>
          <cx:pt idx="36074">3800</cx:pt>
          <cx:pt idx="36075">2700</cx:pt>
          <cx:pt idx="36076">3500</cx:pt>
          <cx:pt idx="36077">2500</cx:pt>
          <cx:pt idx="36078">1400</cx:pt>
          <cx:pt idx="36079">3200</cx:pt>
          <cx:pt idx="36080">5800</cx:pt>
          <cx:pt idx="36081">3600</cx:pt>
          <cx:pt idx="36082">4400</cx:pt>
          <cx:pt idx="36083">4500</cx:pt>
          <cx:pt idx="36084">5300</cx:pt>
          <cx:pt idx="36085">2500</cx:pt>
          <cx:pt idx="36086">2800</cx:pt>
          <cx:pt idx="36087">3000</cx:pt>
          <cx:pt idx="36088">2600</cx:pt>
          <cx:pt idx="36089">3400</cx:pt>
          <cx:pt idx="36090">1200</cx:pt>
          <cx:pt idx="36091">1600</cx:pt>
          <cx:pt idx="36092">2800</cx:pt>
          <cx:pt idx="36093">2300</cx:pt>
          <cx:pt idx="36094">2400</cx:pt>
          <cx:pt idx="36095">2400</cx:pt>
          <cx:pt idx="36096">2200</cx:pt>
          <cx:pt idx="36097">2000</cx:pt>
          <cx:pt idx="36098">1400</cx:pt>
          <cx:pt idx="36099">3600</cx:pt>
          <cx:pt idx="36100">2900</cx:pt>
          <cx:pt idx="36101">1300</cx:pt>
          <cx:pt idx="36102">2300</cx:pt>
          <cx:pt idx="36103">5200</cx:pt>
          <cx:pt idx="36104">5200</cx:pt>
          <cx:pt idx="36105">5500</cx:pt>
          <cx:pt idx="36106">2800</cx:pt>
          <cx:pt idx="36107">1400</cx:pt>
          <cx:pt idx="36108">1700</cx:pt>
          <cx:pt idx="36109">1500</cx:pt>
          <cx:pt idx="36110">1600</cx:pt>
          <cx:pt idx="36111">2400</cx:pt>
          <cx:pt idx="36112">1500</cx:pt>
          <cx:pt idx="36113">3800</cx:pt>
          <cx:pt idx="36114">1300</cx:pt>
          <cx:pt idx="36115">1300</cx:pt>
          <cx:pt idx="36116">1500</cx:pt>
          <cx:pt idx="36117">1400</cx:pt>
          <cx:pt idx="36118">1200</cx:pt>
          <cx:pt idx="36119">1300</cx:pt>
          <cx:pt idx="36120">1100</cx:pt>
          <cx:pt idx="36121">500</cx:pt>
          <cx:pt idx="36122">700</cx:pt>
          <cx:pt idx="36123">400</cx:pt>
          <cx:pt idx="36124">700</cx:pt>
          <cx:pt idx="36125">300</cx:pt>
          <cx:pt idx="36126">100</cx:pt>
          <cx:pt idx="36127">300</cx:pt>
          <cx:pt idx="36128">400</cx:pt>
          <cx:pt idx="36129">200</cx:pt>
          <cx:pt idx="36130">200</cx:pt>
          <cx:pt idx="36131">100</cx:pt>
          <cx:pt idx="36132">200</cx:pt>
          <cx:pt idx="36133">1200</cx:pt>
          <cx:pt idx="36134">1600</cx:pt>
          <cx:pt idx="36135">2300</cx:pt>
          <cx:pt idx="36136">2300</cx:pt>
          <cx:pt idx="36137">1500</cx:pt>
          <cx:pt idx="36138">1100</cx:pt>
          <cx:pt idx="36139">2100</cx:pt>
          <cx:pt idx="36140">2300</cx:pt>
          <cx:pt idx="36141">2200</cx:pt>
          <cx:pt idx="36142">2500</cx:pt>
          <cx:pt idx="36143">9300</cx:pt>
          <cx:pt idx="36144">900</cx:pt>
          <cx:pt idx="36145">3200</cx:pt>
          <cx:pt idx="36146">3200</cx:pt>
          <cx:pt idx="36147">2800</cx:pt>
          <cx:pt idx="36148">2900</cx:pt>
          <cx:pt idx="36149">3100</cx:pt>
          <cx:pt idx="36150">3400</cx:pt>
          <cx:pt idx="36151">3900</cx:pt>
          <cx:pt idx="36152">3200</cx:pt>
          <cx:pt idx="36153">4500</cx:pt>
          <cx:pt idx="36154">2600</cx:pt>
          <cx:pt idx="36155">2700</cx:pt>
          <cx:pt idx="36156">3300</cx:pt>
          <cx:pt idx="36157">0</cx:pt>
          <cx:pt idx="36158">0</cx:pt>
          <cx:pt idx="36159">0</cx:pt>
          <cx:pt idx="36160">100</cx:pt>
          <cx:pt idx="36161">700</cx:pt>
          <cx:pt idx="36162">3200</cx:pt>
          <cx:pt idx="36163">5100</cx:pt>
          <cx:pt idx="36164">5400</cx:pt>
          <cx:pt idx="36165">5400</cx:pt>
          <cx:pt idx="36166">4400</cx:pt>
          <cx:pt idx="36167">4400</cx:pt>
          <cx:pt idx="36168">4500</cx:pt>
          <cx:pt idx="36169">700</cx:pt>
          <cx:pt idx="36170">600</cx:pt>
          <cx:pt idx="36171">800</cx:pt>
          <cx:pt idx="36172">1000</cx:pt>
          <cx:pt idx="36173">800</cx:pt>
          <cx:pt idx="36174">1100</cx:pt>
          <cx:pt idx="36175">700</cx:pt>
          <cx:pt idx="36176">500</cx:pt>
          <cx:pt idx="36177">500</cx:pt>
          <cx:pt idx="36178">600</cx:pt>
          <cx:pt idx="36179">400</cx:pt>
          <cx:pt idx="36180">600</cx:pt>
          <cx:pt idx="36181">3300</cx:pt>
          <cx:pt idx="36182">3200</cx:pt>
          <cx:pt idx="36183">3300</cx:pt>
          <cx:pt idx="36184">4500</cx:pt>
          <cx:pt idx="36185">7000</cx:pt>
          <cx:pt idx="36186">3200</cx:pt>
          <cx:pt idx="36187">6500</cx:pt>
          <cx:pt idx="36188">4100</cx:pt>
          <cx:pt idx="36189">4300</cx:pt>
          <cx:pt idx="36190">5300</cx:pt>
          <cx:pt idx="36191">4800</cx:pt>
          <cx:pt idx="36192">4500</cx:pt>
          <cx:pt idx="36193">3400</cx:pt>
          <cx:pt idx="36194">4300</cx:pt>
          <cx:pt idx="36195">3700</cx:pt>
          <cx:pt idx="36196">3700</cx:pt>
          <cx:pt idx="36197">3400</cx:pt>
          <cx:pt idx="36198">2700</cx:pt>
          <cx:pt idx="36199">3500</cx:pt>
          <cx:pt idx="36200">3500</cx:pt>
          <cx:pt idx="36201">3000</cx:pt>
          <cx:pt idx="36202">3700</cx:pt>
          <cx:pt idx="36203">3200</cx:pt>
          <cx:pt idx="36204">3000</cx:pt>
          <cx:pt idx="36205">0</cx:pt>
          <cx:pt idx="36206">0</cx:pt>
          <cx:pt idx="36207">0</cx:pt>
          <cx:pt idx="36208">0</cx:pt>
          <cx:pt idx="36209">0</cx:pt>
          <cx:pt idx="36210">0</cx:pt>
          <cx:pt idx="36211">300</cx:pt>
          <cx:pt idx="36212">0</cx:pt>
          <cx:pt idx="36213">0</cx:pt>
          <cx:pt idx="36214">0</cx:pt>
          <cx:pt idx="36215">0</cx:pt>
          <cx:pt idx="36216">1400</cx:pt>
          <cx:pt idx="36217">2300</cx:pt>
          <cx:pt idx="36218">1300</cx:pt>
          <cx:pt idx="36219">1600</cx:pt>
          <cx:pt idx="36220">1600</cx:pt>
          <cx:pt idx="36221">1700</cx:pt>
          <cx:pt idx="36222">2100</cx:pt>
          <cx:pt idx="36223">2100</cx:pt>
          <cx:pt idx="36224">2300</cx:pt>
          <cx:pt idx="36225">2500</cx:pt>
          <cx:pt idx="36226">1900</cx:pt>
          <cx:pt idx="36227">1900</cx:pt>
          <cx:pt idx="36228">7900</cx:pt>
          <cx:pt idx="36229">8300</cx:pt>
          <cx:pt idx="36230">7500</cx:pt>
          <cx:pt idx="36231">9300</cx:pt>
          <cx:pt idx="36232">10400</cx:pt>
          <cx:pt idx="36233">6400</cx:pt>
          <cx:pt idx="36234">12500</cx:pt>
          <cx:pt idx="36235">7300</cx:pt>
          <cx:pt idx="36236">7700</cx:pt>
          <cx:pt idx="36237">7400</cx:pt>
          <cx:pt idx="36238">7300</cx:pt>
          <cx:pt idx="36239">7900</cx:pt>
          <cx:pt idx="36240">0</cx:pt>
          <cx:pt idx="36241">500</cx:pt>
          <cx:pt idx="36242">0</cx:pt>
          <cx:pt idx="36243">600</cx:pt>
          <cx:pt idx="36244">800</cx:pt>
          <cx:pt idx="36245">200</cx:pt>
          <cx:pt idx="36246">0</cx:pt>
          <cx:pt idx="36247">0</cx:pt>
          <cx:pt idx="36248">200</cx:pt>
          <cx:pt idx="36249">0</cx:pt>
          <cx:pt idx="36250">100</cx:pt>
          <cx:pt idx="36251">0</cx:pt>
          <cx:pt idx="36252">0</cx:pt>
          <cx:pt idx="36253">2300</cx:pt>
          <cx:pt idx="36254">3600</cx:pt>
          <cx:pt idx="36255">2400</cx:pt>
          <cx:pt idx="36256">1300</cx:pt>
          <cx:pt idx="36257">1400</cx:pt>
          <cx:pt idx="36258">1500</cx:pt>
          <cx:pt idx="36259">2600</cx:pt>
          <cx:pt idx="36260">2600</cx:pt>
          <cx:pt idx="36261">3900</cx:pt>
          <cx:pt idx="36262">3100</cx:pt>
          <cx:pt idx="36263">2400</cx:pt>
          <cx:pt idx="36264">3800</cx:pt>
          <cx:pt idx="36265">3700</cx:pt>
          <cx:pt idx="36266">4200</cx:pt>
          <cx:pt idx="36267">4100</cx:pt>
          <cx:pt idx="36268">4700</cx:pt>
          <cx:pt idx="36269">5000</cx:pt>
          <cx:pt idx="36270">5500</cx:pt>
          <cx:pt idx="36271">4000</cx:pt>
          <cx:pt idx="36272">400</cx:pt>
          <cx:pt idx="36273">100</cx:pt>
          <cx:pt idx="36274">200</cx:pt>
          <cx:pt idx="36275">400</cx:pt>
          <cx:pt idx="36276">10500</cx:pt>
          <cx:pt idx="36277">2600</cx:pt>
          <cx:pt idx="36278">3000</cx:pt>
          <cx:pt idx="36279">3900</cx:pt>
          <cx:pt idx="36280">4500</cx:pt>
          <cx:pt idx="36281">3500</cx:pt>
          <cx:pt idx="36282">1200</cx:pt>
          <cx:pt idx="36283">1900</cx:pt>
          <cx:pt idx="36284">3000</cx:pt>
          <cx:pt idx="36285">300</cx:pt>
          <cx:pt idx="36286">200</cx:pt>
          <cx:pt idx="36287">3000</cx:pt>
          <cx:pt idx="36288">3000</cx:pt>
          <cx:pt idx="36289">3400</cx:pt>
          <cx:pt idx="36290">2400</cx:pt>
          <cx:pt idx="36291">3400</cx:pt>
          <cx:pt idx="36292">2900</cx:pt>
          <cx:pt idx="36293">2800</cx:pt>
          <cx:pt idx="36294">2100</cx:pt>
          <cx:pt idx="36295">2600</cx:pt>
          <cx:pt idx="36296">1800</cx:pt>
          <cx:pt idx="36297">2000</cx:pt>
          <cx:pt idx="36298">2700</cx:pt>
          <cx:pt idx="36299">2200</cx:pt>
          <cx:pt idx="36300">2200</cx:pt>
          <cx:pt idx="36301">2000</cx:pt>
          <cx:pt idx="36302">2600</cx:pt>
          <cx:pt idx="36303">2800</cx:pt>
          <cx:pt idx="36304">2200</cx:pt>
          <cx:pt idx="36305">2700</cx:pt>
          <cx:pt idx="36306">3000</cx:pt>
          <cx:pt idx="36307">3500</cx:pt>
          <cx:pt idx="36308">2900</cx:pt>
          <cx:pt idx="36309">3700</cx:pt>
          <cx:pt idx="36310">4000</cx:pt>
          <cx:pt idx="36311">3600</cx:pt>
          <cx:pt idx="36312">3900</cx:pt>
          <cx:pt idx="36313">2500</cx:pt>
          <cx:pt idx="36314">3500</cx:pt>
          <cx:pt idx="36315">4500</cx:pt>
          <cx:pt idx="36316">3700</cx:pt>
          <cx:pt idx="36317">3200</cx:pt>
          <cx:pt idx="36318">8000</cx:pt>
          <cx:pt idx="36319">2000</cx:pt>
          <cx:pt idx="36320">1500</cx:pt>
          <cx:pt idx="36321">1700</cx:pt>
          <cx:pt idx="36322">3500</cx:pt>
          <cx:pt idx="36323">1300</cx:pt>
          <cx:pt idx="36324">1900</cx:pt>
          <cx:pt idx="36325">1000</cx:pt>
          <cx:pt idx="36326">1900</cx:pt>
          <cx:pt idx="36327">1200</cx:pt>
          <cx:pt idx="36328">1800</cx:pt>
          <cx:pt idx="36329">1500</cx:pt>
          <cx:pt idx="36330">2500</cx:pt>
          <cx:pt idx="36331">1500</cx:pt>
          <cx:pt idx="36332">400</cx:pt>
          <cx:pt idx="36333">1100</cx:pt>
          <cx:pt idx="36334">100</cx:pt>
          <cx:pt idx="36335">100</cx:pt>
          <cx:pt idx="36336">1500</cx:pt>
          <cx:pt idx="36337">1000</cx:pt>
          <cx:pt idx="36338">300</cx:pt>
          <cx:pt idx="36339">1100</cx:pt>
          <cx:pt idx="36340">1300</cx:pt>
          <cx:pt idx="36341">2300</cx:pt>
          <cx:pt idx="36342">2300</cx:pt>
          <cx:pt idx="36343">6300</cx:pt>
          <cx:pt idx="36344">2900</cx:pt>
          <cx:pt idx="36345">2200</cx:pt>
          <cx:pt idx="36346">2500</cx:pt>
          <cx:pt idx="36347">2000</cx:pt>
          <cx:pt idx="36348">1900</cx:pt>
          <cx:pt idx="36349">2100</cx:pt>
          <cx:pt idx="36350">1900</cx:pt>
          <cx:pt idx="36351">1800</cx:pt>
          <cx:pt idx="36352">2700</cx:pt>
          <cx:pt idx="36353">5800</cx:pt>
          <cx:pt idx="36354">8500</cx:pt>
          <cx:pt idx="36355">11600</cx:pt>
          <cx:pt idx="36356">7000</cx:pt>
          <cx:pt idx="36357">7800</cx:pt>
          <cx:pt idx="36358">6300</cx:pt>
          <cx:pt idx="36359">6200</cx:pt>
          <cx:pt idx="36360">9300</cx:pt>
          <cx:pt idx="36361">4900</cx:pt>
          <cx:pt idx="36362">6800</cx:pt>
          <cx:pt idx="36363">6200</cx:pt>
          <cx:pt idx="36364">5200</cx:pt>
          <cx:pt idx="36365">300</cx:pt>
          <cx:pt idx="36366">900</cx:pt>
          <cx:pt idx="36367">2500</cx:pt>
          <cx:pt idx="36368">2700</cx:pt>
          <cx:pt idx="36369">1600</cx:pt>
          <cx:pt idx="36370">1500</cx:pt>
          <cx:pt idx="36371">2400</cx:pt>
          <cx:pt idx="36372">1400</cx:pt>
          <cx:pt idx="36373">4100</cx:pt>
          <cx:pt idx="36374">800</cx:pt>
          <cx:pt idx="36375">500</cx:pt>
          <cx:pt idx="36376">500</cx:pt>
          <cx:pt idx="36377">2300</cx:pt>
          <cx:pt idx="36378">2300</cx:pt>
          <cx:pt idx="36379">2300</cx:pt>
          <cx:pt idx="36380">1800</cx:pt>
          <cx:pt idx="36381">1700</cx:pt>
          <cx:pt idx="36382">1700</cx:pt>
          <cx:pt idx="36383">1500</cx:pt>
          <cx:pt idx="36384">1900</cx:pt>
          <cx:pt idx="36385">1000</cx:pt>
          <cx:pt idx="36386">1300</cx:pt>
          <cx:pt idx="36387">1200</cx:pt>
          <cx:pt idx="36388">1400</cx:pt>
          <cx:pt idx="36389">6000</cx:pt>
          <cx:pt idx="36390">7100</cx:pt>
          <cx:pt idx="36391">4500</cx:pt>
          <cx:pt idx="36392">6900</cx:pt>
          <cx:pt idx="36393">5700</cx:pt>
          <cx:pt idx="36394">5600</cx:pt>
          <cx:pt idx="36395">5800</cx:pt>
          <cx:pt idx="36396">5400</cx:pt>
          <cx:pt idx="36397">5200</cx:pt>
          <cx:pt idx="36398">6000</cx:pt>
          <cx:pt idx="36399">5600</cx:pt>
          <cx:pt idx="36400">5300</cx:pt>
          <cx:pt idx="36401">2000</cx:pt>
          <cx:pt idx="36402">0</cx:pt>
          <cx:pt idx="36403">1200</cx:pt>
          <cx:pt idx="36404">900</cx:pt>
          <cx:pt idx="36405">1000</cx:pt>
          <cx:pt idx="36406">800</cx:pt>
          <cx:pt idx="36407">900</cx:pt>
          <cx:pt idx="36408">600</cx:pt>
          <cx:pt idx="36409">900</cx:pt>
          <cx:pt idx="36410">500</cx:pt>
          <cx:pt idx="36411">600</cx:pt>
          <cx:pt idx="36412">600</cx:pt>
          <cx:pt idx="36413">2300</cx:pt>
          <cx:pt idx="36414">2400</cx:pt>
          <cx:pt idx="36415">800</cx:pt>
          <cx:pt idx="36416">2200</cx:pt>
          <cx:pt idx="36417">2400</cx:pt>
          <cx:pt idx="36418">2400</cx:pt>
          <cx:pt idx="36419">2100</cx:pt>
          <cx:pt idx="36420">800</cx:pt>
          <cx:pt idx="36421">800</cx:pt>
          <cx:pt idx="36422">5300</cx:pt>
          <cx:pt idx="36423">7800</cx:pt>
          <cx:pt idx="36424">6700</cx:pt>
          <cx:pt idx="36425">4100</cx:pt>
          <cx:pt idx="36426">3300</cx:pt>
          <cx:pt idx="36427">3000</cx:pt>
          <cx:pt idx="36428">1600</cx:pt>
          <cx:pt idx="36429">4900</cx:pt>
          <cx:pt idx="36430">4600</cx:pt>
          <cx:pt idx="36431">5000</cx:pt>
          <cx:pt idx="36432">4600</cx:pt>
          <cx:pt idx="36433">4400</cx:pt>
          <cx:pt idx="36434">3700</cx:pt>
          <cx:pt idx="36435">4000</cx:pt>
          <cx:pt idx="36436">4100</cx:pt>
          <cx:pt idx="36437">1100</cx:pt>
          <cx:pt idx="36438">4700</cx:pt>
          <cx:pt idx="36439">13700</cx:pt>
          <cx:pt idx="36440">8300</cx:pt>
          <cx:pt idx="36441">8000</cx:pt>
          <cx:pt idx="36442">6500</cx:pt>
          <cx:pt idx="36443">8300</cx:pt>
          <cx:pt idx="36444">5800</cx:pt>
          <cx:pt idx="36445">7600</cx:pt>
          <cx:pt idx="36446">7900</cx:pt>
          <cx:pt idx="36447">5700</cx:pt>
          <cx:pt idx="36448">7500</cx:pt>
          <cx:pt idx="36449">3200</cx:pt>
          <cx:pt idx="36450">3500</cx:pt>
          <cx:pt idx="36451">6400</cx:pt>
          <cx:pt idx="36452">3300</cx:pt>
          <cx:pt idx="36453">3300</cx:pt>
          <cx:pt idx="36454">2200</cx:pt>
          <cx:pt idx="36455">2800</cx:pt>
          <cx:pt idx="36456">2400</cx:pt>
          <cx:pt idx="36457">2000</cx:pt>
          <cx:pt idx="36458">2700</cx:pt>
          <cx:pt idx="36459">2300</cx:pt>
          <cx:pt idx="36460">2600</cx:pt>
          <cx:pt idx="36461">3600</cx:pt>
          <cx:pt idx="36462">3800</cx:pt>
          <cx:pt idx="36463">3600</cx:pt>
          <cx:pt idx="36464">3900</cx:pt>
          <cx:pt idx="36465">3700</cx:pt>
          <cx:pt idx="36466">3100</cx:pt>
          <cx:pt idx="36467">2700</cx:pt>
          <cx:pt idx="36468">3200</cx:pt>
          <cx:pt idx="36469">4300</cx:pt>
          <cx:pt idx="36470">4100</cx:pt>
          <cx:pt idx="36471">4000</cx:pt>
          <cx:pt idx="36472">3900</cx:pt>
          <cx:pt idx="36473">1800</cx:pt>
          <cx:pt idx="36474">1300</cx:pt>
          <cx:pt idx="36475">1300</cx:pt>
          <cx:pt idx="36476">1600</cx:pt>
          <cx:pt idx="36477">1600</cx:pt>
          <cx:pt idx="36478">1500</cx:pt>
          <cx:pt idx="36479">1500</cx:pt>
          <cx:pt idx="36480">1600</cx:pt>
          <cx:pt idx="36481">1700</cx:pt>
          <cx:pt idx="36482">2500</cx:pt>
          <cx:pt idx="36483">1700</cx:pt>
          <cx:pt idx="36484">1700</cx:pt>
          <cx:pt idx="36485">5200</cx:pt>
          <cx:pt idx="36486">4800</cx:pt>
          <cx:pt idx="36487">4800</cx:pt>
          <cx:pt idx="36488">5700</cx:pt>
          <cx:pt idx="36489">5700</cx:pt>
          <cx:pt idx="36490">5300</cx:pt>
          <cx:pt idx="36491">2300</cx:pt>
          <cx:pt idx="36492">3100</cx:pt>
          <cx:pt idx="36493">5600</cx:pt>
          <cx:pt idx="36494">200</cx:pt>
          <cx:pt idx="36495">2300</cx:pt>
          <cx:pt idx="36496">2900</cx:pt>
          <cx:pt idx="36497">7700</cx:pt>
          <cx:pt idx="36498">16200</cx:pt>
          <cx:pt idx="36499">4600</cx:pt>
          <cx:pt idx="36500">6500</cx:pt>
          <cx:pt idx="36501">7300</cx:pt>
          <cx:pt idx="36502">9400</cx:pt>
          <cx:pt idx="36503">10000</cx:pt>
          <cx:pt idx="36504">8600</cx:pt>
          <cx:pt idx="36505">7200</cx:pt>
          <cx:pt idx="36506">8900</cx:pt>
          <cx:pt idx="36507">5700</cx:pt>
          <cx:pt idx="36508">5900</cx:pt>
          <cx:pt idx="36509">2900</cx:pt>
          <cx:pt idx="36510">3800</cx:pt>
          <cx:pt idx="36511">2300</cx:pt>
          <cx:pt idx="36512">5300</cx:pt>
          <cx:pt idx="36513">900</cx:pt>
          <cx:pt idx="36514">2900</cx:pt>
          <cx:pt idx="36515">3400</cx:pt>
          <cx:pt idx="36516">2500</cx:pt>
          <cx:pt idx="36517">3000</cx:pt>
          <cx:pt idx="36518">2900</cx:pt>
          <cx:pt idx="36519">2800</cx:pt>
          <cx:pt idx="36520">2500</cx:pt>
          <cx:pt idx="36521">1800</cx:pt>
          <cx:pt idx="36522">1800</cx:pt>
          <cx:pt idx="36523">2600</cx:pt>
          <cx:pt idx="36524">2600</cx:pt>
          <cx:pt idx="36525">3000</cx:pt>
          <cx:pt idx="36526">2300</cx:pt>
          <cx:pt idx="36527">2700</cx:pt>
          <cx:pt idx="36528">3200</cx:pt>
          <cx:pt idx="36529">1900</cx:pt>
          <cx:pt idx="36530">1900</cx:pt>
          <cx:pt idx="36531">2200</cx:pt>
          <cx:pt idx="36532">1900</cx:pt>
          <cx:pt idx="36533">2900</cx:pt>
          <cx:pt idx="36534">2500</cx:pt>
          <cx:pt idx="36535">100</cx:pt>
          <cx:pt idx="36536">1800</cx:pt>
          <cx:pt idx="36537">4800</cx:pt>
          <cx:pt idx="36538">5400</cx:pt>
          <cx:pt idx="36539">5800</cx:pt>
          <cx:pt idx="36540">4800</cx:pt>
          <cx:pt idx="36541">4400</cx:pt>
          <cx:pt idx="36542">1000</cx:pt>
          <cx:pt idx="36543">2200</cx:pt>
          <cx:pt idx="36544">1800</cx:pt>
          <cx:pt idx="36545">900</cx:pt>
          <cx:pt idx="36546">1300</cx:pt>
          <cx:pt idx="36547">1300</cx:pt>
          <cx:pt idx="36548">800</cx:pt>
          <cx:pt idx="36549">600</cx:pt>
          <cx:pt idx="36550">1700</cx:pt>
          <cx:pt idx="36551">1100</cx:pt>
          <cx:pt idx="36552">1200</cx:pt>
          <cx:pt idx="36553">1200</cx:pt>
          <cx:pt idx="36554">1000</cx:pt>
          <cx:pt idx="36555">2400</cx:pt>
          <cx:pt idx="36556">2200</cx:pt>
          <cx:pt idx="36557">3200</cx:pt>
          <cx:pt idx="36558">1000</cx:pt>
          <cx:pt idx="36559">1200</cx:pt>
          <cx:pt idx="36560">1700</cx:pt>
          <cx:pt idx="36561">700</cx:pt>
          <cx:pt idx="36562">400</cx:pt>
          <cx:pt idx="36563">700</cx:pt>
          <cx:pt idx="36564">200</cx:pt>
          <cx:pt idx="36565">100</cx:pt>
          <cx:pt idx="36566">3000</cx:pt>
          <cx:pt idx="36567">300</cx:pt>
          <cx:pt idx="36568">1000</cx:pt>
          <cx:pt idx="36569">1300</cx:pt>
          <cx:pt idx="36570">1300</cx:pt>
          <cx:pt idx="36571">1100</cx:pt>
          <cx:pt idx="36572">1300</cx:pt>
          <cx:pt idx="36573">800</cx:pt>
          <cx:pt idx="36574">1300</cx:pt>
          <cx:pt idx="36575">1900</cx:pt>
          <cx:pt idx="36576">2500</cx:pt>
          <cx:pt idx="36577">1300</cx:pt>
          <cx:pt idx="36578">2800</cx:pt>
          <cx:pt idx="36579">3500</cx:pt>
          <cx:pt idx="36580">4400</cx:pt>
          <cx:pt idx="36581">4100</cx:pt>
          <cx:pt idx="36582">3300</cx:pt>
          <cx:pt idx="36583">3800</cx:pt>
          <cx:pt idx="36584">2800</cx:pt>
          <cx:pt idx="36585">2800</cx:pt>
          <cx:pt idx="36586">4000</cx:pt>
          <cx:pt idx="36587">2100</cx:pt>
          <cx:pt idx="36588">2200</cx:pt>
          <cx:pt idx="36589">2100</cx:pt>
          <cx:pt idx="36590">2900</cx:pt>
          <cx:pt idx="36591">3300</cx:pt>
          <cx:pt idx="36592">2900</cx:pt>
          <cx:pt idx="36593">3400</cx:pt>
          <cx:pt idx="36594">6100</cx:pt>
          <cx:pt idx="36595">2500</cx:pt>
          <cx:pt idx="36596">2900</cx:pt>
          <cx:pt idx="36597">3300</cx:pt>
          <cx:pt idx="36598">3100</cx:pt>
          <cx:pt idx="36599">3100</cx:pt>
          <cx:pt idx="36600">3300</cx:pt>
          <cx:pt idx="36601">3300</cx:pt>
          <cx:pt idx="36602">2400</cx:pt>
          <cx:pt idx="36603">2800</cx:pt>
          <cx:pt idx="36604">2100</cx:pt>
          <cx:pt idx="36605">3000</cx:pt>
          <cx:pt idx="36606">1300</cx:pt>
          <cx:pt idx="36607">1500</cx:pt>
          <cx:pt idx="36608">1200</cx:pt>
          <cx:pt idx="36609">1200</cx:pt>
          <cx:pt idx="36610">1400</cx:pt>
          <cx:pt idx="36611">1700</cx:pt>
          <cx:pt idx="36612">1300</cx:pt>
          <cx:pt idx="36613">1600</cx:pt>
          <cx:pt idx="36614">3300</cx:pt>
          <cx:pt idx="36615">2900</cx:pt>
          <cx:pt idx="36616">3200</cx:pt>
          <cx:pt idx="36617">2800</cx:pt>
          <cx:pt idx="36618">4200</cx:pt>
          <cx:pt idx="36619">1700</cx:pt>
          <cx:pt idx="36620">2800</cx:pt>
          <cx:pt idx="36621">3500</cx:pt>
          <cx:pt idx="36622">1700</cx:pt>
          <cx:pt idx="36623">4600</cx:pt>
          <cx:pt idx="36624">0</cx:pt>
          <cx:pt idx="36625">2100</cx:pt>
          <cx:pt idx="36626">200</cx:pt>
          <cx:pt idx="36627">2300</cx:pt>
          <cx:pt idx="36628">2000</cx:pt>
          <cx:pt idx="36629">1800</cx:pt>
          <cx:pt idx="36630">900</cx:pt>
          <cx:pt idx="36631">1200</cx:pt>
          <cx:pt idx="36632">200</cx:pt>
          <cx:pt idx="36633">0</cx:pt>
          <cx:pt idx="36634">200</cx:pt>
          <cx:pt idx="36635">1400</cx:pt>
          <cx:pt idx="36636">1000</cx:pt>
          <cx:pt idx="36637">1000</cx:pt>
          <cx:pt idx="36638">8600</cx:pt>
          <cx:pt idx="36639">10200</cx:pt>
          <cx:pt idx="36640">12000</cx:pt>
          <cx:pt idx="36641">13800</cx:pt>
          <cx:pt idx="36642">13700</cx:pt>
          <cx:pt idx="36643">8700</cx:pt>
          <cx:pt idx="36644">8200</cx:pt>
          <cx:pt idx="36645">7900</cx:pt>
          <cx:pt idx="36646">7000</cx:pt>
          <cx:pt idx="36647">8400</cx:pt>
          <cx:pt idx="36648">7600</cx:pt>
          <cx:pt idx="36649">7900</cx:pt>
          <cx:pt idx="36650">2000</cx:pt>
          <cx:pt idx="36651">1500</cx:pt>
          <cx:pt idx="36652">1300</cx:pt>
          <cx:pt idx="36653">1900</cx:pt>
          <cx:pt idx="36654">1200</cx:pt>
          <cx:pt idx="36655">1300</cx:pt>
          <cx:pt idx="36656">1300</cx:pt>
          <cx:pt idx="36657">800</cx:pt>
          <cx:pt idx="36658">1500</cx:pt>
          <cx:pt idx="36659">400</cx:pt>
          <cx:pt idx="36660">1100</cx:pt>
          <cx:pt idx="36661">1300</cx:pt>
          <cx:pt idx="36662">2700</cx:pt>
          <cx:pt idx="36663">2700</cx:pt>
          <cx:pt idx="36664">3100</cx:pt>
          <cx:pt idx="36665">3400</cx:pt>
          <cx:pt idx="36666">3500</cx:pt>
          <cx:pt idx="36667">3000</cx:pt>
          <cx:pt idx="36668">3500</cx:pt>
          <cx:pt idx="36669">3100</cx:pt>
          <cx:pt idx="36670">3100</cx:pt>
          <cx:pt idx="36671">3200</cx:pt>
          <cx:pt idx="36672">2400</cx:pt>
          <cx:pt idx="36673">2600</cx:pt>
          <cx:pt idx="36674">1300</cx:pt>
          <cx:pt idx="36675">2000</cx:pt>
          <cx:pt idx="36676">1300</cx:pt>
          <cx:pt idx="36677">1800</cx:pt>
          <cx:pt idx="36678">700</cx:pt>
          <cx:pt idx="36679">3100</cx:pt>
          <cx:pt idx="36680">600</cx:pt>
          <cx:pt idx="36681">700</cx:pt>
          <cx:pt idx="36682">900</cx:pt>
          <cx:pt idx="36683">1700</cx:pt>
          <cx:pt idx="36684">600</cx:pt>
          <cx:pt idx="36685">1600</cx:pt>
          <cx:pt idx="36686">4200</cx:pt>
          <cx:pt idx="36687">3100</cx:pt>
          <cx:pt idx="36688">2300</cx:pt>
          <cx:pt idx="36689">3500</cx:pt>
          <cx:pt idx="36690">2900</cx:pt>
          <cx:pt idx="36691">3300</cx:pt>
          <cx:pt idx="36692">3000</cx:pt>
          <cx:pt idx="36693">2700</cx:pt>
          <cx:pt idx="36694">3100</cx:pt>
          <cx:pt idx="36695">2700</cx:pt>
          <cx:pt idx="36696">2600</cx:pt>
          <cx:pt idx="36697">2900</cx:pt>
          <cx:pt idx="36698">1100</cx:pt>
          <cx:pt idx="36699">1400</cx:pt>
          <cx:pt idx="36700">500</cx:pt>
          <cx:pt idx="36701">500</cx:pt>
          <cx:pt idx="36702">400</cx:pt>
          <cx:pt idx="36703">400</cx:pt>
          <cx:pt idx="36704">500</cx:pt>
          <cx:pt idx="36705">400</cx:pt>
          <cx:pt idx="36706">400</cx:pt>
          <cx:pt idx="36707">600</cx:pt>
          <cx:pt idx="36708">500</cx:pt>
          <cx:pt idx="36709">800</cx:pt>
          <cx:pt idx="36710">0</cx:pt>
          <cx:pt idx="36711">0</cx:pt>
          <cx:pt idx="36712">0</cx:pt>
          <cx:pt idx="36713">0</cx:pt>
          <cx:pt idx="36714">0</cx:pt>
          <cx:pt idx="36715">0</cx:pt>
          <cx:pt idx="36716">0</cx:pt>
          <cx:pt idx="36717">0</cx:pt>
          <cx:pt idx="36718">0</cx:pt>
          <cx:pt idx="36719">0</cx:pt>
          <cx:pt idx="36720">2200</cx:pt>
          <cx:pt idx="36721">2400</cx:pt>
          <cx:pt idx="36722">800</cx:pt>
          <cx:pt idx="36723">0</cx:pt>
          <cx:pt idx="36724">700</cx:pt>
          <cx:pt idx="36725">0</cx:pt>
          <cx:pt idx="36726">4200</cx:pt>
          <cx:pt idx="36727">4700</cx:pt>
          <cx:pt idx="36728">2700</cx:pt>
          <cx:pt idx="36729">3100</cx:pt>
          <cx:pt idx="36730">3200</cx:pt>
          <cx:pt idx="36731">3300</cx:pt>
          <cx:pt idx="36732">2800</cx:pt>
          <cx:pt idx="36733">2600</cx:pt>
          <cx:pt idx="36734">3000</cx:pt>
          <cx:pt idx="36735">1700</cx:pt>
          <cx:pt idx="36736">2300</cx:pt>
          <cx:pt idx="36737">2000</cx:pt>
          <cx:pt idx="36738">900</cx:pt>
          <cx:pt idx="36739">100</cx:pt>
          <cx:pt idx="36740">0</cx:pt>
          <cx:pt idx="36741">0</cx:pt>
          <cx:pt idx="36742">900</cx:pt>
          <cx:pt idx="36743">3400</cx:pt>
          <cx:pt idx="36744">2200</cx:pt>
          <cx:pt idx="36745">2700</cx:pt>
          <cx:pt idx="36746">1600</cx:pt>
          <cx:pt idx="36747">1600</cx:pt>
          <cx:pt idx="36748">1300</cx:pt>
          <cx:pt idx="36749">900</cx:pt>
          <cx:pt idx="36750">1200</cx:pt>
          <cx:pt idx="36751">1600</cx:pt>
          <cx:pt idx="36752">1200</cx:pt>
          <cx:pt idx="36753">1100</cx:pt>
          <cx:pt idx="36754">1800</cx:pt>
          <cx:pt idx="36755">800</cx:pt>
          <cx:pt idx="36756">900</cx:pt>
          <cx:pt idx="36757">700</cx:pt>
          <cx:pt idx="36758">1200</cx:pt>
          <cx:pt idx="36759">3400</cx:pt>
          <cx:pt idx="36760">2100</cx:pt>
          <cx:pt idx="36761">1800</cx:pt>
          <cx:pt idx="36762">700</cx:pt>
          <cx:pt idx="36763">500</cx:pt>
          <cx:pt idx="36764">600</cx:pt>
          <cx:pt idx="36765">700</cx:pt>
          <cx:pt idx="36766">600</cx:pt>
          <cx:pt idx="36767">500</cx:pt>
          <cx:pt idx="36768">800</cx:pt>
          <cx:pt idx="36769">1000</cx:pt>
          <cx:pt idx="36770">9300</cx:pt>
          <cx:pt idx="36771">9800</cx:pt>
          <cx:pt idx="36772">10100</cx:pt>
          <cx:pt idx="36773">10100</cx:pt>
          <cx:pt idx="36774">9800</cx:pt>
          <cx:pt idx="36775">1400</cx:pt>
          <cx:pt idx="36776">21300</cx:pt>
          <cx:pt idx="36777">6300</cx:pt>
          <cx:pt idx="36778">9700</cx:pt>
          <cx:pt idx="36779">9700</cx:pt>
          <cx:pt idx="36780">11700</cx:pt>
          <cx:pt idx="36781">10400</cx:pt>
          <cx:pt idx="36782">4400</cx:pt>
          <cx:pt idx="36783">5400</cx:pt>
          <cx:pt idx="36784">4300</cx:pt>
          <cx:pt idx="36785">4800</cx:pt>
          <cx:pt idx="36786">5300</cx:pt>
          <cx:pt idx="36787">4700</cx:pt>
          <cx:pt idx="36788">8000</cx:pt>
          <cx:pt idx="36789">3000</cx:pt>
          <cx:pt idx="36790">1300</cx:pt>
          <cx:pt idx="36791">2200</cx:pt>
          <cx:pt idx="36792">2600</cx:pt>
          <cx:pt idx="36793">2800</cx:pt>
          <cx:pt idx="36794">1100</cx:pt>
          <cx:pt idx="36795">1300</cx:pt>
          <cx:pt idx="36796">0</cx:pt>
          <cx:pt idx="36797">600</cx:pt>
          <cx:pt idx="36798">600</cx:pt>
          <cx:pt idx="36799">600</cx:pt>
          <cx:pt idx="36800">1100</cx:pt>
          <cx:pt idx="36801">300</cx:pt>
          <cx:pt idx="36802">3000</cx:pt>
          <cx:pt idx="36803">2400</cx:pt>
          <cx:pt idx="36804">1000</cx:pt>
          <cx:pt idx="36805">3000</cx:pt>
          <cx:pt idx="36806">4800</cx:pt>
          <cx:pt idx="36807">6400</cx:pt>
          <cx:pt idx="36808">4300</cx:pt>
          <cx:pt idx="36809">4500</cx:pt>
          <cx:pt idx="36810">7300</cx:pt>
          <cx:pt idx="36811">2600</cx:pt>
          <cx:pt idx="36812">5100</cx:pt>
          <cx:pt idx="36813">3900</cx:pt>
          <cx:pt idx="36814">4100</cx:pt>
          <cx:pt idx="36815">3900</cx:pt>
          <cx:pt idx="36816">3900</cx:pt>
          <cx:pt idx="36817">3500</cx:pt>
          <cx:pt idx="36818">6000</cx:pt>
          <cx:pt idx="36819">8100</cx:pt>
          <cx:pt idx="36820">6200</cx:pt>
          <cx:pt idx="36821">7500</cx:pt>
          <cx:pt idx="36822">6600</cx:pt>
          <cx:pt idx="36823">6800</cx:pt>
          <cx:pt idx="36824">2600</cx:pt>
          <cx:pt idx="36825">7500</cx:pt>
          <cx:pt idx="36826">1100</cx:pt>
          <cx:pt idx="36827">12200</cx:pt>
          <cx:pt idx="36828">7100</cx:pt>
          <cx:pt idx="36829">9000</cx:pt>
          <cx:pt idx="36830">2000</cx:pt>
          <cx:pt idx="36831">2000</cx:pt>
          <cx:pt idx="36832">1100</cx:pt>
          <cx:pt idx="36833">6100</cx:pt>
          <cx:pt idx="36834">3800</cx:pt>
          <cx:pt idx="36835">2000</cx:pt>
          <cx:pt idx="36836">1100</cx:pt>
          <cx:pt idx="36837">1400</cx:pt>
          <cx:pt idx="36838">1500</cx:pt>
          <cx:pt idx="36839">1500</cx:pt>
          <cx:pt idx="36840">1400</cx:pt>
          <cx:pt idx="36841">1300</cx:pt>
          <cx:pt idx="36842">3100</cx:pt>
          <cx:pt idx="36843">4800</cx:pt>
          <cx:pt idx="36844">4300</cx:pt>
          <cx:pt idx="36845">3800</cx:pt>
          <cx:pt idx="36846">5000</cx:pt>
          <cx:pt idx="36847">3800</cx:pt>
          <cx:pt idx="36848">4000</cx:pt>
          <cx:pt idx="36849">1800</cx:pt>
          <cx:pt idx="36850">3200</cx:pt>
          <cx:pt idx="36851">3800</cx:pt>
          <cx:pt idx="36852">3000</cx:pt>
          <cx:pt idx="36853">2900</cx:pt>
          <cx:pt idx="36854">2100</cx:pt>
          <cx:pt idx="36855">2800</cx:pt>
          <cx:pt idx="36856">3900</cx:pt>
          <cx:pt idx="36857">3400</cx:pt>
          <cx:pt idx="36858">11200</cx:pt>
          <cx:pt idx="36859">3100</cx:pt>
          <cx:pt idx="36860">4100</cx:pt>
          <cx:pt idx="36861">3100</cx:pt>
          <cx:pt idx="36862">2600</cx:pt>
          <cx:pt idx="36863">2600</cx:pt>
          <cx:pt idx="36864">2100</cx:pt>
          <cx:pt idx="36865">2000</cx:pt>
          <cx:pt idx="36866">2600</cx:pt>
          <cx:pt idx="36867">1900</cx:pt>
          <cx:pt idx="36868">2200</cx:pt>
          <cx:pt idx="36869">2600</cx:pt>
          <cx:pt idx="36870">1600</cx:pt>
          <cx:pt idx="36871">1500</cx:pt>
          <cx:pt idx="36872">2200</cx:pt>
          <cx:pt idx="36873">300</cx:pt>
          <cx:pt idx="36874">2600</cx:pt>
          <cx:pt idx="36875">1700</cx:pt>
          <cx:pt idx="36876">1700</cx:pt>
          <cx:pt idx="36877">1500</cx:pt>
          <cx:pt idx="36878">1500</cx:pt>
          <cx:pt idx="36879">1400</cx:pt>
          <cx:pt idx="36880">1700</cx:pt>
          <cx:pt idx="36881">1700</cx:pt>
          <cx:pt idx="36882">2300</cx:pt>
          <cx:pt idx="36883">2700</cx:pt>
          <cx:pt idx="36884">8500</cx:pt>
          <cx:pt idx="36885">2600</cx:pt>
          <cx:pt idx="36886">2800</cx:pt>
          <cx:pt idx="36887">4500</cx:pt>
          <cx:pt idx="36888">5300</cx:pt>
          <cx:pt idx="36889">4400</cx:pt>
          <cx:pt idx="36890">3800</cx:pt>
          <cx:pt idx="36891">4000</cx:pt>
          <cx:pt idx="36892">4600</cx:pt>
          <cx:pt idx="36893">6000</cx:pt>
          <cx:pt idx="36894">5400</cx:pt>
          <cx:pt idx="36895">4000</cx:pt>
          <cx:pt idx="36896">5900</cx:pt>
          <cx:pt idx="36897">3400</cx:pt>
          <cx:pt idx="36898">3300</cx:pt>
          <cx:pt idx="36899">3300</cx:pt>
          <cx:pt idx="36900">2700</cx:pt>
          <cx:pt idx="36901">4100</cx:pt>
          <cx:pt idx="36902">200</cx:pt>
          <cx:pt idx="36903">0</cx:pt>
          <cx:pt idx="36904">0</cx:pt>
          <cx:pt idx="36905">0</cx:pt>
          <cx:pt idx="36906">0</cx:pt>
          <cx:pt idx="36907">0</cx:pt>
          <cx:pt idx="36908">200</cx:pt>
          <cx:pt idx="36909">400</cx:pt>
          <cx:pt idx="36910">100</cx:pt>
          <cx:pt idx="36911">0</cx:pt>
          <cx:pt idx="36912">0</cx:pt>
          <cx:pt idx="36913">0</cx:pt>
          <cx:pt idx="36914">200</cx:pt>
          <cx:pt idx="36915">200</cx:pt>
          <cx:pt idx="36916">5600</cx:pt>
          <cx:pt idx="36917">4500</cx:pt>
          <cx:pt idx="36918">5800</cx:pt>
          <cx:pt idx="36919">5100</cx:pt>
          <cx:pt idx="36920">6200</cx:pt>
          <cx:pt idx="36921">5400</cx:pt>
          <cx:pt idx="36922">8000</cx:pt>
          <cx:pt idx="36923">5800</cx:pt>
          <cx:pt idx="36924">5100</cx:pt>
          <cx:pt idx="36925">3200</cx:pt>
          <cx:pt idx="36926">1200</cx:pt>
          <cx:pt idx="36927">1500</cx:pt>
          <cx:pt idx="36928">1700</cx:pt>
          <cx:pt idx="36929">1000</cx:pt>
          <cx:pt idx="36930">1200</cx:pt>
          <cx:pt idx="36931">100</cx:pt>
          <cx:pt idx="36932">0</cx:pt>
          <cx:pt idx="36933">300</cx:pt>
          <cx:pt idx="36934">1200</cx:pt>
          <cx:pt idx="36935">1200</cx:pt>
          <cx:pt idx="36936">1400</cx:pt>
          <cx:pt idx="36937">1000</cx:pt>
          <cx:pt idx="36938">1100</cx:pt>
          <cx:pt idx="36939">1600</cx:pt>
          <cx:pt idx="36940">1400</cx:pt>
          <cx:pt idx="36941">800</cx:pt>
          <cx:pt idx="36942">1200</cx:pt>
          <cx:pt idx="36943">1300</cx:pt>
          <cx:pt idx="36944">1200</cx:pt>
          <cx:pt idx="36945">1200</cx:pt>
          <cx:pt idx="36946">1000</cx:pt>
          <cx:pt idx="36947">900</cx:pt>
          <cx:pt idx="36948">1400</cx:pt>
          <cx:pt idx="36949">1300</cx:pt>
          <cx:pt idx="36950">1800</cx:pt>
          <cx:pt idx="36951">900</cx:pt>
          <cx:pt idx="36952">1000</cx:pt>
          <cx:pt idx="36953">1400</cx:pt>
          <cx:pt idx="36954">1300</cx:pt>
          <cx:pt idx="36955">1100</cx:pt>
          <cx:pt idx="36956">800</cx:pt>
          <cx:pt idx="36957">1000</cx:pt>
          <cx:pt idx="36958">1100</cx:pt>
          <cx:pt idx="36959">4900</cx:pt>
          <cx:pt idx="36960">5000</cx:pt>
          <cx:pt idx="36961">6000</cx:pt>
          <cx:pt idx="36962">4300</cx:pt>
          <cx:pt idx="36963">5700</cx:pt>
          <cx:pt idx="36964">4300</cx:pt>
          <cx:pt idx="36965">9900</cx:pt>
          <cx:pt idx="36966">700</cx:pt>
          <cx:pt idx="36967">1700</cx:pt>
          <cx:pt idx="36968">5400</cx:pt>
          <cx:pt idx="36969">5400</cx:pt>
          <cx:pt idx="36970">5000</cx:pt>
          <cx:pt idx="36971">1500</cx:pt>
          <cx:pt idx="36972">1400</cx:pt>
          <cx:pt idx="36973">1200</cx:pt>
          <cx:pt idx="36974">1300</cx:pt>
          <cx:pt idx="36975">1100</cx:pt>
          <cx:pt idx="36976">1500</cx:pt>
          <cx:pt idx="36977">1100</cx:pt>
          <cx:pt idx="36978">900</cx:pt>
          <cx:pt idx="36979">1200</cx:pt>
          <cx:pt idx="36980">1100</cx:pt>
          <cx:pt idx="36981">1100</cx:pt>
          <cx:pt idx="36982">1100</cx:pt>
          <cx:pt idx="36983">2300</cx:pt>
          <cx:pt idx="36984">2500</cx:pt>
          <cx:pt idx="36985">2300</cx:pt>
          <cx:pt idx="36986">2300</cx:pt>
          <cx:pt idx="36987">2200</cx:pt>
          <cx:pt idx="36988">2000</cx:pt>
          <cx:pt idx="36989">2400</cx:pt>
          <cx:pt idx="36990">1900</cx:pt>
          <cx:pt idx="36991">1900</cx:pt>
          <cx:pt idx="36992">1700</cx:pt>
          <cx:pt idx="36993">1600</cx:pt>
          <cx:pt idx="36994">1200</cx:pt>
          <cx:pt idx="36995">0</cx:pt>
          <cx:pt idx="36996">2500</cx:pt>
          <cx:pt idx="36997">5900</cx:pt>
          <cx:pt idx="36998">3400</cx:pt>
          <cx:pt idx="36999">4400</cx:pt>
          <cx:pt idx="37000">2900</cx:pt>
          <cx:pt idx="37001">2000</cx:pt>
          <cx:pt idx="37002">1700</cx:pt>
          <cx:pt idx="37003">3500</cx:pt>
          <cx:pt idx="37004">3500</cx:pt>
          <cx:pt idx="37005">3000</cx:pt>
          <cx:pt idx="37006">2700</cx:pt>
          <cx:pt idx="37007">2800</cx:pt>
          <cx:pt idx="37008">3900</cx:pt>
          <cx:pt idx="37009">4500</cx:pt>
          <cx:pt idx="37010">3900</cx:pt>
          <cx:pt idx="37011">4200</cx:pt>
          <cx:pt idx="37012">4400</cx:pt>
          <cx:pt idx="37013">3700</cx:pt>
          <cx:pt idx="37014">3400</cx:pt>
          <cx:pt idx="37015">5600</cx:pt>
          <cx:pt idx="37016">2900</cx:pt>
          <cx:pt idx="37017">3600</cx:pt>
          <cx:pt idx="37018">3400</cx:pt>
          <cx:pt idx="37019">3500</cx:pt>
          <cx:pt idx="37020">400</cx:pt>
          <cx:pt idx="37021">500</cx:pt>
          <cx:pt idx="37022">400</cx:pt>
          <cx:pt idx="37023">500</cx:pt>
          <cx:pt idx="37024">500</cx:pt>
          <cx:pt idx="37025">400</cx:pt>
          <cx:pt idx="37026">400</cx:pt>
          <cx:pt idx="37027">0</cx:pt>
          <cx:pt idx="37028">800</cx:pt>
          <cx:pt idx="37029">700</cx:pt>
          <cx:pt idx="37030">600</cx:pt>
          <cx:pt idx="37031">500</cx:pt>
          <cx:pt idx="37032">4900</cx:pt>
          <cx:pt idx="37033">8200</cx:pt>
          <cx:pt idx="37034">7500</cx:pt>
          <cx:pt idx="37035">6100</cx:pt>
          <cx:pt idx="37036">6700</cx:pt>
          <cx:pt idx="37037">4600</cx:pt>
          <cx:pt idx="37038">9600</cx:pt>
          <cx:pt idx="37039">6500</cx:pt>
          <cx:pt idx="37040">4900</cx:pt>
          <cx:pt idx="37041">6900</cx:pt>
          <cx:pt idx="37042">1900</cx:pt>
          <cx:pt idx="37043">200</cx:pt>
          <cx:pt idx="37044">400</cx:pt>
          <cx:pt idx="37045">0</cx:pt>
          <cx:pt idx="37046">1500</cx:pt>
          <cx:pt idx="37047">1600</cx:pt>
          <cx:pt idx="37048">1900</cx:pt>
          <cx:pt idx="37049">1500</cx:pt>
          <cx:pt idx="37050">1500</cx:pt>
          <cx:pt idx="37051">1400</cx:pt>
          <cx:pt idx="37052">2100</cx:pt>
          <cx:pt idx="37053">1600</cx:pt>
          <cx:pt idx="37054">1900</cx:pt>
          <cx:pt idx="37055">1100</cx:pt>
          <cx:pt idx="37056">2500</cx:pt>
          <cx:pt idx="37057">2000</cx:pt>
          <cx:pt idx="37058">7200</cx:pt>
          <cx:pt idx="37059">10600</cx:pt>
          <cx:pt idx="37060">5200</cx:pt>
          <cx:pt idx="37061">4600</cx:pt>
          <cx:pt idx="37062">8100</cx:pt>
          <cx:pt idx="37063">5500</cx:pt>
          <cx:pt idx="37064">2800</cx:pt>
          <cx:pt idx="37065">5400</cx:pt>
          <cx:pt idx="37066">3700</cx:pt>
          <cx:pt idx="37067">2900</cx:pt>
          <cx:pt idx="37068">5100</cx:pt>
          <cx:pt idx="37069">4100</cx:pt>
          <cx:pt idx="37070">4200</cx:pt>
          <cx:pt idx="37071">1000</cx:pt>
          <cx:pt idx="37072">1600</cx:pt>
          <cx:pt idx="37073">1500</cx:pt>
          <cx:pt idx="37074">1200</cx:pt>
          <cx:pt idx="37075">1400</cx:pt>
          <cx:pt idx="37076">1000</cx:pt>
          <cx:pt idx="37077">3400</cx:pt>
          <cx:pt idx="37078">100</cx:pt>
          <cx:pt idx="37079">900</cx:pt>
          <cx:pt idx="37080">1100</cx:pt>
          <cx:pt idx="37081">800</cx:pt>
          <cx:pt idx="37082">900</cx:pt>
          <cx:pt idx="37083">2400</cx:pt>
          <cx:pt idx="37084">2100</cx:pt>
          <cx:pt idx="37085">2400</cx:pt>
          <cx:pt idx="37086">2100</cx:pt>
          <cx:pt idx="37087">3500</cx:pt>
          <cx:pt idx="37088">2500</cx:pt>
          <cx:pt idx="37089">3700</cx:pt>
          <cx:pt idx="37090">3700</cx:pt>
          <cx:pt idx="37091">5400</cx:pt>
          <cx:pt idx="37092">3200</cx:pt>
          <cx:pt idx="37093">2800</cx:pt>
          <cx:pt idx="37094">1800</cx:pt>
          <cx:pt idx="37095">4200</cx:pt>
          <cx:pt idx="37096">4000</cx:pt>
          <cx:pt idx="37097">3700</cx:pt>
          <cx:pt idx="37098">4300</cx:pt>
          <cx:pt idx="37099">4400</cx:pt>
          <cx:pt idx="37100">3400</cx:pt>
          <cx:pt idx="37101">3200</cx:pt>
          <cx:pt idx="37102">4000</cx:pt>
          <cx:pt idx="37103">4000</cx:pt>
          <cx:pt idx="37104">4200</cx:pt>
          <cx:pt idx="37105">3200</cx:pt>
          <cx:pt idx="37106">3400</cx:pt>
          <cx:pt idx="37107">7100</cx:pt>
          <cx:pt idx="37108">9400</cx:pt>
          <cx:pt idx="37109">10500</cx:pt>
          <cx:pt idx="37110">7600</cx:pt>
          <cx:pt idx="37111">7700</cx:pt>
          <cx:pt idx="37112">4300</cx:pt>
          <cx:pt idx="37113">2500</cx:pt>
          <cx:pt idx="37114">4600</cx:pt>
          <cx:pt idx="37115">7800</cx:pt>
          <cx:pt idx="37116">4600</cx:pt>
          <cx:pt idx="37117">4900</cx:pt>
          <cx:pt idx="37118">4700</cx:pt>
          <cx:pt idx="37119">6200</cx:pt>
          <cx:pt idx="37120">6700</cx:pt>
          <cx:pt idx="37121">5700</cx:pt>
          <cx:pt idx="37122">6800</cx:pt>
          <cx:pt idx="37123">7900</cx:pt>
          <cx:pt idx="37124">7300</cx:pt>
          <cx:pt idx="37125">8300</cx:pt>
          <cx:pt idx="37126">6500</cx:pt>
          <cx:pt idx="37127">7700</cx:pt>
          <cx:pt idx="37128">7500</cx:pt>
          <cx:pt idx="37129">5300</cx:pt>
          <cx:pt idx="37130">6700</cx:pt>
          <cx:pt idx="37131">4800</cx:pt>
          <cx:pt idx="37132">5600</cx:pt>
          <cx:pt idx="37133">3900</cx:pt>
          <cx:pt idx="37134">5000</cx:pt>
          <cx:pt idx="37135">4600</cx:pt>
          <cx:pt idx="37136">4900</cx:pt>
          <cx:pt idx="37137">4600</cx:pt>
          <cx:pt idx="37138">5500</cx:pt>
          <cx:pt idx="37139">4900</cx:pt>
          <cx:pt idx="37140">4900</cx:pt>
          <cx:pt idx="37141">4400</cx:pt>
          <cx:pt idx="37142">4400</cx:pt>
          <cx:pt idx="37143">6100</cx:pt>
          <cx:pt idx="37144">6200</cx:pt>
          <cx:pt idx="37145">4400</cx:pt>
          <cx:pt idx="37146">2900</cx:pt>
          <cx:pt idx="37147">3900</cx:pt>
          <cx:pt idx="37148">5100</cx:pt>
          <cx:pt idx="37149">5600</cx:pt>
          <cx:pt idx="37150">5700</cx:pt>
          <cx:pt idx="37151">7800</cx:pt>
          <cx:pt idx="37152">8100</cx:pt>
          <cx:pt idx="37153">7700</cx:pt>
          <cx:pt idx="37154">6500</cx:pt>
          <cx:pt idx="37155">3000</cx:pt>
          <cx:pt idx="37156">3400</cx:pt>
          <cx:pt idx="37157">1300</cx:pt>
          <cx:pt idx="37158">1800</cx:pt>
          <cx:pt idx="37159">2500</cx:pt>
          <cx:pt idx="37160">2200</cx:pt>
          <cx:pt idx="37161">2000</cx:pt>
          <cx:pt idx="37162">2000</cx:pt>
          <cx:pt idx="37163">2200</cx:pt>
          <cx:pt idx="37164">1800</cx:pt>
          <cx:pt idx="37165">1700</cx:pt>
          <cx:pt idx="37166">500</cx:pt>
          <cx:pt idx="37167">800</cx:pt>
          <cx:pt idx="37168">600</cx:pt>
          <cx:pt idx="37169">600</cx:pt>
          <cx:pt idx="37170">800</cx:pt>
          <cx:pt idx="37171">1000</cx:pt>
          <cx:pt idx="37172">900</cx:pt>
          <cx:pt idx="37173">700</cx:pt>
          <cx:pt idx="37174">500</cx:pt>
          <cx:pt idx="37175">1000</cx:pt>
          <cx:pt idx="37176">800</cx:pt>
          <cx:pt idx="37177">500</cx:pt>
          <cx:pt idx="37178">800</cx:pt>
          <cx:pt idx="37179">5800</cx:pt>
          <cx:pt idx="37180">7800</cx:pt>
          <cx:pt idx="37181">9500</cx:pt>
          <cx:pt idx="37182">10300</cx:pt>
          <cx:pt idx="37183">5100</cx:pt>
          <cx:pt idx="37184">4400</cx:pt>
          <cx:pt idx="37185">4300</cx:pt>
          <cx:pt idx="37186">4400</cx:pt>
          <cx:pt idx="37187">4900</cx:pt>
          <cx:pt idx="37188">5300</cx:pt>
          <cx:pt idx="37189">4500</cx:pt>
          <cx:pt idx="37190">4300</cx:pt>
          <cx:pt idx="37191">2500</cx:pt>
          <cx:pt idx="37192">3500</cx:pt>
          <cx:pt idx="37193">2700</cx:pt>
          <cx:pt idx="37194">3200</cx:pt>
          <cx:pt idx="37195">4100</cx:pt>
          <cx:pt idx="37196">3500</cx:pt>
          <cx:pt idx="37197">3500</cx:pt>
          <cx:pt idx="37198">3400</cx:pt>
          <cx:pt idx="37199">3800</cx:pt>
          <cx:pt idx="37200">3700</cx:pt>
          <cx:pt idx="37201">3800</cx:pt>
          <cx:pt idx="37202">2100</cx:pt>
          <cx:pt idx="37203">3600</cx:pt>
          <cx:pt idx="37204">2000</cx:pt>
          <cx:pt idx="37205">900</cx:pt>
          <cx:pt idx="37206">1000</cx:pt>
          <cx:pt idx="37207">1400</cx:pt>
          <cx:pt idx="37208">2100</cx:pt>
          <cx:pt idx="37209">4300</cx:pt>
          <cx:pt idx="37210">900</cx:pt>
          <cx:pt idx="37211">500</cx:pt>
          <cx:pt idx="37212">800</cx:pt>
          <cx:pt idx="37213">700</cx:pt>
          <cx:pt idx="37214">600</cx:pt>
          <cx:pt idx="37215">1100</cx:pt>
          <cx:pt idx="37216">1200</cx:pt>
          <cx:pt idx="37217">900</cx:pt>
          <cx:pt idx="37218">1100</cx:pt>
          <cx:pt idx="37219">1100</cx:pt>
          <cx:pt idx="37220">1100</cx:pt>
          <cx:pt idx="37221">1300</cx:pt>
          <cx:pt idx="37222">1300</cx:pt>
          <cx:pt idx="37223">1200</cx:pt>
          <cx:pt idx="37224">800</cx:pt>
          <cx:pt idx="37225">900</cx:pt>
          <cx:pt idx="37226">800</cx:pt>
          <cx:pt idx="37227">2300</cx:pt>
          <cx:pt idx="37228">2700</cx:pt>
          <cx:pt idx="37229">2000</cx:pt>
          <cx:pt idx="37230">1300</cx:pt>
          <cx:pt idx="37231">2500</cx:pt>
          <cx:pt idx="37232">2200</cx:pt>
          <cx:pt idx="37233">2600</cx:pt>
          <cx:pt idx="37234">3200</cx:pt>
          <cx:pt idx="37235">3100</cx:pt>
          <cx:pt idx="37236">3200</cx:pt>
          <cx:pt idx="37237">2400</cx:pt>
          <cx:pt idx="37238">2500</cx:pt>
          <cx:pt idx="37239">2200</cx:pt>
          <cx:pt idx="37240">2300</cx:pt>
          <cx:pt idx="37241">1500</cx:pt>
          <cx:pt idx="37242">2000</cx:pt>
          <cx:pt idx="37243">2200</cx:pt>
          <cx:pt idx="37244">2000</cx:pt>
          <cx:pt idx="37245">1400</cx:pt>
          <cx:pt idx="37246">2100</cx:pt>
          <cx:pt idx="37247">2400</cx:pt>
          <cx:pt idx="37248">2200</cx:pt>
          <cx:pt idx="37249">2000</cx:pt>
          <cx:pt idx="37250">2000</cx:pt>
          <cx:pt idx="37251">4900</cx:pt>
          <cx:pt idx="37252">3800</cx:pt>
          <cx:pt idx="37253">3600</cx:pt>
          <cx:pt idx="37254">3600</cx:pt>
          <cx:pt idx="37255">3700</cx:pt>
          <cx:pt idx="37256">3600</cx:pt>
          <cx:pt idx="37257">1900</cx:pt>
          <cx:pt idx="37258">2500</cx:pt>
          <cx:pt idx="37259">1900</cx:pt>
          <cx:pt idx="37260">3200</cx:pt>
          <cx:pt idx="37261">2400</cx:pt>
          <cx:pt idx="37262">3200</cx:pt>
          <cx:pt idx="37263">1100</cx:pt>
          <cx:pt idx="37264">1800</cx:pt>
          <cx:pt idx="37265">2400</cx:pt>
          <cx:pt idx="37266">1200</cx:pt>
          <cx:pt idx="37267">1200</cx:pt>
          <cx:pt idx="37268">900</cx:pt>
          <cx:pt idx="37269">1100</cx:pt>
          <cx:pt idx="37270">1200</cx:pt>
          <cx:pt idx="37271">400</cx:pt>
          <cx:pt idx="37272">11100</cx:pt>
          <cx:pt idx="37273">4600</cx:pt>
          <cx:pt idx="37274">1200</cx:pt>
          <cx:pt idx="37275">100</cx:pt>
          <cx:pt idx="37276">2200</cx:pt>
          <cx:pt idx="37277">1800</cx:pt>
          <cx:pt idx="37278">1300</cx:pt>
          <cx:pt idx="37279">1100</cx:pt>
          <cx:pt idx="37280">1100</cx:pt>
          <cx:pt idx="37281">1000</cx:pt>
          <cx:pt idx="37282">1400</cx:pt>
          <cx:pt idx="37283">500</cx:pt>
          <cx:pt idx="37284">1800</cx:pt>
          <cx:pt idx="37285">1400</cx:pt>
          <cx:pt idx="37286">1100</cx:pt>
          <cx:pt idx="37287">2200</cx:pt>
          <cx:pt idx="37288">1800</cx:pt>
          <cx:pt idx="37289">1900</cx:pt>
          <cx:pt idx="37290">1500</cx:pt>
          <cx:pt idx="37291">2200</cx:pt>
          <cx:pt idx="37292">1000</cx:pt>
          <cx:pt idx="37293">2000</cx:pt>
          <cx:pt idx="37294">2600</cx:pt>
          <cx:pt idx="37295">1900</cx:pt>
          <cx:pt idx="37296">1500</cx:pt>
          <cx:pt idx="37297">1700</cx:pt>
          <cx:pt idx="37298">1300</cx:pt>
          <cx:pt idx="37299">5000</cx:pt>
          <cx:pt idx="37300">5200</cx:pt>
          <cx:pt idx="37301">4400</cx:pt>
          <cx:pt idx="37302">4500</cx:pt>
          <cx:pt idx="37303">4900</cx:pt>
          <cx:pt idx="37304">4800</cx:pt>
          <cx:pt idx="37305">6100</cx:pt>
          <cx:pt idx="37306">4900</cx:pt>
          <cx:pt idx="37307">4400</cx:pt>
          <cx:pt idx="37308">4700</cx:pt>
          <cx:pt idx="37309">5600</cx:pt>
          <cx:pt idx="37310">600</cx:pt>
          <cx:pt idx="37311">1800</cx:pt>
          <cx:pt idx="37312">5200</cx:pt>
          <cx:pt idx="37313">2700</cx:pt>
          <cx:pt idx="37314">4000</cx:pt>
          <cx:pt idx="37315">6100</cx:pt>
          <cx:pt idx="37316">100</cx:pt>
          <cx:pt idx="37317">2500</cx:pt>
          <cx:pt idx="37318">3500</cx:pt>
          <cx:pt idx="37319">1500</cx:pt>
          <cx:pt idx="37320">2600</cx:pt>
          <cx:pt idx="37321">1800</cx:pt>
          <cx:pt idx="37322">2800</cx:pt>
          <cx:pt idx="37323">1800</cx:pt>
          <cx:pt idx="37324">4800</cx:pt>
          <cx:pt idx="37325">4500</cx:pt>
          <cx:pt idx="37326">4400</cx:pt>
          <cx:pt idx="37327">4000</cx:pt>
          <cx:pt idx="37328">3600</cx:pt>
          <cx:pt idx="37329">3700</cx:pt>
          <cx:pt idx="37330">4700</cx:pt>
          <cx:pt idx="37331">6400</cx:pt>
          <cx:pt idx="37332">6800</cx:pt>
          <cx:pt idx="37333">6100</cx:pt>
          <cx:pt idx="37334">7700</cx:pt>
          <cx:pt idx="37335">4100</cx:pt>
          <cx:pt idx="37336">5200</cx:pt>
          <cx:pt idx="37337">3900</cx:pt>
          <cx:pt idx="37338">3900</cx:pt>
          <cx:pt idx="37339">4500</cx:pt>
          <cx:pt idx="37340">4500</cx:pt>
          <cx:pt idx="37341">4300</cx:pt>
          <cx:pt idx="37342">3800</cx:pt>
          <cx:pt idx="37343">4100</cx:pt>
          <cx:pt idx="37344">4400</cx:pt>
          <cx:pt idx="37345">3600</cx:pt>
          <cx:pt idx="37346">3600</cx:pt>
          <cx:pt idx="37347">4300</cx:pt>
          <cx:pt idx="37348">2600</cx:pt>
          <cx:pt idx="37349">1000</cx:pt>
          <cx:pt idx="37350">1300</cx:pt>
          <cx:pt idx="37351">1900</cx:pt>
          <cx:pt idx="37352">1800</cx:pt>
          <cx:pt idx="37353">1200</cx:pt>
          <cx:pt idx="37354">1900</cx:pt>
          <cx:pt idx="37355">3000</cx:pt>
          <cx:pt idx="37356">2500</cx:pt>
          <cx:pt idx="37357">3000</cx:pt>
          <cx:pt idx="37358">2700</cx:pt>
          <cx:pt idx="37359">1900</cx:pt>
          <cx:pt idx="37360">1100</cx:pt>
          <cx:pt idx="37361">1900</cx:pt>
          <cx:pt idx="37362">2500</cx:pt>
          <cx:pt idx="37363">1400</cx:pt>
          <cx:pt idx="37364">1500</cx:pt>
          <cx:pt idx="37365">1800</cx:pt>
          <cx:pt idx="37366">1300</cx:pt>
          <cx:pt idx="37367">2000</cx:pt>
          <cx:pt idx="37368">2100</cx:pt>
          <cx:pt idx="37369">1600</cx:pt>
          <cx:pt idx="37370">1000</cx:pt>
          <cx:pt idx="37371">2700</cx:pt>
          <cx:pt idx="37372">4900</cx:pt>
          <cx:pt idx="37373">3600</cx:pt>
          <cx:pt idx="37374">3200</cx:pt>
          <cx:pt idx="37375">3100</cx:pt>
          <cx:pt idx="37376">2900</cx:pt>
          <cx:pt idx="37377">3900</cx:pt>
          <cx:pt idx="37378">3300</cx:pt>
          <cx:pt idx="37379">3900</cx:pt>
          <cx:pt idx="37380">4500</cx:pt>
          <cx:pt idx="37381">4300</cx:pt>
          <cx:pt idx="37382">3700</cx:pt>
          <cx:pt idx="37383">3000</cx:pt>
          <cx:pt idx="37384">2900</cx:pt>
          <cx:pt idx="37385">2700</cx:pt>
          <cx:pt idx="37386">4300</cx:pt>
          <cx:pt idx="37387">1000</cx:pt>
          <cx:pt idx="37388">3700</cx:pt>
          <cx:pt idx="37389">7800</cx:pt>
          <cx:pt idx="37390">4700</cx:pt>
          <cx:pt idx="37391">6500</cx:pt>
          <cx:pt idx="37392">7200</cx:pt>
          <cx:pt idx="37393">7900</cx:pt>
          <cx:pt idx="37394">3400</cx:pt>
          <cx:pt idx="37395">7300</cx:pt>
          <cx:pt idx="37396">0</cx:pt>
          <cx:pt idx="37397">0</cx:pt>
          <cx:pt idx="37398">0</cx:pt>
          <cx:pt idx="37399">0</cx:pt>
          <cx:pt idx="37400">0</cx:pt>
          <cx:pt idx="37401">0</cx:pt>
          <cx:pt idx="37402">0</cx:pt>
          <cx:pt idx="37403">0</cx:pt>
          <cx:pt idx="37404">0</cx:pt>
          <cx:pt idx="37405">100</cx:pt>
          <cx:pt idx="37406">3900</cx:pt>
          <cx:pt idx="37407">4100</cx:pt>
          <cx:pt idx="37408">2700</cx:pt>
          <cx:pt idx="37409">1500</cx:pt>
          <cx:pt idx="37410">2700</cx:pt>
          <cx:pt idx="37411">2800</cx:pt>
          <cx:pt idx="37412">2900</cx:pt>
          <cx:pt idx="37413">2200</cx:pt>
          <cx:pt idx="37414">2400</cx:pt>
          <cx:pt idx="37415">3400</cx:pt>
          <cx:pt idx="37416">4800</cx:pt>
          <cx:pt idx="37417">5000</cx:pt>
          <cx:pt idx="37418">1800</cx:pt>
          <cx:pt idx="37419">4200</cx:pt>
          <cx:pt idx="37420">19000</cx:pt>
          <cx:pt idx="37421">26300</cx:pt>
          <cx:pt idx="37422">700</cx:pt>
          <cx:pt idx="37423">14400</cx:pt>
          <cx:pt idx="37424">2000</cx:pt>
          <cx:pt idx="37425">2100</cx:pt>
          <cx:pt idx="37426">2700</cx:pt>
          <cx:pt idx="37427">1700</cx:pt>
          <cx:pt idx="37428">600</cx:pt>
          <cx:pt idx="37429">0</cx:pt>
          <cx:pt idx="37430">7700</cx:pt>
          <cx:pt idx="37431">0</cx:pt>
          <cx:pt idx="37432">100</cx:pt>
          <cx:pt idx="37433">700</cx:pt>
          <cx:pt idx="37434">0</cx:pt>
          <cx:pt idx="37435">100</cx:pt>
          <cx:pt idx="37436">0</cx:pt>
          <cx:pt idx="37437">100</cx:pt>
          <cx:pt idx="37438">100</cx:pt>
          <cx:pt idx="37439">100</cx:pt>
          <cx:pt idx="37440">100</cx:pt>
          <cx:pt idx="37441">300</cx:pt>
          <cx:pt idx="37442">5200</cx:pt>
          <cx:pt idx="37443">9200</cx:pt>
          <cx:pt idx="37444">8700</cx:pt>
          <cx:pt idx="37445">2000</cx:pt>
          <cx:pt idx="37446">300</cx:pt>
          <cx:pt idx="37447">6200</cx:pt>
          <cx:pt idx="37448">3800</cx:pt>
          <cx:pt idx="37449">6000</cx:pt>
          <cx:pt idx="37450">10900</cx:pt>
          <cx:pt idx="37451">4000</cx:pt>
          <cx:pt idx="37452">5700</cx:pt>
          <cx:pt idx="37453">3100</cx:pt>
          <cx:pt idx="37454">2700</cx:pt>
          <cx:pt idx="37455">2500</cx:pt>
          <cx:pt idx="37456">1700</cx:pt>
          <cx:pt idx="37457">2100</cx:pt>
          <cx:pt idx="37458">2700</cx:pt>
          <cx:pt idx="37459">2400</cx:pt>
          <cx:pt idx="37460">4600</cx:pt>
          <cx:pt idx="37461">700</cx:pt>
          <cx:pt idx="37462">1600</cx:pt>
          <cx:pt idx="37463">2600</cx:pt>
          <cx:pt idx="37464">2000</cx:pt>
          <cx:pt idx="37465">2400</cx:pt>
          <cx:pt idx="37466">3000</cx:pt>
          <cx:pt idx="37467">2800</cx:pt>
          <cx:pt idx="37468">2800</cx:pt>
          <cx:pt idx="37469">1600</cx:pt>
          <cx:pt idx="37470">2800</cx:pt>
          <cx:pt idx="37471">3200</cx:pt>
          <cx:pt idx="37472">3500</cx:pt>
          <cx:pt idx="37473">4500</cx:pt>
          <cx:pt idx="37474">4800</cx:pt>
          <cx:pt idx="37475">3300</cx:pt>
          <cx:pt idx="37476">2300</cx:pt>
          <cx:pt idx="37477">2600</cx:pt>
          <cx:pt idx="37478">6100</cx:pt>
          <cx:pt idx="37479">5200</cx:pt>
          <cx:pt idx="37480">4500</cx:pt>
          <cx:pt idx="37481">6000</cx:pt>
          <cx:pt idx="37482">4300</cx:pt>
          <cx:pt idx="37483">6200</cx:pt>
          <cx:pt idx="37484">6200</cx:pt>
          <cx:pt idx="37485">5700</cx:pt>
          <cx:pt idx="37486">5800</cx:pt>
          <cx:pt idx="37487">4900</cx:pt>
          <cx:pt idx="37488">4400</cx:pt>
          <cx:pt idx="37489">4200</cx:pt>
          <cx:pt idx="37490">3300</cx:pt>
          <cx:pt idx="37491">1000</cx:pt>
          <cx:pt idx="37492">2800</cx:pt>
          <cx:pt idx="37493">2900</cx:pt>
          <cx:pt idx="37494">2400</cx:pt>
          <cx:pt idx="37495">3300</cx:pt>
          <cx:pt idx="37496">3300</cx:pt>
          <cx:pt idx="37497">6800</cx:pt>
          <cx:pt idx="37498">400</cx:pt>
          <cx:pt idx="37499">4800</cx:pt>
          <cx:pt idx="37500">5000</cx:pt>
          <cx:pt idx="37501">5700</cx:pt>
          <cx:pt idx="37502">300</cx:pt>
          <cx:pt idx="37503">0</cx:pt>
          <cx:pt idx="37504">1400</cx:pt>
          <cx:pt idx="37505">1300</cx:pt>
          <cx:pt idx="37506">2700</cx:pt>
          <cx:pt idx="37507">3000</cx:pt>
          <cx:pt idx="37508">2000</cx:pt>
          <cx:pt idx="37509">3000</cx:pt>
          <cx:pt idx="37510">3100</cx:pt>
          <cx:pt idx="37511">3100</cx:pt>
          <cx:pt idx="37512">2200</cx:pt>
          <cx:pt idx="37513">2100</cx:pt>
          <cx:pt idx="37514">2200</cx:pt>
          <cx:pt idx="37515">300</cx:pt>
          <cx:pt idx="37516">0</cx:pt>
          <cx:pt idx="37517">200</cx:pt>
          <cx:pt idx="37518">7000</cx:pt>
          <cx:pt idx="37519">3200</cx:pt>
          <cx:pt idx="37520">4000</cx:pt>
          <cx:pt idx="37521">4300</cx:pt>
          <cx:pt idx="37522">4500</cx:pt>
          <cx:pt idx="37523">4300</cx:pt>
          <cx:pt idx="37524">2500</cx:pt>
          <cx:pt idx="37525">3900</cx:pt>
          <cx:pt idx="37526">6500</cx:pt>
          <cx:pt idx="37527">4000</cx:pt>
          <cx:pt idx="37528">4100</cx:pt>
          <cx:pt idx="37529">2300</cx:pt>
          <cx:pt idx="37530">2900</cx:pt>
          <cx:pt idx="37531">4100</cx:pt>
          <cx:pt idx="37532">4400</cx:pt>
          <cx:pt idx="37533">4300</cx:pt>
          <cx:pt idx="37534">2600</cx:pt>
          <cx:pt idx="37535">3100</cx:pt>
          <cx:pt idx="37536">2500</cx:pt>
          <cx:pt idx="37537">3200</cx:pt>
          <cx:pt idx="37538">2500</cx:pt>
          <cx:pt idx="37539">2800</cx:pt>
          <cx:pt idx="37540">2700</cx:pt>
          <cx:pt idx="37541">1800</cx:pt>
          <cx:pt idx="37542">1500</cx:pt>
          <cx:pt idx="37543">1500</cx:pt>
          <cx:pt idx="37544">1700</cx:pt>
          <cx:pt idx="37545">1600</cx:pt>
          <cx:pt idx="37546">1400</cx:pt>
          <cx:pt idx="37547">1400</cx:pt>
          <cx:pt idx="37548">1500</cx:pt>
          <cx:pt idx="37549">2200</cx:pt>
          <cx:pt idx="37550">1400</cx:pt>
          <cx:pt idx="37551">1500</cx:pt>
          <cx:pt idx="37552">5400</cx:pt>
          <cx:pt idx="37553">8400</cx:pt>
          <cx:pt idx="37554">7000</cx:pt>
          <cx:pt idx="37555">7300</cx:pt>
          <cx:pt idx="37556">3000</cx:pt>
          <cx:pt idx="37557">4900</cx:pt>
          <cx:pt idx="37558">6600</cx:pt>
          <cx:pt idx="37559">6700</cx:pt>
          <cx:pt idx="37560">6700</cx:pt>
          <cx:pt idx="37561">5500</cx:pt>
          <cx:pt idx="37562">6400</cx:pt>
          <cx:pt idx="37563">6000</cx:pt>
          <cx:pt idx="37564">3300</cx:pt>
          <cx:pt idx="37565">1700</cx:pt>
          <cx:pt idx="37566">4300</cx:pt>
          <cx:pt idx="37567">2000</cx:pt>
          <cx:pt idx="37568">3100</cx:pt>
          <cx:pt idx="37569">2900</cx:pt>
          <cx:pt idx="37570">2800</cx:pt>
          <cx:pt idx="37571">4200</cx:pt>
          <cx:pt idx="37572">3500</cx:pt>
          <cx:pt idx="37573">2900</cx:pt>
          <cx:pt idx="37574">4300</cx:pt>
          <cx:pt idx="37575">6200</cx:pt>
          <cx:pt idx="37576">13500</cx:pt>
          <cx:pt idx="37577">6800</cx:pt>
          <cx:pt idx="37578">7000</cx:pt>
          <cx:pt idx="37579">6400</cx:pt>
          <cx:pt idx="37580">6200</cx:pt>
          <cx:pt idx="37581">5200</cx:pt>
          <cx:pt idx="37582">5800</cx:pt>
          <cx:pt idx="37583">7100</cx:pt>
          <cx:pt idx="37584">8600</cx:pt>
          <cx:pt idx="37585">4100</cx:pt>
          <cx:pt idx="37586">9600</cx:pt>
          <cx:pt idx="37587">11400</cx:pt>
          <cx:pt idx="37588">5700</cx:pt>
          <cx:pt idx="37589">7200</cx:pt>
          <cx:pt idx="37590">5600</cx:pt>
          <cx:pt idx="37591">6300</cx:pt>
          <cx:pt idx="37592">5000</cx:pt>
          <cx:pt idx="37593">5000</cx:pt>
          <cx:pt idx="37594">5100</cx:pt>
          <cx:pt idx="37595">6800</cx:pt>
          <cx:pt idx="37596">4300</cx:pt>
          <cx:pt idx="37597">4800</cx:pt>
          <cx:pt idx="37598">3100</cx:pt>
          <cx:pt idx="37599">3100</cx:pt>
          <cx:pt idx="37600">500</cx:pt>
          <cx:pt idx="37601">0</cx:pt>
          <cx:pt idx="37602">300</cx:pt>
          <cx:pt idx="37603">300</cx:pt>
          <cx:pt idx="37604">400</cx:pt>
          <cx:pt idx="37605">200</cx:pt>
          <cx:pt idx="37606">400</cx:pt>
          <cx:pt idx="37607">600</cx:pt>
          <cx:pt idx="37608">500</cx:pt>
          <cx:pt idx="37609">400</cx:pt>
          <cx:pt idx="37610">400</cx:pt>
          <cx:pt idx="37611">400</cx:pt>
          <cx:pt idx="37612">13200</cx:pt>
          <cx:pt idx="37613">14300</cx:pt>
          <cx:pt idx="37614">10200</cx:pt>
          <cx:pt idx="37615">5800</cx:pt>
          <cx:pt idx="37616">13900</cx:pt>
          <cx:pt idx="37617">4200</cx:pt>
          <cx:pt idx="37618">4000</cx:pt>
          <cx:pt idx="37619">3200</cx:pt>
          <cx:pt idx="37620">4000</cx:pt>
          <cx:pt idx="37621">3000</cx:pt>
          <cx:pt idx="37622">1000</cx:pt>
          <cx:pt idx="37623">0</cx:pt>
          <cx:pt idx="37624">2600</cx:pt>
          <cx:pt idx="37625">4000</cx:pt>
          <cx:pt idx="37626">2500</cx:pt>
          <cx:pt idx="37627">2800</cx:pt>
          <cx:pt idx="37628">3300</cx:pt>
          <cx:pt idx="37629">2200</cx:pt>
          <cx:pt idx="37630">1600</cx:pt>
          <cx:pt idx="37631">2200</cx:pt>
          <cx:pt idx="37632">2500</cx:pt>
          <cx:pt idx="37633">2800</cx:pt>
          <cx:pt idx="37634">2400</cx:pt>
          <cx:pt idx="37635">4400</cx:pt>
          <cx:pt idx="37636">1900</cx:pt>
          <cx:pt idx="37637">3600</cx:pt>
          <cx:pt idx="37638">3000</cx:pt>
          <cx:pt idx="37639">1500</cx:pt>
          <cx:pt idx="37640">500</cx:pt>
          <cx:pt idx="37641">100</cx:pt>
          <cx:pt idx="37642">0</cx:pt>
          <cx:pt idx="37643">100</cx:pt>
          <cx:pt idx="37644">200</cx:pt>
          <cx:pt idx="37645">0</cx:pt>
          <cx:pt idx="37646">200</cx:pt>
          <cx:pt idx="37647">17300</cx:pt>
          <cx:pt idx="37648">15700</cx:pt>
          <cx:pt idx="37649">6700</cx:pt>
          <cx:pt idx="37650">7700</cx:pt>
          <cx:pt idx="37651">6500</cx:pt>
          <cx:pt idx="37652">8600</cx:pt>
          <cx:pt idx="37653">4200</cx:pt>
          <cx:pt idx="37654">5000</cx:pt>
          <cx:pt idx="37655">6300</cx:pt>
          <cx:pt idx="37656">4900</cx:pt>
          <cx:pt idx="37657">18500</cx:pt>
          <cx:pt idx="37658">9500</cx:pt>
          <cx:pt idx="37659">1000</cx:pt>
          <cx:pt idx="37660">1100</cx:pt>
          <cx:pt idx="37661">1100</cx:pt>
          <cx:pt idx="37662">1100</cx:pt>
          <cx:pt idx="37663">1400</cx:pt>
          <cx:pt idx="37664">1200</cx:pt>
          <cx:pt idx="37665">1300</cx:pt>
          <cx:pt idx="37666">1400</cx:pt>
          <cx:pt idx="37667">400</cx:pt>
          <cx:pt idx="37668">500</cx:pt>
          <cx:pt idx="37669">1400</cx:pt>
          <cx:pt idx="37670">1100</cx:pt>
          <cx:pt idx="37671">5000</cx:pt>
          <cx:pt idx="37672">4600</cx:pt>
          <cx:pt idx="37673">5000</cx:pt>
          <cx:pt idx="37674">4600</cx:pt>
          <cx:pt idx="37675">2300</cx:pt>
          <cx:pt idx="37676">2700</cx:pt>
          <cx:pt idx="37677">4100</cx:pt>
          <cx:pt idx="37678">4200</cx:pt>
          <cx:pt idx="37679">6700</cx:pt>
          <cx:pt idx="37680">5100</cx:pt>
          <cx:pt idx="37681">4100</cx:pt>
          <cx:pt idx="37682">5700</cx:pt>
          <cx:pt idx="37683">1900</cx:pt>
          <cx:pt idx="37684">1800</cx:pt>
          <cx:pt idx="37685">2700</cx:pt>
          <cx:pt idx="37686">1700</cx:pt>
          <cx:pt idx="37687">3600</cx:pt>
          <cx:pt idx="37688">600</cx:pt>
          <cx:pt idx="37689">2200</cx:pt>
          <cx:pt idx="37690">1100</cx:pt>
          <cx:pt idx="37691">2200</cx:pt>
          <cx:pt idx="37692">2300</cx:pt>
          <cx:pt idx="37693">700</cx:pt>
          <cx:pt idx="37694">0</cx:pt>
          <cx:pt idx="37695">3600</cx:pt>
          <cx:pt idx="37696">3100</cx:pt>
          <cx:pt idx="37697">4900</cx:pt>
          <cx:pt idx="37698">4200</cx:pt>
          <cx:pt idx="37699">3200</cx:pt>
          <cx:pt idx="37700">3100</cx:pt>
          <cx:pt idx="37701">3900</cx:pt>
          <cx:pt idx="37702">3600</cx:pt>
          <cx:pt idx="37703">6200</cx:pt>
          <cx:pt idx="37704">3200</cx:pt>
          <cx:pt idx="37705">2700</cx:pt>
          <cx:pt idx="37706">3600</cx:pt>
          <cx:pt idx="37707">1300</cx:pt>
          <cx:pt idx="37708">1600</cx:pt>
          <cx:pt idx="37709">1500</cx:pt>
          <cx:pt idx="37710">2100</cx:pt>
          <cx:pt idx="37711">2300</cx:pt>
          <cx:pt idx="37712">5500</cx:pt>
          <cx:pt idx="37713">3700</cx:pt>
          <cx:pt idx="37714">3900</cx:pt>
          <cx:pt idx="37715">17200</cx:pt>
          <cx:pt idx="37716">35400</cx:pt>
          <cx:pt idx="37717">3800</cx:pt>
          <cx:pt idx="37718">2500</cx:pt>
          <cx:pt idx="37719">2800</cx:pt>
          <cx:pt idx="37720">2900</cx:pt>
          <cx:pt idx="37721">2100</cx:pt>
          <cx:pt idx="37722">2700</cx:pt>
          <cx:pt idx="37723">2400</cx:pt>
          <cx:pt idx="37724">2300</cx:pt>
          <cx:pt idx="37725">2500</cx:pt>
          <cx:pt idx="37726">2300</cx:pt>
          <cx:pt idx="37727">2900</cx:pt>
          <cx:pt idx="37728">2900</cx:pt>
          <cx:pt idx="37729">3900</cx:pt>
          <cx:pt idx="37730">3600</cx:pt>
          <cx:pt idx="37731">3900</cx:pt>
          <cx:pt idx="37732">4100</cx:pt>
          <cx:pt idx="37733">1400</cx:pt>
          <cx:pt idx="37734">2600</cx:pt>
          <cx:pt idx="37735">3000</cx:pt>
          <cx:pt idx="37736">3200</cx:pt>
          <cx:pt idx="37737">3300</cx:pt>
          <cx:pt idx="37738">3400</cx:pt>
          <cx:pt idx="37739">2600</cx:pt>
          <cx:pt idx="37740">3200</cx:pt>
          <cx:pt idx="37741">4100</cx:pt>
          <cx:pt idx="37742">3400</cx:pt>
          <cx:pt idx="37743">2700</cx:pt>
          <cx:pt idx="37744">2900</cx:pt>
          <cx:pt idx="37745">1700</cx:pt>
          <cx:pt idx="37746">2900</cx:pt>
          <cx:pt idx="37747">2100</cx:pt>
          <cx:pt idx="37748">2700</cx:pt>
          <cx:pt idx="37749">400</cx:pt>
          <cx:pt idx="37750">4400</cx:pt>
          <cx:pt idx="37751">1700</cx:pt>
          <cx:pt idx="37752">2800</cx:pt>
          <cx:pt idx="37753">1900</cx:pt>
          <cx:pt idx="37754">4100</cx:pt>
          <cx:pt idx="37755">500</cx:pt>
          <cx:pt idx="37756">800</cx:pt>
          <cx:pt idx="37757">900</cx:pt>
          <cx:pt idx="37758">2400</cx:pt>
          <cx:pt idx="37759">3500</cx:pt>
          <cx:pt idx="37760">2300</cx:pt>
          <cx:pt idx="37761">2000</cx:pt>
          <cx:pt idx="37762">5300</cx:pt>
          <cx:pt idx="37763">7400</cx:pt>
          <cx:pt idx="37764">5300</cx:pt>
          <cx:pt idx="37765">6100</cx:pt>
          <cx:pt idx="37766">5200</cx:pt>
          <cx:pt idx="37767">5900</cx:pt>
          <cx:pt idx="37768">8000</cx:pt>
          <cx:pt idx="37769">6300</cx:pt>
          <cx:pt idx="37770">5500</cx:pt>
          <cx:pt idx="37771">4900</cx:pt>
          <cx:pt idx="37772">5400</cx:pt>
          <cx:pt idx="37773">2400</cx:pt>
          <cx:pt idx="37774">2300</cx:pt>
          <cx:pt idx="37775">2500</cx:pt>
          <cx:pt idx="37776">3600</cx:pt>
          <cx:pt idx="37777">2700</cx:pt>
          <cx:pt idx="37778">2300</cx:pt>
          <cx:pt idx="37779">2800</cx:pt>
          <cx:pt idx="37780">2200</cx:pt>
          <cx:pt idx="37781">2600</cx:pt>
          <cx:pt idx="37782">3100</cx:pt>
          <cx:pt idx="37783">3100</cx:pt>
          <cx:pt idx="37784">3500</cx:pt>
          <cx:pt idx="37785">1300</cx:pt>
          <cx:pt idx="37786">1800</cx:pt>
          <cx:pt idx="37787">1300</cx:pt>
          <cx:pt idx="37788">1000</cx:pt>
          <cx:pt idx="37789">1500</cx:pt>
          <cx:pt idx="37790">900</cx:pt>
          <cx:pt idx="37791">1100</cx:pt>
          <cx:pt idx="37792">900</cx:pt>
          <cx:pt idx="37793">1100</cx:pt>
          <cx:pt idx="37794">900</cx:pt>
          <cx:pt idx="37795">800</cx:pt>
          <cx:pt idx="37796">1100</cx:pt>
          <cx:pt idx="37797">3400</cx:pt>
          <cx:pt idx="37798">5400</cx:pt>
          <cx:pt idx="37799">4900</cx:pt>
          <cx:pt idx="37800">5100</cx:pt>
          <cx:pt idx="37801">10800</cx:pt>
          <cx:pt idx="37802">9400</cx:pt>
          <cx:pt idx="37803">3600</cx:pt>
          <cx:pt idx="37804">3700</cx:pt>
          <cx:pt idx="37805">3900</cx:pt>
          <cx:pt idx="37806">3300</cx:pt>
          <cx:pt idx="37807">2600</cx:pt>
          <cx:pt idx="37808">4000</cx:pt>
          <cx:pt idx="37809">3800</cx:pt>
          <cx:pt idx="37810">4200</cx:pt>
          <cx:pt idx="37811">3100</cx:pt>
          <cx:pt idx="37812">3900</cx:pt>
          <cx:pt idx="37813">3400</cx:pt>
          <cx:pt idx="37814">4000</cx:pt>
          <cx:pt idx="37815">3200</cx:pt>
          <cx:pt idx="37816">4000</cx:pt>
          <cx:pt idx="37817">4400</cx:pt>
          <cx:pt idx="37818">4600</cx:pt>
          <cx:pt idx="37819">3800</cx:pt>
          <cx:pt idx="37820">4800</cx:pt>
          <cx:pt idx="37821">2600</cx:pt>
          <cx:pt idx="37822">3100</cx:pt>
          <cx:pt idx="37823">3300</cx:pt>
          <cx:pt idx="37824">5100</cx:pt>
          <cx:pt idx="37825">3700</cx:pt>
          <cx:pt idx="37826">3600</cx:pt>
          <cx:pt idx="37827">2100</cx:pt>
          <cx:pt idx="37828">3200</cx:pt>
          <cx:pt idx="37829">4300</cx:pt>
          <cx:pt idx="37830">2800</cx:pt>
          <cx:pt idx="37831">2900</cx:pt>
          <cx:pt idx="37832">2600</cx:pt>
          <cx:pt idx="37833">4600</cx:pt>
          <cx:pt idx="37834">4200</cx:pt>
          <cx:pt idx="37835">2700</cx:pt>
          <cx:pt idx="37836">3500</cx:pt>
          <cx:pt idx="37837">4200</cx:pt>
          <cx:pt idx="37838">4100</cx:pt>
          <cx:pt idx="37839">2400</cx:pt>
          <cx:pt idx="37840">3900</cx:pt>
          <cx:pt idx="37841">4400</cx:pt>
          <cx:pt idx="37842">3000</cx:pt>
          <cx:pt idx="37843">3800</cx:pt>
          <cx:pt idx="37844">3600</cx:pt>
          <cx:pt idx="37845">800</cx:pt>
          <cx:pt idx="37846">1100</cx:pt>
          <cx:pt idx="37847">100</cx:pt>
          <cx:pt idx="37848">200</cx:pt>
          <cx:pt idx="37849">200</cx:pt>
          <cx:pt idx="37850">500</cx:pt>
          <cx:pt idx="37851">600</cx:pt>
          <cx:pt idx="37852">100</cx:pt>
          <cx:pt idx="37853">500</cx:pt>
          <cx:pt idx="37854">1100</cx:pt>
          <cx:pt idx="37855">800</cx:pt>
          <cx:pt idx="37856">800</cx:pt>
          <cx:pt idx="37857">500</cx:pt>
          <cx:pt idx="37858">400</cx:pt>
          <cx:pt idx="37859">700</cx:pt>
          <cx:pt idx="37860">200</cx:pt>
          <cx:pt idx="37861">500</cx:pt>
          <cx:pt idx="37862">300</cx:pt>
          <cx:pt idx="37863">400</cx:pt>
          <cx:pt idx="37864">300</cx:pt>
          <cx:pt idx="37865">200</cx:pt>
          <cx:pt idx="37866">300</cx:pt>
          <cx:pt idx="37867">300</cx:pt>
          <cx:pt idx="37868">300</cx:pt>
          <cx:pt idx="37869">1000</cx:pt>
          <cx:pt idx="37870">500</cx:pt>
          <cx:pt idx="37871">1400</cx:pt>
          <cx:pt idx="37872">1200</cx:pt>
          <cx:pt idx="37873">700</cx:pt>
          <cx:pt idx="37874">700</cx:pt>
          <cx:pt idx="37875">700</cx:pt>
          <cx:pt idx="37876">700</cx:pt>
          <cx:pt idx="37877">600</cx:pt>
          <cx:pt idx="37878">900</cx:pt>
          <cx:pt idx="37879">700</cx:pt>
          <cx:pt idx="37880">700</cx:pt>
          <cx:pt idx="37881">1000</cx:pt>
          <cx:pt idx="37882">1200</cx:pt>
          <cx:pt idx="37883">2400</cx:pt>
          <cx:pt idx="37884">2300</cx:pt>
          <cx:pt idx="37885">2700</cx:pt>
          <cx:pt idx="37886">1600</cx:pt>
          <cx:pt idx="37887">2000</cx:pt>
          <cx:pt idx="37888">2300</cx:pt>
          <cx:pt idx="37889">1800</cx:pt>
          <cx:pt idx="37890">1900</cx:pt>
          <cx:pt idx="37891">2400</cx:pt>
          <cx:pt idx="37892">2100</cx:pt>
          <cx:pt idx="37893">5100</cx:pt>
          <cx:pt idx="37894">4800</cx:pt>
          <cx:pt idx="37895">4500</cx:pt>
          <cx:pt idx="37896">3500</cx:pt>
          <cx:pt idx="37897">5000</cx:pt>
          <cx:pt idx="37898">2300</cx:pt>
          <cx:pt idx="37899">2500</cx:pt>
          <cx:pt idx="37900">4300</cx:pt>
          <cx:pt idx="37901">5100</cx:pt>
          <cx:pt idx="37902">1600</cx:pt>
          <cx:pt idx="37903">6700</cx:pt>
          <cx:pt idx="37904">7400</cx:pt>
          <cx:pt idx="37905">3500</cx:pt>
          <cx:pt idx="37906">5800</cx:pt>
          <cx:pt idx="37907">8800</cx:pt>
          <cx:pt idx="37908">6800</cx:pt>
          <cx:pt idx="37909">5100</cx:pt>
          <cx:pt idx="37910">4800</cx:pt>
          <cx:pt idx="37911">4100</cx:pt>
          <cx:pt idx="37912">4900</cx:pt>
          <cx:pt idx="37913">6000</cx:pt>
          <cx:pt idx="37914">5200</cx:pt>
          <cx:pt idx="37915">5700</cx:pt>
          <cx:pt idx="37916">6300</cx:pt>
          <cx:pt idx="37917">7100</cx:pt>
          <cx:pt idx="37918">1000</cx:pt>
          <cx:pt idx="37919">1200</cx:pt>
          <cx:pt idx="37920">1200</cx:pt>
          <cx:pt idx="37921">900</cx:pt>
          <cx:pt idx="37922">900</cx:pt>
          <cx:pt idx="37923">1300</cx:pt>
          <cx:pt idx="37924">1500</cx:pt>
          <cx:pt idx="37925">1000</cx:pt>
          <cx:pt idx="37926">600</cx:pt>
          <cx:pt idx="37927">1200</cx:pt>
          <cx:pt idx="37928">800</cx:pt>
          <cx:pt idx="37929">1300</cx:pt>
          <cx:pt idx="37930">3600</cx:pt>
          <cx:pt idx="37931">3500</cx:pt>
          <cx:pt idx="37932">4800</cx:pt>
          <cx:pt idx="37933">5200</cx:pt>
          <cx:pt idx="37934">4900</cx:pt>
          <cx:pt idx="37935">4300</cx:pt>
          <cx:pt idx="37936">4200</cx:pt>
          <cx:pt idx="37937">5000</cx:pt>
          <cx:pt idx="37938">2400</cx:pt>
          <cx:pt idx="37939">3900</cx:pt>
          <cx:pt idx="37940">3000</cx:pt>
          <cx:pt idx="37941">3800</cx:pt>
          <cx:pt idx="37942">4100</cx:pt>
          <cx:pt idx="37943">7700</cx:pt>
          <cx:pt idx="37944">5300</cx:pt>
          <cx:pt idx="37945">4800</cx:pt>
          <cx:pt idx="37946">5100</cx:pt>
          <cx:pt idx="37947">5500</cx:pt>
          <cx:pt idx="37948">5600</cx:pt>
          <cx:pt idx="37949">6500</cx:pt>
          <cx:pt idx="37950">5600</cx:pt>
          <cx:pt idx="37951">5000</cx:pt>
          <cx:pt idx="37952">4800</cx:pt>
          <cx:pt idx="37953">5300</cx:pt>
          <cx:pt idx="37954">3400</cx:pt>
          <cx:pt idx="37955">1700</cx:pt>
          <cx:pt idx="37956">1200</cx:pt>
          <cx:pt idx="37957">1000</cx:pt>
          <cx:pt idx="37958">1000</cx:pt>
          <cx:pt idx="37959">600</cx:pt>
          <cx:pt idx="37960">1300</cx:pt>
          <cx:pt idx="37961">1100</cx:pt>
          <cx:pt idx="37962">1200</cx:pt>
          <cx:pt idx="37963">1300</cx:pt>
          <cx:pt idx="37964">1200</cx:pt>
          <cx:pt idx="37965">1500</cx:pt>
          <cx:pt idx="37966">2100</cx:pt>
          <cx:pt idx="37967">2500</cx:pt>
          <cx:pt idx="37968">2700</cx:pt>
          <cx:pt idx="37969">2600</cx:pt>
          <cx:pt idx="37970">3100</cx:pt>
          <cx:pt idx="37971">2400</cx:pt>
          <cx:pt idx="37972">2300</cx:pt>
          <cx:pt idx="37973">2300</cx:pt>
          <cx:pt idx="37974">2600</cx:pt>
          <cx:pt idx="37975">2800</cx:pt>
          <cx:pt idx="37976">2300</cx:pt>
          <cx:pt idx="37977">1200</cx:pt>
          <cx:pt idx="37978">0</cx:pt>
          <cx:pt idx="37979">5100</cx:pt>
          <cx:pt idx="37980">5400</cx:pt>
          <cx:pt idx="37981">4000</cx:pt>
          <cx:pt idx="37982">1100</cx:pt>
          <cx:pt idx="37983">1500</cx:pt>
          <cx:pt idx="37984">1800</cx:pt>
          <cx:pt idx="37985">3800</cx:pt>
          <cx:pt idx="37986">3400</cx:pt>
          <cx:pt idx="37987">3200</cx:pt>
          <cx:pt idx="37988">4300</cx:pt>
          <cx:pt idx="37989">3100</cx:pt>
          <cx:pt idx="37990">4700</cx:pt>
          <cx:pt idx="37991">700</cx:pt>
          <cx:pt idx="37992">0</cx:pt>
          <cx:pt idx="37993">900</cx:pt>
          <cx:pt idx="37994">1100</cx:pt>
          <cx:pt idx="37995">1700</cx:pt>
          <cx:pt idx="37996">2300</cx:pt>
          <cx:pt idx="37997">2400</cx:pt>
          <cx:pt idx="37998">300</cx:pt>
          <cx:pt idx="37999">1000</cx:pt>
          <cx:pt idx="38000">1000</cx:pt>
          <cx:pt idx="38001">800</cx:pt>
          <cx:pt idx="38002">1100</cx:pt>
          <cx:pt idx="38003">800</cx:pt>
          <cx:pt idx="38004">900</cx:pt>
          <cx:pt idx="38005">600</cx:pt>
          <cx:pt idx="38006">700</cx:pt>
          <cx:pt idx="38007">900</cx:pt>
          <cx:pt idx="38008">600</cx:pt>
          <cx:pt idx="38009">1300</cx:pt>
          <cx:pt idx="38010">1400</cx:pt>
          <cx:pt idx="38011">1000</cx:pt>
          <cx:pt idx="38012">1000</cx:pt>
          <cx:pt idx="38013">700</cx:pt>
          <cx:pt idx="38014">1600</cx:pt>
          <cx:pt idx="38015">4800</cx:pt>
          <cx:pt idx="38016">5600</cx:pt>
          <cx:pt idx="38017">4700</cx:pt>
          <cx:pt idx="38018">5100</cx:pt>
          <cx:pt idx="38019">4300</cx:pt>
          <cx:pt idx="38020">4700</cx:pt>
          <cx:pt idx="38021">5900</cx:pt>
          <cx:pt idx="38022">4000</cx:pt>
          <cx:pt idx="38023">4100</cx:pt>
          <cx:pt idx="38024">4200</cx:pt>
          <cx:pt idx="38025">3000</cx:pt>
          <cx:pt idx="38026">3600</cx:pt>
          <cx:pt idx="38027">1800</cx:pt>
          <cx:pt idx="38028">1000</cx:pt>
          <cx:pt idx="38029">2000</cx:pt>
          <cx:pt idx="38030">2800</cx:pt>
          <cx:pt idx="38031">3900</cx:pt>
          <cx:pt idx="38032">3200</cx:pt>
          <cx:pt idx="38033">2300</cx:pt>
          <cx:pt idx="38034">3000</cx:pt>
          <cx:pt idx="38035">3000</cx:pt>
          <cx:pt idx="38036">3000</cx:pt>
          <cx:pt idx="38037">2100</cx:pt>
          <cx:pt idx="38038">3000</cx:pt>
          <cx:pt idx="38039">0</cx:pt>
          <cx:pt idx="38040">0</cx:pt>
          <cx:pt idx="38041">0</cx:pt>
          <cx:pt idx="38042">500</cx:pt>
          <cx:pt idx="38043">0</cx:pt>
          <cx:pt idx="38044">300</cx:pt>
          <cx:pt idx="38045">600</cx:pt>
          <cx:pt idx="38046">1100</cx:pt>
          <cx:pt idx="38047">2100</cx:pt>
          <cx:pt idx="38048">3300</cx:pt>
          <cx:pt idx="38049">2800</cx:pt>
          <cx:pt idx="38050">2700</cx:pt>
          <cx:pt idx="38051">6800</cx:pt>
          <cx:pt idx="38052">4500</cx:pt>
          <cx:pt idx="38053">4100</cx:pt>
          <cx:pt idx="38054">5500</cx:pt>
          <cx:pt idx="38055">2400</cx:pt>
          <cx:pt idx="38056">2000</cx:pt>
          <cx:pt idx="38057">2700</cx:pt>
          <cx:pt idx="38058">1800</cx:pt>
          <cx:pt idx="38059">3000</cx:pt>
          <cx:pt idx="38060">4500</cx:pt>
          <cx:pt idx="38061">1400</cx:pt>
          <cx:pt idx="38062">600</cx:pt>
          <cx:pt idx="38063">3400</cx:pt>
          <cx:pt idx="38064">4000</cx:pt>
          <cx:pt idx="38065">2900</cx:pt>
          <cx:pt idx="38066">4100</cx:pt>
          <cx:pt idx="38067">4700</cx:pt>
          <cx:pt idx="38068">4300</cx:pt>
          <cx:pt idx="38069">5900</cx:pt>
          <cx:pt idx="38070">4600</cx:pt>
          <cx:pt idx="38071">3900</cx:pt>
          <cx:pt idx="38072">6400</cx:pt>
          <cx:pt idx="38073">6600</cx:pt>
          <cx:pt idx="38074">5600</cx:pt>
          <cx:pt idx="38075">3600</cx:pt>
          <cx:pt idx="38076">3400</cx:pt>
          <cx:pt idx="38077">2200</cx:pt>
          <cx:pt idx="38078">4000</cx:pt>
          <cx:pt idx="38079">3500</cx:pt>
          <cx:pt idx="38080">3900</cx:pt>
          <cx:pt idx="38081">2000</cx:pt>
          <cx:pt idx="38082">3000</cx:pt>
          <cx:pt idx="38083">4000</cx:pt>
          <cx:pt idx="38084">4200</cx:pt>
          <cx:pt idx="38085">4100</cx:pt>
          <cx:pt idx="38086">3200</cx:pt>
          <cx:pt idx="38087">1500</cx:pt>
          <cx:pt idx="38088">2000</cx:pt>
          <cx:pt idx="38089">2000</cx:pt>
          <cx:pt idx="38090">3300</cx:pt>
          <cx:pt idx="38091">1800</cx:pt>
          <cx:pt idx="38092">1700</cx:pt>
          <cx:pt idx="38093">1900</cx:pt>
          <cx:pt idx="38094">2100</cx:pt>
          <cx:pt idx="38095">1700</cx:pt>
          <cx:pt idx="38096">3000</cx:pt>
          <cx:pt idx="38097">1800</cx:pt>
          <cx:pt idx="38098">1800</cx:pt>
          <cx:pt idx="38099">1900</cx:pt>
          <cx:pt idx="38100">1500</cx:pt>
          <cx:pt idx="38101">1600</cx:pt>
          <cx:pt idx="38102">200</cx:pt>
          <cx:pt idx="38103">2200</cx:pt>
          <cx:pt idx="38104">4200</cx:pt>
          <cx:pt idx="38105">4200</cx:pt>
          <cx:pt idx="38106">6600</cx:pt>
          <cx:pt idx="38107">3100</cx:pt>
          <cx:pt idx="38108">5000</cx:pt>
          <cx:pt idx="38109">3300</cx:pt>
          <cx:pt idx="38110">4500</cx:pt>
          <cx:pt idx="38111">15000</cx:pt>
          <cx:pt idx="38112">20600</cx:pt>
          <cx:pt idx="38113">7700</cx:pt>
          <cx:pt idx="38114">7700</cx:pt>
          <cx:pt idx="38115">7600</cx:pt>
          <cx:pt idx="38116">7600</cx:pt>
          <cx:pt idx="38117">7800</cx:pt>
          <cx:pt idx="38118">8000</cx:pt>
          <cx:pt idx="38119">7100</cx:pt>
          <cx:pt idx="38120">5700</cx:pt>
          <cx:pt idx="38121">5400</cx:pt>
          <cx:pt idx="38122">4800</cx:pt>
          <cx:pt idx="38123">2500</cx:pt>
          <cx:pt idx="38124">3100</cx:pt>
          <cx:pt idx="38125">2800</cx:pt>
          <cx:pt idx="38126">2400</cx:pt>
          <cx:pt idx="38127">2200</cx:pt>
          <cx:pt idx="38128">2200</cx:pt>
          <cx:pt idx="38129">2400</cx:pt>
          <cx:pt idx="38130">2500</cx:pt>
          <cx:pt idx="38131">2600</cx:pt>
          <cx:pt idx="38132">900</cx:pt>
          <cx:pt idx="38133">2300</cx:pt>
          <cx:pt idx="38134">2400</cx:pt>
          <cx:pt idx="38135">1100</cx:pt>
          <cx:pt idx="38136">2500</cx:pt>
          <cx:pt idx="38137">3300</cx:pt>
          <cx:pt idx="38138">1400</cx:pt>
          <cx:pt idx="38139">2500</cx:pt>
          <cx:pt idx="38140">1400</cx:pt>
          <cx:pt idx="38141">3000</cx:pt>
          <cx:pt idx="38142">2200</cx:pt>
          <cx:pt idx="38143">2000</cx:pt>
          <cx:pt idx="38144">3000</cx:pt>
          <cx:pt idx="38145">2200</cx:pt>
          <cx:pt idx="38146">1900</cx:pt>
          <cx:pt idx="38147">2200</cx:pt>
          <cx:pt idx="38148">2300</cx:pt>
          <cx:pt idx="38149">2000</cx:pt>
          <cx:pt idx="38150">2200</cx:pt>
          <cx:pt idx="38151">2300</cx:pt>
          <cx:pt idx="38152">2600</cx:pt>
          <cx:pt idx="38153">2500</cx:pt>
          <cx:pt idx="38154">1700</cx:pt>
          <cx:pt idx="38155">3100</cx:pt>
          <cx:pt idx="38156">2400</cx:pt>
          <cx:pt idx="38157">1700</cx:pt>
          <cx:pt idx="38158">1400</cx:pt>
          <cx:pt idx="38159">3300</cx:pt>
          <cx:pt idx="38160">3100</cx:pt>
          <cx:pt idx="38161">3200</cx:pt>
          <cx:pt idx="38162">5000</cx:pt>
          <cx:pt idx="38163">1600</cx:pt>
          <cx:pt idx="38164">2500</cx:pt>
          <cx:pt idx="38165">2700</cx:pt>
          <cx:pt idx="38166">2900</cx:pt>
          <cx:pt idx="38167">2900</cx:pt>
          <cx:pt idx="38168">3100</cx:pt>
          <cx:pt idx="38169">2900</cx:pt>
          <cx:pt idx="38170">2700</cx:pt>
          <cx:pt idx="38171">3800</cx:pt>
          <cx:pt idx="38172">4900</cx:pt>
          <cx:pt idx="38173">2300</cx:pt>
          <cx:pt idx="38174">6100</cx:pt>
          <cx:pt idx="38175">5400</cx:pt>
          <cx:pt idx="38176">5400</cx:pt>
          <cx:pt idx="38177">5300</cx:pt>
          <cx:pt idx="38178">3000</cx:pt>
          <cx:pt idx="38179">9600</cx:pt>
          <cx:pt idx="38180">6700</cx:pt>
          <cx:pt idx="38181">4700</cx:pt>
          <cx:pt idx="38182">2700</cx:pt>
          <cx:pt idx="38183">0</cx:pt>
          <cx:pt idx="38184">0</cx:pt>
          <cx:pt idx="38185">0</cx:pt>
          <cx:pt idx="38186">0</cx:pt>
          <cx:pt idx="38187">0</cx:pt>
          <cx:pt idx="38188">0</cx:pt>
          <cx:pt idx="38189">0</cx:pt>
          <cx:pt idx="38190">0</cx:pt>
          <cx:pt idx="38191">0</cx:pt>
          <cx:pt idx="38192">76800</cx:pt>
          <cx:pt idx="38193">24900</cx:pt>
          <cx:pt idx="38194">600</cx:pt>
          <cx:pt idx="38195">200</cx:pt>
          <cx:pt idx="38196">1300</cx:pt>
          <cx:pt idx="38197">4000</cx:pt>
          <cx:pt idx="38198">1400</cx:pt>
          <cx:pt idx="38199">200</cx:pt>
          <cx:pt idx="38200">0</cx:pt>
          <cx:pt idx="38201">1700</cx:pt>
          <cx:pt idx="38202">1100</cx:pt>
          <cx:pt idx="38203">500</cx:pt>
          <cx:pt idx="38204">400</cx:pt>
          <cx:pt idx="38205">4600</cx:pt>
          <cx:pt idx="38206">7200</cx:pt>
          <cx:pt idx="38207">5800</cx:pt>
          <cx:pt idx="38208">5900</cx:pt>
          <cx:pt idx="38209">6600</cx:pt>
          <cx:pt idx="38210">7000</cx:pt>
          <cx:pt idx="38211">7000</cx:pt>
          <cx:pt idx="38212">6100</cx:pt>
          <cx:pt idx="38213">4300</cx:pt>
          <cx:pt idx="38214">4300</cx:pt>
          <cx:pt idx="38215">5100</cx:pt>
          <cx:pt idx="38216">4000</cx:pt>
          <cx:pt idx="38217">1400</cx:pt>
          <cx:pt idx="38218">2200</cx:pt>
          <cx:pt idx="38219">1500</cx:pt>
          <cx:pt idx="38220">1100</cx:pt>
          <cx:pt idx="38221">1200</cx:pt>
          <cx:pt idx="38222">600</cx:pt>
          <cx:pt idx="38223">1400</cx:pt>
          <cx:pt idx="38224">1400</cx:pt>
          <cx:pt idx="38225">1200</cx:pt>
          <cx:pt idx="38226">1300</cx:pt>
          <cx:pt idx="38227">700</cx:pt>
          <cx:pt idx="38228">0</cx:pt>
          <cx:pt idx="38229">0</cx:pt>
          <cx:pt idx="38230">900</cx:pt>
          <cx:pt idx="38231">6600</cx:pt>
          <cx:pt idx="38232">6700</cx:pt>
          <cx:pt idx="38233">7100</cx:pt>
          <cx:pt idx="38234">9300</cx:pt>
          <cx:pt idx="38235">2000</cx:pt>
          <cx:pt idx="38236">9900</cx:pt>
          <cx:pt idx="38237">5500</cx:pt>
          <cx:pt idx="38238">5200</cx:pt>
          <cx:pt idx="38239">5500</cx:pt>
          <cx:pt idx="38240">4500</cx:pt>
          <cx:pt idx="38241">3700</cx:pt>
          <cx:pt idx="38242">1800</cx:pt>
          <cx:pt idx="38243">2800</cx:pt>
          <cx:pt idx="38244">2100</cx:pt>
          <cx:pt idx="38245">2500</cx:pt>
          <cx:pt idx="38246">2400</cx:pt>
          <cx:pt idx="38247">2300</cx:pt>
          <cx:pt idx="38248">2200</cx:pt>
          <cx:pt idx="38249">2200</cx:pt>
          <cx:pt idx="38250">2300</cx:pt>
          <cx:pt idx="38251">2400</cx:pt>
          <cx:pt idx="38252">1700</cx:pt>
          <cx:pt idx="38253">1300</cx:pt>
          <cx:pt idx="38254">5700</cx:pt>
          <cx:pt idx="38255">5900</cx:pt>
          <cx:pt idx="38256">7200</cx:pt>
          <cx:pt idx="38257">5300</cx:pt>
          <cx:pt idx="38258">5100</cx:pt>
          <cx:pt idx="38259">3500</cx:pt>
          <cx:pt idx="38260">3300</cx:pt>
          <cx:pt idx="38261">7000</cx:pt>
          <cx:pt idx="38262">6400</cx:pt>
          <cx:pt idx="38263">5000</cx:pt>
          <cx:pt idx="38264">6800</cx:pt>
          <cx:pt idx="38265">9000</cx:pt>
          <cx:pt idx="38266">6700</cx:pt>
          <cx:pt idx="38267">7800</cx:pt>
          <cx:pt idx="38268">6700</cx:pt>
          <cx:pt idx="38269">7000</cx:pt>
          <cx:pt idx="38270">7200</cx:pt>
          <cx:pt idx="38271">6300</cx:pt>
          <cx:pt idx="38272">6900</cx:pt>
          <cx:pt idx="38273">6200</cx:pt>
          <cx:pt idx="38274">6000</cx:pt>
          <cx:pt idx="38275">5600</cx:pt>
          <cx:pt idx="38276">5400</cx:pt>
          <cx:pt idx="38277">5200</cx:pt>
          <cx:pt idx="38278">12400</cx:pt>
          <cx:pt idx="38279">10400</cx:pt>
          <cx:pt idx="38280">9300</cx:pt>
          <cx:pt idx="38281">13800</cx:pt>
          <cx:pt idx="38282">11500</cx:pt>
          <cx:pt idx="38283">8700</cx:pt>
          <cx:pt idx="38284">13200</cx:pt>
          <cx:pt idx="38285">8900</cx:pt>
          <cx:pt idx="38286">7700</cx:pt>
          <cx:pt idx="38287">12300</cx:pt>
          <cx:pt idx="38288">8600</cx:pt>
          <cx:pt idx="38289">10200</cx:pt>
          <cx:pt idx="38290">2800</cx:pt>
          <cx:pt idx="38291">3300</cx:pt>
          <cx:pt idx="38292">1600</cx:pt>
          <cx:pt idx="38293">2200</cx:pt>
          <cx:pt idx="38294">4700</cx:pt>
          <cx:pt idx="38295">9900</cx:pt>
          <cx:pt idx="38296">9500</cx:pt>
          <cx:pt idx="38297">7300</cx:pt>
          <cx:pt idx="38298">6200</cx:pt>
          <cx:pt idx="38299">3000</cx:pt>
          <cx:pt idx="38300">3100</cx:pt>
          <cx:pt idx="38301">2900</cx:pt>
          <cx:pt idx="38302">3000</cx:pt>
          <cx:pt idx="38303">3000</cx:pt>
          <cx:pt idx="38304">3700</cx:pt>
          <cx:pt idx="38305">1000</cx:pt>
          <cx:pt idx="38306">2600</cx:pt>
          <cx:pt idx="38307">2900</cx:pt>
          <cx:pt idx="38308">4100</cx:pt>
          <cx:pt idx="38309">5300</cx:pt>
          <cx:pt idx="38310">1700</cx:pt>
          <cx:pt idx="38311">3800</cx:pt>
          <cx:pt idx="38312">900</cx:pt>
          <cx:pt idx="38313">700</cx:pt>
          <cx:pt idx="38314">1800</cx:pt>
          <cx:pt idx="38315">2100</cx:pt>
          <cx:pt idx="38316">2300</cx:pt>
          <cx:pt idx="38317">2200</cx:pt>
          <cx:pt idx="38318">3700</cx:pt>
          <cx:pt idx="38319">5400</cx:pt>
          <cx:pt idx="38320">2000</cx:pt>
          <cx:pt idx="38321">4000</cx:pt>
          <cx:pt idx="38322">1600</cx:pt>
          <cx:pt idx="38323">3200</cx:pt>
          <cx:pt idx="38324">2800</cx:pt>
          <cx:pt idx="38325">2700</cx:pt>
          <cx:pt idx="38326">4400</cx:pt>
          <cx:pt idx="38327">1800</cx:pt>
          <cx:pt idx="38328">11700</cx:pt>
          <cx:pt idx="38329">4900</cx:pt>
          <cx:pt idx="38330">1300</cx:pt>
          <cx:pt idx="38331">1600</cx:pt>
          <cx:pt idx="38332">1200</cx:pt>
          <cx:pt idx="38333">1700</cx:pt>
          <cx:pt idx="38334">1100</cx:pt>
          <cx:pt idx="38335">1300</cx:pt>
          <cx:pt idx="38336">1700</cx:pt>
          <cx:pt idx="38337">1200</cx:pt>
          <cx:pt idx="38338">3000</cx:pt>
          <cx:pt idx="38339">3900</cx:pt>
          <cx:pt idx="38340">5200</cx:pt>
          <cx:pt idx="38341">4700</cx:pt>
          <cx:pt idx="38342">6600</cx:pt>
          <cx:pt idx="38343">3000</cx:pt>
          <cx:pt idx="38344">5900</cx:pt>
          <cx:pt idx="38345">4200</cx:pt>
          <cx:pt idx="38346">4100</cx:pt>
          <cx:pt idx="38347">3300</cx:pt>
          <cx:pt idx="38348">4700</cx:pt>
          <cx:pt idx="38349">2800</cx:pt>
          <cx:pt idx="38350">4300</cx:pt>
          <cx:pt idx="38351">4200</cx:pt>
          <cx:pt idx="38352">4200</cx:pt>
          <cx:pt idx="38353">4200</cx:pt>
          <cx:pt idx="38354">3400</cx:pt>
          <cx:pt idx="38355">3200</cx:pt>
          <cx:pt idx="38356">3700</cx:pt>
          <cx:pt idx="38357">3300</cx:pt>
          <cx:pt idx="38358">3600</cx:pt>
          <cx:pt idx="38359">3800</cx:pt>
          <cx:pt idx="38360">3600</cx:pt>
          <cx:pt idx="38361">3800</cx:pt>
          <cx:pt idx="38362">9400</cx:pt>
          <cx:pt idx="38363">7200</cx:pt>
          <cx:pt idx="38364">3700</cx:pt>
          <cx:pt idx="38365">2600</cx:pt>
          <cx:pt idx="38366">2500</cx:pt>
          <cx:pt idx="38367">4600</cx:pt>
          <cx:pt idx="38368">8000</cx:pt>
          <cx:pt idx="38369">3300</cx:pt>
          <cx:pt idx="38370">8200</cx:pt>
          <cx:pt idx="38371">4800</cx:pt>
          <cx:pt idx="38372">4500</cx:pt>
          <cx:pt idx="38373">5600</cx:pt>
          <cx:pt idx="38374">1800</cx:pt>
          <cx:pt idx="38375">3100</cx:pt>
          <cx:pt idx="38376">3200</cx:pt>
          <cx:pt idx="38377">1800</cx:pt>
          <cx:pt idx="38378">1900</cx:pt>
          <cx:pt idx="38379">1700</cx:pt>
          <cx:pt idx="38380">1900</cx:pt>
          <cx:pt idx="38381">1600</cx:pt>
          <cx:pt idx="38382">2000</cx:pt>
          <cx:pt idx="38383">1900</cx:pt>
          <cx:pt idx="38384">1600</cx:pt>
          <cx:pt idx="38385">1600</cx:pt>
          <cx:pt idx="38386">2800</cx:pt>
          <cx:pt idx="38387">4100</cx:pt>
          <cx:pt idx="38388">4900</cx:pt>
          <cx:pt idx="38389">5900</cx:pt>
          <cx:pt idx="38390">4800</cx:pt>
          <cx:pt idx="38391">3200</cx:pt>
          <cx:pt idx="38392">4200</cx:pt>
          <cx:pt idx="38393">2000</cx:pt>
          <cx:pt idx="38394">3000</cx:pt>
          <cx:pt idx="38395">3000</cx:pt>
          <cx:pt idx="38396">2700</cx:pt>
          <cx:pt idx="38397">3300</cx:pt>
          <cx:pt idx="38398">1300</cx:pt>
          <cx:pt idx="38399">3600</cx:pt>
          <cx:pt idx="38400">4500</cx:pt>
          <cx:pt idx="38401">4200</cx:pt>
          <cx:pt idx="38402">4800</cx:pt>
          <cx:pt idx="38403">4700</cx:pt>
          <cx:pt idx="38404">5100</cx:pt>
          <cx:pt idx="38405">3500</cx:pt>
          <cx:pt idx="38406">4700</cx:pt>
          <cx:pt idx="38407">3700</cx:pt>
          <cx:pt idx="38408">3700</cx:pt>
          <cx:pt idx="38409">3900</cx:pt>
          <cx:pt idx="38410">3500</cx:pt>
          <cx:pt idx="38411">3200</cx:pt>
          <cx:pt idx="38412">2700</cx:pt>
          <cx:pt idx="38413">3200</cx:pt>
          <cx:pt idx="38414">900</cx:pt>
          <cx:pt idx="38415">800</cx:pt>
          <cx:pt idx="38416">1200</cx:pt>
          <cx:pt idx="38417">600</cx:pt>
          <cx:pt idx="38418">900</cx:pt>
          <cx:pt idx="38419">600</cx:pt>
          <cx:pt idx="38420">700</cx:pt>
          <cx:pt idx="38421">600</cx:pt>
          <cx:pt idx="38422">200</cx:pt>
          <cx:pt idx="38423">300</cx:pt>
          <cx:pt idx="38424">300</cx:pt>
          <cx:pt idx="38425">300</cx:pt>
          <cx:pt idx="38426">400</cx:pt>
          <cx:pt idx="38427">200</cx:pt>
          <cx:pt idx="38428">300</cx:pt>
          <cx:pt idx="38429">300</cx:pt>
          <cx:pt idx="38430">300</cx:pt>
          <cx:pt idx="38431">300</cx:pt>
          <cx:pt idx="38432">300</cx:pt>
          <cx:pt idx="38433">200</cx:pt>
          <cx:pt idx="38434">4300</cx:pt>
          <cx:pt idx="38435">3700</cx:pt>
          <cx:pt idx="38436">3400</cx:pt>
          <cx:pt idx="38437">3600</cx:pt>
          <cx:pt idx="38438">3900</cx:pt>
          <cx:pt idx="38439">2700</cx:pt>
          <cx:pt idx="38440">600</cx:pt>
          <cx:pt idx="38441">2600</cx:pt>
          <cx:pt idx="38442">1800</cx:pt>
          <cx:pt idx="38443">2200</cx:pt>
          <cx:pt idx="38444">2100</cx:pt>
          <cx:pt idx="38445">1700</cx:pt>
          <cx:pt idx="38446">3900</cx:pt>
          <cx:pt idx="38447">4600</cx:pt>
          <cx:pt idx="38448">3700</cx:pt>
          <cx:pt idx="38449">3900</cx:pt>
          <cx:pt idx="38450">4200</cx:pt>
          <cx:pt idx="38451">4100</cx:pt>
          <cx:pt idx="38452">4100</cx:pt>
          <cx:pt idx="38453">4700</cx:pt>
          <cx:pt idx="38454">5200</cx:pt>
          <cx:pt idx="38455">4400</cx:pt>
          <cx:pt idx="38456">3100</cx:pt>
          <cx:pt idx="38457">3400</cx:pt>
          <cx:pt idx="38458">1300</cx:pt>
          <cx:pt idx="38459">1400</cx:pt>
          <cx:pt idx="38460">1400</cx:pt>
          <cx:pt idx="38461">1600</cx:pt>
          <cx:pt idx="38462">1400</cx:pt>
          <cx:pt idx="38463">1500</cx:pt>
          <cx:pt idx="38464">2000</cx:pt>
          <cx:pt idx="38465">1500</cx:pt>
          <cx:pt idx="38466">2300</cx:pt>
          <cx:pt idx="38467">1400</cx:pt>
          <cx:pt idx="38468">2000</cx:pt>
          <cx:pt idx="38469">1500</cx:pt>
          <cx:pt idx="38470">1500</cx:pt>
          <cx:pt idx="38471">2100</cx:pt>
          <cx:pt idx="38472">1500</cx:pt>
          <cx:pt idx="38473">3300</cx:pt>
          <cx:pt idx="38474">2900</cx:pt>
          <cx:pt idx="38475">2900</cx:pt>
          <cx:pt idx="38476">2800</cx:pt>
          <cx:pt idx="38477">3400</cx:pt>
          <cx:pt idx="38478">6000</cx:pt>
          <cx:pt idx="38479">6100</cx:pt>
          <cx:pt idx="38480">5300</cx:pt>
          <cx:pt idx="38481">4900</cx:pt>
          <cx:pt idx="38482">2600</cx:pt>
          <cx:pt idx="38483">4100</cx:pt>
          <cx:pt idx="38484">5500</cx:pt>
          <cx:pt idx="38485">2400</cx:pt>
          <cx:pt idx="38486">4100</cx:pt>
          <cx:pt idx="38487">6800</cx:pt>
          <cx:pt idx="38488">5900</cx:pt>
          <cx:pt idx="38489">6900</cx:pt>
          <cx:pt idx="38490">4000</cx:pt>
          <cx:pt idx="38491">8400</cx:pt>
          <cx:pt idx="38492">3800</cx:pt>
          <cx:pt idx="38493">3700</cx:pt>
          <cx:pt idx="38494">2700</cx:pt>
          <cx:pt idx="38495">2900</cx:pt>
          <cx:pt idx="38496">1700</cx:pt>
          <cx:pt idx="38497">3200</cx:pt>
          <cx:pt idx="38498">2900</cx:pt>
          <cx:pt idx="38499">1800</cx:pt>
          <cx:pt idx="38500">0</cx:pt>
          <cx:pt idx="38501">100</cx:pt>
          <cx:pt idx="38502">300</cx:pt>
          <cx:pt idx="38503">1600</cx:pt>
          <cx:pt idx="38504">1800</cx:pt>
          <cx:pt idx="38505">2000</cx:pt>
          <cx:pt idx="38506">2200</cx:pt>
          <cx:pt idx="38507">2100</cx:pt>
          <cx:pt idx="38508">2700</cx:pt>
          <cx:pt idx="38509">3800</cx:pt>
          <cx:pt idx="38510">3400</cx:pt>
          <cx:pt idx="38511">3300</cx:pt>
          <cx:pt idx="38512">2200</cx:pt>
          <cx:pt idx="38513">3100</cx:pt>
          <cx:pt idx="38514">2400</cx:pt>
          <cx:pt idx="38515">600</cx:pt>
          <cx:pt idx="38516">0</cx:pt>
          <cx:pt idx="38517">0</cx:pt>
          <cx:pt idx="38518">0</cx:pt>
          <cx:pt idx="38519">800</cx:pt>
          <cx:pt idx="38520">3000</cx:pt>
          <cx:pt idx="38521">2100</cx:pt>
          <cx:pt idx="38522">2900</cx:pt>
          <cx:pt idx="38523">800</cx:pt>
          <cx:pt idx="38524">1200</cx:pt>
          <cx:pt idx="38525">1400</cx:pt>
          <cx:pt idx="38526">1700</cx:pt>
          <cx:pt idx="38527">700</cx:pt>
          <cx:pt idx="38528">100</cx:pt>
          <cx:pt idx="38529">0</cx:pt>
          <cx:pt idx="38530">100</cx:pt>
          <cx:pt idx="38531">8400</cx:pt>
          <cx:pt idx="38532">13100</cx:pt>
          <cx:pt idx="38533">12000</cx:pt>
          <cx:pt idx="38534">14900</cx:pt>
          <cx:pt idx="38535">14800</cx:pt>
          <cx:pt idx="38536">15100</cx:pt>
          <cx:pt idx="38537">11200</cx:pt>
          <cx:pt idx="38538">15100</cx:pt>
          <cx:pt idx="38539">12900</cx:pt>
          <cx:pt idx="38540">14500</cx:pt>
          <cx:pt idx="38541">16000</cx:pt>
          <cx:pt idx="38542">13100</cx:pt>
          <cx:pt idx="38543">2000</cx:pt>
          <cx:pt idx="38544">2100</cx:pt>
          <cx:pt idx="38545">1800</cx:pt>
          <cx:pt idx="38546">2000</cx:pt>
          <cx:pt idx="38547">2000</cx:pt>
          <cx:pt idx="38548">2200</cx:pt>
          <cx:pt idx="38549">1500</cx:pt>
          <cx:pt idx="38550">1800</cx:pt>
          <cx:pt idx="38551">2700</cx:pt>
          <cx:pt idx="38552">1600</cx:pt>
          <cx:pt idx="38553">2500</cx:pt>
          <cx:pt idx="38554">1600</cx:pt>
          <cx:pt idx="38555">1100</cx:pt>
          <cx:pt idx="38556">2100</cx:pt>
          <cx:pt idx="38557">2000</cx:pt>
          <cx:pt idx="38558">1400</cx:pt>
          <cx:pt idx="38559">1700</cx:pt>
          <cx:pt idx="38560">1300</cx:pt>
          <cx:pt idx="38561">2600</cx:pt>
          <cx:pt idx="38562">1900</cx:pt>
          <cx:pt idx="38563">1600</cx:pt>
          <cx:pt idx="38564">1600</cx:pt>
          <cx:pt idx="38565">1500</cx:pt>
          <cx:pt idx="38566">1600</cx:pt>
          <cx:pt idx="38567">400</cx:pt>
          <cx:pt idx="38568">0</cx:pt>
          <cx:pt idx="38569">700</cx:pt>
          <cx:pt idx="38570">200</cx:pt>
          <cx:pt idx="38571">500</cx:pt>
          <cx:pt idx="38572">800</cx:pt>
          <cx:pt idx="38573">1200</cx:pt>
          <cx:pt idx="38574">1000</cx:pt>
          <cx:pt idx="38575">1100</cx:pt>
          <cx:pt idx="38576">5400</cx:pt>
          <cx:pt idx="38577">2900</cx:pt>
          <cx:pt idx="38578">3300</cx:pt>
          <cx:pt idx="38579">4300</cx:pt>
          <cx:pt idx="38580">3500</cx:pt>
          <cx:pt idx="38581">300</cx:pt>
          <cx:pt idx="38582">0</cx:pt>
          <cx:pt idx="38583">0</cx:pt>
          <cx:pt idx="38584">400</cx:pt>
          <cx:pt idx="38585">3700</cx:pt>
          <cx:pt idx="38586">4000</cx:pt>
          <cx:pt idx="38587">3700</cx:pt>
          <cx:pt idx="38588">8500</cx:pt>
          <cx:pt idx="38589">11900</cx:pt>
          <cx:pt idx="38590">7200</cx:pt>
          <cx:pt idx="38591">7300</cx:pt>
          <cx:pt idx="38592">7200</cx:pt>
          <cx:pt idx="38593">9600</cx:pt>
          <cx:pt idx="38594">7400</cx:pt>
          <cx:pt idx="38595">8400</cx:pt>
          <cx:pt idx="38596">9000</cx:pt>
          <cx:pt idx="38597">7100</cx:pt>
          <cx:pt idx="38598">6900</cx:pt>
          <cx:pt idx="38599">7000</cx:pt>
          <cx:pt idx="38600">3600</cx:pt>
          <cx:pt idx="38601">3600</cx:pt>
          <cx:pt idx="38602">2200</cx:pt>
          <cx:pt idx="38603">2800</cx:pt>
          <cx:pt idx="38604">2600</cx:pt>
          <cx:pt idx="38605">3200</cx:pt>
          <cx:pt idx="38606">3400</cx:pt>
          <cx:pt idx="38607">1200</cx:pt>
          <cx:pt idx="38608">5000</cx:pt>
          <cx:pt idx="38609">4200</cx:pt>
          <cx:pt idx="38610">2400</cx:pt>
          <cx:pt idx="38611">2500</cx:pt>
          <cx:pt idx="38612">5900</cx:pt>
          <cx:pt idx="38613">5900</cx:pt>
          <cx:pt idx="38614">3900</cx:pt>
          <cx:pt idx="38615">3500</cx:pt>
          <cx:pt idx="38616">100</cx:pt>
          <cx:pt idx="38617">100</cx:pt>
          <cx:pt idx="38618">0</cx:pt>
          <cx:pt idx="38619">0</cx:pt>
          <cx:pt idx="38620">200</cx:pt>
          <cx:pt idx="38621">0</cx:pt>
          <cx:pt idx="38622">1700</cx:pt>
          <cx:pt idx="38623">800</cx:pt>
          <cx:pt idx="38624">2000</cx:pt>
          <cx:pt idx="38625">600</cx:pt>
          <cx:pt idx="38626">1100</cx:pt>
          <cx:pt idx="38627">1400</cx:pt>
          <cx:pt idx="38628">1200</cx:pt>
          <cx:pt idx="38629">1500</cx:pt>
          <cx:pt idx="38630">1300</cx:pt>
          <cx:pt idx="38631">1500</cx:pt>
          <cx:pt idx="38632">1300</cx:pt>
          <cx:pt idx="38633">1400</cx:pt>
          <cx:pt idx="38634">1400</cx:pt>
          <cx:pt idx="38635">1400</cx:pt>
          <cx:pt idx="38636">3600</cx:pt>
          <cx:pt idx="38637">4400</cx:pt>
          <cx:pt idx="38638">2800</cx:pt>
          <cx:pt idx="38639">3600</cx:pt>
          <cx:pt idx="38640">13500</cx:pt>
          <cx:pt idx="38641">2400</cx:pt>
          <cx:pt idx="38642">3200</cx:pt>
          <cx:pt idx="38643">4000</cx:pt>
          <cx:pt idx="38644">5100</cx:pt>
          <cx:pt idx="38645">4200</cx:pt>
          <cx:pt idx="38646">3300</cx:pt>
          <cx:pt idx="38647">2600</cx:pt>
          <cx:pt idx="38648">8600</cx:pt>
          <cx:pt idx="38649">8400</cx:pt>
          <cx:pt idx="38650">6800</cx:pt>
          <cx:pt idx="38651">5800</cx:pt>
          <cx:pt idx="38652">8500</cx:pt>
          <cx:pt idx="38653">7400</cx:pt>
          <cx:pt idx="38654">11300</cx:pt>
          <cx:pt idx="38655">7900</cx:pt>
          <cx:pt idx="38656">5900</cx:pt>
          <cx:pt idx="38657">4200</cx:pt>
          <cx:pt idx="38658">6700</cx:pt>
          <cx:pt idx="38659">5700</cx:pt>
          <cx:pt idx="38660">3000</cx:pt>
          <cx:pt idx="38661">1400</cx:pt>
          <cx:pt idx="38662">2700</cx:pt>
          <cx:pt idx="38663">2300</cx:pt>
          <cx:pt idx="38664">3200</cx:pt>
          <cx:pt idx="38665">2800</cx:pt>
          <cx:pt idx="38666">2600</cx:pt>
          <cx:pt idx="38667">2900</cx:pt>
          <cx:pt idx="38668">3800</cx:pt>
          <cx:pt idx="38669">3100</cx:pt>
          <cx:pt idx="38670">3900</cx:pt>
          <cx:pt idx="38671">2900</cx:pt>
          <cx:pt idx="38672">2400</cx:pt>
          <cx:pt idx="38673">3100</cx:pt>
          <cx:pt idx="38674">2500</cx:pt>
          <cx:pt idx="38675">2700</cx:pt>
          <cx:pt idx="38676">3000</cx:pt>
          <cx:pt idx="38677">3500</cx:pt>
          <cx:pt idx="38678">2800</cx:pt>
          <cx:pt idx="38679">3000</cx:pt>
          <cx:pt idx="38680">3200</cx:pt>
          <cx:pt idx="38681">2600</cx:pt>
          <cx:pt idx="38682">2600</cx:pt>
          <cx:pt idx="38683">2400</cx:pt>
          <cx:pt idx="38684">4900</cx:pt>
          <cx:pt idx="38685">3700</cx:pt>
          <cx:pt idx="38686">2800</cx:pt>
          <cx:pt idx="38687">2900</cx:pt>
          <cx:pt idx="38688">3200</cx:pt>
          <cx:pt idx="38689">2800</cx:pt>
          <cx:pt idx="38690">5400</cx:pt>
          <cx:pt idx="38691">3400</cx:pt>
          <cx:pt idx="38692">4200</cx:pt>
          <cx:pt idx="38693">5300</cx:pt>
          <cx:pt idx="38694">8500</cx:pt>
          <cx:pt idx="38695">5300</cx:pt>
          <cx:pt idx="38696">3300</cx:pt>
          <cx:pt idx="38697">4100</cx:pt>
          <cx:pt idx="38698">3300</cx:pt>
          <cx:pt idx="38699">3400</cx:pt>
          <cx:pt idx="38700">4100</cx:pt>
          <cx:pt idx="38701">3100</cx:pt>
          <cx:pt idx="38702">4600</cx:pt>
          <cx:pt idx="38703">2400</cx:pt>
          <cx:pt idx="38704">2900</cx:pt>
          <cx:pt idx="38705">2200</cx:pt>
          <cx:pt idx="38706">2000</cx:pt>
          <cx:pt idx="38707">2800</cx:pt>
          <cx:pt idx="38708">300</cx:pt>
          <cx:pt idx="38709">600</cx:pt>
          <cx:pt idx="38710">600</cx:pt>
          <cx:pt idx="38711">300</cx:pt>
          <cx:pt idx="38712">1100</cx:pt>
          <cx:pt idx="38713">1100</cx:pt>
          <cx:pt idx="38714">1100</cx:pt>
          <cx:pt idx="38715">1200</cx:pt>
          <cx:pt idx="38716">500</cx:pt>
          <cx:pt idx="38717">1700</cx:pt>
          <cx:pt idx="38718">1200</cx:pt>
          <cx:pt idx="38719">1000</cx:pt>
          <cx:pt idx="38720">1600</cx:pt>
          <cx:pt idx="38721">1500</cx:pt>
          <cx:pt idx="38722">2200</cx:pt>
          <cx:pt idx="38723">1600</cx:pt>
          <cx:pt idx="38724">2100</cx:pt>
          <cx:pt idx="38725">1900</cx:pt>
          <cx:pt idx="38726">2100</cx:pt>
          <cx:pt idx="38727">2000</cx:pt>
          <cx:pt idx="38728">1200</cx:pt>
          <cx:pt idx="38729">2600</cx:pt>
          <cx:pt idx="38730">1800</cx:pt>
          <cx:pt idx="38731">1700</cx:pt>
          <cx:pt idx="38732">1800</cx:pt>
          <cx:pt idx="38733">2900</cx:pt>
          <cx:pt idx="38734">2700</cx:pt>
          <cx:pt idx="38735">2900</cx:pt>
          <cx:pt idx="38736">3100</cx:pt>
          <cx:pt idx="38737">2500</cx:pt>
          <cx:pt idx="38738">200</cx:pt>
          <cx:pt idx="38739">1000</cx:pt>
          <cx:pt idx="38740">700</cx:pt>
          <cx:pt idx="38741">1100</cx:pt>
          <cx:pt idx="38742">1600</cx:pt>
          <cx:pt idx="38743">1300</cx:pt>
          <cx:pt idx="38744">1300</cx:pt>
          <cx:pt idx="38745">2000</cx:pt>
          <cx:pt idx="38746">4500</cx:pt>
          <cx:pt idx="38747">4100</cx:pt>
          <cx:pt idx="38748">3200</cx:pt>
          <cx:pt idx="38749">1700</cx:pt>
          <cx:pt idx="38750">300</cx:pt>
          <cx:pt idx="38751">700</cx:pt>
          <cx:pt idx="38752">5000</cx:pt>
          <cx:pt idx="38753">5700</cx:pt>
          <cx:pt idx="38754">3900</cx:pt>
          <cx:pt idx="38755">0</cx:pt>
          <cx:pt idx="38756">3300</cx:pt>
          <cx:pt idx="38757">3400</cx:pt>
          <cx:pt idx="38758">2500</cx:pt>
          <cx:pt idx="38759">1700</cx:pt>
          <cx:pt idx="38760">5800</cx:pt>
          <cx:pt idx="38761">2900</cx:pt>
          <cx:pt idx="38762">3500</cx:pt>
          <cx:pt idx="38763">3000</cx:pt>
          <cx:pt idx="38764">4300</cx:pt>
          <cx:pt idx="38765">3900</cx:pt>
          <cx:pt idx="38766">3300</cx:pt>
          <cx:pt idx="38767">4700</cx:pt>
          <cx:pt idx="38768">2200</cx:pt>
          <cx:pt idx="38769">3600</cx:pt>
          <cx:pt idx="38770">2700</cx:pt>
          <cx:pt idx="38771">3000</cx:pt>
          <cx:pt idx="38772">3300</cx:pt>
          <cx:pt idx="38773">2000</cx:pt>
          <cx:pt idx="38774">2500</cx:pt>
          <cx:pt idx="38775">2400</cx:pt>
          <cx:pt idx="38776">3000</cx:pt>
          <cx:pt idx="38777">2800</cx:pt>
          <cx:pt idx="38778">2100</cx:pt>
          <cx:pt idx="38779">2500</cx:pt>
          <cx:pt idx="38780">6300</cx:pt>
          <cx:pt idx="38781">3600</cx:pt>
          <cx:pt idx="38782">4200</cx:pt>
          <cx:pt idx="38783">1900</cx:pt>
          <cx:pt idx="38784">3000</cx:pt>
          <cx:pt idx="38785">900</cx:pt>
          <cx:pt idx="38786">1500</cx:pt>
          <cx:pt idx="38787">1500</cx:pt>
          <cx:pt idx="38788">3100</cx:pt>
          <cx:pt idx="38789">1900</cx:pt>
          <cx:pt idx="38790">7900</cx:pt>
          <cx:pt idx="38791">3700</cx:pt>
          <cx:pt idx="38792">3800</cx:pt>
          <cx:pt idx="38793">5100</cx:pt>
          <cx:pt idx="38794">5300</cx:pt>
          <cx:pt idx="38795">1300</cx:pt>
          <cx:pt idx="38796">500</cx:pt>
          <cx:pt idx="38797">1900</cx:pt>
          <cx:pt idx="38798">3500</cx:pt>
          <cx:pt idx="38799">3000</cx:pt>
          <cx:pt idx="38800">3700</cx:pt>
          <cx:pt idx="38801">1600</cx:pt>
          <cx:pt idx="38802">1300</cx:pt>
          <cx:pt idx="38803">1500</cx:pt>
          <cx:pt idx="38804">4100</cx:pt>
          <cx:pt idx="38805">1300</cx:pt>
          <cx:pt idx="38806">3900</cx:pt>
          <cx:pt idx="38807">9500</cx:pt>
          <cx:pt idx="38808">11900</cx:pt>
          <cx:pt idx="38809">3000</cx:pt>
          <cx:pt idx="38810">3200</cx:pt>
          <cx:pt idx="38811">4500</cx:pt>
          <cx:pt idx="38812">2200</cx:pt>
          <cx:pt idx="38813">3100</cx:pt>
          <cx:pt idx="38814">1900</cx:pt>
          <cx:pt idx="38815">2500</cx:pt>
          <cx:pt idx="38816">1100</cx:pt>
          <cx:pt idx="38817">1000</cx:pt>
          <cx:pt idx="38818">1100</cx:pt>
          <cx:pt idx="38819">1800</cx:pt>
          <cx:pt idx="38820">1400</cx:pt>
          <cx:pt idx="38821">900</cx:pt>
          <cx:pt idx="38822">3700</cx:pt>
          <cx:pt idx="38823">1300</cx:pt>
          <cx:pt idx="38824">1100</cx:pt>
          <cx:pt idx="38825">1300</cx:pt>
          <cx:pt idx="38826">1400</cx:pt>
          <cx:pt idx="38827">1000</cx:pt>
          <cx:pt idx="38828">3000</cx:pt>
          <cx:pt idx="38829">4000</cx:pt>
          <cx:pt idx="38830">2900</cx:pt>
          <cx:pt idx="38831">5300</cx:pt>
          <cx:pt idx="38832">2700</cx:pt>
          <cx:pt idx="38833">3300</cx:pt>
          <cx:pt idx="38834">2900</cx:pt>
          <cx:pt idx="38835">2400</cx:pt>
          <cx:pt idx="38836">1500</cx:pt>
          <cx:pt idx="38837">1400</cx:pt>
          <cx:pt idx="38838">1700</cx:pt>
          <cx:pt idx="38839">2400</cx:pt>
          <cx:pt idx="38840">1500</cx:pt>
          <cx:pt idx="38841">1500</cx:pt>
          <cx:pt idx="38842">1500</cx:pt>
          <cx:pt idx="38843">1600</cx:pt>
          <cx:pt idx="38844">1200</cx:pt>
          <cx:pt idx="38845">1300</cx:pt>
          <cx:pt idx="38846">1300</cx:pt>
          <cx:pt idx="38847">1400</cx:pt>
          <cx:pt idx="38848">1500</cx:pt>
          <cx:pt idx="38849">1400</cx:pt>
          <cx:pt idx="38850">1500</cx:pt>
          <cx:pt idx="38851">1700</cx:pt>
          <cx:pt idx="38852">5400</cx:pt>
          <cx:pt idx="38853">6300</cx:pt>
          <cx:pt idx="38854">6000</cx:pt>
          <cx:pt idx="38855">7600</cx:pt>
          <cx:pt idx="38856">6700</cx:pt>
          <cx:pt idx="38857">4700</cx:pt>
          <cx:pt idx="38858">5800</cx:pt>
          <cx:pt idx="38859">6100</cx:pt>
          <cx:pt idx="38860">7300</cx:pt>
          <cx:pt idx="38861">7300</cx:pt>
          <cx:pt idx="38862">8300</cx:pt>
          <cx:pt idx="38863">8700</cx:pt>
          <cx:pt idx="38864">2800</cx:pt>
          <cx:pt idx="38865">3400</cx:pt>
          <cx:pt idx="38866">3100</cx:pt>
          <cx:pt idx="38867">2100</cx:pt>
          <cx:pt idx="38868">1600</cx:pt>
          <cx:pt idx="38869">2500</cx:pt>
          <cx:pt idx="38870">3600</cx:pt>
          <cx:pt idx="38871">2400</cx:pt>
          <cx:pt idx="38872">5400</cx:pt>
          <cx:pt idx="38873">3500</cx:pt>
          <cx:pt idx="38874">3000</cx:pt>
          <cx:pt idx="38875">3300</cx:pt>
          <cx:pt idx="38876">3400</cx:pt>
          <cx:pt idx="38877">5000</cx:pt>
          <cx:pt idx="38878">5000</cx:pt>
          <cx:pt idx="38879">3900</cx:pt>
          <cx:pt idx="38880">4700</cx:pt>
          <cx:pt idx="38881">3100</cx:pt>
          <cx:pt idx="38882">5100</cx:pt>
          <cx:pt idx="38883">3600</cx:pt>
          <cx:pt idx="38884">2200</cx:pt>
          <cx:pt idx="38885">5800</cx:pt>
          <cx:pt idx="38886">3800</cx:pt>
          <cx:pt idx="38887">4300</cx:pt>
          <cx:pt idx="38888">5400</cx:pt>
          <cx:pt idx="38889">4500</cx:pt>
          <cx:pt idx="38890">4700</cx:pt>
          <cx:pt idx="38891">1300</cx:pt>
          <cx:pt idx="38892">2800</cx:pt>
          <cx:pt idx="38893">2900</cx:pt>
          <cx:pt idx="38894">4100</cx:pt>
          <cx:pt idx="38895">2800</cx:pt>
          <cx:pt idx="38896">2800</cx:pt>
          <cx:pt idx="38897">4800</cx:pt>
          <cx:pt idx="38898">3200</cx:pt>
          <cx:pt idx="38899">3400</cx:pt>
          <cx:pt idx="38900">1900</cx:pt>
          <cx:pt idx="38901">2900</cx:pt>
          <cx:pt idx="38902">2800</cx:pt>
          <cx:pt idx="38903">2700</cx:pt>
          <cx:pt idx="38904">3800</cx:pt>
          <cx:pt idx="38905">500</cx:pt>
          <cx:pt idx="38906">2900</cx:pt>
          <cx:pt idx="38907">1700</cx:pt>
          <cx:pt idx="38908">1500</cx:pt>
          <cx:pt idx="38909">1600</cx:pt>
          <cx:pt idx="38910">1700</cx:pt>
          <cx:pt idx="38911">900</cx:pt>
          <cx:pt idx="38912">7400</cx:pt>
          <cx:pt idx="38913">7200</cx:pt>
          <cx:pt idx="38914">1600</cx:pt>
          <cx:pt idx="38915">6000</cx:pt>
          <cx:pt idx="38916">6800</cx:pt>
          <cx:pt idx="38917">7100</cx:pt>
          <cx:pt idx="38918">7400</cx:pt>
          <cx:pt idx="38919">5900</cx:pt>
          <cx:pt idx="38920">6100</cx:pt>
          <cx:pt idx="38921">4900</cx:pt>
          <cx:pt idx="38922">4800</cx:pt>
          <cx:pt idx="38923">4400</cx:pt>
          <cx:pt idx="38924">3400</cx:pt>
          <cx:pt idx="38925">3200</cx:pt>
          <cx:pt idx="38926">4100</cx:pt>
          <cx:pt idx="38927">3000</cx:pt>
          <cx:pt idx="38928">2800</cx:pt>
          <cx:pt idx="38929">2200</cx:pt>
          <cx:pt idx="38930">3100</cx:pt>
          <cx:pt idx="38931">3900</cx:pt>
          <cx:pt idx="38932">2600</cx:pt>
          <cx:pt idx="38933">4600</cx:pt>
          <cx:pt idx="38934">2200</cx:pt>
          <cx:pt idx="38935">3100</cx:pt>
          <cx:pt idx="38936">3000</cx:pt>
          <cx:pt idx="38937">3900</cx:pt>
          <cx:pt idx="38938">4500</cx:pt>
          <cx:pt idx="38939">2500</cx:pt>
          <cx:pt idx="38940">4100</cx:pt>
          <cx:pt idx="38941">3100</cx:pt>
          <cx:pt idx="38942">100</cx:pt>
          <cx:pt idx="38943">100</cx:pt>
          <cx:pt idx="38944">900</cx:pt>
          <cx:pt idx="38945">700</cx:pt>
          <cx:pt idx="38946">800</cx:pt>
          <cx:pt idx="38947">700</cx:pt>
          <cx:pt idx="38948">900</cx:pt>
          <cx:pt idx="38949">600</cx:pt>
          <cx:pt idx="38950">1400</cx:pt>
          <cx:pt idx="38951">1200</cx:pt>
          <cx:pt idx="38952">1400</cx:pt>
          <cx:pt idx="38953">2300</cx:pt>
          <cx:pt idx="38954">4200</cx:pt>
          <cx:pt idx="38955">4500</cx:pt>
          <cx:pt idx="38956">1500</cx:pt>
          <cx:pt idx="38957">6200</cx:pt>
          <cx:pt idx="38958">4000</cx:pt>
          <cx:pt idx="38959">3300</cx:pt>
          <cx:pt idx="38960">3200</cx:pt>
          <cx:pt idx="38961">10000</cx:pt>
          <cx:pt idx="38962">3700</cx:pt>
          <cx:pt idx="38963">3800</cx:pt>
          <cx:pt idx="38964">3300</cx:pt>
          <cx:pt idx="38965">3000</cx:pt>
          <cx:pt idx="38966">800</cx:pt>
          <cx:pt idx="38967">1000</cx:pt>
          <cx:pt idx="38968">1100</cx:pt>
          <cx:pt idx="38969">1200</cx:pt>
          <cx:pt idx="38970">800</cx:pt>
          <cx:pt idx="38971">800</cx:pt>
          <cx:pt idx="38972">0</cx:pt>
          <cx:pt idx="38973">700</cx:pt>
          <cx:pt idx="38974">600</cx:pt>
          <cx:pt idx="38975">300</cx:pt>
          <cx:pt idx="38976">1100</cx:pt>
          <cx:pt idx="38977">1200</cx:pt>
          <cx:pt idx="38978">900</cx:pt>
          <cx:pt idx="38979">1000</cx:pt>
          <cx:pt idx="38980">1300</cx:pt>
          <cx:pt idx="38981">900</cx:pt>
          <cx:pt idx="38982">1200</cx:pt>
          <cx:pt idx="38983">900</cx:pt>
          <cx:pt idx="38984">1200</cx:pt>
          <cx:pt idx="38985">1500</cx:pt>
          <cx:pt idx="38986">1400</cx:pt>
          <cx:pt idx="38987">1100</cx:pt>
          <cx:pt idx="38988">2600</cx:pt>
          <cx:pt idx="38989">3500</cx:pt>
          <cx:pt idx="38990">2400</cx:pt>
          <cx:pt idx="38991">3000</cx:pt>
          <cx:pt idx="38992">2600</cx:pt>
          <cx:pt idx="38993">1900</cx:pt>
          <cx:pt idx="38994">3100</cx:pt>
          <cx:pt idx="38995">2700</cx:pt>
          <cx:pt idx="38996">2000</cx:pt>
          <cx:pt idx="38997">2400</cx:pt>
          <cx:pt idx="38998">1700</cx:pt>
          <cx:pt idx="38999">1900</cx:pt>
          <cx:pt idx="39000">1900</cx:pt>
          <cx:pt idx="39001">1800</cx:pt>
          <cx:pt idx="39002">1600</cx:pt>
          <cx:pt idx="39003">1800</cx:pt>
          <cx:pt idx="39004">2400</cx:pt>
          <cx:pt idx="39005">1900</cx:pt>
          <cx:pt idx="39006">2700</cx:pt>
          <cx:pt idx="39007">800</cx:pt>
          <cx:pt idx="39008">1100</cx:pt>
          <cx:pt idx="39009">1000</cx:pt>
          <cx:pt idx="39010">800</cx:pt>
          <cx:pt idx="39011">800</cx:pt>
          <cx:pt idx="39012">8000</cx:pt>
          <cx:pt idx="39013">4800</cx:pt>
          <cx:pt idx="39014">4000</cx:pt>
          <cx:pt idx="39015">5200</cx:pt>
          <cx:pt idx="39016">4600</cx:pt>
          <cx:pt idx="39017">4600</cx:pt>
          <cx:pt idx="39018">3600</cx:pt>
          <cx:pt idx="39019">5100</cx:pt>
          <cx:pt idx="39020">5300</cx:pt>
          <cx:pt idx="39021">5500</cx:pt>
          <cx:pt idx="39022">5300</cx:pt>
          <cx:pt idx="39023">5200</cx:pt>
          <cx:pt idx="39024">1300</cx:pt>
          <cx:pt idx="39025">1500</cx:pt>
          <cx:pt idx="39026">1200</cx:pt>
          <cx:pt idx="39027">1400</cx:pt>
          <cx:pt idx="39028">2300</cx:pt>
          <cx:pt idx="39029">400</cx:pt>
          <cx:pt idx="39030">1400</cx:pt>
          <cx:pt idx="39031">1400</cx:pt>
          <cx:pt idx="39032">1400</cx:pt>
          <cx:pt idx="39033">1600</cx:pt>
          <cx:pt idx="39034">1300</cx:pt>
          <cx:pt idx="39035">1500</cx:pt>
          <cx:pt idx="39036">3500</cx:pt>
          <cx:pt idx="39037">4900</cx:pt>
          <cx:pt idx="39038">3800</cx:pt>
          <cx:pt idx="39039">5500</cx:pt>
          <cx:pt idx="39040">3000</cx:pt>
          <cx:pt idx="39041">3500</cx:pt>
          <cx:pt idx="39042">4800</cx:pt>
          <cx:pt idx="39043">4600</cx:pt>
          <cx:pt idx="39044">5700</cx:pt>
          <cx:pt idx="39045">6100</cx:pt>
          <cx:pt idx="39046">6000</cx:pt>
          <cx:pt idx="39047">4900</cx:pt>
          <cx:pt idx="39048">1600</cx:pt>
          <cx:pt idx="39049">2000</cx:pt>
          <cx:pt idx="39050">1000</cx:pt>
          <cx:pt idx="39051">1700</cx:pt>
          <cx:pt idx="39052">2600</cx:pt>
          <cx:pt idx="39053">3800</cx:pt>
          <cx:pt idx="39054">7500</cx:pt>
          <cx:pt idx="39055">6200</cx:pt>
          <cx:pt idx="39056">5200</cx:pt>
          <cx:pt idx="39057">6700</cx:pt>
          <cx:pt idx="39058">200</cx:pt>
          <cx:pt idx="39059">3400</cx:pt>
          <cx:pt idx="39060">4000</cx:pt>
          <cx:pt idx="39061">3400</cx:pt>
          <cx:pt idx="39062">3500</cx:pt>
          <cx:pt idx="39063">3400</cx:pt>
          <cx:pt idx="39064">3900</cx:pt>
          <cx:pt idx="39065">4000</cx:pt>
          <cx:pt idx="39066">3400</cx:pt>
          <cx:pt idx="39067">3600</cx:pt>
          <cx:pt idx="39068">4100</cx:pt>
          <cx:pt idx="39069">3700</cx:pt>
          <cx:pt idx="39070">4300</cx:pt>
          <cx:pt idx="39071">7400</cx:pt>
          <cx:pt idx="39072">8100</cx:pt>
          <cx:pt idx="39073">7400</cx:pt>
          <cx:pt idx="39074">8000</cx:pt>
          <cx:pt idx="39075">8200</cx:pt>
          <cx:pt idx="39076">7900</cx:pt>
          <cx:pt idx="39077">8900</cx:pt>
          <cx:pt idx="39078">6800</cx:pt>
          <cx:pt idx="39079">7000</cx:pt>
          <cx:pt idx="39080">6300</cx:pt>
          <cx:pt idx="39081">6500</cx:pt>
          <cx:pt idx="39082">6500</cx:pt>
          <cx:pt idx="39083">7500</cx:pt>
          <cx:pt idx="39084">7000</cx:pt>
          <cx:pt idx="39085">5800</cx:pt>
          <cx:pt idx="39086">6300</cx:pt>
          <cx:pt idx="39087">8900</cx:pt>
          <cx:pt idx="39088">6700</cx:pt>
          <cx:pt idx="39089">9200</cx:pt>
          <cx:pt idx="39090">6400</cx:pt>
          <cx:pt idx="39091">6400</cx:pt>
          <cx:pt idx="39092">7200</cx:pt>
          <cx:pt idx="39093">6700</cx:pt>
          <cx:pt idx="39094">9000</cx:pt>
          <cx:pt idx="39095">5200</cx:pt>
          <cx:pt idx="39096">5200</cx:pt>
          <cx:pt idx="39097">6200</cx:pt>
          <cx:pt idx="39098">6800</cx:pt>
          <cx:pt idx="39099">6600</cx:pt>
          <cx:pt idx="39100">7700</cx:pt>
          <cx:pt idx="39101">6600</cx:pt>
          <cx:pt idx="39102">5500</cx:pt>
          <cx:pt idx="39103">7000</cx:pt>
          <cx:pt idx="39104">5900</cx:pt>
          <cx:pt idx="39105">4400</cx:pt>
          <cx:pt idx="39106">4800</cx:pt>
          <cx:pt idx="39107">1600</cx:pt>
          <cx:pt idx="39108">2100</cx:pt>
          <cx:pt idx="39109">1600</cx:pt>
          <cx:pt idx="39110">1700</cx:pt>
          <cx:pt idx="39111">1500</cx:pt>
          <cx:pt idx="39112">1900</cx:pt>
          <cx:pt idx="39113">1100</cx:pt>
          <cx:pt idx="39114">2100</cx:pt>
          <cx:pt idx="39115">1800</cx:pt>
          <cx:pt idx="39116">1800</cx:pt>
          <cx:pt idx="39117">1500</cx:pt>
          <cx:pt idx="39118">1200</cx:pt>
          <cx:pt idx="39119">10000</cx:pt>
          <cx:pt idx="39120">5700</cx:pt>
          <cx:pt idx="39121">5600</cx:pt>
          <cx:pt idx="39122">6500</cx:pt>
          <cx:pt idx="39123">7100</cx:pt>
          <cx:pt idx="39124">6400</cx:pt>
          <cx:pt idx="39125">4500</cx:pt>
          <cx:pt idx="39126">5900</cx:pt>
          <cx:pt idx="39127">6800</cx:pt>
          <cx:pt idx="39128">6700</cx:pt>
          <cx:pt idx="39129">6000</cx:pt>
          <cx:pt idx="39130">3800</cx:pt>
          <cx:pt idx="39131">4300</cx:pt>
          <cx:pt idx="39132">5300</cx:pt>
          <cx:pt idx="39133">4100</cx:pt>
          <cx:pt idx="39134">3500</cx:pt>
          <cx:pt idx="39135">3700</cx:pt>
          <cx:pt idx="39136">3600</cx:pt>
          <cx:pt idx="39137">3600</cx:pt>
          <cx:pt idx="39138">2700</cx:pt>
          <cx:pt idx="39139">3400</cx:pt>
          <cx:pt idx="39140">3900</cx:pt>
          <cx:pt idx="39141">2500</cx:pt>
          <cx:pt idx="39142">2100</cx:pt>
          <cx:pt idx="39143">2200</cx:pt>
          <cx:pt idx="39144">3300</cx:pt>
          <cx:pt idx="39145">4500</cx:pt>
          <cx:pt idx="39146">100</cx:pt>
          <cx:pt idx="39147">1300</cx:pt>
          <cx:pt idx="39148">1500</cx:pt>
          <cx:pt idx="39149">2600</cx:pt>
          <cx:pt idx="39150">1600</cx:pt>
          <cx:pt idx="39151">1100</cx:pt>
          <cx:pt idx="39152">2200</cx:pt>
          <cx:pt idx="39153">1900</cx:pt>
          <cx:pt idx="39154">1700</cx:pt>
          <cx:pt idx="39155">1100</cx:pt>
          <cx:pt idx="39156">2700</cx:pt>
          <cx:pt idx="39157">2100</cx:pt>
          <cx:pt idx="39158">1200</cx:pt>
          <cx:pt idx="39159">1600</cx:pt>
          <cx:pt idx="39160">1500</cx:pt>
          <cx:pt idx="39161">1900</cx:pt>
          <cx:pt idx="39162">1900</cx:pt>
          <cx:pt idx="39163">2000</cx:pt>
          <cx:pt idx="39164">800</cx:pt>
          <cx:pt idx="39165">700</cx:pt>
          <cx:pt idx="39166">600</cx:pt>
          <cx:pt idx="39167">1800</cx:pt>
          <cx:pt idx="39168">2500</cx:pt>
          <cx:pt idx="39169">2100</cx:pt>
          <cx:pt idx="39170">3500</cx:pt>
          <cx:pt idx="39171">1800</cx:pt>
          <cx:pt idx="39172">1600</cx:pt>
          <cx:pt idx="39173">1600</cx:pt>
          <cx:pt idx="39174">1500</cx:pt>
          <cx:pt idx="39175">1500</cx:pt>
          <cx:pt idx="39176">1700</cx:pt>
          <cx:pt idx="39177">1900</cx:pt>
          <cx:pt idx="39178">1700</cx:pt>
          <cx:pt idx="39179">400</cx:pt>
          <cx:pt idx="39180">400</cx:pt>
          <cx:pt idx="39181">2500</cx:pt>
          <cx:pt idx="39182">1100</cx:pt>
          <cx:pt idx="39183">1000</cx:pt>
          <cx:pt idx="39184">3000</cx:pt>
          <cx:pt idx="39185">2900</cx:pt>
          <cx:pt idx="39186">2300</cx:pt>
          <cx:pt idx="39187">1100</cx:pt>
          <cx:pt idx="39188">2800</cx:pt>
          <cx:pt idx="39189">2400</cx:pt>
          <cx:pt idx="39190">2200</cx:pt>
          <cx:pt idx="39191">3800</cx:pt>
          <cx:pt idx="39192">4900</cx:pt>
          <cx:pt idx="39193">3600</cx:pt>
          <cx:pt idx="39194">5000</cx:pt>
          <cx:pt idx="39195">4900</cx:pt>
          <cx:pt idx="39196">4300</cx:pt>
          <cx:pt idx="39197">3100</cx:pt>
          <cx:pt idx="39198">3100</cx:pt>
          <cx:pt idx="39199">2800</cx:pt>
          <cx:pt idx="39200">2900</cx:pt>
          <cx:pt idx="39201">2200</cx:pt>
          <cx:pt idx="39202">2300</cx:pt>
          <cx:pt idx="39203">3600</cx:pt>
          <cx:pt idx="39204">1900</cx:pt>
          <cx:pt idx="39205">400</cx:pt>
          <cx:pt idx="39206">6200</cx:pt>
          <cx:pt idx="39207">2600</cx:pt>
          <cx:pt idx="39208">2000</cx:pt>
          <cx:pt idx="39209">1000</cx:pt>
          <cx:pt idx="39210">1100</cx:pt>
          <cx:pt idx="39211">1400</cx:pt>
          <cx:pt idx="39212">1600</cx:pt>
          <cx:pt idx="39213">1200</cx:pt>
          <cx:pt idx="39214">1300</cx:pt>
          <cx:pt idx="39215">1400</cx:pt>
          <cx:pt idx="39216">3000</cx:pt>
          <cx:pt idx="39217">900</cx:pt>
          <cx:pt idx="39218">800</cx:pt>
          <cx:pt idx="39219">1200</cx:pt>
          <cx:pt idx="39220">1000</cx:pt>
          <cx:pt idx="39221">1100</cx:pt>
          <cx:pt idx="39222">2200</cx:pt>
          <cx:pt idx="39223">1400</cx:pt>
          <cx:pt idx="39224">800</cx:pt>
          <cx:pt idx="39225">1200</cx:pt>
          <cx:pt idx="39226">1400</cx:pt>
          <cx:pt idx="39227">4300</cx:pt>
          <cx:pt idx="39228">6500</cx:pt>
          <cx:pt idx="39229">9000</cx:pt>
          <cx:pt idx="39230">7900</cx:pt>
          <cx:pt idx="39231">7700</cx:pt>
          <cx:pt idx="39232">5300</cx:pt>
          <cx:pt idx="39233">6200</cx:pt>
          <cx:pt idx="39234">4400</cx:pt>
          <cx:pt idx="39235">6000</cx:pt>
          <cx:pt idx="39236">6500</cx:pt>
          <cx:pt idx="39237">4100</cx:pt>
          <cx:pt idx="39238">6500</cx:pt>
          <cx:pt idx="39239">4200</cx:pt>
          <cx:pt idx="39240">3800</cx:pt>
          <cx:pt idx="39241">2700</cx:pt>
          <cx:pt idx="39242">3500</cx:pt>
          <cx:pt idx="39243">2700</cx:pt>
          <cx:pt idx="39244">2700</cx:pt>
          <cx:pt idx="39245">3100</cx:pt>
          <cx:pt idx="39246">2500</cx:pt>
          <cx:pt idx="39247">2800</cx:pt>
          <cx:pt idx="39248">3000</cx:pt>
          <cx:pt idx="39249">2800</cx:pt>
          <cx:pt idx="39250">2800</cx:pt>
          <cx:pt idx="39251">400</cx:pt>
          <cx:pt idx="39252">800</cx:pt>
          <cx:pt idx="39253">1300</cx:pt>
          <cx:pt idx="39254">300</cx:pt>
          <cx:pt idx="39255">400</cx:pt>
          <cx:pt idx="39256">200</cx:pt>
          <cx:pt idx="39257">300</cx:pt>
          <cx:pt idx="39258">0</cx:pt>
          <cx:pt idx="39259">800</cx:pt>
          <cx:pt idx="39260">2500</cx:pt>
          <cx:pt idx="39261">3600</cx:pt>
          <cx:pt idx="39262">2900</cx:pt>
          <cx:pt idx="39263">2500</cx:pt>
          <cx:pt idx="39264">3700</cx:pt>
          <cx:pt idx="39265">2800</cx:pt>
          <cx:pt idx="39266">2400</cx:pt>
          <cx:pt idx="39267">3200</cx:pt>
          <cx:pt idx="39268">3100</cx:pt>
          <cx:pt idx="39269">3200</cx:pt>
          <cx:pt idx="39270">3900</cx:pt>
          <cx:pt idx="39271">3300</cx:pt>
          <cx:pt idx="39272">2700</cx:pt>
          <cx:pt idx="39273">2900</cx:pt>
          <cx:pt idx="39274">2000</cx:pt>
          <cx:pt idx="39275">2400</cx:pt>
          <cx:pt idx="39276">2300</cx:pt>
          <cx:pt idx="39277">1900</cx:pt>
          <cx:pt idx="39278">2400</cx:pt>
          <cx:pt idx="39279">2200</cx:pt>
          <cx:pt idx="39280">1800</cx:pt>
          <cx:pt idx="39281">2300</cx:pt>
          <cx:pt idx="39282">1800</cx:pt>
          <cx:pt idx="39283">1900</cx:pt>
          <cx:pt idx="39284">5000</cx:pt>
          <cx:pt idx="39285">5500</cx:pt>
          <cx:pt idx="39286">5500</cx:pt>
          <cx:pt idx="39287">2300</cx:pt>
          <cx:pt idx="39288">2100</cx:pt>
          <cx:pt idx="39289">1400</cx:pt>
          <cx:pt idx="39290">1800</cx:pt>
          <cx:pt idx="39291">1800</cx:pt>
          <cx:pt idx="39292">900</cx:pt>
          <cx:pt idx="39293">1800</cx:pt>
          <cx:pt idx="39294">1600</cx:pt>
          <cx:pt idx="39295">5000</cx:pt>
          <cx:pt idx="39296">2700</cx:pt>
          <cx:pt idx="39297">7000</cx:pt>
          <cx:pt idx="39298">8400</cx:pt>
          <cx:pt idx="39299">6300</cx:pt>
          <cx:pt idx="39300">5800</cx:pt>
          <cx:pt idx="39301">5200</cx:pt>
          <cx:pt idx="39302">5700</cx:pt>
          <cx:pt idx="39303">5200</cx:pt>
          <cx:pt idx="39304">4700</cx:pt>
          <cx:pt idx="39305">3900</cx:pt>
          <cx:pt idx="39306">3900</cx:pt>
          <cx:pt idx="39307">4100</cx:pt>
          <cx:pt idx="39308">1900</cx:pt>
          <cx:pt idx="39309">1200</cx:pt>
          <cx:pt idx="39310">3500</cx:pt>
          <cx:pt idx="39311">1100</cx:pt>
          <cx:pt idx="39312">100200</cx:pt>
          <cx:pt idx="39313">600</cx:pt>
          <cx:pt idx="39314">1600</cx:pt>
          <cx:pt idx="39315">1200</cx:pt>
          <cx:pt idx="39316">2800</cx:pt>
          <cx:pt idx="39317">1100</cx:pt>
          <cx:pt idx="39318">1100</cx:pt>
          <cx:pt idx="39319">5700</cx:pt>
          <cx:pt idx="39320">4600</cx:pt>
          <cx:pt idx="39321">3500</cx:pt>
          <cx:pt idx="39322">4500</cx:pt>
          <cx:pt idx="39323">5400</cx:pt>
          <cx:pt idx="39324">4100</cx:pt>
          <cx:pt idx="39325">6300</cx:pt>
          <cx:pt idx="39326">5100</cx:pt>
          <cx:pt idx="39327">4900</cx:pt>
          <cx:pt idx="39328">5800</cx:pt>
          <cx:pt idx="39329">5000</cx:pt>
          <cx:pt idx="39330">7200</cx:pt>
          <cx:pt idx="39331">2600</cx:pt>
          <cx:pt idx="39332">3000</cx:pt>
          <cx:pt idx="39333">2800</cx:pt>
          <cx:pt idx="39334">3200</cx:pt>
          <cx:pt idx="39335">2200</cx:pt>
          <cx:pt idx="39336">100</cx:pt>
          <cx:pt idx="39337">300</cx:pt>
          <cx:pt idx="39338">2000</cx:pt>
          <cx:pt idx="39339">2700</cx:pt>
          <cx:pt idx="39340">2400</cx:pt>
          <cx:pt idx="39341">2800</cx:pt>
          <cx:pt idx="39342">3800</cx:pt>
          <cx:pt idx="39343">2800</cx:pt>
          <cx:pt idx="39344">3800</cx:pt>
          <cx:pt idx="39345">4000</cx:pt>
          <cx:pt idx="39346">4300</cx:pt>
          <cx:pt idx="39347">3100</cx:pt>
          <cx:pt idx="39348">800</cx:pt>
          <cx:pt idx="39349">1400</cx:pt>
          <cx:pt idx="39350">1800</cx:pt>
          <cx:pt idx="39351">1800</cx:pt>
          <cx:pt idx="39352">1700</cx:pt>
          <cx:pt idx="39353">1700</cx:pt>
          <cx:pt idx="39354">1300</cx:pt>
          <cx:pt idx="39355">1200</cx:pt>
          <cx:pt idx="39356">900</cx:pt>
          <cx:pt idx="39357">600</cx:pt>
          <cx:pt idx="39358">800</cx:pt>
          <cx:pt idx="39359">800</cx:pt>
          <cx:pt idx="39360">800</cx:pt>
          <cx:pt idx="39361">1100</cx:pt>
          <cx:pt idx="39362">900</cx:pt>
          <cx:pt idx="39363">800</cx:pt>
          <cx:pt idx="39364">800</cx:pt>
          <cx:pt idx="39365">100</cx:pt>
          <cx:pt idx="39366">700</cx:pt>
          <cx:pt idx="39367">3300</cx:pt>
          <cx:pt idx="39368">5000</cx:pt>
          <cx:pt idx="39369">6800</cx:pt>
          <cx:pt idx="39370">5300</cx:pt>
          <cx:pt idx="39371">3500</cx:pt>
          <cx:pt idx="39372">5200</cx:pt>
          <cx:pt idx="39373">5600</cx:pt>
          <cx:pt idx="39374">3200</cx:pt>
          <cx:pt idx="39375">4200</cx:pt>
          <cx:pt idx="39376">5500</cx:pt>
          <cx:pt idx="39377">4700</cx:pt>
          <cx:pt idx="39378">4900</cx:pt>
          <cx:pt idx="39379">5700</cx:pt>
          <cx:pt idx="39380">4800</cx:pt>
          <cx:pt idx="39381">5900</cx:pt>
          <cx:pt idx="39382">4500</cx:pt>
          <cx:pt idx="39383">5500</cx:pt>
          <cx:pt idx="39384">4000</cx:pt>
          <cx:pt idx="39385">5700</cx:pt>
          <cx:pt idx="39386">5600</cx:pt>
          <cx:pt idx="39387">5000</cx:pt>
          <cx:pt idx="39388">4600</cx:pt>
          <cx:pt idx="39389">4900</cx:pt>
          <cx:pt idx="39390">3600</cx:pt>
          <cx:pt idx="39391">3400</cx:pt>
          <cx:pt idx="39392">2900</cx:pt>
          <cx:pt idx="39393">2300</cx:pt>
          <cx:pt idx="39394">2500</cx:pt>
          <cx:pt idx="39395">2000</cx:pt>
          <cx:pt idx="39396">3000</cx:pt>
          <cx:pt idx="39397">1400</cx:pt>
          <cx:pt idx="39398">3100</cx:pt>
          <cx:pt idx="39399">2200</cx:pt>
          <cx:pt idx="39400">1800</cx:pt>
          <cx:pt idx="39401">2200</cx:pt>
          <cx:pt idx="39402">200</cx:pt>
          <cx:pt idx="39403">2000</cx:pt>
          <cx:pt idx="39404">2000</cx:pt>
          <cx:pt idx="39405">2400</cx:pt>
          <cx:pt idx="39406">2200</cx:pt>
          <cx:pt idx="39407">2200</cx:pt>
          <cx:pt idx="39408">2600</cx:pt>
          <cx:pt idx="39409">2100</cx:pt>
          <cx:pt idx="39410">2700</cx:pt>
          <cx:pt idx="39411">2700</cx:pt>
          <cx:pt idx="39412">2200</cx:pt>
          <cx:pt idx="39413">2000</cx:pt>
          <cx:pt idx="39414">900</cx:pt>
          <cx:pt idx="39415">1100</cx:pt>
          <cx:pt idx="39416">1100</cx:pt>
          <cx:pt idx="39417">1100</cx:pt>
          <cx:pt idx="39418">1200</cx:pt>
          <cx:pt idx="39419">1300</cx:pt>
          <cx:pt idx="39420">2400</cx:pt>
          <cx:pt idx="39421">2000</cx:pt>
          <cx:pt idx="39422">1200</cx:pt>
          <cx:pt idx="39423">900</cx:pt>
          <cx:pt idx="39424">1100</cx:pt>
          <cx:pt idx="39425">1000</cx:pt>
          <cx:pt idx="39426">3000</cx:pt>
          <cx:pt idx="39427">2600</cx:pt>
          <cx:pt idx="39428">3100</cx:pt>
          <cx:pt idx="39429">3700</cx:pt>
          <cx:pt idx="39430">2700</cx:pt>
          <cx:pt idx="39431">4600</cx:pt>
          <cx:pt idx="39432">800</cx:pt>
          <cx:pt idx="39433">900</cx:pt>
          <cx:pt idx="39434">1900</cx:pt>
          <cx:pt idx="39435">1300</cx:pt>
          <cx:pt idx="39436">1600</cx:pt>
          <cx:pt idx="39437">3700</cx:pt>
          <cx:pt idx="39438">4700</cx:pt>
          <cx:pt idx="39439">4700</cx:pt>
          <cx:pt idx="39440">3900</cx:pt>
          <cx:pt idx="39441">6000</cx:pt>
          <cx:pt idx="39442">2300</cx:pt>
          <cx:pt idx="39443">6300</cx:pt>
          <cx:pt idx="39444">5300</cx:pt>
          <cx:pt idx="39445">5500</cx:pt>
          <cx:pt idx="39446">4200</cx:pt>
          <cx:pt idx="39447">4000</cx:pt>
          <cx:pt idx="39448">3300</cx:pt>
          <cx:pt idx="39449">200</cx:pt>
          <cx:pt idx="39450">1400</cx:pt>
          <cx:pt idx="39451">800</cx:pt>
          <cx:pt idx="39452">3600</cx:pt>
          <cx:pt idx="39453">900</cx:pt>
          <cx:pt idx="39454">17400</cx:pt>
          <cx:pt idx="39455">7700</cx:pt>
          <cx:pt idx="39456">1900</cx:pt>
          <cx:pt idx="39457">1100</cx:pt>
          <cx:pt idx="39458">1300</cx:pt>
          <cx:pt idx="39459">1100</cx:pt>
          <cx:pt idx="39460">1000</cx:pt>
          <cx:pt idx="39461">2300</cx:pt>
          <cx:pt idx="39462">2600</cx:pt>
          <cx:pt idx="39463">1500</cx:pt>
          <cx:pt idx="39464">2200</cx:pt>
          <cx:pt idx="39465">200</cx:pt>
          <cx:pt idx="39466">1400</cx:pt>
          <cx:pt idx="39467">3700</cx:pt>
          <cx:pt idx="39468">3000</cx:pt>
          <cx:pt idx="39469">2600</cx:pt>
          <cx:pt idx="39470">2500</cx:pt>
          <cx:pt idx="39471">2700</cx:pt>
          <cx:pt idx="39472">6900</cx:pt>
          <cx:pt idx="39473">800</cx:pt>
          <cx:pt idx="39474">1300</cx:pt>
          <cx:pt idx="39475">900</cx:pt>
          <cx:pt idx="39476">700</cx:pt>
          <cx:pt idx="39477">200</cx:pt>
          <cx:pt idx="39478">400</cx:pt>
          <cx:pt idx="39479">0</cx:pt>
          <cx:pt idx="39480">100</cx:pt>
          <cx:pt idx="39481">700</cx:pt>
          <cx:pt idx="39482">3900</cx:pt>
          <cx:pt idx="39483">4900</cx:pt>
          <cx:pt idx="39484">5400</cx:pt>
          <cx:pt idx="39485">5600</cx:pt>
          <cx:pt idx="39486">5400</cx:pt>
          <cx:pt idx="39487">5200</cx:pt>
          <cx:pt idx="39488">4200</cx:pt>
          <cx:pt idx="39489">4400</cx:pt>
          <cx:pt idx="39490">4600</cx:pt>
          <cx:pt idx="39491">4500</cx:pt>
          <cx:pt idx="39492">3200</cx:pt>
          <cx:pt idx="39493">3300</cx:pt>
          <cx:pt idx="39494">3400</cx:pt>
          <cx:pt idx="39495">4000</cx:pt>
          <cx:pt idx="39496">4200</cx:pt>
          <cx:pt idx="39497">2900</cx:pt>
          <cx:pt idx="39498">3900</cx:pt>
          <cx:pt idx="39499">3900</cx:pt>
          <cx:pt idx="39500">3200</cx:pt>
          <cx:pt idx="39501">4300</cx:pt>
          <cx:pt idx="39502">3400</cx:pt>
          <cx:pt idx="39503">2400</cx:pt>
          <cx:pt idx="39504">4300</cx:pt>
          <cx:pt idx="39505">5100</cx:pt>
          <cx:pt idx="39506">4500</cx:pt>
          <cx:pt idx="39507">2900</cx:pt>
          <cx:pt idx="39508">4300</cx:pt>
          <cx:pt idx="39509">2800</cx:pt>
          <cx:pt idx="39510">5000</cx:pt>
          <cx:pt idx="39511">3100</cx:pt>
          <cx:pt idx="39512">2900</cx:pt>
          <cx:pt idx="39513">3700</cx:pt>
          <cx:pt idx="39514">3100</cx:pt>
          <cx:pt idx="39515">3300</cx:pt>
          <cx:pt idx="39516">3400</cx:pt>
          <cx:pt idx="39517">2500</cx:pt>
          <cx:pt idx="39518">3400</cx:pt>
          <cx:pt idx="39519">1500</cx:pt>
          <cx:pt idx="39520">2200</cx:pt>
          <cx:pt idx="39521">2300</cx:pt>
          <cx:pt idx="39522">3500</cx:pt>
          <cx:pt idx="39523">3600</cx:pt>
          <cx:pt idx="39524">2800</cx:pt>
          <cx:pt idx="39525">5000</cx:pt>
          <cx:pt idx="39526">3400</cx:pt>
          <cx:pt idx="39527">2900</cx:pt>
          <cx:pt idx="39528">3700</cx:pt>
          <cx:pt idx="39529">2300</cx:pt>
          <cx:pt idx="39530">3000</cx:pt>
          <cx:pt idx="39531">19600</cx:pt>
          <cx:pt idx="39532">27300</cx:pt>
          <cx:pt idx="39533">18500</cx:pt>
          <cx:pt idx="39534">3600</cx:pt>
          <cx:pt idx="39535">900</cx:pt>
          <cx:pt idx="39536">3500</cx:pt>
          <cx:pt idx="39537">2500</cx:pt>
          <cx:pt idx="39538">5200</cx:pt>
          <cx:pt idx="39539">2800</cx:pt>
          <cx:pt idx="39540">6900</cx:pt>
          <cx:pt idx="39541">5900</cx:pt>
          <cx:pt idx="39542">2900</cx:pt>
          <cx:pt idx="39543">2900</cx:pt>
          <cx:pt idx="39544">5800</cx:pt>
          <cx:pt idx="39545">5300</cx:pt>
          <cx:pt idx="39546">6200</cx:pt>
          <cx:pt idx="39547">3700</cx:pt>
          <cx:pt idx="39548">6700</cx:pt>
          <cx:pt idx="39549">3500</cx:pt>
          <cx:pt idx="39550">6700</cx:pt>
          <cx:pt idx="39551">5300</cx:pt>
          <cx:pt idx="39552">3900</cx:pt>
          <cx:pt idx="39553">4000</cx:pt>
          <cx:pt idx="39554">3800</cx:pt>
          <cx:pt idx="39555">4500</cx:pt>
          <cx:pt idx="39556">800</cx:pt>
          <cx:pt idx="39557">700</cx:pt>
          <cx:pt idx="39558">700</cx:pt>
          <cx:pt idx="39559">600</cx:pt>
          <cx:pt idx="39560">500</cx:pt>
          <cx:pt idx="39561">700</cx:pt>
          <cx:pt idx="39562">1100</cx:pt>
          <cx:pt idx="39563">1900</cx:pt>
          <cx:pt idx="39564">1600</cx:pt>
          <cx:pt idx="39565">1500</cx:pt>
          <cx:pt idx="39566">1500</cx:pt>
          <cx:pt idx="39567">1700</cx:pt>
          <cx:pt idx="39568">2500</cx:pt>
          <cx:pt idx="39569">2200</cx:pt>
          <cx:pt idx="39570">2100</cx:pt>
          <cx:pt idx="39571">2100</cx:pt>
          <cx:pt idx="39572">2400</cx:pt>
          <cx:pt idx="39573">2300</cx:pt>
          <cx:pt idx="39574">3000</cx:pt>
          <cx:pt idx="39575">2200</cx:pt>
          <cx:pt idx="39576">2000</cx:pt>
          <cx:pt idx="39577">2200</cx:pt>
          <cx:pt idx="39578">3000</cx:pt>
          <cx:pt idx="39579">2500</cx:pt>
          <cx:pt idx="39580">3000</cx:pt>
          <cx:pt idx="39581">2000</cx:pt>
          <cx:pt idx="39582">100</cx:pt>
          <cx:pt idx="39583">900</cx:pt>
          <cx:pt idx="39584">1700</cx:pt>
          <cx:pt idx="39585">2600</cx:pt>
          <cx:pt idx="39586">5400</cx:pt>
          <cx:pt idx="39587">3400</cx:pt>
          <cx:pt idx="39588">3400</cx:pt>
          <cx:pt idx="39589">3700</cx:pt>
          <cx:pt idx="39590">3000</cx:pt>
          <cx:pt idx="39591">3000</cx:pt>
          <cx:pt idx="39592">1100</cx:pt>
          <cx:pt idx="39593">600</cx:pt>
          <cx:pt idx="39594">1800</cx:pt>
          <cx:pt idx="39595">1300</cx:pt>
          <cx:pt idx="39596">1200</cx:pt>
          <cx:pt idx="39597">1100</cx:pt>
          <cx:pt idx="39598">1300</cx:pt>
          <cx:pt idx="39599">1000</cx:pt>
          <cx:pt idx="39600">1200</cx:pt>
          <cx:pt idx="39601">1300</cx:pt>
          <cx:pt idx="39602">1100</cx:pt>
          <cx:pt idx="39603">1300</cx:pt>
          <cx:pt idx="39604">10900</cx:pt>
          <cx:pt idx="39605">10700</cx:pt>
          <cx:pt idx="39606">10400</cx:pt>
          <cx:pt idx="39607">9700</cx:pt>
          <cx:pt idx="39608">6700</cx:pt>
          <cx:pt idx="39609">11300</cx:pt>
          <cx:pt idx="39610">12800</cx:pt>
          <cx:pt idx="39611">10900</cx:pt>
          <cx:pt idx="39612">11200</cx:pt>
          <cx:pt idx="39613">11000</cx:pt>
          <cx:pt idx="39614">10400</cx:pt>
          <cx:pt idx="39615">9600</cx:pt>
          <cx:pt idx="39616">4800</cx:pt>
          <cx:pt idx="39617">4000</cx:pt>
          <cx:pt idx="39618">4100</cx:pt>
          <cx:pt idx="39619">4800</cx:pt>
          <cx:pt idx="39620">5700</cx:pt>
          <cx:pt idx="39621">5400</cx:pt>
          <cx:pt idx="39622">5300</cx:pt>
          <cx:pt idx="39623">4800</cx:pt>
          <cx:pt idx="39624">6000</cx:pt>
          <cx:pt idx="39625">4400</cx:pt>
          <cx:pt idx="39626">3900</cx:pt>
          <cx:pt idx="39627">3600</cx:pt>
          <cx:pt idx="39628">5900</cx:pt>
          <cx:pt idx="39629">7600</cx:pt>
          <cx:pt idx="39630">6100</cx:pt>
          <cx:pt idx="39631">6800</cx:pt>
          <cx:pt idx="39632">6400</cx:pt>
          <cx:pt idx="39633">5300</cx:pt>
          <cx:pt idx="39634">5600</cx:pt>
          <cx:pt idx="39635">6200</cx:pt>
          <cx:pt idx="39636">5500</cx:pt>
          <cx:pt idx="39637">7200</cx:pt>
          <cx:pt idx="39638">6100</cx:pt>
          <cx:pt idx="39639">5800</cx:pt>
          <cx:pt idx="39640">2700</cx:pt>
          <cx:pt idx="39641">200</cx:pt>
          <cx:pt idx="39642">1100</cx:pt>
          <cx:pt idx="39643">2100</cx:pt>
          <cx:pt idx="39644">2400</cx:pt>
          <cx:pt idx="39645">2400</cx:pt>
          <cx:pt idx="39646">3200</cx:pt>
          <cx:pt idx="39647">3700</cx:pt>
          <cx:pt idx="39648">5100</cx:pt>
          <cx:pt idx="39649">5400</cx:pt>
          <cx:pt idx="39650">5100</cx:pt>
          <cx:pt idx="39651">5400</cx:pt>
          <cx:pt idx="39652">5200</cx:pt>
          <cx:pt idx="39653">2900</cx:pt>
          <cx:pt idx="39654">2200</cx:pt>
          <cx:pt idx="39655">2100</cx:pt>
          <cx:pt idx="39656">2700</cx:pt>
          <cx:pt idx="39657">3100</cx:pt>
          <cx:pt idx="39658">2600</cx:pt>
          <cx:pt idx="39659">5200</cx:pt>
          <cx:pt idx="39660">1000</cx:pt>
          <cx:pt idx="39661">2200</cx:pt>
          <cx:pt idx="39662">3000</cx:pt>
          <cx:pt idx="39663">2100</cx:pt>
          <cx:pt idx="39664">1900</cx:pt>
          <cx:pt idx="39665">3500</cx:pt>
          <cx:pt idx="39666">3600</cx:pt>
          <cx:pt idx="39667">2700</cx:pt>
          <cx:pt idx="39668">3100</cx:pt>
          <cx:pt idx="39669">8200</cx:pt>
          <cx:pt idx="39670">6000</cx:pt>
          <cx:pt idx="39671">7200</cx:pt>
          <cx:pt idx="39672">4900</cx:pt>
          <cx:pt idx="39673">3400</cx:pt>
          <cx:pt idx="39674">4400</cx:pt>
          <cx:pt idx="39675">2700</cx:pt>
          <cx:pt idx="39676">4800</cx:pt>
          <cx:pt idx="39677">2100</cx:pt>
          <cx:pt idx="39678">2100</cx:pt>
          <cx:pt idx="39679">1500</cx:pt>
          <cx:pt idx="39680">1900</cx:pt>
          <cx:pt idx="39681">2000</cx:pt>
          <cx:pt idx="39682">1800</cx:pt>
          <cx:pt idx="39683">2700</cx:pt>
          <cx:pt idx="39684">2100</cx:pt>
          <cx:pt idx="39685">1800</cx:pt>
          <cx:pt idx="39686">2100</cx:pt>
          <cx:pt idx="39687">1800</cx:pt>
          <cx:pt idx="39688">2500</cx:pt>
          <cx:pt idx="39689">3100</cx:pt>
          <cx:pt idx="39690">3300</cx:pt>
          <cx:pt idx="39691">3000</cx:pt>
          <cx:pt idx="39692">3400</cx:pt>
          <cx:pt idx="39693">3500</cx:pt>
          <cx:pt idx="39694">2800</cx:pt>
          <cx:pt idx="39695">3300</cx:pt>
          <cx:pt idx="39696">3200</cx:pt>
          <cx:pt idx="39697">3300</cx:pt>
          <cx:pt idx="39698">3000</cx:pt>
          <cx:pt idx="39699">2800</cx:pt>
          <cx:pt idx="39700">3000</cx:pt>
          <cx:pt idx="39701">9200</cx:pt>
          <cx:pt idx="39702">3600</cx:pt>
          <cx:pt idx="39703">3400</cx:pt>
          <cx:pt idx="39704">4400</cx:pt>
          <cx:pt idx="39705">5000</cx:pt>
          <cx:pt idx="39706">4300</cx:pt>
          <cx:pt idx="39707">3100</cx:pt>
          <cx:pt idx="39708">5600</cx:pt>
          <cx:pt idx="39709">5800</cx:pt>
          <cx:pt idx="39710">3600</cx:pt>
          <cx:pt idx="39711">3600</cx:pt>
          <cx:pt idx="39712">3600</cx:pt>
          <cx:pt idx="39713">0</cx:pt>
          <cx:pt idx="39714">0</cx:pt>
          <cx:pt idx="39715">2900</cx:pt>
          <cx:pt idx="39716">8900</cx:pt>
          <cx:pt idx="39717">6900</cx:pt>
          <cx:pt idx="39718">3300</cx:pt>
          <cx:pt idx="39719">3700</cx:pt>
          <cx:pt idx="39720">3100</cx:pt>
          <cx:pt idx="39721">2800</cx:pt>
          <cx:pt idx="39722">2900</cx:pt>
          <cx:pt idx="39723">2700</cx:pt>
          <cx:pt idx="39724">2900</cx:pt>
          <cx:pt idx="39725">3700</cx:pt>
          <cx:pt idx="39726">4400</cx:pt>
          <cx:pt idx="39727">3800</cx:pt>
          <cx:pt idx="39728">4000</cx:pt>
          <cx:pt idx="39729">3300</cx:pt>
          <cx:pt idx="39730">2800</cx:pt>
          <cx:pt idx="39731">3300</cx:pt>
          <cx:pt idx="39732">4400</cx:pt>
          <cx:pt idx="39733">3600</cx:pt>
          <cx:pt idx="39734">3100</cx:pt>
          <cx:pt idx="39735">2600</cx:pt>
          <cx:pt idx="39736">3100</cx:pt>
          <cx:pt idx="39737">1500</cx:pt>
          <cx:pt idx="39738">1500</cx:pt>
          <cx:pt idx="39739">1100</cx:pt>
          <cx:pt idx="39740">800</cx:pt>
          <cx:pt idx="39741">0</cx:pt>
          <cx:pt idx="39742">600</cx:pt>
          <cx:pt idx="39743">4300</cx:pt>
          <cx:pt idx="39744">1000</cx:pt>
          <cx:pt idx="39745">1700</cx:pt>
          <cx:pt idx="39746">1000</cx:pt>
          <cx:pt idx="39747">1200</cx:pt>
          <cx:pt idx="39748">900</cx:pt>
          <cx:pt idx="39749">5100</cx:pt>
          <cx:pt idx="39750">9200</cx:pt>
          <cx:pt idx="39751">4700</cx:pt>
          <cx:pt idx="39752">11400</cx:pt>
          <cx:pt idx="39753">13800</cx:pt>
          <cx:pt idx="39754">8400</cx:pt>
          <cx:pt idx="39755">4400</cx:pt>
          <cx:pt idx="39756">5900</cx:pt>
          <cx:pt idx="39757">2900</cx:pt>
          <cx:pt idx="39758">4100</cx:pt>
          <cx:pt idx="39759">5700</cx:pt>
          <cx:pt idx="39760">5600</cx:pt>
          <cx:pt idx="39761">1500</cx:pt>
          <cx:pt idx="39762">1100</cx:pt>
          <cx:pt idx="39763">3300</cx:pt>
          <cx:pt idx="39764">8000</cx:pt>
          <cx:pt idx="39765">3300</cx:pt>
          <cx:pt idx="39766">3400</cx:pt>
          <cx:pt idx="39767">3700</cx:pt>
          <cx:pt idx="39768">2400</cx:pt>
          <cx:pt idx="39769">2100</cx:pt>
          <cx:pt idx="39770">2800</cx:pt>
          <cx:pt idx="39771">2100</cx:pt>
          <cx:pt idx="39772">1700</cx:pt>
          <cx:pt idx="39773">3300</cx:pt>
          <cx:pt idx="39774">3200</cx:pt>
          <cx:pt idx="39775">2700</cx:pt>
          <cx:pt idx="39776">5800</cx:pt>
          <cx:pt idx="39777">4400</cx:pt>
          <cx:pt idx="39778">3500</cx:pt>
          <cx:pt idx="39779">5400</cx:pt>
          <cx:pt idx="39780">5500</cx:pt>
          <cx:pt idx="39781">3300</cx:pt>
          <cx:pt idx="39782">3100</cx:pt>
          <cx:pt idx="39783">2800</cx:pt>
          <cx:pt idx="39784">3700</cx:pt>
          <cx:pt idx="39785">1300</cx:pt>
          <cx:pt idx="39786">1500</cx:pt>
          <cx:pt idx="39787">1000</cx:pt>
          <cx:pt idx="39788">1800</cx:pt>
          <cx:pt idx="39789">1100</cx:pt>
          <cx:pt idx="39790">1500</cx:pt>
          <cx:pt idx="39791">1900</cx:pt>
          <cx:pt idx="39792">1500</cx:pt>
          <cx:pt idx="39793">800</cx:pt>
          <cx:pt idx="39794">1200</cx:pt>
          <cx:pt idx="39795">1500</cx:pt>
          <cx:pt idx="39796">1900</cx:pt>
          <cx:pt idx="39797">400</cx:pt>
          <cx:pt idx="39798">1400</cx:pt>
          <cx:pt idx="39799">3100</cx:pt>
          <cx:pt idx="39800">2900</cx:pt>
          <cx:pt idx="39801">2100</cx:pt>
          <cx:pt idx="39802">1900</cx:pt>
          <cx:pt idx="39803">1900</cx:pt>
          <cx:pt idx="39804">2100</cx:pt>
          <cx:pt idx="39805">2400</cx:pt>
          <cx:pt idx="39806">2400</cx:pt>
          <cx:pt idx="39807">2500</cx:pt>
          <cx:pt idx="39808">2200</cx:pt>
          <cx:pt idx="39809">2200</cx:pt>
          <cx:pt idx="39810">3000</cx:pt>
          <cx:pt idx="39811">2400</cx:pt>
          <cx:pt idx="39812">2700</cx:pt>
          <cx:pt idx="39813">3200</cx:pt>
          <cx:pt idx="39814">2400</cx:pt>
          <cx:pt idx="39815">2800</cx:pt>
          <cx:pt idx="39816">2500</cx:pt>
          <cx:pt idx="39817">3100</cx:pt>
          <cx:pt idx="39818">3300</cx:pt>
          <cx:pt idx="39819">3100</cx:pt>
          <cx:pt idx="39820">2400</cx:pt>
          <cx:pt idx="39821">4800</cx:pt>
          <cx:pt idx="39822">5900</cx:pt>
          <cx:pt idx="39823">5100</cx:pt>
          <cx:pt idx="39824">300</cx:pt>
          <cx:pt idx="39825">1000</cx:pt>
          <cx:pt idx="39826">3900</cx:pt>
          <cx:pt idx="39827">4000</cx:pt>
          <cx:pt idx="39828">5200</cx:pt>
          <cx:pt idx="39829">3700</cx:pt>
          <cx:pt idx="39830">3600</cx:pt>
          <cx:pt idx="39831">3300</cx:pt>
          <cx:pt idx="39832">3100</cx:pt>
          <cx:pt idx="39833">2900</cx:pt>
          <cx:pt idx="39834">3000</cx:pt>
          <cx:pt idx="39835">3400</cx:pt>
          <cx:pt idx="39836">4300</cx:pt>
          <cx:pt idx="39837">4600</cx:pt>
          <cx:pt idx="39838">4300</cx:pt>
          <cx:pt idx="39839">4000</cx:pt>
          <cx:pt idx="39840">5900</cx:pt>
          <cx:pt idx="39841">3700</cx:pt>
          <cx:pt idx="39842">4200</cx:pt>
          <cx:pt idx="39843">3600</cx:pt>
          <cx:pt idx="39844">3300</cx:pt>
          <cx:pt idx="39845">3100</cx:pt>
          <cx:pt idx="39846">900</cx:pt>
          <cx:pt idx="39847">1500</cx:pt>
          <cx:pt idx="39848">1300</cx:pt>
          <cx:pt idx="39849">1500</cx:pt>
          <cx:pt idx="39850">1100</cx:pt>
          <cx:pt idx="39851">1000</cx:pt>
          <cx:pt idx="39852">1100</cx:pt>
          <cx:pt idx="39853">1600</cx:pt>
          <cx:pt idx="39854">700</cx:pt>
          <cx:pt idx="39855">1400</cx:pt>
          <cx:pt idx="39856">1300</cx:pt>
          <cx:pt idx="39857">1200</cx:pt>
          <cx:pt idx="39858">5100</cx:pt>
          <cx:pt idx="39859">6000</cx:pt>
          <cx:pt idx="39860">4400</cx:pt>
          <cx:pt idx="39861">3400</cx:pt>
          <cx:pt idx="39862">100</cx:pt>
          <cx:pt idx="39863">7300</cx:pt>
          <cx:pt idx="39864">4000</cx:pt>
          <cx:pt idx="39865">5800</cx:pt>
          <cx:pt idx="39866">2400</cx:pt>
          <cx:pt idx="39867">6000</cx:pt>
          <cx:pt idx="39868">5400</cx:pt>
          <cx:pt idx="39869">5000</cx:pt>
          <cx:pt idx="39870">2000</cx:pt>
          <cx:pt idx="39871">1900</cx:pt>
          <cx:pt idx="39872">1500</cx:pt>
          <cx:pt idx="39873">2400</cx:pt>
          <cx:pt idx="39874">2600</cx:pt>
          <cx:pt idx="39875">2200</cx:pt>
          <cx:pt idx="39876">2600</cx:pt>
          <cx:pt idx="39877">2000</cx:pt>
          <cx:pt idx="39878">2000</cx:pt>
          <cx:pt idx="39879">2500</cx:pt>
          <cx:pt idx="39880">1400</cx:pt>
          <cx:pt idx="39881">2300</cx:pt>
          <cx:pt idx="39882">1000</cx:pt>
          <cx:pt idx="39883">1100</cx:pt>
          <cx:pt idx="39884">1900</cx:pt>
          <cx:pt idx="39885">1400</cx:pt>
          <cx:pt idx="39886">1000</cx:pt>
          <cx:pt idx="39887">1100</cx:pt>
          <cx:pt idx="39888">1100</cx:pt>
          <cx:pt idx="39889">1100</cx:pt>
          <cx:pt idx="39890">1300</cx:pt>
          <cx:pt idx="39891">1100</cx:pt>
          <cx:pt idx="39892">1300</cx:pt>
          <cx:pt idx="39893">1300</cx:pt>
          <cx:pt idx="39894">4400</cx:pt>
          <cx:pt idx="39895">3600</cx:pt>
          <cx:pt idx="39896">4200</cx:pt>
          <cx:pt idx="39897">5500</cx:pt>
          <cx:pt idx="39898">2900</cx:pt>
          <cx:pt idx="39899">4200</cx:pt>
          <cx:pt idx="39900">5800</cx:pt>
          <cx:pt idx="39901">6100</cx:pt>
          <cx:pt idx="39902">3900</cx:pt>
          <cx:pt idx="39903">2300</cx:pt>
          <cx:pt idx="39904">300</cx:pt>
          <cx:pt idx="39905">0</cx:pt>
          <cx:pt idx="39906">2600</cx:pt>
          <cx:pt idx="39907">2700</cx:pt>
          <cx:pt idx="39908">2600</cx:pt>
          <cx:pt idx="39909">4200</cx:pt>
          <cx:pt idx="39910">2400</cx:pt>
          <cx:pt idx="39911">2500</cx:pt>
          <cx:pt idx="39912">13100</cx:pt>
          <cx:pt idx="39913">8500</cx:pt>
          <cx:pt idx="39914">1900</cx:pt>
          <cx:pt idx="39915">2200</cx:pt>
          <cx:pt idx="39916">1800</cx:pt>
          <cx:pt idx="39917">2600</cx:pt>
          <cx:pt idx="39918">200</cx:pt>
          <cx:pt idx="39919">600</cx:pt>
          <cx:pt idx="39920">1100</cx:pt>
          <cx:pt idx="39921">1400</cx:pt>
          <cx:pt idx="39922">900</cx:pt>
          <cx:pt idx="39923">400</cx:pt>
          <cx:pt idx="39924">300</cx:pt>
          <cx:pt idx="39925">0</cx:pt>
          <cx:pt idx="39926">700</cx:pt>
          <cx:pt idx="39927">1100</cx:pt>
          <cx:pt idx="39928">1400</cx:pt>
          <cx:pt idx="39929">1300</cx:pt>
          <cx:pt idx="39930">1200</cx:pt>
          <cx:pt idx="39931">3100</cx:pt>
          <cx:pt idx="39932">2000</cx:pt>
          <cx:pt idx="39933">2100</cx:pt>
          <cx:pt idx="39934">1500</cx:pt>
          <cx:pt idx="39935">2300</cx:pt>
          <cx:pt idx="39936">2600</cx:pt>
          <cx:pt idx="39937">3800</cx:pt>
          <cx:pt idx="39938">700</cx:pt>
          <cx:pt idx="39939">1900</cx:pt>
          <cx:pt idx="39940">2700</cx:pt>
          <cx:pt idx="39941">2500</cx:pt>
          <cx:pt idx="39942">7200</cx:pt>
          <cx:pt idx="39943">7400</cx:pt>
          <cx:pt idx="39944">8300</cx:pt>
          <cx:pt idx="39945">6600</cx:pt>
          <cx:pt idx="39946">6000</cx:pt>
          <cx:pt idx="39947">8500</cx:pt>
          <cx:pt idx="39948">6100</cx:pt>
          <cx:pt idx="39949">6400</cx:pt>
          <cx:pt idx="39950">5700</cx:pt>
          <cx:pt idx="39951">4900</cx:pt>
          <cx:pt idx="39952">4400</cx:pt>
          <cx:pt idx="39953">5100</cx:pt>
          <cx:pt idx="39954">3700</cx:pt>
          <cx:pt idx="39955">3600</cx:pt>
          <cx:pt idx="39956">5300</cx:pt>
          <cx:pt idx="39957">3100</cx:pt>
          <cx:pt idx="39958">6100</cx:pt>
          <cx:pt idx="39959">1900</cx:pt>
          <cx:pt idx="39960">3800</cx:pt>
          <cx:pt idx="39961">4200</cx:pt>
          <cx:pt idx="39962">6000</cx:pt>
          <cx:pt idx="39963">5500</cx:pt>
          <cx:pt idx="39964">4700</cx:pt>
          <cx:pt idx="39965">5800</cx:pt>
          <cx:pt idx="39966">900</cx:pt>
          <cx:pt idx="39967">1600</cx:pt>
          <cx:pt idx="39968">1000</cx:pt>
          <cx:pt idx="39969">1000</cx:pt>
          <cx:pt idx="39970">700</cx:pt>
          <cx:pt idx="39971">900</cx:pt>
          <cx:pt idx="39972">1000</cx:pt>
          <cx:pt idx="39973">1100</cx:pt>
          <cx:pt idx="39974">800</cx:pt>
          <cx:pt idx="39975">1000</cx:pt>
          <cx:pt idx="39976">1000</cx:pt>
          <cx:pt idx="39977">1000</cx:pt>
          <cx:pt idx="39978">2900</cx:pt>
          <cx:pt idx="39979">2600</cx:pt>
          <cx:pt idx="39980">3100</cx:pt>
          <cx:pt idx="39981">3400</cx:pt>
          <cx:pt idx="39982">2700</cx:pt>
          <cx:pt idx="39983">3800</cx:pt>
          <cx:pt idx="39984">3300</cx:pt>
          <cx:pt idx="39985">3100</cx:pt>
          <cx:pt idx="39986">2300</cx:pt>
          <cx:pt idx="39987">3100</cx:pt>
          <cx:pt idx="39988">2400</cx:pt>
          <cx:pt idx="39989">2700</cx:pt>
          <cx:pt idx="39990">6500</cx:pt>
          <cx:pt idx="39991">2500</cx:pt>
          <cx:pt idx="39992">4100</cx:pt>
          <cx:pt idx="39993">4800</cx:pt>
          <cx:pt idx="39994">4300</cx:pt>
          <cx:pt idx="39995">3700</cx:pt>
          <cx:pt idx="39996">4600</cx:pt>
          <cx:pt idx="39997">3000</cx:pt>
          <cx:pt idx="39998">4900</cx:pt>
          <cx:pt idx="39999">4100</cx:pt>
          <cx:pt idx="40000">3700</cx:pt>
          <cx:pt idx="40001">3700</cx:pt>
          <cx:pt idx="40002">700</cx:pt>
          <cx:pt idx="40003">1600</cx:pt>
          <cx:pt idx="40004">600</cx:pt>
          <cx:pt idx="40005">400</cx:pt>
          <cx:pt idx="40006">300</cx:pt>
          <cx:pt idx="40007">300</cx:pt>
          <cx:pt idx="40008">1500</cx:pt>
          <cx:pt idx="40009">1100</cx:pt>
          <cx:pt idx="40010">900</cx:pt>
          <cx:pt idx="40011">1700</cx:pt>
          <cx:pt idx="40012">2000</cx:pt>
          <cx:pt idx="40013">1100</cx:pt>
          <cx:pt idx="40014">500</cx:pt>
          <cx:pt idx="40015">200</cx:pt>
          <cx:pt idx="40016">200</cx:pt>
          <cx:pt idx="40017">800</cx:pt>
          <cx:pt idx="40018">0</cx:pt>
          <cx:pt idx="40019">0</cx:pt>
          <cx:pt idx="40020">200</cx:pt>
          <cx:pt idx="40021">300</cx:pt>
          <cx:pt idx="40022">300</cx:pt>
          <cx:pt idx="40023">400</cx:pt>
          <cx:pt idx="40024">300</cx:pt>
          <cx:pt idx="40025">600</cx:pt>
          <cx:pt idx="40026">6300</cx:pt>
          <cx:pt idx="40027">5800</cx:pt>
          <cx:pt idx="40028">9300</cx:pt>
          <cx:pt idx="40029">6600</cx:pt>
          <cx:pt idx="40030">6000</cx:pt>
          <cx:pt idx="40031">12100</cx:pt>
          <cx:pt idx="40032">8300</cx:pt>
          <cx:pt idx="40033">7600</cx:pt>
          <cx:pt idx="40034">5200</cx:pt>
          <cx:pt idx="40035">6000</cx:pt>
          <cx:pt idx="40036">5300</cx:pt>
          <cx:pt idx="40037">5100</cx:pt>
          <cx:pt idx="40038">5700</cx:pt>
          <cx:pt idx="40039">1000</cx:pt>
          <cx:pt idx="40040">2400</cx:pt>
          <cx:pt idx="40041">4100</cx:pt>
          <cx:pt idx="40042">1300</cx:pt>
          <cx:pt idx="40043">8700</cx:pt>
          <cx:pt idx="40044">6500</cx:pt>
          <cx:pt idx="40045">6900</cx:pt>
          <cx:pt idx="40046">6000</cx:pt>
          <cx:pt idx="40047">5700</cx:pt>
          <cx:pt idx="40048">4300</cx:pt>
          <cx:pt idx="40049">7700</cx:pt>
          <cx:pt idx="40050">3700</cx:pt>
          <cx:pt idx="40051">4100</cx:pt>
          <cx:pt idx="40052">3500</cx:pt>
          <cx:pt idx="40053">4100</cx:pt>
          <cx:pt idx="40054">3200</cx:pt>
          <cx:pt idx="40055">3700</cx:pt>
          <cx:pt idx="40056">4000</cx:pt>
          <cx:pt idx="40057">3300</cx:pt>
          <cx:pt idx="40058">4200</cx:pt>
          <cx:pt idx="40059">5800</cx:pt>
          <cx:pt idx="40060">4600</cx:pt>
          <cx:pt idx="40061">4700</cx:pt>
          <cx:pt idx="40062">15700</cx:pt>
          <cx:pt idx="40063">8400</cx:pt>
          <cx:pt idx="40064">4800</cx:pt>
          <cx:pt idx="40065">16200</cx:pt>
          <cx:pt idx="40066">3600</cx:pt>
          <cx:pt idx="40067">2600</cx:pt>
          <cx:pt idx="40068">5300</cx:pt>
          <cx:pt idx="40069">8600</cx:pt>
          <cx:pt idx="40070">5800</cx:pt>
          <cx:pt idx="40071">5400</cx:pt>
          <cx:pt idx="40072">5900</cx:pt>
          <cx:pt idx="40073">6400</cx:pt>
          <cx:pt idx="40074">11700</cx:pt>
          <cx:pt idx="40075">6800</cx:pt>
          <cx:pt idx="40076">4100</cx:pt>
          <cx:pt idx="40077">5000</cx:pt>
          <cx:pt idx="40078">2900</cx:pt>
          <cx:pt idx="40079">2000</cx:pt>
          <cx:pt idx="40080">1900</cx:pt>
          <cx:pt idx="40081">2300</cx:pt>
          <cx:pt idx="40082">1700</cx:pt>
          <cx:pt idx="40083">1400</cx:pt>
          <cx:pt idx="40084">1400</cx:pt>
          <cx:pt idx="40085">2000</cx:pt>
          <cx:pt idx="40086">2500</cx:pt>
          <cx:pt idx="40087">2800</cx:pt>
          <cx:pt idx="40088">2700</cx:pt>
          <cx:pt idx="40089">3100</cx:pt>
          <cx:pt idx="40090">3600</cx:pt>
          <cx:pt idx="40091">3100</cx:pt>
          <cx:pt idx="40092">2900</cx:pt>
          <cx:pt idx="40093">2700</cx:pt>
          <cx:pt idx="40094">2200</cx:pt>
          <cx:pt idx="40095">3200</cx:pt>
          <cx:pt idx="40096">3500</cx:pt>
          <cx:pt idx="40097">2600</cx:pt>
          <cx:pt idx="40098">100</cx:pt>
          <cx:pt idx="40099">0</cx:pt>
          <cx:pt idx="40100">700</cx:pt>
          <cx:pt idx="40101">800</cx:pt>
          <cx:pt idx="40102">200</cx:pt>
          <cx:pt idx="40103">1200</cx:pt>
          <cx:pt idx="40104">800</cx:pt>
          <cx:pt idx="40105">700</cx:pt>
          <cx:pt idx="40106">1100</cx:pt>
          <cx:pt idx="40107">700</cx:pt>
          <cx:pt idx="40108">1200</cx:pt>
          <cx:pt idx="40109">700</cx:pt>
          <cx:pt idx="40110">2700</cx:pt>
          <cx:pt idx="40111">2500</cx:pt>
          <cx:pt idx="40112">2000</cx:pt>
          <cx:pt idx="40113">2100</cx:pt>
          <cx:pt idx="40114">1000</cx:pt>
          <cx:pt idx="40115">1900</cx:pt>
          <cx:pt idx="40116">1700</cx:pt>
          <cx:pt idx="40117">2000</cx:pt>
          <cx:pt idx="40118">1800</cx:pt>
          <cx:pt idx="40119">1800</cx:pt>
          <cx:pt idx="40120">1600</cx:pt>
          <cx:pt idx="40121">600</cx:pt>
          <cx:pt idx="40122">3000</cx:pt>
          <cx:pt idx="40123">3900</cx:pt>
          <cx:pt idx="40124">3100</cx:pt>
          <cx:pt idx="40125">3600</cx:pt>
          <cx:pt idx="40126">3800</cx:pt>
          <cx:pt idx="40127">3500</cx:pt>
          <cx:pt idx="40128">3800</cx:pt>
          <cx:pt idx="40129">3800</cx:pt>
          <cx:pt idx="40130">3200</cx:pt>
          <cx:pt idx="40131">2900</cx:pt>
          <cx:pt idx="40132">2100</cx:pt>
          <cx:pt idx="40133">400</cx:pt>
          <cx:pt idx="40134">2500</cx:pt>
          <cx:pt idx="40135">1100</cx:pt>
          <cx:pt idx="40136">3900</cx:pt>
          <cx:pt idx="40137">8300</cx:pt>
          <cx:pt idx="40138">1600</cx:pt>
          <cx:pt idx="40139">0</cx:pt>
          <cx:pt idx="40140">200</cx:pt>
          <cx:pt idx="40141">1100</cx:pt>
          <cx:pt idx="40142">2600</cx:pt>
          <cx:pt idx="40143">2300</cx:pt>
          <cx:pt idx="40144">1400</cx:pt>
          <cx:pt idx="40145">1400</cx:pt>
          <cx:pt idx="40146">1400</cx:pt>
          <cx:pt idx="40147">3000</cx:pt>
          <cx:pt idx="40148">4300</cx:pt>
          <cx:pt idx="40149">3900</cx:pt>
          <cx:pt idx="40150">4700</cx:pt>
          <cx:pt idx="40151">3400</cx:pt>
          <cx:pt idx="40152">2700</cx:pt>
          <cx:pt idx="40153">2800</cx:pt>
          <cx:pt idx="40154">1800</cx:pt>
          <cx:pt idx="40155">2400</cx:pt>
          <cx:pt idx="40156">3700</cx:pt>
          <cx:pt idx="40157">1900</cx:pt>
          <cx:pt idx="40158">2300</cx:pt>
          <cx:pt idx="40159">2000</cx:pt>
          <cx:pt idx="40160">5500</cx:pt>
          <cx:pt idx="40161">4400</cx:pt>
          <cx:pt idx="40162">4200</cx:pt>
          <cx:pt idx="40163">4600</cx:pt>
          <cx:pt idx="40164">2400</cx:pt>
          <cx:pt idx="40165">3900</cx:pt>
          <cx:pt idx="40166">3600</cx:pt>
          <cx:pt idx="40167">3700</cx:pt>
          <cx:pt idx="40168">3800</cx:pt>
          <cx:pt idx="40169">3900</cx:pt>
          <cx:pt idx="40170">2500</cx:pt>
          <cx:pt idx="40171">1700</cx:pt>
          <cx:pt idx="40172">700</cx:pt>
          <cx:pt idx="40173">300</cx:pt>
          <cx:pt idx="40174">3300</cx:pt>
          <cx:pt idx="40175">8300</cx:pt>
          <cx:pt idx="40176">8300</cx:pt>
          <cx:pt idx="40177">5900</cx:pt>
          <cx:pt idx="40178">7300</cx:pt>
          <cx:pt idx="40179">7000</cx:pt>
          <cx:pt idx="40180">6400</cx:pt>
          <cx:pt idx="40181">6600</cx:pt>
          <cx:pt idx="40182">9900</cx:pt>
          <cx:pt idx="40183">8600</cx:pt>
          <cx:pt idx="40184">9200</cx:pt>
          <cx:pt idx="40185">33400</cx:pt>
          <cx:pt idx="40186">14400</cx:pt>
          <cx:pt idx="40187">400</cx:pt>
          <cx:pt idx="40188">18500</cx:pt>
          <cx:pt idx="40189">9500</cx:pt>
          <cx:pt idx="40190">9800</cx:pt>
          <cx:pt idx="40191">8700</cx:pt>
          <cx:pt idx="40192">35300</cx:pt>
          <cx:pt idx="40193">15100</cx:pt>
          <cx:pt idx="40194">3100</cx:pt>
          <cx:pt idx="40195">3400</cx:pt>
          <cx:pt idx="40196">3300</cx:pt>
          <cx:pt idx="40197">2800</cx:pt>
          <cx:pt idx="40198">3600</cx:pt>
          <cx:pt idx="40199">3400</cx:pt>
          <cx:pt idx="40200">3700</cx:pt>
          <cx:pt idx="40201">3100</cx:pt>
          <cx:pt idx="40202">3000</cx:pt>
          <cx:pt idx="40203">3600</cx:pt>
          <cx:pt idx="40204">3500</cx:pt>
          <cx:pt idx="40205">3000</cx:pt>
          <cx:pt idx="40206">5600</cx:pt>
          <cx:pt idx="40207">3200</cx:pt>
          <cx:pt idx="40208">3900</cx:pt>
          <cx:pt idx="40209">3400</cx:pt>
          <cx:pt idx="40210">4600</cx:pt>
          <cx:pt idx="40211">3300</cx:pt>
          <cx:pt idx="40212">4000</cx:pt>
          <cx:pt idx="40213">3600</cx:pt>
          <cx:pt idx="40214">3200</cx:pt>
          <cx:pt idx="40215">3600</cx:pt>
          <cx:pt idx="40216">3100</cx:pt>
          <cx:pt idx="40217">3700</cx:pt>
          <cx:pt idx="40218">2700</cx:pt>
          <cx:pt idx="40219">3700</cx:pt>
          <cx:pt idx="40220">2900</cx:pt>
          <cx:pt idx="40221">4000</cx:pt>
          <cx:pt idx="40222">3600</cx:pt>
          <cx:pt idx="40223">4100</cx:pt>
          <cx:pt idx="40224">2600</cx:pt>
          <cx:pt idx="40225">3400</cx:pt>
          <cx:pt idx="40226">3000</cx:pt>
          <cx:pt idx="40227">3200</cx:pt>
          <cx:pt idx="40228">2900</cx:pt>
          <cx:pt idx="40229">5000</cx:pt>
          <cx:pt idx="40230">5700</cx:pt>
          <cx:pt idx="40231">6200</cx:pt>
          <cx:pt idx="40232">5500</cx:pt>
          <cx:pt idx="40233">5800</cx:pt>
          <cx:pt idx="40234">4800</cx:pt>
          <cx:pt idx="40235">5500</cx:pt>
          <cx:pt idx="40236">4600</cx:pt>
          <cx:pt idx="40237">6000</cx:pt>
          <cx:pt idx="40238">4500</cx:pt>
          <cx:pt idx="40239">5400</cx:pt>
          <cx:pt idx="40240">5900</cx:pt>
          <cx:pt idx="40241">6800</cx:pt>
          <cx:pt idx="40242">1600</cx:pt>
          <cx:pt idx="40243">1800</cx:pt>
          <cx:pt idx="40244">2100</cx:pt>
          <cx:pt idx="40245">1700</cx:pt>
          <cx:pt idx="40246">1700</cx:pt>
          <cx:pt idx="40247">1700</cx:pt>
          <cx:pt idx="40248">1800</cx:pt>
          <cx:pt idx="40249">1900</cx:pt>
          <cx:pt idx="40250">2300</cx:pt>
          <cx:pt idx="40251">2300</cx:pt>
          <cx:pt idx="40252">1800</cx:pt>
          <cx:pt idx="40253">1800</cx:pt>
          <cx:pt idx="40254">1800</cx:pt>
          <cx:pt idx="40255">2100</cx:pt>
          <cx:pt idx="40256">2600</cx:pt>
          <cx:pt idx="40257">1700</cx:pt>
          <cx:pt idx="40258">2600</cx:pt>
          <cx:pt idx="40259">2100</cx:pt>
          <cx:pt idx="40260">4200</cx:pt>
          <cx:pt idx="40261">300</cx:pt>
          <cx:pt idx="40262">2300</cx:pt>
          <cx:pt idx="40263">2700</cx:pt>
          <cx:pt idx="40264">2100</cx:pt>
          <cx:pt idx="40265">2300</cx:pt>
          <cx:pt idx="40266">1200</cx:pt>
          <cx:pt idx="40267">0</cx:pt>
          <cx:pt idx="40268">500</cx:pt>
          <cx:pt idx="40269">0</cx:pt>
          <cx:pt idx="40270">300</cx:pt>
          <cx:pt idx="40271">1100</cx:pt>
          <cx:pt idx="40272">1200</cx:pt>
          <cx:pt idx="40273">0</cx:pt>
          <cx:pt idx="40274">1100</cx:pt>
          <cx:pt idx="40275">1000</cx:pt>
          <cx:pt idx="40276">300</cx:pt>
          <cx:pt idx="40277">1000</cx:pt>
          <cx:pt idx="40278">900</cx:pt>
          <cx:pt idx="40279">900</cx:pt>
          <cx:pt idx="40280">1300</cx:pt>
          <cx:pt idx="40281">800</cx:pt>
          <cx:pt idx="40282">1000</cx:pt>
          <cx:pt idx="40283">1200</cx:pt>
          <cx:pt idx="40284">800</cx:pt>
          <cx:pt idx="40285">700</cx:pt>
          <cx:pt idx="40286">700</cx:pt>
          <cx:pt idx="40287">700</cx:pt>
          <cx:pt idx="40288">1000</cx:pt>
          <cx:pt idx="40289">900</cx:pt>
          <cx:pt idx="40290">700</cx:pt>
          <cx:pt idx="40291">1100</cx:pt>
          <cx:pt idx="40292">900</cx:pt>
          <cx:pt idx="40293">1100</cx:pt>
          <cx:pt idx="40294">1000</cx:pt>
          <cx:pt idx="40295">1100</cx:pt>
          <cx:pt idx="40296">1000</cx:pt>
          <cx:pt idx="40297">700</cx:pt>
          <cx:pt idx="40298">500</cx:pt>
          <cx:pt idx="40299">0</cx:pt>
          <cx:pt idx="40300">1200</cx:pt>
          <cx:pt idx="40301">1900</cx:pt>
          <cx:pt idx="40302">1900</cx:pt>
          <cx:pt idx="40303">2800</cx:pt>
          <cx:pt idx="40304">3200</cx:pt>
          <cx:pt idx="40305">2800</cx:pt>
          <cx:pt idx="40306">2700</cx:pt>
          <cx:pt idx="40307">2500</cx:pt>
          <cx:pt idx="40308">2900</cx:pt>
          <cx:pt idx="40309">3100</cx:pt>
          <cx:pt idx="40310">3100</cx:pt>
          <cx:pt idx="40311">1300</cx:pt>
          <cx:pt idx="40312">3700</cx:pt>
          <cx:pt idx="40313">3000</cx:pt>
          <cx:pt idx="40314">2400</cx:pt>
          <cx:pt idx="40315">300</cx:pt>
          <cx:pt idx="40316">100</cx:pt>
          <cx:pt idx="40317">1100</cx:pt>
          <cx:pt idx="40318">2700</cx:pt>
          <cx:pt idx="40319">3000</cx:pt>
          <cx:pt idx="40320">2300</cx:pt>
          <cx:pt idx="40321">2900</cx:pt>
          <cx:pt idx="40322">2500</cx:pt>
          <cx:pt idx="40323">2400</cx:pt>
          <cx:pt idx="40324">2800</cx:pt>
          <cx:pt idx="40325">2400</cx:pt>
          <cx:pt idx="40326">2100</cx:pt>
          <cx:pt idx="40327">1000</cx:pt>
          <cx:pt idx="40328">1200</cx:pt>
          <cx:pt idx="40329">0</cx:pt>
          <cx:pt idx="40330">1100</cx:pt>
          <cx:pt idx="40331">1400</cx:pt>
          <cx:pt idx="40332">0</cx:pt>
          <cx:pt idx="40333">1100</cx:pt>
          <cx:pt idx="40334">400</cx:pt>
          <cx:pt idx="40335">100</cx:pt>
          <cx:pt idx="40336">1200</cx:pt>
          <cx:pt idx="40337">200</cx:pt>
          <cx:pt idx="40338">200</cx:pt>
          <cx:pt idx="40339">1600</cx:pt>
          <cx:pt idx="40340">300</cx:pt>
          <cx:pt idx="40341">0</cx:pt>
          <cx:pt idx="40342">2100</cx:pt>
          <cx:pt idx="40343">2500</cx:pt>
          <cx:pt idx="40344">3100</cx:pt>
          <cx:pt idx="40345">1700</cx:pt>
          <cx:pt idx="40346">2400</cx:pt>
          <cx:pt idx="40347">2500</cx:pt>
          <cx:pt idx="40348">2600</cx:pt>
          <cx:pt idx="40349">3000</cx:pt>
          <cx:pt idx="40350">1200</cx:pt>
          <cx:pt idx="40351">1200</cx:pt>
          <cx:pt idx="40352">1400</cx:pt>
          <cx:pt idx="40353">1500</cx:pt>
          <cx:pt idx="40354">1200</cx:pt>
          <cx:pt idx="40355">1400</cx:pt>
          <cx:pt idx="40356">1100</cx:pt>
          <cx:pt idx="40357">1500</cx:pt>
          <cx:pt idx="40358">800</cx:pt>
          <cx:pt idx="40359">1700</cx:pt>
          <cx:pt idx="40360">1500</cx:pt>
          <cx:pt idx="40361">1000</cx:pt>
          <cx:pt idx="40362">700</cx:pt>
          <cx:pt idx="40363">2700</cx:pt>
          <cx:pt idx="40364">2100</cx:pt>
          <cx:pt idx="40365">2700</cx:pt>
          <cx:pt idx="40366">2300</cx:pt>
          <cx:pt idx="40367">2300</cx:pt>
          <cx:pt idx="40368">2200</cx:pt>
          <cx:pt idx="40369">2800</cx:pt>
          <cx:pt idx="40370">2300</cx:pt>
          <cx:pt idx="40371">500</cx:pt>
          <cx:pt idx="40372">1400</cx:pt>
          <cx:pt idx="40373">3900</cx:pt>
          <cx:pt idx="40374">1400</cx:pt>
          <cx:pt idx="40375">2600</cx:pt>
          <cx:pt idx="40376">3300</cx:pt>
          <cx:pt idx="40377">3300</cx:pt>
          <cx:pt idx="40378">3700</cx:pt>
          <cx:pt idx="40379">3000</cx:pt>
          <cx:pt idx="40380">3000</cx:pt>
          <cx:pt idx="40381">2000</cx:pt>
          <cx:pt idx="40382">1500</cx:pt>
          <cx:pt idx="40383">2600</cx:pt>
          <cx:pt idx="40384">4400</cx:pt>
          <cx:pt idx="40385">4800</cx:pt>
          <cx:pt idx="40386">1600</cx:pt>
          <cx:pt idx="40387">2200</cx:pt>
          <cx:pt idx="40388">1600</cx:pt>
          <cx:pt idx="40389">3800</cx:pt>
          <cx:pt idx="40390">3700</cx:pt>
          <cx:pt idx="40391">10300</cx:pt>
          <cx:pt idx="40392">7000</cx:pt>
          <cx:pt idx="40393">7400</cx:pt>
          <cx:pt idx="40394">7200</cx:pt>
          <cx:pt idx="40395">8400</cx:pt>
          <cx:pt idx="40396">8800</cx:pt>
          <cx:pt idx="40397">1400</cx:pt>
          <cx:pt idx="40398">1800</cx:pt>
          <cx:pt idx="40399">12800</cx:pt>
          <cx:pt idx="40400">10800</cx:pt>
          <cx:pt idx="40401">8800</cx:pt>
          <cx:pt idx="40402">3200</cx:pt>
          <cx:pt idx="40403">3300</cx:pt>
          <cx:pt idx="40404">3200</cx:pt>
          <cx:pt idx="40405">5000</cx:pt>
          <cx:pt idx="40406">3800</cx:pt>
          <cx:pt idx="40407">2800</cx:pt>
          <cx:pt idx="40408">2800</cx:pt>
          <cx:pt idx="40409">2700</cx:pt>
          <cx:pt idx="40410">2400</cx:pt>
          <cx:pt idx="40411">3300</cx:pt>
          <cx:pt idx="40412">5200</cx:pt>
          <cx:pt idx="40413">2800</cx:pt>
          <cx:pt idx="40414">12200</cx:pt>
          <cx:pt idx="40415">8900</cx:pt>
          <cx:pt idx="40416">5600</cx:pt>
          <cx:pt idx="40417">8500</cx:pt>
          <cx:pt idx="40418">5000</cx:pt>
          <cx:pt idx="40419">5500</cx:pt>
          <cx:pt idx="40420">5300</cx:pt>
          <cx:pt idx="40421">4100</cx:pt>
          <cx:pt idx="40422">3800</cx:pt>
          <cx:pt idx="40423">0</cx:pt>
          <cx:pt idx="40424">0</cx:pt>
          <cx:pt idx="40425">0</cx:pt>
          <cx:pt idx="40426">0</cx:pt>
          <cx:pt idx="40427">0</cx:pt>
          <cx:pt idx="40428">0</cx:pt>
          <cx:pt idx="40429">0</cx:pt>
          <cx:pt idx="40430">0</cx:pt>
          <cx:pt idx="40431">600</cx:pt>
          <cx:pt idx="40432">3700</cx:pt>
          <cx:pt idx="40433">3000</cx:pt>
          <cx:pt idx="40434">2300</cx:pt>
          <cx:pt idx="40435">14300</cx:pt>
          <cx:pt idx="40436">6600</cx:pt>
          <cx:pt idx="40437">5800</cx:pt>
          <cx:pt idx="40438">6100</cx:pt>
          <cx:pt idx="40439">4500</cx:pt>
          <cx:pt idx="40440">4100</cx:pt>
          <cx:pt idx="40441">4400</cx:pt>
          <cx:pt idx="40442">3500</cx:pt>
          <cx:pt idx="40443">3400</cx:pt>
          <cx:pt idx="40444">3500</cx:pt>
          <cx:pt idx="40445">3100</cx:pt>
          <cx:pt idx="40446">2600</cx:pt>
          <cx:pt idx="40447">1900</cx:pt>
          <cx:pt idx="40448">1900</cx:pt>
          <cx:pt idx="40449">1700</cx:pt>
          <cx:pt idx="40450">2100</cx:pt>
          <cx:pt idx="40451">1800</cx:pt>
          <cx:pt idx="40452">1500</cx:pt>
          <cx:pt idx="40453">2100</cx:pt>
          <cx:pt idx="40454">2100</cx:pt>
          <cx:pt idx="40455">1600</cx:pt>
          <cx:pt idx="40456">1400</cx:pt>
          <cx:pt idx="40457">1200</cx:pt>
          <cx:pt idx="40458">1500</cx:pt>
          <cx:pt idx="40459">2700</cx:pt>
          <cx:pt idx="40460">2400</cx:pt>
          <cx:pt idx="40461">2800</cx:pt>
          <cx:pt idx="40462">3300</cx:pt>
          <cx:pt idx="40463">4400</cx:pt>
          <cx:pt idx="40464">2100</cx:pt>
          <cx:pt idx="40465">2400</cx:pt>
          <cx:pt idx="40466">2100</cx:pt>
          <cx:pt idx="40467">3200</cx:pt>
          <cx:pt idx="40468">1700</cx:pt>
          <cx:pt idx="40469">3000</cx:pt>
          <cx:pt idx="40470">3200</cx:pt>
          <cx:pt idx="40471">1900</cx:pt>
          <cx:pt idx="40472">1800</cx:pt>
          <cx:pt idx="40473">1800</cx:pt>
          <cx:pt idx="40474">2100</cx:pt>
          <cx:pt idx="40475">1700</cx:pt>
          <cx:pt idx="40476">1600</cx:pt>
          <cx:pt idx="40477">1700</cx:pt>
          <cx:pt idx="40478">1900</cx:pt>
          <cx:pt idx="40479">1800</cx:pt>
          <cx:pt idx="40480">1400</cx:pt>
          <cx:pt idx="40481">900</cx:pt>
          <cx:pt idx="40482">2200</cx:pt>
          <cx:pt idx="40483">3200</cx:pt>
          <cx:pt idx="40484">2400</cx:pt>
          <cx:pt idx="40485">2200</cx:pt>
          <cx:pt idx="40486">2800</cx:pt>
          <cx:pt idx="40487">1700</cx:pt>
          <cx:pt idx="40488">3000</cx:pt>
          <cx:pt idx="40489">1800</cx:pt>
          <cx:pt idx="40490">1500</cx:pt>
          <cx:pt idx="40491">1700</cx:pt>
          <cx:pt idx="40492">2100</cx:pt>
          <cx:pt idx="40493">2100</cx:pt>
          <cx:pt idx="40494">3200</cx:pt>
          <cx:pt idx="40495">1500</cx:pt>
          <cx:pt idx="40496">1400</cx:pt>
          <cx:pt idx="40497">1300</cx:pt>
          <cx:pt idx="40498">2400</cx:pt>
          <cx:pt idx="40499">1800</cx:pt>
          <cx:pt idx="40500">1100</cx:pt>
          <cx:pt idx="40501">1500</cx:pt>
          <cx:pt idx="40502">1100</cx:pt>
          <cx:pt idx="40503">1500</cx:pt>
          <cx:pt idx="40504">1700</cx:pt>
          <cx:pt idx="40505">1500</cx:pt>
          <cx:pt idx="40506">1400</cx:pt>
          <cx:pt idx="40507">2000</cx:pt>
          <cx:pt idx="40508">2200</cx:pt>
          <cx:pt idx="40509">1300</cx:pt>
          <cx:pt idx="40510">1700</cx:pt>
          <cx:pt idx="40511">1600</cx:pt>
          <cx:pt idx="40512">2000</cx:pt>
          <cx:pt idx="40513">1300</cx:pt>
          <cx:pt idx="40514">1900</cx:pt>
          <cx:pt idx="40515">1300</cx:pt>
          <cx:pt idx="40516">1200</cx:pt>
          <cx:pt idx="40517">1400</cx:pt>
          <cx:pt idx="40518">1700</cx:pt>
          <cx:pt idx="40519">2400</cx:pt>
          <cx:pt idx="40520">1400</cx:pt>
          <cx:pt idx="40521">3500</cx:pt>
          <cx:pt idx="40522">2700</cx:pt>
          <cx:pt idx="40523">2800</cx:pt>
          <cx:pt idx="40524">2400</cx:pt>
          <cx:pt idx="40525">3000</cx:pt>
          <cx:pt idx="40526">3300</cx:pt>
          <cx:pt idx="40527">2900</cx:pt>
          <cx:pt idx="40528">1100</cx:pt>
          <cx:pt idx="40529">1600</cx:pt>
          <cx:pt idx="40530">5500</cx:pt>
          <cx:pt idx="40531">2400</cx:pt>
          <cx:pt idx="40532">2600</cx:pt>
          <cx:pt idx="40533">2500</cx:pt>
          <cx:pt idx="40534">2400</cx:pt>
          <cx:pt idx="40535">2100</cx:pt>
          <cx:pt idx="40536">2000</cx:pt>
          <cx:pt idx="40537">2000</cx:pt>
          <cx:pt idx="40538">2600</cx:pt>
          <cx:pt idx="40539">1700</cx:pt>
          <cx:pt idx="40540">2200</cx:pt>
          <cx:pt idx="40541">0</cx:pt>
          <cx:pt idx="40542">3000</cx:pt>
          <cx:pt idx="40543">3100</cx:pt>
          <cx:pt idx="40544">3000</cx:pt>
          <cx:pt idx="40545">4600</cx:pt>
          <cx:pt idx="40546">5500</cx:pt>
          <cx:pt idx="40547">3100</cx:pt>
          <cx:pt idx="40548">3900</cx:pt>
          <cx:pt idx="40549">4300</cx:pt>
          <cx:pt idx="40550">2900</cx:pt>
          <cx:pt idx="40551">3700</cx:pt>
          <cx:pt idx="40552">2900</cx:pt>
          <cx:pt idx="40553">2800</cx:pt>
          <cx:pt idx="40554">4300</cx:pt>
          <cx:pt idx="40555">6300</cx:pt>
          <cx:pt idx="40556">5700</cx:pt>
          <cx:pt idx="40557">5700</cx:pt>
          <cx:pt idx="40558">6800</cx:pt>
          <cx:pt idx="40559">4600</cx:pt>
          <cx:pt idx="40560">7300</cx:pt>
          <cx:pt idx="40561">5000</cx:pt>
          <cx:pt idx="40562">7000</cx:pt>
          <cx:pt idx="40563">7500</cx:pt>
          <cx:pt idx="40564">5100</cx:pt>
          <cx:pt idx="40565">5100</cx:pt>
          <cx:pt idx="40566">2400</cx:pt>
          <cx:pt idx="40567">600</cx:pt>
          <cx:pt idx="40568">800</cx:pt>
          <cx:pt idx="40569">1500</cx:pt>
          <cx:pt idx="40570">400</cx:pt>
          <cx:pt idx="40571">400</cx:pt>
          <cx:pt idx="40572">1300</cx:pt>
          <cx:pt idx="40573">900</cx:pt>
          <cx:pt idx="40574">300</cx:pt>
          <cx:pt idx="40575">900</cx:pt>
          <cx:pt idx="40576">100</cx:pt>
          <cx:pt idx="40577">0</cx:pt>
          <cx:pt idx="40578">800</cx:pt>
          <cx:pt idx="40579">1600</cx:pt>
          <cx:pt idx="40580">1900</cx:pt>
          <cx:pt idx="40581">1300</cx:pt>
          <cx:pt idx="40582">1300</cx:pt>
          <cx:pt idx="40583">1500</cx:pt>
          <cx:pt idx="40584">1900</cx:pt>
          <cx:pt idx="40585">1200</cx:pt>
          <cx:pt idx="40586">1200</cx:pt>
          <cx:pt idx="40587">1200</cx:pt>
          <cx:pt idx="40588">1400</cx:pt>
          <cx:pt idx="40589">1800</cx:pt>
          <cx:pt idx="40590">1700</cx:pt>
          <cx:pt idx="40591">0</cx:pt>
          <cx:pt idx="40592">0</cx:pt>
          <cx:pt idx="40593">0</cx:pt>
          <cx:pt idx="40594">0</cx:pt>
          <cx:pt idx="40595">0</cx:pt>
          <cx:pt idx="40596">0</cx:pt>
          <cx:pt idx="40597">0</cx:pt>
          <cx:pt idx="40598">0</cx:pt>
          <cx:pt idx="40599">100</cx:pt>
          <cx:pt idx="40600">0</cx:pt>
          <cx:pt idx="40601">0</cx:pt>
          <cx:pt idx="40602">0</cx:pt>
          <cx:pt idx="40603">4300</cx:pt>
          <cx:pt idx="40604">6200</cx:pt>
          <cx:pt idx="40605">600</cx:pt>
          <cx:pt idx="40606">700</cx:pt>
          <cx:pt idx="40607">2400</cx:pt>
          <cx:pt idx="40608">1400</cx:pt>
          <cx:pt idx="40609">1500</cx:pt>
          <cx:pt idx="40610">1100</cx:pt>
          <cx:pt idx="40611">1500</cx:pt>
          <cx:pt idx="40612">800</cx:pt>
          <cx:pt idx="40613">1100</cx:pt>
          <cx:pt idx="40614">1200</cx:pt>
          <cx:pt idx="40615">5700</cx:pt>
          <cx:pt idx="40616">8600</cx:pt>
          <cx:pt idx="40617">4200</cx:pt>
          <cx:pt idx="40618">4000</cx:pt>
          <cx:pt idx="40619">4800</cx:pt>
          <cx:pt idx="40620">4800</cx:pt>
          <cx:pt idx="40621">5900</cx:pt>
          <cx:pt idx="40622">5800</cx:pt>
          <cx:pt idx="40623">5500</cx:pt>
          <cx:pt idx="40624">4200</cx:pt>
          <cx:pt idx="40625">3900</cx:pt>
          <cx:pt idx="40626">3500</cx:pt>
          <cx:pt idx="40627">200</cx:pt>
          <cx:pt idx="40628">1000</cx:pt>
          <cx:pt idx="40629">500</cx:pt>
          <cx:pt idx="40630">400</cx:pt>
          <cx:pt idx="40631">1200</cx:pt>
          <cx:pt idx="40632">300</cx:pt>
          <cx:pt idx="40633">500</cx:pt>
          <cx:pt idx="40634">500</cx:pt>
          <cx:pt idx="40635">500</cx:pt>
          <cx:pt idx="40636">500</cx:pt>
          <cx:pt idx="40637">100</cx:pt>
          <cx:pt idx="40638">400</cx:pt>
          <cx:pt idx="40639">7500</cx:pt>
          <cx:pt idx="40640">7500</cx:pt>
          <cx:pt idx="40641">5800</cx:pt>
          <cx:pt idx="40642">6100</cx:pt>
          <cx:pt idx="40643">6400</cx:pt>
          <cx:pt idx="40644">7700</cx:pt>
          <cx:pt idx="40645">7600</cx:pt>
          <cx:pt idx="40646">7200</cx:pt>
          <cx:pt idx="40647">4900</cx:pt>
          <cx:pt idx="40648">3800</cx:pt>
          <cx:pt idx="40649">4900</cx:pt>
          <cx:pt idx="40650">3900</cx:pt>
          <cx:pt idx="40651">6100</cx:pt>
          <cx:pt idx="40652">5300</cx:pt>
          <cx:pt idx="40653">4600</cx:pt>
          <cx:pt idx="40654">1300</cx:pt>
          <cx:pt idx="40655">8800</cx:pt>
          <cx:pt idx="40656">4500</cx:pt>
          <cx:pt idx="40657">4400</cx:pt>
          <cx:pt idx="40658">3800</cx:pt>
          <cx:pt idx="40659">4200</cx:pt>
          <cx:pt idx="40660">3900</cx:pt>
          <cx:pt idx="40661">4200</cx:pt>
          <cx:pt idx="40662">4300</cx:pt>
          <cx:pt idx="40663">2600</cx:pt>
          <cx:pt idx="40664">2700</cx:pt>
          <cx:pt idx="40665">3500</cx:pt>
          <cx:pt idx="40666">3600</cx:pt>
          <cx:pt idx="40667">3400</cx:pt>
          <cx:pt idx="40668">6400</cx:pt>
          <cx:pt idx="40669">0</cx:pt>
          <cx:pt idx="40670">3000</cx:pt>
          <cx:pt idx="40671">1500</cx:pt>
          <cx:pt idx="40672">1400</cx:pt>
          <cx:pt idx="40673">3400</cx:pt>
          <cx:pt idx="40674">1300</cx:pt>
          <cx:pt idx="40675">1300</cx:pt>
          <cx:pt idx="40676">1000</cx:pt>
          <cx:pt idx="40677">2600</cx:pt>
          <cx:pt idx="40678">5300</cx:pt>
          <cx:pt idx="40679">2800</cx:pt>
          <cx:pt idx="40680">3600</cx:pt>
          <cx:pt idx="40681">2300</cx:pt>
          <cx:pt idx="40682">1600</cx:pt>
          <cx:pt idx="40683">6800</cx:pt>
          <cx:pt idx="40684">5200</cx:pt>
          <cx:pt idx="40685">5400</cx:pt>
          <cx:pt idx="40686">100</cx:pt>
          <cx:pt idx="40687">2600</cx:pt>
          <cx:pt idx="40688">800</cx:pt>
          <cx:pt idx="40689">2000</cx:pt>
          <cx:pt idx="40690">1000</cx:pt>
          <cx:pt idx="40691">1900</cx:pt>
          <cx:pt idx="40692">3700</cx:pt>
          <cx:pt idx="40693">2500</cx:pt>
          <cx:pt idx="40694">500</cx:pt>
          <cx:pt idx="40695">2100</cx:pt>
          <cx:pt idx="40696">2000</cx:pt>
          <cx:pt idx="40697">1700</cx:pt>
          <cx:pt idx="40698">1400</cx:pt>
          <cx:pt idx="40699">1500</cx:pt>
          <cx:pt idx="40700">1300</cx:pt>
          <cx:pt idx="40701">1300</cx:pt>
          <cx:pt idx="40702">1600</cx:pt>
          <cx:pt idx="40703">1300</cx:pt>
          <cx:pt idx="40704">1200</cx:pt>
          <cx:pt idx="40705">900</cx:pt>
          <cx:pt idx="40706">1300</cx:pt>
          <cx:pt idx="40707">900</cx:pt>
          <cx:pt idx="40708">1000</cx:pt>
          <cx:pt idx="40709">1200</cx:pt>
          <cx:pt idx="40710">4500</cx:pt>
          <cx:pt idx="40711">4000</cx:pt>
          <cx:pt idx="40712">3300</cx:pt>
          <cx:pt idx="40713">4300</cx:pt>
          <cx:pt idx="40714">3800</cx:pt>
          <cx:pt idx="40715">4000</cx:pt>
          <cx:pt idx="40716">4300</cx:pt>
          <cx:pt idx="40717">5700</cx:pt>
          <cx:pt idx="40718">6300</cx:pt>
          <cx:pt idx="40719">3600</cx:pt>
          <cx:pt idx="40720">4000</cx:pt>
          <cx:pt idx="40721">4000</cx:pt>
          <cx:pt idx="40722">3000</cx:pt>
          <cx:pt idx="40723">2600</cx:pt>
          <cx:pt idx="40724">2100</cx:pt>
          <cx:pt idx="40725">900</cx:pt>
          <cx:pt idx="40726">2000</cx:pt>
          <cx:pt idx="40727">1500</cx:pt>
          <cx:pt idx="40728">4400</cx:pt>
          <cx:pt idx="40729">4700</cx:pt>
          <cx:pt idx="40730">4600</cx:pt>
          <cx:pt idx="40731">5000</cx:pt>
          <cx:pt idx="40732">5100</cx:pt>
          <cx:pt idx="40733">6000</cx:pt>
          <cx:pt idx="40734">100</cx:pt>
          <cx:pt idx="40735">2500</cx:pt>
          <cx:pt idx="40736">2100</cx:pt>
          <cx:pt idx="40737">2400</cx:pt>
          <cx:pt idx="40738">4200</cx:pt>
          <cx:pt idx="40739">3600</cx:pt>
          <cx:pt idx="40740">200</cx:pt>
          <cx:pt idx="40741">1500</cx:pt>
          <cx:pt idx="40742">2400</cx:pt>
          <cx:pt idx="40743">10400</cx:pt>
          <cx:pt idx="40744">1500</cx:pt>
          <cx:pt idx="40745">1700</cx:pt>
          <cx:pt idx="40746">4800</cx:pt>
          <cx:pt idx="40747">3300</cx:pt>
          <cx:pt idx="40748">3700</cx:pt>
          <cx:pt idx="40749">4300</cx:pt>
          <cx:pt idx="40750">3800</cx:pt>
          <cx:pt idx="40751">3600</cx:pt>
          <cx:pt idx="40752">2700</cx:pt>
          <cx:pt idx="40753">3200</cx:pt>
          <cx:pt idx="40754">1500</cx:pt>
          <cx:pt idx="40755">2900</cx:pt>
          <cx:pt idx="40756">3100</cx:pt>
          <cx:pt idx="40757">3000</cx:pt>
          <cx:pt idx="40758">5000</cx:pt>
          <cx:pt idx="40759">5200</cx:pt>
          <cx:pt idx="40760">3800</cx:pt>
          <cx:pt idx="40761">4500</cx:pt>
          <cx:pt idx="40762">5500</cx:pt>
          <cx:pt idx="40763">4800</cx:pt>
          <cx:pt idx="40764">4500</cx:pt>
          <cx:pt idx="40765">5700</cx:pt>
          <cx:pt idx="40766">5800</cx:pt>
          <cx:pt idx="40767">5500</cx:pt>
          <cx:pt idx="40768">5400</cx:pt>
          <cx:pt idx="40769">5100</cx:pt>
          <cx:pt idx="40770">2100</cx:pt>
          <cx:pt idx="40771">3200</cx:pt>
          <cx:pt idx="40772">1200</cx:pt>
          <cx:pt idx="40773">300</cx:pt>
          <cx:pt idx="40774">2900</cx:pt>
          <cx:pt idx="40775">2600</cx:pt>
          <cx:pt idx="40776">2800</cx:pt>
          <cx:pt idx="40777">3500</cx:pt>
          <cx:pt idx="40778">1900</cx:pt>
          <cx:pt idx="40779">2900</cx:pt>
          <cx:pt idx="40780">2400</cx:pt>
          <cx:pt idx="40781">3200</cx:pt>
          <cx:pt idx="40782">5600</cx:pt>
          <cx:pt idx="40783">5700</cx:pt>
          <cx:pt idx="40784">5200</cx:pt>
          <cx:pt idx="40785">5500</cx:pt>
          <cx:pt idx="40786">5200</cx:pt>
          <cx:pt idx="40787">5700</cx:pt>
          <cx:pt idx="40788">7800</cx:pt>
          <cx:pt idx="40789">7300</cx:pt>
          <cx:pt idx="40790">5400</cx:pt>
          <cx:pt idx="40791">5900</cx:pt>
          <cx:pt idx="40792">5100</cx:pt>
          <cx:pt idx="40793">4300</cx:pt>
          <cx:pt idx="40794">2200</cx:pt>
          <cx:pt idx="40795">3200</cx:pt>
          <cx:pt idx="40796">2100</cx:pt>
          <cx:pt idx="40797">2400</cx:pt>
          <cx:pt idx="40798">3000</cx:pt>
          <cx:pt idx="40799">0</cx:pt>
          <cx:pt idx="40800">300</cx:pt>
          <cx:pt idx="40801">200</cx:pt>
          <cx:pt idx="40802">800</cx:pt>
          <cx:pt idx="40803">200</cx:pt>
          <cx:pt idx="40804">2200</cx:pt>
          <cx:pt idx="40805">2300</cx:pt>
          <cx:pt idx="40806">1700</cx:pt>
          <cx:pt idx="40807">4500</cx:pt>
          <cx:pt idx="40808">4700</cx:pt>
          <cx:pt idx="40809">5500</cx:pt>
          <cx:pt idx="40810">3600</cx:pt>
          <cx:pt idx="40811">4700</cx:pt>
          <cx:pt idx="40812">4000</cx:pt>
          <cx:pt idx="40813">5000</cx:pt>
          <cx:pt idx="40814">2200</cx:pt>
          <cx:pt idx="40815">4000</cx:pt>
          <cx:pt idx="40816">2000</cx:pt>
          <cx:pt idx="40817">4600</cx:pt>
          <cx:pt idx="40818">28300</cx:pt>
          <cx:pt idx="40819">600</cx:pt>
          <cx:pt idx="40820">700</cx:pt>
          <cx:pt idx="40821">600</cx:pt>
          <cx:pt idx="40822">600</cx:pt>
          <cx:pt idx="40823">700</cx:pt>
          <cx:pt idx="40824">500</cx:pt>
          <cx:pt idx="40825">800</cx:pt>
          <cx:pt idx="40826">900</cx:pt>
          <cx:pt idx="40827">1200</cx:pt>
          <cx:pt idx="40828">1800</cx:pt>
          <cx:pt idx="40829">1100</cx:pt>
          <cx:pt idx="40830">1300</cx:pt>
          <cx:pt idx="40831">3000</cx:pt>
          <cx:pt idx="40832">2900</cx:pt>
          <cx:pt idx="40833">2900</cx:pt>
          <cx:pt idx="40834">3000</cx:pt>
          <cx:pt idx="40835">2600</cx:pt>
          <cx:pt idx="40836">2600</cx:pt>
          <cx:pt idx="40837">3700</cx:pt>
          <cx:pt idx="40838">2800</cx:pt>
          <cx:pt idx="40839">3600</cx:pt>
          <cx:pt idx="40840">3400</cx:pt>
          <cx:pt idx="40841">2800</cx:pt>
          <cx:pt idx="40842">2400</cx:pt>
          <cx:pt idx="40843">4200</cx:pt>
          <cx:pt idx="40844">7000</cx:pt>
          <cx:pt idx="40845">5200</cx:pt>
          <cx:pt idx="40846">4900</cx:pt>
          <cx:pt idx="40847">5600</cx:pt>
          <cx:pt idx="40848">5600</cx:pt>
          <cx:pt idx="40849">4900</cx:pt>
          <cx:pt idx="40850">4200</cx:pt>
          <cx:pt idx="40851">6900</cx:pt>
          <cx:pt idx="40852">3800</cx:pt>
          <cx:pt idx="40853">5100</cx:pt>
          <cx:pt idx="40854">4700</cx:pt>
          <cx:pt idx="40855">700</cx:pt>
          <cx:pt idx="40856">700</cx:pt>
          <cx:pt idx="40857">2400</cx:pt>
          <cx:pt idx="40858">2000</cx:pt>
          <cx:pt idx="40859">2500</cx:pt>
          <cx:pt idx="40860">2100</cx:pt>
          <cx:pt idx="40861">2500</cx:pt>
          <cx:pt idx="40862">1800</cx:pt>
          <cx:pt idx="40863">1700</cx:pt>
          <cx:pt idx="40864">800</cx:pt>
          <cx:pt idx="40865">1200</cx:pt>
          <cx:pt idx="40866">1000</cx:pt>
          <cx:pt idx="40867">5600</cx:pt>
          <cx:pt idx="40868">2600</cx:pt>
          <cx:pt idx="40869">100</cx:pt>
          <cx:pt idx="40870">12200</cx:pt>
          <cx:pt idx="40871">8600</cx:pt>
          <cx:pt idx="40872">9000</cx:pt>
          <cx:pt idx="40873">8400</cx:pt>
          <cx:pt idx="40874">10500</cx:pt>
          <cx:pt idx="40875">9300</cx:pt>
          <cx:pt idx="40876">8100</cx:pt>
          <cx:pt idx="40877">7600</cx:pt>
          <cx:pt idx="40878">7500</cx:pt>
          <cx:pt idx="40879">3900</cx:pt>
          <cx:pt idx="40880">4500</cx:pt>
          <cx:pt idx="40881">3700</cx:pt>
          <cx:pt idx="40882">3700</cx:pt>
          <cx:pt idx="40883">5300</cx:pt>
          <cx:pt idx="40884">4200</cx:pt>
          <cx:pt idx="40885">3200</cx:pt>
          <cx:pt idx="40886">3800</cx:pt>
          <cx:pt idx="40887">5700</cx:pt>
          <cx:pt idx="40888">4000</cx:pt>
          <cx:pt idx="40889">3300</cx:pt>
          <cx:pt idx="40890">3500</cx:pt>
          <cx:pt idx="40891">2300</cx:pt>
          <cx:pt idx="40892">2600</cx:pt>
          <cx:pt idx="40893">2000</cx:pt>
          <cx:pt idx="40894">2100</cx:pt>
          <cx:pt idx="40895">2000</cx:pt>
          <cx:pt idx="40896">1900</cx:pt>
          <cx:pt idx="40897">2200</cx:pt>
          <cx:pt idx="40898">4200</cx:pt>
          <cx:pt idx="40899">600</cx:pt>
          <cx:pt idx="40900">1500</cx:pt>
          <cx:pt idx="40901">2100</cx:pt>
          <cx:pt idx="40902">2300</cx:pt>
          <cx:pt idx="40903">7600</cx:pt>
          <cx:pt idx="40904">5500</cx:pt>
          <cx:pt idx="40905">2300</cx:pt>
          <cx:pt idx="40906">2500</cx:pt>
          <cx:pt idx="40907">2500</cx:pt>
          <cx:pt idx="40908">1900</cx:pt>
          <cx:pt idx="40909">2600</cx:pt>
          <cx:pt idx="40910">2500</cx:pt>
          <cx:pt idx="40911">2500</cx:pt>
          <cx:pt idx="40912">2000</cx:pt>
          <cx:pt idx="40913">2900</cx:pt>
          <cx:pt idx="40914">4300</cx:pt>
          <cx:pt idx="40915">6700</cx:pt>
          <cx:pt idx="40916">5400</cx:pt>
          <cx:pt idx="40917">5900</cx:pt>
          <cx:pt idx="40918">5400</cx:pt>
          <cx:pt idx="40919">5100</cx:pt>
          <cx:pt idx="40920">5100</cx:pt>
          <cx:pt idx="40921">5600</cx:pt>
          <cx:pt idx="40922">5600</cx:pt>
          <cx:pt idx="40923">6100</cx:pt>
          <cx:pt idx="40924">5200</cx:pt>
          <cx:pt idx="40925">5000</cx:pt>
          <cx:pt idx="40926">5900</cx:pt>
          <cx:pt idx="40927">3900</cx:pt>
          <cx:pt idx="40928">5300</cx:pt>
          <cx:pt idx="40929">2900</cx:pt>
          <cx:pt idx="40930">6100</cx:pt>
          <cx:pt idx="40931">4400</cx:pt>
          <cx:pt idx="40932">4600</cx:pt>
          <cx:pt idx="40933">2800</cx:pt>
          <cx:pt idx="40934">5200</cx:pt>
          <cx:pt idx="40935">5600</cx:pt>
          <cx:pt idx="40936">5300</cx:pt>
          <cx:pt idx="40937">4300</cx:pt>
          <cx:pt idx="40938">3600</cx:pt>
          <cx:pt idx="40939">5000</cx:pt>
          <cx:pt idx="40940">4600</cx:pt>
          <cx:pt idx="40941">3400</cx:pt>
          <cx:pt idx="40942">4600</cx:pt>
          <cx:pt idx="40943">4200</cx:pt>
          <cx:pt idx="40944">1900</cx:pt>
          <cx:pt idx="40945">3400</cx:pt>
          <cx:pt idx="40946">3400</cx:pt>
          <cx:pt idx="40947">5100</cx:pt>
          <cx:pt idx="40948">3300</cx:pt>
          <cx:pt idx="40949">2800</cx:pt>
          <cx:pt idx="40950">4700</cx:pt>
          <cx:pt idx="40951">8600</cx:pt>
          <cx:pt idx="40952">9200</cx:pt>
          <cx:pt idx="40953">6900</cx:pt>
          <cx:pt idx="40954">7500</cx:pt>
          <cx:pt idx="40955">4900</cx:pt>
          <cx:pt idx="40956">4700</cx:pt>
          <cx:pt idx="40957">5800</cx:pt>
          <cx:pt idx="40958">5300</cx:pt>
          <cx:pt idx="40959">5600</cx:pt>
          <cx:pt idx="40960">5300</cx:pt>
          <cx:pt idx="40961">4600</cx:pt>
          <cx:pt idx="40962">5900</cx:pt>
          <cx:pt idx="40963">1900</cx:pt>
          <cx:pt idx="40964">2100</cx:pt>
          <cx:pt idx="40965">1900</cx:pt>
          <cx:pt idx="40966">1900</cx:pt>
          <cx:pt idx="40967">2300</cx:pt>
          <cx:pt idx="40968">1700</cx:pt>
          <cx:pt idx="40969">2100</cx:pt>
          <cx:pt idx="40970">2000</cx:pt>
          <cx:pt idx="40971">1800</cx:pt>
          <cx:pt idx="40972">2000</cx:pt>
          <cx:pt idx="40973">1900</cx:pt>
          <cx:pt idx="40974">1800</cx:pt>
          <cx:pt idx="40975">5400</cx:pt>
          <cx:pt idx="40976">4900</cx:pt>
          <cx:pt idx="40977">5500</cx:pt>
          <cx:pt idx="40978">7800</cx:pt>
          <cx:pt idx="40979">6300</cx:pt>
          <cx:pt idx="40980">9900</cx:pt>
          <cx:pt idx="40981">9600</cx:pt>
          <cx:pt idx="40982">4800</cx:pt>
          <cx:pt idx="40983">3000</cx:pt>
          <cx:pt idx="40984">4600</cx:pt>
          <cx:pt idx="40985">4700</cx:pt>
          <cx:pt idx="40986">4600</cx:pt>
          <cx:pt idx="40987">3100</cx:pt>
          <cx:pt idx="40988">4400</cx:pt>
          <cx:pt idx="40989">3400</cx:pt>
          <cx:pt idx="40990">4700</cx:pt>
          <cx:pt idx="40991">4900</cx:pt>
          <cx:pt idx="40992">3900</cx:pt>
          <cx:pt idx="40993">400</cx:pt>
          <cx:pt idx="40994">2200</cx:pt>
          <cx:pt idx="40995">2100</cx:pt>
          <cx:pt idx="40996">4400</cx:pt>
          <cx:pt idx="40997">3500</cx:pt>
          <cx:pt idx="40998">2300</cx:pt>
          <cx:pt idx="40999">1100</cx:pt>
          <cx:pt idx="41000">900</cx:pt>
          <cx:pt idx="41001">2100</cx:pt>
          <cx:pt idx="41002">1600</cx:pt>
          <cx:pt idx="41003">200</cx:pt>
          <cx:pt idx="41004">1400</cx:pt>
          <cx:pt idx="41005">3300</cx:pt>
          <cx:pt idx="41006">2700</cx:pt>
          <cx:pt idx="41007">2200</cx:pt>
          <cx:pt idx="41008">2600</cx:pt>
          <cx:pt idx="41009">3300</cx:pt>
          <cx:pt idx="41010">2900</cx:pt>
          <cx:pt idx="41011">2400</cx:pt>
          <cx:pt idx="41012">2900</cx:pt>
          <cx:pt idx="41013">2500</cx:pt>
          <cx:pt idx="41014">2600</cx:pt>
          <cx:pt idx="41015">3300</cx:pt>
          <cx:pt idx="41016">800</cx:pt>
          <cx:pt idx="41017">2700</cx:pt>
          <cx:pt idx="41018">1500</cx:pt>
          <cx:pt idx="41019">2800</cx:pt>
          <cx:pt idx="41020">3500</cx:pt>
          <cx:pt idx="41021">3400</cx:pt>
          <cx:pt idx="41022">3100</cx:pt>
          <cx:pt idx="41023">3500</cx:pt>
          <cx:pt idx="41024">3400</cx:pt>
          <cx:pt idx="41025">4500</cx:pt>
          <cx:pt idx="41026">2600</cx:pt>
          <cx:pt idx="41027">3900</cx:pt>
          <cx:pt idx="41028">2700</cx:pt>
          <cx:pt idx="41029">2600</cx:pt>
          <cx:pt idx="41030">5300</cx:pt>
          <cx:pt idx="41031">6600</cx:pt>
          <cx:pt idx="41032">3900</cx:pt>
          <cx:pt idx="41033">3300</cx:pt>
          <cx:pt idx="41034">3200</cx:pt>
          <cx:pt idx="41035">2900</cx:pt>
          <cx:pt idx="41036">3100</cx:pt>
          <cx:pt idx="41037">3100</cx:pt>
          <cx:pt idx="41038">800</cx:pt>
          <cx:pt idx="41039">300</cx:pt>
          <cx:pt idx="41040">4400</cx:pt>
          <cx:pt idx="41041">5700</cx:pt>
          <cx:pt idx="41042">4700</cx:pt>
          <cx:pt idx="41043">5000</cx:pt>
          <cx:pt idx="41044">4500</cx:pt>
          <cx:pt idx="41045">4800</cx:pt>
          <cx:pt idx="41046">4400</cx:pt>
          <cx:pt idx="41047">5000</cx:pt>
          <cx:pt idx="41048">4100</cx:pt>
          <cx:pt idx="41049">4900</cx:pt>
          <cx:pt idx="41050">5000</cx:pt>
          <cx:pt idx="41051">4600</cx:pt>
          <cx:pt idx="41052">5100</cx:pt>
          <cx:pt idx="41053">5200</cx:pt>
          <cx:pt idx="41054">3400</cx:pt>
          <cx:pt idx="41055">2800</cx:pt>
          <cx:pt idx="41056">2800</cx:pt>
          <cx:pt idx="41057">3000</cx:pt>
          <cx:pt idx="41058">3800</cx:pt>
          <cx:pt idx="41059">2900</cx:pt>
          <cx:pt idx="41060">2500</cx:pt>
          <cx:pt idx="41061">2800</cx:pt>
          <cx:pt idx="41062">5000</cx:pt>
          <cx:pt idx="41063">3600</cx:pt>
          <cx:pt idx="41064">5700</cx:pt>
          <cx:pt idx="41065">6000</cx:pt>
          <cx:pt idx="41066">1300</cx:pt>
          <cx:pt idx="41067">8000</cx:pt>
          <cx:pt idx="41068">18400</cx:pt>
          <cx:pt idx="41069">5000</cx:pt>
          <cx:pt idx="41070">10400</cx:pt>
          <cx:pt idx="41071">1700</cx:pt>
          <cx:pt idx="41072">15600</cx:pt>
          <cx:pt idx="41073">9500</cx:pt>
          <cx:pt idx="41074">5700</cx:pt>
          <cx:pt idx="41075">5400</cx:pt>
          <cx:pt idx="41076">1600</cx:pt>
          <cx:pt idx="41077">1600</cx:pt>
          <cx:pt idx="41078">1300</cx:pt>
          <cx:pt idx="41079">4300</cx:pt>
          <cx:pt idx="41080">2300</cx:pt>
          <cx:pt idx="41081">2400</cx:pt>
          <cx:pt idx="41082">2700</cx:pt>
          <cx:pt idx="41083">2600</cx:pt>
          <cx:pt idx="41084">2100</cx:pt>
          <cx:pt idx="41085">2600</cx:pt>
          <cx:pt idx="41086">1800</cx:pt>
          <cx:pt idx="41087">1700</cx:pt>
          <cx:pt idx="41088">9900</cx:pt>
          <cx:pt idx="41089">2200</cx:pt>
          <cx:pt idx="41090">1800</cx:pt>
          <cx:pt idx="41091">2400</cx:pt>
          <cx:pt idx="41092">2300</cx:pt>
          <cx:pt idx="41093">1900</cx:pt>
          <cx:pt idx="41094">2800</cx:pt>
          <cx:pt idx="41095">1700</cx:pt>
          <cx:pt idx="41096">300</cx:pt>
          <cx:pt idx="41097">12700</cx:pt>
          <cx:pt idx="41098">4900</cx:pt>
          <cx:pt idx="41099">7200</cx:pt>
          <cx:pt idx="41100">4000</cx:pt>
          <cx:pt idx="41101">3100</cx:pt>
          <cx:pt idx="41102">1600</cx:pt>
          <cx:pt idx="41103">7500</cx:pt>
          <cx:pt idx="41104">3400</cx:pt>
          <cx:pt idx="41105">3600</cx:pt>
          <cx:pt idx="41106">2700</cx:pt>
          <cx:pt idx="41107">4600</cx:pt>
          <cx:pt idx="41108">3400</cx:pt>
          <cx:pt idx="41109">4000</cx:pt>
          <cx:pt idx="41110">0</cx:pt>
          <cx:pt idx="41111">0</cx:pt>
          <cx:pt idx="41112">100</cx:pt>
          <cx:pt idx="41113">4100</cx:pt>
          <cx:pt idx="41114">4200</cx:pt>
          <cx:pt idx="41115">3700</cx:pt>
          <cx:pt idx="41116">3000</cx:pt>
          <cx:pt idx="41117">3300</cx:pt>
          <cx:pt idx="41118">3600</cx:pt>
          <cx:pt idx="41119">3300</cx:pt>
          <cx:pt idx="41120">3100</cx:pt>
          <cx:pt idx="41121">2900</cx:pt>
          <cx:pt idx="41122">5500</cx:pt>
          <cx:pt idx="41123">6000</cx:pt>
          <cx:pt idx="41124">1800</cx:pt>
          <cx:pt idx="41125">200</cx:pt>
          <cx:pt idx="41126">9700</cx:pt>
          <cx:pt idx="41127">9000</cx:pt>
          <cx:pt idx="41128">7500</cx:pt>
          <cx:pt idx="41129">7700</cx:pt>
          <cx:pt idx="41130">2800</cx:pt>
          <cx:pt idx="41131">3400</cx:pt>
          <cx:pt idx="41132">3100</cx:pt>
          <cx:pt idx="41133">2200</cx:pt>
          <cx:pt idx="41134">2700</cx:pt>
          <cx:pt idx="41135">4100</cx:pt>
          <cx:pt idx="41136">3700</cx:pt>
          <cx:pt idx="41137">3500</cx:pt>
          <cx:pt idx="41138">5000</cx:pt>
          <cx:pt idx="41139">3200</cx:pt>
          <cx:pt idx="41140">3300</cx:pt>
          <cx:pt idx="41141">3500</cx:pt>
          <cx:pt idx="41142">4300</cx:pt>
          <cx:pt idx="41143">4500</cx:pt>
          <cx:pt idx="41144">3900</cx:pt>
          <cx:pt idx="41145">4100</cx:pt>
          <cx:pt idx="41146">4000</cx:pt>
          <cx:pt idx="41147">1000</cx:pt>
          <cx:pt idx="41148">900</cx:pt>
          <cx:pt idx="41149">1000</cx:pt>
          <cx:pt idx="41150">200</cx:pt>
          <cx:pt idx="41151">1100</cx:pt>
          <cx:pt idx="41152">400</cx:pt>
          <cx:pt idx="41153">700</cx:pt>
          <cx:pt idx="41154">400</cx:pt>
          <cx:pt idx="41155">600</cx:pt>
          <cx:pt idx="41156">500</cx:pt>
          <cx:pt idx="41157">500</cx:pt>
          <cx:pt idx="41158">500</cx:pt>
          <cx:pt idx="41159">3200</cx:pt>
          <cx:pt idx="41160">5200</cx:pt>
          <cx:pt idx="41161">4100</cx:pt>
          <cx:pt idx="41162">12400</cx:pt>
          <cx:pt idx="41163">15500</cx:pt>
          <cx:pt idx="41164">14400</cx:pt>
          <cx:pt idx="41165">6500</cx:pt>
          <cx:pt idx="41166">3500</cx:pt>
          <cx:pt idx="41167">3300</cx:pt>
          <cx:pt idx="41168">3200</cx:pt>
          <cx:pt idx="41169">2400</cx:pt>
          <cx:pt idx="41170">2700</cx:pt>
          <cx:pt idx="41171">5900</cx:pt>
          <cx:pt idx="41172">4300</cx:pt>
          <cx:pt idx="41173">7700</cx:pt>
          <cx:pt idx="41174">4100</cx:pt>
          <cx:pt idx="41175">4200</cx:pt>
          <cx:pt idx="41176">3600</cx:pt>
          <cx:pt idx="41177">3900</cx:pt>
          <cx:pt idx="41178">3500</cx:pt>
          <cx:pt idx="41179">3400</cx:pt>
          <cx:pt idx="41180">3700</cx:pt>
          <cx:pt idx="41181">3300</cx:pt>
          <cx:pt idx="41182">2800</cx:pt>
          <cx:pt idx="41183">5900</cx:pt>
          <cx:pt idx="41184">2800</cx:pt>
          <cx:pt idx="41185">2800</cx:pt>
          <cx:pt idx="41186">5700</cx:pt>
          <cx:pt idx="41187">4000</cx:pt>
          <cx:pt idx="41188">3000</cx:pt>
          <cx:pt idx="41189">6100</cx:pt>
          <cx:pt idx="41190">4400</cx:pt>
          <cx:pt idx="41191">4800</cx:pt>
          <cx:pt idx="41192">3000</cx:pt>
          <cx:pt idx="41193">3400</cx:pt>
          <cx:pt idx="41194">2500</cx:pt>
          <cx:pt idx="41195">3700</cx:pt>
          <cx:pt idx="41196">4000</cx:pt>
          <cx:pt idx="41197">2200</cx:pt>
          <cx:pt idx="41198">5500</cx:pt>
          <cx:pt idx="41199">4300</cx:pt>
          <cx:pt idx="41200">4600</cx:pt>
          <cx:pt idx="41201">3400</cx:pt>
          <cx:pt idx="41202">3100</cx:pt>
          <cx:pt idx="41203">3000</cx:pt>
          <cx:pt idx="41204">2900</cx:pt>
          <cx:pt idx="41205">3500</cx:pt>
          <cx:pt idx="41206">3200</cx:pt>
          <cx:pt idx="41207">3700</cx:pt>
          <cx:pt idx="41208">2900</cx:pt>
          <cx:pt idx="41209">3400</cx:pt>
          <cx:pt idx="41210">3100</cx:pt>
          <cx:pt idx="41211">3100</cx:pt>
          <cx:pt idx="41212">3300</cx:pt>
          <cx:pt idx="41213">3900</cx:pt>
          <cx:pt idx="41214">3500</cx:pt>
          <cx:pt idx="41215">3300</cx:pt>
          <cx:pt idx="41216">3100</cx:pt>
          <cx:pt idx="41217">3000</cx:pt>
          <cx:pt idx="41218">2300</cx:pt>
          <cx:pt idx="41219">100</cx:pt>
          <cx:pt idx="41220">200</cx:pt>
          <cx:pt idx="41221">100</cx:pt>
          <cx:pt idx="41222">100</cx:pt>
          <cx:pt idx="41223">200</cx:pt>
          <cx:pt idx="41224">200</cx:pt>
          <cx:pt idx="41225">100</cx:pt>
          <cx:pt idx="41226">100</cx:pt>
          <cx:pt idx="41227">100</cx:pt>
          <cx:pt idx="41228">100</cx:pt>
          <cx:pt idx="41229">200</cx:pt>
          <cx:pt idx="41230">100</cx:pt>
          <cx:pt idx="41231">4100</cx:pt>
          <cx:pt idx="41232">4500</cx:pt>
          <cx:pt idx="41233">3300</cx:pt>
          <cx:pt idx="41234">4100</cx:pt>
          <cx:pt idx="41235">4300</cx:pt>
          <cx:pt idx="41236">3900</cx:pt>
          <cx:pt idx="41237">4500</cx:pt>
          <cx:pt idx="41238">3700</cx:pt>
          <cx:pt idx="41239">6200</cx:pt>
          <cx:pt idx="41240">4000</cx:pt>
          <cx:pt idx="41241">8800</cx:pt>
          <cx:pt idx="41242">6100</cx:pt>
          <cx:pt idx="41243">1400</cx:pt>
          <cx:pt idx="41244">1200</cx:pt>
          <cx:pt idx="41245">1000</cx:pt>
          <cx:pt idx="41246">1400</cx:pt>
          <cx:pt idx="41247">1300</cx:pt>
          <cx:pt idx="41248">1200</cx:pt>
          <cx:pt idx="41249">1700</cx:pt>
          <cx:pt idx="41250">1100</cx:pt>
          <cx:pt idx="41251">1200</cx:pt>
          <cx:pt idx="41252">1200</cx:pt>
          <cx:pt idx="41253">1000</cx:pt>
          <cx:pt idx="41254">1200</cx:pt>
          <cx:pt idx="41255">5300</cx:pt>
          <cx:pt idx="41256">4900</cx:pt>
          <cx:pt idx="41257">3600</cx:pt>
          <cx:pt idx="41258">3400</cx:pt>
          <cx:pt idx="41259">300</cx:pt>
          <cx:pt idx="41260">200</cx:pt>
          <cx:pt idx="41261">200</cx:pt>
          <cx:pt idx="41262">0</cx:pt>
          <cx:pt idx="41263">0</cx:pt>
          <cx:pt idx="41264">3800</cx:pt>
          <cx:pt idx="41265">1800</cx:pt>
          <cx:pt idx="41266">4500</cx:pt>
          <cx:pt idx="41267">2300</cx:pt>
          <cx:pt idx="41268">3300</cx:pt>
          <cx:pt idx="41269">3500</cx:pt>
          <cx:pt idx="41270">3700</cx:pt>
          <cx:pt idx="41271">3600</cx:pt>
          <cx:pt idx="41272">3600</cx:pt>
          <cx:pt idx="41273">2900</cx:pt>
          <cx:pt idx="41274">2800</cx:pt>
          <cx:pt idx="41275">3300</cx:pt>
          <cx:pt idx="41276">2800</cx:pt>
          <cx:pt idx="41277">1700</cx:pt>
          <cx:pt idx="41278">2200</cx:pt>
          <cx:pt idx="41279">1500</cx:pt>
          <cx:pt idx="41280">1900</cx:pt>
          <cx:pt idx="41281">1500</cx:pt>
          <cx:pt idx="41282">2100</cx:pt>
          <cx:pt idx="41283">2200</cx:pt>
          <cx:pt idx="41284">1700</cx:pt>
          <cx:pt idx="41285">1500</cx:pt>
          <cx:pt idx="41286">1800</cx:pt>
          <cx:pt idx="41287">1700</cx:pt>
          <cx:pt idx="41288">1800</cx:pt>
          <cx:pt idx="41289">3000</cx:pt>
          <cx:pt idx="41290">2900</cx:pt>
          <cx:pt idx="41291">2000</cx:pt>
          <cx:pt idx="41292">2700</cx:pt>
          <cx:pt idx="41293">3300</cx:pt>
          <cx:pt idx="41294">3100</cx:pt>
          <cx:pt idx="41295">3100</cx:pt>
          <cx:pt idx="41296">2300</cx:pt>
          <cx:pt idx="41297">2900</cx:pt>
          <cx:pt idx="41298">5200</cx:pt>
          <cx:pt idx="41299">3400</cx:pt>
          <cx:pt idx="41300">4200</cx:pt>
          <cx:pt idx="41301">400</cx:pt>
          <cx:pt idx="41302">3000</cx:pt>
          <cx:pt idx="41303">2800</cx:pt>
          <cx:pt idx="41304">0</cx:pt>
          <cx:pt idx="41305">5400</cx:pt>
          <cx:pt idx="41306">2700</cx:pt>
          <cx:pt idx="41307">1600</cx:pt>
          <cx:pt idx="41308">1600</cx:pt>
          <cx:pt idx="41309">2400</cx:pt>
          <cx:pt idx="41310">1700</cx:pt>
          <cx:pt idx="41311">2100</cx:pt>
          <cx:pt idx="41312">1400</cx:pt>
          <cx:pt idx="41313">800</cx:pt>
          <cx:pt idx="41314">700</cx:pt>
          <cx:pt idx="41315">1400</cx:pt>
          <cx:pt idx="41316">1900</cx:pt>
          <cx:pt idx="41317">800</cx:pt>
          <cx:pt idx="41318">1800</cx:pt>
          <cx:pt idx="41319">1500</cx:pt>
          <cx:pt idx="41320">1400</cx:pt>
          <cx:pt idx="41321">1500</cx:pt>
          <cx:pt idx="41322">1900</cx:pt>
          <cx:pt idx="41323">1900</cx:pt>
          <cx:pt idx="41324">1700</cx:pt>
          <cx:pt idx="41325">2200</cx:pt>
          <cx:pt idx="41326">1900</cx:pt>
          <cx:pt idx="41327">2000</cx:pt>
          <cx:pt idx="41328">2600</cx:pt>
          <cx:pt idx="41329">1300</cx:pt>
          <cx:pt idx="41330">2400</cx:pt>
          <cx:pt idx="41331">1400</cx:pt>
          <cx:pt idx="41332">2100</cx:pt>
          <cx:pt idx="41333">1900</cx:pt>
          <cx:pt idx="41334">1700</cx:pt>
          <cx:pt idx="41335">2200</cx:pt>
          <cx:pt idx="41336">2100</cx:pt>
          <cx:pt idx="41337">2800</cx:pt>
          <cx:pt idx="41338">2400</cx:pt>
          <cx:pt idx="41339">4600</cx:pt>
          <cx:pt idx="41340">900</cx:pt>
          <cx:pt idx="41341">3000</cx:pt>
          <cx:pt idx="41342">4200</cx:pt>
          <cx:pt idx="41343">1800</cx:pt>
          <cx:pt idx="41344">2200</cx:pt>
          <cx:pt idx="41345">3400</cx:pt>
          <cx:pt idx="41346">6600</cx:pt>
          <cx:pt idx="41347">1300</cx:pt>
          <cx:pt idx="41348">2000</cx:pt>
          <cx:pt idx="41349">2900</cx:pt>
          <cx:pt idx="41350">1300</cx:pt>
          <cx:pt idx="41351">3500</cx:pt>
          <cx:pt idx="41352">2900</cx:pt>
          <cx:pt idx="41353">700</cx:pt>
          <cx:pt idx="41354">600</cx:pt>
          <cx:pt idx="41355">900</cx:pt>
          <cx:pt idx="41356">2400</cx:pt>
          <cx:pt idx="41357">3300</cx:pt>
          <cx:pt idx="41358">2600</cx:pt>
          <cx:pt idx="41359">4000</cx:pt>
          <cx:pt idx="41360">3100</cx:pt>
          <cx:pt idx="41361">5100</cx:pt>
          <cx:pt idx="41362">6500</cx:pt>
          <cx:pt idx="41363">6500</cx:pt>
          <cx:pt idx="41364">6800</cx:pt>
          <cx:pt idx="41365">5600</cx:pt>
          <cx:pt idx="41366">5400</cx:pt>
          <cx:pt idx="41367">5400</cx:pt>
          <cx:pt idx="41368">4700</cx:pt>
          <cx:pt idx="41369">6400</cx:pt>
          <cx:pt idx="41370">11900</cx:pt>
          <cx:pt idx="41371">5200</cx:pt>
          <cx:pt idx="41372">5400</cx:pt>
          <cx:pt idx="41373">4300</cx:pt>
          <cx:pt idx="41374">9000</cx:pt>
          <cx:pt idx="41375">4200</cx:pt>
          <cx:pt idx="41376">3900</cx:pt>
          <cx:pt idx="41377">500</cx:pt>
          <cx:pt idx="41378">0</cx:pt>
          <cx:pt idx="41379">0</cx:pt>
          <cx:pt idx="41380">3500</cx:pt>
          <cx:pt idx="41381">3300</cx:pt>
          <cx:pt idx="41382">3700</cx:pt>
          <cx:pt idx="41383">3100</cx:pt>
          <cx:pt idx="41384">3500</cx:pt>
          <cx:pt idx="41385">4900</cx:pt>
          <cx:pt idx="41386">2300</cx:pt>
          <cx:pt idx="41387">3100</cx:pt>
          <cx:pt idx="41388">3700</cx:pt>
          <cx:pt idx="41389">2800</cx:pt>
          <cx:pt idx="41390">1700</cx:pt>
          <cx:pt idx="41391">1600</cx:pt>
          <cx:pt idx="41392">1300</cx:pt>
          <cx:pt idx="41393">3100</cx:pt>
          <cx:pt idx="41394">2400</cx:pt>
          <cx:pt idx="41395">1800</cx:pt>
          <cx:pt idx="41396">3100</cx:pt>
          <cx:pt idx="41397">4400</cx:pt>
          <cx:pt idx="41398">4500</cx:pt>
          <cx:pt idx="41399">3400</cx:pt>
          <cx:pt idx="41400">4000</cx:pt>
          <cx:pt idx="41401">4300</cx:pt>
          <cx:pt idx="41402">3500</cx:pt>
          <cx:pt idx="41403">3100</cx:pt>
          <cx:pt idx="41404">3200</cx:pt>
          <cx:pt idx="41405">3300</cx:pt>
          <cx:pt idx="41406">3600</cx:pt>
          <cx:pt idx="41407">3300</cx:pt>
          <cx:pt idx="41408">3000</cx:pt>
          <cx:pt idx="41409">0</cx:pt>
          <cx:pt idx="41410">400</cx:pt>
          <cx:pt idx="41411">300</cx:pt>
          <cx:pt idx="41412">900</cx:pt>
          <cx:pt idx="41413">100</cx:pt>
          <cx:pt idx="41414">400</cx:pt>
          <cx:pt idx="41415">500</cx:pt>
          <cx:pt idx="41416">1100</cx:pt>
          <cx:pt idx="41417">300</cx:pt>
          <cx:pt idx="41418">300</cx:pt>
          <cx:pt idx="41419">200</cx:pt>
          <cx:pt idx="41420">400</cx:pt>
          <cx:pt idx="41421">4500</cx:pt>
          <cx:pt idx="41422">3800</cx:pt>
          <cx:pt idx="41423">2600</cx:pt>
          <cx:pt idx="41424">3500</cx:pt>
          <cx:pt idx="41425">4100</cx:pt>
          <cx:pt idx="41426">4100</cx:pt>
          <cx:pt idx="41427">2500</cx:pt>
          <cx:pt idx="41428">3400</cx:pt>
          <cx:pt idx="41429">3300</cx:pt>
          <cx:pt idx="41430">4700</cx:pt>
          <cx:pt idx="41431">3700</cx:pt>
          <cx:pt idx="41432">3600</cx:pt>
          <cx:pt idx="41433">1200</cx:pt>
          <cx:pt idx="41434">3800</cx:pt>
          <cx:pt idx="41435">2800</cx:pt>
          <cx:pt idx="41436">3700</cx:pt>
          <cx:pt idx="41437">4000</cx:pt>
          <cx:pt idx="41438">3500</cx:pt>
          <cx:pt idx="41439">3700</cx:pt>
          <cx:pt idx="41440">1400</cx:pt>
          <cx:pt idx="41441">3100</cx:pt>
          <cx:pt idx="41442">3900</cx:pt>
          <cx:pt idx="41443">2300</cx:pt>
          <cx:pt idx="41444">1700</cx:pt>
          <cx:pt idx="41445">3200</cx:pt>
          <cx:pt idx="41446">4500</cx:pt>
          <cx:pt idx="41447">7300</cx:pt>
          <cx:pt idx="41448">4000</cx:pt>
          <cx:pt idx="41449">3600</cx:pt>
          <cx:pt idx="41450">3900</cx:pt>
          <cx:pt idx="41451">2700</cx:pt>
          <cx:pt idx="41452">3500</cx:pt>
          <cx:pt idx="41453">4000</cx:pt>
          <cx:pt idx="41454">3700</cx:pt>
          <cx:pt idx="41455">3300</cx:pt>
          <cx:pt idx="41456">4800</cx:pt>
          <cx:pt idx="41457">6000</cx:pt>
          <cx:pt idx="41458">5900</cx:pt>
          <cx:pt idx="41459">7700</cx:pt>
          <cx:pt idx="41460">6400</cx:pt>
          <cx:pt idx="41461">6000</cx:pt>
          <cx:pt idx="41462">6200</cx:pt>
          <cx:pt idx="41463">5300</cx:pt>
          <cx:pt idx="41464">5500</cx:pt>
          <cx:pt idx="41465">5300</cx:pt>
          <cx:pt idx="41466">4600</cx:pt>
          <cx:pt idx="41467">6500</cx:pt>
          <cx:pt idx="41468">9700</cx:pt>
          <cx:pt idx="41469">5200</cx:pt>
          <cx:pt idx="41470">5100</cx:pt>
          <cx:pt idx="41471">3800</cx:pt>
          <cx:pt idx="41472">600</cx:pt>
          <cx:pt idx="41473">1900</cx:pt>
          <cx:pt idx="41474">2400</cx:pt>
          <cx:pt idx="41475">2100</cx:pt>
          <cx:pt idx="41476">2300</cx:pt>
          <cx:pt idx="41477">1300</cx:pt>
          <cx:pt idx="41478">1500</cx:pt>
          <cx:pt idx="41479">1400</cx:pt>
          <cx:pt idx="41480">700</cx:pt>
          <cx:pt idx="41481">900</cx:pt>
          <cx:pt idx="41482">300</cx:pt>
          <cx:pt idx="41483">0</cx:pt>
          <cx:pt idx="41484">600</cx:pt>
          <cx:pt idx="41485">0</cx:pt>
          <cx:pt idx="41486">4800</cx:pt>
          <cx:pt idx="41487">3900</cx:pt>
          <cx:pt idx="41488">4300</cx:pt>
          <cx:pt idx="41489">3600</cx:pt>
          <cx:pt idx="41490">3800</cx:pt>
          <cx:pt idx="41491">4400</cx:pt>
          <cx:pt idx="41492">19800</cx:pt>
          <cx:pt idx="41493">2200</cx:pt>
          <cx:pt idx="41494">1700</cx:pt>
          <cx:pt idx="41495">2000</cx:pt>
          <cx:pt idx="41496">1200</cx:pt>
          <cx:pt idx="41497">1800</cx:pt>
          <cx:pt idx="41498">2100</cx:pt>
          <cx:pt idx="41499">2000</cx:pt>
          <cx:pt idx="41500">1800</cx:pt>
          <cx:pt idx="41501">2200</cx:pt>
          <cx:pt idx="41502">1200</cx:pt>
          <cx:pt idx="41503">1600</cx:pt>
          <cx:pt idx="41504">2200</cx:pt>
          <cx:pt idx="41505">16700</cx:pt>
          <cx:pt idx="41506">700</cx:pt>
          <cx:pt idx="41507">2400</cx:pt>
          <cx:pt idx="41508">400</cx:pt>
          <cx:pt idx="41509">600</cx:pt>
          <cx:pt idx="41510">400</cx:pt>
          <cx:pt idx="41511">800</cx:pt>
          <cx:pt idx="41512">600</cx:pt>
          <cx:pt idx="41513">600</cx:pt>
          <cx:pt idx="41514">700</cx:pt>
          <cx:pt idx="41515">1100</cx:pt>
          <cx:pt idx="41516">800</cx:pt>
          <cx:pt idx="41517">800</cx:pt>
          <cx:pt idx="41518">6400</cx:pt>
          <cx:pt idx="41519">7400</cx:pt>
          <cx:pt idx="41520">9000</cx:pt>
          <cx:pt idx="41521">6100</cx:pt>
          <cx:pt idx="41522">6400</cx:pt>
          <cx:pt idx="41523">6500</cx:pt>
          <cx:pt idx="41524">4800</cx:pt>
          <cx:pt idx="41525">4900</cx:pt>
          <cx:pt idx="41526">5800</cx:pt>
          <cx:pt idx="41527">5000</cx:pt>
          <cx:pt idx="41528">5100</cx:pt>
          <cx:pt idx="41529">5900</cx:pt>
          <cx:pt idx="41530">1200</cx:pt>
          <cx:pt idx="41531">1700</cx:pt>
          <cx:pt idx="41532">1500</cx:pt>
          <cx:pt idx="41533">1400</cx:pt>
          <cx:pt idx="41534">1200</cx:pt>
          <cx:pt idx="41535">100</cx:pt>
          <cx:pt idx="41536">1800</cx:pt>
          <cx:pt idx="41537">700</cx:pt>
          <cx:pt idx="41538">1300</cx:pt>
          <cx:pt idx="41539">300</cx:pt>
          <cx:pt idx="41540">0</cx:pt>
          <cx:pt idx="41541">0</cx:pt>
          <cx:pt idx="41542">700</cx:pt>
          <cx:pt idx="41543">3300</cx:pt>
          <cx:pt idx="41544">3300</cx:pt>
          <cx:pt idx="41545">1900</cx:pt>
          <cx:pt idx="41546">2400</cx:pt>
          <cx:pt idx="41547">1500</cx:pt>
          <cx:pt idx="41548">1800</cx:pt>
          <cx:pt idx="41549">2100</cx:pt>
          <cx:pt idx="41550">2500</cx:pt>
          <cx:pt idx="41551">1200</cx:pt>
          <cx:pt idx="41552">1300</cx:pt>
          <cx:pt idx="41553">1300</cx:pt>
          <cx:pt idx="41554">400</cx:pt>
          <cx:pt idx="41555">500</cx:pt>
          <cx:pt idx="41556">500</cx:pt>
          <cx:pt idx="41557">400</cx:pt>
          <cx:pt idx="41558">400</cx:pt>
          <cx:pt idx="41559">700</cx:pt>
          <cx:pt idx="41560">700</cx:pt>
          <cx:pt idx="41561">900</cx:pt>
          <cx:pt idx="41562">400</cx:pt>
          <cx:pt idx="41563">900</cx:pt>
          <cx:pt idx="41564">600</cx:pt>
          <cx:pt idx="41565">500</cx:pt>
          <cx:pt idx="41566">2000</cx:pt>
          <cx:pt idx="41567">2400</cx:pt>
          <cx:pt idx="41568">1800</cx:pt>
          <cx:pt idx="41569">1900</cx:pt>
          <cx:pt idx="41570">2900</cx:pt>
          <cx:pt idx="41571">2400</cx:pt>
          <cx:pt idx="41572">1700</cx:pt>
          <cx:pt idx="41573">3200</cx:pt>
          <cx:pt idx="41574">1700</cx:pt>
          <cx:pt idx="41575">2000</cx:pt>
          <cx:pt idx="41576">1800</cx:pt>
          <cx:pt idx="41577">1600</cx:pt>
          <cx:pt idx="41578">3600</cx:pt>
          <cx:pt idx="41579">5000</cx:pt>
          <cx:pt idx="41580">3000</cx:pt>
          <cx:pt idx="41581">3800</cx:pt>
          <cx:pt idx="41582">3000</cx:pt>
          <cx:pt idx="41583">3900</cx:pt>
          <cx:pt idx="41584">3300</cx:pt>
          <cx:pt idx="41585">3500</cx:pt>
          <cx:pt idx="41586">3900</cx:pt>
          <cx:pt idx="41587">2900</cx:pt>
          <cx:pt idx="41588">2500</cx:pt>
          <cx:pt idx="41589">2600</cx:pt>
          <cx:pt idx="41590">2000</cx:pt>
          <cx:pt idx="41591">2200</cx:pt>
          <cx:pt idx="41592">1900</cx:pt>
          <cx:pt idx="41593">2200</cx:pt>
          <cx:pt idx="41594">2000</cx:pt>
          <cx:pt idx="41595">1400</cx:pt>
          <cx:pt idx="41596">1800</cx:pt>
          <cx:pt idx="41597">1500</cx:pt>
          <cx:pt idx="41598">1900</cx:pt>
          <cx:pt idx="41599">1100</cx:pt>
          <cx:pt idx="41600">1900</cx:pt>
          <cx:pt idx="41601">1600</cx:pt>
          <cx:pt idx="41602">800</cx:pt>
          <cx:pt idx="41603">600</cx:pt>
          <cx:pt idx="41604">6100</cx:pt>
          <cx:pt idx="41605">1300</cx:pt>
          <cx:pt idx="41606">1000</cx:pt>
          <cx:pt idx="41607">600</cx:pt>
          <cx:pt idx="41608">1000</cx:pt>
          <cx:pt idx="41609">900</cx:pt>
          <cx:pt idx="41610">800</cx:pt>
          <cx:pt idx="41611">1000</cx:pt>
          <cx:pt idx="41612">1000</cx:pt>
          <cx:pt idx="41613">800</cx:pt>
          <cx:pt idx="41614">5200</cx:pt>
          <cx:pt idx="41615">4600</cx:pt>
          <cx:pt idx="41616">3900</cx:pt>
          <cx:pt idx="41617">5100</cx:pt>
          <cx:pt idx="41618">4900</cx:pt>
          <cx:pt idx="41619">2300</cx:pt>
          <cx:pt idx="41620">4200</cx:pt>
          <cx:pt idx="41621">5500</cx:pt>
          <cx:pt idx="41622">7800</cx:pt>
          <cx:pt idx="41623">6200</cx:pt>
          <cx:pt idx="41624">5200</cx:pt>
          <cx:pt idx="41625">4400</cx:pt>
          <cx:pt idx="41626">2300</cx:pt>
          <cx:pt idx="41627">2500</cx:pt>
          <cx:pt idx="41628">1600</cx:pt>
          <cx:pt idx="41629">2300</cx:pt>
          <cx:pt idx="41630">2200</cx:pt>
          <cx:pt idx="41631">1000</cx:pt>
          <cx:pt idx="41632">100</cx:pt>
          <cx:pt idx="41633">1300</cx:pt>
          <cx:pt idx="41634">2100</cx:pt>
          <cx:pt idx="41635">1500</cx:pt>
          <cx:pt idx="41636">2000</cx:pt>
          <cx:pt idx="41637">1900</cx:pt>
          <cx:pt idx="41638">4400</cx:pt>
          <cx:pt idx="41639">7100</cx:pt>
          <cx:pt idx="41640">3600</cx:pt>
          <cx:pt idx="41641">1200</cx:pt>
          <cx:pt idx="41642">5500</cx:pt>
          <cx:pt idx="41643">1600</cx:pt>
          <cx:pt idx="41644">2100</cx:pt>
          <cx:pt idx="41645">3500</cx:pt>
          <cx:pt idx="41646">3100</cx:pt>
          <cx:pt idx="41647">2100</cx:pt>
          <cx:pt idx="41648">2500</cx:pt>
          <cx:pt idx="41649">1400</cx:pt>
          <cx:pt idx="41650">2600</cx:pt>
          <cx:pt idx="41651">3400</cx:pt>
          <cx:pt idx="41652">2600</cx:pt>
          <cx:pt idx="41653">2900</cx:pt>
          <cx:pt idx="41654">2900</cx:pt>
          <cx:pt idx="41655">2800</cx:pt>
          <cx:pt idx="41656">3700</cx:pt>
          <cx:pt idx="41657">4600</cx:pt>
          <cx:pt idx="41658">1700</cx:pt>
          <cx:pt idx="41659">4100</cx:pt>
          <cx:pt idx="41660">3900</cx:pt>
          <cx:pt idx="41661">3600</cx:pt>
          <cx:pt idx="41662">3600</cx:pt>
          <cx:pt idx="41663">4600</cx:pt>
          <cx:pt idx="41664">3800</cx:pt>
          <cx:pt idx="41665">3800</cx:pt>
          <cx:pt idx="41666">3900</cx:pt>
          <cx:pt idx="41667">4600</cx:pt>
          <cx:pt idx="41668">8500</cx:pt>
          <cx:pt idx="41669">10000</cx:pt>
          <cx:pt idx="41670">6900</cx:pt>
          <cx:pt idx="41671">4400</cx:pt>
          <cx:pt idx="41672">2500</cx:pt>
          <cx:pt idx="41673">5700</cx:pt>
          <cx:pt idx="41674">2700</cx:pt>
          <cx:pt idx="41675">2800</cx:pt>
          <cx:pt idx="41676">2500</cx:pt>
          <cx:pt idx="41677">2600</cx:pt>
          <cx:pt idx="41678">1800</cx:pt>
          <cx:pt idx="41679">1100</cx:pt>
          <cx:pt idx="41680">1800</cx:pt>
          <cx:pt idx="41681">400</cx:pt>
          <cx:pt idx="41682">300</cx:pt>
          <cx:pt idx="41683">800</cx:pt>
          <cx:pt idx="41684">1100</cx:pt>
          <cx:pt idx="41685">4400</cx:pt>
          <cx:pt idx="41686">5400</cx:pt>
          <cx:pt idx="41687">3200</cx:pt>
          <cx:pt idx="41688">6700</cx:pt>
          <cx:pt idx="41689">4600</cx:pt>
          <cx:pt idx="41690">4400</cx:pt>
          <cx:pt idx="41691">6500</cx:pt>
          <cx:pt idx="41692">0</cx:pt>
          <cx:pt idx="41693">1100</cx:pt>
          <cx:pt idx="41694">4100</cx:pt>
          <cx:pt idx="41695">4000</cx:pt>
          <cx:pt idx="41696">4200</cx:pt>
          <cx:pt idx="41697">6500</cx:pt>
          <cx:pt idx="41698">5000</cx:pt>
          <cx:pt idx="41699">4000</cx:pt>
          <cx:pt idx="41700">4200</cx:pt>
          <cx:pt idx="41701">3600</cx:pt>
          <cx:pt idx="41702">5000</cx:pt>
          <cx:pt idx="41703">3400</cx:pt>
          <cx:pt idx="41704">3500</cx:pt>
          <cx:pt idx="41705">4300</cx:pt>
          <cx:pt idx="41706">5000</cx:pt>
          <cx:pt idx="41707">4600</cx:pt>
          <cx:pt idx="41708">3500</cx:pt>
          <cx:pt idx="41709">7000</cx:pt>
          <cx:pt idx="41710">6900</cx:pt>
          <cx:pt idx="41711">6600</cx:pt>
          <cx:pt idx="41712">7600</cx:pt>
          <cx:pt idx="41713">4300</cx:pt>
          <cx:pt idx="41714">10900</cx:pt>
          <cx:pt idx="41715">6400</cx:pt>
          <cx:pt idx="41716">7700</cx:pt>
          <cx:pt idx="41717">6100</cx:pt>
          <cx:pt idx="41718">7600</cx:pt>
          <cx:pt idx="41719">9400</cx:pt>
          <cx:pt idx="41720">7700</cx:pt>
          <cx:pt idx="41721">2300</cx:pt>
          <cx:pt idx="41722">2500</cx:pt>
          <cx:pt idx="41723">2300</cx:pt>
          <cx:pt idx="41724">2000</cx:pt>
          <cx:pt idx="41725">2200</cx:pt>
          <cx:pt idx="41726">1100</cx:pt>
          <cx:pt idx="41727">600</cx:pt>
          <cx:pt idx="41728">1700</cx:pt>
          <cx:pt idx="41729">400</cx:pt>
          <cx:pt idx="41730">1200</cx:pt>
          <cx:pt idx="41731">1600</cx:pt>
          <cx:pt idx="41732">1100</cx:pt>
          <cx:pt idx="41733">1500</cx:pt>
          <cx:pt idx="41734">1800</cx:pt>
          <cx:pt idx="41735">1500</cx:pt>
          <cx:pt idx="41736">2000</cx:pt>
          <cx:pt idx="41737">1600</cx:pt>
          <cx:pt idx="41738">1400</cx:pt>
          <cx:pt idx="41739">1700</cx:pt>
          <cx:pt idx="41740">1500</cx:pt>
          <cx:pt idx="41741">1500</cx:pt>
          <cx:pt idx="41742">1800</cx:pt>
          <cx:pt idx="41743">1700</cx:pt>
          <cx:pt idx="41744">1900</cx:pt>
          <cx:pt idx="41745">1400</cx:pt>
          <cx:pt idx="41746">2500</cx:pt>
          <cx:pt idx="41747">1500</cx:pt>
          <cx:pt idx="41748">1800</cx:pt>
          <cx:pt idx="41749">2000</cx:pt>
          <cx:pt idx="41750">1500</cx:pt>
          <cx:pt idx="41751">1200</cx:pt>
          <cx:pt idx="41752">1400</cx:pt>
          <cx:pt idx="41753">1700</cx:pt>
          <cx:pt idx="41754">2100</cx:pt>
          <cx:pt idx="41755">1500</cx:pt>
          <cx:pt idx="41756">2000</cx:pt>
          <cx:pt idx="41757">2300</cx:pt>
          <cx:pt idx="41758">100</cx:pt>
          <cx:pt idx="41759">400</cx:pt>
          <cx:pt idx="41760">2200</cx:pt>
          <cx:pt idx="41761">7400</cx:pt>
          <cx:pt idx="41762">5900</cx:pt>
          <cx:pt idx="41763">6600</cx:pt>
          <cx:pt idx="41764">6200</cx:pt>
          <cx:pt idx="41765">7400</cx:pt>
          <cx:pt idx="41766">7400</cx:pt>
          <cx:pt idx="41767">6300</cx:pt>
          <cx:pt idx="41768">5800</cx:pt>
          <cx:pt idx="41769">5900</cx:pt>
          <cx:pt idx="41770">2300</cx:pt>
          <cx:pt idx="41771">2700</cx:pt>
          <cx:pt idx="41772">2600</cx:pt>
          <cx:pt idx="41773">2700</cx:pt>
          <cx:pt idx="41774">3300</cx:pt>
          <cx:pt idx="41775">3100</cx:pt>
          <cx:pt idx="41776">4800</cx:pt>
          <cx:pt idx="41777">2100</cx:pt>
          <cx:pt idx="41778">6700</cx:pt>
          <cx:pt idx="41779">25900</cx:pt>
          <cx:pt idx="41780">25200</cx:pt>
          <cx:pt idx="41781">21300</cx:pt>
          <cx:pt idx="41782">2500</cx:pt>
          <cx:pt idx="41783">3700</cx:pt>
          <cx:pt idx="41784">2600</cx:pt>
          <cx:pt idx="41785">2800</cx:pt>
          <cx:pt idx="41786">2600</cx:pt>
          <cx:pt idx="41787">2500</cx:pt>
          <cx:pt idx="41788">2300</cx:pt>
          <cx:pt idx="41789">3100</cx:pt>
          <cx:pt idx="41790">2500</cx:pt>
          <cx:pt idx="41791">3000</cx:pt>
          <cx:pt idx="41792">3100</cx:pt>
          <cx:pt idx="41793">2900</cx:pt>
          <cx:pt idx="41794">200</cx:pt>
          <cx:pt idx="41795">300</cx:pt>
          <cx:pt idx="41796">400</cx:pt>
          <cx:pt idx="41797">300</cx:pt>
          <cx:pt idx="41798">3900</cx:pt>
          <cx:pt idx="41799">3800</cx:pt>
          <cx:pt idx="41800">3100</cx:pt>
          <cx:pt idx="41801">4500</cx:pt>
          <cx:pt idx="41802">2900</cx:pt>
          <cx:pt idx="41803">3400</cx:pt>
          <cx:pt idx="41804">4700</cx:pt>
          <cx:pt idx="41805">9200</cx:pt>
          <cx:pt idx="41806">400</cx:pt>
          <cx:pt idx="41807">4500</cx:pt>
          <cx:pt idx="41808">4300</cx:pt>
          <cx:pt idx="41809">4400</cx:pt>
          <cx:pt idx="41810">1400</cx:pt>
          <cx:pt idx="41811">500</cx:pt>
          <cx:pt idx="41812">1300</cx:pt>
          <cx:pt idx="41813">1200</cx:pt>
          <cx:pt idx="41814">1600</cx:pt>
          <cx:pt idx="41815">2100</cx:pt>
          <cx:pt idx="41816">500</cx:pt>
          <cx:pt idx="41817">1500</cx:pt>
          <cx:pt idx="41818">1500</cx:pt>
          <cx:pt idx="41819">1300</cx:pt>
          <cx:pt idx="41820">1100</cx:pt>
          <cx:pt idx="41821">1200</cx:pt>
          <cx:pt idx="41822">3500</cx:pt>
          <cx:pt idx="41823">3000</cx:pt>
          <cx:pt idx="41824">3000</cx:pt>
          <cx:pt idx="41825">3800</cx:pt>
          <cx:pt idx="41826">3700</cx:pt>
          <cx:pt idx="41827">2800</cx:pt>
          <cx:pt idx="41828">3500</cx:pt>
          <cx:pt idx="41829">2000</cx:pt>
          <cx:pt idx="41830">3100</cx:pt>
          <cx:pt idx="41831">3000</cx:pt>
          <cx:pt idx="41832">2500</cx:pt>
          <cx:pt idx="41833">2500</cx:pt>
          <cx:pt idx="41834">2800</cx:pt>
          <cx:pt idx="41835">3300</cx:pt>
          <cx:pt idx="41836">3200</cx:pt>
          <cx:pt idx="41837">3100</cx:pt>
          <cx:pt idx="41838">3000</cx:pt>
          <cx:pt idx="41839">3000</cx:pt>
          <cx:pt idx="41840">3000</cx:pt>
          <cx:pt idx="41841">2500</cx:pt>
          <cx:pt idx="41842">2700</cx:pt>
          <cx:pt idx="41843">2500</cx:pt>
          <cx:pt idx="41844">2600</cx:pt>
          <cx:pt idx="41845">2500</cx:pt>
          <cx:pt idx="41846">3900</cx:pt>
          <cx:pt idx="41847">6700</cx:pt>
          <cx:pt idx="41848">2800</cx:pt>
          <cx:pt idx="41849">5000</cx:pt>
          <cx:pt idx="41850">6500</cx:pt>
          <cx:pt idx="41851">5000</cx:pt>
          <cx:pt idx="41852">4800</cx:pt>
          <cx:pt idx="41853">4200</cx:pt>
          <cx:pt idx="41854">3900</cx:pt>
          <cx:pt idx="41855">6400</cx:pt>
          <cx:pt idx="41856">3900</cx:pt>
          <cx:pt idx="41857">700</cx:pt>
          <cx:pt idx="41858">1400</cx:pt>
          <cx:pt idx="41859">4200</cx:pt>
          <cx:pt idx="41860">9100</cx:pt>
          <cx:pt idx="41861">9800</cx:pt>
          <cx:pt idx="41862">10700</cx:pt>
          <cx:pt idx="41863">7000</cx:pt>
          <cx:pt idx="41864">7800</cx:pt>
          <cx:pt idx="41865">12200</cx:pt>
          <cx:pt idx="41866">5300</cx:pt>
          <cx:pt idx="41867">3500</cx:pt>
          <cx:pt idx="41868">4900</cx:pt>
          <cx:pt idx="41869">2600</cx:pt>
          <cx:pt idx="41870">3300</cx:pt>
          <cx:pt idx="41871">3800</cx:pt>
          <cx:pt idx="41872">4300</cx:pt>
          <cx:pt idx="41873">3500</cx:pt>
          <cx:pt idx="41874">4200</cx:pt>
          <cx:pt idx="41875">3800</cx:pt>
          <cx:pt idx="41876">4100</cx:pt>
          <cx:pt idx="41877">6000</cx:pt>
          <cx:pt idx="41878">1700</cx:pt>
          <cx:pt idx="41879">3900</cx:pt>
          <cx:pt idx="41880">3700</cx:pt>
          <cx:pt idx="41881">4100</cx:pt>
          <cx:pt idx="41882">3100</cx:pt>
          <cx:pt idx="41883">2500</cx:pt>
          <cx:pt idx="41884">2400</cx:pt>
          <cx:pt idx="41885">1900</cx:pt>
          <cx:pt idx="41886">1100</cx:pt>
          <cx:pt idx="41887">3300</cx:pt>
          <cx:pt idx="41888">2700</cx:pt>
          <cx:pt idx="41889">600</cx:pt>
          <cx:pt idx="41890">3300</cx:pt>
          <cx:pt idx="41891">2100</cx:pt>
          <cx:pt idx="41892">1800</cx:pt>
          <cx:pt idx="41893">1500</cx:pt>
          <cx:pt idx="41894">2000</cx:pt>
          <cx:pt idx="41895">2900</cx:pt>
          <cx:pt idx="41896">3200</cx:pt>
          <cx:pt idx="41897">2000</cx:pt>
          <cx:pt idx="41898">5600</cx:pt>
          <cx:pt idx="41899">3500</cx:pt>
          <cx:pt idx="41900">2400</cx:pt>
          <cx:pt idx="41901">2400</cx:pt>
          <cx:pt idx="41902">3200</cx:pt>
          <cx:pt idx="41903">2800</cx:pt>
          <cx:pt idx="41904">3200</cx:pt>
          <cx:pt idx="41905">2500</cx:pt>
          <cx:pt idx="41906">2700</cx:pt>
          <cx:pt idx="41907">600</cx:pt>
          <cx:pt idx="41908">800</cx:pt>
          <cx:pt idx="41909">700</cx:pt>
          <cx:pt idx="41910">700</cx:pt>
          <cx:pt idx="41911">900</cx:pt>
          <cx:pt idx="41912">500</cx:pt>
          <cx:pt idx="41913">900</cx:pt>
          <cx:pt idx="41914">700</cx:pt>
          <cx:pt idx="41915">700</cx:pt>
          <cx:pt idx="41916">700</cx:pt>
          <cx:pt idx="41917">800</cx:pt>
          <cx:pt idx="41918">600</cx:pt>
          <cx:pt idx="41919">3300</cx:pt>
          <cx:pt idx="41920">2200</cx:pt>
          <cx:pt idx="41921">3200</cx:pt>
          <cx:pt idx="41922">3200</cx:pt>
          <cx:pt idx="41923">1100</cx:pt>
          <cx:pt idx="41924">5200</cx:pt>
          <cx:pt idx="41925">2400</cx:pt>
          <cx:pt idx="41926">2800</cx:pt>
          <cx:pt idx="41927">2900</cx:pt>
          <cx:pt idx="41928">2600</cx:pt>
          <cx:pt idx="41929">2600</cx:pt>
          <cx:pt idx="41930">3300</cx:pt>
          <cx:pt idx="41931">1500</cx:pt>
          <cx:pt idx="41932">1900</cx:pt>
          <cx:pt idx="41933">2000</cx:pt>
          <cx:pt idx="41934">1800</cx:pt>
          <cx:pt idx="41935">2100</cx:pt>
          <cx:pt idx="41936">1600</cx:pt>
          <cx:pt idx="41937">2000</cx:pt>
          <cx:pt idx="41938">2300</cx:pt>
          <cx:pt idx="41939">2200</cx:pt>
          <cx:pt idx="41940">600</cx:pt>
          <cx:pt idx="41941">900</cx:pt>
          <cx:pt idx="41942">1600</cx:pt>
          <cx:pt idx="41943">3400</cx:pt>
          <cx:pt idx="41944">2900</cx:pt>
          <cx:pt idx="41945">3100</cx:pt>
          <cx:pt idx="41946">5300</cx:pt>
          <cx:pt idx="41947">5100</cx:pt>
          <cx:pt idx="41948">1600</cx:pt>
          <cx:pt idx="41949">1700</cx:pt>
          <cx:pt idx="41950">1100</cx:pt>
          <cx:pt idx="41951">2000</cx:pt>
          <cx:pt idx="41952">2600</cx:pt>
          <cx:pt idx="41953">1900</cx:pt>
          <cx:pt idx="41954">2600</cx:pt>
          <cx:pt idx="41955">1800</cx:pt>
          <cx:pt idx="41956">2600</cx:pt>
          <cx:pt idx="41957">2300</cx:pt>
          <cx:pt idx="41958">3000</cx:pt>
          <cx:pt idx="41959">1500</cx:pt>
          <cx:pt idx="41960">1200</cx:pt>
          <cx:pt idx="41961">1300</cx:pt>
          <cx:pt idx="41962">2800</cx:pt>
          <cx:pt idx="41963">300</cx:pt>
          <cx:pt idx="41964">1100</cx:pt>
          <cx:pt idx="41965">1400</cx:pt>
          <cx:pt idx="41966">1100</cx:pt>
          <cx:pt idx="41967">1400</cx:pt>
          <cx:pt idx="41968">1200</cx:pt>
          <cx:pt idx="41969">900</cx:pt>
          <cx:pt idx="41970">300</cx:pt>
          <cx:pt idx="41971">3000</cx:pt>
          <cx:pt idx="41972">2900</cx:pt>
          <cx:pt idx="41973">3400</cx:pt>
          <cx:pt idx="41974">2600</cx:pt>
          <cx:pt idx="41975">3200</cx:pt>
          <cx:pt idx="41976">2400</cx:pt>
          <cx:pt idx="41977">3000</cx:pt>
          <cx:pt idx="41978">2700</cx:pt>
          <cx:pt idx="41979">3100</cx:pt>
          <cx:pt idx="41980">200</cx:pt>
          <cx:pt idx="41981">2900</cx:pt>
          <cx:pt idx="41982">2600</cx:pt>
          <cx:pt idx="41983">2600</cx:pt>
          <cx:pt idx="41984">3500</cx:pt>
          <cx:pt idx="41985">1900</cx:pt>
          <cx:pt idx="41986">2400</cx:pt>
          <cx:pt idx="41987">1900</cx:pt>
          <cx:pt idx="41988">3000</cx:pt>
          <cx:pt idx="41989">2500</cx:pt>
          <cx:pt idx="41990">2000</cx:pt>
          <cx:pt idx="41991">1700</cx:pt>
          <cx:pt idx="41992">2200</cx:pt>
          <cx:pt idx="41993">2900</cx:pt>
          <cx:pt idx="41994">2700</cx:pt>
          <cx:pt idx="41995">102800</cx:pt>
          <cx:pt idx="41996">3800</cx:pt>
          <cx:pt idx="41997">3000</cx:pt>
          <cx:pt idx="41998">2800</cx:pt>
          <cx:pt idx="41999">2600</cx:pt>
          <cx:pt idx="42000">2300</cx:pt>
          <cx:pt idx="42001">2300</cx:pt>
          <cx:pt idx="42002">2300</cx:pt>
          <cx:pt idx="42003">3100</cx:pt>
          <cx:pt idx="42004">2900</cx:pt>
          <cx:pt idx="42005">2900</cx:pt>
          <cx:pt idx="42006">2200</cx:pt>
          <cx:pt idx="42007">1900</cx:pt>
          <cx:pt idx="42008">3600</cx:pt>
          <cx:pt idx="42009">2800</cx:pt>
          <cx:pt idx="42010">2400</cx:pt>
          <cx:pt idx="42011">3100</cx:pt>
          <cx:pt idx="42012">3300</cx:pt>
          <cx:pt idx="42013">3300</cx:pt>
          <cx:pt idx="42014">2700</cx:pt>
          <cx:pt idx="42015">2600</cx:pt>
          <cx:pt idx="42016">3000</cx:pt>
          <cx:pt idx="42017">4300</cx:pt>
          <cx:pt idx="42018">2600</cx:pt>
          <cx:pt idx="42019">2600</cx:pt>
          <cx:pt idx="42020">3600</cx:pt>
          <cx:pt idx="42021">2000</cx:pt>
          <cx:pt idx="42022">2700</cx:pt>
          <cx:pt idx="42023">3100</cx:pt>
          <cx:pt idx="42024">100</cx:pt>
          <cx:pt idx="42025">200</cx:pt>
          <cx:pt idx="42026">100</cx:pt>
          <cx:pt idx="42027">2700</cx:pt>
          <cx:pt idx="42028">5500</cx:pt>
          <cx:pt idx="42029">4200</cx:pt>
          <cx:pt idx="42030">3000</cx:pt>
          <cx:pt idx="42031">2900</cx:pt>
          <cx:pt idx="42032">4100</cx:pt>
          <cx:pt idx="42033">3800</cx:pt>
          <cx:pt idx="42034">3500</cx:pt>
          <cx:pt idx="42035">6200</cx:pt>
          <cx:pt idx="42036">3900</cx:pt>
          <cx:pt idx="42037">3900</cx:pt>
          <cx:pt idx="42038">3900</cx:pt>
          <cx:pt idx="42039">2900</cx:pt>
          <cx:pt idx="42040">200</cx:pt>
          <cx:pt idx="42041">400</cx:pt>
          <cx:pt idx="42042">400</cx:pt>
          <cx:pt idx="42043">800</cx:pt>
          <cx:pt idx="42044">500</cx:pt>
          <cx:pt idx="42045">2900</cx:pt>
          <cx:pt idx="42046">5600</cx:pt>
          <cx:pt idx="42047">5300</cx:pt>
          <cx:pt idx="42048">7100</cx:pt>
          <cx:pt idx="42049">1200</cx:pt>
          <cx:pt idx="42050">0</cx:pt>
          <cx:pt idx="42051">0</cx:pt>
          <cx:pt idx="42052">4900</cx:pt>
          <cx:pt idx="42053">3300</cx:pt>
          <cx:pt idx="42054">2200</cx:pt>
          <cx:pt idx="42055">2500</cx:pt>
          <cx:pt idx="42056">2800</cx:pt>
          <cx:pt idx="42057">2400</cx:pt>
          <cx:pt idx="42058">2600</cx:pt>
          <cx:pt idx="42059">2800</cx:pt>
          <cx:pt idx="42060">2700</cx:pt>
          <cx:pt idx="42061">3300</cx:pt>
          <cx:pt idx="42062">2700</cx:pt>
          <cx:pt idx="42063">2500</cx:pt>
          <cx:pt idx="42064">4000</cx:pt>
          <cx:pt idx="42065">4100</cx:pt>
          <cx:pt idx="42066">4400</cx:pt>
          <cx:pt idx="42067">4300</cx:pt>
          <cx:pt idx="42068">500</cx:pt>
          <cx:pt idx="42069">0</cx:pt>
          <cx:pt idx="42070">0</cx:pt>
          <cx:pt idx="42071">0</cx:pt>
          <cx:pt idx="42072">0</cx:pt>
          <cx:pt idx="42073">0</cx:pt>
          <cx:pt idx="42074">100</cx:pt>
          <cx:pt idx="42075">100</cx:pt>
          <cx:pt idx="42076">5600</cx:pt>
          <cx:pt idx="42077">7100</cx:pt>
          <cx:pt idx="42078">4600</cx:pt>
          <cx:pt idx="42079">8400</cx:pt>
          <cx:pt idx="42080">7000</cx:pt>
          <cx:pt idx="42081">5100</cx:pt>
          <cx:pt idx="42082">6100</cx:pt>
          <cx:pt idx="42083">8000</cx:pt>
          <cx:pt idx="42084">6600</cx:pt>
          <cx:pt idx="42085">8400</cx:pt>
          <cx:pt idx="42086">6700</cx:pt>
          <cx:pt idx="42087">10100</cx:pt>
          <cx:pt idx="42088">2900</cx:pt>
          <cx:pt idx="42089">4400</cx:pt>
          <cx:pt idx="42090">3000</cx:pt>
          <cx:pt idx="42091">4400</cx:pt>
          <cx:pt idx="42092">3700</cx:pt>
          <cx:pt idx="42093">3800</cx:pt>
          <cx:pt idx="42094">5000</cx:pt>
          <cx:pt idx="42095">3500</cx:pt>
          <cx:pt idx="42096">5300</cx:pt>
          <cx:pt idx="42097">2300</cx:pt>
          <cx:pt idx="42098">2000</cx:pt>
          <cx:pt idx="42099">2800</cx:pt>
          <cx:pt idx="42100">2400</cx:pt>
          <cx:pt idx="42101">2700</cx:pt>
          <cx:pt idx="42102">2700</cx:pt>
          <cx:pt idx="42103">4100</cx:pt>
          <cx:pt idx="42104">4600</cx:pt>
          <cx:pt idx="42105">1600</cx:pt>
          <cx:pt idx="42106">2900</cx:pt>
          <cx:pt idx="42107">3800</cx:pt>
          <cx:pt idx="42108">3800</cx:pt>
          <cx:pt idx="42109">3600</cx:pt>
          <cx:pt idx="42110">3600</cx:pt>
          <cx:pt idx="42111">4000</cx:pt>
          <cx:pt idx="42112">4200</cx:pt>
          <cx:pt idx="42113">5300</cx:pt>
          <cx:pt idx="42114">4300</cx:pt>
          <cx:pt idx="42115">4000</cx:pt>
          <cx:pt idx="42116">1300</cx:pt>
          <cx:pt idx="42117">2700</cx:pt>
          <cx:pt idx="42118">1800</cx:pt>
          <cx:pt idx="42119">2200</cx:pt>
          <cx:pt idx="42120">1600</cx:pt>
          <cx:pt idx="42121">2400</cx:pt>
          <cx:pt idx="42122">2300</cx:pt>
          <cx:pt idx="42123">2300</cx:pt>
          <cx:pt idx="42124">1100</cx:pt>
          <cx:pt idx="42125">1500</cx:pt>
          <cx:pt idx="42126">2200</cx:pt>
          <cx:pt idx="42127">1800</cx:pt>
          <cx:pt idx="42128">1400</cx:pt>
          <cx:pt idx="42129">1700</cx:pt>
          <cx:pt idx="42130">700</cx:pt>
          <cx:pt idx="42131">1100</cx:pt>
          <cx:pt idx="42132">700</cx:pt>
          <cx:pt idx="42133">1000</cx:pt>
          <cx:pt idx="42134">900</cx:pt>
          <cx:pt idx="42135">1000</cx:pt>
          <cx:pt idx="42136">700</cx:pt>
          <cx:pt idx="42137">900</cx:pt>
          <cx:pt idx="42138">700</cx:pt>
          <cx:pt idx="42139">700</cx:pt>
          <cx:pt idx="42140">800</cx:pt>
          <cx:pt idx="42141">700</cx:pt>
          <cx:pt idx="42142">1000</cx:pt>
          <cx:pt idx="42143">700</cx:pt>
          <cx:pt idx="42144">2000</cx:pt>
          <cx:pt idx="42145">2200</cx:pt>
          <cx:pt idx="42146">1500</cx:pt>
          <cx:pt idx="42147">1200</cx:pt>
          <cx:pt idx="42148">1000</cx:pt>
          <cx:pt idx="42149">1000</cx:pt>
          <cx:pt idx="42150">1100</cx:pt>
          <cx:pt idx="42151">2700</cx:pt>
          <cx:pt idx="42152">2700</cx:pt>
          <cx:pt idx="42153">2200</cx:pt>
          <cx:pt idx="42154">4100</cx:pt>
          <cx:pt idx="42155">4100</cx:pt>
          <cx:pt idx="42156">3300</cx:pt>
          <cx:pt idx="42157">4200</cx:pt>
          <cx:pt idx="42158">4000</cx:pt>
          <cx:pt idx="42159">3700</cx:pt>
          <cx:pt idx="42160">4300</cx:pt>
          <cx:pt idx="42161">3600</cx:pt>
          <cx:pt idx="42162">3600</cx:pt>
          <cx:pt idx="42163">1200</cx:pt>
          <cx:pt idx="42164">500</cx:pt>
          <cx:pt idx="42165">3000</cx:pt>
          <cx:pt idx="42166">4400</cx:pt>
          <cx:pt idx="42167">1500</cx:pt>
          <cx:pt idx="42168">3800</cx:pt>
          <cx:pt idx="42169">2300</cx:pt>
          <cx:pt idx="42170">3400</cx:pt>
          <cx:pt idx="42171">1300</cx:pt>
          <cx:pt idx="42172">2200</cx:pt>
          <cx:pt idx="42173">2300</cx:pt>
          <cx:pt idx="42174">1300</cx:pt>
          <cx:pt idx="42175">2500</cx:pt>
          <cx:pt idx="42176">600</cx:pt>
          <cx:pt idx="42177">3600</cx:pt>
          <cx:pt idx="42178">1500</cx:pt>
          <cx:pt idx="42179">2000</cx:pt>
          <cx:pt idx="42180">2000</cx:pt>
          <cx:pt idx="42181">1800</cx:pt>
          <cx:pt idx="42182">1600</cx:pt>
          <cx:pt idx="42183">4600</cx:pt>
          <cx:pt idx="42184">4700</cx:pt>
          <cx:pt idx="42185">5200</cx:pt>
          <cx:pt idx="42186">5000</cx:pt>
          <cx:pt idx="42187">5700</cx:pt>
          <cx:pt idx="42188">4200</cx:pt>
          <cx:pt idx="42189">5900</cx:pt>
          <cx:pt idx="42190">3700</cx:pt>
          <cx:pt idx="42191">8700</cx:pt>
          <cx:pt idx="42192">10500</cx:pt>
          <cx:pt idx="42193">8100</cx:pt>
          <cx:pt idx="42194">6200</cx:pt>
          <cx:pt idx="42195">0</cx:pt>
          <cx:pt idx="42196">0</cx:pt>
          <cx:pt idx="42197">0</cx:pt>
          <cx:pt idx="42198">0</cx:pt>
          <cx:pt idx="42199">0</cx:pt>
          <cx:pt idx="42200">0</cx:pt>
          <cx:pt idx="42201">0</cx:pt>
          <cx:pt idx="42202">0</cx:pt>
          <cx:pt idx="42203">0</cx:pt>
          <cx:pt idx="42204">0</cx:pt>
          <cx:pt idx="42205">0</cx:pt>
          <cx:pt idx="42206">0</cx:pt>
          <cx:pt idx="42207">2900</cx:pt>
          <cx:pt idx="42208">3700</cx:pt>
          <cx:pt idx="42209">2700</cx:pt>
          <cx:pt idx="42210">3200</cx:pt>
          <cx:pt idx="42211">3200</cx:pt>
          <cx:pt idx="42212">4200</cx:pt>
          <cx:pt idx="42213">2700</cx:pt>
          <cx:pt idx="42214">3200</cx:pt>
          <cx:pt idx="42215">3800</cx:pt>
          <cx:pt idx="42216">3800</cx:pt>
          <cx:pt idx="42217">3100</cx:pt>
          <cx:pt idx="42218">2600</cx:pt>
          <cx:pt idx="42219">3900</cx:pt>
          <cx:pt idx="42220">4000</cx:pt>
          <cx:pt idx="42221">3300</cx:pt>
          <cx:pt idx="42222">3900</cx:pt>
          <cx:pt idx="42223">3900</cx:pt>
          <cx:pt idx="42224">3500</cx:pt>
          <cx:pt idx="42225">4700</cx:pt>
          <cx:pt idx="42226">2700</cx:pt>
          <cx:pt idx="42227">2400</cx:pt>
          <cx:pt idx="42228">2900</cx:pt>
          <cx:pt idx="42229">2400</cx:pt>
          <cx:pt idx="42230">2600</cx:pt>
          <cx:pt idx="42231">3600</cx:pt>
          <cx:pt idx="42232">4000</cx:pt>
          <cx:pt idx="42233">2200</cx:pt>
          <cx:pt idx="42234">2600</cx:pt>
          <cx:pt idx="42235">2100</cx:pt>
          <cx:pt idx="42236">2500</cx:pt>
          <cx:pt idx="42237">3100</cx:pt>
          <cx:pt idx="42238">3600</cx:pt>
          <cx:pt idx="42239">2600</cx:pt>
          <cx:pt idx="42240">2600</cx:pt>
          <cx:pt idx="42241">2400</cx:pt>
          <cx:pt idx="42242">2200</cx:pt>
          <cx:pt idx="42243">0</cx:pt>
          <cx:pt idx="42244">7900</cx:pt>
          <cx:pt idx="42245">6200</cx:pt>
          <cx:pt idx="42246">11500</cx:pt>
          <cx:pt idx="42247">1700</cx:pt>
          <cx:pt idx="42248">19100</cx:pt>
          <cx:pt idx="42249">30400</cx:pt>
          <cx:pt idx="42250">5500</cx:pt>
          <cx:pt idx="42251">1900</cx:pt>
          <cx:pt idx="42252">2400</cx:pt>
          <cx:pt idx="42253">3000</cx:pt>
          <cx:pt idx="42254">2600</cx:pt>
          <cx:pt idx="42255">29400</cx:pt>
          <cx:pt idx="42256">20800</cx:pt>
          <cx:pt idx="42257">6500</cx:pt>
          <cx:pt idx="42258">6800</cx:pt>
          <cx:pt idx="42259">8900</cx:pt>
          <cx:pt idx="42260">8200</cx:pt>
          <cx:pt idx="42261">11800</cx:pt>
          <cx:pt idx="42262">10500</cx:pt>
          <cx:pt idx="42263">8200</cx:pt>
          <cx:pt idx="42264">8800</cx:pt>
          <cx:pt idx="42265">8700</cx:pt>
          <cx:pt idx="42266">7900</cx:pt>
          <cx:pt idx="42267">3900</cx:pt>
          <cx:pt idx="42268">4400</cx:pt>
          <cx:pt idx="42269">4900</cx:pt>
          <cx:pt idx="42270">4100</cx:pt>
          <cx:pt idx="42271">5400</cx:pt>
          <cx:pt idx="42272">4200</cx:pt>
          <cx:pt idx="42273">4400</cx:pt>
          <cx:pt idx="42274">4400</cx:pt>
          <cx:pt idx="42275">3700</cx:pt>
          <cx:pt idx="42276">3800</cx:pt>
          <cx:pt idx="42277">4200</cx:pt>
          <cx:pt idx="42278">5900</cx:pt>
          <cx:pt idx="42279">6200</cx:pt>
          <cx:pt idx="42280">1800</cx:pt>
          <cx:pt idx="42281">6000</cx:pt>
          <cx:pt idx="42282">5800</cx:pt>
          <cx:pt idx="42283">6200</cx:pt>
          <cx:pt idx="42284">6700</cx:pt>
          <cx:pt idx="42285">5800</cx:pt>
          <cx:pt idx="42286">6500</cx:pt>
          <cx:pt idx="42287">5600</cx:pt>
          <cx:pt idx="42288">6700</cx:pt>
          <cx:pt idx="42289">6500</cx:pt>
          <cx:pt idx="42290">700</cx:pt>
          <cx:pt idx="42291">1100</cx:pt>
          <cx:pt idx="42292">700</cx:pt>
          <cx:pt idx="42293">800</cx:pt>
          <cx:pt idx="42294">900</cx:pt>
          <cx:pt idx="42295">1200</cx:pt>
          <cx:pt idx="42296">1300</cx:pt>
          <cx:pt idx="42297">1000</cx:pt>
          <cx:pt idx="42298">1300</cx:pt>
          <cx:pt idx="42299">1000</cx:pt>
          <cx:pt idx="42300">1100</cx:pt>
          <cx:pt idx="42301">800</cx:pt>
          <cx:pt idx="42302">3200</cx:pt>
          <cx:pt idx="42303">17200</cx:pt>
          <cx:pt idx="42304">7600</cx:pt>
          <cx:pt idx="42305">4500</cx:pt>
          <cx:pt idx="42306">4900</cx:pt>
          <cx:pt idx="42307">4400</cx:pt>
          <cx:pt idx="42308">4000</cx:pt>
          <cx:pt idx="42309">3300</cx:pt>
          <cx:pt idx="42310">3500</cx:pt>
          <cx:pt idx="42311">2900</cx:pt>
          <cx:pt idx="42312">3000</cx:pt>
          <cx:pt idx="42313">3500</cx:pt>
          <cx:pt idx="42314">4300</cx:pt>
          <cx:pt idx="42315">6500</cx:pt>
          <cx:pt idx="42316">4000</cx:pt>
          <cx:pt idx="42317">4500</cx:pt>
          <cx:pt idx="42318">4000</cx:pt>
          <cx:pt idx="42319">4800</cx:pt>
          <cx:pt idx="42320">5500</cx:pt>
          <cx:pt idx="42321">3500</cx:pt>
          <cx:pt idx="42322">5200</cx:pt>
          <cx:pt idx="42323">4400</cx:pt>
          <cx:pt idx="42324">3900</cx:pt>
          <cx:pt idx="42325">3700</cx:pt>
          <cx:pt idx="42326">8300</cx:pt>
          <cx:pt idx="42327">600</cx:pt>
          <cx:pt idx="42328">400</cx:pt>
          <cx:pt idx="42329">500</cx:pt>
          <cx:pt idx="42330">200</cx:pt>
          <cx:pt idx="42331">300</cx:pt>
          <cx:pt idx="42332">200</cx:pt>
          <cx:pt idx="42333">200</cx:pt>
          <cx:pt idx="42334">100</cx:pt>
          <cx:pt idx="42335">300</cx:pt>
          <cx:pt idx="42336">100</cx:pt>
          <cx:pt idx="42337">200</cx:pt>
          <cx:pt idx="42338">0</cx:pt>
          <cx:pt idx="42339">400</cx:pt>
          <cx:pt idx="42340">700</cx:pt>
          <cx:pt idx="42341">400</cx:pt>
          <cx:pt idx="42342">900</cx:pt>
          <cx:pt idx="42343">1200</cx:pt>
          <cx:pt idx="42344">1800</cx:pt>
          <cx:pt idx="42345">900</cx:pt>
          <cx:pt idx="42346">2700</cx:pt>
          <cx:pt idx="42347">2700</cx:pt>
          <cx:pt idx="42348">1900</cx:pt>
          <cx:pt idx="42349">600</cx:pt>
          <cx:pt idx="42350">3000</cx:pt>
          <cx:pt idx="42351">4900</cx:pt>
          <cx:pt idx="42352">5900</cx:pt>
          <cx:pt idx="42353">5200</cx:pt>
          <cx:pt idx="42354">2900</cx:pt>
          <cx:pt idx="42355">3300</cx:pt>
          <cx:pt idx="42356">2800</cx:pt>
          <cx:pt idx="42357">2600</cx:pt>
          <cx:pt idx="42358">3300</cx:pt>
          <cx:pt idx="42359">4800</cx:pt>
          <cx:pt idx="42360">5700</cx:pt>
          <cx:pt idx="42361">4000</cx:pt>
          <cx:pt idx="42362">5000</cx:pt>
          <cx:pt idx="42363">900</cx:pt>
          <cx:pt idx="42364">3500</cx:pt>
          <cx:pt idx="42365">3600</cx:pt>
          <cx:pt idx="42366">6400</cx:pt>
          <cx:pt idx="42367">3700</cx:pt>
          <cx:pt idx="42368">5100</cx:pt>
          <cx:pt idx="42369">5700</cx:pt>
          <cx:pt idx="42370">7100</cx:pt>
          <cx:pt idx="42371">100</cx:pt>
          <cx:pt idx="42372">1000</cx:pt>
          <cx:pt idx="42373">800</cx:pt>
          <cx:pt idx="42374">1000</cx:pt>
          <cx:pt idx="42375">900</cx:pt>
          <cx:pt idx="42376">800</cx:pt>
          <cx:pt idx="42377">500</cx:pt>
          <cx:pt idx="42378">400</cx:pt>
          <cx:pt idx="42379">600</cx:pt>
          <cx:pt idx="42380">1000</cx:pt>
          <cx:pt idx="42381">700</cx:pt>
          <cx:pt idx="42382">600</cx:pt>
          <cx:pt idx="42383">1200</cx:pt>
          <cx:pt idx="42384">1100</cx:pt>
          <cx:pt idx="42385">1000</cx:pt>
          <cx:pt idx="42386">1200</cx:pt>
          <cx:pt idx="42387">1200</cx:pt>
          <cx:pt idx="42388">1200</cx:pt>
          <cx:pt idx="42389">900</cx:pt>
          <cx:pt idx="42390">1500</cx:pt>
          <cx:pt idx="42391">200</cx:pt>
          <cx:pt idx="42392">500</cx:pt>
          <cx:pt idx="42393">800</cx:pt>
          <cx:pt idx="42394">900</cx:pt>
          <cx:pt idx="42395">1600</cx:pt>
          <cx:pt idx="42396">2800</cx:pt>
          <cx:pt idx="42397">2100</cx:pt>
          <cx:pt idx="42398">4300</cx:pt>
          <cx:pt idx="42399">2700</cx:pt>
          <cx:pt idx="42400">2300</cx:pt>
          <cx:pt idx="42401">1400</cx:pt>
          <cx:pt idx="42402">2700</cx:pt>
          <cx:pt idx="42403">3700</cx:pt>
          <cx:pt idx="42404">2000</cx:pt>
          <cx:pt idx="42405">2000</cx:pt>
          <cx:pt idx="42406">2900</cx:pt>
          <cx:pt idx="42407">800</cx:pt>
          <cx:pt idx="42408">1100</cx:pt>
          <cx:pt idx="42409">1200</cx:pt>
          <cx:pt idx="42410">200</cx:pt>
          <cx:pt idx="42411">3000</cx:pt>
          <cx:pt idx="42412">2900</cx:pt>
          <cx:pt idx="42413">3600</cx:pt>
          <cx:pt idx="42414">3400</cx:pt>
          <cx:pt idx="42415">2700</cx:pt>
          <cx:pt idx="42416">2600</cx:pt>
          <cx:pt idx="42417">2300</cx:pt>
          <cx:pt idx="42418">3200</cx:pt>
          <cx:pt idx="42419">700</cx:pt>
          <cx:pt idx="42420">1000</cx:pt>
          <cx:pt idx="42421">2200</cx:pt>
          <cx:pt idx="42422">1200</cx:pt>
          <cx:pt idx="42423">2000</cx:pt>
          <cx:pt idx="42424">1100</cx:pt>
          <cx:pt idx="42425">2200</cx:pt>
          <cx:pt idx="42426">2000</cx:pt>
          <cx:pt idx="42427">2000</cx:pt>
          <cx:pt idx="42428">2300</cx:pt>
          <cx:pt idx="42429">2000</cx:pt>
          <cx:pt idx="42430">2100</cx:pt>
          <cx:pt idx="42431">3500</cx:pt>
          <cx:pt idx="42432">4400</cx:pt>
          <cx:pt idx="42433">5300</cx:pt>
          <cx:pt idx="42434">3600</cx:pt>
          <cx:pt idx="42435">3900</cx:pt>
          <cx:pt idx="42436">4300</cx:pt>
          <cx:pt idx="42437">4100</cx:pt>
          <cx:pt idx="42438">8000</cx:pt>
          <cx:pt idx="42439">13500</cx:pt>
          <cx:pt idx="42440">3400</cx:pt>
          <cx:pt idx="42441">3800</cx:pt>
          <cx:pt idx="42442">4200</cx:pt>
          <cx:pt idx="42443">3900</cx:pt>
          <cx:pt idx="42444">1600</cx:pt>
          <cx:pt idx="42445">200</cx:pt>
          <cx:pt idx="42446">1600</cx:pt>
          <cx:pt idx="42447">2700</cx:pt>
          <cx:pt idx="42448">5400</cx:pt>
          <cx:pt idx="42449">5500</cx:pt>
          <cx:pt idx="42450">6600</cx:pt>
          <cx:pt idx="42451">4700</cx:pt>
          <cx:pt idx="42452">4200</cx:pt>
          <cx:pt idx="42453">3700</cx:pt>
          <cx:pt idx="42454">5700</cx:pt>
          <cx:pt idx="42455">500</cx:pt>
          <cx:pt idx="42456">900</cx:pt>
          <cx:pt idx="42457">600</cx:pt>
          <cx:pt idx="42458">700</cx:pt>
          <cx:pt idx="42459">500</cx:pt>
          <cx:pt idx="42460">500</cx:pt>
          <cx:pt idx="42461">200</cx:pt>
          <cx:pt idx="42462">400</cx:pt>
          <cx:pt idx="42463">300</cx:pt>
          <cx:pt idx="42464">100</cx:pt>
          <cx:pt idx="42465">300</cx:pt>
          <cx:pt idx="42466">100</cx:pt>
          <cx:pt idx="42467">2300</cx:pt>
          <cx:pt idx="42468">2400</cx:pt>
          <cx:pt idx="42469">1900</cx:pt>
          <cx:pt idx="42470">2400</cx:pt>
          <cx:pt idx="42471">2500</cx:pt>
          <cx:pt idx="42472">2600</cx:pt>
          <cx:pt idx="42473">2300</cx:pt>
          <cx:pt idx="42474">2500</cx:pt>
          <cx:pt idx="42475">1500</cx:pt>
          <cx:pt idx="42476">1900</cx:pt>
          <cx:pt idx="42477">2000</cx:pt>
          <cx:pt idx="42478">2200</cx:pt>
          <cx:pt idx="42479">800</cx:pt>
          <cx:pt idx="42480">1300</cx:pt>
          <cx:pt idx="42481">1400</cx:pt>
          <cx:pt idx="42482">700</cx:pt>
          <cx:pt idx="42483">700</cx:pt>
          <cx:pt idx="42484">3400</cx:pt>
          <cx:pt idx="42485">300</cx:pt>
          <cx:pt idx="42486">900</cx:pt>
          <cx:pt idx="42487">1400</cx:pt>
          <cx:pt idx="42488">1200</cx:pt>
          <cx:pt idx="42489">1100</cx:pt>
          <cx:pt idx="42490">2800</cx:pt>
          <cx:pt idx="42491">800</cx:pt>
          <cx:pt idx="42492">500</cx:pt>
          <cx:pt idx="42493">0</cx:pt>
          <cx:pt idx="42494">0</cx:pt>
          <cx:pt idx="42495">400</cx:pt>
          <cx:pt idx="42496">800</cx:pt>
          <cx:pt idx="42497">2700</cx:pt>
          <cx:pt idx="42498">1400</cx:pt>
          <cx:pt idx="42499">2800</cx:pt>
          <cx:pt idx="42500">2100</cx:pt>
          <cx:pt idx="42501">2400</cx:pt>
          <cx:pt idx="42502">3200</cx:pt>
          <cx:pt idx="42503">5100</cx:pt>
          <cx:pt idx="42504">3600</cx:pt>
          <cx:pt idx="42505">3900</cx:pt>
          <cx:pt idx="42506">2600</cx:pt>
          <cx:pt idx="42507">2100</cx:pt>
          <cx:pt idx="42508">1600</cx:pt>
          <cx:pt idx="42509">700</cx:pt>
          <cx:pt idx="42510">400</cx:pt>
          <cx:pt idx="42511">3700</cx:pt>
          <cx:pt idx="42512">2700</cx:pt>
          <cx:pt idx="42513">2700</cx:pt>
          <cx:pt idx="42514">800</cx:pt>
          <cx:pt idx="42515">1400</cx:pt>
          <cx:pt idx="42516">900</cx:pt>
          <cx:pt idx="42517">1000</cx:pt>
          <cx:pt idx="42518">500</cx:pt>
          <cx:pt idx="42519">900</cx:pt>
          <cx:pt idx="42520">1200</cx:pt>
          <cx:pt idx="42521">1300</cx:pt>
          <cx:pt idx="42522">900</cx:pt>
          <cx:pt idx="42523">1300</cx:pt>
          <cx:pt idx="42524">1600</cx:pt>
          <cx:pt idx="42525">1400</cx:pt>
          <cx:pt idx="42526">2300</cx:pt>
          <cx:pt idx="42527">1100</cx:pt>
          <cx:pt idx="42528">1200</cx:pt>
          <cx:pt idx="42529">1300</cx:pt>
          <cx:pt idx="42530">1700</cx:pt>
          <cx:pt idx="42531">1200</cx:pt>
          <cx:pt idx="42532">1200</cx:pt>
          <cx:pt idx="42533">1500</cx:pt>
          <cx:pt idx="42534">2900</cx:pt>
          <cx:pt idx="42535">1900</cx:pt>
          <cx:pt idx="42536">300</cx:pt>
          <cx:pt idx="42537">900</cx:pt>
          <cx:pt idx="42538">200</cx:pt>
          <cx:pt idx="42539">1200</cx:pt>
          <cx:pt idx="42540">2500</cx:pt>
          <cx:pt idx="42541">2700</cx:pt>
          <cx:pt idx="42542">2800</cx:pt>
          <cx:pt idx="42543">3200</cx:pt>
          <cx:pt idx="42544">2900</cx:pt>
          <cx:pt idx="42545">2800</cx:pt>
          <cx:pt idx="42546">3000</cx:pt>
          <cx:pt idx="42547">3400</cx:pt>
          <cx:pt idx="42548">2500</cx:pt>
          <cx:pt idx="42549">4100</cx:pt>
          <cx:pt idx="42550">4000</cx:pt>
          <cx:pt idx="42551">3900</cx:pt>
          <cx:pt idx="42552">3300</cx:pt>
          <cx:pt idx="42553">3900</cx:pt>
          <cx:pt idx="42554">3100</cx:pt>
          <cx:pt idx="42555">3100</cx:pt>
          <cx:pt idx="42556">3700</cx:pt>
          <cx:pt idx="42557">3300</cx:pt>
          <cx:pt idx="42558">4700</cx:pt>
          <cx:pt idx="42559">3500</cx:pt>
          <cx:pt idx="42560">2800</cx:pt>
          <cx:pt idx="42561">3300</cx:pt>
          <cx:pt idx="42562">8700</cx:pt>
          <cx:pt idx="42563">9600</cx:pt>
          <cx:pt idx="42564">8200</cx:pt>
          <cx:pt idx="42565">9700</cx:pt>
          <cx:pt idx="42566">10100</cx:pt>
          <cx:pt idx="42567">9800</cx:pt>
          <cx:pt idx="42568">12500</cx:pt>
          <cx:pt idx="42569">9700</cx:pt>
          <cx:pt idx="42570">9300</cx:pt>
          <cx:pt idx="42571">8700</cx:pt>
          <cx:pt idx="42572">7800</cx:pt>
          <cx:pt idx="42573">7600</cx:pt>
          <cx:pt idx="42574">2200</cx:pt>
          <cx:pt idx="42575">400</cx:pt>
          <cx:pt idx="42576">2200</cx:pt>
          <cx:pt idx="42577">100</cx:pt>
          <cx:pt idx="42578">1300</cx:pt>
          <cx:pt idx="42579">1400</cx:pt>
          <cx:pt idx="42580">800</cx:pt>
          <cx:pt idx="42581">900</cx:pt>
          <cx:pt idx="42582">1000</cx:pt>
          <cx:pt idx="42583">600</cx:pt>
          <cx:pt idx="42584">900</cx:pt>
          <cx:pt idx="42585">1100</cx:pt>
          <cx:pt idx="42586">2900</cx:pt>
          <cx:pt idx="42587">4300</cx:pt>
          <cx:pt idx="42588">3100</cx:pt>
          <cx:pt idx="42589">2600</cx:pt>
          <cx:pt idx="42590">0</cx:pt>
          <cx:pt idx="42591">900</cx:pt>
          <cx:pt idx="42592">4600</cx:pt>
          <cx:pt idx="42593">4500</cx:pt>
          <cx:pt idx="42594">3000</cx:pt>
          <cx:pt idx="42595">4000</cx:pt>
          <cx:pt idx="42596">7300</cx:pt>
          <cx:pt idx="42597">4300</cx:pt>
          <cx:pt idx="42598">3900</cx:pt>
          <cx:pt idx="42599">900</cx:pt>
          <cx:pt idx="42600">1100</cx:pt>
          <cx:pt idx="42601">700</cx:pt>
          <cx:pt idx="42602">1100</cx:pt>
          <cx:pt idx="42603">700</cx:pt>
          <cx:pt idx="42604">500</cx:pt>
          <cx:pt idx="42605">800</cx:pt>
          <cx:pt idx="42606">500</cx:pt>
          <cx:pt idx="42607">800</cx:pt>
          <cx:pt idx="42608">600</cx:pt>
          <cx:pt idx="42609">600</cx:pt>
          <cx:pt idx="42610">700</cx:pt>
          <cx:pt idx="42611">900</cx:pt>
          <cx:pt idx="42612">1400</cx:pt>
          <cx:pt idx="42613">1000</cx:pt>
          <cx:pt idx="42614">1000</cx:pt>
          <cx:pt idx="42615">1300</cx:pt>
          <cx:pt idx="42616">1100</cx:pt>
          <cx:pt idx="42617">1200</cx:pt>
          <cx:pt idx="42618">1300</cx:pt>
          <cx:pt idx="42619">1100</cx:pt>
          <cx:pt idx="42620">900</cx:pt>
          <cx:pt idx="42621">1100</cx:pt>
          <cx:pt idx="42622">1100</cx:pt>
          <cx:pt idx="42623">4100</cx:pt>
          <cx:pt idx="42624">6100</cx:pt>
          <cx:pt idx="42625">3300</cx:pt>
          <cx:pt idx="42626">5000</cx:pt>
          <cx:pt idx="42627">5600</cx:pt>
          <cx:pt idx="42628">5200</cx:pt>
          <cx:pt idx="42629">3200</cx:pt>
          <cx:pt idx="42630">3700</cx:pt>
          <cx:pt idx="42631">2800</cx:pt>
          <cx:pt idx="42632">2300</cx:pt>
          <cx:pt idx="42633">1600</cx:pt>
          <cx:pt idx="42634">2400</cx:pt>
          <cx:pt idx="42635">5200</cx:pt>
          <cx:pt idx="42636">6600</cx:pt>
          <cx:pt idx="42637">5600</cx:pt>
          <cx:pt idx="42638">4500</cx:pt>
          <cx:pt idx="42639">4200</cx:pt>
          <cx:pt idx="42640">5000</cx:pt>
          <cx:pt idx="42641">4300</cx:pt>
          <cx:pt idx="42642">5600</cx:pt>
          <cx:pt idx="42643">5000</cx:pt>
          <cx:pt idx="42644">5200</cx:pt>
          <cx:pt idx="42645">4900</cx:pt>
          <cx:pt idx="42646">4700</cx:pt>
          <cx:pt idx="42647">4100</cx:pt>
          <cx:pt idx="42648">4600</cx:pt>
          <cx:pt idx="42649">5800</cx:pt>
          <cx:pt idx="42650">5600</cx:pt>
          <cx:pt idx="42651">5400</cx:pt>
          <cx:pt idx="42652">1400</cx:pt>
          <cx:pt idx="42653">2700</cx:pt>
          <cx:pt idx="42654">4200</cx:pt>
          <cx:pt idx="42655">2200</cx:pt>
          <cx:pt idx="42656">2400</cx:pt>
          <cx:pt idx="42657">2400</cx:pt>
          <cx:pt idx="42658">2100</cx:pt>
          <cx:pt idx="42659">2100</cx:pt>
          <cx:pt idx="42660">400</cx:pt>
          <cx:pt idx="42661">400</cx:pt>
          <cx:pt idx="42662">400</cx:pt>
          <cx:pt idx="42663">400</cx:pt>
          <cx:pt idx="42664">400</cx:pt>
          <cx:pt idx="42665">400</cx:pt>
          <cx:pt idx="42666">400</cx:pt>
          <cx:pt idx="42667">400</cx:pt>
          <cx:pt idx="42668">400</cx:pt>
          <cx:pt idx="42669">600</cx:pt>
          <cx:pt idx="42670">500</cx:pt>
          <cx:pt idx="42671">600</cx:pt>
          <cx:pt idx="42672">1100</cx:pt>
          <cx:pt idx="42673">1900</cx:pt>
          <cx:pt idx="42674">1100</cx:pt>
          <cx:pt idx="42675">2000</cx:pt>
          <cx:pt idx="42676">3300</cx:pt>
          <cx:pt idx="42677">1800</cx:pt>
          <cx:pt idx="42678">1900</cx:pt>
          <cx:pt idx="42679">1000</cx:pt>
          <cx:pt idx="42680">1300</cx:pt>
          <cx:pt idx="42681">1500</cx:pt>
          <cx:pt idx="42682">1800</cx:pt>
          <cx:pt idx="42683">2100</cx:pt>
          <cx:pt idx="42684">6500</cx:pt>
          <cx:pt idx="42685">8200</cx:pt>
          <cx:pt idx="42686">7300</cx:pt>
          <cx:pt idx="42687">8400</cx:pt>
          <cx:pt idx="42688">7600</cx:pt>
          <cx:pt idx="42689">6400</cx:pt>
          <cx:pt idx="42690">12000</cx:pt>
          <cx:pt idx="42691">3700</cx:pt>
          <cx:pt idx="42692">8100</cx:pt>
          <cx:pt idx="42693">6600</cx:pt>
          <cx:pt idx="42694">5700</cx:pt>
          <cx:pt idx="42695">6400</cx:pt>
          <cx:pt idx="42696">4500</cx:pt>
          <cx:pt idx="42697">3300</cx:pt>
          <cx:pt idx="42698">3300</cx:pt>
          <cx:pt idx="42699">3100</cx:pt>
          <cx:pt idx="42700">4500</cx:pt>
          <cx:pt idx="42701">2000</cx:pt>
          <cx:pt idx="42702">3300</cx:pt>
          <cx:pt idx="42703">2300</cx:pt>
          <cx:pt idx="42704">1900</cx:pt>
          <cx:pt idx="42705">2700</cx:pt>
          <cx:pt idx="42706">3200</cx:pt>
          <cx:pt idx="42707">3300</cx:pt>
          <cx:pt idx="42708">3500</cx:pt>
          <cx:pt idx="42709">4000</cx:pt>
          <cx:pt idx="42710">2500</cx:pt>
          <cx:pt idx="42711">4200</cx:pt>
          <cx:pt idx="42712">2500</cx:pt>
          <cx:pt idx="42713">2900</cx:pt>
          <cx:pt idx="42714">2000</cx:pt>
          <cx:pt idx="42715">2200</cx:pt>
          <cx:pt idx="42716">600</cx:pt>
          <cx:pt idx="42717">1200</cx:pt>
          <cx:pt idx="42718">2800</cx:pt>
          <cx:pt idx="42719">900</cx:pt>
          <cx:pt idx="42720">4500</cx:pt>
          <cx:pt idx="42721">4200</cx:pt>
          <cx:pt idx="42722">6000</cx:pt>
          <cx:pt idx="42723">5000</cx:pt>
          <cx:pt idx="42724">5000</cx:pt>
          <cx:pt idx="42725">4400</cx:pt>
          <cx:pt idx="42726">4900</cx:pt>
          <cx:pt idx="42727">3600</cx:pt>
          <cx:pt idx="42728">1500</cx:pt>
          <cx:pt idx="42729">12000</cx:pt>
          <cx:pt idx="42730">4300</cx:pt>
          <cx:pt idx="42731">3600</cx:pt>
          <cx:pt idx="42732">3600</cx:pt>
          <cx:pt idx="42733">3200</cx:pt>
          <cx:pt idx="42734">3100</cx:pt>
          <cx:pt idx="42735">5700</cx:pt>
          <cx:pt idx="42736">4300</cx:pt>
          <cx:pt idx="42737">4200</cx:pt>
          <cx:pt idx="42738">4400</cx:pt>
          <cx:pt idx="42739">5500</cx:pt>
          <cx:pt idx="42740">4500</cx:pt>
          <cx:pt idx="42741">3300</cx:pt>
          <cx:pt idx="42742">3500</cx:pt>
          <cx:pt idx="42743">3800</cx:pt>
          <cx:pt idx="42744">3700</cx:pt>
          <cx:pt idx="42745">3100</cx:pt>
          <cx:pt idx="42746">3200</cx:pt>
          <cx:pt idx="42747">3400</cx:pt>
          <cx:pt idx="42748">2500</cx:pt>
          <cx:pt idx="42749">1300</cx:pt>
          <cx:pt idx="42750">2800</cx:pt>
          <cx:pt idx="42751">4100</cx:pt>
          <cx:pt idx="42752">3300</cx:pt>
          <cx:pt idx="42753">2900</cx:pt>
          <cx:pt idx="42754">2800</cx:pt>
          <cx:pt idx="42755">8500</cx:pt>
          <cx:pt idx="42756">8500</cx:pt>
          <cx:pt idx="42757">7300</cx:pt>
          <cx:pt idx="42758">6900</cx:pt>
          <cx:pt idx="42759">5400</cx:pt>
          <cx:pt idx="42760">5200</cx:pt>
          <cx:pt idx="42761">9000</cx:pt>
          <cx:pt idx="42762">6500</cx:pt>
          <cx:pt idx="42763">6300</cx:pt>
          <cx:pt idx="42764">6500</cx:pt>
          <cx:pt idx="42765">6500</cx:pt>
          <cx:pt idx="42766">6200</cx:pt>
          <cx:pt idx="42767">1600</cx:pt>
          <cx:pt idx="42768">1800</cx:pt>
          <cx:pt idx="42769">1700</cx:pt>
          <cx:pt idx="42770">1800</cx:pt>
          <cx:pt idx="42771">4000</cx:pt>
          <cx:pt idx="42772">3400</cx:pt>
          <cx:pt idx="42773">4300</cx:pt>
          <cx:pt idx="42774">3900</cx:pt>
          <cx:pt idx="42775">200</cx:pt>
          <cx:pt idx="42776">5200</cx:pt>
          <cx:pt idx="42777">5100</cx:pt>
          <cx:pt idx="42778">4200</cx:pt>
          <cx:pt idx="42779">9300</cx:pt>
          <cx:pt idx="42780">4700</cx:pt>
          <cx:pt idx="42781">4300</cx:pt>
          <cx:pt idx="42782">3600</cx:pt>
          <cx:pt idx="42783">4600</cx:pt>
          <cx:pt idx="42784">3200</cx:pt>
          <cx:pt idx="42785">4000</cx:pt>
          <cx:pt idx="42786">3000</cx:pt>
          <cx:pt idx="42787">5100</cx:pt>
          <cx:pt idx="42788">3300</cx:pt>
          <cx:pt idx="42789">2500</cx:pt>
          <cx:pt idx="42790">2500</cx:pt>
          <cx:pt idx="42791">800</cx:pt>
          <cx:pt idx="42792">700</cx:pt>
          <cx:pt idx="42793">800</cx:pt>
          <cx:pt idx="42794">900</cx:pt>
          <cx:pt idx="42795">500</cx:pt>
          <cx:pt idx="42796">200</cx:pt>
          <cx:pt idx="42797">400</cx:pt>
          <cx:pt idx="42798">400</cx:pt>
          <cx:pt idx="42799">1300</cx:pt>
          <cx:pt idx="42800">1400</cx:pt>
          <cx:pt idx="42801">600</cx:pt>
          <cx:pt idx="42802">1100</cx:pt>
          <cx:pt idx="42803">10100</cx:pt>
          <cx:pt idx="42804">6700</cx:pt>
          <cx:pt idx="42805">13200</cx:pt>
          <cx:pt idx="42806">6900</cx:pt>
          <cx:pt idx="42807">6000</cx:pt>
          <cx:pt idx="42808">5300</cx:pt>
          <cx:pt idx="42809">7000</cx:pt>
          <cx:pt idx="42810">5900</cx:pt>
          <cx:pt idx="42811">5500</cx:pt>
          <cx:pt idx="42812">6400</cx:pt>
          <cx:pt idx="42813">6600</cx:pt>
          <cx:pt idx="42814">6400</cx:pt>
          <cx:pt idx="42815">2500</cx:pt>
          <cx:pt idx="42816">2600</cx:pt>
          <cx:pt idx="42817">3000</cx:pt>
          <cx:pt idx="42818">3000</cx:pt>
          <cx:pt idx="42819">3000</cx:pt>
          <cx:pt idx="42820">2300</cx:pt>
          <cx:pt idx="42821">4300</cx:pt>
          <cx:pt idx="42822">3400</cx:pt>
          <cx:pt idx="42823">3500</cx:pt>
          <cx:pt idx="42824">5100</cx:pt>
          <cx:pt idx="42825">3400</cx:pt>
          <cx:pt idx="42826">2200</cx:pt>
          <cx:pt idx="42827">3400</cx:pt>
          <cx:pt idx="42828">4000</cx:pt>
          <cx:pt idx="42829">2800</cx:pt>
          <cx:pt idx="42830">3500</cx:pt>
          <cx:pt idx="42831">3800</cx:pt>
          <cx:pt idx="42832">3400</cx:pt>
          <cx:pt idx="42833">3300</cx:pt>
          <cx:pt idx="42834">3700</cx:pt>
          <cx:pt idx="42835">3800</cx:pt>
          <cx:pt idx="42836">2900</cx:pt>
          <cx:pt idx="42837">2500</cx:pt>
          <cx:pt idx="42838">3200</cx:pt>
          <cx:pt idx="42839">0</cx:pt>
          <cx:pt idx="42840">100</cx:pt>
          <cx:pt idx="42841">100</cx:pt>
          <cx:pt idx="42842">200</cx:pt>
          <cx:pt idx="42843">2200</cx:pt>
          <cx:pt idx="42844">2700</cx:pt>
          <cx:pt idx="42845">3200</cx:pt>
          <cx:pt idx="42846">3000</cx:pt>
          <cx:pt idx="42847">2600</cx:pt>
          <cx:pt idx="42848">3200</cx:pt>
          <cx:pt idx="42849">3000</cx:pt>
          <cx:pt idx="42850">3800</cx:pt>
          <cx:pt idx="42851">3100</cx:pt>
          <cx:pt idx="42852">18800</cx:pt>
          <cx:pt idx="42853">7100</cx:pt>
          <cx:pt idx="42854">9800</cx:pt>
          <cx:pt idx="42855">9400</cx:pt>
          <cx:pt idx="42856">5700</cx:pt>
          <cx:pt idx="42857">17600</cx:pt>
          <cx:pt idx="42858">3700</cx:pt>
          <cx:pt idx="42859">3000</cx:pt>
          <cx:pt idx="42860">2800</cx:pt>
          <cx:pt idx="42861">0</cx:pt>
          <cx:pt idx="42862">0</cx:pt>
          <cx:pt idx="42863">0</cx:pt>
          <cx:pt idx="42864">0</cx:pt>
          <cx:pt idx="42865">0</cx:pt>
          <cx:pt idx="42866">0</cx:pt>
          <cx:pt idx="42867">0</cx:pt>
          <cx:pt idx="42868">0</cx:pt>
          <cx:pt idx="42869">0</cx:pt>
          <cx:pt idx="42870">0</cx:pt>
          <cx:pt idx="42871">0</cx:pt>
          <cx:pt idx="42872">500</cx:pt>
          <cx:pt idx="42873">200</cx:pt>
          <cx:pt idx="42874">1400</cx:pt>
          <cx:pt idx="42875">1500</cx:pt>
          <cx:pt idx="42876">1300</cx:pt>
          <cx:pt idx="42877">1700</cx:pt>
          <cx:pt idx="42878">1100</cx:pt>
          <cx:pt idx="42879">1300</cx:pt>
          <cx:pt idx="42880">1100</cx:pt>
          <cx:pt idx="42881">2200</cx:pt>
          <cx:pt idx="42882">1400</cx:pt>
          <cx:pt idx="42883">1600</cx:pt>
          <cx:pt idx="42884">500</cx:pt>
          <cx:pt idx="42885">800</cx:pt>
          <cx:pt idx="42886">4100</cx:pt>
          <cx:pt idx="42887">2600</cx:pt>
          <cx:pt idx="42888">2300</cx:pt>
          <cx:pt idx="42889">2400</cx:pt>
          <cx:pt idx="42890">2900</cx:pt>
          <cx:pt idx="42891">1400</cx:pt>
          <cx:pt idx="42892">1900</cx:pt>
          <cx:pt idx="42893">1600</cx:pt>
          <cx:pt idx="42894">2500</cx:pt>
          <cx:pt idx="42895">2600</cx:pt>
          <cx:pt idx="42896">2800</cx:pt>
          <cx:pt idx="42897">600</cx:pt>
          <cx:pt idx="42898">3500</cx:pt>
          <cx:pt idx="42899">3600</cx:pt>
          <cx:pt idx="42900">2400</cx:pt>
          <cx:pt idx="42901">2900</cx:pt>
          <cx:pt idx="42902">3000</cx:pt>
          <cx:pt idx="42903">3300</cx:pt>
          <cx:pt idx="42904">2900</cx:pt>
          <cx:pt idx="42905">7600</cx:pt>
          <cx:pt idx="42906">7800</cx:pt>
          <cx:pt idx="42907">6800</cx:pt>
          <cx:pt idx="42908">8300</cx:pt>
          <cx:pt idx="42909">9800</cx:pt>
          <cx:pt idx="42910">8700</cx:pt>
          <cx:pt idx="42911">9300</cx:pt>
          <cx:pt idx="42912">8300</cx:pt>
          <cx:pt idx="42913">8200</cx:pt>
          <cx:pt idx="42914">7100</cx:pt>
          <cx:pt idx="42915">6300</cx:pt>
          <cx:pt idx="42916">6100</cx:pt>
          <cx:pt idx="42917">2000</cx:pt>
          <cx:pt idx="42918">2800</cx:pt>
          <cx:pt idx="42919">2300</cx:pt>
          <cx:pt idx="42920">2600</cx:pt>
          <cx:pt idx="42921">2700</cx:pt>
          <cx:pt idx="42922">2500</cx:pt>
          <cx:pt idx="42923">2600</cx:pt>
          <cx:pt idx="42924">2700</cx:pt>
          <cx:pt idx="42925">2900</cx:pt>
          <cx:pt idx="42926">2200</cx:pt>
          <cx:pt idx="42927">2100</cx:pt>
          <cx:pt idx="42928">2100</cx:pt>
          <cx:pt idx="42929">1000</cx:pt>
          <cx:pt idx="42930">600</cx:pt>
          <cx:pt idx="42931">200</cx:pt>
          <cx:pt idx="42932">500</cx:pt>
          <cx:pt idx="42933">1400</cx:pt>
          <cx:pt idx="42934">700</cx:pt>
          <cx:pt idx="42935">1100</cx:pt>
          <cx:pt idx="42936">1500</cx:pt>
          <cx:pt idx="42937">100</cx:pt>
          <cx:pt idx="42938">400</cx:pt>
          <cx:pt idx="42939">600</cx:pt>
          <cx:pt idx="42940">400</cx:pt>
          <cx:pt idx="42941">4300</cx:pt>
          <cx:pt idx="42942">3500</cx:pt>
          <cx:pt idx="42943">3500</cx:pt>
          <cx:pt idx="42944">2500</cx:pt>
          <cx:pt idx="42945">3800</cx:pt>
          <cx:pt idx="42946">3800</cx:pt>
          <cx:pt idx="42947">3800</cx:pt>
          <cx:pt idx="42948">3600</cx:pt>
          <cx:pt idx="42949">2600</cx:pt>
          <cx:pt idx="42950">3000</cx:pt>
          <cx:pt idx="42951">2200</cx:pt>
          <cx:pt idx="42952">3000</cx:pt>
          <cx:pt idx="42953">3900</cx:pt>
          <cx:pt idx="42954">2900</cx:pt>
          <cx:pt idx="42955">2300</cx:pt>
          <cx:pt idx="42956">3400</cx:pt>
          <cx:pt idx="42957">4300</cx:pt>
          <cx:pt idx="42958">4000</cx:pt>
          <cx:pt idx="42959">3400</cx:pt>
          <cx:pt idx="42960">2700</cx:pt>
          <cx:pt idx="42961">2100</cx:pt>
          <cx:pt idx="42962">3400</cx:pt>
          <cx:pt idx="42963">3200</cx:pt>
          <cx:pt idx="42964">3600</cx:pt>
          <cx:pt idx="42965">6600</cx:pt>
          <cx:pt idx="42966">6700</cx:pt>
          <cx:pt idx="42967">5800</cx:pt>
          <cx:pt idx="42968">6800</cx:pt>
          <cx:pt idx="42969">6500</cx:pt>
          <cx:pt idx="42970">5200</cx:pt>
          <cx:pt idx="42971">5100</cx:pt>
          <cx:pt idx="42972">3800</cx:pt>
          <cx:pt idx="42973">5200</cx:pt>
          <cx:pt idx="42974">5300</cx:pt>
          <cx:pt idx="42975">5800</cx:pt>
          <cx:pt idx="42976">6100</cx:pt>
          <cx:pt idx="42977">4900</cx:pt>
          <cx:pt idx="42978">5700</cx:pt>
          <cx:pt idx="42979">4700</cx:pt>
          <cx:pt idx="42980">6000</cx:pt>
          <cx:pt idx="42981">4900</cx:pt>
          <cx:pt idx="42982">5000</cx:pt>
          <cx:pt idx="42983">5600</cx:pt>
          <cx:pt idx="42984">4800</cx:pt>
          <cx:pt idx="42985">4800</cx:pt>
          <cx:pt idx="42986">5500</cx:pt>
          <cx:pt idx="42987">5100</cx:pt>
          <cx:pt idx="42988">5200</cx:pt>
          <cx:pt idx="42989">1500</cx:pt>
          <cx:pt idx="42990">1600</cx:pt>
          <cx:pt idx="42991">1400</cx:pt>
          <cx:pt idx="42992">1800</cx:pt>
          <cx:pt idx="42993">1400</cx:pt>
          <cx:pt idx="42994">1500</cx:pt>
          <cx:pt idx="42995">1700</cx:pt>
          <cx:pt idx="42996">1400</cx:pt>
          <cx:pt idx="42997">1600</cx:pt>
          <cx:pt idx="42998">5800</cx:pt>
          <cx:pt idx="42999">2100</cx:pt>
          <cx:pt idx="43000">1300</cx:pt>
          <cx:pt idx="43001">5500</cx:pt>
          <cx:pt idx="43002">5300</cx:pt>
          <cx:pt idx="43003">4700</cx:pt>
          <cx:pt idx="43004">5300</cx:pt>
          <cx:pt idx="43005">5400</cx:pt>
          <cx:pt idx="43006">5200</cx:pt>
          <cx:pt idx="43007">5100</cx:pt>
          <cx:pt idx="43008">6200</cx:pt>
          <cx:pt idx="43009">6400</cx:pt>
          <cx:pt idx="43010">6100</cx:pt>
          <cx:pt idx="43011">5800</cx:pt>
          <cx:pt idx="43012">6700</cx:pt>
          <cx:pt idx="43013">2900</cx:pt>
          <cx:pt idx="43014">3000</cx:pt>
          <cx:pt idx="43015">2900</cx:pt>
          <cx:pt idx="43016">3500</cx:pt>
          <cx:pt idx="43017">3100</cx:pt>
          <cx:pt idx="43018">2700</cx:pt>
          <cx:pt idx="43019">6000</cx:pt>
          <cx:pt idx="43020">100</cx:pt>
          <cx:pt idx="43021">2700</cx:pt>
          <cx:pt idx="43022">2200</cx:pt>
          <cx:pt idx="43023">2100</cx:pt>
          <cx:pt idx="43024">2300</cx:pt>
          <cx:pt idx="43025">3400</cx:pt>
          <cx:pt idx="43026">2900</cx:pt>
          <cx:pt idx="43027">2200</cx:pt>
          <cx:pt idx="43028">3000</cx:pt>
          <cx:pt idx="43029">2200</cx:pt>
          <cx:pt idx="43030">2700</cx:pt>
          <cx:pt idx="43031">4200</cx:pt>
          <cx:pt idx="43032">2200</cx:pt>
          <cx:pt idx="43033">2200</cx:pt>
          <cx:pt idx="43034">1700</cx:pt>
          <cx:pt idx="43035">100</cx:pt>
          <cx:pt idx="43036">1600</cx:pt>
          <cx:pt idx="43037">1900</cx:pt>
          <cx:pt idx="43038">1800</cx:pt>
          <cx:pt idx="43039">2800</cx:pt>
          <cx:pt idx="43040">3100</cx:pt>
          <cx:pt idx="43041">3800</cx:pt>
          <cx:pt idx="43042">1700</cx:pt>
          <cx:pt idx="43043">1700</cx:pt>
          <cx:pt idx="43044">2300</cx:pt>
          <cx:pt idx="43045">2300</cx:pt>
          <cx:pt idx="43046">1300</cx:pt>
          <cx:pt idx="43047">3200</cx:pt>
          <cx:pt idx="43048">2000</cx:pt>
          <cx:pt idx="43049">1700</cx:pt>
          <cx:pt idx="43050">5600</cx:pt>
          <cx:pt idx="43051">5500</cx:pt>
          <cx:pt idx="43052">4300</cx:pt>
          <cx:pt idx="43053">4500</cx:pt>
          <cx:pt idx="43054">4700</cx:pt>
          <cx:pt idx="43055">4100</cx:pt>
          <cx:pt idx="43056">3600</cx:pt>
          <cx:pt idx="43057">4800</cx:pt>
          <cx:pt idx="43058">5700</cx:pt>
          <cx:pt idx="43059">5300</cx:pt>
          <cx:pt idx="43060">4800</cx:pt>
          <cx:pt idx="43061">4300</cx:pt>
          <cx:pt idx="43062">3000</cx:pt>
          <cx:pt idx="43063">2900</cx:pt>
          <cx:pt idx="43064">2900</cx:pt>
          <cx:pt idx="43065">3900</cx:pt>
          <cx:pt idx="43066">3700</cx:pt>
          <cx:pt idx="43067">3500</cx:pt>
          <cx:pt idx="43068">4300</cx:pt>
          <cx:pt idx="43069">3300</cx:pt>
          <cx:pt idx="43070">2600</cx:pt>
          <cx:pt idx="43071">2600</cx:pt>
          <cx:pt idx="43072">2700</cx:pt>
          <cx:pt idx="43073">2700</cx:pt>
          <cx:pt idx="43074">1500</cx:pt>
          <cx:pt idx="43075">2100</cx:pt>
          <cx:pt idx="43076">1600</cx:pt>
          <cx:pt idx="43077">1900</cx:pt>
          <cx:pt idx="43078">1900</cx:pt>
          <cx:pt idx="43079">1500</cx:pt>
          <cx:pt idx="43080">1500</cx:pt>
          <cx:pt idx="43081">1900</cx:pt>
          <cx:pt idx="43082">1600</cx:pt>
          <cx:pt idx="43083">1700</cx:pt>
          <cx:pt idx="43084">1400</cx:pt>
          <cx:pt idx="43085">1700</cx:pt>
          <cx:pt idx="43086">2500</cx:pt>
          <cx:pt idx="43087">300</cx:pt>
          <cx:pt idx="43088">1200</cx:pt>
          <cx:pt idx="43089">3200</cx:pt>
          <cx:pt idx="43090">2700</cx:pt>
          <cx:pt idx="43091">3000</cx:pt>
          <cx:pt idx="43092">2600</cx:pt>
          <cx:pt idx="43093">3500</cx:pt>
          <cx:pt idx="43094">3900</cx:pt>
          <cx:pt idx="43095">3300</cx:pt>
          <cx:pt idx="43096">2500</cx:pt>
          <cx:pt idx="43097">2400</cx:pt>
          <cx:pt idx="43098">1700</cx:pt>
          <cx:pt idx="43099">1300</cx:pt>
          <cx:pt idx="43100">900</cx:pt>
          <cx:pt idx="43101">1200</cx:pt>
          <cx:pt idx="43102">13500</cx:pt>
          <cx:pt idx="43103">3900</cx:pt>
          <cx:pt idx="43104">2200</cx:pt>
          <cx:pt idx="43105">2800</cx:pt>
          <cx:pt idx="43106">2400</cx:pt>
          <cx:pt idx="43107">1500</cx:pt>
          <cx:pt idx="43108">1600</cx:pt>
          <cx:pt idx="43109">1900</cx:pt>
          <cx:pt idx="43110">3700</cx:pt>
          <cx:pt idx="43111">2400</cx:pt>
          <cx:pt idx="43112">2200</cx:pt>
          <cx:pt idx="43113">3500</cx:pt>
          <cx:pt idx="43114">4700</cx:pt>
          <cx:pt idx="43115">3600</cx:pt>
          <cx:pt idx="43116">3900</cx:pt>
          <cx:pt idx="43117">3800</cx:pt>
          <cx:pt idx="43118">3800</cx:pt>
          <cx:pt idx="43119">3600</cx:pt>
          <cx:pt idx="43120">4000</cx:pt>
          <cx:pt idx="43121">3600</cx:pt>
          <cx:pt idx="43122">4300</cx:pt>
          <cx:pt idx="43123">6600</cx:pt>
          <cx:pt idx="43124">10700</cx:pt>
          <cx:pt idx="43125">9800</cx:pt>
          <cx:pt idx="43126">9100</cx:pt>
          <cx:pt idx="43127">10600</cx:pt>
          <cx:pt idx="43128">7100</cx:pt>
          <cx:pt idx="43129">4000</cx:pt>
          <cx:pt idx="43130">3400</cx:pt>
          <cx:pt idx="43131">3400</cx:pt>
          <cx:pt idx="43132">4700</cx:pt>
          <cx:pt idx="43133">3900</cx:pt>
          <cx:pt idx="43134">4400</cx:pt>
          <cx:pt idx="43135">7500</cx:pt>
          <cx:pt idx="43136">6900</cx:pt>
          <cx:pt idx="43137">9700</cx:pt>
          <cx:pt idx="43138">9000</cx:pt>
          <cx:pt idx="43139">6100</cx:pt>
          <cx:pt idx="43140">5400</cx:pt>
          <cx:pt idx="43141">4700</cx:pt>
          <cx:pt idx="43142">5700</cx:pt>
          <cx:pt idx="43143">4900</cx:pt>
          <cx:pt idx="43144">700</cx:pt>
          <cx:pt idx="43145">5000</cx:pt>
          <cx:pt idx="43146">1500</cx:pt>
          <cx:pt idx="43147">2300</cx:pt>
          <cx:pt idx="43148">1300</cx:pt>
          <cx:pt idx="43149">2200</cx:pt>
          <cx:pt idx="43150">1000</cx:pt>
          <cx:pt idx="43151">1800</cx:pt>
          <cx:pt idx="43152">1500</cx:pt>
          <cx:pt idx="43153">2000</cx:pt>
          <cx:pt idx="43154">1700</cx:pt>
          <cx:pt idx="43155">1900</cx:pt>
          <cx:pt idx="43156">3900</cx:pt>
          <cx:pt idx="43157">4200</cx:pt>
          <cx:pt idx="43158">5200</cx:pt>
          <cx:pt idx="43159">6800</cx:pt>
          <cx:pt idx="43160">4700</cx:pt>
          <cx:pt idx="43161">5700</cx:pt>
          <cx:pt idx="43162">5400</cx:pt>
          <cx:pt idx="43163">4000</cx:pt>
          <cx:pt idx="43164">2200</cx:pt>
          <cx:pt idx="43165">200</cx:pt>
          <cx:pt idx="43166">100</cx:pt>
          <cx:pt idx="43167">1400</cx:pt>
          <cx:pt idx="43168">2200</cx:pt>
          <cx:pt idx="43169">2500</cx:pt>
          <cx:pt idx="43170">2100</cx:pt>
          <cx:pt idx="43171">2500</cx:pt>
          <cx:pt idx="43172">1900</cx:pt>
          <cx:pt idx="43173">1300</cx:pt>
          <cx:pt idx="43174">8000</cx:pt>
          <cx:pt idx="43175">1100</cx:pt>
          <cx:pt idx="43176">2600</cx:pt>
          <cx:pt idx="43177">2100</cx:pt>
          <cx:pt idx="43178">3700</cx:pt>
          <cx:pt idx="43179">2800</cx:pt>
          <cx:pt idx="43180">2200</cx:pt>
          <cx:pt idx="43181">2700</cx:pt>
          <cx:pt idx="43182">1700</cx:pt>
          <cx:pt idx="43183">1300</cx:pt>
          <cx:pt idx="43184">1100</cx:pt>
          <cx:pt idx="43185">1800</cx:pt>
          <cx:pt idx="43186">1300</cx:pt>
          <cx:pt idx="43187">1300</cx:pt>
          <cx:pt idx="43188">1500</cx:pt>
          <cx:pt idx="43189">1500</cx:pt>
          <cx:pt idx="43190">1300</cx:pt>
          <cx:pt idx="43191">1600</cx:pt>
          <cx:pt idx="43192">900</cx:pt>
          <cx:pt idx="43193">1200</cx:pt>
          <cx:pt idx="43194">800</cx:pt>
          <cx:pt idx="43195">700</cx:pt>
          <cx:pt idx="43196">500</cx:pt>
          <cx:pt idx="43197">900</cx:pt>
          <cx:pt idx="43198">600</cx:pt>
          <cx:pt idx="43199">700</cx:pt>
          <cx:pt idx="43200">600</cx:pt>
          <cx:pt idx="43201">600</cx:pt>
          <cx:pt idx="43202">600</cx:pt>
          <cx:pt idx="43203">400</cx:pt>
          <cx:pt idx="43204">200</cx:pt>
          <cx:pt idx="43205">1500</cx:pt>
          <cx:pt idx="43206">5300</cx:pt>
          <cx:pt idx="43207">4000</cx:pt>
          <cx:pt idx="43208">1800</cx:pt>
          <cx:pt idx="43209">2300</cx:pt>
          <cx:pt idx="43210">5000</cx:pt>
          <cx:pt idx="43211">4900</cx:pt>
          <cx:pt idx="43212">3800</cx:pt>
          <cx:pt idx="43213">4500</cx:pt>
          <cx:pt idx="43214">1500</cx:pt>
          <cx:pt idx="43215">0</cx:pt>
          <cx:pt idx="43216">1100</cx:pt>
          <cx:pt idx="43217">500</cx:pt>
          <cx:pt idx="43218">6300</cx:pt>
          <cx:pt idx="43219">6100</cx:pt>
          <cx:pt idx="43220">5300</cx:pt>
          <cx:pt idx="43221">9100</cx:pt>
          <cx:pt idx="43222">5700</cx:pt>
          <cx:pt idx="43223">6400</cx:pt>
          <cx:pt idx="43224">7000</cx:pt>
          <cx:pt idx="43225">5400</cx:pt>
          <cx:pt idx="43226">6700</cx:pt>
          <cx:pt idx="43227">11400</cx:pt>
          <cx:pt idx="43228">7100</cx:pt>
          <cx:pt idx="43229">7500</cx:pt>
          <cx:pt idx="43230">1000</cx:pt>
          <cx:pt idx="43231">1800</cx:pt>
          <cx:pt idx="43232">1900</cx:pt>
          <cx:pt idx="43233">1900</cx:pt>
          <cx:pt idx="43234">1800</cx:pt>
          <cx:pt idx="43235">1700</cx:pt>
          <cx:pt idx="43236">1800</cx:pt>
          <cx:pt idx="43237">1400</cx:pt>
          <cx:pt idx="43238">1200</cx:pt>
          <cx:pt idx="43239">1100</cx:pt>
          <cx:pt idx="43240">1400</cx:pt>
          <cx:pt idx="43241">1400</cx:pt>
          <cx:pt idx="43242">4200</cx:pt>
          <cx:pt idx="43243">4100</cx:pt>
          <cx:pt idx="43244">3800</cx:pt>
          <cx:pt idx="43245">5000</cx:pt>
          <cx:pt idx="43246">4100</cx:pt>
          <cx:pt idx="43247">3100</cx:pt>
          <cx:pt idx="43248">3300</cx:pt>
          <cx:pt idx="43249">2800</cx:pt>
          <cx:pt idx="43250">1200</cx:pt>
          <cx:pt idx="43251">4700</cx:pt>
          <cx:pt idx="43252">3700</cx:pt>
          <cx:pt idx="43253">3200</cx:pt>
          <cx:pt idx="43254">1100</cx:pt>
          <cx:pt idx="43255">2800</cx:pt>
          <cx:pt idx="43256">2800</cx:pt>
          <cx:pt idx="43257">3100</cx:pt>
          <cx:pt idx="43258">2000</cx:pt>
          <cx:pt idx="43259">900</cx:pt>
          <cx:pt idx="43260">1300</cx:pt>
          <cx:pt idx="43261">1100</cx:pt>
          <cx:pt idx="43262">1000</cx:pt>
          <cx:pt idx="43263">1500</cx:pt>
          <cx:pt idx="43264">1100</cx:pt>
          <cx:pt idx="43265">1100</cx:pt>
          <cx:pt idx="43266">4600</cx:pt>
          <cx:pt idx="43267">3700</cx:pt>
          <cx:pt idx="43268">3000</cx:pt>
          <cx:pt idx="43269">2200</cx:pt>
          <cx:pt idx="43270">1400</cx:pt>
          <cx:pt idx="43271">2400</cx:pt>
          <cx:pt idx="43272">3000</cx:pt>
          <cx:pt idx="43273">3100</cx:pt>
          <cx:pt idx="43274">3100</cx:pt>
          <cx:pt idx="43275">500</cx:pt>
          <cx:pt idx="43276">600</cx:pt>
          <cx:pt idx="43277">1700</cx:pt>
          <cx:pt idx="43278">2200</cx:pt>
          <cx:pt idx="43279">3600</cx:pt>
          <cx:pt idx="43280">3300</cx:pt>
          <cx:pt idx="43281">2400</cx:pt>
          <cx:pt idx="43282">3800</cx:pt>
          <cx:pt idx="43283">2100</cx:pt>
          <cx:pt idx="43284">2300</cx:pt>
          <cx:pt idx="43285">2300</cx:pt>
          <cx:pt idx="43286">500</cx:pt>
          <cx:pt idx="43287">1600</cx:pt>
          <cx:pt idx="43288">1700</cx:pt>
          <cx:pt idx="43289">1400</cx:pt>
          <cx:pt idx="43290">1300</cx:pt>
          <cx:pt idx="43291">1200</cx:pt>
          <cx:pt idx="43292">1800</cx:pt>
          <cx:pt idx="43293">1400</cx:pt>
          <cx:pt idx="43294">1800</cx:pt>
          <cx:pt idx="43295">1100</cx:pt>
          <cx:pt idx="43296">700</cx:pt>
          <cx:pt idx="43297">2500</cx:pt>
          <cx:pt idx="43298">1000</cx:pt>
          <cx:pt idx="43299">1100</cx:pt>
          <cx:pt idx="43300">1300</cx:pt>
          <cx:pt idx="43301">1200</cx:pt>
          <cx:pt idx="43302">0</cx:pt>
          <cx:pt idx="43303">0</cx:pt>
          <cx:pt idx="43304">0</cx:pt>
          <cx:pt idx="43305">0</cx:pt>
          <cx:pt idx="43306">0</cx:pt>
          <cx:pt idx="43307">0</cx:pt>
          <cx:pt idx="43308">0</cx:pt>
          <cx:pt idx="43309">0</cx:pt>
          <cx:pt idx="43310">0</cx:pt>
          <cx:pt idx="43311">0</cx:pt>
          <cx:pt idx="43312">0</cx:pt>
          <cx:pt idx="43313">1600</cx:pt>
          <cx:pt idx="43314">7000</cx:pt>
          <cx:pt idx="43315">8100</cx:pt>
          <cx:pt idx="43316">6100</cx:pt>
          <cx:pt idx="43317">4600</cx:pt>
          <cx:pt idx="43318">8100</cx:pt>
          <cx:pt idx="43319">7100</cx:pt>
          <cx:pt idx="43320">6900</cx:pt>
          <cx:pt idx="43321">5200</cx:pt>
          <cx:pt idx="43322">7100</cx:pt>
          <cx:pt idx="43323">8600</cx:pt>
          <cx:pt idx="43324">6600</cx:pt>
          <cx:pt idx="43325">8600</cx:pt>
          <cx:pt idx="43326">2200</cx:pt>
          <cx:pt idx="43327">1900</cx:pt>
          <cx:pt idx="43328">1300</cx:pt>
          <cx:pt idx="43329">1500</cx:pt>
          <cx:pt idx="43330">1800</cx:pt>
          <cx:pt idx="43331">2200</cx:pt>
          <cx:pt idx="43332">1500</cx:pt>
          <cx:pt idx="43333">2400</cx:pt>
          <cx:pt idx="43334">1400</cx:pt>
          <cx:pt idx="43335">2500</cx:pt>
          <cx:pt idx="43336">1800</cx:pt>
          <cx:pt idx="43337">1700</cx:pt>
          <cx:pt idx="43338">1000</cx:pt>
          <cx:pt idx="43339">2000</cx:pt>
          <cx:pt idx="43340">1600</cx:pt>
          <cx:pt idx="43341">1300</cx:pt>
          <cx:pt idx="43342">800</cx:pt>
          <cx:pt idx="43343">800</cx:pt>
          <cx:pt idx="43344">1100</cx:pt>
          <cx:pt idx="43345">800</cx:pt>
          <cx:pt idx="43346">800</cx:pt>
          <cx:pt idx="43347">200</cx:pt>
          <cx:pt idx="43348">200</cx:pt>
          <cx:pt idx="43349">500</cx:pt>
          <cx:pt idx="43350">3700</cx:pt>
          <cx:pt idx="43351">3400</cx:pt>
          <cx:pt idx="43352">3300</cx:pt>
          <cx:pt idx="43353">13200</cx:pt>
          <cx:pt idx="43354">4200</cx:pt>
          <cx:pt idx="43355">2500</cx:pt>
          <cx:pt idx="43356">2600</cx:pt>
          <cx:pt idx="43357">3300</cx:pt>
          <cx:pt idx="43358">0</cx:pt>
          <cx:pt idx="43359">700</cx:pt>
          <cx:pt idx="43360">0</cx:pt>
          <cx:pt idx="43361">1000</cx:pt>
          <cx:pt idx="43362">1300</cx:pt>
          <cx:pt idx="43363">1000</cx:pt>
          <cx:pt idx="43364">700</cx:pt>
          <cx:pt idx="43365">1600</cx:pt>
          <cx:pt idx="43366">900</cx:pt>
          <cx:pt idx="43367">1400</cx:pt>
          <cx:pt idx="43368">800</cx:pt>
          <cx:pt idx="43369">1100</cx:pt>
          <cx:pt idx="43370">1700</cx:pt>
          <cx:pt idx="43371">700</cx:pt>
          <cx:pt idx="43372">900</cx:pt>
          <cx:pt idx="43373">1400</cx:pt>
          <cx:pt idx="43374">1800</cx:pt>
          <cx:pt idx="43375">600</cx:pt>
          <cx:pt idx="43376">1200</cx:pt>
          <cx:pt idx="43377">1300</cx:pt>
          <cx:pt idx="43378">1600</cx:pt>
          <cx:pt idx="43379">1500</cx:pt>
          <cx:pt idx="43380">900</cx:pt>
          <cx:pt idx="43381">1600</cx:pt>
          <cx:pt idx="43382">1300</cx:pt>
          <cx:pt idx="43383">1300</cx:pt>
          <cx:pt idx="43384">1000</cx:pt>
          <cx:pt idx="43385">600</cx:pt>
          <cx:pt idx="43386">0</cx:pt>
          <cx:pt idx="43387">3700</cx:pt>
          <cx:pt idx="43388">4600</cx:pt>
          <cx:pt idx="43389">4000</cx:pt>
          <cx:pt idx="43390">2300</cx:pt>
          <cx:pt idx="43391">3800</cx:pt>
          <cx:pt idx="43392">3500</cx:pt>
          <cx:pt idx="43393">3500</cx:pt>
          <cx:pt idx="43394">3300</cx:pt>
          <cx:pt idx="43395">3000</cx:pt>
          <cx:pt idx="43396">2500</cx:pt>
          <cx:pt idx="43397">1700</cx:pt>
          <cx:pt idx="43398">0</cx:pt>
          <cx:pt idx="43399">700</cx:pt>
          <cx:pt idx="43400">1200</cx:pt>
          <cx:pt idx="43401">600</cx:pt>
          <cx:pt idx="43402">900</cx:pt>
          <cx:pt idx="43403">500</cx:pt>
          <cx:pt idx="43404">0</cx:pt>
          <cx:pt idx="43405">100</cx:pt>
          <cx:pt idx="43406">5400</cx:pt>
          <cx:pt idx="43407">4400</cx:pt>
          <cx:pt idx="43408">3800</cx:pt>
          <cx:pt idx="43409">3500</cx:pt>
          <cx:pt idx="43410">4600</cx:pt>
          <cx:pt idx="43411">4200</cx:pt>
          <cx:pt idx="43412">4800</cx:pt>
          <cx:pt idx="43413">7500</cx:pt>
          <cx:pt idx="43414">4900</cx:pt>
          <cx:pt idx="43415">8700</cx:pt>
          <cx:pt idx="43416">4300</cx:pt>
          <cx:pt idx="43417">6000</cx:pt>
          <cx:pt idx="43418">700</cx:pt>
          <cx:pt idx="43419">900</cx:pt>
          <cx:pt idx="43420">500</cx:pt>
          <cx:pt idx="43421">800</cx:pt>
          <cx:pt idx="43422">800</cx:pt>
          <cx:pt idx="43423">500</cx:pt>
          <cx:pt idx="43424">700</cx:pt>
          <cx:pt idx="43425">700</cx:pt>
          <cx:pt idx="43426">700</cx:pt>
          <cx:pt idx="43427">900</cx:pt>
          <cx:pt idx="43428">1000</cx:pt>
          <cx:pt idx="43429">800</cx:pt>
          <cx:pt idx="43430">1000</cx:pt>
          <cx:pt idx="43431">1600</cx:pt>
          <cx:pt idx="43432">1600</cx:pt>
          <cx:pt idx="43433">2600</cx:pt>
          <cx:pt idx="43434">1800</cx:pt>
          <cx:pt idx="43435">600</cx:pt>
          <cx:pt idx="43436">700</cx:pt>
          <cx:pt idx="43437">100</cx:pt>
          <cx:pt idx="43438">1100</cx:pt>
          <cx:pt idx="43439">2000</cx:pt>
          <cx:pt idx="43440">900</cx:pt>
          <cx:pt idx="43441">1100</cx:pt>
          <cx:pt idx="43442">2600</cx:pt>
          <cx:pt idx="43443">3400</cx:pt>
          <cx:pt idx="43444">2400</cx:pt>
          <cx:pt idx="43445">2500</cx:pt>
          <cx:pt idx="43446">2300</cx:pt>
          <cx:pt idx="43447">2500</cx:pt>
          <cx:pt idx="43448">3600</cx:pt>
          <cx:pt idx="43449">2200</cx:pt>
          <cx:pt idx="43450">2400</cx:pt>
          <cx:pt idx="43451">2900</cx:pt>
          <cx:pt idx="43452">2300</cx:pt>
          <cx:pt idx="43453">2400</cx:pt>
          <cx:pt idx="43454">2200</cx:pt>
          <cx:pt idx="43455">2900</cx:pt>
          <cx:pt idx="43456">2500</cx:pt>
          <cx:pt idx="43457">1400</cx:pt>
          <cx:pt idx="43458">1200</cx:pt>
          <cx:pt idx="43459">1200</cx:pt>
          <cx:pt idx="43460">1400</cx:pt>
          <cx:pt idx="43461">1100</cx:pt>
          <cx:pt idx="43462">1100</cx:pt>
          <cx:pt idx="43463">1300</cx:pt>
          <cx:pt idx="43464">1000</cx:pt>
          <cx:pt idx="43465">1000</cx:pt>
          <cx:pt idx="43466">1700</cx:pt>
          <cx:pt idx="43467">1600</cx:pt>
          <cx:pt idx="43468">1700</cx:pt>
          <cx:pt idx="43469">1500</cx:pt>
          <cx:pt idx="43470">1500</cx:pt>
          <cx:pt idx="43471">1400</cx:pt>
          <cx:pt idx="43472">900</cx:pt>
          <cx:pt idx="43473">2400</cx:pt>
          <cx:pt idx="43474">1300</cx:pt>
          <cx:pt idx="43475">1300</cx:pt>
          <cx:pt idx="43476">1500</cx:pt>
          <cx:pt idx="43477">1200</cx:pt>
          <cx:pt idx="43478">1900</cx:pt>
          <cx:pt idx="43479">2200</cx:pt>
          <cx:pt idx="43480">1800</cx:pt>
          <cx:pt idx="43481">1700</cx:pt>
          <cx:pt idx="43482">1900</cx:pt>
          <cx:pt idx="43483">1500</cx:pt>
          <cx:pt idx="43484">1600</cx:pt>
          <cx:pt idx="43485">1100</cx:pt>
          <cx:pt idx="43486">1100</cx:pt>
          <cx:pt idx="43487">1100</cx:pt>
          <cx:pt idx="43488">1100</cx:pt>
          <cx:pt idx="43489">1300</cx:pt>
          <cx:pt idx="43490">400</cx:pt>
          <cx:pt idx="43491">500</cx:pt>
          <cx:pt idx="43492">400</cx:pt>
          <cx:pt idx="43493">400</cx:pt>
          <cx:pt idx="43494">400</cx:pt>
          <cx:pt idx="43495">400</cx:pt>
          <cx:pt idx="43496">300</cx:pt>
          <cx:pt idx="43497">400</cx:pt>
          <cx:pt idx="43498">400</cx:pt>
          <cx:pt idx="43499">400</cx:pt>
          <cx:pt idx="43500">500</cx:pt>
          <cx:pt idx="43501">300</cx:pt>
          <cx:pt idx="43502">1700</cx:pt>
          <cx:pt idx="43503">1400</cx:pt>
          <cx:pt idx="43504">1900</cx:pt>
          <cx:pt idx="43505">300</cx:pt>
          <cx:pt idx="43506">2400</cx:pt>
          <cx:pt idx="43507">1900</cx:pt>
          <cx:pt idx="43508">2200</cx:pt>
          <cx:pt idx="43509">1600</cx:pt>
          <cx:pt idx="43510">900</cx:pt>
          <cx:pt idx="43511">1100</cx:pt>
          <cx:pt idx="43512">300</cx:pt>
          <cx:pt idx="43513">500</cx:pt>
          <cx:pt idx="43514">1100</cx:pt>
          <cx:pt idx="43515">1100</cx:pt>
          <cx:pt idx="43516">900</cx:pt>
          <cx:pt idx="43517">1100</cx:pt>
          <cx:pt idx="43518">1100</cx:pt>
          <cx:pt idx="43519">1100</cx:pt>
          <cx:pt idx="43520">1100</cx:pt>
          <cx:pt idx="43521">1500</cx:pt>
          <cx:pt idx="43522">1100</cx:pt>
          <cx:pt idx="43523">1800</cx:pt>
          <cx:pt idx="43524">1600</cx:pt>
          <cx:pt idx="43525">1600</cx:pt>
          <cx:pt idx="43526">3100</cx:pt>
          <cx:pt idx="43527">2600</cx:pt>
          <cx:pt idx="43528">2300</cx:pt>
          <cx:pt idx="43529">2100</cx:pt>
          <cx:pt idx="43530">3400</cx:pt>
          <cx:pt idx="43531">2700</cx:pt>
          <cx:pt idx="43532">1600</cx:pt>
          <cx:pt idx="43533">2800</cx:pt>
          <cx:pt idx="43534">2900</cx:pt>
          <cx:pt idx="43535">2600</cx:pt>
          <cx:pt idx="43536">1700</cx:pt>
          <cx:pt idx="43537">1700</cx:pt>
          <cx:pt idx="43538">0</cx:pt>
          <cx:pt idx="43539">0</cx:pt>
          <cx:pt idx="43540">1700</cx:pt>
          <cx:pt idx="43541">2900</cx:pt>
          <cx:pt idx="43542">2200</cx:pt>
          <cx:pt idx="43543">1000</cx:pt>
          <cx:pt idx="43544">1300</cx:pt>
          <cx:pt idx="43545">1900</cx:pt>
          <cx:pt idx="43546">2700</cx:pt>
          <cx:pt idx="43547">800</cx:pt>
          <cx:pt idx="43548">700</cx:pt>
          <cx:pt idx="43549">900</cx:pt>
          <cx:pt idx="43550">4500</cx:pt>
          <cx:pt idx="43551">3400</cx:pt>
          <cx:pt idx="43552">1600</cx:pt>
          <cx:pt idx="43553">3000</cx:pt>
          <cx:pt idx="43554">2900</cx:pt>
          <cx:pt idx="43555">2700</cx:pt>
          <cx:pt idx="43556">2600</cx:pt>
          <cx:pt idx="43557">3200</cx:pt>
          <cx:pt idx="43558">2400</cx:pt>
          <cx:pt idx="43559">2500</cx:pt>
          <cx:pt idx="43560">3000</cx:pt>
          <cx:pt idx="43561">2100</cx:pt>
          <cx:pt idx="43562">2300</cx:pt>
          <cx:pt idx="43563">200</cx:pt>
          <cx:pt idx="43564">2000</cx:pt>
          <cx:pt idx="43565">2800</cx:pt>
          <cx:pt idx="43566">2100</cx:pt>
          <cx:pt idx="43567">2600</cx:pt>
          <cx:pt idx="43568">2000</cx:pt>
          <cx:pt idx="43569">1600</cx:pt>
          <cx:pt idx="43570">1900</cx:pt>
          <cx:pt idx="43571">2000</cx:pt>
          <cx:pt idx="43572">2100</cx:pt>
          <cx:pt idx="43573">2600</cx:pt>
          <cx:pt idx="43574">1700</cx:pt>
          <cx:pt idx="43575">1700</cx:pt>
          <cx:pt idx="43576">1900</cx:pt>
          <cx:pt idx="43577">2900</cx:pt>
          <cx:pt idx="43578">2400</cx:pt>
          <cx:pt idx="43579">2100</cx:pt>
          <cx:pt idx="43580">2200</cx:pt>
          <cx:pt idx="43581">1700</cx:pt>
          <cx:pt idx="43582">1000</cx:pt>
          <cx:pt idx="43583">1200</cx:pt>
          <cx:pt idx="43584">1300</cx:pt>
          <cx:pt idx="43585">2900</cx:pt>
          <cx:pt idx="43586">2800</cx:pt>
          <cx:pt idx="43587">2200</cx:pt>
          <cx:pt idx="43588">2000</cx:pt>
          <cx:pt idx="43589">11500</cx:pt>
          <cx:pt idx="43590">12400</cx:pt>
          <cx:pt idx="43591">12300</cx:pt>
          <cx:pt idx="43592">8700</cx:pt>
          <cx:pt idx="43593">11900</cx:pt>
          <cx:pt idx="43594">10200</cx:pt>
          <cx:pt idx="43595">10200</cx:pt>
          <cx:pt idx="43596">11200</cx:pt>
          <cx:pt idx="43597">10200</cx:pt>
          <cx:pt idx="43598">7700</cx:pt>
          <cx:pt idx="43599">5900</cx:pt>
          <cx:pt idx="43600">6000</cx:pt>
          <cx:pt idx="43601">2900</cx:pt>
          <cx:pt idx="43602">2100</cx:pt>
          <cx:pt idx="43603">2100</cx:pt>
          <cx:pt idx="43604">2200</cx:pt>
          <cx:pt idx="43605">2400</cx:pt>
          <cx:pt idx="43606">1700</cx:pt>
          <cx:pt idx="43607">3500</cx:pt>
          <cx:pt idx="43608">2100</cx:pt>
          <cx:pt idx="43609">2200</cx:pt>
          <cx:pt idx="43610">1900</cx:pt>
          <cx:pt idx="43611">2000</cx:pt>
          <cx:pt idx="43612">2300</cx:pt>
          <cx:pt idx="43613">700</cx:pt>
          <cx:pt idx="43614">1200</cx:pt>
          <cx:pt idx="43615">700</cx:pt>
          <cx:pt idx="43616">1800</cx:pt>
          <cx:pt idx="43617">300</cx:pt>
          <cx:pt idx="43618">800</cx:pt>
          <cx:pt idx="43619">1100</cx:pt>
          <cx:pt idx="43620">700</cx:pt>
          <cx:pt idx="43621">1000</cx:pt>
          <cx:pt idx="43622">900</cx:pt>
          <cx:pt idx="43623">900</cx:pt>
          <cx:pt idx="43624">800</cx:pt>
          <cx:pt idx="43625">1500</cx:pt>
          <cx:pt idx="43626">2200</cx:pt>
          <cx:pt idx="43627">1200</cx:pt>
          <cx:pt idx="43628">1900</cx:pt>
          <cx:pt idx="43629">1600</cx:pt>
          <cx:pt idx="43630">0</cx:pt>
          <cx:pt idx="43631">1000</cx:pt>
          <cx:pt idx="43632">1000</cx:pt>
          <cx:pt idx="43633">500</cx:pt>
          <cx:pt idx="43634">900</cx:pt>
          <cx:pt idx="43635">1100</cx:pt>
          <cx:pt idx="43636">1100</cx:pt>
          <cx:pt idx="43637">1600</cx:pt>
          <cx:pt idx="43638">2500</cx:pt>
          <cx:pt idx="43639">1600</cx:pt>
          <cx:pt idx="43640">1400</cx:pt>
          <cx:pt idx="43641">1600</cx:pt>
          <cx:pt idx="43642">3200</cx:pt>
          <cx:pt idx="43643">1800</cx:pt>
          <cx:pt idx="43644">1800</cx:pt>
          <cx:pt idx="43645">900</cx:pt>
          <cx:pt idx="43646">900</cx:pt>
          <cx:pt idx="43647">1800</cx:pt>
          <cx:pt idx="43648">2100</cx:pt>
          <cx:pt idx="43649">3300</cx:pt>
          <cx:pt idx="43650">2800</cx:pt>
          <cx:pt idx="43651">2400</cx:pt>
          <cx:pt idx="43652">2700</cx:pt>
          <cx:pt idx="43653">2100</cx:pt>
          <cx:pt idx="43654">4900</cx:pt>
          <cx:pt idx="43655">5400</cx:pt>
          <cx:pt idx="43656">4600</cx:pt>
          <cx:pt idx="43657">4300</cx:pt>
          <cx:pt idx="43658">4000</cx:pt>
          <cx:pt idx="43659">3600</cx:pt>
          <cx:pt idx="43660">3400</cx:pt>
          <cx:pt idx="43661">4700</cx:pt>
          <cx:pt idx="43662">4600</cx:pt>
          <cx:pt idx="43663">5300</cx:pt>
          <cx:pt idx="43664">4300</cx:pt>
          <cx:pt idx="43665">4200</cx:pt>
          <cx:pt idx="43666">1000</cx:pt>
          <cx:pt idx="43667">700</cx:pt>
          <cx:pt idx="43668">2100</cx:pt>
          <cx:pt idx="43669">1200</cx:pt>
          <cx:pt idx="43670">1300</cx:pt>
          <cx:pt idx="43671">400</cx:pt>
          <cx:pt idx="43672">700</cx:pt>
          <cx:pt idx="43673">900</cx:pt>
          <cx:pt idx="43674">400</cx:pt>
          <cx:pt idx="43675">1000</cx:pt>
          <cx:pt idx="43676">1100</cx:pt>
          <cx:pt idx="43677">500</cx:pt>
          <cx:pt idx="43678">7000</cx:pt>
          <cx:pt idx="43679">9000</cx:pt>
          <cx:pt idx="43680">7100</cx:pt>
          <cx:pt idx="43681">8900</cx:pt>
          <cx:pt idx="43682">8700</cx:pt>
          <cx:pt idx="43683">14100</cx:pt>
          <cx:pt idx="43684">7800</cx:pt>
          <cx:pt idx="43685">10800</cx:pt>
          <cx:pt idx="43686">5200</cx:pt>
          <cx:pt idx="43687">7900</cx:pt>
          <cx:pt idx="43688">8400</cx:pt>
          <cx:pt idx="43689">8900</cx:pt>
          <cx:pt idx="43690">3400</cx:pt>
          <cx:pt idx="43691">4400</cx:pt>
          <cx:pt idx="43692">1000</cx:pt>
          <cx:pt idx="43693">2900</cx:pt>
          <cx:pt idx="43694">4100</cx:pt>
          <cx:pt idx="43695">3800</cx:pt>
          <cx:pt idx="43696">4100</cx:pt>
          <cx:pt idx="43697">4500</cx:pt>
          <cx:pt idx="43698">4000</cx:pt>
          <cx:pt idx="43699">5100</cx:pt>
          <cx:pt idx="43700">6000</cx:pt>
          <cx:pt idx="43701">4400</cx:pt>
          <cx:pt idx="43702">2700</cx:pt>
          <cx:pt idx="43703">3200</cx:pt>
          <cx:pt idx="43704">3100</cx:pt>
          <cx:pt idx="43705">3000</cx:pt>
          <cx:pt idx="43706">2300</cx:pt>
          <cx:pt idx="43707">1900</cx:pt>
          <cx:pt idx="43708">3600</cx:pt>
          <cx:pt idx="43709">3000</cx:pt>
          <cx:pt idx="43710">3000</cx:pt>
          <cx:pt idx="43711">3000</cx:pt>
          <cx:pt idx="43712">4000</cx:pt>
          <cx:pt idx="43713">3200</cx:pt>
          <cx:pt idx="43714">3200</cx:pt>
          <cx:pt idx="43715">4000</cx:pt>
          <cx:pt idx="43716">3300</cx:pt>
          <cx:pt idx="43717">3000</cx:pt>
          <cx:pt idx="43718">3200</cx:pt>
          <cx:pt idx="43719">2200</cx:pt>
          <cx:pt idx="43720">3000</cx:pt>
          <cx:pt idx="43721">4200</cx:pt>
          <cx:pt idx="43722">4000</cx:pt>
          <cx:pt idx="43723">200</cx:pt>
          <cx:pt idx="43724">200</cx:pt>
          <cx:pt idx="43725">6300</cx:pt>
          <cx:pt idx="43726">3300</cx:pt>
          <cx:pt idx="43727">2100</cx:pt>
          <cx:pt idx="43728">4200</cx:pt>
          <cx:pt idx="43729">3800</cx:pt>
          <cx:pt idx="43730">6700</cx:pt>
          <cx:pt idx="43731">0</cx:pt>
          <cx:pt idx="43732">2600</cx:pt>
          <cx:pt idx="43733">1900</cx:pt>
          <cx:pt idx="43734">2700</cx:pt>
          <cx:pt idx="43735">3300</cx:pt>
          <cx:pt idx="43736">500</cx:pt>
          <cx:pt idx="43737">600</cx:pt>
          <cx:pt idx="43738">700</cx:pt>
          <cx:pt idx="43739">600</cx:pt>
          <cx:pt idx="43740">300</cx:pt>
          <cx:pt idx="43741">200</cx:pt>
          <cx:pt idx="43742">600</cx:pt>
          <cx:pt idx="43743">700</cx:pt>
          <cx:pt idx="43744">900</cx:pt>
          <cx:pt idx="43745">0</cx:pt>
          <cx:pt idx="43746">0</cx:pt>
          <cx:pt idx="43747">300</cx:pt>
          <cx:pt idx="43748">5500</cx:pt>
          <cx:pt idx="43749">7600</cx:pt>
          <cx:pt idx="43750">4200</cx:pt>
          <cx:pt idx="43751">4600</cx:pt>
          <cx:pt idx="43752">5100</cx:pt>
          <cx:pt idx="43753">4900</cx:pt>
          <cx:pt idx="43754">4100</cx:pt>
          <cx:pt idx="43755">4900</cx:pt>
          <cx:pt idx="43756">3700</cx:pt>
          <cx:pt idx="43757">3900</cx:pt>
          <cx:pt idx="43758">3700</cx:pt>
          <cx:pt idx="43759">3300</cx:pt>
          <cx:pt idx="43760">200</cx:pt>
          <cx:pt idx="43761">3500</cx:pt>
          <cx:pt idx="43762">2600</cx:pt>
          <cx:pt idx="43763">3100</cx:pt>
          <cx:pt idx="43764">2600</cx:pt>
          <cx:pt idx="43765">2500</cx:pt>
          <cx:pt idx="43766">2100</cx:pt>
          <cx:pt idx="43767">2300</cx:pt>
          <cx:pt idx="43768">2600</cx:pt>
          <cx:pt idx="43769">2000</cx:pt>
          <cx:pt idx="43770">1200</cx:pt>
          <cx:pt idx="43771">1400</cx:pt>
          <cx:pt idx="43772">6700</cx:pt>
          <cx:pt idx="43773">7000</cx:pt>
          <cx:pt idx="43774">6000</cx:pt>
          <cx:pt idx="43775">3900</cx:pt>
          <cx:pt idx="43776">6000</cx:pt>
          <cx:pt idx="43777">7100</cx:pt>
          <cx:pt idx="43778">6600</cx:pt>
          <cx:pt idx="43779">4400</cx:pt>
          <cx:pt idx="43780">400</cx:pt>
          <cx:pt idx="43781">100</cx:pt>
          <cx:pt idx="43782">100</cx:pt>
          <cx:pt idx="43783">300</cx:pt>
          <cx:pt idx="43784">4600</cx:pt>
          <cx:pt idx="43785">9500</cx:pt>
          <cx:pt idx="43786">10000</cx:pt>
          <cx:pt idx="43787">8900</cx:pt>
          <cx:pt idx="43788">4300</cx:pt>
          <cx:pt idx="43789">3500</cx:pt>
          <cx:pt idx="43790">4700</cx:pt>
          <cx:pt idx="43791">4000</cx:pt>
          <cx:pt idx="43792">4300</cx:pt>
          <cx:pt idx="43793">4400</cx:pt>
          <cx:pt idx="43794">4500</cx:pt>
          <cx:pt idx="43795">4000</cx:pt>
          <cx:pt idx="43796">5000</cx:pt>
          <cx:pt idx="43797">5800</cx:pt>
          <cx:pt idx="43798">2600</cx:pt>
          <cx:pt idx="43799">3000</cx:pt>
          <cx:pt idx="43800">5000</cx:pt>
          <cx:pt idx="43801">4100</cx:pt>
          <cx:pt idx="43802">3300</cx:pt>
          <cx:pt idx="43803">2900</cx:pt>
          <cx:pt idx="43804">3100</cx:pt>
          <cx:pt idx="43805">2400</cx:pt>
          <cx:pt idx="43806">2900</cx:pt>
          <cx:pt idx="43807">3000</cx:pt>
          <cx:pt idx="43808">3500</cx:pt>
          <cx:pt idx="43809">2800</cx:pt>
          <cx:pt idx="43810">3400</cx:pt>
          <cx:pt idx="43811">2600</cx:pt>
          <cx:pt idx="43812">1400</cx:pt>
          <cx:pt idx="43813">3100</cx:pt>
          <cx:pt idx="43814">2300</cx:pt>
          <cx:pt idx="43815">2700</cx:pt>
          <cx:pt idx="43816">7600</cx:pt>
          <cx:pt idx="43817">8400</cx:pt>
          <cx:pt idx="43818">6700</cx:pt>
          <cx:pt idx="43819">8300</cx:pt>
          <cx:pt idx="43820">7800</cx:pt>
          <cx:pt idx="43821">7100</cx:pt>
          <cx:pt idx="43822">9000</cx:pt>
          <cx:pt idx="43823">7900</cx:pt>
          <cx:pt idx="43824">7900</cx:pt>
          <cx:pt idx="43825">6800</cx:pt>
          <cx:pt idx="43826">6400</cx:pt>
          <cx:pt idx="43827">7900</cx:pt>
          <cx:pt idx="43828">1800</cx:pt>
          <cx:pt idx="43829">2100</cx:pt>
          <cx:pt idx="43830">1900</cx:pt>
          <cx:pt idx="43831">1900</cx:pt>
          <cx:pt idx="43832">2200</cx:pt>
          <cx:pt idx="43833">2000</cx:pt>
          <cx:pt idx="43834">1900</cx:pt>
          <cx:pt idx="43835">2200</cx:pt>
          <cx:pt idx="43836">3200</cx:pt>
          <cx:pt idx="43837">2800</cx:pt>
          <cx:pt idx="43838">2700</cx:pt>
          <cx:pt idx="43839">2000</cx:pt>
          <cx:pt idx="43840">1800</cx:pt>
          <cx:pt idx="43841">100</cx:pt>
          <cx:pt idx="43842">900</cx:pt>
          <cx:pt idx="43843">800</cx:pt>
          <cx:pt idx="43844">1100</cx:pt>
          <cx:pt idx="43845">800</cx:pt>
          <cx:pt idx="43846">1000</cx:pt>
          <cx:pt idx="43847">700</cx:pt>
          <cx:pt idx="43848">1400</cx:pt>
          <cx:pt idx="43849">700</cx:pt>
          <cx:pt idx="43850">500</cx:pt>
          <cx:pt idx="43851">100</cx:pt>
          <cx:pt idx="43852">100</cx:pt>
          <cx:pt idx="43853">3900</cx:pt>
          <cx:pt idx="43854">47500</cx:pt>
          <cx:pt idx="43855">39100</cx:pt>
          <cx:pt idx="43856">1100</cx:pt>
          <cx:pt idx="43857">1100</cx:pt>
          <cx:pt idx="43858">2500</cx:pt>
          <cx:pt idx="43859">2400</cx:pt>
          <cx:pt idx="43860">900</cx:pt>
          <cx:pt idx="43861">1100</cx:pt>
          <cx:pt idx="43862">1500</cx:pt>
          <cx:pt idx="43863">1100</cx:pt>
          <cx:pt idx="43864">1700</cx:pt>
          <cx:pt idx="43865">2900</cx:pt>
          <cx:pt idx="43866">4800</cx:pt>
          <cx:pt idx="43867">3200</cx:pt>
          <cx:pt idx="43868">3900</cx:pt>
          <cx:pt idx="43869">5400</cx:pt>
          <cx:pt idx="43870">3600</cx:pt>
          <cx:pt idx="43871">2900</cx:pt>
          <cx:pt idx="43872">5200</cx:pt>
          <cx:pt idx="43873">6800</cx:pt>
          <cx:pt idx="43874">6500</cx:pt>
          <cx:pt idx="43875">1800</cx:pt>
          <cx:pt idx="43876">200</cx:pt>
          <cx:pt idx="43877">500</cx:pt>
          <cx:pt idx="43878">600</cx:pt>
          <cx:pt idx="43879">400</cx:pt>
          <cx:pt idx="43880">500</cx:pt>
          <cx:pt idx="43881">1000</cx:pt>
          <cx:pt idx="43882">700</cx:pt>
          <cx:pt idx="43883">700</cx:pt>
          <cx:pt idx="43884">600</cx:pt>
          <cx:pt idx="43885">500</cx:pt>
          <cx:pt idx="43886">600</cx:pt>
          <cx:pt idx="43887">600</cx:pt>
          <cx:pt idx="43888">600</cx:pt>
          <cx:pt idx="43889">700</cx:pt>
          <cx:pt idx="43890">900</cx:pt>
          <cx:pt idx="43891">900</cx:pt>
          <cx:pt idx="43892">700</cx:pt>
          <cx:pt idx="43893">900</cx:pt>
          <cx:pt idx="43894">700</cx:pt>
          <cx:pt idx="43895">1000</cx:pt>
          <cx:pt idx="43896">600</cx:pt>
          <cx:pt idx="43897">700</cx:pt>
          <cx:pt idx="43898">700</cx:pt>
          <cx:pt idx="43899">700</cx:pt>
          <cx:pt idx="43900">500</cx:pt>
          <cx:pt idx="43901">300</cx:pt>
          <cx:pt idx="43902">6200</cx:pt>
          <cx:pt idx="43903">5300</cx:pt>
          <cx:pt idx="43904">4800</cx:pt>
          <cx:pt idx="43905">5100</cx:pt>
          <cx:pt idx="43906">3300</cx:pt>
          <cx:pt idx="43907">3600</cx:pt>
          <cx:pt idx="43908">5100</cx:pt>
          <cx:pt idx="43909">100</cx:pt>
          <cx:pt idx="43910">800</cx:pt>
          <cx:pt idx="43911">1000</cx:pt>
          <cx:pt idx="43912">600</cx:pt>
          <cx:pt idx="43913">500</cx:pt>
          <cx:pt idx="43914">900</cx:pt>
          <cx:pt idx="43915">700</cx:pt>
          <cx:pt idx="43916">800</cx:pt>
          <cx:pt idx="43917">700</cx:pt>
          <cx:pt idx="43918">800</cx:pt>
          <cx:pt idx="43919">700</cx:pt>
          <cx:pt idx="43920">600</cx:pt>
          <cx:pt idx="43921">800</cx:pt>
          <cx:pt idx="43922">2500</cx:pt>
          <cx:pt idx="43923">2100</cx:pt>
          <cx:pt idx="43924">800</cx:pt>
          <cx:pt idx="43925">400</cx:pt>
          <cx:pt idx="43926">0</cx:pt>
          <cx:pt idx="43927">1400</cx:pt>
          <cx:pt idx="43928">1700</cx:pt>
          <cx:pt idx="43929">1600</cx:pt>
          <cx:pt idx="43930">8900</cx:pt>
          <cx:pt idx="43931">2100</cx:pt>
          <cx:pt idx="43932">900</cx:pt>
          <cx:pt idx="43933">100</cx:pt>
          <cx:pt idx="43934">3700</cx:pt>
          <cx:pt idx="43935">4600</cx:pt>
          <cx:pt idx="43936">2600</cx:pt>
          <cx:pt idx="43937">2600</cx:pt>
          <cx:pt idx="43938">2700</cx:pt>
          <cx:pt idx="43939">2400</cx:pt>
          <cx:pt idx="43940">1400</cx:pt>
          <cx:pt idx="43941">4600</cx:pt>
          <cx:pt idx="43942">200</cx:pt>
          <cx:pt idx="43943">2400</cx:pt>
          <cx:pt idx="43944">7200</cx:pt>
          <cx:pt idx="43945">5300</cx:pt>
          <cx:pt idx="43946">5800</cx:pt>
          <cx:pt idx="43947">4500</cx:pt>
          <cx:pt idx="43948">6700</cx:pt>
          <cx:pt idx="43949">5100</cx:pt>
          <cx:pt idx="43950">4600</cx:pt>
          <cx:pt idx="43951">3600</cx:pt>
          <cx:pt idx="43952">6200</cx:pt>
          <cx:pt idx="43953">3200</cx:pt>
          <cx:pt idx="43954">3600</cx:pt>
          <cx:pt idx="43955">4400</cx:pt>
          <cx:pt idx="43956">3700</cx:pt>
          <cx:pt idx="43957">3500</cx:pt>
          <cx:pt idx="43958">2800</cx:pt>
          <cx:pt idx="43959">3100</cx:pt>
          <cx:pt idx="43960">3700</cx:pt>
          <cx:pt idx="43961">2900</cx:pt>
          <cx:pt idx="43962">2600</cx:pt>
          <cx:pt idx="43963">2600</cx:pt>
          <cx:pt idx="43964">2600</cx:pt>
          <cx:pt idx="43965">1700</cx:pt>
          <cx:pt idx="43966">2300</cx:pt>
          <cx:pt idx="43967">7000</cx:pt>
          <cx:pt idx="43968">5700</cx:pt>
          <cx:pt idx="43969">5400</cx:pt>
          <cx:pt idx="43970">5200</cx:pt>
          <cx:pt idx="43971">5600</cx:pt>
          <cx:pt idx="43972">5500</cx:pt>
          <cx:pt idx="43973">5600</cx:pt>
          <cx:pt idx="43974">4900</cx:pt>
          <cx:pt idx="43975">1100</cx:pt>
          <cx:pt idx="43976">1400</cx:pt>
          <cx:pt idx="43977">2200</cx:pt>
          <cx:pt idx="43978">2100</cx:pt>
          <cx:pt idx="43979">1000</cx:pt>
          <cx:pt idx="43980">300</cx:pt>
          <cx:pt idx="43981">2300</cx:pt>
          <cx:pt idx="43982">3800</cx:pt>
          <cx:pt idx="43983">2900</cx:pt>
          <cx:pt idx="43984">2200</cx:pt>
          <cx:pt idx="43985">3100</cx:pt>
          <cx:pt idx="43986">2900</cx:pt>
          <cx:pt idx="43987">2700</cx:pt>
          <cx:pt idx="43988">5000</cx:pt>
          <cx:pt idx="43989">5800</cx:pt>
          <cx:pt idx="43990">4400</cx:pt>
          <cx:pt idx="43991">5700</cx:pt>
          <cx:pt idx="43992">5300</cx:pt>
          <cx:pt idx="43993">5800</cx:pt>
          <cx:pt idx="43994">4700</cx:pt>
          <cx:pt idx="43995">6100</cx:pt>
          <cx:pt idx="43996">6900</cx:pt>
          <cx:pt idx="43997">4100</cx:pt>
          <cx:pt idx="43998">5400</cx:pt>
          <cx:pt idx="43999">6200</cx:pt>
          <cx:pt idx="44000">2000</cx:pt>
          <cx:pt idx="44001">200</cx:pt>
          <cx:pt idx="44002">600</cx:pt>
          <cx:pt idx="44003">0</cx:pt>
          <cx:pt idx="44004">0</cx:pt>
          <cx:pt idx="44005">0</cx:pt>
          <cx:pt idx="44006">0</cx:pt>
          <cx:pt idx="44007">300</cx:pt>
          <cx:pt idx="44008">700</cx:pt>
          <cx:pt idx="44009">600</cx:pt>
          <cx:pt idx="44010">600</cx:pt>
          <cx:pt idx="44011">1300</cx:pt>
          <cx:pt idx="44012">400</cx:pt>
          <cx:pt idx="44013">400</cx:pt>
          <cx:pt idx="44014">1800</cx:pt>
          <cx:pt idx="44015">1000</cx:pt>
          <cx:pt idx="44016">100</cx:pt>
          <cx:pt idx="44017">200</cx:pt>
          <cx:pt idx="44018">500</cx:pt>
          <cx:pt idx="44019">200</cx:pt>
          <cx:pt idx="44020">800</cx:pt>
          <cx:pt idx="44021">400</cx:pt>
          <cx:pt idx="44022">500</cx:pt>
          <cx:pt idx="44023">300</cx:pt>
          <cx:pt idx="44024">5100</cx:pt>
          <cx:pt idx="44025">6800</cx:pt>
          <cx:pt idx="44026">4800</cx:pt>
          <cx:pt idx="44027">5400</cx:pt>
          <cx:pt idx="44028">4100</cx:pt>
          <cx:pt idx="44029">4900</cx:pt>
          <cx:pt idx="44030">4300</cx:pt>
          <cx:pt idx="44031">4600</cx:pt>
          <cx:pt idx="44032">3700</cx:pt>
          <cx:pt idx="44033">5100</cx:pt>
          <cx:pt idx="44034">3600</cx:pt>
          <cx:pt idx="44035">4100</cx:pt>
          <cx:pt idx="44036">2600</cx:pt>
          <cx:pt idx="44037">3000</cx:pt>
          <cx:pt idx="44038">1500</cx:pt>
          <cx:pt idx="44039">4700</cx:pt>
          <cx:pt idx="44040">4400</cx:pt>
          <cx:pt idx="44041">2300</cx:pt>
          <cx:pt idx="44042">2500</cx:pt>
          <cx:pt idx="44043">2300</cx:pt>
          <cx:pt idx="44044">2600</cx:pt>
          <cx:pt idx="44045">2600</cx:pt>
          <cx:pt idx="44046">2600</cx:pt>
          <cx:pt idx="44047">2200</cx:pt>
          <cx:pt idx="44048">1800</cx:pt>
          <cx:pt idx="44049">0</cx:pt>
          <cx:pt idx="44050">100</cx:pt>
          <cx:pt idx="44051">3500</cx:pt>
          <cx:pt idx="44052">3000</cx:pt>
          <cx:pt idx="44053">2700</cx:pt>
          <cx:pt idx="44054">2600</cx:pt>
          <cx:pt idx="44055">3400</cx:pt>
          <cx:pt idx="44056">3300</cx:pt>
          <cx:pt idx="44057">4500</cx:pt>
          <cx:pt idx="44058">2800</cx:pt>
          <cx:pt idx="44059">3100</cx:pt>
          <cx:pt idx="44060">1900</cx:pt>
          <cx:pt idx="44061">1000</cx:pt>
          <cx:pt idx="44062">1000</cx:pt>
          <cx:pt idx="44063">900</cx:pt>
          <cx:pt idx="44064">1200</cx:pt>
          <cx:pt idx="44065">1100</cx:pt>
          <cx:pt idx="44066">900</cx:pt>
          <cx:pt idx="44067">600</cx:pt>
          <cx:pt idx="44068">700</cx:pt>
          <cx:pt idx="44069">700</cx:pt>
          <cx:pt idx="44070">800</cx:pt>
          <cx:pt idx="44071">1000</cx:pt>
          <cx:pt idx="44072">4500</cx:pt>
          <cx:pt idx="44073">3300</cx:pt>
          <cx:pt idx="44074">2600</cx:pt>
          <cx:pt idx="44075">2800</cx:pt>
          <cx:pt idx="44076">1900</cx:pt>
          <cx:pt idx="44077">100</cx:pt>
          <cx:pt idx="44078">0</cx:pt>
          <cx:pt idx="44079">0</cx:pt>
          <cx:pt idx="44080">0</cx:pt>
          <cx:pt idx="44081">0</cx:pt>
          <cx:pt idx="44082">0</cx:pt>
          <cx:pt idx="44083">2000</cx:pt>
          <cx:pt idx="44084">0</cx:pt>
          <cx:pt idx="44085">1600</cx:pt>
          <cx:pt idx="44086">600</cx:pt>
          <cx:pt idx="44087">900</cx:pt>
          <cx:pt idx="44088">2400</cx:pt>
          <cx:pt idx="44089">2400</cx:pt>
          <cx:pt idx="44090">1400</cx:pt>
          <cx:pt idx="44091">900</cx:pt>
          <cx:pt idx="44092">700</cx:pt>
          <cx:pt idx="44093">3300</cx:pt>
          <cx:pt idx="44094">4500</cx:pt>
          <cx:pt idx="44095">3500</cx:pt>
          <cx:pt idx="44096">3200</cx:pt>
          <cx:pt idx="44097">3200</cx:pt>
          <cx:pt idx="44098">3500</cx:pt>
          <cx:pt idx="44099">4400</cx:pt>
          <cx:pt idx="44100">3000</cx:pt>
          <cx:pt idx="44101">6000</cx:pt>
          <cx:pt idx="44102">6000</cx:pt>
          <cx:pt idx="44103">8100</cx:pt>
          <cx:pt idx="44104">3600</cx:pt>
          <cx:pt idx="44105">1500</cx:pt>
          <cx:pt idx="44106">1400</cx:pt>
          <cx:pt idx="44107">1000</cx:pt>
          <cx:pt idx="44108">2100</cx:pt>
          <cx:pt idx="44109">2000</cx:pt>
          <cx:pt idx="44110">300</cx:pt>
          <cx:pt idx="44111">100</cx:pt>
          <cx:pt idx="44112">3800</cx:pt>
          <cx:pt idx="44113">2100</cx:pt>
          <cx:pt idx="44114">1100</cx:pt>
          <cx:pt idx="44115">1000</cx:pt>
          <cx:pt idx="44116">3200</cx:pt>
          <cx:pt idx="44117">3300</cx:pt>
          <cx:pt idx="44118">2700</cx:pt>
          <cx:pt idx="44119">3200</cx:pt>
          <cx:pt idx="44120">3300</cx:pt>
          <cx:pt idx="44121">5700</cx:pt>
          <cx:pt idx="44122">800</cx:pt>
          <cx:pt idx="44123">2600</cx:pt>
          <cx:pt idx="44124">3300</cx:pt>
          <cx:pt idx="44125">2400</cx:pt>
          <cx:pt idx="44126">2200</cx:pt>
          <cx:pt idx="44127">2600</cx:pt>
          <cx:pt idx="44128">10200</cx:pt>
          <cx:pt idx="44129">10500</cx:pt>
          <cx:pt idx="44130">8400</cx:pt>
          <cx:pt idx="44131">8800</cx:pt>
          <cx:pt idx="44132">11500</cx:pt>
          <cx:pt idx="44133">11700</cx:pt>
          <cx:pt idx="44134">11500</cx:pt>
          <cx:pt idx="44135">10700</cx:pt>
          <cx:pt idx="44136">0</cx:pt>
          <cx:pt idx="44137">71000</cx:pt>
          <cx:pt idx="44138">8800</cx:pt>
          <cx:pt idx="44139">8700</cx:pt>
          <cx:pt idx="44140">2400</cx:pt>
          <cx:pt idx="44141">3200</cx:pt>
          <cx:pt idx="44142">5300</cx:pt>
          <cx:pt idx="44143">3400</cx:pt>
          <cx:pt idx="44144">3700</cx:pt>
          <cx:pt idx="44145">5100</cx:pt>
          <cx:pt idx="44146">5100</cx:pt>
          <cx:pt idx="44147">7100</cx:pt>
          <cx:pt idx="44148">7200</cx:pt>
          <cx:pt idx="44149">5800</cx:pt>
          <cx:pt idx="44150">5700</cx:pt>
          <cx:pt idx="44151">5500</cx:pt>
          <cx:pt idx="44152">1500</cx:pt>
          <cx:pt idx="44153">1600</cx:pt>
          <cx:pt idx="44154">0</cx:pt>
          <cx:pt idx="44155">0</cx:pt>
          <cx:pt idx="44156">0</cx:pt>
          <cx:pt idx="44157">0</cx:pt>
          <cx:pt idx="44158">900</cx:pt>
          <cx:pt idx="44159">2000</cx:pt>
          <cx:pt idx="44160">100</cx:pt>
          <cx:pt idx="44161">0</cx:pt>
          <cx:pt idx="44162">0</cx:pt>
          <cx:pt idx="44163">0</cx:pt>
          <cx:pt idx="44164">1800</cx:pt>
          <cx:pt idx="44165">2200</cx:pt>
          <cx:pt idx="44166">2100</cx:pt>
          <cx:pt idx="44167">4900</cx:pt>
          <cx:pt idx="44168">12000</cx:pt>
          <cx:pt idx="44169">4200</cx:pt>
          <cx:pt idx="44170">5900</cx:pt>
          <cx:pt idx="44171">4800</cx:pt>
          <cx:pt idx="44172">5000</cx:pt>
          <cx:pt idx="44173">4800</cx:pt>
          <cx:pt idx="44174">5000</cx:pt>
          <cx:pt idx="44175">5000</cx:pt>
          <cx:pt idx="44176">7500</cx:pt>
          <cx:pt idx="44177">7500</cx:pt>
          <cx:pt idx="44178">5600</cx:pt>
          <cx:pt idx="44179">7700</cx:pt>
          <cx:pt idx="44180">9100</cx:pt>
          <cx:pt idx="44181">7000</cx:pt>
          <cx:pt idx="44182">7300</cx:pt>
          <cx:pt idx="44183">5900</cx:pt>
          <cx:pt idx="44184">7000</cx:pt>
          <cx:pt idx="44185">7400</cx:pt>
          <cx:pt idx="44186">6600</cx:pt>
          <cx:pt idx="44187">6000</cx:pt>
          <cx:pt idx="44188">1600</cx:pt>
          <cx:pt idx="44189">3100</cx:pt>
          <cx:pt idx="44190">2900</cx:pt>
          <cx:pt idx="44191">1700</cx:pt>
          <cx:pt idx="44192">2600</cx:pt>
          <cx:pt idx="44193">2400</cx:pt>
          <cx:pt idx="44194">2900</cx:pt>
          <cx:pt idx="44195">2800</cx:pt>
          <cx:pt idx="44196">1900</cx:pt>
          <cx:pt idx="44197">2400</cx:pt>
          <cx:pt idx="44198">2200</cx:pt>
          <cx:pt idx="44199">1700</cx:pt>
          <cx:pt idx="44200">0</cx:pt>
          <cx:pt idx="44201">1000</cx:pt>
          <cx:pt idx="44202">1900</cx:pt>
          <cx:pt idx="44203">0</cx:pt>
          <cx:pt idx="44204">0</cx:pt>
          <cx:pt idx="44205">0</cx:pt>
          <cx:pt idx="44206">600</cx:pt>
          <cx:pt idx="44207">0</cx:pt>
          <cx:pt idx="44208">1700</cx:pt>
          <cx:pt idx="44209">6400</cx:pt>
          <cx:pt idx="44210">10000</cx:pt>
          <cx:pt idx="44211">13300</cx:pt>
          <cx:pt idx="44212">27400</cx:pt>
          <cx:pt idx="44213">22100</cx:pt>
          <cx:pt idx="44214">10900</cx:pt>
          <cx:pt idx="44215">5900</cx:pt>
          <cx:pt idx="44216">3700</cx:pt>
          <cx:pt idx="44217">3800</cx:pt>
          <cx:pt idx="44218">4100</cx:pt>
          <cx:pt idx="44219">3300</cx:pt>
          <cx:pt idx="44220">2400</cx:pt>
          <cx:pt idx="44221">3900</cx:pt>
          <cx:pt idx="44222">3000</cx:pt>
          <cx:pt idx="44223">4200</cx:pt>
          <cx:pt idx="44224">4900</cx:pt>
          <cx:pt idx="44225">3500</cx:pt>
          <cx:pt idx="44226">700</cx:pt>
          <cx:pt idx="44227">2400</cx:pt>
          <cx:pt idx="44228">4200</cx:pt>
          <cx:pt idx="44229">3100</cx:pt>
          <cx:pt idx="44230">1900</cx:pt>
          <cx:pt idx="44231">4200</cx:pt>
          <cx:pt idx="44232">200</cx:pt>
          <cx:pt idx="44233">200</cx:pt>
          <cx:pt idx="44234">0</cx:pt>
          <cx:pt idx="44235">0</cx:pt>
          <cx:pt idx="44236">100</cx:pt>
          <cx:pt idx="44237">0</cx:pt>
          <cx:pt idx="44238">400</cx:pt>
          <cx:pt idx="44239">100</cx:pt>
          <cx:pt idx="44240">800</cx:pt>
          <cx:pt idx="44241">1200</cx:pt>
          <cx:pt idx="44242">2100</cx:pt>
          <cx:pt idx="44243">2400</cx:pt>
          <cx:pt idx="44244">3200</cx:pt>
          <cx:pt idx="44245">3100</cx:pt>
          <cx:pt idx="44246">3600</cx:pt>
          <cx:pt idx="44247">8100</cx:pt>
          <cx:pt idx="44248">7700</cx:pt>
          <cx:pt idx="44249">8700</cx:pt>
          <cx:pt idx="44250">8300</cx:pt>
          <cx:pt idx="44251">7500</cx:pt>
          <cx:pt idx="44252">8400</cx:pt>
          <cx:pt idx="44253">3900</cx:pt>
          <cx:pt idx="44254">2600</cx:pt>
          <cx:pt idx="44255">4600</cx:pt>
          <cx:pt idx="44256">3300</cx:pt>
          <cx:pt idx="44257">2000</cx:pt>
          <cx:pt idx="44258">2300</cx:pt>
          <cx:pt idx="44259">1700</cx:pt>
          <cx:pt idx="44260">700</cx:pt>
          <cx:pt idx="44261">1000</cx:pt>
          <cx:pt idx="44262">1200</cx:pt>
          <cx:pt idx="44263">1000</cx:pt>
          <cx:pt idx="44264">1100</cx:pt>
          <cx:pt idx="44265">1100</cx:pt>
          <cx:pt idx="44266">1400</cx:pt>
          <cx:pt idx="44267">500</cx:pt>
          <cx:pt idx="44268">2300</cx:pt>
          <cx:pt idx="44269">1500</cx:pt>
          <cx:pt idx="44270">1800</cx:pt>
          <cx:pt idx="44271">2100</cx:pt>
          <cx:pt idx="44272">1300</cx:pt>
          <cx:pt idx="44273">3900</cx:pt>
          <cx:pt idx="44274">0</cx:pt>
          <cx:pt idx="44275">600</cx:pt>
          <cx:pt idx="44276">2100</cx:pt>
          <cx:pt idx="44277">1900</cx:pt>
          <cx:pt idx="44278">1700</cx:pt>
          <cx:pt idx="44279">2400</cx:pt>
          <cx:pt idx="44280">3300</cx:pt>
          <cx:pt idx="44281">3500</cx:pt>
          <cx:pt idx="44282">3600</cx:pt>
          <cx:pt idx="44283">3700</cx:pt>
          <cx:pt idx="44284">3700</cx:pt>
          <cx:pt idx="44285">3400</cx:pt>
          <cx:pt idx="44286">4600</cx:pt>
          <cx:pt idx="44287">3100</cx:pt>
          <cx:pt idx="44288">3000</cx:pt>
          <cx:pt idx="44289">2600</cx:pt>
          <cx:pt idx="44290">3300</cx:pt>
          <cx:pt idx="44291">3900</cx:pt>
          <cx:pt idx="44292">3700</cx:pt>
          <cx:pt idx="44293">3900</cx:pt>
          <cx:pt idx="44294">4400</cx:pt>
          <cx:pt idx="44295">4400</cx:pt>
          <cx:pt idx="44296">4000</cx:pt>
          <cx:pt idx="44297">4300</cx:pt>
          <cx:pt idx="44298">5500</cx:pt>
          <cx:pt idx="44299">400</cx:pt>
          <cx:pt idx="44300">500</cx:pt>
          <cx:pt idx="44301">1600</cx:pt>
          <cx:pt idx="44302">1400</cx:pt>
          <cx:pt idx="44303">4200</cx:pt>
          <cx:pt idx="44304">600</cx:pt>
          <cx:pt idx="44305">1900</cx:pt>
          <cx:pt idx="44306">2000</cx:pt>
          <cx:pt idx="44307">1500</cx:pt>
          <cx:pt idx="44308">1900</cx:pt>
          <cx:pt idx="44309">1100</cx:pt>
          <cx:pt idx="44310">1600</cx:pt>
          <cx:pt idx="44311">600</cx:pt>
          <cx:pt idx="44312">2000</cx:pt>
          <cx:pt idx="44313">3100</cx:pt>
          <cx:pt idx="44314">3200</cx:pt>
          <cx:pt idx="44315">2600</cx:pt>
          <cx:pt idx="44316">2800</cx:pt>
          <cx:pt idx="44317">2800</cx:pt>
          <cx:pt idx="44318">2700</cx:pt>
          <cx:pt idx="44319">3000</cx:pt>
          <cx:pt idx="44320">2900</cx:pt>
          <cx:pt idx="44321">3600</cx:pt>
          <cx:pt idx="44322">3700</cx:pt>
          <cx:pt idx="44323">4200</cx:pt>
          <cx:pt idx="44324">1900</cx:pt>
          <cx:pt idx="44325">9400</cx:pt>
          <cx:pt idx="44326">2100</cx:pt>
          <cx:pt idx="44327">5800</cx:pt>
          <cx:pt idx="44328">4100</cx:pt>
          <cx:pt idx="44329">4500</cx:pt>
          <cx:pt idx="44330">4200</cx:pt>
          <cx:pt idx="44331">4800</cx:pt>
          <cx:pt idx="44332">5600</cx:pt>
          <cx:pt idx="44333">5600</cx:pt>
          <cx:pt idx="44334">4100</cx:pt>
          <cx:pt idx="44335">2600</cx:pt>
          <cx:pt idx="44336">2600</cx:pt>
          <cx:pt idx="44337">2100</cx:pt>
          <cx:pt idx="44338">3800</cx:pt>
          <cx:pt idx="44339">900</cx:pt>
          <cx:pt idx="44340">1500</cx:pt>
          <cx:pt idx="44341">900</cx:pt>
          <cx:pt idx="44342">900</cx:pt>
          <cx:pt idx="44343">1000</cx:pt>
          <cx:pt idx="44344">1300</cx:pt>
          <cx:pt idx="44345">1200</cx:pt>
          <cx:pt idx="44346">1100</cx:pt>
          <cx:pt idx="44347">900</cx:pt>
          <cx:pt idx="44348">1000</cx:pt>
          <cx:pt idx="44349">1000</cx:pt>
          <cx:pt idx="44350">3200</cx:pt>
          <cx:pt idx="44351">3600</cx:pt>
          <cx:pt idx="44352">2100</cx:pt>
          <cx:pt idx="44353">1500</cx:pt>
          <cx:pt idx="44354">1300</cx:pt>
          <cx:pt idx="44355">1200</cx:pt>
          <cx:pt idx="44356">1800</cx:pt>
          <cx:pt idx="44357">2000</cx:pt>
          <cx:pt idx="44358">1800</cx:pt>
          <cx:pt idx="44359">4200</cx:pt>
          <cx:pt idx="44360">1300</cx:pt>
          <cx:pt idx="44361">4400</cx:pt>
          <cx:pt idx="44362">2600</cx:pt>
          <cx:pt idx="44363">3000</cx:pt>
          <cx:pt idx="44364">3200</cx:pt>
          <cx:pt idx="44365">3900</cx:pt>
          <cx:pt idx="44366">2700</cx:pt>
          <cx:pt idx="44367">2600</cx:pt>
          <cx:pt idx="44368">2600</cx:pt>
          <cx:pt idx="44369">1700</cx:pt>
          <cx:pt idx="44370">700</cx:pt>
          <cx:pt idx="44371">500</cx:pt>
          <cx:pt idx="44372">3500</cx:pt>
          <cx:pt idx="44373">3500</cx:pt>
          <cx:pt idx="44374">5300</cx:pt>
          <cx:pt idx="44375">3900</cx:pt>
          <cx:pt idx="44376">4000</cx:pt>
          <cx:pt idx="44377">3400</cx:pt>
          <cx:pt idx="44378">4100</cx:pt>
          <cx:pt idx="44379">3100</cx:pt>
          <cx:pt idx="44380">3400</cx:pt>
          <cx:pt idx="44381">2900</cx:pt>
          <cx:pt idx="44382">3600</cx:pt>
          <cx:pt idx="44383">3300</cx:pt>
          <cx:pt idx="44384">3200</cx:pt>
          <cx:pt idx="44385">1800</cx:pt>
          <cx:pt idx="44386">2600</cx:pt>
          <cx:pt idx="44387">2100</cx:pt>
          <cx:pt idx="44388">1500</cx:pt>
          <cx:pt idx="44389">1900</cx:pt>
          <cx:pt idx="44390">1900</cx:pt>
          <cx:pt idx="44391">1500</cx:pt>
          <cx:pt idx="44392">1200</cx:pt>
          <cx:pt idx="44393">700</cx:pt>
          <cx:pt idx="44394">400</cx:pt>
          <cx:pt idx="44395">1500</cx:pt>
          <cx:pt idx="44396">3600</cx:pt>
          <cx:pt idx="44397">4500</cx:pt>
          <cx:pt idx="44398">5100</cx:pt>
          <cx:pt idx="44399">4100</cx:pt>
          <cx:pt idx="44400">3900</cx:pt>
          <cx:pt idx="44401">3800</cx:pt>
          <cx:pt idx="44402">4500</cx:pt>
          <cx:pt idx="44403">3200</cx:pt>
          <cx:pt idx="44404">2600</cx:pt>
          <cx:pt idx="44405">1500</cx:pt>
          <cx:pt idx="44406">2000</cx:pt>
          <cx:pt idx="44407">1800</cx:pt>
          <cx:pt idx="44408">0</cx:pt>
          <cx:pt idx="44409">0</cx:pt>
          <cx:pt idx="44410">200</cx:pt>
          <cx:pt idx="44411">1200</cx:pt>
          <cx:pt idx="44412">2300</cx:pt>
          <cx:pt idx="44413">2300</cx:pt>
          <cx:pt idx="44414">3400</cx:pt>
          <cx:pt idx="44415">2200</cx:pt>
          <cx:pt idx="44416">2400</cx:pt>
          <cx:pt idx="44417">2500</cx:pt>
          <cx:pt idx="44418">2400</cx:pt>
          <cx:pt idx="44419">2600</cx:pt>
          <cx:pt idx="44420">2600</cx:pt>
          <cx:pt idx="44421">3300</cx:pt>
          <cx:pt idx="44422">2500</cx:pt>
          <cx:pt idx="44423">5400</cx:pt>
          <cx:pt idx="44424">5100</cx:pt>
          <cx:pt idx="44425">3400</cx:pt>
          <cx:pt idx="44426">3300</cx:pt>
          <cx:pt idx="44427">2600</cx:pt>
          <cx:pt idx="44428">2700</cx:pt>
          <cx:pt idx="44429">2800</cx:pt>
          <cx:pt idx="44430">2500</cx:pt>
          <cx:pt idx="44431">2600</cx:pt>
          <cx:pt idx="44432">1000</cx:pt>
          <cx:pt idx="44433">1600</cx:pt>
          <cx:pt idx="44434">1000</cx:pt>
          <cx:pt idx="44435">1300</cx:pt>
          <cx:pt idx="44436">1300</cx:pt>
          <cx:pt idx="44437">1400</cx:pt>
          <cx:pt idx="44438">800</cx:pt>
          <cx:pt idx="44439">800</cx:pt>
          <cx:pt idx="44440">1000</cx:pt>
          <cx:pt idx="44441">1900</cx:pt>
          <cx:pt idx="44442">1700</cx:pt>
          <cx:pt idx="44443">1800</cx:pt>
          <cx:pt idx="44444">1500</cx:pt>
          <cx:pt idx="44445">2500</cx:pt>
          <cx:pt idx="44446">2800</cx:pt>
          <cx:pt idx="44447">2700</cx:pt>
          <cx:pt idx="44448">3000</cx:pt>
          <cx:pt idx="44449">2200</cx:pt>
          <cx:pt idx="44450">3200</cx:pt>
          <cx:pt idx="44451">2300</cx:pt>
          <cx:pt idx="44452">2300</cx:pt>
          <cx:pt idx="44453">2500</cx:pt>
          <cx:pt idx="44454">1900</cx:pt>
          <cx:pt idx="44455">200</cx:pt>
          <cx:pt idx="44456">0</cx:pt>
          <cx:pt idx="44457">100</cx:pt>
          <cx:pt idx="44458">1900</cx:pt>
          <cx:pt idx="44459">2100</cx:pt>
          <cx:pt idx="44460">1900</cx:pt>
          <cx:pt idx="44461">2500</cx:pt>
          <cx:pt idx="44462">2200</cx:pt>
          <cx:pt idx="44463">2300</cx:pt>
          <cx:pt idx="44464">5200</cx:pt>
          <cx:pt idx="44465">2200</cx:pt>
          <cx:pt idx="44466">3000</cx:pt>
          <cx:pt idx="44467">2500</cx:pt>
          <cx:pt idx="44468">2100</cx:pt>
          <cx:pt idx="44469">2700</cx:pt>
          <cx:pt idx="44470">2200</cx:pt>
          <cx:pt idx="44471">2300</cx:pt>
          <cx:pt idx="44472">2100</cx:pt>
          <cx:pt idx="44473">2100</cx:pt>
          <cx:pt idx="44474">2200</cx:pt>
          <cx:pt idx="44475">1400</cx:pt>
          <cx:pt idx="44476">2600</cx:pt>
          <cx:pt idx="44477">1500</cx:pt>
          <cx:pt idx="44478">2000</cx:pt>
          <cx:pt idx="44479">1500</cx:pt>
          <cx:pt idx="44480">3000</cx:pt>
          <cx:pt idx="44481">2000</cx:pt>
          <cx:pt idx="44482">1400</cx:pt>
          <cx:pt idx="44483">1500</cx:pt>
          <cx:pt idx="44484">1500</cx:pt>
          <cx:pt idx="44485">1300</cx:pt>
          <cx:pt idx="44486">1500</cx:pt>
          <cx:pt idx="44487">1200</cx:pt>
          <cx:pt idx="44488">1200</cx:pt>
          <cx:pt idx="44489">1000</cx:pt>
          <cx:pt idx="44490">1400</cx:pt>
          <cx:pt idx="44491">2100</cx:pt>
          <cx:pt idx="44492">2000</cx:pt>
          <cx:pt idx="44493">2000</cx:pt>
          <cx:pt idx="44494">800</cx:pt>
          <cx:pt idx="44495">1500</cx:pt>
          <cx:pt idx="44496">1200</cx:pt>
          <cx:pt idx="44497">2900</cx:pt>
          <cx:pt idx="44498">3900</cx:pt>
          <cx:pt idx="44499">3000</cx:pt>
          <cx:pt idx="44500">3200</cx:pt>
          <cx:pt idx="44501">3800</cx:pt>
          <cx:pt idx="44502">4900</cx:pt>
          <cx:pt idx="44503">5100</cx:pt>
          <cx:pt idx="44504">5000</cx:pt>
          <cx:pt idx="44505">3900</cx:pt>
          <cx:pt idx="44506">1800</cx:pt>
          <cx:pt idx="44507">2300</cx:pt>
          <cx:pt idx="44508">2400</cx:pt>
          <cx:pt idx="44509">2300</cx:pt>
          <cx:pt idx="44510">2100</cx:pt>
          <cx:pt idx="44511">2000</cx:pt>
          <cx:pt idx="44512">2900</cx:pt>
          <cx:pt idx="44513">2700</cx:pt>
          <cx:pt idx="44514">3500</cx:pt>
          <cx:pt idx="44515">1800</cx:pt>
          <cx:pt idx="44516">3100</cx:pt>
          <cx:pt idx="44517">3200</cx:pt>
          <cx:pt idx="44518">4000</cx:pt>
          <cx:pt idx="44519">4200</cx:pt>
          <cx:pt idx="44520">2200</cx:pt>
          <cx:pt idx="44521">3700</cx:pt>
          <cx:pt idx="44522">3800</cx:pt>
          <cx:pt idx="44523">3900</cx:pt>
          <cx:pt idx="44524">4400</cx:pt>
          <cx:pt idx="44525">3800</cx:pt>
          <cx:pt idx="44526">3700</cx:pt>
          <cx:pt idx="44527">3300</cx:pt>
          <cx:pt idx="44528">3100</cx:pt>
          <cx:pt idx="44529">3800</cx:pt>
          <cx:pt idx="44530">2400</cx:pt>
          <cx:pt idx="44531">1500</cx:pt>
          <cx:pt idx="44532">1700</cx:pt>
          <cx:pt idx="44533">1800</cx:pt>
          <cx:pt idx="44534">1500</cx:pt>
          <cx:pt idx="44535">2000</cx:pt>
          <cx:pt idx="44536">1200</cx:pt>
          <cx:pt idx="44537">2300</cx:pt>
          <cx:pt idx="44538">1500</cx:pt>
          <cx:pt idx="44539">2000</cx:pt>
          <cx:pt idx="44540">1900</cx:pt>
          <cx:pt idx="44541">1800</cx:pt>
          <cx:pt idx="44542">5600</cx:pt>
          <cx:pt idx="44543">3400</cx:pt>
          <cx:pt idx="44544">4000</cx:pt>
          <cx:pt idx="44545">4800</cx:pt>
          <cx:pt idx="44546">4500</cx:pt>
          <cx:pt idx="44547">4500</cx:pt>
          <cx:pt idx="44548">4400</cx:pt>
          <cx:pt idx="44549">5600</cx:pt>
          <cx:pt idx="44550">5900</cx:pt>
          <cx:pt idx="44551">5500</cx:pt>
          <cx:pt idx="44552">5100</cx:pt>
          <cx:pt idx="44553">4700</cx:pt>
          <cx:pt idx="44554">1800</cx:pt>
          <cx:pt idx="44555">1500</cx:pt>
          <cx:pt idx="44556">4200</cx:pt>
          <cx:pt idx="44557">2900</cx:pt>
          <cx:pt idx="44558">3100</cx:pt>
          <cx:pt idx="44559">2200</cx:pt>
          <cx:pt idx="44560">3400</cx:pt>
          <cx:pt idx="44561">2700</cx:pt>
          <cx:pt idx="44562">3200</cx:pt>
          <cx:pt idx="44563">2600</cx:pt>
          <cx:pt idx="44564">2900</cx:pt>
          <cx:pt idx="44565">2800</cx:pt>
          <cx:pt idx="44566">3900</cx:pt>
          <cx:pt idx="44567">4300</cx:pt>
          <cx:pt idx="44568">9400</cx:pt>
          <cx:pt idx="44569">5200</cx:pt>
          <cx:pt idx="44570">5000</cx:pt>
          <cx:pt idx="44571">4000</cx:pt>
          <cx:pt idx="44572">3800</cx:pt>
          <cx:pt idx="44573">4300</cx:pt>
          <cx:pt idx="44574">4400</cx:pt>
          <cx:pt idx="44575">3800</cx:pt>
          <cx:pt idx="44576">3700</cx:pt>
          <cx:pt idx="44577">3600</cx:pt>
          <cx:pt idx="44578">3300</cx:pt>
          <cx:pt idx="44579">5800</cx:pt>
          <cx:pt idx="44580">3000</cx:pt>
          <cx:pt idx="44581">5100</cx:pt>
          <cx:pt idx="44582">4300</cx:pt>
          <cx:pt idx="44583">2700</cx:pt>
          <cx:pt idx="44584">2900</cx:pt>
          <cx:pt idx="44585">3400</cx:pt>
          <cx:pt idx="44586">2900</cx:pt>
          <cx:pt idx="44587">2100</cx:pt>
          <cx:pt idx="44588">2400</cx:pt>
          <cx:pt idx="44589">3400</cx:pt>
          <cx:pt idx="44590">3300</cx:pt>
          <cx:pt idx="44591">4000</cx:pt>
          <cx:pt idx="44592">2500</cx:pt>
          <cx:pt idx="44593">3800</cx:pt>
          <cx:pt idx="44594">5600</cx:pt>
          <cx:pt idx="44595">2800</cx:pt>
          <cx:pt idx="44596">3500</cx:pt>
          <cx:pt idx="44597">4500</cx:pt>
          <cx:pt idx="44598">3800</cx:pt>
          <cx:pt idx="44599">3800</cx:pt>
          <cx:pt idx="44600">3700</cx:pt>
          <cx:pt idx="44601">3900</cx:pt>
          <cx:pt idx="44602">5400</cx:pt>
          <cx:pt idx="44603">5000</cx:pt>
          <cx:pt idx="44604">5800</cx:pt>
          <cx:pt idx="44605">9000</cx:pt>
          <cx:pt idx="44606">4800</cx:pt>
          <cx:pt idx="44607">3700</cx:pt>
          <cx:pt idx="44608">3500</cx:pt>
          <cx:pt idx="44609">5300</cx:pt>
          <cx:pt idx="44610">2100</cx:pt>
          <cx:pt idx="44611">3500</cx:pt>
          <cx:pt idx="44612">3200</cx:pt>
          <cx:pt idx="44613">4000</cx:pt>
          <cx:pt idx="44614">7300</cx:pt>
          <cx:pt idx="44615">8700</cx:pt>
          <cx:pt idx="44616">7500</cx:pt>
          <cx:pt idx="44617">6600</cx:pt>
          <cx:pt idx="44618">8100</cx:pt>
          <cx:pt idx="44619">6800</cx:pt>
          <cx:pt idx="44620">3900</cx:pt>
          <cx:pt idx="44621">4100</cx:pt>
          <cx:pt idx="44622">6100</cx:pt>
          <cx:pt idx="44623">3800</cx:pt>
          <cx:pt idx="44624">3700</cx:pt>
          <cx:pt idx="44625">4000</cx:pt>
          <cx:pt idx="44626">3600</cx:pt>
          <cx:pt idx="44627">2500</cx:pt>
          <cx:pt idx="44628">3600</cx:pt>
          <cx:pt idx="44629">3900</cx:pt>
          <cx:pt idx="44630">4000</cx:pt>
          <cx:pt idx="44631">3700</cx:pt>
          <cx:pt idx="44632">3400</cx:pt>
          <cx:pt idx="44633">3700</cx:pt>
          <cx:pt idx="44634">3700</cx:pt>
          <cx:pt idx="44635">3600</cx:pt>
          <cx:pt idx="44636">3300</cx:pt>
          <cx:pt idx="44637">3600</cx:pt>
          <cx:pt idx="44638">7100</cx:pt>
          <cx:pt idx="44639">9000</cx:pt>
          <cx:pt idx="44640">6900</cx:pt>
          <cx:pt idx="44641">7200</cx:pt>
          <cx:pt idx="44642">7500</cx:pt>
          <cx:pt idx="44643">7700</cx:pt>
          <cx:pt idx="44644">7600</cx:pt>
          <cx:pt idx="44645">9000</cx:pt>
          <cx:pt idx="44646">9800</cx:pt>
          <cx:pt idx="44647">9000</cx:pt>
          <cx:pt idx="44648">8800</cx:pt>
          <cx:pt idx="44649">7600</cx:pt>
          <cx:pt idx="44650">0</cx:pt>
          <cx:pt idx="44651">700</cx:pt>
          <cx:pt idx="44652">100</cx:pt>
          <cx:pt idx="44653">0</cx:pt>
          <cx:pt idx="44654">0</cx:pt>
          <cx:pt idx="44655">0</cx:pt>
          <cx:pt idx="44656">100</cx:pt>
          <cx:pt idx="44657">0</cx:pt>
          <cx:pt idx="44658">0</cx:pt>
          <cx:pt idx="44659">0</cx:pt>
          <cx:pt idx="44660">100</cx:pt>
          <cx:pt idx="44661">0</cx:pt>
          <cx:pt idx="44662">7800</cx:pt>
          <cx:pt idx="44663">11400</cx:pt>
          <cx:pt idx="44664">16000</cx:pt>
          <cx:pt idx="44665">13400</cx:pt>
          <cx:pt idx="44666">8400</cx:pt>
          <cx:pt idx="44667">5600</cx:pt>
          <cx:pt idx="44668">5900</cx:pt>
          <cx:pt idx="44669">6300</cx:pt>
          <cx:pt idx="44670">7200</cx:pt>
          <cx:pt idx="44671">7000</cx:pt>
          <cx:pt idx="44672">6400</cx:pt>
          <cx:pt idx="44673">6400</cx:pt>
          <cx:pt idx="44674">2500</cx:pt>
          <cx:pt idx="44675">1500</cx:pt>
          <cx:pt idx="44676">3500</cx:pt>
          <cx:pt idx="44677">2900</cx:pt>
          <cx:pt idx="44678">2100</cx:pt>
          <cx:pt idx="44679">2000</cx:pt>
          <cx:pt idx="44680">2300</cx:pt>
          <cx:pt idx="44681">2200</cx:pt>
          <cx:pt idx="44682">2800</cx:pt>
          <cx:pt idx="44683">2600</cx:pt>
          <cx:pt idx="44684">2400</cx:pt>
          <cx:pt idx="44685">2400</cx:pt>
          <cx:pt idx="44686">2200</cx:pt>
          <cx:pt idx="44687">3900</cx:pt>
          <cx:pt idx="44688">3900</cx:pt>
          <cx:pt idx="44689">3100</cx:pt>
          <cx:pt idx="44690">3400</cx:pt>
          <cx:pt idx="44691">3500</cx:pt>
          <cx:pt idx="44692">3000</cx:pt>
          <cx:pt idx="44693">5300</cx:pt>
          <cx:pt idx="44694">3000</cx:pt>
          <cx:pt idx="44695">1300</cx:pt>
          <cx:pt idx="44696">3000</cx:pt>
          <cx:pt idx="44697">2600</cx:pt>
          <cx:pt idx="44698">900</cx:pt>
          <cx:pt idx="44699">900</cx:pt>
          <cx:pt idx="44700">100</cx:pt>
          <cx:pt idx="44701">1400</cx:pt>
          <cx:pt idx="44702">2500</cx:pt>
          <cx:pt idx="44703">1400</cx:pt>
          <cx:pt idx="44704">1400</cx:pt>
          <cx:pt idx="44705">900</cx:pt>
          <cx:pt idx="44706">1100</cx:pt>
          <cx:pt idx="44707">1300</cx:pt>
          <cx:pt idx="44708">800</cx:pt>
          <cx:pt idx="44709">1300</cx:pt>
          <cx:pt idx="44710">1800</cx:pt>
          <cx:pt idx="44711">2200</cx:pt>
          <cx:pt idx="44712">1900</cx:pt>
          <cx:pt idx="44713">1800</cx:pt>
          <cx:pt idx="44714">1600</cx:pt>
          <cx:pt idx="44715">1300</cx:pt>
          <cx:pt idx="44716">1500</cx:pt>
          <cx:pt idx="44717">1300</cx:pt>
          <cx:pt idx="44718">1000</cx:pt>
          <cx:pt idx="44719">1900</cx:pt>
          <cx:pt idx="44720">1600</cx:pt>
          <cx:pt idx="44721">1500</cx:pt>
          <cx:pt idx="44722">2100</cx:pt>
          <cx:pt idx="44723">2200</cx:pt>
          <cx:pt idx="44724">1500</cx:pt>
          <cx:pt idx="44725">2400</cx:pt>
          <cx:pt idx="44726">2300</cx:pt>
          <cx:pt idx="44727">1500</cx:pt>
          <cx:pt idx="44728">2500</cx:pt>
          <cx:pt idx="44729">2100</cx:pt>
          <cx:pt idx="44730">1100</cx:pt>
          <cx:pt idx="44731">1800</cx:pt>
          <cx:pt idx="44732">2600</cx:pt>
          <cx:pt idx="44733">2200</cx:pt>
          <cx:pt idx="44734">2500</cx:pt>
          <cx:pt idx="44735">1400</cx:pt>
          <cx:pt idx="44736">1500</cx:pt>
          <cx:pt idx="44737">1300</cx:pt>
          <cx:pt idx="44738">1500</cx:pt>
          <cx:pt idx="44739">200</cx:pt>
          <cx:pt idx="44740">1100</cx:pt>
          <cx:pt idx="44741">1300</cx:pt>
          <cx:pt idx="44742">1700</cx:pt>
          <cx:pt idx="44743">1300</cx:pt>
          <cx:pt idx="44744">1300</cx:pt>
          <cx:pt idx="44745">1700</cx:pt>
          <cx:pt idx="44746">9100</cx:pt>
          <cx:pt idx="44747">9800</cx:pt>
          <cx:pt idx="44748">7300</cx:pt>
          <cx:pt idx="44749">10000</cx:pt>
          <cx:pt idx="44750">9200</cx:pt>
          <cx:pt idx="44751">9300</cx:pt>
          <cx:pt idx="44752">7200</cx:pt>
          <cx:pt idx="44753">8600</cx:pt>
          <cx:pt idx="44754">7000</cx:pt>
          <cx:pt idx="44755">4600</cx:pt>
          <cx:pt idx="44756">4300</cx:pt>
          <cx:pt idx="44757">4000</cx:pt>
          <cx:pt idx="44758">3200</cx:pt>
          <cx:pt idx="44759">1800</cx:pt>
          <cx:pt idx="44760">6400</cx:pt>
          <cx:pt idx="44761">3500</cx:pt>
          <cx:pt idx="44762">2500</cx:pt>
          <cx:pt idx="44763">3200</cx:pt>
          <cx:pt idx="44764">3300</cx:pt>
          <cx:pt idx="44765">4200</cx:pt>
          <cx:pt idx="44766">4400</cx:pt>
          <cx:pt idx="44767">3500</cx:pt>
          <cx:pt idx="44768">2500</cx:pt>
          <cx:pt idx="44769">2200</cx:pt>
          <cx:pt idx="44770">7300</cx:pt>
          <cx:pt idx="44771">2200</cx:pt>
          <cx:pt idx="44772">2200</cx:pt>
          <cx:pt idx="44773">1100</cx:pt>
          <cx:pt idx="44774">500</cx:pt>
          <cx:pt idx="44775">1100</cx:pt>
          <cx:pt idx="44776">1000</cx:pt>
          <cx:pt idx="44777">1200</cx:pt>
          <cx:pt idx="44778">900</cx:pt>
          <cx:pt idx="44779">800</cx:pt>
          <cx:pt idx="44780">1100</cx:pt>
          <cx:pt idx="44781">2600</cx:pt>
          <cx:pt idx="44782">1900</cx:pt>
          <cx:pt idx="44783">1900</cx:pt>
          <cx:pt idx="44784">2300</cx:pt>
          <cx:pt idx="44785">1300</cx:pt>
          <cx:pt idx="44786">2000</cx:pt>
          <cx:pt idx="44787">1200</cx:pt>
          <cx:pt idx="44788">1700</cx:pt>
          <cx:pt idx="44789">1400</cx:pt>
          <cx:pt idx="44790">1700</cx:pt>
          <cx:pt idx="44791">1500</cx:pt>
          <cx:pt idx="44792">1800</cx:pt>
          <cx:pt idx="44793">2100</cx:pt>
          <cx:pt idx="44794">20700</cx:pt>
          <cx:pt idx="44795">26800</cx:pt>
          <cx:pt idx="44796">5800</cx:pt>
          <cx:pt idx="44797">6300</cx:pt>
          <cx:pt idx="44798">2400</cx:pt>
          <cx:pt idx="44799">4300</cx:pt>
          <cx:pt idx="44800">8200</cx:pt>
          <cx:pt idx="44801">4200</cx:pt>
          <cx:pt idx="44802">5600</cx:pt>
          <cx:pt idx="44803">6500</cx:pt>
          <cx:pt idx="44804">8900</cx:pt>
          <cx:pt idx="44805">1900</cx:pt>
          <cx:pt idx="44806">800</cx:pt>
          <cx:pt idx="44807">800</cx:pt>
          <cx:pt idx="44808">100</cx:pt>
          <cx:pt idx="44809">200</cx:pt>
          <cx:pt idx="44810">1600</cx:pt>
          <cx:pt idx="44811">1900</cx:pt>
          <cx:pt idx="44812">2100</cx:pt>
          <cx:pt idx="44813">1500</cx:pt>
          <cx:pt idx="44814">1800</cx:pt>
          <cx:pt idx="44815">1300</cx:pt>
          <cx:pt idx="44816">1200</cx:pt>
          <cx:pt idx="44817">1900</cx:pt>
          <cx:pt idx="44818">1100</cx:pt>
          <cx:pt idx="44819">1900</cx:pt>
          <cx:pt idx="44820">1600</cx:pt>
          <cx:pt idx="44821">1600</cx:pt>
          <cx:pt idx="44822">2100</cx:pt>
          <cx:pt idx="44823">2700</cx:pt>
          <cx:pt idx="44824">2400</cx:pt>
          <cx:pt idx="44825">1900</cx:pt>
          <cx:pt idx="44826">2100</cx:pt>
          <cx:pt idx="44827">1700</cx:pt>
          <cx:pt idx="44828">7400</cx:pt>
          <cx:pt idx="44829">7600</cx:pt>
          <cx:pt idx="44830">6000</cx:pt>
          <cx:pt idx="44831">7600</cx:pt>
          <cx:pt idx="44832">8200</cx:pt>
          <cx:pt idx="44833">3900</cx:pt>
          <cx:pt idx="44834">6700</cx:pt>
          <cx:pt idx="44835">6400</cx:pt>
          <cx:pt idx="44836">5900</cx:pt>
          <cx:pt idx="44837">4900</cx:pt>
          <cx:pt idx="44838">4600</cx:pt>
          <cx:pt idx="44839">5100</cx:pt>
          <cx:pt idx="44840">700</cx:pt>
          <cx:pt idx="44841">800</cx:pt>
          <cx:pt idx="44842">700</cx:pt>
          <cx:pt idx="44843">900</cx:pt>
          <cx:pt idx="44844">700</cx:pt>
          <cx:pt idx="44845">600</cx:pt>
          <cx:pt idx="44846">800</cx:pt>
          <cx:pt idx="44847">500</cx:pt>
          <cx:pt idx="44848">1000</cx:pt>
          <cx:pt idx="44849">700</cx:pt>
          <cx:pt idx="44850">700</cx:pt>
          <cx:pt idx="44851">700</cx:pt>
          <cx:pt idx="44852">2300</cx:pt>
          <cx:pt idx="44853">7400</cx:pt>
          <cx:pt idx="44854">5100</cx:pt>
          <cx:pt idx="44855">21300</cx:pt>
          <cx:pt idx="44856">9800</cx:pt>
          <cx:pt idx="44857">17400</cx:pt>
          <cx:pt idx="44858">14700</cx:pt>
          <cx:pt idx="44859">27100</cx:pt>
          <cx:pt idx="44860">22600</cx:pt>
          <cx:pt idx="44861">5700</cx:pt>
          <cx:pt idx="44862">2000</cx:pt>
          <cx:pt idx="44863">2000</cx:pt>
          <cx:pt idx="44864">2800</cx:pt>
          <cx:pt idx="44865">3400</cx:pt>
          <cx:pt idx="44866">3200</cx:pt>
          <cx:pt idx="44867">3100</cx:pt>
          <cx:pt idx="44868">4000</cx:pt>
          <cx:pt idx="44869">2500</cx:pt>
          <cx:pt idx="44870">3300</cx:pt>
          <cx:pt idx="44871">3400</cx:pt>
          <cx:pt idx="44872">3200</cx:pt>
          <cx:pt idx="44873">3900</cx:pt>
          <cx:pt idx="44874">13400</cx:pt>
          <cx:pt idx="44875">2900</cx:pt>
          <cx:pt idx="44876">3900</cx:pt>
          <cx:pt idx="44877">2900</cx:pt>
          <cx:pt idx="44878">2700</cx:pt>
          <cx:pt idx="44879">4600</cx:pt>
          <cx:pt idx="44880">4100</cx:pt>
          <cx:pt idx="44881">5100</cx:pt>
          <cx:pt idx="44882">4500</cx:pt>
          <cx:pt idx="44883">3300</cx:pt>
          <cx:pt idx="44884">4700</cx:pt>
          <cx:pt idx="44885">4700</cx:pt>
          <cx:pt idx="44886">3300</cx:pt>
          <cx:pt idx="44887">3000</cx:pt>
          <cx:pt idx="44888">2800</cx:pt>
          <cx:pt idx="44889">3500</cx:pt>
          <cx:pt idx="44890">3200</cx:pt>
          <cx:pt idx="44891">4400</cx:pt>
          <cx:pt idx="44892">4200</cx:pt>
          <cx:pt idx="44893">3100</cx:pt>
          <cx:pt idx="44894">4200</cx:pt>
          <cx:pt idx="44895">3500</cx:pt>
          <cx:pt idx="44896">3500</cx:pt>
          <cx:pt idx="44897">4000</cx:pt>
          <cx:pt idx="44898">3400</cx:pt>
          <cx:pt idx="44899">3700</cx:pt>
          <cx:pt idx="44900">3600</cx:pt>
          <cx:pt idx="44901">4400</cx:pt>
          <cx:pt idx="44902">2400</cx:pt>
          <cx:pt idx="44903">3900</cx:pt>
          <cx:pt idx="44904">4900</cx:pt>
          <cx:pt idx="44905">3600</cx:pt>
          <cx:pt idx="44906">2700</cx:pt>
          <cx:pt idx="44907">3700</cx:pt>
          <cx:pt idx="44908">3800</cx:pt>
          <cx:pt idx="44909">4100</cx:pt>
          <cx:pt idx="44910">3300</cx:pt>
          <cx:pt idx="44911">3600</cx:pt>
          <cx:pt idx="44912">1900</cx:pt>
          <cx:pt idx="44913">5900</cx:pt>
          <cx:pt idx="44914">1600</cx:pt>
          <cx:pt idx="44915">1700</cx:pt>
          <cx:pt idx="44916">2600</cx:pt>
          <cx:pt idx="44917">400</cx:pt>
          <cx:pt idx="44918">1400</cx:pt>
          <cx:pt idx="44919">1400</cx:pt>
          <cx:pt idx="44920">1400</cx:pt>
          <cx:pt idx="44921">1200</cx:pt>
          <cx:pt idx="44922">1000</cx:pt>
          <cx:pt idx="44923">800</cx:pt>
          <cx:pt idx="44924">4600</cx:pt>
          <cx:pt idx="44925">3600</cx:pt>
          <cx:pt idx="44926">4700</cx:pt>
          <cx:pt idx="44927">5100</cx:pt>
          <cx:pt idx="44928">5400</cx:pt>
          <cx:pt idx="44929">4500</cx:pt>
          <cx:pt idx="44930">5500</cx:pt>
          <cx:pt idx="44931">5500</cx:pt>
          <cx:pt idx="44932">6000</cx:pt>
          <cx:pt idx="44933">200</cx:pt>
          <cx:pt idx="44934">0</cx:pt>
          <cx:pt idx="44935">400</cx:pt>
          <cx:pt idx="44936">1700</cx:pt>
          <cx:pt idx="44937">2600</cx:pt>
          <cx:pt idx="44938">700</cx:pt>
          <cx:pt idx="44939">1400</cx:pt>
          <cx:pt idx="44940">800</cx:pt>
          <cx:pt idx="44941">1000</cx:pt>
          <cx:pt idx="44942">1100</cx:pt>
          <cx:pt idx="44943">500</cx:pt>
          <cx:pt idx="44944">1000</cx:pt>
          <cx:pt idx="44945">1000</cx:pt>
          <cx:pt idx="44946">1100</cx:pt>
          <cx:pt idx="44947">1200</cx:pt>
          <cx:pt idx="44948">1100</cx:pt>
          <cx:pt idx="44949">1100</cx:pt>
          <cx:pt idx="44950">2600</cx:pt>
          <cx:pt idx="44951">2800</cx:pt>
          <cx:pt idx="44952">2100</cx:pt>
          <cx:pt idx="44953">2900</cx:pt>
          <cx:pt idx="44954">2900</cx:pt>
          <cx:pt idx="44955">2700</cx:pt>
          <cx:pt idx="44956">3500</cx:pt>
          <cx:pt idx="44957">2400</cx:pt>
          <cx:pt idx="44958">2100</cx:pt>
          <cx:pt idx="44959">2900</cx:pt>
          <cx:pt idx="44960">2900</cx:pt>
          <cx:pt idx="44961">2500</cx:pt>
          <cx:pt idx="44962">4200</cx:pt>
          <cx:pt idx="44963">4200</cx:pt>
          <cx:pt idx="44964">5300</cx:pt>
          <cx:pt idx="44965">3100</cx:pt>
          <cx:pt idx="44966">2500</cx:pt>
          <cx:pt idx="44967">5500</cx:pt>
          <cx:pt idx="44968">4100</cx:pt>
          <cx:pt idx="44969">3300</cx:pt>
          <cx:pt idx="44970">3600</cx:pt>
          <cx:pt idx="44971">3800</cx:pt>
          <cx:pt idx="44972">4200</cx:pt>
          <cx:pt idx="44973">4000</cx:pt>
          <cx:pt idx="44974">2700</cx:pt>
          <cx:pt idx="44975">2500</cx:pt>
          <cx:pt idx="44976">3800</cx:pt>
          <cx:pt idx="44977">2500</cx:pt>
          <cx:pt idx="44978">2000</cx:pt>
          <cx:pt idx="44979">1200</cx:pt>
          <cx:pt idx="44980">3600</cx:pt>
          <cx:pt idx="44981">2900</cx:pt>
          <cx:pt idx="44982">2700</cx:pt>
          <cx:pt idx="44983">3200</cx:pt>
          <cx:pt idx="44984">2700</cx:pt>
          <cx:pt idx="44985">2700</cx:pt>
          <cx:pt idx="44986">1500</cx:pt>
          <cx:pt idx="44987">900</cx:pt>
          <cx:pt idx="44988">900</cx:pt>
          <cx:pt idx="44989">1300</cx:pt>
          <cx:pt idx="44990">900</cx:pt>
          <cx:pt idx="44991">900</cx:pt>
          <cx:pt idx="44992">1300</cx:pt>
          <cx:pt idx="44993">1000</cx:pt>
          <cx:pt idx="44994">1500</cx:pt>
          <cx:pt idx="44995">1200</cx:pt>
          <cx:pt idx="44996">1200</cx:pt>
          <cx:pt idx="44997">1100</cx:pt>
          <cx:pt idx="44998">1300</cx:pt>
          <cx:pt idx="44999">1400</cx:pt>
          <cx:pt idx="45000">1800</cx:pt>
          <cx:pt idx="45001">1700</cx:pt>
          <cx:pt idx="45002">2000</cx:pt>
          <cx:pt idx="45003">2500</cx:pt>
          <cx:pt idx="45004">2200</cx:pt>
          <cx:pt idx="45005">900</cx:pt>
          <cx:pt idx="45006">1300</cx:pt>
          <cx:pt idx="45007">2200</cx:pt>
          <cx:pt idx="45008">1600</cx:pt>
          <cx:pt idx="45009">1200</cx:pt>
          <cx:pt idx="45010">5400</cx:pt>
          <cx:pt idx="45011">5600</cx:pt>
          <cx:pt idx="45012">4700</cx:pt>
          <cx:pt idx="45013">6200</cx:pt>
          <cx:pt idx="45014">6200</cx:pt>
          <cx:pt idx="45015">4800</cx:pt>
          <cx:pt idx="45016">5300</cx:pt>
          <cx:pt idx="45017">7000</cx:pt>
          <cx:pt idx="45018">5600</cx:pt>
          <cx:pt idx="45019">5800</cx:pt>
          <cx:pt idx="45020">5800</cx:pt>
          <cx:pt idx="45021">5000</cx:pt>
          <cx:pt idx="45022">4400</cx:pt>
          <cx:pt idx="45023">2600</cx:pt>
          <cx:pt idx="45024">3700</cx:pt>
          <cx:pt idx="45025">4200</cx:pt>
          <cx:pt idx="45026">2200</cx:pt>
          <cx:pt idx="45027">200</cx:pt>
          <cx:pt idx="45028">0</cx:pt>
          <cx:pt idx="45029">0</cx:pt>
          <cx:pt idx="45030">300</cx:pt>
          <cx:pt idx="45031">1300</cx:pt>
          <cx:pt idx="45032">1200</cx:pt>
          <cx:pt idx="45033">1000</cx:pt>
          <cx:pt idx="45034">1000</cx:pt>
          <cx:pt idx="45035">1100</cx:pt>
          <cx:pt idx="45036">3400</cx:pt>
          <cx:pt idx="45037">4100</cx:pt>
          <cx:pt idx="45038">3800</cx:pt>
          <cx:pt idx="45039">4100</cx:pt>
          <cx:pt idx="45040">5000</cx:pt>
          <cx:pt idx="45041">4500</cx:pt>
          <cx:pt idx="45042">4500</cx:pt>
          <cx:pt idx="45043">2400</cx:pt>
          <cx:pt idx="45044">3500</cx:pt>
          <cx:pt idx="45045">4500</cx:pt>
          <cx:pt idx="45046">6600</cx:pt>
          <cx:pt idx="45047">3600</cx:pt>
          <cx:pt idx="45048">800</cx:pt>
          <cx:pt idx="45049">1100</cx:pt>
          <cx:pt idx="45050">700</cx:pt>
          <cx:pt idx="45051">1000</cx:pt>
          <cx:pt idx="45052">800</cx:pt>
          <cx:pt idx="45053">1100</cx:pt>
          <cx:pt idx="45054">1100</cx:pt>
          <cx:pt idx="45055">1300</cx:pt>
          <cx:pt idx="45056">400</cx:pt>
          <cx:pt idx="45057">1000</cx:pt>
          <cx:pt idx="45058">4700</cx:pt>
          <cx:pt idx="45059">800</cx:pt>
          <cx:pt idx="45060">1500</cx:pt>
          <cx:pt idx="45061">1400</cx:pt>
          <cx:pt idx="45062">1400</cx:pt>
          <cx:pt idx="45063">1500</cx:pt>
          <cx:pt idx="45064">1400</cx:pt>
          <cx:pt idx="45065">1400</cx:pt>
          <cx:pt idx="45066">2100</cx:pt>
          <cx:pt idx="45067">1200</cx:pt>
          <cx:pt idx="45068">1300</cx:pt>
          <cx:pt idx="45069">1300</cx:pt>
          <cx:pt idx="45070">1200</cx:pt>
          <cx:pt idx="45071">1300</cx:pt>
          <cx:pt idx="45072">6200</cx:pt>
          <cx:pt idx="45073">5500</cx:pt>
          <cx:pt idx="45074">5400</cx:pt>
          <cx:pt idx="45075">5400</cx:pt>
          <cx:pt idx="45076">5800</cx:pt>
          <cx:pt idx="45077">4800</cx:pt>
          <cx:pt idx="45078">5300</cx:pt>
          <cx:pt idx="45079">4400</cx:pt>
          <cx:pt idx="45080">4400</cx:pt>
          <cx:pt idx="45081">4600</cx:pt>
          <cx:pt idx="45082">4800</cx:pt>
          <cx:pt idx="45083">4400</cx:pt>
          <cx:pt idx="45084">5600</cx:pt>
          <cx:pt idx="45085">6300</cx:pt>
          <cx:pt idx="45086">5900</cx:pt>
          <cx:pt idx="45087">5700</cx:pt>
          <cx:pt idx="45088">7000</cx:pt>
          <cx:pt idx="45089">6100</cx:pt>
          <cx:pt idx="45090">3800</cx:pt>
          <cx:pt idx="45091">6400</cx:pt>
          <cx:pt idx="45092">4100</cx:pt>
          <cx:pt idx="45093">5100</cx:pt>
          <cx:pt idx="45094">4400</cx:pt>
          <cx:pt idx="45095">5100</cx:pt>
          <cx:pt idx="45096">7400</cx:pt>
          <cx:pt idx="45097">8500</cx:pt>
          <cx:pt idx="45098">5500</cx:pt>
          <cx:pt idx="45099">8500</cx:pt>
          <cx:pt idx="45100">9000</cx:pt>
          <cx:pt idx="45101">9400</cx:pt>
          <cx:pt idx="45102">8400</cx:pt>
          <cx:pt idx="45103">9600</cx:pt>
          <cx:pt idx="45104">7900</cx:pt>
          <cx:pt idx="45105">8200</cx:pt>
          <cx:pt idx="45106">6300</cx:pt>
          <cx:pt idx="45107">5400</cx:pt>
          <cx:pt idx="45108">2500</cx:pt>
          <cx:pt idx="45109">3100</cx:pt>
          <cx:pt idx="45110">2400</cx:pt>
          <cx:pt idx="45111">3300</cx:pt>
          <cx:pt idx="45112">1800</cx:pt>
          <cx:pt idx="45113">2500</cx:pt>
          <cx:pt idx="45114">2500</cx:pt>
          <cx:pt idx="45115">2100</cx:pt>
          <cx:pt idx="45116">2100</cx:pt>
          <cx:pt idx="45117">1900</cx:pt>
          <cx:pt idx="45118">2100</cx:pt>
          <cx:pt idx="45119">2400</cx:pt>
          <cx:pt idx="45120">4100</cx:pt>
          <cx:pt idx="45121">8800</cx:pt>
          <cx:pt idx="45122">3000</cx:pt>
          <cx:pt idx="45123">5000</cx:pt>
          <cx:pt idx="45124">4500</cx:pt>
          <cx:pt idx="45125">3000</cx:pt>
          <cx:pt idx="45126">3900</cx:pt>
          <cx:pt idx="45127">3900</cx:pt>
          <cx:pt idx="45128">3800</cx:pt>
          <cx:pt idx="45129">2600</cx:pt>
          <cx:pt idx="45130">2500</cx:pt>
          <cx:pt idx="45131">2000</cx:pt>
          <cx:pt idx="45132">1400</cx:pt>
          <cx:pt idx="45133">1600</cx:pt>
          <cx:pt idx="45134">1300</cx:pt>
          <cx:pt idx="45135">1700</cx:pt>
          <cx:pt idx="45136">1900</cx:pt>
          <cx:pt idx="45137">1000</cx:pt>
          <cx:pt idx="45138">1200</cx:pt>
          <cx:pt idx="45139">1000</cx:pt>
          <cx:pt idx="45140">900</cx:pt>
          <cx:pt idx="45141">1000</cx:pt>
          <cx:pt idx="45142">1000</cx:pt>
          <cx:pt idx="45143">1000</cx:pt>
          <cx:pt idx="45144">8500</cx:pt>
          <cx:pt idx="45145">600</cx:pt>
          <cx:pt idx="45146">4700</cx:pt>
          <cx:pt idx="45147">4300</cx:pt>
          <cx:pt idx="45148">4300</cx:pt>
          <cx:pt idx="45149">3600</cx:pt>
          <cx:pt idx="45150">3700</cx:pt>
          <cx:pt idx="45151">3900</cx:pt>
          <cx:pt idx="45152">4000</cx:pt>
          <cx:pt idx="45153">4200</cx:pt>
          <cx:pt idx="45154">3600</cx:pt>
          <cx:pt idx="45155">3400</cx:pt>
          <cx:pt idx="45156">2800</cx:pt>
          <cx:pt idx="45157">3800</cx:pt>
          <cx:pt idx="45158">3700</cx:pt>
          <cx:pt idx="45159">2200</cx:pt>
          <cx:pt idx="45160">2200</cx:pt>
          <cx:pt idx="45161">2200</cx:pt>
          <cx:pt idx="45162">2100</cx:pt>
          <cx:pt idx="45163">6800</cx:pt>
          <cx:pt idx="45164">4600</cx:pt>
          <cx:pt idx="45165">4500</cx:pt>
          <cx:pt idx="45166">4400</cx:pt>
          <cx:pt idx="45167">3700</cx:pt>
          <cx:pt idx="45168">8900</cx:pt>
          <cx:pt idx="45169">2800</cx:pt>
          <cx:pt idx="45170">2900</cx:pt>
          <cx:pt idx="45171">2400</cx:pt>
          <cx:pt idx="45172">2900</cx:pt>
          <cx:pt idx="45173">2300</cx:pt>
          <cx:pt idx="45174">2200</cx:pt>
          <cx:pt idx="45175">1800</cx:pt>
          <cx:pt idx="45176">2300</cx:pt>
          <cx:pt idx="45177">2300</cx:pt>
          <cx:pt idx="45178">2300</cx:pt>
          <cx:pt idx="45179">2200</cx:pt>
          <cx:pt idx="45180">1700</cx:pt>
          <cx:pt idx="45181">4600</cx:pt>
          <cx:pt idx="45182">17100</cx:pt>
          <cx:pt idx="45183">2100</cx:pt>
          <cx:pt idx="45184">2000</cx:pt>
          <cx:pt idx="45185">1200</cx:pt>
          <cx:pt idx="45186">1900</cx:pt>
          <cx:pt idx="45187">5500</cx:pt>
          <cx:pt idx="45188">6200</cx:pt>
          <cx:pt idx="45189">3900</cx:pt>
          <cx:pt idx="45190">5500</cx:pt>
          <cx:pt idx="45191">6000</cx:pt>
          <cx:pt idx="45192">6100</cx:pt>
          <cx:pt idx="45193">6000</cx:pt>
          <cx:pt idx="45194">5200</cx:pt>
          <cx:pt idx="45195">7100</cx:pt>
          <cx:pt idx="45196">5700</cx:pt>
          <cx:pt idx="45197">6300</cx:pt>
          <cx:pt idx="45198">5100</cx:pt>
          <cx:pt idx="45199">11000</cx:pt>
          <cx:pt idx="45200">6600</cx:pt>
          <cx:pt idx="45201">3300</cx:pt>
          <cx:pt idx="45202">3000</cx:pt>
          <cx:pt idx="45203">3700</cx:pt>
          <cx:pt idx="45204">3300</cx:pt>
          <cx:pt idx="45205">4000</cx:pt>
          <cx:pt idx="45206">3400</cx:pt>
          <cx:pt idx="45207">3000</cx:pt>
          <cx:pt idx="45208">3200</cx:pt>
          <cx:pt idx="45209">3200</cx:pt>
          <cx:pt idx="45210">3000</cx:pt>
          <cx:pt idx="45211">1400</cx:pt>
          <cx:pt idx="45212">1400</cx:pt>
          <cx:pt idx="45213">1700</cx:pt>
          <cx:pt idx="45214">1500</cx:pt>
          <cx:pt idx="45215">1000</cx:pt>
          <cx:pt idx="45216">1700</cx:pt>
          <cx:pt idx="45217">2600</cx:pt>
          <cx:pt idx="45218">2900</cx:pt>
          <cx:pt idx="45219">1300</cx:pt>
          <cx:pt idx="45220">2200</cx:pt>
          <cx:pt idx="45221">2900</cx:pt>
          <cx:pt idx="45222">3500</cx:pt>
          <cx:pt idx="45223">500</cx:pt>
          <cx:pt idx="45224">400</cx:pt>
          <cx:pt idx="45225">500</cx:pt>
          <cx:pt idx="45226">500</cx:pt>
          <cx:pt idx="45227">400</cx:pt>
          <cx:pt idx="45228">400</cx:pt>
          <cx:pt idx="45229">500</cx:pt>
          <cx:pt idx="45230">300</cx:pt>
          <cx:pt idx="45231">500</cx:pt>
          <cx:pt idx="45232">500</cx:pt>
          <cx:pt idx="45233">800</cx:pt>
          <cx:pt idx="45234">300</cx:pt>
          <cx:pt idx="45235">1500</cx:pt>
          <cx:pt idx="45236">1900</cx:pt>
          <cx:pt idx="45237">1200</cx:pt>
          <cx:pt idx="45238">1700</cx:pt>
          <cx:pt idx="45239">1600</cx:pt>
          <cx:pt idx="45240">1300</cx:pt>
          <cx:pt idx="45241">1700</cx:pt>
          <cx:pt idx="45242">1200</cx:pt>
          <cx:pt idx="45243">1100</cx:pt>
          <cx:pt idx="45244">1700</cx:pt>
          <cx:pt idx="45245">2000</cx:pt>
          <cx:pt idx="45246">1800</cx:pt>
          <cx:pt idx="45247">4100</cx:pt>
          <cx:pt idx="45248">2600</cx:pt>
          <cx:pt idx="45249">2500</cx:pt>
          <cx:pt idx="45250">5100</cx:pt>
          <cx:pt idx="45251">2900</cx:pt>
          <cx:pt idx="45252">4100</cx:pt>
          <cx:pt idx="45253">3200</cx:pt>
          <cx:pt idx="45254">2300</cx:pt>
          <cx:pt idx="45255">4300</cx:pt>
          <cx:pt idx="45256">3100</cx:pt>
          <cx:pt idx="45257">2700</cx:pt>
          <cx:pt idx="45258">3000</cx:pt>
          <cx:pt idx="45259">100</cx:pt>
          <cx:pt idx="45260">100</cx:pt>
          <cx:pt idx="45261">1700</cx:pt>
          <cx:pt idx="45262">2100</cx:pt>
          <cx:pt idx="45263">2800</cx:pt>
          <cx:pt idx="45264">2500</cx:pt>
          <cx:pt idx="45265">2800</cx:pt>
          <cx:pt idx="45266">1900</cx:pt>
          <cx:pt idx="45267">2800</cx:pt>
          <cx:pt idx="45268">2700</cx:pt>
          <cx:pt idx="45269">3100</cx:pt>
          <cx:pt idx="45270">2400</cx:pt>
          <cx:pt idx="45271">1200</cx:pt>
          <cx:pt idx="45272">16700</cx:pt>
          <cx:pt idx="45273">3200</cx:pt>
          <cx:pt idx="45274">4100</cx:pt>
          <cx:pt idx="45275">6600</cx:pt>
          <cx:pt idx="45276">9200</cx:pt>
          <cx:pt idx="45277">2900</cx:pt>
          <cx:pt idx="45278">3700</cx:pt>
          <cx:pt idx="45279">3100</cx:pt>
          <cx:pt idx="45280">3200</cx:pt>
          <cx:pt idx="45281">3200</cx:pt>
          <cx:pt idx="45282">2000</cx:pt>
          <cx:pt idx="45283">3300</cx:pt>
          <cx:pt idx="45284">3600</cx:pt>
          <cx:pt idx="45285">900</cx:pt>
          <cx:pt idx="45286">2200</cx:pt>
          <cx:pt idx="45287">3200</cx:pt>
          <cx:pt idx="45288">2200</cx:pt>
          <cx:pt idx="45289">100</cx:pt>
          <cx:pt idx="45290">1100</cx:pt>
          <cx:pt idx="45291">200</cx:pt>
          <cx:pt idx="45292">1000</cx:pt>
          <cx:pt idx="45293">1000</cx:pt>
          <cx:pt idx="45294">100</cx:pt>
          <cx:pt idx="45295">100</cx:pt>
          <cx:pt idx="45296">100</cx:pt>
          <cx:pt idx="45297">3000</cx:pt>
          <cx:pt idx="45298">3800</cx:pt>
          <cx:pt idx="45299">4300</cx:pt>
          <cx:pt idx="45300">4800</cx:pt>
          <cx:pt idx="45301">4000</cx:pt>
          <cx:pt idx="45302">3800</cx:pt>
          <cx:pt idx="45303">3900</cx:pt>
          <cx:pt idx="45304">4600</cx:pt>
          <cx:pt idx="45305">3500</cx:pt>
          <cx:pt idx="45306">4500</cx:pt>
          <cx:pt idx="45307">3400</cx:pt>
          <cx:pt idx="45308">3800</cx:pt>
          <cx:pt idx="45309">2700</cx:pt>
          <cx:pt idx="45310">2300</cx:pt>
          <cx:pt idx="45311">900</cx:pt>
          <cx:pt idx="45312">1800</cx:pt>
          <cx:pt idx="45313">2500</cx:pt>
          <cx:pt idx="45314">2200</cx:pt>
          <cx:pt idx="45315">2600</cx:pt>
          <cx:pt idx="45316">2700</cx:pt>
          <cx:pt idx="45317">2300</cx:pt>
          <cx:pt idx="45318">3200</cx:pt>
          <cx:pt idx="45319">3000</cx:pt>
          <cx:pt idx="45320">3400</cx:pt>
          <cx:pt idx="45321">1700</cx:pt>
          <cx:pt idx="45322">5200</cx:pt>
          <cx:pt idx="45323">1300</cx:pt>
          <cx:pt idx="45324">1600</cx:pt>
          <cx:pt idx="45325">1500</cx:pt>
          <cx:pt idx="45326">1400</cx:pt>
          <cx:pt idx="45327">1400</cx:pt>
          <cx:pt idx="45328">1200</cx:pt>
          <cx:pt idx="45329">1600</cx:pt>
          <cx:pt idx="45330">1200</cx:pt>
          <cx:pt idx="45331">1100</cx:pt>
          <cx:pt idx="45332">700</cx:pt>
          <cx:pt idx="45333">3000</cx:pt>
          <cx:pt idx="45334">3400</cx:pt>
          <cx:pt idx="45335">2100</cx:pt>
          <cx:pt idx="45336">2600</cx:pt>
          <cx:pt idx="45337">3200</cx:pt>
          <cx:pt idx="45338">3100</cx:pt>
          <cx:pt idx="45339">4200</cx:pt>
          <cx:pt idx="45340">3000</cx:pt>
          <cx:pt idx="45341">4600</cx:pt>
          <cx:pt idx="45342">3800</cx:pt>
          <cx:pt idx="45343">3400</cx:pt>
          <cx:pt idx="45344">3000</cx:pt>
          <cx:pt idx="45345">1700</cx:pt>
          <cx:pt idx="45346">3400</cx:pt>
          <cx:pt idx="45347">2800</cx:pt>
          <cx:pt idx="45348">5400</cx:pt>
          <cx:pt idx="45349">3800</cx:pt>
          <cx:pt idx="45350">3000</cx:pt>
          <cx:pt idx="45351">8700</cx:pt>
          <cx:pt idx="45352">3700</cx:pt>
          <cx:pt idx="45353">3100</cx:pt>
          <cx:pt idx="45354">3500</cx:pt>
          <cx:pt idx="45355">4900</cx:pt>
          <cx:pt idx="45356">3500</cx:pt>
          <cx:pt idx="45357">1900</cx:pt>
          <cx:pt idx="45358">1700</cx:pt>
          <cx:pt idx="45359">1800</cx:pt>
          <cx:pt idx="45360">1500</cx:pt>
          <cx:pt idx="45361">1600</cx:pt>
          <cx:pt idx="45362">1500</cx:pt>
          <cx:pt idx="45363">1500</cx:pt>
          <cx:pt idx="45364">1700</cx:pt>
          <cx:pt idx="45365">2300</cx:pt>
          <cx:pt idx="45366">1300</cx:pt>
          <cx:pt idx="45367">1400</cx:pt>
          <cx:pt idx="45368">1600</cx:pt>
          <cx:pt idx="45369">1400</cx:pt>
          <cx:pt idx="45370">1200</cx:pt>
          <cx:pt idx="45371">1100</cx:pt>
          <cx:pt idx="45372">1400</cx:pt>
          <cx:pt idx="45373">1100</cx:pt>
          <cx:pt idx="45374">1300</cx:pt>
          <cx:pt idx="45375">1600</cx:pt>
          <cx:pt idx="45376">1500</cx:pt>
          <cx:pt idx="45377">1600</cx:pt>
          <cx:pt idx="45378">1600</cx:pt>
          <cx:pt idx="45379">1500</cx:pt>
          <cx:pt idx="45380">1800</cx:pt>
          <cx:pt idx="45381">1500</cx:pt>
          <cx:pt idx="45382">3600</cx:pt>
          <cx:pt idx="45383">6000</cx:pt>
          <cx:pt idx="45384">4400</cx:pt>
          <cx:pt idx="45385">11600</cx:pt>
          <cx:pt idx="45386">4200</cx:pt>
          <cx:pt idx="45387">4000</cx:pt>
          <cx:pt idx="45388">2500</cx:pt>
          <cx:pt idx="45389">1500</cx:pt>
          <cx:pt idx="45390">3900</cx:pt>
          <cx:pt idx="45391">2400</cx:pt>
          <cx:pt idx="45392">8200</cx:pt>
          <cx:pt idx="45393">2800</cx:pt>
          <cx:pt idx="45394">800</cx:pt>
          <cx:pt idx="45395">3200</cx:pt>
          <cx:pt idx="45396">3100</cx:pt>
          <cx:pt idx="45397">2300</cx:pt>
          <cx:pt idx="45398">2500</cx:pt>
          <cx:pt idx="45399">2400</cx:pt>
          <cx:pt idx="45400">2200</cx:pt>
          <cx:pt idx="45401">3600</cx:pt>
          <cx:pt idx="45402">2700</cx:pt>
          <cx:pt idx="45403">1600</cx:pt>
          <cx:pt idx="45404">2100</cx:pt>
          <cx:pt idx="45405">700</cx:pt>
          <cx:pt idx="45406">900</cx:pt>
          <cx:pt idx="45407">700</cx:pt>
          <cx:pt idx="45408">700</cx:pt>
          <cx:pt idx="45409">500</cx:pt>
          <cx:pt idx="45410">1300</cx:pt>
          <cx:pt idx="45411">100</cx:pt>
          <cx:pt idx="45412">600</cx:pt>
          <cx:pt idx="45413">700</cx:pt>
          <cx:pt idx="45414">600</cx:pt>
          <cx:pt idx="45415">900</cx:pt>
          <cx:pt idx="45416">1000</cx:pt>
          <cx:pt idx="45417">1800</cx:pt>
          <cx:pt idx="45418">1300</cx:pt>
          <cx:pt idx="45419">1000</cx:pt>
          <cx:pt idx="45420">1700</cx:pt>
          <cx:pt idx="45421">2200</cx:pt>
          <cx:pt idx="45422">1500</cx:pt>
          <cx:pt idx="45423">1500</cx:pt>
          <cx:pt idx="45424">1700</cx:pt>
          <cx:pt idx="45425">1600</cx:pt>
          <cx:pt idx="45426">1700</cx:pt>
          <cx:pt idx="45427">1500</cx:pt>
          <cx:pt idx="45428">1600</cx:pt>
          <cx:pt idx="45429">2800</cx:pt>
          <cx:pt idx="45430">2700</cx:pt>
          <cx:pt idx="45431">2400</cx:pt>
          <cx:pt idx="45432">2600</cx:pt>
          <cx:pt idx="45433">2200</cx:pt>
          <cx:pt idx="45434">2000</cx:pt>
          <cx:pt idx="45435">2400</cx:pt>
          <cx:pt idx="45436">2200</cx:pt>
          <cx:pt idx="45437">2400</cx:pt>
          <cx:pt idx="45438">2400</cx:pt>
          <cx:pt idx="45439">2200</cx:pt>
          <cx:pt idx="45440">2400</cx:pt>
          <cx:pt idx="45441">700</cx:pt>
          <cx:pt idx="45442">1700</cx:pt>
          <cx:pt idx="45443">1200</cx:pt>
          <cx:pt idx="45444">1200</cx:pt>
          <cx:pt idx="45445">1900</cx:pt>
          <cx:pt idx="45446">1000</cx:pt>
          <cx:pt idx="45447">1200</cx:pt>
          <cx:pt idx="45448">1000</cx:pt>
          <cx:pt idx="45449">1300</cx:pt>
          <cx:pt idx="45450">1500</cx:pt>
          <cx:pt idx="45451">1200</cx:pt>
          <cx:pt idx="45452">1400</cx:pt>
          <cx:pt idx="45453">2100</cx:pt>
          <cx:pt idx="45454">1500</cx:pt>
          <cx:pt idx="45455">1900</cx:pt>
          <cx:pt idx="45456">2300</cx:pt>
          <cx:pt idx="45457">2100</cx:pt>
          <cx:pt idx="45458">2000</cx:pt>
          <cx:pt idx="45459">1000</cx:pt>
          <cx:pt idx="45460">2300</cx:pt>
          <cx:pt idx="45461">2100</cx:pt>
          <cx:pt idx="45462">2000</cx:pt>
          <cx:pt idx="45463">1700</cx:pt>
          <cx:pt idx="45464">1900</cx:pt>
          <cx:pt idx="45465">2000</cx:pt>
          <cx:pt idx="45466">2600</cx:pt>
          <cx:pt idx="45467">2600</cx:pt>
          <cx:pt idx="45468">2600</cx:pt>
          <cx:pt idx="45469">3600</cx:pt>
          <cx:pt idx="45470">2000</cx:pt>
          <cx:pt idx="45471">2700</cx:pt>
          <cx:pt idx="45472">2300</cx:pt>
          <cx:pt idx="45473">2200</cx:pt>
          <cx:pt idx="45474">2400</cx:pt>
          <cx:pt idx="45475">2700</cx:pt>
          <cx:pt idx="45476">1200</cx:pt>
          <cx:pt idx="45477">200</cx:pt>
          <cx:pt idx="45478">0</cx:pt>
          <cx:pt idx="45479">0</cx:pt>
          <cx:pt idx="45480">1200</cx:pt>
          <cx:pt idx="45481">1300</cx:pt>
          <cx:pt idx="45482">1800</cx:pt>
          <cx:pt idx="45483">2100</cx:pt>
          <cx:pt idx="45484">300</cx:pt>
          <cx:pt idx="45485">1400</cx:pt>
          <cx:pt idx="45486">1400</cx:pt>
          <cx:pt idx="45487">1600</cx:pt>
          <cx:pt idx="45488">1300</cx:pt>
          <cx:pt idx="45489">900</cx:pt>
          <cx:pt idx="45490">0</cx:pt>
          <cx:pt idx="45491">800</cx:pt>
          <cx:pt idx="45492">2400</cx:pt>
          <cx:pt idx="45493">3200</cx:pt>
          <cx:pt idx="45494">2500</cx:pt>
          <cx:pt idx="45495">1800</cx:pt>
          <cx:pt idx="45496">1900</cx:pt>
          <cx:pt idx="45497">1500</cx:pt>
          <cx:pt idx="45498">1500</cx:pt>
          <cx:pt idx="45499">1800</cx:pt>
          <cx:pt idx="45500">1800</cx:pt>
          <cx:pt idx="45501">1500</cx:pt>
          <cx:pt idx="45502">3400</cx:pt>
          <cx:pt idx="45503">3800</cx:pt>
          <cx:pt idx="45504">2700</cx:pt>
          <cx:pt idx="45505">3900</cx:pt>
          <cx:pt idx="45506">3100</cx:pt>
          <cx:pt idx="45507">2900</cx:pt>
          <cx:pt idx="45508">3600</cx:pt>
          <cx:pt idx="45509">3400</cx:pt>
          <cx:pt idx="45510">1500</cx:pt>
          <cx:pt idx="45511">4200</cx:pt>
          <cx:pt idx="45512">3800</cx:pt>
          <cx:pt idx="45513">3100</cx:pt>
          <cx:pt idx="45514">8600</cx:pt>
          <cx:pt idx="45515">12200</cx:pt>
          <cx:pt idx="45516">4100</cx:pt>
          <cx:pt idx="45517">3200</cx:pt>
          <cx:pt idx="45518">6500</cx:pt>
          <cx:pt idx="45519">900</cx:pt>
          <cx:pt idx="45520">2800</cx:pt>
          <cx:pt idx="45521">2900</cx:pt>
          <cx:pt idx="45522">55200</cx:pt>
          <cx:pt idx="45523">2700</cx:pt>
          <cx:pt idx="45524">2700</cx:pt>
          <cx:pt idx="45525">2700</cx:pt>
          <cx:pt idx="45526">3200</cx:pt>
          <cx:pt idx="45527">2600</cx:pt>
          <cx:pt idx="45528">1900</cx:pt>
          <cx:pt idx="45529">3800</cx:pt>
          <cx:pt idx="45530">3000</cx:pt>
          <cx:pt idx="45531">2800</cx:pt>
          <cx:pt idx="45532">1200</cx:pt>
          <cx:pt idx="45533">2500</cx:pt>
          <cx:pt idx="45534">2900</cx:pt>
          <cx:pt idx="45535">2300</cx:pt>
          <cx:pt idx="45536">1900</cx:pt>
          <cx:pt idx="45537">2100</cx:pt>
          <cx:pt idx="45538">700</cx:pt>
          <cx:pt idx="45539">900</cx:pt>
          <cx:pt idx="45540">0</cx:pt>
          <cx:pt idx="45541">0</cx:pt>
          <cx:pt idx="45542">0</cx:pt>
          <cx:pt idx="45543">0</cx:pt>
          <cx:pt idx="45544">0</cx:pt>
          <cx:pt idx="45545">0</cx:pt>
          <cx:pt idx="45546">0</cx:pt>
          <cx:pt idx="45547">3200</cx:pt>
          <cx:pt idx="45548">2300</cx:pt>
          <cx:pt idx="45549">2100</cx:pt>
          <cx:pt idx="45550">6800</cx:pt>
          <cx:pt idx="45551">8700</cx:pt>
          <cx:pt idx="45552">5600</cx:pt>
          <cx:pt idx="45553">8100</cx:pt>
          <cx:pt idx="45554">7300</cx:pt>
          <cx:pt idx="45555">4000</cx:pt>
          <cx:pt idx="45556">4400</cx:pt>
          <cx:pt idx="45557">4500</cx:pt>
          <cx:pt idx="45558">5000</cx:pt>
          <cx:pt idx="45559">5900</cx:pt>
          <cx:pt idx="45560">5500</cx:pt>
          <cx:pt idx="45561">6300</cx:pt>
          <cx:pt idx="45562">1900</cx:pt>
          <cx:pt idx="45563">2400</cx:pt>
          <cx:pt idx="45564">2200</cx:pt>
          <cx:pt idx="45565">2100</cx:pt>
          <cx:pt idx="45566">2000</cx:pt>
          <cx:pt idx="45567">600</cx:pt>
          <cx:pt idx="45568">2800</cx:pt>
          <cx:pt idx="45569">1800</cx:pt>
          <cx:pt idx="45570">100</cx:pt>
          <cx:pt idx="45571">500</cx:pt>
          <cx:pt idx="45572">2400</cx:pt>
          <cx:pt idx="45573">6200</cx:pt>
          <cx:pt idx="45574">2500</cx:pt>
          <cx:pt idx="45575">2200</cx:pt>
          <cx:pt idx="45576">1700</cx:pt>
          <cx:pt idx="45577">2000</cx:pt>
          <cx:pt idx="45578">2800</cx:pt>
          <cx:pt idx="45579">2700</cx:pt>
          <cx:pt idx="45580">2700</cx:pt>
          <cx:pt idx="45581">1700</cx:pt>
          <cx:pt idx="45582">2000</cx:pt>
          <cx:pt idx="45583">2200</cx:pt>
          <cx:pt idx="45584">2400</cx:pt>
          <cx:pt idx="45585">2300</cx:pt>
          <cx:pt idx="45586">5700</cx:pt>
          <cx:pt idx="45587">7900</cx:pt>
          <cx:pt idx="45588">8600</cx:pt>
          <cx:pt idx="45589">5400</cx:pt>
          <cx:pt idx="45590">6500</cx:pt>
          <cx:pt idx="45591">5600</cx:pt>
          <cx:pt idx="45592">5500</cx:pt>
          <cx:pt idx="45593">12900</cx:pt>
          <cx:pt idx="45594">12100</cx:pt>
          <cx:pt idx="45595">4300</cx:pt>
          <cx:pt idx="45596">1600</cx:pt>
          <cx:pt idx="45597">2000</cx:pt>
          <cx:pt idx="45598">4400</cx:pt>
          <cx:pt idx="45599">3500</cx:pt>
          <cx:pt idx="45600">2800</cx:pt>
          <cx:pt idx="45601">3000</cx:pt>
          <cx:pt idx="45602">3700</cx:pt>
          <cx:pt idx="45603">4300</cx:pt>
          <cx:pt idx="45604">3200</cx:pt>
          <cx:pt idx="45605">1500</cx:pt>
          <cx:pt idx="45606">400</cx:pt>
          <cx:pt idx="45607">200</cx:pt>
          <cx:pt idx="45608">100</cx:pt>
          <cx:pt idx="45609">7400</cx:pt>
          <cx:pt idx="45610">10900</cx:pt>
          <cx:pt idx="45611">6700</cx:pt>
          <cx:pt idx="45612">8300</cx:pt>
          <cx:pt idx="45613">4600</cx:pt>
          <cx:pt idx="45614">6500</cx:pt>
          <cx:pt idx="45615">8800</cx:pt>
          <cx:pt idx="45616">10800</cx:pt>
          <cx:pt idx="45617">10000</cx:pt>
          <cx:pt idx="45618">14900</cx:pt>
          <cx:pt idx="45619">3000</cx:pt>
          <cx:pt idx="45620">2500</cx:pt>
          <cx:pt idx="45621">3100</cx:pt>
          <cx:pt idx="45622">2900</cx:pt>
          <cx:pt idx="45623">1800</cx:pt>
          <cx:pt idx="45624">3300</cx:pt>
          <cx:pt idx="45625">5500</cx:pt>
          <cx:pt idx="45626">0</cx:pt>
          <cx:pt idx="45627">2900</cx:pt>
          <cx:pt idx="45628">2800</cx:pt>
          <cx:pt idx="45629">2900</cx:pt>
          <cx:pt idx="45630">2900</cx:pt>
          <cx:pt idx="45631">2300</cx:pt>
          <cx:pt idx="45632">2600</cx:pt>
          <cx:pt idx="45633">800</cx:pt>
          <cx:pt idx="45634">3600</cx:pt>
          <cx:pt idx="45635">4700</cx:pt>
          <cx:pt idx="45636">3900</cx:pt>
          <cx:pt idx="45637">3700</cx:pt>
          <cx:pt idx="45638">4300</cx:pt>
          <cx:pt idx="45639">2900</cx:pt>
          <cx:pt idx="45640">4400</cx:pt>
          <cx:pt idx="45641">3900</cx:pt>
          <cx:pt idx="45642">0</cx:pt>
          <cx:pt idx="45643">4900</cx:pt>
          <cx:pt idx="45644">0</cx:pt>
          <cx:pt idx="45645">0</cx:pt>
          <cx:pt idx="45646">1400</cx:pt>
          <cx:pt idx="45647">3400</cx:pt>
          <cx:pt idx="45648">3200</cx:pt>
          <cx:pt idx="45649">4000</cx:pt>
          <cx:pt idx="45650">3900</cx:pt>
          <cx:pt idx="45651">4700</cx:pt>
          <cx:pt idx="45652">3000</cx:pt>
          <cx:pt idx="45653">5900</cx:pt>
          <cx:pt idx="45654">1500</cx:pt>
          <cx:pt idx="45655">3300</cx:pt>
          <cx:pt idx="45656">3100</cx:pt>
          <cx:pt idx="45657">3000</cx:pt>
          <cx:pt idx="45658">1600</cx:pt>
          <cx:pt idx="45659">2000</cx:pt>
          <cx:pt idx="45660">900</cx:pt>
          <cx:pt idx="45661">1400</cx:pt>
          <cx:pt idx="45662">1400</cx:pt>
          <cx:pt idx="45663">2300</cx:pt>
          <cx:pt idx="45664">600</cx:pt>
          <cx:pt idx="45665">1800</cx:pt>
          <cx:pt idx="45666">1300</cx:pt>
          <cx:pt idx="45667">1600</cx:pt>
          <cx:pt idx="45668">1600</cx:pt>
          <cx:pt idx="45669">1500</cx:pt>
          <cx:pt idx="45670">2400</cx:pt>
          <cx:pt idx="45671">3600</cx:pt>
          <cx:pt idx="45672">2500</cx:pt>
          <cx:pt idx="45673">3700</cx:pt>
          <cx:pt idx="45674">3300</cx:pt>
          <cx:pt idx="45675">4100</cx:pt>
          <cx:pt idx="45676">3600</cx:pt>
          <cx:pt idx="45677">4400</cx:pt>
          <cx:pt idx="45678">4000</cx:pt>
          <cx:pt idx="45679">4100</cx:pt>
          <cx:pt idx="45680">3500</cx:pt>
          <cx:pt idx="45681">3200</cx:pt>
          <cx:pt idx="45682">0</cx:pt>
          <cx:pt idx="45683">0</cx:pt>
          <cx:pt idx="45684">0</cx:pt>
          <cx:pt idx="45685">0</cx:pt>
          <cx:pt idx="45686">0</cx:pt>
          <cx:pt idx="45687">0</cx:pt>
          <cx:pt idx="45688">0</cx:pt>
          <cx:pt idx="45689">0</cx:pt>
          <cx:pt idx="45690">0</cx:pt>
          <cx:pt idx="45691">2200</cx:pt>
          <cx:pt idx="45692">100</cx:pt>
          <cx:pt idx="45693">0</cx:pt>
          <cx:pt idx="45694">7700</cx:pt>
          <cx:pt idx="45695">7400</cx:pt>
          <cx:pt idx="45696">8700</cx:pt>
          <cx:pt idx="45697">8500</cx:pt>
          <cx:pt idx="45698">6400</cx:pt>
          <cx:pt idx="45699">5300</cx:pt>
          <cx:pt idx="45700">6700</cx:pt>
          <cx:pt idx="45701">5900</cx:pt>
          <cx:pt idx="45702">5700</cx:pt>
          <cx:pt idx="45703">5700</cx:pt>
          <cx:pt idx="45704">5900</cx:pt>
          <cx:pt idx="45705">10500</cx:pt>
          <cx:pt idx="45706">800</cx:pt>
          <cx:pt idx="45707">400</cx:pt>
          <cx:pt idx="45708">100</cx:pt>
          <cx:pt idx="45709">600</cx:pt>
          <cx:pt idx="45710">600</cx:pt>
          <cx:pt idx="45711">500</cx:pt>
          <cx:pt idx="45712">600</cx:pt>
          <cx:pt idx="45713">400</cx:pt>
          <cx:pt idx="45714">100</cx:pt>
          <cx:pt idx="45715">600</cx:pt>
          <cx:pt idx="45716">1100</cx:pt>
          <cx:pt idx="45717">800</cx:pt>
          <cx:pt idx="45718">4700</cx:pt>
          <cx:pt idx="45719">3800</cx:pt>
          <cx:pt idx="45720">7200</cx:pt>
          <cx:pt idx="45721">7300</cx:pt>
          <cx:pt idx="45722">300</cx:pt>
          <cx:pt idx="45723">100</cx:pt>
          <cx:pt idx="45724">2200</cx:pt>
          <cx:pt idx="45725">2800</cx:pt>
          <cx:pt idx="45726">3600</cx:pt>
          <cx:pt idx="45727">4300</cx:pt>
          <cx:pt idx="45728">3900</cx:pt>
          <cx:pt idx="45729">3600</cx:pt>
          <cx:pt idx="45730">3100</cx:pt>
          <cx:pt idx="45731">3600</cx:pt>
          <cx:pt idx="45732">3400</cx:pt>
          <cx:pt idx="45733">3500</cx:pt>
          <cx:pt idx="45734">3600</cx:pt>
          <cx:pt idx="45735">3200</cx:pt>
          <cx:pt idx="45736">5200</cx:pt>
          <cx:pt idx="45737">4300</cx:pt>
          <cx:pt idx="45738">4400</cx:pt>
          <cx:pt idx="45739">2900</cx:pt>
          <cx:pt idx="45740">3000</cx:pt>
          <cx:pt idx="45741">3700</cx:pt>
          <cx:pt idx="45742">3200</cx:pt>
          <cx:pt idx="45743">2600</cx:pt>
          <cx:pt idx="45744">3000</cx:pt>
          <cx:pt idx="45745">3900</cx:pt>
          <cx:pt idx="45746">3900</cx:pt>
          <cx:pt idx="45747">4800</cx:pt>
          <cx:pt idx="45748">3400</cx:pt>
          <cx:pt idx="45749">3400</cx:pt>
          <cx:pt idx="45750">1800</cx:pt>
          <cx:pt idx="45751">3100</cx:pt>
          <cx:pt idx="45752">3200</cx:pt>
          <cx:pt idx="45753">3000</cx:pt>
          <cx:pt idx="45754">500</cx:pt>
          <cx:pt idx="45755">1000</cx:pt>
          <cx:pt idx="45756">0</cx:pt>
          <cx:pt idx="45757">0</cx:pt>
          <cx:pt idx="45758">900</cx:pt>
          <cx:pt idx="45759">400</cx:pt>
          <cx:pt idx="45760">700</cx:pt>
          <cx:pt idx="45761">300</cx:pt>
          <cx:pt idx="45762">600</cx:pt>
          <cx:pt idx="45763">200</cx:pt>
          <cx:pt idx="45764">400</cx:pt>
          <cx:pt idx="45765">2200</cx:pt>
          <cx:pt idx="45766">3600</cx:pt>
          <cx:pt idx="45767">4200</cx:pt>
          <cx:pt idx="45768">3100</cx:pt>
          <cx:pt idx="45769">4100</cx:pt>
          <cx:pt idx="45770">3600</cx:pt>
          <cx:pt idx="45771">3600</cx:pt>
          <cx:pt idx="45772">3400</cx:pt>
          <cx:pt idx="45773">4200</cx:pt>
          <cx:pt idx="45774">3200</cx:pt>
          <cx:pt idx="45775">3600</cx:pt>
          <cx:pt idx="45776">2600</cx:pt>
          <cx:pt idx="45777">3600</cx:pt>
          <cx:pt idx="45778">5400</cx:pt>
          <cx:pt idx="45779">5000</cx:pt>
          <cx:pt idx="45780">4000</cx:pt>
          <cx:pt idx="45781">5000</cx:pt>
          <cx:pt idx="45782">5000</cx:pt>
          <cx:pt idx="45783">6400</cx:pt>
          <cx:pt idx="45784">7900</cx:pt>
          <cx:pt idx="45785">6900</cx:pt>
          <cx:pt idx="45786">8000</cx:pt>
          <cx:pt idx="45787">11000</cx:pt>
          <cx:pt idx="45788">9600</cx:pt>
          <cx:pt idx="45789">12900</cx:pt>
          <cx:pt idx="45790">3600</cx:pt>
          <cx:pt idx="45791">3800</cx:pt>
          <cx:pt idx="45792">2100</cx:pt>
          <cx:pt idx="45793">2400</cx:pt>
          <cx:pt idx="45794">500</cx:pt>
          <cx:pt idx="45795">6300</cx:pt>
          <cx:pt idx="45796">2300</cx:pt>
          <cx:pt idx="45797">3400</cx:pt>
          <cx:pt idx="45798">3900</cx:pt>
          <cx:pt idx="45799">3500</cx:pt>
          <cx:pt idx="45800">3300</cx:pt>
          <cx:pt idx="45801">3100</cx:pt>
          <cx:pt idx="45802">400</cx:pt>
          <cx:pt idx="45803">3400</cx:pt>
          <cx:pt idx="45804">2400</cx:pt>
          <cx:pt idx="45805">2900</cx:pt>
          <cx:pt idx="45806">3100</cx:pt>
          <cx:pt idx="45807">3000</cx:pt>
          <cx:pt idx="45808">2900</cx:pt>
          <cx:pt idx="45809">3100</cx:pt>
          <cx:pt idx="45810">3400</cx:pt>
          <cx:pt idx="45811">2700</cx:pt>
          <cx:pt idx="45812">2800</cx:pt>
          <cx:pt idx="45813">2900</cx:pt>
          <cx:pt idx="45814">4300</cx:pt>
          <cx:pt idx="45815">7100</cx:pt>
          <cx:pt idx="45816">4400</cx:pt>
          <cx:pt idx="45817">4600</cx:pt>
          <cx:pt idx="45818">6500</cx:pt>
          <cx:pt idx="45819">4000</cx:pt>
          <cx:pt idx="45820">3000</cx:pt>
          <cx:pt idx="45821">3800</cx:pt>
          <cx:pt idx="45822">4100</cx:pt>
          <cx:pt idx="45823">3700</cx:pt>
          <cx:pt idx="45824">3500</cx:pt>
          <cx:pt idx="45825">4300</cx:pt>
          <cx:pt idx="45826">2100</cx:pt>
          <cx:pt idx="45827">2300</cx:pt>
          <cx:pt idx="45828">2000</cx:pt>
          <cx:pt idx="45829">1900</cx:pt>
          <cx:pt idx="45830">1900</cx:pt>
          <cx:pt idx="45831">2500</cx:pt>
          <cx:pt idx="45832">2600</cx:pt>
          <cx:pt idx="45833">2700</cx:pt>
          <cx:pt idx="45834">900</cx:pt>
          <cx:pt idx="45835">2100</cx:pt>
          <cx:pt idx="45836">2000</cx:pt>
          <cx:pt idx="45837">1700</cx:pt>
          <cx:pt idx="45838">4500</cx:pt>
          <cx:pt idx="45839">6300</cx:pt>
          <cx:pt idx="45840">2900</cx:pt>
          <cx:pt idx="45841">3400</cx:pt>
          <cx:pt idx="45842">3700</cx:pt>
          <cx:pt idx="45843">3400</cx:pt>
          <cx:pt idx="45844">5800</cx:pt>
          <cx:pt idx="45845">2600</cx:pt>
          <cx:pt idx="45846">0</cx:pt>
          <cx:pt idx="45847">2300</cx:pt>
          <cx:pt idx="45848">1600</cx:pt>
          <cx:pt idx="45849">2500</cx:pt>
          <cx:pt idx="45850">4000</cx:pt>
          <cx:pt idx="45851">3300</cx:pt>
          <cx:pt idx="45852">3300</cx:pt>
          <cx:pt idx="45853">2700</cx:pt>
          <cx:pt idx="45854">2900</cx:pt>
          <cx:pt idx="45855">3100</cx:pt>
          <cx:pt idx="45856">2900</cx:pt>
          <cx:pt idx="45857">2600</cx:pt>
          <cx:pt idx="45858">1500</cx:pt>
          <cx:pt idx="45859">0</cx:pt>
          <cx:pt idx="45860">600</cx:pt>
          <cx:pt idx="45861">3000</cx:pt>
          <cx:pt idx="45862">2500</cx:pt>
          <cx:pt idx="45863">2600</cx:pt>
          <cx:pt idx="45864">700</cx:pt>
          <cx:pt idx="45865">1000</cx:pt>
          <cx:pt idx="45866">700</cx:pt>
          <cx:pt idx="45867">1100</cx:pt>
          <cx:pt idx="45868">600</cx:pt>
          <cx:pt idx="45869">500</cx:pt>
          <cx:pt idx="45870">400</cx:pt>
          <cx:pt idx="45871">800</cx:pt>
          <cx:pt idx="45872">600</cx:pt>
          <cx:pt idx="45873">1900</cx:pt>
          <cx:pt idx="45874">2200</cx:pt>
          <cx:pt idx="45875">1800</cx:pt>
          <cx:pt idx="45876">1800</cx:pt>
          <cx:pt idx="45877">4600</cx:pt>
          <cx:pt idx="45878">3800</cx:pt>
          <cx:pt idx="45879">3900</cx:pt>
          <cx:pt idx="45880">3800</cx:pt>
          <cx:pt idx="45881">6200</cx:pt>
          <cx:pt idx="45882">3900</cx:pt>
          <cx:pt idx="45883">3600</cx:pt>
          <cx:pt idx="45884">1900</cx:pt>
          <cx:pt idx="45885">3100</cx:pt>
          <cx:pt idx="45886">2900</cx:pt>
          <cx:pt idx="45887">3100</cx:pt>
          <cx:pt idx="45888">6700</cx:pt>
          <cx:pt idx="45889">4500</cx:pt>
          <cx:pt idx="45890">3600</cx:pt>
          <cx:pt idx="45891">4000</cx:pt>
          <cx:pt idx="45892">4100</cx:pt>
          <cx:pt idx="45893">3300</cx:pt>
          <cx:pt idx="45894">2700</cx:pt>
          <cx:pt idx="45895">2700</cx:pt>
          <cx:pt idx="45896">2900</cx:pt>
          <cx:pt idx="45897">2300</cx:pt>
          <cx:pt idx="45898">2100</cx:pt>
          <cx:pt idx="45899">2400</cx:pt>
          <cx:pt idx="45900">7800</cx:pt>
          <cx:pt idx="45901">6800</cx:pt>
          <cx:pt idx="45902">4900</cx:pt>
          <cx:pt idx="45903">4500</cx:pt>
          <cx:pt idx="45904">3800</cx:pt>
          <cx:pt idx="45905">3600</cx:pt>
          <cx:pt idx="45906">3100</cx:pt>
          <cx:pt idx="45907">3300</cx:pt>
          <cx:pt idx="45908">3800</cx:pt>
          <cx:pt idx="45909">2300</cx:pt>
          <cx:pt idx="45910">1500</cx:pt>
          <cx:pt idx="45911">4300</cx:pt>
          <cx:pt idx="45912">7900</cx:pt>
          <cx:pt idx="45913">8800</cx:pt>
          <cx:pt idx="45914">9100</cx:pt>
          <cx:pt idx="45915">6000</cx:pt>
          <cx:pt idx="45916">7000</cx:pt>
          <cx:pt idx="45917">7000</cx:pt>
          <cx:pt idx="45918">6000</cx:pt>
          <cx:pt idx="45919">7700</cx:pt>
          <cx:pt idx="45920">7200</cx:pt>
          <cx:pt idx="45921">4100</cx:pt>
          <cx:pt idx="45922">6600</cx:pt>
          <cx:pt idx="45923">5900</cx:pt>
          <cx:pt idx="45924">4100</cx:pt>
          <cx:pt idx="45925">5300</cx:pt>
          <cx:pt idx="45926">4300</cx:pt>
          <cx:pt idx="45927">4100</cx:pt>
          <cx:pt idx="45928">4500</cx:pt>
          <cx:pt idx="45929">4600</cx:pt>
          <cx:pt idx="45930">8400</cx:pt>
          <cx:pt idx="45931">800</cx:pt>
          <cx:pt idx="45932">4000</cx:pt>
          <cx:pt idx="45933">4700</cx:pt>
          <cx:pt idx="45934">4900</cx:pt>
          <cx:pt idx="45935">4500</cx:pt>
          <cx:pt idx="45936">5300</cx:pt>
          <cx:pt idx="45937">6900</cx:pt>
          <cx:pt idx="45938">6100</cx:pt>
          <cx:pt idx="45939">6300</cx:pt>
          <cx:pt idx="45940">7600</cx:pt>
          <cx:pt idx="45941">6600</cx:pt>
          <cx:pt idx="45942">5800</cx:pt>
          <cx:pt idx="45943">6400</cx:pt>
          <cx:pt idx="45944">6300</cx:pt>
          <cx:pt idx="45945">5300</cx:pt>
          <cx:pt idx="45946">5500</cx:pt>
          <cx:pt idx="45947">8800</cx:pt>
          <cx:pt idx="45948">5000</cx:pt>
          <cx:pt idx="45949">4800</cx:pt>
          <cx:pt idx="45950">2900</cx:pt>
          <cx:pt idx="45951">3400</cx:pt>
          <cx:pt idx="45952">4700</cx:pt>
          <cx:pt idx="45953">2800</cx:pt>
          <cx:pt idx="45954">3300</cx:pt>
          <cx:pt idx="45955">2700</cx:pt>
          <cx:pt idx="45956">3100</cx:pt>
          <cx:pt idx="45957">3900</cx:pt>
          <cx:pt idx="45958">2800</cx:pt>
          <cx:pt idx="45959">2700</cx:pt>
          <cx:pt idx="45960">9400</cx:pt>
          <cx:pt idx="45961">500</cx:pt>
          <cx:pt idx="45962">2500</cx:pt>
          <cx:pt idx="45963">4500</cx:pt>
          <cx:pt idx="45964">1100</cx:pt>
          <cx:pt idx="45965">1400</cx:pt>
          <cx:pt idx="45966">1100</cx:pt>
          <cx:pt idx="45967">3300</cx:pt>
          <cx:pt idx="45968">3200</cx:pt>
          <cx:pt idx="45969">3200</cx:pt>
          <cx:pt idx="45970">4800</cx:pt>
          <cx:pt idx="45971">3200</cx:pt>
          <cx:pt idx="45972">6000</cx:pt>
          <cx:pt idx="45973">200</cx:pt>
          <cx:pt idx="45974">0</cx:pt>
          <cx:pt idx="45975">0</cx:pt>
          <cx:pt idx="45976">0</cx:pt>
          <cx:pt idx="45977">0</cx:pt>
          <cx:pt idx="45978">0</cx:pt>
          <cx:pt idx="45979">0</cx:pt>
          <cx:pt idx="45980">0</cx:pt>
          <cx:pt idx="45981">0</cx:pt>
          <cx:pt idx="45982">3000</cx:pt>
          <cx:pt idx="45983">200</cx:pt>
          <cx:pt idx="45984">0</cx:pt>
          <cx:pt idx="45985">6800</cx:pt>
          <cx:pt idx="45986">10500</cx:pt>
          <cx:pt idx="45987">8300</cx:pt>
          <cx:pt idx="45988">16500</cx:pt>
          <cx:pt idx="45989">5100</cx:pt>
          <cx:pt idx="45990">4300</cx:pt>
          <cx:pt idx="45991">4300</cx:pt>
          <cx:pt idx="45992">5000</cx:pt>
          <cx:pt idx="45993">2300</cx:pt>
          <cx:pt idx="45994">13100</cx:pt>
          <cx:pt idx="45995">6500</cx:pt>
          <cx:pt idx="45996">7800</cx:pt>
          <cx:pt idx="45997">1900</cx:pt>
          <cx:pt idx="45998">7800</cx:pt>
          <cx:pt idx="45999">6700</cx:pt>
          <cx:pt idx="46000">1200</cx:pt>
          <cx:pt idx="46001">0</cx:pt>
          <cx:pt idx="46002">1600</cx:pt>
          <cx:pt idx="46003">100</cx:pt>
          <cx:pt idx="46004">0</cx:pt>
          <cx:pt idx="46005">100</cx:pt>
          <cx:pt idx="46006">0</cx:pt>
          <cx:pt idx="46007">0</cx:pt>
          <cx:pt idx="46008">0</cx:pt>
          <cx:pt idx="46009">1300</cx:pt>
          <cx:pt idx="46010">1300</cx:pt>
          <cx:pt idx="46011">1500</cx:pt>
          <cx:pt idx="46012">7900</cx:pt>
          <cx:pt idx="46013">8400</cx:pt>
          <cx:pt idx="46014">1300</cx:pt>
          <cx:pt idx="46015">1200</cx:pt>
          <cx:pt idx="46016">800</cx:pt>
          <cx:pt idx="46017">900</cx:pt>
          <cx:pt idx="46018">1000</cx:pt>
          <cx:pt idx="46019">1500</cx:pt>
          <cx:pt idx="46020">0</cx:pt>
          <cx:pt idx="46021">500</cx:pt>
          <cx:pt idx="46022">700</cx:pt>
          <cx:pt idx="46023">600</cx:pt>
          <cx:pt idx="46024">800</cx:pt>
          <cx:pt idx="46025">300</cx:pt>
          <cx:pt idx="46026">900</cx:pt>
          <cx:pt idx="46027">800</cx:pt>
          <cx:pt idx="46028">800</cx:pt>
          <cx:pt idx="46029">500</cx:pt>
          <cx:pt idx="46030">2200</cx:pt>
          <cx:pt idx="46031">2700</cx:pt>
          <cx:pt idx="46032">2500</cx:pt>
          <cx:pt idx="46033">2200</cx:pt>
          <cx:pt idx="46034">5200</cx:pt>
          <cx:pt idx="46035">0</cx:pt>
          <cx:pt idx="46036">700</cx:pt>
          <cx:pt idx="46037">2600</cx:pt>
          <cx:pt idx="46038">500</cx:pt>
          <cx:pt idx="46039">0</cx:pt>
          <cx:pt idx="46040">100</cx:pt>
          <cx:pt idx="46041">300</cx:pt>
          <cx:pt idx="46042">0</cx:pt>
          <cx:pt idx="46043">2200</cx:pt>
          <cx:pt idx="46044">7600</cx:pt>
          <cx:pt idx="46045">3800</cx:pt>
          <cx:pt idx="46046">1800</cx:pt>
          <cx:pt idx="46047">0</cx:pt>
          <cx:pt idx="46048">0</cx:pt>
          <cx:pt idx="46049">800</cx:pt>
          <cx:pt idx="46050">1000</cx:pt>
          <cx:pt idx="46051">900</cx:pt>
          <cx:pt idx="46052">5300</cx:pt>
          <cx:pt idx="46053">5200</cx:pt>
          <cx:pt idx="46054">4200</cx:pt>
          <cx:pt idx="46055">5800</cx:pt>
          <cx:pt idx="46056">5200</cx:pt>
          <cx:pt idx="46057">5400</cx:pt>
          <cx:pt idx="46058">5600</cx:pt>
          <cx:pt idx="46059">4100</cx:pt>
          <cx:pt idx="46060">6000</cx:pt>
          <cx:pt idx="46061">5700</cx:pt>
          <cx:pt idx="46062">4400</cx:pt>
          <cx:pt idx="46063">5500</cx:pt>
          <cx:pt idx="46064">5600</cx:pt>
          <cx:pt idx="46065">5900</cx:pt>
          <cx:pt idx="46066">3400</cx:pt>
          <cx:pt idx="46067">5000</cx:pt>
          <cx:pt idx="46068">5000</cx:pt>
          <cx:pt idx="46069">5300</cx:pt>
          <cx:pt idx="46070">7000</cx:pt>
          <cx:pt idx="46071">3800</cx:pt>
          <cx:pt idx="46072">8200</cx:pt>
          <cx:pt idx="46073">8000</cx:pt>
          <cx:pt idx="46074">6200</cx:pt>
          <cx:pt idx="46075">5800</cx:pt>
          <cx:pt idx="46076">2900</cx:pt>
          <cx:pt idx="46077">4200</cx:pt>
          <cx:pt idx="46078">1600</cx:pt>
          <cx:pt idx="46079">1500</cx:pt>
          <cx:pt idx="46080">1400</cx:pt>
          <cx:pt idx="46081">1600</cx:pt>
          <cx:pt idx="46082">1500</cx:pt>
          <cx:pt idx="46083">1100</cx:pt>
          <cx:pt idx="46084">1300</cx:pt>
          <cx:pt idx="46085">1400</cx:pt>
          <cx:pt idx="46086">1300</cx:pt>
          <cx:pt idx="46087">1600</cx:pt>
          <cx:pt idx="46088">7400</cx:pt>
          <cx:pt idx="46089">9500</cx:pt>
          <cx:pt idx="46090">14000</cx:pt>
          <cx:pt idx="46091">11700</cx:pt>
          <cx:pt idx="46092">6200</cx:pt>
          <cx:pt idx="46093">4300</cx:pt>
          <cx:pt idx="46094">4300</cx:pt>
          <cx:pt idx="46095">4600</cx:pt>
          <cx:pt idx="46096">6500</cx:pt>
          <cx:pt idx="46097">5700</cx:pt>
          <cx:pt idx="46098">4500</cx:pt>
          <cx:pt idx="46099">4200</cx:pt>
          <cx:pt idx="46100">600</cx:pt>
          <cx:pt idx="46101">1900</cx:pt>
          <cx:pt idx="46102">2300</cx:pt>
          <cx:pt idx="46103">3500</cx:pt>
          <cx:pt idx="46104">2200</cx:pt>
          <cx:pt idx="46105">2700</cx:pt>
          <cx:pt idx="46106">3700</cx:pt>
          <cx:pt idx="46107">3200</cx:pt>
          <cx:pt idx="46108">2100</cx:pt>
          <cx:pt idx="46109">2000</cx:pt>
          <cx:pt idx="46110">1900</cx:pt>
          <cx:pt idx="46111">1800</cx:pt>
          <cx:pt idx="46112">3700</cx:pt>
          <cx:pt idx="46113">3900</cx:pt>
          <cx:pt idx="46114">2600</cx:pt>
          <cx:pt idx="46115">7500</cx:pt>
          <cx:pt idx="46116">4000</cx:pt>
          <cx:pt idx="46117">3000</cx:pt>
          <cx:pt idx="46118">3600</cx:pt>
          <cx:pt idx="46119">5300</cx:pt>
          <cx:pt idx="46120">4300</cx:pt>
          <cx:pt idx="46121">5200</cx:pt>
          <cx:pt idx="46122">5900</cx:pt>
          <cx:pt idx="46123">6200</cx:pt>
          <cx:pt idx="46124">3200</cx:pt>
          <cx:pt idx="46125">3400</cx:pt>
          <cx:pt idx="46126">3000</cx:pt>
          <cx:pt idx="46127">3900</cx:pt>
          <cx:pt idx="46128">4000</cx:pt>
          <cx:pt idx="46129">3400</cx:pt>
          <cx:pt idx="46130">3400</cx:pt>
          <cx:pt idx="46131">3700</cx:pt>
          <cx:pt idx="46132">3100</cx:pt>
          <cx:pt idx="46133">2100</cx:pt>
          <cx:pt idx="46134">2300</cx:pt>
          <cx:pt idx="46135">2300</cx:pt>
          <cx:pt idx="46136">5000</cx:pt>
          <cx:pt idx="46137">5000</cx:pt>
          <cx:pt idx="46138">4300</cx:pt>
          <cx:pt idx="46139">4000</cx:pt>
          <cx:pt idx="46140">4500</cx:pt>
          <cx:pt idx="46141">3700</cx:pt>
          <cx:pt idx="46142">2900</cx:pt>
          <cx:pt idx="46143">3000</cx:pt>
          <cx:pt idx="46144">4900</cx:pt>
          <cx:pt idx="46145">3400</cx:pt>
          <cx:pt idx="46146">2900</cx:pt>
          <cx:pt idx="46147">2900</cx:pt>
          <cx:pt idx="46148">3100</cx:pt>
          <cx:pt idx="46149">2800</cx:pt>
          <cx:pt idx="46150">2200</cx:pt>
          <cx:pt idx="46151">3500</cx:pt>
          <cx:pt idx="46152">2900</cx:pt>
          <cx:pt idx="46153">2000</cx:pt>
          <cx:pt idx="46154">2100</cx:pt>
          <cx:pt idx="46155">2000</cx:pt>
          <cx:pt idx="46156">500</cx:pt>
          <cx:pt idx="46157">1600</cx:pt>
          <cx:pt idx="46158">2300</cx:pt>
          <cx:pt idx="46159">1200</cx:pt>
          <cx:pt idx="46160">5200</cx:pt>
          <cx:pt idx="46161">8200</cx:pt>
          <cx:pt idx="46162">4500</cx:pt>
          <cx:pt idx="46163">3200</cx:pt>
          <cx:pt idx="46164">5500</cx:pt>
          <cx:pt idx="46165">4600</cx:pt>
          <cx:pt idx="46166">3800</cx:pt>
          <cx:pt idx="46167">4700</cx:pt>
          <cx:pt idx="46168">4900</cx:pt>
          <cx:pt idx="46169">5600</cx:pt>
          <cx:pt idx="46170">4700</cx:pt>
          <cx:pt idx="46171">5500</cx:pt>
          <cx:pt idx="46172">7100</cx:pt>
          <cx:pt idx="46173">8900</cx:pt>
          <cx:pt idx="46174">6600</cx:pt>
          <cx:pt idx="46175">7800</cx:pt>
          <cx:pt idx="46176">7800</cx:pt>
          <cx:pt idx="46177">10300</cx:pt>
          <cx:pt idx="46178">6200</cx:pt>
          <cx:pt idx="46179">5600</cx:pt>
          <cx:pt idx="46180">7600</cx:pt>
          <cx:pt idx="46181">15400</cx:pt>
          <cx:pt idx="46182">8600</cx:pt>
          <cx:pt idx="46183">8100</cx:pt>
          <cx:pt idx="46184">5900</cx:pt>
          <cx:pt idx="46185">7700</cx:pt>
          <cx:pt idx="46186">6200</cx:pt>
          <cx:pt idx="46187">7200</cx:pt>
          <cx:pt idx="46188">6500</cx:pt>
          <cx:pt idx="46189">6800</cx:pt>
          <cx:pt idx="46190">8000</cx:pt>
          <cx:pt idx="46191">6400</cx:pt>
          <cx:pt idx="46192">6700</cx:pt>
          <cx:pt idx="46193">8100</cx:pt>
          <cx:pt idx="46194">7100</cx:pt>
          <cx:pt idx="46195">7500</cx:pt>
          <cx:pt idx="46196">4100</cx:pt>
          <cx:pt idx="46197">4900</cx:pt>
          <cx:pt idx="46198">11500</cx:pt>
          <cx:pt idx="46199">6100</cx:pt>
          <cx:pt idx="46200">5400</cx:pt>
          <cx:pt idx="46201">5500</cx:pt>
          <cx:pt idx="46202">6200</cx:pt>
          <cx:pt idx="46203">5600</cx:pt>
          <cx:pt idx="46204">6200</cx:pt>
          <cx:pt idx="46205">6500</cx:pt>
          <cx:pt idx="46206">6300</cx:pt>
          <cx:pt idx="46207">6800</cx:pt>
          <cx:pt idx="46208">2900</cx:pt>
          <cx:pt idx="46209">3500</cx:pt>
          <cx:pt idx="46210">2500</cx:pt>
          <cx:pt idx="46211">2900</cx:pt>
          <cx:pt idx="46212">5400</cx:pt>
          <cx:pt idx="46213">6800</cx:pt>
          <cx:pt idx="46214">5000</cx:pt>
          <cx:pt idx="46215">5900</cx:pt>
          <cx:pt idx="46216">5400</cx:pt>
          <cx:pt idx="46217">4800</cx:pt>
          <cx:pt idx="46218">4100</cx:pt>
          <cx:pt idx="46219">4700</cx:pt>
          <cx:pt idx="46220">4100</cx:pt>
          <cx:pt idx="46221">4500</cx:pt>
          <cx:pt idx="46222">3800</cx:pt>
          <cx:pt idx="46223">4100</cx:pt>
          <cx:pt idx="46224">4700</cx:pt>
          <cx:pt idx="46225">4500</cx:pt>
          <cx:pt idx="46226">3500</cx:pt>
          <cx:pt idx="46227">4200</cx:pt>
          <cx:pt idx="46228">3600</cx:pt>
          <cx:pt idx="46229">3800</cx:pt>
          <cx:pt idx="46230">3400</cx:pt>
          <cx:pt idx="46231">4400</cx:pt>
          <cx:pt idx="46232">4800</cx:pt>
          <cx:pt idx="46233">5300</cx:pt>
          <cx:pt idx="46234">4700</cx:pt>
          <cx:pt idx="46235">5300</cx:pt>
          <cx:pt idx="46236">5100</cx:pt>
          <cx:pt idx="46237">4600</cx:pt>
          <cx:pt idx="46238">5200</cx:pt>
          <cx:pt idx="46239">4500</cx:pt>
          <cx:pt idx="46240">4200</cx:pt>
          <cx:pt idx="46241">3900</cx:pt>
          <cx:pt idx="46242">3700</cx:pt>
          <cx:pt idx="46243">4100</cx:pt>
          <cx:pt idx="46244">3700</cx:pt>
          <cx:pt idx="46245">3800</cx:pt>
          <cx:pt idx="46246">3900</cx:pt>
          <cx:pt idx="46247">4100</cx:pt>
          <cx:pt idx="46248">4500</cx:pt>
          <cx:pt idx="46249">3600</cx:pt>
          <cx:pt idx="46250">3600</cx:pt>
          <cx:pt idx="46251">2800</cx:pt>
          <cx:pt idx="46252">2200</cx:pt>
          <cx:pt idx="46253">2800</cx:pt>
          <cx:pt idx="46254">2500</cx:pt>
          <cx:pt idx="46255">2500</cx:pt>
          <cx:pt idx="46256">1800</cx:pt>
          <cx:pt idx="46257">2000</cx:pt>
          <cx:pt idx="46258">700</cx:pt>
          <cx:pt idx="46259">1500</cx:pt>
          <cx:pt idx="46260">1700</cx:pt>
          <cx:pt idx="46261">1500</cx:pt>
          <cx:pt idx="46262">1600</cx:pt>
          <cx:pt idx="46263">1700</cx:pt>
          <cx:pt idx="46264">0</cx:pt>
          <cx:pt idx="46265">1600</cx:pt>
          <cx:pt idx="46266">3700</cx:pt>
          <cx:pt idx="46267">1600</cx:pt>
          <cx:pt idx="46268">1100</cx:pt>
          <cx:pt idx="46269">4300</cx:pt>
          <cx:pt idx="46270">4100</cx:pt>
          <cx:pt idx="46271">17900</cx:pt>
          <cx:pt idx="46272">6900</cx:pt>
          <cx:pt idx="46273">3200</cx:pt>
          <cx:pt idx="46274">3100</cx:pt>
          <cx:pt idx="46275">5000</cx:pt>
          <cx:pt idx="46276">3900</cx:pt>
          <cx:pt idx="46277">4600</cx:pt>
          <cx:pt idx="46278">5000</cx:pt>
          <cx:pt idx="46279">3600</cx:pt>
          <cx:pt idx="46280">7700</cx:pt>
          <cx:pt idx="46281">7500</cx:pt>
          <cx:pt idx="46282">6500</cx:pt>
          <cx:pt idx="46283">7700</cx:pt>
          <cx:pt idx="46284">7600</cx:pt>
          <cx:pt idx="46285">6500</cx:pt>
          <cx:pt idx="46286">7800</cx:pt>
          <cx:pt idx="46287">9000</cx:pt>
          <cx:pt idx="46288">8900</cx:pt>
          <cx:pt idx="46289">6200</cx:pt>
          <cx:pt idx="46290">5800</cx:pt>
          <cx:pt idx="46291">8400</cx:pt>
          <cx:pt idx="46292">4900</cx:pt>
          <cx:pt idx="46293">5600</cx:pt>
          <cx:pt idx="46294">4200</cx:pt>
          <cx:pt idx="46295">4600</cx:pt>
          <cx:pt idx="46296">8100</cx:pt>
          <cx:pt idx="46297">5600</cx:pt>
          <cx:pt idx="46298">4600</cx:pt>
          <cx:pt idx="46299">5400</cx:pt>
          <cx:pt idx="46300">4100</cx:pt>
          <cx:pt idx="46301">4300</cx:pt>
          <cx:pt idx="46302">3400</cx:pt>
          <cx:pt idx="46303">3500</cx:pt>
          <cx:pt idx="46304">3600</cx:pt>
          <cx:pt idx="46305">5200</cx:pt>
          <cx:pt idx="46306">2100</cx:pt>
          <cx:pt idx="46307">2900</cx:pt>
          <cx:pt idx="46308">3500</cx:pt>
          <cx:pt idx="46309">3100</cx:pt>
          <cx:pt idx="46310">2400</cx:pt>
          <cx:pt idx="46311">2900</cx:pt>
          <cx:pt idx="46312">4100</cx:pt>
          <cx:pt idx="46313">2600</cx:pt>
          <cx:pt idx="46314">3400</cx:pt>
          <cx:pt idx="46315">3500</cx:pt>
          <cx:pt idx="46316">900</cx:pt>
          <cx:pt idx="46317">1200</cx:pt>
          <cx:pt idx="46318">700</cx:pt>
          <cx:pt idx="46319">800</cx:pt>
          <cx:pt idx="46320">900</cx:pt>
          <cx:pt idx="46321">700</cx:pt>
          <cx:pt idx="46322">900</cx:pt>
          <cx:pt idx="46323">600</cx:pt>
          <cx:pt idx="46324">100</cx:pt>
          <cx:pt idx="46325">900</cx:pt>
          <cx:pt idx="46326">700</cx:pt>
          <cx:pt idx="46327">800</cx:pt>
          <cx:pt idx="46328">3700</cx:pt>
          <cx:pt idx="46329">5500</cx:pt>
          <cx:pt idx="46330">4000</cx:pt>
          <cx:pt idx="46331">5900</cx:pt>
          <cx:pt idx="46332">4200</cx:pt>
          <cx:pt idx="46333">4800</cx:pt>
          <cx:pt idx="46334">5600</cx:pt>
          <cx:pt idx="46335">4600</cx:pt>
          <cx:pt idx="46336">4800</cx:pt>
          <cx:pt idx="46337">5000</cx:pt>
          <cx:pt idx="46338">4200</cx:pt>
          <cx:pt idx="46339">5000</cx:pt>
          <cx:pt idx="46340">1600</cx:pt>
          <cx:pt idx="46341">1700</cx:pt>
          <cx:pt idx="46342">800</cx:pt>
          <cx:pt idx="46343">2200</cx:pt>
          <cx:pt idx="46344">500</cx:pt>
          <cx:pt idx="46345">2300</cx:pt>
          <cx:pt idx="46346">1700</cx:pt>
          <cx:pt idx="46347">1600</cx:pt>
          <cx:pt idx="46348">1300</cx:pt>
          <cx:pt idx="46349">1400</cx:pt>
          <cx:pt idx="46350">1400</cx:pt>
          <cx:pt idx="46351">1400</cx:pt>
          <cx:pt idx="46352">5700</cx:pt>
          <cx:pt idx="46353">10600</cx:pt>
          <cx:pt idx="46354">3900</cx:pt>
          <cx:pt idx="46355">5300</cx:pt>
          <cx:pt idx="46356">3200</cx:pt>
          <cx:pt idx="46357">3400</cx:pt>
          <cx:pt idx="46358">2900</cx:pt>
          <cx:pt idx="46359">2200</cx:pt>
          <cx:pt idx="46360">2200</cx:pt>
          <cx:pt idx="46361">2300</cx:pt>
          <cx:pt idx="46362">2100</cx:pt>
          <cx:pt idx="46363">2100</cx:pt>
          <cx:pt idx="46364">8100</cx:pt>
          <cx:pt idx="46365">10400</cx:pt>
          <cx:pt idx="46366">9100</cx:pt>
          <cx:pt idx="46367">9600</cx:pt>
          <cx:pt idx="46368">7200</cx:pt>
          <cx:pt idx="46369">11400</cx:pt>
          <cx:pt idx="46370">8000</cx:pt>
          <cx:pt idx="46371">11600</cx:pt>
          <cx:pt idx="46372">10000</cx:pt>
          <cx:pt idx="46373">9200</cx:pt>
          <cx:pt idx="46374">9100</cx:pt>
          <cx:pt idx="46375">8600</cx:pt>
          <cx:pt idx="46376">1900</cx:pt>
          <cx:pt idx="46377">1800</cx:pt>
          <cx:pt idx="46378">1700</cx:pt>
          <cx:pt idx="46379">2000</cx:pt>
          <cx:pt idx="46380">1900</cx:pt>
          <cx:pt idx="46381">1400</cx:pt>
          <cx:pt idx="46382">1600</cx:pt>
          <cx:pt idx="46383">1700</cx:pt>
          <cx:pt idx="46384">1700</cx:pt>
          <cx:pt idx="46385">1800</cx:pt>
          <cx:pt idx="46386">1600</cx:pt>
          <cx:pt idx="46387">1400</cx:pt>
          <cx:pt idx="46388">2900</cx:pt>
          <cx:pt idx="46389">3700</cx:pt>
          <cx:pt idx="46390">2100</cx:pt>
          <cx:pt idx="46391">2000</cx:pt>
          <cx:pt idx="46392">2000</cx:pt>
          <cx:pt idx="46393">2100</cx:pt>
          <cx:pt idx="46394">2600</cx:pt>
          <cx:pt idx="46395">2100</cx:pt>
          <cx:pt idx="46396">2800</cx:pt>
          <cx:pt idx="46397">2700</cx:pt>
          <cx:pt idx="46398">2100</cx:pt>
          <cx:pt idx="46399">1800</cx:pt>
          <cx:pt idx="46400">4500</cx:pt>
          <cx:pt idx="46401">5400</cx:pt>
          <cx:pt idx="46402">6000</cx:pt>
          <cx:pt idx="46403">6500</cx:pt>
          <cx:pt idx="46404">4700</cx:pt>
          <cx:pt idx="46405">3800</cx:pt>
          <cx:pt idx="46406">3900</cx:pt>
          <cx:pt idx="46407">5000</cx:pt>
          <cx:pt idx="46408">6900</cx:pt>
          <cx:pt idx="46409">4600</cx:pt>
          <cx:pt idx="46410">5900</cx:pt>
          <cx:pt idx="46411">6100</cx:pt>
          <cx:pt idx="46412">6100</cx:pt>
          <cx:pt idx="46413">7800</cx:pt>
          <cx:pt idx="46414">5800</cx:pt>
          <cx:pt idx="46415">7000</cx:pt>
          <cx:pt idx="46416">7200</cx:pt>
          <cx:pt idx="46417">6500</cx:pt>
          <cx:pt idx="46418">5900</cx:pt>
          <cx:pt idx="46419">6400</cx:pt>
          <cx:pt idx="46420">7600</cx:pt>
          <cx:pt idx="46421">5900</cx:pt>
          <cx:pt idx="46422">6900</cx:pt>
          <cx:pt idx="46423">6600</cx:pt>
          <cx:pt idx="46424">3400</cx:pt>
          <cx:pt idx="46425">3900</cx:pt>
          <cx:pt idx="46426">2600</cx:pt>
          <cx:pt idx="46427">3500</cx:pt>
          <cx:pt idx="46428">3000</cx:pt>
          <cx:pt idx="46429">2700</cx:pt>
          <cx:pt idx="46430">2600</cx:pt>
          <cx:pt idx="46431">4000</cx:pt>
          <cx:pt idx="46432">2200</cx:pt>
          <cx:pt idx="46433">3100</cx:pt>
          <cx:pt idx="46434">2300</cx:pt>
          <cx:pt idx="46435">2400</cx:pt>
          <cx:pt idx="46436">4800</cx:pt>
          <cx:pt idx="46437">4400</cx:pt>
          <cx:pt idx="46438">4500</cx:pt>
          <cx:pt idx="46439">4800</cx:pt>
          <cx:pt idx="46440">4200</cx:pt>
          <cx:pt idx="46441">3800</cx:pt>
          <cx:pt idx="46442">4100</cx:pt>
          <cx:pt idx="46443">4300</cx:pt>
          <cx:pt idx="46444">3600</cx:pt>
          <cx:pt idx="46445">4700</cx:pt>
          <cx:pt idx="46446">4500</cx:pt>
          <cx:pt idx="46447">4800</cx:pt>
          <cx:pt idx="46448">1700</cx:pt>
          <cx:pt idx="46449">2500</cx:pt>
          <cx:pt idx="46450">2700</cx:pt>
          <cx:pt idx="46451">3400</cx:pt>
          <cx:pt idx="46452">3400</cx:pt>
          <cx:pt idx="46453">3300</cx:pt>
          <cx:pt idx="46454">3000</cx:pt>
          <cx:pt idx="46455">3600</cx:pt>
          <cx:pt idx="46456">1800</cx:pt>
          <cx:pt idx="46457">2100</cx:pt>
          <cx:pt idx="46458">2000</cx:pt>
          <cx:pt idx="46459">2800</cx:pt>
          <cx:pt idx="46460">7400</cx:pt>
          <cx:pt idx="46461">7700</cx:pt>
          <cx:pt idx="46462">6200</cx:pt>
          <cx:pt idx="46463">8900</cx:pt>
          <cx:pt idx="46464">4400</cx:pt>
          <cx:pt idx="46465">4700</cx:pt>
          <cx:pt idx="46466">6300</cx:pt>
          <cx:pt idx="46467">4600</cx:pt>
          <cx:pt idx="46468">4900</cx:pt>
          <cx:pt idx="46469">5200</cx:pt>
          <cx:pt idx="46470">4800</cx:pt>
          <cx:pt idx="46471">5400</cx:pt>
          <cx:pt idx="46472">9300</cx:pt>
          <cx:pt idx="46473">11900</cx:pt>
          <cx:pt idx="46474">6700</cx:pt>
          <cx:pt idx="46475">8700</cx:pt>
          <cx:pt idx="46476">6500</cx:pt>
          <cx:pt idx="46477">4400</cx:pt>
          <cx:pt idx="46478">8600</cx:pt>
          <cx:pt idx="46479">12800</cx:pt>
          <cx:pt idx="46480">4400</cx:pt>
          <cx:pt idx="46481">8300</cx:pt>
          <cx:pt idx="46482">7400</cx:pt>
          <cx:pt idx="46483">7700</cx:pt>
          <cx:pt idx="46484">3600</cx:pt>
          <cx:pt idx="46485">4200</cx:pt>
          <cx:pt idx="46486">3300</cx:pt>
          <cx:pt idx="46487">3500</cx:pt>
          <cx:pt idx="46488">4000</cx:pt>
          <cx:pt idx="46489">3800</cx:pt>
          <cx:pt idx="46490">3800</cx:pt>
          <cx:pt idx="46491">4400</cx:pt>
          <cx:pt idx="46492">3000</cx:pt>
          <cx:pt idx="46493">5500</cx:pt>
          <cx:pt idx="46494">3600</cx:pt>
          <cx:pt idx="46495">3800</cx:pt>
          <cx:pt idx="46496">3400</cx:pt>
          <cx:pt idx="46497">4000</cx:pt>
          <cx:pt idx="46498">3100</cx:pt>
          <cx:pt idx="46499">3500</cx:pt>
          <cx:pt idx="46500">3900</cx:pt>
          <cx:pt idx="46501">1400</cx:pt>
          <cx:pt idx="46502">400</cx:pt>
          <cx:pt idx="46503">3000</cx:pt>
          <cx:pt idx="46504">4400</cx:pt>
          <cx:pt idx="46505">3200</cx:pt>
          <cx:pt idx="46506">3500</cx:pt>
          <cx:pt idx="46507">3600</cx:pt>
          <cx:pt idx="46508">4100</cx:pt>
          <cx:pt idx="46509">5300</cx:pt>
          <cx:pt idx="46510">4100</cx:pt>
          <cx:pt idx="46511">4300</cx:pt>
          <cx:pt idx="46512">4300</cx:pt>
          <cx:pt idx="46513">4100</cx:pt>
          <cx:pt idx="46514">4300</cx:pt>
          <cx:pt idx="46515">4900</cx:pt>
          <cx:pt idx="46516">4500</cx:pt>
          <cx:pt idx="46517">4900</cx:pt>
          <cx:pt idx="46518">4500</cx:pt>
          <cx:pt idx="46519">4900</cx:pt>
          <cx:pt idx="46520">7300</cx:pt>
          <cx:pt idx="46521">6800</cx:pt>
          <cx:pt idx="46522">4700</cx:pt>
          <cx:pt idx="46523">5400</cx:pt>
          <cx:pt idx="46524">6600</cx:pt>
          <cx:pt idx="46525">6700</cx:pt>
          <cx:pt idx="46526">5700</cx:pt>
          <cx:pt idx="46527">8700</cx:pt>
          <cx:pt idx="46528">7600</cx:pt>
          <cx:pt idx="46529">6400</cx:pt>
          <cx:pt idx="46530">6300</cx:pt>
          <cx:pt idx="46531">6500</cx:pt>
          <cx:pt idx="46532">2900</cx:pt>
          <cx:pt idx="46533">3300</cx:pt>
          <cx:pt idx="46534">2800</cx:pt>
          <cx:pt idx="46535">3100</cx:pt>
          <cx:pt idx="46536">2900</cx:pt>
          <cx:pt idx="46537">3100</cx:pt>
          <cx:pt idx="46538">3200</cx:pt>
          <cx:pt idx="46539">3000</cx:pt>
          <cx:pt idx="46540">3600</cx:pt>
          <cx:pt idx="46541">2400</cx:pt>
          <cx:pt idx="46542">2500</cx:pt>
          <cx:pt idx="46543">2300</cx:pt>
          <cx:pt idx="46544">5000</cx:pt>
          <cx:pt idx="46545">6600</cx:pt>
          <cx:pt idx="46546">4200</cx:pt>
          <cx:pt idx="46547">3300</cx:pt>
          <cx:pt idx="46548">5700</cx:pt>
          <cx:pt idx="46549">4200</cx:pt>
          <cx:pt idx="46550">3800</cx:pt>
          <cx:pt idx="46551">4100</cx:pt>
          <cx:pt idx="46552">3100</cx:pt>
          <cx:pt idx="46553">2200</cx:pt>
          <cx:pt idx="46554">3300</cx:pt>
          <cx:pt idx="46555">3300</cx:pt>
          <cx:pt idx="46556">2500</cx:pt>
          <cx:pt idx="46557">3300</cx:pt>
          <cx:pt idx="46558">2100</cx:pt>
          <cx:pt idx="46559">3300</cx:pt>
          <cx:pt idx="46560">3300</cx:pt>
          <cx:pt idx="46561">3100</cx:pt>
          <cx:pt idx="46562">3100</cx:pt>
          <cx:pt idx="46563">2200</cx:pt>
          <cx:pt idx="46564">2100</cx:pt>
          <cx:pt idx="46565">3300</cx:pt>
          <cx:pt idx="46566">2100</cx:pt>
          <cx:pt idx="46567">2200</cx:pt>
          <cx:pt idx="46568">2200</cx:pt>
          <cx:pt idx="46569">3300</cx:pt>
          <cx:pt idx="46570">2000</cx:pt>
          <cx:pt idx="46571">3000</cx:pt>
          <cx:pt idx="46572">2800</cx:pt>
          <cx:pt idx="46573">2700</cx:pt>
          <cx:pt idx="46574">3400</cx:pt>
          <cx:pt idx="46575">1500</cx:pt>
          <cx:pt idx="46576">2000</cx:pt>
          <cx:pt idx="46577">2600</cx:pt>
          <cx:pt idx="46578">2600</cx:pt>
          <cx:pt idx="46579">2200</cx:pt>
          <cx:pt idx="46580">4700</cx:pt>
          <cx:pt idx="46581">5400</cx:pt>
          <cx:pt idx="46582">4100</cx:pt>
          <cx:pt idx="46583">3500</cx:pt>
          <cx:pt idx="46584">4700</cx:pt>
          <cx:pt idx="46585">3200</cx:pt>
          <cx:pt idx="46586">3400</cx:pt>
          <cx:pt idx="46587">1300</cx:pt>
          <cx:pt idx="46588">5500</cx:pt>
          <cx:pt idx="46589">5000</cx:pt>
          <cx:pt idx="46590">5100</cx:pt>
          <cx:pt idx="46591">5600</cx:pt>
          <cx:pt idx="46592">3700</cx:pt>
          <cx:pt idx="46593">5300</cx:pt>
          <cx:pt idx="46594">4100</cx:pt>
          <cx:pt idx="46595">4400</cx:pt>
          <cx:pt idx="46596">3700</cx:pt>
          <cx:pt idx="46597">6700</cx:pt>
          <cx:pt idx="46598">8500</cx:pt>
          <cx:pt idx="46599">8200</cx:pt>
          <cx:pt idx="46600">9100</cx:pt>
          <cx:pt idx="46601">8900</cx:pt>
          <cx:pt idx="46602">9700</cx:pt>
          <cx:pt idx="46603">9900</cx:pt>
          <cx:pt idx="46604">3300</cx:pt>
          <cx:pt idx="46605">3200</cx:pt>
          <cx:pt idx="46606">2500</cx:pt>
          <cx:pt idx="46607">3100</cx:pt>
          <cx:pt idx="46608">2700</cx:pt>
          <cx:pt idx="46609">2500</cx:pt>
          <cx:pt idx="46610">2200</cx:pt>
          <cx:pt idx="46611">3500</cx:pt>
          <cx:pt idx="46612">3300</cx:pt>
          <cx:pt idx="46613">2900</cx:pt>
          <cx:pt idx="46614">3300</cx:pt>
          <cx:pt idx="46615">3300</cx:pt>
          <cx:pt idx="46616">400</cx:pt>
          <cx:pt idx="46617">700</cx:pt>
          <cx:pt idx="46618">900</cx:pt>
          <cx:pt idx="46619">200</cx:pt>
          <cx:pt idx="46620">400</cx:pt>
          <cx:pt idx="46621">400</cx:pt>
          <cx:pt idx="46622">700</cx:pt>
          <cx:pt idx="46623">400</cx:pt>
          <cx:pt idx="46624">700</cx:pt>
          <cx:pt idx="46625">800</cx:pt>
          <cx:pt idx="46626">500</cx:pt>
          <cx:pt idx="46627">500</cx:pt>
          <cx:pt idx="46628">2700</cx:pt>
          <cx:pt idx="46629">3400</cx:pt>
          <cx:pt idx="46630">1100</cx:pt>
          <cx:pt idx="46631">1700</cx:pt>
          <cx:pt idx="46632">3400</cx:pt>
          <cx:pt idx="46633">2700</cx:pt>
          <cx:pt idx="46634">2100</cx:pt>
          <cx:pt idx="46635">2800</cx:pt>
          <cx:pt idx="46636">2700</cx:pt>
          <cx:pt idx="46637">1700</cx:pt>
          <cx:pt idx="46638">1900</cx:pt>
          <cx:pt idx="46639">2700</cx:pt>
          <cx:pt idx="46640">400</cx:pt>
          <cx:pt idx="46641">300</cx:pt>
          <cx:pt idx="46642">600</cx:pt>
          <cx:pt idx="46643">300</cx:pt>
          <cx:pt idx="46644">500</cx:pt>
          <cx:pt idx="46645">400</cx:pt>
          <cx:pt idx="46646">500</cx:pt>
          <cx:pt idx="46647">300</cx:pt>
          <cx:pt idx="46648">600</cx:pt>
          <cx:pt idx="46649">200</cx:pt>
          <cx:pt idx="46650">500</cx:pt>
          <cx:pt idx="46651">400</cx:pt>
          <cx:pt idx="46652">5800</cx:pt>
          <cx:pt idx="46653">6800</cx:pt>
          <cx:pt idx="46654">5200</cx:pt>
          <cx:pt idx="46655">6600</cx:pt>
          <cx:pt idx="46656">6800</cx:pt>
          <cx:pt idx="46657">6500</cx:pt>
          <cx:pt idx="46658">6800</cx:pt>
          <cx:pt idx="46659">8000</cx:pt>
          <cx:pt idx="46660">7500</cx:pt>
          <cx:pt idx="46661">8400</cx:pt>
          <cx:pt idx="46662">8000</cx:pt>
          <cx:pt idx="46663">8600</cx:pt>
          <cx:pt idx="46664">3200</cx:pt>
          <cx:pt idx="46665">4400</cx:pt>
          <cx:pt idx="46666">3700</cx:pt>
          <cx:pt idx="46667">3300</cx:pt>
          <cx:pt idx="46668">4200</cx:pt>
          <cx:pt idx="46669">2700</cx:pt>
          <cx:pt idx="46670">2800</cx:pt>
          <cx:pt idx="46671">3100</cx:pt>
          <cx:pt idx="46672">3500</cx:pt>
          <cx:pt idx="46673">2900</cx:pt>
          <cx:pt idx="46674">2100</cx:pt>
          <cx:pt idx="46675">2800</cx:pt>
          <cx:pt idx="46676">5300</cx:pt>
          <cx:pt idx="46677">3500</cx:pt>
          <cx:pt idx="46678">3500</cx:pt>
          <cx:pt idx="46679">4300</cx:pt>
          <cx:pt idx="46680">4000</cx:pt>
          <cx:pt idx="46681">3000</cx:pt>
          <cx:pt idx="46682">3800</cx:pt>
          <cx:pt idx="46683">3800</cx:pt>
          <cx:pt idx="46684">2700</cx:pt>
          <cx:pt idx="46685">2700</cx:pt>
          <cx:pt idx="46686">2600</cx:pt>
          <cx:pt idx="46687">2600</cx:pt>
          <cx:pt idx="46688">2200</cx:pt>
          <cx:pt idx="46689">3000</cx:pt>
          <cx:pt idx="46690">1900</cx:pt>
          <cx:pt idx="46691">2500</cx:pt>
          <cx:pt idx="46692">2300</cx:pt>
          <cx:pt idx="46693">2400</cx:pt>
          <cx:pt idx="46694">2100</cx:pt>
          <cx:pt idx="46695">2100</cx:pt>
          <cx:pt idx="46696">2400</cx:pt>
          <cx:pt idx="46697">1800</cx:pt>
          <cx:pt idx="46698">1900</cx:pt>
          <cx:pt idx="46699">1600</cx:pt>
          <cx:pt idx="46700">400</cx:pt>
          <cx:pt idx="46701">300</cx:pt>
          <cx:pt idx="46702">800</cx:pt>
          <cx:pt idx="46703">2000</cx:pt>
          <cx:pt idx="46704">1800</cx:pt>
          <cx:pt idx="46705">1300</cx:pt>
          <cx:pt idx="46706">1100</cx:pt>
          <cx:pt idx="46707">1300</cx:pt>
          <cx:pt idx="46708">1800</cx:pt>
          <cx:pt idx="46709">1300</cx:pt>
          <cx:pt idx="46710">1400</cx:pt>
          <cx:pt idx="46711">1900</cx:pt>
          <cx:pt idx="46712">1900</cx:pt>
          <cx:pt idx="46713">2300</cx:pt>
          <cx:pt idx="46714">2400</cx:pt>
          <cx:pt idx="46715">2600</cx:pt>
          <cx:pt idx="46716">2400</cx:pt>
          <cx:pt idx="46717">2300</cx:pt>
          <cx:pt idx="46718">2000</cx:pt>
          <cx:pt idx="46719">1700</cx:pt>
          <cx:pt idx="46720">1600</cx:pt>
          <cx:pt idx="46721">1200</cx:pt>
          <cx:pt idx="46722">1400</cx:pt>
          <cx:pt idx="46723">1700</cx:pt>
          <cx:pt idx="46724">3100</cx:pt>
          <cx:pt idx="46725">3200</cx:pt>
          <cx:pt idx="46726">2500</cx:pt>
          <cx:pt idx="46727">2600</cx:pt>
          <cx:pt idx="46728">2600</cx:pt>
          <cx:pt idx="46729">1600</cx:pt>
          <cx:pt idx="46730">600</cx:pt>
          <cx:pt idx="46731">500</cx:pt>
          <cx:pt idx="46732">300</cx:pt>
          <cx:pt idx="46733">300</cx:pt>
          <cx:pt idx="46734">500</cx:pt>
          <cx:pt idx="46735">300</cx:pt>
          <cx:pt idx="46736">4200</cx:pt>
          <cx:pt idx="46737">2600</cx:pt>
          <cx:pt idx="46738">3500</cx:pt>
          <cx:pt idx="46739">2400</cx:pt>
          <cx:pt idx="46740">4400</cx:pt>
          <cx:pt idx="46741">3600</cx:pt>
          <cx:pt idx="46742">600</cx:pt>
          <cx:pt idx="46743">5200</cx:pt>
          <cx:pt idx="46744">1700</cx:pt>
          <cx:pt idx="46745">1500</cx:pt>
          <cx:pt idx="46746">1700</cx:pt>
          <cx:pt idx="46747">900</cx:pt>
          <cx:pt idx="46748">2400</cx:pt>
          <cx:pt idx="46749">1400</cx:pt>
          <cx:pt idx="46750">2600</cx:pt>
          <cx:pt idx="46751">700</cx:pt>
          <cx:pt idx="46752">1500</cx:pt>
          <cx:pt idx="46753">1200</cx:pt>
          <cx:pt idx="46754">2500</cx:pt>
          <cx:pt idx="46755">300</cx:pt>
          <cx:pt idx="46756">300</cx:pt>
          <cx:pt idx="46757">0</cx:pt>
          <cx:pt idx="46758">0</cx:pt>
          <cx:pt idx="46759">0</cx:pt>
          <cx:pt idx="46760">0</cx:pt>
          <cx:pt idx="46761">0</cx:pt>
          <cx:pt idx="46762">0</cx:pt>
          <cx:pt idx="46763">0</cx:pt>
          <cx:pt idx="46764">0</cx:pt>
          <cx:pt idx="46765">0</cx:pt>
          <cx:pt idx="46766">0</cx:pt>
          <cx:pt idx="46767">0</cx:pt>
          <cx:pt idx="46768">1700</cx:pt>
          <cx:pt idx="46769">1500</cx:pt>
          <cx:pt idx="46770">800</cx:pt>
          <cx:pt idx="46771">2300</cx:pt>
          <cx:pt idx="46772">1800</cx:pt>
          <cx:pt idx="46773">1800</cx:pt>
          <cx:pt idx="46774">3900</cx:pt>
          <cx:pt idx="46775">2800</cx:pt>
          <cx:pt idx="46776">4000</cx:pt>
          <cx:pt idx="46777">4100</cx:pt>
          <cx:pt idx="46778">4300</cx:pt>
          <cx:pt idx="46779">3700</cx:pt>
          <cx:pt idx="46780">4000</cx:pt>
          <cx:pt idx="46781">2500</cx:pt>
          <cx:pt idx="46782">800</cx:pt>
          <cx:pt idx="46783">5800</cx:pt>
          <cx:pt idx="46784">2300</cx:pt>
          <cx:pt idx="46785">2200</cx:pt>
          <cx:pt idx="46786">3600</cx:pt>
          <cx:pt idx="46787">3100</cx:pt>
          <cx:pt idx="46788">2800</cx:pt>
          <cx:pt idx="46789">3300</cx:pt>
          <cx:pt idx="46790">1800</cx:pt>
          <cx:pt idx="46791">2700</cx:pt>
          <cx:pt idx="46792">3100</cx:pt>
          <cx:pt idx="46793">3900</cx:pt>
          <cx:pt idx="46794">2500</cx:pt>
          <cx:pt idx="46795">3300</cx:pt>
          <cx:pt idx="46796">3000</cx:pt>
          <cx:pt idx="46797">3300</cx:pt>
          <cx:pt idx="46798">3300</cx:pt>
          <cx:pt idx="46799">3200</cx:pt>
          <cx:pt idx="46800">2800</cx:pt>
          <cx:pt idx="46801">2600</cx:pt>
          <cx:pt idx="46802">1500</cx:pt>
          <cx:pt idx="46803">2400</cx:pt>
          <cx:pt idx="46804">400</cx:pt>
          <cx:pt idx="46805">1700</cx:pt>
          <cx:pt idx="46806">3400</cx:pt>
          <cx:pt idx="46807">3600</cx:pt>
          <cx:pt idx="46808">1600</cx:pt>
          <cx:pt idx="46809">2300</cx:pt>
          <cx:pt idx="46810">600</cx:pt>
          <cx:pt idx="46811">1300</cx:pt>
          <cx:pt idx="46812">2900</cx:pt>
          <cx:pt idx="46813">700</cx:pt>
          <cx:pt idx="46814">3500</cx:pt>
          <cx:pt idx="46815">1500</cx:pt>
          <cx:pt idx="46816">1400</cx:pt>
          <cx:pt idx="46817">1400</cx:pt>
          <cx:pt idx="46818">2900</cx:pt>
          <cx:pt idx="46819">2600</cx:pt>
          <cx:pt idx="46820">1800</cx:pt>
          <cx:pt idx="46821">1900</cx:pt>
          <cx:pt idx="46822">1500</cx:pt>
          <cx:pt idx="46823">1900</cx:pt>
          <cx:pt idx="46824">2700</cx:pt>
          <cx:pt idx="46825">1900</cx:pt>
          <cx:pt idx="46826">1700</cx:pt>
          <cx:pt idx="46827">1400</cx:pt>
          <cx:pt idx="46828">3700</cx:pt>
          <cx:pt idx="46829">4000</cx:pt>
          <cx:pt idx="46830">3400</cx:pt>
          <cx:pt idx="46831">3700</cx:pt>
          <cx:pt idx="46832">3900</cx:pt>
          <cx:pt idx="46833">3500</cx:pt>
          <cx:pt idx="46834">3200</cx:pt>
          <cx:pt idx="46835">900</cx:pt>
          <cx:pt idx="46836">2600</cx:pt>
          <cx:pt idx="46837">2900</cx:pt>
          <cx:pt idx="46838">3300</cx:pt>
          <cx:pt idx="46839">3300</cx:pt>
          <cx:pt idx="46840">3000</cx:pt>
          <cx:pt idx="46841">2400</cx:pt>
          <cx:pt idx="46842">1700</cx:pt>
          <cx:pt idx="46843">3700</cx:pt>
          <cx:pt idx="46844">2500</cx:pt>
          <cx:pt idx="46845">2400</cx:pt>
          <cx:pt idx="46846">2500</cx:pt>
          <cx:pt idx="46847">2900</cx:pt>
          <cx:pt idx="46848">3000</cx:pt>
          <cx:pt idx="46849">2400</cx:pt>
          <cx:pt idx="46850">2500</cx:pt>
          <cx:pt idx="46851">9000</cx:pt>
          <cx:pt idx="46852">8700</cx:pt>
          <cx:pt idx="46853">6600</cx:pt>
          <cx:pt idx="46854">7900</cx:pt>
          <cx:pt idx="46855">8000</cx:pt>
          <cx:pt idx="46856">6200</cx:pt>
          <cx:pt idx="46857">5400</cx:pt>
          <cx:pt idx="46858">6000</cx:pt>
          <cx:pt idx="46859">8000</cx:pt>
          <cx:pt idx="46860">7000</cx:pt>
          <cx:pt idx="46861">6300</cx:pt>
          <cx:pt idx="46862">6300</cx:pt>
          <cx:pt idx="46863">3900</cx:pt>
          <cx:pt idx="46864">5400</cx:pt>
          <cx:pt idx="46865">3500</cx:pt>
          <cx:pt idx="46866">4900</cx:pt>
          <cx:pt idx="46867">4900</cx:pt>
          <cx:pt idx="46868">4800</cx:pt>
          <cx:pt idx="46869">4200</cx:pt>
          <cx:pt idx="46870">5500</cx:pt>
          <cx:pt idx="46871">3200</cx:pt>
          <cx:pt idx="46872">5500</cx:pt>
          <cx:pt idx="46873">5500</cx:pt>
          <cx:pt idx="46874">5500</cx:pt>
          <cx:pt idx="46875">8600</cx:pt>
          <cx:pt idx="46876">2600</cx:pt>
          <cx:pt idx="46877">2600</cx:pt>
          <cx:pt idx="46878">2800</cx:pt>
          <cx:pt idx="46879">1900</cx:pt>
          <cx:pt idx="46880">2900</cx:pt>
          <cx:pt idx="46881">2300</cx:pt>
          <cx:pt idx="46882">2700</cx:pt>
          <cx:pt idx="46883">2800</cx:pt>
          <cx:pt idx="46884">2800</cx:pt>
          <cx:pt idx="46885">2700</cx:pt>
          <cx:pt idx="46886">3000</cx:pt>
          <cx:pt idx="46887">1300</cx:pt>
          <cx:pt idx="46888">1000</cx:pt>
          <cx:pt idx="46889">500</cx:pt>
          <cx:pt idx="46890">1500</cx:pt>
          <cx:pt idx="46891">1300</cx:pt>
          <cx:pt idx="46892">2300</cx:pt>
          <cx:pt idx="46893">900</cx:pt>
          <cx:pt idx="46894">1200</cx:pt>
          <cx:pt idx="46895">1600</cx:pt>
          <cx:pt idx="46896">2400</cx:pt>
          <cx:pt idx="46897">2300</cx:pt>
          <cx:pt idx="46898">2000</cx:pt>
          <cx:pt idx="46899">1900</cx:pt>
          <cx:pt idx="46900">12100</cx:pt>
          <cx:pt idx="46901">15000</cx:pt>
          <cx:pt idx="46902">8800</cx:pt>
          <cx:pt idx="46903">9600</cx:pt>
          <cx:pt idx="46904">10000</cx:pt>
          <cx:pt idx="46905">9000</cx:pt>
          <cx:pt idx="46906">9900</cx:pt>
          <cx:pt idx="46907">10800</cx:pt>
          <cx:pt idx="46908">13600</cx:pt>
          <cx:pt idx="46909">8700</cx:pt>
          <cx:pt idx="46910">8000</cx:pt>
          <cx:pt idx="46911">8200</cx:pt>
          <cx:pt idx="46912">2900</cx:pt>
          <cx:pt idx="46913">4000</cx:pt>
          <cx:pt idx="46914">3100</cx:pt>
          <cx:pt idx="46915">2700</cx:pt>
          <cx:pt idx="46916">3400</cx:pt>
          <cx:pt idx="46917">3000</cx:pt>
          <cx:pt idx="46918">3300</cx:pt>
          <cx:pt idx="46919">3600</cx:pt>
          <cx:pt idx="46920">3300</cx:pt>
          <cx:pt idx="46921">3800</cx:pt>
          <cx:pt idx="46922">3600</cx:pt>
          <cx:pt idx="46923">1200</cx:pt>
          <cx:pt idx="46924">5600</cx:pt>
          <cx:pt idx="46925">6900</cx:pt>
          <cx:pt idx="46926">4700</cx:pt>
          <cx:pt idx="46927">4400</cx:pt>
          <cx:pt idx="46928">7000</cx:pt>
          <cx:pt idx="46929">4600</cx:pt>
          <cx:pt idx="46930">5100</cx:pt>
          <cx:pt idx="46931">5300</cx:pt>
          <cx:pt idx="46932">4200</cx:pt>
          <cx:pt idx="46933">4700</cx:pt>
          <cx:pt idx="46934">3600</cx:pt>
          <cx:pt idx="46935">4600</cx:pt>
          <cx:pt idx="46936">4300</cx:pt>
          <cx:pt idx="46937">6100</cx:pt>
          <cx:pt idx="46938">3900</cx:pt>
          <cx:pt idx="46939">3800</cx:pt>
          <cx:pt idx="46940">4200</cx:pt>
          <cx:pt idx="46941">4600</cx:pt>
          <cx:pt idx="46942">4800</cx:pt>
          <cx:pt idx="46943">5400</cx:pt>
          <cx:pt idx="46944">5300</cx:pt>
          <cx:pt idx="46945">6600</cx:pt>
          <cx:pt idx="46946">6100</cx:pt>
          <cx:pt idx="46947">6300</cx:pt>
          <cx:pt idx="46948">3100</cx:pt>
          <cx:pt idx="46949">3700</cx:pt>
          <cx:pt idx="46950">2600</cx:pt>
          <cx:pt idx="46951">2700</cx:pt>
          <cx:pt idx="46952">3000</cx:pt>
          <cx:pt idx="46953">2900</cx:pt>
          <cx:pt idx="46954">7800</cx:pt>
          <cx:pt idx="46955">4100</cx:pt>
          <cx:pt idx="46956">2400</cx:pt>
          <cx:pt idx="46957">4800</cx:pt>
          <cx:pt idx="46958">2500</cx:pt>
          <cx:pt idx="46959">4300</cx:pt>
          <cx:pt idx="46960">15500</cx:pt>
          <cx:pt idx="46961">11800</cx:pt>
          <cx:pt idx="46962">10400</cx:pt>
          <cx:pt idx="46963">9900</cx:pt>
          <cx:pt idx="46964">7400</cx:pt>
          <cx:pt idx="46965">9000</cx:pt>
          <cx:pt idx="46966">7700</cx:pt>
          <cx:pt idx="46967">9300</cx:pt>
          <cx:pt idx="46968">10100</cx:pt>
          <cx:pt idx="46969">11200</cx:pt>
          <cx:pt idx="46970">9200</cx:pt>
          <cx:pt idx="46971">8100</cx:pt>
          <cx:pt idx="46972">7000</cx:pt>
          <cx:pt idx="46973">8900</cx:pt>
          <cx:pt idx="46974">5500</cx:pt>
          <cx:pt idx="46975">5700</cx:pt>
          <cx:pt idx="46976">7700</cx:pt>
          <cx:pt idx="46977">6700</cx:pt>
          <cx:pt idx="46978">7500</cx:pt>
          <cx:pt idx="46979">9900</cx:pt>
          <cx:pt idx="46980">7900</cx:pt>
          <cx:pt idx="46981">7100</cx:pt>
          <cx:pt idx="46982">7500</cx:pt>
          <cx:pt idx="46983">7800</cx:pt>
          <cx:pt idx="46984">700</cx:pt>
          <cx:pt idx="46985">600</cx:pt>
          <cx:pt idx="46986">1400</cx:pt>
          <cx:pt idx="46987">1700</cx:pt>
          <cx:pt idx="46988">3000</cx:pt>
          <cx:pt idx="46989">3100</cx:pt>
          <cx:pt idx="46990">3700</cx:pt>
          <cx:pt idx="46991">200</cx:pt>
          <cx:pt idx="46992">200</cx:pt>
          <cx:pt idx="46993">600</cx:pt>
          <cx:pt idx="46994">700</cx:pt>
          <cx:pt idx="46995">600</cx:pt>
          <cx:pt idx="46996">5800</cx:pt>
          <cx:pt idx="46997">5100</cx:pt>
          <cx:pt idx="46998">1500</cx:pt>
          <cx:pt idx="46999">0</cx:pt>
          <cx:pt idx="47000">3500</cx:pt>
          <cx:pt idx="47001">7000</cx:pt>
          <cx:pt idx="47002">6500</cx:pt>
          <cx:pt idx="47003">5600</cx:pt>
          <cx:pt idx="47004">7400</cx:pt>
          <cx:pt idx="47005">7500</cx:pt>
          <cx:pt idx="47006">6400</cx:pt>
          <cx:pt idx="47007">5500</cx:pt>
          <cx:pt idx="47008">5500</cx:pt>
          <cx:pt idx="47009">3100</cx:pt>
          <cx:pt idx="47010">1500</cx:pt>
          <cx:pt idx="47011">2300</cx:pt>
          <cx:pt idx="47012">1400</cx:pt>
          <cx:pt idx="47013">1700</cx:pt>
          <cx:pt idx="47014">2700</cx:pt>
          <cx:pt idx="47015">1900</cx:pt>
          <cx:pt idx="47016">2500</cx:pt>
          <cx:pt idx="47017">2100</cx:pt>
          <cx:pt idx="47018">2500</cx:pt>
          <cx:pt idx="47019">2100</cx:pt>
          <cx:pt idx="47020">2000</cx:pt>
          <cx:pt idx="47021">2800</cx:pt>
          <cx:pt idx="47022">3200</cx:pt>
          <cx:pt idx="47023">3300</cx:pt>
          <cx:pt idx="47024">3500</cx:pt>
          <cx:pt idx="47025">200</cx:pt>
          <cx:pt idx="47026">1100</cx:pt>
          <cx:pt idx="47027">1400</cx:pt>
          <cx:pt idx="47028">800</cx:pt>
          <cx:pt idx="47029">1200</cx:pt>
          <cx:pt idx="47030">800</cx:pt>
          <cx:pt idx="47031">1000</cx:pt>
          <cx:pt idx="47032">200</cx:pt>
          <cx:pt idx="47033">3200</cx:pt>
          <cx:pt idx="47034">2700</cx:pt>
          <cx:pt idx="47035">2900</cx:pt>
          <cx:pt idx="47036">3700</cx:pt>
          <cx:pt idx="47037">3000</cx:pt>
          <cx:pt idx="47038">2700</cx:pt>
          <cx:pt idx="47039">2900</cx:pt>
          <cx:pt idx="47040">2700</cx:pt>
          <cx:pt idx="47041">3400</cx:pt>
          <cx:pt idx="47042">3900</cx:pt>
          <cx:pt idx="47043">5400</cx:pt>
          <cx:pt idx="47044">1100</cx:pt>
          <cx:pt idx="47045">1400</cx:pt>
          <cx:pt idx="47046">1000</cx:pt>
          <cx:pt idx="47047">1300</cx:pt>
          <cx:pt idx="47048">1200</cx:pt>
          <cx:pt idx="47049">1000</cx:pt>
          <cx:pt idx="47050">1000</cx:pt>
          <cx:pt idx="47051">1100</cx:pt>
          <cx:pt idx="47052">1000</cx:pt>
          <cx:pt idx="47053">800</cx:pt>
          <cx:pt idx="47054">600</cx:pt>
          <cx:pt idx="47055">900</cx:pt>
          <cx:pt idx="47056">3700</cx:pt>
          <cx:pt idx="47057">4400</cx:pt>
          <cx:pt idx="47058">2500</cx:pt>
          <cx:pt idx="47059">2500</cx:pt>
          <cx:pt idx="47060">1800</cx:pt>
          <cx:pt idx="47061">400</cx:pt>
          <cx:pt idx="47062">1500</cx:pt>
          <cx:pt idx="47063">3700</cx:pt>
          <cx:pt idx="47064">2500</cx:pt>
          <cx:pt idx="47065">8900</cx:pt>
          <cx:pt idx="47066">4800</cx:pt>
          <cx:pt idx="47067">9000</cx:pt>
          <cx:pt idx="47068">4000</cx:pt>
          <cx:pt idx="47069">5000</cx:pt>
          <cx:pt idx="47070">3100</cx:pt>
          <cx:pt idx="47071">3600</cx:pt>
          <cx:pt idx="47072">4300</cx:pt>
          <cx:pt idx="47073">4400</cx:pt>
          <cx:pt idx="47074">4100</cx:pt>
          <cx:pt idx="47075">5900</cx:pt>
          <cx:pt idx="47076">2400</cx:pt>
          <cx:pt idx="47077">3400</cx:pt>
          <cx:pt idx="47078">3300</cx:pt>
          <cx:pt idx="47079">8000</cx:pt>
          <cx:pt idx="47080">1400</cx:pt>
          <cx:pt idx="47081">1800</cx:pt>
          <cx:pt idx="47082">1200</cx:pt>
          <cx:pt idx="47083">1600</cx:pt>
          <cx:pt idx="47084">1800</cx:pt>
          <cx:pt idx="47085">1300</cx:pt>
          <cx:pt idx="47086">1400</cx:pt>
          <cx:pt idx="47087">2400</cx:pt>
          <cx:pt idx="47088">1400</cx:pt>
          <cx:pt idx="47089">1900</cx:pt>
          <cx:pt idx="47090">200</cx:pt>
          <cx:pt idx="47091">0</cx:pt>
          <cx:pt idx="47092">10100</cx:pt>
          <cx:pt idx="47093">11200</cx:pt>
          <cx:pt idx="47094">7500</cx:pt>
          <cx:pt idx="47095">10400</cx:pt>
          <cx:pt idx="47096">11400</cx:pt>
          <cx:pt idx="47097">9700</cx:pt>
          <cx:pt idx="47098">8800</cx:pt>
          <cx:pt idx="47099">10300</cx:pt>
          <cx:pt idx="47100">8600</cx:pt>
          <cx:pt idx="47101">9300</cx:pt>
          <cx:pt idx="47102">8000</cx:pt>
          <cx:pt idx="47103">8800</cx:pt>
          <cx:pt idx="47104">2800</cx:pt>
          <cx:pt idx="47105">4100</cx:pt>
          <cx:pt idx="47106">3900</cx:pt>
          <cx:pt idx="47107">1300</cx:pt>
          <cx:pt idx="47108">4400</cx:pt>
          <cx:pt idx="47109">2200</cx:pt>
          <cx:pt idx="47110">2900</cx:pt>
          <cx:pt idx="47111">3600</cx:pt>
          <cx:pt idx="47112">4100</cx:pt>
          <cx:pt idx="47113">3400</cx:pt>
          <cx:pt idx="47114">2700</cx:pt>
          <cx:pt idx="47115">3100</cx:pt>
          <cx:pt idx="47116">4800</cx:pt>
          <cx:pt idx="47117">5800</cx:pt>
          <cx:pt idx="47118">5600</cx:pt>
          <cx:pt idx="47119">6100</cx:pt>
          <cx:pt idx="47120">2200</cx:pt>
          <cx:pt idx="47121">200</cx:pt>
          <cx:pt idx="47122">0</cx:pt>
          <cx:pt idx="47123">100</cx:pt>
          <cx:pt idx="47124">1100</cx:pt>
          <cx:pt idx="47125">0</cx:pt>
          <cx:pt idx="47126">100</cx:pt>
          <cx:pt idx="47127">900</cx:pt>
          <cx:pt idx="47128">1700</cx:pt>
          <cx:pt idx="47129">4600</cx:pt>
          <cx:pt idx="47130">4400</cx:pt>
          <cx:pt idx="47131">3500</cx:pt>
          <cx:pt idx="47132">4400</cx:pt>
          <cx:pt idx="47133">3400</cx:pt>
          <cx:pt idx="47134">2500</cx:pt>
          <cx:pt idx="47135">4400</cx:pt>
          <cx:pt idx="47136">5400</cx:pt>
          <cx:pt idx="47137">4700</cx:pt>
          <cx:pt idx="47138">4600</cx:pt>
          <cx:pt idx="47139">4600</cx:pt>
          <cx:pt idx="47140">4100</cx:pt>
          <cx:pt idx="47141">1700</cx:pt>
          <cx:pt idx="47142">3300</cx:pt>
          <cx:pt idx="47143">8000</cx:pt>
          <cx:pt idx="47144">3200</cx:pt>
          <cx:pt idx="47145">2800</cx:pt>
          <cx:pt idx="47146">4900</cx:pt>
          <cx:pt idx="47147">2600</cx:pt>
          <cx:pt idx="47148">2800</cx:pt>
          <cx:pt idx="47149">2000</cx:pt>
          <cx:pt idx="47150">2400</cx:pt>
          <cx:pt idx="47151">2000</cx:pt>
          <cx:pt idx="47152">2300</cx:pt>
          <cx:pt idx="47153">3300</cx:pt>
          <cx:pt idx="47154">2400</cx:pt>
          <cx:pt idx="47155">2400</cx:pt>
          <cx:pt idx="47156">2600</cx:pt>
          <cx:pt idx="47157">3000</cx:pt>
          <cx:pt idx="47158">2900</cx:pt>
          <cx:pt idx="47159">2700</cx:pt>
          <cx:pt idx="47160">3300</cx:pt>
          <cx:pt idx="47161">2300</cx:pt>
          <cx:pt idx="47162">2800</cx:pt>
          <cx:pt idx="47163">2700</cx:pt>
          <cx:pt idx="47164">1800</cx:pt>
          <cx:pt idx="47165">4000</cx:pt>
          <cx:pt idx="47166">4900</cx:pt>
          <cx:pt idx="47167">3100</cx:pt>
          <cx:pt idx="47168">4100</cx:pt>
          <cx:pt idx="47169">3700</cx:pt>
          <cx:pt idx="47170">3900</cx:pt>
          <cx:pt idx="47171">4200</cx:pt>
          <cx:pt idx="47172">4600</cx:pt>
          <cx:pt idx="47173">4400</cx:pt>
          <cx:pt idx="47174">3900</cx:pt>
          <cx:pt idx="47175">3700</cx:pt>
          <cx:pt idx="47176">3400</cx:pt>
          <cx:pt idx="47177">1500</cx:pt>
          <cx:pt idx="47178">1900</cx:pt>
          <cx:pt idx="47179">1400</cx:pt>
          <cx:pt idx="47180">1700</cx:pt>
          <cx:pt idx="47181">2000</cx:pt>
          <cx:pt idx="47182">1600</cx:pt>
          <cx:pt idx="47183">1500</cx:pt>
          <cx:pt idx="47184">2500</cx:pt>
          <cx:pt idx="47185">3200</cx:pt>
          <cx:pt idx="47186">1900</cx:pt>
          <cx:pt idx="47187">1500</cx:pt>
          <cx:pt idx="47188">2200</cx:pt>
          <cx:pt idx="47189">4300</cx:pt>
          <cx:pt idx="47190">1200</cx:pt>
          <cx:pt idx="47191">2600</cx:pt>
          <cx:pt idx="47192">3600</cx:pt>
          <cx:pt idx="47193">2600</cx:pt>
          <cx:pt idx="47194">2100</cx:pt>
          <cx:pt idx="47195">2700</cx:pt>
          <cx:pt idx="47196">2900</cx:pt>
          <cx:pt idx="47197">3200</cx:pt>
          <cx:pt idx="47198">2500</cx:pt>
          <cx:pt idx="47199">2400</cx:pt>
          <cx:pt idx="47200">2500</cx:pt>
          <cx:pt idx="47201">2600</cx:pt>
          <cx:pt idx="47202">2100</cx:pt>
          <cx:pt idx="47203">1200</cx:pt>
          <cx:pt idx="47204">1600</cx:pt>
          <cx:pt idx="47205">1600</cx:pt>
          <cx:pt idx="47206">1700</cx:pt>
          <cx:pt idx="47207">1400</cx:pt>
          <cx:pt idx="47208">1800</cx:pt>
          <cx:pt idx="47209">7800</cx:pt>
          <cx:pt idx="47210">1300</cx:pt>
          <cx:pt idx="47211">4100</cx:pt>
          <cx:pt idx="47212">1200</cx:pt>
          <cx:pt idx="47213">400</cx:pt>
          <cx:pt idx="47214">2900</cx:pt>
          <cx:pt idx="47215">2800</cx:pt>
          <cx:pt idx="47216">2500</cx:pt>
          <cx:pt idx="47217">1100</cx:pt>
          <cx:pt idx="47218">1200</cx:pt>
          <cx:pt idx="47219">1200</cx:pt>
          <cx:pt idx="47220">1800</cx:pt>
          <cx:pt idx="47221">1000</cx:pt>
          <cx:pt idx="47222">0</cx:pt>
          <cx:pt idx="47223">1200</cx:pt>
          <cx:pt idx="47224">1300</cx:pt>
          <cx:pt idx="47225">500</cx:pt>
          <cx:pt idx="47226">1100</cx:pt>
          <cx:pt idx="47227">3400</cx:pt>
          <cx:pt idx="47228">3500</cx:pt>
          <cx:pt idx="47229">2000</cx:pt>
          <cx:pt idx="47230">800</cx:pt>
          <cx:pt idx="47231">100</cx:pt>
          <cx:pt idx="47232">0</cx:pt>
          <cx:pt idx="47233">100</cx:pt>
          <cx:pt idx="47234">0</cx:pt>
          <cx:pt idx="47235">0</cx:pt>
          <cx:pt idx="47236">500</cx:pt>
          <cx:pt idx="47237">7500</cx:pt>
          <cx:pt idx="47238">4800</cx:pt>
          <cx:pt idx="47239">5200</cx:pt>
          <cx:pt idx="47240">4700</cx:pt>
          <cx:pt idx="47241">5900</cx:pt>
          <cx:pt idx="47242">4800</cx:pt>
          <cx:pt idx="47243">6800</cx:pt>
          <cx:pt idx="47244">3400</cx:pt>
          <cx:pt idx="47245">6200</cx:pt>
          <cx:pt idx="47246">5500</cx:pt>
          <cx:pt idx="47247">4500</cx:pt>
          <cx:pt idx="47248">6200</cx:pt>
          <cx:pt idx="47249">4700</cx:pt>
          <cx:pt idx="47250">4700</cx:pt>
          <cx:pt idx="47251">4500</cx:pt>
          <cx:pt idx="47252">4000</cx:pt>
          <cx:pt idx="47253">4700</cx:pt>
          <cx:pt idx="47254">4700</cx:pt>
          <cx:pt idx="47255">3500</cx:pt>
          <cx:pt idx="47256">5300</cx:pt>
          <cx:pt idx="47257">5100</cx:pt>
          <cx:pt idx="47258">4300</cx:pt>
          <cx:pt idx="47259">4200</cx:pt>
          <cx:pt idx="47260">3500</cx:pt>
          <cx:pt idx="47261">4500</cx:pt>
          <cx:pt idx="47262">6800</cx:pt>
          <cx:pt idx="47263">10100</cx:pt>
          <cx:pt idx="47264">5100</cx:pt>
          <cx:pt idx="47265">8400</cx:pt>
          <cx:pt idx="47266">600</cx:pt>
          <cx:pt idx="47267">0</cx:pt>
          <cx:pt idx="47268">0</cx:pt>
          <cx:pt idx="47269">1800</cx:pt>
          <cx:pt idx="47270">6400</cx:pt>
          <cx:pt idx="47271">5900</cx:pt>
          <cx:pt idx="47272">5600</cx:pt>
          <cx:pt idx="47273">2100</cx:pt>
          <cx:pt idx="47274">2900</cx:pt>
          <cx:pt idx="47275">2100</cx:pt>
          <cx:pt idx="47276">2500</cx:pt>
          <cx:pt idx="47277">2900</cx:pt>
          <cx:pt idx="47278">2400</cx:pt>
          <cx:pt idx="47279">2100</cx:pt>
          <cx:pt idx="47280">2400</cx:pt>
          <cx:pt idx="47281">2300</cx:pt>
          <cx:pt idx="47282">2800</cx:pt>
          <cx:pt idx="47283">2400</cx:pt>
          <cx:pt idx="47284">2600</cx:pt>
          <cx:pt idx="47285">3900</cx:pt>
          <cx:pt idx="47286">10500</cx:pt>
          <cx:pt idx="47287">4300</cx:pt>
          <cx:pt idx="47288">5600</cx:pt>
          <cx:pt idx="47289">4000</cx:pt>
          <cx:pt idx="47290">2300</cx:pt>
          <cx:pt idx="47291">3000</cx:pt>
          <cx:pt idx="47292">2300</cx:pt>
          <cx:pt idx="47293">2700</cx:pt>
          <cx:pt idx="47294">2400</cx:pt>
          <cx:pt idx="47295">2200</cx:pt>
          <cx:pt idx="47296">2700</cx:pt>
          <cx:pt idx="47297">5500</cx:pt>
          <cx:pt idx="47298">6100</cx:pt>
          <cx:pt idx="47299">10500</cx:pt>
          <cx:pt idx="47300">7000</cx:pt>
          <cx:pt idx="47301">5500</cx:pt>
          <cx:pt idx="47302">3900</cx:pt>
          <cx:pt idx="47303">4400</cx:pt>
          <cx:pt idx="47304">5000</cx:pt>
          <cx:pt idx="47305">4900</cx:pt>
          <cx:pt idx="47306">5500</cx:pt>
          <cx:pt idx="47307">4900</cx:pt>
          <cx:pt idx="47308">5000</cx:pt>
          <cx:pt idx="47309">9600</cx:pt>
          <cx:pt idx="47310">9700</cx:pt>
          <cx:pt idx="47311">8100</cx:pt>
          <cx:pt idx="47312">10100</cx:pt>
          <cx:pt idx="47313">9800</cx:pt>
          <cx:pt idx="47314">9600</cx:pt>
          <cx:pt idx="47315">9100</cx:pt>
          <cx:pt idx="47316">11000</cx:pt>
          <cx:pt idx="47317">9300</cx:pt>
          <cx:pt idx="47318">9600</cx:pt>
          <cx:pt idx="47319">9000</cx:pt>
          <cx:pt idx="47320">7500</cx:pt>
          <cx:pt idx="47321">13500</cx:pt>
          <cx:pt idx="47322">14500</cx:pt>
          <cx:pt idx="47323">9500</cx:pt>
          <cx:pt idx="47324">8200</cx:pt>
          <cx:pt idx="47325">8900</cx:pt>
          <cx:pt idx="47326">5000</cx:pt>
          <cx:pt idx="47327">6200</cx:pt>
          <cx:pt idx="47328">4700</cx:pt>
          <cx:pt idx="47329">5200</cx:pt>
          <cx:pt idx="47330">4500</cx:pt>
          <cx:pt idx="47331">5500</cx:pt>
          <cx:pt idx="47332">4600</cx:pt>
          <cx:pt idx="47333">6900</cx:pt>
          <cx:pt idx="47334">6200</cx:pt>
          <cx:pt idx="47335">1300</cx:pt>
          <cx:pt idx="47336">4300</cx:pt>
          <cx:pt idx="47337">5100</cx:pt>
          <cx:pt idx="47338">4600</cx:pt>
          <cx:pt idx="47339">6400</cx:pt>
          <cx:pt idx="47340">2800</cx:pt>
          <cx:pt idx="47341">5800</cx:pt>
          <cx:pt idx="47342">5400</cx:pt>
          <cx:pt idx="47343">4600</cx:pt>
          <cx:pt idx="47344">4000</cx:pt>
          <cx:pt idx="47345">5300</cx:pt>
          <cx:pt idx="47346">7600</cx:pt>
          <cx:pt idx="47347">4900</cx:pt>
          <cx:pt idx="47348">6100</cx:pt>
          <cx:pt idx="47349">6400</cx:pt>
          <cx:pt idx="47350">5200</cx:pt>
          <cx:pt idx="47351">7300</cx:pt>
          <cx:pt idx="47352">5300</cx:pt>
          <cx:pt idx="47353">6500</cx:pt>
          <cx:pt idx="47354">5300</cx:pt>
          <cx:pt idx="47355">5100</cx:pt>
          <cx:pt idx="47356">4700</cx:pt>
          <cx:pt idx="47357">5800</cx:pt>
          <cx:pt idx="47358">7300</cx:pt>
          <cx:pt idx="47359">5800</cx:pt>
          <cx:pt idx="47360">6100</cx:pt>
          <cx:pt idx="47361">6200</cx:pt>
          <cx:pt idx="47362">4200</cx:pt>
          <cx:pt idx="47363">6500</cx:pt>
          <cx:pt idx="47364">9100</cx:pt>
          <cx:pt idx="47365">6100</cx:pt>
          <cx:pt idx="47366">7500</cx:pt>
          <cx:pt idx="47367">4500</cx:pt>
          <cx:pt idx="47368">6000</cx:pt>
          <cx:pt idx="47369">1800</cx:pt>
          <cx:pt idx="47370">2100</cx:pt>
          <cx:pt idx="47371">1800</cx:pt>
          <cx:pt idx="47372">1800</cx:pt>
          <cx:pt idx="47373">1800</cx:pt>
          <cx:pt idx="47374">1700</cx:pt>
          <cx:pt idx="47375">1500</cx:pt>
          <cx:pt idx="47376">2000</cx:pt>
          <cx:pt idx="47377">2000</cx:pt>
          <cx:pt idx="47378">1800</cx:pt>
          <cx:pt idx="47379">1600</cx:pt>
          <cx:pt idx="47380">2100</cx:pt>
          <cx:pt idx="47381">4100</cx:pt>
          <cx:pt idx="47382">4800</cx:pt>
          <cx:pt idx="47383">4100</cx:pt>
          <cx:pt idx="47384">4000</cx:pt>
          <cx:pt idx="47385">5100</cx:pt>
          <cx:pt idx="47386">4600</cx:pt>
          <cx:pt idx="47387">6400</cx:pt>
          <cx:pt idx="47388">4700</cx:pt>
          <cx:pt idx="47389">4800</cx:pt>
          <cx:pt idx="47390">4100</cx:pt>
          <cx:pt idx="47391">3700</cx:pt>
          <cx:pt idx="47392">3600</cx:pt>
          <cx:pt idx="47393">900</cx:pt>
          <cx:pt idx="47394">4800</cx:pt>
          <cx:pt idx="47395">0</cx:pt>
          <cx:pt idx="47396">1400</cx:pt>
          <cx:pt idx="47397">2600</cx:pt>
          <cx:pt idx="47398">2800</cx:pt>
          <cx:pt idx="47399">2500</cx:pt>
          <cx:pt idx="47400">2000</cx:pt>
          <cx:pt idx="47401">2200</cx:pt>
          <cx:pt idx="47402">2700</cx:pt>
          <cx:pt idx="47403">2000</cx:pt>
          <cx:pt idx="47404">1800</cx:pt>
          <cx:pt idx="47405">1300</cx:pt>
          <cx:pt idx="47406">1700</cx:pt>
          <cx:pt idx="47407">1200</cx:pt>
          <cx:pt idx="47408">1600</cx:pt>
          <cx:pt idx="47409">1400</cx:pt>
          <cx:pt idx="47410">1400</cx:pt>
          <cx:pt idx="47411">1300</cx:pt>
          <cx:pt idx="47412">1200</cx:pt>
          <cx:pt idx="47413">1200</cx:pt>
          <cx:pt idx="47414">1300</cx:pt>
          <cx:pt idx="47415">1200</cx:pt>
          <cx:pt idx="47416">1400</cx:pt>
          <cx:pt idx="47417">9000</cx:pt>
          <cx:pt idx="47418">11400</cx:pt>
          <cx:pt idx="47419">8700</cx:pt>
          <cx:pt idx="47420">9400</cx:pt>
          <cx:pt idx="47421">10600</cx:pt>
          <cx:pt idx="47422">12800</cx:pt>
          <cx:pt idx="47423">7100</cx:pt>
          <cx:pt idx="47424">9400</cx:pt>
          <cx:pt idx="47425">7500</cx:pt>
          <cx:pt idx="47426">8600</cx:pt>
          <cx:pt idx="47427">8200</cx:pt>
          <cx:pt idx="47428">7800</cx:pt>
          <cx:pt idx="47429">2800</cx:pt>
          <cx:pt idx="47430">1800</cx:pt>
          <cx:pt idx="47431">1500</cx:pt>
          <cx:pt idx="47432">2600</cx:pt>
          <cx:pt idx="47433">2700</cx:pt>
          <cx:pt idx="47434">1200</cx:pt>
          <cx:pt idx="47435">1700</cx:pt>
          <cx:pt idx="47436">3800</cx:pt>
          <cx:pt idx="47437">2300</cx:pt>
          <cx:pt idx="47438">4700</cx:pt>
          <cx:pt idx="47439">4400</cx:pt>
          <cx:pt idx="47440">4900</cx:pt>
          <cx:pt idx="47441">3700</cx:pt>
          <cx:pt idx="47442">4500</cx:pt>
          <cx:pt idx="47443">4500</cx:pt>
          <cx:pt idx="47444">4500</cx:pt>
          <cx:pt idx="47445">3100</cx:pt>
          <cx:pt idx="47446">2600</cx:pt>
          <cx:pt idx="47447">3600</cx:pt>
          <cx:pt idx="47448">2000</cx:pt>
          <cx:pt idx="47449">7200</cx:pt>
          <cx:pt idx="47450">12300</cx:pt>
          <cx:pt idx="47451">5000</cx:pt>
          <cx:pt idx="47452">3000</cx:pt>
          <cx:pt idx="47453">2700</cx:pt>
          <cx:pt idx="47454">3300</cx:pt>
          <cx:pt idx="47455">2600</cx:pt>
          <cx:pt idx="47456">3200</cx:pt>
          <cx:pt idx="47457">3000</cx:pt>
          <cx:pt idx="47458">2000</cx:pt>
          <cx:pt idx="47459">2900</cx:pt>
          <cx:pt idx="47460">2200</cx:pt>
          <cx:pt idx="47461">2200</cx:pt>
          <cx:pt idx="47462">3000</cx:pt>
          <cx:pt idx="47463">4000</cx:pt>
          <cx:pt idx="47464">2400</cx:pt>
          <cx:pt idx="47465">4900</cx:pt>
          <cx:pt idx="47466">3400</cx:pt>
          <cx:pt idx="47467">3800</cx:pt>
          <cx:pt idx="47468">5000</cx:pt>
          <cx:pt idx="47469">5400</cx:pt>
          <cx:pt idx="47470">5300</cx:pt>
          <cx:pt idx="47471">4900</cx:pt>
          <cx:pt idx="47472">3600</cx:pt>
          <cx:pt idx="47473">4000</cx:pt>
          <cx:pt idx="47474">4200</cx:pt>
          <cx:pt idx="47475">3600</cx:pt>
          <cx:pt idx="47476">4900</cx:pt>
          <cx:pt idx="47477">17100</cx:pt>
          <cx:pt idx="47478">8400</cx:pt>
          <cx:pt idx="47479">5400</cx:pt>
          <cx:pt idx="47480">8900</cx:pt>
          <cx:pt idx="47481">6900</cx:pt>
          <cx:pt idx="47482">2500</cx:pt>
          <cx:pt idx="47483">3700</cx:pt>
          <cx:pt idx="47484">3100</cx:pt>
          <cx:pt idx="47485">6100</cx:pt>
          <cx:pt idx="47486">6700</cx:pt>
          <cx:pt idx="47487">7000</cx:pt>
          <cx:pt idx="47488">7900</cx:pt>
          <cx:pt idx="47489">3100</cx:pt>
          <cx:pt idx="47490">2100</cx:pt>
          <cx:pt idx="47491">2000</cx:pt>
          <cx:pt idx="47492">2600</cx:pt>
          <cx:pt idx="47493">2600</cx:pt>
          <cx:pt idx="47494">2300</cx:pt>
          <cx:pt idx="47495">2900</cx:pt>
          <cx:pt idx="47496">3500</cx:pt>
          <cx:pt idx="47497">2000</cx:pt>
          <cx:pt idx="47498">2400</cx:pt>
          <cx:pt idx="47499">2500</cx:pt>
          <cx:pt idx="47500">2200</cx:pt>
          <cx:pt idx="47501">6900</cx:pt>
          <cx:pt idx="47502">7900</cx:pt>
          <cx:pt idx="47503">6500</cx:pt>
          <cx:pt idx="47504">6400</cx:pt>
          <cx:pt idx="47505">6500</cx:pt>
          <cx:pt idx="47506">6600</cx:pt>
          <cx:pt idx="47507">7400</cx:pt>
          <cx:pt idx="47508">5200</cx:pt>
          <cx:pt idx="47509">6900</cx:pt>
          <cx:pt idx="47510">6800</cx:pt>
          <cx:pt idx="47511">6500</cx:pt>
          <cx:pt idx="47512">7200</cx:pt>
          <cx:pt idx="47513">2800</cx:pt>
          <cx:pt idx="47514">3500</cx:pt>
          <cx:pt idx="47515">2300</cx:pt>
          <cx:pt idx="47516">2600</cx:pt>
          <cx:pt idx="47517">2800</cx:pt>
          <cx:pt idx="47518">2900</cx:pt>
          <cx:pt idx="47519">2100</cx:pt>
          <cx:pt idx="47520">3200</cx:pt>
          <cx:pt idx="47521">2900</cx:pt>
          <cx:pt idx="47522">3100</cx:pt>
          <cx:pt idx="47523">4000</cx:pt>
          <cx:pt idx="47524">3900</cx:pt>
          <cx:pt idx="47525">5100</cx:pt>
          <cx:pt idx="47526">4000</cx:pt>
          <cx:pt idx="47527">3800</cx:pt>
          <cx:pt idx="47528">3800</cx:pt>
          <cx:pt idx="47529">5000</cx:pt>
          <cx:pt idx="47530">4200</cx:pt>
          <cx:pt idx="47531">4800</cx:pt>
          <cx:pt idx="47532">5400</cx:pt>
          <cx:pt idx="47533">4700</cx:pt>
          <cx:pt idx="47534">4700</cx:pt>
          <cx:pt idx="47535">4700</cx:pt>
          <cx:pt idx="47536">4800</cx:pt>
          <cx:pt idx="47537">5500</cx:pt>
          <cx:pt idx="47538">8900</cx:pt>
          <cx:pt idx="47539">5700</cx:pt>
          <cx:pt idx="47540">6800</cx:pt>
          <cx:pt idx="47541">8000</cx:pt>
          <cx:pt idx="47542">7800</cx:pt>
          <cx:pt idx="47543">7900</cx:pt>
          <cx:pt idx="47544">7200</cx:pt>
          <cx:pt idx="47545">7100</cx:pt>
          <cx:pt idx="47546">5400</cx:pt>
          <cx:pt idx="47547">6600</cx:pt>
          <cx:pt idx="47548">6900</cx:pt>
          <cx:pt idx="47549">4400</cx:pt>
          <cx:pt idx="47550">6200</cx:pt>
          <cx:pt idx="47551">3800</cx:pt>
          <cx:pt idx="47552">5800</cx:pt>
          <cx:pt idx="47553">5400</cx:pt>
          <cx:pt idx="47554">9600</cx:pt>
          <cx:pt idx="47555">5000</cx:pt>
          <cx:pt idx="47556">5400</cx:pt>
          <cx:pt idx="47557">7400</cx:pt>
          <cx:pt idx="47558">6200</cx:pt>
          <cx:pt idx="47559">4300</cx:pt>
          <cx:pt idx="47560">5900</cx:pt>
          <cx:pt idx="47561">8000</cx:pt>
          <cx:pt idx="47562">6200</cx:pt>
          <cx:pt idx="47563">4700</cx:pt>
          <cx:pt idx="47564">4600</cx:pt>
          <cx:pt idx="47565">5200</cx:pt>
          <cx:pt idx="47566">5100</cx:pt>
          <cx:pt idx="47567">3800</cx:pt>
          <cx:pt idx="47568">3500</cx:pt>
          <cx:pt idx="47569">5600</cx:pt>
          <cx:pt idx="47570">3800</cx:pt>
          <cx:pt idx="47571">5100</cx:pt>
          <cx:pt idx="47572">3400</cx:pt>
          <cx:pt idx="47573">100</cx:pt>
          <cx:pt idx="47574">3200</cx:pt>
          <cx:pt idx="47575">5800</cx:pt>
          <cx:pt idx="47576">4100</cx:pt>
          <cx:pt idx="47577">5400</cx:pt>
          <cx:pt idx="47578">4200</cx:pt>
          <cx:pt idx="47579">2400</cx:pt>
          <cx:pt idx="47580">2700</cx:pt>
          <cx:pt idx="47581">3400</cx:pt>
          <cx:pt idx="47582">4200</cx:pt>
          <cx:pt idx="47583">2900</cx:pt>
          <cx:pt idx="47584">2700</cx:pt>
          <cx:pt idx="47585">3300</cx:pt>
          <cx:pt idx="47586">5100</cx:pt>
          <cx:pt idx="47587">6200</cx:pt>
          <cx:pt idx="47588">5000</cx:pt>
          <cx:pt idx="47589">7300</cx:pt>
          <cx:pt idx="47590">15200</cx:pt>
          <cx:pt idx="47591">4800</cx:pt>
          <cx:pt idx="47592">5200</cx:pt>
          <cx:pt idx="47593">6200</cx:pt>
          <cx:pt idx="47594">5400</cx:pt>
          <cx:pt idx="47595">5900</cx:pt>
          <cx:pt idx="47596">5500</cx:pt>
          <cx:pt idx="47597">5200</cx:pt>
          <cx:pt idx="47598">5500</cx:pt>
          <cx:pt idx="47599">6900</cx:pt>
          <cx:pt idx="47600">4900</cx:pt>
          <cx:pt idx="47601">6200</cx:pt>
          <cx:pt idx="47602">6200</cx:pt>
          <cx:pt idx="47603">6900</cx:pt>
          <cx:pt idx="47604">5700</cx:pt>
          <cx:pt idx="47605">7200</cx:pt>
          <cx:pt idx="47606">5800</cx:pt>
          <cx:pt idx="47607">7100</cx:pt>
          <cx:pt idx="47608">5700</cx:pt>
          <cx:pt idx="47609">6100</cx:pt>
          <cx:pt idx="47610">3600</cx:pt>
          <cx:pt idx="47611">2600</cx:pt>
          <cx:pt idx="47612">1500</cx:pt>
          <cx:pt idx="47613">3600</cx:pt>
          <cx:pt idx="47614">3700</cx:pt>
          <cx:pt idx="47615">1000</cx:pt>
          <cx:pt idx="47616">1200</cx:pt>
          <cx:pt idx="47617">1600</cx:pt>
          <cx:pt idx="47618">1500</cx:pt>
          <cx:pt idx="47619">1600</cx:pt>
          <cx:pt idx="47620">1600</cx:pt>
          <cx:pt idx="47621">1200</cx:pt>
          <cx:pt idx="47622">1800</cx:pt>
          <cx:pt idx="47623">2800</cx:pt>
          <cx:pt idx="47624">2200</cx:pt>
          <cx:pt idx="47625">2500</cx:pt>
          <cx:pt idx="47626">2600</cx:pt>
          <cx:pt idx="47627">2300</cx:pt>
          <cx:pt idx="47628">2300</cx:pt>
          <cx:pt idx="47629">3000</cx:pt>
          <cx:pt idx="47630">2100</cx:pt>
          <cx:pt idx="47631">2100</cx:pt>
          <cx:pt idx="47632">2400</cx:pt>
          <cx:pt idx="47633">2400</cx:pt>
          <cx:pt idx="47634">9100</cx:pt>
          <cx:pt idx="47635">8600</cx:pt>
          <cx:pt idx="47636">6900</cx:pt>
          <cx:pt idx="47637">8100</cx:pt>
          <cx:pt idx="47638">10100</cx:pt>
          <cx:pt idx="47639">7900</cx:pt>
          <cx:pt idx="47640">7400</cx:pt>
          <cx:pt idx="47641">8200</cx:pt>
          <cx:pt idx="47642">9300</cx:pt>
          <cx:pt idx="47643">7800</cx:pt>
          <cx:pt idx="47644">8200</cx:pt>
          <cx:pt idx="47645">8800</cx:pt>
          <cx:pt idx="47646">4500</cx:pt>
          <cx:pt idx="47647">3300</cx:pt>
          <cx:pt idx="47648">4800</cx:pt>
          <cx:pt idx="47649">3800</cx:pt>
          <cx:pt idx="47650">3300</cx:pt>
          <cx:pt idx="47651">3300</cx:pt>
          <cx:pt idx="47652">2700</cx:pt>
          <cx:pt idx="47653">3400</cx:pt>
          <cx:pt idx="47654">2500</cx:pt>
          <cx:pt idx="47655">2300</cx:pt>
          <cx:pt idx="47656">4100</cx:pt>
          <cx:pt idx="47657">1900</cx:pt>
          <cx:pt idx="47658">4400</cx:pt>
          <cx:pt idx="47659">3800</cx:pt>
          <cx:pt idx="47660">1100</cx:pt>
          <cx:pt idx="47661">2800</cx:pt>
          <cx:pt idx="47662">3100</cx:pt>
          <cx:pt idx="47663">3100</cx:pt>
          <cx:pt idx="47664">2500</cx:pt>
          <cx:pt idx="47665">4000</cx:pt>
          <cx:pt idx="47666">5100</cx:pt>
          <cx:pt idx="47667">3700</cx:pt>
          <cx:pt idx="47668">4100</cx:pt>
          <cx:pt idx="47669">4100</cx:pt>
          <cx:pt idx="47670">5300</cx:pt>
          <cx:pt idx="47671">3300</cx:pt>
          <cx:pt idx="47672">3900</cx:pt>
          <cx:pt idx="47673">3600</cx:pt>
          <cx:pt idx="47674">4100</cx:pt>
          <cx:pt idx="47675">4100</cx:pt>
          <cx:pt idx="47676">3500</cx:pt>
          <cx:pt idx="47677">4000</cx:pt>
          <cx:pt idx="47678">3400</cx:pt>
          <cx:pt idx="47679">3400</cx:pt>
          <cx:pt idx="47680">3000</cx:pt>
          <cx:pt idx="47681">3400</cx:pt>
          <cx:pt idx="47682">4300</cx:pt>
          <cx:pt idx="47683">5200</cx:pt>
          <cx:pt idx="47684">3100</cx:pt>
          <cx:pt idx="47685">3900</cx:pt>
          <cx:pt idx="47686">3100</cx:pt>
          <cx:pt idx="47687">3700</cx:pt>
          <cx:pt idx="47688">4100</cx:pt>
          <cx:pt idx="47689">3500</cx:pt>
          <cx:pt idx="47690">3800</cx:pt>
          <cx:pt idx="47691">4100</cx:pt>
          <cx:pt idx="47692">4400</cx:pt>
          <cx:pt idx="47693">3800</cx:pt>
          <cx:pt idx="47694">4600</cx:pt>
          <cx:pt idx="47695">5900</cx:pt>
          <cx:pt idx="47696">5400</cx:pt>
          <cx:pt idx="47697">7500</cx:pt>
          <cx:pt idx="47698">4300</cx:pt>
          <cx:pt idx="47699">4900</cx:pt>
          <cx:pt idx="47700">5200</cx:pt>
          <cx:pt idx="47701">4500</cx:pt>
          <cx:pt idx="47702">5400</cx:pt>
          <cx:pt idx="47703">4300</cx:pt>
          <cx:pt idx="47704">4000</cx:pt>
          <cx:pt idx="47705">4200</cx:pt>
          <cx:pt idx="47706">4300</cx:pt>
          <cx:pt idx="47707">4800</cx:pt>
          <cx:pt idx="47708">4100</cx:pt>
          <cx:pt idx="47709">5800</cx:pt>
          <cx:pt idx="47710">4500</cx:pt>
          <cx:pt idx="47711">5000</cx:pt>
          <cx:pt idx="47712">4700</cx:pt>
          <cx:pt idx="47713">4400</cx:pt>
          <cx:pt idx="47714">4300</cx:pt>
          <cx:pt idx="47715">5100</cx:pt>
          <cx:pt idx="47716">5100</cx:pt>
          <cx:pt idx="47717">4500</cx:pt>
          <cx:pt idx="47718">2300</cx:pt>
          <cx:pt idx="47719">3000</cx:pt>
          <cx:pt idx="47720">2400</cx:pt>
          <cx:pt idx="47721">3000</cx:pt>
          <cx:pt idx="47722">2600</cx:pt>
          <cx:pt idx="47723">3700</cx:pt>
          <cx:pt idx="47724">3200</cx:pt>
          <cx:pt idx="47725">2700</cx:pt>
          <cx:pt idx="47726">3100</cx:pt>
          <cx:pt idx="47727">3300</cx:pt>
          <cx:pt idx="47728">4000</cx:pt>
          <cx:pt idx="47729">3300</cx:pt>
          <cx:pt idx="47730">0</cx:pt>
          <cx:pt idx="47731">0</cx:pt>
          <cx:pt idx="47732">0</cx:pt>
          <cx:pt idx="47733">0</cx:pt>
          <cx:pt idx="47734">0</cx:pt>
          <cx:pt idx="47735">0</cx:pt>
          <cx:pt idx="47736">0</cx:pt>
          <cx:pt idx="47737">0</cx:pt>
          <cx:pt idx="47738">0</cx:pt>
          <cx:pt idx="47739">2100</cx:pt>
          <cx:pt idx="47740">2300</cx:pt>
          <cx:pt idx="47741">2600</cx:pt>
          <cx:pt idx="47742">6300</cx:pt>
          <cx:pt idx="47743">9100</cx:pt>
          <cx:pt idx="47744">7200</cx:pt>
          <cx:pt idx="47745">7300</cx:pt>
          <cx:pt idx="47746">6200</cx:pt>
          <cx:pt idx="47747">7100</cx:pt>
          <cx:pt idx="47748">6700</cx:pt>
          <cx:pt idx="47749">8500</cx:pt>
          <cx:pt idx="47750">6800</cx:pt>
          <cx:pt idx="47751">7200</cx:pt>
          <cx:pt idx="47752">5700</cx:pt>
          <cx:pt idx="47753">6800</cx:pt>
          <cx:pt idx="47754">4100</cx:pt>
          <cx:pt idx="47755">4700</cx:pt>
          <cx:pt idx="47756">5900</cx:pt>
          <cx:pt idx="47757">5000</cx:pt>
          <cx:pt idx="47758">4900</cx:pt>
          <cx:pt idx="47759">4800</cx:pt>
          <cx:pt idx="47760">1300</cx:pt>
          <cx:pt idx="47761">5400</cx:pt>
          <cx:pt idx="47762">2200</cx:pt>
          <cx:pt idx="47763">2300</cx:pt>
          <cx:pt idx="47764">2400</cx:pt>
          <cx:pt idx="47765">3000</cx:pt>
          <cx:pt idx="47766">5600</cx:pt>
          <cx:pt idx="47767">6800</cx:pt>
          <cx:pt idx="47768">5900</cx:pt>
          <cx:pt idx="47769">7700</cx:pt>
          <cx:pt idx="47770">6900</cx:pt>
          <cx:pt idx="47771">5900</cx:pt>
          <cx:pt idx="47772">4100</cx:pt>
          <cx:pt idx="47773">6500</cx:pt>
          <cx:pt idx="47774">8200</cx:pt>
          <cx:pt idx="47775">4300</cx:pt>
          <cx:pt idx="47776">5400</cx:pt>
          <cx:pt idx="47777">4300</cx:pt>
          <cx:pt idx="47778">1300</cx:pt>
          <cx:pt idx="47779">3600</cx:pt>
          <cx:pt idx="47780">1100</cx:pt>
          <cx:pt idx="47781">3500</cx:pt>
          <cx:pt idx="47782">2700</cx:pt>
          <cx:pt idx="47783">1500</cx:pt>
          <cx:pt idx="47784">1700</cx:pt>
          <cx:pt idx="47785">1700</cx:pt>
          <cx:pt idx="47786">1800</cx:pt>
          <cx:pt idx="47787">2000</cx:pt>
          <cx:pt idx="47788">4000</cx:pt>
          <cx:pt idx="47789">2600</cx:pt>
          <cx:pt idx="47790">4900</cx:pt>
          <cx:pt idx="47791">6700</cx:pt>
          <cx:pt idx="47792">8200</cx:pt>
          <cx:pt idx="47793">7000</cx:pt>
          <cx:pt idx="47794">6900</cx:pt>
          <cx:pt idx="47795">7000</cx:pt>
          <cx:pt idx="47796">6200</cx:pt>
          <cx:pt idx="47797">5200</cx:pt>
          <cx:pt idx="47798">9500</cx:pt>
          <cx:pt idx="47799">7000</cx:pt>
          <cx:pt idx="47800">5700</cx:pt>
          <cx:pt idx="47801">6600</cx:pt>
          <cx:pt idx="47802">3700</cx:pt>
          <cx:pt idx="47803">700</cx:pt>
          <cx:pt idx="47804">2100</cx:pt>
          <cx:pt idx="47805">2600</cx:pt>
          <cx:pt idx="47806">2600</cx:pt>
          <cx:pt idx="47807">2600</cx:pt>
          <cx:pt idx="47808">2600</cx:pt>
          <cx:pt idx="47809">2600</cx:pt>
          <cx:pt idx="47810">2000</cx:pt>
          <cx:pt idx="47811">600</cx:pt>
          <cx:pt idx="47812">700</cx:pt>
          <cx:pt idx="47813">500</cx:pt>
          <cx:pt idx="47814">0</cx:pt>
          <cx:pt idx="47815">5800</cx:pt>
          <cx:pt idx="47816">13300</cx:pt>
          <cx:pt idx="47817">4500</cx:pt>
          <cx:pt idx="47818">4900</cx:pt>
          <cx:pt idx="47819">8800</cx:pt>
          <cx:pt idx="47820">4700</cx:pt>
          <cx:pt idx="47821">6900</cx:pt>
          <cx:pt idx="47822">7300</cx:pt>
          <cx:pt idx="47823">5100</cx:pt>
          <cx:pt idx="47824">6500</cx:pt>
          <cx:pt idx="47825">6200</cx:pt>
          <cx:pt idx="47826">6600</cx:pt>
          <cx:pt idx="47827">1200</cx:pt>
          <cx:pt idx="47828">2300</cx:pt>
          <cx:pt idx="47829">1600</cx:pt>
          <cx:pt idx="47830">2200</cx:pt>
          <cx:pt idx="47831">1800</cx:pt>
          <cx:pt idx="47832">1900</cx:pt>
          <cx:pt idx="47833">1600</cx:pt>
          <cx:pt idx="47834">2400</cx:pt>
          <cx:pt idx="47835">2200</cx:pt>
          <cx:pt idx="47836">2200</cx:pt>
          <cx:pt idx="47837">1700</cx:pt>
          <cx:pt idx="47838">1700</cx:pt>
          <cx:pt idx="47839">3900</cx:pt>
          <cx:pt idx="47840">11800</cx:pt>
          <cx:pt idx="47841">4300</cx:pt>
          <cx:pt idx="47842">5100</cx:pt>
          <cx:pt idx="47843">3400</cx:pt>
          <cx:pt idx="47844">3800</cx:pt>
          <cx:pt idx="47845">4300</cx:pt>
          <cx:pt idx="47846">10900</cx:pt>
          <cx:pt idx="47847">6200</cx:pt>
          <cx:pt idx="47848">4400</cx:pt>
          <cx:pt idx="47849">3400</cx:pt>
          <cx:pt idx="47850">4200</cx:pt>
          <cx:pt idx="47851">4300</cx:pt>
          <cx:pt idx="47852">3900</cx:pt>
          <cx:pt idx="47853">3600</cx:pt>
          <cx:pt idx="47854">4200</cx:pt>
          <cx:pt idx="47855">3600</cx:pt>
          <cx:pt idx="47856">4000</cx:pt>
          <cx:pt idx="47857">4200</cx:pt>
          <cx:pt idx="47858">3800</cx:pt>
          <cx:pt idx="47859">4300</cx:pt>
          <cx:pt idx="47860">4200</cx:pt>
          <cx:pt idx="47861">3500</cx:pt>
          <cx:pt idx="47862">3900</cx:pt>
          <cx:pt idx="47863">6400</cx:pt>
          <cx:pt idx="47864">9300</cx:pt>
          <cx:pt idx="47865">5600</cx:pt>
          <cx:pt idx="47866">6800</cx:pt>
          <cx:pt idx="47867">9100</cx:pt>
          <cx:pt idx="47868">9000</cx:pt>
          <cx:pt idx="47869">9700</cx:pt>
          <cx:pt idx="47870">12100</cx:pt>
          <cx:pt idx="47871">10300</cx:pt>
          <cx:pt idx="47872">12100</cx:pt>
          <cx:pt idx="47873">11200</cx:pt>
          <cx:pt idx="47874">6600</cx:pt>
          <cx:pt idx="47875">4900</cx:pt>
          <cx:pt idx="47876">2700</cx:pt>
          <cx:pt idx="47877">2400</cx:pt>
          <cx:pt idx="47878">2700</cx:pt>
          <cx:pt idx="47879">3300</cx:pt>
          <cx:pt idx="47880">3000</cx:pt>
          <cx:pt idx="47881">2400</cx:pt>
          <cx:pt idx="47882">2500</cx:pt>
          <cx:pt idx="47883">3600</cx:pt>
          <cx:pt idx="47884">2000</cx:pt>
          <cx:pt idx="47885">3100</cx:pt>
          <cx:pt idx="47886">2500</cx:pt>
          <cx:pt idx="47887">1500</cx:pt>
          <cx:pt idx="47888">2600</cx:pt>
          <cx:pt idx="47889">3900</cx:pt>
          <cx:pt idx="47890">4200</cx:pt>
          <cx:pt idx="47891">3700</cx:pt>
          <cx:pt idx="47892">2500</cx:pt>
          <cx:pt idx="47893">1300</cx:pt>
          <cx:pt idx="47894">1900</cx:pt>
          <cx:pt idx="47895">1700</cx:pt>
          <cx:pt idx="47896">1400</cx:pt>
          <cx:pt idx="47897">3300</cx:pt>
          <cx:pt idx="47898">5000</cx:pt>
          <cx:pt idx="47899">13200</cx:pt>
          <cx:pt idx="47900">16100</cx:pt>
          <cx:pt idx="47901">14700</cx:pt>
          <cx:pt idx="47902">28600</cx:pt>
          <cx:pt idx="47903">9400</cx:pt>
          <cx:pt idx="47904">7300</cx:pt>
          <cx:pt idx="47905">8000</cx:pt>
          <cx:pt idx="47906">8400</cx:pt>
          <cx:pt idx="47907">8800</cx:pt>
          <cx:pt idx="47908">10700</cx:pt>
          <cx:pt idx="47909">7300</cx:pt>
          <cx:pt idx="47910">6600</cx:pt>
          <cx:pt idx="47911">1300</cx:pt>
          <cx:pt idx="47912">1900</cx:pt>
          <cx:pt idx="47913">1800</cx:pt>
          <cx:pt idx="47914">1200</cx:pt>
          <cx:pt idx="47915">600</cx:pt>
          <cx:pt idx="47916">400</cx:pt>
          <cx:pt idx="47917">700</cx:pt>
          <cx:pt idx="47918">500</cx:pt>
          <cx:pt idx="47919">700</cx:pt>
          <cx:pt idx="47920">1100</cx:pt>
          <cx:pt idx="47921">1200</cx:pt>
          <cx:pt idx="47922">1400</cx:pt>
          <cx:pt idx="47923">800</cx:pt>
          <cx:pt idx="47924">1100</cx:pt>
          <cx:pt idx="47925">1100</cx:pt>
          <cx:pt idx="47926">700</cx:pt>
          <cx:pt idx="47927">1000</cx:pt>
          <cx:pt idx="47928">600</cx:pt>
          <cx:pt idx="47929">900</cx:pt>
          <cx:pt idx="47930">1000</cx:pt>
          <cx:pt idx="47931">900</cx:pt>
          <cx:pt idx="47932">700</cx:pt>
          <cx:pt idx="47933">800</cx:pt>
          <cx:pt idx="47934">600</cx:pt>
          <cx:pt idx="47935">4200</cx:pt>
          <cx:pt idx="47936">5500</cx:pt>
          <cx:pt idx="47937">5100</cx:pt>
          <cx:pt idx="47938">4600</cx:pt>
          <cx:pt idx="47939">5700</cx:pt>
          <cx:pt idx="47940">3600</cx:pt>
          <cx:pt idx="47941">4400</cx:pt>
          <cx:pt idx="47942">4600</cx:pt>
          <cx:pt idx="47943">3900</cx:pt>
          <cx:pt idx="47944">3600</cx:pt>
          <cx:pt idx="47945">3200</cx:pt>
          <cx:pt idx="47946">3100</cx:pt>
          <cx:pt idx="47947">4900</cx:pt>
          <cx:pt idx="47948">3900</cx:pt>
          <cx:pt idx="47949">3300</cx:pt>
          <cx:pt idx="47950">2600</cx:pt>
          <cx:pt idx="47951">3400</cx:pt>
          <cx:pt idx="47952">1500</cx:pt>
          <cx:pt idx="47953">3400</cx:pt>
          <cx:pt idx="47954">2800</cx:pt>
          <cx:pt idx="47955">3000</cx:pt>
          <cx:pt idx="47956">1800</cx:pt>
          <cx:pt idx="47957">1400</cx:pt>
          <cx:pt idx="47958">2800</cx:pt>
          <cx:pt idx="47959">2000</cx:pt>
          <cx:pt idx="47960">3000</cx:pt>
          <cx:pt idx="47961">2600</cx:pt>
          <cx:pt idx="47962">2700</cx:pt>
          <cx:pt idx="47963">2600</cx:pt>
          <cx:pt idx="47964">2300</cx:pt>
          <cx:pt idx="47965">2600</cx:pt>
          <cx:pt idx="47966">2100</cx:pt>
          <cx:pt idx="47967">1900</cx:pt>
          <cx:pt idx="47968">2100</cx:pt>
          <cx:pt idx="47969">1800</cx:pt>
          <cx:pt idx="47970">2200</cx:pt>
          <cx:pt idx="47971">5200</cx:pt>
          <cx:pt idx="47972">3400</cx:pt>
          <cx:pt idx="47973">4400</cx:pt>
          <cx:pt idx="47974">4700</cx:pt>
          <cx:pt idx="47975">4800</cx:pt>
          <cx:pt idx="47976">5500</cx:pt>
          <cx:pt idx="47977">4400</cx:pt>
          <cx:pt idx="47978">3500</cx:pt>
          <cx:pt idx="47979">4300</cx:pt>
          <cx:pt idx="47980">3500</cx:pt>
          <cx:pt idx="47981">3700</cx:pt>
          <cx:pt idx="47982">3100</cx:pt>
          <cx:pt idx="47983">900</cx:pt>
          <cx:pt idx="47984">800</cx:pt>
          <cx:pt idx="47985">800</cx:pt>
          <cx:pt idx="47986">700</cx:pt>
          <cx:pt idx="47987">100</cx:pt>
          <cx:pt idx="47988">1600</cx:pt>
          <cx:pt idx="47989">1900</cx:pt>
          <cx:pt idx="47990">1900</cx:pt>
          <cx:pt idx="47991">2300</cx:pt>
          <cx:pt idx="47992">1600</cx:pt>
          <cx:pt idx="47993">1700</cx:pt>
          <cx:pt idx="47994">1500</cx:pt>
          <cx:pt idx="47995">1000</cx:pt>
          <cx:pt idx="47996">1400</cx:pt>
          <cx:pt idx="47997">1800</cx:pt>
          <cx:pt idx="47998">1600</cx:pt>
          <cx:pt idx="47999">1700</cx:pt>
          <cx:pt idx="48000">1100</cx:pt>
          <cx:pt idx="48001">800</cx:pt>
          <cx:pt idx="48002">800</cx:pt>
          <cx:pt idx="48003">700</cx:pt>
          <cx:pt idx="48004">1300</cx:pt>
          <cx:pt idx="48005">100</cx:pt>
          <cx:pt idx="48006">100</cx:pt>
          <cx:pt idx="48007">200</cx:pt>
          <cx:pt idx="48008">0</cx:pt>
          <cx:pt idx="48009">800</cx:pt>
          <cx:pt idx="48010">3400</cx:pt>
          <cx:pt idx="48011">2700</cx:pt>
          <cx:pt idx="48012">0</cx:pt>
          <cx:pt idx="48013">300</cx:pt>
          <cx:pt idx="48014">300</cx:pt>
          <cx:pt idx="48015">1000</cx:pt>
          <cx:pt idx="48016">3100</cx:pt>
          <cx:pt idx="48017">2200</cx:pt>
          <cx:pt idx="48018">1700</cx:pt>
          <cx:pt idx="48019">2100</cx:pt>
          <cx:pt idx="48020">3000</cx:pt>
          <cx:pt idx="48021">2800</cx:pt>
          <cx:pt idx="48022">1300</cx:pt>
          <cx:pt idx="48023">2000</cx:pt>
          <cx:pt idx="48024">2600</cx:pt>
          <cx:pt idx="48025">300</cx:pt>
          <cx:pt idx="48026">1200</cx:pt>
          <cx:pt idx="48027">1000</cx:pt>
          <cx:pt idx="48028">1300</cx:pt>
          <cx:pt idx="48029">900</cx:pt>
          <cx:pt idx="48030">1200</cx:pt>
          <cx:pt idx="48031">900</cx:pt>
          <cx:pt idx="48032">1300</cx:pt>
          <cx:pt idx="48033">1100</cx:pt>
          <cx:pt idx="48034">1000</cx:pt>
          <cx:pt idx="48035">900</cx:pt>
          <cx:pt idx="48036">5900</cx:pt>
          <cx:pt idx="48037">8700</cx:pt>
          <cx:pt idx="48038">4800</cx:pt>
          <cx:pt idx="48039">5700</cx:pt>
          <cx:pt idx="48040">6800</cx:pt>
          <cx:pt idx="48041">6900</cx:pt>
          <cx:pt idx="48042">8100</cx:pt>
          <cx:pt idx="48043">7000</cx:pt>
          <cx:pt idx="48044">6800</cx:pt>
          <cx:pt idx="48045">7000</cx:pt>
          <cx:pt idx="48046">6400</cx:pt>
          <cx:pt idx="48047">6300</cx:pt>
          <cx:pt idx="48048">4100</cx:pt>
          <cx:pt idx="48049">5000</cx:pt>
          <cx:pt idx="48050">5300</cx:pt>
          <cx:pt idx="48051">6000</cx:pt>
          <cx:pt idx="48052">6600</cx:pt>
          <cx:pt idx="48053">6300</cx:pt>
          <cx:pt idx="48054">7500</cx:pt>
          <cx:pt idx="48055">7700</cx:pt>
          <cx:pt idx="48056">7900</cx:pt>
          <cx:pt idx="48057">6000</cx:pt>
          <cx:pt idx="48058">5800</cx:pt>
          <cx:pt idx="48059">5300</cx:pt>
          <cx:pt idx="48060">2000</cx:pt>
          <cx:pt idx="48061">2600</cx:pt>
          <cx:pt idx="48062">1900</cx:pt>
          <cx:pt idx="48063">2900</cx:pt>
          <cx:pt idx="48064">3200</cx:pt>
          <cx:pt idx="48065">3700</cx:pt>
          <cx:pt idx="48066">2300</cx:pt>
          <cx:pt idx="48067">2400</cx:pt>
          <cx:pt idx="48068">2200</cx:pt>
          <cx:pt idx="48069">1800</cx:pt>
          <cx:pt idx="48070">1900</cx:pt>
          <cx:pt idx="48071">1700</cx:pt>
          <cx:pt idx="48072">8800</cx:pt>
          <cx:pt idx="48073">8900</cx:pt>
          <cx:pt idx="48074">7200</cx:pt>
          <cx:pt idx="48075">5300</cx:pt>
          <cx:pt idx="48076">8700</cx:pt>
          <cx:pt idx="48077">8100</cx:pt>
          <cx:pt idx="48078">6500</cx:pt>
          <cx:pt idx="48079">8100</cx:pt>
          <cx:pt idx="48080">8100</cx:pt>
          <cx:pt idx="48081">8800</cx:pt>
          <cx:pt idx="48082">7600</cx:pt>
          <cx:pt idx="48083">6900</cx:pt>
          <cx:pt idx="48084">3000</cx:pt>
          <cx:pt idx="48085">2600</cx:pt>
          <cx:pt idx="48086">1700</cx:pt>
          <cx:pt idx="48087">1800</cx:pt>
          <cx:pt idx="48088">2800</cx:pt>
          <cx:pt idx="48089">1700</cx:pt>
          <cx:pt idx="48090">1800</cx:pt>
          <cx:pt idx="48091">2900</cx:pt>
          <cx:pt idx="48092">4300</cx:pt>
          <cx:pt idx="48093">4300</cx:pt>
          <cx:pt idx="48094">2000</cx:pt>
          <cx:pt idx="48095">3300</cx:pt>
          <cx:pt idx="48096">2000</cx:pt>
          <cx:pt idx="48097">1600</cx:pt>
          <cx:pt idx="48098">6900</cx:pt>
          <cx:pt idx="48099">100</cx:pt>
          <cx:pt idx="48100">0</cx:pt>
          <cx:pt idx="48101">0</cx:pt>
          <cx:pt idx="48102">400</cx:pt>
          <cx:pt idx="48103">0</cx:pt>
          <cx:pt idx="48104">300</cx:pt>
          <cx:pt idx="48105">100</cx:pt>
          <cx:pt idx="48106">100</cx:pt>
          <cx:pt idx="48107">200</cx:pt>
          <cx:pt idx="48108">900</cx:pt>
          <cx:pt idx="48109">1200</cx:pt>
          <cx:pt idx="48110">1100</cx:pt>
          <cx:pt idx="48111">1000</cx:pt>
          <cx:pt idx="48112">1200</cx:pt>
          <cx:pt idx="48113">400</cx:pt>
          <cx:pt idx="48114">1000</cx:pt>
          <cx:pt idx="48115">1200</cx:pt>
          <cx:pt idx="48116">1000</cx:pt>
          <cx:pt idx="48117">1000</cx:pt>
          <cx:pt idx="48118">1100</cx:pt>
          <cx:pt idx="48119">500</cx:pt>
          <cx:pt idx="48120">2400</cx:pt>
          <cx:pt idx="48121">4700</cx:pt>
          <cx:pt idx="48122">4800</cx:pt>
          <cx:pt idx="48123">4600</cx:pt>
          <cx:pt idx="48124">2700</cx:pt>
          <cx:pt idx="48125">3300</cx:pt>
          <cx:pt idx="48126">3100</cx:pt>
          <cx:pt idx="48127">1800</cx:pt>
          <cx:pt idx="48128">3100</cx:pt>
          <cx:pt idx="48129">3200</cx:pt>
          <cx:pt idx="48130">2300</cx:pt>
          <cx:pt idx="48131">2200</cx:pt>
          <cx:pt idx="48132">1800</cx:pt>
          <cx:pt idx="48133">2600</cx:pt>
          <cx:pt idx="48134">1600</cx:pt>
          <cx:pt idx="48135">2200</cx:pt>
          <cx:pt idx="48136">2600</cx:pt>
          <cx:pt idx="48137">5400</cx:pt>
          <cx:pt idx="48138">0</cx:pt>
          <cx:pt idx="48139">2100</cx:pt>
          <cx:pt idx="48140">1500</cx:pt>
          <cx:pt idx="48141">1400</cx:pt>
          <cx:pt idx="48142">2300</cx:pt>
          <cx:pt idx="48143">2400</cx:pt>
          <cx:pt idx="48144">5900</cx:pt>
          <cx:pt idx="48145">6200</cx:pt>
          <cx:pt idx="48146">9400</cx:pt>
          <cx:pt idx="48147">7100</cx:pt>
          <cx:pt idx="48148">8500</cx:pt>
          <cx:pt idx="48149">4100</cx:pt>
          <cx:pt idx="48150">4400</cx:pt>
          <cx:pt idx="48151">4900</cx:pt>
          <cx:pt idx="48152">4800</cx:pt>
          <cx:pt idx="48153">4800</cx:pt>
          <cx:pt idx="48154">4700</cx:pt>
          <cx:pt idx="48155">6300</cx:pt>
          <cx:pt idx="48156">4800</cx:pt>
          <cx:pt idx="48157">5400</cx:pt>
          <cx:pt idx="48158">3200</cx:pt>
          <cx:pt idx="48159">4000</cx:pt>
          <cx:pt idx="48160">5400</cx:pt>
          <cx:pt idx="48161">1200</cx:pt>
          <cx:pt idx="48162">8200</cx:pt>
          <cx:pt idx="48163">6900</cx:pt>
          <cx:pt idx="48164">4400</cx:pt>
          <cx:pt idx="48165">5100</cx:pt>
          <cx:pt idx="48166">5000</cx:pt>
          <cx:pt idx="48167">4600</cx:pt>
          <cx:pt idx="48168">6800</cx:pt>
          <cx:pt idx="48169">4600</cx:pt>
          <cx:pt idx="48170">4200</cx:pt>
          <cx:pt idx="48171">3700</cx:pt>
          <cx:pt idx="48172">5300</cx:pt>
          <cx:pt idx="48173">3700</cx:pt>
          <cx:pt idx="48174">4400</cx:pt>
          <cx:pt idx="48175">3400</cx:pt>
          <cx:pt idx="48176">2700</cx:pt>
          <cx:pt idx="48177">4000</cx:pt>
          <cx:pt idx="48178">2900</cx:pt>
          <cx:pt idx="48179">6000</cx:pt>
          <cx:pt idx="48180">3300</cx:pt>
          <cx:pt idx="48181">4000</cx:pt>
          <cx:pt idx="48182">3600</cx:pt>
          <cx:pt idx="48183">4000</cx:pt>
          <cx:pt idx="48184">4000</cx:pt>
          <cx:pt idx="48185">3400</cx:pt>
          <cx:pt idx="48186">3600</cx:pt>
          <cx:pt idx="48187">4100</cx:pt>
          <cx:pt idx="48188">3100</cx:pt>
          <cx:pt idx="48189">4300</cx:pt>
          <cx:pt idx="48190">3300</cx:pt>
          <cx:pt idx="48191">3500</cx:pt>
          <cx:pt idx="48192">8800</cx:pt>
          <cx:pt idx="48193">11300</cx:pt>
          <cx:pt idx="48194">11400</cx:pt>
          <cx:pt idx="48195">10300</cx:pt>
          <cx:pt idx="48196">12900</cx:pt>
          <cx:pt idx="48197">10400</cx:pt>
          <cx:pt idx="48198">7100</cx:pt>
          <cx:pt idx="48199">7500</cx:pt>
          <cx:pt idx="48200">7000</cx:pt>
          <cx:pt idx="48201">8100</cx:pt>
          <cx:pt idx="48202">6600</cx:pt>
          <cx:pt idx="48203">8200</cx:pt>
          <cx:pt idx="48204">2700</cx:pt>
          <cx:pt idx="48205">3100</cx:pt>
          <cx:pt idx="48206">1800</cx:pt>
          <cx:pt idx="48207">2800</cx:pt>
          <cx:pt idx="48208">3100</cx:pt>
          <cx:pt idx="48209">3600</cx:pt>
          <cx:pt idx="48210">3600</cx:pt>
          <cx:pt idx="48211">4100</cx:pt>
          <cx:pt idx="48212">3900</cx:pt>
          <cx:pt idx="48213">2300</cx:pt>
          <cx:pt idx="48214">2500</cx:pt>
          <cx:pt idx="48215">3000</cx:pt>
          <cx:pt idx="48216">0</cx:pt>
          <cx:pt idx="48217">0</cx:pt>
          <cx:pt idx="48218">0</cx:pt>
          <cx:pt idx="48219">300</cx:pt>
          <cx:pt idx="48220">300</cx:pt>
          <cx:pt idx="48221">0</cx:pt>
          <cx:pt idx="48222">0</cx:pt>
          <cx:pt idx="48223">0</cx:pt>
          <cx:pt idx="48224">1500</cx:pt>
          <cx:pt idx="48225">400</cx:pt>
          <cx:pt idx="48226">900</cx:pt>
          <cx:pt idx="48227">1100</cx:pt>
          <cx:pt idx="48228">500</cx:pt>
          <cx:pt idx="48229">1000</cx:pt>
          <cx:pt idx="48230">500</cx:pt>
          <cx:pt idx="48231">100</cx:pt>
          <cx:pt idx="48232">300</cx:pt>
          <cx:pt idx="48233">100</cx:pt>
          <cx:pt idx="48234">100</cx:pt>
          <cx:pt idx="48235">100</cx:pt>
          <cx:pt idx="48236">100</cx:pt>
          <cx:pt idx="48237">900</cx:pt>
          <cx:pt idx="48238">900</cx:pt>
          <cx:pt idx="48239">3400</cx:pt>
          <cx:pt idx="48240">4000</cx:pt>
          <cx:pt idx="48241">3500</cx:pt>
          <cx:pt idx="48242">3200</cx:pt>
          <cx:pt idx="48243">3400</cx:pt>
          <cx:pt idx="48244">2600</cx:pt>
          <cx:pt idx="48245">2200</cx:pt>
          <cx:pt idx="48246">2800</cx:pt>
          <cx:pt idx="48247">1400</cx:pt>
          <cx:pt idx="48248">1700</cx:pt>
          <cx:pt idx="48249">2400</cx:pt>
          <cx:pt idx="48250">2700</cx:pt>
          <cx:pt idx="48251">700</cx:pt>
          <cx:pt idx="48252">800</cx:pt>
          <cx:pt idx="48253">800</cx:pt>
          <cx:pt idx="48254">900</cx:pt>
          <cx:pt idx="48255">700</cx:pt>
          <cx:pt idx="48256">800</cx:pt>
          <cx:pt idx="48257">600</cx:pt>
          <cx:pt idx="48258">700</cx:pt>
          <cx:pt idx="48259">800</cx:pt>
          <cx:pt idx="48260">700</cx:pt>
          <cx:pt idx="48261">700</cx:pt>
          <cx:pt idx="48262">600</cx:pt>
          <cx:pt idx="48263">1300</cx:pt>
          <cx:pt idx="48264">3300</cx:pt>
          <cx:pt idx="48265">2600</cx:pt>
          <cx:pt idx="48266">2200</cx:pt>
          <cx:pt idx="48267">3500</cx:pt>
          <cx:pt idx="48268">2500</cx:pt>
          <cx:pt idx="48269">2900</cx:pt>
          <cx:pt idx="48270">2400</cx:pt>
          <cx:pt idx="48271">3700</cx:pt>
          <cx:pt idx="48272">2500</cx:pt>
          <cx:pt idx="48273">1800</cx:pt>
          <cx:pt idx="48274">2500</cx:pt>
          <cx:pt idx="48275">1600</cx:pt>
          <cx:pt idx="48276">2000</cx:pt>
          <cx:pt idx="48277">500</cx:pt>
          <cx:pt idx="48278">700</cx:pt>
          <cx:pt idx="48279">1100</cx:pt>
          <cx:pt idx="48280">700</cx:pt>
          <cx:pt idx="48281">1100</cx:pt>
          <cx:pt idx="48282">1500</cx:pt>
          <cx:pt idx="48283">800</cx:pt>
          <cx:pt idx="48284">1000</cx:pt>
          <cx:pt idx="48285">500</cx:pt>
          <cx:pt idx="48286">1000</cx:pt>
          <cx:pt idx="48287">3000</cx:pt>
          <cx:pt idx="48288">3500</cx:pt>
          <cx:pt idx="48289">3100</cx:pt>
          <cx:pt idx="48290">3200</cx:pt>
          <cx:pt idx="48291">3400</cx:pt>
          <cx:pt idx="48292">2700</cx:pt>
          <cx:pt idx="48293">2900</cx:pt>
          <cx:pt idx="48294">3600</cx:pt>
          <cx:pt idx="48295">2700</cx:pt>
          <cx:pt idx="48296">2900</cx:pt>
          <cx:pt idx="48297">2700</cx:pt>
          <cx:pt idx="48298">2400</cx:pt>
          <cx:pt idx="48299">2100</cx:pt>
          <cx:pt idx="48300">3300</cx:pt>
          <cx:pt idx="48301">1000</cx:pt>
          <cx:pt idx="48302">2400</cx:pt>
          <cx:pt idx="48303">1500</cx:pt>
          <cx:pt idx="48304">1900</cx:pt>
          <cx:pt idx="48305">0</cx:pt>
          <cx:pt idx="48306">200</cx:pt>
          <cx:pt idx="48307">100</cx:pt>
          <cx:pt idx="48308">0</cx:pt>
          <cx:pt idx="48309">100</cx:pt>
          <cx:pt idx="48310">1800</cx:pt>
          <cx:pt idx="48311">3900</cx:pt>
          <cx:pt idx="48312">12600</cx:pt>
          <cx:pt idx="48313">4100</cx:pt>
          <cx:pt idx="48314">4700</cx:pt>
          <cx:pt idx="48315">6600</cx:pt>
          <cx:pt idx="48316">4600</cx:pt>
          <cx:pt idx="48317">5800</cx:pt>
          <cx:pt idx="48318">7300</cx:pt>
          <cx:pt idx="48319">4200</cx:pt>
          <cx:pt idx="48320">4900</cx:pt>
          <cx:pt idx="48321">5000</cx:pt>
          <cx:pt idx="48322">4000</cx:pt>
          <cx:pt idx="48323">4800</cx:pt>
          <cx:pt idx="48324">4000</cx:pt>
          <cx:pt idx="48325">4900</cx:pt>
          <cx:pt idx="48326">1300</cx:pt>
          <cx:pt idx="48327">3500</cx:pt>
          <cx:pt idx="48328">3100</cx:pt>
          <cx:pt idx="48329">3300</cx:pt>
          <cx:pt idx="48330">5600</cx:pt>
          <cx:pt idx="48331">2900</cx:pt>
          <cx:pt idx="48332">1000</cx:pt>
          <cx:pt idx="48333">1900</cx:pt>
          <cx:pt idx="48334">2600</cx:pt>
          <cx:pt idx="48335">2700</cx:pt>
          <cx:pt idx="48336">3200</cx:pt>
          <cx:pt idx="48337">1700</cx:pt>
          <cx:pt idx="48338">2900</cx:pt>
          <cx:pt idx="48339">2600</cx:pt>
          <cx:pt idx="48340">2100</cx:pt>
          <cx:pt idx="48341">1900</cx:pt>
          <cx:pt idx="48342">1900</cx:pt>
          <cx:pt idx="48343">1900</cx:pt>
          <cx:pt idx="48344">1900</cx:pt>
          <cx:pt idx="48345">2100</cx:pt>
          <cx:pt idx="48346">1800</cx:pt>
          <cx:pt idx="48347">900</cx:pt>
          <cx:pt idx="48348">1300</cx:pt>
          <cx:pt idx="48349">2000</cx:pt>
          <cx:pt idx="48350">1500</cx:pt>
          <cx:pt idx="48351">1400</cx:pt>
          <cx:pt idx="48352">1400</cx:pt>
          <cx:pt idx="48353">1300</cx:pt>
          <cx:pt idx="48354">1400</cx:pt>
          <cx:pt idx="48355">1400</cx:pt>
          <cx:pt idx="48356">1200</cx:pt>
          <cx:pt idx="48357">1500</cx:pt>
          <cx:pt idx="48358">1200</cx:pt>
          <cx:pt idx="48359">900</cx:pt>
          <cx:pt idx="48360">1600</cx:pt>
          <cx:pt idx="48361">1600</cx:pt>
          <cx:pt idx="48362">1500</cx:pt>
          <cx:pt idx="48363">1500</cx:pt>
          <cx:pt idx="48364">1400</cx:pt>
          <cx:pt idx="48365">1300</cx:pt>
          <cx:pt idx="48366">1200</cx:pt>
          <cx:pt idx="48367">1300</cx:pt>
          <cx:pt idx="48368">1600</cx:pt>
          <cx:pt idx="48369">1300</cx:pt>
          <cx:pt idx="48370">1100</cx:pt>
          <cx:pt idx="48371">1100</cx:pt>
          <cx:pt idx="48372">2300</cx:pt>
          <cx:pt idx="48373">2100</cx:pt>
          <cx:pt idx="48374">1400</cx:pt>
          <cx:pt idx="48375">1000</cx:pt>
          <cx:pt idx="48376">300</cx:pt>
          <cx:pt idx="48377">500</cx:pt>
          <cx:pt idx="48378">700</cx:pt>
          <cx:pt idx="48379">800</cx:pt>
          <cx:pt idx="48380">1300</cx:pt>
          <cx:pt idx="48381">1200</cx:pt>
          <cx:pt idx="48382">1200</cx:pt>
          <cx:pt idx="48383">1300</cx:pt>
          <cx:pt idx="48384">3800</cx:pt>
          <cx:pt idx="48385">5000</cx:pt>
          <cx:pt idx="48386">4300</cx:pt>
          <cx:pt idx="48387">5400</cx:pt>
          <cx:pt idx="48388">5900</cx:pt>
          <cx:pt idx="48389">4400</cx:pt>
          <cx:pt idx="48390">5100</cx:pt>
          <cx:pt idx="48391">5100</cx:pt>
          <cx:pt idx="48392">4800</cx:pt>
          <cx:pt idx="48393">5100</cx:pt>
          <cx:pt idx="48394">5300</cx:pt>
          <cx:pt idx="48395">6200</cx:pt>
          <cx:pt idx="48396">2000</cx:pt>
          <cx:pt idx="48397">1100</cx:pt>
          <cx:pt idx="48398">3900</cx:pt>
          <cx:pt idx="48399">1600</cx:pt>
          <cx:pt idx="48400">3400</cx:pt>
          <cx:pt idx="48401">2500</cx:pt>
          <cx:pt idx="48402">3300</cx:pt>
          <cx:pt idx="48403">2800</cx:pt>
          <cx:pt idx="48404">1600</cx:pt>
          <cx:pt idx="48405">1900</cx:pt>
          <cx:pt idx="48406">1500</cx:pt>
          <cx:pt idx="48407">1900</cx:pt>
          <cx:pt idx="48408">4300</cx:pt>
          <cx:pt idx="48409">5900</cx:pt>
          <cx:pt idx="48410">5400</cx:pt>
          <cx:pt idx="48411">5200</cx:pt>
          <cx:pt idx="48412">6500</cx:pt>
          <cx:pt idx="48413">4200</cx:pt>
          <cx:pt idx="48414">4800</cx:pt>
          <cx:pt idx="48415">4400</cx:pt>
          <cx:pt idx="48416">4300</cx:pt>
          <cx:pt idx="48417">4900</cx:pt>
          <cx:pt idx="48418">4600</cx:pt>
          <cx:pt idx="48419">4600</cx:pt>
          <cx:pt idx="48420">6200</cx:pt>
          <cx:pt idx="48421">5100</cx:pt>
          <cx:pt idx="48422">2500</cx:pt>
          <cx:pt idx="48423">200</cx:pt>
          <cx:pt idx="48424">1800</cx:pt>
          <cx:pt idx="48425">2200</cx:pt>
          <cx:pt idx="48426">1900</cx:pt>
          <cx:pt idx="48427">1900</cx:pt>
          <cx:pt idx="48428">2700</cx:pt>
          <cx:pt idx="48429">0</cx:pt>
          <cx:pt idx="48430">0</cx:pt>
          <cx:pt idx="48431">100</cx:pt>
          <cx:pt idx="48432">500</cx:pt>
          <cx:pt idx="48433">1000</cx:pt>
          <cx:pt idx="48434">1800</cx:pt>
          <cx:pt idx="48435">2900</cx:pt>
          <cx:pt idx="48436">1700</cx:pt>
          <cx:pt idx="48437">2400</cx:pt>
          <cx:pt idx="48438">2800</cx:pt>
          <cx:pt idx="48439">2300</cx:pt>
          <cx:pt idx="48440">2500</cx:pt>
          <cx:pt idx="48441">1400</cx:pt>
          <cx:pt idx="48442">3800</cx:pt>
          <cx:pt idx="48443">2400</cx:pt>
          <cx:pt idx="48444">1800</cx:pt>
          <cx:pt idx="48445">2900</cx:pt>
          <cx:pt idx="48446">1700</cx:pt>
          <cx:pt idx="48447">1500</cx:pt>
          <cx:pt idx="48448">1600</cx:pt>
          <cx:pt idx="48449">1700</cx:pt>
          <cx:pt idx="48450">1800</cx:pt>
          <cx:pt idx="48451">1300</cx:pt>
          <cx:pt idx="48452">1400</cx:pt>
          <cx:pt idx="48453">2600</cx:pt>
          <cx:pt idx="48454">2700</cx:pt>
          <cx:pt idx="48455">0</cx:pt>
          <cx:pt idx="48456">700</cx:pt>
          <cx:pt idx="48457">2100</cx:pt>
          <cx:pt idx="48458">1900</cx:pt>
          <cx:pt idx="48459">700</cx:pt>
          <cx:pt idx="48460">2600</cx:pt>
          <cx:pt idx="48461">800</cx:pt>
          <cx:pt idx="48462">900</cx:pt>
          <cx:pt idx="48463">800</cx:pt>
          <cx:pt idx="48464">700</cx:pt>
          <cx:pt idx="48465">700</cx:pt>
          <cx:pt idx="48466">600</cx:pt>
          <cx:pt idx="48467">700</cx:pt>
          <cx:pt idx="48468">900</cx:pt>
          <cx:pt idx="48469">700</cx:pt>
          <cx:pt idx="48470">1200</cx:pt>
          <cx:pt idx="48471">1500</cx:pt>
          <cx:pt idx="48472">1400</cx:pt>
          <cx:pt idx="48473">900</cx:pt>
          <cx:pt idx="48474">700</cx:pt>
          <cx:pt idx="48475">1300</cx:pt>
          <cx:pt idx="48476">1100</cx:pt>
          <cx:pt idx="48477">1300</cx:pt>
          <cx:pt idx="48478">800</cx:pt>
          <cx:pt idx="48479">1300</cx:pt>
          <cx:pt idx="48480">1200</cx:pt>
          <cx:pt idx="48481">800</cx:pt>
          <cx:pt idx="48482">1100</cx:pt>
          <cx:pt idx="48483">1300</cx:pt>
          <cx:pt idx="48484">4300</cx:pt>
          <cx:pt idx="48485">1300</cx:pt>
          <cx:pt idx="48486">400</cx:pt>
          <cx:pt idx="48487">1600</cx:pt>
          <cx:pt idx="48488">1800</cx:pt>
          <cx:pt idx="48489">1000</cx:pt>
          <cx:pt idx="48490">1100</cx:pt>
          <cx:pt idx="48491">1200</cx:pt>
          <cx:pt idx="48492">1100</cx:pt>
          <cx:pt idx="48493">1100</cx:pt>
          <cx:pt idx="48494">1000</cx:pt>
          <cx:pt idx="48495">3500</cx:pt>
          <cx:pt idx="48496">3700</cx:pt>
          <cx:pt idx="48497">5100</cx:pt>
          <cx:pt idx="48498">4800</cx:pt>
          <cx:pt idx="48499">6600</cx:pt>
          <cx:pt idx="48500">5500</cx:pt>
          <cx:pt idx="48501">6500</cx:pt>
          <cx:pt idx="48502">5900</cx:pt>
          <cx:pt idx="48503">6200</cx:pt>
          <cx:pt idx="48504">3700</cx:pt>
          <cx:pt idx="48505">2900</cx:pt>
          <cx:pt idx="48506">3100</cx:pt>
          <cx:pt idx="48507">3300</cx:pt>
          <cx:pt idx="48508">2900</cx:pt>
          <cx:pt idx="48509">1900</cx:pt>
          <cx:pt idx="48510">3300</cx:pt>
          <cx:pt idx="48511">3300</cx:pt>
          <cx:pt idx="48512">3400</cx:pt>
          <cx:pt idx="48513">4300</cx:pt>
          <cx:pt idx="48514">2700</cx:pt>
          <cx:pt idx="48515">2800</cx:pt>
          <cx:pt idx="48516">3300</cx:pt>
          <cx:pt idx="48517">3600</cx:pt>
          <cx:pt idx="48518">3000</cx:pt>
          <cx:pt idx="48519">3000</cx:pt>
          <cx:pt idx="48520">1700</cx:pt>
          <cx:pt idx="48521">1600</cx:pt>
          <cx:pt idx="48522">1900</cx:pt>
          <cx:pt idx="48523">2500</cx:pt>
          <cx:pt idx="48524">1100</cx:pt>
          <cx:pt idx="48525">1500</cx:pt>
          <cx:pt idx="48526">2400</cx:pt>
          <cx:pt idx="48527">1400</cx:pt>
          <cx:pt idx="48528">1300</cx:pt>
          <cx:pt idx="48529">1600</cx:pt>
          <cx:pt idx="48530">1100</cx:pt>
          <cx:pt idx="48531">5700</cx:pt>
          <cx:pt idx="48532">4300</cx:pt>
          <cx:pt idx="48533">2700</cx:pt>
          <cx:pt idx="48534">4500</cx:pt>
          <cx:pt idx="48535">3800</cx:pt>
          <cx:pt idx="48536">2800</cx:pt>
          <cx:pt idx="48537">3600</cx:pt>
          <cx:pt idx="48538">6000</cx:pt>
          <cx:pt idx="48539">1200</cx:pt>
          <cx:pt idx="48540">5800</cx:pt>
          <cx:pt idx="48541">2600</cx:pt>
          <cx:pt idx="48542">2000</cx:pt>
          <cx:pt idx="48543">4900</cx:pt>
          <cx:pt idx="48544">7200</cx:pt>
          <cx:pt idx="48545">6800</cx:pt>
          <cx:pt idx="48546">7900</cx:pt>
          <cx:pt idx="48547">6400</cx:pt>
          <cx:pt idx="48548">5300</cx:pt>
          <cx:pt idx="48549">5700</cx:pt>
          <cx:pt idx="48550">4700</cx:pt>
          <cx:pt idx="48551">5000</cx:pt>
          <cx:pt idx="48552">4200</cx:pt>
          <cx:pt idx="48553">3000</cx:pt>
          <cx:pt idx="48554">2700</cx:pt>
          <cx:pt idx="48555">3800</cx:pt>
          <cx:pt idx="48556">4800</cx:pt>
          <cx:pt idx="48557">3200</cx:pt>
          <cx:pt idx="48558">4700</cx:pt>
          <cx:pt idx="48559">3200</cx:pt>
          <cx:pt idx="48560">2700</cx:pt>
          <cx:pt idx="48561">3000</cx:pt>
          <cx:pt idx="48562">2900</cx:pt>
          <cx:pt idx="48563">3800</cx:pt>
          <cx:pt idx="48564">3700</cx:pt>
          <cx:pt idx="48565">2900</cx:pt>
          <cx:pt idx="48566">7500</cx:pt>
          <cx:pt idx="48567">3400</cx:pt>
          <cx:pt idx="48568">4400</cx:pt>
          <cx:pt idx="48569">2500</cx:pt>
          <cx:pt idx="48570">1000</cx:pt>
          <cx:pt idx="48571">1200</cx:pt>
          <cx:pt idx="48572">3900</cx:pt>
          <cx:pt idx="48573">3500</cx:pt>
          <cx:pt idx="48574">2800</cx:pt>
          <cx:pt idx="48575">2500</cx:pt>
          <cx:pt idx="48576">2600</cx:pt>
          <cx:pt idx="48577">3000</cx:pt>
          <cx:pt idx="48578">2500</cx:pt>
          <cx:pt idx="48579">7300</cx:pt>
          <cx:pt idx="48580">10700</cx:pt>
          <cx:pt idx="48581">6900</cx:pt>
          <cx:pt idx="48582">17100</cx:pt>
          <cx:pt idx="48583">8200</cx:pt>
          <cx:pt idx="48584">8400</cx:pt>
          <cx:pt idx="48585">8200</cx:pt>
          <cx:pt idx="48586">9100</cx:pt>
          <cx:pt idx="48587">9300</cx:pt>
          <cx:pt idx="48588">8600</cx:pt>
          <cx:pt idx="48589">10000</cx:pt>
          <cx:pt idx="48590">7700</cx:pt>
          <cx:pt idx="48591">700</cx:pt>
          <cx:pt idx="48592">1400</cx:pt>
          <cx:pt idx="48593">600</cx:pt>
          <cx:pt idx="48594">900</cx:pt>
          <cx:pt idx="48595">200</cx:pt>
          <cx:pt idx="48596">600</cx:pt>
          <cx:pt idx="48597">1300</cx:pt>
          <cx:pt idx="48598">900</cx:pt>
          <cx:pt idx="48599">1900</cx:pt>
          <cx:pt idx="48600">1000</cx:pt>
          <cx:pt idx="48601">600</cx:pt>
          <cx:pt idx="48602">600</cx:pt>
          <cx:pt idx="48603">1800</cx:pt>
          <cx:pt idx="48604">1800</cx:pt>
          <cx:pt idx="48605">2000</cx:pt>
          <cx:pt idx="48606">2400</cx:pt>
          <cx:pt idx="48607">1900</cx:pt>
          <cx:pt idx="48608">2000</cx:pt>
          <cx:pt idx="48609">2400</cx:pt>
          <cx:pt idx="48610">2200</cx:pt>
          <cx:pt idx="48611">1700</cx:pt>
          <cx:pt idx="48612">1400</cx:pt>
          <cx:pt idx="48613">1600</cx:pt>
          <cx:pt idx="48614">1400</cx:pt>
          <cx:pt idx="48615">5600</cx:pt>
          <cx:pt idx="48616">6200</cx:pt>
          <cx:pt idx="48617">5600</cx:pt>
          <cx:pt idx="48618">9300</cx:pt>
          <cx:pt idx="48619">300</cx:pt>
          <cx:pt idx="48620">400</cx:pt>
          <cx:pt idx="48621">0</cx:pt>
          <cx:pt idx="48622">0</cx:pt>
          <cx:pt idx="48623">0</cx:pt>
          <cx:pt idx="48624">0</cx:pt>
          <cx:pt idx="48625">0</cx:pt>
          <cx:pt idx="48626">2900</cx:pt>
          <cx:pt idx="48627">6500</cx:pt>
          <cx:pt idx="48628">1500</cx:pt>
          <cx:pt idx="48629">0</cx:pt>
          <cx:pt idx="48630">400</cx:pt>
          <cx:pt idx="48631">700</cx:pt>
          <cx:pt idx="48632">500</cx:pt>
          <cx:pt idx="48633">500</cx:pt>
          <cx:pt idx="48634">500</cx:pt>
          <cx:pt idx="48635">600</cx:pt>
          <cx:pt idx="48636">400</cx:pt>
          <cx:pt idx="48637">500</cx:pt>
          <cx:pt idx="48638">600</cx:pt>
          <cx:pt idx="48639">700</cx:pt>
          <cx:pt idx="48640">3700</cx:pt>
          <cx:pt idx="48641">3100</cx:pt>
          <cx:pt idx="48642">2900</cx:pt>
          <cx:pt idx="48643">3500</cx:pt>
          <cx:pt idx="48644">3300</cx:pt>
          <cx:pt idx="48645">5600</cx:pt>
          <cx:pt idx="48646">6500</cx:pt>
          <cx:pt idx="48647">2800</cx:pt>
          <cx:pt idx="48648">3200</cx:pt>
          <cx:pt idx="48649">2400</cx:pt>
          <cx:pt idx="48650">2500</cx:pt>
          <cx:pt idx="48651">2600</cx:pt>
          <cx:pt idx="48652">800</cx:pt>
          <cx:pt idx="48653">700</cx:pt>
          <cx:pt idx="48654">1000</cx:pt>
          <cx:pt idx="48655">800</cx:pt>
          <cx:pt idx="48656">1300</cx:pt>
          <cx:pt idx="48657">1100</cx:pt>
          <cx:pt idx="48658">1800</cx:pt>
          <cx:pt idx="48659">1700</cx:pt>
          <cx:pt idx="48660">1900</cx:pt>
          <cx:pt idx="48661">3700</cx:pt>
          <cx:pt idx="48662">1300</cx:pt>
          <cx:pt idx="48663">2200</cx:pt>
          <cx:pt idx="48664">2000</cx:pt>
          <cx:pt idx="48665">2900</cx:pt>
          <cx:pt idx="48666">3100</cx:pt>
          <cx:pt idx="48667">3900</cx:pt>
          <cx:pt idx="48668">4100</cx:pt>
          <cx:pt idx="48669">3300</cx:pt>
          <cx:pt idx="48670">4000</cx:pt>
          <cx:pt idx="48671">3200</cx:pt>
          <cx:pt idx="48672">3400</cx:pt>
          <cx:pt idx="48673">4400</cx:pt>
          <cx:pt idx="48674">2800</cx:pt>
          <cx:pt idx="48675">2800</cx:pt>
          <cx:pt idx="48676">3600</cx:pt>
          <cx:pt idx="48677">4700</cx:pt>
          <cx:pt idx="48678">4300</cx:pt>
          <cx:pt idx="48679">4400</cx:pt>
          <cx:pt idx="48680">5400</cx:pt>
          <cx:pt idx="48681">3100</cx:pt>
          <cx:pt idx="48682">4800</cx:pt>
          <cx:pt idx="48683">4100</cx:pt>
          <cx:pt idx="48684">4600</cx:pt>
          <cx:pt idx="48685">4400</cx:pt>
          <cx:pt idx="48686">4100</cx:pt>
          <cx:pt idx="48687">2400</cx:pt>
          <cx:pt idx="48688">5000</cx:pt>
          <cx:pt idx="48689">7300</cx:pt>
          <cx:pt idx="48690">6300</cx:pt>
          <cx:pt idx="48691">6200</cx:pt>
          <cx:pt idx="48692">7100</cx:pt>
          <cx:pt idx="48693">4700</cx:pt>
          <cx:pt idx="48694">6000</cx:pt>
          <cx:pt idx="48695">1200</cx:pt>
          <cx:pt idx="48696">0</cx:pt>
          <cx:pt idx="48697">800</cx:pt>
          <cx:pt idx="48698">2200</cx:pt>
          <cx:pt idx="48699">0</cx:pt>
          <cx:pt idx="48700">900</cx:pt>
          <cx:pt idx="48701">5400</cx:pt>
          <cx:pt idx="48702">3600</cx:pt>
          <cx:pt idx="48703">4800</cx:pt>
          <cx:pt idx="48704">3900</cx:pt>
          <cx:pt idx="48705">4300</cx:pt>
          <cx:pt idx="48706">4600</cx:pt>
          <cx:pt idx="48707">3800</cx:pt>
          <cx:pt idx="48708">4900</cx:pt>
          <cx:pt idx="48709">4900</cx:pt>
          <cx:pt idx="48710">6800</cx:pt>
          <cx:pt idx="48711">7600</cx:pt>
          <cx:pt idx="48712">6800</cx:pt>
          <cx:pt idx="48713">6000</cx:pt>
          <cx:pt idx="48714">0</cx:pt>
          <cx:pt idx="48715">0</cx:pt>
          <cx:pt idx="48716">100</cx:pt>
          <cx:pt idx="48717">0</cx:pt>
          <cx:pt idx="48718">0</cx:pt>
          <cx:pt idx="48719">0</cx:pt>
          <cx:pt idx="48720">0</cx:pt>
          <cx:pt idx="48721">0</cx:pt>
          <cx:pt idx="48722">8300</cx:pt>
          <cx:pt idx="48723">10900</cx:pt>
          <cx:pt idx="48724">2500</cx:pt>
          <cx:pt idx="48725">2200</cx:pt>
          <cx:pt idx="48726">1200</cx:pt>
          <cx:pt idx="48727">1900</cx:pt>
          <cx:pt idx="48728">1000</cx:pt>
          <cx:pt idx="48729">600</cx:pt>
          <cx:pt idx="48730">1300</cx:pt>
          <cx:pt idx="48731">1700</cx:pt>
          <cx:pt idx="48732">2300</cx:pt>
          <cx:pt idx="48733">1300</cx:pt>
          <cx:pt idx="48734">1300</cx:pt>
          <cx:pt idx="48735">1100</cx:pt>
          <cx:pt idx="48736">2100</cx:pt>
          <cx:pt idx="48737">1400</cx:pt>
          <cx:pt idx="48738">1500</cx:pt>
          <cx:pt idx="48739">1300</cx:pt>
          <cx:pt idx="48740">1800</cx:pt>
          <cx:pt idx="48741">1400</cx:pt>
          <cx:pt idx="48742">1200</cx:pt>
          <cx:pt idx="48743">1500</cx:pt>
          <cx:pt idx="48744">1700</cx:pt>
          <cx:pt idx="48745">1100</cx:pt>
          <cx:pt idx="48746">1100</cx:pt>
          <cx:pt idx="48747">1300</cx:pt>
          <cx:pt idx="48748">1200</cx:pt>
          <cx:pt idx="48749">1200</cx:pt>
          <cx:pt idx="48750">3000</cx:pt>
          <cx:pt idx="48751">3800</cx:pt>
          <cx:pt idx="48752">5900</cx:pt>
          <cx:pt idx="48753">100</cx:pt>
          <cx:pt idx="48754">2500</cx:pt>
          <cx:pt idx="48755">2000</cx:pt>
          <cx:pt idx="48756">2500</cx:pt>
          <cx:pt idx="48757">2300</cx:pt>
          <cx:pt idx="48758">2100</cx:pt>
          <cx:pt idx="48759">1700</cx:pt>
          <cx:pt idx="48760">1800</cx:pt>
          <cx:pt idx="48761">2300</cx:pt>
          <cx:pt idx="48762">3600</cx:pt>
          <cx:pt idx="48763">6300</cx:pt>
          <cx:pt idx="48764">4900</cx:pt>
          <cx:pt idx="48765">4200</cx:pt>
          <cx:pt idx="48766">4600</cx:pt>
          <cx:pt idx="48767">4400</cx:pt>
          <cx:pt idx="48768">4000</cx:pt>
          <cx:pt idx="48769">5000</cx:pt>
          <cx:pt idx="48770">4000</cx:pt>
          <cx:pt idx="48771">6000</cx:pt>
          <cx:pt idx="48772">3800</cx:pt>
          <cx:pt idx="48773">3800</cx:pt>
          <cx:pt idx="48774">3200</cx:pt>
          <cx:pt idx="48775">4800</cx:pt>
          <cx:pt idx="48776">3900</cx:pt>
          <cx:pt idx="48777">4600</cx:pt>
          <cx:pt idx="48778">4300</cx:pt>
          <cx:pt idx="48779">3600</cx:pt>
          <cx:pt idx="48780">4700</cx:pt>
          <cx:pt idx="48781">3800</cx:pt>
          <cx:pt idx="48782">4300</cx:pt>
          <cx:pt idx="48783">4300</cx:pt>
          <cx:pt idx="48784">3700</cx:pt>
          <cx:pt idx="48785">3300</cx:pt>
          <cx:pt idx="48786">2600</cx:pt>
          <cx:pt idx="48787">3200</cx:pt>
          <cx:pt idx="48788">2300</cx:pt>
          <cx:pt idx="48789">2800</cx:pt>
          <cx:pt idx="48790">2600</cx:pt>
          <cx:pt idx="48791">2700</cx:pt>
          <cx:pt idx="48792">2700</cx:pt>
          <cx:pt idx="48793">3100</cx:pt>
          <cx:pt idx="48794">3000</cx:pt>
          <cx:pt idx="48795">3100</cx:pt>
          <cx:pt idx="48796">3400</cx:pt>
          <cx:pt idx="48797">3000</cx:pt>
          <cx:pt idx="48798">5500</cx:pt>
          <cx:pt idx="48799">7000</cx:pt>
          <cx:pt idx="48800">4400</cx:pt>
          <cx:pt idx="48801">6200</cx:pt>
          <cx:pt idx="48802">4400</cx:pt>
          <cx:pt idx="48803">4200</cx:pt>
          <cx:pt idx="48804">4000</cx:pt>
          <cx:pt idx="48805">4600</cx:pt>
          <cx:pt idx="48806">5400</cx:pt>
          <cx:pt idx="48807">4500</cx:pt>
          <cx:pt idx="48808">4300</cx:pt>
          <cx:pt idx="48809">4000</cx:pt>
          <cx:pt idx="48810">4400</cx:pt>
          <cx:pt idx="48811">4500</cx:pt>
          <cx:pt idx="48812">4900</cx:pt>
          <cx:pt idx="48813">4100</cx:pt>
          <cx:pt idx="48814">2800</cx:pt>
          <cx:pt idx="48815">1500</cx:pt>
          <cx:pt idx="48816">400</cx:pt>
          <cx:pt idx="48817">100</cx:pt>
          <cx:pt idx="48818">1400</cx:pt>
          <cx:pt idx="48819">1100</cx:pt>
          <cx:pt idx="48820">0</cx:pt>
          <cx:pt idx="48821">600</cx:pt>
          <cx:pt idx="48822">1300</cx:pt>
          <cx:pt idx="48823">1800</cx:pt>
          <cx:pt idx="48824">2100</cx:pt>
          <cx:pt idx="48825">1300</cx:pt>
          <cx:pt idx="48826">1300</cx:pt>
          <cx:pt idx="48827">1500</cx:pt>
          <cx:pt idx="48828">1600</cx:pt>
          <cx:pt idx="48829">1500</cx:pt>
          <cx:pt idx="48830">2000</cx:pt>
          <cx:pt idx="48831">1700</cx:pt>
          <cx:pt idx="48832">2100</cx:pt>
          <cx:pt idx="48833">1900</cx:pt>
          <cx:pt idx="48834">1700</cx:pt>
          <cx:pt idx="48835">2200</cx:pt>
          <cx:pt idx="48836">2200</cx:pt>
          <cx:pt idx="48837">1400</cx:pt>
          <cx:pt idx="48838">1600</cx:pt>
          <cx:pt idx="48839">1400</cx:pt>
          <cx:pt idx="48840">3400</cx:pt>
          <cx:pt idx="48841">3300</cx:pt>
          <cx:pt idx="48842">3300</cx:pt>
          <cx:pt idx="48843">3600</cx:pt>
          <cx:pt idx="48844">3200</cx:pt>
          <cx:pt idx="48845">3200</cx:pt>
          <cx:pt idx="48846">2900</cx:pt>
          <cx:pt idx="48847">2700</cx:pt>
          <cx:pt idx="48848">1600</cx:pt>
          <cx:pt idx="48849">2700</cx:pt>
          <cx:pt idx="48850">700</cx:pt>
          <cx:pt idx="48851">1300</cx:pt>
          <cx:pt idx="48852">1800</cx:pt>
          <cx:pt idx="48853">1700</cx:pt>
          <cx:pt idx="48854">1400</cx:pt>
          <cx:pt idx="48855">1400</cx:pt>
          <cx:pt idx="48856">1500</cx:pt>
          <cx:pt idx="48857">1900</cx:pt>
          <cx:pt idx="48858">1900</cx:pt>
          <cx:pt idx="48859">2200</cx:pt>
          <cx:pt idx="48860">3400</cx:pt>
          <cx:pt idx="48861">2600</cx:pt>
          <cx:pt idx="48862">3300</cx:pt>
          <cx:pt idx="48863">3100</cx:pt>
          <cx:pt idx="48864">2600</cx:pt>
          <cx:pt idx="48865">2700</cx:pt>
          <cx:pt idx="48866">2200</cx:pt>
          <cx:pt idx="48867">3000</cx:pt>
          <cx:pt idx="48868">1400</cx:pt>
          <cx:pt idx="48869">3200</cx:pt>
          <cx:pt idx="48870">3000</cx:pt>
          <cx:pt idx="48871">2900</cx:pt>
          <cx:pt idx="48872">2100</cx:pt>
          <cx:pt idx="48873">3300</cx:pt>
          <cx:pt idx="48874">2000</cx:pt>
          <cx:pt idx="48875">20700</cx:pt>
          <cx:pt idx="48876">1600</cx:pt>
          <cx:pt idx="48877">1500</cx:pt>
          <cx:pt idx="48878">1700</cx:pt>
          <cx:pt idx="48879">4200</cx:pt>
          <cx:pt idx="48880">2300</cx:pt>
          <cx:pt idx="48881">2200</cx:pt>
          <cx:pt idx="48882">2700</cx:pt>
          <cx:pt idx="48883">2300</cx:pt>
          <cx:pt idx="48884">3900</cx:pt>
          <cx:pt idx="48885">2300</cx:pt>
          <cx:pt idx="48886">1800</cx:pt>
          <cx:pt idx="48887">20600</cx:pt>
          <cx:pt idx="48888">3200</cx:pt>
          <cx:pt idx="48889">2400</cx:pt>
          <cx:pt idx="48890">2000</cx:pt>
          <cx:pt idx="48891">5400</cx:pt>
          <cx:pt idx="48892">300</cx:pt>
          <cx:pt idx="48893">1700</cx:pt>
          <cx:pt idx="48894">2400</cx:pt>
          <cx:pt idx="48895">3200</cx:pt>
          <cx:pt idx="48896">3000</cx:pt>
          <cx:pt idx="48897">3700</cx:pt>
          <cx:pt idx="48898">2800</cx:pt>
          <cx:pt idx="48899">5700</cx:pt>
          <cx:pt idx="48900">4200</cx:pt>
          <cx:pt idx="48901">2400</cx:pt>
          <cx:pt idx="48902">3700</cx:pt>
          <cx:pt idx="48903">4000</cx:pt>
          <cx:pt idx="48904">4300</cx:pt>
          <cx:pt idx="48905">2800</cx:pt>
          <cx:pt idx="48906">3500</cx:pt>
          <cx:pt idx="48907">3000</cx:pt>
          <cx:pt idx="48908">6000</cx:pt>
          <cx:pt idx="48909">6000</cx:pt>
          <cx:pt idx="48910">1800</cx:pt>
          <cx:pt idx="48911">1000</cx:pt>
          <cx:pt idx="48912">12500</cx:pt>
          <cx:pt idx="48913">4800</cx:pt>
          <cx:pt idx="48914">4500</cx:pt>
          <cx:pt idx="48915">3800</cx:pt>
          <cx:pt idx="48916">5200</cx:pt>
          <cx:pt idx="48917">7300</cx:pt>
          <cx:pt idx="48918">3600</cx:pt>
          <cx:pt idx="48919">4400</cx:pt>
          <cx:pt idx="48920">2800</cx:pt>
          <cx:pt idx="48921">4200</cx:pt>
          <cx:pt idx="48922">3400</cx:pt>
          <cx:pt idx="48923">4700</cx:pt>
          <cx:pt idx="48924">1900</cx:pt>
          <cx:pt idx="48925">2800</cx:pt>
          <cx:pt idx="48926">1500</cx:pt>
          <cx:pt idx="48927">2100</cx:pt>
          <cx:pt idx="48928">4900</cx:pt>
          <cx:pt idx="48929">4500</cx:pt>
          <cx:pt idx="48930">3800</cx:pt>
          <cx:pt idx="48931">2800</cx:pt>
          <cx:pt idx="48932">2900</cx:pt>
          <cx:pt idx="48933">5800</cx:pt>
          <cx:pt idx="48934">500</cx:pt>
          <cx:pt idx="48935">900</cx:pt>
          <cx:pt idx="48936">1200</cx:pt>
          <cx:pt idx="48937">500</cx:pt>
          <cx:pt idx="48938">0</cx:pt>
          <cx:pt idx="48939">300</cx:pt>
          <cx:pt idx="48940">200</cx:pt>
          <cx:pt idx="48941">0</cx:pt>
          <cx:pt idx="48942">0</cx:pt>
          <cx:pt idx="48943">400</cx:pt>
          <cx:pt idx="48944">5800</cx:pt>
          <cx:pt idx="48945">7500</cx:pt>
          <cx:pt idx="48946">6500</cx:pt>
          <cx:pt idx="48947">6000</cx:pt>
          <cx:pt idx="48948">6600</cx:pt>
          <cx:pt idx="48949">5800</cx:pt>
          <cx:pt idx="48950">5800</cx:pt>
          <cx:pt idx="48951">4600</cx:pt>
          <cx:pt idx="48952">3800</cx:pt>
          <cx:pt idx="48953">4400</cx:pt>
          <cx:pt idx="48954">4400</cx:pt>
          <cx:pt idx="48955">4300</cx:pt>
          <cx:pt idx="48956">4300</cx:pt>
          <cx:pt idx="48957">3100</cx:pt>
          <cx:pt idx="48958">1700</cx:pt>
          <cx:pt idx="48959">1400</cx:pt>
          <cx:pt idx="48960">1800</cx:pt>
          <cx:pt idx="48961">1700</cx:pt>
          <cx:pt idx="48962">1400</cx:pt>
          <cx:pt idx="48963">2700</cx:pt>
          <cx:pt idx="48964">3700</cx:pt>
          <cx:pt idx="48965">3800</cx:pt>
          <cx:pt idx="48966">3500</cx:pt>
          <cx:pt idx="48967">3200</cx:pt>
          <cx:pt idx="48968">2600</cx:pt>
          <cx:pt idx="48969">2700</cx:pt>
          <cx:pt idx="48970">3800</cx:pt>
          <cx:pt idx="48971">3100</cx:pt>
          <cx:pt idx="48972">2700</cx:pt>
          <cx:pt idx="48973">2000</cx:pt>
          <cx:pt idx="48974">2600</cx:pt>
          <cx:pt idx="48975">2000</cx:pt>
          <cx:pt idx="48976">2000</cx:pt>
          <cx:pt idx="48977">2100</cx:pt>
          <cx:pt idx="48978">2000</cx:pt>
          <cx:pt idx="48979">1600</cx:pt>
          <cx:pt idx="48980">2900</cx:pt>
          <cx:pt idx="48981">2300</cx:pt>
          <cx:pt idx="48982">3300</cx:pt>
          <cx:pt idx="48983">3000</cx:pt>
          <cx:pt idx="48984">3000</cx:pt>
          <cx:pt idx="48985">3300</cx:pt>
          <cx:pt idx="48986">16300</cx:pt>
          <cx:pt idx="48987">6500</cx:pt>
          <cx:pt idx="48988">2900</cx:pt>
          <cx:pt idx="48989">5500</cx:pt>
          <cx:pt idx="48990">4900</cx:pt>
          <cx:pt idx="48991">4400</cx:pt>
          <cx:pt idx="48992">1900</cx:pt>
          <cx:pt idx="48993">0</cx:pt>
          <cx:pt idx="48994">0</cx:pt>
          <cx:pt idx="48995">200</cx:pt>
          <cx:pt idx="48996">1000</cx:pt>
          <cx:pt idx="48997">4200</cx:pt>
          <cx:pt idx="48998">7400</cx:pt>
          <cx:pt idx="48999">6300</cx:pt>
          <cx:pt idx="49000">6300</cx:pt>
          <cx:pt idx="49001">6900</cx:pt>
          <cx:pt idx="49002">3100</cx:pt>
          <cx:pt idx="49003">3300</cx:pt>
          <cx:pt idx="49004">3500</cx:pt>
          <cx:pt idx="49005">2700</cx:pt>
          <cx:pt idx="49006">3300</cx:pt>
          <cx:pt idx="49007">2900</cx:pt>
          <cx:pt idx="49008">4000</cx:pt>
          <cx:pt idx="49009">4700</cx:pt>
          <cx:pt idx="49010">4000</cx:pt>
          <cx:pt idx="49011">5100</cx:pt>
          <cx:pt idx="49012">2600</cx:pt>
          <cx:pt idx="49013">0</cx:pt>
          <cx:pt idx="49014">0</cx:pt>
          <cx:pt idx="49015">3700</cx:pt>
          <cx:pt idx="49016">900</cx:pt>
          <cx:pt idx="49017">800</cx:pt>
          <cx:pt idx="49018">1400</cx:pt>
          <cx:pt idx="49019">1400</cx:pt>
          <cx:pt idx="49020">1000</cx:pt>
          <cx:pt idx="49021">900</cx:pt>
          <cx:pt idx="49022">1100</cx:pt>
          <cx:pt idx="49023">800</cx:pt>
          <cx:pt idx="49024">800</cx:pt>
          <cx:pt idx="49025">800</cx:pt>
          <cx:pt idx="49026">800</cx:pt>
          <cx:pt idx="49027">900</cx:pt>
          <cx:pt idx="49028">2700</cx:pt>
          <cx:pt idx="49029">4600</cx:pt>
          <cx:pt idx="49030">3800</cx:pt>
          <cx:pt idx="49031">3600</cx:pt>
          <cx:pt idx="49032">3900</cx:pt>
          <cx:pt idx="49033">3800</cx:pt>
          <cx:pt idx="49034">4700</cx:pt>
          <cx:pt idx="49035">3800</cx:pt>
          <cx:pt idx="49036">3800</cx:pt>
          <cx:pt idx="49037">3300</cx:pt>
          <cx:pt idx="49038">3000</cx:pt>
          <cx:pt idx="49039">3300</cx:pt>
          <cx:pt idx="49040">6800</cx:pt>
          <cx:pt idx="49041">6800</cx:pt>
          <cx:pt idx="49042">5800</cx:pt>
          <cx:pt idx="49043">7500</cx:pt>
          <cx:pt idx="49044">6500</cx:pt>
          <cx:pt idx="49045">3400</cx:pt>
          <cx:pt idx="49046">2600</cx:pt>
          <cx:pt idx="49047">1700</cx:pt>
          <cx:pt idx="49048">3200</cx:pt>
          <cx:pt idx="49049">2400</cx:pt>
          <cx:pt idx="49050">2300</cx:pt>
          <cx:pt idx="49051">2700</cx:pt>
          <cx:pt idx="49052">100</cx:pt>
          <cx:pt idx="49053">900</cx:pt>
          <cx:pt idx="49054">600</cx:pt>
          <cx:pt idx="49055">300</cx:pt>
          <cx:pt idx="49056">100</cx:pt>
          <cx:pt idx="49057">100</cx:pt>
          <cx:pt idx="49058">0</cx:pt>
          <cx:pt idx="49059">1500</cx:pt>
          <cx:pt idx="49060">3400</cx:pt>
          <cx:pt idx="49061">3300</cx:pt>
          <cx:pt idx="49062">3400</cx:pt>
          <cx:pt idx="49063">3300</cx:pt>
          <cx:pt idx="49064">3000</cx:pt>
          <cx:pt idx="49065">2500</cx:pt>
          <cx:pt idx="49066">3400</cx:pt>
          <cx:pt idx="49067">5000</cx:pt>
          <cx:pt idx="49068">2700</cx:pt>
          <cx:pt idx="49069">2700</cx:pt>
          <cx:pt idx="49070">1800</cx:pt>
          <cx:pt idx="49071">2000</cx:pt>
          <cx:pt idx="49072">1700</cx:pt>
          <cx:pt idx="49073">1700</cx:pt>
          <cx:pt idx="49074">1900</cx:pt>
          <cx:pt idx="49075">2800</cx:pt>
          <cx:pt idx="49076">5600</cx:pt>
          <cx:pt idx="49077">5700</cx:pt>
          <cx:pt idx="49078">6500</cx:pt>
          <cx:pt idx="49079">5200</cx:pt>
          <cx:pt idx="49080">4600</cx:pt>
          <cx:pt idx="49081">4300</cx:pt>
          <cx:pt idx="49082">4400</cx:pt>
          <cx:pt idx="49083">4000</cx:pt>
          <cx:pt idx="49084">5000</cx:pt>
          <cx:pt idx="49085">5700</cx:pt>
          <cx:pt idx="49086">4800</cx:pt>
          <cx:pt idx="49087">6100</cx:pt>
          <cx:pt idx="49088">4500</cx:pt>
          <cx:pt idx="49089">21700</cx:pt>
          <cx:pt idx="49090">6600</cx:pt>
          <cx:pt idx="49091">10100</cx:pt>
          <cx:pt idx="49092">5400</cx:pt>
          <cx:pt idx="49093">5300</cx:pt>
          <cx:pt idx="49094">5200</cx:pt>
          <cx:pt idx="49095">6300</cx:pt>
          <cx:pt idx="49096">2900</cx:pt>
          <cx:pt idx="49097">8800</cx:pt>
          <cx:pt idx="49098">5500</cx:pt>
          <cx:pt idx="49099">6400</cx:pt>
          <cx:pt idx="49100">8600</cx:pt>
          <cx:pt idx="49101">9000</cx:pt>
          <cx:pt idx="49102">7900</cx:pt>
          <cx:pt idx="49103">9500</cx:pt>
          <cx:pt idx="49104">9100</cx:pt>
          <cx:pt idx="49105">5400</cx:pt>
          <cx:pt idx="49106">4600</cx:pt>
          <cx:pt idx="49107">4000</cx:pt>
          <cx:pt idx="49108">6000</cx:pt>
          <cx:pt idx="49109">6000</cx:pt>
          <cx:pt idx="49110">6200</cx:pt>
          <cx:pt idx="49111">5800</cx:pt>
          <cx:pt idx="49112">15200</cx:pt>
          <cx:pt idx="49113">18700</cx:pt>
          <cx:pt idx="49114">15800</cx:pt>
          <cx:pt idx="49115">15500</cx:pt>
          <cx:pt idx="49116">18400</cx:pt>
          <cx:pt idx="49117">10900</cx:pt>
          <cx:pt idx="49118">10400</cx:pt>
          <cx:pt idx="49119">13700</cx:pt>
          <cx:pt idx="49120">7400</cx:pt>
          <cx:pt idx="49121">9400</cx:pt>
          <cx:pt idx="49122">8600</cx:pt>
          <cx:pt idx="49123">17300</cx:pt>
          <cx:pt idx="49124">1900</cx:pt>
          <cx:pt idx="49125">1000</cx:pt>
          <cx:pt idx="49126">2600</cx:pt>
          <cx:pt idx="49127">4000</cx:pt>
          <cx:pt idx="49128">2100</cx:pt>
          <cx:pt idx="49129">1000</cx:pt>
          <cx:pt idx="49130">1100</cx:pt>
          <cx:pt idx="49131">2100</cx:pt>
          <cx:pt idx="49132">2300</cx:pt>
          <cx:pt idx="49133">1200</cx:pt>
          <cx:pt idx="49134">2300</cx:pt>
          <cx:pt idx="49135">1200</cx:pt>
          <cx:pt idx="49136">9000</cx:pt>
          <cx:pt idx="49137">9400</cx:pt>
          <cx:pt idx="49138">8000</cx:pt>
          <cx:pt idx="49139">9600</cx:pt>
          <cx:pt idx="49140">14900</cx:pt>
          <cx:pt idx="49141">9400</cx:pt>
          <cx:pt idx="49142">21300</cx:pt>
          <cx:pt idx="49143">15100</cx:pt>
          <cx:pt idx="49144">6400</cx:pt>
          <cx:pt idx="49145">8800</cx:pt>
          <cx:pt idx="49146">8600</cx:pt>
          <cx:pt idx="49147">8300</cx:pt>
          <cx:pt idx="49148">7700</cx:pt>
          <cx:pt idx="49149">7000</cx:pt>
          <cx:pt idx="49150">4000</cx:pt>
          <cx:pt idx="49151">6900</cx:pt>
          <cx:pt idx="49152">5200</cx:pt>
          <cx:pt idx="49153">6600</cx:pt>
          <cx:pt idx="49154">5200</cx:pt>
          <cx:pt idx="49155">3800</cx:pt>
          <cx:pt idx="49156">4500</cx:pt>
          <cx:pt idx="49157">4400</cx:pt>
          <cx:pt idx="49158">4200</cx:pt>
          <cx:pt idx="49159">4200</cx:pt>
          <cx:pt idx="49160">4300</cx:pt>
          <cx:pt idx="49161">4200</cx:pt>
          <cx:pt idx="49162">5200</cx:pt>
          <cx:pt idx="49163">5900</cx:pt>
          <cx:pt idx="49164">7600</cx:pt>
          <cx:pt idx="49165">3500</cx:pt>
          <cx:pt idx="49166">1500</cx:pt>
          <cx:pt idx="49167">8200</cx:pt>
          <cx:pt idx="49168">5000</cx:pt>
          <cx:pt idx="49169">3400</cx:pt>
          <cx:pt idx="49170">3600</cx:pt>
          <cx:pt idx="49171">3600</cx:pt>
          <cx:pt idx="49172">2800</cx:pt>
          <cx:pt idx="49173">6600</cx:pt>
          <cx:pt idx="49174">2200</cx:pt>
          <cx:pt idx="49175">3900</cx:pt>
          <cx:pt idx="49176">3500</cx:pt>
          <cx:pt idx="49177">4000</cx:pt>
          <cx:pt idx="49178">2100</cx:pt>
          <cx:pt idx="49179">8100</cx:pt>
          <cx:pt idx="49180">1100</cx:pt>
          <cx:pt idx="49181">700</cx:pt>
          <cx:pt idx="49182">2900</cx:pt>
          <cx:pt idx="49183">2500</cx:pt>
          <cx:pt idx="49184">17400</cx:pt>
          <cx:pt idx="49185">23100</cx:pt>
          <cx:pt idx="49186">15300</cx:pt>
          <cx:pt idx="49187">11400</cx:pt>
          <cx:pt idx="49188">3600</cx:pt>
          <cx:pt idx="49189">3800</cx:pt>
          <cx:pt idx="49190">4100</cx:pt>
          <cx:pt idx="49191">5500</cx:pt>
          <cx:pt idx="49192">6400</cx:pt>
          <cx:pt idx="49193">6100</cx:pt>
          <cx:pt idx="49194">5700</cx:pt>
          <cx:pt idx="49195">4800</cx:pt>
          <cx:pt idx="49196">2700</cx:pt>
          <cx:pt idx="49197">3000</cx:pt>
          <cx:pt idx="49198">1400</cx:pt>
          <cx:pt idx="49199">200</cx:pt>
          <cx:pt idx="49200">1500</cx:pt>
          <cx:pt idx="49201">3600</cx:pt>
          <cx:pt idx="49202">3000</cx:pt>
          <cx:pt idx="49203">2900</cx:pt>
          <cx:pt idx="49204">3500</cx:pt>
          <cx:pt idx="49205">2400</cx:pt>
          <cx:pt idx="49206">2400</cx:pt>
          <cx:pt idx="49207">2600</cx:pt>
          <cx:pt idx="49208">1900</cx:pt>
          <cx:pt idx="49209">2700</cx:pt>
          <cx:pt idx="49210">2300</cx:pt>
          <cx:pt idx="49211">2100</cx:pt>
          <cx:pt idx="49212">1800</cx:pt>
          <cx:pt idx="49213">2200</cx:pt>
          <cx:pt idx="49214">2100</cx:pt>
          <cx:pt idx="49215">1600</cx:pt>
          <cx:pt idx="49216">2500</cx:pt>
          <cx:pt idx="49217">2100</cx:pt>
          <cx:pt idx="49218">1800</cx:pt>
          <cx:pt idx="49219">1500</cx:pt>
          <cx:pt idx="49220">2900</cx:pt>
          <cx:pt idx="49221">400</cx:pt>
          <cx:pt idx="49222">1000</cx:pt>
          <cx:pt idx="49223">1000</cx:pt>
          <cx:pt idx="49224">1000</cx:pt>
          <cx:pt idx="49225">1000</cx:pt>
          <cx:pt idx="49226">800</cx:pt>
          <cx:pt idx="49227">1000</cx:pt>
          <cx:pt idx="49228">1000</cx:pt>
          <cx:pt idx="49229">1100</cx:pt>
          <cx:pt idx="49230">1100</cx:pt>
          <cx:pt idx="49231">1000</cx:pt>
          <cx:pt idx="49232">1100</cx:pt>
          <cx:pt idx="49233">900</cx:pt>
          <cx:pt idx="49234">1000</cx:pt>
          <cx:pt idx="49235">700</cx:pt>
          <cx:pt idx="49236">900</cx:pt>
          <cx:pt idx="49237">800</cx:pt>
          <cx:pt idx="49238">900</cx:pt>
          <cx:pt idx="49239">1000</cx:pt>
          <cx:pt idx="49240">800</cx:pt>
          <cx:pt idx="49241">900</cx:pt>
          <cx:pt idx="49242">900</cx:pt>
          <cx:pt idx="49243">900</cx:pt>
          <cx:pt idx="49244">1600</cx:pt>
          <cx:pt idx="49245">2700</cx:pt>
          <cx:pt idx="49246">1900</cx:pt>
          <cx:pt idx="49247">1600</cx:pt>
          <cx:pt idx="49248">2300</cx:pt>
          <cx:pt idx="49249">1600</cx:pt>
          <cx:pt idx="49250">1500</cx:pt>
          <cx:pt idx="49251">2000</cx:pt>
          <cx:pt idx="49252">2100</cx:pt>
          <cx:pt idx="49253">2100</cx:pt>
          <cx:pt idx="49254">1500</cx:pt>
          <cx:pt idx="49255">1600</cx:pt>
          <cx:pt idx="49256">3900</cx:pt>
          <cx:pt idx="49257">4800</cx:pt>
          <cx:pt idx="49258">2400</cx:pt>
          <cx:pt idx="49259">4200</cx:pt>
          <cx:pt idx="49260">3900</cx:pt>
          <cx:pt idx="49261">4200</cx:pt>
          <cx:pt idx="49262">3700</cx:pt>
          <cx:pt idx="49263">4400</cx:pt>
          <cx:pt idx="49264">3500</cx:pt>
          <cx:pt idx="49265">4300</cx:pt>
          <cx:pt idx="49266">4500</cx:pt>
          <cx:pt idx="49267">4100</cx:pt>
          <cx:pt idx="49268">2800</cx:pt>
          <cx:pt idx="49269">1900</cx:pt>
          <cx:pt idx="49270">1400</cx:pt>
          <cx:pt idx="49271">2000</cx:pt>
          <cx:pt idx="49272">2100</cx:pt>
          <cx:pt idx="49273">1500</cx:pt>
          <cx:pt idx="49274">1300</cx:pt>
          <cx:pt idx="49275">2100</cx:pt>
          <cx:pt idx="49276">2200</cx:pt>
          <cx:pt idx="49277">2100</cx:pt>
          <cx:pt idx="49278">1900</cx:pt>
          <cx:pt idx="49279">2400</cx:pt>
          <cx:pt idx="49280">1200</cx:pt>
          <cx:pt idx="49281">1100</cx:pt>
          <cx:pt idx="49282">1200</cx:pt>
          <cx:pt idx="49283">5000</cx:pt>
          <cx:pt idx="49284">5100</cx:pt>
          <cx:pt idx="49285">1500</cx:pt>
          <cx:pt idx="49286">1000</cx:pt>
          <cx:pt idx="49287">900</cx:pt>
          <cx:pt idx="49288">1100</cx:pt>
          <cx:pt idx="49289">1000</cx:pt>
          <cx:pt idx="49290">1300</cx:pt>
          <cx:pt idx="49291">2400</cx:pt>
          <cx:pt idx="49292">4600</cx:pt>
          <cx:pt idx="49293">5200</cx:pt>
          <cx:pt idx="49294">4300</cx:pt>
          <cx:pt idx="49295">4400</cx:pt>
          <cx:pt idx="49296">3900</cx:pt>
          <cx:pt idx="49297">3500</cx:pt>
          <cx:pt idx="49298">4600</cx:pt>
          <cx:pt idx="49299">4500</cx:pt>
          <cx:pt idx="49300">4500</cx:pt>
          <cx:pt idx="49301">4500</cx:pt>
          <cx:pt idx="49302">4000</cx:pt>
          <cx:pt idx="49303">3100</cx:pt>
          <cx:pt idx="49304">3900</cx:pt>
          <cx:pt idx="49305">5400</cx:pt>
          <cx:pt idx="49306">3700</cx:pt>
          <cx:pt idx="49307">3000</cx:pt>
          <cx:pt idx="49308">4200</cx:pt>
          <cx:pt idx="49309">4200</cx:pt>
          <cx:pt idx="49310">4400</cx:pt>
          <cx:pt idx="49311">4000</cx:pt>
          <cx:pt idx="49312">4700</cx:pt>
          <cx:pt idx="49313">4900</cx:pt>
          <cx:pt idx="49314">5200</cx:pt>
          <cx:pt idx="49315">5800</cx:pt>
          <cx:pt idx="49316">3800</cx:pt>
          <cx:pt idx="49317">9000</cx:pt>
          <cx:pt idx="49318">5300</cx:pt>
          <cx:pt idx="49319">6800</cx:pt>
          <cx:pt idx="49320">9000</cx:pt>
          <cx:pt idx="49321">10000</cx:pt>
          <cx:pt idx="49322">5900</cx:pt>
          <cx:pt idx="49323">1900</cx:pt>
          <cx:pt idx="49324">1400</cx:pt>
          <cx:pt idx="49325">2200</cx:pt>
          <cx:pt idx="49326">1900</cx:pt>
          <cx:pt idx="49327">1700</cx:pt>
          <cx:pt idx="49328">7500</cx:pt>
          <cx:pt idx="49329">4500</cx:pt>
          <cx:pt idx="49330">3100</cx:pt>
          <cx:pt idx="49331">4800</cx:pt>
          <cx:pt idx="49332">4900</cx:pt>
          <cx:pt idx="49333">3100</cx:pt>
          <cx:pt idx="49334">3800</cx:pt>
          <cx:pt idx="49335">3300</cx:pt>
          <cx:pt idx="49336">2700</cx:pt>
          <cx:pt idx="49337">3600</cx:pt>
          <cx:pt idx="49338">3600</cx:pt>
          <cx:pt idx="49339">3200</cx:pt>
          <cx:pt idx="49340">6300</cx:pt>
          <cx:pt idx="49341">8700</cx:pt>
          <cx:pt idx="49342">5400</cx:pt>
          <cx:pt idx="49343">9100</cx:pt>
          <cx:pt idx="49344">7800</cx:pt>
          <cx:pt idx="49345">5300</cx:pt>
          <cx:pt idx="49346">6600</cx:pt>
          <cx:pt idx="49347">6700</cx:pt>
          <cx:pt idx="49348">5600</cx:pt>
          <cx:pt idx="49349">6200</cx:pt>
          <cx:pt idx="49350">6200</cx:pt>
          <cx:pt idx="49351">8900</cx:pt>
          <cx:pt idx="49352">6100</cx:pt>
          <cx:pt idx="49353">2300</cx:pt>
          <cx:pt idx="49354">2200</cx:pt>
          <cx:pt idx="49355">3300</cx:pt>
          <cx:pt idx="49356">4500</cx:pt>
          <cx:pt idx="49357">3600</cx:pt>
          <cx:pt idx="49358">900</cx:pt>
          <cx:pt idx="49359">3800</cx:pt>
          <cx:pt idx="49360">3500</cx:pt>
          <cx:pt idx="49361">3100</cx:pt>
          <cx:pt idx="49362">3300</cx:pt>
          <cx:pt idx="49363">4000</cx:pt>
          <cx:pt idx="49364">4400</cx:pt>
          <cx:pt idx="49365">3800</cx:pt>
          <cx:pt idx="49366">2000</cx:pt>
          <cx:pt idx="49367">3800</cx:pt>
          <cx:pt idx="49368">3600</cx:pt>
          <cx:pt idx="49369">3800</cx:pt>
          <cx:pt idx="49370">3600</cx:pt>
          <cx:pt idx="49371">3900</cx:pt>
          <cx:pt idx="49372">4000</cx:pt>
          <cx:pt idx="49373">4300</cx:pt>
          <cx:pt idx="49374">3800</cx:pt>
          <cx:pt idx="49375">3500</cx:pt>
          <cx:pt idx="49376">4000</cx:pt>
          <cx:pt idx="49377">6100</cx:pt>
          <cx:pt idx="49378">5800</cx:pt>
          <cx:pt idx="49379">6000</cx:pt>
          <cx:pt idx="49380">2200</cx:pt>
          <cx:pt idx="49381">5700</cx:pt>
          <cx:pt idx="49382">4100</cx:pt>
          <cx:pt idx="49383">5500</cx:pt>
          <cx:pt idx="49384">2900</cx:pt>
          <cx:pt idx="49385">3900</cx:pt>
          <cx:pt idx="49386">3400</cx:pt>
          <cx:pt idx="49387">3600</cx:pt>
          <cx:pt idx="49388">1900</cx:pt>
          <cx:pt idx="49389">1300</cx:pt>
          <cx:pt idx="49390">1900</cx:pt>
          <cx:pt idx="49391">1600</cx:pt>
          <cx:pt idx="49392">1200</cx:pt>
          <cx:pt idx="49393">1400</cx:pt>
          <cx:pt idx="49394">1500</cx:pt>
          <cx:pt idx="49395">800</cx:pt>
          <cx:pt idx="49396">1300</cx:pt>
          <cx:pt idx="49397">1100</cx:pt>
          <cx:pt idx="49398">800</cx:pt>
          <cx:pt idx="49399">1200</cx:pt>
          <cx:pt idx="49400">2700</cx:pt>
          <cx:pt idx="49401">4700</cx:pt>
          <cx:pt idx="49402">3500</cx:pt>
          <cx:pt idx="49403">4000</cx:pt>
          <cx:pt idx="49404">3700</cx:pt>
          <cx:pt idx="49405">4100</cx:pt>
          <cx:pt idx="49406">3300</cx:pt>
          <cx:pt idx="49407">3600</cx:pt>
          <cx:pt idx="49408">3100</cx:pt>
          <cx:pt idx="49409">3000</cx:pt>
          <cx:pt idx="49410">3100</cx:pt>
          <cx:pt idx="49411">3000</cx:pt>
          <cx:pt idx="49412">8600</cx:pt>
          <cx:pt idx="49413">5000</cx:pt>
          <cx:pt idx="49414">4400</cx:pt>
          <cx:pt idx="49415">7100</cx:pt>
          <cx:pt idx="49416">5200</cx:pt>
          <cx:pt idx="49417">6000</cx:pt>
          <cx:pt idx="49418">7900</cx:pt>
          <cx:pt idx="49419">3200</cx:pt>
          <cx:pt idx="49420">5900</cx:pt>
          <cx:pt idx="49421">3600</cx:pt>
          <cx:pt idx="49422">3200</cx:pt>
          <cx:pt idx="49423">2200</cx:pt>
          <cx:pt idx="49424">2200</cx:pt>
          <cx:pt idx="49425">3100</cx:pt>
          <cx:pt idx="49426">1600</cx:pt>
          <cx:pt idx="49427">1500</cx:pt>
          <cx:pt idx="49428">1800</cx:pt>
          <cx:pt idx="49429">2100</cx:pt>
          <cx:pt idx="49430">2200</cx:pt>
          <cx:pt idx="49431">2000</cx:pt>
          <cx:pt idx="49432">2200</cx:pt>
          <cx:pt idx="49433">2200</cx:pt>
          <cx:pt idx="49434">2000</cx:pt>
          <cx:pt idx="49435">1600</cx:pt>
          <cx:pt idx="49436">1700</cx:pt>
          <cx:pt idx="49437">1900</cx:pt>
          <cx:pt idx="49438">3300</cx:pt>
          <cx:pt idx="49439">2900</cx:pt>
          <cx:pt idx="49440">2400</cx:pt>
          <cx:pt idx="49441">1900</cx:pt>
          <cx:pt idx="49442">1400</cx:pt>
          <cx:pt idx="49443">2600</cx:pt>
          <cx:pt idx="49444">1700</cx:pt>
          <cx:pt idx="49445">1600</cx:pt>
          <cx:pt idx="49446">1500</cx:pt>
          <cx:pt idx="49447">1500</cx:pt>
          <cx:pt idx="49448">4700</cx:pt>
          <cx:pt idx="49449">8400</cx:pt>
          <cx:pt idx="49450">10300</cx:pt>
          <cx:pt idx="49451">5800</cx:pt>
          <cx:pt idx="49452">4700</cx:pt>
          <cx:pt idx="49453">4400</cx:pt>
          <cx:pt idx="49454">4300</cx:pt>
          <cx:pt idx="49455">4700</cx:pt>
          <cx:pt idx="49456">4300</cx:pt>
          <cx:pt idx="49457">3900</cx:pt>
          <cx:pt idx="49458">3800</cx:pt>
          <cx:pt idx="49459">5100</cx:pt>
          <cx:pt idx="49460">5600</cx:pt>
          <cx:pt idx="49461">8900</cx:pt>
          <cx:pt idx="49462">8000</cx:pt>
          <cx:pt idx="49463">7100</cx:pt>
          <cx:pt idx="49464">5600</cx:pt>
          <cx:pt idx="49465">7800</cx:pt>
          <cx:pt idx="49466">9200</cx:pt>
          <cx:pt idx="49467">6800</cx:pt>
          <cx:pt idx="49468">5900</cx:pt>
          <cx:pt idx="49469">7000</cx:pt>
          <cx:pt idx="49470">7200</cx:pt>
          <cx:pt idx="49471">6800</cx:pt>
          <cx:pt idx="49472">5800</cx:pt>
          <cx:pt idx="49473">6200</cx:pt>
          <cx:pt idx="49474">11400</cx:pt>
          <cx:pt idx="49475">11500</cx:pt>
          <cx:pt idx="49476">8700</cx:pt>
          <cx:pt idx="49477">6100</cx:pt>
          <cx:pt idx="49478">4300</cx:pt>
          <cx:pt idx="49479">4900</cx:pt>
          <cx:pt idx="49480">4500</cx:pt>
          <cx:pt idx="49481">3500</cx:pt>
          <cx:pt idx="49482">3200</cx:pt>
          <cx:pt idx="49483">2700</cx:pt>
          <cx:pt idx="49484">11300</cx:pt>
          <cx:pt idx="49485">3900</cx:pt>
          <cx:pt idx="49486">3700</cx:pt>
          <cx:pt idx="49487">5600</cx:pt>
          <cx:pt idx="49488">5200</cx:pt>
          <cx:pt idx="49489">4000</cx:pt>
          <cx:pt idx="49490">4200</cx:pt>
          <cx:pt idx="49491">2700</cx:pt>
          <cx:pt idx="49492">3500</cx:pt>
          <cx:pt idx="49493">3600</cx:pt>
          <cx:pt idx="49494">3600</cx:pt>
          <cx:pt idx="49495">3500</cx:pt>
          <cx:pt idx="49496">6000</cx:pt>
          <cx:pt idx="49497">4600</cx:pt>
          <cx:pt idx="49498">4400</cx:pt>
          <cx:pt idx="49499">5300</cx:pt>
          <cx:pt idx="49500">5600</cx:pt>
          <cx:pt idx="49501">6100</cx:pt>
          <cx:pt idx="49502">3800</cx:pt>
          <cx:pt idx="49503">5400</cx:pt>
          <cx:pt idx="49504">5400</cx:pt>
          <cx:pt idx="49505">5700</cx:pt>
          <cx:pt idx="49506">5600</cx:pt>
          <cx:pt idx="49507">5100</cx:pt>
          <cx:pt idx="49508">5500</cx:pt>
          <cx:pt idx="49509">6900</cx:pt>
          <cx:pt idx="49510">5600</cx:pt>
          <cx:pt idx="49511">6200</cx:pt>
          <cx:pt idx="49512">6600</cx:pt>
          <cx:pt idx="49513">5300</cx:pt>
          <cx:pt idx="49514">5000</cx:pt>
          <cx:pt idx="49515">5700</cx:pt>
          <cx:pt idx="49516">5600</cx:pt>
          <cx:pt idx="49517">5500</cx:pt>
          <cx:pt idx="49518">5000</cx:pt>
          <cx:pt idx="49519">4000</cx:pt>
          <cx:pt idx="49520">4800</cx:pt>
          <cx:pt idx="49521">5100</cx:pt>
          <cx:pt idx="49522">4000</cx:pt>
          <cx:pt idx="49523">4600</cx:pt>
          <cx:pt idx="49524">5100</cx:pt>
          <cx:pt idx="49525">3800</cx:pt>
          <cx:pt idx="49526">4700</cx:pt>
          <cx:pt idx="49527">4200</cx:pt>
          <cx:pt idx="49528">4700</cx:pt>
          <cx:pt idx="49529">5800</cx:pt>
          <cx:pt idx="49530">5200</cx:pt>
          <cx:pt idx="49531">4800</cx:pt>
          <cx:pt idx="49532">1500</cx:pt>
          <cx:pt idx="49533">2000</cx:pt>
          <cx:pt idx="49534">1200</cx:pt>
          <cx:pt idx="49535">2000</cx:pt>
          <cx:pt idx="49536">2000</cx:pt>
          <cx:pt idx="49537">1500</cx:pt>
          <cx:pt idx="49538">1500</cx:pt>
          <cx:pt idx="49539">1600</cx:pt>
          <cx:pt idx="49540">1700</cx:pt>
          <cx:pt idx="49541">1300</cx:pt>
          <cx:pt idx="49542">1000</cx:pt>
          <cx:pt idx="49543">1200</cx:pt>
          <cx:pt idx="49544">3200</cx:pt>
          <cx:pt idx="49545">3100</cx:pt>
          <cx:pt idx="49546">2200</cx:pt>
          <cx:pt idx="49547">3000</cx:pt>
          <cx:pt idx="49548">3300</cx:pt>
          <cx:pt idx="49549">2900</cx:pt>
          <cx:pt idx="49550">2700</cx:pt>
          <cx:pt idx="49551">2200</cx:pt>
          <cx:pt idx="49552">3700</cx:pt>
          <cx:pt idx="49553">3900</cx:pt>
          <cx:pt idx="49554">3800</cx:pt>
          <cx:pt idx="49555">3900</cx:pt>
          <cx:pt idx="49556">3500</cx:pt>
          <cx:pt idx="49557">4100</cx:pt>
          <cx:pt idx="49558">2100</cx:pt>
          <cx:pt idx="49559">2700</cx:pt>
          <cx:pt idx="49560">2400</cx:pt>
          <cx:pt idx="49561">2500</cx:pt>
          <cx:pt idx="49562">2600</cx:pt>
          <cx:pt idx="49563">2100</cx:pt>
          <cx:pt idx="49564">2900</cx:pt>
          <cx:pt idx="49565">2800</cx:pt>
          <cx:pt idx="49566">2600</cx:pt>
          <cx:pt idx="49567">2400</cx:pt>
          <cx:pt idx="49568">2100</cx:pt>
          <cx:pt idx="49569">3600</cx:pt>
          <cx:pt idx="49570">8900</cx:pt>
          <cx:pt idx="49571">8800</cx:pt>
          <cx:pt idx="49572">4400</cx:pt>
          <cx:pt idx="49573">2700</cx:pt>
          <cx:pt idx="49574">2500</cx:pt>
          <cx:pt idx="49575">2600</cx:pt>
          <cx:pt idx="49576">4200</cx:pt>
          <cx:pt idx="49577">4400</cx:pt>
          <cx:pt idx="49578">4500</cx:pt>
          <cx:pt idx="49579">4300</cx:pt>
          <cx:pt idx="49580">7400</cx:pt>
          <cx:pt idx="49581">12600</cx:pt>
          <cx:pt idx="49582">5600</cx:pt>
          <cx:pt idx="49583">7200</cx:pt>
          <cx:pt idx="49584">6300</cx:pt>
          <cx:pt idx="49585">5200</cx:pt>
          <cx:pt idx="49586">6000</cx:pt>
          <cx:pt idx="49587">7600</cx:pt>
          <cx:pt idx="49588">4800</cx:pt>
          <cx:pt idx="49589">7100</cx:pt>
          <cx:pt idx="49590">7100</cx:pt>
          <cx:pt idx="49591">7000</cx:pt>
          <cx:pt idx="49592">2700</cx:pt>
          <cx:pt idx="49593">3400</cx:pt>
          <cx:pt idx="49594">2200</cx:pt>
          <cx:pt idx="49595">2000</cx:pt>
          <cx:pt idx="49596">2000</cx:pt>
          <cx:pt idx="49597">2400</cx:pt>
          <cx:pt idx="49598">1800</cx:pt>
          <cx:pt idx="49599">4900</cx:pt>
          <cx:pt idx="49600">2800</cx:pt>
          <cx:pt idx="49601">4600</cx:pt>
          <cx:pt idx="49602">4100</cx:pt>
          <cx:pt idx="49603">4200</cx:pt>
          <cx:pt idx="49604">500</cx:pt>
          <cx:pt idx="49605">400</cx:pt>
          <cx:pt idx="49606">200</cx:pt>
          <cx:pt idx="49607">700</cx:pt>
          <cx:pt idx="49608">600</cx:pt>
          <cx:pt idx="49609">700</cx:pt>
          <cx:pt idx="49610">700</cx:pt>
          <cx:pt idx="49611">700</cx:pt>
          <cx:pt idx="49612">700</cx:pt>
          <cx:pt idx="49613">700</cx:pt>
          <cx:pt idx="49614">900</cx:pt>
          <cx:pt idx="49615">600</cx:pt>
          <cx:pt idx="49616">3100</cx:pt>
          <cx:pt idx="49617">5100</cx:pt>
          <cx:pt idx="49618">4200</cx:pt>
          <cx:pt idx="49619">4200</cx:pt>
          <cx:pt idx="49620">5300</cx:pt>
          <cx:pt idx="49621">4000</cx:pt>
          <cx:pt idx="49622">3500</cx:pt>
          <cx:pt idx="49623">3500</cx:pt>
          <cx:pt idx="49624">6100</cx:pt>
          <cx:pt idx="49625">4900</cx:pt>
          <cx:pt idx="49626">3700</cx:pt>
          <cx:pt idx="49627">4000</cx:pt>
          <cx:pt idx="49628">1300</cx:pt>
          <cx:pt idx="49629">1200</cx:pt>
          <cx:pt idx="49630">1200</cx:pt>
          <cx:pt idx="49631">2800</cx:pt>
          <cx:pt idx="49632">2800</cx:pt>
          <cx:pt idx="49633">1000</cx:pt>
          <cx:pt idx="49634">900</cx:pt>
          <cx:pt idx="49635">1100</cx:pt>
          <cx:pt idx="49636">900</cx:pt>
          <cx:pt idx="49637">1100</cx:pt>
          <cx:pt idx="49638">1100</cx:pt>
          <cx:pt idx="49639">1900</cx:pt>
          <cx:pt idx="49640">2000</cx:pt>
          <cx:pt idx="49641">1600</cx:pt>
          <cx:pt idx="49642">100</cx:pt>
          <cx:pt idx="49643">0</cx:pt>
          <cx:pt idx="49644">0</cx:pt>
          <cx:pt idx="49645">0</cx:pt>
          <cx:pt idx="49646">500</cx:pt>
          <cx:pt idx="49647">1000</cx:pt>
          <cx:pt idx="49648">100</cx:pt>
          <cx:pt idx="49649">300</cx:pt>
          <cx:pt idx="49650">1100</cx:pt>
          <cx:pt idx="49651">5000</cx:pt>
          <cx:pt idx="49652">8100</cx:pt>
          <cx:pt idx="49653">8100</cx:pt>
          <cx:pt idx="49654">4500</cx:pt>
          <cx:pt idx="49655">2900</cx:pt>
          <cx:pt idx="49656">1900</cx:pt>
          <cx:pt idx="49657">2200</cx:pt>
          <cx:pt idx="49658">2800</cx:pt>
          <cx:pt idx="49659">3400</cx:pt>
          <cx:pt idx="49660">3300</cx:pt>
          <cx:pt idx="49661">1900</cx:pt>
          <cx:pt idx="49662">2200</cx:pt>
          <cx:pt idx="49663">500</cx:pt>
          <cx:pt idx="49664">800</cx:pt>
          <cx:pt idx="49665">500</cx:pt>
          <cx:pt idx="49666">900</cx:pt>
          <cx:pt idx="49667">800</cx:pt>
          <cx:pt idx="49668">800</cx:pt>
          <cx:pt idx="49669">600</cx:pt>
          <cx:pt idx="49670">700</cx:pt>
          <cx:pt idx="49671">900</cx:pt>
          <cx:pt idx="49672">700</cx:pt>
          <cx:pt idx="49673">500</cx:pt>
          <cx:pt idx="49674">700</cx:pt>
          <cx:pt idx="49675">5200</cx:pt>
          <cx:pt idx="49676">5800</cx:pt>
          <cx:pt idx="49677">4600</cx:pt>
          <cx:pt idx="49678">5000</cx:pt>
          <cx:pt idx="49679">4300</cx:pt>
          <cx:pt idx="49680">4000</cx:pt>
          <cx:pt idx="49681">4000</cx:pt>
          <cx:pt idx="49682">4900</cx:pt>
          <cx:pt idx="49683">4400</cx:pt>
          <cx:pt idx="49684">4100</cx:pt>
          <cx:pt idx="49685">4000</cx:pt>
          <cx:pt idx="49686">3600</cx:pt>
          <cx:pt idx="49687">7400</cx:pt>
          <cx:pt idx="49688">16300</cx:pt>
          <cx:pt idx="49689">8800</cx:pt>
          <cx:pt idx="49690">9700</cx:pt>
          <cx:pt idx="49691">12800</cx:pt>
          <cx:pt idx="49692">7000</cx:pt>
          <cx:pt idx="49693">7900</cx:pt>
          <cx:pt idx="49694">10400</cx:pt>
          <cx:pt idx="49695">9600</cx:pt>
          <cx:pt idx="49696">7400</cx:pt>
          <cx:pt idx="49697">8300</cx:pt>
          <cx:pt idx="49698">7000</cx:pt>
          <cx:pt idx="49699">6000</cx:pt>
          <cx:pt idx="49700">7800</cx:pt>
          <cx:pt idx="49701">4100</cx:pt>
          <cx:pt idx="49702">5800</cx:pt>
          <cx:pt idx="49703">5900</cx:pt>
          <cx:pt idx="49704">4200</cx:pt>
          <cx:pt idx="49705">4100</cx:pt>
          <cx:pt idx="49706">6900</cx:pt>
          <cx:pt idx="49707">8000</cx:pt>
          <cx:pt idx="49708">5800</cx:pt>
          <cx:pt idx="49709">4600</cx:pt>
          <cx:pt idx="49710">5600</cx:pt>
          <cx:pt idx="49711">4100</cx:pt>
          <cx:pt idx="49712">3400</cx:pt>
          <cx:pt idx="49713">3600</cx:pt>
          <cx:pt idx="49714">3600</cx:pt>
          <cx:pt idx="49715">3800</cx:pt>
          <cx:pt idx="49716">4000</cx:pt>
          <cx:pt idx="49717">3500</cx:pt>
          <cx:pt idx="49718">3900</cx:pt>
          <cx:pt idx="49719">4200</cx:pt>
          <cx:pt idx="49720">3800</cx:pt>
          <cx:pt idx="49721">3400</cx:pt>
          <cx:pt idx="49722">3300</cx:pt>
          <cx:pt idx="49723">5300</cx:pt>
          <cx:pt idx="49724">6300</cx:pt>
          <cx:pt idx="49725">6000</cx:pt>
          <cx:pt idx="49726">4000</cx:pt>
          <cx:pt idx="49727">4900</cx:pt>
          <cx:pt idx="49728">6200</cx:pt>
          <cx:pt idx="49729">3300</cx:pt>
          <cx:pt idx="49730">3900</cx:pt>
          <cx:pt idx="49731">3300</cx:pt>
          <cx:pt idx="49732">3000</cx:pt>
          <cx:pt idx="49733">3100</cx:pt>
          <cx:pt idx="49734">4400</cx:pt>
          <cx:pt idx="49735">3800</cx:pt>
          <cx:pt idx="49736">3600</cx:pt>
          <cx:pt idx="49737">2900</cx:pt>
          <cx:pt idx="49738">3300</cx:pt>
          <cx:pt idx="49739">2900</cx:pt>
          <cx:pt idx="49740">2100</cx:pt>
          <cx:pt idx="49741">3900</cx:pt>
          <cx:pt idx="49742">4800</cx:pt>
          <cx:pt idx="49743">4800</cx:pt>
          <cx:pt idx="49744">4800</cx:pt>
          <cx:pt idx="49745">4400</cx:pt>
          <cx:pt idx="49746">2900</cx:pt>
          <cx:pt idx="49747">1200</cx:pt>
          <cx:pt idx="49748">600</cx:pt>
          <cx:pt idx="49749">1000</cx:pt>
          <cx:pt idx="49750">1200</cx:pt>
          <cx:pt idx="49751">900</cx:pt>
          <cx:pt idx="49752">700</cx:pt>
          <cx:pt idx="49753">900</cx:pt>
          <cx:pt idx="49754">600</cx:pt>
          <cx:pt idx="49755">1000</cx:pt>
          <cx:pt idx="49756">1000</cx:pt>
          <cx:pt idx="49757">1000</cx:pt>
          <cx:pt idx="49758">1000</cx:pt>
          <cx:pt idx="49759">1000</cx:pt>
          <cx:pt idx="49760">800</cx:pt>
          <cx:pt idx="49761">900</cx:pt>
          <cx:pt idx="49762">1300</cx:pt>
          <cx:pt idx="49763">900</cx:pt>
          <cx:pt idx="49764">1200</cx:pt>
          <cx:pt idx="49765">800</cx:pt>
          <cx:pt idx="49766">800</cx:pt>
          <cx:pt idx="49767">2200</cx:pt>
          <cx:pt idx="49768">1000</cx:pt>
          <cx:pt idx="49769">600</cx:pt>
          <cx:pt idx="49770">800</cx:pt>
          <cx:pt idx="49771">4800</cx:pt>
          <cx:pt idx="49772">4300</cx:pt>
          <cx:pt idx="49773">3400</cx:pt>
          <cx:pt idx="49774">3900</cx:pt>
          <cx:pt idx="49775">2900</cx:pt>
          <cx:pt idx="49776">3200</cx:pt>
          <cx:pt idx="49777">3400</cx:pt>
          <cx:pt idx="49778">3700</cx:pt>
          <cx:pt idx="49779">2500</cx:pt>
          <cx:pt idx="49780">3700</cx:pt>
          <cx:pt idx="49781">3100</cx:pt>
          <cx:pt idx="49782">3800</cx:pt>
          <cx:pt idx="49783">3900</cx:pt>
          <cx:pt idx="49784">3600</cx:pt>
          <cx:pt idx="49785">3400</cx:pt>
          <cx:pt idx="49786">3900</cx:pt>
          <cx:pt idx="49787">2400</cx:pt>
          <cx:pt idx="49788">2900</cx:pt>
          <cx:pt idx="49789">2700</cx:pt>
          <cx:pt idx="49790">3600</cx:pt>
          <cx:pt idx="49791">3100</cx:pt>
          <cx:pt idx="49792">3800</cx:pt>
          <cx:pt idx="49793">3600</cx:pt>
          <cx:pt idx="49794">3700</cx:pt>
          <cx:pt idx="49795">4200</cx:pt>
          <cx:pt idx="49796">5900</cx:pt>
          <cx:pt idx="49797">4600</cx:pt>
          <cx:pt idx="49798">5100</cx:pt>
          <cx:pt idx="49799">4200</cx:pt>
          <cx:pt idx="49800">4100</cx:pt>
          <cx:pt idx="49801">4600</cx:pt>
          <cx:pt idx="49802">4400</cx:pt>
          <cx:pt idx="49803">3600</cx:pt>
          <cx:pt idx="49804">4200</cx:pt>
          <cx:pt idx="49805">4200</cx:pt>
          <cx:pt idx="49806">5100</cx:pt>
          <cx:pt idx="49807">1700</cx:pt>
          <cx:pt idx="49808">2100</cx:pt>
          <cx:pt idx="49809">2700</cx:pt>
          <cx:pt idx="49810">1700</cx:pt>
          <cx:pt idx="49811">1400</cx:pt>
          <cx:pt idx="49812">2400</cx:pt>
          <cx:pt idx="49813">1400</cx:pt>
          <cx:pt idx="49814">2300</cx:pt>
          <cx:pt idx="49815">1200</cx:pt>
          <cx:pt idx="49816">2100</cx:pt>
          <cx:pt idx="49817">2200</cx:pt>
          <cx:pt idx="49818">2200</cx:pt>
          <cx:pt idx="49819">4300</cx:pt>
          <cx:pt idx="49820">2800</cx:pt>
          <cx:pt idx="49821">3100</cx:pt>
          <cx:pt idx="49822">2900</cx:pt>
          <cx:pt idx="49823">2200</cx:pt>
          <cx:pt idx="49824">5000</cx:pt>
          <cx:pt idx="49825">600</cx:pt>
          <cx:pt idx="49826">4400</cx:pt>
          <cx:pt idx="49827">3400</cx:pt>
          <cx:pt idx="49828">3300</cx:pt>
          <cx:pt idx="49829">3200</cx:pt>
          <cx:pt idx="49830">3400</cx:pt>
          <cx:pt idx="49831">5500</cx:pt>
          <cx:pt idx="49832">7800</cx:pt>
          <cx:pt idx="49833">8700</cx:pt>
          <cx:pt idx="49834">9400</cx:pt>
          <cx:pt idx="49835">5400</cx:pt>
          <cx:pt idx="49836">5600</cx:pt>
          <cx:pt idx="49837">12700</cx:pt>
          <cx:pt idx="49838">7600</cx:pt>
          <cx:pt idx="49839">6400</cx:pt>
          <cx:pt idx="49840">7400</cx:pt>
          <cx:pt idx="49841">8600</cx:pt>
          <cx:pt idx="49842">11600</cx:pt>
          <cx:pt idx="49843">1200</cx:pt>
          <cx:pt idx="49844">700</cx:pt>
          <cx:pt idx="49845">800</cx:pt>
          <cx:pt idx="49846">900</cx:pt>
          <cx:pt idx="49847">800</cx:pt>
          <cx:pt idx="49848">700</cx:pt>
          <cx:pt idx="49849">500</cx:pt>
          <cx:pt idx="49850">1000</cx:pt>
          <cx:pt idx="49851">1000</cx:pt>
          <cx:pt idx="49852">900</cx:pt>
          <cx:pt idx="49853">1600</cx:pt>
          <cx:pt idx="49854">500</cx:pt>
          <cx:pt idx="49855">4500</cx:pt>
          <cx:pt idx="49856">6300</cx:pt>
          <cx:pt idx="49857">4203</cx:pt>
          <cx:pt idx="49858">5797</cx:pt>
          <cx:pt idx="49859">4800</cx:pt>
          <cx:pt idx="49860">4100</cx:pt>
          <cx:pt idx="49861">5100</cx:pt>
          <cx:pt idx="49862">4000</cx:pt>
          <cx:pt idx="49863">4700</cx:pt>
          <cx:pt idx="49864">6000</cx:pt>
          <cx:pt idx="49865">4000</cx:pt>
          <cx:pt idx="49866">4500</cx:pt>
          <cx:pt idx="49867">6100</cx:pt>
          <cx:pt idx="49868">5200</cx:pt>
          <cx:pt idx="49869">3400</cx:pt>
          <cx:pt idx="49870">7200</cx:pt>
          <cx:pt idx="49871">4100</cx:pt>
          <cx:pt idx="49872">4100</cx:pt>
          <cx:pt idx="49873">3400</cx:pt>
          <cx:pt idx="49874">4700</cx:pt>
          <cx:pt idx="49875">1100</cx:pt>
          <cx:pt idx="49876">1500</cx:pt>
          <cx:pt idx="49877">10800</cx:pt>
          <cx:pt idx="49878">11600</cx:pt>
          <cx:pt idx="49879">700</cx:pt>
          <cx:pt idx="49880">800</cx:pt>
          <cx:pt idx="49881">600</cx:pt>
          <cx:pt idx="49882">800</cx:pt>
          <cx:pt idx="49883">300</cx:pt>
          <cx:pt idx="49884">700</cx:pt>
          <cx:pt idx="49885">3600</cx:pt>
          <cx:pt idx="49886">1800</cx:pt>
          <cx:pt idx="49887">3000</cx:pt>
          <cx:pt idx="49888">3700</cx:pt>
          <cx:pt idx="49889">3000</cx:pt>
          <cx:pt idx="49890">4800</cx:pt>
          <cx:pt idx="49891">5700</cx:pt>
          <cx:pt idx="49892">7000</cx:pt>
          <cx:pt idx="49893">5300</cx:pt>
          <cx:pt idx="49894">7400</cx:pt>
          <cx:pt idx="49895">6500</cx:pt>
          <cx:pt idx="49896">6400</cx:pt>
          <cx:pt idx="49897">6500</cx:pt>
          <cx:pt idx="49898">8100</cx:pt>
          <cx:pt idx="49899">5700</cx:pt>
          <cx:pt idx="49900">6000</cx:pt>
          <cx:pt idx="49901">6700</cx:pt>
          <cx:pt idx="49902">6200</cx:pt>
          <cx:pt idx="49903">1200</cx:pt>
          <cx:pt idx="49904">1800</cx:pt>
          <cx:pt idx="49905">600</cx:pt>
          <cx:pt idx="49906">1100</cx:pt>
          <cx:pt idx="49907">300</cx:pt>
          <cx:pt idx="49908">1600</cx:pt>
          <cx:pt idx="49909">200</cx:pt>
          <cx:pt idx="49910">500</cx:pt>
          <cx:pt idx="49911">600</cx:pt>
          <cx:pt idx="49912">700</cx:pt>
          <cx:pt idx="49913">600</cx:pt>
          <cx:pt idx="49914">1200</cx:pt>
          <cx:pt idx="49915">6600</cx:pt>
          <cx:pt idx="49916">6000</cx:pt>
          <cx:pt idx="49917">4900</cx:pt>
          <cx:pt idx="49918">5900</cx:pt>
          <cx:pt idx="49919">4300</cx:pt>
          <cx:pt idx="49920">4200</cx:pt>
          <cx:pt idx="49921">4100</cx:pt>
          <cx:pt idx="49922">6200</cx:pt>
          <cx:pt idx="49923">4500</cx:pt>
          <cx:pt idx="49924">4800</cx:pt>
          <cx:pt idx="49925">4300</cx:pt>
          <cx:pt idx="49926">4400</cx:pt>
          <cx:pt idx="49927">1000</cx:pt>
          <cx:pt idx="49928">1700</cx:pt>
          <cx:pt idx="49929">1600</cx:pt>
          <cx:pt idx="49930">3100</cx:pt>
          <cx:pt idx="49931">1100</cx:pt>
          <cx:pt idx="49932">600</cx:pt>
          <cx:pt idx="49933">900</cx:pt>
          <cx:pt idx="49934">1200</cx:pt>
          <cx:pt idx="49935">1400</cx:pt>
          <cx:pt idx="49936">1000</cx:pt>
          <cx:pt idx="49937">1400</cx:pt>
          <cx:pt idx="49938">2300</cx:pt>
          <cx:pt idx="49939">1900</cx:pt>
          <cx:pt idx="49940">2300</cx:pt>
          <cx:pt idx="49941">2100</cx:pt>
          <cx:pt idx="49942">2700</cx:pt>
          <cx:pt idx="49943">2900</cx:pt>
          <cx:pt idx="49944">2500</cx:pt>
          <cx:pt idx="49945">2100</cx:pt>
          <cx:pt idx="49946">6600</cx:pt>
          <cx:pt idx="49947">3600</cx:pt>
          <cx:pt idx="49948">4000</cx:pt>
          <cx:pt idx="49949">2000</cx:pt>
          <cx:pt idx="49950">1600</cx:pt>
          <cx:pt idx="49951">2700</cx:pt>
          <cx:pt idx="49952">3000</cx:pt>
          <cx:pt idx="49953">2800</cx:pt>
          <cx:pt idx="49954">2800</cx:pt>
          <cx:pt idx="49955">2500</cx:pt>
          <cx:pt idx="49956">2900</cx:pt>
          <cx:pt idx="49957">3300</cx:pt>
          <cx:pt idx="49958">2800</cx:pt>
          <cx:pt idx="49959">4300</cx:pt>
          <cx:pt idx="49960">1300</cx:pt>
          <cx:pt idx="49961">2400</cx:pt>
          <cx:pt idx="49962">2600</cx:pt>
          <cx:pt idx="49963">4600</cx:pt>
          <cx:pt idx="49964">5100</cx:pt>
          <cx:pt idx="49965">3600</cx:pt>
          <cx:pt idx="49966">4900</cx:pt>
          <cx:pt idx="49967">5000</cx:pt>
          <cx:pt idx="49968">4000</cx:pt>
          <cx:pt idx="49969">5200</cx:pt>
          <cx:pt idx="49970">4800</cx:pt>
          <cx:pt idx="49971">4300</cx:pt>
          <cx:pt idx="49972">5000</cx:pt>
          <cx:pt idx="49973">5200</cx:pt>
          <cx:pt idx="49974">4800</cx:pt>
          <cx:pt idx="49975">6700</cx:pt>
          <cx:pt idx="49976">9800</cx:pt>
          <cx:pt idx="49977">3100</cx:pt>
          <cx:pt idx="49978">900</cx:pt>
          <cx:pt idx="49979">4900</cx:pt>
          <cx:pt idx="49980">4200</cx:pt>
          <cx:pt idx="49981">3200</cx:pt>
          <cx:pt idx="49982">3000</cx:pt>
          <cx:pt idx="49983">800</cx:pt>
          <cx:pt idx="49984">1100</cx:pt>
          <cx:pt idx="49985">1300</cx:pt>
          <cx:pt idx="49986">1000</cx:pt>
          <cx:pt idx="49987">3700</cx:pt>
          <cx:pt idx="49988">4400</cx:pt>
          <cx:pt idx="49989">4200</cx:pt>
          <cx:pt idx="49990">3600</cx:pt>
          <cx:pt idx="49991">2400</cx:pt>
          <cx:pt idx="49992">4400</cx:pt>
          <cx:pt idx="49993">3800</cx:pt>
          <cx:pt idx="49994">4300</cx:pt>
          <cx:pt idx="49995">5000</cx:pt>
          <cx:pt idx="49996">5300</cx:pt>
          <cx:pt idx="49997">5600</cx:pt>
          <cx:pt idx="49998">4800</cx:pt>
          <cx:pt idx="49999">6200</cx:pt>
          <cx:pt idx="50000">7700</cx:pt>
          <cx:pt idx="50001">6900</cx:pt>
          <cx:pt idx="50002">7000</cx:pt>
          <cx:pt idx="50003">6100</cx:pt>
          <cx:pt idx="50004">5600</cx:pt>
          <cx:pt idx="50005">5300</cx:pt>
          <cx:pt idx="50006">2800</cx:pt>
          <cx:pt idx="50007">2500</cx:pt>
          <cx:pt idx="50008">2100</cx:pt>
          <cx:pt idx="50009">900</cx:pt>
          <cx:pt idx="50010">1800</cx:pt>
          <cx:pt idx="50011">11200</cx:pt>
          <cx:pt idx="50012">15300</cx:pt>
          <cx:pt idx="50013">14800</cx:pt>
          <cx:pt idx="50014">15000</cx:pt>
          <cx:pt idx="50015">14300</cx:pt>
          <cx:pt idx="50016">11700</cx:pt>
          <cx:pt idx="50017">13200</cx:pt>
          <cx:pt idx="50018">11800</cx:pt>
          <cx:pt idx="50019">11300</cx:pt>
          <cx:pt idx="50020">11400</cx:pt>
          <cx:pt idx="50021">10300</cx:pt>
          <cx:pt idx="50022">11500</cx:pt>
          <cx:pt idx="50023">3100</cx:pt>
          <cx:pt idx="50024">5200</cx:pt>
          <cx:pt idx="50025">3100</cx:pt>
          <cx:pt idx="50026">3500</cx:pt>
          <cx:pt idx="50027">3400</cx:pt>
          <cx:pt idx="50028">2100</cx:pt>
          <cx:pt idx="50029">2800</cx:pt>
          <cx:pt idx="50030">3300</cx:pt>
          <cx:pt idx="50031">2600</cx:pt>
          <cx:pt idx="50032">2900</cx:pt>
          <cx:pt idx="50033">2700</cx:pt>
          <cx:pt idx="50034">3500</cx:pt>
          <cx:pt idx="50035">2500</cx:pt>
          <cx:pt idx="50036">4200</cx:pt>
          <cx:pt idx="50037">3200</cx:pt>
          <cx:pt idx="50038">3000</cx:pt>
          <cx:pt idx="50039">3300</cx:pt>
          <cx:pt idx="50040">2500</cx:pt>
          <cx:pt idx="50041">2400</cx:pt>
          <cx:pt idx="50042">2600</cx:pt>
          <cx:pt idx="50043">3600</cx:pt>
          <cx:pt idx="50044">3100</cx:pt>
          <cx:pt idx="50045">3100</cx:pt>
          <cx:pt idx="50046">2700</cx:pt>
          <cx:pt idx="50047">6700</cx:pt>
          <cx:pt idx="50048">8300</cx:pt>
          <cx:pt idx="50049">6500</cx:pt>
          <cx:pt idx="50050">6800</cx:pt>
          <cx:pt idx="50051">7700</cx:pt>
          <cx:pt idx="50052">5700</cx:pt>
          <cx:pt idx="50053">7300</cx:pt>
          <cx:pt idx="50054">8600</cx:pt>
          <cx:pt idx="50055">7400</cx:pt>
          <cx:pt idx="50056">7700</cx:pt>
          <cx:pt idx="50057">6400</cx:pt>
          <cx:pt idx="50058">4600</cx:pt>
          <cx:pt idx="50059">4500</cx:pt>
          <cx:pt idx="50060">6700</cx:pt>
          <cx:pt idx="50061">4300</cx:pt>
          <cx:pt idx="50062">6100</cx:pt>
          <cx:pt idx="50063">6200</cx:pt>
          <cx:pt idx="50064">4500</cx:pt>
          <cx:pt idx="50065">4600</cx:pt>
          <cx:pt idx="50066">4100</cx:pt>
          <cx:pt idx="50067">4500</cx:pt>
          <cx:pt idx="50068">4700</cx:pt>
          <cx:pt idx="50069">3400</cx:pt>
          <cx:pt idx="50070">4000</cx:pt>
          <cx:pt idx="50071">1700</cx:pt>
          <cx:pt idx="50072">2000</cx:pt>
          <cx:pt idx="50073">1700</cx:pt>
          <cx:pt idx="50074">2500</cx:pt>
          <cx:pt idx="50075">1600</cx:pt>
          <cx:pt idx="50076">2300</cx:pt>
          <cx:pt idx="50077">600</cx:pt>
          <cx:pt idx="50078">1800</cx:pt>
          <cx:pt idx="50079">1600</cx:pt>
          <cx:pt idx="50080">1800</cx:pt>
          <cx:pt idx="50081">1500</cx:pt>
          <cx:pt idx="50082">1200</cx:pt>
          <cx:pt idx="50083">7100</cx:pt>
          <cx:pt idx="50084">6000</cx:pt>
          <cx:pt idx="50085">4400</cx:pt>
          <cx:pt idx="50086">4300</cx:pt>
          <cx:pt idx="50087">5300</cx:pt>
          <cx:pt idx="50088">4500</cx:pt>
          <cx:pt idx="50089">5500</cx:pt>
          <cx:pt idx="50090">5300</cx:pt>
          <cx:pt idx="50091">9700</cx:pt>
          <cx:pt idx="50092">5900</cx:pt>
          <cx:pt idx="50093">4600</cx:pt>
          <cx:pt idx="50094">5100</cx:pt>
          <cx:pt idx="50095">1600</cx:pt>
          <cx:pt idx="50096">1100</cx:pt>
          <cx:pt idx="50097">1700</cx:pt>
          <cx:pt idx="50098">1700</cx:pt>
          <cx:pt idx="50099">1600</cx:pt>
          <cx:pt idx="50100">1800</cx:pt>
          <cx:pt idx="50101">1900</cx:pt>
          <cx:pt idx="50102">1800</cx:pt>
          <cx:pt idx="50103">1900</cx:pt>
          <cx:pt idx="50104">2800</cx:pt>
          <cx:pt idx="50105">1800</cx:pt>
          <cx:pt idx="50106">2700</cx:pt>
          <cx:pt idx="50107">6900</cx:pt>
          <cx:pt idx="50108">10900</cx:pt>
          <cx:pt idx="50109">8600</cx:pt>
          <cx:pt idx="50110">9600</cx:pt>
          <cx:pt idx="50111">7000</cx:pt>
          <cx:pt idx="50112">6200</cx:pt>
          <cx:pt idx="50113">3800</cx:pt>
          <cx:pt idx="50114">2700</cx:pt>
          <cx:pt idx="50115">2700</cx:pt>
          <cx:pt idx="50116">2900</cx:pt>
          <cx:pt idx="50117">2900</cx:pt>
          <cx:pt idx="50118">4800</cx:pt>
          <cx:pt idx="50119">4700</cx:pt>
          <cx:pt idx="50120">1400</cx:pt>
          <cx:pt idx="50121">1900</cx:pt>
          <cx:pt idx="50122">2900</cx:pt>
          <cx:pt idx="50123">1900</cx:pt>
          <cx:pt idx="50124">1300</cx:pt>
          <cx:pt idx="50125">1400</cx:pt>
          <cx:pt idx="50126">2700</cx:pt>
          <cx:pt idx="50127">3300</cx:pt>
          <cx:pt idx="50128">2100</cx:pt>
          <cx:pt idx="50129">6300</cx:pt>
          <cx:pt idx="50130">5400</cx:pt>
          <cx:pt idx="50131">2700</cx:pt>
          <cx:pt idx="50132">2000</cx:pt>
          <cx:pt idx="50133">2100</cx:pt>
          <cx:pt idx="50134">2200</cx:pt>
          <cx:pt idx="50135">1700</cx:pt>
          <cx:pt idx="50136">1700</cx:pt>
          <cx:pt idx="50137">2700</cx:pt>
          <cx:pt idx="50138">1900</cx:pt>
          <cx:pt idx="50139">2400</cx:pt>
          <cx:pt idx="50140">2300</cx:pt>
          <cx:pt idx="50141">1900</cx:pt>
          <cx:pt idx="50142">2200</cx:pt>
          <cx:pt idx="50143">5600</cx:pt>
          <cx:pt idx="50144">5000</cx:pt>
          <cx:pt idx="50145">5500</cx:pt>
          <cx:pt idx="50146">6100</cx:pt>
          <cx:pt idx="50147">2600</cx:pt>
          <cx:pt idx="50148">300</cx:pt>
          <cx:pt idx="50149">100</cx:pt>
          <cx:pt idx="50150">0</cx:pt>
          <cx:pt idx="50151">3700</cx:pt>
          <cx:pt idx="50152">2300</cx:pt>
          <cx:pt idx="50153">1900</cx:pt>
          <cx:pt idx="50154">2200</cx:pt>
          <cx:pt idx="50155">3900</cx:pt>
          <cx:pt idx="50156">3900</cx:pt>
          <cx:pt idx="50157">4800</cx:pt>
          <cx:pt idx="50158">6500</cx:pt>
          <cx:pt idx="50159">4800</cx:pt>
          <cx:pt idx="50160">3000</cx:pt>
          <cx:pt idx="50161">4200</cx:pt>
          <cx:pt idx="50162">3600</cx:pt>
          <cx:pt idx="50163">4000</cx:pt>
          <cx:pt idx="50164">3800</cx:pt>
          <cx:pt idx="50165">3300</cx:pt>
          <cx:pt idx="50166">4000</cx:pt>
          <cx:pt idx="50167">2200</cx:pt>
          <cx:pt idx="50168">2800</cx:pt>
          <cx:pt idx="50169">2500</cx:pt>
          <cx:pt idx="50170">3100</cx:pt>
          <cx:pt idx="50171">3800</cx:pt>
          <cx:pt idx="50172">3500</cx:pt>
          <cx:pt idx="50173">2700</cx:pt>
          <cx:pt idx="50174">3100</cx:pt>
          <cx:pt idx="50175">3000</cx:pt>
          <cx:pt idx="50176">23600</cx:pt>
          <cx:pt idx="50177">3500</cx:pt>
          <cx:pt idx="50178">3300</cx:pt>
          <cx:pt idx="50179">7800</cx:pt>
          <cx:pt idx="50180">9800</cx:pt>
          <cx:pt idx="50181">8200</cx:pt>
          <cx:pt idx="50182">12600</cx:pt>
          <cx:pt idx="50183">11700</cx:pt>
          <cx:pt idx="50184">9900</cx:pt>
          <cx:pt idx="50185">9800</cx:pt>
          <cx:pt idx="50186">10400</cx:pt>
          <cx:pt idx="50187">8000</cx:pt>
          <cx:pt idx="50188">5900</cx:pt>
          <cx:pt idx="50189">4600</cx:pt>
          <cx:pt idx="50190">4600</cx:pt>
          <cx:pt idx="50191">4100</cx:pt>
          <cx:pt idx="50192">500</cx:pt>
          <cx:pt idx="50193">2000</cx:pt>
          <cx:pt idx="50194">3000</cx:pt>
          <cx:pt idx="50195">2400</cx:pt>
          <cx:pt idx="50196">1600</cx:pt>
          <cx:pt idx="50197">2200</cx:pt>
          <cx:pt idx="50198">2600</cx:pt>
          <cx:pt idx="50199">2200</cx:pt>
          <cx:pt idx="50200">2300</cx:pt>
          <cx:pt idx="50201">1700</cx:pt>
          <cx:pt idx="50202">2400</cx:pt>
          <cx:pt idx="50203">3200</cx:pt>
          <cx:pt idx="50204">2400</cx:pt>
          <cx:pt idx="50205">2000</cx:pt>
          <cx:pt idx="50206">2500</cx:pt>
          <cx:pt idx="50207">2800</cx:pt>
          <cx:pt idx="50208">3400</cx:pt>
          <cx:pt idx="50209">2100</cx:pt>
          <cx:pt idx="50210">2400</cx:pt>
          <cx:pt idx="50211">2000</cx:pt>
          <cx:pt idx="50212">2100</cx:pt>
          <cx:pt idx="50213">2200</cx:pt>
          <cx:pt idx="50214">2300</cx:pt>
          <cx:pt idx="50215">500</cx:pt>
          <cx:pt idx="50216">700</cx:pt>
          <cx:pt idx="50217">600</cx:pt>
          <cx:pt idx="50218">700</cx:pt>
          <cx:pt idx="50219">500</cx:pt>
          <cx:pt idx="50220">500</cx:pt>
          <cx:pt idx="50221">400</cx:pt>
          <cx:pt idx="50222">700</cx:pt>
          <cx:pt idx="50223">700</cx:pt>
          <cx:pt idx="50224">800</cx:pt>
          <cx:pt idx="50225">700</cx:pt>
          <cx:pt idx="50226">600</cx:pt>
          <cx:pt idx="50227">2300</cx:pt>
          <cx:pt idx="50228">1700</cx:pt>
          <cx:pt idx="50229">2200</cx:pt>
          <cx:pt idx="50230">2300</cx:pt>
          <cx:pt idx="50231">1200</cx:pt>
          <cx:pt idx="50232">1200</cx:pt>
          <cx:pt idx="50233">2900</cx:pt>
          <cx:pt idx="50234">3600</cx:pt>
          <cx:pt idx="50235">3100</cx:pt>
          <cx:pt idx="50236">3000</cx:pt>
          <cx:pt idx="50237">2400</cx:pt>
          <cx:pt idx="50238">2600</cx:pt>
          <cx:pt idx="50239">4400</cx:pt>
          <cx:pt idx="50240">2600</cx:pt>
          <cx:pt idx="50241">1900</cx:pt>
          <cx:pt idx="50242">2200</cx:pt>
          <cx:pt idx="50243">3000</cx:pt>
          <cx:pt idx="50244">1300</cx:pt>
          <cx:pt idx="50245">2400</cx:pt>
          <cx:pt idx="50246">1700</cx:pt>
          <cx:pt idx="50247">2200</cx:pt>
          <cx:pt idx="50248">2400</cx:pt>
          <cx:pt idx="50249">2100</cx:pt>
          <cx:pt idx="50250">2500</cx:pt>
          <cx:pt idx="50251">3800</cx:pt>
          <cx:pt idx="50252">5400</cx:pt>
          <cx:pt idx="50253">3300</cx:pt>
          <cx:pt idx="50254">4800</cx:pt>
          <cx:pt idx="50255">4800</cx:pt>
          <cx:pt idx="50256">3200</cx:pt>
          <cx:pt idx="50257">4000</cx:pt>
          <cx:pt idx="50258">4300</cx:pt>
          <cx:pt idx="50259">3700</cx:pt>
          <cx:pt idx="50260">4000</cx:pt>
          <cx:pt idx="50261">4200</cx:pt>
          <cx:pt idx="50262">3800</cx:pt>
          <cx:pt idx="50263">3100</cx:pt>
          <cx:pt idx="50264">5300</cx:pt>
          <cx:pt idx="50265">5900</cx:pt>
          <cx:pt idx="50266">16500</cx:pt>
          <cx:pt idx="50267">6100</cx:pt>
          <cx:pt idx="50268">3600</cx:pt>
          <cx:pt idx="50269">4600</cx:pt>
          <cx:pt idx="50270">2700</cx:pt>
          <cx:pt idx="50271">2700</cx:pt>
          <cx:pt idx="50272">2500</cx:pt>
          <cx:pt idx="50273">3000</cx:pt>
          <cx:pt idx="50274">3600</cx:pt>
          <cx:pt idx="50275">7100</cx:pt>
          <cx:pt idx="50276">7200</cx:pt>
          <cx:pt idx="50277">5900</cx:pt>
          <cx:pt idx="50278">7400</cx:pt>
          <cx:pt idx="50279">5600</cx:pt>
          <cx:pt idx="50280">5900</cx:pt>
          <cx:pt idx="50281">7200</cx:pt>
          <cx:pt idx="50282">5500</cx:pt>
          <cx:pt idx="50283">5100</cx:pt>
          <cx:pt idx="50284">5000</cx:pt>
          <cx:pt idx="50285">5500</cx:pt>
          <cx:pt idx="50286">6900</cx:pt>
          <cx:pt idx="50287">9400</cx:pt>
          <cx:pt idx="50288">8300</cx:pt>
          <cx:pt idx="50289">6600</cx:pt>
          <cx:pt idx="50290">5000</cx:pt>
          <cx:pt idx="50291">9000</cx:pt>
          <cx:pt idx="50292">8200</cx:pt>
          <cx:pt idx="50293">7800</cx:pt>
          <cx:pt idx="50294">5900</cx:pt>
          <cx:pt idx="50295">5300</cx:pt>
          <cx:pt idx="50296">8800</cx:pt>
          <cx:pt idx="50297">7800</cx:pt>
          <cx:pt idx="50298">8500</cx:pt>
          <cx:pt idx="50299">4900</cx:pt>
          <cx:pt idx="50300">10200</cx:pt>
          <cx:pt idx="50301">5300</cx:pt>
          <cx:pt idx="50302">8100</cx:pt>
          <cx:pt idx="50303">5800</cx:pt>
          <cx:pt idx="50304">7000</cx:pt>
          <cx:pt idx="50305">8400</cx:pt>
          <cx:pt idx="50306">5100</cx:pt>
          <cx:pt idx="50307">4000</cx:pt>
          <cx:pt idx="50308">4700</cx:pt>
          <cx:pt idx="50309">4000</cx:pt>
          <cx:pt idx="50310">4400</cx:pt>
          <cx:pt idx="50311">1500</cx:pt>
          <cx:pt idx="50312">2200</cx:pt>
          <cx:pt idx="50313">2300</cx:pt>
          <cx:pt idx="50314">3200</cx:pt>
          <cx:pt idx="50315">2400</cx:pt>
          <cx:pt idx="50316">1600</cx:pt>
          <cx:pt idx="50317">3600</cx:pt>
          <cx:pt idx="50318">1200</cx:pt>
          <cx:pt idx="50319">1700</cx:pt>
          <cx:pt idx="50320">3200</cx:pt>
          <cx:pt idx="50321">1700</cx:pt>
          <cx:pt idx="50322">2600</cx:pt>
          <cx:pt idx="50323">6100</cx:pt>
          <cx:pt idx="50324">5900</cx:pt>
          <cx:pt idx="50325">4900</cx:pt>
          <cx:pt idx="50326">7400</cx:pt>
          <cx:pt idx="50327">6500</cx:pt>
          <cx:pt idx="50328">7000</cx:pt>
          <cx:pt idx="50329">6300</cx:pt>
          <cx:pt idx="50330">5700</cx:pt>
          <cx:pt idx="50331">4400</cx:pt>
          <cx:pt idx="50332">6000</cx:pt>
          <cx:pt idx="50333">6700</cx:pt>
          <cx:pt idx="50334">6100</cx:pt>
          <cx:pt idx="50335">3000</cx:pt>
          <cx:pt idx="50336">2700</cx:pt>
          <cx:pt idx="50337">2200</cx:pt>
          <cx:pt idx="50338">1300</cx:pt>
          <cx:pt idx="50339">2300</cx:pt>
          <cx:pt idx="50340">5900</cx:pt>
          <cx:pt idx="50341">0</cx:pt>
          <cx:pt idx="50342">4800</cx:pt>
          <cx:pt idx="50343">0</cx:pt>
          <cx:pt idx="50344">1400</cx:pt>
          <cx:pt idx="50345">2400</cx:pt>
          <cx:pt idx="50346">3000</cx:pt>
          <cx:pt idx="50347">6800</cx:pt>
          <cx:pt idx="50348">8200</cx:pt>
          <cx:pt idx="50349">5500</cx:pt>
          <cx:pt idx="50350">8200</cx:pt>
          <cx:pt idx="50351">6100</cx:pt>
          <cx:pt idx="50352">6400</cx:pt>
          <cx:pt idx="50353">6300</cx:pt>
          <cx:pt idx="50354">5900</cx:pt>
          <cx:pt idx="50355">5500</cx:pt>
          <cx:pt idx="50356">7100</cx:pt>
          <cx:pt idx="50357">5800</cx:pt>
          <cx:pt idx="50358">5400</cx:pt>
          <cx:pt idx="50359">4500</cx:pt>
          <cx:pt idx="50360">3500</cx:pt>
          <cx:pt idx="50361">3100</cx:pt>
          <cx:pt idx="50362">3200</cx:pt>
          <cx:pt idx="50363">3600</cx:pt>
          <cx:pt idx="50364">3000</cx:pt>
          <cx:pt idx="50365">3100</cx:pt>
          <cx:pt idx="50366">2600</cx:pt>
          <cx:pt idx="50367">3100</cx:pt>
          <cx:pt idx="50368">0</cx:pt>
          <cx:pt idx="50369">6600</cx:pt>
          <cx:pt idx="50370">3300</cx:pt>
          <cx:pt idx="50371">100</cx:pt>
          <cx:pt idx="50372">800</cx:pt>
          <cx:pt idx="50373">1500</cx:pt>
          <cx:pt idx="50374">1500</cx:pt>
          <cx:pt idx="50375">2000</cx:pt>
          <cx:pt idx="50376">2000</cx:pt>
          <cx:pt idx="50377">1800</cx:pt>
          <cx:pt idx="50378">2100</cx:pt>
          <cx:pt idx="50379">1600</cx:pt>
          <cx:pt idx="50380">2300</cx:pt>
          <cx:pt idx="50381">1700</cx:pt>
          <cx:pt idx="50382">3000</cx:pt>
          <cx:pt idx="50383">1800</cx:pt>
          <cx:pt idx="50384">1800</cx:pt>
          <cx:pt idx="50385">2300</cx:pt>
          <cx:pt idx="50386">2800</cx:pt>
          <cx:pt idx="50387">3800</cx:pt>
          <cx:pt idx="50388">3200</cx:pt>
          <cx:pt idx="50389">2300</cx:pt>
          <cx:pt idx="50390">2100</cx:pt>
          <cx:pt idx="50391">1600</cx:pt>
          <cx:pt idx="50392">2000</cx:pt>
          <cx:pt idx="50393">1700</cx:pt>
          <cx:pt idx="50394">700</cx:pt>
          <cx:pt idx="50395">1500</cx:pt>
          <cx:pt idx="50396">500</cx:pt>
          <cx:pt idx="50397">0</cx:pt>
          <cx:pt idx="50398">0</cx:pt>
          <cx:pt idx="50399">0</cx:pt>
          <cx:pt idx="50400">1800</cx:pt>
          <cx:pt idx="50401">3600</cx:pt>
          <cx:pt idx="50402">3000</cx:pt>
          <cx:pt idx="50403">2400</cx:pt>
          <cx:pt idx="50404">3500</cx:pt>
          <cx:pt idx="50405">2700</cx:pt>
          <cx:pt idx="50406">3300</cx:pt>
          <cx:pt idx="50407">3100</cx:pt>
          <cx:pt idx="50408">3000</cx:pt>
          <cx:pt idx="50409">2900</cx:pt>
          <cx:pt idx="50410">2600</cx:pt>
          <cx:pt idx="50411">3000</cx:pt>
          <cx:pt idx="50412">3500</cx:pt>
          <cx:pt idx="50413">2900</cx:pt>
          <cx:pt idx="50414">3200</cx:pt>
          <cx:pt idx="50415">2500</cx:pt>
          <cx:pt idx="50416">2900</cx:pt>
          <cx:pt idx="50417">2500</cx:pt>
          <cx:pt idx="50418">3400</cx:pt>
          <cx:pt idx="50419">2800</cx:pt>
          <cx:pt idx="50420">2000</cx:pt>
          <cx:pt idx="50421">2100</cx:pt>
          <cx:pt idx="50422">2100</cx:pt>
          <cx:pt idx="50423">1700</cx:pt>
          <cx:pt idx="50424">1800</cx:pt>
          <cx:pt idx="50425">1400</cx:pt>
          <cx:pt idx="50426">2100</cx:pt>
          <cx:pt idx="50427">2200</cx:pt>
          <cx:pt idx="50428">2200</cx:pt>
          <cx:pt idx="50429">2300</cx:pt>
          <cx:pt idx="50430">1800</cx:pt>
          <cx:pt idx="50431">1400</cx:pt>
          <cx:pt idx="50432">800</cx:pt>
          <cx:pt idx="50433">800</cx:pt>
          <cx:pt idx="50434">700</cx:pt>
          <cx:pt idx="50435">700</cx:pt>
          <cx:pt idx="50436">1000</cx:pt>
          <cx:pt idx="50437">700</cx:pt>
          <cx:pt idx="50438">800</cx:pt>
          <cx:pt idx="50439">700</cx:pt>
          <cx:pt idx="50440">600</cx:pt>
          <cx:pt idx="50441">700</cx:pt>
          <cx:pt idx="50442">900</cx:pt>
          <cx:pt idx="50443">800</cx:pt>
          <cx:pt idx="50444">2200</cx:pt>
          <cx:pt idx="50445">1600</cx:pt>
          <cx:pt idx="50446">1900</cx:pt>
          <cx:pt idx="50447">1900</cx:pt>
          <cx:pt idx="50448">2900</cx:pt>
          <cx:pt idx="50449">2000</cx:pt>
          <cx:pt idx="50450">2000</cx:pt>
          <cx:pt idx="50451">1800</cx:pt>
          <cx:pt idx="50452">3300</cx:pt>
          <cx:pt idx="50453">1000</cx:pt>
          <cx:pt idx="50454">2500</cx:pt>
          <cx:pt idx="50455">2900</cx:pt>
          <cx:pt idx="50456">700</cx:pt>
          <cx:pt idx="50457">300</cx:pt>
          <cx:pt idx="50458">200</cx:pt>
          <cx:pt idx="50459">100</cx:pt>
          <cx:pt idx="50460">400</cx:pt>
          <cx:pt idx="50461">1700</cx:pt>
          <cx:pt idx="50462">1300</cx:pt>
          <cx:pt idx="50463">900</cx:pt>
          <cx:pt idx="50464">1100</cx:pt>
          <cx:pt idx="50465">1000</cx:pt>
          <cx:pt idx="50466">1200</cx:pt>
          <cx:pt idx="50467">1200</cx:pt>
          <cx:pt idx="50468">1300</cx:pt>
          <cx:pt idx="50469">2300</cx:pt>
          <cx:pt idx="50470">2400</cx:pt>
          <cx:pt idx="50471">1600</cx:pt>
          <cx:pt idx="50472">1500</cx:pt>
          <cx:pt idx="50473">1500</cx:pt>
          <cx:pt idx="50474">1100</cx:pt>
          <cx:pt idx="50475">2100</cx:pt>
          <cx:pt idx="50476">2600</cx:pt>
          <cx:pt idx="50477">3000</cx:pt>
          <cx:pt idx="50478">2300</cx:pt>
          <cx:pt idx="50479">2100</cx:pt>
          <cx:pt idx="50480">2400</cx:pt>
          <cx:pt idx="50481">0</cx:pt>
          <cx:pt idx="50482">0</cx:pt>
          <cx:pt idx="50483">200</cx:pt>
          <cx:pt idx="50484">1200</cx:pt>
          <cx:pt idx="50485">2300</cx:pt>
          <cx:pt idx="50486">1000</cx:pt>
          <cx:pt idx="50487">1400</cx:pt>
          <cx:pt idx="50488">1700</cx:pt>
          <cx:pt idx="50489">1800</cx:pt>
          <cx:pt idx="50490">1500</cx:pt>
          <cx:pt idx="50491">2700</cx:pt>
          <cx:pt idx="50492">3300</cx:pt>
          <cx:pt idx="50493">2200</cx:pt>
          <cx:pt idx="50494">1800</cx:pt>
          <cx:pt idx="50495">1200</cx:pt>
          <cx:pt idx="50496">200</cx:pt>
          <cx:pt idx="50497">0</cx:pt>
          <cx:pt idx="50498">0</cx:pt>
          <cx:pt idx="50499">0</cx:pt>
          <cx:pt idx="50500">0</cx:pt>
          <cx:pt idx="50501">200</cx:pt>
          <cx:pt idx="50502">600</cx:pt>
          <cx:pt idx="50503">400</cx:pt>
          <cx:pt idx="50504">300</cx:pt>
          <cx:pt idx="50505">900</cx:pt>
          <cx:pt idx="50506">0</cx:pt>
          <cx:pt idx="50507">100</cx:pt>
          <cx:pt idx="50508">0</cx:pt>
          <cx:pt idx="50509">0</cx:pt>
          <cx:pt idx="50510">200</cx:pt>
          <cx:pt idx="50511">0</cx:pt>
          <cx:pt idx="50512">0</cx:pt>
          <cx:pt idx="50513">700</cx:pt>
          <cx:pt idx="50514">2800</cx:pt>
          <cx:pt idx="50515">3200</cx:pt>
          <cx:pt idx="50516">2500</cx:pt>
          <cx:pt idx="50517">3100</cx:pt>
          <cx:pt idx="50518">5400</cx:pt>
          <cx:pt idx="50519">0</cx:pt>
          <cx:pt idx="50520">300</cx:pt>
          <cx:pt idx="50521">2000</cx:pt>
          <cx:pt idx="50522">1100</cx:pt>
          <cx:pt idx="50523">2100</cx:pt>
          <cx:pt idx="50524">1500</cx:pt>
          <cx:pt idx="50525">2300</cx:pt>
          <cx:pt idx="50526">1700</cx:pt>
          <cx:pt idx="50527">2200</cx:pt>
          <cx:pt idx="50528">2100</cx:pt>
          <cx:pt idx="50529">2400</cx:pt>
          <cx:pt idx="50530">1500</cx:pt>
          <cx:pt idx="50531">2500</cx:pt>
          <cx:pt idx="50532">1600</cx:pt>
          <cx:pt idx="50533">1500</cx:pt>
          <cx:pt idx="50534">2300</cx:pt>
          <cx:pt idx="50535">1600</cx:pt>
          <cx:pt idx="50536">1000</cx:pt>
          <cx:pt idx="50537">2700</cx:pt>
          <cx:pt idx="50538">1000</cx:pt>
          <cx:pt idx="50539">3200</cx:pt>
          <cx:pt idx="50540">3700</cx:pt>
          <cx:pt idx="50541">3200</cx:pt>
          <cx:pt idx="50542">1200</cx:pt>
          <cx:pt idx="50543">1800</cx:pt>
          <cx:pt idx="50544">700</cx:pt>
          <cx:pt idx="50545">2200</cx:pt>
          <cx:pt idx="50546">1700</cx:pt>
          <cx:pt idx="50547">300</cx:pt>
          <cx:pt idx="50548">300</cx:pt>
          <cx:pt idx="50549">300</cx:pt>
          <cx:pt idx="50550">0</cx:pt>
          <cx:pt idx="50551">0</cx:pt>
          <cx:pt idx="50552">300</cx:pt>
          <cx:pt idx="50553">2100</cx:pt>
          <cx:pt idx="50554">800</cx:pt>
          <cx:pt idx="50555">2100</cx:pt>
          <cx:pt idx="50556">400</cx:pt>
          <cx:pt idx="50557">600</cx:pt>
          <cx:pt idx="50558">400</cx:pt>
          <cx:pt idx="50559">600</cx:pt>
          <cx:pt idx="50560">600</cx:pt>
          <cx:pt idx="50561">500</cx:pt>
          <cx:pt idx="50562">600</cx:pt>
          <cx:pt idx="50563">300</cx:pt>
          <cx:pt idx="50564">700</cx:pt>
          <cx:pt idx="50565">500</cx:pt>
          <cx:pt idx="50566">300</cx:pt>
          <cx:pt idx="50567">600</cx:pt>
          <cx:pt idx="50568">2400</cx:pt>
          <cx:pt idx="50569">3200</cx:pt>
          <cx:pt idx="50570">1800</cx:pt>
          <cx:pt idx="50571">1000</cx:pt>
          <cx:pt idx="50572">1800</cx:pt>
          <cx:pt idx="50573">1000</cx:pt>
          <cx:pt idx="50574">2100</cx:pt>
          <cx:pt idx="50575">1700</cx:pt>
          <cx:pt idx="50576">0</cx:pt>
          <cx:pt idx="50577">100</cx:pt>
          <cx:pt idx="50578">0</cx:pt>
          <cx:pt idx="50579">0</cx:pt>
          <cx:pt idx="50580">0</cx:pt>
          <cx:pt idx="50581">1700</cx:pt>
          <cx:pt idx="50582">1300</cx:pt>
          <cx:pt idx="50583">1300</cx:pt>
          <cx:pt idx="50584">1200</cx:pt>
          <cx:pt idx="50585">1700</cx:pt>
          <cx:pt idx="50586">1200</cx:pt>
          <cx:pt idx="50587">1200</cx:pt>
          <cx:pt idx="50588">1400</cx:pt>
          <cx:pt idx="50589">1100</cx:pt>
          <cx:pt idx="50590">800</cx:pt>
          <cx:pt idx="50591">1800</cx:pt>
          <cx:pt idx="50592">1100</cx:pt>
          <cx:pt idx="50593">1300</cx:pt>
          <cx:pt idx="50594">1200</cx:pt>
          <cx:pt idx="50595">1600</cx:pt>
          <cx:pt idx="50596">2400</cx:pt>
          <cx:pt idx="50597">2300</cx:pt>
          <cx:pt idx="50598">1400</cx:pt>
          <cx:pt idx="50599">1400</cx:pt>
          <cx:pt idx="50600">1300</cx:pt>
          <cx:pt idx="50601">1000</cx:pt>
          <cx:pt idx="50602">1500</cx:pt>
          <cx:pt idx="50603">1600</cx:pt>
          <cx:pt idx="50604">1500</cx:pt>
          <cx:pt idx="50605">700</cx:pt>
          <cx:pt idx="50606">1000</cx:pt>
          <cx:pt idx="50607">900</cx:pt>
          <cx:pt idx="50608">1100</cx:pt>
          <cx:pt idx="50609">1200</cx:pt>
          <cx:pt idx="50610">800</cx:pt>
          <cx:pt idx="50611">800</cx:pt>
          <cx:pt idx="50612">1300</cx:pt>
          <cx:pt idx="50613">1200</cx:pt>
          <cx:pt idx="50614">1700</cx:pt>
          <cx:pt idx="50615">1900</cx:pt>
          <cx:pt idx="50616">1400</cx:pt>
          <cx:pt idx="50617">500</cx:pt>
          <cx:pt idx="50618">500</cx:pt>
          <cx:pt idx="50619">400</cx:pt>
          <cx:pt idx="50620">600</cx:pt>
          <cx:pt idx="50621">500</cx:pt>
          <cx:pt idx="50622">400</cx:pt>
          <cx:pt idx="50623">500</cx:pt>
          <cx:pt idx="50624">700</cx:pt>
          <cx:pt idx="50625">600</cx:pt>
          <cx:pt idx="50626">500</cx:pt>
          <cx:pt idx="50627">500</cx:pt>
          <cx:pt idx="50628">500</cx:pt>
          <cx:pt idx="50629">1900</cx:pt>
          <cx:pt idx="50630">1400</cx:pt>
          <cx:pt idx="50631">1700</cx:pt>
          <cx:pt idx="50632">1700</cx:pt>
          <cx:pt idx="50633">2300</cx:pt>
          <cx:pt idx="50634">1700</cx:pt>
          <cx:pt idx="50635">1600</cx:pt>
          <cx:pt idx="50636">1000</cx:pt>
          <cx:pt idx="50637">1000</cx:pt>
          <cx:pt idx="50638">1200</cx:pt>
          <cx:pt idx="50639">1900</cx:pt>
          <cx:pt idx="50640">1800</cx:pt>
          <cx:pt idx="50641">5100</cx:pt>
          <cx:pt idx="50642">3500</cx:pt>
          <cx:pt idx="50643">0</cx:pt>
          <cx:pt idx="50644">100</cx:pt>
          <cx:pt idx="50645">1800</cx:pt>
          <cx:pt idx="50646">600</cx:pt>
          <cx:pt idx="50647">700</cx:pt>
          <cx:pt idx="50648">300</cx:pt>
          <cx:pt idx="50649">900</cx:pt>
          <cx:pt idx="50650">400</cx:pt>
          <cx:pt idx="50651">500</cx:pt>
          <cx:pt idx="50652">400</cx:pt>
          <cx:pt idx="50653">1200</cx:pt>
          <cx:pt idx="50654">1900</cx:pt>
          <cx:pt idx="50655">1600</cx:pt>
          <cx:pt idx="50656">900</cx:pt>
          <cx:pt idx="50657">100</cx:pt>
          <cx:pt idx="50658">4800</cx:pt>
          <cx:pt idx="50659">2900</cx:pt>
          <cx:pt idx="50660">2200</cx:pt>
          <cx:pt idx="50661">3400</cx:pt>
          <cx:pt idx="50662">2900</cx:pt>
          <cx:pt idx="50663">2300</cx:pt>
          <cx:pt idx="50664">3200</cx:pt>
          <cx:pt idx="50665">3400</cx:pt>
          <cx:pt idx="50666">2900</cx:pt>
          <cx:pt idx="50667">0</cx:pt>
          <cx:pt idx="50668">100</cx:pt>
          <cx:pt idx="50669">0</cx:pt>
          <cx:pt idx="50670">300</cx:pt>
          <cx:pt idx="50671">600</cx:pt>
          <cx:pt idx="50672">200</cx:pt>
          <cx:pt idx="50673">1300</cx:pt>
          <cx:pt idx="50674">700</cx:pt>
          <cx:pt idx="50675">2100</cx:pt>
          <cx:pt idx="50676">2600</cx:pt>
          <cx:pt idx="50677">2100</cx:pt>
          <cx:pt idx="50678">8800</cx:pt>
          <cx:pt idx="50679">600</cx:pt>
          <cx:pt idx="50680">1500</cx:pt>
          <cx:pt idx="50681">2400</cx:pt>
          <cx:pt idx="50682">1500</cx:pt>
          <cx:pt idx="50683">1800</cx:pt>
          <cx:pt idx="50684">2300</cx:pt>
          <cx:pt idx="50685">2600</cx:pt>
          <cx:pt idx="50686">100</cx:pt>
          <cx:pt idx="50687">400</cx:pt>
          <cx:pt idx="50688">100</cx:pt>
          <cx:pt idx="50689">0</cx:pt>
          <cx:pt idx="50690">100</cx:pt>
          <cx:pt idx="50691">0</cx:pt>
          <cx:pt idx="50692">0</cx:pt>
          <cx:pt idx="50693">0</cx:pt>
          <cx:pt idx="50694">0</cx:pt>
          <cx:pt idx="50695">100</cx:pt>
          <cx:pt idx="50696">500</cx:pt>
          <cx:pt idx="50697">800</cx:pt>
          <cx:pt idx="50698">2700</cx:pt>
          <cx:pt idx="50699">2200</cx:pt>
          <cx:pt idx="50700">2100</cx:pt>
          <cx:pt idx="50701">2700</cx:pt>
          <cx:pt idx="50702">3000</cx:pt>
          <cx:pt idx="50703">2500</cx:pt>
          <cx:pt idx="50704">2100</cx:pt>
          <cx:pt idx="50705">2700</cx:pt>
          <cx:pt idx="50706">2700</cx:pt>
          <cx:pt idx="50707">1800</cx:pt>
          <cx:pt idx="50708">2300</cx:pt>
          <cx:pt idx="50709">2000</cx:pt>
          <cx:pt idx="50710">1100</cx:pt>
          <cx:pt idx="50711">0</cx:pt>
          <cx:pt idx="50712">100</cx:pt>
          <cx:pt idx="50713">500</cx:pt>
          <cx:pt idx="50714">1400</cx:pt>
          <cx:pt idx="50715">7900</cx:pt>
          <cx:pt idx="50716">6300</cx:pt>
          <cx:pt idx="50717">2300</cx:pt>
          <cx:pt idx="50718">4400</cx:pt>
          <cx:pt idx="50719">200</cx:pt>
          <cx:pt idx="50720">200</cx:pt>
          <cx:pt idx="50721">300</cx:pt>
          <cx:pt idx="50722">500</cx:pt>
          <cx:pt idx="50723">900</cx:pt>
          <cx:pt idx="50724">2000</cx:pt>
          <cx:pt idx="50725">2000</cx:pt>
          <cx:pt idx="50726">600</cx:pt>
          <cx:pt idx="50727">1100</cx:pt>
          <cx:pt idx="50728">3900</cx:pt>
          <cx:pt idx="50729">1400</cx:pt>
          <cx:pt idx="50730">2700</cx:pt>
          <cx:pt idx="50731">2300</cx:pt>
          <cx:pt idx="50732">3000</cx:pt>
          <cx:pt idx="50733">1000</cx:pt>
          <cx:pt idx="50734">4200</cx:pt>
          <cx:pt idx="50735">2200</cx:pt>
          <cx:pt idx="50736">2200</cx:pt>
          <cx:pt idx="50737">2500</cx:pt>
          <cx:pt idx="50738">2400</cx:pt>
          <cx:pt idx="50739">2600</cx:pt>
          <cx:pt idx="50740">3100</cx:pt>
          <cx:pt idx="50741">2000</cx:pt>
          <cx:pt idx="50742">2100</cx:pt>
          <cx:pt idx="50743">600</cx:pt>
          <cx:pt idx="50744">2600</cx:pt>
          <cx:pt idx="50745">100</cx:pt>
          <cx:pt idx="50746">0</cx:pt>
          <cx:pt idx="50747">400</cx:pt>
          <cx:pt idx="50748">600</cx:pt>
          <cx:pt idx="50749">1300</cx:pt>
          <cx:pt idx="50750">200</cx:pt>
          <cx:pt idx="50751">400</cx:pt>
          <cx:pt idx="50752">2400</cx:pt>
          <cx:pt idx="50753">4300</cx:pt>
          <cx:pt idx="50754">8800</cx:pt>
          <cx:pt idx="50755">6100</cx:pt>
          <cx:pt idx="50756">1600</cx:pt>
          <cx:pt idx="50757">1000</cx:pt>
          <cx:pt idx="50758">1300</cx:pt>
          <cx:pt idx="50759">1400</cx:pt>
          <cx:pt idx="50760">2100</cx:pt>
          <cx:pt idx="50761">1600</cx:pt>
          <cx:pt idx="50762">2000</cx:pt>
          <cx:pt idx="50763">2300</cx:pt>
          <cx:pt idx="50764">1900</cx:pt>
          <cx:pt idx="50765">1800</cx:pt>
          <cx:pt idx="50766">2100</cx:pt>
          <cx:pt idx="50767">1700</cx:pt>
          <cx:pt idx="50768">1700</cx:pt>
          <cx:pt idx="50769">1700</cx:pt>
          <cx:pt idx="50770">1800</cx:pt>
          <cx:pt idx="50771">1800</cx:pt>
          <cx:pt idx="50772">2000</cx:pt>
          <cx:pt idx="50773">1600</cx:pt>
          <cx:pt idx="50774">0</cx:pt>
          <cx:pt idx="50775">300</cx:pt>
          <cx:pt idx="50776">1900</cx:pt>
          <cx:pt idx="50777">7000</cx:pt>
          <cx:pt idx="50778">4400</cx:pt>
          <cx:pt idx="50779">4800</cx:pt>
          <cx:pt idx="50780">4100</cx:pt>
          <cx:pt idx="50781">4700</cx:pt>
          <cx:pt idx="50782">3200</cx:pt>
          <cx:pt idx="50783">5600</cx:pt>
          <cx:pt idx="50784">4100</cx:pt>
          <cx:pt idx="50785">5300</cx:pt>
          <cx:pt idx="50786">4800</cx:pt>
          <cx:pt idx="50787">2000</cx:pt>
          <cx:pt idx="50788">1500</cx:pt>
          <cx:pt idx="50789">0</cx:pt>
          <cx:pt idx="50790">0</cx:pt>
          <cx:pt idx="50791">0</cx:pt>
          <cx:pt idx="50792">0</cx:pt>
          <cx:pt idx="50793">300</cx:pt>
          <cx:pt idx="50794">0</cx:pt>
          <cx:pt idx="50795">400</cx:pt>
          <cx:pt idx="50796">0</cx:pt>
          <cx:pt idx="50797">0</cx:pt>
          <cx:pt idx="50798">0</cx:pt>
          <cx:pt idx="50799">0</cx:pt>
          <cx:pt idx="50800">2700</cx:pt>
          <cx:pt idx="50801">0</cx:pt>
          <cx:pt idx="50802">100</cx:pt>
          <cx:pt idx="50803">1000</cx:pt>
          <cx:pt idx="50804">500</cx:pt>
          <cx:pt idx="50805">1200</cx:pt>
          <cx:pt idx="50806">1800</cx:pt>
          <cx:pt idx="50807">2200</cx:pt>
          <cx:pt idx="50808">1900</cx:pt>
          <cx:pt idx="50809">1900</cx:pt>
          <cx:pt idx="50810">2000</cx:pt>
          <cx:pt idx="50811">2400</cx:pt>
          <cx:pt idx="50812">3100</cx:pt>
          <cx:pt idx="50813">2500</cx:pt>
          <cx:pt idx="50814">1700</cx:pt>
          <cx:pt idx="50815">1600</cx:pt>
          <cx:pt idx="50816">1600</cx:pt>
          <cx:pt idx="50817">2200</cx:pt>
          <cx:pt idx="50818">2700</cx:pt>
          <cx:pt idx="50819">2500</cx:pt>
          <cx:pt idx="50820">1500</cx:pt>
          <cx:pt idx="50821">3500</cx:pt>
          <cx:pt idx="50822">2400</cx:pt>
          <cx:pt idx="50823">3000</cx:pt>
          <cx:pt idx="50824">3900</cx:pt>
          <cx:pt idx="50825">2700</cx:pt>
          <cx:pt idx="50826">5600</cx:pt>
          <cx:pt idx="50827">1600</cx:pt>
          <cx:pt idx="50828">3800</cx:pt>
          <cx:pt idx="50829">3700</cx:pt>
          <cx:pt idx="50830">4600</cx:pt>
          <cx:pt idx="50831">3700</cx:pt>
          <cx:pt idx="50832">2200</cx:pt>
          <cx:pt idx="50833">1200</cx:pt>
          <cx:pt idx="50834">8500</cx:pt>
          <cx:pt idx="50835">4300</cx:pt>
          <cx:pt idx="50836">2200</cx:pt>
          <cx:pt idx="50837">1600</cx:pt>
          <cx:pt idx="50838">1700</cx:pt>
          <cx:pt idx="50839">2000</cx:pt>
          <cx:pt idx="50840">1400</cx:pt>
          <cx:pt idx="50841">1600</cx:pt>
          <cx:pt idx="50842">1600</cx:pt>
          <cx:pt idx="50843">2200</cx:pt>
          <cx:pt idx="50844">2200</cx:pt>
          <cx:pt idx="50845">900</cx:pt>
          <cx:pt idx="50846">2100</cx:pt>
          <cx:pt idx="50847">2100</cx:pt>
          <cx:pt idx="50848">0</cx:pt>
          <cx:pt idx="50849">0</cx:pt>
          <cx:pt idx="50850">0</cx:pt>
          <cx:pt idx="50851">100</cx:pt>
          <cx:pt idx="50852">100</cx:pt>
          <cx:pt idx="50853">0</cx:pt>
          <cx:pt idx="50854">100</cx:pt>
          <cx:pt idx="50855">0</cx:pt>
          <cx:pt idx="50856">0</cx:pt>
          <cx:pt idx="50857">0</cx:pt>
          <cx:pt idx="50858">200</cx:pt>
          <cx:pt idx="50859">0</cx:pt>
          <cx:pt idx="50860">2300</cx:pt>
          <cx:pt idx="50861">2800</cx:pt>
          <cx:pt idx="50862">2800</cx:pt>
          <cx:pt idx="50863">5200</cx:pt>
          <cx:pt idx="50864">4000</cx:pt>
          <cx:pt idx="50865">3500</cx:pt>
          <cx:pt idx="50866">4000</cx:pt>
          <cx:pt idx="50867">8600</cx:pt>
          <cx:pt idx="50868">6000</cx:pt>
          <cx:pt idx="50869">200</cx:pt>
          <cx:pt idx="50870">500</cx:pt>
          <cx:pt idx="50871">0</cx:pt>
          <cx:pt idx="50872">200</cx:pt>
          <cx:pt idx="50873">3700</cx:pt>
          <cx:pt idx="50874">5800</cx:pt>
          <cx:pt idx="50875">4000</cx:pt>
          <cx:pt idx="50876">3400</cx:pt>
          <cx:pt idx="50877">4300</cx:pt>
          <cx:pt idx="50878">1600</cx:pt>
          <cx:pt idx="50879">4600</cx:pt>
          <cx:pt idx="50880">4000</cx:pt>
          <cx:pt idx="50881">3600</cx:pt>
          <cx:pt idx="50882">3300</cx:pt>
          <cx:pt idx="50883">1800</cx:pt>
          <cx:pt idx="50884">0</cx:pt>
          <cx:pt idx="50885">3800</cx:pt>
          <cx:pt idx="50886">17200</cx:pt>
          <cx:pt idx="50887">1700</cx:pt>
          <cx:pt idx="50888">0</cx:pt>
          <cx:pt idx="50889">0</cx:pt>
          <cx:pt idx="50890">0</cx:pt>
          <cx:pt idx="50891">0</cx:pt>
          <cx:pt idx="50892">200</cx:pt>
          <cx:pt idx="50893">500</cx:pt>
          <cx:pt idx="50894">0</cx:pt>
          <cx:pt idx="50895">1300</cx:pt>
          <cx:pt idx="50896">3000</cx:pt>
          <cx:pt idx="50897">3200</cx:pt>
          <cx:pt idx="50898">3100</cx:pt>
          <cx:pt idx="50899">2600</cx:pt>
          <cx:pt idx="50900">2800</cx:pt>
          <cx:pt idx="50901">2700</cx:pt>
          <cx:pt idx="50902">2100</cx:pt>
          <cx:pt idx="50903">2500</cx:pt>
          <cx:pt idx="50904">2900</cx:pt>
          <cx:pt idx="50905">1100</cx:pt>
          <cx:pt idx="50906">4200</cx:pt>
          <cx:pt idx="50907">2100</cx:pt>
          <cx:pt idx="50908">2400</cx:pt>
          <cx:pt idx="50909">800</cx:pt>
          <cx:pt idx="50910">900</cx:pt>
          <cx:pt idx="50911">2700</cx:pt>
          <cx:pt idx="50912">7600</cx:pt>
          <cx:pt idx="50913">6700</cx:pt>
          <cx:pt idx="50914">4100</cx:pt>
          <cx:pt idx="50915">3800</cx:pt>
          <cx:pt idx="50916">2800</cx:pt>
          <cx:pt idx="50917">3600</cx:pt>
          <cx:pt idx="50918">1100</cx:pt>
          <cx:pt idx="50919">4300</cx:pt>
          <cx:pt idx="50920">2900</cx:pt>
          <cx:pt idx="50921">2700</cx:pt>
          <cx:pt idx="50922">3200</cx:pt>
          <cx:pt idx="50923">3300</cx:pt>
          <cx:pt idx="50924">2900</cx:pt>
          <cx:pt idx="50925">3200</cx:pt>
          <cx:pt idx="50926">2500</cx:pt>
          <cx:pt idx="50927">3300</cx:pt>
          <cx:pt idx="50928">3500</cx:pt>
          <cx:pt idx="50929">4400</cx:pt>
          <cx:pt idx="50930">3700</cx:pt>
          <cx:pt idx="50931">3600</cx:pt>
          <cx:pt idx="50932">3000</cx:pt>
          <cx:pt idx="50933">1000</cx:pt>
          <cx:pt idx="50934">0</cx:pt>
          <cx:pt idx="50935">100</cx:pt>
          <cx:pt idx="50936">0</cx:pt>
          <cx:pt idx="50937">200</cx:pt>
          <cx:pt idx="50938">0</cx:pt>
          <cx:pt idx="50939">100</cx:pt>
          <cx:pt idx="50940">3000</cx:pt>
          <cx:pt idx="50941">3300</cx:pt>
          <cx:pt idx="50942">2700</cx:pt>
          <cx:pt idx="50943">1800</cx:pt>
          <cx:pt idx="50944">3900</cx:pt>
          <cx:pt idx="50945">3300</cx:pt>
          <cx:pt idx="50946">3700</cx:pt>
          <cx:pt idx="50947">3800</cx:pt>
          <cx:pt idx="50948">3600</cx:pt>
          <cx:pt idx="50949">3800</cx:pt>
          <cx:pt idx="50950">3500</cx:pt>
          <cx:pt idx="50951">3100</cx:pt>
          <cx:pt idx="50952">2800</cx:pt>
          <cx:pt idx="50953">600</cx:pt>
          <cx:pt idx="50954">0</cx:pt>
          <cx:pt idx="50955">0</cx:pt>
          <cx:pt idx="50956">100</cx:pt>
          <cx:pt idx="50957">0</cx:pt>
          <cx:pt idx="50958">0</cx:pt>
          <cx:pt idx="50959">1700</cx:pt>
          <cx:pt idx="50960">1700</cx:pt>
          <cx:pt idx="50961">1700</cx:pt>
          <cx:pt idx="50962">1600</cx:pt>
          <cx:pt idx="50963">1800</cx:pt>
          <cx:pt idx="50964">1600</cx:pt>
          <cx:pt idx="50965">1200</cx:pt>
          <cx:pt idx="50966">1400</cx:pt>
          <cx:pt idx="50967">1100</cx:pt>
          <cx:pt idx="50968">1500</cx:pt>
          <cx:pt idx="50969">2300</cx:pt>
          <cx:pt idx="50970">3400</cx:pt>
          <cx:pt idx="50971">1600</cx:pt>
          <cx:pt idx="50972">1500</cx:pt>
          <cx:pt idx="50973">1600</cx:pt>
          <cx:pt idx="50974">1600</cx:pt>
          <cx:pt idx="50975">1700</cx:pt>
          <cx:pt idx="50976">1500</cx:pt>
          <cx:pt idx="50977">1600</cx:pt>
          <cx:pt idx="50978">1300</cx:pt>
          <cx:pt idx="50979">1400</cx:pt>
          <cx:pt idx="50980">1000</cx:pt>
          <cx:pt idx="50981">1600</cx:pt>
          <cx:pt idx="50982">1400</cx:pt>
          <cx:pt idx="50983">2300</cx:pt>
          <cx:pt idx="50984">2300</cx:pt>
          <cx:pt idx="50985">2200</cx:pt>
          <cx:pt idx="50986">2600</cx:pt>
          <cx:pt idx="50987">3400</cx:pt>
          <cx:pt idx="50988">0</cx:pt>
          <cx:pt idx="50989">100</cx:pt>
          <cx:pt idx="50990">600</cx:pt>
          <cx:pt idx="50991">2400</cx:pt>
          <cx:pt idx="50992">2600</cx:pt>
          <cx:pt idx="50993">2200</cx:pt>
          <cx:pt idx="50994">2600</cx:pt>
          <cx:pt idx="50995">2400</cx:pt>
          <cx:pt idx="50996">10100</cx:pt>
          <cx:pt idx="50997">5600</cx:pt>
          <cx:pt idx="50998">9400</cx:pt>
          <cx:pt idx="50999">2500</cx:pt>
          <cx:pt idx="51000">400</cx:pt>
          <cx:pt idx="51001">4400</cx:pt>
          <cx:pt idx="51002">4400</cx:pt>
          <cx:pt idx="51003">3600</cx:pt>
          <cx:pt idx="51004">4400</cx:pt>
          <cx:pt idx="51005">1200</cx:pt>
          <cx:pt idx="51006">1100</cx:pt>
          <cx:pt idx="51007">1100</cx:pt>
          <cx:pt idx="51008">2200</cx:pt>
          <cx:pt idx="51009">2600</cx:pt>
          <cx:pt idx="51010">2100</cx:pt>
          <cx:pt idx="51011">2100</cx:pt>
          <cx:pt idx="51012">1500</cx:pt>
          <cx:pt idx="51013">0</cx:pt>
          <cx:pt idx="51014">0</cx:pt>
          <cx:pt idx="51015">100</cx:pt>
          <cx:pt idx="51016">0</cx:pt>
          <cx:pt idx="51017">300</cx:pt>
          <cx:pt idx="51018">0</cx:pt>
          <cx:pt idx="51019">0</cx:pt>
          <cx:pt idx="51020">2600</cx:pt>
          <cx:pt idx="51021">3200</cx:pt>
          <cx:pt idx="51022">3200</cx:pt>
          <cx:pt idx="51023">2800</cx:pt>
          <cx:pt idx="51024">3000</cx:pt>
          <cx:pt idx="51025">3100</cx:pt>
          <cx:pt idx="51026">3000</cx:pt>
          <cx:pt idx="51027">2300</cx:pt>
          <cx:pt idx="51028">2700</cx:pt>
          <cx:pt idx="51029">2400</cx:pt>
          <cx:pt idx="51030">3400</cx:pt>
          <cx:pt idx="51031">2700</cx:pt>
          <cx:pt idx="51032">3100</cx:pt>
          <cx:pt idx="51033">3000</cx:pt>
          <cx:pt idx="51034">4300</cx:pt>
          <cx:pt idx="51035">4600</cx:pt>
          <cx:pt idx="51036">4000</cx:pt>
          <cx:pt idx="51037">4400</cx:pt>
          <cx:pt idx="51038">4600</cx:pt>
          <cx:pt idx="51039">4700</cx:pt>
          <cx:pt idx="51040">3700</cx:pt>
          <cx:pt idx="51041">4300</cx:pt>
          <cx:pt idx="51042">4100</cx:pt>
          <cx:pt idx="51043">3400</cx:pt>
          <cx:pt idx="51044">0</cx:pt>
          <cx:pt idx="51045">0</cx:pt>
          <cx:pt idx="51046">0</cx:pt>
          <cx:pt idx="51047">0</cx:pt>
          <cx:pt idx="51048">400</cx:pt>
          <cx:pt idx="51049">100</cx:pt>
          <cx:pt idx="51050">100</cx:pt>
          <cx:pt idx="51051">0</cx:pt>
          <cx:pt idx="51052">200</cx:pt>
          <cx:pt idx="51053">100</cx:pt>
          <cx:pt idx="51054">0</cx:pt>
          <cx:pt idx="51055">400</cx:pt>
          <cx:pt idx="51056">2600</cx:pt>
          <cx:pt idx="51057">2600</cx:pt>
          <cx:pt idx="51058">2900</cx:pt>
          <cx:pt idx="51059">2200</cx:pt>
          <cx:pt idx="51060">3100</cx:pt>
          <cx:pt idx="51061">2300</cx:pt>
          <cx:pt idx="51062">2600</cx:pt>
          <cx:pt idx="51063">2100</cx:pt>
          <cx:pt idx="51064">2600</cx:pt>
          <cx:pt idx="51065">2000</cx:pt>
          <cx:pt idx="51066">2700</cx:pt>
          <cx:pt idx="51067">2700</cx:pt>
          <cx:pt idx="51068">1200</cx:pt>
          <cx:pt idx="51069">1500</cx:pt>
          <cx:pt idx="51070">2100</cx:pt>
          <cx:pt idx="51071">2000</cx:pt>
          <cx:pt idx="51072">800</cx:pt>
          <cx:pt idx="51073">1800</cx:pt>
          <cx:pt idx="51074">1100</cx:pt>
          <cx:pt idx="51075">1600</cx:pt>
          <cx:pt idx="51076">1200</cx:pt>
          <cx:pt idx="51077">1400</cx:pt>
          <cx:pt idx="51078">1200</cx:pt>
          <cx:pt idx="51079">1200</cx:pt>
          <cx:pt idx="51080">1500</cx:pt>
          <cx:pt idx="51081">800</cx:pt>
          <cx:pt idx="51082">1500</cx:pt>
          <cx:pt idx="51083">800</cx:pt>
          <cx:pt idx="51084">2500</cx:pt>
          <cx:pt idx="51085">300</cx:pt>
          <cx:pt idx="51086">500</cx:pt>
          <cx:pt idx="51087">900</cx:pt>
          <cx:pt idx="51088">500</cx:pt>
          <cx:pt idx="51089">700</cx:pt>
          <cx:pt idx="51090">1700</cx:pt>
          <cx:pt idx="51091">2400</cx:pt>
          <cx:pt idx="51092">2600</cx:pt>
          <cx:pt idx="51093">2500</cx:pt>
          <cx:pt idx="51094">2800</cx:pt>
          <cx:pt idx="51095">2600</cx:pt>
          <cx:pt idx="51096">1900</cx:pt>
          <cx:pt idx="51097">2400</cx:pt>
          <cx:pt idx="51098">2100</cx:pt>
          <cx:pt idx="51099">2200</cx:pt>
          <cx:pt idx="51100">2600</cx:pt>
          <cx:pt idx="51101">1900</cx:pt>
          <cx:pt idx="51102">2300</cx:pt>
          <cx:pt idx="51103">4400</cx:pt>
          <cx:pt idx="51104">5600</cx:pt>
          <cx:pt idx="51105">4100</cx:pt>
          <cx:pt idx="51106">2500</cx:pt>
          <cx:pt idx="51107">2700</cx:pt>
          <cx:pt idx="51108">2200</cx:pt>
          <cx:pt idx="51109">3100</cx:pt>
          <cx:pt idx="51110">5100</cx:pt>
          <cx:pt idx="51111">2100</cx:pt>
          <cx:pt idx="51112">500</cx:pt>
          <cx:pt idx="51113">100</cx:pt>
          <cx:pt idx="51114">0</cx:pt>
          <cx:pt idx="51115">0</cx:pt>
          <cx:pt idx="51116">1200</cx:pt>
          <cx:pt idx="51117">900</cx:pt>
          <cx:pt idx="51118">900</cx:pt>
          <cx:pt idx="51119">1100</cx:pt>
          <cx:pt idx="51120">600</cx:pt>
          <cx:pt idx="51121">600</cx:pt>
          <cx:pt idx="51122">800</cx:pt>
          <cx:pt idx="51123">600</cx:pt>
          <cx:pt idx="51124">400</cx:pt>
          <cx:pt idx="51125">400</cx:pt>
          <cx:pt idx="51126">500</cx:pt>
          <cx:pt idx="51127">400</cx:pt>
          <cx:pt idx="51128">1600</cx:pt>
          <cx:pt idx="51129">1600</cx:pt>
          <cx:pt idx="51130">1900</cx:pt>
          <cx:pt idx="51131">1200</cx:pt>
          <cx:pt idx="51132">1100</cx:pt>
          <cx:pt idx="51133">1300</cx:pt>
          <cx:pt idx="51134">3000</cx:pt>
          <cx:pt idx="51135">3800</cx:pt>
          <cx:pt idx="51136">2500</cx:pt>
          <cx:pt idx="51137">1700</cx:pt>
          <cx:pt idx="51138">1800</cx:pt>
          <cx:pt idx="51139">2000</cx:pt>
          <cx:pt idx="51140">0</cx:pt>
          <cx:pt idx="51141">400</cx:pt>
          <cx:pt idx="51142">800</cx:pt>
          <cx:pt idx="51143">700</cx:pt>
          <cx:pt idx="51144">1000</cx:pt>
          <cx:pt idx="51145">400</cx:pt>
          <cx:pt idx="51146">800</cx:pt>
          <cx:pt idx="51147">400</cx:pt>
          <cx:pt idx="51148">900</cx:pt>
          <cx:pt idx="51149">600</cx:pt>
          <cx:pt idx="51150">800</cx:pt>
          <cx:pt idx="51151">600</cx:pt>
          <cx:pt idx="51152">3400</cx:pt>
          <cx:pt idx="51153">4100</cx:pt>
          <cx:pt idx="51154">3700</cx:pt>
          <cx:pt idx="51155">3200</cx:pt>
          <cx:pt idx="51156">3800</cx:pt>
          <cx:pt idx="51157">3700</cx:pt>
          <cx:pt idx="51158">4000</cx:pt>
          <cx:pt idx="51159">4000</cx:pt>
          <cx:pt idx="51160">3100</cx:pt>
          <cx:pt idx="51161">4300</cx:pt>
          <cx:pt idx="51162">4000</cx:pt>
          <cx:pt idx="51163">1800</cx:pt>
          <cx:pt idx="51164">0</cx:pt>
          <cx:pt idx="51165">1100</cx:pt>
          <cx:pt idx="51166">1000</cx:pt>
          <cx:pt idx="51167">1200</cx:pt>
          <cx:pt idx="51168">3900</cx:pt>
          <cx:pt idx="51169">3500</cx:pt>
          <cx:pt idx="51170">900</cx:pt>
          <cx:pt idx="51171">1300</cx:pt>
          <cx:pt idx="51172">700</cx:pt>
          <cx:pt idx="51173">600</cx:pt>
          <cx:pt idx="51174">700</cx:pt>
          <cx:pt idx="51175">500</cx:pt>
          <cx:pt idx="51176">1000</cx:pt>
          <cx:pt idx="51177">1400</cx:pt>
          <cx:pt idx="51178">700</cx:pt>
          <cx:pt idx="51179">1400</cx:pt>
          <cx:pt idx="51180">1000</cx:pt>
          <cx:pt idx="51181">200</cx:pt>
          <cx:pt idx="51182">2000</cx:pt>
          <cx:pt idx="51183">1300</cx:pt>
          <cx:pt idx="51184">1200</cx:pt>
          <cx:pt idx="51185">1400</cx:pt>
          <cx:pt idx="51186">500</cx:pt>
          <cx:pt idx="51187">1400</cx:pt>
          <cx:pt idx="51188">1300</cx:pt>
          <cx:pt idx="51189">1200</cx:pt>
          <cx:pt idx="51190">900</cx:pt>
          <cx:pt idx="51191">0</cx:pt>
          <cx:pt idx="51192">100</cx:pt>
          <cx:pt idx="51193">1000</cx:pt>
          <cx:pt idx="51194">900</cx:pt>
          <cx:pt idx="51195">700</cx:pt>
          <cx:pt idx="51196">1100</cx:pt>
          <cx:pt idx="51197">1100</cx:pt>
          <cx:pt idx="51198">1000</cx:pt>
          <cx:pt idx="51199">1000</cx:pt>
          <cx:pt idx="51200">1100</cx:pt>
          <cx:pt idx="51201">1500</cx:pt>
          <cx:pt idx="51202">900</cx:pt>
          <cx:pt idx="51203">800</cx:pt>
          <cx:pt idx="51204">900</cx:pt>
          <cx:pt idx="51205">1700</cx:pt>
          <cx:pt idx="51206">200</cx:pt>
          <cx:pt idx="51207">1500</cx:pt>
          <cx:pt idx="51208">2200</cx:pt>
          <cx:pt idx="51209">1700</cx:pt>
          <cx:pt idx="51210">900</cx:pt>
          <cx:pt idx="51211">2300</cx:pt>
          <cx:pt idx="51212">2400</cx:pt>
          <cx:pt idx="51213">2100</cx:pt>
          <cx:pt idx="51214">4600</cx:pt>
          <cx:pt idx="51215">1300</cx:pt>
          <cx:pt idx="51216">0</cx:pt>
          <cx:pt idx="51217">200</cx:pt>
          <cx:pt idx="51218">1500</cx:pt>
          <cx:pt idx="51219">1100</cx:pt>
          <cx:pt idx="51220">1500</cx:pt>
          <cx:pt idx="51221">1400</cx:pt>
          <cx:pt idx="51222">2400</cx:pt>
          <cx:pt idx="51223">800</cx:pt>
          <cx:pt idx="51224">2300</cx:pt>
          <cx:pt idx="51225">2200</cx:pt>
          <cx:pt idx="51226">1500</cx:pt>
          <cx:pt idx="51227">1500</cx:pt>
          <cx:pt idx="51228">1400</cx:pt>
          <cx:pt idx="51229">1400</cx:pt>
          <cx:pt idx="51230">1600</cx:pt>
          <cx:pt idx="51231">1200</cx:pt>
          <cx:pt idx="51232">1400</cx:pt>
          <cx:pt idx="51233">900</cx:pt>
          <cx:pt idx="51234">1100</cx:pt>
          <cx:pt idx="51235">900</cx:pt>
          <cx:pt idx="51236">1500</cx:pt>
          <cx:pt idx="51237">1300</cx:pt>
          <cx:pt idx="51238">1500</cx:pt>
          <cx:pt idx="51239">800</cx:pt>
          <cx:pt idx="51240">500</cx:pt>
          <cx:pt idx="51241">600</cx:pt>
          <cx:pt idx="51242">400</cx:pt>
          <cx:pt idx="51243">1300</cx:pt>
          <cx:pt idx="51244">1100</cx:pt>
          <cx:pt idx="51245">900</cx:pt>
          <cx:pt idx="51246">1300</cx:pt>
          <cx:pt idx="51247">1400</cx:pt>
          <cx:pt idx="51248">2400</cx:pt>
          <cx:pt idx="51249">2300</cx:pt>
          <cx:pt idx="51250">1300</cx:pt>
          <cx:pt idx="51251">1400</cx:pt>
          <cx:pt idx="51252">2100</cx:pt>
          <cx:pt idx="51253">1800</cx:pt>
          <cx:pt idx="51254">100</cx:pt>
          <cx:pt idx="51255">2200</cx:pt>
          <cx:pt idx="51256">1300</cx:pt>
          <cx:pt idx="51257">800</cx:pt>
          <cx:pt idx="51258">1000</cx:pt>
          <cx:pt idx="51259">1200</cx:pt>
          <cx:pt idx="51260">900</cx:pt>
          <cx:pt idx="51261">1200</cx:pt>
          <cx:pt idx="51262">2900</cx:pt>
          <cx:pt idx="51263">3200</cx:pt>
          <cx:pt idx="51264">3100</cx:pt>
          <cx:pt idx="51265">100</cx:pt>
          <cx:pt idx="51266">0</cx:pt>
          <cx:pt idx="51267">300</cx:pt>
          <cx:pt idx="51268">700</cx:pt>
          <cx:pt idx="51269">900</cx:pt>
          <cx:pt idx="51270">600</cx:pt>
          <cx:pt idx="51271">500</cx:pt>
          <cx:pt idx="51272">900</cx:pt>
          <cx:pt idx="51273">600</cx:pt>
          <cx:pt idx="51274">1400</cx:pt>
          <cx:pt idx="51275">1300</cx:pt>
          <cx:pt idx="51276">1300</cx:pt>
          <cx:pt idx="51277">1100</cx:pt>
          <cx:pt idx="51278">1500</cx:pt>
          <cx:pt idx="51279">1000</cx:pt>
          <cx:pt idx="51280">1200</cx:pt>
          <cx:pt idx="51281">1700</cx:pt>
          <cx:pt idx="51282">800</cx:pt>
          <cx:pt idx="51283">800</cx:pt>
          <cx:pt idx="51284">1000</cx:pt>
          <cx:pt idx="51285">1200</cx:pt>
          <cx:pt idx="51286">3500</cx:pt>
          <cx:pt idx="51287">3300</cx:pt>
          <cx:pt idx="51288">2800</cx:pt>
          <cx:pt idx="51289">3700</cx:pt>
          <cx:pt idx="51290">2800</cx:pt>
          <cx:pt idx="51291">2600</cx:pt>
          <cx:pt idx="51292">3400</cx:pt>
          <cx:pt idx="51293">3900</cx:pt>
          <cx:pt idx="51294">1900</cx:pt>
          <cx:pt idx="51295">3700</cx:pt>
          <cx:pt idx="51296">3100</cx:pt>
          <cx:pt idx="51297">3000</cx:pt>
          <cx:pt idx="51298">1900</cx:pt>
          <cx:pt idx="51299">1300</cx:pt>
          <cx:pt idx="51300">1800</cx:pt>
          <cx:pt idx="51301">2200</cx:pt>
          <cx:pt idx="51302">3800</cx:pt>
          <cx:pt idx="51303">3000</cx:pt>
          <cx:pt idx="51304">2600</cx:pt>
          <cx:pt idx="51305">0</cx:pt>
          <cx:pt idx="51306">2100</cx:pt>
          <cx:pt idx="51307">4700</cx:pt>
          <cx:pt idx="51308">2400</cx:pt>
          <cx:pt idx="51309">1500</cx:pt>
          <cx:pt idx="51310">1800</cx:pt>
          <cx:pt idx="51311">1700</cx:pt>
          <cx:pt idx="51312">2000</cx:pt>
          <cx:pt idx="51313">1600</cx:pt>
          <cx:pt idx="51314">1700</cx:pt>
          <cx:pt idx="51315">1800</cx:pt>
          <cx:pt idx="51316">1600</cx:pt>
          <cx:pt idx="51317">1400</cx:pt>
          <cx:pt idx="51318">1700</cx:pt>
          <cx:pt idx="51319">1600</cx:pt>
          <cx:pt idx="51320">1700</cx:pt>
          <cx:pt idx="51321">2000</cx:pt>
          <cx:pt idx="51322">2000</cx:pt>
          <cx:pt idx="51323">1800</cx:pt>
          <cx:pt idx="51324">1600</cx:pt>
          <cx:pt idx="51325">1300</cx:pt>
          <cx:pt idx="51326">1500</cx:pt>
          <cx:pt idx="51327">1200</cx:pt>
          <cx:pt idx="51328">2200</cx:pt>
          <cx:pt idx="51329">1500</cx:pt>
          <cx:pt idx="51330">1700</cx:pt>
          <cx:pt idx="51331">600</cx:pt>
          <cx:pt idx="51332">3300</cx:pt>
          <cx:pt idx="51333">800</cx:pt>
          <cx:pt idx="51334">3500</cx:pt>
          <cx:pt idx="51335">4000</cx:pt>
          <cx:pt idx="51336">4200</cx:pt>
          <cx:pt idx="51337">3100</cx:pt>
          <cx:pt idx="51338">3400</cx:pt>
          <cx:pt idx="51339">3100</cx:pt>
          <cx:pt idx="51340">2300</cx:pt>
          <cx:pt idx="51341">3000</cx:pt>
          <cx:pt idx="51342">3000</cx:pt>
          <cx:pt idx="51343">1700</cx:pt>
          <cx:pt idx="51344">4100</cx:pt>
          <cx:pt idx="51345">4200</cx:pt>
          <cx:pt idx="51346">3900</cx:pt>
          <cx:pt idx="51347">3200</cx:pt>
          <cx:pt idx="51348">5900</cx:pt>
          <cx:pt idx="51349">5300</cx:pt>
          <cx:pt idx="51350">8300</cx:pt>
          <cx:pt idx="51351">4700</cx:pt>
          <cx:pt idx="51352">1400</cx:pt>
          <cx:pt idx="51353">1000</cx:pt>
          <cx:pt idx="51354">1300</cx:pt>
          <cx:pt idx="51355">2100</cx:pt>
          <cx:pt idx="51356">4100</cx:pt>
          <cx:pt idx="51357">7400</cx:pt>
          <cx:pt idx="51358">7500</cx:pt>
          <cx:pt idx="51359">6100</cx:pt>
          <cx:pt idx="51360">5200</cx:pt>
          <cx:pt idx="51361">3200</cx:pt>
          <cx:pt idx="51362">3800</cx:pt>
          <cx:pt idx="51363">3500</cx:pt>
          <cx:pt idx="51364">2700</cx:pt>
          <cx:pt idx="51365">3000</cx:pt>
          <cx:pt idx="51366">3300</cx:pt>
          <cx:pt idx="51367">2800</cx:pt>
          <cx:pt idx="51368">900</cx:pt>
          <cx:pt idx="51369">900</cx:pt>
          <cx:pt idx="51370">1300</cx:pt>
          <cx:pt idx="51371">900</cx:pt>
          <cx:pt idx="51372">2600</cx:pt>
          <cx:pt idx="51373">2400</cx:pt>
          <cx:pt idx="51374">2400</cx:pt>
          <cx:pt idx="51375">2400</cx:pt>
          <cx:pt idx="51376">1700</cx:pt>
          <cx:pt idx="51377">1200</cx:pt>
          <cx:pt idx="51378">1500</cx:pt>
          <cx:pt idx="51379">0</cx:pt>
          <cx:pt idx="51380">0</cx:pt>
          <cx:pt idx="51381">2000</cx:pt>
          <cx:pt idx="51382">3000</cx:pt>
          <cx:pt idx="51383">2400</cx:pt>
          <cx:pt idx="51384">1800</cx:pt>
          <cx:pt idx="51385">2900</cx:pt>
          <cx:pt idx="51386">1900</cx:pt>
          <cx:pt idx="51387">3300</cx:pt>
          <cx:pt idx="51388">1900</cx:pt>
          <cx:pt idx="51389">3400</cx:pt>
          <cx:pt idx="51390">900</cx:pt>
          <cx:pt idx="51391">1200</cx:pt>
          <cx:pt idx="51392">0</cx:pt>
          <cx:pt idx="51393">1300</cx:pt>
          <cx:pt idx="51394">1500</cx:pt>
          <cx:pt idx="51395">1300</cx:pt>
          <cx:pt idx="51396">1400</cx:pt>
          <cx:pt idx="51397">1500</cx:pt>
          <cx:pt idx="51398">1300</cx:pt>
          <cx:pt idx="51399">1700</cx:pt>
          <cx:pt idx="51400">2100</cx:pt>
          <cx:pt idx="51401">1000</cx:pt>
          <cx:pt idx="51402">1100</cx:pt>
          <cx:pt idx="51403">1300</cx:pt>
          <cx:pt idx="51404">1200</cx:pt>
          <cx:pt idx="51405">1200</cx:pt>
          <cx:pt idx="51406">1600</cx:pt>
          <cx:pt idx="51407">1300</cx:pt>
          <cx:pt idx="51408">1400</cx:pt>
          <cx:pt idx="51409">1400</cx:pt>
          <cx:pt idx="51410">1400</cx:pt>
          <cx:pt idx="51411">1100</cx:pt>
          <cx:pt idx="51412">700</cx:pt>
          <cx:pt idx="51413">500</cx:pt>
          <cx:pt idx="51414">1100</cx:pt>
          <cx:pt idx="51415">1100</cx:pt>
          <cx:pt idx="51416">1500</cx:pt>
          <cx:pt idx="51417">1300</cx:pt>
          <cx:pt idx="51418">1600</cx:pt>
          <cx:pt idx="51419">1700</cx:pt>
          <cx:pt idx="51420">1500</cx:pt>
          <cx:pt idx="51421">1800</cx:pt>
          <cx:pt idx="51422">1300</cx:pt>
          <cx:pt idx="51423">2200</cx:pt>
          <cx:pt idx="51424">1400</cx:pt>
          <cx:pt idx="51425">400</cx:pt>
          <cx:pt idx="51426">2500</cx:pt>
          <cx:pt idx="51427">1800</cx:pt>
          <cx:pt idx="51428">1600</cx:pt>
          <cx:pt idx="51429">3000</cx:pt>
          <cx:pt idx="51430">2800</cx:pt>
          <cx:pt idx="51431">2700</cx:pt>
          <cx:pt idx="51432">2900</cx:pt>
          <cx:pt idx="51433">2600</cx:pt>
          <cx:pt idx="51434">2700</cx:pt>
          <cx:pt idx="51435">2000</cx:pt>
          <cx:pt idx="51436">2200</cx:pt>
          <cx:pt idx="51437">2300</cx:pt>
          <cx:pt idx="51438">2100</cx:pt>
          <cx:pt idx="51439">2300</cx:pt>
          <cx:pt idx="51440">2100</cx:pt>
          <cx:pt idx="51441">1300</cx:pt>
          <cx:pt idx="51442">2100</cx:pt>
          <cx:pt idx="51443">1300</cx:pt>
          <cx:pt idx="51444">0</cx:pt>
          <cx:pt idx="51445">3000</cx:pt>
          <cx:pt idx="51446">1200</cx:pt>
          <cx:pt idx="51447">1600</cx:pt>
          <cx:pt idx="51448">1200</cx:pt>
          <cx:pt idx="51449">1600</cx:pt>
          <cx:pt idx="51450">1400</cx:pt>
          <cx:pt idx="51451">1400</cx:pt>
          <cx:pt idx="51452">1400</cx:pt>
          <cx:pt idx="51453">100</cx:pt>
          <cx:pt idx="51454">0</cx:pt>
          <cx:pt idx="51455">100</cx:pt>
          <cx:pt idx="51456">900</cx:pt>
          <cx:pt idx="51457">700</cx:pt>
          <cx:pt idx="51458">700</cx:pt>
          <cx:pt idx="51459">900</cx:pt>
          <cx:pt idx="51460">600</cx:pt>
          <cx:pt idx="51461">800</cx:pt>
          <cx:pt idx="51462">500</cx:pt>
          <cx:pt idx="51463">700</cx:pt>
          <cx:pt idx="51464">600</cx:pt>
          <cx:pt idx="51465">4400</cx:pt>
          <cx:pt idx="51466">5200</cx:pt>
          <cx:pt idx="51467">3700</cx:pt>
          <cx:pt idx="51468">3000</cx:pt>
          <cx:pt idx="51469">4200</cx:pt>
          <cx:pt idx="51470">2200</cx:pt>
          <cx:pt idx="51471">2600</cx:pt>
          <cx:pt idx="51472">2500</cx:pt>
          <cx:pt idx="51473">3400</cx:pt>
          <cx:pt idx="51474">2800</cx:pt>
          <cx:pt idx="51475">2300</cx:pt>
          <cx:pt idx="51476">2800</cx:pt>
          <cx:pt idx="51477">1900</cx:pt>
          <cx:pt idx="51478">1600</cx:pt>
          <cx:pt idx="51479">1800</cx:pt>
          <cx:pt idx="51480">1800</cx:pt>
          <cx:pt idx="51481">1800</cx:pt>
          <cx:pt idx="51482">3600</cx:pt>
          <cx:pt idx="51483">600</cx:pt>
          <cx:pt idx="51484">1500</cx:pt>
          <cx:pt idx="51485">3400</cx:pt>
          <cx:pt idx="51486">3000</cx:pt>
          <cx:pt idx="51487">3800</cx:pt>
          <cx:pt idx="51488">5600</cx:pt>
          <cx:pt idx="51489">2400</cx:pt>
          <cx:pt idx="51490">2000</cx:pt>
          <cx:pt idx="51491">1600</cx:pt>
          <cx:pt idx="51492">1400</cx:pt>
          <cx:pt idx="51493">1600</cx:pt>
          <cx:pt idx="51494">1400</cx:pt>
          <cx:pt idx="51495">0</cx:pt>
          <cx:pt idx="51496">900</cx:pt>
          <cx:pt idx="51497">22200</cx:pt>
          <cx:pt idx="51498">1200</cx:pt>
          <cx:pt idx="51499">6800</cx:pt>
          <cx:pt idx="51500">4100</cx:pt>
          <cx:pt idx="51501">4000</cx:pt>
          <cx:pt idx="51502">4300</cx:pt>
          <cx:pt idx="51503">4700</cx:pt>
          <cx:pt idx="51504">4400</cx:pt>
          <cx:pt idx="51505">4000</cx:pt>
          <cx:pt idx="51506">3400</cx:pt>
          <cx:pt idx="51507">3200</cx:pt>
          <cx:pt idx="51508">4400</cx:pt>
          <cx:pt idx="51509">3000</cx:pt>
          <cx:pt idx="51510">3100</cx:pt>
          <cx:pt idx="51511">3000</cx:pt>
          <cx:pt idx="51512">5300</cx:pt>
          <cx:pt idx="51513">2500</cx:pt>
          <cx:pt idx="51514">1400</cx:pt>
          <cx:pt idx="51515">1700</cx:pt>
          <cx:pt idx="51516">2100</cx:pt>
          <cx:pt idx="51517">1600</cx:pt>
          <cx:pt idx="51518">2100</cx:pt>
          <cx:pt idx="51519">1700</cx:pt>
          <cx:pt idx="51520">1200</cx:pt>
          <cx:pt idx="51521">2300</cx:pt>
          <cx:pt idx="51522">2000</cx:pt>
          <cx:pt idx="51523">1600</cx:pt>
          <cx:pt idx="51524">1500</cx:pt>
          <cx:pt idx="51525">4200</cx:pt>
          <cx:pt idx="51526">4500</cx:pt>
          <cx:pt idx="51527">3600</cx:pt>
          <cx:pt idx="51528">3000</cx:pt>
          <cx:pt idx="51529">2300</cx:pt>
          <cx:pt idx="51530">2700</cx:pt>
          <cx:pt idx="51531">1700</cx:pt>
          <cx:pt idx="51532">2300</cx:pt>
          <cx:pt idx="51533">2200</cx:pt>
          <cx:pt idx="51534">3300</cx:pt>
          <cx:pt idx="51535">3600</cx:pt>
          <cx:pt idx="51536">2800</cx:pt>
          <cx:pt idx="51537">5700</cx:pt>
          <cx:pt idx="51538">7700</cx:pt>
          <cx:pt idx="51539">9200</cx:pt>
          <cx:pt idx="51540">10800</cx:pt>
          <cx:pt idx="51541">6500</cx:pt>
          <cx:pt idx="51542">5200</cx:pt>
          <cx:pt idx="51543">5700</cx:pt>
          <cx:pt idx="51544">2900</cx:pt>
          <cx:pt idx="51545">8000</cx:pt>
          <cx:pt idx="51546">6300</cx:pt>
          <cx:pt idx="51547">5700</cx:pt>
          <cx:pt idx="51548">5100</cx:pt>
          <cx:pt idx="51549">3700</cx:pt>
          <cx:pt idx="51550">6300</cx:pt>
          <cx:pt idx="51551">5500</cx:pt>
          <cx:pt idx="51552">5600</cx:pt>
          <cx:pt idx="51553">5400</cx:pt>
          <cx:pt idx="51554">4300</cx:pt>
          <cx:pt idx="51555">4700</cx:pt>
          <cx:pt idx="51556">6200</cx:pt>
          <cx:pt idx="51557">4300</cx:pt>
          <cx:pt idx="51558">5800</cx:pt>
          <cx:pt idx="51559">5700</cx:pt>
          <cx:pt idx="51560">6800</cx:pt>
          <cx:pt idx="51561">1700</cx:pt>
          <cx:pt idx="51562">2400</cx:pt>
          <cx:pt idx="51563">1100</cx:pt>
          <cx:pt idx="51564">1300</cx:pt>
          <cx:pt idx="51565">1500</cx:pt>
          <cx:pt idx="51566">1300</cx:pt>
          <cx:pt idx="51567">1500</cx:pt>
          <cx:pt idx="51568">1300</cx:pt>
          <cx:pt idx="51569">1900</cx:pt>
          <cx:pt idx="51570">1500</cx:pt>
          <cx:pt idx="51571">1100</cx:pt>
          <cx:pt idx="51572">1200</cx:pt>
          <cx:pt idx="51573">5400</cx:pt>
          <cx:pt idx="51574">400</cx:pt>
          <cx:pt idx="51575">0</cx:pt>
          <cx:pt idx="51576">0</cx:pt>
          <cx:pt idx="51577">0</cx:pt>
          <cx:pt idx="51578">1000</cx:pt>
          <cx:pt idx="51579">4600</cx:pt>
          <cx:pt idx="51580">8800</cx:pt>
          <cx:pt idx="51581">7200</cx:pt>
          <cx:pt idx="51582">6500</cx:pt>
          <cx:pt idx="51583">6600</cx:pt>
          <cx:pt idx="51584">5800</cx:pt>
          <cx:pt idx="51585">3800</cx:pt>
          <cx:pt idx="51586">3100</cx:pt>
          <cx:pt idx="51587">1300</cx:pt>
          <cx:pt idx="51588">1700</cx:pt>
          <cx:pt idx="51589">4200</cx:pt>
          <cx:pt idx="51590">4100</cx:pt>
          <cx:pt idx="51591">3900</cx:pt>
          <cx:pt idx="51592">3400</cx:pt>
          <cx:pt idx="51593">3300</cx:pt>
          <cx:pt idx="51594">4500</cx:pt>
          <cx:pt idx="51595">3700</cx:pt>
          <cx:pt idx="51596">3900</cx:pt>
          <cx:pt idx="51597">7300</cx:pt>
          <cx:pt idx="51598">11300</cx:pt>
          <cx:pt idx="51599">8100</cx:pt>
          <cx:pt idx="51600">6900</cx:pt>
          <cx:pt idx="51601">8500</cx:pt>
          <cx:pt idx="51602">6300</cx:pt>
          <cx:pt idx="51603">9000</cx:pt>
          <cx:pt idx="51604">6300</cx:pt>
          <cx:pt idx="51605">7200</cx:pt>
          <cx:pt idx="51606">8200</cx:pt>
          <cx:pt idx="51607">7900</cx:pt>
          <cx:pt idx="51608">7500</cx:pt>
          <cx:pt idx="51609">1800</cx:pt>
          <cx:pt idx="51610">2200</cx:pt>
          <cx:pt idx="51611">2000</cx:pt>
          <cx:pt idx="51612">3200</cx:pt>
          <cx:pt idx="51613">700</cx:pt>
          <cx:pt idx="51614">1600</cx:pt>
          <cx:pt idx="51615">2200</cx:pt>
          <cx:pt idx="51616">1500</cx:pt>
          <cx:pt idx="51617">2200</cx:pt>
          <cx:pt idx="51618">2300</cx:pt>
          <cx:pt idx="51619">1700</cx:pt>
          <cx:pt idx="51620">2400</cx:pt>
          <cx:pt idx="51621">22100</cx:pt>
          <cx:pt idx="51622">7400</cx:pt>
          <cx:pt idx="51623">5700</cx:pt>
          <cx:pt idx="51624">5300</cx:pt>
          <cx:pt idx="51625">7500</cx:pt>
          <cx:pt idx="51626">4900</cx:pt>
          <cx:pt idx="51627">7400</cx:pt>
          <cx:pt idx="51628">5100</cx:pt>
          <cx:pt idx="51629">5600</cx:pt>
          <cx:pt idx="51630">6200</cx:pt>
          <cx:pt idx="51631">5800</cx:pt>
          <cx:pt idx="51632">5800</cx:pt>
          <cx:pt idx="51633">1900</cx:pt>
          <cx:pt idx="51634">2300</cx:pt>
          <cx:pt idx="51635">2000</cx:pt>
          <cx:pt idx="51636">2100</cx:pt>
          <cx:pt idx="51637">1900</cx:pt>
          <cx:pt idx="51638">2300</cx:pt>
          <cx:pt idx="51639">2700</cx:pt>
          <cx:pt idx="51640">1800</cx:pt>
          <cx:pt idx="51641">1600</cx:pt>
          <cx:pt idx="51642">1800</cx:pt>
          <cx:pt idx="51643">2100</cx:pt>
          <cx:pt idx="51644">2000</cx:pt>
          <cx:pt idx="51645">4500</cx:pt>
          <cx:pt idx="51646">5000</cx:pt>
          <cx:pt idx="51647">7400</cx:pt>
          <cx:pt idx="51648">6800</cx:pt>
          <cx:pt idx="51649">3000</cx:pt>
          <cx:pt idx="51650">3700</cx:pt>
          <cx:pt idx="51651">3000</cx:pt>
          <cx:pt idx="51652">4800</cx:pt>
          <cx:pt idx="51653">2900</cx:pt>
          <cx:pt idx="51654">3400</cx:pt>
          <cx:pt idx="51655">2900</cx:pt>
          <cx:pt idx="51656">3100</cx:pt>
          <cx:pt idx="51657">4200</cx:pt>
          <cx:pt idx="51658">10500</cx:pt>
          <cx:pt idx="51659">5200</cx:pt>
          <cx:pt idx="51660">7000</cx:pt>
          <cx:pt idx="51661">7500</cx:pt>
          <cx:pt idx="51662">4300</cx:pt>
          <cx:pt idx="51663">3900</cx:pt>
          <cx:pt idx="51664">3500</cx:pt>
          <cx:pt idx="51665">3500</cx:pt>
          <cx:pt idx="51666">4300</cx:pt>
          <cx:pt idx="51667">3600</cx:pt>
          <cx:pt idx="51668">8400</cx:pt>
          <cx:pt idx="51669">2200</cx:pt>
          <cx:pt idx="51670">900</cx:pt>
          <cx:pt idx="51671">2200</cx:pt>
          <cx:pt idx="51672">2700</cx:pt>
          <cx:pt idx="51673">1200</cx:pt>
          <cx:pt idx="51674">0</cx:pt>
          <cx:pt idx="51675">200</cx:pt>
          <cx:pt idx="51676">0</cx:pt>
          <cx:pt idx="51677">0</cx:pt>
          <cx:pt idx="51678">0</cx:pt>
          <cx:pt idx="51679">200</cx:pt>
          <cx:pt idx="51680">200</cx:pt>
          <cx:pt idx="51681">5300</cx:pt>
          <cx:pt idx="51682">6400</cx:pt>
          <cx:pt idx="51683">5500</cx:pt>
          <cx:pt idx="51684">6900</cx:pt>
          <cx:pt idx="51685">6400</cx:pt>
          <cx:pt idx="51686">5500</cx:pt>
          <cx:pt idx="51687">6400</cx:pt>
          <cx:pt idx="51688">5900</cx:pt>
          <cx:pt idx="51689">5700</cx:pt>
          <cx:pt idx="51690">5500</cx:pt>
          <cx:pt idx="51691">5800</cx:pt>
          <cx:pt idx="51692">6200</cx:pt>
          <cx:pt idx="51693">4100</cx:pt>
          <cx:pt idx="51694">4900</cx:pt>
          <cx:pt idx="51695">4000</cx:pt>
          <cx:pt idx="51696">3800</cx:pt>
          <cx:pt idx="51697">3300</cx:pt>
          <cx:pt idx="51698">3100</cx:pt>
          <cx:pt idx="51699">3600</cx:pt>
          <cx:pt idx="51700">3100</cx:pt>
          <cx:pt idx="51701">3400</cx:pt>
          <cx:pt idx="51702">4000</cx:pt>
          <cx:pt idx="51703">3200</cx:pt>
          <cx:pt idx="51704">3700</cx:pt>
          <cx:pt idx="51705">1500</cx:pt>
          <cx:pt idx="51706">2100</cx:pt>
          <cx:pt idx="51707">2800</cx:pt>
          <cx:pt idx="51708">2700</cx:pt>
          <cx:pt idx="51709">1000</cx:pt>
          <cx:pt idx="51710">800</cx:pt>
          <cx:pt idx="51711">1300</cx:pt>
          <cx:pt idx="51712">900</cx:pt>
          <cx:pt idx="51713">1700</cx:pt>
          <cx:pt idx="51714">900</cx:pt>
          <cx:pt idx="51715">800</cx:pt>
          <cx:pt idx="51716">900</cx:pt>
          <cx:pt idx="51717">1500</cx:pt>
          <cx:pt idx="51718">1700</cx:pt>
          <cx:pt idx="51719">1500</cx:pt>
          <cx:pt idx="51720">1500</cx:pt>
          <cx:pt idx="51721">1700</cx:pt>
          <cx:pt idx="51722">2600</cx:pt>
          <cx:pt idx="51723">1800</cx:pt>
          <cx:pt idx="51724">1300</cx:pt>
          <cx:pt idx="51725">1800</cx:pt>
          <cx:pt idx="51726">1500</cx:pt>
          <cx:pt idx="51727">1300</cx:pt>
          <cx:pt idx="51728">1400</cx:pt>
          <cx:pt idx="51729">2400</cx:pt>
          <cx:pt idx="51730">5700</cx:pt>
          <cx:pt idx="51731">3700</cx:pt>
          <cx:pt idx="51732">5900</cx:pt>
          <cx:pt idx="51733">5700</cx:pt>
          <cx:pt idx="51734">8900</cx:pt>
          <cx:pt idx="51735">7200</cx:pt>
          <cx:pt idx="51736">7600</cx:pt>
          <cx:pt idx="51737">7500</cx:pt>
          <cx:pt idx="51738">6300</cx:pt>
          <cx:pt idx="51739">4600</cx:pt>
          <cx:pt idx="51740">7800</cx:pt>
          <cx:pt idx="51741">5100</cx:pt>
          <cx:pt idx="51742">7600</cx:pt>
          <cx:pt idx="51743">5100</cx:pt>
          <cx:pt idx="51744">4900</cx:pt>
          <cx:pt idx="51745">5700</cx:pt>
          <cx:pt idx="51746">5700</cx:pt>
          <cx:pt idx="51747">5400</cx:pt>
          <cx:pt idx="51748">7400</cx:pt>
          <cx:pt idx="51749">6000</cx:pt>
          <cx:pt idx="51750">5200</cx:pt>
          <cx:pt idx="51751">5600</cx:pt>
          <cx:pt idx="51752">4800</cx:pt>
          <cx:pt idx="51753">3900</cx:pt>
          <cx:pt idx="51754">7700</cx:pt>
          <cx:pt idx="51755">600</cx:pt>
          <cx:pt idx="51756">3700</cx:pt>
          <cx:pt idx="51757">4200</cx:pt>
          <cx:pt idx="51758">3600</cx:pt>
          <cx:pt idx="51759">3400</cx:pt>
          <cx:pt idx="51760">4000</cx:pt>
          <cx:pt idx="51761">4100</cx:pt>
          <cx:pt idx="51762">4000</cx:pt>
          <cx:pt idx="51763">4100</cx:pt>
          <cx:pt idx="51764">3800</cx:pt>
          <cx:pt idx="51765">7000</cx:pt>
          <cx:pt idx="51766">2800</cx:pt>
          <cx:pt idx="51767">2900</cx:pt>
          <cx:pt idx="51768">500</cx:pt>
          <cx:pt idx="51769">0</cx:pt>
          <cx:pt idx="51770">0</cx:pt>
          <cx:pt idx="51771">100</cx:pt>
          <cx:pt idx="51772">0</cx:pt>
          <cx:pt idx="51773">0</cx:pt>
          <cx:pt idx="51774">0</cx:pt>
          <cx:pt idx="51775">0</cx:pt>
          <cx:pt idx="51776">5000</cx:pt>
          <cx:pt idx="51777">3000</cx:pt>
          <cx:pt idx="51778">3300</cx:pt>
          <cx:pt idx="51779">4800</cx:pt>
          <cx:pt idx="51780">500</cx:pt>
          <cx:pt idx="51781">1200</cx:pt>
          <cx:pt idx="51782">1400</cx:pt>
          <cx:pt idx="51783">100</cx:pt>
          <cx:pt idx="51784">700</cx:pt>
          <cx:pt idx="51785">200</cx:pt>
          <cx:pt idx="51786">100</cx:pt>
          <cx:pt idx="51787">0</cx:pt>
          <cx:pt idx="51788">200</cx:pt>
          <cx:pt idx="51789">8700</cx:pt>
          <cx:pt idx="51790">12200</cx:pt>
          <cx:pt idx="51791">8900</cx:pt>
          <cx:pt idx="51792">10500</cx:pt>
          <cx:pt idx="51793">8600</cx:pt>
          <cx:pt idx="51794">9300</cx:pt>
          <cx:pt idx="51795">7200</cx:pt>
          <cx:pt idx="51796">10300</cx:pt>
          <cx:pt idx="51797">8000</cx:pt>
          <cx:pt idx="51798">13400</cx:pt>
          <cx:pt idx="51799">7200</cx:pt>
          <cx:pt idx="51800">7100</cx:pt>
          <cx:pt idx="51801">5300</cx:pt>
          <cx:pt idx="51802">5500</cx:pt>
          <cx:pt idx="51803">3900</cx:pt>
          <cx:pt idx="51804">4200</cx:pt>
          <cx:pt idx="51805">3700</cx:pt>
          <cx:pt idx="51806">5500</cx:pt>
          <cx:pt idx="51807">5200</cx:pt>
          <cx:pt idx="51808">6800</cx:pt>
          <cx:pt idx="51809">6500</cx:pt>
          <cx:pt idx="51810">4700</cx:pt>
          <cx:pt idx="51811">4600</cx:pt>
          <cx:pt idx="51812">5000</cx:pt>
          <cx:pt idx="51813">5800</cx:pt>
          <cx:pt idx="51814">5500</cx:pt>
          <cx:pt idx="51815">3800</cx:pt>
          <cx:pt idx="51816">5800</cx:pt>
          <cx:pt idx="51817">5500</cx:pt>
          <cx:pt idx="51818">4800</cx:pt>
          <cx:pt idx="51819">4400</cx:pt>
          <cx:pt idx="51820">3600</cx:pt>
          <cx:pt idx="51821">4400</cx:pt>
          <cx:pt idx="51822">6600</cx:pt>
          <cx:pt idx="51823">4800</cx:pt>
          <cx:pt idx="51824">5800</cx:pt>
          <cx:pt idx="51825">5800</cx:pt>
          <cx:pt idx="51826">9300</cx:pt>
          <cx:pt idx="51827">4000</cx:pt>
          <cx:pt idx="51828">7600</cx:pt>
          <cx:pt idx="51829">7200</cx:pt>
          <cx:pt idx="51830">7700</cx:pt>
          <cx:pt idx="51831">5700</cx:pt>
          <cx:pt idx="51832">8200</cx:pt>
          <cx:pt idx="51833">7000</cx:pt>
          <cx:pt idx="51834">6400</cx:pt>
          <cx:pt idx="51835">5700</cx:pt>
          <cx:pt idx="51836">6300</cx:pt>
          <cx:pt idx="51837">15600</cx:pt>
          <cx:pt idx="51838">7800</cx:pt>
          <cx:pt idx="51839">6700</cx:pt>
          <cx:pt idx="51840">10600</cx:pt>
          <cx:pt idx="51841">7700</cx:pt>
          <cx:pt idx="51842">7200</cx:pt>
          <cx:pt idx="51843">6300</cx:pt>
          <cx:pt idx="51844">8400</cx:pt>
          <cx:pt idx="51845">6000</cx:pt>
          <cx:pt idx="51846">6400</cx:pt>
          <cx:pt idx="51847">6200</cx:pt>
          <cx:pt idx="51848">6700</cx:pt>
          <cx:pt idx="51849">2900</cx:pt>
          <cx:pt idx="51850">4400</cx:pt>
          <cx:pt idx="51851">3900</cx:pt>
          <cx:pt idx="51852">3900</cx:pt>
          <cx:pt idx="51853">3900</cx:pt>
          <cx:pt idx="51854">3300</cx:pt>
          <cx:pt idx="51855">3200</cx:pt>
          <cx:pt idx="51856">3700</cx:pt>
          <cx:pt idx="51857">2900</cx:pt>
          <cx:pt idx="51858">3500</cx:pt>
          <cx:pt idx="51859">2300</cx:pt>
          <cx:pt idx="51860">2200</cx:pt>
          <cx:pt idx="51861">3600</cx:pt>
          <cx:pt idx="51862">10000</cx:pt>
          <cx:pt idx="51863">5400</cx:pt>
          <cx:pt idx="51864">7100</cx:pt>
          <cx:pt idx="51865">8600</cx:pt>
          <cx:pt idx="51866">4900</cx:pt>
          <cx:pt idx="51867">3200</cx:pt>
          <cx:pt idx="51868">4600</cx:pt>
          <cx:pt idx="51869">5400</cx:pt>
          <cx:pt idx="51870">4900</cx:pt>
          <cx:pt idx="51871">4900</cx:pt>
          <cx:pt idx="51872">3900</cx:pt>
          <cx:pt idx="51873">7800</cx:pt>
          <cx:pt idx="51874">17800</cx:pt>
          <cx:pt idx="51875">9200</cx:pt>
          <cx:pt idx="51876">12300</cx:pt>
          <cx:pt idx="51877">12300</cx:pt>
          <cx:pt idx="51878">9000</cx:pt>
          <cx:pt idx="51879">8300</cx:pt>
          <cx:pt idx="51880">9600</cx:pt>
          <cx:pt idx="51881">9400</cx:pt>
          <cx:pt idx="51882">7300</cx:pt>
          <cx:pt idx="51883">6600</cx:pt>
          <cx:pt idx="51884">7400</cx:pt>
          <cx:pt idx="51885">5400</cx:pt>
          <cx:pt idx="51886">5800</cx:pt>
          <cx:pt idx="51887">4500</cx:pt>
          <cx:pt idx="51888">4900</cx:pt>
          <cx:pt idx="51889">4100</cx:pt>
          <cx:pt idx="51890">3200</cx:pt>
          <cx:pt idx="51891">3500</cx:pt>
          <cx:pt idx="51892">4200</cx:pt>
          <cx:pt idx="51893">3400</cx:pt>
          <cx:pt idx="51894">4000</cx:pt>
          <cx:pt idx="51895">3400</cx:pt>
          <cx:pt idx="51896">4000</cx:pt>
          <cx:pt idx="51897">7800</cx:pt>
          <cx:pt idx="51898">8000</cx:pt>
          <cx:pt idx="51899">5700</cx:pt>
          <cx:pt idx="51900">7600</cx:pt>
          <cx:pt idx="51901">5600</cx:pt>
          <cx:pt idx="51902">5400</cx:pt>
          <cx:pt idx="51903">7400</cx:pt>
          <cx:pt idx="51904">6600</cx:pt>
          <cx:pt idx="51905">6400</cx:pt>
          <cx:pt idx="51906">7400</cx:pt>
          <cx:pt idx="51907">6400</cx:pt>
          <cx:pt idx="51908">6200</cx:pt>
          <cx:pt idx="51909">3100</cx:pt>
          <cx:pt idx="51910">5400</cx:pt>
          <cx:pt idx="51911">5200</cx:pt>
          <cx:pt idx="51912">4300</cx:pt>
          <cx:pt idx="51913">4200</cx:pt>
          <cx:pt idx="51914">2900</cx:pt>
          <cx:pt idx="51915">3500</cx:pt>
          <cx:pt idx="51916">2400</cx:pt>
          <cx:pt idx="51917">3400</cx:pt>
          <cx:pt idx="51918">3100</cx:pt>
          <cx:pt idx="51919">2500</cx:pt>
          <cx:pt idx="51920">3200</cx:pt>
          <cx:pt idx="51921">3500</cx:pt>
          <cx:pt idx="51922">2100</cx:pt>
          <cx:pt idx="51923">3400</cx:pt>
          <cx:pt idx="51924">2800</cx:pt>
          <cx:pt idx="51925">3400</cx:pt>
          <cx:pt idx="51926">3100</cx:pt>
          <cx:pt idx="51927">3700</cx:pt>
          <cx:pt idx="51928">3500</cx:pt>
          <cx:pt idx="51929">4800</cx:pt>
          <cx:pt idx="51930">3100</cx:pt>
          <cx:pt idx="51931">2800</cx:pt>
          <cx:pt idx="51932">2400</cx:pt>
          <cx:pt idx="51933">2400</cx:pt>
          <cx:pt idx="51934">3000</cx:pt>
          <cx:pt idx="51935">2800</cx:pt>
          <cx:pt idx="51936">2600</cx:pt>
          <cx:pt idx="51937">3100</cx:pt>
          <cx:pt idx="51938">2400</cx:pt>
          <cx:pt idx="51939">2800</cx:pt>
          <cx:pt idx="51940">2500</cx:pt>
          <cx:pt idx="51941">3000</cx:pt>
          <cx:pt idx="51942">3000</cx:pt>
          <cx:pt idx="51943">3000</cx:pt>
          <cx:pt idx="51944">3700</cx:pt>
          <cx:pt idx="51945">4300</cx:pt>
          <cx:pt idx="51946">4500</cx:pt>
          <cx:pt idx="51947">3300</cx:pt>
          <cx:pt idx="51948">4100</cx:pt>
          <cx:pt idx="51949">4700</cx:pt>
          <cx:pt idx="51950">4500</cx:pt>
          <cx:pt idx="51951">4200</cx:pt>
          <cx:pt idx="51952">3600</cx:pt>
          <cx:pt idx="51953">5400</cx:pt>
          <cx:pt idx="51954">5200</cx:pt>
          <cx:pt idx="51955">5100</cx:pt>
          <cx:pt idx="51956">4600</cx:pt>
          <cx:pt idx="51957">1300</cx:pt>
          <cx:pt idx="51958">1600</cx:pt>
          <cx:pt idx="51959">1400</cx:pt>
          <cx:pt idx="51960">1600</cx:pt>
          <cx:pt idx="51961">1700</cx:pt>
          <cx:pt idx="51962">1600</cx:pt>
          <cx:pt idx="51963">2300</cx:pt>
          <cx:pt idx="51964">1300</cx:pt>
          <cx:pt idx="51965">1900</cx:pt>
          <cx:pt idx="51966">1900</cx:pt>
          <cx:pt idx="51967">1800</cx:pt>
          <cx:pt idx="51968">1500</cx:pt>
          <cx:pt idx="51969">1200</cx:pt>
          <cx:pt idx="51970">700</cx:pt>
          <cx:pt idx="51971">1700</cx:pt>
          <cx:pt idx="51972">1200</cx:pt>
          <cx:pt idx="51973">1600</cx:pt>
          <cx:pt idx="51974">1100</cx:pt>
          <cx:pt idx="51975">1600</cx:pt>
          <cx:pt idx="51976">1500</cx:pt>
          <cx:pt idx="51977">1300</cx:pt>
          <cx:pt idx="51978">1300</cx:pt>
          <cx:pt idx="51979">1300</cx:pt>
          <cx:pt idx="51980">1000</cx:pt>
          <cx:pt idx="51981">2000</cx:pt>
          <cx:pt idx="51982">1900</cx:pt>
          <cx:pt idx="51983">2000</cx:pt>
          <cx:pt idx="51984">1900</cx:pt>
          <cx:pt idx="51985">1600</cx:pt>
          <cx:pt idx="51986">2300</cx:pt>
          <cx:pt idx="51987">1500</cx:pt>
          <cx:pt idx="51988">3100</cx:pt>
          <cx:pt idx="51989">2700</cx:pt>
          <cx:pt idx="51990">2800</cx:pt>
          <cx:pt idx="51991">2600</cx:pt>
          <cx:pt idx="51992">2200</cx:pt>
          <cx:pt idx="51993">1100</cx:pt>
          <cx:pt idx="51994">1400</cx:pt>
          <cx:pt idx="51995">1500</cx:pt>
          <cx:pt idx="51996">1700</cx:pt>
          <cx:pt idx="51997">1400</cx:pt>
          <cx:pt idx="51998">1300</cx:pt>
          <cx:pt idx="51999">1600</cx:pt>
          <cx:pt idx="52000">1100</cx:pt>
          <cx:pt idx="52001">1200</cx:pt>
          <cx:pt idx="52002">1200</cx:pt>
          <cx:pt idx="52003">1200</cx:pt>
          <cx:pt idx="52004">1300</cx:pt>
          <cx:pt idx="52005">1900</cx:pt>
          <cx:pt idx="52006">2000</cx:pt>
          <cx:pt idx="52007">1300</cx:pt>
          <cx:pt idx="52008">1700</cx:pt>
          <cx:pt idx="52009">1100</cx:pt>
          <cx:pt idx="52010">1900</cx:pt>
          <cx:pt idx="52011">300</cx:pt>
          <cx:pt idx="52012">1000</cx:pt>
          <cx:pt idx="52013">2900</cx:pt>
          <cx:pt idx="52014">2800</cx:pt>
          <cx:pt idx="52015">2700</cx:pt>
          <cx:pt idx="52016">2200</cx:pt>
          <cx:pt idx="52017">2400</cx:pt>
          <cx:pt idx="52018">2100</cx:pt>
          <cx:pt idx="52019">1900</cx:pt>
          <cx:pt idx="52020">1500</cx:pt>
          <cx:pt idx="52021">1500</cx:pt>
          <cx:pt idx="52022">1400</cx:pt>
          <cx:pt idx="52023">1500</cx:pt>
          <cx:pt idx="52024">1600</cx:pt>
          <cx:pt idx="52025">1800</cx:pt>
          <cx:pt idx="52026">2000</cx:pt>
          <cx:pt idx="52027">1800</cx:pt>
          <cx:pt idx="52028">2800</cx:pt>
          <cx:pt idx="52029">2800</cx:pt>
          <cx:pt idx="52030">2900</cx:pt>
          <cx:pt idx="52031">3000</cx:pt>
          <cx:pt idx="52032">3700</cx:pt>
          <cx:pt idx="52033">2800</cx:pt>
          <cx:pt idx="52034">3000</cx:pt>
          <cx:pt idx="52035">3800</cx:pt>
          <cx:pt idx="52036">4000</cx:pt>
          <cx:pt idx="52037">2800</cx:pt>
          <cx:pt idx="52038">2500</cx:pt>
          <cx:pt idx="52039">2500</cx:pt>
          <cx:pt idx="52040">3100</cx:pt>
          <cx:pt idx="52041">100</cx:pt>
          <cx:pt idx="52042">2500</cx:pt>
          <cx:pt idx="52043">2000</cx:pt>
          <cx:pt idx="52044">2700</cx:pt>
          <cx:pt idx="52045">2100</cx:pt>
          <cx:pt idx="52046">2100</cx:pt>
          <cx:pt idx="52047">2600</cx:pt>
          <cx:pt idx="52048">4100</cx:pt>
          <cx:pt idx="52049">300</cx:pt>
          <cx:pt idx="52050">2600</cx:pt>
          <cx:pt idx="52051">2300</cx:pt>
          <cx:pt idx="52052">2300</cx:pt>
          <cx:pt idx="52053">5200</cx:pt>
          <cx:pt idx="52054">8800</cx:pt>
          <cx:pt idx="52055">6400</cx:pt>
          <cx:pt idx="52056">5300</cx:pt>
          <cx:pt idx="52057">4500</cx:pt>
          <cx:pt idx="52058">5500</cx:pt>
          <cx:pt idx="52059">4400</cx:pt>
          <cx:pt idx="52060">5200</cx:pt>
          <cx:pt idx="52061">4200</cx:pt>
          <cx:pt idx="52062">5400</cx:pt>
          <cx:pt idx="52063">4400</cx:pt>
          <cx:pt idx="52064">5200</cx:pt>
          <cx:pt idx="52065">3700</cx:pt>
          <cx:pt idx="52066">4200</cx:pt>
          <cx:pt idx="52067">1800</cx:pt>
          <cx:pt idx="52068">1300</cx:pt>
          <cx:pt idx="52069">6100</cx:pt>
          <cx:pt idx="52070">5400</cx:pt>
          <cx:pt idx="52071">5600</cx:pt>
          <cx:pt idx="52072">3700</cx:pt>
          <cx:pt idx="52073">5200</cx:pt>
          <cx:pt idx="52074">4200</cx:pt>
          <cx:pt idx="52075">4200</cx:pt>
          <cx:pt idx="52076">4600</cx:pt>
          <cx:pt idx="52077">7700</cx:pt>
          <cx:pt idx="52078">5100</cx:pt>
          <cx:pt idx="52079">6900</cx:pt>
          <cx:pt idx="52080">6000</cx:pt>
          <cx:pt idx="52081">6300</cx:pt>
          <cx:pt idx="52082">5400</cx:pt>
          <cx:pt idx="52083">7100</cx:pt>
          <cx:pt idx="52084">9300</cx:pt>
          <cx:pt idx="52085">10600</cx:pt>
          <cx:pt idx="52086">5600</cx:pt>
          <cx:pt idx="52087">5100</cx:pt>
          <cx:pt idx="52088">2900</cx:pt>
          <cx:pt idx="52089">3300</cx:pt>
          <cx:pt idx="52090">2800</cx:pt>
          <cx:pt idx="52091">3400</cx:pt>
          <cx:pt idx="52092">3500</cx:pt>
          <cx:pt idx="52093">4400</cx:pt>
          <cx:pt idx="52094">4300</cx:pt>
          <cx:pt idx="52095">4900</cx:pt>
          <cx:pt idx="52096">5000</cx:pt>
          <cx:pt idx="52097">4100</cx:pt>
          <cx:pt idx="52098">4600</cx:pt>
          <cx:pt idx="52099">3200</cx:pt>
          <cx:pt idx="52100">2100</cx:pt>
          <cx:pt idx="52101">2700</cx:pt>
          <cx:pt idx="52102">2400</cx:pt>
          <cx:pt idx="52103">3800</cx:pt>
          <cx:pt idx="52104">3300</cx:pt>
          <cx:pt idx="52105">3000</cx:pt>
          <cx:pt idx="52106">1300</cx:pt>
          <cx:pt idx="52107">2900</cx:pt>
          <cx:pt idx="52108">3800</cx:pt>
          <cx:pt idx="52109">2200</cx:pt>
          <cx:pt idx="52110">1900</cx:pt>
          <cx:pt idx="52111">1800</cx:pt>
          <cx:pt idx="52112">2600</cx:pt>
          <cx:pt idx="52113">1700</cx:pt>
          <cx:pt idx="52114">900</cx:pt>
          <cx:pt idx="52115">1200</cx:pt>
          <cx:pt idx="52116">3000</cx:pt>
          <cx:pt idx="52117">2800</cx:pt>
          <cx:pt idx="52118">2600</cx:pt>
          <cx:pt idx="52119">2400</cx:pt>
          <cx:pt idx="52120">5500</cx:pt>
          <cx:pt idx="52121">4600</cx:pt>
          <cx:pt idx="52122">1200</cx:pt>
          <cx:pt idx="52123">1900</cx:pt>
          <cx:pt idx="52124">600</cx:pt>
          <cx:pt idx="52125">0</cx:pt>
          <cx:pt idx="52126">2500</cx:pt>
          <cx:pt idx="52127">4700</cx:pt>
          <cx:pt idx="52128">2600</cx:pt>
          <cx:pt idx="52129">3300</cx:pt>
          <cx:pt idx="52130">4000</cx:pt>
          <cx:pt idx="52131">3200</cx:pt>
          <cx:pt idx="52132">3300</cx:pt>
          <cx:pt idx="52133">1300</cx:pt>
          <cx:pt idx="52134">1300</cx:pt>
          <cx:pt idx="52135">1400</cx:pt>
          <cx:pt idx="52136">1100</cx:pt>
          <cx:pt idx="52137">900</cx:pt>
          <cx:pt idx="52138">0</cx:pt>
          <cx:pt idx="52139">4700</cx:pt>
          <cx:pt idx="52140">5200</cx:pt>
          <cx:pt idx="52141">3600</cx:pt>
          <cx:pt idx="52142">3700</cx:pt>
          <cx:pt idx="52143">6100</cx:pt>
          <cx:pt idx="52144">800</cx:pt>
          <cx:pt idx="52145">4700</cx:pt>
          <cx:pt idx="52146">7400</cx:pt>
          <cx:pt idx="52147">2000</cx:pt>
          <cx:pt idx="52148">2500</cx:pt>
          <cx:pt idx="52149">2500</cx:pt>
          <cx:pt idx="52150">1000</cx:pt>
          <cx:pt idx="52151">1100</cx:pt>
          <cx:pt idx="52152">1300</cx:pt>
          <cx:pt idx="52153">1100</cx:pt>
          <cx:pt idx="52154">1000</cx:pt>
          <cx:pt idx="52155">1400</cx:pt>
          <cx:pt idx="52156">1300</cx:pt>
          <cx:pt idx="52157">1700</cx:pt>
          <cx:pt idx="52158">1500</cx:pt>
          <cx:pt idx="52159">1300</cx:pt>
          <cx:pt idx="52160">1300</cx:pt>
          <cx:pt idx="52161">1000</cx:pt>
          <cx:pt idx="52162">1600</cx:pt>
          <cx:pt idx="52163">1900</cx:pt>
          <cx:pt idx="52164">2200</cx:pt>
          <cx:pt idx="52165">1500</cx:pt>
          <cx:pt idx="52166">1500</cx:pt>
          <cx:pt idx="52167">900</cx:pt>
          <cx:pt idx="52168">1600</cx:pt>
          <cx:pt idx="52169">1300</cx:pt>
          <cx:pt idx="52170">1700</cx:pt>
          <cx:pt idx="52171">1300</cx:pt>
          <cx:pt idx="52172">1000</cx:pt>
          <cx:pt idx="52173">900</cx:pt>
          <cx:pt idx="52174">900</cx:pt>
          <cx:pt idx="52175">300</cx:pt>
          <cx:pt idx="52176">1100</cx:pt>
          <cx:pt idx="52177">0</cx:pt>
          <cx:pt idx="52178">1200</cx:pt>
          <cx:pt idx="52179">2200</cx:pt>
          <cx:pt idx="52180">2300</cx:pt>
          <cx:pt idx="52181">2100</cx:pt>
          <cx:pt idx="52182">2000</cx:pt>
          <cx:pt idx="52183">1900</cx:pt>
          <cx:pt idx="52184">1900</cx:pt>
          <cx:pt idx="52185">1300</cx:pt>
          <cx:pt idx="52186">2300</cx:pt>
          <cx:pt idx="52187">1900</cx:pt>
          <cx:pt idx="52188">1700</cx:pt>
          <cx:pt idx="52189">2900</cx:pt>
          <cx:pt idx="52190">3900</cx:pt>
          <cx:pt idx="52191">3600</cx:pt>
          <cx:pt idx="52192">3300</cx:pt>
          <cx:pt idx="52193">4000</cx:pt>
          <cx:pt idx="52194">3100</cx:pt>
          <cx:pt idx="52195">3200</cx:pt>
          <cx:pt idx="52196">3600</cx:pt>
          <cx:pt idx="52197">3100</cx:pt>
          <cx:pt idx="52198">3700</cx:pt>
          <cx:pt idx="52199">4200</cx:pt>
          <cx:pt idx="52200">2500</cx:pt>
          <cx:pt idx="52201">900</cx:pt>
          <cx:pt idx="52202">1000</cx:pt>
          <cx:pt idx="52203">700</cx:pt>
          <cx:pt idx="52204">800</cx:pt>
          <cx:pt idx="52205">1800</cx:pt>
          <cx:pt idx="52206">800</cx:pt>
          <cx:pt idx="52207">1000</cx:pt>
          <cx:pt idx="52208">1800</cx:pt>
          <cx:pt idx="52209">1000</cx:pt>
          <cx:pt idx="52210">7200</cx:pt>
          <cx:pt idx="52211">3100</cx:pt>
          <cx:pt idx="52212">4000</cx:pt>
          <cx:pt idx="52213">4000</cx:pt>
          <cx:pt idx="52214">5100</cx:pt>
          <cx:pt idx="52215">3800</cx:pt>
          <cx:pt idx="52216">3200</cx:pt>
          <cx:pt idx="52217">2500</cx:pt>
          <cx:pt idx="52218">300</cx:pt>
          <cx:pt idx="52219">0</cx:pt>
          <cx:pt idx="52220">100</cx:pt>
          <cx:pt idx="52221">0</cx:pt>
          <cx:pt idx="52222">0</cx:pt>
          <cx:pt idx="52223">1600</cx:pt>
          <cx:pt idx="52224">1000</cx:pt>
          <cx:pt idx="52225">1000</cx:pt>
          <cx:pt idx="52226">1000</cx:pt>
          <cx:pt idx="52227">1300</cx:pt>
          <cx:pt idx="52228">900</cx:pt>
          <cx:pt idx="52229">800</cx:pt>
          <cx:pt idx="52230">1500</cx:pt>
          <cx:pt idx="52231">200</cx:pt>
          <cx:pt idx="52232">900</cx:pt>
          <cx:pt idx="52233">1200</cx:pt>
          <cx:pt idx="52234">800</cx:pt>
          <cx:pt idx="52235">1000</cx:pt>
          <cx:pt idx="52236">1100</cx:pt>
          <cx:pt idx="52237">1200</cx:pt>
          <cx:pt idx="52238">1500</cx:pt>
          <cx:pt idx="52239">2500</cx:pt>
          <cx:pt idx="52240">0</cx:pt>
          <cx:pt idx="52241">900</cx:pt>
          <cx:pt idx="52242">1400</cx:pt>
          <cx:pt idx="52243">1200</cx:pt>
          <cx:pt idx="52244">1000</cx:pt>
          <cx:pt idx="52245">1400</cx:pt>
          <cx:pt idx="52246">1100</cx:pt>
          <cx:pt idx="52247">2000</cx:pt>
          <cx:pt idx="52248">0</cx:pt>
          <cx:pt idx="52249">0</cx:pt>
          <cx:pt idx="52250">0</cx:pt>
          <cx:pt idx="52251">0</cx:pt>
          <cx:pt idx="52252">0</cx:pt>
          <cx:pt idx="52253">0</cx:pt>
          <cx:pt idx="52254">0</cx:pt>
          <cx:pt idx="52255">0</cx:pt>
          <cx:pt idx="52256">0</cx:pt>
          <cx:pt idx="52257">0</cx:pt>
          <cx:pt idx="52258">500</cx:pt>
          <cx:pt idx="52259">400</cx:pt>
          <cx:pt idx="52260">2200</cx:pt>
          <cx:pt idx="52261">5400</cx:pt>
          <cx:pt idx="52262">5200</cx:pt>
          <cx:pt idx="52263">4200</cx:pt>
          <cx:pt idx="52264">4000</cx:pt>
          <cx:pt idx="52265">4300</cx:pt>
          <cx:pt idx="52266">4800</cx:pt>
          <cx:pt idx="52267">6300</cx:pt>
          <cx:pt idx="52268">3900</cx:pt>
          <cx:pt idx="52269">6000</cx:pt>
          <cx:pt idx="52270">6100</cx:pt>
          <cx:pt idx="52271">5500</cx:pt>
          <cx:pt idx="52272">0</cx:pt>
          <cx:pt idx="52273">0</cx:pt>
          <cx:pt idx="52274">0</cx:pt>
          <cx:pt idx="52275">0</cx:pt>
          <cx:pt idx="52276">0</cx:pt>
          <cx:pt idx="52277">0</cx:pt>
          <cx:pt idx="52278">1600</cx:pt>
          <cx:pt idx="52279">3400</cx:pt>
          <cx:pt idx="52280">3300</cx:pt>
          <cx:pt idx="52281">3800</cx:pt>
          <cx:pt idx="52282">2900</cx:pt>
          <cx:pt idx="52283">3800</cx:pt>
          <cx:pt idx="52284">0</cx:pt>
          <cx:pt idx="52285">0</cx:pt>
          <cx:pt idx="52286">0</cx:pt>
          <cx:pt idx="52287">0</cx:pt>
          <cx:pt idx="52288">0</cx:pt>
          <cx:pt idx="52289">0</cx:pt>
          <cx:pt idx="52290">0</cx:pt>
          <cx:pt idx="52291">3600</cx:pt>
          <cx:pt idx="52292">100</cx:pt>
          <cx:pt idx="52293">4500</cx:pt>
          <cx:pt idx="52294">2300</cx:pt>
          <cx:pt idx="52295">2500</cx:pt>
          <cx:pt idx="52296">1800</cx:pt>
          <cx:pt idx="52297">1800</cx:pt>
          <cx:pt idx="52298">700</cx:pt>
          <cx:pt idx="52299">1200</cx:pt>
          <cx:pt idx="52300">600</cx:pt>
          <cx:pt idx="52301">800</cx:pt>
          <cx:pt idx="52302">1100</cx:pt>
          <cx:pt idx="52303">700</cx:pt>
          <cx:pt idx="52304">2500</cx:pt>
          <cx:pt idx="52305">3100</cx:pt>
          <cx:pt idx="52306">2300</cx:pt>
          <cx:pt idx="52307">3300</cx:pt>
          <cx:pt idx="52308">6900</cx:pt>
          <cx:pt idx="52309">6000</cx:pt>
          <cx:pt idx="52310">3900</cx:pt>
          <cx:pt idx="52311">3300</cx:pt>
          <cx:pt idx="52312">3100</cx:pt>
          <cx:pt idx="52313">2600</cx:pt>
          <cx:pt idx="52314">3000</cx:pt>
          <cx:pt idx="52315">3700</cx:pt>
          <cx:pt idx="52316">1900</cx:pt>
          <cx:pt idx="52317">5700</cx:pt>
          <cx:pt idx="52318">4000</cx:pt>
          <cx:pt idx="52319">3100</cx:pt>
          <cx:pt idx="52320">3100</cx:pt>
          <cx:pt idx="52321">3300</cx:pt>
          <cx:pt idx="52322">2800</cx:pt>
          <cx:pt idx="52323">3000</cx:pt>
          <cx:pt idx="52324">3000</cx:pt>
          <cx:pt idx="52325">2700</cx:pt>
          <cx:pt idx="52326">2800</cx:pt>
          <cx:pt idx="52327">3300</cx:pt>
          <cx:pt idx="52328">3500</cx:pt>
          <cx:pt idx="52329">3100</cx:pt>
          <cx:pt idx="52330">2800</cx:pt>
          <cx:pt idx="52331">3600</cx:pt>
          <cx:pt idx="52332">3000</cx:pt>
          <cx:pt idx="52333">3400</cx:pt>
          <cx:pt idx="52334">2900</cx:pt>
          <cx:pt idx="52335">3200</cx:pt>
          <cx:pt idx="52336">2800</cx:pt>
          <cx:pt idx="52337">2900</cx:pt>
          <cx:pt idx="52338">3500</cx:pt>
          <cx:pt idx="52339">3200</cx:pt>
          <cx:pt idx="52340">2800</cx:pt>
          <cx:pt idx="52341">3900</cx:pt>
          <cx:pt idx="52342">3200</cx:pt>
          <cx:pt idx="52343">3200</cx:pt>
          <cx:pt idx="52344">4000</cx:pt>
          <cx:pt idx="52345">3900</cx:pt>
          <cx:pt idx="52346">5700</cx:pt>
          <cx:pt idx="52347">11400</cx:pt>
          <cx:pt idx="52348">4200</cx:pt>
          <cx:pt idx="52349">10500</cx:pt>
          <cx:pt idx="52350">3600</cx:pt>
          <cx:pt idx="52351">7100</cx:pt>
          <cx:pt idx="52352">4400</cx:pt>
          <cx:pt idx="52353">4600</cx:pt>
          <cx:pt idx="52354">4100</cx:pt>
          <cx:pt idx="52355">3200</cx:pt>
          <cx:pt idx="52356">1800</cx:pt>
          <cx:pt idx="52357">1500</cx:pt>
          <cx:pt idx="52358">900</cx:pt>
          <cx:pt idx="52359">2600</cx:pt>
          <cx:pt idx="52360">1600</cx:pt>
          <cx:pt idx="52361">1800</cx:pt>
          <cx:pt idx="52362">2300</cx:pt>
          <cx:pt idx="52363">800</cx:pt>
          <cx:pt idx="52364">1700</cx:pt>
          <cx:pt idx="52365">1800</cx:pt>
          <cx:pt idx="52366">1600</cx:pt>
          <cx:pt idx="52367">1700</cx:pt>
          <cx:pt idx="52368">1800</cx:pt>
          <cx:pt idx="52369">2700</cx:pt>
          <cx:pt idx="52370">2500</cx:pt>
          <cx:pt idx="52371">2900</cx:pt>
          <cx:pt idx="52372">2700</cx:pt>
          <cx:pt idx="52373">1800</cx:pt>
          <cx:pt idx="52374">1900</cx:pt>
          <cx:pt idx="52375">2100</cx:pt>
          <cx:pt idx="52376">1800</cx:pt>
          <cx:pt idx="52377">2400</cx:pt>
          <cx:pt idx="52378">1900</cx:pt>
          <cx:pt idx="52379">2300</cx:pt>
          <cx:pt idx="52380">2100</cx:pt>
          <cx:pt idx="52381">3800</cx:pt>
          <cx:pt idx="52382">3100</cx:pt>
          <cx:pt idx="52383">3700</cx:pt>
          <cx:pt idx="52384">3200</cx:pt>
          <cx:pt idx="52385">2700</cx:pt>
          <cx:pt idx="52386">3300</cx:pt>
          <cx:pt idx="52387">5100</cx:pt>
          <cx:pt idx="52388">4600</cx:pt>
          <cx:pt idx="52389">3100</cx:pt>
          <cx:pt idx="52390">2500</cx:pt>
          <cx:pt idx="52391">3300</cx:pt>
          <cx:pt idx="52392">1400</cx:pt>
          <cx:pt idx="52393">200</cx:pt>
          <cx:pt idx="52394">100</cx:pt>
          <cx:pt idx="52395">600</cx:pt>
          <cx:pt idx="52396">1600</cx:pt>
          <cx:pt idx="52397">1800</cx:pt>
          <cx:pt idx="52398">2000</cx:pt>
          <cx:pt idx="52399">2300</cx:pt>
          <cx:pt idx="52400">4100</cx:pt>
          <cx:pt idx="52401">2400</cx:pt>
          <cx:pt idx="52402">2600</cx:pt>
          <cx:pt idx="52403">2600</cx:pt>
          <cx:pt idx="52404">1100</cx:pt>
          <cx:pt idx="52405">1200</cx:pt>
          <cx:pt idx="52406">1500</cx:pt>
          <cx:pt idx="52407">1400</cx:pt>
          <cx:pt idx="52408">1200</cx:pt>
          <cx:pt idx="52409">1200</cx:pt>
          <cx:pt idx="52410">1200</cx:pt>
          <cx:pt idx="52411">1100</cx:pt>
          <cx:pt idx="52412">1400</cx:pt>
          <cx:pt idx="52413">900</cx:pt>
          <cx:pt idx="52414">1800</cx:pt>
          <cx:pt idx="52415">1500</cx:pt>
          <cx:pt idx="52416">6000</cx:pt>
          <cx:pt idx="52417">7600</cx:pt>
          <cx:pt idx="52418">6000</cx:pt>
          <cx:pt idx="52419">5300</cx:pt>
          <cx:pt idx="52420">6400</cx:pt>
          <cx:pt idx="52421">6600</cx:pt>
          <cx:pt idx="52422">7400</cx:pt>
          <cx:pt idx="52423">7600</cx:pt>
          <cx:pt idx="52424">5700</cx:pt>
          <cx:pt idx="52425">7000</cx:pt>
          <cx:pt idx="52426">6600</cx:pt>
          <cx:pt idx="52427">6300</cx:pt>
          <cx:pt idx="52428">1200</cx:pt>
          <cx:pt idx="52429">1300</cx:pt>
          <cx:pt idx="52430">900</cx:pt>
          <cx:pt idx="52431">1100</cx:pt>
          <cx:pt idx="52432">1100</cx:pt>
          <cx:pt idx="52433">900</cx:pt>
          <cx:pt idx="52434">1000</cx:pt>
          <cx:pt idx="52435">1000</cx:pt>
          <cx:pt idx="52436">1000</cx:pt>
          <cx:pt idx="52437">700</cx:pt>
          <cx:pt idx="52438">900</cx:pt>
          <cx:pt idx="52439">900</cx:pt>
          <cx:pt idx="52440">2700</cx:pt>
          <cx:pt idx="52441">2900</cx:pt>
          <cx:pt idx="52442">1200</cx:pt>
          <cx:pt idx="52443">800</cx:pt>
          <cx:pt idx="52444">1400</cx:pt>
          <cx:pt idx="52445">1800</cx:pt>
          <cx:pt idx="52446">1600</cx:pt>
          <cx:pt idx="52447">1800</cx:pt>
          <cx:pt idx="52448">1900</cx:pt>
          <cx:pt idx="52449">1700</cx:pt>
          <cx:pt idx="52450">1400</cx:pt>
          <cx:pt idx="52451">1800</cx:pt>
          <cx:pt idx="52452">700</cx:pt>
          <cx:pt idx="52453">1000</cx:pt>
          <cx:pt idx="52454">800</cx:pt>
          <cx:pt idx="52455">1000</cx:pt>
          <cx:pt idx="52456">700</cx:pt>
          <cx:pt idx="52457">900</cx:pt>
          <cx:pt idx="52458">600</cx:pt>
          <cx:pt idx="52459">900</cx:pt>
          <cx:pt idx="52460">1300</cx:pt>
          <cx:pt idx="52461">1400</cx:pt>
          <cx:pt idx="52462">1200</cx:pt>
          <cx:pt idx="52463">1700</cx:pt>
          <cx:pt idx="52464">4700</cx:pt>
          <cx:pt idx="52465">6700</cx:pt>
          <cx:pt idx="52466">2400</cx:pt>
          <cx:pt idx="52467">7300</cx:pt>
          <cx:pt idx="52468">4500</cx:pt>
          <cx:pt idx="52469">4300</cx:pt>
          <cx:pt idx="52470">3700</cx:pt>
          <cx:pt idx="52471">4800</cx:pt>
          <cx:pt idx="52472">3500</cx:pt>
          <cx:pt idx="52473">5200</cx:pt>
          <cx:pt idx="52474">4700</cx:pt>
          <cx:pt idx="52475">5100</cx:pt>
          <cx:pt idx="52476">2700</cx:pt>
          <cx:pt idx="52477">2700</cx:pt>
          <cx:pt idx="52478">1800</cx:pt>
          <cx:pt idx="52479">2100</cx:pt>
          <cx:pt idx="52480">2800</cx:pt>
          <cx:pt idx="52481">2500</cx:pt>
          <cx:pt idx="52482">2000</cx:pt>
          <cx:pt idx="52483">1100</cx:pt>
          <cx:pt idx="52484">3700</cx:pt>
          <cx:pt idx="52485">2000</cx:pt>
          <cx:pt idx="52486">2300</cx:pt>
          <cx:pt idx="52487">1900</cx:pt>
          <cx:pt idx="52488">3800</cx:pt>
          <cx:pt idx="52489">3900</cx:pt>
          <cx:pt idx="52490">4400</cx:pt>
          <cx:pt idx="52491">3500</cx:pt>
          <cx:pt idx="52492">1900</cx:pt>
          <cx:pt idx="52493">2000</cx:pt>
          <cx:pt idx="52494">2200</cx:pt>
          <cx:pt idx="52495">2500</cx:pt>
          <cx:pt idx="52496">2100</cx:pt>
          <cx:pt idx="52497">2100</cx:pt>
          <cx:pt idx="52498">2200</cx:pt>
          <cx:pt idx="52499">2100</cx:pt>
          <cx:pt idx="52500">0</cx:pt>
          <cx:pt idx="52501">900</cx:pt>
          <cx:pt idx="52502">0</cx:pt>
          <cx:pt idx="52503">0</cx:pt>
          <cx:pt idx="52504">0</cx:pt>
          <cx:pt idx="52505">0</cx:pt>
          <cx:pt idx="52506">0</cx:pt>
          <cx:pt idx="52507">0</cx:pt>
          <cx:pt idx="52508">0</cx:pt>
          <cx:pt idx="52509">0</cx:pt>
          <cx:pt idx="52510">0</cx:pt>
          <cx:pt idx="52511">1700</cx:pt>
          <cx:pt idx="52512">0</cx:pt>
          <cx:pt idx="52513">0</cx:pt>
          <cx:pt idx="52514">0</cx:pt>
          <cx:pt idx="52515">0</cx:pt>
          <cx:pt idx="52516">0</cx:pt>
          <cx:pt idx="52517">0</cx:pt>
          <cx:pt idx="52518">0</cx:pt>
          <cx:pt idx="52519">0</cx:pt>
          <cx:pt idx="52520">0</cx:pt>
          <cx:pt idx="52521">0</cx:pt>
          <cx:pt idx="52522">0</cx:pt>
          <cx:pt idx="52523">2200</cx:pt>
          <cx:pt idx="52524">4000</cx:pt>
          <cx:pt idx="52525">8500</cx:pt>
          <cx:pt idx="52526">4500</cx:pt>
          <cx:pt idx="52527">7100</cx:pt>
          <cx:pt idx="52528">5600</cx:pt>
          <cx:pt idx="52529">7000</cx:pt>
          <cx:pt idx="52530">5400</cx:pt>
          <cx:pt idx="52531">8300</cx:pt>
          <cx:pt idx="52532">1000</cx:pt>
          <cx:pt idx="52533">18900</cx:pt>
          <cx:pt idx="52534">8200</cx:pt>
          <cx:pt idx="52535">8200</cx:pt>
          <cx:pt idx="52536">5100</cx:pt>
          <cx:pt idx="52537">8000</cx:pt>
          <cx:pt idx="52538">6000</cx:pt>
          <cx:pt idx="52539">8600</cx:pt>
          <cx:pt idx="52540">5100</cx:pt>
          <cx:pt idx="52541">5400</cx:pt>
          <cx:pt idx="52542">7200</cx:pt>
          <cx:pt idx="52543">4500</cx:pt>
          <cx:pt idx="52544">5200</cx:pt>
          <cx:pt idx="52545">5500</cx:pt>
          <cx:pt idx="52546">4400</cx:pt>
          <cx:pt idx="52547">4500</cx:pt>
          <cx:pt idx="52548">4000</cx:pt>
          <cx:pt idx="52549">3600</cx:pt>
          <cx:pt idx="52550">5200</cx:pt>
          <cx:pt idx="52551">3900</cx:pt>
          <cx:pt idx="52552">3200</cx:pt>
          <cx:pt idx="52553">3000</cx:pt>
          <cx:pt idx="52554">4200</cx:pt>
          <cx:pt idx="52555">4300</cx:pt>
          <cx:pt idx="52556">6800</cx:pt>
          <cx:pt idx="52557">2400</cx:pt>
          <cx:pt idx="52558">2800</cx:pt>
          <cx:pt idx="52559">3900</cx:pt>
          <cx:pt idx="52560">7500</cx:pt>
          <cx:pt idx="52561">15100</cx:pt>
          <cx:pt idx="52562">6000</cx:pt>
          <cx:pt idx="52563">7500</cx:pt>
          <cx:pt idx="52564">6300</cx:pt>
          <cx:pt idx="52565">7300</cx:pt>
          <cx:pt idx="52566">8500</cx:pt>
          <cx:pt idx="52567">6100</cx:pt>
          <cx:pt idx="52568">8400</cx:pt>
          <cx:pt idx="52569">9100</cx:pt>
          <cx:pt idx="52570">8700</cx:pt>
          <cx:pt idx="52571">9000</cx:pt>
          <cx:pt idx="52572">4700</cx:pt>
          <cx:pt idx="52573">5300</cx:pt>
          <cx:pt idx="52574">4400</cx:pt>
          <cx:pt idx="52575">1700</cx:pt>
          <cx:pt idx="52576">5200</cx:pt>
          <cx:pt idx="52577">4500</cx:pt>
          <cx:pt idx="52578">5600</cx:pt>
          <cx:pt idx="52579">4200</cx:pt>
          <cx:pt idx="52580">2000</cx:pt>
          <cx:pt idx="52581">4100</cx:pt>
          <cx:pt idx="52582">4300</cx:pt>
          <cx:pt idx="52583">4300</cx:pt>
          <cx:pt idx="52584">2900</cx:pt>
          <cx:pt idx="52585">2000</cx:pt>
          <cx:pt idx="52586">2900</cx:pt>
          <cx:pt idx="52587">2700</cx:pt>
          <cx:pt idx="52588">1600</cx:pt>
          <cx:pt idx="52589">1400</cx:pt>
          <cx:pt idx="52590">1700</cx:pt>
          <cx:pt idx="52591">2000</cx:pt>
          <cx:pt idx="52592">1100</cx:pt>
          <cx:pt idx="52593">2100</cx:pt>
          <cx:pt idx="52594">1300</cx:pt>
          <cx:pt idx="52595">1800</cx:pt>
          <cx:pt idx="52596">5700</cx:pt>
          <cx:pt idx="52597">7000</cx:pt>
          <cx:pt idx="52598">6700</cx:pt>
          <cx:pt idx="52599">10300</cx:pt>
          <cx:pt idx="52600">5700</cx:pt>
          <cx:pt idx="52601">7700</cx:pt>
          <cx:pt idx="52602">6000</cx:pt>
          <cx:pt idx="52603">10600</cx:pt>
          <cx:pt idx="52604">6800</cx:pt>
          <cx:pt idx="52605">8000</cx:pt>
          <cx:pt idx="52606">6500</cx:pt>
          <cx:pt idx="52607">5900</cx:pt>
          <cx:pt idx="52608">1200</cx:pt>
          <cx:pt idx="52609">1300</cx:pt>
          <cx:pt idx="52610">900</cx:pt>
          <cx:pt idx="52611">1400</cx:pt>
          <cx:pt idx="52612">1400</cx:pt>
          <cx:pt idx="52613">1800</cx:pt>
          <cx:pt idx="52614">1700</cx:pt>
          <cx:pt idx="52615">2000</cx:pt>
          <cx:pt idx="52616">1800</cx:pt>
          <cx:pt idx="52617">1000</cx:pt>
          <cx:pt idx="52618">1600</cx:pt>
          <cx:pt idx="52619">2700</cx:pt>
          <cx:pt idx="52620">7300</cx:pt>
          <cx:pt idx="52621">6800</cx:pt>
          <cx:pt idx="52622">3900</cx:pt>
          <cx:pt idx="52623">6400</cx:pt>
          <cx:pt idx="52624">7200</cx:pt>
          <cx:pt idx="52625">6200</cx:pt>
          <cx:pt idx="52626">6700</cx:pt>
          <cx:pt idx="52627">4400</cx:pt>
          <cx:pt idx="52628">4300</cx:pt>
          <cx:pt idx="52629">5200</cx:pt>
          <cx:pt idx="52630">4700</cx:pt>
          <cx:pt idx="52631">5800</cx:pt>
          <cx:pt idx="52632">6100</cx:pt>
          <cx:pt idx="52633">5500</cx:pt>
          <cx:pt idx="52634">5400</cx:pt>
          <cx:pt idx="52635">3000</cx:pt>
          <cx:pt idx="52636">0</cx:pt>
          <cx:pt idx="52637">0</cx:pt>
          <cx:pt idx="52638">0</cx:pt>
          <cx:pt idx="52639">0</cx:pt>
          <cx:pt idx="52640">0</cx:pt>
          <cx:pt idx="52641">5600</cx:pt>
          <cx:pt idx="52642">6100</cx:pt>
          <cx:pt idx="52643">6100</cx:pt>
          <cx:pt idx="52644">3500</cx:pt>
          <cx:pt idx="52645">2600</cx:pt>
          <cx:pt idx="52646">2100</cx:pt>
          <cx:pt idx="52647">2900</cx:pt>
          <cx:pt idx="52648">4700</cx:pt>
          <cx:pt idx="52649">5000</cx:pt>
          <cx:pt idx="52650">4500</cx:pt>
          <cx:pt idx="52651">4700</cx:pt>
          <cx:pt idx="52652">5300</cx:pt>
          <cx:pt idx="52653">4600</cx:pt>
          <cx:pt idx="52654">4500</cx:pt>
          <cx:pt idx="52655">3300</cx:pt>
          <cx:pt idx="52656">7400</cx:pt>
          <cx:pt idx="52657">9500</cx:pt>
          <cx:pt idx="52658">9800</cx:pt>
          <cx:pt idx="52659">19900</cx:pt>
          <cx:pt idx="52660">14300</cx:pt>
          <cx:pt idx="52661">13800</cx:pt>
          <cx:pt idx="52662">20700</cx:pt>
          <cx:pt idx="52663">18100</cx:pt>
          <cx:pt idx="52664">8900</cx:pt>
          <cx:pt idx="52665">2700</cx:pt>
          <cx:pt idx="52666">3000</cx:pt>
          <cx:pt idx="52667">3300</cx:pt>
          <cx:pt idx="52668">4500</cx:pt>
          <cx:pt idx="52669">4500</cx:pt>
          <cx:pt idx="52670">2000</cx:pt>
          <cx:pt idx="52671">5500</cx:pt>
          <cx:pt idx="52672">3500</cx:pt>
          <cx:pt idx="52673">4400</cx:pt>
          <cx:pt idx="52674">3800</cx:pt>
          <cx:pt idx="52675">2900</cx:pt>
          <cx:pt idx="52676">3000</cx:pt>
          <cx:pt idx="52677">2900</cx:pt>
          <cx:pt idx="52678">3100</cx:pt>
          <cx:pt idx="52679">2800</cx:pt>
          <cx:pt idx="52680">4000</cx:pt>
          <cx:pt idx="52681">4600</cx:pt>
          <cx:pt idx="52682">3500</cx:pt>
          <cx:pt idx="52683">4200</cx:pt>
          <cx:pt idx="52684">3500</cx:pt>
          <cx:pt idx="52685">4500</cx:pt>
          <cx:pt idx="52686">3600</cx:pt>
          <cx:pt idx="52687">4300</cx:pt>
          <cx:pt idx="52688">1400</cx:pt>
          <cx:pt idx="52689">6000</cx:pt>
          <cx:pt idx="52690">2800</cx:pt>
          <cx:pt idx="52691">3400</cx:pt>
          <cx:pt idx="52692">1700</cx:pt>
          <cx:pt idx="52693">3000</cx:pt>
          <cx:pt idx="52694">1700</cx:pt>
          <cx:pt idx="52695">2000</cx:pt>
          <cx:pt idx="52696">2600</cx:pt>
          <cx:pt idx="52697">2500</cx:pt>
          <cx:pt idx="52698">2300</cx:pt>
          <cx:pt idx="52699">5500</cx:pt>
          <cx:pt idx="52700">400</cx:pt>
          <cx:pt idx="52701">2300</cx:pt>
          <cx:pt idx="52702">2100</cx:pt>
          <cx:pt idx="52703">2300</cx:pt>
          <cx:pt idx="52704">5900</cx:pt>
          <cx:pt idx="52705">8200</cx:pt>
          <cx:pt idx="52706">4600</cx:pt>
          <cx:pt idx="52707">5400</cx:pt>
          <cx:pt idx="52708">4600</cx:pt>
          <cx:pt idx="52709">3500</cx:pt>
          <cx:pt idx="52710">3600</cx:pt>
          <cx:pt idx="52711">3200</cx:pt>
          <cx:pt idx="52712">1300</cx:pt>
          <cx:pt idx="52713">6000</cx:pt>
          <cx:pt idx="52714">5400</cx:pt>
          <cx:pt idx="52715">5400</cx:pt>
          <cx:pt idx="52716">2500</cx:pt>
          <cx:pt idx="52717">2900</cx:pt>
          <cx:pt idx="52718">2400</cx:pt>
          <cx:pt idx="52719">3900</cx:pt>
          <cx:pt idx="52720">2700</cx:pt>
          <cx:pt idx="52721">3000</cx:pt>
          <cx:pt idx="52722">4000</cx:pt>
          <cx:pt idx="52723">2200</cx:pt>
          <cx:pt idx="52724">2900</cx:pt>
          <cx:pt idx="52725">2700</cx:pt>
          <cx:pt idx="52726">3400</cx:pt>
          <cx:pt idx="52727">3500</cx:pt>
          <cx:pt idx="52728">7100</cx:pt>
          <cx:pt idx="52729">9700</cx:pt>
          <cx:pt idx="52730">9000</cx:pt>
          <cx:pt idx="52731">8500</cx:pt>
          <cx:pt idx="52732">6400</cx:pt>
          <cx:pt idx="52733">6400</cx:pt>
          <cx:pt idx="52734">5500</cx:pt>
          <cx:pt idx="52735">7500</cx:pt>
          <cx:pt idx="52736">8100</cx:pt>
          <cx:pt idx="52737">7000</cx:pt>
          <cx:pt idx="52738">6700</cx:pt>
          <cx:pt idx="52739">6200</cx:pt>
          <cx:pt idx="52740">4800</cx:pt>
          <cx:pt idx="52741">6300</cx:pt>
          <cx:pt idx="52742">5100</cx:pt>
          <cx:pt idx="52743">5100</cx:pt>
          <cx:pt idx="52744">5100</cx:pt>
          <cx:pt idx="52745">7200</cx:pt>
          <cx:pt idx="52746">3600</cx:pt>
          <cx:pt idx="52747">6800</cx:pt>
          <cx:pt idx="52748">6900</cx:pt>
          <cx:pt idx="52749">5300</cx:pt>
          <cx:pt idx="52750">5400</cx:pt>
          <cx:pt idx="52751">4400</cx:pt>
          <cx:pt idx="52752">2100</cx:pt>
          <cx:pt idx="52753">2800</cx:pt>
          <cx:pt idx="52754">2000</cx:pt>
          <cx:pt idx="52755">2300</cx:pt>
          <cx:pt idx="52756">2100</cx:pt>
          <cx:pt idx="52757">2200</cx:pt>
          <cx:pt idx="52758">1600</cx:pt>
          <cx:pt idx="52759">3500</cx:pt>
          <cx:pt idx="52760">2600</cx:pt>
          <cx:pt idx="52761">2500</cx:pt>
          <cx:pt idx="52762">1900</cx:pt>
          <cx:pt idx="52763">2300</cx:pt>
          <cx:pt idx="52764">5600</cx:pt>
          <cx:pt idx="52765">7400</cx:pt>
          <cx:pt idx="52766">6600</cx:pt>
          <cx:pt idx="52767">7800</cx:pt>
          <cx:pt idx="52768">7200</cx:pt>
          <cx:pt idx="52769">7000</cx:pt>
          <cx:pt idx="52770">8200</cx:pt>
          <cx:pt idx="52771">7400</cx:pt>
          <cx:pt idx="52772">6300</cx:pt>
          <cx:pt idx="52773">6300</cx:pt>
          <cx:pt idx="52774">6000</cx:pt>
          <cx:pt idx="52775">6400</cx:pt>
          <cx:pt idx="52776">500</cx:pt>
          <cx:pt idx="52777">1100</cx:pt>
          <cx:pt idx="52778">900</cx:pt>
          <cx:pt idx="52779">800</cx:pt>
          <cx:pt idx="52780">800</cx:pt>
          <cx:pt idx="52781">100</cx:pt>
          <cx:pt idx="52782">900</cx:pt>
          <cx:pt idx="52783">1500</cx:pt>
          <cx:pt idx="52784">500</cx:pt>
          <cx:pt idx="52785">600</cx:pt>
          <cx:pt idx="52786">600</cx:pt>
          <cx:pt idx="52787">1600</cx:pt>
          <cx:pt idx="52788">4900</cx:pt>
          <cx:pt idx="52789">4800</cx:pt>
          <cx:pt idx="52790">6400</cx:pt>
          <cx:pt idx="52791">3300</cx:pt>
          <cx:pt idx="52792">6000</cx:pt>
          <cx:pt idx="52793">14800</cx:pt>
          <cx:pt idx="52794">3200</cx:pt>
          <cx:pt idx="52795">3200</cx:pt>
          <cx:pt idx="52796">5300</cx:pt>
          <cx:pt idx="52797">3200</cx:pt>
          <cx:pt idx="52798">2500</cx:pt>
          <cx:pt idx="52799">2800</cx:pt>
          <cx:pt idx="52800">1600</cx:pt>
          <cx:pt idx="52801">2600</cx:pt>
          <cx:pt idx="52802">2000</cx:pt>
          <cx:pt idx="52803">2400</cx:pt>
          <cx:pt idx="52804">3000</cx:pt>
          <cx:pt idx="52805">2000</cx:pt>
          <cx:pt idx="52806">2200</cx:pt>
          <cx:pt idx="52807">2700</cx:pt>
          <cx:pt idx="52808">2200</cx:pt>
          <cx:pt idx="52809">2600</cx:pt>
          <cx:pt idx="52810">2200</cx:pt>
          <cx:pt idx="52811">1800</cx:pt>
          <cx:pt idx="52812">5300</cx:pt>
          <cx:pt idx="52813">6600</cx:pt>
          <cx:pt idx="52814">4000</cx:pt>
          <cx:pt idx="52815">6700</cx:pt>
          <cx:pt idx="52816">4400</cx:pt>
          <cx:pt idx="52817">5000</cx:pt>
          <cx:pt idx="52818">7300</cx:pt>
          <cx:pt idx="52819">4700</cx:pt>
          <cx:pt idx="52820">5600</cx:pt>
          <cx:pt idx="52821">9700</cx:pt>
          <cx:pt idx="52822">10400</cx:pt>
          <cx:pt idx="52823">7100</cx:pt>
          <cx:pt idx="52824">3700</cx:pt>
          <cx:pt idx="52825">4000</cx:pt>
          <cx:pt idx="52826">4600</cx:pt>
          <cx:pt idx="52827">5400</cx:pt>
          <cx:pt idx="52828">2700</cx:pt>
          <cx:pt idx="52829">2200</cx:pt>
          <cx:pt idx="52830">2500</cx:pt>
          <cx:pt idx="52831">2600</cx:pt>
          <cx:pt idx="52832">3000</cx:pt>
          <cx:pt idx="52833">2900</cx:pt>
          <cx:pt idx="52834">2600</cx:pt>
          <cx:pt idx="52835">2200</cx:pt>
          <cx:pt idx="52836">2100</cx:pt>
          <cx:pt idx="52837">2400</cx:pt>
          <cx:pt idx="52838">3000</cx:pt>
          <cx:pt idx="52839">3200</cx:pt>
          <cx:pt idx="52840">1700</cx:pt>
          <cx:pt idx="52841">1800</cx:pt>
          <cx:pt idx="52842">2700</cx:pt>
          <cx:pt idx="52843">2500</cx:pt>
          <cx:pt idx="52844">3300</cx:pt>
          <cx:pt idx="52845">2300</cx:pt>
          <cx:pt idx="52846">2700</cx:pt>
          <cx:pt idx="52847">2600</cx:pt>
          <cx:pt idx="52848">1200</cx:pt>
          <cx:pt idx="52849">900</cx:pt>
          <cx:pt idx="52850">1300</cx:pt>
          <cx:pt idx="52851">1300</cx:pt>
          <cx:pt idx="52852">1100</cx:pt>
          <cx:pt idx="52853">1000</cx:pt>
          <cx:pt idx="52854">1500</cx:pt>
          <cx:pt idx="52855">1200</cx:pt>
          <cx:pt idx="52856">1000</cx:pt>
          <cx:pt idx="52857">900</cx:pt>
          <cx:pt idx="52858">1600</cx:pt>
          <cx:pt idx="52859">5100</cx:pt>
          <cx:pt idx="52860">5800</cx:pt>
          <cx:pt idx="52861">5800</cx:pt>
          <cx:pt idx="52862">5700</cx:pt>
          <cx:pt idx="52863">7300</cx:pt>
          <cx:pt idx="52864">6000</cx:pt>
          <cx:pt idx="52865">5400</cx:pt>
          <cx:pt idx="52866">5800</cx:pt>
          <cx:pt idx="52867">5900</cx:pt>
          <cx:pt idx="52868">5400</cx:pt>
          <cx:pt idx="52869">4800</cx:pt>
          <cx:pt idx="52870">6200</cx:pt>
          <cx:pt idx="52871">5200</cx:pt>
          <cx:pt idx="52872">6100</cx:pt>
          <cx:pt idx="52873">4700</cx:pt>
          <cx:pt idx="52874">4700</cx:pt>
          <cx:pt idx="52875">5500</cx:pt>
          <cx:pt idx="52876">4800</cx:pt>
          <cx:pt idx="52877">5700</cx:pt>
          <cx:pt idx="52878">6400</cx:pt>
          <cx:pt idx="52879">5700</cx:pt>
          <cx:pt idx="52880">6700</cx:pt>
          <cx:pt idx="52881">6300</cx:pt>
          <cx:pt idx="52882">5200</cx:pt>
          <cx:pt idx="52883">9200</cx:pt>
          <cx:pt idx="52884">11900</cx:pt>
          <cx:pt idx="52885">9000</cx:pt>
          <cx:pt idx="52886">20200</cx:pt>
          <cx:pt idx="52887">7700</cx:pt>
          <cx:pt idx="52888">7900</cx:pt>
          <cx:pt idx="52889">10100</cx:pt>
          <cx:pt idx="52890">9400</cx:pt>
          <cx:pt idx="52891">8200</cx:pt>
          <cx:pt idx="52892">10000</cx:pt>
          <cx:pt idx="52893">9500</cx:pt>
          <cx:pt idx="52894">8900</cx:pt>
          <cx:pt idx="52895">2600</cx:pt>
          <cx:pt idx="52896">4100</cx:pt>
          <cx:pt idx="52897">2000</cx:pt>
          <cx:pt idx="52898">100</cx:pt>
          <cx:pt idx="52899">2500</cx:pt>
          <cx:pt idx="52900">4100</cx:pt>
          <cx:pt idx="52901">3500</cx:pt>
          <cx:pt idx="52902">2100</cx:pt>
          <cx:pt idx="52903">2400</cx:pt>
          <cx:pt idx="52904">3000</cx:pt>
          <cx:pt idx="52905">2500</cx:pt>
          <cx:pt idx="52906">2400</cx:pt>
          <cx:pt idx="52907">4900</cx:pt>
          <cx:pt idx="52908">4900</cx:pt>
          <cx:pt idx="52909">5900</cx:pt>
          <cx:pt idx="52910">5700</cx:pt>
          <cx:pt idx="52911">5500</cx:pt>
          <cx:pt idx="52912">5000</cx:pt>
          <cx:pt idx="52913">3100</cx:pt>
          <cx:pt idx="52914">4400</cx:pt>
          <cx:pt idx="52915">9000</cx:pt>
          <cx:pt idx="52916">6200</cx:pt>
          <cx:pt idx="52917">4800</cx:pt>
          <cx:pt idx="52918">5500</cx:pt>
          <cx:pt idx="52919">6000</cx:pt>
          <cx:pt idx="52920">6900</cx:pt>
          <cx:pt idx="52921">6800</cx:pt>
          <cx:pt idx="52922">7300</cx:pt>
          <cx:pt idx="52923">8500</cx:pt>
          <cx:pt idx="52924">8100</cx:pt>
          <cx:pt idx="52925">8200</cx:pt>
          <cx:pt idx="52926">7600</cx:pt>
          <cx:pt idx="52927">12600</cx:pt>
          <cx:pt idx="52928">8500</cx:pt>
          <cx:pt idx="52929">11400</cx:pt>
          <cx:pt idx="52930">11300</cx:pt>
          <cx:pt idx="52931">6500</cx:pt>
          <cx:pt idx="52932">9000</cx:pt>
          <cx:pt idx="52933">10900</cx:pt>
          <cx:pt idx="52934">8100</cx:pt>
          <cx:pt idx="52935">10000</cx:pt>
          <cx:pt idx="52936">5500</cx:pt>
          <cx:pt idx="52937">8200</cx:pt>
          <cx:pt idx="52938">8400</cx:pt>
          <cx:pt idx="52939">6700</cx:pt>
          <cx:pt idx="52940">7300</cx:pt>
          <cx:pt idx="52941">8200</cx:pt>
          <cx:pt idx="52942">8000</cx:pt>
          <cx:pt idx="52943">4500</cx:pt>
          <cx:pt idx="52944">5900</cx:pt>
          <cx:pt idx="52945">1500</cx:pt>
          <cx:pt idx="52946">7000</cx:pt>
          <cx:pt idx="52947">4500</cx:pt>
          <cx:pt idx="52948">5100</cx:pt>
          <cx:pt idx="52949">4900</cx:pt>
          <cx:pt idx="52950">5000</cx:pt>
          <cx:pt idx="52951">2000</cx:pt>
          <cx:pt idx="52952">8700</cx:pt>
          <cx:pt idx="52953">4600</cx:pt>
          <cx:pt idx="52954">5400</cx:pt>
          <cx:pt idx="52955">6200</cx:pt>
          <cx:pt idx="52956">7300</cx:pt>
          <cx:pt idx="52957">6000</cx:pt>
          <cx:pt idx="52958">6000</cx:pt>
          <cx:pt idx="52959">6100</cx:pt>
          <cx:pt idx="52960">5100</cx:pt>
          <cx:pt idx="52961">5500</cx:pt>
          <cx:pt idx="52962">3400</cx:pt>
          <cx:pt idx="52963">6900</cx:pt>
          <cx:pt idx="52964">5200</cx:pt>
          <cx:pt idx="52965">5100</cx:pt>
          <cx:pt idx="52966">4900</cx:pt>
          <cx:pt idx="52967">6900</cx:pt>
          <cx:pt idx="52968">7100</cx:pt>
          <cx:pt idx="52969">5300</cx:pt>
          <cx:pt idx="52970">5800</cx:pt>
          <cx:pt idx="52971">6700</cx:pt>
          <cx:pt idx="52972">5700</cx:pt>
          <cx:pt idx="52973">5800</cx:pt>
          <cx:pt idx="52974">6400</cx:pt>
          <cx:pt idx="52975">7400</cx:pt>
          <cx:pt idx="52976">5500</cx:pt>
          <cx:pt idx="52977">5300</cx:pt>
          <cx:pt idx="52978">5600</cx:pt>
          <cx:pt idx="52979">7800</cx:pt>
          <cx:pt idx="52980">10000</cx:pt>
          <cx:pt idx="52981">8200</cx:pt>
          <cx:pt idx="52982">9400</cx:pt>
          <cx:pt idx="52983">9400</cx:pt>
          <cx:pt idx="52984">10500</cx:pt>
          <cx:pt idx="52985">8500</cx:pt>
          <cx:pt idx="52986">10300</cx:pt>
          <cx:pt idx="52987">11000</cx:pt>
          <cx:pt idx="52988">7600</cx:pt>
          <cx:pt idx="52989">8700</cx:pt>
          <cx:pt idx="52990">8400</cx:pt>
          <cx:pt idx="52991">4500</cx:pt>
          <cx:pt idx="52992">5000</cx:pt>
          <cx:pt idx="52993">3900</cx:pt>
          <cx:pt idx="52994">4400</cx:pt>
          <cx:pt idx="52995">4300</cx:pt>
          <cx:pt idx="52996">5100</cx:pt>
          <cx:pt idx="52997">4100</cx:pt>
          <cx:pt idx="52998">4800</cx:pt>
          <cx:pt idx="52999">2700</cx:pt>
          <cx:pt idx="53000">4900</cx:pt>
          <cx:pt idx="53001">4000</cx:pt>
          <cx:pt idx="53002">5800</cx:pt>
          <cx:pt idx="53003">3800</cx:pt>
          <cx:pt idx="53004">4500</cx:pt>
          <cx:pt idx="53005">5900</cx:pt>
          <cx:pt idx="53006">6400</cx:pt>
          <cx:pt idx="53007">4700</cx:pt>
          <cx:pt idx="53008">3800</cx:pt>
          <cx:pt idx="53009">4100</cx:pt>
          <cx:pt idx="53010">4800</cx:pt>
          <cx:pt idx="53011">4600</cx:pt>
          <cx:pt idx="53012">5500</cx:pt>
          <cx:pt idx="53013">6600</cx:pt>
          <cx:pt idx="53014">5800</cx:pt>
          <cx:pt idx="53015">5900</cx:pt>
          <cx:pt idx="53016">7500</cx:pt>
          <cx:pt idx="53017">5000</cx:pt>
          <cx:pt idx="53018">5700</cx:pt>
          <cx:pt idx="53019">6100</cx:pt>
          <cx:pt idx="53020">5200</cx:pt>
          <cx:pt idx="53021">5600</cx:pt>
          <cx:pt idx="53022">8200</cx:pt>
          <cx:pt idx="53023">5600</cx:pt>
          <cx:pt idx="53024">5400</cx:pt>
          <cx:pt idx="53025">4900</cx:pt>
          <cx:pt idx="53026">5300</cx:pt>
          <cx:pt idx="53027">1900</cx:pt>
          <cx:pt idx="53028">2900</cx:pt>
          <cx:pt idx="53029">1700</cx:pt>
          <cx:pt idx="53030">2100</cx:pt>
          <cx:pt idx="53031">2300</cx:pt>
          <cx:pt idx="53032">2200</cx:pt>
          <cx:pt idx="53033">2200</cx:pt>
          <cx:pt idx="53034">3100</cx:pt>
          <cx:pt idx="53035">4000</cx:pt>
          <cx:pt idx="53036">4000</cx:pt>
          <cx:pt idx="53037">2300</cx:pt>
          <cx:pt idx="53038">2700</cx:pt>
          <cx:pt idx="53039">300</cx:pt>
          <cx:pt idx="53040">500</cx:pt>
          <cx:pt idx="53041">300</cx:pt>
          <cx:pt idx="53042">600</cx:pt>
          <cx:pt idx="53043">400</cx:pt>
          <cx:pt idx="53044">800</cx:pt>
          <cx:pt idx="53045">300</cx:pt>
          <cx:pt idx="53046">500</cx:pt>
          <cx:pt idx="53047">800</cx:pt>
          <cx:pt idx="53048">800</cx:pt>
          <cx:pt idx="53049">400</cx:pt>
          <cx:pt idx="53050">500</cx:pt>
          <cx:pt idx="53051">600</cx:pt>
          <cx:pt idx="53052">3300</cx:pt>
          <cx:pt idx="53053">1100</cx:pt>
          <cx:pt idx="53054">1600</cx:pt>
          <cx:pt idx="53055">1600</cx:pt>
          <cx:pt idx="53056">1500</cx:pt>
          <cx:pt idx="53057">1600</cx:pt>
          <cx:pt idx="53058">2600</cx:pt>
          <cx:pt idx="53059">1600</cx:pt>
          <cx:pt idx="53060">2100</cx:pt>
          <cx:pt idx="53061">1300</cx:pt>
          <cx:pt idx="53062">1700</cx:pt>
          <cx:pt idx="53063">2600</cx:pt>
          <cx:pt idx="53064">4200</cx:pt>
          <cx:pt idx="53065">2200</cx:pt>
          <cx:pt idx="53066">2300</cx:pt>
          <cx:pt idx="53067">2800</cx:pt>
          <cx:pt idx="53068">3200</cx:pt>
          <cx:pt idx="53069">2800</cx:pt>
          <cx:pt idx="53070">2900</cx:pt>
          <cx:pt idx="53071">3800</cx:pt>
          <cx:pt idx="53072">2900</cx:pt>
          <cx:pt idx="53073">2800</cx:pt>
          <cx:pt idx="53074">2800</cx:pt>
          <cx:pt idx="53075">3100</cx:pt>
          <cx:pt idx="53076">7700</cx:pt>
          <cx:pt idx="53077">3800</cx:pt>
          <cx:pt idx="53078">3500</cx:pt>
          <cx:pt idx="53079">3500</cx:pt>
          <cx:pt idx="53080">3700</cx:pt>
          <cx:pt idx="53081">3800</cx:pt>
          <cx:pt idx="53082">4100</cx:pt>
          <cx:pt idx="53083">3500</cx:pt>
          <cx:pt idx="53084">4100</cx:pt>
          <cx:pt idx="53085">3900</cx:pt>
          <cx:pt idx="53086">3600</cx:pt>
          <cx:pt idx="53087">4600</cx:pt>
          <cx:pt idx="53088">6800</cx:pt>
          <cx:pt idx="53089">6200</cx:pt>
          <cx:pt idx="53090">6500</cx:pt>
          <cx:pt idx="53091">5600</cx:pt>
          <cx:pt idx="53092">4700</cx:pt>
          <cx:pt idx="53093">5900</cx:pt>
          <cx:pt idx="53094">5100</cx:pt>
          <cx:pt idx="53095">5800</cx:pt>
          <cx:pt idx="53096">6300</cx:pt>
          <cx:pt idx="53097">6000</cx:pt>
          <cx:pt idx="53098">5500</cx:pt>
          <cx:pt idx="53099">1300</cx:pt>
          <cx:pt idx="53100">1600</cx:pt>
          <cx:pt idx="53101">1200</cx:pt>
          <cx:pt idx="53102">1000</cx:pt>
          <cx:pt idx="53103">1700</cx:pt>
          <cx:pt idx="53104">1300</cx:pt>
          <cx:pt idx="53105">2400</cx:pt>
          <cx:pt idx="53106">400</cx:pt>
          <cx:pt idx="53107">300</cx:pt>
          <cx:pt idx="53108">1800</cx:pt>
          <cx:pt idx="53109">1100</cx:pt>
          <cx:pt idx="53110">1200</cx:pt>
          <cx:pt idx="53111">800</cx:pt>
          <cx:pt idx="53112">800</cx:pt>
          <cx:pt idx="53113">1200</cx:pt>
          <cx:pt idx="53114">1000</cx:pt>
          <cx:pt idx="53115">600</cx:pt>
          <cx:pt idx="53116">700</cx:pt>
          <cx:pt idx="53117">1100</cx:pt>
          <cx:pt idx="53118">1000</cx:pt>
          <cx:pt idx="53119">1200</cx:pt>
          <cx:pt idx="53120">1000</cx:pt>
          <cx:pt idx="53121">1100</cx:pt>
          <cx:pt idx="53122">1200</cx:pt>
          <cx:pt idx="53123">5500</cx:pt>
          <cx:pt idx="53124">5200</cx:pt>
          <cx:pt idx="53125">5000</cx:pt>
          <cx:pt idx="53126">6600</cx:pt>
          <cx:pt idx="53127">5300</cx:pt>
          <cx:pt idx="53128">5500</cx:pt>
          <cx:pt idx="53129">6100</cx:pt>
          <cx:pt idx="53130">5000</cx:pt>
          <cx:pt idx="53131">5200</cx:pt>
          <cx:pt idx="53132">3700</cx:pt>
          <cx:pt idx="53133">5800</cx:pt>
          <cx:pt idx="53134">4400</cx:pt>
          <cx:pt idx="53135">11900</cx:pt>
          <cx:pt idx="53136">8800</cx:pt>
          <cx:pt idx="53137">4300</cx:pt>
          <cx:pt idx="53138">3000</cx:pt>
          <cx:pt idx="53139">7700</cx:pt>
          <cx:pt idx="53140">4500</cx:pt>
          <cx:pt idx="53141">4500</cx:pt>
          <cx:pt idx="53142">4500</cx:pt>
          <cx:pt idx="53143">4500</cx:pt>
          <cx:pt idx="53144">4500</cx:pt>
          <cx:pt idx="53145">6400</cx:pt>
          <cx:pt idx="53146">6100</cx:pt>
          <cx:pt idx="53147">13300</cx:pt>
          <cx:pt idx="53148">600</cx:pt>
          <cx:pt idx="53149">12200</cx:pt>
          <cx:pt idx="53150">3000</cx:pt>
          <cx:pt idx="53151">4400</cx:pt>
          <cx:pt idx="53152">0</cx:pt>
          <cx:pt idx="53153">100</cx:pt>
          <cx:pt idx="53154">100</cx:pt>
          <cx:pt idx="53155">2700</cx:pt>
          <cx:pt idx="53156">5100</cx:pt>
          <cx:pt idx="53157">1700</cx:pt>
          <cx:pt idx="53158">3000</cx:pt>
          <cx:pt idx="53159">2700</cx:pt>
          <cx:pt idx="53160">3500</cx:pt>
          <cx:pt idx="53161">3100</cx:pt>
          <cx:pt idx="53162">3900</cx:pt>
          <cx:pt idx="53163">3000</cx:pt>
          <cx:pt idx="53164">2500</cx:pt>
          <cx:pt idx="53165">2700</cx:pt>
          <cx:pt idx="53166">2900</cx:pt>
          <cx:pt idx="53167">2000</cx:pt>
          <cx:pt idx="53168">2000</cx:pt>
          <cx:pt idx="53169">2100</cx:pt>
          <cx:pt idx="53170">2400</cx:pt>
          <cx:pt idx="53171">3200</cx:pt>
          <cx:pt idx="53172">0</cx:pt>
          <cx:pt idx="53173">2300</cx:pt>
          <cx:pt idx="53174">2900</cx:pt>
          <cx:pt idx="53175">2700</cx:pt>
          <cx:pt idx="53176">2500</cx:pt>
          <cx:pt idx="53177">4400</cx:pt>
          <cx:pt idx="53178">2900</cx:pt>
          <cx:pt idx="53179">3600</cx:pt>
          <cx:pt idx="53180">2900</cx:pt>
          <cx:pt idx="53181">3300</cx:pt>
          <cx:pt idx="53182">4300</cx:pt>
          <cx:pt idx="53183">0</cx:pt>
          <cx:pt idx="53184">2300</cx:pt>
          <cx:pt idx="53185">5800</cx:pt>
          <cx:pt idx="53186">7200</cx:pt>
          <cx:pt idx="53187">8100</cx:pt>
          <cx:pt idx="53188">6500</cx:pt>
          <cx:pt idx="53189">6500</cx:pt>
          <cx:pt idx="53190">5800</cx:pt>
          <cx:pt idx="53191">3900</cx:pt>
          <cx:pt idx="53192">9300</cx:pt>
          <cx:pt idx="53193">7700</cx:pt>
          <cx:pt idx="53194">10400</cx:pt>
          <cx:pt idx="53195">6200</cx:pt>
          <cx:pt idx="53196">10800</cx:pt>
          <cx:pt idx="53197">5000</cx:pt>
          <cx:pt idx="53198">7500</cx:pt>
          <cx:pt idx="53199">6500</cx:pt>
          <cx:pt idx="53200">5900</cx:pt>
          <cx:pt idx="53201">5500</cx:pt>
          <cx:pt idx="53202">7800</cx:pt>
          <cx:pt idx="53203">8700</cx:pt>
          <cx:pt idx="53204">5300</cx:pt>
          <cx:pt idx="53205">5100</cx:pt>
          <cx:pt idx="53206">5100</cx:pt>
          <cx:pt idx="53207">5700</cx:pt>
          <cx:pt idx="53208">6200</cx:pt>
          <cx:pt idx="53209">4700</cx:pt>
          <cx:pt idx="53210">5400</cx:pt>
          <cx:pt idx="53211">5900</cx:pt>
          <cx:pt idx="53212">4700</cx:pt>
          <cx:pt idx="53213">4800</cx:pt>
          <cx:pt idx="53214">6700</cx:pt>
          <cx:pt idx="53215">4800</cx:pt>
          <cx:pt idx="53216">5800</cx:pt>
          <cx:pt idx="53217">4200</cx:pt>
          <cx:pt idx="53218">4700</cx:pt>
          <cx:pt idx="53219">5300</cx:pt>
          <cx:pt idx="53220">7600</cx:pt>
          <cx:pt idx="53221">18500</cx:pt>
          <cx:pt idx="53222">5100</cx:pt>
          <cx:pt idx="53223">7100</cx:pt>
          <cx:pt idx="53224">3300</cx:pt>
          <cx:pt idx="53225">3900</cx:pt>
          <cx:pt idx="53226">4200</cx:pt>
          <cx:pt idx="53227">4800</cx:pt>
          <cx:pt idx="53228">5000</cx:pt>
          <cx:pt idx="53229">4700</cx:pt>
          <cx:pt idx="53230">5100</cx:pt>
          <cx:pt idx="53231">3800</cx:pt>
          <cx:pt idx="53232">3500</cx:pt>
          <cx:pt idx="53233">2400</cx:pt>
          <cx:pt idx="53234">2700</cx:pt>
          <cx:pt idx="53235">3600</cx:pt>
          <cx:pt idx="53236">3500</cx:pt>
          <cx:pt idx="53237">2900</cx:pt>
          <cx:pt idx="53238">4500</cx:pt>
          <cx:pt idx="53239">4200</cx:pt>
          <cx:pt idx="53240">3900</cx:pt>
          <cx:pt idx="53241">4100</cx:pt>
          <cx:pt idx="53242">3800</cx:pt>
          <cx:pt idx="53243">11300</cx:pt>
          <cx:pt idx="53244">12400</cx:pt>
          <cx:pt idx="53245">11000</cx:pt>
          <cx:pt idx="53246">9800</cx:pt>
          <cx:pt idx="53247">9900</cx:pt>
          <cx:pt idx="53248">10000</cx:pt>
          <cx:pt idx="53249">8300</cx:pt>
          <cx:pt idx="53250">12600</cx:pt>
          <cx:pt idx="53251">10000</cx:pt>
          <cx:pt idx="53252">8500</cx:pt>
          <cx:pt idx="53253">7200</cx:pt>
          <cx:pt idx="53254">7000</cx:pt>
          <cx:pt idx="53255">4000</cx:pt>
          <cx:pt idx="53256">8000</cx:pt>
          <cx:pt idx="53257">2900</cx:pt>
          <cx:pt idx="53258">2200</cx:pt>
          <cx:pt idx="53259">1800</cx:pt>
          <cx:pt idx="53260">2000</cx:pt>
          <cx:pt idx="53261">1800</cx:pt>
          <cx:pt idx="53262">1500</cx:pt>
          <cx:pt idx="53263">1500</cx:pt>
          <cx:pt idx="53264">1500</cx:pt>
          <cx:pt idx="53265">1200</cx:pt>
          <cx:pt idx="53266">1700</cx:pt>
          <cx:pt idx="53267">3600</cx:pt>
          <cx:pt idx="53268">4600</cx:pt>
          <cx:pt idx="53269">3000</cx:pt>
          <cx:pt idx="53270">4000</cx:pt>
          <cx:pt idx="53271">3200</cx:pt>
          <cx:pt idx="53272">3000</cx:pt>
          <cx:pt idx="53273">3700</cx:pt>
          <cx:pt idx="53274">3200</cx:pt>
          <cx:pt idx="53275">3500</cx:pt>
          <cx:pt idx="53276">4000</cx:pt>
          <cx:pt idx="53277">2700</cx:pt>
          <cx:pt idx="53278">3600</cx:pt>
          <cx:pt idx="53279">600</cx:pt>
          <cx:pt idx="53280">1300</cx:pt>
          <cx:pt idx="53281">3700</cx:pt>
          <cx:pt idx="53282">4000</cx:pt>
          <cx:pt idx="53283">100</cx:pt>
          <cx:pt idx="53284">400</cx:pt>
          <cx:pt idx="53285">800</cx:pt>
          <cx:pt idx="53286">1500</cx:pt>
          <cx:pt idx="53287">200</cx:pt>
          <cx:pt idx="53288">700</cx:pt>
          <cx:pt idx="53289">5400</cx:pt>
          <cx:pt idx="53290">2200</cx:pt>
          <cx:pt idx="53291">3100</cx:pt>
          <cx:pt idx="53292">800</cx:pt>
          <cx:pt idx="53293">1800</cx:pt>
          <cx:pt idx="53294">1300</cx:pt>
          <cx:pt idx="53295">1100</cx:pt>
          <cx:pt idx="53296">2200</cx:pt>
          <cx:pt idx="53297">2700</cx:pt>
          <cx:pt idx="53298">6800</cx:pt>
          <cx:pt idx="53299">12000</cx:pt>
          <cx:pt idx="53300">12400</cx:pt>
          <cx:pt idx="53301">7100</cx:pt>
          <cx:pt idx="53302">900</cx:pt>
          <cx:pt idx="53303">900</cx:pt>
          <cx:pt idx="53304">800</cx:pt>
          <cx:pt idx="53305">1200</cx:pt>
          <cx:pt idx="53306">1300</cx:pt>
          <cx:pt idx="53307">1100</cx:pt>
          <cx:pt idx="53308">1800</cx:pt>
          <cx:pt idx="53309">300</cx:pt>
          <cx:pt idx="53310">200</cx:pt>
          <cx:pt idx="53311">100</cx:pt>
          <cx:pt idx="53312">1800</cx:pt>
          <cx:pt idx="53313">3200</cx:pt>
          <cx:pt idx="53314">5500</cx:pt>
          <cx:pt idx="53315">6400</cx:pt>
          <cx:pt idx="53316">4900</cx:pt>
          <cx:pt idx="53317">5400</cx:pt>
          <cx:pt idx="53318">5800</cx:pt>
          <cx:pt idx="53319">5200</cx:pt>
          <cx:pt idx="53320">6000</cx:pt>
          <cx:pt idx="53321">4100</cx:pt>
          <cx:pt idx="53322">5400</cx:pt>
          <cx:pt idx="53323">5600</cx:pt>
          <cx:pt idx="53324">6500</cx:pt>
          <cx:pt idx="53325">7300</cx:pt>
          <cx:pt idx="53326">2200</cx:pt>
          <cx:pt idx="53327">2900</cx:pt>
          <cx:pt idx="53328">2100</cx:pt>
          <cx:pt idx="53329">3100</cx:pt>
          <cx:pt idx="53330">4900</cx:pt>
          <cx:pt idx="53331">0</cx:pt>
          <cx:pt idx="53332">1700</cx:pt>
          <cx:pt idx="53333">1900</cx:pt>
          <cx:pt idx="53334">2200</cx:pt>
          <cx:pt idx="53335">2000</cx:pt>
          <cx:pt idx="53336">2300</cx:pt>
          <cx:pt idx="53337">1800</cx:pt>
          <cx:pt idx="53338">6100</cx:pt>
          <cx:pt idx="53339">6700</cx:pt>
          <cx:pt idx="53340">1900</cx:pt>
          <cx:pt idx="53341">3600</cx:pt>
          <cx:pt idx="53342">2600</cx:pt>
          <cx:pt idx="53343">3000</cx:pt>
          <cx:pt idx="53344">3100</cx:pt>
          <cx:pt idx="53345">3000</cx:pt>
          <cx:pt idx="53346">2900</cx:pt>
          <cx:pt idx="53347">2900</cx:pt>
          <cx:pt idx="53348">4300</cx:pt>
          <cx:pt idx="53349">2700</cx:pt>
          <cx:pt idx="53350">2700</cx:pt>
          <cx:pt idx="53351">3100</cx:pt>
          <cx:pt idx="53352">3200</cx:pt>
          <cx:pt idx="53353">3100</cx:pt>
          <cx:pt idx="53354">2600</cx:pt>
          <cx:pt idx="53355">3100</cx:pt>
          <cx:pt idx="53356">2800</cx:pt>
          <cx:pt idx="53357">1700</cx:pt>
          <cx:pt idx="53358">3500</cx:pt>
          <cx:pt idx="53359">2700</cx:pt>
          <cx:pt idx="53360">3900</cx:pt>
          <cx:pt idx="53361">2900</cx:pt>
          <cx:pt idx="53362">5200</cx:pt>
          <cx:pt idx="53363">5400</cx:pt>
          <cx:pt idx="53364">5200</cx:pt>
          <cx:pt idx="53365">7600</cx:pt>
          <cx:pt idx="53366">3300</cx:pt>
          <cx:pt idx="53367">4800</cx:pt>
          <cx:pt idx="53368">3900</cx:pt>
          <cx:pt idx="53369">2600</cx:pt>
          <cx:pt idx="53370">2800</cx:pt>
          <cx:pt idx="53371">3400</cx:pt>
          <cx:pt idx="53372">3500</cx:pt>
          <cx:pt idx="53373">3100</cx:pt>
          <cx:pt idx="53374">3000</cx:pt>
          <cx:pt idx="53375">3500</cx:pt>
          <cx:pt idx="53376">3100</cx:pt>
          <cx:pt idx="53377">3100</cx:pt>
          <cx:pt idx="53378">2500</cx:pt>
          <cx:pt idx="53379">3600</cx:pt>
          <cx:pt idx="53380">2200</cx:pt>
          <cx:pt idx="53381">3500</cx:pt>
          <cx:pt idx="53382">3200</cx:pt>
          <cx:pt idx="53383">3100</cx:pt>
          <cx:pt idx="53384">3000</cx:pt>
          <cx:pt idx="53385">3000</cx:pt>
          <cx:pt idx="53386">1400</cx:pt>
          <cx:pt idx="53387">2000</cx:pt>
          <cx:pt idx="53388">1600</cx:pt>
          <cx:pt idx="53389">1700</cx:pt>
          <cx:pt idx="53390">1400</cx:pt>
          <cx:pt idx="53391">1700</cx:pt>
          <cx:pt idx="53392">1900</cx:pt>
          <cx:pt idx="53393">1200</cx:pt>
          <cx:pt idx="53394">1500</cx:pt>
          <cx:pt idx="53395">1300</cx:pt>
          <cx:pt idx="53396">1200</cx:pt>
          <cx:pt idx="53397">1100</cx:pt>
          <cx:pt idx="53398">2400</cx:pt>
          <cx:pt idx="53399">3000</cx:pt>
          <cx:pt idx="53400">4600</cx:pt>
          <cx:pt idx="53401">3900</cx:pt>
          <cx:pt idx="53402">6200</cx:pt>
          <cx:pt idx="53403">3600</cx:pt>
          <cx:pt idx="53404">3500</cx:pt>
          <cx:pt idx="53405">2200</cx:pt>
          <cx:pt idx="53406">2200</cx:pt>
          <cx:pt idx="53407">1900</cx:pt>
          <cx:pt idx="53408">3200</cx:pt>
          <cx:pt idx="53409">3500</cx:pt>
          <cx:pt idx="53410">3200</cx:pt>
          <cx:pt idx="53411">3600</cx:pt>
          <cx:pt idx="53412">2300</cx:pt>
          <cx:pt idx="53413">2600</cx:pt>
          <cx:pt idx="53414">2700</cx:pt>
          <cx:pt idx="53415">2400</cx:pt>
          <cx:pt idx="53416">2400</cx:pt>
          <cx:pt idx="53417">1900</cx:pt>
          <cx:pt idx="53418">3900</cx:pt>
          <cx:pt idx="53419">2100</cx:pt>
          <cx:pt idx="53420">1800</cx:pt>
          <cx:pt idx="53421">1900</cx:pt>
          <cx:pt idx="53422">7300</cx:pt>
          <cx:pt idx="53423">7200</cx:pt>
          <cx:pt idx="53424">5000</cx:pt>
          <cx:pt idx="53425">6700</cx:pt>
          <cx:pt idx="53426">4700</cx:pt>
          <cx:pt idx="53427">9900</cx:pt>
          <cx:pt idx="53428">5500</cx:pt>
          <cx:pt idx="53429">7200</cx:pt>
          <cx:pt idx="53430">8900</cx:pt>
          <cx:pt idx="53431">6100</cx:pt>
          <cx:pt idx="53432">3800</cx:pt>
          <cx:pt idx="53433">5100</cx:pt>
          <cx:pt idx="53434">4900</cx:pt>
          <cx:pt idx="53435">3200</cx:pt>
          <cx:pt idx="53436">3200</cx:pt>
          <cx:pt idx="53437">4900</cx:pt>
          <cx:pt idx="53438">3700</cx:pt>
          <cx:pt idx="53439">3900</cx:pt>
          <cx:pt idx="53440">4500</cx:pt>
          <cx:pt idx="53441">4200</cx:pt>
          <cx:pt idx="53442">3900</cx:pt>
          <cx:pt idx="53443">4900</cx:pt>
          <cx:pt idx="53444">6800</cx:pt>
          <cx:pt idx="53445">5200</cx:pt>
          <cx:pt idx="53446">3800</cx:pt>
          <cx:pt idx="53447">2700</cx:pt>
          <cx:pt idx="53448">2800</cx:pt>
          <cx:pt idx="53449">3500</cx:pt>
          <cx:pt idx="53450">1900</cx:pt>
          <cx:pt idx="53451">2200</cx:pt>
          <cx:pt idx="53452">2200</cx:pt>
          <cx:pt idx="53453">2400</cx:pt>
          <cx:pt idx="53454">2600</cx:pt>
          <cx:pt idx="53455">2400</cx:pt>
          <cx:pt idx="53456">2300</cx:pt>
          <cx:pt idx="53457">2100</cx:pt>
          <cx:pt idx="53458">3600</cx:pt>
          <cx:pt idx="53459">4000</cx:pt>
          <cx:pt idx="53460">2800</cx:pt>
          <cx:pt idx="53461">3600</cx:pt>
          <cx:pt idx="53462">2700</cx:pt>
          <cx:pt idx="53463">2300</cx:pt>
          <cx:pt idx="53464">3400</cx:pt>
          <cx:pt idx="53465">5800</cx:pt>
          <cx:pt idx="53466">5000</cx:pt>
          <cx:pt idx="53467">5500</cx:pt>
          <cx:pt idx="53468">4700</cx:pt>
          <cx:pt idx="53469">4700</cx:pt>
          <cx:pt idx="53470">5000</cx:pt>
          <cx:pt idx="53471">5700</cx:pt>
          <cx:pt idx="53472">4100</cx:pt>
          <cx:pt idx="53473">5900</cx:pt>
          <cx:pt idx="53474">5900</cx:pt>
          <cx:pt idx="53475">4200</cx:pt>
          <cx:pt idx="53476">4400</cx:pt>
          <cx:pt idx="53477">5300</cx:pt>
          <cx:pt idx="53478">4100</cx:pt>
          <cx:pt idx="53479">5400</cx:pt>
          <cx:pt idx="53480">4000</cx:pt>
          <cx:pt idx="53481">4700</cx:pt>
          <cx:pt idx="53482">10700</cx:pt>
          <cx:pt idx="53483">11100</cx:pt>
          <cx:pt idx="53484">8300</cx:pt>
          <cx:pt idx="53485">10800</cx:pt>
          <cx:pt idx="53486">10300</cx:pt>
          <cx:pt idx="53487">9000</cx:pt>
          <cx:pt idx="53488">9400</cx:pt>
          <cx:pt idx="53489">9800</cx:pt>
          <cx:pt idx="53490">3600</cx:pt>
          <cx:pt idx="53491">14900</cx:pt>
          <cx:pt idx="53492">8400</cx:pt>
          <cx:pt idx="53493">5600</cx:pt>
          <cx:pt idx="53494">3200</cx:pt>
          <cx:pt idx="53495">3000</cx:pt>
          <cx:pt idx="53496">800</cx:pt>
          <cx:pt idx="53497">1000</cx:pt>
          <cx:pt idx="53498">1100</cx:pt>
          <cx:pt idx="53499">1600</cx:pt>
          <cx:pt idx="53500">1300</cx:pt>
          <cx:pt idx="53501">1400</cx:pt>
          <cx:pt idx="53502">1600</cx:pt>
          <cx:pt idx="53503">3400</cx:pt>
          <cx:pt idx="53504">2300</cx:pt>
          <cx:pt idx="53505">2500</cx:pt>
          <cx:pt idx="53506">6200</cx:pt>
          <cx:pt idx="53507">5000</cx:pt>
          <cx:pt idx="53508">5000</cx:pt>
          <cx:pt idx="53509">6300</cx:pt>
          <cx:pt idx="53510">5000</cx:pt>
          <cx:pt idx="53511">4500</cx:pt>
          <cx:pt idx="53512">5600</cx:pt>
          <cx:pt idx="53513">2600</cx:pt>
          <cx:pt idx="53514">4300</cx:pt>
          <cx:pt idx="53515">6500</cx:pt>
          <cx:pt idx="53516">3900</cx:pt>
          <cx:pt idx="53517">4800</cx:pt>
          <cx:pt idx="53518">2000</cx:pt>
          <cx:pt idx="53519">1400</cx:pt>
          <cx:pt idx="53520">1000</cx:pt>
          <cx:pt idx="53521">200</cx:pt>
          <cx:pt idx="53522">3700</cx:pt>
          <cx:pt idx="53523">4400</cx:pt>
          <cx:pt idx="53524">5600</cx:pt>
          <cx:pt idx="53525">12700</cx:pt>
          <cx:pt idx="53526">3500</cx:pt>
          <cx:pt idx="53527">0</cx:pt>
          <cx:pt idx="53528">0</cx:pt>
          <cx:pt idx="53529">1900</cx:pt>
          <cx:pt idx="53530">3200</cx:pt>
          <cx:pt idx="53531">5400</cx:pt>
          <cx:pt idx="53532">2300</cx:pt>
          <cx:pt idx="53533">2900</cx:pt>
          <cx:pt idx="53534">2700</cx:pt>
          <cx:pt idx="53535">2400</cx:pt>
          <cx:pt idx="53536">2100</cx:pt>
          <cx:pt idx="53537">2400</cx:pt>
          <cx:pt idx="53538">600</cx:pt>
          <cx:pt idx="53539">4200</cx:pt>
          <cx:pt idx="53540">2200</cx:pt>
          <cx:pt idx="53541">2700</cx:pt>
          <cx:pt idx="53542">1500</cx:pt>
          <cx:pt idx="53543">2100</cx:pt>
          <cx:pt idx="53544">1300</cx:pt>
          <cx:pt idx="53545">1600</cx:pt>
          <cx:pt idx="53546">1600</cx:pt>
          <cx:pt idx="53547">1400</cx:pt>
          <cx:pt idx="53548">1600</cx:pt>
          <cx:pt idx="53549">2100</cx:pt>
          <cx:pt idx="53550">1400</cx:pt>
          <cx:pt idx="53551">1800</cx:pt>
          <cx:pt idx="53552">1500</cx:pt>
          <cx:pt idx="53553">2100</cx:pt>
          <cx:pt idx="53554">1900</cx:pt>
          <cx:pt idx="53555">2700</cx:pt>
          <cx:pt idx="53556">1000</cx:pt>
          <cx:pt idx="53557">800</cx:pt>
          <cx:pt idx="53558">0</cx:pt>
          <cx:pt idx="53559">0</cx:pt>
          <cx:pt idx="53560">900</cx:pt>
          <cx:pt idx="53561">500</cx:pt>
          <cx:pt idx="53562">500</cx:pt>
          <cx:pt idx="53563">3900</cx:pt>
          <cx:pt idx="53564">3000</cx:pt>
          <cx:pt idx="53565">2500</cx:pt>
          <cx:pt idx="53566">1300</cx:pt>
          <cx:pt idx="53567">1800</cx:pt>
          <cx:pt idx="53568">1900</cx:pt>
          <cx:pt idx="53569">4500</cx:pt>
          <cx:pt idx="53570">3500</cx:pt>
          <cx:pt idx="53571">4000</cx:pt>
          <cx:pt idx="53572">3400</cx:pt>
          <cx:pt idx="53573">4300</cx:pt>
          <cx:pt idx="53574">3100</cx:pt>
          <cx:pt idx="53575">3100</cx:pt>
          <cx:pt idx="53576">2500</cx:pt>
          <cx:pt idx="53577">3200</cx:pt>
          <cx:pt idx="53578">2600</cx:pt>
          <cx:pt idx="53579">3300</cx:pt>
          <cx:pt idx="53580">2300</cx:pt>
          <cx:pt idx="53581">3400</cx:pt>
          <cx:pt idx="53582">2200</cx:pt>
          <cx:pt idx="53583">3000</cx:pt>
          <cx:pt idx="53584">2900</cx:pt>
          <cx:pt idx="53585">800</cx:pt>
          <cx:pt idx="53586">2700</cx:pt>
          <cx:pt idx="53587">1500</cx:pt>
          <cx:pt idx="53588">1100</cx:pt>
          <cx:pt idx="53589">1400</cx:pt>
          <cx:pt idx="53590">2500</cx:pt>
          <cx:pt idx="53591">3800</cx:pt>
          <cx:pt idx="53592">4500</cx:pt>
          <cx:pt idx="53593">4200</cx:pt>
          <cx:pt idx="53594">3100</cx:pt>
          <cx:pt idx="53595">3600</cx:pt>
          <cx:pt idx="53596">3100</cx:pt>
          <cx:pt idx="53597">4100</cx:pt>
          <cx:pt idx="53598">3700</cx:pt>
          <cx:pt idx="53599">3600</cx:pt>
          <cx:pt idx="53600">3000</cx:pt>
          <cx:pt idx="53601">4000</cx:pt>
          <cx:pt idx="53602">3000</cx:pt>
          <cx:pt idx="53603">4600</cx:pt>
          <cx:pt idx="53604">4500</cx:pt>
          <cx:pt idx="53605">6400</cx:pt>
          <cx:pt idx="53606">7000</cx:pt>
          <cx:pt idx="53607">5500</cx:pt>
          <cx:pt idx="53608">2900</cx:pt>
          <cx:pt idx="53609">2600</cx:pt>
          <cx:pt idx="53610">600</cx:pt>
          <cx:pt idx="53611">200</cx:pt>
          <cx:pt idx="53612">1100</cx:pt>
          <cx:pt idx="53613">2100</cx:pt>
          <cx:pt idx="53614">1700</cx:pt>
          <cx:pt idx="53615">1200</cx:pt>
          <cx:pt idx="53616">100</cx:pt>
          <cx:pt idx="53617">0</cx:pt>
          <cx:pt idx="53618">1000</cx:pt>
          <cx:pt idx="53619">4900</cx:pt>
          <cx:pt idx="53620">4200</cx:pt>
          <cx:pt idx="53621">4200</cx:pt>
          <cx:pt idx="53622">3300</cx:pt>
          <cx:pt idx="53623">3200</cx:pt>
          <cx:pt idx="53624">4400</cx:pt>
          <cx:pt idx="53625">600</cx:pt>
          <cx:pt idx="53626">1600</cx:pt>
          <cx:pt idx="53627">1400</cx:pt>
          <cx:pt idx="53628">600</cx:pt>
          <cx:pt idx="53629">600</cx:pt>
          <cx:pt idx="53630">800</cx:pt>
          <cx:pt idx="53631">600</cx:pt>
          <cx:pt idx="53632">0</cx:pt>
          <cx:pt idx="53633">200</cx:pt>
          <cx:pt idx="53634">100</cx:pt>
          <cx:pt idx="53635">200</cx:pt>
          <cx:pt idx="53636">1700</cx:pt>
          <cx:pt idx="53637">800</cx:pt>
          <cx:pt idx="53638">800</cx:pt>
          <cx:pt idx="53639">1000</cx:pt>
          <cx:pt idx="53640">100</cx:pt>
          <cx:pt idx="53641">1000</cx:pt>
          <cx:pt idx="53642">600</cx:pt>
          <cx:pt idx="53643">100</cx:pt>
          <cx:pt idx="53644">500</cx:pt>
          <cx:pt idx="53645">800</cx:pt>
          <cx:pt idx="53646">300</cx:pt>
          <cx:pt idx="53647">1500</cx:pt>
          <cx:pt idx="53648">0</cx:pt>
          <cx:pt idx="53649">0</cx:pt>
          <cx:pt idx="53650">100</cx:pt>
          <cx:pt idx="53651">600</cx:pt>
          <cx:pt idx="53652">3700</cx:pt>
          <cx:pt idx="53653">2800</cx:pt>
          <cx:pt idx="53654">7900</cx:pt>
          <cx:pt idx="53655">6800</cx:pt>
          <cx:pt idx="53656">5500</cx:pt>
          <cx:pt idx="53657">2200</cx:pt>
          <cx:pt idx="53658">2300</cx:pt>
          <cx:pt idx="53659">3100</cx:pt>
          <cx:pt idx="53660">1600</cx:pt>
          <cx:pt idx="53661">4300</cx:pt>
          <cx:pt idx="53662">1200</cx:pt>
          <cx:pt idx="53663">1800</cx:pt>
          <cx:pt idx="53664">1300</cx:pt>
          <cx:pt idx="53665">4900</cx:pt>
          <cx:pt idx="53666">2000</cx:pt>
          <cx:pt idx="53667">4300</cx:pt>
          <cx:pt idx="53668">5500</cx:pt>
          <cx:pt idx="53669">3300</cx:pt>
          <cx:pt idx="53670">3100</cx:pt>
          <cx:pt idx="53671">3800</cx:pt>
          <cx:pt idx="53672">3400</cx:pt>
          <cx:pt idx="53673">4900</cx:pt>
          <cx:pt idx="53674">3300</cx:pt>
          <cx:pt idx="53675">3400</cx:pt>
          <cx:pt idx="53676">3000</cx:pt>
          <cx:pt idx="53677">100</cx:pt>
          <cx:pt idx="53678">200</cx:pt>
          <cx:pt idx="53679">2000</cx:pt>
          <cx:pt idx="53680">4500</cx:pt>
          <cx:pt idx="53681">0</cx:pt>
          <cx:pt idx="53682">1200</cx:pt>
          <cx:pt idx="53683">2000</cx:pt>
          <cx:pt idx="53684">3000</cx:pt>
          <cx:pt idx="53685">1700</cx:pt>
          <cx:pt idx="53686">2000</cx:pt>
          <cx:pt idx="53687">2100</cx:pt>
          <cx:pt idx="53688">2000</cx:pt>
          <cx:pt idx="53689">1500</cx:pt>
          <cx:pt idx="53690">2200</cx:pt>
          <cx:pt idx="53691">2900</cx:pt>
          <cx:pt idx="53692">3100</cx:pt>
          <cx:pt idx="53693">4100</cx:pt>
          <cx:pt idx="53694">3400</cx:pt>
          <cx:pt idx="53695">5200</cx:pt>
          <cx:pt idx="53696">3800</cx:pt>
          <cx:pt idx="53697">3700</cx:pt>
          <cx:pt idx="53698">3500</cx:pt>
          <cx:pt idx="53699">3000</cx:pt>
          <cx:pt idx="53700">3100</cx:pt>
          <cx:pt idx="53701">300</cx:pt>
          <cx:pt idx="53702">2100</cx:pt>
          <cx:pt idx="53703">1900</cx:pt>
          <cx:pt idx="53704">1600</cx:pt>
          <cx:pt idx="53705">3300</cx:pt>
          <cx:pt idx="53706">4000</cx:pt>
          <cx:pt idx="53707">3600</cx:pt>
          <cx:pt idx="53708">1600</cx:pt>
          <cx:pt idx="53709">3100</cx:pt>
          <cx:pt idx="53710">2300</cx:pt>
          <cx:pt idx="53711">2100</cx:pt>
          <cx:pt idx="53712">2100</cx:pt>
          <cx:pt idx="53713">1100</cx:pt>
          <cx:pt idx="53714">6200</cx:pt>
          <cx:pt idx="53715">5600</cx:pt>
          <cx:pt idx="53716">5000</cx:pt>
          <cx:pt idx="53717">5800</cx:pt>
          <cx:pt idx="53718">5100</cx:pt>
          <cx:pt idx="53719">4600</cx:pt>
          <cx:pt idx="53720">5500</cx:pt>
          <cx:pt idx="53721">4600</cx:pt>
          <cx:pt idx="53722">6200</cx:pt>
          <cx:pt idx="53723">4900</cx:pt>
          <cx:pt idx="53724">7900</cx:pt>
          <cx:pt idx="53725">8400</cx:pt>
          <cx:pt idx="53726">2100</cx:pt>
          <cx:pt idx="53727">4500</cx:pt>
          <cx:pt idx="53728">2900</cx:pt>
          <cx:pt idx="53729">3500</cx:pt>
          <cx:pt idx="53730">2700</cx:pt>
          <cx:pt idx="53731">2700</cx:pt>
          <cx:pt idx="53732">2500</cx:pt>
          <cx:pt idx="53733">3700</cx:pt>
          <cx:pt idx="53734">3100</cx:pt>
          <cx:pt idx="53735">2700</cx:pt>
          <cx:pt idx="53736">4400</cx:pt>
          <cx:pt idx="53737">3500</cx:pt>
          <cx:pt idx="53738">8100</cx:pt>
          <cx:pt idx="53739">9600</cx:pt>
          <cx:pt idx="53740">7200</cx:pt>
          <cx:pt idx="53741">7400</cx:pt>
          <cx:pt idx="53742">7500</cx:pt>
          <cx:pt idx="53743">6200</cx:pt>
          <cx:pt idx="53744">7900</cx:pt>
          <cx:pt idx="53745">6000</cx:pt>
          <cx:pt idx="53746">7100</cx:pt>
          <cx:pt idx="53747">5900</cx:pt>
          <cx:pt idx="53748">7900</cx:pt>
          <cx:pt idx="53749">8400</cx:pt>
          <cx:pt idx="53750">4400</cx:pt>
          <cx:pt idx="53751">4300</cx:pt>
          <cx:pt idx="53752">3900</cx:pt>
          <cx:pt idx="53753">7500</cx:pt>
          <cx:pt idx="53754">0</cx:pt>
          <cx:pt idx="53755">5300</cx:pt>
          <cx:pt idx="53756">4800</cx:pt>
          <cx:pt idx="53757">2900</cx:pt>
          <cx:pt idx="53758">1500</cx:pt>
          <cx:pt idx="53759">3400</cx:pt>
          <cx:pt idx="53760">4200</cx:pt>
          <cx:pt idx="53761">4000</cx:pt>
          <cx:pt idx="53762">5600</cx:pt>
          <cx:pt idx="53763">4000</cx:pt>
          <cx:pt idx="53764">4100</cx:pt>
          <cx:pt idx="53765">3200</cx:pt>
          <cx:pt idx="53766">3500</cx:pt>
          <cx:pt idx="53767">4000</cx:pt>
          <cx:pt idx="53768">4600</cx:pt>
          <cx:pt idx="53769">4100</cx:pt>
          <cx:pt idx="53770">4800</cx:pt>
          <cx:pt idx="53771">3900</cx:pt>
          <cx:pt idx="53772">4900</cx:pt>
          <cx:pt idx="53773">4600</cx:pt>
          <cx:pt idx="53774">5300</cx:pt>
          <cx:pt idx="53775">400</cx:pt>
          <cx:pt idx="53776">2000</cx:pt>
          <cx:pt idx="53777">2700</cx:pt>
          <cx:pt idx="53778">3100</cx:pt>
          <cx:pt idx="53779">1900</cx:pt>
          <cx:pt idx="53780">2800</cx:pt>
          <cx:pt idx="53781">2500</cx:pt>
          <cx:pt idx="53782">1600</cx:pt>
          <cx:pt idx="53783">1700</cx:pt>
          <cx:pt idx="53784">2100</cx:pt>
          <cx:pt idx="53785">1900</cx:pt>
          <cx:pt idx="53786">3700</cx:pt>
          <cx:pt idx="53787">5100</cx:pt>
          <cx:pt idx="53788">4100</cx:pt>
          <cx:pt idx="53789">4300</cx:pt>
          <cx:pt idx="53790">3700</cx:pt>
          <cx:pt idx="53791">3400</cx:pt>
          <cx:pt idx="53792">4100</cx:pt>
          <cx:pt idx="53793">3400</cx:pt>
          <cx:pt idx="53794">3300</cx:pt>
          <cx:pt idx="53795">3700</cx:pt>
          <cx:pt idx="53796">3200</cx:pt>
          <cx:pt idx="53797">3400</cx:pt>
          <cx:pt idx="53798">2000</cx:pt>
          <cx:pt idx="53799">1800</cx:pt>
          <cx:pt idx="53800">1400</cx:pt>
          <cx:pt idx="53801">2400</cx:pt>
          <cx:pt idx="53802">1500</cx:pt>
          <cx:pt idx="53803">600</cx:pt>
          <cx:pt idx="53804">900</cx:pt>
          <cx:pt idx="53805">1200</cx:pt>
          <cx:pt idx="53806">2300</cx:pt>
          <cx:pt idx="53807">1300</cx:pt>
          <cx:pt idx="53808">1800</cx:pt>
          <cx:pt idx="53809">2000</cx:pt>
          <cx:pt idx="53810">9700</cx:pt>
          <cx:pt idx="53811">12900</cx:pt>
          <cx:pt idx="53812">9400</cx:pt>
          <cx:pt idx="53813">9200</cx:pt>
          <cx:pt idx="53814">5500</cx:pt>
          <cx:pt idx="53815">4100</cx:pt>
          <cx:pt idx="53816">5700</cx:pt>
          <cx:pt idx="53817">5700</cx:pt>
          <cx:pt idx="53818">5300</cx:pt>
          <cx:pt idx="53819">3800</cx:pt>
          <cx:pt idx="53820">3200</cx:pt>
          <cx:pt idx="53821">6200</cx:pt>
          <cx:pt idx="53822">2500</cx:pt>
          <cx:pt idx="53823">2300</cx:pt>
          <cx:pt idx="53824">1900</cx:pt>
          <cx:pt idx="53825">2100</cx:pt>
          <cx:pt idx="53826">2200</cx:pt>
          <cx:pt idx="53827">1900</cx:pt>
          <cx:pt idx="53828">2500</cx:pt>
          <cx:pt idx="53829">1800</cx:pt>
          <cx:pt idx="53830">1700</cx:pt>
          <cx:pt idx="53831">1600</cx:pt>
          <cx:pt idx="53832">2000</cx:pt>
          <cx:pt idx="53833">2300</cx:pt>
          <cx:pt idx="53834">2900</cx:pt>
          <cx:pt idx="53835">2100</cx:pt>
          <cx:pt idx="53836">2300</cx:pt>
          <cx:pt idx="53837">2900</cx:pt>
          <cx:pt idx="53838">2300</cx:pt>
          <cx:pt idx="53839">2400</cx:pt>
          <cx:pt idx="53840">3700</cx:pt>
          <cx:pt idx="53841">3000</cx:pt>
          <cx:pt idx="53842">3900</cx:pt>
          <cx:pt idx="53843">3500</cx:pt>
          <cx:pt idx="53844">3400</cx:pt>
          <cx:pt idx="53845">3000</cx:pt>
          <cx:pt idx="53846">2800</cx:pt>
          <cx:pt idx="53847">2800</cx:pt>
          <cx:pt idx="53848">2100</cx:pt>
          <cx:pt idx="53849">2700</cx:pt>
          <cx:pt idx="53850">2400</cx:pt>
          <cx:pt idx="53851">2000</cx:pt>
          <cx:pt idx="53852">2800</cx:pt>
          <cx:pt idx="53853">2800</cx:pt>
          <cx:pt idx="53854">3400</cx:pt>
          <cx:pt idx="53855">2100</cx:pt>
          <cx:pt idx="53856">2700</cx:pt>
          <cx:pt idx="53857">3100</cx:pt>
          <cx:pt idx="53858">8400</cx:pt>
          <cx:pt idx="53859">1300</cx:pt>
          <cx:pt idx="53860">4200</cx:pt>
          <cx:pt idx="53861">4700</cx:pt>
          <cx:pt idx="53862">4000</cx:pt>
          <cx:pt idx="53863">4300</cx:pt>
          <cx:pt idx="53864">4100</cx:pt>
          <cx:pt idx="53865">3400</cx:pt>
          <cx:pt idx="53866">3800</cx:pt>
          <cx:pt idx="53867">5000</cx:pt>
          <cx:pt idx="53868">3500</cx:pt>
          <cx:pt idx="53869">3900</cx:pt>
          <cx:pt idx="53870">6000</cx:pt>
          <cx:pt idx="53871">7900</cx:pt>
          <cx:pt idx="53872">3700</cx:pt>
          <cx:pt idx="53873">3400</cx:pt>
          <cx:pt idx="53874">4200</cx:pt>
          <cx:pt idx="53875">1500</cx:pt>
          <cx:pt idx="53876">1700</cx:pt>
          <cx:pt idx="53877">2100</cx:pt>
          <cx:pt idx="53878">1600</cx:pt>
          <cx:pt idx="53879">3600</cx:pt>
          <cx:pt idx="53880">2600</cx:pt>
          <cx:pt idx="53881">1000</cx:pt>
          <cx:pt idx="53882">2900</cx:pt>
          <cx:pt idx="53883">1300</cx:pt>
          <cx:pt idx="53884">2800</cx:pt>
          <cx:pt idx="53885">3200</cx:pt>
          <cx:pt idx="53886">3100</cx:pt>
          <cx:pt idx="53887">1700</cx:pt>
          <cx:pt idx="53888">3800</cx:pt>
          <cx:pt idx="53889">3300</cx:pt>
          <cx:pt idx="53890">2600</cx:pt>
          <cx:pt idx="53891">3100</cx:pt>
          <cx:pt idx="53892">3700</cx:pt>
          <cx:pt idx="53893">3200</cx:pt>
          <cx:pt idx="53894">5700</cx:pt>
          <cx:pt idx="53895">8000</cx:pt>
          <cx:pt idx="53896">8300</cx:pt>
          <cx:pt idx="53897">10500</cx:pt>
          <cx:pt idx="53898">7400</cx:pt>
          <cx:pt idx="53899">2900</cx:pt>
          <cx:pt idx="53900">3200</cx:pt>
          <cx:pt idx="53901">5700</cx:pt>
          <cx:pt idx="53902">5500</cx:pt>
          <cx:pt idx="53903">4700</cx:pt>
          <cx:pt idx="53904">5100</cx:pt>
          <cx:pt idx="53905">4300</cx:pt>
          <cx:pt idx="53906">1500</cx:pt>
          <cx:pt idx="53907">2000</cx:pt>
          <cx:pt idx="53908">1600</cx:pt>
          <cx:pt idx="53909">1000</cx:pt>
          <cx:pt idx="53910">3200</cx:pt>
          <cx:pt idx="53911">1500</cx:pt>
          <cx:pt idx="53912">1200</cx:pt>
          <cx:pt idx="53913">600</cx:pt>
          <cx:pt idx="53914">900</cx:pt>
          <cx:pt idx="53915">1500</cx:pt>
          <cx:pt idx="53916">500</cx:pt>
          <cx:pt idx="53917">600</cx:pt>
          <cx:pt idx="53918">5300</cx:pt>
          <cx:pt idx="53919">5000</cx:pt>
          <cx:pt idx="53920">5400</cx:pt>
          <cx:pt idx="53921">8400</cx:pt>
          <cx:pt idx="53922">6300</cx:pt>
          <cx:pt idx="53923">5800</cx:pt>
          <cx:pt idx="53924">5300</cx:pt>
          <cx:pt idx="53925">6900</cx:pt>
          <cx:pt idx="53926">2600</cx:pt>
          <cx:pt idx="53927">13700</cx:pt>
          <cx:pt idx="53928">6800</cx:pt>
          <cx:pt idx="53929">7000</cx:pt>
          <cx:pt idx="53930">2200</cx:pt>
          <cx:pt idx="53931">2900</cx:pt>
          <cx:pt idx="53932">900</cx:pt>
          <cx:pt idx="53933">1000</cx:pt>
          <cx:pt idx="53934">1100</cx:pt>
          <cx:pt idx="53935">700</cx:pt>
          <cx:pt idx="53936">1000</cx:pt>
          <cx:pt idx="53937">800</cx:pt>
          <cx:pt idx="53938">400</cx:pt>
          <cx:pt idx="53939">100</cx:pt>
          <cx:pt idx="53940">900</cx:pt>
          <cx:pt idx="53941">800</cx:pt>
          <cx:pt idx="53942">2200</cx:pt>
          <cx:pt idx="53943">2100</cx:pt>
          <cx:pt idx="53944">2600</cx:pt>
          <cx:pt idx="53945">2500</cx:pt>
          <cx:pt idx="53946">2000</cx:pt>
          <cx:pt idx="53947">2200</cx:pt>
          <cx:pt idx="53948">2200</cx:pt>
          <cx:pt idx="53949">800</cx:pt>
          <cx:pt idx="53950">2900</cx:pt>
          <cx:pt idx="53951">2600</cx:pt>
          <cx:pt idx="53952">2100</cx:pt>
          <cx:pt idx="53953">2100</cx:pt>
          <cx:pt idx="53954">4200</cx:pt>
          <cx:pt idx="53955">4900</cx:pt>
          <cx:pt idx="53956">4200</cx:pt>
          <cx:pt idx="53957">5100</cx:pt>
          <cx:pt idx="53958">6000</cx:pt>
          <cx:pt idx="53959">3400</cx:pt>
          <cx:pt idx="53960">5800</cx:pt>
          <cx:pt idx="53961">5100</cx:pt>
          <cx:pt idx="53962">4000</cx:pt>
          <cx:pt idx="53963">5300</cx:pt>
          <cx:pt idx="53964">4300</cx:pt>
          <cx:pt idx="53965">4900</cx:pt>
          <cx:pt idx="53966">3800</cx:pt>
          <cx:pt idx="53967">3900</cx:pt>
          <cx:pt idx="53968">1600</cx:pt>
          <cx:pt idx="53969">2700</cx:pt>
          <cx:pt idx="53970">1000</cx:pt>
          <cx:pt idx="53971">800</cx:pt>
          <cx:pt idx="53972">2500</cx:pt>
          <cx:pt idx="53973">1500</cx:pt>
          <cx:pt idx="53974">2200</cx:pt>
          <cx:pt idx="53975">1700</cx:pt>
          <cx:pt idx="53976">2000</cx:pt>
          <cx:pt idx="53977">1600</cx:pt>
          <cx:pt idx="53978">1300</cx:pt>
          <cx:pt idx="53979">1400</cx:pt>
          <cx:pt idx="53980">1300</cx:pt>
          <cx:pt idx="53981">1600</cx:pt>
          <cx:pt idx="53982">1100</cx:pt>
          <cx:pt idx="53983">2900</cx:pt>
          <cx:pt idx="53984">3300</cx:pt>
          <cx:pt idx="53985">2100</cx:pt>
          <cx:pt idx="53986">700</cx:pt>
          <cx:pt idx="53987">0</cx:pt>
          <cx:pt idx="53988">100</cx:pt>
          <cx:pt idx="53989">1600</cx:pt>
          <cx:pt idx="53990">300</cx:pt>
          <cx:pt idx="53991">100</cx:pt>
          <cx:pt idx="53992">300</cx:pt>
          <cx:pt idx="53993">100</cx:pt>
          <cx:pt idx="53994">200</cx:pt>
          <cx:pt idx="53995">100</cx:pt>
          <cx:pt idx="53996">100</cx:pt>
          <cx:pt idx="53997">0</cx:pt>
          <cx:pt idx="53998">0</cx:pt>
          <cx:pt idx="53999">600</cx:pt>
          <cx:pt idx="54000">0</cx:pt>
          <cx:pt idx="54001">100</cx:pt>
          <cx:pt idx="54002">8300</cx:pt>
          <cx:pt idx="54003">7800</cx:pt>
          <cx:pt idx="54004">3300</cx:pt>
          <cx:pt idx="54005">100</cx:pt>
          <cx:pt idx="54006">19900</cx:pt>
          <cx:pt idx="54007">100</cx:pt>
          <cx:pt idx="54008">2100</cx:pt>
          <cx:pt idx="54009">2600</cx:pt>
          <cx:pt idx="54010">2500</cx:pt>
          <cx:pt idx="54011">1300</cx:pt>
          <cx:pt idx="54012">1800</cx:pt>
          <cx:pt idx="54013">2700</cx:pt>
          <cx:pt idx="54014">2700</cx:pt>
          <cx:pt idx="54015">3100</cx:pt>
          <cx:pt idx="54016">2100</cx:pt>
          <cx:pt idx="54017">2300</cx:pt>
          <cx:pt idx="54018">3600</cx:pt>
          <cx:pt idx="54019">8200</cx:pt>
          <cx:pt idx="54020">1500</cx:pt>
          <cx:pt idx="54021">5400</cx:pt>
          <cx:pt idx="54022">3900</cx:pt>
          <cx:pt idx="54023">5300</cx:pt>
          <cx:pt idx="54024">5300</cx:pt>
          <cx:pt idx="54025">4900</cx:pt>
          <cx:pt idx="54026">3400</cx:pt>
          <cx:pt idx="54027">4000</cx:pt>
          <cx:pt idx="54028">4400</cx:pt>
          <cx:pt idx="54029">2700</cx:pt>
          <cx:pt idx="54030">2700</cx:pt>
          <cx:pt idx="54031">2300</cx:pt>
          <cx:pt idx="54032">2200</cx:pt>
          <cx:pt idx="54033">2900</cx:pt>
          <cx:pt idx="54034">2100</cx:pt>
          <cx:pt idx="54035">2700</cx:pt>
          <cx:pt idx="54036">2200</cx:pt>
          <cx:pt idx="54037">2500</cx:pt>
          <cx:pt idx="54038">2300</cx:pt>
          <cx:pt idx="54039">5100</cx:pt>
          <cx:pt idx="54040">6000</cx:pt>
          <cx:pt idx="54041">2900</cx:pt>
          <cx:pt idx="54042">7300</cx:pt>
          <cx:pt idx="54043">3600</cx:pt>
          <cx:pt idx="54044">3500</cx:pt>
          <cx:pt idx="54045">8000</cx:pt>
          <cx:pt idx="54046">2000</cx:pt>
          <cx:pt idx="54047">9300</cx:pt>
          <cx:pt idx="54048">4300</cx:pt>
          <cx:pt idx="54049">3500</cx:pt>
          <cx:pt idx="54050">400</cx:pt>
          <cx:pt idx="54051">0</cx:pt>
          <cx:pt idx="54052">4100</cx:pt>
          <cx:pt idx="54053">4200</cx:pt>
          <cx:pt idx="54054">3000</cx:pt>
          <cx:pt idx="54055">5500</cx:pt>
          <cx:pt idx="54056">4600</cx:pt>
          <cx:pt idx="54057">5200</cx:pt>
          <cx:pt idx="54058">5100</cx:pt>
          <cx:pt idx="54059">5400</cx:pt>
          <cx:pt idx="54060">4300</cx:pt>
          <cx:pt idx="54061">5900</cx:pt>
          <cx:pt idx="54062">5000</cx:pt>
          <cx:pt idx="54063">5700</cx:pt>
          <cx:pt idx="54064">2400</cx:pt>
          <cx:pt idx="54065">3300</cx:pt>
          <cx:pt idx="54066">2100</cx:pt>
          <cx:pt idx="54067">2100</cx:pt>
          <cx:pt idx="54068">1700</cx:pt>
          <cx:pt idx="54069">1100</cx:pt>
          <cx:pt idx="54070">4400</cx:pt>
          <cx:pt idx="54071">4500</cx:pt>
          <cx:pt idx="54072">6000</cx:pt>
          <cx:pt idx="54073">4200</cx:pt>
          <cx:pt idx="54074">4600</cx:pt>
          <cx:pt idx="54075">5400</cx:pt>
          <cx:pt idx="54076">400</cx:pt>
          <cx:pt idx="54077">1000</cx:pt>
          <cx:pt idx="54078">1000</cx:pt>
          <cx:pt idx="54079">600</cx:pt>
          <cx:pt idx="54080">600</cx:pt>
          <cx:pt idx="54081">1100</cx:pt>
          <cx:pt idx="54082">700</cx:pt>
          <cx:pt idx="54083">0</cx:pt>
          <cx:pt idx="54084">300</cx:pt>
          <cx:pt idx="54085">10600</cx:pt>
          <cx:pt idx="54086">800</cx:pt>
          <cx:pt idx="54087">1100</cx:pt>
          <cx:pt idx="54088">4900</cx:pt>
          <cx:pt idx="54089">4700</cx:pt>
          <cx:pt idx="54090">2800</cx:pt>
          <cx:pt idx="54091">3200</cx:pt>
          <cx:pt idx="54092">4300</cx:pt>
          <cx:pt idx="54093">2100</cx:pt>
          <cx:pt idx="54094">2300</cx:pt>
          <cx:pt idx="54095">4000</cx:pt>
          <cx:pt idx="54096">2200</cx:pt>
          <cx:pt idx="54097">2900</cx:pt>
          <cx:pt idx="54098">3600</cx:pt>
          <cx:pt idx="54099">3100</cx:pt>
          <cx:pt idx="54100">600</cx:pt>
          <cx:pt idx="54101">1100</cx:pt>
          <cx:pt idx="54102">8700</cx:pt>
          <cx:pt idx="54103">1800</cx:pt>
          <cx:pt idx="54104">1600</cx:pt>
          <cx:pt idx="54105">300</cx:pt>
          <cx:pt idx="54106">7000</cx:pt>
          <cx:pt idx="54107">2800</cx:pt>
          <cx:pt idx="54108">600</cx:pt>
          <cx:pt idx="54109">2700</cx:pt>
          <cx:pt idx="54110">100</cx:pt>
          <cx:pt idx="54111">0</cx:pt>
          <cx:pt idx="54112">1400</cx:pt>
          <cx:pt idx="54113">1300</cx:pt>
          <cx:pt idx="54114">7900</cx:pt>
          <cx:pt idx="54115">3000</cx:pt>
          <cx:pt idx="54116">5800</cx:pt>
          <cx:pt idx="54117">5000</cx:pt>
          <cx:pt idx="54118">5100</cx:pt>
          <cx:pt idx="54119">3400</cx:pt>
          <cx:pt idx="54120">5000</cx:pt>
          <cx:pt idx="54121">5500</cx:pt>
          <cx:pt idx="54122">4900</cx:pt>
          <cx:pt idx="54123">5200</cx:pt>
          <cx:pt idx="54124">5300</cx:pt>
          <cx:pt idx="54125">2600</cx:pt>
          <cx:pt idx="54126">2100</cx:pt>
          <cx:pt idx="54127">2100</cx:pt>
          <cx:pt idx="54128">2500</cx:pt>
          <cx:pt idx="54129">2500</cx:pt>
          <cx:pt idx="54130">1800</cx:pt>
          <cx:pt idx="54131">1900</cx:pt>
          <cx:pt idx="54132">2300</cx:pt>
          <cx:pt idx="54133">2200</cx:pt>
          <cx:pt idx="54134">2000</cx:pt>
          <cx:pt idx="54135">2800</cx:pt>
          <cx:pt idx="54136">2200</cx:pt>
          <cx:pt idx="54137">3900</cx:pt>
          <cx:pt idx="54138">4300</cx:pt>
          <cx:pt idx="54139">4000</cx:pt>
          <cx:pt idx="54140">4300</cx:pt>
          <cx:pt idx="54141">3300</cx:pt>
          <cx:pt idx="54142">4100</cx:pt>
          <cx:pt idx="54143">3800</cx:pt>
          <cx:pt idx="54144">4000</cx:pt>
          <cx:pt idx="54145">4100</cx:pt>
          <cx:pt idx="54146">4200</cx:pt>
          <cx:pt idx="54147">3500</cx:pt>
          <cx:pt idx="54148">4000</cx:pt>
          <cx:pt idx="54149">4000</cx:pt>
          <cx:pt idx="54150">5400</cx:pt>
          <cx:pt idx="54151">3800</cx:pt>
          <cx:pt idx="54152">4800</cx:pt>
          <cx:pt idx="54153">4400</cx:pt>
          <cx:pt idx="54154">3200</cx:pt>
          <cx:pt idx="54155">5200</cx:pt>
          <cx:pt idx="54156">4000</cx:pt>
          <cx:pt idx="54157">5400</cx:pt>
          <cx:pt idx="54158">4200</cx:pt>
          <cx:pt idx="54159">4800</cx:pt>
          <cx:pt idx="54160">3400</cx:pt>
          <cx:pt idx="54161">3000</cx:pt>
          <cx:pt idx="54162">9400</cx:pt>
          <cx:pt idx="54163">4600</cx:pt>
          <cx:pt idx="54164">6000</cx:pt>
          <cx:pt idx="54165">4600</cx:pt>
          <cx:pt idx="54166">5400</cx:pt>
          <cx:pt idx="54167">5200</cx:pt>
          <cx:pt idx="54168">3500</cx:pt>
          <cx:pt idx="54169">3600</cx:pt>
          <cx:pt idx="54170">2400</cx:pt>
          <cx:pt idx="54171">5900</cx:pt>
          <cx:pt idx="54172">4200</cx:pt>
          <cx:pt idx="54173">3800</cx:pt>
          <cx:pt idx="54174">5000</cx:pt>
          <cx:pt idx="54175">3700</cx:pt>
          <cx:pt idx="54176">4500</cx:pt>
          <cx:pt idx="54177">4700</cx:pt>
          <cx:pt idx="54178">4900</cx:pt>
          <cx:pt idx="54179">5400</cx:pt>
          <cx:pt idx="54180">5900</cx:pt>
          <cx:pt idx="54181">3700</cx:pt>
          <cx:pt idx="54182">4100</cx:pt>
          <cx:pt idx="54183">4500</cx:pt>
          <cx:pt idx="54184">3800</cx:pt>
          <cx:pt idx="54185">5300</cx:pt>
          <cx:pt idx="54186">5400</cx:pt>
          <cx:pt idx="54187">3000</cx:pt>
          <cx:pt idx="54188">4400</cx:pt>
          <cx:pt idx="54189">5300</cx:pt>
          <cx:pt idx="54190">4700</cx:pt>
          <cx:pt idx="54191">4400</cx:pt>
          <cx:pt idx="54192">4900</cx:pt>
          <cx:pt idx="54193">5000</cx:pt>
          <cx:pt idx="54194">4100</cx:pt>
          <cx:pt idx="54195">4300</cx:pt>
          <cx:pt idx="54196">5000</cx:pt>
          <cx:pt idx="54197">6900</cx:pt>
          <cx:pt idx="54198">9600</cx:pt>
          <cx:pt idx="54199">4500</cx:pt>
          <cx:pt idx="54200">6100</cx:pt>
          <cx:pt idx="54201">8800</cx:pt>
          <cx:pt idx="54202">4900</cx:pt>
          <cx:pt idx="54203">5800</cx:pt>
          <cx:pt idx="54204">6800</cx:pt>
          <cx:pt idx="54205">7600</cx:pt>
          <cx:pt idx="54206">6500</cx:pt>
          <cx:pt idx="54207">4800</cx:pt>
          <cx:pt idx="54208">4600</cx:pt>
          <cx:pt idx="54209">3600</cx:pt>
          <cx:pt idx="54210">2100</cx:pt>
          <cx:pt idx="54211">2400</cx:pt>
          <cx:pt idx="54212">11500</cx:pt>
          <cx:pt idx="54213">900</cx:pt>
          <cx:pt idx="54214">1300</cx:pt>
          <cx:pt idx="54215">1200</cx:pt>
          <cx:pt idx="54216">1100</cx:pt>
          <cx:pt idx="54217">1400</cx:pt>
          <cx:pt idx="54218">900</cx:pt>
          <cx:pt idx="54219">700</cx:pt>
          <cx:pt idx="54220">600</cx:pt>
          <cx:pt idx="54221">3600</cx:pt>
          <cx:pt idx="54222">3000</cx:pt>
          <cx:pt idx="54223">2300</cx:pt>
          <cx:pt idx="54224">5200</cx:pt>
          <cx:pt idx="54225">400</cx:pt>
          <cx:pt idx="54226">2400</cx:pt>
          <cx:pt idx="54227">3400</cx:pt>
          <cx:pt idx="54228">3300</cx:pt>
          <cx:pt idx="54229">2800</cx:pt>
          <cx:pt idx="54230">2100</cx:pt>
          <cx:pt idx="54231">2700</cx:pt>
          <cx:pt idx="54232">2200</cx:pt>
          <cx:pt idx="54233">1100</cx:pt>
          <cx:pt idx="54234">1200</cx:pt>
          <cx:pt idx="54235">1100</cx:pt>
          <cx:pt idx="54236">1100</cx:pt>
          <cx:pt idx="54237">900</cx:pt>
          <cx:pt idx="54238">1600</cx:pt>
          <cx:pt idx="54239">4500</cx:pt>
          <cx:pt idx="54240">900</cx:pt>
          <cx:pt idx="54241">1100</cx:pt>
          <cx:pt idx="54242">1100</cx:pt>
          <cx:pt idx="54243">1700</cx:pt>
          <cx:pt idx="54244">1500</cx:pt>
          <cx:pt idx="54245">4000</cx:pt>
          <cx:pt idx="54246">4200</cx:pt>
          <cx:pt idx="54247">3300</cx:pt>
          <cx:pt idx="54248">3800</cx:pt>
          <cx:pt idx="54249">3100</cx:pt>
          <cx:pt idx="54250">3400</cx:pt>
          <cx:pt idx="54251">4200</cx:pt>
          <cx:pt idx="54252">3600</cx:pt>
          <cx:pt idx="54253">4300</cx:pt>
          <cx:pt idx="54254">7000</cx:pt>
          <cx:pt idx="54255">13100</cx:pt>
          <cx:pt idx="54256">7500</cx:pt>
          <cx:pt idx="54257">1900</cx:pt>
          <cx:pt idx="54258">3500</cx:pt>
          <cx:pt idx="54259">1400</cx:pt>
          <cx:pt idx="54260">3600</cx:pt>
          <cx:pt idx="54261">1800</cx:pt>
          <cx:pt idx="54262">2000</cx:pt>
          <cx:pt idx="54263">1800</cx:pt>
          <cx:pt idx="54264">1700</cx:pt>
          <cx:pt idx="54265">1700</cx:pt>
          <cx:pt idx="54266">900</cx:pt>
          <cx:pt idx="54267">1900</cx:pt>
          <cx:pt idx="54268">1900</cx:pt>
          <cx:pt idx="54269">3000</cx:pt>
          <cx:pt idx="54270">3100</cx:pt>
          <cx:pt idx="54271">2600</cx:pt>
          <cx:pt idx="54272">4400</cx:pt>
          <cx:pt idx="54273">3700</cx:pt>
          <cx:pt idx="54274">3700</cx:pt>
          <cx:pt idx="54275">5000</cx:pt>
          <cx:pt idx="54276">3900</cx:pt>
          <cx:pt idx="54277">1500</cx:pt>
          <cx:pt idx="54278">600</cx:pt>
          <cx:pt idx="54279">3100</cx:pt>
          <cx:pt idx="54280">2000</cx:pt>
          <cx:pt idx="54281">2600</cx:pt>
          <cx:pt idx="54282">900</cx:pt>
          <cx:pt idx="54283">4000</cx:pt>
          <cx:pt idx="54284">3100</cx:pt>
          <cx:pt idx="54285">2100</cx:pt>
          <cx:pt idx="54286">2400</cx:pt>
          <cx:pt idx="54287">3300</cx:pt>
          <cx:pt idx="54288">2600</cx:pt>
          <cx:pt idx="54289">1900</cx:pt>
          <cx:pt idx="54290">2400</cx:pt>
          <cx:pt idx="54291">1800</cx:pt>
          <cx:pt idx="54292">2100</cx:pt>
          <cx:pt idx="54293">1600</cx:pt>
          <cx:pt idx="54294">2200</cx:pt>
          <cx:pt idx="54295">0</cx:pt>
          <cx:pt idx="54296">2700</cx:pt>
          <cx:pt idx="54297">3200</cx:pt>
          <cx:pt idx="54298">3000</cx:pt>
          <cx:pt idx="54299">600</cx:pt>
          <cx:pt idx="54300">2500</cx:pt>
          <cx:pt idx="54301">1700</cx:pt>
          <cx:pt idx="54302">200</cx:pt>
          <cx:pt idx="54303">0</cx:pt>
          <cx:pt idx="54304">0</cx:pt>
          <cx:pt idx="54305">5300</cx:pt>
          <cx:pt idx="54306">4100</cx:pt>
          <cx:pt idx="54307">5900</cx:pt>
          <cx:pt idx="54308">800</cx:pt>
          <cx:pt idx="54309">1900</cx:pt>
          <cx:pt idx="54310">4300</cx:pt>
          <cx:pt idx="54311">4400</cx:pt>
          <cx:pt idx="54312">3000</cx:pt>
          <cx:pt idx="54313">4200</cx:pt>
          <cx:pt idx="54314">15400</cx:pt>
          <cx:pt idx="54315">4900</cx:pt>
          <cx:pt idx="54316">2700</cx:pt>
          <cx:pt idx="54317">4900</cx:pt>
          <cx:pt idx="54318">4900</cx:pt>
          <cx:pt idx="54319">5200</cx:pt>
          <cx:pt idx="54320">5400</cx:pt>
          <cx:pt idx="54321">6100</cx:pt>
          <cx:pt idx="54322">3700</cx:pt>
          <cx:pt idx="54323">5700</cx:pt>
          <cx:pt idx="54324">3200</cx:pt>
          <cx:pt idx="54325">3500</cx:pt>
          <cx:pt idx="54326">4400</cx:pt>
          <cx:pt idx="54327">4500</cx:pt>
          <cx:pt idx="54328">4300</cx:pt>
          <cx:pt idx="54329">2000</cx:pt>
          <cx:pt idx="54330">3600</cx:pt>
          <cx:pt idx="54331">3700</cx:pt>
          <cx:pt idx="54332">4200</cx:pt>
          <cx:pt idx="54333">5900</cx:pt>
          <cx:pt idx="54334">3000</cx:pt>
          <cx:pt idx="54335">1400</cx:pt>
          <cx:pt idx="54336">1700</cx:pt>
          <cx:pt idx="54337">2000</cx:pt>
          <cx:pt idx="54338">2600</cx:pt>
          <cx:pt idx="54339">2000</cx:pt>
          <cx:pt idx="54340">1800</cx:pt>
          <cx:pt idx="54341">2200</cx:pt>
          <cx:pt idx="54342">5900</cx:pt>
          <cx:pt idx="54343">7600</cx:pt>
          <cx:pt idx="54344">2300</cx:pt>
          <cx:pt idx="54345">3500</cx:pt>
          <cx:pt idx="54346">3500</cx:pt>
          <cx:pt idx="54347">6700</cx:pt>
          <cx:pt idx="54348">4700</cx:pt>
          <cx:pt idx="54349">5700</cx:pt>
          <cx:pt idx="54350">6000</cx:pt>
          <cx:pt idx="54351">5200</cx:pt>
          <cx:pt idx="54352">4900</cx:pt>
          <cx:pt idx="54353">5100</cx:pt>
          <cx:pt idx="54354">3400</cx:pt>
          <cx:pt idx="54355">2900</cx:pt>
          <cx:pt idx="54356">2800</cx:pt>
          <cx:pt idx="54357">3400</cx:pt>
          <cx:pt idx="54358">3500</cx:pt>
          <cx:pt idx="54359">3600</cx:pt>
          <cx:pt idx="54360">3400</cx:pt>
          <cx:pt idx="54361">3900</cx:pt>
          <cx:pt idx="54362">3800</cx:pt>
          <cx:pt idx="54363">3600</cx:pt>
          <cx:pt idx="54364">3700</cx:pt>
          <cx:pt idx="54365">3600</cx:pt>
          <cx:pt idx="54366">2900</cx:pt>
          <cx:pt idx="54367">4100</cx:pt>
          <cx:pt idx="54368">3100</cx:pt>
          <cx:pt idx="54369">3600</cx:pt>
          <cx:pt idx="54370">4100</cx:pt>
          <cx:pt idx="54371">3400</cx:pt>
          <cx:pt idx="54372">2800</cx:pt>
          <cx:pt idx="54373">5200</cx:pt>
          <cx:pt idx="54374">3700</cx:pt>
          <cx:pt idx="54375">2200</cx:pt>
          <cx:pt idx="54376">2100</cx:pt>
          <cx:pt idx="54377">2000</cx:pt>
          <cx:pt idx="54378">5900</cx:pt>
          <cx:pt idx="54379">7300</cx:pt>
          <cx:pt idx="54380">5500</cx:pt>
          <cx:pt idx="54381">5300</cx:pt>
          <cx:pt idx="54382">6500</cx:pt>
          <cx:pt idx="54383">3300</cx:pt>
          <cx:pt idx="54384">6000</cx:pt>
          <cx:pt idx="54385">7200</cx:pt>
          <cx:pt idx="54386">7000</cx:pt>
          <cx:pt idx="54387">6100</cx:pt>
          <cx:pt idx="54388">5500</cx:pt>
          <cx:pt idx="54389">6200</cx:pt>
          <cx:pt idx="54390">100</cx:pt>
          <cx:pt idx="54391">400</cx:pt>
          <cx:pt idx="54392">0</cx:pt>
          <cx:pt idx="54393">0</cx:pt>
          <cx:pt idx="54394">0</cx:pt>
          <cx:pt idx="54395">0</cx:pt>
          <cx:pt idx="54396">0</cx:pt>
          <cx:pt idx="54397">0</cx:pt>
          <cx:pt idx="54398">0</cx:pt>
          <cx:pt idx="54399">0</cx:pt>
          <cx:pt idx="54400">0</cx:pt>
          <cx:pt idx="54401">0</cx:pt>
          <cx:pt idx="54402">5800</cx:pt>
          <cx:pt idx="54403">3200</cx:pt>
          <cx:pt idx="54404">8100</cx:pt>
          <cx:pt idx="54405">4200</cx:pt>
          <cx:pt idx="54406">7500</cx:pt>
          <cx:pt idx="54407">9100</cx:pt>
          <cx:pt idx="54408">7800</cx:pt>
          <cx:pt idx="54409">7300</cx:pt>
          <cx:pt idx="54410">5800</cx:pt>
          <cx:pt idx="54411">7400</cx:pt>
          <cx:pt idx="54412">10200</cx:pt>
          <cx:pt idx="54413">9200</cx:pt>
          <cx:pt idx="54414">1700</cx:pt>
          <cx:pt idx="54415">2000</cx:pt>
          <cx:pt idx="54416">400</cx:pt>
          <cx:pt idx="54417">2000</cx:pt>
          <cx:pt idx="54418">2400</cx:pt>
          <cx:pt idx="54419">1900</cx:pt>
          <cx:pt idx="54420">1300</cx:pt>
          <cx:pt idx="54421">1400</cx:pt>
          <cx:pt idx="54422">2600</cx:pt>
          <cx:pt idx="54423">0</cx:pt>
          <cx:pt idx="54424">2500</cx:pt>
          <cx:pt idx="54425">1500</cx:pt>
          <cx:pt idx="54426">3300</cx:pt>
          <cx:pt idx="54427">4000</cx:pt>
          <cx:pt idx="54428">3700</cx:pt>
          <cx:pt idx="54429">3000</cx:pt>
          <cx:pt idx="54430">2400</cx:pt>
          <cx:pt idx="54431">4400</cx:pt>
          <cx:pt idx="54432">3600</cx:pt>
          <cx:pt idx="54433">3800</cx:pt>
          <cx:pt idx="54434">3500</cx:pt>
          <cx:pt idx="54435">5000</cx:pt>
          <cx:pt idx="54436">4700</cx:pt>
          <cx:pt idx="54437">4300</cx:pt>
          <cx:pt idx="54438">3500</cx:pt>
          <cx:pt idx="54439">2800</cx:pt>
          <cx:pt idx="54440">3900</cx:pt>
          <cx:pt idx="54441">3200</cx:pt>
          <cx:pt idx="54442">1900</cx:pt>
          <cx:pt idx="54443">300</cx:pt>
          <cx:pt idx="54444">1700</cx:pt>
          <cx:pt idx="54445">1700</cx:pt>
          <cx:pt idx="54446">4100</cx:pt>
          <cx:pt idx="54447">3200</cx:pt>
          <cx:pt idx="54448">3000</cx:pt>
          <cx:pt idx="54449">3100</cx:pt>
          <cx:pt idx="54450">2300</cx:pt>
          <cx:pt idx="54451">2300</cx:pt>
          <cx:pt idx="54452">2000</cx:pt>
          <cx:pt idx="54453">2900</cx:pt>
          <cx:pt idx="54454">2000</cx:pt>
          <cx:pt idx="54455">1900</cx:pt>
          <cx:pt idx="54456">2400</cx:pt>
          <cx:pt idx="54457">2900</cx:pt>
          <cx:pt idx="54458">2800</cx:pt>
          <cx:pt idx="54459">2400</cx:pt>
          <cx:pt idx="54460">700</cx:pt>
          <cx:pt idx="54461">1800</cx:pt>
          <cx:pt idx="54462">3600</cx:pt>
          <cx:pt idx="54463">2200</cx:pt>
          <cx:pt idx="54464">2300</cx:pt>
          <cx:pt idx="54465">2000</cx:pt>
          <cx:pt idx="54466">1500</cx:pt>
          <cx:pt idx="54467">1700</cx:pt>
          <cx:pt idx="54468">1100</cx:pt>
          <cx:pt idx="54469">1300</cx:pt>
          <cx:pt idx="54470">1600</cx:pt>
          <cx:pt idx="54471">2100</cx:pt>
          <cx:pt idx="54472">1200</cx:pt>
          <cx:pt idx="54473">1500</cx:pt>
          <cx:pt idx="54474">4500</cx:pt>
          <cx:pt idx="54475">3500</cx:pt>
          <cx:pt idx="54476">2600</cx:pt>
          <cx:pt idx="54477">2700</cx:pt>
          <cx:pt idx="54478">3500</cx:pt>
          <cx:pt idx="54479">1900</cx:pt>
          <cx:pt idx="54480">3200</cx:pt>
          <cx:pt idx="54481">4200</cx:pt>
          <cx:pt idx="54482">1300</cx:pt>
          <cx:pt idx="54483">4800</cx:pt>
          <cx:pt idx="54484">3700</cx:pt>
          <cx:pt idx="54485">2500</cx:pt>
          <cx:pt idx="54486">7300</cx:pt>
          <cx:pt idx="54487">7800</cx:pt>
          <cx:pt idx="54488">4300</cx:pt>
          <cx:pt idx="54489">8300</cx:pt>
          <cx:pt idx="54490">8400</cx:pt>
          <cx:pt idx="54491">7000</cx:pt>
          <cx:pt idx="54492">8500</cx:pt>
          <cx:pt idx="54493">7600</cx:pt>
          <cx:pt idx="54494">8100</cx:pt>
          <cx:pt idx="54495">8000</cx:pt>
          <cx:pt idx="54496">8900</cx:pt>
          <cx:pt idx="54497">8500</cx:pt>
          <cx:pt idx="54498">6500</cx:pt>
          <cx:pt idx="54499">11500</cx:pt>
          <cx:pt idx="54500">9100</cx:pt>
          <cx:pt idx="54501">5700</cx:pt>
          <cx:pt idx="54502">7000</cx:pt>
          <cx:pt idx="54503">6600</cx:pt>
          <cx:pt idx="54504">3500</cx:pt>
          <cx:pt idx="54505">5100</cx:pt>
          <cx:pt idx="54506">5800</cx:pt>
          <cx:pt idx="54507">4500</cx:pt>
          <cx:pt idx="54508">4900</cx:pt>
          <cx:pt idx="54509">3900</cx:pt>
          <cx:pt idx="54510">6700</cx:pt>
          <cx:pt idx="54511">7100</cx:pt>
          <cx:pt idx="54512">4000</cx:pt>
          <cx:pt idx="54513">5500</cx:pt>
          <cx:pt idx="54514">5400</cx:pt>
          <cx:pt idx="54515">4900</cx:pt>
          <cx:pt idx="54516">7400</cx:pt>
          <cx:pt idx="54517">6900</cx:pt>
          <cx:pt idx="54518">7300</cx:pt>
          <cx:pt idx="54519">5200</cx:pt>
          <cx:pt idx="54520">5000</cx:pt>
          <cx:pt idx="54521">5400</cx:pt>
          <cx:pt idx="54522">5100</cx:pt>
          <cx:pt idx="54523">4800</cx:pt>
          <cx:pt idx="54524">4300</cx:pt>
          <cx:pt idx="54525">5000</cx:pt>
          <cx:pt idx="54526">5700</cx:pt>
          <cx:pt idx="54527">4700</cx:pt>
          <cx:pt idx="54528">4900</cx:pt>
          <cx:pt idx="54529">5200</cx:pt>
          <cx:pt idx="54530">6100</cx:pt>
          <cx:pt idx="54531">4400</cx:pt>
          <cx:pt idx="54532">5100</cx:pt>
          <cx:pt idx="54533">4100</cx:pt>
          <cx:pt idx="54534">11100</cx:pt>
          <cx:pt idx="54535">11800</cx:pt>
          <cx:pt idx="54536">11300</cx:pt>
          <cx:pt idx="54537">15000</cx:pt>
          <cx:pt idx="54538">11000</cx:pt>
          <cx:pt idx="54539">13000</cx:pt>
          <cx:pt idx="54540">12900</cx:pt>
          <cx:pt idx="54541">9500</cx:pt>
          <cx:pt idx="54542">7600</cx:pt>
          <cx:pt idx="54543">9700</cx:pt>
          <cx:pt idx="54544">8300</cx:pt>
          <cx:pt idx="54545">10000</cx:pt>
          <cx:pt idx="54546">6100</cx:pt>
          <cx:pt idx="54547">6100</cx:pt>
          <cx:pt idx="54548">4900</cx:pt>
          <cx:pt idx="54549">4500</cx:pt>
          <cx:pt idx="54550">3900</cx:pt>
          <cx:pt idx="54551">4600</cx:pt>
          <cx:pt idx="54552">5500</cx:pt>
          <cx:pt idx="54553">5500</cx:pt>
          <cx:pt idx="54554">8600</cx:pt>
          <cx:pt idx="54555">7800</cx:pt>
          <cx:pt idx="54556">6100</cx:pt>
          <cx:pt idx="54557">4500</cx:pt>
          <cx:pt idx="54558">5700</cx:pt>
          <cx:pt idx="54559">6500</cx:pt>
          <cx:pt idx="54560">4900</cx:pt>
          <cx:pt idx="54561">6200</cx:pt>
          <cx:pt idx="54562">4500</cx:pt>
          <cx:pt idx="54563">5000</cx:pt>
          <cx:pt idx="54564">4000</cx:pt>
          <cx:pt idx="54565">5100</cx:pt>
          <cx:pt idx="54566">4600</cx:pt>
          <cx:pt idx="54567">4100</cx:pt>
          <cx:pt idx="54568">4500</cx:pt>
          <cx:pt idx="54569">4100</cx:pt>
          <cx:pt idx="54570">3300</cx:pt>
          <cx:pt idx="54571">3400</cx:pt>
          <cx:pt idx="54572">1800</cx:pt>
          <cx:pt idx="54573">4500</cx:pt>
          <cx:pt idx="54574">3000</cx:pt>
          <cx:pt idx="54575">3700</cx:pt>
          <cx:pt idx="54576">2800</cx:pt>
          <cx:pt idx="54577">1600</cx:pt>
          <cx:pt idx="54578">1300</cx:pt>
          <cx:pt idx="54579">7800</cx:pt>
          <cx:pt idx="54580">5500</cx:pt>
          <cx:pt idx="54581">8900</cx:pt>
          <cx:pt idx="54582">1500</cx:pt>
          <cx:pt idx="54583">1300</cx:pt>
          <cx:pt idx="54584">1200</cx:pt>
          <cx:pt idx="54585">1900</cx:pt>
          <cx:pt idx="54586">1000</cx:pt>
          <cx:pt idx="54587">2300</cx:pt>
          <cx:pt idx="54588">1600</cx:pt>
          <cx:pt idx="54589">2800</cx:pt>
          <cx:pt idx="54590">2800</cx:pt>
          <cx:pt idx="54591">2600</cx:pt>
          <cx:pt idx="54592">2500</cx:pt>
          <cx:pt idx="54593">2300</cx:pt>
          <cx:pt idx="54594">1200</cx:pt>
          <cx:pt idx="54595">2000</cx:pt>
          <cx:pt idx="54596">1500</cx:pt>
          <cx:pt idx="54597">1500</cx:pt>
          <cx:pt idx="54598">1400</cx:pt>
          <cx:pt idx="54599">1600</cx:pt>
          <cx:pt idx="54600">2000</cx:pt>
          <cx:pt idx="54601">1700</cx:pt>
          <cx:pt idx="54602">1600</cx:pt>
          <cx:pt idx="54603">1900</cx:pt>
          <cx:pt idx="54604">1900</cx:pt>
          <cx:pt idx="54605">1900</cx:pt>
          <cx:pt idx="54606">4200</cx:pt>
          <cx:pt idx="54607">3600</cx:pt>
          <cx:pt idx="54608">2900</cx:pt>
          <cx:pt idx="54609">4800</cx:pt>
          <cx:pt idx="54610">2600</cx:pt>
          <cx:pt idx="54611">1600</cx:pt>
          <cx:pt idx="54612">5000</cx:pt>
          <cx:pt idx="54613">3500</cx:pt>
          <cx:pt idx="54614">3500</cx:pt>
          <cx:pt idx="54615">4600</cx:pt>
          <cx:pt idx="54616">4600</cx:pt>
          <cx:pt idx="54617">6000</cx:pt>
          <cx:pt idx="54618">4000</cx:pt>
          <cx:pt idx="54619">4400</cx:pt>
          <cx:pt idx="54620">9500</cx:pt>
          <cx:pt idx="54621">4000</cx:pt>
          <cx:pt idx="54622">9600</cx:pt>
          <cx:pt idx="54623">3000</cx:pt>
          <cx:pt idx="54624">4500</cx:pt>
          <cx:pt idx="54625">4300</cx:pt>
          <cx:pt idx="54626">2500</cx:pt>
          <cx:pt idx="54627">6200</cx:pt>
          <cx:pt idx="54628">4400</cx:pt>
          <cx:pt idx="54629">5200</cx:pt>
          <cx:pt idx="54630">26200</cx:pt>
          <cx:pt idx="54631">11600</cx:pt>
          <cx:pt idx="54632">12400</cx:pt>
          <cx:pt idx="54633">11800</cx:pt>
          <cx:pt idx="54634">10700</cx:pt>
          <cx:pt idx="54635">6300</cx:pt>
          <cx:pt idx="54636">7700</cx:pt>
          <cx:pt idx="54637">3300</cx:pt>
          <cx:pt idx="54638">0</cx:pt>
          <cx:pt idx="54639">400</cx:pt>
          <cx:pt idx="54640">100</cx:pt>
          <cx:pt idx="54641">2200</cx:pt>
          <cx:pt idx="54642">7000</cx:pt>
          <cx:pt idx="54643">6900</cx:pt>
          <cx:pt idx="54644">8000</cx:pt>
          <cx:pt idx="54645">7600</cx:pt>
          <cx:pt idx="54646">4200</cx:pt>
          <cx:pt idx="54647">4000</cx:pt>
          <cx:pt idx="54648">5400</cx:pt>
          <cx:pt idx="54649">3700</cx:pt>
          <cx:pt idx="54650">4700</cx:pt>
          <cx:pt idx="54651">3200</cx:pt>
          <cx:pt idx="54652">3700</cx:pt>
          <cx:pt idx="54653">3800</cx:pt>
          <cx:pt idx="54654">3800</cx:pt>
          <cx:pt idx="54655">6000</cx:pt>
          <cx:pt idx="54656">3600</cx:pt>
          <cx:pt idx="54657">3100</cx:pt>
          <cx:pt idx="54658">3700</cx:pt>
          <cx:pt idx="54659">2500</cx:pt>
          <cx:pt idx="54660">2800</cx:pt>
          <cx:pt idx="54661">2200</cx:pt>
          <cx:pt idx="54662">5100</cx:pt>
          <cx:pt idx="54663">2700</cx:pt>
          <cx:pt idx="54664">3000</cx:pt>
          <cx:pt idx="54665">1800</cx:pt>
          <cx:pt idx="54666">7300</cx:pt>
          <cx:pt idx="54667">7100</cx:pt>
          <cx:pt idx="54668">7000</cx:pt>
          <cx:pt idx="54669">14500</cx:pt>
          <cx:pt idx="54670">5500</cx:pt>
          <cx:pt idx="54671">4600</cx:pt>
          <cx:pt idx="54672">4900</cx:pt>
          <cx:pt idx="54673">4800</cx:pt>
          <cx:pt idx="54674">5100</cx:pt>
          <cx:pt idx="54675">5300</cx:pt>
          <cx:pt idx="54676">5000</cx:pt>
          <cx:pt idx="54677">4700</cx:pt>
          <cx:pt idx="54678">4300</cx:pt>
          <cx:pt idx="54679">5400</cx:pt>
          <cx:pt idx="54680">4300</cx:pt>
          <cx:pt idx="54681">5400</cx:pt>
          <cx:pt idx="54682">3100</cx:pt>
          <cx:pt idx="54683">2400</cx:pt>
          <cx:pt idx="54684">2300</cx:pt>
          <cx:pt idx="54685">2700</cx:pt>
          <cx:pt idx="54686">4100</cx:pt>
          <cx:pt idx="54687">4300</cx:pt>
          <cx:pt idx="54688">4200</cx:pt>
          <cx:pt idx="54689">3800</cx:pt>
          <cx:pt idx="54690">6000</cx:pt>
          <cx:pt idx="54691">5200</cx:pt>
          <cx:pt idx="54692">3800</cx:pt>
          <cx:pt idx="54693">3900</cx:pt>
          <cx:pt idx="54694">5000</cx:pt>
          <cx:pt idx="54695">3900</cx:pt>
          <cx:pt idx="54696">3500</cx:pt>
          <cx:pt idx="54697">5000</cx:pt>
          <cx:pt idx="54698">4500</cx:pt>
          <cx:pt idx="54699">3600</cx:pt>
          <cx:pt idx="54700">3300</cx:pt>
          <cx:pt idx="54701">2700</cx:pt>
          <cx:pt idx="54702">13300</cx:pt>
          <cx:pt idx="54703">17200</cx:pt>
          <cx:pt idx="54704">30100</cx:pt>
          <cx:pt idx="54705">16700</cx:pt>
          <cx:pt idx="54706">18700</cx:pt>
          <cx:pt idx="54707">19900</cx:pt>
          <cx:pt idx="54708">17900</cx:pt>
          <cx:pt idx="54709">17700</cx:pt>
          <cx:pt idx="54710">17800</cx:pt>
          <cx:pt idx="54711">16000</cx:pt>
          <cx:pt idx="54712">14100</cx:pt>
          <cx:pt idx="54713">13100</cx:pt>
          <cx:pt idx="54714">3600</cx:pt>
          <cx:pt idx="54715">4100</cx:pt>
          <cx:pt idx="54716">4400</cx:pt>
          <cx:pt idx="54717">3400</cx:pt>
          <cx:pt idx="54718">1700</cx:pt>
          <cx:pt idx="54719">1900</cx:pt>
          <cx:pt idx="54720">1900</cx:pt>
          <cx:pt idx="54721">2000</cx:pt>
          <cx:pt idx="54722">2100</cx:pt>
          <cx:pt idx="54723">1400</cx:pt>
          <cx:pt idx="54724">1900</cx:pt>
          <cx:pt idx="54725">1500</cx:pt>
          <cx:pt idx="54726">1700</cx:pt>
          <cx:pt idx="54727">2200</cx:pt>
          <cx:pt idx="54728">1800</cx:pt>
          <cx:pt idx="54729">5600</cx:pt>
          <cx:pt idx="54730">1100</cx:pt>
          <cx:pt idx="54731">1000</cx:pt>
          <cx:pt idx="54732">2000</cx:pt>
          <cx:pt idx="54733">3400</cx:pt>
          <cx:pt idx="54734">1400</cx:pt>
          <cx:pt idx="54735">1100</cx:pt>
          <cx:pt idx="54736">1900</cx:pt>
          <cx:pt idx="54737">2600</cx:pt>
          <cx:pt idx="54738">4100</cx:pt>
          <cx:pt idx="54739">3400</cx:pt>
          <cx:pt idx="54740">3100</cx:pt>
          <cx:pt idx="54741">5300</cx:pt>
          <cx:pt idx="54742">5100</cx:pt>
          <cx:pt idx="54743">3600</cx:pt>
          <cx:pt idx="54744">3700</cx:pt>
          <cx:pt idx="54745">2600</cx:pt>
          <cx:pt idx="54746">1600</cx:pt>
          <cx:pt idx="54747">3700</cx:pt>
          <cx:pt idx="54748">2700</cx:pt>
          <cx:pt idx="54749">2100</cx:pt>
          <cx:pt idx="54750">3500</cx:pt>
          <cx:pt idx="54751">3500</cx:pt>
          <cx:pt idx="54752">3600</cx:pt>
          <cx:pt idx="54753">4200</cx:pt>
          <cx:pt idx="54754">3200</cx:pt>
          <cx:pt idx="54755">3300</cx:pt>
          <cx:pt idx="54756">4200</cx:pt>
          <cx:pt idx="54757">4500</cx:pt>
          <cx:pt idx="54758">4500</cx:pt>
          <cx:pt idx="54759">3400</cx:pt>
          <cx:pt idx="54760">5400</cx:pt>
          <cx:pt idx="54761">4000</cx:pt>
          <cx:pt idx="54762">1900</cx:pt>
          <cx:pt idx="54763">1800</cx:pt>
          <cx:pt idx="54764">2900</cx:pt>
          <cx:pt idx="54765">3200</cx:pt>
          <cx:pt idx="54766">2600</cx:pt>
          <cx:pt idx="54767">2300</cx:pt>
          <cx:pt idx="54768">3000</cx:pt>
          <cx:pt idx="54769">3000</cx:pt>
          <cx:pt idx="54770">2100</cx:pt>
          <cx:pt idx="54771">1100</cx:pt>
          <cx:pt idx="54772">900</cx:pt>
          <cx:pt idx="54773">5300</cx:pt>
          <cx:pt idx="54774">7100</cx:pt>
          <cx:pt idx="54775">7900</cx:pt>
          <cx:pt idx="54776">6600</cx:pt>
          <cx:pt idx="54777">8300</cx:pt>
          <cx:pt idx="54778">7000</cx:pt>
          <cx:pt idx="54779">7400</cx:pt>
          <cx:pt idx="54780">8700</cx:pt>
          <cx:pt idx="54781">7000</cx:pt>
          <cx:pt idx="54782">9300</cx:pt>
          <cx:pt idx="54783">6900</cx:pt>
          <cx:pt idx="54784">10900</cx:pt>
          <cx:pt idx="54785">7800</cx:pt>
          <cx:pt idx="54786">2600</cx:pt>
          <cx:pt idx="54787">2500</cx:pt>
          <cx:pt idx="54788">800</cx:pt>
          <cx:pt idx="54789">2600</cx:pt>
          <cx:pt idx="54790">2600</cx:pt>
          <cx:pt idx="54791">1600</cx:pt>
          <cx:pt idx="54792">2600</cx:pt>
          <cx:pt idx="54793">1900</cx:pt>
          <cx:pt idx="54794">2400</cx:pt>
          <cx:pt idx="54795">2000</cx:pt>
          <cx:pt idx="54796">2100</cx:pt>
          <cx:pt idx="54797">2000</cx:pt>
          <cx:pt idx="54798">6300</cx:pt>
          <cx:pt idx="54799">7900</cx:pt>
          <cx:pt idx="54800">6800</cx:pt>
          <cx:pt idx="54801">8000</cx:pt>
          <cx:pt idx="54802">6500</cx:pt>
          <cx:pt idx="54803">9200</cx:pt>
          <cx:pt idx="54804">11600</cx:pt>
          <cx:pt idx="54805">10100</cx:pt>
          <cx:pt idx="54806">6900</cx:pt>
          <cx:pt idx="54807">5700</cx:pt>
          <cx:pt idx="54808">2800</cx:pt>
          <cx:pt idx="54809">400</cx:pt>
          <cx:pt idx="54810">600</cx:pt>
          <cx:pt idx="54811">0</cx:pt>
          <cx:pt idx="54812">1700</cx:pt>
          <cx:pt idx="54813">2500</cx:pt>
          <cx:pt idx="54814">1300</cx:pt>
          <cx:pt idx="54815">1400</cx:pt>
          <cx:pt idx="54816">1400</cx:pt>
          <cx:pt idx="54817">1800</cx:pt>
          <cx:pt idx="54818">2200</cx:pt>
          <cx:pt idx="54819">1400</cx:pt>
          <cx:pt idx="54820">1800</cx:pt>
          <cx:pt idx="54821">1600</cx:pt>
          <cx:pt idx="54822">1700</cx:pt>
          <cx:pt idx="54823">12200</cx:pt>
          <cx:pt idx="54824">11700</cx:pt>
          <cx:pt idx="54825">8500</cx:pt>
          <cx:pt idx="54826">10700</cx:pt>
          <cx:pt idx="54827">3700</cx:pt>
          <cx:pt idx="54828">400</cx:pt>
          <cx:pt idx="54829">200</cx:pt>
          <cx:pt idx="54830">0</cx:pt>
          <cx:pt idx="54831">0</cx:pt>
          <cx:pt idx="54832">1200</cx:pt>
          <cx:pt idx="54833">2700</cx:pt>
          <cx:pt idx="54834">4100</cx:pt>
          <cx:pt idx="54835">2800</cx:pt>
          <cx:pt idx="54836">2900</cx:pt>
          <cx:pt idx="54837">2300</cx:pt>
          <cx:pt idx="54838">3200</cx:pt>
          <cx:pt idx="54839">2600</cx:pt>
          <cx:pt idx="54840">4100</cx:pt>
          <cx:pt idx="54841">1300</cx:pt>
          <cx:pt idx="54842">2800</cx:pt>
          <cx:pt idx="54843">2200</cx:pt>
          <cx:pt idx="54844">1800</cx:pt>
          <cx:pt idx="54845">1600</cx:pt>
          <cx:pt idx="54846">1900</cx:pt>
          <cx:pt idx="54847">2000</cx:pt>
          <cx:pt idx="54848">1700</cx:pt>
          <cx:pt idx="54849">1800</cx:pt>
          <cx:pt idx="54850">1800</cx:pt>
          <cx:pt idx="54851">1800</cx:pt>
          <cx:pt idx="54852">1800</cx:pt>
          <cx:pt idx="54853">1700</cx:pt>
          <cx:pt idx="54854">1800</cx:pt>
          <cx:pt idx="54855">2200</cx:pt>
          <cx:pt idx="54856">300</cx:pt>
          <cx:pt idx="54857">100</cx:pt>
          <cx:pt idx="54858">600</cx:pt>
          <cx:pt idx="54859">5400</cx:pt>
          <cx:pt idx="54860">4300</cx:pt>
          <cx:pt idx="54861">4600</cx:pt>
          <cx:pt idx="54862">3100</cx:pt>
          <cx:pt idx="54863">3200</cx:pt>
          <cx:pt idx="54864">2600</cx:pt>
          <cx:pt idx="54865">2900</cx:pt>
          <cx:pt idx="54866">2000</cx:pt>
          <cx:pt idx="54867">1600</cx:pt>
          <cx:pt idx="54868">900</cx:pt>
          <cx:pt idx="54869">2300</cx:pt>
          <cx:pt idx="54870">3700</cx:pt>
          <cx:pt idx="54871">3500</cx:pt>
          <cx:pt idx="54872">3900</cx:pt>
          <cx:pt idx="54873">4000</cx:pt>
          <cx:pt idx="54874">4800</cx:pt>
          <cx:pt idx="54875">4100</cx:pt>
          <cx:pt idx="54876">4400</cx:pt>
          <cx:pt idx="54877">9800</cx:pt>
          <cx:pt idx="54878">100</cx:pt>
          <cx:pt idx="54879">4600</cx:pt>
          <cx:pt idx="54880">5200</cx:pt>
          <cx:pt idx="54881">4300</cx:pt>
          <cx:pt idx="54882">4100</cx:pt>
          <cx:pt idx="54883">4700</cx:pt>
          <cx:pt idx="54884">3500</cx:pt>
          <cx:pt idx="54885">4000</cx:pt>
          <cx:pt idx="54886">2800</cx:pt>
          <cx:pt idx="54887">2100</cx:pt>
          <cx:pt idx="54888">3800</cx:pt>
          <cx:pt idx="54889">5200</cx:pt>
          <cx:pt idx="54890">4500</cx:pt>
          <cx:pt idx="54891">3300</cx:pt>
          <cx:pt idx="54892">3300</cx:pt>
          <cx:pt idx="54893">3500</cx:pt>
          <cx:pt idx="54894">3100</cx:pt>
          <cx:pt idx="54895">3700</cx:pt>
          <cx:pt idx="54896">3900</cx:pt>
          <cx:pt idx="54897">3300</cx:pt>
          <cx:pt idx="54898">4200</cx:pt>
          <cx:pt idx="54899">4500</cx:pt>
          <cx:pt idx="54900">5200</cx:pt>
          <cx:pt idx="54901">5500</cx:pt>
          <cx:pt idx="54902">4100</cx:pt>
          <cx:pt idx="54903">5000</cx:pt>
          <cx:pt idx="54904">4100</cx:pt>
          <cx:pt idx="54905">5400</cx:pt>
          <cx:pt idx="54906">5100</cx:pt>
          <cx:pt idx="54907">1200</cx:pt>
          <cx:pt idx="54908">2000</cx:pt>
          <cx:pt idx="54909">1100</cx:pt>
          <cx:pt idx="54910">200</cx:pt>
          <cx:pt idx="54911">1800</cx:pt>
          <cx:pt idx="54912">800</cx:pt>
          <cx:pt idx="54913">1000</cx:pt>
          <cx:pt idx="54914">1000</cx:pt>
          <cx:pt idx="54915">1100</cx:pt>
          <cx:pt idx="54916">1000</cx:pt>
          <cx:pt idx="54917">2000</cx:pt>
          <cx:pt idx="54918">3600</cx:pt>
          <cx:pt idx="54919">1800</cx:pt>
          <cx:pt idx="54920">2400</cx:pt>
          <cx:pt idx="54921">2500</cx:pt>
          <cx:pt idx="54922">2400</cx:pt>
          <cx:pt idx="54923">2200</cx:pt>
          <cx:pt idx="54924">1400</cx:pt>
          <cx:pt idx="54925">1400</cx:pt>
          <cx:pt idx="54926">1500</cx:pt>
          <cx:pt idx="54927">2000</cx:pt>
          <cx:pt idx="54928">2000</cx:pt>
          <cx:pt idx="54929">2300</cx:pt>
          <cx:pt idx="54930">1300</cx:pt>
          <cx:pt idx="54931">1100</cx:pt>
          <cx:pt idx="54932">2700</cx:pt>
          <cx:pt idx="54933">1000</cx:pt>
          <cx:pt idx="54934">1100</cx:pt>
          <cx:pt idx="54935">800</cx:pt>
          <cx:pt idx="54936">300</cx:pt>
          <cx:pt idx="54937">500</cx:pt>
          <cx:pt idx="54938">3500</cx:pt>
          <cx:pt idx="54939">3200</cx:pt>
          <cx:pt idx="54940">3000</cx:pt>
          <cx:pt idx="54941">2900</cx:pt>
          <cx:pt idx="54942">1400</cx:pt>
          <cx:pt idx="54943">7300</cx:pt>
          <cx:pt idx="54944">9600</cx:pt>
          <cx:pt idx="54945">3300</cx:pt>
          <cx:pt idx="54946">8000</cx:pt>
          <cx:pt idx="54947">6200</cx:pt>
          <cx:pt idx="54948">7900</cx:pt>
          <cx:pt idx="54949">5700</cx:pt>
          <cx:pt idx="54950">4200</cx:pt>
          <cx:pt idx="54951">6800</cx:pt>
          <cx:pt idx="54952">5200</cx:pt>
          <cx:pt idx="54953">6300</cx:pt>
          <cx:pt idx="54954">6500</cx:pt>
          <cx:pt idx="54955">2500</cx:pt>
          <cx:pt idx="54956">1500</cx:pt>
          <cx:pt idx="54957">1200</cx:pt>
          <cx:pt idx="54958">1600</cx:pt>
          <cx:pt idx="54959">900</cx:pt>
          <cx:pt idx="54960">1500</cx:pt>
          <cx:pt idx="54961">1800</cx:pt>
          <cx:pt idx="54962">900</cx:pt>
          <cx:pt idx="54963">600</cx:pt>
          <cx:pt idx="54964">2100</cx:pt>
          <cx:pt idx="54965">2000</cx:pt>
          <cx:pt idx="54966">1800</cx:pt>
          <cx:pt idx="54967">3700</cx:pt>
          <cx:pt idx="54968">3700</cx:pt>
          <cx:pt idx="54969">2600</cx:pt>
          <cx:pt idx="54970">3200</cx:pt>
          <cx:pt idx="54971">2700</cx:pt>
          <cx:pt idx="54972">2800</cx:pt>
          <cx:pt idx="54973">2900</cx:pt>
          <cx:pt idx="54974">2200</cx:pt>
          <cx:pt idx="54975">3900</cx:pt>
          <cx:pt idx="54976">2200</cx:pt>
          <cx:pt idx="54977">2700</cx:pt>
          <cx:pt idx="54978">9500</cx:pt>
          <cx:pt idx="54979">4500</cx:pt>
          <cx:pt idx="54980">7400</cx:pt>
          <cx:pt idx="54981">5900</cx:pt>
          <cx:pt idx="54982">7600</cx:pt>
          <cx:pt idx="54983">4100</cx:pt>
          <cx:pt idx="54984">7000</cx:pt>
          <cx:pt idx="54985">5800</cx:pt>
          <cx:pt idx="54986">4800</cx:pt>
          <cx:pt idx="54987">5800</cx:pt>
          <cx:pt idx="54988">7500</cx:pt>
          <cx:pt idx="54989">5600</cx:pt>
          <cx:pt idx="54990">6000</cx:pt>
          <cx:pt idx="54991">5300</cx:pt>
          <cx:pt idx="54992">6700</cx:pt>
          <cx:pt idx="54993">4300</cx:pt>
          <cx:pt idx="54994">4800</cx:pt>
          <cx:pt idx="54995">4200</cx:pt>
          <cx:pt idx="54996">4300</cx:pt>
          <cx:pt idx="54997">4400</cx:pt>
          <cx:pt idx="54998">5900</cx:pt>
          <cx:pt idx="54999">6600</cx:pt>
          <cx:pt idx="55000">4500</cx:pt>
          <cx:pt idx="55001">3900</cx:pt>
          <cx:pt idx="55002">4300</cx:pt>
          <cx:pt idx="55003">1400</cx:pt>
          <cx:pt idx="55004">4100</cx:pt>
          <cx:pt idx="55005">3400</cx:pt>
          <cx:pt idx="55006">3800</cx:pt>
          <cx:pt idx="55007">3300</cx:pt>
          <cx:pt idx="55008">1500</cx:pt>
          <cx:pt idx="55009">2800</cx:pt>
          <cx:pt idx="55010">2600</cx:pt>
          <cx:pt idx="55011">2600</cx:pt>
          <cx:pt idx="55012">1800</cx:pt>
          <cx:pt idx="55013">2800</cx:pt>
          <cx:pt idx="55014">2800</cx:pt>
          <cx:pt idx="55015">4500</cx:pt>
          <cx:pt idx="55016">4400</cx:pt>
          <cx:pt idx="55017">2400</cx:pt>
          <cx:pt idx="55018">2500</cx:pt>
          <cx:pt idx="55019">300</cx:pt>
          <cx:pt idx="55020">300</cx:pt>
          <cx:pt idx="55021">1500</cx:pt>
          <cx:pt idx="55022">9100</cx:pt>
          <cx:pt idx="55023">4000</cx:pt>
          <cx:pt idx="55024">4800</cx:pt>
          <cx:pt idx="55025">4300</cx:pt>
          <cx:pt idx="55026">3600</cx:pt>
          <cx:pt idx="55027">2500</cx:pt>
          <cx:pt idx="55028">2700</cx:pt>
          <cx:pt idx="55029">2700</cx:pt>
          <cx:pt idx="55030">1700</cx:pt>
          <cx:pt idx="55031">2700</cx:pt>
          <cx:pt idx="55032">2800</cx:pt>
          <cx:pt idx="55033">3600</cx:pt>
          <cx:pt idx="55034">2900</cx:pt>
          <cx:pt idx="55035">1100</cx:pt>
          <cx:pt idx="55036">4300</cx:pt>
          <cx:pt idx="55037">2300</cx:pt>
          <cx:pt idx="55038">2700</cx:pt>
          <cx:pt idx="55039">4500</cx:pt>
          <cx:pt idx="55040">5200</cx:pt>
          <cx:pt idx="55041">6400</cx:pt>
          <cx:pt idx="55042">7600</cx:pt>
          <cx:pt idx="55043">5400</cx:pt>
          <cx:pt idx="55044">5000</cx:pt>
          <cx:pt idx="55045">5200</cx:pt>
          <cx:pt idx="55046">5900</cx:pt>
          <cx:pt idx="55047">8000</cx:pt>
          <cx:pt idx="55048">4200</cx:pt>
          <cx:pt idx="55049">4900</cx:pt>
          <cx:pt idx="55050">4800</cx:pt>
          <cx:pt idx="55051">3700</cx:pt>
          <cx:pt idx="55052">5400</cx:pt>
          <cx:pt idx="55053">4000</cx:pt>
          <cx:pt idx="55054">4500</cx:pt>
          <cx:pt idx="55055">3600</cx:pt>
          <cx:pt idx="55056">4100</cx:pt>
          <cx:pt idx="55057">4500</cx:pt>
          <cx:pt idx="55058">4400</cx:pt>
          <cx:pt idx="55059">4300</cx:pt>
          <cx:pt idx="55060">5300</cx:pt>
          <cx:pt idx="55061">4000</cx:pt>
          <cx:pt idx="55062">4700</cx:pt>
          <cx:pt idx="55063">9200</cx:pt>
          <cx:pt idx="55064">12300</cx:pt>
          <cx:pt idx="55065">9000</cx:pt>
          <cx:pt idx="55066">8500</cx:pt>
          <cx:pt idx="55067">8800</cx:pt>
          <cx:pt idx="55068">7800</cx:pt>
          <cx:pt idx="55069">7700</cx:pt>
          <cx:pt idx="55070">6500</cx:pt>
          <cx:pt idx="55071">7400</cx:pt>
          <cx:pt idx="55072">7100</cx:pt>
          <cx:pt idx="55073">7300</cx:pt>
          <cx:pt idx="55074">6300</cx:pt>
          <cx:pt idx="55075">5900</cx:pt>
          <cx:pt idx="55076">7200</cx:pt>
          <cx:pt idx="55077">5500</cx:pt>
          <cx:pt idx="55078">6000</cx:pt>
          <cx:pt idx="55079">6100</cx:pt>
          <cx:pt idx="55080">5900</cx:pt>
          <cx:pt idx="55081">6100</cx:pt>
          <cx:pt idx="55082">5800</cx:pt>
          <cx:pt idx="55083">6600</cx:pt>
          <cx:pt idx="55084">5600</cx:pt>
          <cx:pt idx="55085">4700</cx:pt>
          <cx:pt idx="55086">4700</cx:pt>
          <cx:pt idx="55087">4700</cx:pt>
          <cx:pt idx="55088">5800</cx:pt>
          <cx:pt idx="55089">5100</cx:pt>
          <cx:pt idx="55090">6300</cx:pt>
          <cx:pt idx="55091">3600</cx:pt>
          <cx:pt idx="55092">4600</cx:pt>
          <cx:pt idx="55093">4000</cx:pt>
          <cx:pt idx="55094">6700</cx:pt>
          <cx:pt idx="55095">5900</cx:pt>
          <cx:pt idx="55096">4900</cx:pt>
          <cx:pt idx="55097">3800</cx:pt>
          <cx:pt idx="55098">4300</cx:pt>
          <cx:pt idx="55099">13400</cx:pt>
          <cx:pt idx="55100">13400</cx:pt>
          <cx:pt idx="55101">10500</cx:pt>
          <cx:pt idx="55102">12500</cx:pt>
          <cx:pt idx="55103">11600</cx:pt>
          <cx:pt idx="55104">9000</cx:pt>
          <cx:pt idx="55105">10600</cx:pt>
          <cx:pt idx="55106">11100</cx:pt>
          <cx:pt idx="55107">12800</cx:pt>
          <cx:pt idx="55108">11900</cx:pt>
          <cx:pt idx="55109">9800</cx:pt>
          <cx:pt idx="55110">9500</cx:pt>
          <cx:pt idx="55111">1900</cx:pt>
          <cx:pt idx="55112">2400</cx:pt>
          <cx:pt idx="55113">2600</cx:pt>
          <cx:pt idx="55114">2300</cx:pt>
          <cx:pt idx="55115">1600</cx:pt>
          <cx:pt idx="55116">2900</cx:pt>
          <cx:pt idx="55117">1600</cx:pt>
          <cx:pt idx="55118">3300</cx:pt>
          <cx:pt idx="55119">2900</cx:pt>
          <cx:pt idx="55120">2300</cx:pt>
          <cx:pt idx="55121">2200</cx:pt>
          <cx:pt idx="55122">2600</cx:pt>
          <cx:pt idx="55123">7400</cx:pt>
          <cx:pt idx="55124">4400</cx:pt>
          <cx:pt idx="55125">3300</cx:pt>
          <cx:pt idx="55126">5200</cx:pt>
          <cx:pt idx="55127">4700</cx:pt>
          <cx:pt idx="55128">3900</cx:pt>
          <cx:pt idx="55129">5500</cx:pt>
          <cx:pt idx="55130">4100</cx:pt>
          <cx:pt idx="55131">4200</cx:pt>
          <cx:pt idx="55132">3900</cx:pt>
          <cx:pt idx="55133">4200</cx:pt>
          <cx:pt idx="55134">3500</cx:pt>
          <cx:pt idx="55135">7700</cx:pt>
          <cx:pt idx="55136">8700</cx:pt>
          <cx:pt idx="55137">7200</cx:pt>
          <cx:pt idx="55138">9500</cx:pt>
          <cx:pt idx="55139">8700</cx:pt>
          <cx:pt idx="55140">9100</cx:pt>
          <cx:pt idx="55141">8900</cx:pt>
          <cx:pt idx="55142">9000</cx:pt>
          <cx:pt idx="55143">10300</cx:pt>
          <cx:pt idx="55144">0</cx:pt>
          <cx:pt idx="55145">2800</cx:pt>
          <cx:pt idx="55146">1000</cx:pt>
          <cx:pt idx="55147">2100</cx:pt>
          <cx:pt idx="55148">1500</cx:pt>
          <cx:pt idx="55149">1400</cx:pt>
          <cx:pt idx="55150">2700</cx:pt>
          <cx:pt idx="55151">1300</cx:pt>
          <cx:pt idx="55152">2400</cx:pt>
          <cx:pt idx="55153">1900</cx:pt>
          <cx:pt idx="55154">1700</cx:pt>
          <cx:pt idx="55155">2200</cx:pt>
          <cx:pt idx="55156">2100</cx:pt>
          <cx:pt idx="55157">2000</cx:pt>
          <cx:pt idx="55158">4900</cx:pt>
          <cx:pt idx="55159">21000</cx:pt>
          <cx:pt idx="55160">6700</cx:pt>
          <cx:pt idx="55161">5000</cx:pt>
          <cx:pt idx="55162">6200</cx:pt>
          <cx:pt idx="55163">4600</cx:pt>
          <cx:pt idx="55164">4300</cx:pt>
          <cx:pt idx="55165">5000</cx:pt>
          <cx:pt idx="55166">3600</cx:pt>
          <cx:pt idx="55167">5800</cx:pt>
          <cx:pt idx="55168">4800</cx:pt>
          <cx:pt idx="55169">4200</cx:pt>
          <cx:pt idx="55170">700</cx:pt>
          <cx:pt idx="55171">3000</cx:pt>
          <cx:pt idx="55172">2900</cx:pt>
          <cx:pt idx="55173">3700</cx:pt>
          <cx:pt idx="55174">3700</cx:pt>
          <cx:pt idx="55175">1500</cx:pt>
          <cx:pt idx="55176">2800</cx:pt>
          <cx:pt idx="55177">4000</cx:pt>
          <cx:pt idx="55178">3100</cx:pt>
          <cx:pt idx="55179">3200</cx:pt>
          <cx:pt idx="55180">3000</cx:pt>
          <cx:pt idx="55181">2100</cx:pt>
          <cx:pt idx="55182">10000</cx:pt>
          <cx:pt idx="55183">13200</cx:pt>
          <cx:pt idx="55184">7500</cx:pt>
          <cx:pt idx="55185">8100</cx:pt>
          <cx:pt idx="55186">9500</cx:pt>
          <cx:pt idx="55187">10800</cx:pt>
          <cx:pt idx="55188">6900</cx:pt>
          <cx:pt idx="55189">6800</cx:pt>
          <cx:pt idx="55190">7600</cx:pt>
          <cx:pt idx="55191">8900</cx:pt>
          <cx:pt idx="55192">7700</cx:pt>
          <cx:pt idx="55193">8800</cx:pt>
          <cx:pt idx="55194">2000</cx:pt>
          <cx:pt idx="55195">1900</cx:pt>
          <cx:pt idx="55196">1400</cx:pt>
          <cx:pt idx="55197">1200</cx:pt>
          <cx:pt idx="55198">2900</cx:pt>
          <cx:pt idx="55199">2100</cx:pt>
          <cx:pt idx="55200">2600</cx:pt>
          <cx:pt idx="55201">1800</cx:pt>
          <cx:pt idx="55202">1400</cx:pt>
          <cx:pt idx="55203">1900</cx:pt>
          <cx:pt idx="55204">2000</cx:pt>
          <cx:pt idx="55205">1600</cx:pt>
          <cx:pt idx="55206">3200</cx:pt>
          <cx:pt idx="55207">2500</cx:pt>
          <cx:pt idx="55208">1300</cx:pt>
          <cx:pt idx="55209">2900</cx:pt>
          <cx:pt idx="55210">3700</cx:pt>
          <cx:pt idx="55211">1200</cx:pt>
          <cx:pt idx="55212">2400</cx:pt>
          <cx:pt idx="55213">2100</cx:pt>
          <cx:pt idx="55214">800</cx:pt>
          <cx:pt idx="55215">900</cx:pt>
          <cx:pt idx="55216">1300</cx:pt>
          <cx:pt idx="55217">1500</cx:pt>
          <cx:pt idx="55218">800</cx:pt>
          <cx:pt idx="55219">3200</cx:pt>
          <cx:pt idx="55220">1700</cx:pt>
          <cx:pt idx="55221">2000</cx:pt>
          <cx:pt idx="55222">1400</cx:pt>
          <cx:pt idx="55223">2200</cx:pt>
          <cx:pt idx="55224">1600</cx:pt>
          <cx:pt idx="55225">2300</cx:pt>
          <cx:pt idx="55226">2100</cx:pt>
          <cx:pt idx="55227">1200</cx:pt>
          <cx:pt idx="55228">1600</cx:pt>
          <cx:pt idx="55229">1400</cx:pt>
          <cx:pt idx="55230">7000</cx:pt>
          <cx:pt idx="55231">6000</cx:pt>
          <cx:pt idx="55232">1300</cx:pt>
          <cx:pt idx="55233">14100</cx:pt>
          <cx:pt idx="55234">19800</cx:pt>
          <cx:pt idx="55235">500</cx:pt>
          <cx:pt idx="55236">200</cx:pt>
          <cx:pt idx="55237">2300</cx:pt>
          <cx:pt idx="55238">2500</cx:pt>
          <cx:pt idx="55239">7600</cx:pt>
          <cx:pt idx="55240">3100</cx:pt>
          <cx:pt idx="55241">1400</cx:pt>
          <cx:pt idx="55242">3900</cx:pt>
          <cx:pt idx="55243">2300</cx:pt>
          <cx:pt idx="55244">3100</cx:pt>
          <cx:pt idx="55245">3300</cx:pt>
          <cx:pt idx="55246">2200</cx:pt>
          <cx:pt idx="55247">2300</cx:pt>
          <cx:pt idx="55248">2000</cx:pt>
          <cx:pt idx="55249">2200</cx:pt>
          <cx:pt idx="55250">1200</cx:pt>
          <cx:pt idx="55251">2400</cx:pt>
          <cx:pt idx="55252">3200</cx:pt>
          <cx:pt idx="55253">3400</cx:pt>
          <cx:pt idx="55254">2900</cx:pt>
          <cx:pt idx="55255">5100</cx:pt>
          <cx:pt idx="55256">9800</cx:pt>
          <cx:pt idx="55257">12500</cx:pt>
          <cx:pt idx="55258">10400</cx:pt>
          <cx:pt idx="55259">6700</cx:pt>
          <cx:pt idx="55260">10900</cx:pt>
          <cx:pt idx="55261">19400</cx:pt>
          <cx:pt idx="55262">5200</cx:pt>
          <cx:pt idx="55263">10600</cx:pt>
          <cx:pt idx="55264">12600</cx:pt>
          <cx:pt idx="55265">5900</cx:pt>
          <cx:pt idx="55266">400</cx:pt>
          <cx:pt idx="55267">9800</cx:pt>
          <cx:pt idx="55268">13300</cx:pt>
          <cx:pt idx="55269">6900</cx:pt>
          <cx:pt idx="55270">100</cx:pt>
          <cx:pt idx="55271">2500</cx:pt>
          <cx:pt idx="55272">4500</cx:pt>
          <cx:pt idx="55273">3200</cx:pt>
          <cx:pt idx="55274">3900</cx:pt>
          <cx:pt idx="55275">3500</cx:pt>
          <cx:pt idx="55276">3300</cx:pt>
          <cx:pt idx="55277">3500</cx:pt>
          <cx:pt idx="55278">3000</cx:pt>
          <cx:pt idx="55279">4200</cx:pt>
          <cx:pt idx="55280">4600</cx:pt>
          <cx:pt idx="55281">4200</cx:pt>
          <cx:pt idx="55282">5400</cx:pt>
          <cx:pt idx="55283">3800</cx:pt>
          <cx:pt idx="55284">4900</cx:pt>
          <cx:pt idx="55285">3900</cx:pt>
          <cx:pt idx="55286">4200</cx:pt>
          <cx:pt idx="55287">4000</cx:pt>
          <cx:pt idx="55288">4900</cx:pt>
          <cx:pt idx="55289">4100</cx:pt>
          <cx:pt idx="55290">3300</cx:pt>
          <cx:pt idx="55291">3500</cx:pt>
          <cx:pt idx="55292">2500</cx:pt>
          <cx:pt idx="55293">3900</cx:pt>
          <cx:pt idx="55294">2500</cx:pt>
          <cx:pt idx="55295">3100</cx:pt>
          <cx:pt idx="55296">2400</cx:pt>
          <cx:pt idx="55297">3900</cx:pt>
          <cx:pt idx="55298">3700</cx:pt>
          <cx:pt idx="55299">4500</cx:pt>
          <cx:pt idx="55300">3900</cx:pt>
          <cx:pt idx="55301">3800</cx:pt>
          <cx:pt idx="55302">3800</cx:pt>
          <cx:pt idx="55303">3800</cx:pt>
          <cx:pt idx="55304">3800</cx:pt>
          <cx:pt idx="55305">5000</cx:pt>
          <cx:pt idx="55306">4300</cx:pt>
          <cx:pt idx="55307">3700</cx:pt>
          <cx:pt idx="55308">3200</cx:pt>
          <cx:pt idx="55309">4400</cx:pt>
          <cx:pt idx="55310">4200</cx:pt>
          <cx:pt idx="55311">4100</cx:pt>
          <cx:pt idx="55312">3700</cx:pt>
          <cx:pt idx="55313">3800</cx:pt>
          <cx:pt idx="55314">7700</cx:pt>
          <cx:pt idx="55315">8700</cx:pt>
          <cx:pt idx="55316">7200</cx:pt>
          <cx:pt idx="55317">8100</cx:pt>
          <cx:pt idx="55318">8100</cx:pt>
          <cx:pt idx="55319">7000</cx:pt>
          <cx:pt idx="55320">7500</cx:pt>
          <cx:pt idx="55321">8400</cx:pt>
          <cx:pt idx="55322">7300</cx:pt>
          <cx:pt idx="55323">8100</cx:pt>
          <cx:pt idx="55324">8000</cx:pt>
          <cx:pt idx="55325">6900</cx:pt>
          <cx:pt idx="55326">4500</cx:pt>
          <cx:pt idx="55327">4800</cx:pt>
          <cx:pt idx="55328">6700</cx:pt>
          <cx:pt idx="55329">5200</cx:pt>
          <cx:pt idx="55330">4200</cx:pt>
          <cx:pt idx="55331">5100</cx:pt>
          <cx:pt idx="55332">7400</cx:pt>
          <cx:pt idx="55333">6100</cx:pt>
          <cx:pt idx="55334">3700</cx:pt>
          <cx:pt idx="55335">6800</cx:pt>
          <cx:pt idx="55336">4000</cx:pt>
          <cx:pt idx="55337">3700</cx:pt>
          <cx:pt idx="55338">2900</cx:pt>
          <cx:pt idx="55339">2300</cx:pt>
          <cx:pt idx="55340">1800</cx:pt>
          <cx:pt idx="55341">2300</cx:pt>
          <cx:pt idx="55342">1700</cx:pt>
          <cx:pt idx="55343">1900</cx:pt>
          <cx:pt idx="55344">2300</cx:pt>
          <cx:pt idx="55345">2100</cx:pt>
          <cx:pt idx="55346">1800</cx:pt>
          <cx:pt idx="55347">2000</cx:pt>
          <cx:pt idx="55348">2200</cx:pt>
          <cx:pt idx="55349">1700</cx:pt>
          <cx:pt idx="55350">700</cx:pt>
          <cx:pt idx="55351">1200</cx:pt>
          <cx:pt idx="55352">600</cx:pt>
          <cx:pt idx="55353">700</cx:pt>
          <cx:pt idx="55354">500</cx:pt>
          <cx:pt idx="55355">700</cx:pt>
          <cx:pt idx="55356">600</cx:pt>
          <cx:pt idx="55357">900</cx:pt>
          <cx:pt idx="55358">2100</cx:pt>
          <cx:pt idx="55359">800</cx:pt>
          <cx:pt idx="55360">700</cx:pt>
          <cx:pt idx="55361">700</cx:pt>
          <cx:pt idx="55362">7200</cx:pt>
          <cx:pt idx="55363">7100</cx:pt>
          <cx:pt idx="55364">5600</cx:pt>
          <cx:pt idx="55365">5200</cx:pt>
          <cx:pt idx="55366">900</cx:pt>
          <cx:pt idx="55367">0</cx:pt>
          <cx:pt idx="55368">1200</cx:pt>
          <cx:pt idx="55369">5100</cx:pt>
          <cx:pt idx="55370">2300</cx:pt>
          <cx:pt idx="55371">4600</cx:pt>
          <cx:pt idx="55372">4100</cx:pt>
          <cx:pt idx="55373">3500</cx:pt>
          <cx:pt idx="55374">5300</cx:pt>
          <cx:pt idx="55375">9200</cx:pt>
          <cx:pt idx="55376">4800</cx:pt>
          <cx:pt idx="55377">5800</cx:pt>
          <cx:pt idx="55378">7800</cx:pt>
          <cx:pt idx="55379">5700</cx:pt>
          <cx:pt idx="55380">8000</cx:pt>
          <cx:pt idx="55381">7600</cx:pt>
          <cx:pt idx="55382">6200</cx:pt>
          <cx:pt idx="55383">9400</cx:pt>
          <cx:pt idx="55384">7900</cx:pt>
          <cx:pt idx="55385">9800</cx:pt>
          <cx:pt idx="55386">9900</cx:pt>
          <cx:pt idx="55387">8900</cx:pt>
          <cx:pt idx="55388">8600</cx:pt>
          <cx:pt idx="55389">9300</cx:pt>
          <cx:pt idx="55390">8100</cx:pt>
          <cx:pt idx="55391">6900</cx:pt>
          <cx:pt idx="55392">7800</cx:pt>
          <cx:pt idx="55393">8600</cx:pt>
          <cx:pt idx="55394">8400</cx:pt>
          <cx:pt idx="55395">7600</cx:pt>
          <cx:pt idx="55396">4700</cx:pt>
          <cx:pt idx="55397">12900</cx:pt>
          <cx:pt idx="55398">4900</cx:pt>
          <cx:pt idx="55399">5200</cx:pt>
          <cx:pt idx="55400">4500</cx:pt>
          <cx:pt idx="55401">7300</cx:pt>
          <cx:pt idx="55402">3400</cx:pt>
          <cx:pt idx="55403">5200</cx:pt>
          <cx:pt idx="55404">5600</cx:pt>
          <cx:pt idx="55405">5300</cx:pt>
          <cx:pt idx="55406">5100</cx:pt>
          <cx:pt idx="55407">5200</cx:pt>
          <cx:pt idx="55408">4700</cx:pt>
          <cx:pt idx="55409">5500</cx:pt>
          <cx:pt idx="55410">5300</cx:pt>
          <cx:pt idx="55411">19500</cx:pt>
          <cx:pt idx="55412">3500</cx:pt>
          <cx:pt idx="55413">3800</cx:pt>
          <cx:pt idx="55414">4200</cx:pt>
          <cx:pt idx="55415">3500</cx:pt>
          <cx:pt idx="55416">4000</cx:pt>
          <cx:pt idx="55417">4700</cx:pt>
          <cx:pt idx="55418">3800</cx:pt>
          <cx:pt idx="55419">4300</cx:pt>
          <cx:pt idx="55420">4400</cx:pt>
          <cx:pt idx="55421">4000</cx:pt>
          <cx:pt idx="55422">8400</cx:pt>
          <cx:pt idx="55423">7600</cx:pt>
          <cx:pt idx="55424">6500</cx:pt>
          <cx:pt idx="55425">8000</cx:pt>
          <cx:pt idx="55426">8500</cx:pt>
          <cx:pt idx="55427">8700</cx:pt>
          <cx:pt idx="55428">1500</cx:pt>
          <cx:pt idx="55429">5000</cx:pt>
          <cx:pt idx="55430">4900</cx:pt>
          <cx:pt idx="55431">4300</cx:pt>
          <cx:pt idx="55432">4200</cx:pt>
          <cx:pt idx="55433">5000</cx:pt>
          <cx:pt idx="55434">8900</cx:pt>
          <cx:pt idx="55435">11300</cx:pt>
          <cx:pt idx="55436">5700</cx:pt>
          <cx:pt idx="55437">5500</cx:pt>
          <cx:pt idx="55438">4600</cx:pt>
          <cx:pt idx="55439">6200</cx:pt>
          <cx:pt idx="55440">4700</cx:pt>
          <cx:pt idx="55441">6300</cx:pt>
          <cx:pt idx="55442">5300</cx:pt>
          <cx:pt idx="55443">5300</cx:pt>
          <cx:pt idx="55444">7300</cx:pt>
          <cx:pt idx="55445">6000</cx:pt>
          <cx:pt idx="55446">3200</cx:pt>
          <cx:pt idx="55447">4000</cx:pt>
          <cx:pt idx="55448">2600</cx:pt>
          <cx:pt idx="55449">3300</cx:pt>
          <cx:pt idx="55450">2800</cx:pt>
          <cx:pt idx="55451">1900</cx:pt>
          <cx:pt idx="55452">2400</cx:pt>
          <cx:pt idx="55453">2200</cx:pt>
          <cx:pt idx="55454">1800</cx:pt>
          <cx:pt idx="55455">2600</cx:pt>
          <cx:pt idx="55456">1800</cx:pt>
          <cx:pt idx="55457">4200</cx:pt>
          <cx:pt idx="55458">2700</cx:pt>
          <cx:pt idx="55459">2600</cx:pt>
          <cx:pt idx="55460">2000</cx:pt>
          <cx:pt idx="55461">1900</cx:pt>
          <cx:pt idx="55462">2800</cx:pt>
          <cx:pt idx="55463">1000</cx:pt>
          <cx:pt idx="55464">2300</cx:pt>
          <cx:pt idx="55465">2800</cx:pt>
          <cx:pt idx="55466">2400</cx:pt>
          <cx:pt idx="55467">2500</cx:pt>
          <cx:pt idx="55468">2100</cx:pt>
          <cx:pt idx="55469">2400</cx:pt>
          <cx:pt idx="55470">3100</cx:pt>
          <cx:pt idx="55471">7300</cx:pt>
          <cx:pt idx="55472">4800</cx:pt>
          <cx:pt idx="55473">3500</cx:pt>
          <cx:pt idx="55474">2800</cx:pt>
          <cx:pt idx="55475">2100</cx:pt>
          <cx:pt idx="55476">2600</cx:pt>
          <cx:pt idx="55477">3000</cx:pt>
          <cx:pt idx="55478">1900</cx:pt>
          <cx:pt idx="55479">2000</cx:pt>
          <cx:pt idx="55480">3000</cx:pt>
          <cx:pt idx="55481">2400</cx:pt>
          <cx:pt idx="55482">2800</cx:pt>
          <cx:pt idx="55483">7400</cx:pt>
          <cx:pt idx="55484">5500</cx:pt>
          <cx:pt idx="55485">8100</cx:pt>
          <cx:pt idx="55486">4500</cx:pt>
          <cx:pt idx="55487">5100</cx:pt>
          <cx:pt idx="55488">6100</cx:pt>
          <cx:pt idx="55489">7200</cx:pt>
          <cx:pt idx="55490">4300</cx:pt>
          <cx:pt idx="55491">5700</cx:pt>
          <cx:pt idx="55492">4900</cx:pt>
          <cx:pt idx="55493">5800</cx:pt>
          <cx:pt idx="55494">4300</cx:pt>
          <cx:pt idx="55495">12800</cx:pt>
          <cx:pt idx="55496">13800</cx:pt>
          <cx:pt idx="55497">9000</cx:pt>
          <cx:pt idx="55498">5700</cx:pt>
          <cx:pt idx="55499">5600</cx:pt>
          <cx:pt idx="55500">5800</cx:pt>
          <cx:pt idx="55501">5900</cx:pt>
          <cx:pt idx="55502">8400</cx:pt>
          <cx:pt idx="55503">9000</cx:pt>
          <cx:pt idx="55504">14500</cx:pt>
          <cx:pt idx="55505">5400</cx:pt>
          <cx:pt idx="55506">6200</cx:pt>
          <cx:pt idx="55507">7200</cx:pt>
          <cx:pt idx="55508">5500</cx:pt>
          <cx:pt idx="55509">8700</cx:pt>
          <cx:pt idx="55510">6800</cx:pt>
          <cx:pt idx="55511">6200</cx:pt>
          <cx:pt idx="55512">7200</cx:pt>
          <cx:pt idx="55513">6500</cx:pt>
          <cx:pt idx="55514">6400</cx:pt>
          <cx:pt idx="55515">6700</cx:pt>
          <cx:pt idx="55516">6600</cx:pt>
          <cx:pt idx="55517">8200</cx:pt>
          <cx:pt idx="55518">5000</cx:pt>
          <cx:pt idx="55519">6400</cx:pt>
          <cx:pt idx="55520">3300</cx:pt>
          <cx:pt idx="55521">5300</cx:pt>
          <cx:pt idx="55522">1000</cx:pt>
          <cx:pt idx="55523">11200</cx:pt>
          <cx:pt idx="55524">4800</cx:pt>
          <cx:pt idx="55525">6100</cx:pt>
          <cx:pt idx="55526">5500</cx:pt>
          <cx:pt idx="55527">7200</cx:pt>
          <cx:pt idx="55528">4200</cx:pt>
          <cx:pt idx="55529">4300</cx:pt>
          <cx:pt idx="55530">3900</cx:pt>
          <cx:pt idx="55531">4700</cx:pt>
          <cx:pt idx="55532">3800</cx:pt>
          <cx:pt idx="55533">4200</cx:pt>
          <cx:pt idx="55534">3300</cx:pt>
          <cx:pt idx="55535">1500</cx:pt>
          <cx:pt idx="55536">5800</cx:pt>
          <cx:pt idx="55537">7100</cx:pt>
          <cx:pt idx="55538">3900</cx:pt>
          <cx:pt idx="55539">4400</cx:pt>
          <cx:pt idx="55540">3700</cx:pt>
          <cx:pt idx="55541">3800</cx:pt>
          <cx:pt idx="55542">2300</cx:pt>
          <cx:pt idx="55543">6000</cx:pt>
          <cx:pt idx="55544">4500</cx:pt>
          <cx:pt idx="55545">3700</cx:pt>
          <cx:pt idx="55546">2100</cx:pt>
          <cx:pt idx="55547">2900</cx:pt>
          <cx:pt idx="55548">2800</cx:pt>
          <cx:pt idx="55549">2400</cx:pt>
          <cx:pt idx="55550">1900</cx:pt>
          <cx:pt idx="55551">3000</cx:pt>
          <cx:pt idx="55552">2500</cx:pt>
          <cx:pt idx="55553">2600</cx:pt>
          <cx:pt idx="55554">3900</cx:pt>
          <cx:pt idx="55555">3900</cx:pt>
          <cx:pt idx="55556">3800</cx:pt>
          <cx:pt idx="55557">4000</cx:pt>
          <cx:pt idx="55558">8900</cx:pt>
          <cx:pt idx="55559">400</cx:pt>
          <cx:pt idx="55560">5600</cx:pt>
          <cx:pt idx="55561">4600</cx:pt>
          <cx:pt idx="55562">3300</cx:pt>
          <cx:pt idx="55563">3500</cx:pt>
          <cx:pt idx="55564">3200</cx:pt>
          <cx:pt idx="55565">4300</cx:pt>
          <cx:pt idx="55566">3900</cx:pt>
          <cx:pt idx="55567">3900</cx:pt>
          <cx:pt idx="55568">3200</cx:pt>
          <cx:pt idx="55569">3500</cx:pt>
          <cx:pt idx="55570">3700</cx:pt>
          <cx:pt idx="55571">3600</cx:pt>
          <cx:pt idx="55572">1200</cx:pt>
          <cx:pt idx="55573">4100</cx:pt>
          <cx:pt idx="55574">2500</cx:pt>
          <cx:pt idx="55575">2300</cx:pt>
          <cx:pt idx="55576">3200</cx:pt>
          <cx:pt idx="55577">2500</cx:pt>
          <cx:pt idx="55578">3500</cx:pt>
          <cx:pt idx="55579">3200</cx:pt>
          <cx:pt idx="55580">2500</cx:pt>
          <cx:pt idx="55581">3400</cx:pt>
          <cx:pt idx="55582">1600</cx:pt>
          <cx:pt idx="55583">3800</cx:pt>
          <cx:pt idx="55584">4400</cx:pt>
          <cx:pt idx="55585">4300</cx:pt>
          <cx:pt idx="55586">4300</cx:pt>
          <cx:pt idx="55587">3300</cx:pt>
          <cx:pt idx="55588">3000</cx:pt>
          <cx:pt idx="55589">1500</cx:pt>
          <cx:pt idx="55590">10100</cx:pt>
          <cx:pt idx="55591">8200</cx:pt>
          <cx:pt idx="55592">8300</cx:pt>
          <cx:pt idx="55593">6800</cx:pt>
          <cx:pt idx="55594">5800</cx:pt>
          <cx:pt idx="55595">7500</cx:pt>
          <cx:pt idx="55596">5400</cx:pt>
          <cx:pt idx="55597">6600</cx:pt>
          <cx:pt idx="55598">5900</cx:pt>
          <cx:pt idx="55599">6500</cx:pt>
          <cx:pt idx="55600">4400</cx:pt>
          <cx:pt idx="55601">7000</cx:pt>
          <cx:pt idx="55602">2600</cx:pt>
          <cx:pt idx="55603">2500</cx:pt>
          <cx:pt idx="55604">2400</cx:pt>
          <cx:pt idx="55605">3200</cx:pt>
          <cx:pt idx="55606">9200</cx:pt>
          <cx:pt idx="55607">1300</cx:pt>
          <cx:pt idx="55608">800</cx:pt>
          <cx:pt idx="55609">800</cx:pt>
          <cx:pt idx="55610">1900</cx:pt>
          <cx:pt idx="55611">1700</cx:pt>
          <cx:pt idx="55612">2100</cx:pt>
          <cx:pt idx="55613">2400</cx:pt>
          <cx:pt idx="55614">5500</cx:pt>
          <cx:pt idx="55615">4200</cx:pt>
          <cx:pt idx="55616">4400</cx:pt>
          <cx:pt idx="55617">4300</cx:pt>
          <cx:pt idx="55618">4300</cx:pt>
          <cx:pt idx="55619">4600</cx:pt>
          <cx:pt idx="55620">4400</cx:pt>
          <cx:pt idx="55621">5600</cx:pt>
          <cx:pt idx="55622">5200</cx:pt>
          <cx:pt idx="55623">6200</cx:pt>
          <cx:pt idx="55624">4800</cx:pt>
          <cx:pt idx="55625">5000</cx:pt>
          <cx:pt idx="55626">9300</cx:pt>
          <cx:pt idx="55627">7600</cx:pt>
          <cx:pt idx="55628">3300</cx:pt>
          <cx:pt idx="55629">5000</cx:pt>
          <cx:pt idx="55630">5600</cx:pt>
          <cx:pt idx="55631">5200</cx:pt>
          <cx:pt idx="55632">3700</cx:pt>
          <cx:pt idx="55633">5900</cx:pt>
          <cx:pt idx="55634">4200</cx:pt>
          <cx:pt idx="55635">4600</cx:pt>
          <cx:pt idx="55636">4900</cx:pt>
          <cx:pt idx="55637">3800</cx:pt>
          <cx:pt idx="55638">9000</cx:pt>
          <cx:pt idx="55639">6400</cx:pt>
          <cx:pt idx="55640">12800</cx:pt>
          <cx:pt idx="55641">3500</cx:pt>
          <cx:pt idx="55642">5200</cx:pt>
          <cx:pt idx="55643">18500</cx:pt>
          <cx:pt idx="55644">17000</cx:pt>
          <cx:pt idx="55645">5000</cx:pt>
          <cx:pt idx="55646">5300</cx:pt>
          <cx:pt idx="55647">6200</cx:pt>
          <cx:pt idx="55648">6000</cx:pt>
          <cx:pt idx="55649">6500</cx:pt>
          <cx:pt idx="55650">7700</cx:pt>
          <cx:pt idx="55651">16800</cx:pt>
          <cx:pt idx="55652">8800</cx:pt>
          <cx:pt idx="55653">14100</cx:pt>
          <cx:pt idx="55654">9100</cx:pt>
          <cx:pt idx="55655">3500</cx:pt>
          <cx:pt idx="55656">2900</cx:pt>
          <cx:pt idx="55657">6100</cx:pt>
          <cx:pt idx="55658">2200</cx:pt>
          <cx:pt idx="55659">1400</cx:pt>
          <cx:pt idx="55660">4000</cx:pt>
          <cx:pt idx="55661">3300</cx:pt>
          <cx:pt idx="55662">2500</cx:pt>
          <cx:pt idx="55663">3700</cx:pt>
          <cx:pt idx="55664">3400</cx:pt>
          <cx:pt idx="55665">2300</cx:pt>
          <cx:pt idx="55666">2700</cx:pt>
          <cx:pt idx="55667">2600</cx:pt>
          <cx:pt idx="55668">3500</cx:pt>
          <cx:pt idx="55669">3000</cx:pt>
          <cx:pt idx="55670">4400</cx:pt>
          <cx:pt idx="55671">4400</cx:pt>
          <cx:pt idx="55672">4000</cx:pt>
          <cx:pt idx="55673">4200</cx:pt>
          <cx:pt idx="55674">4300</cx:pt>
          <cx:pt idx="55675">4800</cx:pt>
          <cx:pt idx="55676">6100</cx:pt>
          <cx:pt idx="55677">4800</cx:pt>
          <cx:pt idx="55678">6000</cx:pt>
          <cx:pt idx="55679">5500</cx:pt>
          <cx:pt idx="55680">5600</cx:pt>
          <cx:pt idx="55681">5300</cx:pt>
          <cx:pt idx="55682">5900</cx:pt>
          <cx:pt idx="55683">7600</cx:pt>
          <cx:pt idx="55684">5700</cx:pt>
          <cx:pt idx="55685">5500</cx:pt>
          <cx:pt idx="55686">5900</cx:pt>
          <cx:pt idx="55687">3900</cx:pt>
          <cx:pt idx="55688">11400</cx:pt>
          <cx:pt idx="55689">3900</cx:pt>
          <cx:pt idx="55690">4700</cx:pt>
          <cx:pt idx="55691">5200</cx:pt>
          <cx:pt idx="55692">5400</cx:pt>
          <cx:pt idx="55693">4100</cx:pt>
          <cx:pt idx="55694">3100</cx:pt>
          <cx:pt idx="55695">3400</cx:pt>
          <cx:pt idx="55696">2200</cx:pt>
          <cx:pt idx="55697">1800</cx:pt>
          <cx:pt idx="55698">2000</cx:pt>
          <cx:pt idx="55699">3000</cx:pt>
          <cx:pt idx="55700">2600</cx:pt>
          <cx:pt idx="55701">2000</cx:pt>
          <cx:pt idx="55702">1300</cx:pt>
          <cx:pt idx="55703">2200</cx:pt>
          <cx:pt idx="55704">3800</cx:pt>
          <cx:pt idx="55705">1700</cx:pt>
          <cx:pt idx="55706">3300</cx:pt>
          <cx:pt idx="55707">2800</cx:pt>
          <cx:pt idx="55708">2300</cx:pt>
          <cx:pt idx="55709">2500</cx:pt>
          <cx:pt idx="55710">2100</cx:pt>
          <cx:pt idx="55711">4400</cx:pt>
          <cx:pt idx="55712">4000</cx:pt>
          <cx:pt idx="55713">1700</cx:pt>
          <cx:pt idx="55714">5800</cx:pt>
          <cx:pt idx="55715">5000</cx:pt>
          <cx:pt idx="55716">2700</cx:pt>
          <cx:pt idx="55717">12500</cx:pt>
          <cx:pt idx="55718">5500</cx:pt>
          <cx:pt idx="55719">3300</cx:pt>
          <cx:pt idx="55720">5300</cx:pt>
          <cx:pt idx="55721">3900</cx:pt>
          <cx:pt idx="55722">5200</cx:pt>
          <cx:pt idx="55723">0</cx:pt>
          <cx:pt idx="55724">100</cx:pt>
          <cx:pt idx="55725">100</cx:pt>
          <cx:pt idx="55726">0</cx:pt>
          <cx:pt idx="55727">400</cx:pt>
          <cx:pt idx="55728">0</cx:pt>
          <cx:pt idx="55729">0</cx:pt>
          <cx:pt idx="55730">0</cx:pt>
          <cx:pt idx="55731">0</cx:pt>
          <cx:pt idx="55732">0</cx:pt>
          <cx:pt idx="55733">1000</cx:pt>
          <cx:pt idx="55734">2500</cx:pt>
          <cx:pt idx="55735">800</cx:pt>
          <cx:pt idx="55736">0</cx:pt>
          <cx:pt idx="55737">300</cx:pt>
          <cx:pt idx="55738">300</cx:pt>
          <cx:pt idx="55739">200</cx:pt>
          <cx:pt idx="55740">0</cx:pt>
          <cx:pt idx="55741">200</cx:pt>
          <cx:pt idx="55742">300</cx:pt>
          <cx:pt idx="55743">0</cx:pt>
          <cx:pt idx="55744">7100</cx:pt>
          <cx:pt idx="55745">5000</cx:pt>
          <cx:pt idx="55746">6700</cx:pt>
          <cx:pt idx="55747">10800</cx:pt>
          <cx:pt idx="55748">14600</cx:pt>
          <cx:pt idx="55749">16200</cx:pt>
          <cx:pt idx="55750">12300</cx:pt>
          <cx:pt idx="55751">14600</cx:pt>
          <cx:pt idx="55752">15500</cx:pt>
          <cx:pt idx="55753">22600</cx:pt>
          <cx:pt idx="55754">21500</cx:pt>
          <cx:pt idx="55755">20600</cx:pt>
          <cx:pt idx="55756">900</cx:pt>
          <cx:pt idx="55757">1700</cx:pt>
          <cx:pt idx="55758">300</cx:pt>
          <cx:pt idx="55759">1000</cx:pt>
          <cx:pt idx="55760">1200</cx:pt>
          <cx:pt idx="55761">1500</cx:pt>
          <cx:pt idx="55762">900</cx:pt>
          <cx:pt idx="55763">2000</cx:pt>
          <cx:pt idx="55764">1100</cx:pt>
          <cx:pt idx="55765">1200</cx:pt>
          <cx:pt idx="55766">1200</cx:pt>
          <cx:pt idx="55767">1300</cx:pt>
          <cx:pt idx="55768">8400</cx:pt>
          <cx:pt idx="55769">8200</cx:pt>
          <cx:pt idx="55770">9000</cx:pt>
          <cx:pt idx="55771">6100</cx:pt>
          <cx:pt idx="55772">6300</cx:pt>
          <cx:pt idx="55773">6000</cx:pt>
          <cx:pt idx="55774">6400</cx:pt>
          <cx:pt idx="55775">5500</cx:pt>
          <cx:pt idx="55776">7100</cx:pt>
          <cx:pt idx="55777">6100</cx:pt>
          <cx:pt idx="55778">7200</cx:pt>
          <cx:pt idx="55779">6200</cx:pt>
          <cx:pt idx="55780">3300</cx:pt>
          <cx:pt idx="55781">3200</cx:pt>
          <cx:pt idx="55782">1900</cx:pt>
          <cx:pt idx="55783">2400</cx:pt>
          <cx:pt idx="55784">3100</cx:pt>
          <cx:pt idx="55785">2700</cx:pt>
          <cx:pt idx="55786">3200</cx:pt>
          <cx:pt idx="55787">3400</cx:pt>
          <cx:pt idx="55788">3000</cx:pt>
          <cx:pt idx="55789">2200</cx:pt>
          <cx:pt idx="55790">1500</cx:pt>
          <cx:pt idx="55791">1300</cx:pt>
          <cx:pt idx="55792">1300</cx:pt>
          <cx:pt idx="55793">2800</cx:pt>
          <cx:pt idx="55794">2200</cx:pt>
          <cx:pt idx="55795">2300</cx:pt>
          <cx:pt idx="55796">2800</cx:pt>
          <cx:pt idx="55797">2500</cx:pt>
          <cx:pt idx="55798">3000</cx:pt>
          <cx:pt idx="55799">1900</cx:pt>
          <cx:pt idx="55800">2400</cx:pt>
          <cx:pt idx="55801">2800</cx:pt>
          <cx:pt idx="55802">2300</cx:pt>
          <cx:pt idx="55803">2800</cx:pt>
          <cx:pt idx="55804">5400</cx:pt>
          <cx:pt idx="55805">4600</cx:pt>
          <cx:pt idx="55806">1500</cx:pt>
          <cx:pt idx="55807">0</cx:pt>
          <cx:pt idx="55808">100</cx:pt>
          <cx:pt idx="55809">1100</cx:pt>
          <cx:pt idx="55810">2100</cx:pt>
          <cx:pt idx="55811">3500</cx:pt>
          <cx:pt idx="55812">4900</cx:pt>
          <cx:pt idx="55813">4900</cx:pt>
          <cx:pt idx="55814">3600</cx:pt>
          <cx:pt idx="55815">1500</cx:pt>
          <cx:pt idx="55816">2200</cx:pt>
          <cx:pt idx="55817">2200</cx:pt>
          <cx:pt idx="55818">2800</cx:pt>
          <cx:pt idx="55819">2800</cx:pt>
          <cx:pt idx="55820">3300</cx:pt>
          <cx:pt idx="55821">2300</cx:pt>
          <cx:pt idx="55822">3300</cx:pt>
          <cx:pt idx="55823">3900</cx:pt>
          <cx:pt idx="55824">2500</cx:pt>
          <cx:pt idx="55825">2600</cx:pt>
          <cx:pt idx="55826">6400</cx:pt>
          <cx:pt idx="55827">5200</cx:pt>
          <cx:pt idx="55828">400</cx:pt>
          <cx:pt idx="55829">0</cx:pt>
          <cx:pt idx="55830">100</cx:pt>
          <cx:pt idx="55831">0</cx:pt>
          <cx:pt idx="55832">0</cx:pt>
          <cx:pt idx="55833">0</cx:pt>
          <cx:pt idx="55834">100</cx:pt>
          <cx:pt idx="55835">0</cx:pt>
          <cx:pt idx="55836">200</cx:pt>
          <cx:pt idx="55837">100</cx:pt>
          <cx:pt idx="55838">0</cx:pt>
          <cx:pt idx="55839">0</cx:pt>
          <cx:pt idx="55840">1800</cx:pt>
          <cx:pt idx="55841">2100</cx:pt>
          <cx:pt idx="55842">1600</cx:pt>
          <cx:pt idx="55843">1900</cx:pt>
          <cx:pt idx="55844">1300</cx:pt>
          <cx:pt idx="55845">2400</cx:pt>
          <cx:pt idx="55846">1500</cx:pt>
          <cx:pt idx="55847">2700</cx:pt>
          <cx:pt idx="55848">1900</cx:pt>
          <cx:pt idx="55849">2800</cx:pt>
          <cx:pt idx="55850">4000</cx:pt>
          <cx:pt idx="55851">2400</cx:pt>
          <cx:pt idx="55852">100</cx:pt>
          <cx:pt idx="55853">9000</cx:pt>
          <cx:pt idx="55854">400</cx:pt>
          <cx:pt idx="55855">5400</cx:pt>
          <cx:pt idx="55856">7700</cx:pt>
          <cx:pt idx="55857">4100</cx:pt>
          <cx:pt idx="55858">5600</cx:pt>
          <cx:pt idx="55859">4100</cx:pt>
          <cx:pt idx="55860">2400</cx:pt>
          <cx:pt idx="55861">1900</cx:pt>
          <cx:pt idx="55862">4600</cx:pt>
          <cx:pt idx="55863">4500</cx:pt>
          <cx:pt idx="55864">5500</cx:pt>
          <cx:pt idx="55865">4800</cx:pt>
          <cx:pt idx="55866">3800</cx:pt>
          <cx:pt idx="55867">3100</cx:pt>
          <cx:pt idx="55868">3200</cx:pt>
          <cx:pt idx="55869">4500</cx:pt>
          <cx:pt idx="55870">6000</cx:pt>
          <cx:pt idx="55871">4500</cx:pt>
          <cx:pt idx="55872">4000</cx:pt>
          <cx:pt idx="55873">6200</cx:pt>
          <cx:pt idx="55874">4000</cx:pt>
          <cx:pt idx="55875">4200</cx:pt>
          <cx:pt idx="55876">5100</cx:pt>
          <cx:pt idx="55877">1800</cx:pt>
          <cx:pt idx="55878">100</cx:pt>
          <cx:pt idx="55879">5600</cx:pt>
          <cx:pt idx="55880">6300</cx:pt>
          <cx:pt idx="55881">200</cx:pt>
          <cx:pt idx="55882">5500</cx:pt>
          <cx:pt idx="55883">3000</cx:pt>
          <cx:pt idx="55884">3000</cx:pt>
          <cx:pt idx="55885">3000</cx:pt>
          <cx:pt idx="55886">2900</cx:pt>
          <cx:pt idx="55887">7200</cx:pt>
          <cx:pt idx="55888">100</cx:pt>
          <cx:pt idx="55889">1400</cx:pt>
          <cx:pt idx="55890">1400</cx:pt>
          <cx:pt idx="55891">1400</cx:pt>
          <cx:pt idx="55892">2200</cx:pt>
          <cx:pt idx="55893">1900</cx:pt>
          <cx:pt idx="55894">3800</cx:pt>
          <cx:pt idx="55895">1000</cx:pt>
          <cx:pt idx="55896">2000</cx:pt>
          <cx:pt idx="55897">1200</cx:pt>
          <cx:pt idx="55898">1100</cx:pt>
          <cx:pt idx="55899">1400</cx:pt>
          <cx:pt idx="55900">3200</cx:pt>
          <cx:pt idx="55901">3200</cx:pt>
          <cx:pt idx="55902">2800</cx:pt>
          <cx:pt idx="55903">2500</cx:pt>
          <cx:pt idx="55904">5400</cx:pt>
          <cx:pt idx="55905">600</cx:pt>
          <cx:pt idx="55906">1700</cx:pt>
          <cx:pt idx="55907">8500</cx:pt>
          <cx:pt idx="55908">1100</cx:pt>
          <cx:pt idx="55909">5500</cx:pt>
          <cx:pt idx="55910">3300</cx:pt>
          <cx:pt idx="55911">3100</cx:pt>
          <cx:pt idx="55912">1400</cx:pt>
          <cx:pt idx="55913">2700</cx:pt>
          <cx:pt idx="55914">1600</cx:pt>
          <cx:pt idx="55915">300</cx:pt>
          <cx:pt idx="55916">200</cx:pt>
          <cx:pt idx="55917">1100</cx:pt>
          <cx:pt idx="55918">900</cx:pt>
          <cx:pt idx="55919">800</cx:pt>
          <cx:pt idx="55920">800</cx:pt>
          <cx:pt idx="55921">600</cx:pt>
          <cx:pt idx="55922">800</cx:pt>
          <cx:pt idx="55923">600</cx:pt>
          <cx:pt idx="55924">3700</cx:pt>
          <cx:pt idx="55925">3600</cx:pt>
          <cx:pt idx="55926">2900</cx:pt>
          <cx:pt idx="55927">3700</cx:pt>
          <cx:pt idx="55928">3800</cx:pt>
          <cx:pt idx="55929">1400</cx:pt>
          <cx:pt idx="55930">4100</cx:pt>
          <cx:pt idx="55931">2800</cx:pt>
          <cx:pt idx="55932">3000</cx:pt>
          <cx:pt idx="55933">2500</cx:pt>
          <cx:pt idx="55934">3200</cx:pt>
          <cx:pt idx="55935">2700</cx:pt>
          <cx:pt idx="55936">1000</cx:pt>
          <cx:pt idx="55937">1100</cx:pt>
          <cx:pt idx="55938">200</cx:pt>
          <cx:pt idx="55939">600</cx:pt>
          <cx:pt idx="55940">1000</cx:pt>
          <cx:pt idx="55941">600</cx:pt>
          <cx:pt idx="55942">1200</cx:pt>
          <cx:pt idx="55943">600</cx:pt>
          <cx:pt idx="55944">800</cx:pt>
          <cx:pt idx="55945">1000</cx:pt>
          <cx:pt idx="55946">600</cx:pt>
          <cx:pt idx="55947">700</cx:pt>
          <cx:pt idx="55948">2400</cx:pt>
          <cx:pt idx="55949">2300</cx:pt>
          <cx:pt idx="55950">3000</cx:pt>
          <cx:pt idx="55951">3000</cx:pt>
          <cx:pt idx="55952">3100</cx:pt>
          <cx:pt idx="55953">1200</cx:pt>
          <cx:pt idx="55954">1000</cx:pt>
          <cx:pt idx="55955">1600</cx:pt>
          <cx:pt idx="55956">800</cx:pt>
          <cx:pt idx="55957">0</cx:pt>
          <cx:pt idx="55958">0</cx:pt>
          <cx:pt idx="55959">0</cx:pt>
          <cx:pt idx="55960">200</cx:pt>
          <cx:pt idx="55961">100</cx:pt>
          <cx:pt idx="55962">0</cx:pt>
          <cx:pt idx="55963">0</cx:pt>
          <cx:pt idx="55964">100</cx:pt>
          <cx:pt idx="55965">1300</cx:pt>
          <cx:pt idx="55966">1100</cx:pt>
          <cx:pt idx="55967">1400</cx:pt>
          <cx:pt idx="55968">1300</cx:pt>
          <cx:pt idx="55969">800</cx:pt>
          <cx:pt idx="55970">900</cx:pt>
          <cx:pt idx="55971">800</cx:pt>
          <cx:pt idx="55972">1100</cx:pt>
          <cx:pt idx="55973">2500</cx:pt>
          <cx:pt idx="55974">3100</cx:pt>
          <cx:pt idx="55975">1800</cx:pt>
          <cx:pt idx="55976">2900</cx:pt>
          <cx:pt idx="55977">3200</cx:pt>
          <cx:pt idx="55978">2400</cx:pt>
          <cx:pt idx="55979">2900</cx:pt>
          <cx:pt idx="55980">1900</cx:pt>
          <cx:pt idx="55981">2400</cx:pt>
          <cx:pt idx="55982">2100</cx:pt>
          <cx:pt idx="55983">1400</cx:pt>
          <cx:pt idx="55984">1800</cx:pt>
          <cx:pt idx="55985">3500</cx:pt>
          <cx:pt idx="55986">5600</cx:pt>
          <cx:pt idx="55987">3800</cx:pt>
          <cx:pt idx="55988">3900</cx:pt>
          <cx:pt idx="55989">4600</cx:pt>
          <cx:pt idx="55990">1200</cx:pt>
          <cx:pt idx="55991">1200</cx:pt>
          <cx:pt idx="55992">600</cx:pt>
          <cx:pt idx="55993">3000</cx:pt>
          <cx:pt idx="55994">1600</cx:pt>
          <cx:pt idx="55995">1400</cx:pt>
          <cx:pt idx="55996">1100</cx:pt>
          <cx:pt idx="55997">4600</cx:pt>
          <cx:pt idx="55998">3000</cx:pt>
          <cx:pt idx="55999">8200</cx:pt>
          <cx:pt idx="56000">6700</cx:pt>
          <cx:pt idx="56001">4300</cx:pt>
          <cx:pt idx="56002">3800</cx:pt>
          <cx:pt idx="56003">3600</cx:pt>
          <cx:pt idx="56004">4800</cx:pt>
          <cx:pt idx="56005">4800</cx:pt>
          <cx:pt idx="56006">3300</cx:pt>
          <cx:pt idx="56007">4100</cx:pt>
          <cx:pt idx="56008">4200</cx:pt>
          <cx:pt idx="56009">5400</cx:pt>
          <cx:pt idx="56010">6400</cx:pt>
          <cx:pt idx="56011">5300</cx:pt>
          <cx:pt idx="56012">6300</cx:pt>
          <cx:pt idx="56013">5900</cx:pt>
          <cx:pt idx="56014">4300</cx:pt>
          <cx:pt idx="56015">5800</cx:pt>
          <cx:pt idx="56016">5200</cx:pt>
          <cx:pt idx="56017">100</cx:pt>
          <cx:pt idx="56018">2400</cx:pt>
          <cx:pt idx="56019">100</cx:pt>
          <cx:pt idx="56020">4300</cx:pt>
          <cx:pt idx="56021">3000</cx:pt>
          <cx:pt idx="56022">3200</cx:pt>
          <cx:pt idx="56023">1800</cx:pt>
          <cx:pt idx="56024">2000</cx:pt>
          <cx:pt idx="56025">2000</cx:pt>
          <cx:pt idx="56026">2200</cx:pt>
          <cx:pt idx="56027">2000</cx:pt>
          <cx:pt idx="56028">2400</cx:pt>
          <cx:pt idx="56029">800</cx:pt>
          <cx:pt idx="56030">2100</cx:pt>
          <cx:pt idx="56031">2900</cx:pt>
          <cx:pt idx="56032">2900</cx:pt>
          <cx:pt idx="56033">4000</cx:pt>
          <cx:pt idx="56034">7200</cx:pt>
          <cx:pt idx="56035">11500</cx:pt>
          <cx:pt idx="56036">6400</cx:pt>
          <cx:pt idx="56037">3300</cx:pt>
          <cx:pt idx="56038">2500</cx:pt>
          <cx:pt idx="56039">2000</cx:pt>
          <cx:pt idx="56040">1700</cx:pt>
          <cx:pt idx="56041">3000</cx:pt>
          <cx:pt idx="56042">4400</cx:pt>
          <cx:pt idx="56043">3000</cx:pt>
          <cx:pt idx="56044">3200</cx:pt>
          <cx:pt idx="56045">3300</cx:pt>
          <cx:pt idx="56046">2400</cx:pt>
          <cx:pt idx="56047">4100</cx:pt>
          <cx:pt idx="56048">3200</cx:pt>
          <cx:pt idx="56049">4100</cx:pt>
          <cx:pt idx="56050">2600</cx:pt>
          <cx:pt idx="56051">3300</cx:pt>
          <cx:pt idx="56052">3400</cx:pt>
          <cx:pt idx="56053">3900</cx:pt>
          <cx:pt idx="56054">6800</cx:pt>
          <cx:pt idx="56055">1300</cx:pt>
          <cx:pt idx="56056">4900</cx:pt>
          <cx:pt idx="56057">4400</cx:pt>
          <cx:pt idx="56058">4100</cx:pt>
          <cx:pt idx="56059">3900</cx:pt>
          <cx:pt idx="56060">5000</cx:pt>
          <cx:pt idx="56061">3800</cx:pt>
          <cx:pt idx="56062">5000</cx:pt>
          <cx:pt idx="56063">4200</cx:pt>
          <cx:pt idx="56064">4100</cx:pt>
          <cx:pt idx="56065">3400</cx:pt>
          <cx:pt idx="56066">4600</cx:pt>
          <cx:pt idx="56067">1600</cx:pt>
          <cx:pt idx="56068">1000</cx:pt>
          <cx:pt idx="56069">4200</cx:pt>
          <cx:pt idx="56070">2700</cx:pt>
          <cx:pt idx="56071">3100</cx:pt>
          <cx:pt idx="56072">4200</cx:pt>
          <cx:pt idx="56073">3400</cx:pt>
          <cx:pt idx="56074">2800</cx:pt>
          <cx:pt idx="56075">1600</cx:pt>
          <cx:pt idx="56076">400</cx:pt>
          <cx:pt idx="56077">2400</cx:pt>
          <cx:pt idx="56078">3200</cx:pt>
          <cx:pt idx="56079">4100</cx:pt>
          <cx:pt idx="56080">5000</cx:pt>
          <cx:pt idx="56081">3300</cx:pt>
          <cx:pt idx="56082">4200</cx:pt>
          <cx:pt idx="56083">2900</cx:pt>
          <cx:pt idx="56084">4500</cx:pt>
          <cx:pt idx="56085">3100</cx:pt>
          <cx:pt idx="56086">3800</cx:pt>
          <cx:pt idx="56087">4300</cx:pt>
          <cx:pt idx="56088">2400</cx:pt>
          <cx:pt idx="56089">2000</cx:pt>
          <cx:pt idx="56090">1800</cx:pt>
          <cx:pt idx="56091">2600</cx:pt>
          <cx:pt idx="56092">2000</cx:pt>
          <cx:pt idx="56093">2600</cx:pt>
          <cx:pt idx="56094">2100</cx:pt>
          <cx:pt idx="56095">2100</cx:pt>
          <cx:pt idx="56096">2400</cx:pt>
          <cx:pt idx="56097">2400</cx:pt>
          <cx:pt idx="56098">2600</cx:pt>
          <cx:pt idx="56099">1200</cx:pt>
          <cx:pt idx="56100">2900</cx:pt>
          <cx:pt idx="56101">6600</cx:pt>
          <cx:pt idx="56102">6300</cx:pt>
          <cx:pt idx="56103">4200</cx:pt>
          <cx:pt idx="56104">4000</cx:pt>
          <cx:pt idx="56105">4400</cx:pt>
          <cx:pt idx="56106">4100</cx:pt>
          <cx:pt idx="56107">4000</cx:pt>
          <cx:pt idx="56108">4600</cx:pt>
          <cx:pt idx="56109">4300</cx:pt>
          <cx:pt idx="56110">4600</cx:pt>
          <cx:pt idx="56111">4200</cx:pt>
          <cx:pt idx="56112">4900</cx:pt>
          <cx:pt idx="56113">5100</cx:pt>
          <cx:pt idx="56114">5700</cx:pt>
          <cx:pt idx="56115">4300</cx:pt>
          <cx:pt idx="56116">5300</cx:pt>
          <cx:pt idx="56117">5300</cx:pt>
          <cx:pt idx="56118">5700</cx:pt>
          <cx:pt idx="56119">4400</cx:pt>
          <cx:pt idx="56120">5400</cx:pt>
          <cx:pt idx="56121">4800</cx:pt>
          <cx:pt idx="56122">5200</cx:pt>
          <cx:pt idx="56123">4400</cx:pt>
          <cx:pt idx="56124">5700</cx:pt>
          <cx:pt idx="56125">2900</cx:pt>
          <cx:pt idx="56126">3900</cx:pt>
          <cx:pt idx="56127">2500</cx:pt>
          <cx:pt idx="56128">3300</cx:pt>
          <cx:pt idx="56129">3100</cx:pt>
          <cx:pt idx="56130">3600</cx:pt>
          <cx:pt idx="56131">3400</cx:pt>
          <cx:pt idx="56132">4200</cx:pt>
          <cx:pt idx="56133">3500</cx:pt>
          <cx:pt idx="56134">3100</cx:pt>
          <cx:pt idx="56135">5300</cx:pt>
          <cx:pt idx="56136">3600</cx:pt>
          <cx:pt idx="56137">2700</cx:pt>
          <cx:pt idx="56138">3100</cx:pt>
          <cx:pt idx="56139">2400</cx:pt>
          <cx:pt idx="56140">4800</cx:pt>
          <cx:pt idx="56141">3000</cx:pt>
          <cx:pt idx="56142">2000</cx:pt>
          <cx:pt idx="56143">2400</cx:pt>
          <cx:pt idx="56144">2300</cx:pt>
          <cx:pt idx="56145">1800</cx:pt>
          <cx:pt idx="56146">2400</cx:pt>
          <cx:pt idx="56147">2000</cx:pt>
          <cx:pt idx="56148">2400</cx:pt>
          <cx:pt idx="56149">800</cx:pt>
          <cx:pt idx="56150">2300</cx:pt>
          <cx:pt idx="56151">1800</cx:pt>
          <cx:pt idx="56152">1600</cx:pt>
          <cx:pt idx="56153">800</cx:pt>
          <cx:pt idx="56154">1000</cx:pt>
          <cx:pt idx="56155">700</cx:pt>
          <cx:pt idx="56156">1100</cx:pt>
          <cx:pt idx="56157">700</cx:pt>
          <cx:pt idx="56158">1000</cx:pt>
          <cx:pt idx="56159">900</cx:pt>
          <cx:pt idx="56160">900</cx:pt>
          <cx:pt idx="56161">5600</cx:pt>
          <cx:pt idx="56162">2900</cx:pt>
          <cx:pt idx="56163">1000</cx:pt>
          <cx:pt idx="56164">32800</cx:pt>
          <cx:pt idx="56165">5100</cx:pt>
          <cx:pt idx="56166">3500</cx:pt>
          <cx:pt idx="56167">1900</cx:pt>
          <cx:pt idx="56168">3100</cx:pt>
          <cx:pt idx="56169">2000</cx:pt>
          <cx:pt idx="56170">2500</cx:pt>
          <cx:pt idx="56171">1900</cx:pt>
          <cx:pt idx="56172">2000</cx:pt>
          <cx:pt idx="56173">1100</cx:pt>
          <cx:pt idx="56174">1300</cx:pt>
          <cx:pt idx="56175">1300</cx:pt>
          <cx:pt idx="56176">1300</cx:pt>
          <cx:pt idx="56177">1200</cx:pt>
          <cx:pt idx="56178">1700</cx:pt>
          <cx:pt idx="56179">1000</cx:pt>
          <cx:pt idx="56180">1400</cx:pt>
          <cx:pt idx="56181">1000</cx:pt>
          <cx:pt idx="56182">1300</cx:pt>
          <cx:pt idx="56183">800</cx:pt>
          <cx:pt idx="56184">1200</cx:pt>
          <cx:pt idx="56185">7700</cx:pt>
          <cx:pt idx="56186">7400</cx:pt>
          <cx:pt idx="56187">9700</cx:pt>
          <cx:pt idx="56188">7300</cx:pt>
          <cx:pt idx="56189">11400</cx:pt>
          <cx:pt idx="56190">16800</cx:pt>
          <cx:pt idx="56191">5300</cx:pt>
          <cx:pt idx="56192">5800</cx:pt>
          <cx:pt idx="56193">3900</cx:pt>
          <cx:pt idx="56194">5000</cx:pt>
          <cx:pt idx="56195">5000</cx:pt>
          <cx:pt idx="56196">4700</cx:pt>
          <cx:pt idx="56197">4800</cx:pt>
          <cx:pt idx="56198">5700</cx:pt>
          <cx:pt idx="56199">2900</cx:pt>
          <cx:pt idx="56200">4400</cx:pt>
          <cx:pt idx="56201">3500</cx:pt>
          <cx:pt idx="56202">4300</cx:pt>
          <cx:pt idx="56203">4100</cx:pt>
          <cx:pt idx="56204">4400</cx:pt>
          <cx:pt idx="56205">4000</cx:pt>
          <cx:pt idx="56206">5400</cx:pt>
          <cx:pt idx="56207">900</cx:pt>
          <cx:pt idx="56208">7700</cx:pt>
          <cx:pt idx="56209">5800</cx:pt>
          <cx:pt idx="56210">5400</cx:pt>
          <cx:pt idx="56211">5000</cx:pt>
          <cx:pt idx="56212">5600</cx:pt>
          <cx:pt idx="56213">5200</cx:pt>
          <cx:pt idx="56214">4500</cx:pt>
          <cx:pt idx="56215">3400</cx:pt>
          <cx:pt idx="56216">5700</cx:pt>
          <cx:pt idx="56217">4100</cx:pt>
          <cx:pt idx="56218">5600</cx:pt>
          <cx:pt idx="56219">5300</cx:pt>
          <cx:pt idx="56220">3900</cx:pt>
          <cx:pt idx="56221">5000</cx:pt>
          <cx:pt idx="56222">8200</cx:pt>
          <cx:pt idx="56223">6900</cx:pt>
          <cx:pt idx="56224">5300</cx:pt>
          <cx:pt idx="56225">6000</cx:pt>
          <cx:pt idx="56226">5400</cx:pt>
          <cx:pt idx="56227">7300</cx:pt>
          <cx:pt idx="56228">6900</cx:pt>
          <cx:pt idx="56229">5600</cx:pt>
          <cx:pt idx="56230">5600</cx:pt>
          <cx:pt idx="56231">4700</cx:pt>
          <cx:pt idx="56232">5900</cx:pt>
          <cx:pt idx="56233">2800</cx:pt>
          <cx:pt idx="56234">2400</cx:pt>
          <cx:pt idx="56235">2000</cx:pt>
          <cx:pt idx="56236">2500</cx:pt>
          <cx:pt idx="56237">2600</cx:pt>
          <cx:pt idx="56238">2300</cx:pt>
          <cx:pt idx="56239">2700</cx:pt>
          <cx:pt idx="56240">2200</cx:pt>
          <cx:pt idx="56241">2600</cx:pt>
          <cx:pt idx="56242">1900</cx:pt>
          <cx:pt idx="56243">2000</cx:pt>
          <cx:pt idx="56244">2600</cx:pt>
          <cx:pt idx="56245">2400</cx:pt>
          <cx:pt idx="56246">4200</cx:pt>
          <cx:pt idx="56247">1600</cx:pt>
          <cx:pt idx="56248">2100</cx:pt>
          <cx:pt idx="56249">2500</cx:pt>
          <cx:pt idx="56250">2700</cx:pt>
          <cx:pt idx="56251">2300</cx:pt>
          <cx:pt idx="56252">2600</cx:pt>
          <cx:pt idx="56253">1200</cx:pt>
          <cx:pt idx="56254">3100</cx:pt>
          <cx:pt idx="56255">2100</cx:pt>
          <cx:pt idx="56256">2600</cx:pt>
          <cx:pt idx="56257">800</cx:pt>
          <cx:pt idx="56258">2200</cx:pt>
          <cx:pt idx="56259">1500</cx:pt>
          <cx:pt idx="56260">700</cx:pt>
          <cx:pt idx="56261">1500</cx:pt>
          <cx:pt idx="56262">1900</cx:pt>
          <cx:pt idx="56263">1900</cx:pt>
          <cx:pt idx="56264">2000</cx:pt>
          <cx:pt idx="56265">300</cx:pt>
          <cx:pt idx="56266">2300</cx:pt>
          <cx:pt idx="56267">900</cx:pt>
          <cx:pt idx="56268">100</cx:pt>
          <cx:pt idx="56269">2100</cx:pt>
          <cx:pt idx="56270">600</cx:pt>
          <cx:pt idx="56271">1000</cx:pt>
          <cx:pt idx="56272">700</cx:pt>
          <cx:pt idx="56273">1100</cx:pt>
          <cx:pt idx="56274">0</cx:pt>
          <cx:pt idx="56275">100</cx:pt>
          <cx:pt idx="56276">0</cx:pt>
          <cx:pt idx="56277">700</cx:pt>
          <cx:pt idx="56278">2200</cx:pt>
          <cx:pt idx="56279">1600</cx:pt>
          <cx:pt idx="56280">1600</cx:pt>
          <cx:pt idx="56281">2000</cx:pt>
          <cx:pt idx="56282">900</cx:pt>
          <cx:pt idx="56283">1400</cx:pt>
          <cx:pt idx="56284">800</cx:pt>
          <cx:pt idx="56285">1000</cx:pt>
          <cx:pt idx="56286">1900</cx:pt>
          <cx:pt idx="56287">800</cx:pt>
          <cx:pt idx="56288">500</cx:pt>
          <cx:pt idx="56289">200</cx:pt>
          <cx:pt idx="56290">900</cx:pt>
          <cx:pt idx="56291">2600</cx:pt>
          <cx:pt idx="56292">2900</cx:pt>
          <cx:pt idx="56293">3000</cx:pt>
          <cx:pt idx="56294">3000</cx:pt>
          <cx:pt idx="56295">3000</cx:pt>
          <cx:pt idx="56296">900</cx:pt>
          <cx:pt idx="56297">700</cx:pt>
          <cx:pt idx="56298">1300</cx:pt>
          <cx:pt idx="56299">700</cx:pt>
          <cx:pt idx="56300">1200</cx:pt>
          <cx:pt idx="56301">900</cx:pt>
          <cx:pt idx="56302">1400</cx:pt>
          <cx:pt idx="56303">1000</cx:pt>
          <cx:pt idx="56304">1500</cx:pt>
          <cx:pt idx="56305">1400</cx:pt>
          <cx:pt idx="56306">1200</cx:pt>
          <cx:pt idx="56307">2300</cx:pt>
          <cx:pt idx="56308">2500</cx:pt>
          <cx:pt idx="56309">2500</cx:pt>
          <cx:pt idx="56310">2500</cx:pt>
          <cx:pt idx="56311">2500</cx:pt>
          <cx:pt idx="56312">2200</cx:pt>
          <cx:pt idx="56313">2100</cx:pt>
          <cx:pt idx="56314">1800</cx:pt>
          <cx:pt idx="56315">1500</cx:pt>
          <cx:pt idx="56316">2900</cx:pt>
          <cx:pt idx="56317">1900</cx:pt>
          <cx:pt idx="56318">2200</cx:pt>
          <cx:pt idx="56319">0</cx:pt>
          <cx:pt idx="56320">200</cx:pt>
          <cx:pt idx="56321">500</cx:pt>
          <cx:pt idx="56322">200</cx:pt>
          <cx:pt idx="56323">0</cx:pt>
          <cx:pt idx="56324">200</cx:pt>
          <cx:pt idx="56325">1300</cx:pt>
          <cx:pt idx="56326">1200</cx:pt>
          <cx:pt idx="56327">1200</cx:pt>
          <cx:pt idx="56328">500</cx:pt>
          <cx:pt idx="56329">1500</cx:pt>
          <cx:pt idx="56330">1100</cx:pt>
          <cx:pt idx="56331">1300</cx:pt>
          <cx:pt idx="56332">6100</cx:pt>
          <cx:pt idx="56333">16600</cx:pt>
          <cx:pt idx="56334">32200</cx:pt>
          <cx:pt idx="56335">94000</cx:pt>
          <cx:pt idx="56336">1500</cx:pt>
          <cx:pt idx="56337">2200</cx:pt>
          <cx:pt idx="56338">2600</cx:pt>
          <cx:pt idx="56339">2100</cx:pt>
          <cx:pt idx="56340">2400</cx:pt>
          <cx:pt idx="56341">700</cx:pt>
          <cx:pt idx="56342">2700</cx:pt>
          <cx:pt idx="56343">7100</cx:pt>
          <cx:pt idx="56344">700</cx:pt>
          <cx:pt idx="56345">3600</cx:pt>
          <cx:pt idx="56346">1900</cx:pt>
          <cx:pt idx="56347">1000</cx:pt>
          <cx:pt idx="56348">300</cx:pt>
          <cx:pt idx="56349">300</cx:pt>
          <cx:pt idx="56350">200</cx:pt>
          <cx:pt idx="56351">300</cx:pt>
          <cx:pt idx="56352">300</cx:pt>
          <cx:pt idx="56353">400</cx:pt>
          <cx:pt idx="56354">200</cx:pt>
          <cx:pt idx="56355">200</cx:pt>
          <cx:pt idx="56356">300</cx:pt>
          <cx:pt idx="56357">1500</cx:pt>
          <cx:pt idx="56358">0</cx:pt>
          <cx:pt idx="56359">300</cx:pt>
          <cx:pt idx="56360">100</cx:pt>
          <cx:pt idx="56361">200</cx:pt>
          <cx:pt idx="56362">0</cx:pt>
          <cx:pt idx="56363">800</cx:pt>
          <cx:pt idx="56364">1000</cx:pt>
          <cx:pt idx="56365">300</cx:pt>
          <cx:pt idx="56366">700</cx:pt>
          <cx:pt idx="56367">800</cx:pt>
          <cx:pt idx="56368">800</cx:pt>
          <cx:pt idx="56369">0</cx:pt>
          <cx:pt idx="56370">0</cx:pt>
          <cx:pt idx="56371">300</cx:pt>
          <cx:pt idx="56372">200</cx:pt>
          <cx:pt idx="56373">1700</cx:pt>
          <cx:pt idx="56374">200</cx:pt>
          <cx:pt idx="56375">300</cx:pt>
          <cx:pt idx="56376">900</cx:pt>
          <cx:pt idx="56377">800</cx:pt>
          <cx:pt idx="56378">800</cx:pt>
          <cx:pt idx="56379">700</cx:pt>
          <cx:pt idx="56380">400</cx:pt>
          <cx:pt idx="56381">2500</cx:pt>
          <cx:pt idx="56382">3300</cx:pt>
          <cx:pt idx="56383">2600</cx:pt>
          <cx:pt idx="56384">3100</cx:pt>
          <cx:pt idx="56385">3400</cx:pt>
          <cx:pt idx="56386">2400</cx:pt>
          <cx:pt idx="56387">3700</cx:pt>
          <cx:pt idx="56388">5500</cx:pt>
          <cx:pt idx="56389">2800</cx:pt>
          <cx:pt idx="56390">2300</cx:pt>
          <cx:pt idx="56391">2700</cx:pt>
          <cx:pt idx="56392">2700</cx:pt>
          <cx:pt idx="56393">1800</cx:pt>
          <cx:pt idx="56394">1600</cx:pt>
          <cx:pt idx="56395">1900</cx:pt>
          <cx:pt idx="56396">700</cx:pt>
          <cx:pt idx="56397">500</cx:pt>
          <cx:pt idx="56398">0</cx:pt>
          <cx:pt idx="56399">400</cx:pt>
          <cx:pt idx="56400">1800</cx:pt>
          <cx:pt idx="56401">1300</cx:pt>
          <cx:pt idx="56402">1400</cx:pt>
          <cx:pt idx="56403">1400</cx:pt>
          <cx:pt idx="56404">900</cx:pt>
          <cx:pt idx="56405">1000</cx:pt>
          <cx:pt idx="56406">1000</cx:pt>
          <cx:pt idx="56407">200</cx:pt>
          <cx:pt idx="56408">1100</cx:pt>
          <cx:pt idx="56409">500</cx:pt>
          <cx:pt idx="56410">400</cx:pt>
          <cx:pt idx="56411">400</cx:pt>
          <cx:pt idx="56412">700</cx:pt>
          <cx:pt idx="56413">1000</cx:pt>
          <cx:pt idx="56414">800</cx:pt>
          <cx:pt idx="56415">1500</cx:pt>
          <cx:pt idx="56416">1500</cx:pt>
          <cx:pt idx="56417">1500</cx:pt>
          <cx:pt idx="56418">2900</cx:pt>
          <cx:pt idx="56419">2900</cx:pt>
          <cx:pt idx="56420">2000</cx:pt>
          <cx:pt idx="56421">1300</cx:pt>
          <cx:pt idx="56422">1800</cx:pt>
          <cx:pt idx="56423">600</cx:pt>
          <cx:pt idx="56424">1700</cx:pt>
          <cx:pt idx="56425">2200</cx:pt>
          <cx:pt idx="56426">1900</cx:pt>
          <cx:pt idx="56427">1900</cx:pt>
          <cx:pt idx="56428">2000</cx:pt>
          <cx:pt idx="56429">800</cx:pt>
          <cx:pt idx="56430">5400</cx:pt>
          <cx:pt idx="56431">5900</cx:pt>
          <cx:pt idx="56432">6200</cx:pt>
          <cx:pt idx="56433">5800</cx:pt>
          <cx:pt idx="56434">4200</cx:pt>
          <cx:pt idx="56435">5000</cx:pt>
          <cx:pt idx="56436">4400</cx:pt>
          <cx:pt idx="56437">5500</cx:pt>
          <cx:pt idx="56438">4700</cx:pt>
          <cx:pt idx="56439">5700</cx:pt>
          <cx:pt idx="56440">5700</cx:pt>
          <cx:pt idx="56441">5400</cx:pt>
          <cx:pt idx="56442">1700</cx:pt>
          <cx:pt idx="56443">2400</cx:pt>
          <cx:pt idx="56444">2200</cx:pt>
          <cx:pt idx="56445">1400</cx:pt>
          <cx:pt idx="56446">2400</cx:pt>
          <cx:pt idx="56447">2300</cx:pt>
          <cx:pt idx="56448">1800</cx:pt>
          <cx:pt idx="56449">1900</cx:pt>
          <cx:pt idx="56450">1700</cx:pt>
          <cx:pt idx="56451">2600</cx:pt>
          <cx:pt idx="56452">2400</cx:pt>
          <cx:pt idx="56453">2500</cx:pt>
          <cx:pt idx="56454">1500</cx:pt>
          <cx:pt idx="56455">400</cx:pt>
          <cx:pt idx="56456">900</cx:pt>
          <cx:pt idx="56457">1100</cx:pt>
          <cx:pt idx="56458">2100</cx:pt>
          <cx:pt idx="56459">1700</cx:pt>
          <cx:pt idx="56460">2000</cx:pt>
          <cx:pt idx="56461">1100</cx:pt>
          <cx:pt idx="56462">2400</cx:pt>
          <cx:pt idx="56463">3300</cx:pt>
          <cx:pt idx="56464">3700</cx:pt>
          <cx:pt idx="56465">700</cx:pt>
          <cx:pt idx="56466">1300</cx:pt>
          <cx:pt idx="56467">1000</cx:pt>
          <cx:pt idx="56468">100</cx:pt>
          <cx:pt idx="56469">700</cx:pt>
          <cx:pt idx="56470">700</cx:pt>
          <cx:pt idx="56471">300</cx:pt>
          <cx:pt idx="56472">900</cx:pt>
          <cx:pt idx="56473">800</cx:pt>
          <cx:pt idx="56474">1000</cx:pt>
          <cx:pt idx="56475">1300</cx:pt>
          <cx:pt idx="56476">1100</cx:pt>
          <cx:pt idx="56477">1300</cx:pt>
          <cx:pt idx="56478">0</cx:pt>
          <cx:pt idx="56479">0</cx:pt>
          <cx:pt idx="56480">200</cx:pt>
          <cx:pt idx="56481">300</cx:pt>
          <cx:pt idx="56482">3200</cx:pt>
          <cx:pt idx="56483">7300</cx:pt>
          <cx:pt idx="56484">3400</cx:pt>
          <cx:pt idx="56485">3600</cx:pt>
          <cx:pt idx="56486">3200</cx:pt>
          <cx:pt idx="56487">2500</cx:pt>
          <cx:pt idx="56488">3300</cx:pt>
          <cx:pt idx="56489">2200</cx:pt>
          <cx:pt idx="56490">2400</cx:pt>
          <cx:pt idx="56491">100</cx:pt>
          <cx:pt idx="56492">400</cx:pt>
          <cx:pt idx="56493">600</cx:pt>
          <cx:pt idx="56494">400</cx:pt>
          <cx:pt idx="56495">600</cx:pt>
          <cx:pt idx="56496">400</cx:pt>
          <cx:pt idx="56497">300</cx:pt>
          <cx:pt idx="56498">200</cx:pt>
          <cx:pt idx="56499">1500</cx:pt>
          <cx:pt idx="56500">500</cx:pt>
          <cx:pt idx="56501">1300</cx:pt>
          <cx:pt idx="56502">1000</cx:pt>
          <cx:pt idx="56503">100</cx:pt>
          <cx:pt idx="56504">1000</cx:pt>
          <cx:pt idx="56505">2900</cx:pt>
          <cx:pt idx="56506">3100</cx:pt>
          <cx:pt idx="56507">500</cx:pt>
          <cx:pt idx="56508">4900</cx:pt>
          <cx:pt idx="56509">4900</cx:pt>
          <cx:pt idx="56510">2900</cx:pt>
          <cx:pt idx="56511">2100</cx:pt>
          <cx:pt idx="56512">1700</cx:pt>
          <cx:pt idx="56513">600</cx:pt>
          <cx:pt idx="56514">200</cx:pt>
          <cx:pt idx="56515">0</cx:pt>
          <cx:pt idx="56516">0</cx:pt>
          <cx:pt idx="56517">0</cx:pt>
          <cx:pt idx="56518">0</cx:pt>
          <cx:pt idx="56519">0</cx:pt>
          <cx:pt idx="56520">0</cx:pt>
          <cx:pt idx="56521">0</cx:pt>
          <cx:pt idx="56522">0</cx:pt>
          <cx:pt idx="56523">100</cx:pt>
          <cx:pt idx="56524">0</cx:pt>
          <cx:pt idx="56525">900</cx:pt>
          <cx:pt idx="56526">2700</cx:pt>
          <cx:pt idx="56527">2200</cx:pt>
          <cx:pt idx="56528">3000</cx:pt>
          <cx:pt idx="56529">3400</cx:pt>
          <cx:pt idx="56530">700</cx:pt>
          <cx:pt idx="56531">5000</cx:pt>
          <cx:pt idx="56532">3100</cx:pt>
          <cx:pt idx="56533">3100</cx:pt>
          <cx:pt idx="56534">3300</cx:pt>
          <cx:pt idx="56535">3300</cx:pt>
          <cx:pt idx="56536">2700</cx:pt>
          <cx:pt idx="56537">2500</cx:pt>
          <cx:pt idx="56538">2300</cx:pt>
          <cx:pt idx="56539">1900</cx:pt>
          <cx:pt idx="56540">1800</cx:pt>
          <cx:pt idx="56541">1600</cx:pt>
          <cx:pt idx="56542">600</cx:pt>
          <cx:pt idx="56543">2200</cx:pt>
          <cx:pt idx="56544">1500</cx:pt>
          <cx:pt idx="56545">1600</cx:pt>
          <cx:pt idx="56546">2300</cx:pt>
          <cx:pt idx="56547">1900</cx:pt>
          <cx:pt idx="56548">1500</cx:pt>
          <cx:pt idx="56549">2900</cx:pt>
          <cx:pt idx="56550">1800</cx:pt>
          <cx:pt idx="56551">2100</cx:pt>
          <cx:pt idx="56552">1500</cx:pt>
          <cx:pt idx="56553">1300</cx:pt>
          <cx:pt idx="56554">100</cx:pt>
          <cx:pt idx="56555">0</cx:pt>
          <cx:pt idx="56556">0</cx:pt>
          <cx:pt idx="56557">1900</cx:pt>
          <cx:pt idx="56558">1000</cx:pt>
          <cx:pt idx="56559">1900</cx:pt>
          <cx:pt idx="56560">2200</cx:pt>
          <cx:pt idx="56561">900</cx:pt>
          <cx:pt idx="56562">1300</cx:pt>
          <cx:pt idx="56563">1400</cx:pt>
          <cx:pt idx="56564">3500</cx:pt>
          <cx:pt idx="56565">2100</cx:pt>
          <cx:pt idx="56566">2300</cx:pt>
          <cx:pt idx="56567">3200</cx:pt>
          <cx:pt idx="56568">2800</cx:pt>
          <cx:pt idx="56569">2200</cx:pt>
          <cx:pt idx="56570">4000</cx:pt>
          <cx:pt idx="56571">2900</cx:pt>
          <cx:pt idx="56572">100</cx:pt>
          <cx:pt idx="56573">1600</cx:pt>
          <cx:pt idx="56574">2400</cx:pt>
          <cx:pt idx="56575">2600</cx:pt>
          <cx:pt idx="56576">1100</cx:pt>
          <cx:pt idx="56577">900</cx:pt>
          <cx:pt idx="56578">0</cx:pt>
          <cx:pt idx="56579">100</cx:pt>
          <cx:pt idx="56580">3500</cx:pt>
          <cx:pt idx="56581">2900</cx:pt>
          <cx:pt idx="56582">4500</cx:pt>
          <cx:pt idx="56583">3800</cx:pt>
          <cx:pt idx="56584">3800</cx:pt>
          <cx:pt idx="56585">4000</cx:pt>
          <cx:pt idx="56586">3200</cx:pt>
          <cx:pt idx="56587">3100</cx:pt>
          <cx:pt idx="56588">900</cx:pt>
          <cx:pt idx="56589">1500</cx:pt>
          <cx:pt idx="56590">1100</cx:pt>
          <cx:pt idx="56591">600</cx:pt>
          <cx:pt idx="56592">900</cx:pt>
          <cx:pt idx="56593">700</cx:pt>
          <cx:pt idx="56594">800</cx:pt>
          <cx:pt idx="56595">600</cx:pt>
          <cx:pt idx="56596">500</cx:pt>
          <cx:pt idx="56597">0</cx:pt>
          <cx:pt idx="56598">200</cx:pt>
          <cx:pt idx="56599">1000</cx:pt>
          <cx:pt idx="56600">2300</cx:pt>
          <cx:pt idx="56601">2300</cx:pt>
          <cx:pt idx="56602">1900</cx:pt>
          <cx:pt idx="56603">1300</cx:pt>
          <cx:pt idx="56604">1000</cx:pt>
          <cx:pt idx="56605">1200</cx:pt>
          <cx:pt idx="56606">1200</cx:pt>
          <cx:pt idx="56607">1100</cx:pt>
          <cx:pt idx="56608">2000</cx:pt>
          <cx:pt idx="56609">2000</cx:pt>
          <cx:pt idx="56610">1600</cx:pt>
          <cx:pt idx="56611">2000</cx:pt>
          <cx:pt idx="56612">1600</cx:pt>
          <cx:pt idx="56613">1700</cx:pt>
          <cx:pt idx="56614">1700</cx:pt>
          <cx:pt idx="56615">1300</cx:pt>
          <cx:pt idx="56616">1700</cx:pt>
          <cx:pt idx="56617">1800</cx:pt>
          <cx:pt idx="56618">1300</cx:pt>
          <cx:pt idx="56619">1700</cx:pt>
          <cx:pt idx="56620">1400</cx:pt>
          <cx:pt idx="56621">1500</cx:pt>
          <cx:pt idx="56622">1600</cx:pt>
          <cx:pt idx="56623">1900</cx:pt>
          <cx:pt idx="56624">1800</cx:pt>
          <cx:pt idx="56625">1600</cx:pt>
          <cx:pt idx="56626">2500</cx:pt>
          <cx:pt idx="56627">2400</cx:pt>
          <cx:pt idx="56628">1700</cx:pt>
          <cx:pt idx="56629">3300</cx:pt>
          <cx:pt idx="56630">2000</cx:pt>
          <cx:pt idx="56631">2500</cx:pt>
          <cx:pt idx="56632">2900</cx:pt>
          <cx:pt idx="56633">1100</cx:pt>
          <cx:pt idx="56634">1700</cx:pt>
          <cx:pt idx="56635">1100</cx:pt>
          <cx:pt idx="56636">1300</cx:pt>
          <cx:pt idx="56637">100</cx:pt>
          <cx:pt idx="56638">2000</cx:pt>
          <cx:pt idx="56639">2000</cx:pt>
          <cx:pt idx="56640">2300</cx:pt>
          <cx:pt idx="56641">1300</cx:pt>
          <cx:pt idx="56642">3000</cx:pt>
          <cx:pt idx="56643">1200</cx:pt>
          <cx:pt idx="56644">100</cx:pt>
          <cx:pt idx="56645">200</cx:pt>
          <cx:pt idx="56646">500</cx:pt>
          <cx:pt idx="56647">400</cx:pt>
          <cx:pt idx="56648">700</cx:pt>
          <cx:pt idx="56649">1900</cx:pt>
          <cx:pt idx="56650">2500</cx:pt>
          <cx:pt idx="56651">4700</cx:pt>
          <cx:pt idx="56652">2300</cx:pt>
          <cx:pt idx="56653">2700</cx:pt>
          <cx:pt idx="56654">4400</cx:pt>
          <cx:pt idx="56655">3800</cx:pt>
          <cx:pt idx="56656">3600</cx:pt>
          <cx:pt idx="56657">5000</cx:pt>
          <cx:pt idx="56658">1100</cx:pt>
          <cx:pt idx="56659">5000</cx:pt>
          <cx:pt idx="56660">6800</cx:pt>
          <cx:pt idx="56661">18600</cx:pt>
          <cx:pt idx="56662">3600</cx:pt>
          <cx:pt idx="56663">2100</cx:pt>
          <cx:pt idx="56664">2000</cx:pt>
          <cx:pt idx="56665">2100</cx:pt>
          <cx:pt idx="56666">1500</cx:pt>
          <cx:pt idx="56667">2100</cx:pt>
          <cx:pt idx="56668">2200</cx:pt>
          <cx:pt idx="56669">2900</cx:pt>
          <cx:pt idx="56670">2100</cx:pt>
          <cx:pt idx="56671">1600</cx:pt>
          <cx:pt idx="56672">2400</cx:pt>
          <cx:pt idx="56673">1900</cx:pt>
          <cx:pt idx="56674">1600</cx:pt>
          <cx:pt idx="56675">600</cx:pt>
          <cx:pt idx="56676">1400</cx:pt>
          <cx:pt idx="56677">1600</cx:pt>
          <cx:pt idx="56678">1700</cx:pt>
          <cx:pt idx="56679">1700</cx:pt>
          <cx:pt idx="56680">2000</cx:pt>
          <cx:pt idx="56681">2200</cx:pt>
          <cx:pt idx="56682">1800</cx:pt>
          <cx:pt idx="56683">0</cx:pt>
          <cx:pt idx="56684">0</cx:pt>
          <cx:pt idx="56685">0</cx:pt>
          <cx:pt idx="56686">2700</cx:pt>
          <cx:pt idx="56687">3100</cx:pt>
          <cx:pt idx="56688">0</cx:pt>
          <cx:pt idx="56689">0</cx:pt>
          <cx:pt idx="56690">0</cx:pt>
          <cx:pt idx="56691">0</cx:pt>
          <cx:pt idx="56692">0</cx:pt>
          <cx:pt idx="56693">0</cx:pt>
          <cx:pt idx="56694">2000</cx:pt>
          <cx:pt idx="56695">0</cx:pt>
          <cx:pt idx="56696">0</cx:pt>
          <cx:pt idx="56697">0</cx:pt>
          <cx:pt idx="56698">0</cx:pt>
          <cx:pt idx="56699">0</cx:pt>
          <cx:pt idx="56700">700</cx:pt>
          <cx:pt idx="56701">1200</cx:pt>
          <cx:pt idx="56702">1100</cx:pt>
          <cx:pt idx="56703">600</cx:pt>
          <cx:pt idx="56704">600</cx:pt>
          <cx:pt idx="56705">300</cx:pt>
          <cx:pt idx="56706">100</cx:pt>
          <cx:pt idx="56707">500</cx:pt>
          <cx:pt idx="56708">1200</cx:pt>
          <cx:pt idx="56709">1000</cx:pt>
          <cx:pt idx="56710">900</cx:pt>
          <cx:pt idx="56711">900</cx:pt>
          <cx:pt idx="56712">800</cx:pt>
          <cx:pt idx="56713">2600</cx:pt>
          <cx:pt idx="56714">3200</cx:pt>
          <cx:pt idx="56715">1500</cx:pt>
          <cx:pt idx="56716">3400</cx:pt>
          <cx:pt idx="56717">600</cx:pt>
          <cx:pt idx="56718">400</cx:pt>
          <cx:pt idx="56719">500</cx:pt>
          <cx:pt idx="56720">100</cx:pt>
          <cx:pt idx="56721">300</cx:pt>
          <cx:pt idx="56722">300</cx:pt>
          <cx:pt idx="56723">200</cx:pt>
          <cx:pt idx="56724">200</cx:pt>
          <cx:pt idx="56725">4400</cx:pt>
          <cx:pt idx="56726">3500</cx:pt>
          <cx:pt idx="56727">4100</cx:pt>
          <cx:pt idx="56728">4200</cx:pt>
          <cx:pt idx="56729">5200</cx:pt>
          <cx:pt idx="56730">5500</cx:pt>
          <cx:pt idx="56731">3800</cx:pt>
          <cx:pt idx="56732">5200</cx:pt>
          <cx:pt idx="56733">3600</cx:pt>
          <cx:pt idx="56734">3900</cx:pt>
          <cx:pt idx="56735">3100</cx:pt>
          <cx:pt idx="56736">3600</cx:pt>
          <cx:pt idx="56737">400</cx:pt>
          <cx:pt idx="56738">1300</cx:pt>
          <cx:pt idx="56739">1100</cx:pt>
          <cx:pt idx="56740">700</cx:pt>
          <cx:pt idx="56741">300</cx:pt>
          <cx:pt idx="56742">300</cx:pt>
          <cx:pt idx="56743">300</cx:pt>
          <cx:pt idx="56744">100</cx:pt>
          <cx:pt idx="56745">100</cx:pt>
          <cx:pt idx="56746">0</cx:pt>
          <cx:pt idx="56747">200</cx:pt>
          <cx:pt idx="56748">100</cx:pt>
          <cx:pt idx="56749">1700</cx:pt>
          <cx:pt idx="56750">400</cx:pt>
          <cx:pt idx="56751">1200</cx:pt>
          <cx:pt idx="56752">1400</cx:pt>
          <cx:pt idx="56753">1100</cx:pt>
          <cx:pt idx="56754">1300</cx:pt>
          <cx:pt idx="56755">1300</cx:pt>
          <cx:pt idx="56756">1800</cx:pt>
          <cx:pt idx="56757">1800</cx:pt>
          <cx:pt idx="56758">900</cx:pt>
          <cx:pt idx="56759">600</cx:pt>
          <cx:pt idx="56760">800</cx:pt>
          <cx:pt idx="56761">3100</cx:pt>
          <cx:pt idx="56762">3300</cx:pt>
          <cx:pt idx="56763">1300</cx:pt>
          <cx:pt idx="56764">1700</cx:pt>
          <cx:pt idx="56765">1100</cx:pt>
          <cx:pt idx="56766">1300</cx:pt>
          <cx:pt idx="56767">1300</cx:pt>
          <cx:pt idx="56768">1100</cx:pt>
          <cx:pt idx="56769">2500</cx:pt>
          <cx:pt idx="56770">4300</cx:pt>
          <cx:pt idx="56771">4600</cx:pt>
          <cx:pt idx="56772">3000</cx:pt>
          <cx:pt idx="56773">3900</cx:pt>
          <cx:pt idx="56774">3500</cx:pt>
          <cx:pt idx="56775">3400</cx:pt>
          <cx:pt idx="56776">4000</cx:pt>
          <cx:pt idx="56777">3100</cx:pt>
          <cx:pt idx="56778">4100</cx:pt>
          <cx:pt idx="56779">3000</cx:pt>
          <cx:pt idx="56780">3900</cx:pt>
          <cx:pt idx="56781">4600</cx:pt>
          <cx:pt idx="56782">3400</cx:pt>
          <cx:pt idx="56783">7200</cx:pt>
          <cx:pt idx="56784">3100</cx:pt>
          <cx:pt idx="56785">900</cx:pt>
          <cx:pt idx="56786">1100</cx:pt>
          <cx:pt idx="56787">1300</cx:pt>
          <cx:pt idx="56788">900</cx:pt>
          <cx:pt idx="56789">1200</cx:pt>
          <cx:pt idx="56790">2000</cx:pt>
          <cx:pt idx="56791">1800</cx:pt>
          <cx:pt idx="56792">1400</cx:pt>
          <cx:pt idx="56793">3600</cx:pt>
          <cx:pt idx="56794">5600</cx:pt>
          <cx:pt idx="56795">5300</cx:pt>
          <cx:pt idx="56796">1500</cx:pt>
          <cx:pt idx="56797">2500</cx:pt>
          <cx:pt idx="56798">3300</cx:pt>
          <cx:pt idx="56799">3700</cx:pt>
          <cx:pt idx="56800">5900</cx:pt>
          <cx:pt idx="56801">3900</cx:pt>
          <cx:pt idx="56802">2900</cx:pt>
          <cx:pt idx="56803">3200</cx:pt>
          <cx:pt idx="56804">2400</cx:pt>
          <cx:pt idx="56805">2400</cx:pt>
          <cx:pt idx="56806">3500</cx:pt>
          <cx:pt idx="56807">1800</cx:pt>
          <cx:pt idx="56808">2800</cx:pt>
          <cx:pt idx="56809">4000</cx:pt>
          <cx:pt idx="56810">5400</cx:pt>
          <cx:pt idx="56811">3700</cx:pt>
          <cx:pt idx="56812">2300</cx:pt>
          <cx:pt idx="56813">6600</cx:pt>
          <cx:pt idx="56814">3100</cx:pt>
          <cx:pt idx="56815">2200</cx:pt>
          <cx:pt idx="56816">4700</cx:pt>
          <cx:pt idx="56817">2800</cx:pt>
          <cx:pt idx="56818">2700</cx:pt>
          <cx:pt idx="56819">2900</cx:pt>
          <cx:pt idx="56820">3200</cx:pt>
          <cx:pt idx="56821">0</cx:pt>
          <cx:pt idx="56822">0</cx:pt>
          <cx:pt idx="56823">0</cx:pt>
          <cx:pt idx="56824">0</cx:pt>
          <cx:pt idx="56825">0</cx:pt>
          <cx:pt idx="56826">0</cx:pt>
          <cx:pt idx="56827">0</cx:pt>
          <cx:pt idx="56828">0</cx:pt>
          <cx:pt idx="56829">0</cx:pt>
          <cx:pt idx="56830">0</cx:pt>
          <cx:pt idx="56831">0</cx:pt>
          <cx:pt idx="56832">5100</cx:pt>
          <cx:pt idx="56833">2500</cx:pt>
          <cx:pt idx="56834">2700</cx:pt>
          <cx:pt idx="56835">3200</cx:pt>
          <cx:pt idx="56836">3500</cx:pt>
          <cx:pt idx="56837">3500</cx:pt>
          <cx:pt idx="56838">3100</cx:pt>
          <cx:pt idx="56839">3200</cx:pt>
          <cx:pt idx="56840">2900</cx:pt>
          <cx:pt idx="56841">2700</cx:pt>
          <cx:pt idx="56842">2800</cx:pt>
          <cx:pt idx="56843">2500</cx:pt>
          <cx:pt idx="56844">3000</cx:pt>
          <cx:pt idx="56845">14700</cx:pt>
          <cx:pt idx="56846">5600</cx:pt>
          <cx:pt idx="56847">5200</cx:pt>
          <cx:pt idx="56848">700</cx:pt>
          <cx:pt idx="56849">10400</cx:pt>
          <cx:pt idx="56850">4400</cx:pt>
          <cx:pt idx="56851">9300</cx:pt>
          <cx:pt idx="56852">3300</cx:pt>
          <cx:pt idx="56853">7100</cx:pt>
          <cx:pt idx="56854">4800</cx:pt>
          <cx:pt idx="56855">4100</cx:pt>
          <cx:pt idx="56856">4700</cx:pt>
          <cx:pt idx="56857">2800</cx:pt>
          <cx:pt idx="56858">2300</cx:pt>
          <cx:pt idx="56859">2400</cx:pt>
          <cx:pt idx="56860">2200</cx:pt>
          <cx:pt idx="56861">3100</cx:pt>
          <cx:pt idx="56862">2300</cx:pt>
          <cx:pt idx="56863">2800</cx:pt>
          <cx:pt idx="56864">1900</cx:pt>
          <cx:pt idx="56865">3600</cx:pt>
          <cx:pt idx="56866">1800</cx:pt>
          <cx:pt idx="56867">1900</cx:pt>
          <cx:pt idx="56868">2900</cx:pt>
          <cx:pt idx="56869">1000</cx:pt>
          <cx:pt idx="56870">1000</cx:pt>
          <cx:pt idx="56871">900</cx:pt>
          <cx:pt idx="56872">400</cx:pt>
          <cx:pt idx="56873">700</cx:pt>
          <cx:pt idx="56874">800</cx:pt>
          <cx:pt idx="56875">1000</cx:pt>
          <cx:pt idx="56876">300</cx:pt>
          <cx:pt idx="56877">400</cx:pt>
          <cx:pt idx="56878">400</cx:pt>
          <cx:pt idx="56879">1200</cx:pt>
          <cx:pt idx="56880">100</cx:pt>
          <cx:pt idx="56881">700</cx:pt>
          <cx:pt idx="56882">1100</cx:pt>
          <cx:pt idx="56883">1500</cx:pt>
          <cx:pt idx="56884">1200</cx:pt>
          <cx:pt idx="56885">1200</cx:pt>
          <cx:pt idx="56886">1000</cx:pt>
          <cx:pt idx="56887">1200</cx:pt>
          <cx:pt idx="56888">800</cx:pt>
          <cx:pt idx="56889">1000</cx:pt>
          <cx:pt idx="56890">800</cx:pt>
          <cx:pt idx="56891">800</cx:pt>
          <cx:pt idx="56892">900</cx:pt>
          <cx:pt idx="56893">800</cx:pt>
          <cx:pt idx="56894">1100</cx:pt>
          <cx:pt idx="56895">800</cx:pt>
          <cx:pt idx="56896">800</cx:pt>
          <cx:pt idx="56897">800</cx:pt>
          <cx:pt idx="56898">900</cx:pt>
          <cx:pt idx="56899">1100</cx:pt>
          <cx:pt idx="56900">300</cx:pt>
          <cx:pt idx="56901">100</cx:pt>
          <cx:pt idx="56902">0</cx:pt>
          <cx:pt idx="56903">400</cx:pt>
          <cx:pt idx="56904">600</cx:pt>
          <cx:pt idx="56905">200</cx:pt>
          <cx:pt idx="56906">1700</cx:pt>
          <cx:pt idx="56907">2700</cx:pt>
          <cx:pt idx="56908">2400</cx:pt>
          <cx:pt idx="56909">2300</cx:pt>
          <cx:pt idx="56910">1800</cx:pt>
          <cx:pt idx="56911">2300</cx:pt>
          <cx:pt idx="56912">1800</cx:pt>
          <cx:pt idx="56913">2700</cx:pt>
          <cx:pt idx="56914">2400</cx:pt>
          <cx:pt idx="56915">3600</cx:pt>
          <cx:pt idx="56916">500</cx:pt>
          <cx:pt idx="56917">300</cx:pt>
          <cx:pt idx="56918">2600</cx:pt>
          <cx:pt idx="56919">2100</cx:pt>
          <cx:pt idx="56920">2400</cx:pt>
          <cx:pt idx="56921">1400</cx:pt>
          <cx:pt idx="56922">2100</cx:pt>
          <cx:pt idx="56923">1800</cx:pt>
          <cx:pt idx="56924">2300</cx:pt>
          <cx:pt idx="56925">1100</cx:pt>
          <cx:pt idx="56926">1900</cx:pt>
          <cx:pt idx="56927">1600</cx:pt>
          <cx:pt idx="56928">1800</cx:pt>
          <cx:pt idx="56929">2200</cx:pt>
          <cx:pt idx="56930">3500</cx:pt>
          <cx:pt idx="56931">4000</cx:pt>
          <cx:pt idx="56932">4000</cx:pt>
          <cx:pt idx="56933">3800</cx:pt>
          <cx:pt idx="56934">3900</cx:pt>
          <cx:pt idx="56935">2700</cx:pt>
          <cx:pt idx="56936">4200</cx:pt>
          <cx:pt idx="56937">3800</cx:pt>
          <cx:pt idx="56938">4400</cx:pt>
          <cx:pt idx="56939">3100</cx:pt>
          <cx:pt idx="56940">4200</cx:pt>
          <cx:pt idx="56941">4500</cx:pt>
          <cx:pt idx="56942">2700</cx:pt>
          <cx:pt idx="56943">2400</cx:pt>
          <cx:pt idx="56944">3100</cx:pt>
          <cx:pt idx="56945">2300</cx:pt>
          <cx:pt idx="56946">3100</cx:pt>
          <cx:pt idx="56947">2900</cx:pt>
          <cx:pt idx="56948">3100</cx:pt>
          <cx:pt idx="56949">2000</cx:pt>
          <cx:pt idx="56950">3000</cx:pt>
          <cx:pt idx="56951">2400</cx:pt>
          <cx:pt idx="56952">2800</cx:pt>
          <cx:pt idx="56953">2700</cx:pt>
          <cx:pt idx="56954">3200</cx:pt>
          <cx:pt idx="56955">3700</cx:pt>
          <cx:pt idx="56956">3900</cx:pt>
          <cx:pt idx="56957">1700</cx:pt>
          <cx:pt idx="56958">400</cx:pt>
          <cx:pt idx="56959">1200</cx:pt>
          <cx:pt idx="56960">800</cx:pt>
          <cx:pt idx="56961">1000</cx:pt>
          <cx:pt idx="56962">2100</cx:pt>
          <cx:pt idx="56963">2100</cx:pt>
          <cx:pt idx="56964">4100</cx:pt>
          <cx:pt idx="56965">2300</cx:pt>
          <cx:pt idx="56966">2800</cx:pt>
          <cx:pt idx="56967">4600</cx:pt>
          <cx:pt idx="56968">4500</cx:pt>
          <cx:pt idx="56969">3000</cx:pt>
          <cx:pt idx="56970">3500</cx:pt>
          <cx:pt idx="56971">2300</cx:pt>
          <cx:pt idx="56972">2600</cx:pt>
          <cx:pt idx="56973">3400</cx:pt>
          <cx:pt idx="56974">3400</cx:pt>
          <cx:pt idx="56975">6400</cx:pt>
          <cx:pt idx="56976">5400</cx:pt>
          <cx:pt idx="56977">3100</cx:pt>
          <cx:pt idx="56978">1300</cx:pt>
          <cx:pt idx="56979">2400</cx:pt>
          <cx:pt idx="56980">3300</cx:pt>
          <cx:pt idx="56981">5500</cx:pt>
          <cx:pt idx="56982">6300</cx:pt>
          <cx:pt idx="56983">4300</cx:pt>
          <cx:pt idx="56984">2400</cx:pt>
          <cx:pt idx="56985">3600</cx:pt>
          <cx:pt idx="56986">3300</cx:pt>
          <cx:pt idx="56987">2900</cx:pt>
          <cx:pt idx="56988">3100</cx:pt>
          <cx:pt idx="56989">2100</cx:pt>
          <cx:pt idx="56990">2500</cx:pt>
          <cx:pt idx="56991">600</cx:pt>
          <cx:pt idx="56992">2100</cx:pt>
          <cx:pt idx="56993">0</cx:pt>
          <cx:pt idx="56994">1000</cx:pt>
          <cx:pt idx="56995">1200</cx:pt>
          <cx:pt idx="56996">900</cx:pt>
          <cx:pt idx="56997">700</cx:pt>
          <cx:pt idx="56998">4400</cx:pt>
          <cx:pt idx="56999">600</cx:pt>
          <cx:pt idx="57000">500</cx:pt>
          <cx:pt idx="57001">400</cx:pt>
          <cx:pt idx="57002">1100</cx:pt>
          <cx:pt idx="57003">900</cx:pt>
          <cx:pt idx="57004">800</cx:pt>
          <cx:pt idx="57005">1800</cx:pt>
          <cx:pt idx="57006">2100</cx:pt>
          <cx:pt idx="57007">2500</cx:pt>
          <cx:pt idx="57008">1700</cx:pt>
          <cx:pt idx="57009">2200</cx:pt>
          <cx:pt idx="57010">1700</cx:pt>
          <cx:pt idx="57011">6000</cx:pt>
          <cx:pt idx="57012">5600</cx:pt>
          <cx:pt idx="57013">6700</cx:pt>
          <cx:pt idx="57014">1300</cx:pt>
          <cx:pt idx="57015">1000</cx:pt>
          <cx:pt idx="57016">1100</cx:pt>
          <cx:pt idx="57017">4700</cx:pt>
          <cx:pt idx="57018">5900</cx:pt>
          <cx:pt idx="57019">5800</cx:pt>
          <cx:pt idx="57020">1500</cx:pt>
          <cx:pt idx="57021">1500</cx:pt>
          <cx:pt idx="57022">2100</cx:pt>
          <cx:pt idx="57023">1700</cx:pt>
          <cx:pt idx="57024">700</cx:pt>
          <cx:pt idx="57025">10100</cx:pt>
          <cx:pt idx="57026">2300</cx:pt>
          <cx:pt idx="57027">1600</cx:pt>
          <cx:pt idx="57028">2100</cx:pt>
          <cx:pt idx="57029">1300</cx:pt>
          <cx:pt idx="57030">1600</cx:pt>
          <cx:pt idx="57031">1800</cx:pt>
          <cx:pt idx="57032">1700</cx:pt>
          <cx:pt idx="57033">1600</cx:pt>
          <cx:pt idx="57034">1400</cx:pt>
          <cx:pt idx="57035">1600</cx:pt>
          <cx:pt idx="57036">1700</cx:pt>
          <cx:pt idx="57037">1500</cx:pt>
          <cx:pt idx="57038">1400</cx:pt>
          <cx:pt idx="57039">4200</cx:pt>
          <cx:pt idx="57040">4800</cx:pt>
          <cx:pt idx="57041">4100</cx:pt>
          <cx:pt idx="57042">5400</cx:pt>
          <cx:pt idx="57043">6000</cx:pt>
          <cx:pt idx="57044">4800</cx:pt>
          <cx:pt idx="57045">5700</cx:pt>
          <cx:pt idx="57046">3900</cx:pt>
          <cx:pt idx="57047">4500</cx:pt>
          <cx:pt idx="57048">4200</cx:pt>
          <cx:pt idx="57049">3900</cx:pt>
          <cx:pt idx="57050">4800</cx:pt>
          <cx:pt idx="57051">6000</cx:pt>
          <cx:pt idx="57052">2800</cx:pt>
          <cx:pt idx="57053">2200</cx:pt>
          <cx:pt idx="57054">2900</cx:pt>
          <cx:pt idx="57055">4800</cx:pt>
          <cx:pt idx="57056">3200</cx:pt>
          <cx:pt idx="57057">5900</cx:pt>
          <cx:pt idx="57058">4100</cx:pt>
          <cx:pt idx="57059">5700</cx:pt>
          <cx:pt idx="57060">5800</cx:pt>
          <cx:pt idx="57061">6600</cx:pt>
          <cx:pt idx="57062">11100</cx:pt>
          <cx:pt idx="57063">3900</cx:pt>
          <cx:pt idx="57064">6300</cx:pt>
          <cx:pt idx="57065">4600</cx:pt>
          <cx:pt idx="57066">6700</cx:pt>
          <cx:pt idx="57067">6700</cx:pt>
          <cx:pt idx="57068">6400</cx:pt>
          <cx:pt idx="57069">7400</cx:pt>
          <cx:pt idx="57070">7600</cx:pt>
          <cx:pt idx="57071">9200</cx:pt>
          <cx:pt idx="57072">8700</cx:pt>
          <cx:pt idx="57073">9600</cx:pt>
          <cx:pt idx="57074">9200</cx:pt>
          <cx:pt idx="57075">2400</cx:pt>
          <cx:pt idx="57076">3000</cx:pt>
          <cx:pt idx="57077">2500</cx:pt>
          <cx:pt idx="57078">3400</cx:pt>
          <cx:pt idx="57079">2000</cx:pt>
          <cx:pt idx="57080">2500</cx:pt>
          <cx:pt idx="57081">2100</cx:pt>
          <cx:pt idx="57082">2900</cx:pt>
          <cx:pt idx="57083">2300</cx:pt>
          <cx:pt idx="57084">2700</cx:pt>
          <cx:pt idx="57085">2200</cx:pt>
          <cx:pt idx="57086">3100</cx:pt>
          <cx:pt idx="57087">600</cx:pt>
          <cx:pt idx="57088">200</cx:pt>
          <cx:pt idx="57089">2800</cx:pt>
          <cx:pt idx="57090">4300</cx:pt>
          <cx:pt idx="57091">4800</cx:pt>
          <cx:pt idx="57092">3500</cx:pt>
          <cx:pt idx="57093">600</cx:pt>
          <cx:pt idx="57094">4200</cx:pt>
          <cx:pt idx="57095">2600</cx:pt>
          <cx:pt idx="57096">5000</cx:pt>
          <cx:pt idx="57097">3600</cx:pt>
          <cx:pt idx="57098">3400</cx:pt>
          <cx:pt idx="57099">2600</cx:pt>
          <cx:pt idx="57100">3400</cx:pt>
          <cx:pt idx="57101">3200</cx:pt>
          <cx:pt idx="57102">4000</cx:pt>
          <cx:pt idx="57103">3200</cx:pt>
          <cx:pt idx="57104">4000</cx:pt>
          <cx:pt idx="57105">3900</cx:pt>
          <cx:pt idx="57106">4900</cx:pt>
          <cx:pt idx="57107">4500</cx:pt>
          <cx:pt idx="57108">3600</cx:pt>
          <cx:pt idx="57109">2800</cx:pt>
          <cx:pt idx="57110">5600</cx:pt>
          <cx:pt idx="57111">2300</cx:pt>
          <cx:pt idx="57112">3300</cx:pt>
          <cx:pt idx="57113">5800</cx:pt>
          <cx:pt idx="57114">5900</cx:pt>
          <cx:pt idx="57115">6800</cx:pt>
          <cx:pt idx="57116">5800</cx:pt>
          <cx:pt idx="57117">5100</cx:pt>
          <cx:pt idx="57118">7000</cx:pt>
          <cx:pt idx="57119">4100</cx:pt>
          <cx:pt idx="57120">6300</cx:pt>
          <cx:pt idx="57121">5500</cx:pt>
          <cx:pt idx="57122">4700</cx:pt>
          <cx:pt idx="57123">2600</cx:pt>
          <cx:pt idx="57124">3100</cx:pt>
          <cx:pt idx="57125">3200</cx:pt>
          <cx:pt idx="57126">3300</cx:pt>
          <cx:pt idx="57127">2500</cx:pt>
          <cx:pt idx="57128">2300</cx:pt>
          <cx:pt idx="57129">2600</cx:pt>
          <cx:pt idx="57130">2100</cx:pt>
          <cx:pt idx="57131">2100</cx:pt>
          <cx:pt idx="57132">2700</cx:pt>
          <cx:pt idx="57133">2200</cx:pt>
          <cx:pt idx="57134">2500</cx:pt>
          <cx:pt idx="57135">3000</cx:pt>
          <cx:pt idx="57136">2900</cx:pt>
          <cx:pt idx="57137">2500</cx:pt>
          <cx:pt idx="57138">2300</cx:pt>
          <cx:pt idx="57139">2100</cx:pt>
          <cx:pt idx="57140">2600</cx:pt>
          <cx:pt idx="57141">2800</cx:pt>
          <cx:pt idx="57142">2700</cx:pt>
          <cx:pt idx="57143">2900</cx:pt>
          <cx:pt idx="57144">2500</cx:pt>
          <cx:pt idx="57145">2700</cx:pt>
          <cx:pt idx="57146">3100</cx:pt>
          <cx:pt idx="57147">1000</cx:pt>
          <cx:pt idx="57148">1500</cx:pt>
          <cx:pt idx="57149">900</cx:pt>
          <cx:pt idx="57150">38100</cx:pt>
          <cx:pt idx="57151">1500</cx:pt>
          <cx:pt idx="57152">1400</cx:pt>
          <cx:pt idx="57153">1600</cx:pt>
          <cx:pt idx="57154">1300</cx:pt>
          <cx:pt idx="57155">900</cx:pt>
          <cx:pt idx="57156">1000</cx:pt>
          <cx:pt idx="57157">1000</cx:pt>
          <cx:pt idx="57158">2100</cx:pt>
          <cx:pt idx="57159">6200</cx:pt>
          <cx:pt idx="57160">10200</cx:pt>
          <cx:pt idx="57161">1400</cx:pt>
          <cx:pt idx="57162">35100</cx:pt>
          <cx:pt idx="57163">46200</cx:pt>
          <cx:pt idx="57164">100</cx:pt>
          <cx:pt idx="57165">400</cx:pt>
          <cx:pt idx="57166">700</cx:pt>
          <cx:pt idx="57167">700</cx:pt>
          <cx:pt idx="57168">1200</cx:pt>
          <cx:pt idx="57169">1200</cx:pt>
          <cx:pt idx="57170">2100</cx:pt>
          <cx:pt idx="57171">600</cx:pt>
          <cx:pt idx="57172">500</cx:pt>
          <cx:pt idx="57173">2000</cx:pt>
          <cx:pt idx="57174">1800</cx:pt>
          <cx:pt idx="57175">2000</cx:pt>
          <cx:pt idx="57176">1800</cx:pt>
          <cx:pt idx="57177">2300</cx:pt>
          <cx:pt idx="57178">1700</cx:pt>
          <cx:pt idx="57179">1900</cx:pt>
          <cx:pt idx="57180">1800</cx:pt>
          <cx:pt idx="57181">2300</cx:pt>
          <cx:pt idx="57182">1500</cx:pt>
          <cx:pt idx="57183">3900</cx:pt>
          <cx:pt idx="57184">3400</cx:pt>
          <cx:pt idx="57185">2500</cx:pt>
          <cx:pt idx="57186">3000</cx:pt>
          <cx:pt idx="57187">4200</cx:pt>
          <cx:pt idx="57188">3300</cx:pt>
          <cx:pt idx="57189">3300</cx:pt>
          <cx:pt idx="57190">3500</cx:pt>
          <cx:pt idx="57191">4000</cx:pt>
          <cx:pt idx="57192">2400</cx:pt>
          <cx:pt idx="57193">3200</cx:pt>
          <cx:pt idx="57194">3400</cx:pt>
          <cx:pt idx="57195">1700</cx:pt>
          <cx:pt idx="57196">800</cx:pt>
          <cx:pt idx="57197">1100</cx:pt>
          <cx:pt idx="57198">4800</cx:pt>
          <cx:pt idx="57199">5300</cx:pt>
          <cx:pt idx="57200">6800</cx:pt>
          <cx:pt idx="57201">5500</cx:pt>
          <cx:pt idx="57202">5000</cx:pt>
          <cx:pt idx="57203">4900</cx:pt>
          <cx:pt idx="57204">4700</cx:pt>
          <cx:pt idx="57205">4600</cx:pt>
          <cx:pt idx="57206">6200</cx:pt>
          <cx:pt idx="57207">4700</cx:pt>
          <cx:pt idx="57208">3300</cx:pt>
          <cx:pt idx="57209">2700</cx:pt>
          <cx:pt idx="57210">1500</cx:pt>
          <cx:pt idx="57211">4200</cx:pt>
          <cx:pt idx="57212">2800</cx:pt>
          <cx:pt idx="57213">2000</cx:pt>
          <cx:pt idx="57214">3900</cx:pt>
          <cx:pt idx="57215">2700</cx:pt>
          <cx:pt idx="57216">3100</cx:pt>
          <cx:pt idx="57217">2600</cx:pt>
          <cx:pt idx="57218">3300</cx:pt>
          <cx:pt idx="57219">5100</cx:pt>
          <cx:pt idx="57220">4800</cx:pt>
          <cx:pt idx="57221">3700</cx:pt>
          <cx:pt idx="57222">4100</cx:pt>
          <cx:pt idx="57223">5400</cx:pt>
          <cx:pt idx="57224">4400</cx:pt>
          <cx:pt idx="57225">4200</cx:pt>
          <cx:pt idx="57226">4300</cx:pt>
          <cx:pt idx="57227">3500</cx:pt>
          <cx:pt idx="57228">3700</cx:pt>
          <cx:pt idx="57229">3500</cx:pt>
          <cx:pt idx="57230">4500</cx:pt>
          <cx:pt idx="57231">4300</cx:pt>
          <cx:pt idx="57232">5500</cx:pt>
          <cx:pt idx="57233">7300</cx:pt>
          <cx:pt idx="57234">5600</cx:pt>
          <cx:pt idx="57235">8900</cx:pt>
          <cx:pt idx="57236">5300</cx:pt>
          <cx:pt idx="57237">6500</cx:pt>
          <cx:pt idx="57238">6900</cx:pt>
          <cx:pt idx="57239">6300</cx:pt>
          <cx:pt idx="57240">7000</cx:pt>
          <cx:pt idx="57241">7500</cx:pt>
          <cx:pt idx="57242">5000</cx:pt>
          <cx:pt idx="57243">6500</cx:pt>
          <cx:pt idx="57244">1200</cx:pt>
          <cx:pt idx="57245">500</cx:pt>
          <cx:pt idx="57246">2100</cx:pt>
          <cx:pt idx="57247">700</cx:pt>
          <cx:pt idx="57248">0</cx:pt>
          <cx:pt idx="57249">0</cx:pt>
          <cx:pt idx="57250">0</cx:pt>
          <cx:pt idx="57251">0</cx:pt>
          <cx:pt idx="57252">0</cx:pt>
          <cx:pt idx="57253">0</cx:pt>
          <cx:pt idx="57254">100</cx:pt>
          <cx:pt idx="57255">0</cx:pt>
          <cx:pt idx="57256">9100</cx:pt>
          <cx:pt idx="57257">5600</cx:pt>
          <cx:pt idx="57258">1900</cx:pt>
          <cx:pt idx="57259">1900</cx:pt>
          <cx:pt idx="57260">1800</cx:pt>
          <cx:pt idx="57261">2000</cx:pt>
          <cx:pt idx="57262">3100</cx:pt>
          <cx:pt idx="57263">2800</cx:pt>
          <cx:pt idx="57264">3600</cx:pt>
          <cx:pt idx="57265">3800</cx:pt>
          <cx:pt idx="57266">2800</cx:pt>
          <cx:pt idx="57267">1500</cx:pt>
          <cx:pt idx="57268">1500</cx:pt>
          <cx:pt idx="57269">1000</cx:pt>
          <cx:pt idx="57270">3700</cx:pt>
          <cx:pt idx="57271">3700</cx:pt>
          <cx:pt idx="57272">3700</cx:pt>
          <cx:pt idx="57273">3600</cx:pt>
          <cx:pt idx="57274">4000</cx:pt>
          <cx:pt idx="57275">3500</cx:pt>
          <cx:pt idx="57276">4500</cx:pt>
          <cx:pt idx="57277">6200</cx:pt>
          <cx:pt idx="57278">5000</cx:pt>
          <cx:pt idx="57279">5700</cx:pt>
          <cx:pt idx="57280">10900</cx:pt>
          <cx:pt idx="57281">8500</cx:pt>
          <cx:pt idx="57282">7900</cx:pt>
          <cx:pt idx="57283">1900</cx:pt>
          <cx:pt idx="57284">1200</cx:pt>
          <cx:pt idx="57285">2800</cx:pt>
          <cx:pt idx="57286">3200</cx:pt>
          <cx:pt idx="57287">3200</cx:pt>
          <cx:pt idx="57288">3000</cx:pt>
          <cx:pt idx="57289">2700</cx:pt>
          <cx:pt idx="57290">3300</cx:pt>
          <cx:pt idx="57291">2700</cx:pt>
          <cx:pt idx="57292">4300</cx:pt>
          <cx:pt idx="57293">2500</cx:pt>
          <cx:pt idx="57294">4100</cx:pt>
          <cx:pt idx="57295">2400</cx:pt>
          <cx:pt idx="57296">3100</cx:pt>
          <cx:pt idx="57297">3500</cx:pt>
          <cx:pt idx="57298">6600</cx:pt>
          <cx:pt idx="57299">300</cx:pt>
          <cx:pt idx="57300">1800</cx:pt>
          <cx:pt idx="57301">2100</cx:pt>
          <cx:pt idx="57302">3700</cx:pt>
          <cx:pt idx="57303">2300</cx:pt>
          <cx:pt idx="57304">1100</cx:pt>
          <cx:pt idx="57305">1100</cx:pt>
          <cx:pt idx="57306">1900</cx:pt>
          <cx:pt idx="57307">3100</cx:pt>
          <cx:pt idx="57308">2800</cx:pt>
          <cx:pt idx="57309">3100</cx:pt>
          <cx:pt idx="57310">3000</cx:pt>
          <cx:pt idx="57311">1900</cx:pt>
          <cx:pt idx="57312">2600</cx:pt>
          <cx:pt idx="57313">1700</cx:pt>
          <cx:pt idx="57314">2300</cx:pt>
          <cx:pt idx="57315">2200</cx:pt>
          <cx:pt idx="57316">1900</cx:pt>
          <cx:pt idx="57317">1000</cx:pt>
          <cx:pt idx="57318">1400</cx:pt>
          <cx:pt idx="57319">1300</cx:pt>
          <cx:pt idx="57320">1300</cx:pt>
          <cx:pt idx="57321">1100</cx:pt>
          <cx:pt idx="57322">1400</cx:pt>
          <cx:pt idx="57323">1100</cx:pt>
          <cx:pt idx="57324">1200</cx:pt>
          <cx:pt idx="57325">1300</cx:pt>
          <cx:pt idx="57326">1200</cx:pt>
          <cx:pt idx="57327">1000</cx:pt>
          <cx:pt idx="57328">2400</cx:pt>
          <cx:pt idx="57329">2100</cx:pt>
          <cx:pt idx="57330">2800</cx:pt>
          <cx:pt idx="57331">8300</cx:pt>
          <cx:pt idx="57332">3500</cx:pt>
          <cx:pt idx="57333">5500</cx:pt>
          <cx:pt idx="57334">2700</cx:pt>
          <cx:pt idx="57335">3100</cx:pt>
          <cx:pt idx="57336">3000</cx:pt>
          <cx:pt idx="57337">7300</cx:pt>
          <cx:pt idx="57338">41500</cx:pt>
          <cx:pt idx="57339">9100</cx:pt>
          <cx:pt idx="57340">2000</cx:pt>
          <cx:pt idx="57341">4800</cx:pt>
          <cx:pt idx="57342">9300</cx:pt>
          <cx:pt idx="57343">3100</cx:pt>
          <cx:pt idx="57344">3000</cx:pt>
          <cx:pt idx="57345">2300</cx:pt>
          <cx:pt idx="57346">3000</cx:pt>
          <cx:pt idx="57347">2600</cx:pt>
          <cx:pt idx="57348">2900</cx:pt>
          <cx:pt idx="57349">1900</cx:pt>
          <cx:pt idx="57350">2200</cx:pt>
          <cx:pt idx="57351">2800</cx:pt>
          <cx:pt idx="57352">1900</cx:pt>
          <cx:pt idx="57353">1900</cx:pt>
          <cx:pt idx="57354">2000</cx:pt>
          <cx:pt idx="57355">2000</cx:pt>
          <cx:pt idx="57356">3000</cx:pt>
          <cx:pt idx="57357">2000</cx:pt>
          <cx:pt idx="57358">2000</cx:pt>
          <cx:pt idx="57359">2100</cx:pt>
          <cx:pt idx="57360">3000</cx:pt>
          <cx:pt idx="57361">2700</cx:pt>
          <cx:pt idx="57362">4200</cx:pt>
          <cx:pt idx="57363">2200</cx:pt>
          <cx:pt idx="57364">2700</cx:pt>
          <cx:pt idx="57365">3300</cx:pt>
          <cx:pt idx="57366">2800</cx:pt>
          <cx:pt idx="57367">3200</cx:pt>
          <cx:pt idx="57368">2300</cx:pt>
          <cx:pt idx="57369">1500</cx:pt>
          <cx:pt idx="57370">1600</cx:pt>
          <cx:pt idx="57371">1100</cx:pt>
          <cx:pt idx="57372">1400</cx:pt>
          <cx:pt idx="57373">900</cx:pt>
          <cx:pt idx="57374">1200</cx:pt>
          <cx:pt idx="57375">1200</cx:pt>
          <cx:pt idx="57376">2500</cx:pt>
          <cx:pt idx="57377">2100</cx:pt>
          <cx:pt idx="57378">2800</cx:pt>
          <cx:pt idx="57379">4000</cx:pt>
          <cx:pt idx="57380">6000</cx:pt>
          <cx:pt idx="57381">5400</cx:pt>
          <cx:pt idx="57382">2000</cx:pt>
          <cx:pt idx="57383">2900</cx:pt>
          <cx:pt idx="57384">3200</cx:pt>
          <cx:pt idx="57385">2600</cx:pt>
          <cx:pt idx="57386">2900</cx:pt>
          <cx:pt idx="57387">2700</cx:pt>
          <cx:pt idx="57388">2100</cx:pt>
          <cx:pt idx="57389">400</cx:pt>
          <cx:pt idx="57390">2500</cx:pt>
          <cx:pt idx="57391">1200</cx:pt>
          <cx:pt idx="57392">5100</cx:pt>
          <cx:pt idx="57393">2700</cx:pt>
          <cx:pt idx="57394">5800</cx:pt>
          <cx:pt idx="57395">5500</cx:pt>
          <cx:pt idx="57396">1500</cx:pt>
          <cx:pt idx="57397">1100</cx:pt>
          <cx:pt idx="57398">1000</cx:pt>
          <cx:pt idx="57399">1700</cx:pt>
          <cx:pt idx="57400">1400</cx:pt>
          <cx:pt idx="57401">1200</cx:pt>
          <cx:pt idx="57402">800</cx:pt>
          <cx:pt idx="57403">200</cx:pt>
          <cx:pt idx="57404">2800</cx:pt>
          <cx:pt idx="57405">3300</cx:pt>
          <cx:pt idx="57406">2600</cx:pt>
          <cx:pt idx="57407">2600</cx:pt>
          <cx:pt idx="57408">4200</cx:pt>
          <cx:pt idx="57409">10900</cx:pt>
          <cx:pt idx="57410">11000</cx:pt>
          <cx:pt idx="57411">20700</cx:pt>
          <cx:pt idx="57412">13400</cx:pt>
          <cx:pt idx="57413">4400</cx:pt>
          <cx:pt idx="57414">5200</cx:pt>
          <cx:pt idx="57415">2900</cx:pt>
          <cx:pt idx="57416">8300</cx:pt>
          <cx:pt idx="57417">2200</cx:pt>
          <cx:pt idx="57418">2000</cx:pt>
          <cx:pt idx="57419">1600</cx:pt>
          <cx:pt idx="57420">5100</cx:pt>
          <cx:pt idx="57421">3900</cx:pt>
          <cx:pt idx="57422">1400</cx:pt>
          <cx:pt idx="57423">300</cx:pt>
          <cx:pt idx="57424">100</cx:pt>
          <cx:pt idx="57425">1000</cx:pt>
          <cx:pt idx="57426">3500</cx:pt>
          <cx:pt idx="57427">12500</cx:pt>
          <cx:pt idx="57428">3200</cx:pt>
          <cx:pt idx="57429">3600</cx:pt>
          <cx:pt idx="57430">3400</cx:pt>
          <cx:pt idx="57431">3700</cx:pt>
          <cx:pt idx="57432">3400</cx:pt>
          <cx:pt idx="57433">7400</cx:pt>
          <cx:pt idx="57434">25700</cx:pt>
          <cx:pt idx="57435">2700</cx:pt>
          <cx:pt idx="57436">2300</cx:pt>
          <cx:pt idx="57437">4200</cx:pt>
          <cx:pt idx="57438">2500</cx:pt>
          <cx:pt idx="57439">2400</cx:pt>
          <cx:pt idx="57440">6300</cx:pt>
          <cx:pt idx="57441">7300</cx:pt>
          <cx:pt idx="57442">4400</cx:pt>
          <cx:pt idx="57443">5600</cx:pt>
          <cx:pt idx="57444">5000</cx:pt>
          <cx:pt idx="57445">1600</cx:pt>
          <cx:pt idx="57446">1900</cx:pt>
          <cx:pt idx="57447">1500</cx:pt>
          <cx:pt idx="57448">1800</cx:pt>
          <cx:pt idx="57449">1800</cx:pt>
          <cx:pt idx="57450">1600</cx:pt>
          <cx:pt idx="57451">2000</cx:pt>
          <cx:pt idx="57452">0</cx:pt>
          <cx:pt idx="57453">800</cx:pt>
          <cx:pt idx="57454">1800</cx:pt>
          <cx:pt idx="57455">800</cx:pt>
          <cx:pt idx="57456">1600</cx:pt>
          <cx:pt idx="57457">1600</cx:pt>
          <cx:pt idx="57458">700</cx:pt>
          <cx:pt idx="57459">1000</cx:pt>
          <cx:pt idx="57460">1000</cx:pt>
          <cx:pt idx="57461">900</cx:pt>
          <cx:pt idx="57462">1200</cx:pt>
          <cx:pt idx="57463">1000</cx:pt>
          <cx:pt idx="57464">1000</cx:pt>
          <cx:pt idx="57465">4500</cx:pt>
          <cx:pt idx="57466">5200</cx:pt>
          <cx:pt idx="57467">4300</cx:pt>
          <cx:pt idx="57468">4700</cx:pt>
          <cx:pt idx="57469">6100</cx:pt>
          <cx:pt idx="57470">2900</cx:pt>
          <cx:pt idx="57471">1800</cx:pt>
          <cx:pt idx="57472">2700</cx:pt>
          <cx:pt idx="57473">4000</cx:pt>
          <cx:pt idx="57474">2300</cx:pt>
          <cx:pt idx="57475">4000</cx:pt>
          <cx:pt idx="57476">5800</cx:pt>
          <cx:pt idx="57477">8200</cx:pt>
          <cx:pt idx="57478">700</cx:pt>
          <cx:pt idx="57479">2100</cx:pt>
          <cx:pt idx="57480">2100</cx:pt>
          <cx:pt idx="57481">3000</cx:pt>
          <cx:pt idx="57482">2800</cx:pt>
          <cx:pt idx="57483">900</cx:pt>
          <cx:pt idx="57484">500</cx:pt>
          <cx:pt idx="57485">600</cx:pt>
          <cx:pt idx="57486">500</cx:pt>
          <cx:pt idx="57487">2600</cx:pt>
          <cx:pt idx="57488">4100</cx:pt>
          <cx:pt idx="57489">0</cx:pt>
          <cx:pt idx="57490">0</cx:pt>
          <cx:pt idx="57491">500</cx:pt>
          <cx:pt idx="57492">0</cx:pt>
          <cx:pt idx="57493">0</cx:pt>
          <cx:pt idx="57494">300</cx:pt>
          <cx:pt idx="57495">3400</cx:pt>
          <cx:pt idx="57496">300</cx:pt>
          <cx:pt idx="57497">300</cx:pt>
          <cx:pt idx="57498">100</cx:pt>
          <cx:pt idx="57499">400</cx:pt>
          <cx:pt idx="57500">200</cx:pt>
          <cx:pt idx="57501">1100</cx:pt>
          <cx:pt idx="57502">1400</cx:pt>
          <cx:pt idx="57503">900</cx:pt>
          <cx:pt idx="57504">1000</cx:pt>
          <cx:pt idx="57505">900</cx:pt>
          <cx:pt idx="57506">2500</cx:pt>
          <cx:pt idx="57507">3400</cx:pt>
          <cx:pt idx="57508">1600</cx:pt>
          <cx:pt idx="57509">1600</cx:pt>
          <cx:pt idx="57510">1400</cx:pt>
          <cx:pt idx="57511">1700</cx:pt>
          <cx:pt idx="57512">1600</cx:pt>
          <cx:pt idx="57513">1200</cx:pt>
          <cx:pt idx="57514">1800</cx:pt>
          <cx:pt idx="57515">1400</cx:pt>
          <cx:pt idx="57516">1500</cx:pt>
          <cx:pt idx="57517">1300</cx:pt>
          <cx:pt idx="57518">1600</cx:pt>
          <cx:pt idx="57519">1300</cx:pt>
          <cx:pt idx="57520">1200</cx:pt>
          <cx:pt idx="57521">1400</cx:pt>
          <cx:pt idx="57522">1300</cx:pt>
          <cx:pt idx="57523">1300</cx:pt>
          <cx:pt idx="57524">1500</cx:pt>
          <cx:pt idx="57525">5200</cx:pt>
          <cx:pt idx="57526">800</cx:pt>
          <cx:pt idx="57527">1000</cx:pt>
          <cx:pt idx="57528">1400</cx:pt>
          <cx:pt idx="57529">3000</cx:pt>
          <cx:pt idx="57530">3000</cx:pt>
          <cx:pt idx="57531">2700</cx:pt>
          <cx:pt idx="57532">3000</cx:pt>
          <cx:pt idx="57533">3000</cx:pt>
          <cx:pt idx="57534">3600</cx:pt>
          <cx:pt idx="57535">2800</cx:pt>
          <cx:pt idx="57536">3100</cx:pt>
          <cx:pt idx="57537">3500</cx:pt>
          <cx:pt idx="57538">3400</cx:pt>
          <cx:pt idx="57539">3600</cx:pt>
          <cx:pt idx="57540">2500</cx:pt>
          <cx:pt idx="57541">3600</cx:pt>
          <cx:pt idx="57542">4200</cx:pt>
          <cx:pt idx="57543">2700</cx:pt>
          <cx:pt idx="57544">5100</cx:pt>
          <cx:pt idx="57545">1800</cx:pt>
          <cx:pt idx="57546">3500</cx:pt>
          <cx:pt idx="57547">2900</cx:pt>
          <cx:pt idx="57548">700</cx:pt>
          <cx:pt idx="57549">700</cx:pt>
          <cx:pt idx="57550">500</cx:pt>
          <cx:pt idx="57551">700</cx:pt>
          <cx:pt idx="57552">500</cx:pt>
          <cx:pt idx="57553">400</cx:pt>
          <cx:pt idx="57554">600</cx:pt>
          <cx:pt idx="57555">400</cx:pt>
          <cx:pt idx="57556">700</cx:pt>
          <cx:pt idx="57557">600</cx:pt>
          <cx:pt idx="57558">600</cx:pt>
          <cx:pt idx="57559">1000</cx:pt>
          <cx:pt idx="57560">3900</cx:pt>
          <cx:pt idx="57561">3900</cx:pt>
          <cx:pt idx="57562">3200</cx:pt>
          <cx:pt idx="57563">4000</cx:pt>
          <cx:pt idx="57564">3300</cx:pt>
          <cx:pt idx="57565">2500</cx:pt>
          <cx:pt idx="57566">2800</cx:pt>
          <cx:pt idx="57567">2200</cx:pt>
          <cx:pt idx="57568">2500</cx:pt>
          <cx:pt idx="57569">2600</cx:pt>
          <cx:pt idx="57570">2800</cx:pt>
          <cx:pt idx="57571">2400</cx:pt>
          <cx:pt idx="57572">200</cx:pt>
          <cx:pt idx="57573">1400</cx:pt>
          <cx:pt idx="57574">800</cx:pt>
          <cx:pt idx="57575">900</cx:pt>
          <cx:pt idx="57576">900</cx:pt>
          <cx:pt idx="57577">900</cx:pt>
          <cx:pt idx="57578">1100</cx:pt>
          <cx:pt idx="57579">800</cx:pt>
          <cx:pt idx="57580">900</cx:pt>
          <cx:pt idx="57581">900</cx:pt>
          <cx:pt idx="57582">1500</cx:pt>
          <cx:pt idx="57583">800</cx:pt>
          <cx:pt idx="57584">2200</cx:pt>
          <cx:pt idx="57585">2300</cx:pt>
          <cx:pt idx="57586">1100</cx:pt>
          <cx:pt idx="57587">1100</cx:pt>
          <cx:pt idx="57588">900</cx:pt>
          <cx:pt idx="57589">700</cx:pt>
          <cx:pt idx="57590">900</cx:pt>
          <cx:pt idx="57591">800</cx:pt>
          <cx:pt idx="57592">200</cx:pt>
          <cx:pt idx="57593">1000</cx:pt>
          <cx:pt idx="57594">400</cx:pt>
          <cx:pt idx="57595">700</cx:pt>
          <cx:pt idx="57596">2600</cx:pt>
          <cx:pt idx="57597">700</cx:pt>
          <cx:pt idx="57598">1600</cx:pt>
          <cx:pt idx="57599">1600</cx:pt>
          <cx:pt idx="57600">1400</cx:pt>
          <cx:pt idx="57601">1200</cx:pt>
          <cx:pt idx="57602">2200</cx:pt>
          <cx:pt idx="57603">1700</cx:pt>
          <cx:pt idx="57604">2300</cx:pt>
          <cx:pt idx="57605">2300</cx:pt>
          <cx:pt idx="57606">1600</cx:pt>
          <cx:pt idx="57607">1300</cx:pt>
          <cx:pt idx="57608">2100</cx:pt>
          <cx:pt idx="57609">2200</cx:pt>
          <cx:pt idx="57610">1900</cx:pt>
          <cx:pt idx="57611">800</cx:pt>
          <cx:pt idx="57612">2000</cx:pt>
          <cx:pt idx="57613">2600</cx:pt>
          <cx:pt idx="57614">2600</cx:pt>
          <cx:pt idx="57615">2000</cx:pt>
          <cx:pt idx="57616">1800</cx:pt>
          <cx:pt idx="57617">2300</cx:pt>
          <cx:pt idx="57618">2300</cx:pt>
          <cx:pt idx="57619">2200</cx:pt>
          <cx:pt idx="57620">1400</cx:pt>
          <cx:pt idx="57621">1700</cx:pt>
          <cx:pt idx="57622">2000</cx:pt>
          <cx:pt idx="57623">2400</cx:pt>
          <cx:pt idx="57624">2500</cx:pt>
          <cx:pt idx="57625">400</cx:pt>
          <cx:pt idx="57626">700</cx:pt>
          <cx:pt idx="57627">1600</cx:pt>
          <cx:pt idx="57628">1700</cx:pt>
          <cx:pt idx="57629">1300</cx:pt>
          <cx:pt idx="57630">2200</cx:pt>
          <cx:pt idx="57631">1400</cx:pt>
          <cx:pt idx="57632">2200</cx:pt>
          <cx:pt idx="57633">2600</cx:pt>
          <cx:pt idx="57634">2200</cx:pt>
          <cx:pt idx="57635">1700</cx:pt>
          <cx:pt idx="57636">2300</cx:pt>
          <cx:pt idx="57637">2300</cx:pt>
          <cx:pt idx="57638">1900</cx:pt>
          <cx:pt idx="57639">2000</cx:pt>
          <cx:pt idx="57640">2700</cx:pt>
          <cx:pt idx="57641">2300</cx:pt>
          <cx:pt idx="57642">2200</cx:pt>
          <cx:pt idx="57643">1400</cx:pt>
          <cx:pt idx="57644">1800</cx:pt>
          <cx:pt idx="57645">1800</cx:pt>
          <cx:pt idx="57646">2000</cx:pt>
          <cx:pt idx="57647">1300</cx:pt>
          <cx:pt idx="57648">2300</cx:pt>
          <cx:pt idx="57649">1700</cx:pt>
          <cx:pt idx="57650">2000</cx:pt>
          <cx:pt idx="57651">1600</cx:pt>
          <cx:pt idx="57652">1900</cx:pt>
          <cx:pt idx="57653">1700</cx:pt>
          <cx:pt idx="57654">1900</cx:pt>
          <cx:pt idx="57655">2000</cx:pt>
          <cx:pt idx="57656">1800</cx:pt>
          <cx:pt idx="57657">2200</cx:pt>
          <cx:pt idx="57658">2100</cx:pt>
          <cx:pt idx="57659">3200</cx:pt>
          <cx:pt idx="57660">2400</cx:pt>
          <cx:pt idx="57661">2500</cx:pt>
          <cx:pt idx="57662">4200</cx:pt>
          <cx:pt idx="57663">1800</cx:pt>
          <cx:pt idx="57664">3100</cx:pt>
          <cx:pt idx="57665">1900</cx:pt>
          <cx:pt idx="57666">3000</cx:pt>
          <cx:pt idx="57667">2900</cx:pt>
          <cx:pt idx="57668">1700</cx:pt>
          <cx:pt idx="57669">2600</cx:pt>
          <cx:pt idx="57670">1500</cx:pt>
          <cx:pt idx="57671">1500</cx:pt>
          <cx:pt idx="57672">900</cx:pt>
          <cx:pt idx="57673">200</cx:pt>
          <cx:pt idx="57674">1500</cx:pt>
          <cx:pt idx="57675">3300</cx:pt>
          <cx:pt idx="57676">3000</cx:pt>
          <cx:pt idx="57677">3000</cx:pt>
          <cx:pt idx="57678">3300</cx:pt>
          <cx:pt idx="57679">3700</cx:pt>
          <cx:pt idx="57680">3200</cx:pt>
          <cx:pt idx="57681">1200</cx:pt>
          <cx:pt idx="57682">1500</cx:pt>
          <cx:pt idx="57683">1400</cx:pt>
          <cx:pt idx="57684">2100</cx:pt>
          <cx:pt idx="57685">1600</cx:pt>
          <cx:pt idx="57686">1300</cx:pt>
          <cx:pt idx="57687">900</cx:pt>
          <cx:pt idx="57688">400</cx:pt>
          <cx:pt idx="57689">300</cx:pt>
          <cx:pt idx="57690">700</cx:pt>
          <cx:pt idx="57691">900</cx:pt>
          <cx:pt idx="57692">400</cx:pt>
          <cx:pt idx="57693">2900</cx:pt>
          <cx:pt idx="57694">3300</cx:pt>
          <cx:pt idx="57695">2300</cx:pt>
          <cx:pt idx="57696">2900</cx:pt>
          <cx:pt idx="57697">2900</cx:pt>
          <cx:pt idx="57698">2400</cx:pt>
          <cx:pt idx="57699">2400</cx:pt>
          <cx:pt idx="57700">2000</cx:pt>
          <cx:pt idx="57701">1800</cx:pt>
          <cx:pt idx="57702">2100</cx:pt>
          <cx:pt idx="57703">2600</cx:pt>
          <cx:pt idx="57704">2000</cx:pt>
          <cx:pt idx="57705">1500</cx:pt>
          <cx:pt idx="57706">1100</cx:pt>
          <cx:pt idx="57707">700</cx:pt>
          <cx:pt idx="57708">1500</cx:pt>
          <cx:pt idx="57709">1200</cx:pt>
          <cx:pt idx="57710">1300</cx:pt>
          <cx:pt idx="57711">1900</cx:pt>
          <cx:pt idx="57712">1800</cx:pt>
          <cx:pt idx="57713">800</cx:pt>
          <cx:pt idx="57714">2800</cx:pt>
          <cx:pt idx="57715">2700</cx:pt>
          <cx:pt idx="57716">2300</cx:pt>
          <cx:pt idx="57717">1300</cx:pt>
          <cx:pt idx="57718">1400</cx:pt>
          <cx:pt idx="57719">2700</cx:pt>
          <cx:pt idx="57720">1500</cx:pt>
          <cx:pt idx="57721">600</cx:pt>
          <cx:pt idx="57722">200</cx:pt>
          <cx:pt idx="57723">0</cx:pt>
          <cx:pt idx="57724">0</cx:pt>
          <cx:pt idx="57725">100</cx:pt>
          <cx:pt idx="57726">2200</cx:pt>
          <cx:pt idx="57727">1900</cx:pt>
          <cx:pt idx="57728">1700</cx:pt>
          <cx:pt idx="57729">1700</cx:pt>
          <cx:pt idx="57730">1800</cx:pt>
          <cx:pt idx="57731">1800</cx:pt>
          <cx:pt idx="57732">2400</cx:pt>
          <cx:pt idx="57733">1900</cx:pt>
          <cx:pt idx="57734">2500</cx:pt>
          <cx:pt idx="57735">2200</cx:pt>
          <cx:pt idx="57736">1800</cx:pt>
          <cx:pt idx="57737">1800</cx:pt>
          <cx:pt idx="57738">1300</cx:pt>
          <cx:pt idx="57739">1200</cx:pt>
          <cx:pt idx="57740">1500</cx:pt>
          <cx:pt idx="57741">1100</cx:pt>
          <cx:pt idx="57742">1300</cx:pt>
          <cx:pt idx="57743">1100</cx:pt>
          <cx:pt idx="57744">1700</cx:pt>
          <cx:pt idx="57745">1100</cx:pt>
          <cx:pt idx="57746">1200</cx:pt>
          <cx:pt idx="57747">1300</cx:pt>
          <cx:pt idx="57748">1200</cx:pt>
          <cx:pt idx="57749">1100</cx:pt>
          <cx:pt idx="57750">1300</cx:pt>
          <cx:pt idx="57751">1600</cx:pt>
          <cx:pt idx="57752">1300</cx:pt>
          <cx:pt idx="57753">1300</cx:pt>
          <cx:pt idx="57754">1300</cx:pt>
          <cx:pt idx="57755">1200</cx:pt>
          <cx:pt idx="57756">1400</cx:pt>
          <cx:pt idx="57757">1100</cx:pt>
          <cx:pt idx="57758">1200</cx:pt>
          <cx:pt idx="57759">1400</cx:pt>
          <cx:pt idx="57760">1300</cx:pt>
          <cx:pt idx="57761">1000</cx:pt>
          <cx:pt idx="57762">1100</cx:pt>
          <cx:pt idx="57763">1400</cx:pt>
          <cx:pt idx="57764">1400</cx:pt>
          <cx:pt idx="57765">400</cx:pt>
          <cx:pt idx="57766">500</cx:pt>
          <cx:pt idx="57767">100</cx:pt>
          <cx:pt idx="57768">500</cx:pt>
          <cx:pt idx="57769">100</cx:pt>
          <cx:pt idx="57770">300</cx:pt>
          <cx:pt idx="57771">700</cx:pt>
          <cx:pt idx="57772">800</cx:pt>
          <cx:pt idx="57773">800</cx:pt>
          <cx:pt idx="57774">600</cx:pt>
          <cx:pt idx="57775">1000</cx:pt>
          <cx:pt idx="57776">600</cx:pt>
          <cx:pt idx="57777">2600</cx:pt>
          <cx:pt idx="57778">2800</cx:pt>
          <cx:pt idx="57779">3200</cx:pt>
          <cx:pt idx="57780">2400</cx:pt>
          <cx:pt idx="57781">2200</cx:pt>
          <cx:pt idx="57782">2600</cx:pt>
          <cx:pt idx="57783">3300</cx:pt>
          <cx:pt idx="57784">2800</cx:pt>
          <cx:pt idx="57785">3500</cx:pt>
          <cx:pt idx="57786">3300</cx:pt>
          <cx:pt idx="57787">2700</cx:pt>
          <cx:pt idx="57788">3100</cx:pt>
          <cx:pt idx="57789">800</cx:pt>
          <cx:pt idx="57790">1500</cx:pt>
          <cx:pt idx="57791">1600</cx:pt>
          <cx:pt idx="57792">1800</cx:pt>
          <cx:pt idx="57793">1800</cx:pt>
          <cx:pt idx="57794">1100</cx:pt>
          <cx:pt idx="57795">3400</cx:pt>
          <cx:pt idx="57796">1200</cx:pt>
          <cx:pt idx="57797">1700</cx:pt>
          <cx:pt idx="57798">1400</cx:pt>
          <cx:pt idx="57799">1700</cx:pt>
          <cx:pt idx="57800">1600</cx:pt>
          <cx:pt idx="57801">1100</cx:pt>
          <cx:pt idx="57802">1400</cx:pt>
          <cx:pt idx="57803">1500</cx:pt>
          <cx:pt idx="57804">1700</cx:pt>
          <cx:pt idx="57805">1200</cx:pt>
          <cx:pt idx="57806">1200</cx:pt>
          <cx:pt idx="57807">1500</cx:pt>
          <cx:pt idx="57808">1600</cx:pt>
          <cx:pt idx="57809">1600</cx:pt>
          <cx:pt idx="57810">1500</cx:pt>
          <cx:pt idx="57811">1700</cx:pt>
          <cx:pt idx="57812">1600</cx:pt>
          <cx:pt idx="57813">100</cx:pt>
          <cx:pt idx="57814">3700</cx:pt>
          <cx:pt idx="57815">5700</cx:pt>
          <cx:pt idx="57816">10800</cx:pt>
          <cx:pt idx="57817">9900</cx:pt>
          <cx:pt idx="57818">7600</cx:pt>
          <cx:pt idx="57819">7100</cx:pt>
          <cx:pt idx="57820">6000</cx:pt>
          <cx:pt idx="57821">4400</cx:pt>
          <cx:pt idx="57822">3800</cx:pt>
          <cx:pt idx="57823">4000</cx:pt>
          <cx:pt idx="57824">5700</cx:pt>
          <cx:pt idx="57825">3300</cx:pt>
          <cx:pt idx="57826">4000</cx:pt>
          <cx:pt idx="57827">3100</cx:pt>
          <cx:pt idx="57828">3900</cx:pt>
          <cx:pt idx="57829">3600</cx:pt>
          <cx:pt idx="57830">3100</cx:pt>
          <cx:pt idx="57831">4000</cx:pt>
          <cx:pt idx="57832">2700</cx:pt>
          <cx:pt idx="57833">3500</cx:pt>
          <cx:pt idx="57834">2100</cx:pt>
          <cx:pt idx="57835">3000</cx:pt>
          <cx:pt idx="57836">2400</cx:pt>
          <cx:pt idx="57837">1400</cx:pt>
          <cx:pt idx="57838">1400</cx:pt>
          <cx:pt idx="57839">1100</cx:pt>
          <cx:pt idx="57840">1500</cx:pt>
          <cx:pt idx="57841">1300</cx:pt>
          <cx:pt idx="57842">1600</cx:pt>
          <cx:pt idx="57843">1500</cx:pt>
          <cx:pt idx="57844">1400</cx:pt>
          <cx:pt idx="57845">1400</cx:pt>
          <cx:pt idx="57846">1400</cx:pt>
          <cx:pt idx="57847">1500</cx:pt>
          <cx:pt idx="57848">1200</cx:pt>
          <cx:pt idx="57849">5800</cx:pt>
          <cx:pt idx="57850">6700</cx:pt>
          <cx:pt idx="57851">3100</cx:pt>
          <cx:pt idx="57852">5300</cx:pt>
          <cx:pt idx="57853">4900</cx:pt>
          <cx:pt idx="57854">5200</cx:pt>
          <cx:pt idx="57855">6200</cx:pt>
          <cx:pt idx="57856">5900</cx:pt>
          <cx:pt idx="57857">5700</cx:pt>
          <cx:pt idx="57858">5900</cx:pt>
          <cx:pt idx="57859">5700</cx:pt>
          <cx:pt idx="57860">5900</cx:pt>
          <cx:pt idx="57861">1700</cx:pt>
          <cx:pt idx="57862">1900</cx:pt>
          <cx:pt idx="57863">1200</cx:pt>
          <cx:pt idx="57864">2200</cx:pt>
          <cx:pt idx="57865">1900</cx:pt>
          <cx:pt idx="57866">1900</cx:pt>
          <cx:pt idx="57867">1900</cx:pt>
          <cx:pt idx="57868">1800</cx:pt>
          <cx:pt idx="57869">1600</cx:pt>
          <cx:pt idx="57870">1600</cx:pt>
          <cx:pt idx="57871">2000</cx:pt>
          <cx:pt idx="57872">1900</cx:pt>
          <cx:pt idx="57873">3000</cx:pt>
          <cx:pt idx="57874">3100</cx:pt>
          <cx:pt idx="57875">2300</cx:pt>
          <cx:pt idx="57876">2200</cx:pt>
          <cx:pt idx="57877">2700</cx:pt>
          <cx:pt idx="57878">3000</cx:pt>
          <cx:pt idx="57879">3400</cx:pt>
          <cx:pt idx="57880">2700</cx:pt>
          <cx:pt idx="57881">2900</cx:pt>
          <cx:pt idx="57882">3100</cx:pt>
          <cx:pt idx="57883">3300</cx:pt>
          <cx:pt idx="57884">2700</cx:pt>
          <cx:pt idx="57885">3600</cx:pt>
          <cx:pt idx="57886">3800</cx:pt>
          <cx:pt idx="57887">3200</cx:pt>
          <cx:pt idx="57888">3800</cx:pt>
          <cx:pt idx="57889">3300</cx:pt>
          <cx:pt idx="57890">3600</cx:pt>
          <cx:pt idx="57891">4700</cx:pt>
          <cx:pt idx="57892">4500</cx:pt>
          <cx:pt idx="57893">4000</cx:pt>
          <cx:pt idx="57894">4200</cx:pt>
          <cx:pt idx="57895">4600</cx:pt>
          <cx:pt idx="57896">3400</cx:pt>
          <cx:pt idx="57897">5700</cx:pt>
          <cx:pt idx="57898">6600</cx:pt>
          <cx:pt idx="57899">6200</cx:pt>
          <cx:pt idx="57900">4800</cx:pt>
          <cx:pt idx="57901">4900</cx:pt>
          <cx:pt idx="57902">4500</cx:pt>
          <cx:pt idx="57903">1800</cx:pt>
          <cx:pt idx="57904">0</cx:pt>
          <cx:pt idx="57905">100</cx:pt>
          <cx:pt idx="57906">300</cx:pt>
          <cx:pt idx="57907">100</cx:pt>
          <cx:pt idx="57908">3200</cx:pt>
          <cx:pt idx="57909">4800</cx:pt>
          <cx:pt idx="57910">3900</cx:pt>
          <cx:pt idx="57911">3500</cx:pt>
          <cx:pt idx="57912">4700</cx:pt>
          <cx:pt idx="57913">6000</cx:pt>
          <cx:pt idx="57914">200</cx:pt>
          <cx:pt idx="57915">7000</cx:pt>
          <cx:pt idx="57916">3800</cx:pt>
          <cx:pt idx="57917">3700</cx:pt>
          <cx:pt idx="57918">3300</cx:pt>
          <cx:pt idx="57919">2700</cx:pt>
          <cx:pt idx="57920">3700</cx:pt>
          <cx:pt idx="57921">2900</cx:pt>
          <cx:pt idx="57922">1200</cx:pt>
          <cx:pt idx="57923">3100</cx:pt>
          <cx:pt idx="57924">2200</cx:pt>
          <cx:pt idx="57925">3500</cx:pt>
          <cx:pt idx="57926">2800</cx:pt>
          <cx:pt idx="57927">2700</cx:pt>
          <cx:pt idx="57928">3200</cx:pt>
          <cx:pt idx="57929">2900</cx:pt>
          <cx:pt idx="57930">3400</cx:pt>
          <cx:pt idx="57931">3000</cx:pt>
          <cx:pt idx="57932">3400</cx:pt>
          <cx:pt idx="57933">3500</cx:pt>
          <cx:pt idx="57934">2000</cx:pt>
          <cx:pt idx="57935">1700</cx:pt>
          <cx:pt idx="57936">300</cx:pt>
          <cx:pt idx="57937">0</cx:pt>
          <cx:pt idx="57938">100</cx:pt>
          <cx:pt idx="57939">800</cx:pt>
          <cx:pt idx="57940">1200</cx:pt>
          <cx:pt idx="57941">1000</cx:pt>
          <cx:pt idx="57942">1100</cx:pt>
          <cx:pt idx="57943">1200</cx:pt>
          <cx:pt idx="57944">1100</cx:pt>
          <cx:pt idx="57945">1500</cx:pt>
          <cx:pt idx="57946">700</cx:pt>
          <cx:pt idx="57947">500</cx:pt>
          <cx:pt idx="57948">500</cx:pt>
          <cx:pt idx="57949">700</cx:pt>
          <cx:pt idx="57950">700</cx:pt>
          <cx:pt idx="57951">600</cx:pt>
          <cx:pt idx="57952">500</cx:pt>
          <cx:pt idx="57953">600</cx:pt>
          <cx:pt idx="57954">500</cx:pt>
          <cx:pt idx="57955">600</cx:pt>
          <cx:pt idx="57956">600</cx:pt>
          <cx:pt idx="57957">500</cx:pt>
          <cx:pt idx="57958">3600</cx:pt>
          <cx:pt idx="57959">3700</cx:pt>
          <cx:pt idx="57960">3200</cx:pt>
          <cx:pt idx="57961">4400</cx:pt>
          <cx:pt idx="57962">3800</cx:pt>
          <cx:pt idx="57963">3700</cx:pt>
          <cx:pt idx="57964">4000</cx:pt>
          <cx:pt idx="57965">2900</cx:pt>
          <cx:pt idx="57966">3300</cx:pt>
          <cx:pt idx="57967">4000</cx:pt>
          <cx:pt idx="57968">4300</cx:pt>
          <cx:pt idx="57969">2900</cx:pt>
          <cx:pt idx="57970">1500</cx:pt>
          <cx:pt idx="57971">1700</cx:pt>
          <cx:pt idx="57972">1500</cx:pt>
          <cx:pt idx="57973">1800</cx:pt>
          <cx:pt idx="57974">1400</cx:pt>
          <cx:pt idx="57975">1400</cx:pt>
          <cx:pt idx="57976">1700</cx:pt>
          <cx:pt idx="57977">1300</cx:pt>
          <cx:pt idx="57978">2000</cx:pt>
          <cx:pt idx="57979">1400</cx:pt>
          <cx:pt idx="57980">1800</cx:pt>
          <cx:pt idx="57981">1700</cx:pt>
          <cx:pt idx="57982">400</cx:pt>
          <cx:pt idx="57983">600</cx:pt>
          <cx:pt idx="57984">1100</cx:pt>
          <cx:pt idx="57985">1500</cx:pt>
          <cx:pt idx="57986">700</cx:pt>
          <cx:pt idx="57987">1000</cx:pt>
          <cx:pt idx="57988">1500</cx:pt>
          <cx:pt idx="57989">1700</cx:pt>
          <cx:pt idx="57990">1800</cx:pt>
          <cx:pt idx="57991">1400</cx:pt>
          <cx:pt idx="57992">1500</cx:pt>
          <cx:pt idx="57993">1400</cx:pt>
          <cx:pt idx="57994">2400</cx:pt>
          <cx:pt idx="57995">2900</cx:pt>
          <cx:pt idx="57996">2200</cx:pt>
          <cx:pt idx="57997">1600</cx:pt>
          <cx:pt idx="57998">4000</cx:pt>
          <cx:pt idx="57999">3500</cx:pt>
          <cx:pt idx="58000">4900</cx:pt>
          <cx:pt idx="58001">3500</cx:pt>
          <cx:pt idx="58002">4800</cx:pt>
          <cx:pt idx="58003">3700</cx:pt>
          <cx:pt idx="58004">5500</cx:pt>
          <cx:pt idx="58005">5000</cx:pt>
          <cx:pt idx="58006">2300</cx:pt>
          <cx:pt idx="58007">2500</cx:pt>
          <cx:pt idx="58008">2000</cx:pt>
          <cx:pt idx="58009">2500</cx:pt>
          <cx:pt idx="58010">3100</cx:pt>
          <cx:pt idx="58011">2300</cx:pt>
          <cx:pt idx="58012">3000</cx:pt>
          <cx:pt idx="58013">2600</cx:pt>
          <cx:pt idx="58014">2200</cx:pt>
          <cx:pt idx="58015">2200</cx:pt>
          <cx:pt idx="58016">2200</cx:pt>
          <cx:pt idx="58017">2400</cx:pt>
          <cx:pt idx="58018">2300</cx:pt>
          <cx:pt idx="58019">2800</cx:pt>
          <cx:pt idx="58020">2800</cx:pt>
          <cx:pt idx="58021">300</cx:pt>
          <cx:pt idx="58022">100</cx:pt>
          <cx:pt idx="58023">0</cx:pt>
          <cx:pt idx="58024">3100</cx:pt>
          <cx:pt idx="58025">5000</cx:pt>
          <cx:pt idx="58026">4100</cx:pt>
          <cx:pt idx="58027">4400</cx:pt>
          <cx:pt idx="58028">4700</cx:pt>
          <cx:pt idx="58029">5700</cx:pt>
          <cx:pt idx="58030">4400</cx:pt>
          <cx:pt idx="58031">1000</cx:pt>
          <cx:pt idx="58032">900</cx:pt>
          <cx:pt idx="58033">1000</cx:pt>
          <cx:pt idx="58034">900</cx:pt>
          <cx:pt idx="58035">900</cx:pt>
          <cx:pt idx="58036">800</cx:pt>
          <cx:pt idx="58037">1100</cx:pt>
          <cx:pt idx="58038">600</cx:pt>
          <cx:pt idx="58039">900</cx:pt>
          <cx:pt idx="58040">1000</cx:pt>
          <cx:pt idx="58041">1300</cx:pt>
          <cx:pt idx="58042">1200</cx:pt>
          <cx:pt idx="58043">1400</cx:pt>
          <cx:pt idx="58044">1000</cx:pt>
          <cx:pt idx="58045">1100</cx:pt>
          <cx:pt idx="58046">1500</cx:pt>
          <cx:pt idx="58047">1200</cx:pt>
          <cx:pt idx="58048">2200</cx:pt>
          <cx:pt idx="58049">2200</cx:pt>
          <cx:pt idx="58050">2200</cx:pt>
          <cx:pt idx="58051">3000</cx:pt>
          <cx:pt idx="58052">2000</cx:pt>
          <cx:pt idx="58053">2700</cx:pt>
          <cx:pt idx="58054">2700</cx:pt>
          <cx:pt idx="58055">2800</cx:pt>
          <cx:pt idx="58056">4500</cx:pt>
          <cx:pt idx="58057">3400</cx:pt>
          <cx:pt idx="58058">5800</cx:pt>
          <cx:pt idx="58059">4400</cx:pt>
          <cx:pt idx="58060">4800</cx:pt>
          <cx:pt idx="58061">5200</cx:pt>
          <cx:pt idx="58062">5600</cx:pt>
          <cx:pt idx="58063">5400</cx:pt>
          <cx:pt idx="58064">3300</cx:pt>
          <cx:pt idx="58065">3400</cx:pt>
          <cx:pt idx="58066">2600</cx:pt>
          <cx:pt idx="58067">700</cx:pt>
          <cx:pt idx="58068">100</cx:pt>
          <cx:pt idx="58069">700</cx:pt>
          <cx:pt idx="58070">1000</cx:pt>
          <cx:pt idx="58071">500</cx:pt>
          <cx:pt idx="58072">600</cx:pt>
          <cx:pt idx="58073">600</cx:pt>
          <cx:pt idx="58074">800</cx:pt>
          <cx:pt idx="58075">700</cx:pt>
          <cx:pt idx="58076">600</cx:pt>
          <cx:pt idx="58077">400</cx:pt>
          <cx:pt idx="58078">800</cx:pt>
          <cx:pt idx="58079">1500</cx:pt>
          <cx:pt idx="58080">2400</cx:pt>
          <cx:pt idx="58081">1900</cx:pt>
          <cx:pt idx="58082">2300</cx:pt>
          <cx:pt idx="58083">2100</cx:pt>
          <cx:pt idx="58084">1900</cx:pt>
          <cx:pt idx="58085">2200</cx:pt>
          <cx:pt idx="58086">1900</cx:pt>
          <cx:pt idx="58087">2300</cx:pt>
          <cx:pt idx="58088">2300</cx:pt>
          <cx:pt idx="58089">2100</cx:pt>
          <cx:pt idx="58090">2600</cx:pt>
          <cx:pt idx="58091">2000</cx:pt>
          <cx:pt idx="58092">1100</cx:pt>
          <cx:pt idx="58093">400</cx:pt>
          <cx:pt idx="58094">800</cx:pt>
          <cx:pt idx="58095">700</cx:pt>
          <cx:pt idx="58096">300</cx:pt>
          <cx:pt idx="58097">0</cx:pt>
          <cx:pt idx="58098">100</cx:pt>
          <cx:pt idx="58099">500</cx:pt>
          <cx:pt idx="58100">800</cx:pt>
          <cx:pt idx="58101">700</cx:pt>
          <cx:pt idx="58102">700</cx:pt>
          <cx:pt idx="58103">1300</cx:pt>
          <cx:pt idx="58104">1900</cx:pt>
          <cx:pt idx="58105">100</cx:pt>
          <cx:pt idx="58106">200</cx:pt>
          <cx:pt idx="58107">800</cx:pt>
          <cx:pt idx="58108">900</cx:pt>
          <cx:pt idx="58109">1000</cx:pt>
          <cx:pt idx="58110">900</cx:pt>
          <cx:pt idx="58111">1000</cx:pt>
          <cx:pt idx="58112">900</cx:pt>
          <cx:pt idx="58113">1700</cx:pt>
          <cx:pt idx="58114">3500</cx:pt>
          <cx:pt idx="58115">2800</cx:pt>
          <cx:pt idx="58116">2500</cx:pt>
          <cx:pt idx="58117">2000</cx:pt>
          <cx:pt idx="58118">3300</cx:pt>
          <cx:pt idx="58119">1700</cx:pt>
          <cx:pt idx="58120">2300</cx:pt>
          <cx:pt idx="58121">3800</cx:pt>
          <cx:pt idx="58122">3600</cx:pt>
          <cx:pt idx="58123">3300</cx:pt>
          <cx:pt idx="58124">3600</cx:pt>
          <cx:pt idx="58125">4000</cx:pt>
          <cx:pt idx="58126">2800</cx:pt>
          <cx:pt idx="58127">900</cx:pt>
          <cx:pt idx="58128">1100</cx:pt>
          <cx:pt idx="58129">800</cx:pt>
          <cx:pt idx="58130">1000</cx:pt>
          <cx:pt idx="58131">1000</cx:pt>
          <cx:pt idx="58132">1000</cx:pt>
          <cx:pt idx="58133">700</cx:pt>
          <cx:pt idx="58134">600</cx:pt>
          <cx:pt idx="58135">800</cx:pt>
          <cx:pt idx="58136">700</cx:pt>
          <cx:pt idx="58137">800</cx:pt>
          <cx:pt idx="58138">600</cx:pt>
          <cx:pt idx="58139">400</cx:pt>
          <cx:pt idx="58140">1500</cx:pt>
          <cx:pt idx="58141">1000</cx:pt>
          <cx:pt idx="58142">1200</cx:pt>
          <cx:pt idx="58143">900</cx:pt>
          <cx:pt idx="58144">1300</cx:pt>
          <cx:pt idx="58145">1100</cx:pt>
          <cx:pt idx="58146">1100</cx:pt>
          <cx:pt idx="58147">900</cx:pt>
          <cx:pt idx="58148">700</cx:pt>
          <cx:pt idx="58149">1100</cx:pt>
          <cx:pt idx="58150">1200</cx:pt>
          <cx:pt idx="58151">1100</cx:pt>
          <cx:pt idx="58152">1100</cx:pt>
          <cx:pt idx="58153">900</cx:pt>
          <cx:pt idx="58154">1000</cx:pt>
          <cx:pt idx="58155">1200</cx:pt>
          <cx:pt idx="58156">1500</cx:pt>
          <cx:pt idx="58157">1300</cx:pt>
          <cx:pt idx="58158">2100</cx:pt>
          <cx:pt idx="58159">1600</cx:pt>
          <cx:pt idx="58160">100</cx:pt>
          <cx:pt idx="58161">0</cx:pt>
          <cx:pt idx="58162">2200</cx:pt>
          <cx:pt idx="58163">2700</cx:pt>
          <cx:pt idx="58164">900</cx:pt>
          <cx:pt idx="58165">1700</cx:pt>
          <cx:pt idx="58166">1700</cx:pt>
          <cx:pt idx="58167">2300</cx:pt>
          <cx:pt idx="58168">3000</cx:pt>
          <cx:pt idx="58169">1700</cx:pt>
          <cx:pt idx="58170">1600</cx:pt>
          <cx:pt idx="58171">2700</cx:pt>
          <cx:pt idx="58172">3400</cx:pt>
          <cx:pt idx="58173">2800</cx:pt>
          <cx:pt idx="58174">1900</cx:pt>
          <cx:pt idx="58175">2500</cx:pt>
          <cx:pt idx="58176">2200</cx:pt>
          <cx:pt idx="58177">2900</cx:pt>
          <cx:pt idx="58178">1500</cx:pt>
          <cx:pt idx="58179">1500</cx:pt>
          <cx:pt idx="58180">2200</cx:pt>
          <cx:pt idx="58181">2200</cx:pt>
          <cx:pt idx="58182">2500</cx:pt>
          <cx:pt idx="58183">2600</cx:pt>
          <cx:pt idx="58184">3400</cx:pt>
          <cx:pt idx="58185">2500</cx:pt>
          <cx:pt idx="58186">1900</cx:pt>
          <cx:pt idx="58187">4200</cx:pt>
          <cx:pt idx="58188">2200</cx:pt>
          <cx:pt idx="58189">3900</cx:pt>
          <cx:pt idx="58190">2600</cx:pt>
          <cx:pt idx="58191">3300</cx:pt>
          <cx:pt idx="58192">2500</cx:pt>
          <cx:pt idx="58193">3200</cx:pt>
          <cx:pt idx="58194">2500</cx:pt>
          <cx:pt idx="58195">2000</cx:pt>
          <cx:pt idx="58196">1700</cx:pt>
          <cx:pt idx="58197">1300</cx:pt>
          <cx:pt idx="58198">6700</cx:pt>
          <cx:pt idx="58199">6600</cx:pt>
          <cx:pt idx="58200">4600</cx:pt>
          <cx:pt idx="58201">7200</cx:pt>
          <cx:pt idx="58202">6500</cx:pt>
          <cx:pt idx="58203">6400</cx:pt>
          <cx:pt idx="58204">6600</cx:pt>
          <cx:pt idx="58205">6400</cx:pt>
          <cx:pt idx="58206">6000</cx:pt>
          <cx:pt idx="58207">6000</cx:pt>
          <cx:pt idx="58208">6700</cx:pt>
          <cx:pt idx="58209">6800</cx:pt>
          <cx:pt idx="58210">1800</cx:pt>
          <cx:pt idx="58211">500</cx:pt>
          <cx:pt idx="58212">1000</cx:pt>
          <cx:pt idx="58213">1200</cx:pt>
          <cx:pt idx="58214">1300</cx:pt>
          <cx:pt idx="58215">900</cx:pt>
          <cx:pt idx="58216">700</cx:pt>
          <cx:pt idx="58217">800</cx:pt>
          <cx:pt idx="58218">800</cx:pt>
          <cx:pt idx="58219">800</cx:pt>
          <cx:pt idx="58220">1000</cx:pt>
          <cx:pt idx="58221">900</cx:pt>
          <cx:pt idx="58222">1900</cx:pt>
          <cx:pt idx="58223">900</cx:pt>
          <cx:pt idx="58224">1400</cx:pt>
          <cx:pt idx="58225">1500</cx:pt>
          <cx:pt idx="58226">1600</cx:pt>
          <cx:pt idx="58227">1900</cx:pt>
          <cx:pt idx="58228">1600</cx:pt>
          <cx:pt idx="58229">1900</cx:pt>
          <cx:pt idx="58230">2900</cx:pt>
          <cx:pt idx="58231">2200</cx:pt>
          <cx:pt idx="58232">2500</cx:pt>
          <cx:pt idx="58233">2200</cx:pt>
          <cx:pt idx="58234">1200</cx:pt>
          <cx:pt idx="58235">1400</cx:pt>
          <cx:pt idx="58236">1400</cx:pt>
          <cx:pt idx="58237">1700</cx:pt>
          <cx:pt idx="58238">1600</cx:pt>
          <cx:pt idx="58239">1300</cx:pt>
          <cx:pt idx="58240">1800</cx:pt>
          <cx:pt idx="58241">1300</cx:pt>
          <cx:pt idx="58242">1400</cx:pt>
          <cx:pt idx="58243">1600</cx:pt>
          <cx:pt idx="58244">1200</cx:pt>
          <cx:pt idx="58245">1600</cx:pt>
          <cx:pt idx="58246">1900</cx:pt>
          <cx:pt idx="58247">1900</cx:pt>
          <cx:pt idx="58248">1700</cx:pt>
          <cx:pt idx="58249">1500</cx:pt>
          <cx:pt idx="58250">2400</cx:pt>
          <cx:pt idx="58251">1400</cx:pt>
          <cx:pt idx="58252">2000</cx:pt>
          <cx:pt idx="58253">1700</cx:pt>
          <cx:pt idx="58254">1800</cx:pt>
          <cx:pt idx="58255">1300</cx:pt>
          <cx:pt idx="58256">1500</cx:pt>
          <cx:pt idx="58257">1600</cx:pt>
          <cx:pt idx="58258">500</cx:pt>
          <cx:pt idx="58259">500</cx:pt>
          <cx:pt idx="58260">400</cx:pt>
          <cx:pt idx="58261">600</cx:pt>
          <cx:pt idx="58262">500</cx:pt>
          <cx:pt idx="58263">500</cx:pt>
          <cx:pt idx="58264">600</cx:pt>
          <cx:pt idx="58265">500</cx:pt>
          <cx:pt idx="58266">500</cx:pt>
          <cx:pt idx="58267">600</cx:pt>
          <cx:pt idx="58268">600</cx:pt>
          <cx:pt idx="58269">500</cx:pt>
          <cx:pt idx="58270">200</cx:pt>
          <cx:pt idx="58271">300</cx:pt>
          <cx:pt idx="58272">300</cx:pt>
          <cx:pt idx="58273">200</cx:pt>
          <cx:pt idx="58274">200</cx:pt>
          <cx:pt idx="58275">300</cx:pt>
          <cx:pt idx="58276">300</cx:pt>
          <cx:pt idx="58277">300</cx:pt>
          <cx:pt idx="58278">300</cx:pt>
          <cx:pt idx="58279">200</cx:pt>
          <cx:pt idx="58280">200</cx:pt>
          <cx:pt idx="58281">100</cx:pt>
          <cx:pt idx="58282">1300</cx:pt>
          <cx:pt idx="58283">1400</cx:pt>
          <cx:pt idx="58284">1000</cx:pt>
          <cx:pt idx="58285">1200</cx:pt>
          <cx:pt idx="58286">800</cx:pt>
          <cx:pt idx="58287">1100</cx:pt>
          <cx:pt idx="58288">1200</cx:pt>
          <cx:pt idx="58289">1300</cx:pt>
          <cx:pt idx="58290">1000</cx:pt>
          <cx:pt idx="58291">1200</cx:pt>
          <cx:pt idx="58292">1300</cx:pt>
          <cx:pt idx="58293">1100</cx:pt>
          <cx:pt idx="58294">2800</cx:pt>
          <cx:pt idx="58295">2800</cx:pt>
          <cx:pt idx="58296">3000</cx:pt>
          <cx:pt idx="58297">3100</cx:pt>
          <cx:pt idx="58298">2800</cx:pt>
          <cx:pt idx="58299">3300</cx:pt>
          <cx:pt idx="58300">4000</cx:pt>
          <cx:pt idx="58301">3000</cx:pt>
          <cx:pt idx="58302">3200</cx:pt>
          <cx:pt idx="58303">3300</cx:pt>
          <cx:pt idx="58304">3600</cx:pt>
          <cx:pt idx="58305">3000</cx:pt>
          <cx:pt idx="58306">5400</cx:pt>
          <cx:pt idx="58307">4100</cx:pt>
          <cx:pt idx="58308">4200</cx:pt>
          <cx:pt idx="58309">6800</cx:pt>
          <cx:pt idx="58310">5500</cx:pt>
          <cx:pt idx="58311">7100</cx:pt>
          <cx:pt idx="58312">2500</cx:pt>
          <cx:pt idx="58313">4700</cx:pt>
          <cx:pt idx="58314">5300</cx:pt>
          <cx:pt idx="58315">4800</cx:pt>
          <cx:pt idx="58316">6800</cx:pt>
          <cx:pt idx="58317">3800</cx:pt>
          <cx:pt idx="58318">2900</cx:pt>
          <cx:pt idx="58319">3000</cx:pt>
          <cx:pt idx="58320">2000</cx:pt>
          <cx:pt idx="58321">2000</cx:pt>
          <cx:pt idx="58322">3200</cx:pt>
          <cx:pt idx="58323">100</cx:pt>
          <cx:pt idx="58324">100</cx:pt>
          <cx:pt idx="58325">300</cx:pt>
          <cx:pt idx="58326">600</cx:pt>
          <cx:pt idx="58327">700</cx:pt>
          <cx:pt idx="58328">700</cx:pt>
          <cx:pt idx="58329">1900</cx:pt>
          <cx:pt idx="58330">2500</cx:pt>
          <cx:pt idx="58331">1500</cx:pt>
          <cx:pt idx="58332">2500</cx:pt>
          <cx:pt idx="58333">2200</cx:pt>
          <cx:pt idx="58334">1700</cx:pt>
          <cx:pt idx="58335">1900</cx:pt>
          <cx:pt idx="58336">1800</cx:pt>
          <cx:pt idx="58337">1800</cx:pt>
          <cx:pt idx="58338">2100</cx:pt>
          <cx:pt idx="58339">2600</cx:pt>
          <cx:pt idx="58340">2200</cx:pt>
          <cx:pt idx="58341">1800</cx:pt>
          <cx:pt idx="58342">2300</cx:pt>
          <cx:pt idx="58343">2900</cx:pt>
          <cx:pt idx="58344">3400</cx:pt>
          <cx:pt idx="58345">3300</cx:pt>
          <cx:pt idx="58346">2400</cx:pt>
          <cx:pt idx="58347">3300</cx:pt>
          <cx:pt idx="58348">2700</cx:pt>
          <cx:pt idx="58349">3200</cx:pt>
          <cx:pt idx="58350">2300</cx:pt>
          <cx:pt idx="58351">3600</cx:pt>
          <cx:pt idx="58352">2800</cx:pt>
          <cx:pt idx="58353">3500</cx:pt>
          <cx:pt idx="58354">2900</cx:pt>
          <cx:pt idx="58355">1900</cx:pt>
          <cx:pt idx="58356">1900</cx:pt>
          <cx:pt idx="58357">3800</cx:pt>
          <cx:pt idx="58358">4400</cx:pt>
          <cx:pt idx="58359">3000</cx:pt>
          <cx:pt idx="58360">3100</cx:pt>
          <cx:pt idx="58361">3800</cx:pt>
          <cx:pt idx="58362">3700</cx:pt>
          <cx:pt idx="58363">3900</cx:pt>
          <cx:pt idx="58364">2900</cx:pt>
          <cx:pt idx="58365">1000</cx:pt>
          <cx:pt idx="58366">1000</cx:pt>
          <cx:pt idx="58367">900</cx:pt>
          <cx:pt idx="58368">1300</cx:pt>
          <cx:pt idx="58369">1000</cx:pt>
          <cx:pt idx="58370">1100</cx:pt>
          <cx:pt idx="58371">900</cx:pt>
          <cx:pt idx="58372">1000</cx:pt>
          <cx:pt idx="58373">700</cx:pt>
          <cx:pt idx="58374">800</cx:pt>
          <cx:pt idx="58375">900</cx:pt>
          <cx:pt idx="58376">700</cx:pt>
          <cx:pt idx="58377">5300</cx:pt>
          <cx:pt idx="58378">11500</cx:pt>
          <cx:pt idx="58379">14000</cx:pt>
          <cx:pt idx="58380">13400</cx:pt>
          <cx:pt idx="58381">14200</cx:pt>
          <cx:pt idx="58382">7500</cx:pt>
          <cx:pt idx="58383">3100</cx:pt>
          <cx:pt idx="58384">0</cx:pt>
          <cx:pt idx="58385">0</cx:pt>
          <cx:pt idx="58386">100</cx:pt>
          <cx:pt idx="58387">100</cx:pt>
          <cx:pt idx="58388">1200</cx:pt>
          <cx:pt idx="58389">0</cx:pt>
          <cx:pt idx="58390">0</cx:pt>
          <cx:pt idx="58391">100</cx:pt>
          <cx:pt idx="58392">0</cx:pt>
          <cx:pt idx="58393">0</cx:pt>
          <cx:pt idx="58394">100</cx:pt>
          <cx:pt idx="58395">300</cx:pt>
          <cx:pt idx="58396">3200</cx:pt>
          <cx:pt idx="58397">2800</cx:pt>
          <cx:pt idx="58398">700</cx:pt>
          <cx:pt idx="58399">500</cx:pt>
          <cx:pt idx="58400">1400</cx:pt>
          <cx:pt idx="58401">400</cx:pt>
          <cx:pt idx="58402">1000</cx:pt>
          <cx:pt idx="58403">400</cx:pt>
          <cx:pt idx="58404">800</cx:pt>
          <cx:pt idx="58405">400</cx:pt>
          <cx:pt idx="58406">100</cx:pt>
          <cx:pt idx="58407">1000</cx:pt>
          <cx:pt idx="58408">1100</cx:pt>
          <cx:pt idx="58409">400</cx:pt>
          <cx:pt idx="58410">400</cx:pt>
          <cx:pt idx="58411">400</cx:pt>
          <cx:pt idx="58412">500</cx:pt>
          <cx:pt idx="58413">0</cx:pt>
          <cx:pt idx="58414">1100</cx:pt>
          <cx:pt idx="58415">600</cx:pt>
          <cx:pt idx="58416">700</cx:pt>
          <cx:pt idx="58417">300</cx:pt>
          <cx:pt idx="58418">300</cx:pt>
          <cx:pt idx="58419">900</cx:pt>
          <cx:pt idx="58420">600</cx:pt>
          <cx:pt idx="58421">600</cx:pt>
          <cx:pt idx="58422">0</cx:pt>
          <cx:pt idx="58423">6400</cx:pt>
          <cx:pt idx="58424">700</cx:pt>
          <cx:pt idx="58425">2800</cx:pt>
          <cx:pt idx="58426">15200</cx:pt>
          <cx:pt idx="58427">0</cx:pt>
          <cx:pt idx="58428">400</cx:pt>
          <cx:pt idx="58429">500</cx:pt>
          <cx:pt idx="58430">500</cx:pt>
          <cx:pt idx="58431">500</cx:pt>
          <cx:pt idx="58432">400</cx:pt>
          <cx:pt idx="58433">1200</cx:pt>
          <cx:pt idx="58434">1000</cx:pt>
          <cx:pt idx="58435">800</cx:pt>
          <cx:pt idx="58436">600</cx:pt>
          <cx:pt idx="58437">400</cx:pt>
          <cx:pt idx="58438">200</cx:pt>
          <cx:pt idx="58439">400</cx:pt>
          <cx:pt idx="58440">0</cx:pt>
          <cx:pt idx="58441">500</cx:pt>
          <cx:pt idx="58442">500</cx:pt>
          <cx:pt idx="58443">300</cx:pt>
          <cx:pt idx="58444">1100</cx:pt>
          <cx:pt idx="58445">400</cx:pt>
          <cx:pt idx="58446">300</cx:pt>
          <cx:pt idx="58447">600</cx:pt>
          <cx:pt idx="58448">300</cx:pt>
          <cx:pt idx="58449">500</cx:pt>
          <cx:pt idx="58450">300</cx:pt>
          <cx:pt idx="58451">700</cx:pt>
          <cx:pt idx="58452">2700</cx:pt>
          <cx:pt idx="58453">6200</cx:pt>
          <cx:pt idx="58454">3300</cx:pt>
          <cx:pt idx="58455">3500</cx:pt>
          <cx:pt idx="58456">4400</cx:pt>
          <cx:pt idx="58457">800</cx:pt>
          <cx:pt idx="58458">5100</cx:pt>
          <cx:pt idx="58459">1500</cx:pt>
          <cx:pt idx="58460">2100</cx:pt>
          <cx:pt idx="58461">1000</cx:pt>
          <cx:pt idx="58462">5500</cx:pt>
          <cx:pt idx="58463">1900</cx:pt>
          <cx:pt idx="58464">5200</cx:pt>
          <cx:pt idx="58465">1300</cx:pt>
          <cx:pt idx="58466">3400</cx:pt>
          <cx:pt idx="58467">3200</cx:pt>
          <cx:pt idx="58468">2600</cx:pt>
          <cx:pt idx="58469">4800</cx:pt>
          <cx:pt idx="58470">1000</cx:pt>
          <cx:pt idx="58471">2200</cx:pt>
          <cx:pt idx="58472">5300</cx:pt>
          <cx:pt idx="58473">4900</cx:pt>
          <cx:pt idx="58474">2400</cx:pt>
          <cx:pt idx="58475">2400</cx:pt>
          <cx:pt idx="58476">1500</cx:pt>
          <cx:pt idx="58477">4000</cx:pt>
          <cx:pt idx="58478">3100</cx:pt>
          <cx:pt idx="58479">5600</cx:pt>
          <cx:pt idx="58480">200</cx:pt>
          <cx:pt idx="58481">5500</cx:pt>
          <cx:pt idx="58482">2500</cx:pt>
          <cx:pt idx="58483">2000</cx:pt>
          <cx:pt idx="58484">3500</cx:pt>
          <cx:pt idx="58485">500</cx:pt>
          <cx:pt idx="58486">6500</cx:pt>
          <cx:pt idx="58487">13700</cx:pt>
          <cx:pt idx="58488">0</cx:pt>
          <cx:pt idx="58489">4800</cx:pt>
          <cx:pt idx="58490">4100</cx:pt>
          <cx:pt idx="58491">1600</cx:pt>
          <cx:pt idx="58492">3500</cx:pt>
          <cx:pt idx="58493">1100</cx:pt>
          <cx:pt idx="58494">3700</cx:pt>
          <cx:pt idx="58495">1200</cx:pt>
          <cx:pt idx="58496">3300</cx:pt>
          <cx:pt idx="58497">1300</cx:pt>
          <cx:pt idx="58498">6500</cx:pt>
          <cx:pt idx="58499">2400</cx:pt>
          <cx:pt idx="58500">6200</cx:pt>
          <cx:pt idx="58501">10000</cx:pt>
          <cx:pt idx="58502">4600</cx:pt>
          <cx:pt idx="58503">4000</cx:pt>
          <cx:pt idx="58504">2100</cx:pt>
          <cx:pt idx="58505">600</cx:pt>
          <cx:pt idx="58506">3100</cx:pt>
          <cx:pt idx="58507">6800</cx:pt>
          <cx:pt idx="58508">1100</cx:pt>
          <cx:pt idx="58509">3600</cx:pt>
          <cx:pt idx="58510">5200</cx:pt>
          <cx:pt idx="58511">2200</cx:pt>
          <cx:pt idx="58512">1600</cx:pt>
          <cx:pt idx="58513">4600</cx:pt>
          <cx:pt idx="58514">2100</cx:pt>
          <cx:pt idx="58515">4800</cx:pt>
          <cx:pt idx="58516">7400</cx:pt>
          <cx:pt idx="58517">3200</cx:pt>
          <cx:pt idx="58518">4500</cx:pt>
          <cx:pt idx="58519">3900</cx:pt>
          <cx:pt idx="58520">4200</cx:pt>
          <cx:pt idx="58521">300</cx:pt>
          <cx:pt idx="58522">3700</cx:pt>
          <cx:pt idx="58523">4200</cx:pt>
          <cx:pt idx="58524">4400</cx:pt>
          <cx:pt idx="58525">3000</cx:pt>
          <cx:pt idx="58526">1200</cx:pt>
          <cx:pt idx="58527">1600</cx:pt>
          <cx:pt idx="58528">2000</cx:pt>
          <cx:pt idx="58529">900</cx:pt>
          <cx:pt idx="58530">1200</cx:pt>
          <cx:pt idx="58531">6900</cx:pt>
          <cx:pt idx="58532">1800</cx:pt>
          <cx:pt idx="58533">2100</cx:pt>
          <cx:pt idx="58534">1100</cx:pt>
          <cx:pt idx="58535">2300</cx:pt>
          <cx:pt idx="58536">2400</cx:pt>
          <cx:pt idx="58537">1200</cx:pt>
          <cx:pt idx="58538">4100</cx:pt>
          <cx:pt idx="58539">2800</cx:pt>
          <cx:pt idx="58540">2500</cx:pt>
          <cx:pt idx="58541">700</cx:pt>
          <cx:pt idx="58542">3200</cx:pt>
          <cx:pt idx="58543">1600</cx:pt>
          <cx:pt idx="58544">3000</cx:pt>
          <cx:pt idx="58545">3700</cx:pt>
          <cx:pt idx="58546">0</cx:pt>
          <cx:pt idx="58547">2200</cx:pt>
          <cx:pt idx="58548">600</cx:pt>
          <cx:pt idx="58549">3500</cx:pt>
          <cx:pt idx="58550">1900</cx:pt>
          <cx:pt idx="58551">2600</cx:pt>
          <cx:pt idx="58552">2200</cx:pt>
          <cx:pt idx="58553">2800</cx:pt>
          <cx:pt idx="58554">2900</cx:pt>
          <cx:pt idx="58555">2400</cx:pt>
          <cx:pt idx="58556">3500</cx:pt>
          <cx:pt idx="58557">1600</cx:pt>
          <cx:pt idx="58558">2400</cx:pt>
          <cx:pt idx="58559">2300</cx:pt>
          <cx:pt idx="58560">3500</cx:pt>
          <cx:pt idx="58561">2100</cx:pt>
          <cx:pt idx="58562">3300</cx:pt>
          <cx:pt idx="58563">2200</cx:pt>
          <cx:pt idx="58564">4300</cx:pt>
          <cx:pt idx="58565">2100</cx:pt>
          <cx:pt idx="58566">1000</cx:pt>
          <cx:pt idx="58567">2500</cx:pt>
          <cx:pt idx="58568">2400</cx:pt>
          <cx:pt idx="58569">2500</cx:pt>
          <cx:pt idx="58570">6000</cx:pt>
          <cx:pt idx="58571">1700</cx:pt>
          <cx:pt idx="58572">2200</cx:pt>
          <cx:pt idx="58573">0</cx:pt>
          <cx:pt idx="58574">2300</cx:pt>
          <cx:pt idx="58575">3900</cx:pt>
          <cx:pt idx="58576">600</cx:pt>
          <cx:pt idx="58577">2300</cx:pt>
          <cx:pt idx="58578">2400</cx:pt>
          <cx:pt idx="58579">4600</cx:pt>
          <cx:pt idx="58580">3300</cx:pt>
          <cx:pt idx="58581">8200</cx:pt>
          <cx:pt idx="58582">2300</cx:pt>
          <cx:pt idx="58583">1700</cx:pt>
          <cx:pt idx="58584">2800</cx:pt>
          <cx:pt idx="58585">3100</cx:pt>
          <cx:pt idx="58586">1400</cx:pt>
          <cx:pt idx="58587">2700</cx:pt>
          <cx:pt idx="58588">1100</cx:pt>
          <cx:pt idx="58589">5100</cx:pt>
          <cx:pt idx="58590">4900</cx:pt>
          <cx:pt idx="58591">3500</cx:pt>
          <cx:pt idx="58592">2900</cx:pt>
          <cx:pt idx="58593">6900</cx:pt>
          <cx:pt idx="58594">3400</cx:pt>
          <cx:pt idx="58595">3400</cx:pt>
          <cx:pt idx="58596">4300</cx:pt>
          <cx:pt idx="58597">400</cx:pt>
          <cx:pt idx="58598">1500</cx:pt>
          <cx:pt idx="58599">900</cx:pt>
          <cx:pt idx="58600">2200</cx:pt>
          <cx:pt idx="58601">1300</cx:pt>
          <cx:pt idx="58602">2600</cx:pt>
          <cx:pt idx="58603">3500</cx:pt>
          <cx:pt idx="58604">0</cx:pt>
          <cx:pt idx="58605">2800</cx:pt>
          <cx:pt idx="58606">3900</cx:pt>
          <cx:pt idx="58607">800</cx:pt>
          <cx:pt idx="58608">1100</cx:pt>
          <cx:pt idx="58609">4900</cx:pt>
          <cx:pt idx="58610">2000</cx:pt>
          <cx:pt idx="58611">4500</cx:pt>
          <cx:pt idx="58612">0</cx:pt>
          <cx:pt idx="58613">2100</cx:pt>
          <cx:pt idx="58614">2200</cx:pt>
          <cx:pt idx="58615">1700</cx:pt>
          <cx:pt idx="58616">2100</cx:pt>
          <cx:pt idx="58617">5500</cx:pt>
          <cx:pt idx="58618">3300</cx:pt>
          <cx:pt idx="58619">0</cx:pt>
          <cx:pt idx="58620">3200</cx:pt>
          <cx:pt idx="58621">1000</cx:pt>
          <cx:pt idx="58622">300</cx:pt>
          <cx:pt idx="58623">6000</cx:pt>
          <cx:pt idx="58624">3600</cx:pt>
          <cx:pt idx="58625">4400</cx:pt>
          <cx:pt idx="58626">2800</cx:pt>
          <cx:pt idx="58627">1600</cx:pt>
          <cx:pt idx="58628">3500</cx:pt>
          <cx:pt idx="58629">700</cx:pt>
          <cx:pt idx="58630">2200</cx:pt>
          <cx:pt idx="58631">2100</cx:pt>
          <cx:pt idx="58632">4400</cx:pt>
          <cx:pt idx="58633">5100</cx:pt>
          <cx:pt idx="58634">5300</cx:pt>
          <cx:pt idx="58635">2800</cx:pt>
          <cx:pt idx="58636">2700</cx:pt>
          <cx:pt idx="58637">2100</cx:pt>
          <cx:pt idx="58638">2600</cx:pt>
          <cx:pt idx="58639">4900</cx:pt>
          <cx:pt idx="58640">7900</cx:pt>
          <cx:pt idx="58641">4100</cx:pt>
          <cx:pt idx="58642">2500</cx:pt>
          <cx:pt idx="58643">6200</cx:pt>
          <cx:pt idx="58644">4100</cx:pt>
          <cx:pt idx="58645">2400</cx:pt>
          <cx:pt idx="58646">1600</cx:pt>
          <cx:pt idx="58647">1700</cx:pt>
          <cx:pt idx="58648">9800</cx:pt>
          <cx:pt idx="58649">6700</cx:pt>
          <cx:pt idx="58650">1600</cx:pt>
          <cx:pt idx="58651">7000</cx:pt>
          <cx:pt idx="58652">1100</cx:pt>
          <cx:pt idx="58653">5200</cx:pt>
          <cx:pt idx="58654">3400</cx:pt>
          <cx:pt idx="58655">6300</cx:pt>
          <cx:pt idx="58656">600</cx:pt>
          <cx:pt idx="58657">1100</cx:pt>
          <cx:pt idx="58658">8000</cx:pt>
          <cx:pt idx="58659">2000</cx:pt>
          <cx:pt idx="58660">2800</cx:pt>
          <cx:pt idx="58661">3200</cx:pt>
          <cx:pt idx="58662">900</cx:pt>
          <cx:pt idx="58663">6000</cx:pt>
          <cx:pt idx="58664">3800</cx:pt>
          <cx:pt idx="58665">5600</cx:pt>
          <cx:pt idx="58666">2800</cx:pt>
          <cx:pt idx="58667">1300</cx:pt>
          <cx:pt idx="58668">4200</cx:pt>
          <cx:pt idx="58669">4800</cx:pt>
          <cx:pt idx="58670">3600</cx:pt>
          <cx:pt idx="58671">4700</cx:pt>
          <cx:pt idx="58672">1800</cx:pt>
          <cx:pt idx="58673">1300</cx:pt>
          <cx:pt idx="58674">4000</cx:pt>
          <cx:pt idx="58675">2000</cx:pt>
          <cx:pt idx="58676">3100</cx:pt>
          <cx:pt idx="58677">2200</cx:pt>
          <cx:pt idx="58678">5700</cx:pt>
          <cx:pt idx="58679">1000</cx:pt>
          <cx:pt idx="58680">2200</cx:pt>
          <cx:pt idx="58681">900</cx:pt>
          <cx:pt idx="58682">2300</cx:pt>
          <cx:pt idx="58683">4200</cx:pt>
          <cx:pt idx="58684">2300</cx:pt>
          <cx:pt idx="58685">4000</cx:pt>
          <cx:pt idx="58686">2200</cx:pt>
          <cx:pt idx="58687">3400</cx:pt>
          <cx:pt idx="58688">2500</cx:pt>
          <cx:pt idx="58689">1000</cx:pt>
          <cx:pt idx="58690">4100</cx:pt>
          <cx:pt idx="58691">1600</cx:pt>
          <cx:pt idx="58692">2000</cx:pt>
          <cx:pt idx="58693">3200</cx:pt>
          <cx:pt idx="58694">2200</cx:pt>
          <cx:pt idx="58695">800</cx:pt>
          <cx:pt idx="58696">700</cx:pt>
          <cx:pt idx="58697">3100</cx:pt>
          <cx:pt idx="58698">2300</cx:pt>
          <cx:pt idx="58699">1600</cx:pt>
          <cx:pt idx="58700">400</cx:pt>
          <cx:pt idx="58701">1700</cx:pt>
          <cx:pt idx="58702">2000</cx:pt>
          <cx:pt idx="58703">3500</cx:pt>
          <cx:pt idx="58704">1000</cx:pt>
          <cx:pt idx="58705">2700</cx:pt>
          <cx:pt idx="58706">5500</cx:pt>
          <cx:pt idx="58707">5700</cx:pt>
          <cx:pt idx="58708">72300</cx:pt>
          <cx:pt idx="58709">2500</cx:pt>
          <cx:pt idx="58710">2800</cx:pt>
          <cx:pt idx="58711">1700</cx:pt>
          <cx:pt idx="58712">3800</cx:pt>
          <cx:pt idx="58713">1200</cx:pt>
          <cx:pt idx="58714">2100</cx:pt>
          <cx:pt idx="58715">4400</cx:pt>
          <cx:pt idx="58716">1200</cx:pt>
          <cx:pt idx="58717">2500</cx:pt>
          <cx:pt idx="58718">1200</cx:pt>
          <cx:pt idx="58719">4000</cx:pt>
          <cx:pt idx="58720">700</cx:pt>
          <cx:pt idx="58721">2500</cx:pt>
          <cx:pt idx="58722">2100</cx:pt>
          <cx:pt idx="58723">900</cx:pt>
          <cx:pt idx="58724">1600</cx:pt>
          <cx:pt idx="58725">0</cx:pt>
          <cx:pt idx="58726">0</cx:pt>
          <cx:pt idx="58727">2400</cx:pt>
          <cx:pt idx="58728">500</cx:pt>
          <cx:pt idx="58729">7900</cx:pt>
          <cx:pt idx="58730">8200</cx:pt>
          <cx:pt idx="58731">3300</cx:pt>
          <cx:pt idx="58732">3200</cx:pt>
          <cx:pt idx="58733">800</cx:pt>
          <cx:pt idx="58734">100</cx:pt>
          <cx:pt idx="58735">3300</cx:pt>
          <cx:pt idx="58736">900</cx:pt>
          <cx:pt idx="58737">2500</cx:pt>
          <cx:pt idx="58738">2600</cx:pt>
          <cx:pt idx="58739">3500</cx:pt>
          <cx:pt idx="58740">6100</cx:pt>
          <cx:pt idx="58741">4200</cx:pt>
          <cx:pt idx="58742">1200</cx:pt>
          <cx:pt idx="58743">1700</cx:pt>
          <cx:pt idx="58744">6200</cx:pt>
          <cx:pt idx="58745">4000</cx:pt>
          <cx:pt idx="58746">4800</cx:pt>
          <cx:pt idx="58747">2400</cx:pt>
          <cx:pt idx="58748">1100</cx:pt>
          <cx:pt idx="58749">1000</cx:pt>
          <cx:pt idx="58750">3100</cx:pt>
          <cx:pt idx="58751">700</cx:pt>
          <cx:pt idx="58752">7100</cx:pt>
          <cx:pt idx="58753">700</cx:pt>
          <cx:pt idx="58754">1200</cx:pt>
          <cx:pt idx="58755">200</cx:pt>
          <cx:pt idx="58756">7700</cx:pt>
          <cx:pt idx="58757">3200</cx:pt>
          <cx:pt idx="58758">4100</cx:pt>
          <cx:pt idx="58759">3400</cx:pt>
          <cx:pt idx="58760">3300</cx:pt>
          <cx:pt idx="58761">5300</cx:pt>
          <cx:pt idx="58762">9600</cx:pt>
          <cx:pt idx="58763">5800</cx:pt>
          <cx:pt idx="58764">7100</cx:pt>
          <cx:pt idx="58765">0</cx:pt>
          <cx:pt idx="58766">4200</cx:pt>
          <cx:pt idx="58767">3100</cx:pt>
          <cx:pt idx="58768">1800</cx:pt>
          <cx:pt idx="58769">4300</cx:pt>
          <cx:pt idx="58770">1300</cx:pt>
          <cx:pt idx="58771">6600</cx:pt>
          <cx:pt idx="58772">2500</cx:pt>
          <cx:pt idx="58773">3100</cx:pt>
          <cx:pt idx="58774">3100</cx:pt>
          <cx:pt idx="58775">6200</cx:pt>
          <cx:pt idx="58776">3600</cx:pt>
          <cx:pt idx="58777">1500</cx:pt>
          <cx:pt idx="58778">6100</cx:pt>
          <cx:pt idx="58779">3200</cx:pt>
          <cx:pt idx="58780">4800</cx:pt>
          <cx:pt idx="58781">2400</cx:pt>
          <cx:pt idx="58782">100</cx:pt>
          <cx:pt idx="58783">21100</cx:pt>
          <cx:pt idx="58784">100</cx:pt>
          <cx:pt idx="58785">2300</cx:pt>
          <cx:pt idx="58786">3300</cx:pt>
          <cx:pt idx="58787">3200</cx:pt>
          <cx:pt idx="58788">3300</cx:pt>
          <cx:pt idx="58789">6600</cx:pt>
          <cx:pt idx="58790">1100</cx:pt>
          <cx:pt idx="58791">500</cx:pt>
          <cx:pt idx="58792">2600</cx:pt>
          <cx:pt idx="58793">0</cx:pt>
          <cx:pt idx="58794">100</cx:pt>
          <cx:pt idx="58795">0</cx:pt>
          <cx:pt idx="58796">1400</cx:pt>
          <cx:pt idx="58797">7300</cx:pt>
          <cx:pt idx="58798">2000</cx:pt>
          <cx:pt idx="58799">5800</cx:pt>
          <cx:pt idx="58800">1700</cx:pt>
          <cx:pt idx="58801">2400</cx:pt>
          <cx:pt idx="58802">4700</cx:pt>
          <cx:pt idx="58803">4700</cx:pt>
          <cx:pt idx="58804">6600</cx:pt>
          <cx:pt idx="58805">2100</cx:pt>
          <cx:pt idx="58806">5100</cx:pt>
          <cx:pt idx="58807">1700</cx:pt>
          <cx:pt idx="58808">3000</cx:pt>
          <cx:pt idx="58809">4600</cx:pt>
          <cx:pt idx="58810">900</cx:pt>
          <cx:pt idx="58811">2100</cx:pt>
          <cx:pt idx="58812">4300</cx:pt>
          <cx:pt idx="58813">1500</cx:pt>
          <cx:pt idx="58814">1200</cx:pt>
          <cx:pt idx="58815">6600</cx:pt>
          <cx:pt idx="58816">800</cx:pt>
          <cx:pt idx="58817">1800</cx:pt>
          <cx:pt idx="58818">10000</cx:pt>
          <cx:pt idx="58819">0</cx:pt>
          <cx:pt idx="58820">1100</cx:pt>
          <cx:pt idx="58821">2900</cx:pt>
          <cx:pt idx="58822">7100</cx:pt>
          <cx:pt idx="58823">3200</cx:pt>
          <cx:pt idx="58824">0</cx:pt>
          <cx:pt idx="58825">1500</cx:pt>
          <cx:pt idx="58826">200</cx:pt>
          <cx:pt idx="58827">0</cx:pt>
          <cx:pt idx="58828">1100</cx:pt>
          <cx:pt idx="58829">2500</cx:pt>
          <cx:pt idx="58830">1300</cx:pt>
          <cx:pt idx="58831">1600</cx:pt>
          <cx:pt idx="58832">1500</cx:pt>
          <cx:pt idx="58833">1400</cx:pt>
          <cx:pt idx="58834">2600</cx:pt>
          <cx:pt idx="58835">4200</cx:pt>
          <cx:pt idx="58836">3200</cx:pt>
          <cx:pt idx="58837">1900</cx:pt>
          <cx:pt idx="58838">3600</cx:pt>
          <cx:pt idx="58839">3400</cx:pt>
          <cx:pt idx="58840">2600</cx:pt>
          <cx:pt idx="58841">1900</cx:pt>
          <cx:pt idx="58842">0</cx:pt>
          <cx:pt idx="58843">1400</cx:pt>
          <cx:pt idx="58844">500</cx:pt>
          <cx:pt idx="58845">300</cx:pt>
          <cx:pt idx="58846">1300</cx:pt>
          <cx:pt idx="58847">3700</cx:pt>
          <cx:pt idx="58848">500</cx:pt>
          <cx:pt idx="58849">100</cx:pt>
          <cx:pt idx="58850">1100</cx:pt>
          <cx:pt idx="58851">4000</cx:pt>
          <cx:pt idx="58852">4600</cx:pt>
          <cx:pt idx="58853">2800</cx:pt>
          <cx:pt idx="58854">4600</cx:pt>
          <cx:pt idx="58855">2500</cx:pt>
          <cx:pt idx="58856">2600</cx:pt>
          <cx:pt idx="58857">1900</cx:pt>
          <cx:pt idx="58858">3600</cx:pt>
          <cx:pt idx="58859">3100</cx:pt>
          <cx:pt idx="58860">6200</cx:pt>
          <cx:pt idx="58861">4700</cx:pt>
          <cx:pt idx="58862">6000</cx:pt>
          <cx:pt idx="58863">0</cx:pt>
          <cx:pt idx="58864">3300</cx:pt>
          <cx:pt idx="58865">1200</cx:pt>
          <cx:pt idx="58866">3100</cx:pt>
          <cx:pt idx="58867">1000</cx:pt>
          <cx:pt idx="58868">0</cx:pt>
          <cx:pt idx="58869">0</cx:pt>
          <cx:pt idx="58870">700</cx:pt>
          <cx:pt idx="58871">7300</cx:pt>
          <cx:pt idx="58872">1200</cx:pt>
          <cx:pt idx="58873">1500</cx:pt>
          <cx:pt idx="58874">7500</cx:pt>
          <cx:pt idx="58875">3800</cx:pt>
          <cx:pt idx="58876">3700</cx:pt>
          <cx:pt idx="58877">1600</cx:pt>
          <cx:pt idx="58878">2000</cx:pt>
          <cx:pt idx="58879">4200</cx:pt>
          <cx:pt idx="58880">2400</cx:pt>
          <cx:pt idx="58881">8700</cx:pt>
          <cx:pt idx="58882">1900</cx:pt>
          <cx:pt idx="58883">4200</cx:pt>
          <cx:pt idx="58884">2400</cx:pt>
          <cx:pt idx="58885">1400</cx:pt>
          <cx:pt idx="58886">800</cx:pt>
          <cx:pt idx="58887">700</cx:pt>
          <cx:pt idx="58888">0</cx:pt>
          <cx:pt idx="58889">3600</cx:pt>
          <cx:pt idx="58890">1700</cx:pt>
          <cx:pt idx="58891">15200</cx:pt>
          <cx:pt idx="58892">2400</cx:pt>
          <cx:pt idx="58893">13000</cx:pt>
          <cx:pt idx="58894">5600</cx:pt>
          <cx:pt idx="58895">100</cx:pt>
          <cx:pt idx="58896">5300</cx:pt>
          <cx:pt idx="58897">2900</cx:pt>
          <cx:pt idx="58898">2500</cx:pt>
          <cx:pt idx="58899">3900</cx:pt>
          <cx:pt idx="58900">3100</cx:pt>
          <cx:pt idx="58901">1200</cx:pt>
          <cx:pt idx="58902">4000</cx:pt>
          <cx:pt idx="58903">2200</cx:pt>
          <cx:pt idx="58904">2900</cx:pt>
          <cx:pt idx="58905">10300</cx:pt>
          <cx:pt idx="58906">2600</cx:pt>
          <cx:pt idx="58907">1500</cx:pt>
          <cx:pt idx="58908">0</cx:pt>
          <cx:pt idx="58909">0</cx:pt>
          <cx:pt idx="58910">3900</cx:pt>
          <cx:pt idx="58911">3400</cx:pt>
          <cx:pt idx="58912">2900</cx:pt>
          <cx:pt idx="58913">4200</cx:pt>
          <cx:pt idx="58914">8000</cx:pt>
          <cx:pt idx="58915">200</cx:pt>
          <cx:pt idx="58916">2000</cx:pt>
          <cx:pt idx="58917">2100</cx:pt>
          <cx:pt idx="58918">1400</cx:pt>
          <cx:pt idx="58919">1400</cx:pt>
          <cx:pt idx="58920">0</cx:pt>
          <cx:pt idx="58921">4300</cx:pt>
          <cx:pt idx="58922">2600</cx:pt>
          <cx:pt idx="58923">4900</cx:pt>
          <cx:pt idx="58924">7200</cx:pt>
          <cx:pt idx="58925">1700</cx:pt>
          <cx:pt idx="58926">5700</cx:pt>
          <cx:pt idx="58927">3400</cx:pt>
          <cx:pt idx="58928">15800</cx:pt>
          <cx:pt idx="58929">2700</cx:pt>
          <cx:pt idx="58930">200</cx:pt>
          <cx:pt idx="58931">500</cx:pt>
          <cx:pt idx="58932">1900</cx:pt>
          <cx:pt idx="58933">0</cx:pt>
          <cx:pt idx="58934">0</cx:pt>
          <cx:pt idx="58935">600</cx:pt>
          <cx:pt idx="58936">4000</cx:pt>
          <cx:pt idx="58937">3700</cx:pt>
          <cx:pt idx="58938">6500</cx:pt>
          <cx:pt idx="58939">1900</cx:pt>
          <cx:pt idx="58940">7100</cx:pt>
          <cx:pt idx="58941">3100</cx:pt>
          <cx:pt idx="58942">800</cx:pt>
          <cx:pt idx="58943">1200</cx:pt>
          <cx:pt idx="58944">8000</cx:pt>
          <cx:pt idx="58945">3200</cx:pt>
          <cx:pt idx="58946">800</cx:pt>
          <cx:pt idx="58947">1000</cx:pt>
          <cx:pt idx="58948">1000</cx:pt>
          <cx:pt idx="58949">3300</cx:pt>
          <cx:pt idx="58950">2900</cx:pt>
          <cx:pt idx="58951">1300</cx:pt>
          <cx:pt idx="58952">3100</cx:pt>
          <cx:pt idx="58953">3100</cx:pt>
          <cx:pt idx="58954">2200</cx:pt>
          <cx:pt idx="58955">3000</cx:pt>
          <cx:pt idx="58956">1200</cx:pt>
          <cx:pt idx="58957">6200</cx:pt>
          <cx:pt idx="58958">3200</cx:pt>
          <cx:pt idx="58959">3300</cx:pt>
          <cx:pt idx="58960">5700</cx:pt>
          <cx:pt idx="58961">800</cx:pt>
          <cx:pt idx="58962">3000</cx:pt>
          <cx:pt idx="58963">4100</cx:pt>
          <cx:pt idx="58964">3400</cx:pt>
          <cx:pt idx="58965">2200</cx:pt>
          <cx:pt idx="58966">3200</cx:pt>
          <cx:pt idx="58967">4300</cx:pt>
          <cx:pt idx="58968">1800</cx:pt>
          <cx:pt idx="58969">100</cx:pt>
          <cx:pt idx="58970">1200</cx:pt>
          <cx:pt idx="58971">3900</cx:pt>
          <cx:pt idx="58972">1300</cx:pt>
          <cx:pt idx="58973">2200</cx:pt>
          <cx:pt idx="58974">4300</cx:pt>
          <cx:pt idx="58975">2600</cx:pt>
          <cx:pt idx="58976">4400</cx:pt>
          <cx:pt idx="58977">100</cx:pt>
          <cx:pt idx="58978">0</cx:pt>
          <cx:pt idx="58979">1300</cx:pt>
          <cx:pt idx="58980">3100</cx:pt>
          <cx:pt idx="58981">4900</cx:pt>
          <cx:pt idx="58982">2500</cx:pt>
          <cx:pt idx="58983">1700</cx:pt>
          <cx:pt idx="58984">4300</cx:pt>
          <cx:pt idx="58985">2600</cx:pt>
          <cx:pt idx="58986">0</cx:pt>
          <cx:pt idx="58987">3200</cx:pt>
          <cx:pt idx="58988">1400</cx:pt>
          <cx:pt idx="58989">4200</cx:pt>
          <cx:pt idx="58990">300</cx:pt>
          <cx:pt idx="58991">2800</cx:pt>
          <cx:pt idx="58992">2700</cx:pt>
          <cx:pt idx="58993">1200</cx:pt>
          <cx:pt idx="58994">200</cx:pt>
          <cx:pt idx="58995">5800</cx:pt>
          <cx:pt idx="58996">300</cx:pt>
          <cx:pt idx="58997">2000</cx:pt>
          <cx:pt idx="58998">1000</cx:pt>
          <cx:pt idx="58999">3400</cx:pt>
          <cx:pt idx="59000">3500</cx:pt>
          <cx:pt idx="59001">2000</cx:pt>
          <cx:pt idx="59002">4500</cx:pt>
          <cx:pt idx="59003">3200</cx:pt>
          <cx:pt idx="59004">3200</cx:pt>
          <cx:pt idx="59005">4800</cx:pt>
          <cx:pt idx="59006">2500</cx:pt>
          <cx:pt idx="59007">5800</cx:pt>
          <cx:pt idx="59008">2200</cx:pt>
          <cx:pt idx="59009">1100</cx:pt>
          <cx:pt idx="59010">5100</cx:pt>
          <cx:pt idx="59011">5900</cx:pt>
          <cx:pt idx="59012">5200</cx:pt>
          <cx:pt idx="59013">2200</cx:pt>
          <cx:pt idx="59014">3500</cx:pt>
          <cx:pt idx="59015">2200</cx:pt>
          <cx:pt idx="59016">4600</cx:pt>
          <cx:pt idx="59017">3400</cx:pt>
          <cx:pt idx="59018">4500</cx:pt>
          <cx:pt idx="59019">2100</cx:pt>
          <cx:pt idx="59020">5200</cx:pt>
          <cx:pt idx="59021">600</cx:pt>
          <cx:pt idx="59022">600</cx:pt>
          <cx:pt idx="59023">1400</cx:pt>
          <cx:pt idx="59024">7000</cx:pt>
          <cx:pt idx="59025">4200</cx:pt>
          <cx:pt idx="59026">2100</cx:pt>
          <cx:pt idx="59027">200</cx:pt>
          <cx:pt idx="59028">700</cx:pt>
          <cx:pt idx="59029">3000</cx:pt>
          <cx:pt idx="59030">3700</cx:pt>
          <cx:pt idx="59031">2000</cx:pt>
          <cx:pt idx="59032">1000</cx:pt>
          <cx:pt idx="59033">1700</cx:pt>
          <cx:pt idx="59034">0</cx:pt>
          <cx:pt idx="59035">4400</cx:pt>
          <cx:pt idx="59036">2300</cx:pt>
          <cx:pt idx="59037">4800</cx:pt>
          <cx:pt idx="59038">2400</cx:pt>
          <cx:pt idx="59039">5300</cx:pt>
          <cx:pt idx="59040">5500</cx:pt>
          <cx:pt idx="59041">1800</cx:pt>
          <cx:pt idx="59042">3300</cx:pt>
          <cx:pt idx="59043">700</cx:pt>
          <cx:pt idx="59044">1600</cx:pt>
          <cx:pt idx="59045">1100</cx:pt>
          <cx:pt idx="59046">4200</cx:pt>
          <cx:pt idx="59047">1800</cx:pt>
          <cx:pt idx="59048">2600</cx:pt>
          <cx:pt idx="59049">2400</cx:pt>
          <cx:pt idx="59050">7200</cx:pt>
          <cx:pt idx="59051">1000</cx:pt>
          <cx:pt idx="59052">9500</cx:pt>
          <cx:pt idx="59053">5000</cx:pt>
          <cx:pt idx="59054">11200</cx:pt>
          <cx:pt idx="59055">2300</cx:pt>
          <cx:pt idx="59056">500</cx:pt>
          <cx:pt idx="59057">5500</cx:pt>
          <cx:pt idx="59058">4800</cx:pt>
          <cx:pt idx="59059">1300</cx:pt>
          <cx:pt idx="59060">0</cx:pt>
          <cx:pt idx="59061">3900</cx:pt>
          <cx:pt idx="59062">3700</cx:pt>
          <cx:pt idx="59063">3900</cx:pt>
          <cx:pt idx="59064">1700</cx:pt>
          <cx:pt idx="59065">6900</cx:pt>
          <cx:pt idx="59066">2000</cx:pt>
          <cx:pt idx="59067">5700</cx:pt>
          <cx:pt idx="59068">1900</cx:pt>
          <cx:pt idx="59069">3000</cx:pt>
          <cx:pt idx="59070">3100</cx:pt>
          <cx:pt idx="59071">4000</cx:pt>
          <cx:pt idx="59072">0</cx:pt>
          <cx:pt idx="59073">2900</cx:pt>
          <cx:pt idx="59074">3600</cx:pt>
          <cx:pt idx="59075">5300</cx:pt>
          <cx:pt idx="59076">1000</cx:pt>
          <cx:pt idx="59077">5900</cx:pt>
          <cx:pt idx="59078">1500</cx:pt>
          <cx:pt idx="59079">3100</cx:pt>
          <cx:pt idx="59080">5700</cx:pt>
          <cx:pt idx="59081">1800</cx:pt>
          <cx:pt idx="59082">3700</cx:pt>
          <cx:pt idx="59083">1100</cx:pt>
          <cx:pt idx="59084">1500</cx:pt>
          <cx:pt idx="59085">3300</cx:pt>
          <cx:pt idx="59086">1200</cx:pt>
          <cx:pt idx="59087">1500</cx:pt>
          <cx:pt idx="59088">4000</cx:pt>
          <cx:pt idx="59089">0</cx:pt>
          <cx:pt idx="59090">2800</cx:pt>
          <cx:pt idx="59091">4300</cx:pt>
          <cx:pt idx="59092">16300</cx:pt>
          <cx:pt idx="59093">3900</cx:pt>
          <cx:pt idx="59094">1500</cx:pt>
          <cx:pt idx="59095">2100</cx:pt>
          <cx:pt idx="59096">1400</cx:pt>
          <cx:pt idx="59097">4200</cx:pt>
          <cx:pt idx="59098">3000</cx:pt>
          <cx:pt idx="59099">1000</cx:pt>
          <cx:pt idx="59100">1300</cx:pt>
          <cx:pt idx="59101">4900</cx:pt>
          <cx:pt idx="59102">3800</cx:pt>
          <cx:pt idx="59103">1900</cx:pt>
          <cx:pt idx="59104">5700</cx:pt>
          <cx:pt idx="59105">0</cx:pt>
          <cx:pt idx="59106">3400</cx:pt>
          <cx:pt idx="59107">1600</cx:pt>
          <cx:pt idx="59108">500</cx:pt>
          <cx:pt idx="59109">1700</cx:pt>
          <cx:pt idx="59110">0</cx:pt>
          <cx:pt idx="59111">0</cx:pt>
          <cx:pt idx="59112">2400</cx:pt>
          <cx:pt idx="59113">4200</cx:pt>
          <cx:pt idx="59114">400</cx:pt>
          <cx:pt idx="59115">2700</cx:pt>
          <cx:pt idx="59116">0</cx:pt>
          <cx:pt idx="59117">1200</cx:pt>
          <cx:pt idx="59118">1200</cx:pt>
          <cx:pt idx="59119">4500</cx:pt>
          <cx:pt idx="59120">2600</cx:pt>
          <cx:pt idx="59121">2200</cx:pt>
          <cx:pt idx="59122">2500</cx:pt>
          <cx:pt idx="59123">2200</cx:pt>
          <cx:pt idx="59124">3200</cx:pt>
          <cx:pt idx="59125">6500</cx:pt>
          <cx:pt idx="59126">5100</cx:pt>
          <cx:pt idx="59127">1400</cx:pt>
          <cx:pt idx="59128">2000</cx:pt>
          <cx:pt idx="59129">1600</cx:pt>
          <cx:pt idx="59130">4300</cx:pt>
          <cx:pt idx="59131">600</cx:pt>
          <cx:pt idx="59132">1600</cx:pt>
          <cx:pt idx="59133">5500</cx:pt>
          <cx:pt idx="59134">2000</cx:pt>
          <cx:pt idx="59135">3900</cx:pt>
          <cx:pt idx="59136">3300</cx:pt>
          <cx:pt idx="59137">5300</cx:pt>
          <cx:pt idx="59138">2800</cx:pt>
          <cx:pt idx="59139">800</cx:pt>
          <cx:pt idx="59140">5400</cx:pt>
          <cx:pt idx="59141">5600</cx:pt>
          <cx:pt idx="59142">1200</cx:pt>
          <cx:pt idx="59143">5100</cx:pt>
          <cx:pt idx="59144">6700</cx:pt>
          <cx:pt idx="59145">1900</cx:pt>
          <cx:pt idx="59146">0</cx:pt>
          <cx:pt idx="59147">3100</cx:pt>
          <cx:pt idx="59148">5100</cx:pt>
          <cx:pt idx="59149">7200</cx:pt>
          <cx:pt idx="59150">3400</cx:pt>
          <cx:pt idx="59151">1500</cx:pt>
          <cx:pt idx="59152">300</cx:pt>
          <cx:pt idx="59153">1800</cx:pt>
          <cx:pt idx="59154">4800</cx:pt>
          <cx:pt idx="59155">2200</cx:pt>
          <cx:pt idx="59156">600</cx:pt>
          <cx:pt idx="59157">1200</cx:pt>
          <cx:pt idx="59158">3200</cx:pt>
          <cx:pt idx="59159">9900</cx:pt>
          <cx:pt idx="59160">1100</cx:pt>
          <cx:pt idx="59161">1400</cx:pt>
          <cx:pt idx="59162">1700</cx:pt>
          <cx:pt idx="59163">7700</cx:pt>
          <cx:pt idx="59164">800</cx:pt>
          <cx:pt idx="59165">1700</cx:pt>
          <cx:pt idx="59166">1400</cx:pt>
          <cx:pt idx="59167">3600</cx:pt>
          <cx:pt idx="59168">1400</cx:pt>
          <cx:pt idx="59169">1600</cx:pt>
          <cx:pt idx="59170">2700</cx:pt>
          <cx:pt idx="59171">1300</cx:pt>
          <cx:pt idx="59172">600</cx:pt>
          <cx:pt idx="59173">2300</cx:pt>
          <cx:pt idx="59174">1600</cx:pt>
          <cx:pt idx="59175">1900</cx:pt>
          <cx:pt idx="59176">3600</cx:pt>
          <cx:pt idx="59177">3100</cx:pt>
          <cx:pt idx="59178">1200</cx:pt>
          <cx:pt idx="59179">1900</cx:pt>
          <cx:pt idx="59180">6000</cx:pt>
          <cx:pt idx="59181">1500</cx:pt>
          <cx:pt idx="59182">2800</cx:pt>
          <cx:pt idx="59183">600</cx:pt>
          <cx:pt idx="59184">1900</cx:pt>
          <cx:pt idx="59185">100</cx:pt>
          <cx:pt idx="59186">5200</cx:pt>
          <cx:pt idx="59187">4500</cx:pt>
          <cx:pt idx="59188">3900</cx:pt>
          <cx:pt idx="59189">0</cx:pt>
          <cx:pt idx="59190">1500</cx:pt>
          <cx:pt idx="59191">4400</cx:pt>
          <cx:pt idx="59192">2500</cx:pt>
          <cx:pt idx="59193">2400</cx:pt>
          <cx:pt idx="59194">1000</cx:pt>
          <cx:pt idx="59195">3300</cx:pt>
          <cx:pt idx="59196">2700</cx:pt>
          <cx:pt idx="59197">2000</cx:pt>
          <cx:pt idx="59198">900</cx:pt>
          <cx:pt idx="59199">3100</cx:pt>
          <cx:pt idx="59200">2800</cx:pt>
          <cx:pt idx="59201">3900</cx:pt>
          <cx:pt idx="59202">3300</cx:pt>
          <cx:pt idx="59203">5300</cx:pt>
          <cx:pt idx="59204">2900</cx:pt>
          <cx:pt idx="59205">4300</cx:pt>
          <cx:pt idx="59206">4000</cx:pt>
          <cx:pt idx="59207">5100</cx:pt>
          <cx:pt idx="59208">4800</cx:pt>
          <cx:pt idx="59209">700</cx:pt>
          <cx:pt idx="59210">2700</cx:pt>
          <cx:pt idx="59211">0</cx:pt>
          <cx:pt idx="59212">4900</cx:pt>
          <cx:pt idx="59213">4400</cx:pt>
          <cx:pt idx="59214">2900</cx:pt>
          <cx:pt idx="59215">1000</cx:pt>
          <cx:pt idx="59216">1400</cx:pt>
          <cx:pt idx="59217">0</cx:pt>
          <cx:pt idx="59218">1200</cx:pt>
          <cx:pt idx="59219">6700</cx:pt>
          <cx:pt idx="59220">3600</cx:pt>
          <cx:pt idx="59221">3200</cx:pt>
          <cx:pt idx="59222">2800</cx:pt>
          <cx:pt idx="59223">3200</cx:pt>
          <cx:pt idx="59224">4800</cx:pt>
          <cx:pt idx="59225">4100</cx:pt>
          <cx:pt idx="59226">4200</cx:pt>
          <cx:pt idx="59227">13000</cx:pt>
          <cx:pt idx="59228">7500</cx:pt>
          <cx:pt idx="59229">1700</cx:pt>
          <cx:pt idx="59230">8200</cx:pt>
          <cx:pt idx="59231">2800</cx:pt>
          <cx:pt idx="59232">4500</cx:pt>
          <cx:pt idx="59233">100</cx:pt>
          <cx:pt idx="59234">6800</cx:pt>
          <cx:pt idx="59235">4000</cx:pt>
          <cx:pt idx="59236">2800</cx:pt>
          <cx:pt idx="59237">1500</cx:pt>
          <cx:pt idx="59238">7500</cx:pt>
          <cx:pt idx="59239">4400</cx:pt>
          <cx:pt idx="59240">3400</cx:pt>
          <cx:pt idx="59241">1000</cx:pt>
          <cx:pt idx="59242">3600</cx:pt>
          <cx:pt idx="59243">9000</cx:pt>
          <cx:pt idx="59244">800</cx:pt>
          <cx:pt idx="59245">2700</cx:pt>
          <cx:pt idx="59246">400</cx:pt>
          <cx:pt idx="59247">3100</cx:pt>
          <cx:pt idx="59248">2800</cx:pt>
          <cx:pt idx="59249">2700</cx:pt>
          <cx:pt idx="59250">3900</cx:pt>
          <cx:pt idx="59251">4200</cx:pt>
          <cx:pt idx="59252">3600</cx:pt>
          <cx:pt idx="59253">7800</cx:pt>
          <cx:pt idx="59254">5300</cx:pt>
          <cx:pt idx="59255">4800</cx:pt>
          <cx:pt idx="59256">2000</cx:pt>
          <cx:pt idx="59257">3800</cx:pt>
          <cx:pt idx="59258">3600</cx:pt>
          <cx:pt idx="59259">3700</cx:pt>
          <cx:pt idx="59260">4400</cx:pt>
          <cx:pt idx="59261">11700</cx:pt>
          <cx:pt idx="59262">6500</cx:pt>
          <cx:pt idx="59263">5700</cx:pt>
          <cx:pt idx="59264">1200</cx:pt>
          <cx:pt idx="59265">2100</cx:pt>
          <cx:pt idx="59266">3400</cx:pt>
          <cx:pt idx="59267">4500</cx:pt>
          <cx:pt idx="59268">9200</cx:pt>
          <cx:pt idx="59269">3600</cx:pt>
          <cx:pt idx="59270">3000</cx:pt>
          <cx:pt idx="59271">3500</cx:pt>
          <cx:pt idx="59272">3500</cx:pt>
          <cx:pt idx="59273">4500</cx:pt>
          <cx:pt idx="59274">3000</cx:pt>
          <cx:pt idx="59275">3900</cx:pt>
          <cx:pt idx="59276">10200</cx:pt>
          <cx:pt idx="59277">31700</cx:pt>
          <cx:pt idx="59278">1900</cx:pt>
          <cx:pt idx="59279">9300</cx:pt>
          <cx:pt idx="59280">4200</cx:pt>
          <cx:pt idx="59281">5600</cx:pt>
          <cx:pt idx="59282">100</cx:pt>
          <cx:pt idx="59283">28800</cx:pt>
          <cx:pt idx="59284">2000</cx:pt>
          <cx:pt idx="59285">4200</cx:pt>
          <cx:pt idx="59286">3100</cx:pt>
          <cx:pt idx="59287">6400</cx:pt>
          <cx:pt idx="59288">6100</cx:pt>
          <cx:pt idx="59289">3500</cx:pt>
          <cx:pt idx="59290">400</cx:pt>
          <cx:pt idx="59291">6000</cx:pt>
          <cx:pt idx="59292">7100</cx:pt>
          <cx:pt idx="59293">2300</cx:pt>
          <cx:pt idx="59294">1700</cx:pt>
          <cx:pt idx="59295">500</cx:pt>
          <cx:pt idx="59296">3500</cx:pt>
          <cx:pt idx="59297">1800</cx:pt>
          <cx:pt idx="59298">4900</cx:pt>
          <cx:pt idx="59299">3900</cx:pt>
          <cx:pt idx="59300">3000</cx:pt>
          <cx:pt idx="59301">4700</cx:pt>
          <cx:pt idx="59302">14300</cx:pt>
          <cx:pt idx="59303">4600</cx:pt>
          <cx:pt idx="59304">5200</cx:pt>
          <cx:pt idx="59305">2100</cx:pt>
          <cx:pt idx="59306">3200</cx:pt>
          <cx:pt idx="59307">5800</cx:pt>
          <cx:pt idx="59308">3300</cx:pt>
          <cx:pt idx="59309">5300</cx:pt>
          <cx:pt idx="59310">6000</cx:pt>
          <cx:pt idx="59311">5800</cx:pt>
          <cx:pt idx="59312">7200</cx:pt>
          <cx:pt idx="59313">1300</cx:pt>
          <cx:pt idx="59314">2000</cx:pt>
          <cx:pt idx="59315">2000</cx:pt>
          <cx:pt idx="59316">6500</cx:pt>
          <cx:pt idx="59317">9200</cx:pt>
          <cx:pt idx="59318">4800</cx:pt>
          <cx:pt idx="59319">3000</cx:pt>
          <cx:pt idx="59320">2400</cx:pt>
          <cx:pt idx="59321">3700</cx:pt>
          <cx:pt idx="59322">4100</cx:pt>
          <cx:pt idx="59323">10300</cx:pt>
          <cx:pt idx="59324">10100</cx:pt>
          <cx:pt idx="59325">22800</cx:pt>
          <cx:pt idx="59326">7000</cx:pt>
          <cx:pt idx="59327">1700</cx:pt>
          <cx:pt idx="59328">7600</cx:pt>
          <cx:pt idx="59329">3500</cx:pt>
          <cx:pt idx="59330">3700</cx:pt>
          <cx:pt idx="59331">900</cx:pt>
          <cx:pt idx="59332">24400</cx:pt>
          <cx:pt idx="59333">1300</cx:pt>
          <cx:pt idx="59334">6200</cx:pt>
          <cx:pt idx="59335">3100</cx:pt>
          <cx:pt idx="59336">4900</cx:pt>
          <cx:pt idx="59337">5100</cx:pt>
          <cx:pt idx="59338">3300</cx:pt>
          <cx:pt idx="59339">400</cx:pt>
          <cx:pt idx="59340">1500</cx:pt>
          <cx:pt idx="59341">7100</cx:pt>
          <cx:pt idx="59342">900</cx:pt>
          <cx:pt idx="59343">2500</cx:pt>
          <cx:pt idx="59344">100</cx:pt>
          <cx:pt idx="59345">3000</cx:pt>
          <cx:pt idx="59346">1000</cx:pt>
          <cx:pt idx="59347">8800</cx:pt>
          <cx:pt idx="59348">2500</cx:pt>
          <cx:pt idx="59349">3600</cx:pt>
          <cx:pt idx="59350">4500</cx:pt>
          <cx:pt idx="59351">8300</cx:pt>
          <cx:pt idx="59352">3800</cx:pt>
          <cx:pt idx="59353">4400</cx:pt>
          <cx:pt idx="59354">2200</cx:pt>
          <cx:pt idx="59355">14600</cx:pt>
          <cx:pt idx="59356">3400</cx:pt>
          <cx:pt idx="59357">2700</cx:pt>
          <cx:pt idx="59358">4800</cx:pt>
          <cx:pt idx="59359">2400</cx:pt>
          <cx:pt idx="59360">7700</cx:pt>
          <cx:pt idx="59361">3700</cx:pt>
          <cx:pt idx="59362">900</cx:pt>
          <cx:pt idx="59363">2500</cx:pt>
          <cx:pt idx="59364">1800</cx:pt>
          <cx:pt idx="59365">6000</cx:pt>
          <cx:pt idx="59366">300</cx:pt>
          <cx:pt idx="59367">9000</cx:pt>
          <cx:pt idx="59368">3100</cx:pt>
          <cx:pt idx="59369">4100</cx:pt>
          <cx:pt idx="59370">3000</cx:pt>
          <cx:pt idx="59371">3400</cx:pt>
          <cx:pt idx="59372">5500</cx:pt>
          <cx:pt idx="59373">4600</cx:pt>
          <cx:pt idx="59374">5500</cx:pt>
          <cx:pt idx="59375">11000</cx:pt>
          <cx:pt idx="59376">7500</cx:pt>
          <cx:pt idx="59377">800</cx:pt>
          <cx:pt idx="59378">7700</cx:pt>
          <cx:pt idx="59379">3100</cx:pt>
          <cx:pt idx="59380">1900</cx:pt>
          <cx:pt idx="59381">0</cx:pt>
          <cx:pt idx="59382">11800</cx:pt>
          <cx:pt idx="59383">2300</cx:pt>
          <cx:pt idx="59384">7400</cx:pt>
          <cx:pt idx="59385">3200</cx:pt>
          <cx:pt idx="59386">5500</cx:pt>
          <cx:pt idx="59387">5200</cx:pt>
          <cx:pt idx="59388">3700</cx:pt>
          <cx:pt idx="59389">400</cx:pt>
          <cx:pt idx="59390">8200</cx:pt>
          <cx:pt idx="59391">1100</cx:pt>
          <cx:pt idx="59392">2000</cx:pt>
          <cx:pt idx="59393">100</cx:pt>
          <cx:pt idx="59394">3700</cx:pt>
          <cx:pt idx="59395">1200</cx:pt>
          <cx:pt idx="59396">6500</cx:pt>
          <cx:pt idx="59397">6000</cx:pt>
          <cx:pt idx="59398">5500</cx:pt>
          <cx:pt idx="59399">5900</cx:pt>
          <cx:pt idx="59400">6100</cx:pt>
          <cx:pt idx="59401">6300</cx:pt>
          <cx:pt idx="59402">4900</cx:pt>
          <cx:pt idx="59403">1800</cx:pt>
          <cx:pt idx="59404">1200</cx:pt>
          <cx:pt idx="59405">5600</cx:pt>
          <cx:pt idx="59406">4100</cx:pt>
          <cx:pt idx="59407">5300</cx:pt>
          <cx:pt idx="59408">4500</cx:pt>
          <cx:pt idx="59409">7000</cx:pt>
          <cx:pt idx="59410">3100</cx:pt>
          <cx:pt idx="59411">1000</cx:pt>
          <cx:pt idx="59412">12700</cx:pt>
          <cx:pt idx="59413">2100</cx:pt>
          <cx:pt idx="59414">6600</cx:pt>
          <cx:pt idx="59415">7100</cx:pt>
          <cx:pt idx="59416">2000</cx:pt>
          <cx:pt idx="59417">2200</cx:pt>
          <cx:pt idx="59418">2600</cx:pt>
          <cx:pt idx="59419">2600</cx:pt>
          <cx:pt idx="59420">4900</cx:pt>
          <cx:pt idx="59421">12600</cx:pt>
          <cx:pt idx="59422">4000</cx:pt>
          <cx:pt idx="59423">8400</cx:pt>
          <cx:pt idx="59424">7600</cx:pt>
          <cx:pt idx="59425">1600</cx:pt>
          <cx:pt idx="59426">3300</cx:pt>
          <cx:pt idx="59427">2700</cx:pt>
          <cx:pt idx="59428">6500</cx:pt>
          <cx:pt idx="59429">700</cx:pt>
          <cx:pt idx="59430">6800</cx:pt>
          <cx:pt idx="59431">1600</cx:pt>
          <cx:pt idx="59432">3600</cx:pt>
          <cx:pt idx="59433">3000</cx:pt>
          <cx:pt idx="59434">4300</cx:pt>
          <cx:pt idx="59435">6000</cx:pt>
          <cx:pt idx="59436">3300</cx:pt>
          <cx:pt idx="59437">500</cx:pt>
          <cx:pt idx="59438">1600</cx:pt>
          <cx:pt idx="59439">6500</cx:pt>
          <cx:pt idx="59440">1000</cx:pt>
          <cx:pt idx="59441">1100</cx:pt>
          <cx:pt idx="59442">0</cx:pt>
          <cx:pt idx="59443">3200</cx:pt>
          <cx:pt idx="59444">2400</cx:pt>
          <cx:pt idx="59445">5000</cx:pt>
          <cx:pt idx="59446">3500</cx:pt>
          <cx:pt idx="59447">5700</cx:pt>
          <cx:pt idx="59448">2000</cx:pt>
          <cx:pt idx="59449">5900</cx:pt>
          <cx:pt idx="59450">6200</cx:pt>
          <cx:pt idx="59451">4100</cx:pt>
          <cx:pt idx="59452">1800</cx:pt>
          <cx:pt idx="59453">100</cx:pt>
          <cx:pt idx="59454">3100</cx:pt>
          <cx:pt idx="59455">3900</cx:pt>
          <cx:pt idx="59456">5500</cx:pt>
          <cx:pt idx="59457">3800</cx:pt>
          <cx:pt idx="59458">9700</cx:pt>
          <cx:pt idx="59459">7100</cx:pt>
          <cx:pt idx="59460">1300</cx:pt>
          <cx:pt idx="59461">1800</cx:pt>
          <cx:pt idx="59462">2000</cx:pt>
          <cx:pt idx="59463">10500</cx:pt>
          <cx:pt idx="59464">0</cx:pt>
          <cx:pt idx="59465">6100</cx:pt>
          <cx:pt idx="59466">3100</cx:pt>
          <cx:pt idx="59467">4400</cx:pt>
          <cx:pt idx="59468">2800</cx:pt>
          <cx:pt idx="59469">2400</cx:pt>
          <cx:pt idx="59470">3400</cx:pt>
          <cx:pt idx="59471">4300</cx:pt>
          <cx:pt idx="59472">3300</cx:pt>
          <cx:pt idx="59473">4200</cx:pt>
          <cx:pt idx="59474">5700</cx:pt>
          <cx:pt idx="59475">1100</cx:pt>
          <cx:pt idx="59476">5100</cx:pt>
          <cx:pt idx="59477">2400</cx:pt>
          <cx:pt idx="59478">3900</cx:pt>
          <cx:pt idx="59479">800</cx:pt>
          <cx:pt idx="59480">5000</cx:pt>
          <cx:pt idx="59481">1400</cx:pt>
          <cx:pt idx="59482">3400</cx:pt>
          <cx:pt idx="59483">2500</cx:pt>
          <cx:pt idx="59484">4100</cx:pt>
          <cx:pt idx="59485">5500</cx:pt>
          <cx:pt idx="59486">3400</cx:pt>
          <cx:pt idx="59487">1000</cx:pt>
          <cx:pt idx="59488">3700</cx:pt>
          <cx:pt idx="59489">6000</cx:pt>
          <cx:pt idx="59490">2500</cx:pt>
          <cx:pt idx="59491">1900</cx:pt>
          <cx:pt idx="59492">1200</cx:pt>
          <cx:pt idx="59493">3000</cx:pt>
          <cx:pt idx="59494">1400</cx:pt>
          <cx:pt idx="59495">4100</cx:pt>
          <cx:pt idx="59496">2900</cx:pt>
          <cx:pt idx="59497">2800</cx:pt>
          <cx:pt idx="59498">3700</cx:pt>
          <cx:pt idx="59499">7200</cx:pt>
          <cx:pt idx="59500">5100</cx:pt>
          <cx:pt idx="59501">3600</cx:pt>
          <cx:pt idx="59502">2000</cx:pt>
          <cx:pt idx="59503">3800</cx:pt>
          <cx:pt idx="59504">2900</cx:pt>
          <cx:pt idx="59505">5800</cx:pt>
          <cx:pt idx="59506">4900</cx:pt>
          <cx:pt idx="59507">5400</cx:pt>
          <cx:pt idx="59508">4900</cx:pt>
          <cx:pt idx="59509">1100</cx:pt>
          <cx:pt idx="59510">600</cx:pt>
          <cx:pt idx="59511">1800</cx:pt>
          <cx:pt idx="59512">11200</cx:pt>
          <cx:pt idx="59513">7000</cx:pt>
          <cx:pt idx="59514">2300</cx:pt>
          <cx:pt idx="59515">1200</cx:pt>
          <cx:pt idx="59516">3100</cx:pt>
          <cx:pt idx="59517">3200</cx:pt>
          <cx:pt idx="59518">7800</cx:pt>
          <cx:pt idx="59519">7600</cx:pt>
          <cx:pt idx="59520">5600</cx:pt>
          <cx:pt idx="59521">6700</cx:pt>
          <cx:pt idx="59522">7400</cx:pt>
          <cx:pt idx="59523">1500</cx:pt>
          <cx:pt idx="59524">5200</cx:pt>
          <cx:pt idx="59525">2600</cx:pt>
          <cx:pt idx="59526">6400</cx:pt>
          <cx:pt idx="59527">1300</cx:pt>
          <cx:pt idx="59528">4800</cx:pt>
          <cx:pt idx="59529">1900</cx:pt>
          <cx:pt idx="59530">3000</cx:pt>
          <cx:pt idx="59531">2500</cx:pt>
          <cx:pt idx="59532">5000</cx:pt>
          <cx:pt idx="59533">6700</cx:pt>
          <cx:pt idx="59534">3100</cx:pt>
          <cx:pt idx="59535">1500</cx:pt>
          <cx:pt idx="59536">400</cx:pt>
          <cx:pt idx="59537">5700</cx:pt>
          <cx:pt idx="59538">4300</cx:pt>
          <cx:pt idx="59539">1400</cx:pt>
          <cx:pt idx="59540">1600</cx:pt>
          <cx:pt idx="59541">3900</cx:pt>
          <cx:pt idx="59542">3700</cx:pt>
          <cx:pt idx="59543">5100</cx:pt>
          <cx:pt idx="59544">3400</cx:pt>
          <cx:pt idx="59545">4700</cx:pt>
          <cx:pt idx="59546">4200</cx:pt>
          <cx:pt idx="59547">7600</cx:pt>
          <cx:pt idx="59548">4800</cx:pt>
          <cx:pt idx="59549">5600</cx:pt>
          <cx:pt idx="59550">2300</cx:pt>
          <cx:pt idx="59551">1900</cx:pt>
          <cx:pt idx="59552">3400</cx:pt>
          <cx:pt idx="59553">2900</cx:pt>
          <cx:pt idx="59554">6100</cx:pt>
          <cx:pt idx="59555">4900</cx:pt>
          <cx:pt idx="59556">6300</cx:pt>
          <cx:pt idx="59557">8200</cx:pt>
          <cx:pt idx="59558">1000</cx:pt>
          <cx:pt idx="59559">3900</cx:pt>
          <cx:pt idx="59560">2800</cx:pt>
          <cx:pt idx="59561">8800</cx:pt>
          <cx:pt idx="59562">7900</cx:pt>
          <cx:pt idx="59563">3100</cx:pt>
          <cx:pt idx="59564">1100</cx:pt>
          <cx:pt idx="59565">2800</cx:pt>
          <cx:pt idx="59566">1900</cx:pt>
          <cx:pt idx="59567">5900</cx:pt>
          <cx:pt idx="59568">4200</cx:pt>
          <cx:pt idx="59569">3400</cx:pt>
          <cx:pt idx="59570">2700</cx:pt>
          <cx:pt idx="59571">5400</cx:pt>
          <cx:pt idx="59572">1900</cx:pt>
          <cx:pt idx="59573">3700</cx:pt>
          <cx:pt idx="59574">2400</cx:pt>
          <cx:pt idx="59575">2400</cx:pt>
          <cx:pt idx="59576">400</cx:pt>
          <cx:pt idx="59577">6200</cx:pt>
          <cx:pt idx="59578">2400</cx:pt>
          <cx:pt idx="59579">3400</cx:pt>
          <cx:pt idx="59580">1600</cx:pt>
          <cx:pt idx="59581">4500</cx:pt>
          <cx:pt idx="59582">5200</cx:pt>
          <cx:pt idx="59583">3100</cx:pt>
          <cx:pt idx="59584">1100</cx:pt>
          <cx:pt idx="59585">800</cx:pt>
          <cx:pt idx="59586">5000</cx:pt>
          <cx:pt idx="59587">2200</cx:pt>
          <cx:pt idx="59588">1800</cx:pt>
          <cx:pt idx="59589">1500</cx:pt>
          <cx:pt idx="59590">3200</cx:pt>
          <cx:pt idx="59591">3700</cx:pt>
          <cx:pt idx="59592">4100</cx:pt>
          <cx:pt idx="59593">2700</cx:pt>
          <cx:pt idx="59594">4000</cx:pt>
          <cx:pt idx="59595">2400</cx:pt>
          <cx:pt idx="59596">8000</cx:pt>
          <cx:pt idx="59597">5300</cx:pt>
          <cx:pt idx="59598">4800</cx:pt>
          <cx:pt idx="59599">2100</cx:pt>
          <cx:pt idx="59600">3400</cx:pt>
          <cx:pt idx="59601">3400</cx:pt>
          <cx:pt idx="59602">2500</cx:pt>
          <cx:pt idx="59603">5900</cx:pt>
          <cx:pt idx="59604">5600</cx:pt>
          <cx:pt idx="59605">2000</cx:pt>
          <cx:pt idx="59606">8200</cx:pt>
          <cx:pt idx="59607">900</cx:pt>
          <cx:pt idx="59608">1600</cx:pt>
          <cx:pt idx="59609">2200</cx:pt>
          <cx:pt idx="59610">3200</cx:pt>
          <cx:pt idx="59611">7000</cx:pt>
          <cx:pt idx="59612">3700</cx:pt>
          <cx:pt idx="59613">2800</cx:pt>
          <cx:pt idx="59614">2800</cx:pt>
          <cx:pt idx="59615">2500</cx:pt>
          <cx:pt idx="59616">4500</cx:pt>
          <cx:pt idx="59617">4000</cx:pt>
          <cx:pt idx="59618">2100</cx:pt>
          <cx:pt idx="59619">5800</cx:pt>
          <cx:pt idx="59620">6100</cx:pt>
          <cx:pt idx="59621">2700</cx:pt>
          <cx:pt idx="59622">3400</cx:pt>
          <cx:pt idx="59623">2500</cx:pt>
          <cx:pt idx="59624">4200</cx:pt>
          <cx:pt idx="59625">600</cx:pt>
          <cx:pt idx="59626">5700</cx:pt>
          <cx:pt idx="59627">2300</cx:pt>
          <cx:pt idx="59628">2200</cx:pt>
          <cx:pt idx="59629">2100</cx:pt>
          <cx:pt idx="59630">4900</cx:pt>
          <cx:pt idx="59631">4700</cx:pt>
          <cx:pt idx="59632">3000</cx:pt>
          <cx:pt idx="59633">700</cx:pt>
          <cx:pt idx="59634">2900</cx:pt>
          <cx:pt idx="59635">6300</cx:pt>
          <cx:pt idx="59636">2600</cx:pt>
          <cx:pt idx="59637">800</cx:pt>
          <cx:pt idx="59638">1400</cx:pt>
          <cx:pt idx="59639">3300</cx:pt>
          <cx:pt idx="59640">500</cx:pt>
          <cx:pt idx="59641">3700</cx:pt>
          <cx:pt idx="59642">4200</cx:pt>
          <cx:pt idx="59643">6400</cx:pt>
          <cx:pt idx="59644">4600</cx:pt>
          <cx:pt idx="59645">10500</cx:pt>
          <cx:pt idx="59646">3700</cx:pt>
          <cx:pt idx="59647">4700</cx:pt>
          <cx:pt idx="59648">2500</cx:pt>
          <cx:pt idx="59649">4300</cx:pt>
          <cx:pt idx="59650">5000</cx:pt>
          <cx:pt idx="59651">3300</cx:pt>
          <cx:pt idx="59652">10300</cx:pt>
          <cx:pt idx="59653">8700</cx:pt>
          <cx:pt idx="59654">4600</cx:pt>
          <cx:pt idx="59655">1100</cx:pt>
          <cx:pt idx="59656">600</cx:pt>
          <cx:pt idx="59657">2300</cx:pt>
          <cx:pt idx="59658">100</cx:pt>
          <cx:pt idx="59659">4400</cx:pt>
          <cx:pt idx="59660">6600</cx:pt>
          <cx:pt idx="59661">2500</cx:pt>
          <cx:pt idx="59662">2400</cx:pt>
          <cx:pt idx="59663">3500</cx:pt>
          <cx:pt idx="59664">1700</cx:pt>
          <cx:pt idx="59665">3300</cx:pt>
          <cx:pt idx="59666">3400</cx:pt>
          <cx:pt idx="59667">2600</cx:pt>
          <cx:pt idx="59668">4800</cx:pt>
          <cx:pt idx="59669">6300</cx:pt>
          <cx:pt idx="59670">1800</cx:pt>
          <cx:pt idx="59671">3500</cx:pt>
          <cx:pt idx="59672">2500</cx:pt>
          <cx:pt idx="59673">5900</cx:pt>
          <cx:pt idx="59674">600</cx:pt>
          <cx:pt idx="59675">7700</cx:pt>
          <cx:pt idx="59676">2100</cx:pt>
          <cx:pt idx="59677">3100</cx:pt>
          <cx:pt idx="59678">2400</cx:pt>
          <cx:pt idx="59679">4300</cx:pt>
          <cx:pt idx="59680">5500</cx:pt>
          <cx:pt idx="59681">3100</cx:pt>
          <cx:pt idx="59682">900</cx:pt>
          <cx:pt idx="59683">2700</cx:pt>
          <cx:pt idx="59684">4900</cx:pt>
          <cx:pt idx="59685">2400</cx:pt>
          <cx:pt idx="59686">1400</cx:pt>
          <cx:pt idx="59687">1500</cx:pt>
          <cx:pt idx="59688">3000</cx:pt>
          <cx:pt idx="59689">1400</cx:pt>
          <cx:pt idx="59690">4300</cx:pt>
          <cx:pt idx="59691">3000</cx:pt>
          <cx:pt idx="59692">1600</cx:pt>
          <cx:pt idx="59693">3300</cx:pt>
          <cx:pt idx="59694">11700</cx:pt>
          <cx:pt idx="59695">4200</cx:pt>
          <cx:pt idx="59696">4800</cx:pt>
          <cx:pt idx="59697">3500</cx:pt>
          <cx:pt idx="59698">3200</cx:pt>
          <cx:pt idx="59699">1300</cx:pt>
          <cx:pt idx="59700">2300</cx:pt>
          <cx:pt idx="59701">5400</cx:pt>
          <cx:pt idx="59702">9500</cx:pt>
          <cx:pt idx="59703">3800</cx:pt>
          <cx:pt idx="59704">4900</cx:pt>
          <cx:pt idx="59705">600</cx:pt>
          <cx:pt idx="59706">2200</cx:pt>
          <cx:pt idx="59707">0</cx:pt>
          <cx:pt idx="59708">4400</cx:pt>
          <cx:pt idx="59709">6400</cx:pt>
          <cx:pt idx="59710">3900</cx:pt>
          <cx:pt idx="59711">3300</cx:pt>
          <cx:pt idx="59712">3000</cx:pt>
          <cx:pt idx="59713">3900</cx:pt>
          <cx:pt idx="59714">3700</cx:pt>
          <cx:pt idx="59715">3600</cx:pt>
          <cx:pt idx="59716">3400</cx:pt>
          <cx:pt idx="59717">4400</cx:pt>
          <cx:pt idx="59718">9900</cx:pt>
          <cx:pt idx="59719">1900</cx:pt>
          <cx:pt idx="59720">3900</cx:pt>
          <cx:pt idx="59721">1100</cx:pt>
          <cx:pt idx="59722">3100</cx:pt>
          <cx:pt idx="59723">100</cx:pt>
          <cx:pt idx="59724">5700</cx:pt>
          <cx:pt idx="59725">1500</cx:pt>
          <cx:pt idx="59726">2900</cx:pt>
          <cx:pt idx="59727">1800</cx:pt>
          <cx:pt idx="59728">6800</cx:pt>
          <cx:pt idx="59729">4900</cx:pt>
          <cx:pt idx="59730">2900</cx:pt>
          <cx:pt idx="59731">1000</cx:pt>
          <cx:pt idx="59732">2400</cx:pt>
          <cx:pt idx="59733">6000</cx:pt>
          <cx:pt idx="59734">3000</cx:pt>
          <cx:pt idx="59735">1700</cx:pt>
          <cx:pt idx="59736">1900</cx:pt>
          <cx:pt idx="59737">3200</cx:pt>
          <cx:pt idx="59738">1800</cx:pt>
          <cx:pt idx="59739">3000</cx:pt>
          <cx:pt idx="59740">3700</cx:pt>
          <cx:pt idx="59741">4700</cx:pt>
          <cx:pt idx="59742">4200</cx:pt>
          <cx:pt idx="59743">8300</cx:pt>
          <cx:pt idx="59744">4500</cx:pt>
          <cx:pt idx="59745">5100</cx:pt>
          <cx:pt idx="59746">2200</cx:pt>
          <cx:pt idx="59747">2300</cx:pt>
          <cx:pt idx="59748">3800</cx:pt>
          <cx:pt idx="59749">3800</cx:pt>
          <cx:pt idx="59750">4500</cx:pt>
          <cx:pt idx="59751">9100</cx:pt>
          <cx:pt idx="59752">5800</cx:pt>
          <cx:pt idx="59753">6300</cx:pt>
          <cx:pt idx="59754">800</cx:pt>
          <cx:pt idx="59755">1900</cx:pt>
          <cx:pt idx="59756">100</cx:pt>
          <cx:pt idx="59757">3200</cx:pt>
          <cx:pt idx="59758">10700</cx:pt>
          <cx:pt idx="59759">3100</cx:pt>
          <cx:pt idx="59760">2500</cx:pt>
          <cx:pt idx="59761">4000</cx:pt>
          <cx:pt idx="59762">4800</cx:pt>
          <cx:pt idx="59763">3100</cx:pt>
          <cx:pt idx="59764">3700</cx:pt>
          <cx:pt idx="59765">5500</cx:pt>
          <cx:pt idx="59766">3200</cx:pt>
          <cx:pt idx="59767">7600</cx:pt>
          <cx:pt idx="59768">2200</cx:pt>
          <cx:pt idx="59769">3200</cx:pt>
          <cx:pt idx="59770">7100</cx:pt>
          <cx:pt idx="59771">2300</cx:pt>
          <cx:pt idx="59772">200</cx:pt>
          <cx:pt idx="59773">10100</cx:pt>
          <cx:pt idx="59774">1700</cx:pt>
          <cx:pt idx="59775">3500</cx:pt>
          <cx:pt idx="59776">2700</cx:pt>
          <cx:pt idx="59777">4400</cx:pt>
          <cx:pt idx="59778">5300</cx:pt>
          <cx:pt idx="59779">3400</cx:pt>
          <cx:pt idx="59780">900</cx:pt>
          <cx:pt idx="59781">2700</cx:pt>
          <cx:pt idx="59782">6700</cx:pt>
          <cx:pt idx="59783">3600</cx:pt>
          <cx:pt idx="59784">1300</cx:pt>
          <cx:pt idx="59785">1700</cx:pt>
          <cx:pt idx="59786">2300</cx:pt>
          <cx:pt idx="59787">1300</cx:pt>
          <cx:pt idx="59788">3500</cx:pt>
          <cx:pt idx="59789">3100</cx:pt>
          <cx:pt idx="59790">4200</cx:pt>
          <cx:pt idx="59791">3400</cx:pt>
          <cx:pt idx="59792">8800</cx:pt>
          <cx:pt idx="59793">5100</cx:pt>
          <cx:pt idx="59794">4100</cx:pt>
          <cx:pt idx="59795">2200</cx:pt>
          <cx:pt idx="59796">3600</cx:pt>
          <cx:pt idx="59797">2700</cx:pt>
          <cx:pt idx="59798">1700</cx:pt>
          <cx:pt idx="59799">4600</cx:pt>
          <cx:pt idx="59800">7500</cx:pt>
          <cx:pt idx="59801">5300</cx:pt>
          <cx:pt idx="59802">5100</cx:pt>
          <cx:pt idx="59803">1200</cx:pt>
          <cx:pt idx="59804">2000</cx:pt>
          <cx:pt idx="59805">0</cx:pt>
          <cx:pt idx="59806">3900</cx:pt>
        </cx:lvl>
      </cx:numDim>
    </cx:data>
  </cx:chartData>
  <cx:chart>
    <cx:title pos="t" align="ctr" overlay="0">
      <cx:tx>
        <cx:txData>
          <cx:v>Residential (5,437 users)</cx:v>
        </cx:txData>
      </cx:tx>
      <cx:txPr>
        <a:bodyPr spcFirstLastPara="1" vertOverflow="ellipsis" horzOverflow="overflow" wrap="square" lIns="0" tIns="0" rIns="0" bIns="0" anchor="ctr" anchorCtr="1"/>
        <a:lstStyle/>
        <a:p>
          <a:pPr algn="ctr" rtl="0">
            <a:defRPr/>
          </a:pPr>
          <a:r>
            <a:rPr lang="en-US" sz="1400" b="0" i="0" u="none" strike="noStrike" baseline="0">
              <a:solidFill>
                <a:sysClr val="windowText" lastClr="000000">
                  <a:lumMod val="65000"/>
                  <a:lumOff val="35000"/>
                </a:sysClr>
              </a:solidFill>
              <a:latin typeface="Aptos Narrow" panose="02110004020202020204"/>
            </a:rPr>
            <a:t>Residential (5,437 users)</a:t>
          </a:r>
        </a:p>
      </cx:txPr>
    </cx:title>
    <cx:plotArea>
      <cx:plotAreaRegion>
        <cx:series layoutId="clusteredColumn" uniqueId="{D0FED900-1E0B-4F5B-BA5A-9C2F915BC973}">
          <cx:dataId val="0"/>
          <cx:layoutPr>
            <cx:binning intervalClosed="r" underflow="1" overflow="12000">
              <cx:binSize val="1000"/>
            </cx:binning>
          </cx:layoutPr>
        </cx:series>
      </cx:plotAreaRegion>
      <cx:axis id="0">
        <cx:catScaling gapWidth="0"/>
        <cx:tickLabels/>
      </cx:axis>
      <cx:axis id="1">
        <cx:valScaling/>
        <cx:majorGridlines/>
        <cx:tickLabels/>
      </cx:axis>
    </cx:plotArea>
  </cx:chart>
</cx:chartSpace>
</file>

<file path=ppt/charts/chartEx6.xml><?xml version="1.0" encoding="utf-8"?>
<cx:chartSpace xmlns:a="http://schemas.openxmlformats.org/drawingml/2006/main" xmlns:r="http://schemas.openxmlformats.org/officeDocument/2006/relationships" xmlns:cx="http://schemas.microsoft.com/office/drawing/2014/chartex">
  <cx:chartData>
    <cx:data id="0">
      <cx:numDim type="val">
        <cx:f>'[Havelock Consumption.xlsx]Sheet3'!$N$2:$N$6102</cx:f>
        <cx:lvl ptCount="6101" formatCode="General">
          <cx:pt idx="0">8000</cx:pt>
          <cx:pt idx="1">2000</cx:pt>
          <cx:pt idx="2">0</cx:pt>
          <cx:pt idx="3">0</cx:pt>
          <cx:pt idx="4">0</cx:pt>
          <cx:pt idx="5">0</cx:pt>
          <cx:pt idx="6">0</cx:pt>
          <cx:pt idx="7">0</cx:pt>
          <cx:pt idx="8">0</cx:pt>
          <cx:pt idx="9">0</cx:pt>
          <cx:pt idx="10">0</cx:pt>
          <cx:pt idx="11">0</cx:pt>
          <cx:pt idx="12">0</cx:pt>
          <cx:pt idx="13">0</cx:pt>
          <cx:pt idx="14">0</cx:pt>
          <cx:pt idx="15">0</cx:pt>
          <cx:pt idx="16">0</cx:pt>
          <cx:pt idx="17">0</cx:pt>
          <cx:pt idx="18">0</cx:pt>
          <cx:pt idx="19">0</cx:pt>
          <cx:pt idx="20">0</cx:pt>
          <cx:pt idx="21">400</cx:pt>
          <cx:pt idx="22">0</cx:pt>
          <cx:pt idx="23">1100</cx:pt>
          <cx:pt idx="24">800</cx:pt>
          <cx:pt idx="25">1100</cx:pt>
          <cx:pt idx="26">900</cx:pt>
          <cx:pt idx="27">1600</cx:pt>
          <cx:pt idx="28">1900</cx:pt>
          <cx:pt idx="29">1600</cx:pt>
          <cx:pt idx="30">1000</cx:pt>
          <cx:pt idx="31">1400</cx:pt>
          <cx:pt idx="32">1000</cx:pt>
          <cx:pt idx="33">1600</cx:pt>
          <cx:pt idx="34">5500</cx:pt>
          <cx:pt idx="35">5500</cx:pt>
          <cx:pt idx="36">5500</cx:pt>
          <cx:pt idx="37">5500</cx:pt>
          <cx:pt idx="38">5500</cx:pt>
          <cx:pt idx="39">5500</cx:pt>
          <cx:pt idx="40">5500</cx:pt>
          <cx:pt idx="41">5500</cx:pt>
          <cx:pt idx="42">2500</cx:pt>
          <cx:pt idx="43">100</cx:pt>
          <cx:pt idx="44">100</cx:pt>
          <cx:pt idx="45">900</cx:pt>
          <cx:pt idx="46">6400</cx:pt>
          <cx:pt idx="47">5800</cx:pt>
          <cx:pt idx="48">2700</cx:pt>
          <cx:pt idx="49">1700</cx:pt>
          <cx:pt idx="50">2000</cx:pt>
          <cx:pt idx="51">1400</cx:pt>
          <cx:pt idx="52">2000</cx:pt>
          <cx:pt idx="53">300</cx:pt>
          <cx:pt idx="54">700</cx:pt>
          <cx:pt idx="55">1000</cx:pt>
          <cx:pt idx="56">900</cx:pt>
          <cx:pt idx="57">1100</cx:pt>
          <cx:pt idx="58">1000</cx:pt>
          <cx:pt idx="59">1100</cx:pt>
          <cx:pt idx="60">1100</cx:pt>
          <cx:pt idx="61">1700</cx:pt>
          <cx:pt idx="62">1700</cx:pt>
          <cx:pt idx="63">1000</cx:pt>
          <cx:pt idx="64">900</cx:pt>
          <cx:pt idx="65">800</cx:pt>
          <cx:pt idx="66">1000</cx:pt>
          <cx:pt idx="67">600</cx:pt>
          <cx:pt idx="68">500</cx:pt>
          <cx:pt idx="69">1200</cx:pt>
          <cx:pt idx="70">2500</cx:pt>
          <cx:pt idx="71">3600</cx:pt>
          <cx:pt idx="72">13100</cx:pt>
          <cx:pt idx="73">900</cx:pt>
          <cx:pt idx="74">400</cx:pt>
          <cx:pt idx="75">500</cx:pt>
          <cx:pt idx="76">300</cx:pt>
          <cx:pt idx="77">300</cx:pt>
          <cx:pt idx="78">6300</cx:pt>
          <cx:pt idx="79">7200</cx:pt>
          <cx:pt idx="80">7500</cx:pt>
          <cx:pt idx="81">8400</cx:pt>
          <cx:pt idx="82">7900</cx:pt>
          <cx:pt idx="83">10200</cx:pt>
          <cx:pt idx="84">10700</cx:pt>
          <cx:pt idx="85">4100</cx:pt>
          <cx:pt idx="86">7000</cx:pt>
          <cx:pt idx="87">6800</cx:pt>
          <cx:pt idx="88">8800</cx:pt>
          <cx:pt idx="89">1000</cx:pt>
          <cx:pt idx="90">6700</cx:pt>
          <cx:pt idx="91">800</cx:pt>
          <cx:pt idx="92">13100</cx:pt>
          <cx:pt idx="93">1000</cx:pt>
          <cx:pt idx="94">7700</cx:pt>
          <cx:pt idx="95">400</cx:pt>
          <cx:pt idx="96">200</cx:pt>
          <cx:pt idx="97">200</cx:pt>
          <cx:pt idx="98">300</cx:pt>
          <cx:pt idx="99">300</cx:pt>
          <cx:pt idx="100">300</cx:pt>
          <cx:pt idx="101">100</cx:pt>
          <cx:pt idx="102">700</cx:pt>
          <cx:pt idx="103">1500</cx:pt>
          <cx:pt idx="104">3100</cx:pt>
          <cx:pt idx="105">2500</cx:pt>
          <cx:pt idx="106">1100</cx:pt>
          <cx:pt idx="107">300</cx:pt>
          <cx:pt idx="108">300</cx:pt>
          <cx:pt idx="109">500</cx:pt>
          <cx:pt idx="110">2100</cx:pt>
          <cx:pt idx="111">3300</cx:pt>
          <cx:pt idx="112">4600</cx:pt>
          <cx:pt idx="113">4600</cx:pt>
          <cx:pt idx="114">3800</cx:pt>
          <cx:pt idx="115">4200</cx:pt>
          <cx:pt idx="116">3900</cx:pt>
          <cx:pt idx="117">5500</cx:pt>
          <cx:pt idx="118">4200</cx:pt>
          <cx:pt idx="119">3400</cx:pt>
          <cx:pt idx="120">2900</cx:pt>
          <cx:pt idx="121">3000</cx:pt>
          <cx:pt idx="122">1700</cx:pt>
          <cx:pt idx="123">1200</cx:pt>
          <cx:pt idx="124">2300</cx:pt>
          <cx:pt idx="125">2600</cx:pt>
          <cx:pt idx="126">6500</cx:pt>
          <cx:pt idx="127">15800</cx:pt>
          <cx:pt idx="128">4200</cx:pt>
          <cx:pt idx="129">3200</cx:pt>
          <cx:pt idx="130">3700</cx:pt>
          <cx:pt idx="131">10200</cx:pt>
          <cx:pt idx="132">2500</cx:pt>
          <cx:pt idx="133">200</cx:pt>
          <cx:pt idx="134">300</cx:pt>
          <cx:pt idx="135">300</cx:pt>
          <cx:pt idx="136">300</cx:pt>
          <cx:pt idx="137">300</cx:pt>
          <cx:pt idx="138">900</cx:pt>
          <cx:pt idx="139">300</cx:pt>
          <cx:pt idx="140">200</cx:pt>
          <cx:pt idx="141">200</cx:pt>
          <cx:pt idx="142">200</cx:pt>
          <cx:pt idx="143">200</cx:pt>
          <cx:pt idx="144">200</cx:pt>
          <cx:pt idx="145">700</cx:pt>
          <cx:pt idx="146">400</cx:pt>
          <cx:pt idx="147">300</cx:pt>
          <cx:pt idx="148">500</cx:pt>
          <cx:pt idx="149">500</cx:pt>
          <cx:pt idx="150">500</cx:pt>
          <cx:pt idx="151">200</cx:pt>
          <cx:pt idx="152">200</cx:pt>
          <cx:pt idx="153">600</cx:pt>
          <cx:pt idx="154">0</cx:pt>
          <cx:pt idx="155">3000</cx:pt>
          <cx:pt idx="156">2100</cx:pt>
          <cx:pt idx="157">2600</cx:pt>
          <cx:pt idx="158">2900</cx:pt>
          <cx:pt idx="159">3300</cx:pt>
          <cx:pt idx="160">3600</cx:pt>
          <cx:pt idx="161">4000</cx:pt>
          <cx:pt idx="162">1100</cx:pt>
          <cx:pt idx="163">2400</cx:pt>
          <cx:pt idx="164">1500</cx:pt>
          <cx:pt idx="165">2300</cx:pt>
          <cx:pt idx="166">1900</cx:pt>
          <cx:pt idx="167">1700</cx:pt>
          <cx:pt idx="168">2000</cx:pt>
          <cx:pt idx="169">1500</cx:pt>
          <cx:pt idx="170">1800</cx:pt>
          <cx:pt idx="171">1900</cx:pt>
          <cx:pt idx="172">2100</cx:pt>
          <cx:pt idx="173">1000</cx:pt>
          <cx:pt idx="174">1500</cx:pt>
          <cx:pt idx="175">1400</cx:pt>
          <cx:pt idx="176">1700</cx:pt>
          <cx:pt idx="177">500</cx:pt>
          <cx:pt idx="178">600</cx:pt>
          <cx:pt idx="179">600</cx:pt>
          <cx:pt idx="180">700</cx:pt>
          <cx:pt idx="181">700</cx:pt>
          <cx:pt idx="182">1500</cx:pt>
          <cx:pt idx="183">1100</cx:pt>
          <cx:pt idx="184">400</cx:pt>
          <cx:pt idx="185">700</cx:pt>
          <cx:pt idx="186">600</cx:pt>
          <cx:pt idx="187">700</cx:pt>
          <cx:pt idx="188">6000</cx:pt>
          <cx:pt idx="189">5300</cx:pt>
          <cx:pt idx="190">4500</cx:pt>
          <cx:pt idx="191">9600</cx:pt>
          <cx:pt idx="192">7700</cx:pt>
          <cx:pt idx="193">3900</cx:pt>
          <cx:pt idx="194">2400</cx:pt>
          <cx:pt idx="195">600</cx:pt>
          <cx:pt idx="196">3500</cx:pt>
          <cx:pt idx="197">1800</cx:pt>
          <cx:pt idx="198">1600</cx:pt>
          <cx:pt idx="199">1900</cx:pt>
          <cx:pt idx="200">1700</cx:pt>
          <cx:pt idx="201">2600</cx:pt>
          <cx:pt idx="202">1500</cx:pt>
          <cx:pt idx="203">2800</cx:pt>
          <cx:pt idx="204">2000</cx:pt>
          <cx:pt idx="205">1200</cx:pt>
          <cx:pt idx="206">1100</cx:pt>
          <cx:pt idx="207">1500</cx:pt>
          <cx:pt idx="208">0</cx:pt>
          <cx:pt idx="209">0</cx:pt>
          <cx:pt idx="210">1400</cx:pt>
          <cx:pt idx="211">5500</cx:pt>
          <cx:pt idx="212">4700</cx:pt>
          <cx:pt idx="213">1000</cx:pt>
          <cx:pt idx="214">3000</cx:pt>
          <cx:pt idx="215">6700</cx:pt>
          <cx:pt idx="216">6500</cx:pt>
          <cx:pt idx="217">1100</cx:pt>
          <cx:pt idx="218">4900</cx:pt>
          <cx:pt idx="219">21900</cx:pt>
          <cx:pt idx="220">200</cx:pt>
          <cx:pt idx="221">700</cx:pt>
          <cx:pt idx="222">2900</cx:pt>
          <cx:pt idx="223">1900</cx:pt>
          <cx:pt idx="224">700</cx:pt>
          <cx:pt idx="225">6000</cx:pt>
          <cx:pt idx="226">2800</cx:pt>
          <cx:pt idx="227">0</cx:pt>
          <cx:pt idx="228">0</cx:pt>
          <cx:pt idx="229">0</cx:pt>
          <cx:pt idx="230">0</cx:pt>
          <cx:pt idx="231">1000</cx:pt>
          <cx:pt idx="232">1100</cx:pt>
          <cx:pt idx="233">900</cx:pt>
          <cx:pt idx="234">500</cx:pt>
          <cx:pt idx="235">400</cx:pt>
          <cx:pt idx="236">9400</cx:pt>
          <cx:pt idx="237">900</cx:pt>
          <cx:pt idx="238">300</cx:pt>
          <cx:pt idx="239">300</cx:pt>
          <cx:pt idx="240">400</cx:pt>
          <cx:pt idx="241">300</cx:pt>
          <cx:pt idx="242">400</cx:pt>
          <cx:pt idx="243">300</cx:pt>
          <cx:pt idx="244">500</cx:pt>
          <cx:pt idx="245">300</cx:pt>
          <cx:pt idx="246">400</cx:pt>
          <cx:pt idx="247">0</cx:pt>
          <cx:pt idx="248">0</cx:pt>
          <cx:pt idx="249">0</cx:pt>
          <cx:pt idx="250">0</cx:pt>
          <cx:pt idx="251">0</cx:pt>
          <cx:pt idx="252">0</cx:pt>
          <cx:pt idx="253">0</cx:pt>
          <cx:pt idx="254">0</cx:pt>
          <cx:pt idx="255">0</cx:pt>
          <cx:pt idx="256">0</cx:pt>
          <cx:pt idx="257">0</cx:pt>
          <cx:pt idx="258">0</cx:pt>
          <cx:pt idx="259">0</cx:pt>
          <cx:pt idx="260">0</cx:pt>
          <cx:pt idx="261">0</cx:pt>
          <cx:pt idx="262">0</cx:pt>
          <cx:pt idx="263">0</cx:pt>
          <cx:pt idx="264">0</cx:pt>
          <cx:pt idx="265">0</cx:pt>
          <cx:pt idx="266">0</cx:pt>
          <cx:pt idx="267">0</cx:pt>
          <cx:pt idx="268">0</cx:pt>
          <cx:pt idx="269">0</cx:pt>
          <cx:pt idx="270">0</cx:pt>
          <cx:pt idx="271">0</cx:pt>
          <cx:pt idx="272">0</cx:pt>
          <cx:pt idx="273">0</cx:pt>
          <cx:pt idx="274">0</cx:pt>
          <cx:pt idx="275">0</cx:pt>
          <cx:pt idx="276">0</cx:pt>
          <cx:pt idx="277">19400</cx:pt>
          <cx:pt idx="278">17200</cx:pt>
          <cx:pt idx="279">0</cx:pt>
          <cx:pt idx="280">0</cx:pt>
          <cx:pt idx="281">0</cx:pt>
          <cx:pt idx="282">0</cx:pt>
          <cx:pt idx="283">0</cx:pt>
          <cx:pt idx="284">0</cx:pt>
          <cx:pt idx="285">0</cx:pt>
          <cx:pt idx="286">0</cx:pt>
          <cx:pt idx="287">0</cx:pt>
          <cx:pt idx="288">0</cx:pt>
          <cx:pt idx="289">0</cx:pt>
          <cx:pt idx="290">0</cx:pt>
          <cx:pt idx="291">0</cx:pt>
          <cx:pt idx="292">0</cx:pt>
          <cx:pt idx="293">0</cx:pt>
          <cx:pt idx="294">0</cx:pt>
          <cx:pt idx="295">0</cx:pt>
          <cx:pt idx="296">0</cx:pt>
          <cx:pt idx="297">0</cx:pt>
          <cx:pt idx="298">0</cx:pt>
          <cx:pt idx="299">0</cx:pt>
          <cx:pt idx="300">0</cx:pt>
          <cx:pt idx="301">0</cx:pt>
          <cx:pt idx="302">0</cx:pt>
          <cx:pt idx="303">0</cx:pt>
          <cx:pt idx="304">0</cx:pt>
          <cx:pt idx="305">0</cx:pt>
          <cx:pt idx="306">0</cx:pt>
          <cx:pt idx="307">0</cx:pt>
          <cx:pt idx="308">0</cx:pt>
          <cx:pt idx="309">0</cx:pt>
          <cx:pt idx="310">0</cx:pt>
          <cx:pt idx="311">0</cx:pt>
          <cx:pt idx="312">0</cx:pt>
          <cx:pt idx="313">0</cx:pt>
          <cx:pt idx="314">0</cx:pt>
          <cx:pt idx="315">0</cx:pt>
          <cx:pt idx="316">0</cx:pt>
          <cx:pt idx="317">0</cx:pt>
          <cx:pt idx="318">0</cx:pt>
          <cx:pt idx="319">0</cx:pt>
          <cx:pt idx="320">0</cx:pt>
          <cx:pt idx="321">0</cx:pt>
          <cx:pt idx="322">0</cx:pt>
          <cx:pt idx="323">0</cx:pt>
          <cx:pt idx="324">0</cx:pt>
          <cx:pt idx="325">0</cx:pt>
          <cx:pt idx="326">1300</cx:pt>
          <cx:pt idx="327">600</cx:pt>
          <cx:pt idx="328">600</cx:pt>
          <cx:pt idx="329">1200</cx:pt>
          <cx:pt idx="330">900</cx:pt>
          <cx:pt idx="331">1500</cx:pt>
          <cx:pt idx="332">9400</cx:pt>
          <cx:pt idx="333">900</cx:pt>
          <cx:pt idx="334">400</cx:pt>
          <cx:pt idx="335">2200</cx:pt>
          <cx:pt idx="336">400</cx:pt>
          <cx:pt idx="337">0</cx:pt>
          <cx:pt idx="338">0</cx:pt>
          <cx:pt idx="339">0</cx:pt>
          <cx:pt idx="340">0</cx:pt>
          <cx:pt idx="341">0</cx:pt>
          <cx:pt idx="342">200</cx:pt>
          <cx:pt idx="343">300</cx:pt>
          <cx:pt idx="344">0</cx:pt>
          <cx:pt idx="345">0</cx:pt>
          <cx:pt idx="346">0</cx:pt>
          <cx:pt idx="347">0</cx:pt>
          <cx:pt idx="348">200</cx:pt>
          <cx:pt idx="349">200</cx:pt>
          <cx:pt idx="350">100</cx:pt>
          <cx:pt idx="351">100</cx:pt>
          <cx:pt idx="352">200</cx:pt>
          <cx:pt idx="353">700</cx:pt>
          <cx:pt idx="354">700</cx:pt>
          <cx:pt idx="355">100</cx:pt>
          <cx:pt idx="356">0</cx:pt>
          <cx:pt idx="357">0</cx:pt>
          <cx:pt idx="358">100</cx:pt>
          <cx:pt idx="359">0</cx:pt>
          <cx:pt idx="360">0</cx:pt>
          <cx:pt idx="361">0</cx:pt>
          <cx:pt idx="362">0</cx:pt>
          <cx:pt idx="363">0</cx:pt>
          <cx:pt idx="364">0</cx:pt>
          <cx:pt idx="365">0</cx:pt>
          <cx:pt idx="366">0</cx:pt>
          <cx:pt idx="367">0</cx:pt>
          <cx:pt idx="368">0</cx:pt>
          <cx:pt idx="369">0</cx:pt>
          <cx:pt idx="370">0</cx:pt>
          <cx:pt idx="371">0</cx:pt>
          <cx:pt idx="372">0</cx:pt>
          <cx:pt idx="373">0</cx:pt>
          <cx:pt idx="374">0</cx:pt>
          <cx:pt idx="375">0</cx:pt>
          <cx:pt idx="376">0</cx:pt>
          <cx:pt idx="377">0</cx:pt>
          <cx:pt idx="378">0</cx:pt>
          <cx:pt idx="379">0</cx:pt>
          <cx:pt idx="380">0</cx:pt>
          <cx:pt idx="381">0</cx:pt>
          <cx:pt idx="382">0</cx:pt>
          <cx:pt idx="383">0</cx:pt>
          <cx:pt idx="384">0</cx:pt>
          <cx:pt idx="385">0</cx:pt>
          <cx:pt idx="386">0</cx:pt>
          <cx:pt idx="387">0</cx:pt>
          <cx:pt idx="388">0</cx:pt>
          <cx:pt idx="389">0</cx:pt>
          <cx:pt idx="390">0</cx:pt>
          <cx:pt idx="391">0</cx:pt>
          <cx:pt idx="392">0</cx:pt>
          <cx:pt idx="393">0</cx:pt>
          <cx:pt idx="394">0</cx:pt>
          <cx:pt idx="395">0</cx:pt>
          <cx:pt idx="396">0</cx:pt>
          <cx:pt idx="397">0</cx:pt>
          <cx:pt idx="398">0</cx:pt>
          <cx:pt idx="399">0</cx:pt>
          <cx:pt idx="400">0</cx:pt>
          <cx:pt idx="401">0</cx:pt>
          <cx:pt idx="402">0</cx:pt>
          <cx:pt idx="403">0</cx:pt>
          <cx:pt idx="404">0</cx:pt>
          <cx:pt idx="405">0</cx:pt>
          <cx:pt idx="406">0</cx:pt>
          <cx:pt idx="407">0</cx:pt>
          <cx:pt idx="408">0</cx:pt>
          <cx:pt idx="409">16300</cx:pt>
          <cx:pt idx="410">15600</cx:pt>
          <cx:pt idx="411">12300</cx:pt>
          <cx:pt idx="412">13500</cx:pt>
          <cx:pt idx="413">13200</cx:pt>
          <cx:pt idx="414">16200</cx:pt>
          <cx:pt idx="415">20500</cx:pt>
          <cx:pt idx="416">20100</cx:pt>
          <cx:pt idx="417">21200</cx:pt>
          <cx:pt idx="418">18800</cx:pt>
          <cx:pt idx="419">20000</cx:pt>
          <cx:pt idx="420">1600</cx:pt>
          <cx:pt idx="421">1900</cx:pt>
          <cx:pt idx="422">1700</cx:pt>
          <cx:pt idx="423">1200</cx:pt>
          <cx:pt idx="424">1300</cx:pt>
          <cx:pt idx="425">1000</cx:pt>
          <cx:pt idx="426">1100</cx:pt>
          <cx:pt idx="427">1000</cx:pt>
          <cx:pt idx="428">500</cx:pt>
          <cx:pt idx="429">600</cx:pt>
          <cx:pt idx="430">800</cx:pt>
          <cx:pt idx="431">12600</cx:pt>
          <cx:pt idx="432">15200</cx:pt>
          <cx:pt idx="433">13200</cx:pt>
          <cx:pt idx="434">17200</cx:pt>
          <cx:pt idx="435">15700</cx:pt>
          <cx:pt idx="436">15000</cx:pt>
          <cx:pt idx="437">20600</cx:pt>
          <cx:pt idx="438">11500</cx:pt>
          <cx:pt idx="439">2800</cx:pt>
          <cx:pt idx="440">11400</cx:pt>
          <cx:pt idx="441">6200</cx:pt>
          <cx:pt idx="442">2900</cx:pt>
          <cx:pt idx="443">1200</cx:pt>
          <cx:pt idx="444">1500</cx:pt>
          <cx:pt idx="445">1500</cx:pt>
          <cx:pt idx="446">1600</cx:pt>
          <cx:pt idx="447">900</cx:pt>
          <cx:pt idx="448">1900</cx:pt>
          <cx:pt idx="449">1000</cx:pt>
          <cx:pt idx="450">600</cx:pt>
          <cx:pt idx="451">1000</cx:pt>
          <cx:pt idx="452">300</cx:pt>
          <cx:pt idx="453">200</cx:pt>
          <cx:pt idx="454">0</cx:pt>
          <cx:pt idx="455">0</cx:pt>
          <cx:pt idx="456">0</cx:pt>
          <cx:pt idx="457">1700</cx:pt>
          <cx:pt idx="458">300</cx:pt>
          <cx:pt idx="459">4400</cx:pt>
          <cx:pt idx="460">1300</cx:pt>
          <cx:pt idx="461">800</cx:pt>
          <cx:pt idx="462">29900</cx:pt>
          <cx:pt idx="463">21100</cx:pt>
          <cx:pt idx="464">45300</cx:pt>
          <cx:pt idx="465">40900</cx:pt>
          <cx:pt idx="466">34400</cx:pt>
          <cx:pt idx="467">30700</cx:pt>
          <cx:pt idx="468">33700</cx:pt>
          <cx:pt idx="469">56500</cx:pt>
          <cx:pt idx="470">69400</cx:pt>
          <cx:pt idx="471">75000</cx:pt>
          <cx:pt idx="472">65100</cx:pt>
          <cx:pt idx="473">56100</cx:pt>
          <cx:pt idx="474">51000</cx:pt>
          <cx:pt idx="475">38200</cx:pt>
          <cx:pt idx="476">40500</cx:pt>
          <cx:pt idx="477">42800</cx:pt>
          <cx:pt idx="478">37700</cx:pt>
          <cx:pt idx="479">43800</cx:pt>
          <cx:pt idx="480">24700</cx:pt>
          <cx:pt idx="481">23700</cx:pt>
          <cx:pt idx="482">49900</cx:pt>
          <cx:pt idx="483">27400</cx:pt>
          <cx:pt idx="484">5700</cx:pt>
          <cx:pt idx="485">6600</cx:pt>
          <cx:pt idx="486">3600</cx:pt>
          <cx:pt idx="487">4800</cx:pt>
          <cx:pt idx="488">4900</cx:pt>
          <cx:pt idx="489">4700</cx:pt>
          <cx:pt idx="490">6000</cx:pt>
          <cx:pt idx="491">10700</cx:pt>
          <cx:pt idx="492">14800</cx:pt>
          <cx:pt idx="493">6200</cx:pt>
          <cx:pt idx="494">4900</cx:pt>
          <cx:pt idx="495">9900</cx:pt>
          <cx:pt idx="496">2600</cx:pt>
          <cx:pt idx="497">5400</cx:pt>
          <cx:pt idx="498">7600</cx:pt>
          <cx:pt idx="499">6500</cx:pt>
          <cx:pt idx="500">6200</cx:pt>
          <cx:pt idx="501">7400</cx:pt>
          <cx:pt idx="502">6700</cx:pt>
          <cx:pt idx="503">6200</cx:pt>
          <cx:pt idx="504">18300</cx:pt>
          <cx:pt idx="505">7000</cx:pt>
          <cx:pt idx="506">100</cx:pt>
          <cx:pt idx="507">19600</cx:pt>
          <cx:pt idx="508">200</cx:pt>
          <cx:pt idx="509">300</cx:pt>
          <cx:pt idx="510">300</cx:pt>
          <cx:pt idx="511">200</cx:pt>
          <cx:pt idx="512">300</cx:pt>
          <cx:pt idx="513">200</cx:pt>
          <cx:pt idx="514">300</cx:pt>
          <cx:pt idx="515">200</cx:pt>
          <cx:pt idx="516">200</cx:pt>
          <cx:pt idx="517">2700</cx:pt>
          <cx:pt idx="518">2900</cx:pt>
          <cx:pt idx="519">2200</cx:pt>
          <cx:pt idx="520">3100</cx:pt>
          <cx:pt idx="521">2700</cx:pt>
          <cx:pt idx="522">2400</cx:pt>
          <cx:pt idx="523">2700</cx:pt>
          <cx:pt idx="524">2600</cx:pt>
          <cx:pt idx="525">2700</cx:pt>
          <cx:pt idx="526">2400</cx:pt>
          <cx:pt idx="527">2200</cx:pt>
          <cx:pt idx="528">1200</cx:pt>
          <cx:pt idx="529">1800</cx:pt>
          <cx:pt idx="530">1300</cx:pt>
          <cx:pt idx="531">1500</cx:pt>
          <cx:pt idx="532">1200</cx:pt>
          <cx:pt idx="533">3400</cx:pt>
          <cx:pt idx="534">2100</cx:pt>
          <cx:pt idx="535">4100</cx:pt>
          <cx:pt idx="536">3600</cx:pt>
          <cx:pt idx="537">2600</cx:pt>
          <cx:pt idx="538">2500</cx:pt>
          <cx:pt idx="539">16900</cx:pt>
          <cx:pt idx="540">19200</cx:pt>
          <cx:pt idx="541">19300</cx:pt>
          <cx:pt idx="542">24500</cx:pt>
          <cx:pt idx="543">29600</cx:pt>
          <cx:pt idx="544">28200</cx:pt>
          <cx:pt idx="545">32500</cx:pt>
          <cx:pt idx="546">24500</cx:pt>
          <cx:pt idx="547">25900</cx:pt>
          <cx:pt idx="548">28600</cx:pt>
          <cx:pt idx="549">28600</cx:pt>
          <cx:pt idx="550">39600</cx:pt>
          <cx:pt idx="551">46800</cx:pt>
          <cx:pt idx="552">37700</cx:pt>
          <cx:pt idx="553">45600</cx:pt>
          <cx:pt idx="554">41100</cx:pt>
          <cx:pt idx="555">40900</cx:pt>
          <cx:pt idx="556">47300</cx:pt>
          <cx:pt idx="557">37200</cx:pt>
          <cx:pt idx="558">40600</cx:pt>
          <cx:pt idx="559">41700</cx:pt>
          <cx:pt idx="560">46100</cx:pt>
          <cx:pt idx="561">5500</cx:pt>
          <cx:pt idx="562">3800</cx:pt>
          <cx:pt idx="563">1500</cx:pt>
          <cx:pt idx="564">200</cx:pt>
          <cx:pt idx="565">1600</cx:pt>
          <cx:pt idx="566">5900</cx:pt>
          <cx:pt idx="567">4700</cx:pt>
          <cx:pt idx="568">1600</cx:pt>
          <cx:pt idx="569">300</cx:pt>
          <cx:pt idx="570">500</cx:pt>
          <cx:pt idx="571">3700</cx:pt>
          <cx:pt idx="572">8400</cx:pt>
          <cx:pt idx="573">9800</cx:pt>
          <cx:pt idx="574">6300</cx:pt>
          <cx:pt idx="575">12600</cx:pt>
          <cx:pt idx="576">10500</cx:pt>
          <cx:pt idx="577">9500</cx:pt>
          <cx:pt idx="578">11400</cx:pt>
          <cx:pt idx="579">8400</cx:pt>
          <cx:pt idx="580">1000</cx:pt>
          <cx:pt idx="581">18100</cx:pt>
          <cx:pt idx="582">8500</cx:pt>
          <cx:pt idx="583">12600</cx:pt>
          <cx:pt idx="584">15100</cx:pt>
          <cx:pt idx="585">14600</cx:pt>
          <cx:pt idx="586">17000</cx:pt>
          <cx:pt idx="587">16900</cx:pt>
          <cx:pt idx="588">17200</cx:pt>
          <cx:pt idx="589">20200</cx:pt>
          <cx:pt idx="590">16200</cx:pt>
          <cx:pt idx="591">16600</cx:pt>
          <cx:pt idx="592">18800</cx:pt>
          <cx:pt idx="593">17900</cx:pt>
          <cx:pt idx="594">3900</cx:pt>
          <cx:pt idx="595">4500</cx:pt>
          <cx:pt idx="596">5000</cx:pt>
          <cx:pt idx="597">5300</cx:pt>
          <cx:pt idx="598">4900</cx:pt>
          <cx:pt idx="599">3900</cx:pt>
          <cx:pt idx="600">3700</cx:pt>
          <cx:pt idx="601">3900</cx:pt>
          <cx:pt idx="602">3200</cx:pt>
          <cx:pt idx="603">4200</cx:pt>
          <cx:pt idx="604">3900</cx:pt>
          <cx:pt idx="605">2200</cx:pt>
          <cx:pt idx="606">34200</cx:pt>
          <cx:pt idx="607">4800</cx:pt>
          <cx:pt idx="608">2400</cx:pt>
          <cx:pt idx="609">3500</cx:pt>
          <cx:pt idx="610">2700</cx:pt>
          <cx:pt idx="611">2200</cx:pt>
          <cx:pt idx="612">2000</cx:pt>
          <cx:pt idx="613">1800</cx:pt>
          <cx:pt idx="614">2400</cx:pt>
          <cx:pt idx="615">7300</cx:pt>
          <cx:pt idx="616">100</cx:pt>
          <cx:pt idx="617">0</cx:pt>
          <cx:pt idx="618">0</cx:pt>
          <cx:pt idx="619">0</cx:pt>
          <cx:pt idx="620">0</cx:pt>
          <cx:pt idx="621">0</cx:pt>
          <cx:pt idx="622">0</cx:pt>
          <cx:pt idx="623">0</cx:pt>
          <cx:pt idx="624">0</cx:pt>
          <cx:pt idx="625">0</cx:pt>
          <cx:pt idx="626">0</cx:pt>
          <cx:pt idx="627">17400</cx:pt>
          <cx:pt idx="628">1500</cx:pt>
          <cx:pt idx="629">3000</cx:pt>
          <cx:pt idx="630">900</cx:pt>
          <cx:pt idx="631">200</cx:pt>
          <cx:pt idx="632">68200</cx:pt>
          <cx:pt idx="633">51600</cx:pt>
          <cx:pt idx="634">4400</cx:pt>
          <cx:pt idx="635">20900</cx:pt>
          <cx:pt idx="636">200</cx:pt>
          <cx:pt idx="637">2400</cx:pt>
          <cx:pt idx="638">2400</cx:pt>
          <cx:pt idx="639">28900</cx:pt>
          <cx:pt idx="640">45800</cx:pt>
          <cx:pt idx="641">3000</cx:pt>
          <cx:pt idx="642">7300</cx:pt>
          <cx:pt idx="643">17800</cx:pt>
          <cx:pt idx="644">3500</cx:pt>
          <cx:pt idx="645">2300</cx:pt>
          <cx:pt idx="646">0</cx:pt>
          <cx:pt idx="647">1900</cx:pt>
          <cx:pt idx="648">2200</cx:pt>
          <cx:pt idx="649">1100</cx:pt>
          <cx:pt idx="650">1700</cx:pt>
          <cx:pt idx="651">1800</cx:pt>
          <cx:pt idx="652">1800</cx:pt>
          <cx:pt idx="653">2100</cx:pt>
          <cx:pt idx="654">1200</cx:pt>
          <cx:pt idx="655">900</cx:pt>
          <cx:pt idx="656">1300</cx:pt>
          <cx:pt idx="657">1000</cx:pt>
          <cx:pt idx="658">3600</cx:pt>
          <cx:pt idx="659">3600</cx:pt>
          <cx:pt idx="660">3400</cx:pt>
          <cx:pt idx="661">4800</cx:pt>
          <cx:pt idx="662">5900</cx:pt>
          <cx:pt idx="663">6800</cx:pt>
          <cx:pt idx="664">7100</cx:pt>
          <cx:pt idx="665">5800</cx:pt>
          <cx:pt idx="666">4900</cx:pt>
          <cx:pt idx="667">5800</cx:pt>
          <cx:pt idx="668">5600</cx:pt>
          <cx:pt idx="669">17200</cx:pt>
          <cx:pt idx="670">24300</cx:pt>
          <cx:pt idx="671">14200</cx:pt>
          <cx:pt idx="672">19400</cx:pt>
          <cx:pt idx="673">23600</cx:pt>
          <cx:pt idx="674">21300</cx:pt>
          <cx:pt idx="675">58400</cx:pt>
          <cx:pt idx="676">18700</cx:pt>
          <cx:pt idx="677">16400</cx:pt>
          <cx:pt idx="678">14900</cx:pt>
          <cx:pt idx="679">12000</cx:pt>
          <cx:pt idx="680">24100</cx:pt>
          <cx:pt idx="681">39300</cx:pt>
          <cx:pt idx="682">9300</cx:pt>
          <cx:pt idx="683">18100</cx:pt>
          <cx:pt idx="684">22100</cx:pt>
          <cx:pt idx="685">57100</cx:pt>
          <cx:pt idx="686">40100</cx:pt>
          <cx:pt idx="687">23800</cx:pt>
          <cx:pt idx="688">43500</cx:pt>
          <cx:pt idx="689">18600</cx:pt>
          <cx:pt idx="690">16500</cx:pt>
          <cx:pt idx="691">2300</cx:pt>
          <cx:pt idx="692">2500</cx:pt>
          <cx:pt idx="693">4300</cx:pt>
          <cx:pt idx="694">6300</cx:pt>
          <cx:pt idx="695">900</cx:pt>
          <cx:pt idx="696">1700</cx:pt>
          <cx:pt idx="697">2000</cx:pt>
          <cx:pt idx="698">1700</cx:pt>
          <cx:pt idx="699">500</cx:pt>
          <cx:pt idx="700">1200</cx:pt>
          <cx:pt idx="701">1200</cx:pt>
          <cx:pt idx="702">9800</cx:pt>
          <cx:pt idx="703">7900</cx:pt>
          <cx:pt idx="704">2400</cx:pt>
          <cx:pt idx="705">2000</cx:pt>
          <cx:pt idx="706">1900</cx:pt>
          <cx:pt idx="707">1500</cx:pt>
          <cx:pt idx="708">2300</cx:pt>
          <cx:pt idx="709">1000</cx:pt>
          <cx:pt idx="710">1200</cx:pt>
          <cx:pt idx="711">0</cx:pt>
          <cx:pt idx="712">2300</cx:pt>
          <cx:pt idx="713">2500</cx:pt>
          <cx:pt idx="714">2300</cx:pt>
          <cx:pt idx="715">2600</cx:pt>
          <cx:pt idx="716">2900</cx:pt>
          <cx:pt idx="717">2200</cx:pt>
          <cx:pt idx="718">2500</cx:pt>
          <cx:pt idx="719">2000</cx:pt>
          <cx:pt idx="720">2300</cx:pt>
          <cx:pt idx="721">2800</cx:pt>
          <cx:pt idx="722">2000</cx:pt>
          <cx:pt idx="723">54100</cx:pt>
          <cx:pt idx="724">60900</cx:pt>
          <cx:pt idx="725">48300</cx:pt>
          <cx:pt idx="726">37800</cx:pt>
          <cx:pt idx="727">44500</cx:pt>
          <cx:pt idx="728">52900</cx:pt>
          <cx:pt idx="729">47200</cx:pt>
          <cx:pt idx="730">33000</cx:pt>
          <cx:pt idx="731">3500</cx:pt>
          <cx:pt idx="732">77300</cx:pt>
          <cx:pt idx="733">32700</cx:pt>
          <cx:pt idx="734">1100</cx:pt>
          <cx:pt idx="735">800</cx:pt>
          <cx:pt idx="736">600</cx:pt>
          <cx:pt idx="737">1000</cx:pt>
          <cx:pt idx="738">1200</cx:pt>
          <cx:pt idx="739">900</cx:pt>
          <cx:pt idx="740">800</cx:pt>
          <cx:pt idx="741">700</cx:pt>
          <cx:pt idx="742">900</cx:pt>
          <cx:pt idx="743">800</cx:pt>
          <cx:pt idx="744">800</cx:pt>
          <cx:pt idx="745">0</cx:pt>
          <cx:pt idx="746">0</cx:pt>
          <cx:pt idx="747">0</cx:pt>
          <cx:pt idx="748">0</cx:pt>
          <cx:pt idx="749">0</cx:pt>
          <cx:pt idx="750">0</cx:pt>
          <cx:pt idx="751">0</cx:pt>
          <cx:pt idx="752">0</cx:pt>
          <cx:pt idx="753">0</cx:pt>
          <cx:pt idx="754">0</cx:pt>
          <cx:pt idx="755">0</cx:pt>
          <cx:pt idx="756">2800</cx:pt>
          <cx:pt idx="757">3400</cx:pt>
          <cx:pt idx="758">2300</cx:pt>
          <cx:pt idx="759">5000</cx:pt>
          <cx:pt idx="760">700</cx:pt>
          <cx:pt idx="761">2700</cx:pt>
          <cx:pt idx="762">2700</cx:pt>
          <cx:pt idx="763">2000</cx:pt>
          <cx:pt idx="764">4400</cx:pt>
          <cx:pt idx="765">2300</cx:pt>
          <cx:pt idx="766">3000</cx:pt>
          <cx:pt idx="767">4500</cx:pt>
          <cx:pt idx="768">3900</cx:pt>
          <cx:pt idx="769">4500</cx:pt>
          <cx:pt idx="770">3600</cx:pt>
          <cx:pt idx="771">7900</cx:pt>
          <cx:pt idx="772">8400</cx:pt>
          <cx:pt idx="773">4300</cx:pt>
          <cx:pt idx="774">2800</cx:pt>
          <cx:pt idx="775">3900</cx:pt>
          <cx:pt idx="776">8800</cx:pt>
          <cx:pt idx="777">3500</cx:pt>
          <cx:pt idx="778">40600</cx:pt>
          <cx:pt idx="779">58200</cx:pt>
          <cx:pt idx="780">71500</cx:pt>
          <cx:pt idx="781">65800</cx:pt>
          <cx:pt idx="782">50400</cx:pt>
          <cx:pt idx="783">40500</cx:pt>
          <cx:pt idx="784">66800</cx:pt>
          <cx:pt idx="785">60100</cx:pt>
          <cx:pt idx="786">75800</cx:pt>
          <cx:pt idx="787">78100</cx:pt>
          <cx:pt idx="788">74300</cx:pt>
          <cx:pt idx="789">16400</cx:pt>
          <cx:pt idx="790">15800</cx:pt>
          <cx:pt idx="791">19000</cx:pt>
          <cx:pt idx="792">13300</cx:pt>
          <cx:pt idx="793">15000</cx:pt>
          <cx:pt idx="794">14000</cx:pt>
          <cx:pt idx="795">14900</cx:pt>
          <cx:pt idx="796">11300</cx:pt>
          <cx:pt idx="797">14000</cx:pt>
          <cx:pt idx="798">13500</cx:pt>
          <cx:pt idx="799">12800</cx:pt>
          <cx:pt idx="800">0</cx:pt>
          <cx:pt idx="801">0</cx:pt>
          <cx:pt idx="802">0</cx:pt>
          <cx:pt idx="803">0</cx:pt>
          <cx:pt idx="804">0</cx:pt>
          <cx:pt idx="805">0</cx:pt>
          <cx:pt idx="806">0</cx:pt>
          <cx:pt idx="807">0</cx:pt>
          <cx:pt idx="808">0</cx:pt>
          <cx:pt idx="809">0</cx:pt>
          <cx:pt idx="810">0</cx:pt>
          <cx:pt idx="811">21500</cx:pt>
          <cx:pt idx="812">16800</cx:pt>
          <cx:pt idx="813">14700</cx:pt>
          <cx:pt idx="814">14200</cx:pt>
          <cx:pt idx="815">29000</cx:pt>
          <cx:pt idx="816">10200</cx:pt>
          <cx:pt idx="817">22500</cx:pt>
          <cx:pt idx="818">11400</cx:pt>
          <cx:pt idx="819">11400</cx:pt>
          <cx:pt idx="820">13700</cx:pt>
          <cx:pt idx="821">12900</cx:pt>
          <cx:pt idx="822">0</cx:pt>
          <cx:pt idx="823">400</cx:pt>
          <cx:pt idx="824">0</cx:pt>
          <cx:pt idx="825">0</cx:pt>
          <cx:pt idx="826">0</cx:pt>
          <cx:pt idx="827">0</cx:pt>
          <cx:pt idx="828">0</cx:pt>
          <cx:pt idx="829">0</cx:pt>
          <cx:pt idx="830">0</cx:pt>
          <cx:pt idx="831">4700</cx:pt>
          <cx:pt idx="832">100</cx:pt>
          <cx:pt idx="833">1600</cx:pt>
          <cx:pt idx="834">2500</cx:pt>
          <cx:pt idx="835">1800</cx:pt>
          <cx:pt idx="836">1900</cx:pt>
          <cx:pt idx="837">2000</cx:pt>
          <cx:pt idx="838">1800</cx:pt>
          <cx:pt idx="839">2200</cx:pt>
          <cx:pt idx="840">1400</cx:pt>
          <cx:pt idx="841">1800</cx:pt>
          <cx:pt idx="842">1800</cx:pt>
          <cx:pt idx="843">1400</cx:pt>
          <cx:pt idx="844">6700</cx:pt>
          <cx:pt idx="845">4200</cx:pt>
          <cx:pt idx="846">3100</cx:pt>
          <cx:pt idx="847">4300</cx:pt>
          <cx:pt idx="848">3500</cx:pt>
          <cx:pt idx="849">3900</cx:pt>
          <cx:pt idx="850">4200</cx:pt>
          <cx:pt idx="851">600</cx:pt>
          <cx:pt idx="852">7200</cx:pt>
          <cx:pt idx="853">4300</cx:pt>
          <cx:pt idx="854">3800</cx:pt>
          <cx:pt idx="855">19000</cx:pt>
          <cx:pt idx="856">19400</cx:pt>
          <cx:pt idx="857">15500</cx:pt>
          <cx:pt idx="858">22200</cx:pt>
          <cx:pt idx="859">27400</cx:pt>
          <cx:pt idx="860">25100</cx:pt>
          <cx:pt idx="861">26200</cx:pt>
          <cx:pt idx="862">28400</cx:pt>
          <cx:pt idx="863">24800</cx:pt>
          <cx:pt idx="864">24100</cx:pt>
          <cx:pt idx="865">28800</cx:pt>
          <cx:pt idx="866">76400</cx:pt>
          <cx:pt idx="867">71400</cx:pt>
          <cx:pt idx="868">30400</cx:pt>
          <cx:pt idx="869">28200</cx:pt>
          <cx:pt idx="870">13500</cx:pt>
          <cx:pt idx="871">15000</cx:pt>
          <cx:pt idx="872">10700</cx:pt>
          <cx:pt idx="873">22700</cx:pt>
          <cx:pt idx="874">1700</cx:pt>
          <cx:pt idx="875">28300</cx:pt>
          <cx:pt idx="876">16200</cx:pt>
          <cx:pt idx="877">249800</cx:pt>
          <cx:pt idx="878">208900</cx:pt>
          <cx:pt idx="879">161000</cx:pt>
          <cx:pt idx="880">213100</cx:pt>
          <cx:pt idx="881">238400</cx:pt>
          <cx:pt idx="882">198700</cx:pt>
          <cx:pt idx="883">194100</cx:pt>
          <cx:pt idx="884">147100</cx:pt>
          <cx:pt idx="885">204800</cx:pt>
          <cx:pt idx="886">179800</cx:pt>
          <cx:pt idx="887">211700</cx:pt>
          <cx:pt idx="888">95800</cx:pt>
          <cx:pt idx="889">164500</cx:pt>
          <cx:pt idx="890">106500</cx:pt>
          <cx:pt idx="891">140500</cx:pt>
          <cx:pt idx="892">164500</cx:pt>
          <cx:pt idx="893">164600</cx:pt>
          <cx:pt idx="894">156500</cx:pt>
          <cx:pt idx="895">141500</cx:pt>
          <cx:pt idx="896">118600</cx:pt>
          <cx:pt idx="897">111900</cx:pt>
          <cx:pt idx="898">120500</cx:pt>
          <cx:pt idx="899">900</cx:pt>
          <cx:pt idx="900">300</cx:pt>
          <cx:pt idx="901">600</cx:pt>
          <cx:pt idx="902">500</cx:pt>
          <cx:pt idx="903">500</cx:pt>
          <cx:pt idx="904">600</cx:pt>
          <cx:pt idx="905">300</cx:pt>
          <cx:pt idx="906">400</cx:pt>
          <cx:pt idx="907">1100</cx:pt>
          <cx:pt idx="908">0</cx:pt>
          <cx:pt idx="909">200</cx:pt>
          <cx:pt idx="910">100</cx:pt>
          <cx:pt idx="911">100</cx:pt>
          <cx:pt idx="912">100</cx:pt>
          <cx:pt idx="913">100</cx:pt>
          <cx:pt idx="914">100</cx:pt>
          <cx:pt idx="915">100</cx:pt>
          <cx:pt idx="916">100</cx:pt>
          <cx:pt idx="917">900</cx:pt>
          <cx:pt idx="918">7600</cx:pt>
          <cx:pt idx="919">100</cx:pt>
          <cx:pt idx="920">100</cx:pt>
          <cx:pt idx="921">2700</cx:pt>
          <cx:pt idx="922">3600</cx:pt>
          <cx:pt idx="923">2100</cx:pt>
          <cx:pt idx="924">2700</cx:pt>
          <cx:pt idx="925">5000</cx:pt>
          <cx:pt idx="926">2300</cx:pt>
          <cx:pt idx="927">2400</cx:pt>
          <cx:pt idx="928">1900</cx:pt>
          <cx:pt idx="929">1400</cx:pt>
          <cx:pt idx="930">2800</cx:pt>
          <cx:pt idx="931">2000</cx:pt>
          <cx:pt idx="932">300</cx:pt>
          <cx:pt idx="933">300</cx:pt>
          <cx:pt idx="934">300</cx:pt>
          <cx:pt idx="935">300</cx:pt>
          <cx:pt idx="936">300</cx:pt>
          <cx:pt idx="937">500</cx:pt>
          <cx:pt idx="938">400</cx:pt>
          <cx:pt idx="939">300</cx:pt>
          <cx:pt idx="940">400</cx:pt>
          <cx:pt idx="941">200</cx:pt>
          <cx:pt idx="942">400</cx:pt>
          <cx:pt idx="943">57000</cx:pt>
          <cx:pt idx="944">57900</cx:pt>
          <cx:pt idx="945">26700</cx:pt>
          <cx:pt idx="946">13000</cx:pt>
          <cx:pt idx="947">10600</cx:pt>
          <cx:pt idx="948">13400</cx:pt>
          <cx:pt idx="949">26100</cx:pt>
          <cx:pt idx="950">49400</cx:pt>
          <cx:pt idx="951">22200</cx:pt>
          <cx:pt idx="952">13600</cx:pt>
          <cx:pt idx="953">34600</cx:pt>
          <cx:pt idx="954">5100</cx:pt>
          <cx:pt idx="955">4000</cx:pt>
          <cx:pt idx="956">3800</cx:pt>
          <cx:pt idx="957">4600</cx:pt>
          <cx:pt idx="958">3800</cx:pt>
          <cx:pt idx="959">4900</cx:pt>
          <cx:pt idx="960">4800</cx:pt>
          <cx:pt idx="961">4300</cx:pt>
          <cx:pt idx="962">2900</cx:pt>
          <cx:pt idx="963">6300</cx:pt>
          <cx:pt idx="964">4600</cx:pt>
          <cx:pt idx="965">300</cx:pt>
          <cx:pt idx="966">100</cx:pt>
          <cx:pt idx="967">200</cx:pt>
          <cx:pt idx="968">200</cx:pt>
          <cx:pt idx="969">300</cx:pt>
          <cx:pt idx="970">200</cx:pt>
          <cx:pt idx="971">300</cx:pt>
          <cx:pt idx="972">300</cx:pt>
          <cx:pt idx="973">500</cx:pt>
          <cx:pt idx="974">0</cx:pt>
          <cx:pt idx="975">300</cx:pt>
          <cx:pt idx="976">0</cx:pt>
          <cx:pt idx="977">0</cx:pt>
          <cx:pt idx="978">0</cx:pt>
          <cx:pt idx="979">0</cx:pt>
          <cx:pt idx="980">0</cx:pt>
          <cx:pt idx="981">0</cx:pt>
          <cx:pt idx="982">100</cx:pt>
          <cx:pt idx="983">0</cx:pt>
          <cx:pt idx="984">0</cx:pt>
          <cx:pt idx="985">0</cx:pt>
          <cx:pt idx="986">0</cx:pt>
          <cx:pt idx="987">800</cx:pt>
          <cx:pt idx="988">1000</cx:pt>
          <cx:pt idx="989">1200</cx:pt>
          <cx:pt idx="990">1100</cx:pt>
          <cx:pt idx="991">700</cx:pt>
          <cx:pt idx="992">2900</cx:pt>
          <cx:pt idx="993">800</cx:pt>
          <cx:pt idx="994">1100</cx:pt>
          <cx:pt idx="995">1200</cx:pt>
          <cx:pt idx="996">700</cx:pt>
          <cx:pt idx="997">1200</cx:pt>
          <cx:pt idx="998">1200</cx:pt>
          <cx:pt idx="999">1100</cx:pt>
          <cx:pt idx="1000">2100</cx:pt>
          <cx:pt idx="1001">8900</cx:pt>
          <cx:pt idx="1002">14800</cx:pt>
          <cx:pt idx="1003">4400</cx:pt>
          <cx:pt idx="1004">1400</cx:pt>
          <cx:pt idx="1005">3600</cx:pt>
          <cx:pt idx="1006">1100</cx:pt>
          <cx:pt idx="1007">1600</cx:pt>
          <cx:pt idx="1008">2400</cx:pt>
          <cx:pt idx="1009">400</cx:pt>
          <cx:pt idx="1010">87200</cx:pt>
          <cx:pt idx="1011">51300</cx:pt>
          <cx:pt idx="1012">38000</cx:pt>
          <cx:pt idx="1013">700</cx:pt>
          <cx:pt idx="1014">0</cx:pt>
          <cx:pt idx="1015">200</cx:pt>
          <cx:pt idx="1016">0</cx:pt>
          <cx:pt idx="1017">0</cx:pt>
          <cx:pt idx="1018">0</cx:pt>
          <cx:pt idx="1019">0</cx:pt>
          <cx:pt idx="1020">900</cx:pt>
          <cx:pt idx="1021">1000</cx:pt>
          <cx:pt idx="1022">800</cx:pt>
          <cx:pt idx="1023">1000</cx:pt>
          <cx:pt idx="1024">900</cx:pt>
          <cx:pt idx="1025">800</cx:pt>
          <cx:pt idx="1026">1000</cx:pt>
          <cx:pt idx="1027">1000</cx:pt>
          <cx:pt idx="1028">500</cx:pt>
          <cx:pt idx="1029">900</cx:pt>
          <cx:pt idx="1030">1100</cx:pt>
          <cx:pt idx="1031">0</cx:pt>
          <cx:pt idx="1032">0</cx:pt>
          <cx:pt idx="1033">0</cx:pt>
          <cx:pt idx="1034">0</cx:pt>
          <cx:pt idx="1035">0</cx:pt>
          <cx:pt idx="1036">0</cx:pt>
          <cx:pt idx="1037">0</cx:pt>
          <cx:pt idx="1038">0</cx:pt>
          <cx:pt idx="1039">0</cx:pt>
          <cx:pt idx="1040">0</cx:pt>
          <cx:pt idx="1041">0</cx:pt>
          <cx:pt idx="1042">10900</cx:pt>
          <cx:pt idx="1043">12200</cx:pt>
          <cx:pt idx="1044">11100</cx:pt>
          <cx:pt idx="1045">12300</cx:pt>
          <cx:pt idx="1046">12000</cx:pt>
          <cx:pt idx="1047">9800</cx:pt>
          <cx:pt idx="1048">11100</cx:pt>
          <cx:pt idx="1049">14800</cx:pt>
          <cx:pt idx="1050">11800</cx:pt>
          <cx:pt idx="1051">8600</cx:pt>
          <cx:pt idx="1052">10800</cx:pt>
          <cx:pt idx="1053">800</cx:pt>
          <cx:pt idx="1054">1000</cx:pt>
          <cx:pt idx="1055">700</cx:pt>
          <cx:pt idx="1056">1100</cx:pt>
          <cx:pt idx="1057">1100</cx:pt>
          <cx:pt idx="1058">1000</cx:pt>
          <cx:pt idx="1059">1500</cx:pt>
          <cx:pt idx="1060">1800</cx:pt>
          <cx:pt idx="1061">3600</cx:pt>
          <cx:pt idx="1062">1700</cx:pt>
          <cx:pt idx="1063">2300</cx:pt>
          <cx:pt idx="1064">3100</cx:pt>
          <cx:pt idx="1065">3100</cx:pt>
          <cx:pt idx="1066">3000</cx:pt>
          <cx:pt idx="1067">3000</cx:pt>
          <cx:pt idx="1068">1500</cx:pt>
          <cx:pt idx="1069">2100</cx:pt>
          <cx:pt idx="1070">2600</cx:pt>
          <cx:pt idx="1071">1900</cx:pt>
          <cx:pt idx="1072">2400</cx:pt>
          <cx:pt idx="1073">2200</cx:pt>
          <cx:pt idx="1074">2600</cx:pt>
          <cx:pt idx="1075">86000</cx:pt>
          <cx:pt idx="1076">96700</cx:pt>
          <cx:pt idx="1077">85600</cx:pt>
          <cx:pt idx="1078">99300</cx:pt>
          <cx:pt idx="1079">81400</cx:pt>
          <cx:pt idx="1080">88500</cx:pt>
          <cx:pt idx="1081">94600</cx:pt>
          <cx:pt idx="1082">84400</cx:pt>
          <cx:pt idx="1083">82400</cx:pt>
          <cx:pt idx="1084">90100</cx:pt>
          <cx:pt idx="1085">85000</cx:pt>
          <cx:pt idx="1086">8700</cx:pt>
          <cx:pt idx="1087">15700</cx:pt>
          <cx:pt idx="1088">23700</cx:pt>
          <cx:pt idx="1089">26000</cx:pt>
          <cx:pt idx="1090">12500</cx:pt>
          <cx:pt idx="1091">7500</cx:pt>
          <cx:pt idx="1092">8800</cx:pt>
          <cx:pt idx="1093">7800</cx:pt>
          <cx:pt idx="1094">4100</cx:pt>
          <cx:pt idx="1095">13100</cx:pt>
          <cx:pt idx="1096">7800</cx:pt>
          <cx:pt idx="1097">0</cx:pt>
          <cx:pt idx="1098">200</cx:pt>
          <cx:pt idx="1099">0</cx:pt>
          <cx:pt idx="1100">100</cx:pt>
          <cx:pt idx="1101">500</cx:pt>
          <cx:pt idx="1102">300</cx:pt>
          <cx:pt idx="1103">100</cx:pt>
          <cx:pt idx="1104">100</cx:pt>
          <cx:pt idx="1105">100</cx:pt>
          <cx:pt idx="1106">0</cx:pt>
          <cx:pt idx="1107">200</cx:pt>
          <cx:pt idx="1108">7000</cx:pt>
          <cx:pt idx="1109">2900</cx:pt>
          <cx:pt idx="1110">6600</cx:pt>
          <cx:pt idx="1111">5000</cx:pt>
          <cx:pt idx="1112">29100</cx:pt>
          <cx:pt idx="1113">41400</cx:pt>
          <cx:pt idx="1114">44300</cx:pt>
          <cx:pt idx="1115">31100</cx:pt>
          <cx:pt idx="1116">39800</cx:pt>
          <cx:pt idx="1117">42900</cx:pt>
          <cx:pt idx="1118">41800</cx:pt>
          <cx:pt idx="1119">21800</cx:pt>
          <cx:pt idx="1120">22200</cx:pt>
          <cx:pt idx="1121">36700</cx:pt>
          <cx:pt idx="1122">35700</cx:pt>
          <cx:pt idx="1123">36000</cx:pt>
          <cx:pt idx="1124">14100</cx:pt>
          <cx:pt idx="1125">19200</cx:pt>
          <cx:pt idx="1126">10100</cx:pt>
          <cx:pt idx="1127">46000</cx:pt>
          <cx:pt idx="1128">4100</cx:pt>
          <cx:pt idx="1129">16500</cx:pt>
          <cx:pt idx="1130">0</cx:pt>
          <cx:pt idx="1131">0</cx:pt>
          <cx:pt idx="1132">0</cx:pt>
          <cx:pt idx="1133">0</cx:pt>
          <cx:pt idx="1134">0</cx:pt>
          <cx:pt idx="1135">0</cx:pt>
          <cx:pt idx="1136">0</cx:pt>
          <cx:pt idx="1137">0</cx:pt>
          <cx:pt idx="1138">0</cx:pt>
          <cx:pt idx="1139">0</cx:pt>
          <cx:pt idx="1140">0</cx:pt>
          <cx:pt idx="1141">1600</cx:pt>
          <cx:pt idx="1142">900</cx:pt>
          <cx:pt idx="1143">700</cx:pt>
          <cx:pt idx="1144">900</cx:pt>
          <cx:pt idx="1145">800</cx:pt>
          <cx:pt idx="1146">900</cx:pt>
          <cx:pt idx="1147">23700</cx:pt>
          <cx:pt idx="1148">1400</cx:pt>
          <cx:pt idx="1149">400</cx:pt>
          <cx:pt idx="1150">1100</cx:pt>
          <cx:pt idx="1151">800</cx:pt>
          <cx:pt idx="1152">900</cx:pt>
          <cx:pt idx="1153">1000</cx:pt>
          <cx:pt idx="1154">800</cx:pt>
          <cx:pt idx="1155">1200</cx:pt>
          <cx:pt idx="1156">1000</cx:pt>
          <cx:pt idx="1157">1000</cx:pt>
          <cx:pt idx="1158">1300</cx:pt>
          <cx:pt idx="1159">900</cx:pt>
          <cx:pt idx="1160">1000</cx:pt>
          <cx:pt idx="1161">1800</cx:pt>
          <cx:pt idx="1162">2000</cx:pt>
          <cx:pt idx="1163">300</cx:pt>
          <cx:pt idx="1164">5000</cx:pt>
          <cx:pt idx="1165">1000</cx:pt>
          <cx:pt idx="1166">2000</cx:pt>
          <cx:pt idx="1167">1700</cx:pt>
          <cx:pt idx="1168">1600</cx:pt>
          <cx:pt idx="1169">900</cx:pt>
          <cx:pt idx="1170">2900</cx:pt>
          <cx:pt idx="1171">2900</cx:pt>
          <cx:pt idx="1172">3000</cx:pt>
          <cx:pt idx="1173">0</cx:pt>
          <cx:pt idx="1174">33300</cx:pt>
          <cx:pt idx="1175">46900</cx:pt>
          <cx:pt idx="1176">46200</cx:pt>
          <cx:pt idx="1177">45300</cx:pt>
          <cx:pt idx="1178">48200</cx:pt>
          <cx:pt idx="1179">28100</cx:pt>
          <cx:pt idx="1180">59300</cx:pt>
          <cx:pt idx="1181">60700</cx:pt>
          <cx:pt idx="1182">29900</cx:pt>
          <cx:pt idx="1183">21300</cx:pt>
          <cx:pt idx="1184">30800</cx:pt>
          <cx:pt idx="1185">27700</cx:pt>
          <cx:pt idx="1186">32600</cx:pt>
          <cx:pt idx="1187">36900</cx:pt>
          <cx:pt idx="1188">26100</cx:pt>
          <cx:pt idx="1189">31500</cx:pt>
          <cx:pt idx="1190">30400</cx:pt>
          <cx:pt idx="1191">34600</cx:pt>
          <cx:pt idx="1192">24800</cx:pt>
          <cx:pt idx="1193">29000</cx:pt>
          <cx:pt idx="1194">29200</cx:pt>
          <cx:pt idx="1195">29800</cx:pt>
          <cx:pt idx="1196">1300</cx:pt>
          <cx:pt idx="1197">900</cx:pt>
          <cx:pt idx="1198">700</cx:pt>
          <cx:pt idx="1199">1100</cx:pt>
          <cx:pt idx="1200">2200</cx:pt>
          <cx:pt idx="1201">1900</cx:pt>
          <cx:pt idx="1202">1300</cx:pt>
          <cx:pt idx="1203">1200</cx:pt>
          <cx:pt idx="1204">800</cx:pt>
          <cx:pt idx="1205">1100</cx:pt>
          <cx:pt idx="1206">1300</cx:pt>
          <cx:pt idx="1207">800</cx:pt>
          <cx:pt idx="1208">800</cx:pt>
          <cx:pt idx="1209">800</cx:pt>
          <cx:pt idx="1210">800</cx:pt>
          <cx:pt idx="1211">1000</cx:pt>
          <cx:pt idx="1212">1300</cx:pt>
          <cx:pt idx="1213">500</cx:pt>
          <cx:pt idx="1214">1700</cx:pt>
          <cx:pt idx="1215">100</cx:pt>
          <cx:pt idx="1216">700</cx:pt>
          <cx:pt idx="1217">800</cx:pt>
          <cx:pt idx="1218">0</cx:pt>
          <cx:pt idx="1219">0</cx:pt>
          <cx:pt idx="1220">0</cx:pt>
          <cx:pt idx="1221">0</cx:pt>
          <cx:pt idx="1222">0</cx:pt>
          <cx:pt idx="1223">0</cx:pt>
          <cx:pt idx="1224">0</cx:pt>
          <cx:pt idx="1225">0</cx:pt>
          <cx:pt idx="1226">0</cx:pt>
          <cx:pt idx="1227">0</cx:pt>
          <cx:pt idx="1228">0</cx:pt>
          <cx:pt idx="1229">46500</cx:pt>
          <cx:pt idx="1230">46000</cx:pt>
          <cx:pt idx="1231">40700</cx:pt>
          <cx:pt idx="1232">37000</cx:pt>
          <cx:pt idx="1233">46800</cx:pt>
          <cx:pt idx="1234">48900</cx:pt>
          <cx:pt idx="1235">51900</cx:pt>
          <cx:pt idx="1236">39500</cx:pt>
          <cx:pt idx="1237">37800</cx:pt>
          <cx:pt idx="1238">44300</cx:pt>
          <cx:pt idx="1239">55100</cx:pt>
          <cx:pt idx="1240">0</cx:pt>
          <cx:pt idx="1241">0</cx:pt>
          <cx:pt idx="1242">0</cx:pt>
          <cx:pt idx="1243">1900</cx:pt>
          <cx:pt idx="1244">0</cx:pt>
          <cx:pt idx="1245">0</cx:pt>
          <cx:pt idx="1246">0</cx:pt>
          <cx:pt idx="1247">100</cx:pt>
          <cx:pt idx="1248">0</cx:pt>
          <cx:pt idx="1249">0</cx:pt>
          <cx:pt idx="1250">0</cx:pt>
          <cx:pt idx="1251">0</cx:pt>
          <cx:pt idx="1252">0</cx:pt>
          <cx:pt idx="1253">0</cx:pt>
          <cx:pt idx="1254">0</cx:pt>
          <cx:pt idx="1255">0</cx:pt>
          <cx:pt idx="1256">0</cx:pt>
          <cx:pt idx="1257">0</cx:pt>
          <cx:pt idx="1258">0</cx:pt>
          <cx:pt idx="1259">0</cx:pt>
          <cx:pt idx="1260">0</cx:pt>
          <cx:pt idx="1261">100</cx:pt>
          <cx:pt idx="1262">0</cx:pt>
          <cx:pt idx="1263">0</cx:pt>
          <cx:pt idx="1264">0</cx:pt>
          <cx:pt idx="1265">0</cx:pt>
          <cx:pt idx="1266">0</cx:pt>
          <cx:pt idx="1267">0</cx:pt>
          <cx:pt idx="1268">0</cx:pt>
          <cx:pt idx="1269">0</cx:pt>
          <cx:pt idx="1270">0</cx:pt>
          <cx:pt idx="1271">0</cx:pt>
          <cx:pt idx="1272">0</cx:pt>
          <cx:pt idx="1273">0</cx:pt>
          <cx:pt idx="1274">0</cx:pt>
          <cx:pt idx="1275">0</cx:pt>
          <cx:pt idx="1276">0</cx:pt>
          <cx:pt idx="1277">0</cx:pt>
          <cx:pt idx="1278">0</cx:pt>
          <cx:pt idx="1279">0</cx:pt>
          <cx:pt idx="1280">0</cx:pt>
          <cx:pt idx="1281">0</cx:pt>
          <cx:pt idx="1282">0</cx:pt>
          <cx:pt idx="1283">0</cx:pt>
          <cx:pt idx="1284">500</cx:pt>
          <cx:pt idx="1285">200</cx:pt>
          <cx:pt idx="1286">2500</cx:pt>
          <cx:pt idx="1287">13300</cx:pt>
          <cx:pt idx="1288">4500</cx:pt>
          <cx:pt idx="1289">100</cx:pt>
          <cx:pt idx="1290">400</cx:pt>
          <cx:pt idx="1291">100</cx:pt>
          <cx:pt idx="1292">200</cx:pt>
          <cx:pt idx="1293">100</cx:pt>
          <cx:pt idx="1294">200</cx:pt>
          <cx:pt idx="1295">3100</cx:pt>
          <cx:pt idx="1296">3900</cx:pt>
          <cx:pt idx="1297">3500</cx:pt>
          <cx:pt idx="1298">3600</cx:pt>
          <cx:pt idx="1299">4800</cx:pt>
          <cx:pt idx="1300">3700</cx:pt>
          <cx:pt idx="1301">4100</cx:pt>
          <cx:pt idx="1302">3700</cx:pt>
          <cx:pt idx="1303">3300</cx:pt>
          <cx:pt idx="1304">4000</cx:pt>
          <cx:pt idx="1305">4300</cx:pt>
          <cx:pt idx="1306">0</cx:pt>
          <cx:pt idx="1307">0</cx:pt>
          <cx:pt idx="1308">0</cx:pt>
          <cx:pt idx="1309">0</cx:pt>
          <cx:pt idx="1310">0</cx:pt>
          <cx:pt idx="1311">0</cx:pt>
          <cx:pt idx="1312">0</cx:pt>
          <cx:pt idx="1313">0</cx:pt>
          <cx:pt idx="1314">0</cx:pt>
          <cx:pt idx="1315">0</cx:pt>
          <cx:pt idx="1316">0</cx:pt>
          <cx:pt idx="1317">0</cx:pt>
          <cx:pt idx="1318">0</cx:pt>
          <cx:pt idx="1319">0</cx:pt>
          <cx:pt idx="1320">0</cx:pt>
          <cx:pt idx="1321">0</cx:pt>
          <cx:pt idx="1322">0</cx:pt>
          <cx:pt idx="1323">0</cx:pt>
          <cx:pt idx="1324">0</cx:pt>
          <cx:pt idx="1325">0</cx:pt>
          <cx:pt idx="1326">0</cx:pt>
          <cx:pt idx="1327">0</cx:pt>
          <cx:pt idx="1328">1400</cx:pt>
          <cx:pt idx="1329">800</cx:pt>
          <cx:pt idx="1330">700</cx:pt>
          <cx:pt idx="1331">600</cx:pt>
          <cx:pt idx="1332">600</cx:pt>
          <cx:pt idx="1333">0</cx:pt>
          <cx:pt idx="1334">0</cx:pt>
          <cx:pt idx="1335">0</cx:pt>
          <cx:pt idx="1336">0</cx:pt>
          <cx:pt idx="1337">0</cx:pt>
          <cx:pt idx="1338">18700</cx:pt>
          <cx:pt idx="1339">100</cx:pt>
          <cx:pt idx="1340">0</cx:pt>
          <cx:pt idx="1341">0</cx:pt>
          <cx:pt idx="1342">0</cx:pt>
          <cx:pt idx="1343">0</cx:pt>
          <cx:pt idx="1344">0</cx:pt>
          <cx:pt idx="1345">0</cx:pt>
          <cx:pt idx="1346">231200</cx:pt>
          <cx:pt idx="1347">6800</cx:pt>
          <cx:pt idx="1348">0</cx:pt>
          <cx:pt idx="1349">0</cx:pt>
          <cx:pt idx="1350">0</cx:pt>
          <cx:pt idx="1351">0</cx:pt>
          <cx:pt idx="1352">0</cx:pt>
          <cx:pt idx="1353">100</cx:pt>
          <cx:pt idx="1354">19800</cx:pt>
          <cx:pt idx="1355">1800</cx:pt>
          <cx:pt idx="1356">1700</cx:pt>
          <cx:pt idx="1357">1700</cx:pt>
          <cx:pt idx="1358">1600</cx:pt>
          <cx:pt idx="1359">1100</cx:pt>
          <cx:pt idx="1360">3500</cx:pt>
          <cx:pt idx="1361">17100</cx:pt>
          <cx:pt idx="1362">15700</cx:pt>
          <cx:pt idx="1363">800</cx:pt>
          <cx:pt idx="1364">2600</cx:pt>
          <cx:pt idx="1365">37600</cx:pt>
          <cx:pt idx="1366">800</cx:pt>
          <cx:pt idx="1367">0</cx:pt>
          <cx:pt idx="1368">4000</cx:pt>
          <cx:pt idx="1369">3900</cx:pt>
          <cx:pt idx="1370">86300</cx:pt>
          <cx:pt idx="1371">13300</cx:pt>
          <cx:pt idx="1372">0</cx:pt>
          <cx:pt idx="1373">24900</cx:pt>
          <cx:pt idx="1374">0</cx:pt>
          <cx:pt idx="1375">1700</cx:pt>
          <cx:pt idx="1376">9900</cx:pt>
          <cx:pt idx="1377">23700</cx:pt>
          <cx:pt idx="1378">15000</cx:pt>
          <cx:pt idx="1379">251500</cx:pt>
          <cx:pt idx="1380">125800</cx:pt>
          <cx:pt idx="1381">600</cx:pt>
          <cx:pt idx="1382">100</cx:pt>
          <cx:pt idx="1383">2200</cx:pt>
          <cx:pt idx="1384">300</cx:pt>
          <cx:pt idx="1385">12300</cx:pt>
          <cx:pt idx="1386">9100</cx:pt>
          <cx:pt idx="1387">200</cx:pt>
          <cx:pt idx="1388">0</cx:pt>
          <cx:pt idx="1389">1500</cx:pt>
          <cx:pt idx="1390">1900</cx:pt>
          <cx:pt idx="1391">96100</cx:pt>
          <cx:pt idx="1392">1000</cx:pt>
          <cx:pt idx="1393">0</cx:pt>
          <cx:pt idx="1394">13500</cx:pt>
          <cx:pt idx="1395">4600</cx:pt>
          <cx:pt idx="1396">3300</cx:pt>
          <cx:pt idx="1397">109000</cx:pt>
          <cx:pt idx="1398">7400</cx:pt>
          <cx:pt idx="1399">100</cx:pt>
          <cx:pt idx="1400">41500</cx:pt>
          <cx:pt idx="1401">7700</cx:pt>
          <cx:pt idx="1402">0</cx:pt>
          <cx:pt idx="1403">1400</cx:pt>
          <cx:pt idx="1404">2000</cx:pt>
          <cx:pt idx="1405">0</cx:pt>
          <cx:pt idx="1406">31300</cx:pt>
          <cx:pt idx="1407">500</cx:pt>
          <cx:pt idx="1408">32900</cx:pt>
          <cx:pt idx="1409">1700</cx:pt>
          <cx:pt idx="1410">1100</cx:pt>
          <cx:pt idx="1411">0</cx:pt>
          <cx:pt idx="1412">57700</cx:pt>
          <cx:pt idx="1413">500</cx:pt>
          <cx:pt idx="1414">0</cx:pt>
          <cx:pt idx="1415">100</cx:pt>
          <cx:pt idx="1416">0</cx:pt>
          <cx:pt idx="1417">800</cx:pt>
          <cx:pt idx="1418">4600</cx:pt>
          <cx:pt idx="1419">0</cx:pt>
          <cx:pt idx="1420">100</cx:pt>
          <cx:pt idx="1421">0</cx:pt>
          <cx:pt idx="1422">1500</cx:pt>
          <cx:pt idx="1423">3800</cx:pt>
          <cx:pt idx="1424">5700</cx:pt>
          <cx:pt idx="1425">2100</cx:pt>
          <cx:pt idx="1426">1900</cx:pt>
          <cx:pt idx="1427">1800</cx:pt>
          <cx:pt idx="1428">1700</cx:pt>
          <cx:pt idx="1429">1600</cx:pt>
          <cx:pt idx="1430">1700</cx:pt>
          <cx:pt idx="1431">1500</cx:pt>
          <cx:pt idx="1432">2300</cx:pt>
          <cx:pt idx="1433">2200</cx:pt>
          <cx:pt idx="1434">8800</cx:pt>
          <cx:pt idx="1435">11100</cx:pt>
          <cx:pt idx="1436">3500</cx:pt>
          <cx:pt idx="1437">700</cx:pt>
          <cx:pt idx="1438">9700</cx:pt>
          <cx:pt idx="1439">9300</cx:pt>
          <cx:pt idx="1440">22800</cx:pt>
          <cx:pt idx="1441">10200</cx:pt>
          <cx:pt idx="1442">6000</cx:pt>
          <cx:pt idx="1443">6100</cx:pt>
          <cx:pt idx="1444">7500</cx:pt>
          <cx:pt idx="1445">62600</cx:pt>
          <cx:pt idx="1446">67900</cx:pt>
          <cx:pt idx="1447">7700</cx:pt>
          <cx:pt idx="1448">2900</cx:pt>
          <cx:pt idx="1449">45400</cx:pt>
          <cx:pt idx="1450">69600</cx:pt>
          <cx:pt idx="1451">70100</cx:pt>
          <cx:pt idx="1452">55300</cx:pt>
          <cx:pt idx="1453">24700</cx:pt>
          <cx:pt idx="1454">59000</cx:pt>
          <cx:pt idx="1455">58900</cx:pt>
          <cx:pt idx="1456">216800</cx:pt>
          <cx:pt idx="1457">247100</cx:pt>
          <cx:pt idx="1458">228800</cx:pt>
          <cx:pt idx="1459">281500</cx:pt>
          <cx:pt idx="1460">249100</cx:pt>
          <cx:pt idx="1461">224300</cx:pt>
          <cx:pt idx="1462">245400</cx:pt>
          <cx:pt idx="1463">176000</cx:pt>
          <cx:pt idx="1464">166800</cx:pt>
          <cx:pt idx="1465">210700</cx:pt>
          <cx:pt idx="1466">194700</cx:pt>
          <cx:pt idx="1467">130200</cx:pt>
          <cx:pt idx="1468">113800</cx:pt>
          <cx:pt idx="1469">46400</cx:pt>
          <cx:pt idx="1470">7900</cx:pt>
          <cx:pt idx="1471">20500</cx:pt>
          <cx:pt idx="1472">26000</cx:pt>
          <cx:pt idx="1473">25000</cx:pt>
          <cx:pt idx="1474">21700</cx:pt>
          <cx:pt idx="1475">30000</cx:pt>
          <cx:pt idx="1476">46300</cx:pt>
          <cx:pt idx="1477">43800</cx:pt>
          <cx:pt idx="1478">3800</cx:pt>
          <cx:pt idx="1479">3800</cx:pt>
          <cx:pt idx="1480">2900</cx:pt>
          <cx:pt idx="1481">3500</cx:pt>
          <cx:pt idx="1482">3600</cx:pt>
          <cx:pt idx="1483">3500</cx:pt>
          <cx:pt idx="1484">3400</cx:pt>
          <cx:pt idx="1485">3000</cx:pt>
          <cx:pt idx="1486">3100</cx:pt>
          <cx:pt idx="1487">5300</cx:pt>
          <cx:pt idx="1488">3500</cx:pt>
          <cx:pt idx="1489">0</cx:pt>
          <cx:pt idx="1490">1400</cx:pt>
          <cx:pt idx="1491">4400</cx:pt>
          <cx:pt idx="1492">5700</cx:pt>
          <cx:pt idx="1493">5800</cx:pt>
          <cx:pt idx="1494">5500</cx:pt>
          <cx:pt idx="1495">4400</cx:pt>
          <cx:pt idx="1496">4500</cx:pt>
          <cx:pt idx="1497">4000</cx:pt>
          <cx:pt idx="1498">5500</cx:pt>
          <cx:pt idx="1499">4100</cx:pt>
          <cx:pt idx="1500">54600</cx:pt>
          <cx:pt idx="1501">66900</cx:pt>
          <cx:pt idx="1502">80200</cx:pt>
          <cx:pt idx="1503">100200</cx:pt>
          <cx:pt idx="1504">77800</cx:pt>
          <cx:pt idx="1505">68100</cx:pt>
          <cx:pt idx="1506">94000</cx:pt>
          <cx:pt idx="1507">54200</cx:pt>
          <cx:pt idx="1508">51700</cx:pt>
          <cx:pt idx="1509">61900</cx:pt>
          <cx:pt idx="1510">79400</cx:pt>
          <cx:pt idx="1511">110200</cx:pt>
          <cx:pt idx="1512">140600</cx:pt>
          <cx:pt idx="1513">189100</cx:pt>
          <cx:pt idx="1514">164000</cx:pt>
          <cx:pt idx="1515">145500</cx:pt>
          <cx:pt idx="1516">101200</cx:pt>
          <cx:pt idx="1517">95800</cx:pt>
          <cx:pt idx="1518">140600</cx:pt>
          <cx:pt idx="1519">117500</cx:pt>
          <cx:pt idx="1520">105200</cx:pt>
          <cx:pt idx="1521">133500</cx:pt>
          <cx:pt idx="1522">10700</cx:pt>
          <cx:pt idx="1523">20700</cx:pt>
          <cx:pt idx="1524">24900</cx:pt>
          <cx:pt idx="1525">18500</cx:pt>
          <cx:pt idx="1526">8700</cx:pt>
          <cx:pt idx="1527">6200</cx:pt>
          <cx:pt idx="1528">9100</cx:pt>
          <cx:pt idx="1529">8900</cx:pt>
          <cx:pt idx="1530">11000</cx:pt>
          <cx:pt idx="1531">7600</cx:pt>
          <cx:pt idx="1532">8100</cx:pt>
          <cx:pt idx="1533">36500</cx:pt>
          <cx:pt idx="1534">43800</cx:pt>
          <cx:pt idx="1535">28700</cx:pt>
          <cx:pt idx="1536">34500</cx:pt>
          <cx:pt idx="1537">36500</cx:pt>
          <cx:pt idx="1538">40100</cx:pt>
          <cx:pt idx="1539">45300</cx:pt>
          <cx:pt idx="1540">42800</cx:pt>
          <cx:pt idx="1541">39800</cx:pt>
          <cx:pt idx="1542">49000</cx:pt>
          <cx:pt idx="1543">41700</cx:pt>
          <cx:pt idx="1544">97400</cx:pt>
          <cx:pt idx="1545">79300</cx:pt>
          <cx:pt idx="1546">100100</cx:pt>
          <cx:pt idx="1547">121600</cx:pt>
          <cx:pt idx="1548">89100</cx:pt>
          <cx:pt idx="1549">80300</cx:pt>
          <cx:pt idx="1550">95200</cx:pt>
          <cx:pt idx="1551">86400</cx:pt>
          <cx:pt idx="1552">104800</cx:pt>
          <cx:pt idx="1553">86700</cx:pt>
          <cx:pt idx="1554">87300</cx:pt>
          <cx:pt idx="1555">49300</cx:pt>
          <cx:pt idx="1556">62100</cx:pt>
          <cx:pt idx="1557">50900</cx:pt>
          <cx:pt idx="1558">63700</cx:pt>
          <cx:pt idx="1559">55700</cx:pt>
          <cx:pt idx="1560">61600</cx:pt>
          <cx:pt idx="1561">73500</cx:pt>
          <cx:pt idx="1562">68600</cx:pt>
          <cx:pt idx="1563">73400</cx:pt>
          <cx:pt idx="1564">76400</cx:pt>
          <cx:pt idx="1565">70600</cx:pt>
          <cx:pt idx="1566">32800</cx:pt>
          <cx:pt idx="1567">28400</cx:pt>
          <cx:pt idx="1568">74500</cx:pt>
          <cx:pt idx="1569">40600</cx:pt>
          <cx:pt idx="1570">50500</cx:pt>
          <cx:pt idx="1571">53600</cx:pt>
          <cx:pt idx="1572">63100</cx:pt>
          <cx:pt idx="1573">20200</cx:pt>
          <cx:pt idx="1574">21600</cx:pt>
          <cx:pt idx="1575">11100</cx:pt>
          <cx:pt idx="1576">13400</cx:pt>
          <cx:pt idx="1577">81600</cx:pt>
          <cx:pt idx="1578">49000</cx:pt>
          <cx:pt idx="1579">0</cx:pt>
          <cx:pt idx="1580">0</cx:pt>
          <cx:pt idx="1581">0</cx:pt>
          <cx:pt idx="1582">0</cx:pt>
          <cx:pt idx="1583">0</cx:pt>
          <cx:pt idx="1584">0</cx:pt>
          <cx:pt idx="1585">0</cx:pt>
          <cx:pt idx="1586">0</cx:pt>
          <cx:pt idx="1587">0</cx:pt>
          <cx:pt idx="1588">140700</cx:pt>
          <cx:pt idx="1589">248200</cx:pt>
          <cx:pt idx="1590">129500</cx:pt>
          <cx:pt idx="1591">102900</cx:pt>
          <cx:pt idx="1592">64100</cx:pt>
          <cx:pt idx="1593">78900</cx:pt>
          <cx:pt idx="1594">104200</cx:pt>
          <cx:pt idx="1595">115300</cx:pt>
          <cx:pt idx="1596">129200</cx:pt>
          <cx:pt idx="1597">66300</cx:pt>
          <cx:pt idx="1598">69900</cx:pt>
          <cx:pt idx="1599">6800</cx:pt>
          <cx:pt idx="1600">7300</cx:pt>
          <cx:pt idx="1601">6300</cx:pt>
          <cx:pt idx="1602">6700</cx:pt>
          <cx:pt idx="1603">6600</cx:pt>
          <cx:pt idx="1604">8300</cx:pt>
          <cx:pt idx="1605">9800</cx:pt>
          <cx:pt idx="1606">11100</cx:pt>
          <cx:pt idx="1607">7800</cx:pt>
          <cx:pt idx="1608">6200</cx:pt>
          <cx:pt idx="1609">6400</cx:pt>
          <cx:pt idx="1610">5400</cx:pt>
          <cx:pt idx="1611">5900</cx:pt>
          <cx:pt idx="1612">4100</cx:pt>
          <cx:pt idx="1613">6800</cx:pt>
          <cx:pt idx="1614">10100</cx:pt>
          <cx:pt idx="1615">10200</cx:pt>
          <cx:pt idx="1616">10500</cx:pt>
          <cx:pt idx="1617">9000</cx:pt>
          <cx:pt idx="1618">8100</cx:pt>
          <cx:pt idx="1619">3600</cx:pt>
          <cx:pt idx="1620">4100</cx:pt>
          <cx:pt idx="1621">147900</cx:pt>
          <cx:pt idx="1622">179700</cx:pt>
          <cx:pt idx="1623">143100</cx:pt>
          <cx:pt idx="1624">173600</cx:pt>
          <cx:pt idx="1625">153700</cx:pt>
          <cx:pt idx="1626">161000</cx:pt>
          <cx:pt idx="1627">187000</cx:pt>
          <cx:pt idx="1628">156500</cx:pt>
          <cx:pt idx="1629">153700</cx:pt>
          <cx:pt idx="1630">164900</cx:pt>
          <cx:pt idx="1631">162200</cx:pt>
          <cx:pt idx="1632">148200</cx:pt>
          <cx:pt idx="1633">153500</cx:pt>
          <cx:pt idx="1634">161100</cx:pt>
          <cx:pt idx="1635">166900</cx:pt>
          <cx:pt idx="1636">162100</cx:pt>
          <cx:pt idx="1637">155500</cx:pt>
          <cx:pt idx="1638">181600</cx:pt>
          <cx:pt idx="1639">171800</cx:pt>
          <cx:pt idx="1640">169400</cx:pt>
          <cx:pt idx="1641">158300</cx:pt>
          <cx:pt idx="1642">124300</cx:pt>
          <cx:pt idx="1643">13400</cx:pt>
          <cx:pt idx="1644">12700</cx:pt>
          <cx:pt idx="1645">9100</cx:pt>
          <cx:pt idx="1646">12700</cx:pt>
          <cx:pt idx="1647">11900</cx:pt>
          <cx:pt idx="1648">11000</cx:pt>
          <cx:pt idx="1649">11300</cx:pt>
          <cx:pt idx="1650">9000</cx:pt>
          <cx:pt idx="1651">7100</cx:pt>
          <cx:pt idx="1652">11000</cx:pt>
          <cx:pt idx="1653">10700</cx:pt>
          <cx:pt idx="1654">23600</cx:pt>
          <cx:pt idx="1655">26800</cx:pt>
          <cx:pt idx="1656">19900</cx:pt>
          <cx:pt idx="1657">18100</cx:pt>
          <cx:pt idx="1658">16600</cx:pt>
          <cx:pt idx="1659">18300</cx:pt>
          <cx:pt idx="1660">21800</cx:pt>
          <cx:pt idx="1661">18000</cx:pt>
          <cx:pt idx="1662">19500</cx:pt>
          <cx:pt idx="1663">20800</cx:pt>
          <cx:pt idx="1664">18500</cx:pt>
          <cx:pt idx="1665">0</cx:pt>
          <cx:pt idx="1666">5000</cx:pt>
          <cx:pt idx="1667">17800</cx:pt>
          <cx:pt idx="1668">25400</cx:pt>
          <cx:pt idx="1669">26200</cx:pt>
          <cx:pt idx="1670">27700</cx:pt>
          <cx:pt idx="1671">31400</cx:pt>
          <cx:pt idx="1672">27700</cx:pt>
          <cx:pt idx="1673">21900</cx:pt>
          <cx:pt idx="1674">21600</cx:pt>
          <cx:pt idx="1675">20600</cx:pt>
          <cx:pt idx="1676">21500</cx:pt>
          <cx:pt idx="1677">24200</cx:pt>
          <cx:pt idx="1678">18200</cx:pt>
          <cx:pt idx="1679">22800</cx:pt>
          <cx:pt idx="1680">19600</cx:pt>
          <cx:pt idx="1681">18900</cx:pt>
          <cx:pt idx="1682">24300</cx:pt>
          <cx:pt idx="1683">23500</cx:pt>
          <cx:pt idx="1684">22900</cx:pt>
          <cx:pt idx="1685">23600</cx:pt>
          <cx:pt idx="1686">22000</cx:pt>
          <cx:pt idx="1687">11500</cx:pt>
          <cx:pt idx="1688">14300</cx:pt>
          <cx:pt idx="1689">9200</cx:pt>
          <cx:pt idx="1690">9800</cx:pt>
          <cx:pt idx="1691">7600</cx:pt>
          <cx:pt idx="1692">6300</cx:pt>
          <cx:pt idx="1693">7400</cx:pt>
          <cx:pt idx="1694">7800</cx:pt>
          <cx:pt idx="1695">8000</cx:pt>
          <cx:pt idx="1696">7300</cx:pt>
          <cx:pt idx="1697">8400</cx:pt>
          <cx:pt idx="1698">22000</cx:pt>
          <cx:pt idx="1699">21500</cx:pt>
          <cx:pt idx="1700">16500</cx:pt>
          <cx:pt idx="1701">19000</cx:pt>
          <cx:pt idx="1702">18000</cx:pt>
          <cx:pt idx="1703">16100</cx:pt>
          <cx:pt idx="1704">16800</cx:pt>
          <cx:pt idx="1705">17000</cx:pt>
          <cx:pt idx="1706">14600</cx:pt>
          <cx:pt idx="1707">18200</cx:pt>
          <cx:pt idx="1708">16600</cx:pt>
          <cx:pt idx="1709">17300</cx:pt>
          <cx:pt idx="1710">16500</cx:pt>
          <cx:pt idx="1711">0</cx:pt>
          <cx:pt idx="1712">0</cx:pt>
          <cx:pt idx="1713">0</cx:pt>
          <cx:pt idx="1714">0</cx:pt>
          <cx:pt idx="1715">11500</cx:pt>
          <cx:pt idx="1716">16700</cx:pt>
          <cx:pt idx="1717">20200</cx:pt>
          <cx:pt idx="1718">22100</cx:pt>
          <cx:pt idx="1719">20400</cx:pt>
          <cx:pt idx="1720">23800</cx:pt>
          <cx:pt idx="1721">25300</cx:pt>
          <cx:pt idx="1722">20400</cx:pt>
          <cx:pt idx="1723">24100</cx:pt>
          <cx:pt idx="1724">19900</cx:pt>
          <cx:pt idx="1725">19800</cx:pt>
          <cx:pt idx="1726">22600</cx:pt>
          <cx:pt idx="1727">19100</cx:pt>
          <cx:pt idx="1728">21500</cx:pt>
          <cx:pt idx="1729">20500</cx:pt>
          <cx:pt idx="1730">12500</cx:pt>
          <cx:pt idx="1731">4100</cx:pt>
          <cx:pt idx="1732">6700</cx:pt>
          <cx:pt idx="1733">1500</cx:pt>
          <cx:pt idx="1734">1100</cx:pt>
          <cx:pt idx="1735">1400</cx:pt>
          <cx:pt idx="1736">800</cx:pt>
          <cx:pt idx="1737">2700</cx:pt>
          <cx:pt idx="1738">2100</cx:pt>
          <cx:pt idx="1739">1600</cx:pt>
          <cx:pt idx="1740">1000</cx:pt>
          <cx:pt idx="1741">1300</cx:pt>
          <cx:pt idx="1742">0</cx:pt>
          <cx:pt idx="1743">100</cx:pt>
          <cx:pt idx="1744">0</cx:pt>
          <cx:pt idx="1745">0</cx:pt>
          <cx:pt idx="1746">0</cx:pt>
          <cx:pt idx="1747">0</cx:pt>
          <cx:pt idx="1748">0</cx:pt>
          <cx:pt idx="1749">0</cx:pt>
          <cx:pt idx="1750">0</cx:pt>
          <cx:pt idx="1751">0</cx:pt>
          <cx:pt idx="1752">0</cx:pt>
          <cx:pt idx="1753">14200</cx:pt>
          <cx:pt idx="1754">17300</cx:pt>
          <cx:pt idx="1755">15500</cx:pt>
          <cx:pt idx="1756">18600</cx:pt>
          <cx:pt idx="1757">16900</cx:pt>
          <cx:pt idx="1758">17000</cx:pt>
          <cx:pt idx="1759">20600</cx:pt>
          <cx:pt idx="1760">20600</cx:pt>
          <cx:pt idx="1761">19200</cx:pt>
          <cx:pt idx="1762">24400</cx:pt>
          <cx:pt idx="1763">23000</cx:pt>
          <cx:pt idx="1764">55500</cx:pt>
          <cx:pt idx="1765">72800</cx:pt>
          <cx:pt idx="1766">54400</cx:pt>
          <cx:pt idx="1767">65600</cx:pt>
          <cx:pt idx="1768">52600</cx:pt>
          <cx:pt idx="1769">55600</cx:pt>
          <cx:pt idx="1770">65400</cx:pt>
          <cx:pt idx="1771">55300</cx:pt>
          <cx:pt idx="1772">55200</cx:pt>
          <cx:pt idx="1773">65000</cx:pt>
          <cx:pt idx="1774">61800</cx:pt>
          <cx:pt idx="1775">6200</cx:pt>
          <cx:pt idx="1776">9300</cx:pt>
          <cx:pt idx="1777">6700</cx:pt>
          <cx:pt idx="1778">100</cx:pt>
          <cx:pt idx="1779">0</cx:pt>
          <cx:pt idx="1780">0</cx:pt>
          <cx:pt idx="1781">300</cx:pt>
          <cx:pt idx="1782">3900</cx:pt>
          <cx:pt idx="1783">5400</cx:pt>
          <cx:pt idx="1784">22400</cx:pt>
          <cx:pt idx="1785">27200</cx:pt>
          <cx:pt idx="1786">600</cx:pt>
          <cx:pt idx="1787">900</cx:pt>
          <cx:pt idx="1788">700</cx:pt>
          <cx:pt idx="1789">800</cx:pt>
          <cx:pt idx="1790">700</cx:pt>
          <cx:pt idx="1791">700</cx:pt>
          <cx:pt idx="1792">900</cx:pt>
          <cx:pt idx="1793">900</cx:pt>
          <cx:pt idx="1794">400</cx:pt>
          <cx:pt idx="1795">300</cx:pt>
          <cx:pt idx="1796">500</cx:pt>
          <cx:pt idx="1797">51100</cx:pt>
          <cx:pt idx="1798">54900</cx:pt>
          <cx:pt idx="1799">45700</cx:pt>
          <cx:pt idx="1800">52400</cx:pt>
          <cx:pt idx="1801">43900</cx:pt>
          <cx:pt idx="1802">44800</cx:pt>
          <cx:pt idx="1803">51500</cx:pt>
          <cx:pt idx="1804">46800</cx:pt>
          <cx:pt idx="1805">45000</cx:pt>
          <cx:pt idx="1806">44700</cx:pt>
          <cx:pt idx="1807">43300</cx:pt>
          <cx:pt idx="1808">4400</cx:pt>
          <cx:pt idx="1809">4800</cx:pt>
          <cx:pt idx="1810">4700</cx:pt>
          <cx:pt idx="1811">7300</cx:pt>
          <cx:pt idx="1812">5600</cx:pt>
          <cx:pt idx="1813">5500</cx:pt>
          <cx:pt idx="1814">5700</cx:pt>
          <cx:pt idx="1815">6000</cx:pt>
          <cx:pt idx="1816">6000</cx:pt>
          <cx:pt idx="1817">5000</cx:pt>
          <cx:pt idx="1818">5200</cx:pt>
          <cx:pt idx="1819">8600</cx:pt>
          <cx:pt idx="1820">13500</cx:pt>
          <cx:pt idx="1821">60700</cx:pt>
          <cx:pt idx="1822">80100</cx:pt>
          <cx:pt idx="1823">87800</cx:pt>
          <cx:pt idx="1824">35400</cx:pt>
          <cx:pt idx="1825">35400</cx:pt>
          <cx:pt idx="1826">0</cx:pt>
          <cx:pt idx="1827">0</cx:pt>
          <cx:pt idx="1828">0</cx:pt>
          <cx:pt idx="1829">0</cx:pt>
          <cx:pt idx="1830">119500</cx:pt>
          <cx:pt idx="1831">189100</cx:pt>
          <cx:pt idx="1832">144400</cx:pt>
          <cx:pt idx="1833">184300</cx:pt>
          <cx:pt idx="1834">147400</cx:pt>
          <cx:pt idx="1835">129100</cx:pt>
          <cx:pt idx="1836">146500</cx:pt>
          <cx:pt idx="1837">105500</cx:pt>
          <cx:pt idx="1838">81100</cx:pt>
          <cx:pt idx="1839">113700</cx:pt>
          <cx:pt idx="1840">121400</cx:pt>
          <cx:pt idx="1841">13200</cx:pt>
          <cx:pt idx="1842">8700</cx:pt>
          <cx:pt idx="1843">8400</cx:pt>
          <cx:pt idx="1844">15600</cx:pt>
          <cx:pt idx="1845">14800</cx:pt>
          <cx:pt idx="1846">13000</cx:pt>
          <cx:pt idx="1847">18700</cx:pt>
          <cx:pt idx="1848">12200</cx:pt>
          <cx:pt idx="1849">7700</cx:pt>
          <cx:pt idx="1850">8600</cx:pt>
          <cx:pt idx="1851">7100</cx:pt>
          <cx:pt idx="1852">3400</cx:pt>
          <cx:pt idx="1853">2600</cx:pt>
          <cx:pt idx="1854">1600</cx:pt>
          <cx:pt idx="1855">3800</cx:pt>
          <cx:pt idx="1856">1400</cx:pt>
          <cx:pt idx="1857">1600</cx:pt>
          <cx:pt idx="1858">1100</cx:pt>
          <cx:pt idx="1859">1200</cx:pt>
          <cx:pt idx="1860">800</cx:pt>
          <cx:pt idx="1861">1400</cx:pt>
          <cx:pt idx="1862">2100</cx:pt>
          <cx:pt idx="1863">37800</cx:pt>
          <cx:pt idx="1864">49700</cx:pt>
          <cx:pt idx="1865">64900</cx:pt>
          <cx:pt idx="1866">67600</cx:pt>
          <cx:pt idx="1867">63900</cx:pt>
          <cx:pt idx="1868">47800</cx:pt>
          <cx:pt idx="1869">49500</cx:pt>
          <cx:pt idx="1870">41200</cx:pt>
          <cx:pt idx="1871">42600</cx:pt>
          <cx:pt idx="1872">48700</cx:pt>
          <cx:pt idx="1873">42100</cx:pt>
          <cx:pt idx="1874">27600</cx:pt>
          <cx:pt idx="1875">36200</cx:pt>
          <cx:pt idx="1876">40800</cx:pt>
          <cx:pt idx="1877">51200</cx:pt>
          <cx:pt idx="1878">41800</cx:pt>
          <cx:pt idx="1879">43200</cx:pt>
          <cx:pt idx="1880">46300</cx:pt>
          <cx:pt idx="1881">35000</cx:pt>
          <cx:pt idx="1882">33100</cx:pt>
          <cx:pt idx="1883">37200</cx:pt>
          <cx:pt idx="1884">40100</cx:pt>
          <cx:pt idx="1885">10600</cx:pt>
          <cx:pt idx="1886">6700</cx:pt>
          <cx:pt idx="1887">6700</cx:pt>
          <cx:pt idx="1888">8600</cx:pt>
          <cx:pt idx="1889">8300</cx:pt>
          <cx:pt idx="1890">6600</cx:pt>
          <cx:pt idx="1891">8100</cx:pt>
          <cx:pt idx="1892">7000</cx:pt>
          <cx:pt idx="1893">4900</cx:pt>
          <cx:pt idx="1894">5000</cx:pt>
          <cx:pt idx="1895">6800</cx:pt>
          <cx:pt idx="1896">400</cx:pt>
          <cx:pt idx="1897">500</cx:pt>
          <cx:pt idx="1898">0</cx:pt>
          <cx:pt idx="1899">7200</cx:pt>
          <cx:pt idx="1900">34700</cx:pt>
          <cx:pt idx="1901">400</cx:pt>
          <cx:pt idx="1902">400</cx:pt>
          <cx:pt idx="1903">500</cx:pt>
          <cx:pt idx="1904">300</cx:pt>
          <cx:pt idx="1905">400</cx:pt>
          <cx:pt idx="1906">400</cx:pt>
          <cx:pt idx="1907">33100</cx:pt>
          <cx:pt idx="1908">46400</cx:pt>
          <cx:pt idx="1909">20200</cx:pt>
          <cx:pt idx="1910">23900</cx:pt>
          <cx:pt idx="1911">28500</cx:pt>
          <cx:pt idx="1912">14200</cx:pt>
          <cx:pt idx="1913">16800</cx:pt>
          <cx:pt idx="1914">6100</cx:pt>
          <cx:pt idx="1915">20200</cx:pt>
          <cx:pt idx="1916">23800</cx:pt>
          <cx:pt idx="1917">25400</cx:pt>
          <cx:pt idx="1918">200</cx:pt>
          <cx:pt idx="1919">300</cx:pt>
          <cx:pt idx="1920">200</cx:pt>
          <cx:pt idx="1921">100</cx:pt>
          <cx:pt idx="1922">100</cx:pt>
          <cx:pt idx="1923">200</cx:pt>
          <cx:pt idx="1924">200</cx:pt>
          <cx:pt idx="1925">100</cx:pt>
          <cx:pt idx="1926">0</cx:pt>
          <cx:pt idx="1927">200</cx:pt>
          <cx:pt idx="1928">100</cx:pt>
          <cx:pt idx="1929">8500</cx:pt>
          <cx:pt idx="1930">11000</cx:pt>
          <cx:pt idx="1931">4700</cx:pt>
          <cx:pt idx="1932">4000</cx:pt>
          <cx:pt idx="1933">3300</cx:pt>
          <cx:pt idx="1934">3900</cx:pt>
          <cx:pt idx="1935">4200</cx:pt>
          <cx:pt idx="1936">800</cx:pt>
          <cx:pt idx="1937">300</cx:pt>
          <cx:pt idx="1938">2000</cx:pt>
          <cx:pt idx="1939">3000</cx:pt>
          <cx:pt idx="1940">15200</cx:pt>
          <cx:pt idx="1941">114900</cx:pt>
          <cx:pt idx="1942">59700</cx:pt>
          <cx:pt idx="1943">15800</cx:pt>
          <cx:pt idx="1944">35300</cx:pt>
          <cx:pt idx="1945">12000</cx:pt>
          <cx:pt idx="1946">13200</cx:pt>
          <cx:pt idx="1947">8100</cx:pt>
          <cx:pt idx="1948">4900</cx:pt>
          <cx:pt idx="1949">5900</cx:pt>
          <cx:pt idx="1950">5500</cx:pt>
          <cx:pt idx="1951">1600</cx:pt>
          <cx:pt idx="1952">1600</cx:pt>
          <cx:pt idx="1953">1700</cx:pt>
          <cx:pt idx="1954">1900</cx:pt>
          <cx:pt idx="1955">1400</cx:pt>
          <cx:pt idx="1956">1700</cx:pt>
          <cx:pt idx="1957">2200</cx:pt>
          <cx:pt idx="1958">1800</cx:pt>
          <cx:pt idx="1959">1500</cx:pt>
          <cx:pt idx="1960">1700</cx:pt>
          <cx:pt idx="1961">2100</cx:pt>
          <cx:pt idx="1962">32600</cx:pt>
          <cx:pt idx="1963">14200</cx:pt>
          <cx:pt idx="1964">9000</cx:pt>
          <cx:pt idx="1965">1800</cx:pt>
          <cx:pt idx="1966">3800</cx:pt>
          <cx:pt idx="1967">10900</cx:pt>
          <cx:pt idx="1968">8100</cx:pt>
          <cx:pt idx="1969">15200</cx:pt>
          <cx:pt idx="1970">24000</cx:pt>
          <cx:pt idx="1971">9300</cx:pt>
          <cx:pt idx="1972">9200</cx:pt>
          <cx:pt idx="1973">108100</cx:pt>
          <cx:pt idx="1974">149600</cx:pt>
          <cx:pt idx="1975">98100</cx:pt>
          <cx:pt idx="1976">123000</cx:pt>
          <cx:pt idx="1977">122300</cx:pt>
          <cx:pt idx="1978">101700</cx:pt>
          <cx:pt idx="1979">104700</cx:pt>
          <cx:pt idx="1980">78200</cx:pt>
          <cx:pt idx="1981">76400</cx:pt>
          <cx:pt idx="1982">82700</cx:pt>
          <cx:pt idx="1983">81700</cx:pt>
          <cx:pt idx="1984">364400</cx:pt>
          <cx:pt idx="1985">72500</cx:pt>
          <cx:pt idx="1986">176500</cx:pt>
          <cx:pt idx="1987">189200</cx:pt>
          <cx:pt idx="1988">173500</cx:pt>
          <cx:pt idx="1989">181000</cx:pt>
          <cx:pt idx="1990">304600</cx:pt>
          <cx:pt idx="1991">173500</cx:pt>
          <cx:pt idx="1992">150800</cx:pt>
          <cx:pt idx="1993">185000</cx:pt>
          <cx:pt idx="1994">195000</cx:pt>
          <cx:pt idx="1995">95800</cx:pt>
          <cx:pt idx="1996">88300</cx:pt>
          <cx:pt idx="1997">34300</cx:pt>
          <cx:pt idx="1998">55700</cx:pt>
          <cx:pt idx="1999">130600</cx:pt>
          <cx:pt idx="2000">64500</cx:pt>
          <cx:pt idx="2001">99500</cx:pt>
          <cx:pt idx="2002">55100</cx:pt>
          <cx:pt idx="2003">91900</cx:pt>
          <cx:pt idx="2004">64200</cx:pt>
          <cx:pt idx="2005">71900</cx:pt>
          <cx:pt idx="2006">47500</cx:pt>
          <cx:pt idx="2007">11100</cx:pt>
          <cx:pt idx="2008">14200</cx:pt>
          <cx:pt idx="2009">14200</cx:pt>
          <cx:pt idx="2010">5100</cx:pt>
          <cx:pt idx="2011">0</cx:pt>
          <cx:pt idx="2012">0</cx:pt>
          <cx:pt idx="2013">0</cx:pt>
          <cx:pt idx="2014">3000</cx:pt>
          <cx:pt idx="2015">14900</cx:pt>
          <cx:pt idx="2016">44900</cx:pt>
          <cx:pt idx="2017">174200</cx:pt>
          <cx:pt idx="2018">39200</cx:pt>
          <cx:pt idx="2019">3200</cx:pt>
          <cx:pt idx="2020">4700</cx:pt>
          <cx:pt idx="2021">72500</cx:pt>
          <cx:pt idx="2022">115100</cx:pt>
          <cx:pt idx="2023">10100</cx:pt>
          <cx:pt idx="2024">47300</cx:pt>
          <cx:pt idx="2025">111000</cx:pt>
          <cx:pt idx="2026">71500</cx:pt>
          <cx:pt idx="2027">12300</cx:pt>
          <cx:pt idx="2028">0</cx:pt>
          <cx:pt idx="2029">48200</cx:pt>
          <cx:pt idx="2030">8000</cx:pt>
          <cx:pt idx="2031">3600</cx:pt>
          <cx:pt idx="2032">156500</cx:pt>
          <cx:pt idx="2033">180500</cx:pt>
          <cx:pt idx="2034">11100</cx:pt>
          <cx:pt idx="2035">19200</cx:pt>
          <cx:pt idx="2036">24200</cx:pt>
          <cx:pt idx="2037">23200</cx:pt>
          <cx:pt idx="2038">9300</cx:pt>
          <cx:pt idx="2039">15800</cx:pt>
          <cx:pt idx="2040">22900</cx:pt>
          <cx:pt idx="2041">6600</cx:pt>
          <cx:pt idx="2042">1700</cx:pt>
          <cx:pt idx="2043">0</cx:pt>
          <cx:pt idx="2044">23600</cx:pt>
          <cx:pt idx="2045">58300</cx:pt>
          <cx:pt idx="2046">16200</cx:pt>
          <cx:pt idx="2047">600</cx:pt>
          <cx:pt idx="2048">56000</cx:pt>
          <cx:pt idx="2049">4800</cx:pt>
          <cx:pt idx="2050">22600</cx:pt>
          <cx:pt idx="2051">130700</cx:pt>
          <cx:pt idx="2052">8100</cx:pt>
          <cx:pt idx="2053">1400</cx:pt>
          <cx:pt idx="2054">43000</cx:pt>
          <cx:pt idx="2055">41600</cx:pt>
          <cx:pt idx="2056">5700</cx:pt>
          <cx:pt idx="2057">400</cx:pt>
          <cx:pt idx="2058">15700</cx:pt>
          <cx:pt idx="2059">100</cx:pt>
          <cx:pt idx="2060">4600</cx:pt>
          <cx:pt idx="2061">7400</cx:pt>
          <cx:pt idx="2062">1600</cx:pt>
          <cx:pt idx="2063">3400</cx:pt>
          <cx:pt idx="2064">89000</cx:pt>
          <cx:pt idx="2065">300000</cx:pt>
          <cx:pt idx="2066">75900</cx:pt>
          <cx:pt idx="2067">0</cx:pt>
          <cx:pt idx="2068">33800</cx:pt>
          <cx:pt idx="2069">56800</cx:pt>
          <cx:pt idx="2070">241000</cx:pt>
          <cx:pt idx="2071">324500</cx:pt>
          <cx:pt idx="2072">323300</cx:pt>
          <cx:pt idx="2073">372900</cx:pt>
          <cx:pt idx="2074">432600</cx:pt>
          <cx:pt idx="2075">339900</cx:pt>
          <cx:pt idx="2076">281200</cx:pt>
          <cx:pt idx="2077">388400</cx:pt>
          <cx:pt idx="2078">363900</cx:pt>
          <cx:pt idx="2079">42400</cx:pt>
          <cx:pt idx="2080">46400</cx:pt>
          <cx:pt idx="2081">5800</cx:pt>
          <cx:pt idx="2082">3800</cx:pt>
          <cx:pt idx="2083">31000</cx:pt>
          <cx:pt idx="2084">47600</cx:pt>
          <cx:pt idx="2085">49900</cx:pt>
          <cx:pt idx="2086">40400</cx:pt>
          <cx:pt idx="2087">17300</cx:pt>
          <cx:pt idx="2088">47200</cx:pt>
          <cx:pt idx="2089">45200</cx:pt>
          <cx:pt idx="2090">28900</cx:pt>
          <cx:pt idx="2091">34000</cx:pt>
          <cx:pt idx="2092">30400</cx:pt>
          <cx:pt idx="2093">34200</cx:pt>
          <cx:pt idx="2094">30300</cx:pt>
          <cx:pt idx="2095">31900</cx:pt>
          <cx:pt idx="2096">38700</cx:pt>
          <cx:pt idx="2097">38700</cx:pt>
          <cx:pt idx="2098">41800</cx:pt>
          <cx:pt idx="2099">44600</cx:pt>
          <cx:pt idx="2100">41400</cx:pt>
          <cx:pt idx="2101">37700</cx:pt>
          <cx:pt idx="2102">42800</cx:pt>
          <cx:pt idx="2103">50200</cx:pt>
          <cx:pt idx="2104">3700</cx:pt>
          <cx:pt idx="2105">2800</cx:pt>
          <cx:pt idx="2106">24300</cx:pt>
          <cx:pt idx="2107">44700</cx:pt>
          <cx:pt idx="2108">43600</cx:pt>
          <cx:pt idx="2109">36400</cx:pt>
          <cx:pt idx="2110">18400</cx:pt>
          <cx:pt idx="2111">40400</cx:pt>
          <cx:pt idx="2112">43100</cx:pt>
          <cx:pt idx="2113">67800</cx:pt>
          <cx:pt idx="2114">78800</cx:pt>
          <cx:pt idx="2115">7000</cx:pt>
          <cx:pt idx="2116">11000</cx:pt>
          <cx:pt idx="2117">59700</cx:pt>
          <cx:pt idx="2118">91300</cx:pt>
          <cx:pt idx="2119">97200</cx:pt>
          <cx:pt idx="2120">81800</cx:pt>
          <cx:pt idx="2121">49000</cx:pt>
          <cx:pt idx="2122">94100</cx:pt>
          <cx:pt idx="2123">85400</cx:pt>
          <cx:pt idx="2124">4700</cx:pt>
          <cx:pt idx="2125">68100</cx:pt>
          <cx:pt idx="2126">224500</cx:pt>
          <cx:pt idx="2127">299000</cx:pt>
          <cx:pt idx="2128">234100</cx:pt>
          <cx:pt idx="2129">290500</cx:pt>
          <cx:pt idx="2130">244300</cx:pt>
          <cx:pt idx="2131">206700</cx:pt>
          <cx:pt idx="2132">233600</cx:pt>
          <cx:pt idx="2133">228600</cx:pt>
          <cx:pt idx="2134">186800</cx:pt>
          <cx:pt idx="2135">256900</cx:pt>
          <cx:pt idx="2136">214300</cx:pt>
          <cx:pt idx="2137">6200</cx:pt>
          <cx:pt idx="2138">1100</cx:pt>
          <cx:pt idx="2139">1200</cx:pt>
          <cx:pt idx="2140">2000</cx:pt>
          <cx:pt idx="2141">1600</cx:pt>
          <cx:pt idx="2142">1300</cx:pt>
          <cx:pt idx="2143">2000</cx:pt>
          <cx:pt idx="2144">2000</cx:pt>
          <cx:pt idx="2145">4500</cx:pt>
          <cx:pt idx="2146">347100</cx:pt>
          <cx:pt idx="2147">38200</cx:pt>
          <cx:pt idx="2148">40600</cx:pt>
          <cx:pt idx="2149">32900</cx:pt>
          <cx:pt idx="2150">68700</cx:pt>
          <cx:pt idx="2151">12900</cx:pt>
          <cx:pt idx="2152">258700</cx:pt>
          <cx:pt idx="2153">2000</cx:pt>
          <cx:pt idx="2154">4700</cx:pt>
          <cx:pt idx="2155">4600</cx:pt>
          <cx:pt idx="2156">5200</cx:pt>
          <cx:pt idx="2157">5500</cx:pt>
          <cx:pt idx="2158">5900</cx:pt>
          <cx:pt idx="2159">5400</cx:pt>
          <cx:pt idx="2160">5400</cx:pt>
          <cx:pt idx="2161">3900</cx:pt>
          <cx:pt idx="2162">5200</cx:pt>
          <cx:pt idx="2163">4300</cx:pt>
          <cx:pt idx="2164">4000</cx:pt>
          <cx:pt idx="2165">0</cx:pt>
          <cx:pt idx="2166">0</cx:pt>
          <cx:pt idx="2167">0</cx:pt>
          <cx:pt idx="2168">0</cx:pt>
          <cx:pt idx="2169">0</cx:pt>
          <cx:pt idx="2170">0</cx:pt>
          <cx:pt idx="2171">0</cx:pt>
          <cx:pt idx="2172">0</cx:pt>
          <cx:pt idx="2173">0</cx:pt>
          <cx:pt idx="2174">0</cx:pt>
          <cx:pt idx="2175">0</cx:pt>
          <cx:pt idx="2176">600</cx:pt>
          <cx:pt idx="2177">500</cx:pt>
          <cx:pt idx="2178">600</cx:pt>
          <cx:pt idx="2179">600</cx:pt>
          <cx:pt idx="2180">600</cx:pt>
          <cx:pt idx="2181">600</cx:pt>
          <cx:pt idx="2182">800</cx:pt>
          <cx:pt idx="2183">600</cx:pt>
          <cx:pt idx="2184">500</cx:pt>
          <cx:pt idx="2185">400</cx:pt>
          <cx:pt idx="2186">500</cx:pt>
          <cx:pt idx="2187">0</cx:pt>
          <cx:pt idx="2188">0</cx:pt>
          <cx:pt idx="2189">0</cx:pt>
          <cx:pt idx="2190">0</cx:pt>
          <cx:pt idx="2191">0</cx:pt>
          <cx:pt idx="2192">0</cx:pt>
          <cx:pt idx="2193">0</cx:pt>
          <cx:pt idx="2194">0</cx:pt>
          <cx:pt idx="2195">0</cx:pt>
          <cx:pt idx="2196">0</cx:pt>
          <cx:pt idx="2197">0</cx:pt>
          <cx:pt idx="2198">200</cx:pt>
          <cx:pt idx="2199">100</cx:pt>
          <cx:pt idx="2200">200</cx:pt>
          <cx:pt idx="2201">100</cx:pt>
          <cx:pt idx="2202">100</cx:pt>
          <cx:pt idx="2203">100</cx:pt>
          <cx:pt idx="2204">400</cx:pt>
          <cx:pt idx="2205">200</cx:pt>
          <cx:pt idx="2206">700</cx:pt>
          <cx:pt idx="2207">900</cx:pt>
          <cx:pt idx="2208">1100</cx:pt>
          <cx:pt idx="2209">4800</cx:pt>
          <cx:pt idx="2210">7200</cx:pt>
          <cx:pt idx="2211">8200</cx:pt>
          <cx:pt idx="2212">7000</cx:pt>
          <cx:pt idx="2213">3200</cx:pt>
          <cx:pt idx="2214">2400</cx:pt>
          <cx:pt idx="2215">6200</cx:pt>
          <cx:pt idx="2216">7300</cx:pt>
          <cx:pt idx="2217">8700</cx:pt>
          <cx:pt idx="2218">9400</cx:pt>
          <cx:pt idx="2219">6300</cx:pt>
          <cx:pt idx="2220">14900</cx:pt>
          <cx:pt idx="2221">11200</cx:pt>
          <cx:pt idx="2222">7900</cx:pt>
          <cx:pt idx="2223">9600</cx:pt>
          <cx:pt idx="2224">11300</cx:pt>
          <cx:pt idx="2225">7100</cx:pt>
          <cx:pt idx="2226">4400</cx:pt>
          <cx:pt idx="2227">1200</cx:pt>
          <cx:pt idx="2228">1700</cx:pt>
          <cx:pt idx="2229">3600</cx:pt>
          <cx:pt idx="2230">3300</cx:pt>
          <cx:pt idx="2231">300</cx:pt>
          <cx:pt idx="2232">400</cx:pt>
          <cx:pt idx="2233">200</cx:pt>
          <cx:pt idx="2234">400</cx:pt>
          <cx:pt idx="2235">300</cx:pt>
          <cx:pt idx="2236">400</cx:pt>
          <cx:pt idx="2237">300</cx:pt>
          <cx:pt idx="2238">200</cx:pt>
          <cx:pt idx="2239">300</cx:pt>
          <cx:pt idx="2240">400</cx:pt>
          <cx:pt idx="2241">500</cx:pt>
          <cx:pt idx="2242">0</cx:pt>
          <cx:pt idx="2243">0</cx:pt>
          <cx:pt idx="2244">0</cx:pt>
          <cx:pt idx="2245">0</cx:pt>
          <cx:pt idx="2246">0</cx:pt>
          <cx:pt idx="2247">0</cx:pt>
          <cx:pt idx="2248">0</cx:pt>
          <cx:pt idx="2249">0</cx:pt>
          <cx:pt idx="2250">0</cx:pt>
          <cx:pt idx="2251">0</cx:pt>
          <cx:pt idx="2252">0</cx:pt>
          <cx:pt idx="2253">3800</cx:pt>
          <cx:pt idx="2254">2900</cx:pt>
          <cx:pt idx="2255">4800</cx:pt>
          <cx:pt idx="2256">2100</cx:pt>
          <cx:pt idx="2257">5600</cx:pt>
          <cx:pt idx="2258">2600</cx:pt>
          <cx:pt idx="2259">2600</cx:pt>
          <cx:pt idx="2260">1800</cx:pt>
          <cx:pt idx="2261">3300</cx:pt>
          <cx:pt idx="2262">2400</cx:pt>
          <cx:pt idx="2263">3300</cx:pt>
          <cx:pt idx="2264">4800</cx:pt>
          <cx:pt idx="2265">5600</cx:pt>
          <cx:pt idx="2266">2700</cx:pt>
          <cx:pt idx="2267">3700</cx:pt>
          <cx:pt idx="2268">2600</cx:pt>
          <cx:pt idx="2269">2700</cx:pt>
          <cx:pt idx="2270">2400</cx:pt>
          <cx:pt idx="2271">1100</cx:pt>
          <cx:pt idx="2272">3700</cx:pt>
          <cx:pt idx="2273">3000</cx:pt>
          <cx:pt idx="2274">2000</cx:pt>
          <cx:pt idx="2275">6600</cx:pt>
          <cx:pt idx="2276">12700</cx:pt>
          <cx:pt idx="2277">3600</cx:pt>
          <cx:pt idx="2278">9600</cx:pt>
          <cx:pt idx="2279">4700</cx:pt>
          <cx:pt idx="2280">4000</cx:pt>
          <cx:pt idx="2281">5000</cx:pt>
          <cx:pt idx="2282">5500</cx:pt>
          <cx:pt idx="2283">800</cx:pt>
          <cx:pt idx="2284">3200</cx:pt>
          <cx:pt idx="2285">2700</cx:pt>
          <cx:pt idx="2286">11600</cx:pt>
          <cx:pt idx="2287">12200</cx:pt>
          <cx:pt idx="2288">11500</cx:pt>
          <cx:pt idx="2289">10300</cx:pt>
          <cx:pt idx="2290">20000</cx:pt>
          <cx:pt idx="2291">12500</cx:pt>
          <cx:pt idx="2292">15000</cx:pt>
          <cx:pt idx="2293">16900</cx:pt>
          <cx:pt idx="2294">3000</cx:pt>
          <cx:pt idx="2295">22200</cx:pt>
          <cx:pt idx="2296">15200</cx:pt>
          <cx:pt idx="2297">3700</cx:pt>
          <cx:pt idx="2298">2300</cx:pt>
          <cx:pt idx="2299">2100</cx:pt>
          <cx:pt idx="2300">3700</cx:pt>
          <cx:pt idx="2301">2400</cx:pt>
          <cx:pt idx="2302">4500</cx:pt>
          <cx:pt idx="2303">4000</cx:pt>
          <cx:pt idx="2304">2800</cx:pt>
          <cx:pt idx="2305">3800</cx:pt>
          <cx:pt idx="2306">3100</cx:pt>
          <cx:pt idx="2307">4100</cx:pt>
          <cx:pt idx="2308">1600</cx:pt>
          <cx:pt idx="2309">1900</cx:pt>
          <cx:pt idx="2310">1900</cx:pt>
          <cx:pt idx="2311">1500</cx:pt>
          <cx:pt idx="2312">1500</cx:pt>
          <cx:pt idx="2313">1500</cx:pt>
          <cx:pt idx="2314">1700</cx:pt>
          <cx:pt idx="2315">1100</cx:pt>
          <cx:pt idx="2316">500</cx:pt>
          <cx:pt idx="2317">1000</cx:pt>
          <cx:pt idx="2318">1300</cx:pt>
          <cx:pt idx="2319">0</cx:pt>
          <cx:pt idx="2320">0</cx:pt>
          <cx:pt idx="2321">0</cx:pt>
          <cx:pt idx="2322">0</cx:pt>
          <cx:pt idx="2323">0</cx:pt>
          <cx:pt idx="2324">0</cx:pt>
          <cx:pt idx="2325">5800</cx:pt>
          <cx:pt idx="2326">13700</cx:pt>
          <cx:pt idx="2327">5400</cx:pt>
          <cx:pt idx="2328">16700</cx:pt>
          <cx:pt idx="2329">1100</cx:pt>
          <cx:pt idx="2330">3000</cx:pt>
          <cx:pt idx="2331">16000</cx:pt>
          <cx:pt idx="2332">9900</cx:pt>
          <cx:pt idx="2333">500</cx:pt>
          <cx:pt idx="2334">14700</cx:pt>
          <cx:pt idx="2335">900</cx:pt>
          <cx:pt idx="2336">0</cx:pt>
          <cx:pt idx="2337">0</cx:pt>
          <cx:pt idx="2338">0</cx:pt>
          <cx:pt idx="2339">0</cx:pt>
          <cx:pt idx="2340">0</cx:pt>
          <cx:pt idx="2341">0</cx:pt>
          <cx:pt idx="2342">0</cx:pt>
          <cx:pt idx="2343">0</cx:pt>
          <cx:pt idx="2344">0</cx:pt>
          <cx:pt idx="2345">0</cx:pt>
          <cx:pt idx="2346">0</cx:pt>
          <cx:pt idx="2347">5600</cx:pt>
          <cx:pt idx="2348">5000</cx:pt>
          <cx:pt idx="2349">1300</cx:pt>
          <cx:pt idx="2350">1800</cx:pt>
          <cx:pt idx="2351">3400</cx:pt>
          <cx:pt idx="2352">4700</cx:pt>
          <cx:pt idx="2353">5800</cx:pt>
          <cx:pt idx="2354">4200</cx:pt>
          <cx:pt idx="2355">3400</cx:pt>
          <cx:pt idx="2356">3800</cx:pt>
          <cx:pt idx="2357">4700</cx:pt>
          <cx:pt idx="2358">900</cx:pt>
          <cx:pt idx="2359">21500</cx:pt>
          <cx:pt idx="2360">17100</cx:pt>
          <cx:pt idx="2361">2000</cx:pt>
          <cx:pt idx="2362">600</cx:pt>
          <cx:pt idx="2363">400</cx:pt>
          <cx:pt idx="2364">400</cx:pt>
          <cx:pt idx="2365">500</cx:pt>
          <cx:pt idx="2366">500</cx:pt>
          <cx:pt idx="2367">400</cx:pt>
          <cx:pt idx="2368">400</cx:pt>
          <cx:pt idx="2369">300</cx:pt>
          <cx:pt idx="2370">400</cx:pt>
          <cx:pt idx="2371">500</cx:pt>
          <cx:pt idx="2372">500</cx:pt>
          <cx:pt idx="2373">2000</cx:pt>
          <cx:pt idx="2374">600</cx:pt>
          <cx:pt idx="2375">1100</cx:pt>
          <cx:pt idx="2376">1000</cx:pt>
          <cx:pt idx="2377">700</cx:pt>
          <cx:pt idx="2378">600</cx:pt>
          <cx:pt idx="2379">1200</cx:pt>
          <cx:pt idx="2380">500</cx:pt>
          <cx:pt idx="2381">300</cx:pt>
          <cx:pt idx="2382">500</cx:pt>
          <cx:pt idx="2383">500</cx:pt>
          <cx:pt idx="2384">300</cx:pt>
          <cx:pt idx="2385">400</cx:pt>
          <cx:pt idx="2386">200</cx:pt>
          <cx:pt idx="2387">300</cx:pt>
          <cx:pt idx="2388">300</cx:pt>
          <cx:pt idx="2389">200</cx:pt>
          <cx:pt idx="2390">200</cx:pt>
          <cx:pt idx="2391">300</cx:pt>
          <cx:pt idx="2392">300</cx:pt>
          <cx:pt idx="2393">200</cx:pt>
          <cx:pt idx="2394">500</cx:pt>
          <cx:pt idx="2395">49500</cx:pt>
          <cx:pt idx="2396">147700</cx:pt>
          <cx:pt idx="2397">11700</cx:pt>
          <cx:pt idx="2398">17500</cx:pt>
          <cx:pt idx="2399">14300</cx:pt>
          <cx:pt idx="2400">13700</cx:pt>
          <cx:pt idx="2401">2400</cx:pt>
          <cx:pt idx="2402">2900</cx:pt>
          <cx:pt idx="2403">700</cx:pt>
          <cx:pt idx="2404">11300</cx:pt>
          <cx:pt idx="2405">18100</cx:pt>
          <cx:pt idx="2406">1400</cx:pt>
          <cx:pt idx="2407">1300</cx:pt>
          <cx:pt idx="2408">1300</cx:pt>
          <cx:pt idx="2409">1300</cx:pt>
          <cx:pt idx="2410">1100</cx:pt>
          <cx:pt idx="2411">1100</cx:pt>
          <cx:pt idx="2412">5300</cx:pt>
          <cx:pt idx="2413">1600</cx:pt>
          <cx:pt idx="2414">1800</cx:pt>
          <cx:pt idx="2415">1300</cx:pt>
          <cx:pt idx="2416">1100</cx:pt>
          <cx:pt idx="2417">8700</cx:pt>
          <cx:pt idx="2418">8100</cx:pt>
          <cx:pt idx="2419">7700</cx:pt>
          <cx:pt idx="2420">8400</cx:pt>
          <cx:pt idx="2421">8500</cx:pt>
          <cx:pt idx="2422">7700</cx:pt>
          <cx:pt idx="2423">10000</cx:pt>
          <cx:pt idx="2424">8300</cx:pt>
          <cx:pt idx="2425">10500</cx:pt>
          <cx:pt idx="2426">9100</cx:pt>
          <cx:pt idx="2427">8100</cx:pt>
          <cx:pt idx="2428">0</cx:pt>
          <cx:pt idx="2429">0</cx:pt>
          <cx:pt idx="2430">0</cx:pt>
          <cx:pt idx="2431">0</cx:pt>
          <cx:pt idx="2432">0</cx:pt>
          <cx:pt idx="2433">0</cx:pt>
          <cx:pt idx="2434">0</cx:pt>
          <cx:pt idx="2435">0</cx:pt>
          <cx:pt idx="2436">0</cx:pt>
          <cx:pt idx="2437">0</cx:pt>
          <cx:pt idx="2438">0</cx:pt>
          <cx:pt idx="2439">1200</cx:pt>
          <cx:pt idx="2440">4400</cx:pt>
          <cx:pt idx="2441">4400</cx:pt>
          <cx:pt idx="2442">1800</cx:pt>
          <cx:pt idx="2443">1200</cx:pt>
          <cx:pt idx="2444">1100</cx:pt>
          <cx:pt idx="2445">1900</cx:pt>
          <cx:pt idx="2446">1900</cx:pt>
          <cx:pt idx="2447">0</cx:pt>
          <cx:pt idx="2448">0</cx:pt>
          <cx:pt idx="2449">0</cx:pt>
          <cx:pt idx="2450">0</cx:pt>
          <cx:pt idx="2451">0</cx:pt>
          <cx:pt idx="2452">0</cx:pt>
          <cx:pt idx="2453">0</cx:pt>
          <cx:pt idx="2454">0</cx:pt>
          <cx:pt idx="2455">0</cx:pt>
          <cx:pt idx="2456">0</cx:pt>
          <cx:pt idx="2457">200</cx:pt>
          <cx:pt idx="2458">2500</cx:pt>
          <cx:pt idx="2459">2300</cx:pt>
          <cx:pt idx="2460">3400</cx:pt>
          <cx:pt idx="2461">4300</cx:pt>
          <cx:pt idx="2462">4300</cx:pt>
          <cx:pt idx="2463">4100</cx:pt>
          <cx:pt idx="2464">5500</cx:pt>
          <cx:pt idx="2465">3700</cx:pt>
          <cx:pt idx="2466">4000</cx:pt>
          <cx:pt idx="2467">5400</cx:pt>
          <cx:pt idx="2468">3800</cx:pt>
          <cx:pt idx="2469">0</cx:pt>
          <cx:pt idx="2470">1400</cx:pt>
          <cx:pt idx="2471">300</cx:pt>
          <cx:pt idx="2472">200</cx:pt>
          <cx:pt idx="2473">200</cx:pt>
          <cx:pt idx="2474">900</cx:pt>
          <cx:pt idx="2475">3000</cx:pt>
          <cx:pt idx="2476">2200</cx:pt>
          <cx:pt idx="2477">600</cx:pt>
          <cx:pt idx="2478">600</cx:pt>
          <cx:pt idx="2479">800</cx:pt>
          <cx:pt idx="2480">200</cx:pt>
          <cx:pt idx="2481">100</cx:pt>
          <cx:pt idx="2482">200</cx:pt>
          <cx:pt idx="2483">600</cx:pt>
          <cx:pt idx="2484">200</cx:pt>
          <cx:pt idx="2485">300</cx:pt>
          <cx:pt idx="2486">500</cx:pt>
          <cx:pt idx="2487">300</cx:pt>
          <cx:pt idx="2488">500</cx:pt>
          <cx:pt idx="2489">1900</cx:pt>
          <cx:pt idx="2490">1300</cx:pt>
          <cx:pt idx="2491">1500</cx:pt>
          <cx:pt idx="2492">1700</cx:pt>
          <cx:pt idx="2493">2600</cx:pt>
          <cx:pt idx="2494">0</cx:pt>
          <cx:pt idx="2495">0</cx:pt>
          <cx:pt idx="2496">0</cx:pt>
          <cx:pt idx="2497">0</cx:pt>
          <cx:pt idx="2498">0</cx:pt>
          <cx:pt idx="2499">0</cx:pt>
          <cx:pt idx="2500">0</cx:pt>
          <cx:pt idx="2501">0</cx:pt>
          <cx:pt idx="2502">0</cx:pt>
          <cx:pt idx="2503">0</cx:pt>
          <cx:pt idx="2504">0</cx:pt>
          <cx:pt idx="2505">1500</cx:pt>
          <cx:pt idx="2506">1200</cx:pt>
          <cx:pt idx="2507">1100</cx:pt>
          <cx:pt idx="2508">1600</cx:pt>
          <cx:pt idx="2509">1500</cx:pt>
          <cx:pt idx="2510">1600</cx:pt>
          <cx:pt idx="2511">4400</cx:pt>
          <cx:pt idx="2512">1000</cx:pt>
          <cx:pt idx="2513">800</cx:pt>
          <cx:pt idx="2514">1200</cx:pt>
          <cx:pt idx="2515">1600</cx:pt>
          <cx:pt idx="2516">1300</cx:pt>
          <cx:pt idx="2517">600</cx:pt>
          <cx:pt idx="2518">200</cx:pt>
          <cx:pt idx="2519">900</cx:pt>
          <cx:pt idx="2520">500</cx:pt>
          <cx:pt idx="2521">700</cx:pt>
          <cx:pt idx="2522">1100</cx:pt>
          <cx:pt idx="2523">700</cx:pt>
          <cx:pt idx="2524">800</cx:pt>
          <cx:pt idx="2525">1500</cx:pt>
          <cx:pt idx="2526">800</cx:pt>
          <cx:pt idx="2527">600</cx:pt>
          <cx:pt idx="2528">900</cx:pt>
          <cx:pt idx="2529">600</cx:pt>
          <cx:pt idx="2530">800</cx:pt>
          <cx:pt idx="2531">600</cx:pt>
          <cx:pt idx="2532">400</cx:pt>
          <cx:pt idx="2533">600</cx:pt>
          <cx:pt idx="2534">600</cx:pt>
          <cx:pt idx="2535">700</cx:pt>
          <cx:pt idx="2536">900</cx:pt>
          <cx:pt idx="2537">600</cx:pt>
          <cx:pt idx="2538">6200</cx:pt>
          <cx:pt idx="2539">19800</cx:pt>
          <cx:pt idx="2540">13600</cx:pt>
          <cx:pt idx="2541">6300</cx:pt>
          <cx:pt idx="2542">8700</cx:pt>
          <cx:pt idx="2543">8800</cx:pt>
          <cx:pt idx="2544">7400</cx:pt>
          <cx:pt idx="2545">5200</cx:pt>
          <cx:pt idx="2546">3600</cx:pt>
          <cx:pt idx="2547">9100</cx:pt>
          <cx:pt idx="2548">7400</cx:pt>
          <cx:pt idx="2549">600</cx:pt>
          <cx:pt idx="2550">500</cx:pt>
          <cx:pt idx="2551">400</cx:pt>
          <cx:pt idx="2552">600</cx:pt>
          <cx:pt idx="2553">600</cx:pt>
          <cx:pt idx="2554">300</cx:pt>
          <cx:pt idx="2555">500</cx:pt>
          <cx:pt idx="2556">300</cx:pt>
          <cx:pt idx="2557">500</cx:pt>
          <cx:pt idx="2558">400</cx:pt>
          <cx:pt idx="2559">600</cx:pt>
          <cx:pt idx="2560">8100</cx:pt>
          <cx:pt idx="2561">9400</cx:pt>
          <cx:pt idx="2562">10400</cx:pt>
          <cx:pt idx="2563">10500</cx:pt>
          <cx:pt idx="2564">11900</cx:pt>
          <cx:pt idx="2565">9500</cx:pt>
          <cx:pt idx="2566">17400</cx:pt>
          <cx:pt idx="2567">9500</cx:pt>
          <cx:pt idx="2568">7000</cx:pt>
          <cx:pt idx="2569">6400</cx:pt>
          <cx:pt idx="2570">6500</cx:pt>
          <cx:pt idx="2571">500</cx:pt>
          <cx:pt idx="2572">1500</cx:pt>
          <cx:pt idx="2573">900</cx:pt>
          <cx:pt idx="2574">1300</cx:pt>
          <cx:pt idx="2575">1100</cx:pt>
          <cx:pt idx="2576">1200</cx:pt>
          <cx:pt idx="2577">1500</cx:pt>
          <cx:pt idx="2578">1100</cx:pt>
          <cx:pt idx="2579">1200</cx:pt>
          <cx:pt idx="2580">1400</cx:pt>
          <cx:pt idx="2581">1100</cx:pt>
          <cx:pt idx="2582">9500</cx:pt>
          <cx:pt idx="2583">9300</cx:pt>
          <cx:pt idx="2584">7800</cx:pt>
          <cx:pt idx="2585">9600</cx:pt>
          <cx:pt idx="2586">11100</cx:pt>
          <cx:pt idx="2587">8500</cx:pt>
          <cx:pt idx="2588">7200</cx:pt>
          <cx:pt idx="2589">8200</cx:pt>
          <cx:pt idx="2590">10000</cx:pt>
          <cx:pt idx="2591">9700</cx:pt>
          <cx:pt idx="2592">8700</cx:pt>
          <cx:pt idx="2593">1100</cx:pt>
          <cx:pt idx="2594">1000</cx:pt>
          <cx:pt idx="2595">1000</cx:pt>
          <cx:pt idx="2596">1100</cx:pt>
          <cx:pt idx="2597">1200</cx:pt>
          <cx:pt idx="2598">1300</cx:pt>
          <cx:pt idx="2599">900</cx:pt>
          <cx:pt idx="2600">1700</cx:pt>
          <cx:pt idx="2601">400</cx:pt>
          <cx:pt idx="2602">1500</cx:pt>
          <cx:pt idx="2603">1100</cx:pt>
          <cx:pt idx="2604">5200</cx:pt>
          <cx:pt idx="2605">5900</cx:pt>
          <cx:pt idx="2606">4900</cx:pt>
          <cx:pt idx="2607">8200</cx:pt>
          <cx:pt idx="2608">3800</cx:pt>
          <cx:pt idx="2609">4400</cx:pt>
          <cx:pt idx="2610">9300</cx:pt>
          <cx:pt idx="2611">6600</cx:pt>
          <cx:pt idx="2612">17500</cx:pt>
          <cx:pt idx="2613">8400</cx:pt>
          <cx:pt idx="2614">7400</cx:pt>
          <cx:pt idx="2615">300</cx:pt>
          <cx:pt idx="2616">400</cx:pt>
          <cx:pt idx="2617">200</cx:pt>
          <cx:pt idx="2618">200</cx:pt>
          <cx:pt idx="2619">300</cx:pt>
          <cx:pt idx="2620">200</cx:pt>
          <cx:pt idx="2621">0</cx:pt>
          <cx:pt idx="2622">100</cx:pt>
          <cx:pt idx="2623">0</cx:pt>
          <cx:pt idx="2624">0</cx:pt>
          <cx:pt idx="2625">0</cx:pt>
          <cx:pt idx="2626">108100</cx:pt>
          <cx:pt idx="2627">9400</cx:pt>
          <cx:pt idx="2628">7300</cx:pt>
          <cx:pt idx="2629">10500</cx:pt>
          <cx:pt idx="2630">10800</cx:pt>
          <cx:pt idx="2631">9000</cx:pt>
          <cx:pt idx="2632">9500</cx:pt>
          <cx:pt idx="2633">6400</cx:pt>
          <cx:pt idx="2634">7600</cx:pt>
          <cx:pt idx="2635">11800</cx:pt>
          <cx:pt idx="2636">7500</cx:pt>
          <cx:pt idx="2637">17100</cx:pt>
          <cx:pt idx="2638">17300</cx:pt>
          <cx:pt idx="2639">19400</cx:pt>
          <cx:pt idx="2640">2900</cx:pt>
          <cx:pt idx="2641">2000</cx:pt>
          <cx:pt idx="2642">1700</cx:pt>
          <cx:pt idx="2643">1800</cx:pt>
          <cx:pt idx="2644">1400</cx:pt>
          <cx:pt idx="2645">1500</cx:pt>
          <cx:pt idx="2646">1600</cx:pt>
          <cx:pt idx="2647">1600</cx:pt>
          <cx:pt idx="2648">0</cx:pt>
          <cx:pt idx="2649">0</cx:pt>
          <cx:pt idx="2650">0</cx:pt>
          <cx:pt idx="2651">0</cx:pt>
          <cx:pt idx="2652">0</cx:pt>
          <cx:pt idx="2653">0</cx:pt>
          <cx:pt idx="2654">0</cx:pt>
          <cx:pt idx="2655">0</cx:pt>
          <cx:pt idx="2656">3100</cx:pt>
          <cx:pt idx="2657">0</cx:pt>
          <cx:pt idx="2658">100</cx:pt>
          <cx:pt idx="2659">300</cx:pt>
          <cx:pt idx="2660">200</cx:pt>
          <cx:pt idx="2661">300</cx:pt>
          <cx:pt idx="2662">100</cx:pt>
          <cx:pt idx="2663">400</cx:pt>
          <cx:pt idx="2664">300</cx:pt>
          <cx:pt idx="2665">300</cx:pt>
          <cx:pt idx="2666">200</cx:pt>
          <cx:pt idx="2667">100</cx:pt>
          <cx:pt idx="2668">400</cx:pt>
          <cx:pt idx="2669">300</cx:pt>
          <cx:pt idx="2670">400</cx:pt>
          <cx:pt idx="2671">700</cx:pt>
          <cx:pt idx="2672">400</cx:pt>
          <cx:pt idx="2673">600</cx:pt>
          <cx:pt idx="2674">500</cx:pt>
          <cx:pt idx="2675">600</cx:pt>
          <cx:pt idx="2676">800</cx:pt>
          <cx:pt idx="2677">400</cx:pt>
          <cx:pt idx="2678">400</cx:pt>
          <cx:pt idx="2679">800</cx:pt>
          <cx:pt idx="2680">800</cx:pt>
          <cx:pt idx="2681">1500</cx:pt>
          <cx:pt idx="2682">1800</cx:pt>
          <cx:pt idx="2683">2700</cx:pt>
          <cx:pt idx="2684">5500</cx:pt>
          <cx:pt idx="2685">7600</cx:pt>
          <cx:pt idx="2686">7400</cx:pt>
          <cx:pt idx="2687">1200</cx:pt>
          <cx:pt idx="2688">900</cx:pt>
          <cx:pt idx="2689">1800</cx:pt>
          <cx:pt idx="2690">4400</cx:pt>
          <cx:pt idx="2691">4000</cx:pt>
          <cx:pt idx="2692">300</cx:pt>
          <cx:pt idx="2693">300</cx:pt>
          <cx:pt idx="2694">200</cx:pt>
          <cx:pt idx="2695">200</cx:pt>
          <cx:pt idx="2696">700</cx:pt>
          <cx:pt idx="2697">100</cx:pt>
          <cx:pt idx="2698">400</cx:pt>
          <cx:pt idx="2699">300</cx:pt>
          <cx:pt idx="2700">500</cx:pt>
          <cx:pt idx="2701">800</cx:pt>
          <cx:pt idx="2702">1200</cx:pt>
          <cx:pt idx="2703">2100</cx:pt>
          <cx:pt idx="2704">1900</cx:pt>
          <cx:pt idx="2705">700</cx:pt>
          <cx:pt idx="2706">3500</cx:pt>
          <cx:pt idx="2707">3000</cx:pt>
          <cx:pt idx="2708">7600</cx:pt>
          <cx:pt idx="2709">3200</cx:pt>
          <cx:pt idx="2710">2400</cx:pt>
          <cx:pt idx="2711">2100</cx:pt>
          <cx:pt idx="2712">2200</cx:pt>
          <cx:pt idx="2713">3000</cx:pt>
          <cx:pt idx="2714">200</cx:pt>
          <cx:pt idx="2715">100</cx:pt>
          <cx:pt idx="2716">200</cx:pt>
          <cx:pt idx="2717">100</cx:pt>
          <cx:pt idx="2718">400</cx:pt>
          <cx:pt idx="2719">0</cx:pt>
          <cx:pt idx="2720">100</cx:pt>
          <cx:pt idx="2721">200</cx:pt>
          <cx:pt idx="2722">200</cx:pt>
          <cx:pt idx="2723">100</cx:pt>
          <cx:pt idx="2724">300</cx:pt>
          <cx:pt idx="2725">600</cx:pt>
          <cx:pt idx="2726">1100</cx:pt>
          <cx:pt idx="2727">800</cx:pt>
          <cx:pt idx="2728">1100</cx:pt>
          <cx:pt idx="2729">800</cx:pt>
          <cx:pt idx="2730">800</cx:pt>
          <cx:pt idx="2731">700</cx:pt>
          <cx:pt idx="2732">700</cx:pt>
          <cx:pt idx="2733">600</cx:pt>
          <cx:pt idx="2734">400</cx:pt>
          <cx:pt idx="2735">500</cx:pt>
          <cx:pt idx="2736">800</cx:pt>
          <cx:pt idx="2737">700</cx:pt>
          <cx:pt idx="2738">900</cx:pt>
          <cx:pt idx="2739">1600</cx:pt>
          <cx:pt idx="2740">9900</cx:pt>
          <cx:pt idx="2741">15500</cx:pt>
          <cx:pt idx="2742">2700</cx:pt>
          <cx:pt idx="2743">1000</cx:pt>
          <cx:pt idx="2744">100</cx:pt>
          <cx:pt idx="2745">1200</cx:pt>
          <cx:pt idx="2746">1000</cx:pt>
          <cx:pt idx="2747">3000</cx:pt>
          <cx:pt idx="2748">2900</cx:pt>
          <cx:pt idx="2749">1900</cx:pt>
          <cx:pt idx="2750">2900</cx:pt>
          <cx:pt idx="2751">3800</cx:pt>
          <cx:pt idx="2752">3400</cx:pt>
          <cx:pt idx="2753">2400</cx:pt>
          <cx:pt idx="2754">2000</cx:pt>
          <cx:pt idx="2755">2500</cx:pt>
          <cx:pt idx="2756">2500</cx:pt>
          <cx:pt idx="2757">3100</cx:pt>
          <cx:pt idx="2758">0</cx:pt>
          <cx:pt idx="2759">0</cx:pt>
          <cx:pt idx="2760">0</cx:pt>
          <cx:pt idx="2761">0</cx:pt>
          <cx:pt idx="2762">0</cx:pt>
          <cx:pt idx="2763">0</cx:pt>
          <cx:pt idx="2764">0</cx:pt>
          <cx:pt idx="2765">0</cx:pt>
          <cx:pt idx="2766">0</cx:pt>
          <cx:pt idx="2767">0</cx:pt>
          <cx:pt idx="2768">0</cx:pt>
          <cx:pt idx="2769">1700</cx:pt>
          <cx:pt idx="2770">1900</cx:pt>
          <cx:pt idx="2771">1900</cx:pt>
          <cx:pt idx="2772">6600</cx:pt>
          <cx:pt idx="2773">1400</cx:pt>
          <cx:pt idx="2774">1400</cx:pt>
          <cx:pt idx="2775">1800</cx:pt>
          <cx:pt idx="2776">900</cx:pt>
          <cx:pt idx="2777">1600</cx:pt>
          <cx:pt idx="2778">1200</cx:pt>
          <cx:pt idx="2779">1700</cx:pt>
          <cx:pt idx="2780">900</cx:pt>
          <cx:pt idx="2781">1200</cx:pt>
          <cx:pt idx="2782">1100</cx:pt>
          <cx:pt idx="2783">1100</cx:pt>
          <cx:pt idx="2784">1400</cx:pt>
          <cx:pt idx="2785">1200</cx:pt>
          <cx:pt idx="2786">1400</cx:pt>
          <cx:pt idx="2787">1200</cx:pt>
          <cx:pt idx="2788">1300</cx:pt>
          <cx:pt idx="2789">1200</cx:pt>
          <cx:pt idx="2790">1300</cx:pt>
          <cx:pt idx="2791">1100</cx:pt>
          <cx:pt idx="2792">800</cx:pt>
          <cx:pt idx="2793">700</cx:pt>
          <cx:pt idx="2794">900</cx:pt>
          <cx:pt idx="2795">800</cx:pt>
          <cx:pt idx="2796">800</cx:pt>
          <cx:pt idx="2797">800</cx:pt>
          <cx:pt idx="2798">700</cx:pt>
          <cx:pt idx="2799">1000</cx:pt>
          <cx:pt idx="2800">200</cx:pt>
          <cx:pt idx="2801">600</cx:pt>
          <cx:pt idx="2802">0</cx:pt>
          <cx:pt idx="2803">0</cx:pt>
          <cx:pt idx="2804">0</cx:pt>
          <cx:pt idx="2805">0</cx:pt>
          <cx:pt idx="2806">0</cx:pt>
          <cx:pt idx="2807">0</cx:pt>
          <cx:pt idx="2808">0</cx:pt>
          <cx:pt idx="2809">0</cx:pt>
          <cx:pt idx="2810">0</cx:pt>
          <cx:pt idx="2811">0</cx:pt>
          <cx:pt idx="2812">200</cx:pt>
          <cx:pt idx="2813">1100</cx:pt>
          <cx:pt idx="2814">1000</cx:pt>
          <cx:pt idx="2815">900</cx:pt>
          <cx:pt idx="2816">1000</cx:pt>
          <cx:pt idx="2817">1300</cx:pt>
          <cx:pt idx="2818">1000</cx:pt>
          <cx:pt idx="2819">1100</cx:pt>
          <cx:pt idx="2820">800</cx:pt>
          <cx:pt idx="2821">900</cx:pt>
          <cx:pt idx="2822">1600</cx:pt>
          <cx:pt idx="2823">1700</cx:pt>
          <cx:pt idx="2824">0</cx:pt>
          <cx:pt idx="2825">0</cx:pt>
          <cx:pt idx="2826">0</cx:pt>
          <cx:pt idx="2827">0</cx:pt>
          <cx:pt idx="2828">0</cx:pt>
          <cx:pt idx="2829">0</cx:pt>
          <cx:pt idx="2830">0</cx:pt>
          <cx:pt idx="2831">0</cx:pt>
          <cx:pt idx="2832">0</cx:pt>
          <cx:pt idx="2833">0</cx:pt>
          <cx:pt idx="2834">100</cx:pt>
          <cx:pt idx="2835">1100</cx:pt>
          <cx:pt idx="2836">1500</cx:pt>
          <cx:pt idx="2837">300</cx:pt>
          <cx:pt idx="2838">1000</cx:pt>
          <cx:pt idx="2839">1000</cx:pt>
          <cx:pt idx="2840">900</cx:pt>
          <cx:pt idx="2841">800</cx:pt>
          <cx:pt idx="2842">800</cx:pt>
          <cx:pt idx="2843">900</cx:pt>
          <cx:pt idx="2844">900</cx:pt>
          <cx:pt idx="2845">900</cx:pt>
          <cx:pt idx="2846">0</cx:pt>
          <cx:pt idx="2847">0</cx:pt>
          <cx:pt idx="2848">0</cx:pt>
          <cx:pt idx="2849">0</cx:pt>
          <cx:pt idx="2850">0</cx:pt>
          <cx:pt idx="2851">0</cx:pt>
          <cx:pt idx="2852">0</cx:pt>
          <cx:pt idx="2853">0</cx:pt>
          <cx:pt idx="2854">0</cx:pt>
          <cx:pt idx="2855">0</cx:pt>
          <cx:pt idx="2856">3300</cx:pt>
          <cx:pt idx="2857">700</cx:pt>
          <cx:pt idx="2858">800</cx:pt>
          <cx:pt idx="2859">600</cx:pt>
          <cx:pt idx="2860">1000</cx:pt>
          <cx:pt idx="2861">1000</cx:pt>
          <cx:pt idx="2862">800</cx:pt>
          <cx:pt idx="2863">500</cx:pt>
          <cx:pt idx="2864">300</cx:pt>
          <cx:pt idx="2865">500</cx:pt>
          <cx:pt idx="2866">400</cx:pt>
          <cx:pt idx="2867">700</cx:pt>
          <cx:pt idx="2868">2200</cx:pt>
          <cx:pt idx="2869">2300</cx:pt>
          <cx:pt idx="2870">2500</cx:pt>
          <cx:pt idx="2871">8300</cx:pt>
          <cx:pt idx="2872">2600</cx:pt>
          <cx:pt idx="2873">2100</cx:pt>
          <cx:pt idx="2874">2100</cx:pt>
          <cx:pt idx="2875">2100</cx:pt>
          <cx:pt idx="2876">14800</cx:pt>
          <cx:pt idx="2877">1500</cx:pt>
          <cx:pt idx="2878">1700</cx:pt>
          <cx:pt idx="2879">1600</cx:pt>
          <cx:pt idx="2880">1900</cx:pt>
          <cx:pt idx="2881">2200</cx:pt>
          <cx:pt idx="2882">3600</cx:pt>
          <cx:pt idx="2883">3900</cx:pt>
          <cx:pt idx="2884">2700</cx:pt>
          <cx:pt idx="2885">2400</cx:pt>
          <cx:pt idx="2886">1800</cx:pt>
          <cx:pt idx="2887">2000</cx:pt>
          <cx:pt idx="2888">2000</cx:pt>
          <cx:pt idx="2889">1800</cx:pt>
          <cx:pt idx="2890">300</cx:pt>
          <cx:pt idx="2891">1200</cx:pt>
          <cx:pt idx="2892">0</cx:pt>
          <cx:pt idx="2893">0</cx:pt>
          <cx:pt idx="2894">0</cx:pt>
          <cx:pt idx="2895">0</cx:pt>
          <cx:pt idx="2896">100</cx:pt>
          <cx:pt idx="2897">100</cx:pt>
          <cx:pt idx="2898">0</cx:pt>
          <cx:pt idx="2899">600</cx:pt>
          <cx:pt idx="2900">200</cx:pt>
          <cx:pt idx="2901">1500</cx:pt>
          <cx:pt idx="2902">700</cx:pt>
          <cx:pt idx="2903">1500</cx:pt>
          <cx:pt idx="2904">100</cx:pt>
          <cx:pt idx="2905">600</cx:pt>
          <cx:pt idx="2906">900</cx:pt>
          <cx:pt idx="2907">1000</cx:pt>
          <cx:pt idx="2908">600</cx:pt>
          <cx:pt idx="2909">700</cx:pt>
          <cx:pt idx="2910">900</cx:pt>
          <cx:pt idx="2911">800</cx:pt>
          <cx:pt idx="2912">4700</cx:pt>
          <cx:pt idx="2913">6500</cx:pt>
          <cx:pt idx="2914">1400</cx:pt>
          <cx:pt idx="2915">3000</cx:pt>
          <cx:pt idx="2916">1100</cx:pt>
          <cx:pt idx="2917">2100</cx:pt>
          <cx:pt idx="2918">1900</cx:pt>
          <cx:pt idx="2919">0</cx:pt>
          <cx:pt idx="2920">800</cx:pt>
          <cx:pt idx="2921">5500</cx:pt>
          <cx:pt idx="2922">900</cx:pt>
          <cx:pt idx="2923">0</cx:pt>
          <cx:pt idx="2924">0</cx:pt>
          <cx:pt idx="2925">0</cx:pt>
          <cx:pt idx="2926">15600</cx:pt>
          <cx:pt idx="2927">0</cx:pt>
          <cx:pt idx="2928">63900</cx:pt>
          <cx:pt idx="2929">0</cx:pt>
          <cx:pt idx="2930">0</cx:pt>
          <cx:pt idx="2931">0</cx:pt>
          <cx:pt idx="2932">0</cx:pt>
          <cx:pt idx="2933">0</cx:pt>
          <cx:pt idx="2934">12800</cx:pt>
          <cx:pt idx="2935">74200</cx:pt>
          <cx:pt idx="2936">12900</cx:pt>
          <cx:pt idx="2937">8600</cx:pt>
          <cx:pt idx="2938">9200</cx:pt>
          <cx:pt idx="2939">5500</cx:pt>
          <cx:pt idx="2940">2700</cx:pt>
          <cx:pt idx="2941">4500</cx:pt>
          <cx:pt idx="2942">0</cx:pt>
          <cx:pt idx="2943">0</cx:pt>
          <cx:pt idx="2944">0</cx:pt>
          <cx:pt idx="2945">0</cx:pt>
          <cx:pt idx="2946">0</cx:pt>
          <cx:pt idx="2947">100</cx:pt>
          <cx:pt idx="2948">100</cx:pt>
          <cx:pt idx="2949">0</cx:pt>
          <cx:pt idx="2950">100</cx:pt>
          <cx:pt idx="2951">100</cx:pt>
          <cx:pt idx="2952">100</cx:pt>
          <cx:pt idx="2953">0</cx:pt>
          <cx:pt idx="2954">100</cx:pt>
          <cx:pt idx="2955">100</cx:pt>
          <cx:pt idx="2956">0</cx:pt>
          <cx:pt idx="2957">100</cx:pt>
          <cx:pt idx="2958">20600</cx:pt>
          <cx:pt idx="2959">1000</cx:pt>
          <cx:pt idx="2960">500</cx:pt>
          <cx:pt idx="2961">900</cx:pt>
          <cx:pt idx="2962">400</cx:pt>
          <cx:pt idx="2963">500</cx:pt>
          <cx:pt idx="2964">200</cx:pt>
          <cx:pt idx="2965">0</cx:pt>
          <cx:pt idx="2966">300</cx:pt>
          <cx:pt idx="2967">800</cx:pt>
          <cx:pt idx="2968">1000</cx:pt>
          <cx:pt idx="2969">500</cx:pt>
          <cx:pt idx="2970">600</cx:pt>
          <cx:pt idx="2971">900</cx:pt>
          <cx:pt idx="2972">600</cx:pt>
          <cx:pt idx="2973">700</cx:pt>
          <cx:pt idx="2974">600</cx:pt>
          <cx:pt idx="2975">600</cx:pt>
          <cx:pt idx="2976">1000</cx:pt>
          <cx:pt idx="2977">600</cx:pt>
          <cx:pt idx="2978">4000</cx:pt>
          <cx:pt idx="2979">2100</cx:pt>
          <cx:pt idx="2980">1900</cx:pt>
          <cx:pt idx="2981">6900</cx:pt>
          <cx:pt idx="2982">21300</cx:pt>
          <cx:pt idx="2983">1800</cx:pt>
          <cx:pt idx="2984">3500</cx:pt>
          <cx:pt idx="2985">1900</cx:pt>
          <cx:pt idx="2986">800</cx:pt>
          <cx:pt idx="2987">4700</cx:pt>
          <cx:pt idx="2988">2100</cx:pt>
          <cx:pt idx="2989">1200</cx:pt>
          <cx:pt idx="2990">1100</cx:pt>
          <cx:pt idx="2991">900</cx:pt>
          <cx:pt idx="2992">900</cx:pt>
          <cx:pt idx="2993">1500</cx:pt>
          <cx:pt idx="2994">1400</cx:pt>
          <cx:pt idx="2995">1500</cx:pt>
          <cx:pt idx="2996">1200</cx:pt>
          <cx:pt idx="2997">1400</cx:pt>
          <cx:pt idx="2998">1500</cx:pt>
          <cx:pt idx="2999">1100</cx:pt>
          <cx:pt idx="3000">700</cx:pt>
          <cx:pt idx="3001">1200</cx:pt>
          <cx:pt idx="3002">900</cx:pt>
          <cx:pt idx="3003">900</cx:pt>
          <cx:pt idx="3004">700</cx:pt>
          <cx:pt idx="3005">500</cx:pt>
          <cx:pt idx="3006">900</cx:pt>
          <cx:pt idx="3007">800</cx:pt>
          <cx:pt idx="3008">700</cx:pt>
          <cx:pt idx="3009">700</cx:pt>
          <cx:pt idx="3010">800</cx:pt>
          <cx:pt idx="3011">700</cx:pt>
          <cx:pt idx="3012">600</cx:pt>
          <cx:pt idx="3013">300</cx:pt>
          <cx:pt idx="3014">400</cx:pt>
          <cx:pt idx="3015">500</cx:pt>
          <cx:pt idx="3016">500</cx:pt>
          <cx:pt idx="3017">500</cx:pt>
          <cx:pt idx="3018">400</cx:pt>
          <cx:pt idx="3019">500</cx:pt>
          <cx:pt idx="3020">500</cx:pt>
          <cx:pt idx="3021">300</cx:pt>
          <cx:pt idx="3022">1800</cx:pt>
          <cx:pt idx="3023">2800</cx:pt>
          <cx:pt idx="3024">700</cx:pt>
          <cx:pt idx="3025">3800</cx:pt>
          <cx:pt idx="3026">2400</cx:pt>
          <cx:pt idx="3027">7000</cx:pt>
          <cx:pt idx="3028">2400</cx:pt>
          <cx:pt idx="3029">8300</cx:pt>
          <cx:pt idx="3030">10600</cx:pt>
          <cx:pt idx="3031">6700</cx:pt>
          <cx:pt idx="3032">3600</cx:pt>
          <cx:pt idx="3033">300</cx:pt>
          <cx:pt idx="3034">300</cx:pt>
          <cx:pt idx="3035">100</cx:pt>
          <cx:pt idx="3036">700</cx:pt>
          <cx:pt idx="3037">100</cx:pt>
          <cx:pt idx="3038">0</cx:pt>
          <cx:pt idx="3039">0</cx:pt>
          <cx:pt idx="3040">0</cx:pt>
          <cx:pt idx="3041">0</cx:pt>
          <cx:pt idx="3042">200</cx:pt>
          <cx:pt idx="3043">0</cx:pt>
          <cx:pt idx="3044">1800</cx:pt>
          <cx:pt idx="3045">3300</cx:pt>
          <cx:pt idx="3046">400</cx:pt>
          <cx:pt idx="3047">1700</cx:pt>
          <cx:pt idx="3048">2000</cx:pt>
          <cx:pt idx="3049">1900</cx:pt>
          <cx:pt idx="3050">2400</cx:pt>
          <cx:pt idx="3051">1300</cx:pt>
          <cx:pt idx="3052">1800</cx:pt>
          <cx:pt idx="3053">1600</cx:pt>
          <cx:pt idx="3054">1300</cx:pt>
          <cx:pt idx="3055">0</cx:pt>
          <cx:pt idx="3056">0</cx:pt>
          <cx:pt idx="3057">0</cx:pt>
          <cx:pt idx="3058">0</cx:pt>
          <cx:pt idx="3059">0</cx:pt>
          <cx:pt idx="3060">0</cx:pt>
          <cx:pt idx="3061">0</cx:pt>
          <cx:pt idx="3062">0</cx:pt>
          <cx:pt idx="3063">0</cx:pt>
          <cx:pt idx="3064">0</cx:pt>
          <cx:pt idx="3065">200</cx:pt>
          <cx:pt idx="3066">200</cx:pt>
          <cx:pt idx="3067">200</cx:pt>
          <cx:pt idx="3068">100</cx:pt>
          <cx:pt idx="3069">200</cx:pt>
          <cx:pt idx="3070">100</cx:pt>
          <cx:pt idx="3071">200</cx:pt>
          <cx:pt idx="3072">300</cx:pt>
          <cx:pt idx="3073">200</cx:pt>
          <cx:pt idx="3074">200</cx:pt>
          <cx:pt idx="3075">100</cx:pt>
          <cx:pt idx="3076">100</cx:pt>
          <cx:pt idx="3077">41300</cx:pt>
          <cx:pt idx="3078">55300</cx:pt>
          <cx:pt idx="3079">71500</cx:pt>
          <cx:pt idx="3080">104400</cx:pt>
          <cx:pt idx="3081">86300</cx:pt>
          <cx:pt idx="3082">64100</cx:pt>
          <cx:pt idx="3083">41500</cx:pt>
          <cx:pt idx="3084">22400</cx:pt>
          <cx:pt idx="3085">18600</cx:pt>
          <cx:pt idx="3086">17000</cx:pt>
          <cx:pt idx="3087">24200</cx:pt>
          <cx:pt idx="3088">0</cx:pt>
          <cx:pt idx="3089">0</cx:pt>
          <cx:pt idx="3090">0</cx:pt>
          <cx:pt idx="3091">0</cx:pt>
          <cx:pt idx="3092">0</cx:pt>
          <cx:pt idx="3093">0</cx:pt>
          <cx:pt idx="3094">0</cx:pt>
          <cx:pt idx="3095">0</cx:pt>
          <cx:pt idx="3096">0</cx:pt>
          <cx:pt idx="3097">0</cx:pt>
          <cx:pt idx="3098">0</cx:pt>
          <cx:pt idx="3099">1000</cx:pt>
          <cx:pt idx="3100">5900</cx:pt>
          <cx:pt idx="3101">5100</cx:pt>
          <cx:pt idx="3102">800</cx:pt>
          <cx:pt idx="3103">900</cx:pt>
          <cx:pt idx="3104">400</cx:pt>
          <cx:pt idx="3105">1400</cx:pt>
          <cx:pt idx="3106">11200</cx:pt>
          <cx:pt idx="3107">500</cx:pt>
          <cx:pt idx="3108">500</cx:pt>
          <cx:pt idx="3109">400</cx:pt>
          <cx:pt idx="3110">500</cx:pt>
          <cx:pt idx="3111">900</cx:pt>
          <cx:pt idx="3112">700</cx:pt>
          <cx:pt idx="3113">600</cx:pt>
          <cx:pt idx="3114">800</cx:pt>
          <cx:pt idx="3115">900</cx:pt>
          <cx:pt idx="3116">1000</cx:pt>
          <cx:pt idx="3117">400</cx:pt>
          <cx:pt idx="3118">300</cx:pt>
          <cx:pt idx="3119">700</cx:pt>
          <cx:pt idx="3120">500</cx:pt>
          <cx:pt idx="3121">4500</cx:pt>
          <cx:pt idx="3122">7000</cx:pt>
          <cx:pt idx="3123">3900</cx:pt>
          <cx:pt idx="3124">4000</cx:pt>
          <cx:pt idx="3125">5600</cx:pt>
          <cx:pt idx="3126">5400</cx:pt>
          <cx:pt idx="3127">7900</cx:pt>
          <cx:pt idx="3128">5400</cx:pt>
          <cx:pt idx="3129">4100</cx:pt>
          <cx:pt idx="3130">6500</cx:pt>
          <cx:pt idx="3131">5100</cx:pt>
          <cx:pt idx="3132">11700</cx:pt>
          <cx:pt idx="3133">12600</cx:pt>
          <cx:pt idx="3134">13000</cx:pt>
          <cx:pt idx="3135">12700</cx:pt>
          <cx:pt idx="3136">12200</cx:pt>
          <cx:pt idx="3137">11100</cx:pt>
          <cx:pt idx="3138">12500</cx:pt>
          <cx:pt idx="3139">11400</cx:pt>
          <cx:pt idx="3140">10500</cx:pt>
          <cx:pt idx="3141">10200</cx:pt>
          <cx:pt idx="3142">13500</cx:pt>
          <cx:pt idx="3143">0</cx:pt>
          <cx:pt idx="3144">0</cx:pt>
          <cx:pt idx="3145">0</cx:pt>
          <cx:pt idx="3146">0</cx:pt>
          <cx:pt idx="3147">0</cx:pt>
          <cx:pt idx="3148">0</cx:pt>
          <cx:pt idx="3149">0</cx:pt>
          <cx:pt idx="3150">1100</cx:pt>
          <cx:pt idx="3151">900</cx:pt>
          <cx:pt idx="3152">800</cx:pt>
          <cx:pt idx="3153">800</cx:pt>
          <cx:pt idx="3154">900</cx:pt>
          <cx:pt idx="3155">900</cx:pt>
          <cx:pt idx="3156">900</cx:pt>
          <cx:pt idx="3157">1000</cx:pt>
          <cx:pt idx="3158">800</cx:pt>
          <cx:pt idx="3159">1000</cx:pt>
          <cx:pt idx="3160">1100</cx:pt>
          <cx:pt idx="3161">0</cx:pt>
          <cx:pt idx="3162">0</cx:pt>
          <cx:pt idx="3163">100</cx:pt>
          <cx:pt idx="3164">0</cx:pt>
          <cx:pt idx="3165">100</cx:pt>
          <cx:pt idx="3166">0</cx:pt>
          <cx:pt idx="3167">0</cx:pt>
          <cx:pt idx="3168">0</cx:pt>
          <cx:pt idx="3169">0</cx:pt>
          <cx:pt idx="3170">100</cx:pt>
          <cx:pt idx="3171">0</cx:pt>
          <cx:pt idx="3172">400</cx:pt>
          <cx:pt idx="3173">600</cx:pt>
          <cx:pt idx="3174">0</cx:pt>
          <cx:pt idx="3175">0</cx:pt>
          <cx:pt idx="3176">0</cx:pt>
          <cx:pt idx="3177">200</cx:pt>
          <cx:pt idx="3178">300</cx:pt>
          <cx:pt idx="3179">200</cx:pt>
          <cx:pt idx="3180">100</cx:pt>
          <cx:pt idx="3181">200</cx:pt>
          <cx:pt idx="3182">100</cx:pt>
          <cx:pt idx="3183">2100</cx:pt>
          <cx:pt idx="3184">0</cx:pt>
          <cx:pt idx="3185">0</cx:pt>
          <cx:pt idx="3186">0</cx:pt>
          <cx:pt idx="3187">0</cx:pt>
          <cx:pt idx="3188">0</cx:pt>
          <cx:pt idx="3189">0</cx:pt>
          <cx:pt idx="3190">0</cx:pt>
          <cx:pt idx="3191">0</cx:pt>
          <cx:pt idx="3192">1200</cx:pt>
          <cx:pt idx="3193">4400</cx:pt>
          <cx:pt idx="3194">0</cx:pt>
          <cx:pt idx="3195">0</cx:pt>
          <cx:pt idx="3196">0</cx:pt>
          <cx:pt idx="3197">0</cx:pt>
          <cx:pt idx="3198">0</cx:pt>
          <cx:pt idx="3199">0</cx:pt>
          <cx:pt idx="3200">0</cx:pt>
          <cx:pt idx="3201">0</cx:pt>
          <cx:pt idx="3202">0</cx:pt>
          <cx:pt idx="3203">500</cx:pt>
          <cx:pt idx="3204">1200</cx:pt>
          <cx:pt idx="3205">1000</cx:pt>
          <cx:pt idx="3206">600</cx:pt>
          <cx:pt idx="3207">500</cx:pt>
          <cx:pt idx="3208">500</cx:pt>
          <cx:pt idx="3209">500</cx:pt>
          <cx:pt idx="3210">300</cx:pt>
          <cx:pt idx="3211">400</cx:pt>
          <cx:pt idx="3212">500</cx:pt>
          <cx:pt idx="3213">400</cx:pt>
          <cx:pt idx="3214">900</cx:pt>
          <cx:pt idx="3215">500</cx:pt>
          <cx:pt idx="3216">2700</cx:pt>
          <cx:pt idx="3217">4300</cx:pt>
          <cx:pt idx="3218">4100</cx:pt>
          <cx:pt idx="3219">5000</cx:pt>
          <cx:pt idx="3220">7300</cx:pt>
          <cx:pt idx="3221">5800</cx:pt>
          <cx:pt idx="3222">2700</cx:pt>
          <cx:pt idx="3223">2100</cx:pt>
          <cx:pt idx="3224">1200</cx:pt>
          <cx:pt idx="3225">1700</cx:pt>
          <cx:pt idx="3226">2100</cx:pt>
          <cx:pt idx="3227">1400</cx:pt>
          <cx:pt idx="3228">1700</cx:pt>
          <cx:pt idx="3229">900</cx:pt>
          <cx:pt idx="3230">1400</cx:pt>
          <cx:pt idx="3231">1500</cx:pt>
          <cx:pt idx="3232">1600</cx:pt>
          <cx:pt idx="3233">1800</cx:pt>
          <cx:pt idx="3234">1100</cx:pt>
          <cx:pt idx="3235">1000</cx:pt>
          <cx:pt idx="3236">1000</cx:pt>
          <cx:pt idx="3237">800</cx:pt>
          <cx:pt idx="3238">4000</cx:pt>
          <cx:pt idx="3239">6600</cx:pt>
          <cx:pt idx="3240">4100</cx:pt>
          <cx:pt idx="3241">5900</cx:pt>
          <cx:pt idx="3242">5700</cx:pt>
          <cx:pt idx="3243">5100</cx:pt>
          <cx:pt idx="3244">7300</cx:pt>
          <cx:pt idx="3245">5300</cx:pt>
          <cx:pt idx="3246">6900</cx:pt>
          <cx:pt idx="3247">6400</cx:pt>
          <cx:pt idx="3248">6000</cx:pt>
          <cx:pt idx="3249">6400</cx:pt>
          <cx:pt idx="3250">8900</cx:pt>
          <cx:pt idx="3251">8300</cx:pt>
          <cx:pt idx="3252">11800</cx:pt>
          <cx:pt idx="3253">10200</cx:pt>
          <cx:pt idx="3254">7900</cx:pt>
          <cx:pt idx="3255">9100</cx:pt>
          <cx:pt idx="3256">6200</cx:pt>
          <cx:pt idx="3257">6100</cx:pt>
          <cx:pt idx="3258">7600</cx:pt>
          <cx:pt idx="3259">5500</cx:pt>
          <cx:pt idx="3260">22100</cx:pt>
          <cx:pt idx="3261">38500</cx:pt>
          <cx:pt idx="3262">32900</cx:pt>
          <cx:pt idx="3263">48700</cx:pt>
          <cx:pt idx="3264">47600</cx:pt>
          <cx:pt idx="3265">63200</cx:pt>
          <cx:pt idx="3266">78500</cx:pt>
          <cx:pt idx="3267">50800</cx:pt>
          <cx:pt idx="3268">18800</cx:pt>
          <cx:pt idx="3269">16800</cx:pt>
          <cx:pt idx="3270">15500</cx:pt>
          <cx:pt idx="3271">23300</cx:pt>
          <cx:pt idx="3272">30300</cx:pt>
          <cx:pt idx="3273">25600</cx:pt>
          <cx:pt idx="3274">20400</cx:pt>
          <cx:pt idx="3275">11400</cx:pt>
          <cx:pt idx="3276">12100</cx:pt>
          <cx:pt idx="3277">14600</cx:pt>
          <cx:pt idx="3278">11300</cx:pt>
          <cx:pt idx="3279">18300</cx:pt>
          <cx:pt idx="3280">19100</cx:pt>
          <cx:pt idx="3281">13400</cx:pt>
          <cx:pt idx="3282">0</cx:pt>
          <cx:pt idx="3283">0</cx:pt>
          <cx:pt idx="3284">0</cx:pt>
          <cx:pt idx="3285">0</cx:pt>
          <cx:pt idx="3286">0</cx:pt>
          <cx:pt idx="3287">0</cx:pt>
          <cx:pt idx="3288">0</cx:pt>
          <cx:pt idx="3289">0</cx:pt>
          <cx:pt idx="3290">2900</cx:pt>
          <cx:pt idx="3291">2800</cx:pt>
          <cx:pt idx="3292">1800</cx:pt>
          <cx:pt idx="3293">0</cx:pt>
          <cx:pt idx="3294">0</cx:pt>
          <cx:pt idx="3295">0</cx:pt>
          <cx:pt idx="3296">0</cx:pt>
          <cx:pt idx="3297">0</cx:pt>
          <cx:pt idx="3298">0</cx:pt>
          <cx:pt idx="3299">1900</cx:pt>
          <cx:pt idx="3300">2400</cx:pt>
          <cx:pt idx="3301">2200</cx:pt>
          <cx:pt idx="3302">4300</cx:pt>
          <cx:pt idx="3303">2200</cx:pt>
          <cx:pt idx="3304">1600</cx:pt>
          <cx:pt idx="3305">1000</cx:pt>
          <cx:pt idx="3306">700</cx:pt>
          <cx:pt idx="3307">700</cx:pt>
          <cx:pt idx="3308">800</cx:pt>
          <cx:pt idx="3309">1100</cx:pt>
          <cx:pt idx="3310">6400</cx:pt>
          <cx:pt idx="3311">500</cx:pt>
          <cx:pt idx="3312">800</cx:pt>
          <cx:pt idx="3313">1000</cx:pt>
          <cx:pt idx="3314">1100</cx:pt>
          <cx:pt idx="3315">0</cx:pt>
          <cx:pt idx="3316">100</cx:pt>
          <cx:pt idx="3317">200</cx:pt>
          <cx:pt idx="3318">200</cx:pt>
          <cx:pt idx="3319">100</cx:pt>
          <cx:pt idx="3320">0</cx:pt>
          <cx:pt idx="3321">200</cx:pt>
          <cx:pt idx="3322">300</cx:pt>
          <cx:pt idx="3323">0</cx:pt>
          <cx:pt idx="3324">0</cx:pt>
          <cx:pt idx="3325">0</cx:pt>
          <cx:pt idx="3326">2300</cx:pt>
          <cx:pt idx="3327">1200</cx:pt>
          <cx:pt idx="3328">2100</cx:pt>
          <cx:pt idx="3329">1100</cx:pt>
          <cx:pt idx="3330">1000</cx:pt>
          <cx:pt idx="3331">2100</cx:pt>
          <cx:pt idx="3332">1500</cx:pt>
          <cx:pt idx="3333">1300</cx:pt>
          <cx:pt idx="3334">900</cx:pt>
          <cx:pt idx="3335">1200</cx:pt>
          <cx:pt idx="3336">1700</cx:pt>
          <cx:pt idx="3337">0</cx:pt>
          <cx:pt idx="3338">0</cx:pt>
          <cx:pt idx="3339">1000</cx:pt>
          <cx:pt idx="3340">400</cx:pt>
          <cx:pt idx="3341">0</cx:pt>
          <cx:pt idx="3342">0</cx:pt>
          <cx:pt idx="3343">0</cx:pt>
          <cx:pt idx="3344">200</cx:pt>
          <cx:pt idx="3345">100</cx:pt>
          <cx:pt idx="3346">100</cx:pt>
          <cx:pt idx="3347">100</cx:pt>
          <cx:pt idx="3348">2000</cx:pt>
          <cx:pt idx="3349">2300</cx:pt>
          <cx:pt idx="3350">500</cx:pt>
          <cx:pt idx="3351">1500</cx:pt>
          <cx:pt idx="3352">1400</cx:pt>
          <cx:pt idx="3353">900</cx:pt>
          <cx:pt idx="3354">900</cx:pt>
          <cx:pt idx="3355">1400</cx:pt>
          <cx:pt idx="3356">1300</cx:pt>
          <cx:pt idx="3357">900</cx:pt>
          <cx:pt idx="3358">1000</cx:pt>
          <cx:pt idx="3359">1100</cx:pt>
          <cx:pt idx="3360">300</cx:pt>
          <cx:pt idx="3361">0</cx:pt>
          <cx:pt idx="3362">9600</cx:pt>
          <cx:pt idx="3363">25700</cx:pt>
          <cx:pt idx="3364">8100</cx:pt>
          <cx:pt idx="3365">0</cx:pt>
          <cx:pt idx="3366">0</cx:pt>
          <cx:pt idx="3367">0</cx:pt>
          <cx:pt idx="3368">100</cx:pt>
          <cx:pt idx="3369">0</cx:pt>
          <cx:pt idx="3370">0</cx:pt>
          <cx:pt idx="3371">0</cx:pt>
          <cx:pt idx="3372">2700</cx:pt>
          <cx:pt idx="3373">200</cx:pt>
          <cx:pt idx="3374">400</cx:pt>
          <cx:pt idx="3375">400</cx:pt>
          <cx:pt idx="3376">200</cx:pt>
          <cx:pt idx="3377">400</cx:pt>
          <cx:pt idx="3378">500</cx:pt>
          <cx:pt idx="3379">600</cx:pt>
          <cx:pt idx="3380">9800</cx:pt>
          <cx:pt idx="3381">300</cx:pt>
          <cx:pt idx="3382">4300</cx:pt>
          <cx:pt idx="3383">13100</cx:pt>
          <cx:pt idx="3384">1500</cx:pt>
          <cx:pt idx="3385">4700</cx:pt>
          <cx:pt idx="3386">1100</cx:pt>
          <cx:pt idx="3387">200</cx:pt>
          <cx:pt idx="3388">900</cx:pt>
          <cx:pt idx="3389">800</cx:pt>
          <cx:pt idx="3390">500</cx:pt>
          <cx:pt idx="3391">500</cx:pt>
          <cx:pt idx="3392">700</cx:pt>
          <cx:pt idx="3393">49700</cx:pt>
          <cx:pt idx="3394">88500</cx:pt>
          <cx:pt idx="3395">43200</cx:pt>
          <cx:pt idx="3396">18500</cx:pt>
          <cx:pt idx="3397">16200</cx:pt>
          <cx:pt idx="3398">15900</cx:pt>
          <cx:pt idx="3399">16600</cx:pt>
          <cx:pt idx="3400">15100</cx:pt>
          <cx:pt idx="3401">13700</cx:pt>
          <cx:pt idx="3402">16000</cx:pt>
          <cx:pt idx="3403">16800</cx:pt>
          <cx:pt idx="3404">0</cx:pt>
          <cx:pt idx="3405">0</cx:pt>
          <cx:pt idx="3406">0</cx:pt>
          <cx:pt idx="3407">0</cx:pt>
          <cx:pt idx="3408">100</cx:pt>
          <cx:pt idx="3409">0</cx:pt>
          <cx:pt idx="3410">0</cx:pt>
          <cx:pt idx="3411">0</cx:pt>
          <cx:pt idx="3412">100</cx:pt>
          <cx:pt idx="3413">0</cx:pt>
          <cx:pt idx="3414">0</cx:pt>
          <cx:pt idx="3415">1700</cx:pt>
          <cx:pt idx="3416">1700</cx:pt>
          <cx:pt idx="3417">1500</cx:pt>
          <cx:pt idx="3418">1300</cx:pt>
          <cx:pt idx="3419">1000</cx:pt>
          <cx:pt idx="3420">1200</cx:pt>
          <cx:pt idx="3421">1400</cx:pt>
          <cx:pt idx="3422">1200</cx:pt>
          <cx:pt idx="3423">1000</cx:pt>
          <cx:pt idx="3424">1000</cx:pt>
          <cx:pt idx="3425">1300</cx:pt>
          <cx:pt idx="3426">300</cx:pt>
          <cx:pt idx="3427">400</cx:pt>
          <cx:pt idx="3428">200</cx:pt>
          <cx:pt idx="3429">300</cx:pt>
          <cx:pt idx="3430">300</cx:pt>
          <cx:pt idx="3431">200</cx:pt>
          <cx:pt idx="3432">300</cx:pt>
          <cx:pt idx="3433">200</cx:pt>
          <cx:pt idx="3434">100</cx:pt>
          <cx:pt idx="3435">300</cx:pt>
          <cx:pt idx="3436">300</cx:pt>
          <cx:pt idx="3437">3000</cx:pt>
          <cx:pt idx="3438">2900</cx:pt>
          <cx:pt idx="3439">4800</cx:pt>
          <cx:pt idx="3440">1100</cx:pt>
          <cx:pt idx="3441">3100</cx:pt>
          <cx:pt idx="3442">2800</cx:pt>
          <cx:pt idx="3443">3100</cx:pt>
          <cx:pt idx="3444">2500</cx:pt>
          <cx:pt idx="3445">3700</cx:pt>
          <cx:pt idx="3446">2700</cx:pt>
          <cx:pt idx="3447">3400</cx:pt>
          <cx:pt idx="3448">600</cx:pt>
          <cx:pt idx="3449">200</cx:pt>
          <cx:pt idx="3450">900</cx:pt>
          <cx:pt idx="3451">300</cx:pt>
          <cx:pt idx="3452">200</cx:pt>
          <cx:pt idx="3453">400</cx:pt>
          <cx:pt idx="3454">23500</cx:pt>
          <cx:pt idx="3455">3500</cx:pt>
          <cx:pt idx="3456">4100</cx:pt>
          <cx:pt idx="3457">3300</cx:pt>
          <cx:pt idx="3458">9500</cx:pt>
          <cx:pt idx="3459">16300</cx:pt>
          <cx:pt idx="3460">5400</cx:pt>
          <cx:pt idx="3461">4200</cx:pt>
          <cx:pt idx="3462">3600</cx:pt>
          <cx:pt idx="3463">3800</cx:pt>
          <cx:pt idx="3464">3400</cx:pt>
          <cx:pt idx="3465">0</cx:pt>
          <cx:pt idx="3466">0</cx:pt>
          <cx:pt idx="3467">5400</cx:pt>
          <cx:pt idx="3468">5300</cx:pt>
          <cx:pt idx="3469">5400</cx:pt>
          <cx:pt idx="3470">7400</cx:pt>
          <cx:pt idx="3471">6400</cx:pt>
          <cx:pt idx="3472">5300</cx:pt>
          <cx:pt idx="3473">7200</cx:pt>
          <cx:pt idx="3474">5600</cx:pt>
          <cx:pt idx="3475">5200</cx:pt>
          <cx:pt idx="3476">5400</cx:pt>
          <cx:pt idx="3477">6400</cx:pt>
          <cx:pt idx="3478">6000</cx:pt>
          <cx:pt idx="3479">6900</cx:pt>
          <cx:pt idx="3480">6500</cx:pt>
          <cx:pt idx="3481">7100</cx:pt>
          <cx:pt idx="3482">6700</cx:pt>
          <cx:pt idx="3483">6700</cx:pt>
          <cx:pt idx="3484">7300</cx:pt>
          <cx:pt idx="3485">4600</cx:pt>
          <cx:pt idx="3486">900</cx:pt>
          <cx:pt idx="3487">8800</cx:pt>
          <cx:pt idx="3488">5100</cx:pt>
          <cx:pt idx="3489">1900</cx:pt>
          <cx:pt idx="3490">1000</cx:pt>
          <cx:pt idx="3491">400</cx:pt>
          <cx:pt idx="3492">2300</cx:pt>
          <cx:pt idx="3493">1700</cx:pt>
          <cx:pt idx="3494">1400</cx:pt>
          <cx:pt idx="3495">1100</cx:pt>
          <cx:pt idx="3496">800</cx:pt>
          <cx:pt idx="3497">900</cx:pt>
          <cx:pt idx="3498">700</cx:pt>
          <cx:pt idx="3499">700</cx:pt>
          <cx:pt idx="3500">3000</cx:pt>
          <cx:pt idx="3501">2100</cx:pt>
          <cx:pt idx="3502">5700</cx:pt>
          <cx:pt idx="3503">1700</cx:pt>
          <cx:pt idx="3504">1500</cx:pt>
          <cx:pt idx="3505">1800</cx:pt>
          <cx:pt idx="3506">2100</cx:pt>
          <cx:pt idx="3507">1700</cx:pt>
          <cx:pt idx="3508">1300</cx:pt>
          <cx:pt idx="3509">1600</cx:pt>
          <cx:pt idx="3510">1900</cx:pt>
          <cx:pt idx="3511">1700</cx:pt>
          <cx:pt idx="3512">1700</cx:pt>
          <cx:pt idx="3513">1400</cx:pt>
          <cx:pt idx="3514">2200</cx:pt>
          <cx:pt idx="3515">1800</cx:pt>
          <cx:pt idx="3516">1900</cx:pt>
          <cx:pt idx="3517">2000</cx:pt>
          <cx:pt idx="3518">1900</cx:pt>
          <cx:pt idx="3519">1700</cx:pt>
          <cx:pt idx="3520">1800</cx:pt>
          <cx:pt idx="3521">2300</cx:pt>
          <cx:pt idx="3522">3400</cx:pt>
          <cx:pt idx="3523">4000</cx:pt>
          <cx:pt idx="3524">2600</cx:pt>
          <cx:pt idx="3525">3800</cx:pt>
          <cx:pt idx="3526">3100</cx:pt>
          <cx:pt idx="3527">3900</cx:pt>
          <cx:pt idx="3528">3800</cx:pt>
          <cx:pt idx="3529">2800</cx:pt>
          <cx:pt idx="3530">2000</cx:pt>
          <cx:pt idx="3531">3400</cx:pt>
          <cx:pt idx="3532">3700</cx:pt>
          <cx:pt idx="3533">10200</cx:pt>
          <cx:pt idx="3534">10500</cx:pt>
          <cx:pt idx="3535">8400</cx:pt>
          <cx:pt idx="3536">10400</cx:pt>
          <cx:pt idx="3537">5800</cx:pt>
          <cx:pt idx="3538">23000</cx:pt>
          <cx:pt idx="3539">11000</cx:pt>
          <cx:pt idx="3540">8700</cx:pt>
          <cx:pt idx="3541">200</cx:pt>
          <cx:pt idx="3542">16800</cx:pt>
          <cx:pt idx="3543">17100</cx:pt>
          <cx:pt idx="3544">1000</cx:pt>
          <cx:pt idx="3545">600</cx:pt>
          <cx:pt idx="3546">200</cx:pt>
          <cx:pt idx="3547">600</cx:pt>
          <cx:pt idx="3548">4700</cx:pt>
          <cx:pt idx="3549">900</cx:pt>
          <cx:pt idx="3550">800</cx:pt>
          <cx:pt idx="3551">800</cx:pt>
          <cx:pt idx="3552">200</cx:pt>
          <cx:pt idx="3553">900</cx:pt>
          <cx:pt idx="3554">900</cx:pt>
          <cx:pt idx="3555">2400</cx:pt>
          <cx:pt idx="3556">2000</cx:pt>
          <cx:pt idx="3557">1400</cx:pt>
          <cx:pt idx="3558">1800</cx:pt>
          <cx:pt idx="3559">1700</cx:pt>
          <cx:pt idx="3560">1900</cx:pt>
          <cx:pt idx="3561">1200</cx:pt>
          <cx:pt idx="3562">1100</cx:pt>
          <cx:pt idx="3563">600</cx:pt>
          <cx:pt idx="3564">0</cx:pt>
          <cx:pt idx="3565">0</cx:pt>
          <cx:pt idx="3566">1700</cx:pt>
          <cx:pt idx="3567">2200</cx:pt>
          <cx:pt idx="3568">1800</cx:pt>
          <cx:pt idx="3569">1600</cx:pt>
          <cx:pt idx="3570">1700</cx:pt>
          <cx:pt idx="3571">1500</cx:pt>
          <cx:pt idx="3572">1800</cx:pt>
          <cx:pt idx="3573">2100</cx:pt>
          <cx:pt idx="3574">600</cx:pt>
          <cx:pt idx="3575">1400</cx:pt>
          <cx:pt idx="3576">1700</cx:pt>
          <cx:pt idx="3577">3100</cx:pt>
          <cx:pt idx="3578">2300</cx:pt>
          <cx:pt idx="3579">2000</cx:pt>
          <cx:pt idx="3580">2100</cx:pt>
          <cx:pt idx="3581">1900</cx:pt>
          <cx:pt idx="3582">1800</cx:pt>
          <cx:pt idx="3583">2000</cx:pt>
          <cx:pt idx="3584">1500</cx:pt>
          <cx:pt idx="3585">1400</cx:pt>
          <cx:pt idx="3586">1900</cx:pt>
          <cx:pt idx="3587">2300</cx:pt>
          <cx:pt idx="3588">1900</cx:pt>
          <cx:pt idx="3589">1800</cx:pt>
          <cx:pt idx="3590">1600</cx:pt>
          <cx:pt idx="3591">1700</cx:pt>
          <cx:pt idx="3592">2100</cx:pt>
          <cx:pt idx="3593">2200</cx:pt>
          <cx:pt idx="3594">2500</cx:pt>
          <cx:pt idx="3595">1900</cx:pt>
          <cx:pt idx="3596">600</cx:pt>
          <cx:pt idx="3597">8000</cx:pt>
          <cx:pt idx="3598">2700</cx:pt>
          <cx:pt idx="3599">900</cx:pt>
          <cx:pt idx="3600">1000</cx:pt>
          <cx:pt idx="3601">400</cx:pt>
          <cx:pt idx="3602">500</cx:pt>
          <cx:pt idx="3603">400</cx:pt>
          <cx:pt idx="3604">600</cx:pt>
          <cx:pt idx="3605">600</cx:pt>
          <cx:pt idx="3606">200</cx:pt>
          <cx:pt idx="3607">200</cx:pt>
          <cx:pt idx="3608">300</cx:pt>
          <cx:pt idx="3609">600</cx:pt>
          <cx:pt idx="3610">4100</cx:pt>
          <cx:pt idx="3611">4000</cx:pt>
          <cx:pt idx="3612">3800</cx:pt>
          <cx:pt idx="3613">4200</cx:pt>
          <cx:pt idx="3614">4100</cx:pt>
          <cx:pt idx="3615">3700</cx:pt>
          <cx:pt idx="3616">4300</cx:pt>
          <cx:pt idx="3617">3300</cx:pt>
          <cx:pt idx="3618">700</cx:pt>
          <cx:pt idx="3619">5900</cx:pt>
          <cx:pt idx="3620">4800</cx:pt>
          <cx:pt idx="3621">300</cx:pt>
          <cx:pt idx="3622">1500</cx:pt>
          <cx:pt idx="3623">3800</cx:pt>
          <cx:pt idx="3624">600</cx:pt>
          <cx:pt idx="3625">0</cx:pt>
          <cx:pt idx="3626">100</cx:pt>
          <cx:pt idx="3627">200</cx:pt>
          <cx:pt idx="3628">0</cx:pt>
          <cx:pt idx="3629">300</cx:pt>
          <cx:pt idx="3630">200</cx:pt>
          <cx:pt idx="3631">200</cx:pt>
          <cx:pt idx="3632">100</cx:pt>
          <cx:pt idx="3633">200</cx:pt>
          <cx:pt idx="3634">200</cx:pt>
          <cx:pt idx="3635">100</cx:pt>
          <cx:pt idx="3636">200</cx:pt>
          <cx:pt idx="3637">0</cx:pt>
          <cx:pt idx="3638">0</cx:pt>
          <cx:pt idx="3639">0</cx:pt>
          <cx:pt idx="3640">0</cx:pt>
          <cx:pt idx="3641">0</cx:pt>
          <cx:pt idx="3642">0</cx:pt>
          <cx:pt idx="3643">100</cx:pt>
          <cx:pt idx="3644">500</cx:pt>
          <cx:pt idx="3645">600</cx:pt>
          <cx:pt idx="3646">8900</cx:pt>
          <cx:pt idx="3647">600</cx:pt>
          <cx:pt idx="3648">3200</cx:pt>
          <cx:pt idx="3649">700</cx:pt>
          <cx:pt idx="3650">2400</cx:pt>
          <cx:pt idx="3651">10800</cx:pt>
          <cx:pt idx="3652">400</cx:pt>
          <cx:pt idx="3653">2000</cx:pt>
          <cx:pt idx="3654">5400</cx:pt>
          <cx:pt idx="3655">900</cx:pt>
          <cx:pt idx="3656">700</cx:pt>
          <cx:pt idx="3657">500</cx:pt>
          <cx:pt idx="3658">800</cx:pt>
          <cx:pt idx="3659">500</cx:pt>
          <cx:pt idx="3660">16800</cx:pt>
          <cx:pt idx="3661">19800</cx:pt>
          <cx:pt idx="3662">17400</cx:pt>
          <cx:pt idx="3663">28400</cx:pt>
          <cx:pt idx="3664">39600</cx:pt>
          <cx:pt idx="3665">18300</cx:pt>
          <cx:pt idx="3666">18200</cx:pt>
          <cx:pt idx="3667">14600</cx:pt>
          <cx:pt idx="3668">10100</cx:pt>
          <cx:pt idx="3669">18000</cx:pt>
          <cx:pt idx="3670">16300</cx:pt>
          <cx:pt idx="3671">900</cx:pt>
          <cx:pt idx="3672">2600</cx:pt>
          <cx:pt idx="3673">1400</cx:pt>
          <cx:pt idx="3674">600</cx:pt>
          <cx:pt idx="3675">700</cx:pt>
          <cx:pt idx="3676">0</cx:pt>
          <cx:pt idx="3677">0</cx:pt>
          <cx:pt idx="3678">0</cx:pt>
          <cx:pt idx="3679">0</cx:pt>
          <cx:pt idx="3680">0</cx:pt>
          <cx:pt idx="3681">0</cx:pt>
          <cx:pt idx="3682">0</cx:pt>
          <cx:pt idx="3683">0</cx:pt>
          <cx:pt idx="3684">0</cx:pt>
          <cx:pt idx="3685">0</cx:pt>
          <cx:pt idx="3686">0</cx:pt>
          <cx:pt idx="3687">0</cx:pt>
          <cx:pt idx="3688">0</cx:pt>
          <cx:pt idx="3689">0</cx:pt>
          <cx:pt idx="3690">0</cx:pt>
          <cx:pt idx="3691">0</cx:pt>
          <cx:pt idx="3692">0</cx:pt>
          <cx:pt idx="3693">0</cx:pt>
          <cx:pt idx="3694">0</cx:pt>
          <cx:pt idx="3695">0</cx:pt>
          <cx:pt idx="3696">100</cx:pt>
          <cx:pt idx="3697">1000</cx:pt>
          <cx:pt idx="3698">700</cx:pt>
          <cx:pt idx="3699">900</cx:pt>
          <cx:pt idx="3700">800</cx:pt>
          <cx:pt idx="3701">900</cx:pt>
          <cx:pt idx="3702">600</cx:pt>
          <cx:pt idx="3703">700</cx:pt>
          <cx:pt idx="3704">600</cx:pt>
          <cx:pt idx="3705">800</cx:pt>
          <cx:pt idx="3706">500</cx:pt>
          <cx:pt idx="3707">800</cx:pt>
          <cx:pt idx="3708">1300</cx:pt>
          <cx:pt idx="3709">500</cx:pt>
          <cx:pt idx="3710">800</cx:pt>
          <cx:pt idx="3711">1500</cx:pt>
          <cx:pt idx="3712">1300</cx:pt>
          <cx:pt idx="3713">1700</cx:pt>
          <cx:pt idx="3714">2000</cx:pt>
          <cx:pt idx="3715">1900</cx:pt>
          <cx:pt idx="3716">700</cx:pt>
          <cx:pt idx="3717">2500</cx:pt>
          <cx:pt idx="3718">1500</cx:pt>
          <cx:pt idx="3719">1600</cx:pt>
          <cx:pt idx="3720">5200</cx:pt>
          <cx:pt idx="3721">4600</cx:pt>
          <cx:pt idx="3722">5900</cx:pt>
          <cx:pt idx="3723">5000</cx:pt>
          <cx:pt idx="3724">4000</cx:pt>
          <cx:pt idx="3725">4600</cx:pt>
          <cx:pt idx="3726">4000</cx:pt>
          <cx:pt idx="3727">500</cx:pt>
          <cx:pt idx="3728">8800</cx:pt>
          <cx:pt idx="3729">4800</cx:pt>
          <cx:pt idx="3730">1400</cx:pt>
          <cx:pt idx="3731">1600</cx:pt>
          <cx:pt idx="3732">1600</cx:pt>
          <cx:pt idx="3733">2000</cx:pt>
          <cx:pt idx="3734">1600</cx:pt>
          <cx:pt idx="3735">1500</cx:pt>
          <cx:pt idx="3736">1300</cx:pt>
          <cx:pt idx="3737">1200</cx:pt>
          <cx:pt idx="3738">900</cx:pt>
          <cx:pt idx="3739">1500</cx:pt>
          <cx:pt idx="3740">2000</cx:pt>
          <cx:pt idx="3741">23600</cx:pt>
          <cx:pt idx="3742">21500</cx:pt>
          <cx:pt idx="3743">19700</cx:pt>
          <cx:pt idx="3744">19300</cx:pt>
          <cx:pt idx="3745">21300</cx:pt>
          <cx:pt idx="3746">19600</cx:pt>
          <cx:pt idx="3747">22500</cx:pt>
          <cx:pt idx="3748">13800</cx:pt>
          <cx:pt idx="3749">11400</cx:pt>
          <cx:pt idx="3750">20500</cx:pt>
          <cx:pt idx="3751">13200</cx:pt>
          <cx:pt idx="3752">0</cx:pt>
          <cx:pt idx="3753">0</cx:pt>
          <cx:pt idx="3754">0</cx:pt>
          <cx:pt idx="3755">0</cx:pt>
          <cx:pt idx="3756">0</cx:pt>
          <cx:pt idx="3757">0</cx:pt>
          <cx:pt idx="3758">0</cx:pt>
          <cx:pt idx="3759">0</cx:pt>
          <cx:pt idx="3760">0</cx:pt>
          <cx:pt idx="3761">0</cx:pt>
          <cx:pt idx="3762">0</cx:pt>
          <cx:pt idx="3763">0</cx:pt>
          <cx:pt idx="3764">0</cx:pt>
          <cx:pt idx="3765">0</cx:pt>
          <cx:pt idx="3766">0</cx:pt>
          <cx:pt idx="3767">0</cx:pt>
          <cx:pt idx="3768">0</cx:pt>
          <cx:pt idx="3769">0</cx:pt>
          <cx:pt idx="3770">0</cx:pt>
          <cx:pt idx="3771">0</cx:pt>
          <cx:pt idx="3772">0</cx:pt>
          <cx:pt idx="3773">300</cx:pt>
          <cx:pt idx="3774">200</cx:pt>
          <cx:pt idx="3775">400</cx:pt>
          <cx:pt idx="3776">400</cx:pt>
          <cx:pt idx="3777">400</cx:pt>
          <cx:pt idx="3778">300</cx:pt>
          <cx:pt idx="3779">400</cx:pt>
          <cx:pt idx="3780">300</cx:pt>
          <cx:pt idx="3781">300</cx:pt>
          <cx:pt idx="3782">200</cx:pt>
          <cx:pt idx="3783">300</cx:pt>
          <cx:pt idx="3784">300</cx:pt>
          <cx:pt idx="3785">19500</cx:pt>
          <cx:pt idx="3786">18500</cx:pt>
          <cx:pt idx="3787">17800</cx:pt>
          <cx:pt idx="3788">18300</cx:pt>
          <cx:pt idx="3789">16700</cx:pt>
          <cx:pt idx="3790">19000</cx:pt>
          <cx:pt idx="3791">18600</cx:pt>
          <cx:pt idx="3792">14200</cx:pt>
          <cx:pt idx="3793">14100</cx:pt>
          <cx:pt idx="3794">21500</cx:pt>
          <cx:pt idx="3795">19400</cx:pt>
          <cx:pt idx="3796">200</cx:pt>
          <cx:pt idx="3797">400</cx:pt>
          <cx:pt idx="3798">300</cx:pt>
          <cx:pt idx="3799">400</cx:pt>
          <cx:pt idx="3800">200</cx:pt>
          <cx:pt idx="3801">400</cx:pt>
          <cx:pt idx="3802">400</cx:pt>
          <cx:pt idx="3803">300</cx:pt>
          <cx:pt idx="3804">500</cx:pt>
          <cx:pt idx="3805">0</cx:pt>
          <cx:pt idx="3806">500</cx:pt>
          <cx:pt idx="3807">7600</cx:pt>
          <cx:pt idx="3808">5000</cx:pt>
          <cx:pt idx="3809">700</cx:pt>
          <cx:pt idx="3810">100</cx:pt>
          <cx:pt idx="3811">0</cx:pt>
          <cx:pt idx="3812">0</cx:pt>
          <cx:pt idx="3813">0</cx:pt>
          <cx:pt idx="3814">0</cx:pt>
          <cx:pt idx="3815">0</cx:pt>
          <cx:pt idx="3816">0</cx:pt>
          <cx:pt idx="3817">100</cx:pt>
          <cx:pt idx="3818">200</cx:pt>
          <cx:pt idx="3819">200</cx:pt>
          <cx:pt idx="3820">200</cx:pt>
          <cx:pt idx="3821">300</cx:pt>
          <cx:pt idx="3822">300</cx:pt>
          <cx:pt idx="3823">200</cx:pt>
          <cx:pt idx="3824">100</cx:pt>
          <cx:pt idx="3825">200</cx:pt>
          <cx:pt idx="3826">100</cx:pt>
          <cx:pt idx="3827">0</cx:pt>
          <cx:pt idx="3828">100</cx:pt>
          <cx:pt idx="3829">2800</cx:pt>
          <cx:pt idx="3830">2500</cx:pt>
          <cx:pt idx="3831">2400</cx:pt>
          <cx:pt idx="3832">3900</cx:pt>
          <cx:pt idx="3833">2400</cx:pt>
          <cx:pt idx="3834">2800</cx:pt>
          <cx:pt idx="3835">2900</cx:pt>
          <cx:pt idx="3836">2300</cx:pt>
          <cx:pt idx="3837">2500</cx:pt>
          <cx:pt idx="3838">3100</cx:pt>
          <cx:pt idx="3839">3600</cx:pt>
          <cx:pt idx="3840">600</cx:pt>
          <cx:pt idx="3841">500</cx:pt>
          <cx:pt idx="3842">500</cx:pt>
          <cx:pt idx="3843">500</cx:pt>
          <cx:pt idx="3844">900</cx:pt>
          <cx:pt idx="3845">500</cx:pt>
          <cx:pt idx="3846">700</cx:pt>
          <cx:pt idx="3847">900</cx:pt>
          <cx:pt idx="3848">700</cx:pt>
          <cx:pt idx="3849">800</cx:pt>
          <cx:pt idx="3850">700</cx:pt>
          <cx:pt idx="3851">100</cx:pt>
          <cx:pt idx="3852">100</cx:pt>
          <cx:pt idx="3853">100</cx:pt>
          <cx:pt idx="3854">200</cx:pt>
          <cx:pt idx="3855">100</cx:pt>
          <cx:pt idx="3856">100</cx:pt>
          <cx:pt idx="3857">100</cx:pt>
          <cx:pt idx="3858">100</cx:pt>
          <cx:pt idx="3859">100</cx:pt>
          <cx:pt idx="3860">100</cx:pt>
          <cx:pt idx="3861">0</cx:pt>
          <cx:pt idx="3862">500</cx:pt>
          <cx:pt idx="3863">1000</cx:pt>
          <cx:pt idx="3864">500</cx:pt>
          <cx:pt idx="3865">600</cx:pt>
          <cx:pt idx="3866">700</cx:pt>
          <cx:pt idx="3867">700</cx:pt>
          <cx:pt idx="3868">500</cx:pt>
          <cx:pt idx="3869">500</cx:pt>
          <cx:pt idx="3870">0</cx:pt>
          <cx:pt idx="3871">400</cx:pt>
          <cx:pt idx="3872">1500</cx:pt>
          <cx:pt idx="3873">500</cx:pt>
          <cx:pt idx="3874">400</cx:pt>
          <cx:pt idx="3875">500</cx:pt>
          <cx:pt idx="3876">400</cx:pt>
          <cx:pt idx="3877">600</cx:pt>
          <cx:pt idx="3878">700</cx:pt>
          <cx:pt idx="3879">600</cx:pt>
          <cx:pt idx="3880">700</cx:pt>
          <cx:pt idx="3881">800</cx:pt>
          <cx:pt idx="3882">700</cx:pt>
          <cx:pt idx="3883">900</cx:pt>
          <cx:pt idx="3884">300</cx:pt>
          <cx:pt idx="3885">1400</cx:pt>
          <cx:pt idx="3886">1000</cx:pt>
          <cx:pt idx="3887">100</cx:pt>
          <cx:pt idx="3888">1000</cx:pt>
          <cx:pt idx="3889">900</cx:pt>
          <cx:pt idx="3890">0</cx:pt>
          <cx:pt idx="3891">1400</cx:pt>
          <cx:pt idx="3892">500</cx:pt>
          <cx:pt idx="3893">400</cx:pt>
          <cx:pt idx="3894">100</cx:pt>
          <cx:pt idx="3895">0</cx:pt>
          <cx:pt idx="3896">0</cx:pt>
          <cx:pt idx="3897">0</cx:pt>
          <cx:pt idx="3898">0</cx:pt>
          <cx:pt idx="3899">0</cx:pt>
          <cx:pt idx="3900">0</cx:pt>
          <cx:pt idx="3901">0</cx:pt>
          <cx:pt idx="3902">0</cx:pt>
          <cx:pt idx="3903">0</cx:pt>
          <cx:pt idx="3904">0</cx:pt>
          <cx:pt idx="3905">100</cx:pt>
          <cx:pt idx="3906">7100</cx:pt>
          <cx:pt idx="3907">7600</cx:pt>
          <cx:pt idx="3908">5200</cx:pt>
          <cx:pt idx="3909">7600</cx:pt>
          <cx:pt idx="3910">6100</cx:pt>
          <cx:pt idx="3911">6300</cx:pt>
          <cx:pt idx="3912">7300</cx:pt>
          <cx:pt idx="3913">5200</cx:pt>
          <cx:pt idx="3914">5200</cx:pt>
          <cx:pt idx="3915">5100</cx:pt>
          <cx:pt idx="3916">5400</cx:pt>
          <cx:pt idx="3917">1700</cx:pt>
          <cx:pt idx="3918">1500</cx:pt>
          <cx:pt idx="3919">1400</cx:pt>
          <cx:pt idx="3920">2100</cx:pt>
          <cx:pt idx="3921">1800</cx:pt>
          <cx:pt idx="3922">1900</cx:pt>
          <cx:pt idx="3923">1400</cx:pt>
          <cx:pt idx="3924">1400</cx:pt>
          <cx:pt idx="3925">1700</cx:pt>
          <cx:pt idx="3926">2000</cx:pt>
          <cx:pt idx="3927">1600</cx:pt>
          <cx:pt idx="3928">7600</cx:pt>
          <cx:pt idx="3929">2900</cx:pt>
          <cx:pt idx="3930">1000</cx:pt>
          <cx:pt idx="3931">700</cx:pt>
          <cx:pt idx="3932">1800</cx:pt>
          <cx:pt idx="3933">3400</cx:pt>
          <cx:pt idx="3934">4600</cx:pt>
          <cx:pt idx="3935">3800</cx:pt>
          <cx:pt idx="3936">2400</cx:pt>
          <cx:pt idx="3937">4900</cx:pt>
          <cx:pt idx="3938">9300</cx:pt>
          <cx:pt idx="3939">0</cx:pt>
          <cx:pt idx="3940">0</cx:pt>
          <cx:pt idx="3941">0</cx:pt>
          <cx:pt idx="3942">0</cx:pt>
          <cx:pt idx="3943">0</cx:pt>
          <cx:pt idx="3944">0</cx:pt>
          <cx:pt idx="3945">0</cx:pt>
          <cx:pt idx="3946">0</cx:pt>
          <cx:pt idx="3947">0</cx:pt>
          <cx:pt idx="3948">0</cx:pt>
          <cx:pt idx="3949">0</cx:pt>
          <cx:pt idx="3950">200</cx:pt>
          <cx:pt idx="3951">0</cx:pt>
          <cx:pt idx="3952">100</cx:pt>
          <cx:pt idx="3953">100</cx:pt>
          <cx:pt idx="3954">200</cx:pt>
          <cx:pt idx="3955">500</cx:pt>
          <cx:pt idx="3956">600</cx:pt>
          <cx:pt idx="3957">300</cx:pt>
          <cx:pt idx="3958">400</cx:pt>
          <cx:pt idx="3959">500</cx:pt>
          <cx:pt idx="3960">400</cx:pt>
          <cx:pt idx="3961">0</cx:pt>
          <cx:pt idx="3962">0</cx:pt>
          <cx:pt idx="3963">0</cx:pt>
          <cx:pt idx="3964">100</cx:pt>
          <cx:pt idx="3965">0</cx:pt>
          <cx:pt idx="3966">0</cx:pt>
          <cx:pt idx="3967">0</cx:pt>
          <cx:pt idx="3968">0</cx:pt>
          <cx:pt idx="3969">0</cx:pt>
          <cx:pt idx="3970">0</cx:pt>
          <cx:pt idx="3971">0</cx:pt>
          <cx:pt idx="3972">100</cx:pt>
          <cx:pt idx="3973">100</cx:pt>
          <cx:pt idx="3974">100</cx:pt>
          <cx:pt idx="3975">200</cx:pt>
          <cx:pt idx="3976">100</cx:pt>
          <cx:pt idx="3977">200</cx:pt>
          <cx:pt idx="3978">100</cx:pt>
          <cx:pt idx="3979">200</cx:pt>
          <cx:pt idx="3980">100</cx:pt>
          <cx:pt idx="3981">100</cx:pt>
          <cx:pt idx="3982">100</cx:pt>
          <cx:pt idx="3983">0</cx:pt>
          <cx:pt idx="3984">0</cx:pt>
          <cx:pt idx="3985">0</cx:pt>
          <cx:pt idx="3986">0</cx:pt>
          <cx:pt idx="3987">0</cx:pt>
          <cx:pt idx="3988">0</cx:pt>
          <cx:pt idx="3989">0</cx:pt>
          <cx:pt idx="3990">0</cx:pt>
          <cx:pt idx="3991">0</cx:pt>
          <cx:pt idx="3992">0</cx:pt>
          <cx:pt idx="3993">0</cx:pt>
          <cx:pt idx="3994">2400</cx:pt>
          <cx:pt idx="3995">3000</cx:pt>
          <cx:pt idx="3996">2400</cx:pt>
          <cx:pt idx="3997">2600</cx:pt>
          <cx:pt idx="3998">2700</cx:pt>
          <cx:pt idx="3999">3200</cx:pt>
          <cx:pt idx="4000">1400</cx:pt>
          <cx:pt idx="4001">2100</cx:pt>
          <cx:pt idx="4002">3000</cx:pt>
          <cx:pt idx="4003">2400</cx:pt>
          <cx:pt idx="4004">3200</cx:pt>
          <cx:pt idx="4005">1300</cx:pt>
          <cx:pt idx="4006">1400</cx:pt>
          <cx:pt idx="4007">900</cx:pt>
          <cx:pt idx="4008">1300</cx:pt>
          <cx:pt idx="4009">1400</cx:pt>
          <cx:pt idx="4010">1800</cx:pt>
          <cx:pt idx="4011">1200</cx:pt>
          <cx:pt idx="4012">2400</cx:pt>
          <cx:pt idx="4013">2800</cx:pt>
          <cx:pt idx="4014">4300</cx:pt>
          <cx:pt idx="4015">4500</cx:pt>
          <cx:pt idx="4016">1600</cx:pt>
          <cx:pt idx="4017">400</cx:pt>
          <cx:pt idx="4018">600</cx:pt>
          <cx:pt idx="4019">500</cx:pt>
          <cx:pt idx="4020">300</cx:pt>
          <cx:pt idx="4021">5100</cx:pt>
          <cx:pt idx="4022">5600</cx:pt>
          <cx:pt idx="4023">3700</cx:pt>
          <cx:pt idx="4024">4600</cx:pt>
          <cx:pt idx="4025">4500</cx:pt>
          <cx:pt idx="4026">3000</cx:pt>
          <cx:pt idx="4027">3300</cx:pt>
          <cx:pt idx="4028">3600</cx:pt>
          <cx:pt idx="4029">4100</cx:pt>
          <cx:pt idx="4030">3600</cx:pt>
          <cx:pt idx="4031">4700</cx:pt>
          <cx:pt idx="4032">6900</cx:pt>
          <cx:pt idx="4033">12800</cx:pt>
          <cx:pt idx="4034">7900</cx:pt>
          <cx:pt idx="4035">14800</cx:pt>
          <cx:pt idx="4036">14700</cx:pt>
          <cx:pt idx="4037">13000</cx:pt>
          <cx:pt idx="4038">10400</cx:pt>
          <cx:pt idx="4039">4200</cx:pt>
          <cx:pt idx="4040">3800</cx:pt>
          <cx:pt idx="4041">4100</cx:pt>
          <cx:pt idx="4042">4600</cx:pt>
          <cx:pt idx="4043">6800</cx:pt>
          <cx:pt idx="4044">8000</cx:pt>
          <cx:pt idx="4045">4700</cx:pt>
          <cx:pt idx="4046">15200</cx:pt>
          <cx:pt idx="4047">8400</cx:pt>
          <cx:pt idx="4048">6700</cx:pt>
          <cx:pt idx="4049">6900</cx:pt>
          <cx:pt idx="4050">7100</cx:pt>
          <cx:pt idx="4051">6400</cx:pt>
          <cx:pt idx="4052">10300</cx:pt>
          <cx:pt idx="4053">8000</cx:pt>
          <cx:pt idx="4054">500</cx:pt>
          <cx:pt idx="4055">1100</cx:pt>
          <cx:pt idx="4056">600</cx:pt>
          <cx:pt idx="4057">1000</cx:pt>
          <cx:pt idx="4058">1800</cx:pt>
          <cx:pt idx="4059">1400</cx:pt>
          <cx:pt idx="4060">1000</cx:pt>
          <cx:pt idx="4061">600</cx:pt>
          <cx:pt idx="4062">800</cx:pt>
          <cx:pt idx="4063">1100</cx:pt>
          <cx:pt idx="4064">800</cx:pt>
          <cx:pt idx="4065">300</cx:pt>
          <cx:pt idx="4066">400</cx:pt>
          <cx:pt idx="4067">200</cx:pt>
          <cx:pt idx="4068">400</cx:pt>
          <cx:pt idx="4069">400</cx:pt>
          <cx:pt idx="4070">500</cx:pt>
          <cx:pt idx="4071">500</cx:pt>
          <cx:pt idx="4072">400</cx:pt>
          <cx:pt idx="4073">500</cx:pt>
          <cx:pt idx="4074">300</cx:pt>
          <cx:pt idx="4075">300</cx:pt>
          <cx:pt idx="4076">9200</cx:pt>
          <cx:pt idx="4077">1400</cx:pt>
          <cx:pt idx="4078">600</cx:pt>
          <cx:pt idx="4079">100</cx:pt>
          <cx:pt idx="4080">1900</cx:pt>
          <cx:pt idx="4081">26100</cx:pt>
          <cx:pt idx="4082">100</cx:pt>
          <cx:pt idx="4083">300</cx:pt>
          <cx:pt idx="4084">400</cx:pt>
          <cx:pt idx="4085">3100</cx:pt>
          <cx:pt idx="4086">2700</cx:pt>
          <cx:pt idx="4087">400</cx:pt>
          <cx:pt idx="4088">1900</cx:pt>
          <cx:pt idx="4089">900</cx:pt>
          <cx:pt idx="4090">1000</cx:pt>
          <cx:pt idx="4091">1200</cx:pt>
          <cx:pt idx="4092">300</cx:pt>
          <cx:pt idx="4093">800</cx:pt>
          <cx:pt idx="4094">900</cx:pt>
          <cx:pt idx="4095">500</cx:pt>
          <cx:pt idx="4096">600</cx:pt>
          <cx:pt idx="4097">1600</cx:pt>
          <cx:pt idx="4098">7800</cx:pt>
          <cx:pt idx="4099">7500</cx:pt>
          <cx:pt idx="4100">7100</cx:pt>
          <cx:pt idx="4101">6900</cx:pt>
          <cx:pt idx="4102">8700</cx:pt>
          <cx:pt idx="4103">9600</cx:pt>
          <cx:pt idx="4104">11800</cx:pt>
          <cx:pt idx="4105">6000</cx:pt>
          <cx:pt idx="4106">4100</cx:pt>
          <cx:pt idx="4107">5900</cx:pt>
          <cx:pt idx="4108">8000</cx:pt>
          <cx:pt idx="4109">0</cx:pt>
          <cx:pt idx="4110">0</cx:pt>
          <cx:pt idx="4111">0</cx:pt>
          <cx:pt idx="4112">0</cx:pt>
          <cx:pt idx="4113">0</cx:pt>
          <cx:pt idx="4114">0</cx:pt>
          <cx:pt idx="4115">0</cx:pt>
          <cx:pt idx="4116">0</cx:pt>
          <cx:pt idx="4117">0</cx:pt>
          <cx:pt idx="4118">0</cx:pt>
          <cx:pt idx="4119">0</cx:pt>
          <cx:pt idx="4120">0</cx:pt>
          <cx:pt idx="4121">600</cx:pt>
          <cx:pt idx="4122">500</cx:pt>
          <cx:pt idx="4123">500</cx:pt>
          <cx:pt idx="4124">400</cx:pt>
          <cx:pt idx="4125">300</cx:pt>
          <cx:pt idx="4126">200</cx:pt>
          <cx:pt idx="4127">200</cx:pt>
          <cx:pt idx="4128">300</cx:pt>
          <cx:pt idx="4129">200</cx:pt>
          <cx:pt idx="4130">200</cx:pt>
          <cx:pt idx="4131">900</cx:pt>
          <cx:pt idx="4132">3400</cx:pt>
          <cx:pt idx="4133">3500</cx:pt>
          <cx:pt idx="4134">3300</cx:pt>
          <cx:pt idx="4135">2900</cx:pt>
          <cx:pt idx="4136">3600</cx:pt>
          <cx:pt idx="4137">3400</cx:pt>
          <cx:pt idx="4138">2900</cx:pt>
          <cx:pt idx="4139">1200</cx:pt>
          <cx:pt idx="4140">800</cx:pt>
          <cx:pt idx="4141">1900</cx:pt>
          <cx:pt idx="4142">1500</cx:pt>
          <cx:pt idx="4143">4100</cx:pt>
          <cx:pt idx="4144">0</cx:pt>
          <cx:pt idx="4145">100</cx:pt>
          <cx:pt idx="4146">0</cx:pt>
          <cx:pt idx="4147">200</cx:pt>
          <cx:pt idx="4148">100</cx:pt>
          <cx:pt idx="4149">0</cx:pt>
          <cx:pt idx="4150">0</cx:pt>
          <cx:pt idx="4151">100</cx:pt>
          <cx:pt idx="4152">100</cx:pt>
          <cx:pt idx="4153">0</cx:pt>
          <cx:pt idx="4154">400</cx:pt>
          <cx:pt idx="4155">500</cx:pt>
          <cx:pt idx="4156">100</cx:pt>
          <cx:pt idx="4157">300</cx:pt>
          <cx:pt idx="4158">200</cx:pt>
          <cx:pt idx="4159">300</cx:pt>
          <cx:pt idx="4160">100</cx:pt>
          <cx:pt idx="4161">300</cx:pt>
          <cx:pt idx="4162">200</cx:pt>
          <cx:pt idx="4163">200</cx:pt>
          <cx:pt idx="4164">15300</cx:pt>
          <cx:pt idx="4165">5900</cx:pt>
          <cx:pt idx="4166">13700</cx:pt>
          <cx:pt idx="4167">13700</cx:pt>
          <cx:pt idx="4168">11900</cx:pt>
          <cx:pt idx="4169">16000</cx:pt>
          <cx:pt idx="4170">17700</cx:pt>
          <cx:pt idx="4171">12300</cx:pt>
          <cx:pt idx="4172">12800</cx:pt>
          <cx:pt idx="4173">13300</cx:pt>
          <cx:pt idx="4174">9400</cx:pt>
          <cx:pt idx="4175">900</cx:pt>
          <cx:pt idx="4176">1700</cx:pt>
          <cx:pt idx="4177">0</cx:pt>
          <cx:pt idx="4178">0</cx:pt>
          <cx:pt idx="4179">500</cx:pt>
          <cx:pt idx="4180">2300</cx:pt>
          <cx:pt idx="4181">2400</cx:pt>
          <cx:pt idx="4182">4800</cx:pt>
          <cx:pt idx="4183">700</cx:pt>
          <cx:pt idx="4184">1400</cx:pt>
          <cx:pt idx="4185">3900</cx:pt>
          <cx:pt idx="4186">3500</cx:pt>
          <cx:pt idx="4187">3000</cx:pt>
          <cx:pt idx="4188">2800</cx:pt>
          <cx:pt idx="4189">4400</cx:pt>
          <cx:pt idx="4190">3900</cx:pt>
          <cx:pt idx="4191">4100</cx:pt>
          <cx:pt idx="4192">4300</cx:pt>
          <cx:pt idx="4193">4400</cx:pt>
          <cx:pt idx="4194">5000</cx:pt>
          <cx:pt idx="4195">5000</cx:pt>
          <cx:pt idx="4196">5000</cx:pt>
          <cx:pt idx="4197">0</cx:pt>
          <cx:pt idx="4198">0</cx:pt>
          <cx:pt idx="4199">0</cx:pt>
          <cx:pt idx="4200">0</cx:pt>
          <cx:pt idx="4201">0</cx:pt>
          <cx:pt idx="4202">0</cx:pt>
          <cx:pt idx="4203">0</cx:pt>
          <cx:pt idx="4204">0</cx:pt>
          <cx:pt idx="4205">0</cx:pt>
          <cx:pt idx="4206">0</cx:pt>
          <cx:pt idx="4207">7700</cx:pt>
          <cx:pt idx="4208">7300</cx:pt>
          <cx:pt idx="4209">8200</cx:pt>
          <cx:pt idx="4210">6100</cx:pt>
          <cx:pt idx="4211">6300</cx:pt>
          <cx:pt idx="4212">7200</cx:pt>
          <cx:pt idx="4213">4000</cx:pt>
          <cx:pt idx="4214">300</cx:pt>
          <cx:pt idx="4215">0</cx:pt>
          <cx:pt idx="4216">100</cx:pt>
          <cx:pt idx="4217">0</cx:pt>
          <cx:pt idx="4218">0</cx:pt>
          <cx:pt idx="4219">0</cx:pt>
          <cx:pt idx="4220">0</cx:pt>
          <cx:pt idx="4221">0</cx:pt>
          <cx:pt idx="4222">0</cx:pt>
          <cx:pt idx="4223">0</cx:pt>
          <cx:pt idx="4224">0</cx:pt>
          <cx:pt idx="4225">0</cx:pt>
          <cx:pt idx="4226">0</cx:pt>
          <cx:pt idx="4227">0</cx:pt>
          <cx:pt idx="4228">0</cx:pt>
          <cx:pt idx="4229">400</cx:pt>
          <cx:pt idx="4230">100</cx:pt>
          <cx:pt idx="4231">200</cx:pt>
          <cx:pt idx="4232">0</cx:pt>
          <cx:pt idx="4233">100</cx:pt>
          <cx:pt idx="4234">100</cx:pt>
          <cx:pt idx="4235">100</cx:pt>
          <cx:pt idx="4236">0</cx:pt>
          <cx:pt idx="4237">100</cx:pt>
          <cx:pt idx="4238">0</cx:pt>
          <cx:pt idx="4239">10200</cx:pt>
          <cx:pt idx="4240">4900</cx:pt>
          <cx:pt idx="4241">4700</cx:pt>
          <cx:pt idx="4242">6100</cx:pt>
          <cx:pt idx="4243">5900</cx:pt>
          <cx:pt idx="4244">4800</cx:pt>
          <cx:pt idx="4245">4200</cx:pt>
          <cx:pt idx="4246">5100</cx:pt>
          <cx:pt idx="4247">4100</cx:pt>
          <cx:pt idx="4248">6800</cx:pt>
          <cx:pt idx="4249">7200</cx:pt>
          <cx:pt idx="4250">1100</cx:pt>
          <cx:pt idx="4251">1400</cx:pt>
          <cx:pt idx="4252">1100</cx:pt>
          <cx:pt idx="4253">500</cx:pt>
          <cx:pt idx="4254">2400</cx:pt>
          <cx:pt idx="4255">2100</cx:pt>
          <cx:pt idx="4256">4400</cx:pt>
          <cx:pt idx="4257">6300</cx:pt>
          <cx:pt idx="4258">6800</cx:pt>
          <cx:pt idx="4259">8700</cx:pt>
          <cx:pt idx="4260">7000</cx:pt>
          <cx:pt idx="4261">700</cx:pt>
          <cx:pt idx="4262">700</cx:pt>
          <cx:pt idx="4263">1300</cx:pt>
          <cx:pt idx="4264">1200</cx:pt>
          <cx:pt idx="4265">1500</cx:pt>
          <cx:pt idx="4266">1300</cx:pt>
          <cx:pt idx="4267">2400</cx:pt>
          <cx:pt idx="4268">6000</cx:pt>
          <cx:pt idx="4269">1300</cx:pt>
          <cx:pt idx="4270">300</cx:pt>
          <cx:pt idx="4271">300</cx:pt>
          <cx:pt idx="4272">5000</cx:pt>
          <cx:pt idx="4273">4700</cx:pt>
          <cx:pt idx="4274">5000</cx:pt>
          <cx:pt idx="4275">4700</cx:pt>
          <cx:pt idx="4276">4100</cx:pt>
          <cx:pt idx="4277">3800</cx:pt>
          <cx:pt idx="4278">4300</cx:pt>
          <cx:pt idx="4279">3000</cx:pt>
          <cx:pt idx="4280">3200</cx:pt>
          <cx:pt idx="4281">3400</cx:pt>
          <cx:pt idx="4282">3300</cx:pt>
          <cx:pt idx="4283">1000</cx:pt>
          <cx:pt idx="4284">300</cx:pt>
          <cx:pt idx="4285">300</cx:pt>
          <cx:pt idx="4286">300</cx:pt>
          <cx:pt idx="4287">300</cx:pt>
          <cx:pt idx="4288">300</cx:pt>
          <cx:pt idx="4289">300</cx:pt>
          <cx:pt idx="4290">10700</cx:pt>
          <cx:pt idx="4291">100</cx:pt>
          <cx:pt idx="4292">400</cx:pt>
          <cx:pt idx="4293">200</cx:pt>
          <cx:pt idx="4294">100</cx:pt>
          <cx:pt idx="4295">0</cx:pt>
          <cx:pt idx="4296">100</cx:pt>
          <cx:pt idx="4297">0</cx:pt>
          <cx:pt idx="4298">100</cx:pt>
          <cx:pt idx="4299">100</cx:pt>
          <cx:pt idx="4300">0</cx:pt>
          <cx:pt idx="4301">0</cx:pt>
          <cx:pt idx="4302">0</cx:pt>
          <cx:pt idx="4303">100</cx:pt>
          <cx:pt idx="4304">700</cx:pt>
          <cx:pt idx="4305">0</cx:pt>
          <cx:pt idx="4306">0</cx:pt>
          <cx:pt idx="4307">0</cx:pt>
          <cx:pt idx="4308">0</cx:pt>
          <cx:pt idx="4309">0</cx:pt>
          <cx:pt idx="4310">0</cx:pt>
          <cx:pt idx="4311">0</cx:pt>
          <cx:pt idx="4312">0</cx:pt>
          <cx:pt idx="4313">0</cx:pt>
          <cx:pt idx="4314">0</cx:pt>
          <cx:pt idx="4315">0</cx:pt>
          <cx:pt idx="4316">0</cx:pt>
          <cx:pt idx="4317">0</cx:pt>
          <cx:pt idx="4318">0</cx:pt>
          <cx:pt idx="4319">1100</cx:pt>
          <cx:pt idx="4320">1700</cx:pt>
          <cx:pt idx="4321">2100</cx:pt>
          <cx:pt idx="4322">2000</cx:pt>
          <cx:pt idx="4323">2000</cx:pt>
          <cx:pt idx="4324">1800</cx:pt>
          <cx:pt idx="4325">1800</cx:pt>
          <cx:pt idx="4326">1900</cx:pt>
          <cx:pt idx="4327">0</cx:pt>
          <cx:pt idx="4328">100</cx:pt>
          <cx:pt idx="4329">0</cx:pt>
          <cx:pt idx="4330">200</cx:pt>
          <cx:pt idx="4331">0</cx:pt>
          <cx:pt idx="4332">100</cx:pt>
          <cx:pt idx="4333">0</cx:pt>
          <cx:pt idx="4334">0</cx:pt>
          <cx:pt idx="4335">0</cx:pt>
          <cx:pt idx="4336">0</cx:pt>
          <cx:pt idx="4337">0</cx:pt>
          <cx:pt idx="4338">9200</cx:pt>
          <cx:pt idx="4339">7600</cx:pt>
          <cx:pt idx="4340">6900</cx:pt>
          <cx:pt idx="4341">7100</cx:pt>
          <cx:pt idx="4342">7900</cx:pt>
          <cx:pt idx="4343">6400</cx:pt>
          <cx:pt idx="4344">7000</cx:pt>
          <cx:pt idx="4345">5400</cx:pt>
          <cx:pt idx="4346">7500</cx:pt>
          <cx:pt idx="4347">4700</cx:pt>
          <cx:pt idx="4348">7300</cx:pt>
          <cx:pt idx="4349">700</cx:pt>
          <cx:pt idx="4350">500</cx:pt>
          <cx:pt idx="4351">500</cx:pt>
          <cx:pt idx="4352">400</cx:pt>
          <cx:pt idx="4353">400</cx:pt>
          <cx:pt idx="4354">500</cx:pt>
          <cx:pt idx="4355">500</cx:pt>
          <cx:pt idx="4356">700</cx:pt>
          <cx:pt idx="4357">600</cx:pt>
          <cx:pt idx="4358">300</cx:pt>
          <cx:pt idx="4359">500</cx:pt>
          <cx:pt idx="4360">1500</cx:pt>
          <cx:pt idx="4361">1000</cx:pt>
          <cx:pt idx="4362">400</cx:pt>
          <cx:pt idx="4363">2300</cx:pt>
          <cx:pt idx="4364">3500</cx:pt>
          <cx:pt idx="4365">1400</cx:pt>
          <cx:pt idx="4366">1900</cx:pt>
          <cx:pt idx="4367">1900</cx:pt>
          <cx:pt idx="4368">1300</cx:pt>
          <cx:pt idx="4369">2500</cx:pt>
          <cx:pt idx="4370">3200</cx:pt>
          <cx:pt idx="4371">700</cx:pt>
          <cx:pt idx="4372">800</cx:pt>
          <cx:pt idx="4373">600</cx:pt>
          <cx:pt idx="4374">900</cx:pt>
          <cx:pt idx="4375">700</cx:pt>
          <cx:pt idx="4376">500</cx:pt>
          <cx:pt idx="4377">600</cx:pt>
          <cx:pt idx="4378">500</cx:pt>
          <cx:pt idx="4379">400</cx:pt>
          <cx:pt idx="4380">700</cx:pt>
          <cx:pt idx="4381">500</cx:pt>
          <cx:pt idx="4382">300</cx:pt>
          <cx:pt idx="4383">0</cx:pt>
          <cx:pt idx="4384">0</cx:pt>
          <cx:pt idx="4385">0</cx:pt>
          <cx:pt idx="4386">0</cx:pt>
          <cx:pt idx="4387">27100</cx:pt>
          <cx:pt idx="4388">17600</cx:pt>
          <cx:pt idx="4389">14500</cx:pt>
          <cx:pt idx="4390">12800</cx:pt>
          <cx:pt idx="4391">17400</cx:pt>
          <cx:pt idx="4392">14500</cx:pt>
          <cx:pt idx="4393">17900</cx:pt>
          <cx:pt idx="4394">13800</cx:pt>
          <cx:pt idx="4395">17500</cx:pt>
          <cx:pt idx="4396">17600</cx:pt>
          <cx:pt idx="4397">14100</cx:pt>
          <cx:pt idx="4398">1100</cx:pt>
          <cx:pt idx="4399">800</cx:pt>
          <cx:pt idx="4400">2000</cx:pt>
          <cx:pt idx="4401">1100</cx:pt>
          <cx:pt idx="4402">1600</cx:pt>
          <cx:pt idx="4403">2700</cx:pt>
          <cx:pt idx="4404">900</cx:pt>
          <cx:pt idx="4405">2600</cx:pt>
          <cx:pt idx="4406">900</cx:pt>
          <cx:pt idx="4407">1800</cx:pt>
          <cx:pt idx="4408">1500</cx:pt>
          <cx:pt idx="4409">4800</cx:pt>
          <cx:pt idx="4410">5000</cx:pt>
          <cx:pt idx="4411">4800</cx:pt>
          <cx:pt idx="4412">4900</cx:pt>
          <cx:pt idx="4413">5400</cx:pt>
          <cx:pt idx="4414">5300</cx:pt>
          <cx:pt idx="4415">5900</cx:pt>
          <cx:pt idx="4416">5200</cx:pt>
          <cx:pt idx="4417">6400</cx:pt>
          <cx:pt idx="4418">4200</cx:pt>
          <cx:pt idx="4419">5900</cx:pt>
          <cx:pt idx="4420">2600</cx:pt>
          <cx:pt idx="4421">2100</cx:pt>
          <cx:pt idx="4422">900</cx:pt>
          <cx:pt idx="4423">200</cx:pt>
          <cx:pt idx="4424">1000</cx:pt>
          <cx:pt idx="4425">4100</cx:pt>
          <cx:pt idx="4426">100</cx:pt>
          <cx:pt idx="4427">13100</cx:pt>
          <cx:pt idx="4428">0</cx:pt>
          <cx:pt idx="4429">0</cx:pt>
          <cx:pt idx="4430">0</cx:pt>
          <cx:pt idx="4431">0</cx:pt>
          <cx:pt idx="4432">700</cx:pt>
          <cx:pt idx="4433">1100</cx:pt>
          <cx:pt idx="4434">0</cx:pt>
          <cx:pt idx="4435">0</cx:pt>
          <cx:pt idx="4436">0</cx:pt>
          <cx:pt idx="4437">0</cx:pt>
          <cx:pt idx="4438">0</cx:pt>
          <cx:pt idx="4439">0</cx:pt>
          <cx:pt idx="4440">0</cx:pt>
          <cx:pt idx="4441">1100</cx:pt>
          <cx:pt idx="4442">0</cx:pt>
          <cx:pt idx="4443">0</cx:pt>
          <cx:pt idx="4444">0</cx:pt>
          <cx:pt idx="4445">0</cx:pt>
          <cx:pt idx="4446">0</cx:pt>
          <cx:pt idx="4447">0</cx:pt>
          <cx:pt idx="4448">0</cx:pt>
          <cx:pt idx="4449">0</cx:pt>
          <cx:pt idx="4450">0</cx:pt>
          <cx:pt idx="4451">0</cx:pt>
          <cx:pt idx="4452">0</cx:pt>
          <cx:pt idx="4453">700</cx:pt>
          <cx:pt idx="4454">700</cx:pt>
          <cx:pt idx="4455">7700</cx:pt>
          <cx:pt idx="4456">6800</cx:pt>
          <cx:pt idx="4457">8800</cx:pt>
          <cx:pt idx="4458">7000</cx:pt>
          <cx:pt idx="4459">7900</cx:pt>
          <cx:pt idx="4460">7200</cx:pt>
          <cx:pt idx="4461">1400</cx:pt>
          <cx:pt idx="4462">16700</cx:pt>
          <cx:pt idx="4463">29100</cx:pt>
          <cx:pt idx="4464">0</cx:pt>
          <cx:pt idx="4465">0</cx:pt>
          <cx:pt idx="4466">0</cx:pt>
          <cx:pt idx="4467">0</cx:pt>
          <cx:pt idx="4468">0</cx:pt>
          <cx:pt idx="4469">0</cx:pt>
          <cx:pt idx="4470">0</cx:pt>
          <cx:pt idx="4471">0</cx:pt>
          <cx:pt idx="4472">0</cx:pt>
          <cx:pt idx="4473">0</cx:pt>
          <cx:pt idx="4474">100</cx:pt>
          <cx:pt idx="4475">4700</cx:pt>
          <cx:pt idx="4476">11500</cx:pt>
          <cx:pt idx="4477">97800</cx:pt>
          <cx:pt idx="4478">8400</cx:pt>
          <cx:pt idx="4479">10800</cx:pt>
          <cx:pt idx="4480">25100</cx:pt>
          <cx:pt idx="4481">47900</cx:pt>
          <cx:pt idx="4482">60200</cx:pt>
          <cx:pt idx="4483">500</cx:pt>
          <cx:pt idx="4484">66800</cx:pt>
          <cx:pt idx="4485">20300</cx:pt>
          <cx:pt idx="4486">0</cx:pt>
          <cx:pt idx="4487">0</cx:pt>
          <cx:pt idx="4488">0</cx:pt>
          <cx:pt idx="4489">0</cx:pt>
          <cx:pt idx="4490">0</cx:pt>
          <cx:pt idx="4491">0</cx:pt>
          <cx:pt idx="4492">0</cx:pt>
          <cx:pt idx="4493">0</cx:pt>
          <cx:pt idx="4494">0</cx:pt>
          <cx:pt idx="4495">0</cx:pt>
          <cx:pt idx="4496">0</cx:pt>
          <cx:pt idx="4497">21200</cx:pt>
          <cx:pt idx="4498">42400</cx:pt>
          <cx:pt idx="4499">5800</cx:pt>
          <cx:pt idx="4500">500</cx:pt>
          <cx:pt idx="4501">0</cx:pt>
          <cx:pt idx="4502">0</cx:pt>
          <cx:pt idx="4503">0</cx:pt>
          <cx:pt idx="4504">0</cx:pt>
          <cx:pt idx="4505">0</cx:pt>
          <cx:pt idx="4506">0</cx:pt>
          <cx:pt idx="4507">0</cx:pt>
          <cx:pt idx="4508">0</cx:pt>
          <cx:pt idx="4509">0</cx:pt>
          <cx:pt idx="4510">0</cx:pt>
          <cx:pt idx="4511">0</cx:pt>
          <cx:pt idx="4512">0</cx:pt>
          <cx:pt idx="4513">0</cx:pt>
          <cx:pt idx="4514">0</cx:pt>
          <cx:pt idx="4515">0</cx:pt>
          <cx:pt idx="4516">100</cx:pt>
          <cx:pt idx="4517">0</cx:pt>
          <cx:pt idx="4518">100</cx:pt>
          <cx:pt idx="4519">0</cx:pt>
          <cx:pt idx="4520">300</cx:pt>
          <cx:pt idx="4521">16400</cx:pt>
          <cx:pt idx="4522">0</cx:pt>
          <cx:pt idx="4523">100</cx:pt>
          <cx:pt idx="4524">29400</cx:pt>
          <cx:pt idx="4525">4500</cx:pt>
          <cx:pt idx="4526">4000</cx:pt>
          <cx:pt idx="4527">3100</cx:pt>
          <cx:pt idx="4528">3700</cx:pt>
          <cx:pt idx="4529">4000</cx:pt>
          <cx:pt idx="4530">11300</cx:pt>
          <cx:pt idx="4531">5000</cx:pt>
          <cx:pt idx="4532">3600</cx:pt>
          <cx:pt idx="4533">4200</cx:pt>
          <cx:pt idx="4534">5300</cx:pt>
          <cx:pt idx="4535">4400</cx:pt>
          <cx:pt idx="4536">700</cx:pt>
          <cx:pt idx="4537">300</cx:pt>
          <cx:pt idx="4538">200</cx:pt>
          <cx:pt idx="4539">300</cx:pt>
          <cx:pt idx="4540">100</cx:pt>
          <cx:pt idx="4541">0</cx:pt>
          <cx:pt idx="4542">0</cx:pt>
          <cx:pt idx="4543">0</cx:pt>
          <cx:pt idx="4544">0</cx:pt>
          <cx:pt idx="4545">0</cx:pt>
          <cx:pt idx="4546">0</cx:pt>
          <cx:pt idx="4547">0</cx:pt>
          <cx:pt idx="4548">0</cx:pt>
          <cx:pt idx="4549">0</cx:pt>
          <cx:pt idx="4550">0</cx:pt>
          <cx:pt idx="4551">0</cx:pt>
          <cx:pt idx="4552">0</cx:pt>
          <cx:pt idx="4553">0</cx:pt>
          <cx:pt idx="4554">6000</cx:pt>
          <cx:pt idx="4555">17900</cx:pt>
          <cx:pt idx="4556">300</cx:pt>
          <cx:pt idx="4557">200</cx:pt>
          <cx:pt idx="4558">200</cx:pt>
          <cx:pt idx="4559">1000</cx:pt>
          <cx:pt idx="4560">2000</cx:pt>
          <cx:pt idx="4561">100</cx:pt>
          <cx:pt idx="4562">100</cx:pt>
          <cx:pt idx="4563">100</cx:pt>
          <cx:pt idx="4564">100</cx:pt>
          <cx:pt idx="4565">1800</cx:pt>
          <cx:pt idx="4566">23600</cx:pt>
          <cx:pt idx="4567">14200</cx:pt>
          <cx:pt idx="4568">11600</cx:pt>
          <cx:pt idx="4569">0</cx:pt>
          <cx:pt idx="4570">0</cx:pt>
          <cx:pt idx="4571">0</cx:pt>
          <cx:pt idx="4572">0</cx:pt>
          <cx:pt idx="4573">1000</cx:pt>
          <cx:pt idx="4574">8900</cx:pt>
          <cx:pt idx="4575">500</cx:pt>
          <cx:pt idx="4576">1600</cx:pt>
          <cx:pt idx="4577">1400</cx:pt>
          <cx:pt idx="4578">1600</cx:pt>
          <cx:pt idx="4579">2100</cx:pt>
          <cx:pt idx="4580">1700</cx:pt>
          <cx:pt idx="4581">1100</cx:pt>
          <cx:pt idx="4582">1700</cx:pt>
          <cx:pt idx="4583">1100</cx:pt>
          <cx:pt idx="4584">1200</cx:pt>
          <cx:pt idx="4585">1200</cx:pt>
          <cx:pt idx="4586">1400</cx:pt>
          <cx:pt idx="4587">4100</cx:pt>
          <cx:pt idx="4588">6600</cx:pt>
          <cx:pt idx="4589">5400</cx:pt>
          <cx:pt idx="4590">7200</cx:pt>
          <cx:pt idx="4591">7300</cx:pt>
          <cx:pt idx="4592">5500</cx:pt>
          <cx:pt idx="4593">6700</cx:pt>
          <cx:pt idx="4594">4400</cx:pt>
          <cx:pt idx="4595">5800</cx:pt>
          <cx:pt idx="4596">4200</cx:pt>
          <cx:pt idx="4597">7700</cx:pt>
          <cx:pt idx="4598">0</cx:pt>
          <cx:pt idx="4599">0</cx:pt>
          <cx:pt idx="4600">100</cx:pt>
          <cx:pt idx="4601">0</cx:pt>
          <cx:pt idx="4602">0</cx:pt>
          <cx:pt idx="4603">0</cx:pt>
          <cx:pt idx="4604">100</cx:pt>
          <cx:pt idx="4605">0</cx:pt>
          <cx:pt idx="4606">100</cx:pt>
          <cx:pt idx="4607">100</cx:pt>
          <cx:pt idx="4608">100</cx:pt>
          <cx:pt idx="4609">400</cx:pt>
          <cx:pt idx="4610">500</cx:pt>
          <cx:pt idx="4611">300</cx:pt>
          <cx:pt idx="4612">600</cx:pt>
          <cx:pt idx="4613">400</cx:pt>
          <cx:pt idx="4614">400</cx:pt>
          <cx:pt idx="4615">500</cx:pt>
          <cx:pt idx="4616">400</cx:pt>
          <cx:pt idx="4617">600</cx:pt>
          <cx:pt idx="4618">400</cx:pt>
          <cx:pt idx="4619">600</cx:pt>
          <cx:pt idx="4620">2600</cx:pt>
          <cx:pt idx="4621">2000</cx:pt>
          <cx:pt idx="4622">3300</cx:pt>
          <cx:pt idx="4623">4300</cx:pt>
          <cx:pt idx="4624">3300</cx:pt>
          <cx:pt idx="4625">3200</cx:pt>
          <cx:pt idx="4626">3900</cx:pt>
          <cx:pt idx="4627">2600</cx:pt>
          <cx:pt idx="4628">100</cx:pt>
          <cx:pt idx="4629">3400</cx:pt>
          <cx:pt idx="4630">1900</cx:pt>
          <cx:pt idx="4631">400</cx:pt>
          <cx:pt idx="4632">400</cx:pt>
          <cx:pt idx="4633">300</cx:pt>
          <cx:pt idx="4634">500</cx:pt>
          <cx:pt idx="4635">100</cx:pt>
          <cx:pt idx="4636">300</cx:pt>
          <cx:pt idx="4637">300</cx:pt>
          <cx:pt idx="4638">200</cx:pt>
          <cx:pt idx="4639">100</cx:pt>
          <cx:pt idx="4640">200</cx:pt>
          <cx:pt idx="4641">500</cx:pt>
          <cx:pt idx="4642">300</cx:pt>
          <cx:pt idx="4643">300</cx:pt>
          <cx:pt idx="4644">100</cx:pt>
          <cx:pt idx="4645">300</cx:pt>
          <cx:pt idx="4646">100</cx:pt>
          <cx:pt idx="4647">300</cx:pt>
          <cx:pt idx="4648">500</cx:pt>
          <cx:pt idx="4649">100</cx:pt>
          <cx:pt idx="4650">200</cx:pt>
          <cx:pt idx="4651">200</cx:pt>
          <cx:pt idx="4652">500</cx:pt>
          <cx:pt idx="4653">600</cx:pt>
          <cx:pt idx="4654">1100</cx:pt>
          <cx:pt idx="4655">600</cx:pt>
          <cx:pt idx="4656">700</cx:pt>
          <cx:pt idx="4657">600</cx:pt>
          <cx:pt idx="4658">900</cx:pt>
          <cx:pt idx="4659">800</cx:pt>
          <cx:pt idx="4660">400</cx:pt>
          <cx:pt idx="4661">700</cx:pt>
          <cx:pt idx="4662">25400</cx:pt>
          <cx:pt idx="4663">1500</cx:pt>
          <cx:pt idx="4664">300</cx:pt>
          <cx:pt idx="4665">300</cx:pt>
          <cx:pt idx="4666">200</cx:pt>
          <cx:pt idx="4667">5600</cx:pt>
          <cx:pt idx="4668">100</cx:pt>
          <cx:pt idx="4669">300</cx:pt>
          <cx:pt idx="4670">700</cx:pt>
          <cx:pt idx="4671">700</cx:pt>
          <cx:pt idx="4672">1100</cx:pt>
          <cx:pt idx="4673">500</cx:pt>
          <cx:pt idx="4674">1200</cx:pt>
          <cx:pt idx="4675">0</cx:pt>
          <cx:pt idx="4676">0</cx:pt>
          <cx:pt idx="4677">0</cx:pt>
          <cx:pt idx="4678">4000</cx:pt>
          <cx:pt idx="4679">8900</cx:pt>
          <cx:pt idx="4680">900</cx:pt>
          <cx:pt idx="4681">1300</cx:pt>
          <cx:pt idx="4682">300</cx:pt>
          <cx:pt idx="4683">0</cx:pt>
          <cx:pt idx="4684">24700</cx:pt>
          <cx:pt idx="4685">0</cx:pt>
          <cx:pt idx="4686">2900</cx:pt>
          <cx:pt idx="4687">2800</cx:pt>
          <cx:pt idx="4688">2200</cx:pt>
          <cx:pt idx="4689">15200</cx:pt>
          <cx:pt idx="4690">5500</cx:pt>
          <cx:pt idx="4691">2700</cx:pt>
          <cx:pt idx="4692">2600</cx:pt>
          <cx:pt idx="4693">3700</cx:pt>
          <cx:pt idx="4694">2700</cx:pt>
          <cx:pt idx="4695">1800</cx:pt>
          <cx:pt idx="4696">2700</cx:pt>
          <cx:pt idx="4697">1000</cx:pt>
          <cx:pt idx="4698">800</cx:pt>
          <cx:pt idx="4699">700</cx:pt>
          <cx:pt idx="4700">1100</cx:pt>
          <cx:pt idx="4701">700</cx:pt>
          <cx:pt idx="4702">700</cx:pt>
          <cx:pt idx="4703">800</cx:pt>
          <cx:pt idx="4704">900</cx:pt>
          <cx:pt idx="4705">800</cx:pt>
          <cx:pt idx="4706">700</cx:pt>
          <cx:pt idx="4707">800</cx:pt>
          <cx:pt idx="4708">400</cx:pt>
          <cx:pt idx="4709">300</cx:pt>
          <cx:pt idx="4710">400</cx:pt>
          <cx:pt idx="4711">300</cx:pt>
          <cx:pt idx="4712">400</cx:pt>
          <cx:pt idx="4713">300</cx:pt>
          <cx:pt idx="4714">300</cx:pt>
          <cx:pt idx="4715">300</cx:pt>
          <cx:pt idx="4716">100</cx:pt>
          <cx:pt idx="4717">200</cx:pt>
          <cx:pt idx="4718">300</cx:pt>
          <cx:pt idx="4719">300</cx:pt>
          <cx:pt idx="4720">1000</cx:pt>
          <cx:pt idx="4721">400</cx:pt>
          <cx:pt idx="4722">400</cx:pt>
          <cx:pt idx="4723">500</cx:pt>
          <cx:pt idx="4724">300</cx:pt>
          <cx:pt idx="4725">400</cx:pt>
          <cx:pt idx="4726">300</cx:pt>
          <cx:pt idx="4727">400</cx:pt>
          <cx:pt idx="4728">400</cx:pt>
          <cx:pt idx="4729">400</cx:pt>
          <cx:pt idx="4730">5400</cx:pt>
          <cx:pt idx="4731">1900</cx:pt>
          <cx:pt idx="4732">900</cx:pt>
          <cx:pt idx="4733">3200</cx:pt>
          <cx:pt idx="4734">800</cx:pt>
          <cx:pt idx="4735">900</cx:pt>
          <cx:pt idx="4736">700</cx:pt>
          <cx:pt idx="4737">700</cx:pt>
          <cx:pt idx="4738">800</cx:pt>
          <cx:pt idx="4739">1000</cx:pt>
          <cx:pt idx="4740">10100</cx:pt>
          <cx:pt idx="4741">800</cx:pt>
          <cx:pt idx="4742">700</cx:pt>
          <cx:pt idx="4743">500</cx:pt>
          <cx:pt idx="4744">1100</cx:pt>
          <cx:pt idx="4745">0</cx:pt>
          <cx:pt idx="4746">0</cx:pt>
          <cx:pt idx="4747">0</cx:pt>
          <cx:pt idx="4748">600</cx:pt>
          <cx:pt idx="4749">0</cx:pt>
          <cx:pt idx="4750">100</cx:pt>
          <cx:pt idx="4751">0</cx:pt>
          <cx:pt idx="4752">0</cx:pt>
          <cx:pt idx="4753">0</cx:pt>
          <cx:pt idx="4754">0</cx:pt>
          <cx:pt idx="4755">0</cx:pt>
          <cx:pt idx="4756">0</cx:pt>
          <cx:pt idx="4757">0</cx:pt>
          <cx:pt idx="4758">0</cx:pt>
          <cx:pt idx="4759">0</cx:pt>
          <cx:pt idx="4760">0</cx:pt>
          <cx:pt idx="4761">0</cx:pt>
          <cx:pt idx="4762">0</cx:pt>
          <cx:pt idx="4763">600</cx:pt>
          <cx:pt idx="4764">500</cx:pt>
          <cx:pt idx="4765">200</cx:pt>
          <cx:pt idx="4766">500</cx:pt>
          <cx:pt idx="4767">700</cx:pt>
          <cx:pt idx="4768">1000</cx:pt>
          <cx:pt idx="4769">800</cx:pt>
          <cx:pt idx="4770">500</cx:pt>
          <cx:pt idx="4771">100</cx:pt>
          <cx:pt idx="4772">700</cx:pt>
          <cx:pt idx="4773">500</cx:pt>
          <cx:pt idx="4774">4400</cx:pt>
          <cx:pt idx="4775">4300</cx:pt>
          <cx:pt idx="4776">3500</cx:pt>
          <cx:pt idx="4777">4100</cx:pt>
          <cx:pt idx="4778">4500</cx:pt>
          <cx:pt idx="4779">2900</cx:pt>
          <cx:pt idx="4780">4500</cx:pt>
          <cx:pt idx="4781">3200</cx:pt>
          <cx:pt idx="4782">300</cx:pt>
          <cx:pt idx="4783">7600</cx:pt>
          <cx:pt idx="4784">3500</cx:pt>
          <cx:pt idx="4785">100</cx:pt>
          <cx:pt idx="4786">2200</cx:pt>
          <cx:pt idx="4787">1500</cx:pt>
          <cx:pt idx="4788">1400</cx:pt>
          <cx:pt idx="4789">1400</cx:pt>
          <cx:pt idx="4790">1600</cx:pt>
          <cx:pt idx="4791">1700</cx:pt>
          <cx:pt idx="4792">900</cx:pt>
          <cx:pt idx="4793">1700</cx:pt>
          <cx:pt idx="4794">1600</cx:pt>
          <cx:pt idx="4795">800</cx:pt>
          <cx:pt idx="4796">1200</cx:pt>
          <cx:pt idx="4797">2400</cx:pt>
          <cx:pt idx="4798">2000</cx:pt>
          <cx:pt idx="4799">1200</cx:pt>
          <cx:pt idx="4800">1400</cx:pt>
          <cx:pt idx="4801">1800</cx:pt>
          <cx:pt idx="4802">1800</cx:pt>
          <cx:pt idx="4803">1700</cx:pt>
          <cx:pt idx="4804">1500</cx:pt>
          <cx:pt idx="4805">1200</cx:pt>
          <cx:pt idx="4806">900</cx:pt>
          <cx:pt idx="4807">800</cx:pt>
          <cx:pt idx="4808">800</cx:pt>
          <cx:pt idx="4809">600</cx:pt>
          <cx:pt idx="4810">500</cx:pt>
          <cx:pt idx="4811">600</cx:pt>
          <cx:pt idx="4812">500</cx:pt>
          <cx:pt idx="4813">700</cx:pt>
          <cx:pt idx="4814">600</cx:pt>
          <cx:pt idx="4815">800</cx:pt>
          <cx:pt idx="4816">0</cx:pt>
          <cx:pt idx="4817">0</cx:pt>
          <cx:pt idx="4818">0</cx:pt>
          <cx:pt idx="4819">0</cx:pt>
          <cx:pt idx="4820">0</cx:pt>
          <cx:pt idx="4821">0</cx:pt>
          <cx:pt idx="4822">0</cx:pt>
          <cx:pt idx="4823">0</cx:pt>
          <cx:pt idx="4824">0</cx:pt>
          <cx:pt idx="4825">0</cx:pt>
          <cx:pt idx="4826">0</cx:pt>
          <cx:pt idx="4827">100</cx:pt>
          <cx:pt idx="4828">0</cx:pt>
          <cx:pt idx="4829">100</cx:pt>
          <cx:pt idx="4830">0</cx:pt>
          <cx:pt idx="4831">100</cx:pt>
          <cx:pt idx="4832">0</cx:pt>
          <cx:pt idx="4833">100</cx:pt>
          <cx:pt idx="4834">100</cx:pt>
          <cx:pt idx="4835">100</cx:pt>
          <cx:pt idx="4836">0</cx:pt>
          <cx:pt idx="4837">100</cx:pt>
          <cx:pt idx="4838">6400</cx:pt>
          <cx:pt idx="4839">6400</cx:pt>
          <cx:pt idx="4840">6600</cx:pt>
          <cx:pt idx="4841">8500</cx:pt>
          <cx:pt idx="4842">8400</cx:pt>
          <cx:pt idx="4843">7800</cx:pt>
          <cx:pt idx="4844">8200</cx:pt>
          <cx:pt idx="4845">9600</cx:pt>
          <cx:pt idx="4846">6500</cx:pt>
          <cx:pt idx="4847">9500</cx:pt>
          <cx:pt idx="4848">7700</cx:pt>
          <cx:pt idx="4849">4700</cx:pt>
          <cx:pt idx="4850">200</cx:pt>
          <cx:pt idx="4851">200</cx:pt>
          <cx:pt idx="4852">300</cx:pt>
          <cx:pt idx="4853">200</cx:pt>
          <cx:pt idx="4854">100</cx:pt>
          <cx:pt idx="4855">200</cx:pt>
          <cx:pt idx="4856">300</cx:pt>
          <cx:pt idx="4857">200</cx:pt>
          <cx:pt idx="4858">400</cx:pt>
          <cx:pt idx="4859">100</cx:pt>
          <cx:pt idx="4860">8900</cx:pt>
          <cx:pt idx="4861">8400</cx:pt>
          <cx:pt idx="4862">10800</cx:pt>
          <cx:pt idx="4863">0</cx:pt>
          <cx:pt idx="4864">0</cx:pt>
          <cx:pt idx="4865">0</cx:pt>
          <cx:pt idx="4866">0</cx:pt>
          <cx:pt idx="4867">0</cx:pt>
          <cx:pt idx="4868">0</cx:pt>
          <cx:pt idx="4869">0</cx:pt>
          <cx:pt idx="4870">0</cx:pt>
          <cx:pt idx="4871">0</cx:pt>
          <cx:pt idx="4872">0</cx:pt>
          <cx:pt idx="4873">200</cx:pt>
          <cx:pt idx="4874">300</cx:pt>
          <cx:pt idx="4875">300</cx:pt>
          <cx:pt idx="4876">500</cx:pt>
          <cx:pt idx="4877">100</cx:pt>
          <cx:pt idx="4878">400</cx:pt>
          <cx:pt idx="4879">2700</cx:pt>
          <cx:pt idx="4880">300</cx:pt>
          <cx:pt idx="4881">1300</cx:pt>
          <cx:pt idx="4882">200</cx:pt>
          <cx:pt idx="4883">100</cx:pt>
          <cx:pt idx="4884">200</cx:pt>
          <cx:pt idx="4885">200</cx:pt>
          <cx:pt idx="4886">300</cx:pt>
          <cx:pt idx="4887">300</cx:pt>
          <cx:pt idx="4888">100</cx:pt>
          <cx:pt idx="4889">500</cx:pt>
          <cx:pt idx="4890">300</cx:pt>
          <cx:pt idx="4891">300</cx:pt>
          <cx:pt idx="4892">400</cx:pt>
          <cx:pt idx="4893">200</cx:pt>
          <cx:pt idx="4894">400</cx:pt>
          <cx:pt idx="4895">400</cx:pt>
          <cx:pt idx="4896">100</cx:pt>
          <cx:pt idx="4897">100</cx:pt>
          <cx:pt idx="4898">300</cx:pt>
          <cx:pt idx="4899">0</cx:pt>
          <cx:pt idx="4900">0</cx:pt>
          <cx:pt idx="4901">0</cx:pt>
          <cx:pt idx="4902">100</cx:pt>
          <cx:pt idx="4903">0</cx:pt>
          <cx:pt idx="4904">100</cx:pt>
          <cx:pt idx="4905">100</cx:pt>
          <cx:pt idx="4906">300</cx:pt>
          <cx:pt idx="4907">27200</cx:pt>
          <cx:pt idx="4908">28700</cx:pt>
          <cx:pt idx="4909">23700</cx:pt>
          <cx:pt idx="4910">31000</cx:pt>
          <cx:pt idx="4911">32400</cx:pt>
          <cx:pt idx="4912">41000</cx:pt>
          <cx:pt idx="4913">33100</cx:pt>
          <cx:pt idx="4914">26500</cx:pt>
          <cx:pt idx="4915">28600</cx:pt>
          <cx:pt idx="4916">32600</cx:pt>
          <cx:pt idx="4917">34800</cx:pt>
          <cx:pt idx="4918">300</cx:pt>
          <cx:pt idx="4919">400</cx:pt>
          <cx:pt idx="4920">200</cx:pt>
          <cx:pt idx="4921">100</cx:pt>
          <cx:pt idx="4922">400</cx:pt>
          <cx:pt idx="4923">200</cx:pt>
          <cx:pt idx="4924">200</cx:pt>
          <cx:pt idx="4925">100</cx:pt>
          <cx:pt idx="4926">0</cx:pt>
          <cx:pt idx="4927">100</cx:pt>
          <cx:pt idx="4928">100</cx:pt>
          <cx:pt idx="4929">8300</cx:pt>
          <cx:pt idx="4930">7000</cx:pt>
          <cx:pt idx="4931">8200</cx:pt>
          <cx:pt idx="4932">7400</cx:pt>
          <cx:pt idx="4933">14800</cx:pt>
          <cx:pt idx="4934">9600</cx:pt>
          <cx:pt idx="4935">7200</cx:pt>
          <cx:pt idx="4936">6000</cx:pt>
          <cx:pt idx="4937">8200</cx:pt>
          <cx:pt idx="4938">7100</cx:pt>
          <cx:pt idx="4939">1300</cx:pt>
          <cx:pt idx="4940">1700</cx:pt>
          <cx:pt idx="4941">1400</cx:pt>
          <cx:pt idx="4942">1900</cx:pt>
          <cx:pt idx="4943">1600</cx:pt>
          <cx:pt idx="4944">1200</cx:pt>
          <cx:pt idx="4945">1700</cx:pt>
          <cx:pt idx="4946">1500</cx:pt>
          <cx:pt idx="4947">1300</cx:pt>
          <cx:pt idx="4948">1500</cx:pt>
          <cx:pt idx="4949">1500</cx:pt>
          <cx:pt idx="4950">600</cx:pt>
          <cx:pt idx="4951">800</cx:pt>
          <cx:pt idx="4952">600</cx:pt>
          <cx:pt idx="4953">400</cx:pt>
          <cx:pt idx="4954">1000</cx:pt>
          <cx:pt idx="4955">600</cx:pt>
          <cx:pt idx="4956">500</cx:pt>
          <cx:pt idx="4957">400</cx:pt>
          <cx:pt idx="4958">800</cx:pt>
          <cx:pt idx="4959">600</cx:pt>
          <cx:pt idx="4960">600</cx:pt>
          <cx:pt idx="4961">600</cx:pt>
          <cx:pt idx="4962">1000</cx:pt>
          <cx:pt idx="4963">700</cx:pt>
          <cx:pt idx="4964">1600</cx:pt>
          <cx:pt idx="4965">1200</cx:pt>
          <cx:pt idx="4966">1100</cx:pt>
          <cx:pt idx="4967">400</cx:pt>
          <cx:pt idx="4968">1600</cx:pt>
          <cx:pt idx="4969">6700</cx:pt>
          <cx:pt idx="4970">6900</cx:pt>
          <cx:pt idx="4971">6600</cx:pt>
          <cx:pt idx="4972">0</cx:pt>
          <cx:pt idx="4973">0</cx:pt>
          <cx:pt idx="4974">0</cx:pt>
          <cx:pt idx="4975">0</cx:pt>
          <cx:pt idx="4976">0</cx:pt>
          <cx:pt idx="4977">0</cx:pt>
          <cx:pt idx="4978">0</cx:pt>
          <cx:pt idx="4979">0</cx:pt>
          <cx:pt idx="4980">0</cx:pt>
          <cx:pt idx="4981">0</cx:pt>
          <cx:pt idx="4982">500</cx:pt>
          <cx:pt idx="4983">0</cx:pt>
          <cx:pt idx="4984">0</cx:pt>
          <cx:pt idx="4985">0</cx:pt>
          <cx:pt idx="4986">700</cx:pt>
          <cx:pt idx="4987">0</cx:pt>
          <cx:pt idx="4988">0</cx:pt>
          <cx:pt idx="4989">0</cx:pt>
          <cx:pt idx="4990">0</cx:pt>
          <cx:pt idx="4991">20400</cx:pt>
          <cx:pt idx="4992">23400</cx:pt>
          <cx:pt idx="4993">0</cx:pt>
          <cx:pt idx="4994">100</cx:pt>
          <cx:pt idx="4995">0</cx:pt>
          <cx:pt idx="4996">0</cx:pt>
          <cx:pt idx="4997">0</cx:pt>
          <cx:pt idx="4998">200</cx:pt>
          <cx:pt idx="4999">1700</cx:pt>
          <cx:pt idx="5000">1700</cx:pt>
          <cx:pt idx="5001">1400</cx:pt>
          <cx:pt idx="5002">1400</cx:pt>
          <cx:pt idx="5003">1600</cx:pt>
          <cx:pt idx="5004">1000</cx:pt>
          <cx:pt idx="5005">2000</cx:pt>
          <cx:pt idx="5006">1400</cx:pt>
          <cx:pt idx="5007">1300</cx:pt>
          <cx:pt idx="5008">1700</cx:pt>
          <cx:pt idx="5009">1600</cx:pt>
          <cx:pt idx="5010">1000</cx:pt>
          <cx:pt idx="5011">1200</cx:pt>
          <cx:pt idx="5012">1000</cx:pt>
          <cx:pt idx="5013">700</cx:pt>
          <cx:pt idx="5014">900</cx:pt>
          <cx:pt idx="5015">700</cx:pt>
          <cx:pt idx="5016">1100</cx:pt>
          <cx:pt idx="5017">900</cx:pt>
          <cx:pt idx="5018">1000</cx:pt>
          <cx:pt idx="5019">800</cx:pt>
          <cx:pt idx="5020">700</cx:pt>
          <cx:pt idx="5021">2400</cx:pt>
          <cx:pt idx="5022">2400</cx:pt>
          <cx:pt idx="5023">5600</cx:pt>
          <cx:pt idx="5024">200</cx:pt>
          <cx:pt idx="5025">200</cx:pt>
          <cx:pt idx="5026">100</cx:pt>
          <cx:pt idx="5027">200</cx:pt>
          <cx:pt idx="5028">100</cx:pt>
          <cx:pt idx="5029">400</cx:pt>
          <cx:pt idx="5030">0</cx:pt>
          <cx:pt idx="5031">100</cx:pt>
          <cx:pt idx="5032">100</cx:pt>
          <cx:pt idx="5033">0</cx:pt>
          <cx:pt idx="5034">0</cx:pt>
          <cx:pt idx="5035">0</cx:pt>
          <cx:pt idx="5036">0</cx:pt>
          <cx:pt idx="5037">200</cx:pt>
          <cx:pt idx="5038">400</cx:pt>
          <cx:pt idx="5039">800</cx:pt>
          <cx:pt idx="5040">800</cx:pt>
          <cx:pt idx="5041">800</cx:pt>
          <cx:pt idx="5042">300</cx:pt>
          <cx:pt idx="5043">300</cx:pt>
          <cx:pt idx="5044">200</cx:pt>
          <cx:pt idx="5045">400</cx:pt>
          <cx:pt idx="5046">400</cx:pt>
          <cx:pt idx="5047">500</cx:pt>
          <cx:pt idx="5048">500</cx:pt>
          <cx:pt idx="5049">300</cx:pt>
          <cx:pt idx="5050">500</cx:pt>
          <cx:pt idx="5051">300</cx:pt>
          <cx:pt idx="5052">1100</cx:pt>
          <cx:pt idx="5053">0</cx:pt>
          <cx:pt idx="5054">0</cx:pt>
          <cx:pt idx="5055">100</cx:pt>
          <cx:pt idx="5056">0</cx:pt>
          <cx:pt idx="5057">0</cx:pt>
          <cx:pt idx="5058">4000</cx:pt>
          <cx:pt idx="5059">1300</cx:pt>
          <cx:pt idx="5060">0</cx:pt>
          <cx:pt idx="5061">0</cx:pt>
          <cx:pt idx="5062">0</cx:pt>
          <cx:pt idx="5063">100</cx:pt>
          <cx:pt idx="5064">200</cx:pt>
          <cx:pt idx="5065">200</cx:pt>
          <cx:pt idx="5066">200</cx:pt>
          <cx:pt idx="5067">300</cx:pt>
          <cx:pt idx="5068">200</cx:pt>
          <cx:pt idx="5069">400</cx:pt>
          <cx:pt idx="5070">300</cx:pt>
          <cx:pt idx="5071">200</cx:pt>
          <cx:pt idx="5072">200</cx:pt>
          <cx:pt idx="5073">200</cx:pt>
          <cx:pt idx="5074">200</cx:pt>
          <cx:pt idx="5075">700</cx:pt>
          <cx:pt idx="5076">0</cx:pt>
          <cx:pt idx="5077">500</cx:pt>
          <cx:pt idx="5078">200</cx:pt>
          <cx:pt idx="5079">100</cx:pt>
          <cx:pt idx="5080">0</cx:pt>
          <cx:pt idx="5081">0</cx:pt>
          <cx:pt idx="5082">0</cx:pt>
          <cx:pt idx="5083">0</cx:pt>
          <cx:pt idx="5084">0</cx:pt>
          <cx:pt idx="5085">200</cx:pt>
          <cx:pt idx="5086">10700</cx:pt>
          <cx:pt idx="5087">9800</cx:pt>
          <cx:pt idx="5088">9700</cx:pt>
          <cx:pt idx="5089">12300</cx:pt>
          <cx:pt idx="5090">9800</cx:pt>
          <cx:pt idx="5091">10300</cx:pt>
          <cx:pt idx="5092">10700</cx:pt>
          <cx:pt idx="5093">9400</cx:pt>
          <cx:pt idx="5094">9000</cx:pt>
          <cx:pt idx="5095">10800</cx:pt>
          <cx:pt idx="5096">11900</cx:pt>
          <cx:pt idx="5097">100</cx:pt>
          <cx:pt idx="5098">0</cx:pt>
          <cx:pt idx="5099">0</cx:pt>
          <cx:pt idx="5100">100</cx:pt>
          <cx:pt idx="5101">0</cx:pt>
          <cx:pt idx="5102">0</cx:pt>
          <cx:pt idx="5103">200</cx:pt>
          <cx:pt idx="5104">100</cx:pt>
          <cx:pt idx="5105">0</cx:pt>
          <cx:pt idx="5106">100</cx:pt>
          <cx:pt idx="5107">100</cx:pt>
          <cx:pt idx="5108">1100</cx:pt>
          <cx:pt idx="5109">1300</cx:pt>
          <cx:pt idx="5110">1300</cx:pt>
          <cx:pt idx="5111">1400</cx:pt>
          <cx:pt idx="5112">400</cx:pt>
          <cx:pt idx="5113">0</cx:pt>
          <cx:pt idx="5114">0</cx:pt>
          <cx:pt idx="5115">0</cx:pt>
          <cx:pt idx="5116">2000</cx:pt>
          <cx:pt idx="5117">0</cx:pt>
          <cx:pt idx="5118">100</cx:pt>
          <cx:pt idx="5119">500</cx:pt>
          <cx:pt idx="5120">900</cx:pt>
          <cx:pt idx="5121">900</cx:pt>
          <cx:pt idx="5122">1100</cx:pt>
          <cx:pt idx="5123">500</cx:pt>
          <cx:pt idx="5124">600</cx:pt>
          <cx:pt idx="5125">400</cx:pt>
          <cx:pt idx="5126">900</cx:pt>
          <cx:pt idx="5127">1100</cx:pt>
          <cx:pt idx="5128">700</cx:pt>
          <cx:pt idx="5129">800</cx:pt>
          <cx:pt idx="5130">0</cx:pt>
          <cx:pt idx="5131">200</cx:pt>
          <cx:pt idx="5132">0</cx:pt>
          <cx:pt idx="5133">0</cx:pt>
          <cx:pt idx="5134">100</cx:pt>
          <cx:pt idx="5135">0</cx:pt>
          <cx:pt idx="5136">200</cx:pt>
          <cx:pt idx="5137">100</cx:pt>
          <cx:pt idx="5138">100</cx:pt>
          <cx:pt idx="5139">200</cx:pt>
          <cx:pt idx="5140">300</cx:pt>
          <cx:pt idx="5141">300</cx:pt>
          <cx:pt idx="5142">300</cx:pt>
          <cx:pt idx="5143">300</cx:pt>
          <cx:pt idx="5144">300</cx:pt>
          <cx:pt idx="5145">300</cx:pt>
          <cx:pt idx="5146">300</cx:pt>
          <cx:pt idx="5147">500</cx:pt>
          <cx:pt idx="5148">300</cx:pt>
          <cx:pt idx="5149">1100</cx:pt>
          <cx:pt idx="5150">1200</cx:pt>
          <cx:pt idx="5151">1400</cx:pt>
          <cx:pt idx="5152">1800</cx:pt>
          <cx:pt idx="5153">800</cx:pt>
          <cx:pt idx="5154">1600</cx:pt>
          <cx:pt idx="5155">1300</cx:pt>
          <cx:pt idx="5156">1600</cx:pt>
          <cx:pt idx="5157">300</cx:pt>
          <cx:pt idx="5158">1900</cx:pt>
          <cx:pt idx="5159">900</cx:pt>
          <cx:pt idx="5160">900</cx:pt>
          <cx:pt idx="5161">200</cx:pt>
          <cx:pt idx="5162">200</cx:pt>
          <cx:pt idx="5163">200</cx:pt>
          <cx:pt idx="5164">0</cx:pt>
          <cx:pt idx="5165">500</cx:pt>
          <cx:pt idx="5166">0</cx:pt>
          <cx:pt idx="5167">0</cx:pt>
          <cx:pt idx="5168">0</cx:pt>
          <cx:pt idx="5169">0</cx:pt>
          <cx:pt idx="5170">0</cx:pt>
          <cx:pt idx="5171">0</cx:pt>
          <cx:pt idx="5172">0</cx:pt>
          <cx:pt idx="5173">0</cx:pt>
          <cx:pt idx="5174">0</cx:pt>
          <cx:pt idx="5175">0</cx:pt>
          <cx:pt idx="5176">0</cx:pt>
          <cx:pt idx="5177">0</cx:pt>
          <cx:pt idx="5178">0</cx:pt>
          <cx:pt idx="5179">0</cx:pt>
          <cx:pt idx="5180">0</cx:pt>
          <cx:pt idx="5181">0</cx:pt>
          <cx:pt idx="5182">100</cx:pt>
          <cx:pt idx="5183">0</cx:pt>
          <cx:pt idx="5184">0</cx:pt>
          <cx:pt idx="5185">0</cx:pt>
          <cx:pt idx="5186">0</cx:pt>
          <cx:pt idx="5187">0</cx:pt>
          <cx:pt idx="5188">0</cx:pt>
          <cx:pt idx="5189">0</cx:pt>
          <cx:pt idx="5190">0</cx:pt>
          <cx:pt idx="5191">0</cx:pt>
          <cx:pt idx="5192">0</cx:pt>
          <cx:pt idx="5193">100</cx:pt>
          <cx:pt idx="5194">200</cx:pt>
          <cx:pt idx="5195">200</cx:pt>
          <cx:pt idx="5196">300</cx:pt>
          <cx:pt idx="5197">200</cx:pt>
          <cx:pt idx="5198">200</cx:pt>
          <cx:pt idx="5199">300</cx:pt>
          <cx:pt idx="5200">300</cx:pt>
          <cx:pt idx="5201">200</cx:pt>
          <cx:pt idx="5202">300</cx:pt>
          <cx:pt idx="5203">300</cx:pt>
          <cx:pt idx="5204">500</cx:pt>
          <cx:pt idx="5205">0</cx:pt>
          <cx:pt idx="5206">0</cx:pt>
          <cx:pt idx="5207">0</cx:pt>
          <cx:pt idx="5208">0</cx:pt>
          <cx:pt idx="5209">0</cx:pt>
          <cx:pt idx="5210">0</cx:pt>
          <cx:pt idx="5211">0</cx:pt>
          <cx:pt idx="5212">0</cx:pt>
          <cx:pt idx="5213">0</cx:pt>
          <cx:pt idx="5214">0</cx:pt>
          <cx:pt idx="5215">200</cx:pt>
          <cx:pt idx="5216">1200</cx:pt>
          <cx:pt idx="5217">800</cx:pt>
          <cx:pt idx="5218">700</cx:pt>
          <cx:pt idx="5219">700</cx:pt>
          <cx:pt idx="5220">600</cx:pt>
          <cx:pt idx="5221">1000</cx:pt>
          <cx:pt idx="5222">900</cx:pt>
          <cx:pt idx="5223">800</cx:pt>
          <cx:pt idx="5224">500</cx:pt>
          <cx:pt idx="5225">2200</cx:pt>
          <cx:pt idx="5226">1600</cx:pt>
          <cx:pt idx="5227">0</cx:pt>
          <cx:pt idx="5228">0</cx:pt>
          <cx:pt idx="5229">0</cx:pt>
          <cx:pt idx="5230">0</cx:pt>
          <cx:pt idx="5231">0</cx:pt>
          <cx:pt idx="5232">0</cx:pt>
          <cx:pt idx="5233">0</cx:pt>
          <cx:pt idx="5234">0</cx:pt>
          <cx:pt idx="5235">0</cx:pt>
          <cx:pt idx="5236">500</cx:pt>
          <cx:pt idx="5237">0</cx:pt>
          <cx:pt idx="5238">0</cx:pt>
          <cx:pt idx="5239">0</cx:pt>
          <cx:pt idx="5240">0</cx:pt>
          <cx:pt idx="5241">0</cx:pt>
          <cx:pt idx="5242">0</cx:pt>
          <cx:pt idx="5243">0</cx:pt>
          <cx:pt idx="5244">0</cx:pt>
          <cx:pt idx="5245">0</cx:pt>
          <cx:pt idx="5246">0</cx:pt>
          <cx:pt idx="5247">100</cx:pt>
          <cx:pt idx="5248">0</cx:pt>
          <cx:pt idx="5249">0</cx:pt>
          <cx:pt idx="5250">0</cx:pt>
          <cx:pt idx="5251">100</cx:pt>
          <cx:pt idx="5252">100</cx:pt>
          <cx:pt idx="5253">100</cx:pt>
          <cx:pt idx="5254">100</cx:pt>
          <cx:pt idx="5255">0</cx:pt>
          <cx:pt idx="5256">100</cx:pt>
          <cx:pt idx="5257">100</cx:pt>
          <cx:pt idx="5258">200</cx:pt>
          <cx:pt idx="5259">200</cx:pt>
          <cx:pt idx="5260">1100</cx:pt>
          <cx:pt idx="5261">800</cx:pt>
          <cx:pt idx="5262">600</cx:pt>
          <cx:pt idx="5263">600</cx:pt>
          <cx:pt idx="5264">600</cx:pt>
          <cx:pt idx="5265">600</cx:pt>
          <cx:pt idx="5266">300</cx:pt>
          <cx:pt idx="5267">500</cx:pt>
          <cx:pt idx="5268">400</cx:pt>
          <cx:pt idx="5269">600</cx:pt>
          <cx:pt idx="5270">1500</cx:pt>
          <cx:pt idx="5271">1200</cx:pt>
          <cx:pt idx="5272">1000</cx:pt>
          <cx:pt idx="5273">1000</cx:pt>
          <cx:pt idx="5274">1200</cx:pt>
          <cx:pt idx="5275">1700</cx:pt>
          <cx:pt idx="5276">900</cx:pt>
          <cx:pt idx="5277">1100</cx:pt>
          <cx:pt idx="5278">1600</cx:pt>
          <cx:pt idx="5279">1100</cx:pt>
          <cx:pt idx="5280">1600</cx:pt>
          <cx:pt idx="5281">200</cx:pt>
          <cx:pt idx="5282">400</cx:pt>
          <cx:pt idx="5283">800</cx:pt>
          <cx:pt idx="5284">200</cx:pt>
          <cx:pt idx="5285">500</cx:pt>
          <cx:pt idx="5286">200</cx:pt>
          <cx:pt idx="5287">300</cx:pt>
          <cx:pt idx="5288">600</cx:pt>
          <cx:pt idx="5289">300</cx:pt>
          <cx:pt idx="5290">400</cx:pt>
          <cx:pt idx="5291">500</cx:pt>
          <cx:pt idx="5292">0</cx:pt>
          <cx:pt idx="5293">2800</cx:pt>
          <cx:pt idx="5294">200</cx:pt>
          <cx:pt idx="5295">0</cx:pt>
          <cx:pt idx="5296">0</cx:pt>
          <cx:pt idx="5297">0</cx:pt>
          <cx:pt idx="5298">300</cx:pt>
          <cx:pt idx="5299">0</cx:pt>
          <cx:pt idx="5300">0</cx:pt>
          <cx:pt idx="5301">0</cx:pt>
          <cx:pt idx="5302">0</cx:pt>
          <cx:pt idx="5303">1300</cx:pt>
          <cx:pt idx="5304">4600</cx:pt>
          <cx:pt idx="5305">3500</cx:pt>
          <cx:pt idx="5306">1500</cx:pt>
          <cx:pt idx="5307">1000</cx:pt>
          <cx:pt idx="5308">900</cx:pt>
          <cx:pt idx="5309">1200</cx:pt>
          <cx:pt idx="5310">1200</cx:pt>
          <cx:pt idx="5311">1400</cx:pt>
          <cx:pt idx="5312">1200</cx:pt>
          <cx:pt idx="5313">1000</cx:pt>
          <cx:pt idx="5314">1600</cx:pt>
          <cx:pt idx="5315">2400</cx:pt>
          <cx:pt idx="5316">1500</cx:pt>
          <cx:pt idx="5317">2000</cx:pt>
          <cx:pt idx="5318">3000</cx:pt>
          <cx:pt idx="5319">1800</cx:pt>
          <cx:pt idx="5320">1900</cx:pt>
          <cx:pt idx="5321">1900</cx:pt>
          <cx:pt idx="5322">1900</cx:pt>
          <cx:pt idx="5323">1900</cx:pt>
          <cx:pt idx="5324">2000</cx:pt>
          <cx:pt idx="5325">0</cx:pt>
          <cx:pt idx="5326">0</cx:pt>
          <cx:pt idx="5327">0</cx:pt>
          <cx:pt idx="5328">0</cx:pt>
          <cx:pt idx="5329">0</cx:pt>
          <cx:pt idx="5330">100</cx:pt>
          <cx:pt idx="5331">0</cx:pt>
          <cx:pt idx="5332">0</cx:pt>
          <cx:pt idx="5333">0</cx:pt>
          <cx:pt idx="5334">0</cx:pt>
          <cx:pt idx="5335">0</cx:pt>
          <cx:pt idx="5336">0</cx:pt>
          <cx:pt idx="5337">0</cx:pt>
          <cx:pt idx="5338">0</cx:pt>
          <cx:pt idx="5339">0</cx:pt>
          <cx:pt idx="5340">0</cx:pt>
          <cx:pt idx="5341">0</cx:pt>
          <cx:pt idx="5342">0</cx:pt>
          <cx:pt idx="5343">0</cx:pt>
          <cx:pt idx="5344">0</cx:pt>
          <cx:pt idx="5345">100</cx:pt>
          <cx:pt idx="5346">0</cx:pt>
          <cx:pt idx="5347">3100</cx:pt>
          <cx:pt idx="5348">2600</cx:pt>
          <cx:pt idx="5349">3400</cx:pt>
          <cx:pt idx="5350">1800</cx:pt>
          <cx:pt idx="5351">2600</cx:pt>
          <cx:pt idx="5352">2300</cx:pt>
          <cx:pt idx="5353">2900</cx:pt>
          <cx:pt idx="5354">2100</cx:pt>
          <cx:pt idx="5355">1300</cx:pt>
          <cx:pt idx="5356">1600</cx:pt>
          <cx:pt idx="5357">2100</cx:pt>
          <cx:pt idx="5358">0</cx:pt>
          <cx:pt idx="5359">0</cx:pt>
          <cx:pt idx="5360">0</cx:pt>
          <cx:pt idx="5361">0</cx:pt>
          <cx:pt idx="5362">0</cx:pt>
          <cx:pt idx="5363">0</cx:pt>
          <cx:pt idx="5364">0</cx:pt>
          <cx:pt idx="5365">0</cx:pt>
          <cx:pt idx="5366">0</cx:pt>
          <cx:pt idx="5367">0</cx:pt>
          <cx:pt idx="5368">0</cx:pt>
          <cx:pt idx="5369">1400</cx:pt>
          <cx:pt idx="5370">2400</cx:pt>
          <cx:pt idx="5371">1900</cx:pt>
          <cx:pt idx="5372">3000</cx:pt>
          <cx:pt idx="5373">2600</cx:pt>
          <cx:pt idx="5374">2100</cx:pt>
          <cx:pt idx="5375">3400</cx:pt>
          <cx:pt idx="5376">3000</cx:pt>
          <cx:pt idx="5377">900</cx:pt>
          <cx:pt idx="5378">49500</cx:pt>
          <cx:pt idx="5379">13200</cx:pt>
          <cx:pt idx="5380">2300</cx:pt>
          <cx:pt idx="5381">1700</cx:pt>
          <cx:pt idx="5382">1800</cx:pt>
          <cx:pt idx="5383">2100</cx:pt>
          <cx:pt idx="5384">1000</cx:pt>
          <cx:pt idx="5385">1500</cx:pt>
          <cx:pt idx="5386">1600</cx:pt>
          <cx:pt idx="5387">900</cx:pt>
          <cx:pt idx="5388">500</cx:pt>
          <cx:pt idx="5389">1400</cx:pt>
          <cx:pt idx="5390">1500</cx:pt>
          <cx:pt idx="5391">1800</cx:pt>
          <cx:pt idx="5392">1300</cx:pt>
          <cx:pt idx="5393">1000</cx:pt>
          <cx:pt idx="5394">900</cx:pt>
          <cx:pt idx="5395">1100</cx:pt>
          <cx:pt idx="5396">1200</cx:pt>
          <cx:pt idx="5397">1200</cx:pt>
          <cx:pt idx="5398">1000</cx:pt>
          <cx:pt idx="5399">200</cx:pt>
          <cx:pt idx="5400">2000</cx:pt>
          <cx:pt idx="5401">1600</cx:pt>
          <cx:pt idx="5402">0</cx:pt>
          <cx:pt idx="5403">0</cx:pt>
          <cx:pt idx="5404">0</cx:pt>
          <cx:pt idx="5405">0</cx:pt>
          <cx:pt idx="5406">0</cx:pt>
          <cx:pt idx="5407">0</cx:pt>
          <cx:pt idx="5408">0</cx:pt>
          <cx:pt idx="5409">0</cx:pt>
          <cx:pt idx="5410">0</cx:pt>
          <cx:pt idx="5411">0</cx:pt>
          <cx:pt idx="5412">0</cx:pt>
          <cx:pt idx="5413">0</cx:pt>
          <cx:pt idx="5414">0</cx:pt>
          <cx:pt idx="5415">0</cx:pt>
          <cx:pt idx="5416">0</cx:pt>
          <cx:pt idx="5417">0</cx:pt>
          <cx:pt idx="5418">0</cx:pt>
          <cx:pt idx="5419">0</cx:pt>
          <cx:pt idx="5420">0</cx:pt>
          <cx:pt idx="5421">0</cx:pt>
          <cx:pt idx="5422">0</cx:pt>
          <cx:pt idx="5423">100</cx:pt>
          <cx:pt idx="5424">0</cx:pt>
          <cx:pt idx="5425">0</cx:pt>
          <cx:pt idx="5426">0</cx:pt>
          <cx:pt idx="5427">0</cx:pt>
          <cx:pt idx="5428">0</cx:pt>
          <cx:pt idx="5429">0</cx:pt>
          <cx:pt idx="5430">0</cx:pt>
          <cx:pt idx="5431">100</cx:pt>
          <cx:pt idx="5432">0</cx:pt>
          <cx:pt idx="5433">200</cx:pt>
          <cx:pt idx="5434">100</cx:pt>
          <cx:pt idx="5435">27000</cx:pt>
          <cx:pt idx="5436">22300</cx:pt>
          <cx:pt idx="5437">21100</cx:pt>
          <cx:pt idx="5438">25500</cx:pt>
          <cx:pt idx="5439">27000</cx:pt>
          <cx:pt idx="5440">20200</cx:pt>
          <cx:pt idx="5441">26200</cx:pt>
          <cx:pt idx="5442">37100</cx:pt>
          <cx:pt idx="5443">18500</cx:pt>
          <cx:pt idx="5444">60000</cx:pt>
          <cx:pt idx="5445">27100</cx:pt>
          <cx:pt idx="5446">700</cx:pt>
          <cx:pt idx="5447">6200</cx:pt>
          <cx:pt idx="5448">5100</cx:pt>
          <cx:pt idx="5449">5600</cx:pt>
          <cx:pt idx="5450">4700</cx:pt>
          <cx:pt idx="5451">5900</cx:pt>
          <cx:pt idx="5452">6300</cx:pt>
          <cx:pt idx="5453">4900</cx:pt>
          <cx:pt idx="5454">0</cx:pt>
          <cx:pt idx="5455">0</cx:pt>
          <cx:pt idx="5456">0</cx:pt>
          <cx:pt idx="5457">5900</cx:pt>
          <cx:pt idx="5458">6100</cx:pt>
          <cx:pt idx="5459">9100</cx:pt>
          <cx:pt idx="5460">8900</cx:pt>
          <cx:pt idx="5461">10400</cx:pt>
          <cx:pt idx="5462">6100</cx:pt>
          <cx:pt idx="5463">6200</cx:pt>
          <cx:pt idx="5464">3100</cx:pt>
          <cx:pt idx="5465">2400</cx:pt>
          <cx:pt idx="5466">2300</cx:pt>
          <cx:pt idx="5467">2100</cx:pt>
          <cx:pt idx="5468">900</cx:pt>
          <cx:pt idx="5469">1300</cx:pt>
          <cx:pt idx="5470">1300</cx:pt>
          <cx:pt idx="5471">1400</cx:pt>
          <cx:pt idx="5472">1600</cx:pt>
          <cx:pt idx="5473">1900</cx:pt>
          <cx:pt idx="5474">3200</cx:pt>
          <cx:pt idx="5475">1000</cx:pt>
          <cx:pt idx="5476">500</cx:pt>
          <cx:pt idx="5477">8700</cx:pt>
          <cx:pt idx="5478">3000</cx:pt>
          <cx:pt idx="5479">20800</cx:pt>
          <cx:pt idx="5480">26200</cx:pt>
          <cx:pt idx="5481">87100</cx:pt>
          <cx:pt idx="5482">136400</cx:pt>
          <cx:pt idx="5483">88000</cx:pt>
          <cx:pt idx="5484">2500</cx:pt>
          <cx:pt idx="5485">59600</cx:pt>
          <cx:pt idx="5486">200</cx:pt>
          <cx:pt idx="5487">200</cx:pt>
          <cx:pt idx="5488">200</cx:pt>
          <cx:pt idx="5489">300</cx:pt>
          <cx:pt idx="5490">800</cx:pt>
          <cx:pt idx="5491">600</cx:pt>
          <cx:pt idx="5492">200</cx:pt>
          <cx:pt idx="5493">0</cx:pt>
          <cx:pt idx="5494">200</cx:pt>
          <cx:pt idx="5495">800</cx:pt>
          <cx:pt idx="5496">700</cx:pt>
          <cx:pt idx="5497">800</cx:pt>
          <cx:pt idx="5498">500</cx:pt>
          <cx:pt idx="5499">800</cx:pt>
          <cx:pt idx="5500">800</cx:pt>
          <cx:pt idx="5501">200</cx:pt>
          <cx:pt idx="5502">900</cx:pt>
          <cx:pt idx="5503">3200</cx:pt>
          <cx:pt idx="5504">1300</cx:pt>
          <cx:pt idx="5505">2000</cx:pt>
          <cx:pt idx="5506">300</cx:pt>
          <cx:pt idx="5507">1700</cx:pt>
          <cx:pt idx="5508">28600</cx:pt>
          <cx:pt idx="5509">4400</cx:pt>
          <cx:pt idx="5510">1400</cx:pt>
          <cx:pt idx="5511">1200</cx:pt>
          <cx:pt idx="5512">1500</cx:pt>
          <cx:pt idx="5513">1700</cx:pt>
          <cx:pt idx="5514">1300</cx:pt>
          <cx:pt idx="5515">1300</cx:pt>
          <cx:pt idx="5516">1400</cx:pt>
          <cx:pt idx="5517">1600</cx:pt>
          <cx:pt idx="5518">0</cx:pt>
          <cx:pt idx="5519">0</cx:pt>
          <cx:pt idx="5520">0</cx:pt>
          <cx:pt idx="5521">0</cx:pt>
          <cx:pt idx="5522">0</cx:pt>
          <cx:pt idx="5523">0</cx:pt>
          <cx:pt idx="5524">0</cx:pt>
          <cx:pt idx="5525">0</cx:pt>
          <cx:pt idx="5526">0</cx:pt>
          <cx:pt idx="5527">0</cx:pt>
          <cx:pt idx="5528">400</cx:pt>
          <cx:pt idx="5529">16000</cx:pt>
          <cx:pt idx="5530">21700</cx:pt>
          <cx:pt idx="5531">14000</cx:pt>
          <cx:pt idx="5532">17600</cx:pt>
          <cx:pt idx="5533">19300</cx:pt>
          <cx:pt idx="5534">10000</cx:pt>
          <cx:pt idx="5535">12900</cx:pt>
          <cx:pt idx="5536">12000</cx:pt>
          <cx:pt idx="5537">3200</cx:pt>
          <cx:pt idx="5538">21800</cx:pt>
          <cx:pt idx="5539">10400</cx:pt>
          <cx:pt idx="5540">0</cx:pt>
          <cx:pt idx="5541">0</cx:pt>
          <cx:pt idx="5542">0</cx:pt>
          <cx:pt idx="5543">0</cx:pt>
          <cx:pt idx="5544">0</cx:pt>
          <cx:pt idx="5545">0</cx:pt>
          <cx:pt idx="5546">0</cx:pt>
          <cx:pt idx="5547">0</cx:pt>
          <cx:pt idx="5548">0</cx:pt>
          <cx:pt idx="5549">0</cx:pt>
          <cx:pt idx="5550">300</cx:pt>
          <cx:pt idx="5551">3200</cx:pt>
          <cx:pt idx="5552">3200</cx:pt>
          <cx:pt idx="5553">3100</cx:pt>
          <cx:pt idx="5554">3600</cx:pt>
          <cx:pt idx="5555">2600</cx:pt>
          <cx:pt idx="5556">2700</cx:pt>
          <cx:pt idx="5557">16200</cx:pt>
          <cx:pt idx="5558">8500</cx:pt>
          <cx:pt idx="5559">5700</cx:pt>
          <cx:pt idx="5560">3000</cx:pt>
          <cx:pt idx="5561">6200</cx:pt>
          <cx:pt idx="5562">0</cx:pt>
          <cx:pt idx="5563">2100</cx:pt>
          <cx:pt idx="5564">1100</cx:pt>
          <cx:pt idx="5565">4600</cx:pt>
          <cx:pt idx="5566">2000</cx:pt>
          <cx:pt idx="5567">300</cx:pt>
          <cx:pt idx="5568">100</cx:pt>
          <cx:pt idx="5569">0</cx:pt>
          <cx:pt idx="5570">0</cx:pt>
          <cx:pt idx="5571">300</cx:pt>
          <cx:pt idx="5572">0</cx:pt>
          <cx:pt idx="5573">0</cx:pt>
          <cx:pt idx="5574">0</cx:pt>
          <cx:pt idx="5575">0</cx:pt>
          <cx:pt idx="5576">0</cx:pt>
          <cx:pt idx="5577">0</cx:pt>
          <cx:pt idx="5578">0</cx:pt>
          <cx:pt idx="5579">0</cx:pt>
          <cx:pt idx="5580">0</cx:pt>
          <cx:pt idx="5581">0</cx:pt>
          <cx:pt idx="5582">0</cx:pt>
          <cx:pt idx="5583">0</cx:pt>
          <cx:pt idx="5584">5300</cx:pt>
          <cx:pt idx="5585">5300</cx:pt>
          <cx:pt idx="5586">10100</cx:pt>
          <cx:pt idx="5587">8000</cx:pt>
          <cx:pt idx="5588">4200</cx:pt>
          <cx:pt idx="5589">4300</cx:pt>
          <cx:pt idx="5590">4900</cx:pt>
          <cx:pt idx="5591">4400</cx:pt>
          <cx:pt idx="5592">4100</cx:pt>
          <cx:pt idx="5593">4900</cx:pt>
          <cx:pt idx="5594">4700</cx:pt>
          <cx:pt idx="5595">3500</cx:pt>
          <cx:pt idx="5596">500</cx:pt>
          <cx:pt idx="5597">300</cx:pt>
          <cx:pt idx="5598">500</cx:pt>
          <cx:pt idx="5599">300</cx:pt>
          <cx:pt idx="5600">300</cx:pt>
          <cx:pt idx="5601">300</cx:pt>
          <cx:pt idx="5602">300</cx:pt>
          <cx:pt idx="5603">400</cx:pt>
          <cx:pt idx="5604">500</cx:pt>
          <cx:pt idx="5605">400</cx:pt>
          <cx:pt idx="5606">32500</cx:pt>
          <cx:pt idx="5607">33800</cx:pt>
          <cx:pt idx="5608">35000</cx:pt>
          <cx:pt idx="5609">28000</cx:pt>
          <cx:pt idx="5610">34000</cx:pt>
          <cx:pt idx="5611">31000</cx:pt>
          <cx:pt idx="5612">35900</cx:pt>
          <cx:pt idx="5613">30500</cx:pt>
          <cx:pt idx="5614">29200</cx:pt>
          <cx:pt idx="5615">31800</cx:pt>
          <cx:pt idx="5616">34100</cx:pt>
          <cx:pt idx="5617">500</cx:pt>
          <cx:pt idx="5618">500</cx:pt>
          <cx:pt idx="5619">400</cx:pt>
          <cx:pt idx="5620">400</cx:pt>
          <cx:pt idx="5621">400</cx:pt>
          <cx:pt idx="5622">400</cx:pt>
          <cx:pt idx="5623">500</cx:pt>
          <cx:pt idx="5624">400</cx:pt>
          <cx:pt idx="5625">400</cx:pt>
          <cx:pt idx="5626">400</cx:pt>
          <cx:pt idx="5627">500</cx:pt>
          <cx:pt idx="5628">2100</cx:pt>
          <cx:pt idx="5629">1900</cx:pt>
          <cx:pt idx="5630">1700</cx:pt>
          <cx:pt idx="5631">2100</cx:pt>
          <cx:pt idx="5632">2100</cx:pt>
          <cx:pt idx="5633">1600</cx:pt>
          <cx:pt idx="5634">1900</cx:pt>
          <cx:pt idx="5635">1300</cx:pt>
          <cx:pt idx="5636">1100</cx:pt>
          <cx:pt idx="5637">1600</cx:pt>
          <cx:pt idx="5638">800</cx:pt>
          <cx:pt idx="5639">400</cx:pt>
          <cx:pt idx="5640">200</cx:pt>
          <cx:pt idx="5641">0</cx:pt>
          <cx:pt idx="5642">35500</cx:pt>
          <cx:pt idx="5643">1900</cx:pt>
          <cx:pt idx="5644">100</cx:pt>
          <cx:pt idx="5645">100</cx:pt>
          <cx:pt idx="5646">3300</cx:pt>
          <cx:pt idx="5647">5600</cx:pt>
          <cx:pt idx="5648">4300</cx:pt>
          <cx:pt idx="5649">4500</cx:pt>
          <cx:pt idx="5650">1100</cx:pt>
          <cx:pt idx="5651">2300</cx:pt>
          <cx:pt idx="5652">700</cx:pt>
          <cx:pt idx="5653">1000</cx:pt>
          <cx:pt idx="5654">1200</cx:pt>
          <cx:pt idx="5655">1400</cx:pt>
          <cx:pt idx="5656">1000</cx:pt>
          <cx:pt idx="5657">600</cx:pt>
          <cx:pt idx="5658">1700</cx:pt>
          <cx:pt idx="5659">1500</cx:pt>
          <cx:pt idx="5660">900</cx:pt>
          <cx:pt idx="5661">2500</cx:pt>
          <cx:pt idx="5662">1000</cx:pt>
          <cx:pt idx="5663">900</cx:pt>
          <cx:pt idx="5664">0</cx:pt>
          <cx:pt idx="5665">0</cx:pt>
          <cx:pt idx="5666">0</cx:pt>
          <cx:pt idx="5667">0</cx:pt>
          <cx:pt idx="5668">0</cx:pt>
          <cx:pt idx="5669">0</cx:pt>
          <cx:pt idx="5670">0</cx:pt>
          <cx:pt idx="5671">100</cx:pt>
          <cx:pt idx="5672">0</cx:pt>
          <cx:pt idx="5673">0</cx:pt>
          <cx:pt idx="5674">0</cx:pt>
          <cx:pt idx="5675">0</cx:pt>
          <cx:pt idx="5676">0</cx:pt>
          <cx:pt idx="5677">3100</cx:pt>
          <cx:pt idx="5678">700</cx:pt>
          <cx:pt idx="5679">600</cx:pt>
          <cx:pt idx="5680">600</cx:pt>
          <cx:pt idx="5681">500</cx:pt>
          <cx:pt idx="5682">0</cx:pt>
          <cx:pt idx="5683">0</cx:pt>
          <cx:pt idx="5684">0</cx:pt>
          <cx:pt idx="5685">0</cx:pt>
          <cx:pt idx="5686">0</cx:pt>
          <cx:pt idx="5687">0</cx:pt>
          <cx:pt idx="5688">0</cx:pt>
          <cx:pt idx="5689">0</cx:pt>
          <cx:pt idx="5690">0</cx:pt>
          <cx:pt idx="5691">0</cx:pt>
          <cx:pt idx="5692">0</cx:pt>
          <cx:pt idx="5693">100</cx:pt>
          <cx:pt idx="5694">0</cx:pt>
          <cx:pt idx="5695">0</cx:pt>
          <cx:pt idx="5696">200</cx:pt>
          <cx:pt idx="5697">0</cx:pt>
          <cx:pt idx="5698">0</cx:pt>
          <cx:pt idx="5699">1200</cx:pt>
          <cx:pt idx="5700">600</cx:pt>
          <cx:pt idx="5701">0</cx:pt>
          <cx:pt idx="5702">600</cx:pt>
          <cx:pt idx="5703">0</cx:pt>
          <cx:pt idx="5704">8300</cx:pt>
          <cx:pt idx="5705">1800</cx:pt>
          <cx:pt idx="5706">600</cx:pt>
          <cx:pt idx="5707">8200</cx:pt>
          <cx:pt idx="5708">1100</cx:pt>
          <cx:pt idx="5709">4300</cx:pt>
          <cx:pt idx="5710">4100</cx:pt>
          <cx:pt idx="5711">500</cx:pt>
          <cx:pt idx="5712">1100</cx:pt>
          <cx:pt idx="5713">5000</cx:pt>
          <cx:pt idx="5714">3100</cx:pt>
          <cx:pt idx="5715">1700</cx:pt>
          <cx:pt idx="5716">13700</cx:pt>
          <cx:pt idx="5717">2800</cx:pt>
          <cx:pt idx="5718">2200</cx:pt>
          <cx:pt idx="5719">600</cx:pt>
          <cx:pt idx="5720">900</cx:pt>
          <cx:pt idx="5721">100</cx:pt>
          <cx:pt idx="5722">4000</cx:pt>
          <cx:pt idx="5723">1700</cx:pt>
          <cx:pt idx="5724">400</cx:pt>
          <cx:pt idx="5725">600</cx:pt>
          <cx:pt idx="5726">200</cx:pt>
          <cx:pt idx="5727">25700</cx:pt>
          <cx:pt idx="5728">1300</cx:pt>
          <cx:pt idx="5729">9300</cx:pt>
          <cx:pt idx="5730">100</cx:pt>
          <cx:pt idx="5731">700</cx:pt>
          <cx:pt idx="5732">3600</cx:pt>
          <cx:pt idx="5733">100</cx:pt>
          <cx:pt idx="5734">300</cx:pt>
          <cx:pt idx="5735">300</cx:pt>
          <cx:pt idx="5736">2700</cx:pt>
          <cx:pt idx="5737">700</cx:pt>
          <cx:pt idx="5738">1000</cx:pt>
          <cx:pt idx="5739">7200</cx:pt>
          <cx:pt idx="5740">600</cx:pt>
          <cx:pt idx="5741">6600</cx:pt>
          <cx:pt idx="5742">1200</cx:pt>
          <cx:pt idx="5743">8700</cx:pt>
          <cx:pt idx="5744">1400</cx:pt>
          <cx:pt idx="5745">6100</cx:pt>
          <cx:pt idx="5746">300</cx:pt>
          <cx:pt idx="5747">7200</cx:pt>
          <cx:pt idx="5748">1500</cx:pt>
          <cx:pt idx="5749">700</cx:pt>
          <cx:pt idx="5750">200</cx:pt>
          <cx:pt idx="5751">800</cx:pt>
          <cx:pt idx="5752">1000</cx:pt>
          <cx:pt idx="5753">2000</cx:pt>
          <cx:pt idx="5754">3500</cx:pt>
          <cx:pt idx="5755">100</cx:pt>
          <cx:pt idx="5756">500</cx:pt>
          <cx:pt idx="5757">800</cx:pt>
          <cx:pt idx="5758">2700</cx:pt>
          <cx:pt idx="5759">0</cx:pt>
          <cx:pt idx="5760">1400</cx:pt>
          <cx:pt idx="5761">1100</cx:pt>
          <cx:pt idx="5762">700</cx:pt>
          <cx:pt idx="5763">5200</cx:pt>
          <cx:pt idx="5764">5400</cx:pt>
          <cx:pt idx="5765">900</cx:pt>
          <cx:pt idx="5766">800</cx:pt>
          <cx:pt idx="5767">5300</cx:pt>
          <cx:pt idx="5768">600</cx:pt>
          <cx:pt idx="5769">1700</cx:pt>
          <cx:pt idx="5770">2100</cx:pt>
          <cx:pt idx="5771">200</cx:pt>
          <cx:pt idx="5772">700</cx:pt>
          <cx:pt idx="5773">2200</cx:pt>
          <cx:pt idx="5774">0</cx:pt>
          <cx:pt idx="5775">0</cx:pt>
          <cx:pt idx="5776">0</cx:pt>
          <cx:pt idx="5777">800</cx:pt>
          <cx:pt idx="5778">8800</cx:pt>
          <cx:pt idx="5779">1500</cx:pt>
          <cx:pt idx="5780">700</cx:pt>
          <cx:pt idx="5781">400</cx:pt>
          <cx:pt idx="5782">1400</cx:pt>
          <cx:pt idx="5783">1700</cx:pt>
          <cx:pt idx="5784">900</cx:pt>
          <cx:pt idx="5785">200</cx:pt>
          <cx:pt idx="5786">34200</cx:pt>
          <cx:pt idx="5787">0</cx:pt>
          <cx:pt idx="5788">600</cx:pt>
          <cx:pt idx="5789">600</cx:pt>
          <cx:pt idx="5790">7500</cx:pt>
          <cx:pt idx="5791">10400</cx:pt>
          <cx:pt idx="5792">800</cx:pt>
          <cx:pt idx="5793">0</cx:pt>
          <cx:pt idx="5794">200</cx:pt>
          <cx:pt idx="5795">4900</cx:pt>
          <cx:pt idx="5796">3000</cx:pt>
          <cx:pt idx="5797">600</cx:pt>
          <cx:pt idx="5798">2000</cx:pt>
          <cx:pt idx="5799">600</cx:pt>
          <cx:pt idx="5800">6100</cx:pt>
          <cx:pt idx="5801">4000</cx:pt>
          <cx:pt idx="5802">17400</cx:pt>
          <cx:pt idx="5803">15800</cx:pt>
          <cx:pt idx="5804">2000</cx:pt>
          <cx:pt idx="5805">1800</cx:pt>
          <cx:pt idx="5806">900</cx:pt>
          <cx:pt idx="5807">0</cx:pt>
          <cx:pt idx="5808">1300</cx:pt>
          <cx:pt idx="5809">400</cx:pt>
          <cx:pt idx="5810">800</cx:pt>
          <cx:pt idx="5811">0</cx:pt>
          <cx:pt idx="5812">1100</cx:pt>
          <cx:pt idx="5813">800</cx:pt>
          <cx:pt idx="5814">18200</cx:pt>
          <cx:pt idx="5815">0</cx:pt>
          <cx:pt idx="5816">1000</cx:pt>
          <cx:pt idx="5817">200</cx:pt>
          <cx:pt idx="5818">3000</cx:pt>
          <cx:pt idx="5819">3600</cx:pt>
          <cx:pt idx="5820">5300</cx:pt>
          <cx:pt idx="5821">4800</cx:pt>
          <cx:pt idx="5822">700</cx:pt>
          <cx:pt idx="5823">1700</cx:pt>
          <cx:pt idx="5824">1900</cx:pt>
          <cx:pt idx="5825">2800</cx:pt>
          <cx:pt idx="5826">10500</cx:pt>
          <cx:pt idx="5827">900</cx:pt>
          <cx:pt idx="5828">1500</cx:pt>
          <cx:pt idx="5829">2200</cx:pt>
          <cx:pt idx="5830">3300</cx:pt>
          <cx:pt idx="5831">500</cx:pt>
          <cx:pt idx="5832">4200</cx:pt>
          <cx:pt idx="5833">100</cx:pt>
          <cx:pt idx="5834">0</cx:pt>
          <cx:pt idx="5835">4800</cx:pt>
          <cx:pt idx="5836">14400</cx:pt>
          <cx:pt idx="5837">1600</cx:pt>
          <cx:pt idx="5838">0</cx:pt>
          <cx:pt idx="5839">200</cx:pt>
          <cx:pt idx="5840">700</cx:pt>
          <cx:pt idx="5841">2300</cx:pt>
          <cx:pt idx="5842">3800</cx:pt>
          <cx:pt idx="5843">1600</cx:pt>
          <cx:pt idx="5844">29600</cx:pt>
          <cx:pt idx="5845">0</cx:pt>
          <cx:pt idx="5846">1200</cx:pt>
          <cx:pt idx="5847">400</cx:pt>
          <cx:pt idx="5848">19400</cx:pt>
          <cx:pt idx="5849">400</cx:pt>
          <cx:pt idx="5850">0</cx:pt>
          <cx:pt idx="5851">3000</cx:pt>
          <cx:pt idx="5852">900</cx:pt>
          <cx:pt idx="5853">1200</cx:pt>
          <cx:pt idx="5854">500</cx:pt>
          <cx:pt idx="5855">600</cx:pt>
          <cx:pt idx="5856">1500</cx:pt>
          <cx:pt idx="5857">0</cx:pt>
          <cx:pt idx="5858">5500</cx:pt>
          <cx:pt idx="5859">1100</cx:pt>
          <cx:pt idx="5860">7600</cx:pt>
          <cx:pt idx="5861">0</cx:pt>
          <cx:pt idx="5862">300</cx:pt>
          <cx:pt idx="5863">100</cx:pt>
          <cx:pt idx="5864">100</cx:pt>
          <cx:pt idx="5865">0</cx:pt>
          <cx:pt idx="5866">3900</cx:pt>
          <cx:pt idx="5867">6600</cx:pt>
          <cx:pt idx="5868">400</cx:pt>
          <cx:pt idx="5869">3700</cx:pt>
          <cx:pt idx="5870">3800</cx:pt>
          <cx:pt idx="5871">10700</cx:pt>
          <cx:pt idx="5872">1400</cx:pt>
          <cx:pt idx="5873">600</cx:pt>
          <cx:pt idx="5874">2800</cx:pt>
          <cx:pt idx="5875">1400</cx:pt>
          <cx:pt idx="5876">5000</cx:pt>
          <cx:pt idx="5877">100</cx:pt>
          <cx:pt idx="5878">700</cx:pt>
          <cx:pt idx="5879">0</cx:pt>
          <cx:pt idx="5880">300</cx:pt>
          <cx:pt idx="5881">200</cx:pt>
          <cx:pt idx="5882">11600</cx:pt>
          <cx:pt idx="5883">800</cx:pt>
          <cx:pt idx="5884">5300</cx:pt>
          <cx:pt idx="5885">15200</cx:pt>
          <cx:pt idx="5886">10900</cx:pt>
          <cx:pt idx="5887">1600</cx:pt>
          <cx:pt idx="5888">6600</cx:pt>
          <cx:pt idx="5889">5900</cx:pt>
          <cx:pt idx="5890">300</cx:pt>
          <cx:pt idx="5891">4400</cx:pt>
          <cx:pt idx="5892">300</cx:pt>
          <cx:pt idx="5893">100</cx:pt>
          <cx:pt idx="5894">9100</cx:pt>
          <cx:pt idx="5895">2200</cx:pt>
          <cx:pt idx="5896">100</cx:pt>
          <cx:pt idx="5897">14000</cx:pt>
          <cx:pt idx="5898">100</cx:pt>
          <cx:pt idx="5899">5400</cx:pt>
          <cx:pt idx="5900">700</cx:pt>
          <cx:pt idx="5901">0</cx:pt>
          <cx:pt idx="5902">15800</cx:pt>
          <cx:pt idx="5903">2200</cx:pt>
          <cx:pt idx="5904">5400</cx:pt>
          <cx:pt idx="5905">0</cx:pt>
          <cx:pt idx="5906">2400</cx:pt>
          <cx:pt idx="5907">700</cx:pt>
          <cx:pt idx="5908">11100</cx:pt>
          <cx:pt idx="5909">700</cx:pt>
          <cx:pt idx="5910">11500</cx:pt>
          <cx:pt idx="5911">1800</cx:pt>
          <cx:pt idx="5912">12100</cx:pt>
          <cx:pt idx="5913">800</cx:pt>
          <cx:pt idx="5914">0</cx:pt>
          <cx:pt idx="5915">4500</cx:pt>
          <cx:pt idx="5916">17600</cx:pt>
          <cx:pt idx="5917">500</cx:pt>
          <cx:pt idx="5918">0</cx:pt>
          <cx:pt idx="5919">14000</cx:pt>
          <cx:pt idx="5920">1200</cx:pt>
          <cx:pt idx="5921">10100</cx:pt>
          <cx:pt idx="5922">0</cx:pt>
          <cx:pt idx="5923">400</cx:pt>
          <cx:pt idx="5924">3900</cx:pt>
          <cx:pt idx="5925">500</cx:pt>
          <cx:pt idx="5926">200</cx:pt>
          <cx:pt idx="5927">1100</cx:pt>
          <cx:pt idx="5928">1100</cx:pt>
          <cx:pt idx="5929">0</cx:pt>
          <cx:pt idx="5930">0</cx:pt>
          <cx:pt idx="5931">2500</cx:pt>
          <cx:pt idx="5932">800</cx:pt>
          <cx:pt idx="5933">300</cx:pt>
          <cx:pt idx="5934">300</cx:pt>
          <cx:pt idx="5935">14000</cx:pt>
          <cx:pt idx="5936">400</cx:pt>
          <cx:pt idx="5937">1100</cx:pt>
          <cx:pt idx="5938">500</cx:pt>
          <cx:pt idx="5939">4200</cx:pt>
          <cx:pt idx="5940">1800</cx:pt>
          <cx:pt idx="5941">1000</cx:pt>
          <cx:pt idx="5942">100</cx:pt>
          <cx:pt idx="5943">100</cx:pt>
          <cx:pt idx="5944">10400</cx:pt>
          <cx:pt idx="5945">300</cx:pt>
          <cx:pt idx="5946">600</cx:pt>
          <cx:pt idx="5947">200</cx:pt>
          <cx:pt idx="5948">300</cx:pt>
          <cx:pt idx="5949">300</cx:pt>
          <cx:pt idx="5950">34200</cx:pt>
          <cx:pt idx="5951">100</cx:pt>
          <cx:pt idx="5952">1500</cx:pt>
          <cx:pt idx="5953">400</cx:pt>
          <cx:pt idx="5954">400</cx:pt>
          <cx:pt idx="5955">2800</cx:pt>
          <cx:pt idx="5956">1100</cx:pt>
          <cx:pt idx="5957">1900</cx:pt>
          <cx:pt idx="5958">1900</cx:pt>
          <cx:pt idx="5959">1800</cx:pt>
          <cx:pt idx="5960">0</cx:pt>
          <cx:pt idx="5961">300</cx:pt>
          <cx:pt idx="5962">0</cx:pt>
          <cx:pt idx="5963">200</cx:pt>
          <cx:pt idx="5964">300</cx:pt>
          <cx:pt idx="5965">11100</cx:pt>
          <cx:pt idx="5966">0</cx:pt>
          <cx:pt idx="5967">1600</cx:pt>
          <cx:pt idx="5968">700</cx:pt>
          <cx:pt idx="5969">400</cx:pt>
          <cx:pt idx="5970">1000</cx:pt>
          <cx:pt idx="5971">0</cx:pt>
          <cx:pt idx="5972">200</cx:pt>
          <cx:pt idx="5973">100</cx:pt>
          <cx:pt idx="5974">100</cx:pt>
          <cx:pt idx="5975">0</cx:pt>
          <cx:pt idx="5976">1100</cx:pt>
          <cx:pt idx="5977">400</cx:pt>
          <cx:pt idx="5978">400</cx:pt>
          <cx:pt idx="5979">0</cx:pt>
          <cx:pt idx="5980">600</cx:pt>
          <cx:pt idx="5981">1500</cx:pt>
          <cx:pt idx="5982">200</cx:pt>
          <cx:pt idx="5983">100</cx:pt>
          <cx:pt idx="5984">800</cx:pt>
          <cx:pt idx="5985">2000</cx:pt>
          <cx:pt idx="5986">0</cx:pt>
          <cx:pt idx="5987">3000</cx:pt>
          <cx:pt idx="5988">2100</cx:pt>
          <cx:pt idx="5989">0</cx:pt>
          <cx:pt idx="5990">11600</cx:pt>
          <cx:pt idx="5991">1500</cx:pt>
          <cx:pt idx="5992">1700</cx:pt>
          <cx:pt idx="5993">0</cx:pt>
          <cx:pt idx="5994">0</cx:pt>
          <cx:pt idx="5995">100</cx:pt>
          <cx:pt idx="5996">18800</cx:pt>
          <cx:pt idx="5997">0</cx:pt>
          <cx:pt idx="5998">3600</cx:pt>
          <cx:pt idx="5999">2000</cx:pt>
          <cx:pt idx="6000">100</cx:pt>
          <cx:pt idx="6001">600</cx:pt>
          <cx:pt idx="6002">1200</cx:pt>
          <cx:pt idx="6003">1200</cx:pt>
          <cx:pt idx="6004">1700</cx:pt>
          <cx:pt idx="6005">16600</cx:pt>
          <cx:pt idx="6006">1000</cx:pt>
          <cx:pt idx="6007">16800</cx:pt>
          <cx:pt idx="6008">0</cx:pt>
          <cx:pt idx="6009">1100</cx:pt>
          <cx:pt idx="6010">5800</cx:pt>
          <cx:pt idx="6011">500</cx:pt>
          <cx:pt idx="6012">40300</cx:pt>
          <cx:pt idx="6013">600</cx:pt>
          <cx:pt idx="6014">800</cx:pt>
          <cx:pt idx="6015">6300</cx:pt>
          <cx:pt idx="6016">8300</cx:pt>
          <cx:pt idx="6017">1200</cx:pt>
          <cx:pt idx="6018">0</cx:pt>
          <cx:pt idx="6019">600</cx:pt>
          <cx:pt idx="6020">0</cx:pt>
          <cx:pt idx="6021">100</cx:pt>
          <cx:pt idx="6022">78600</cx:pt>
          <cx:pt idx="6023">93400</cx:pt>
          <cx:pt idx="6024">67800</cx:pt>
          <cx:pt idx="6025">105100</cx:pt>
          <cx:pt idx="6026">56200</cx:pt>
          <cx:pt idx="6027">85000</cx:pt>
          <cx:pt idx="6028">52500</cx:pt>
          <cx:pt idx="6029">45300</cx:pt>
          <cx:pt idx="6030">44900</cx:pt>
          <cx:pt idx="6031">94200</cx:pt>
          <cx:pt idx="6032">125600</cx:pt>
          <cx:pt idx="6033">84800</cx:pt>
          <cx:pt idx="6034">116700</cx:pt>
          <cx:pt idx="6035">80100</cx:pt>
          <cx:pt idx="6036">112900</cx:pt>
          <cx:pt idx="6037">95700</cx:pt>
          <cx:pt idx="6038">98200</cx:pt>
          <cx:pt idx="6039">108300</cx:pt>
          <cx:pt idx="6040">101500</cx:pt>
          <cx:pt idx="6041">110400</cx:pt>
          <cx:pt idx="6042">110800</cx:pt>
          <cx:pt idx="6043">102300</cx:pt>
          <cx:pt idx="6044">173200</cx:pt>
          <cx:pt idx="6045">107100</cx:pt>
          <cx:pt idx="6046">195300</cx:pt>
          <cx:pt idx="6047">32000</cx:pt>
          <cx:pt idx="6048">84800</cx:pt>
          <cx:pt idx="6049">45500</cx:pt>
          <cx:pt idx="6050">121300</cx:pt>
          <cx:pt idx="6051">66900</cx:pt>
          <cx:pt idx="6052">39600</cx:pt>
          <cx:pt idx="6053">70600</cx:pt>
          <cx:pt idx="6054">66200</cx:pt>
          <cx:pt idx="6055">0</cx:pt>
          <cx:pt idx="6056">153400</cx:pt>
          <cx:pt idx="6057">50400</cx:pt>
          <cx:pt idx="6058">0</cx:pt>
          <cx:pt idx="6059">201600</cx:pt>
          <cx:pt idx="6060">0</cx:pt>
          <cx:pt idx="6061">243400</cx:pt>
          <cx:pt idx="6062">0</cx:pt>
          <cx:pt idx="6063">212500</cx:pt>
          <cx:pt idx="6064">0</cx:pt>
          <cx:pt idx="6065">231500</cx:pt>
          <cx:pt idx="6066">0</cx:pt>
          <cx:pt idx="6067">239300</cx:pt>
          <cx:pt idx="6068">0</cx:pt>
          <cx:pt idx="6069">198400</cx:pt>
          <cx:pt idx="6070">0</cx:pt>
          <cx:pt idx="6071">195300</cx:pt>
          <cx:pt idx="6072">220100</cx:pt>
          <cx:pt idx="6073">210200</cx:pt>
          <cx:pt idx="6074">210000</cx:pt>
          <cx:pt idx="6075">185400</cx:pt>
          <cx:pt idx="6076">199900</cx:pt>
          <cx:pt idx="6077">0</cx:pt>
          <cx:pt idx="6078">0</cx:pt>
          <cx:pt idx="6079">0</cx:pt>
          <cx:pt idx="6080">0</cx:pt>
          <cx:pt idx="6081">0</cx:pt>
          <cx:pt idx="6082">0</cx:pt>
          <cx:pt idx="6083">0</cx:pt>
          <cx:pt idx="6084">0</cx:pt>
          <cx:pt idx="6085">0</cx:pt>
          <cx:pt idx="6086">0</cx:pt>
          <cx:pt idx="6087">0</cx:pt>
          <cx:pt idx="6088">0</cx:pt>
          <cx:pt idx="6089">600</cx:pt>
          <cx:pt idx="6090">600</cx:pt>
          <cx:pt idx="6091">300</cx:pt>
          <cx:pt idx="6092">600</cx:pt>
          <cx:pt idx="6093">700</cx:pt>
          <cx:pt idx="6094">500</cx:pt>
          <cx:pt idx="6095">900</cx:pt>
          <cx:pt idx="6096">900</cx:pt>
          <cx:pt idx="6097">0</cx:pt>
          <cx:pt idx="6098">300</cx:pt>
          <cx:pt idx="6099">2800</cx:pt>
          <cx:pt idx="6100">800</cx:pt>
        </cx:lvl>
      </cx:numDim>
    </cx:data>
  </cx:chartData>
  <cx:chart>
    <cx:title pos="t" align="ctr" overlay="0">
      <cx:tx>
        <cx:txData>
          <cx:v>Commercial (555 users)</cx:v>
        </cx:txData>
      </cx:tx>
      <cx:txPr>
        <a:bodyPr spcFirstLastPara="1" vertOverflow="ellipsis" horzOverflow="overflow" wrap="square" lIns="0" tIns="0" rIns="0" bIns="0" anchor="ctr" anchorCtr="1"/>
        <a:lstStyle/>
        <a:p>
          <a:pPr algn="ctr" rtl="0">
            <a:defRPr/>
          </a:pPr>
          <a:r>
            <a:rPr lang="en-US" sz="1400" b="0" i="0" u="none" strike="noStrike" baseline="0">
              <a:solidFill>
                <a:sysClr val="windowText" lastClr="000000">
                  <a:lumMod val="65000"/>
                  <a:lumOff val="35000"/>
                </a:sysClr>
              </a:solidFill>
              <a:latin typeface="Aptos Narrow" panose="02110004020202020204"/>
            </a:rPr>
            <a:t>Commercial (555 users)</a:t>
          </a:r>
        </a:p>
      </cx:txPr>
    </cx:title>
    <cx:plotArea>
      <cx:plotAreaRegion>
        <cx:series layoutId="clusteredColumn" uniqueId="{2D48DEEB-544E-45EF-9C59-E230ABC8B609}">
          <cx:dataId val="0"/>
          <cx:layoutPr>
            <cx:binning intervalClosed="r" underflow="1" overflow="12000">
              <cx:binSize val="1000"/>
            </cx:binning>
          </cx:layoutPr>
        </cx:series>
      </cx:plotAreaRegion>
      <cx:axis id="0">
        <cx:catScaling gapWidth="0"/>
        <cx:tickLabels/>
      </cx:axis>
      <cx:axis id="1">
        <cx:valScaling/>
        <cx:majorGridlines/>
        <cx:tickLabels/>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8">
  <a:schemeClr val="accent5"/>
</cs:colorStyle>
</file>

<file path=ppt/charts/colors3.xml><?xml version="1.0" encoding="utf-8"?>
<cs:colorStyle xmlns:cs="http://schemas.microsoft.com/office/drawing/2012/chartStyle" xmlns:a="http://schemas.openxmlformats.org/drawingml/2006/main" meth="withinLinear" id="19">
  <a:schemeClr val="accent6"/>
</cs:colorStyle>
</file>

<file path=ppt/charts/colors4.xml><?xml version="1.0" encoding="utf-8"?>
<cs:colorStyle xmlns:cs="http://schemas.microsoft.com/office/drawing/2012/chartStyle" xmlns:a="http://schemas.openxmlformats.org/drawingml/2006/main" meth="withinLinear" id="18">
  <a:schemeClr val="accent5"/>
</cs:colorStyle>
</file>

<file path=ppt/charts/colors5.xml><?xml version="1.0" encoding="utf-8"?>
<cs:colorStyle xmlns:cs="http://schemas.microsoft.com/office/drawing/2012/chartStyle" xmlns:a="http://schemas.openxmlformats.org/drawingml/2006/main" meth="withinLinear" id="19">
  <a:schemeClr val="accent6"/>
</cs:colorStyle>
</file>

<file path=ppt/charts/colors6.xml><?xml version="1.0" encoding="utf-8"?>
<cs:colorStyle xmlns:cs="http://schemas.microsoft.com/office/drawing/2012/chartStyle" xmlns:a="http://schemas.openxmlformats.org/drawingml/2006/main" meth="withinLinear" id="18">
  <a:schemeClr val="accent5"/>
</cs:colorStyle>
</file>

<file path=ppt/charts/colors7.xml><?xml version="1.0" encoding="utf-8"?>
<cs:colorStyle xmlns:cs="http://schemas.microsoft.com/office/drawing/2012/chartStyle" xmlns:a="http://schemas.openxmlformats.org/drawingml/2006/main" meth="withinLinear" id="19">
  <a:schemeClr val="accent6"/>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6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36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36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36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36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36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15A2A4-9CD6-4415-A989-3B1932F69EDA}" type="doc">
      <dgm:prSet loTypeId="urn:microsoft.com/office/officeart/2005/8/layout/default" loCatId="list" qsTypeId="urn:microsoft.com/office/officeart/2005/8/quickstyle/simple1" qsCatId="simple" csTypeId="urn:microsoft.com/office/officeart/2005/8/colors/accent5_3" csCatId="accent5" phldr="1"/>
      <dgm:spPr/>
      <dgm:t>
        <a:bodyPr/>
        <a:lstStyle/>
        <a:p>
          <a:endParaRPr lang="en-US"/>
        </a:p>
      </dgm:t>
    </dgm:pt>
    <dgm:pt modelId="{4B2B21DD-4ADB-48B0-966D-457B2072A606}">
      <dgm:prSet/>
      <dgm:spPr/>
      <dgm:t>
        <a:bodyPr/>
        <a:lstStyle/>
        <a:p>
          <a:r>
            <a:rPr lang="en-US"/>
            <a:t>Operations &amp; maintenance expenditures</a:t>
          </a:r>
        </a:p>
      </dgm:t>
    </dgm:pt>
    <dgm:pt modelId="{6B9757D4-BEEE-4EFC-BB34-F2C3E76EAFE8}" type="parTrans" cxnId="{AC9A0988-C47D-4D07-AF17-74A91629EEDE}">
      <dgm:prSet/>
      <dgm:spPr/>
      <dgm:t>
        <a:bodyPr/>
        <a:lstStyle/>
        <a:p>
          <a:endParaRPr lang="en-US"/>
        </a:p>
      </dgm:t>
    </dgm:pt>
    <dgm:pt modelId="{9F1FDD63-6862-4C69-92BF-BEB9E58B0EC4}" type="sibTrans" cxnId="{AC9A0988-C47D-4D07-AF17-74A91629EEDE}">
      <dgm:prSet/>
      <dgm:spPr/>
      <dgm:t>
        <a:bodyPr/>
        <a:lstStyle/>
        <a:p>
          <a:endParaRPr lang="en-US"/>
        </a:p>
      </dgm:t>
    </dgm:pt>
    <dgm:pt modelId="{EBE480F2-A45B-44A3-95B1-4675EBDE0584}">
      <dgm:prSet/>
      <dgm:spPr/>
      <dgm:t>
        <a:bodyPr/>
        <a:lstStyle/>
        <a:p>
          <a:r>
            <a:rPr lang="en-US"/>
            <a:t>Taxes and accounting costs</a:t>
          </a:r>
        </a:p>
      </dgm:t>
    </dgm:pt>
    <dgm:pt modelId="{49AF2D85-2E1D-44C9-AA90-F971BD1D3E47}" type="parTrans" cxnId="{A652A98F-873A-4328-B564-A4A7A2FD226E}">
      <dgm:prSet/>
      <dgm:spPr/>
      <dgm:t>
        <a:bodyPr/>
        <a:lstStyle/>
        <a:p>
          <a:endParaRPr lang="en-US"/>
        </a:p>
      </dgm:t>
    </dgm:pt>
    <dgm:pt modelId="{E61778CA-3B0A-453F-B991-5AAEE14EA409}" type="sibTrans" cxnId="{A652A98F-873A-4328-B564-A4A7A2FD226E}">
      <dgm:prSet/>
      <dgm:spPr/>
      <dgm:t>
        <a:bodyPr/>
        <a:lstStyle/>
        <a:p>
          <a:endParaRPr lang="en-US"/>
        </a:p>
      </dgm:t>
    </dgm:pt>
    <dgm:pt modelId="{FC4E82C7-4BD6-4F83-A9ED-4C57CC67229D}">
      <dgm:prSet/>
      <dgm:spPr/>
      <dgm:t>
        <a:bodyPr/>
        <a:lstStyle/>
        <a:p>
          <a:r>
            <a:rPr lang="en-US"/>
            <a:t>Contracts</a:t>
          </a:r>
        </a:p>
      </dgm:t>
    </dgm:pt>
    <dgm:pt modelId="{5DDBB70E-20D8-4BCB-91B5-9ADCB8CE913B}" type="parTrans" cxnId="{7FFC2BF3-31EA-4704-BBDC-A4E5C80763EC}">
      <dgm:prSet/>
      <dgm:spPr/>
      <dgm:t>
        <a:bodyPr/>
        <a:lstStyle/>
        <a:p>
          <a:endParaRPr lang="en-US"/>
        </a:p>
      </dgm:t>
    </dgm:pt>
    <dgm:pt modelId="{CD679AC7-EBD4-4ADF-BFE1-629C039E9A79}" type="sibTrans" cxnId="{7FFC2BF3-31EA-4704-BBDC-A4E5C80763EC}">
      <dgm:prSet/>
      <dgm:spPr/>
      <dgm:t>
        <a:bodyPr/>
        <a:lstStyle/>
        <a:p>
          <a:endParaRPr lang="en-US"/>
        </a:p>
      </dgm:t>
    </dgm:pt>
    <dgm:pt modelId="{238F848F-54BF-47A3-BA99-A6ECA96C47C1}">
      <dgm:prSet/>
      <dgm:spPr/>
      <dgm:t>
        <a:bodyPr/>
        <a:lstStyle/>
        <a:p>
          <a:r>
            <a:rPr lang="en-US"/>
            <a:t>Long-term debt (principal and interest)</a:t>
          </a:r>
        </a:p>
      </dgm:t>
    </dgm:pt>
    <dgm:pt modelId="{A495C787-FA71-48A4-9815-E7A6738575F1}" type="parTrans" cxnId="{0D3E9724-6A76-4F68-89CD-F49440EFE3E6}">
      <dgm:prSet/>
      <dgm:spPr/>
      <dgm:t>
        <a:bodyPr/>
        <a:lstStyle/>
        <a:p>
          <a:endParaRPr lang="en-US"/>
        </a:p>
      </dgm:t>
    </dgm:pt>
    <dgm:pt modelId="{8673AB81-A0A0-4527-A920-01A3BF25357B}" type="sibTrans" cxnId="{0D3E9724-6A76-4F68-89CD-F49440EFE3E6}">
      <dgm:prSet/>
      <dgm:spPr/>
      <dgm:t>
        <a:bodyPr/>
        <a:lstStyle/>
        <a:p>
          <a:endParaRPr lang="en-US"/>
        </a:p>
      </dgm:t>
    </dgm:pt>
    <dgm:pt modelId="{F3AA9412-2D2A-41F9-9E03-D29C9A231F56}">
      <dgm:prSet/>
      <dgm:spPr/>
      <dgm:t>
        <a:bodyPr/>
        <a:lstStyle/>
        <a:p>
          <a:r>
            <a:rPr lang="en-US"/>
            <a:t>Contingencies for emergencies</a:t>
          </a:r>
        </a:p>
      </dgm:t>
    </dgm:pt>
    <dgm:pt modelId="{7580D786-773C-46A5-83FC-6D70BA1DD964}" type="parTrans" cxnId="{7C57D17A-7626-4235-B4B9-EB02B1330F70}">
      <dgm:prSet/>
      <dgm:spPr/>
      <dgm:t>
        <a:bodyPr/>
        <a:lstStyle/>
        <a:p>
          <a:endParaRPr lang="en-US"/>
        </a:p>
      </dgm:t>
    </dgm:pt>
    <dgm:pt modelId="{500EFBF5-A524-4EA9-8C4D-63330728F561}" type="sibTrans" cxnId="{7C57D17A-7626-4235-B4B9-EB02B1330F70}">
      <dgm:prSet/>
      <dgm:spPr/>
      <dgm:t>
        <a:bodyPr/>
        <a:lstStyle/>
        <a:p>
          <a:endParaRPr lang="en-US"/>
        </a:p>
      </dgm:t>
    </dgm:pt>
    <dgm:pt modelId="{3C3E5421-A157-4EB3-89EC-F34E3B7E1064}">
      <dgm:prSet/>
      <dgm:spPr/>
      <dgm:t>
        <a:bodyPr/>
        <a:lstStyle/>
        <a:p>
          <a:r>
            <a:rPr lang="en-US"/>
            <a:t>Reserves for capital improvement</a:t>
          </a:r>
        </a:p>
      </dgm:t>
    </dgm:pt>
    <dgm:pt modelId="{2053F4E3-7C1A-4E59-9A98-F7A1502A740B}" type="parTrans" cxnId="{9666882D-9DED-4250-9928-617CB297E68E}">
      <dgm:prSet/>
      <dgm:spPr/>
      <dgm:t>
        <a:bodyPr/>
        <a:lstStyle/>
        <a:p>
          <a:endParaRPr lang="en-US"/>
        </a:p>
      </dgm:t>
    </dgm:pt>
    <dgm:pt modelId="{1A6230DA-088C-481E-8C4A-6D93FCD13266}" type="sibTrans" cxnId="{9666882D-9DED-4250-9928-617CB297E68E}">
      <dgm:prSet/>
      <dgm:spPr/>
      <dgm:t>
        <a:bodyPr/>
        <a:lstStyle/>
        <a:p>
          <a:endParaRPr lang="en-US"/>
        </a:p>
      </dgm:t>
    </dgm:pt>
    <dgm:pt modelId="{85DDDB39-2203-4FC7-8A53-40EC95EEA35B}">
      <dgm:prSet/>
      <dgm:spPr/>
      <dgm:t>
        <a:bodyPr/>
        <a:lstStyle/>
        <a:p>
          <a:r>
            <a:rPr lang="en-US"/>
            <a:t>Indirect costs (fleet, buildings, shared expenditures, etc.)</a:t>
          </a:r>
        </a:p>
      </dgm:t>
    </dgm:pt>
    <dgm:pt modelId="{7BB835C8-675E-4683-BE04-748A7141CB40}" type="parTrans" cxnId="{E1278F84-6770-45B8-A141-23A3EAC6C6B2}">
      <dgm:prSet/>
      <dgm:spPr/>
      <dgm:t>
        <a:bodyPr/>
        <a:lstStyle/>
        <a:p>
          <a:endParaRPr lang="en-US"/>
        </a:p>
      </dgm:t>
    </dgm:pt>
    <dgm:pt modelId="{66542B4E-8167-4A1D-8F01-420C2FC64595}" type="sibTrans" cxnId="{E1278F84-6770-45B8-A141-23A3EAC6C6B2}">
      <dgm:prSet/>
      <dgm:spPr/>
      <dgm:t>
        <a:bodyPr/>
        <a:lstStyle/>
        <a:p>
          <a:endParaRPr lang="en-US"/>
        </a:p>
      </dgm:t>
    </dgm:pt>
    <dgm:pt modelId="{56F3CBF9-F02C-44D2-9EBE-26B822E5B7D8}">
      <dgm:prSet/>
      <dgm:spPr/>
      <dgm:t>
        <a:bodyPr/>
        <a:lstStyle/>
        <a:p>
          <a:r>
            <a:rPr lang="en-US"/>
            <a:t>Retirement</a:t>
          </a:r>
        </a:p>
      </dgm:t>
    </dgm:pt>
    <dgm:pt modelId="{225E2817-638A-42DA-9255-9A8AC99BEBB2}" type="parTrans" cxnId="{35709CCC-697C-4CB9-9D5D-B91319D22112}">
      <dgm:prSet/>
      <dgm:spPr/>
      <dgm:t>
        <a:bodyPr/>
        <a:lstStyle/>
        <a:p>
          <a:endParaRPr lang="en-US"/>
        </a:p>
      </dgm:t>
    </dgm:pt>
    <dgm:pt modelId="{63A3BFB7-A720-4ADE-8DCE-0FF135B6AC8D}" type="sibTrans" cxnId="{35709CCC-697C-4CB9-9D5D-B91319D22112}">
      <dgm:prSet/>
      <dgm:spPr/>
      <dgm:t>
        <a:bodyPr/>
        <a:lstStyle/>
        <a:p>
          <a:endParaRPr lang="en-US"/>
        </a:p>
      </dgm:t>
    </dgm:pt>
    <dgm:pt modelId="{6D2373E4-4BC5-4CAD-930D-C9956DF53BBE}" type="pres">
      <dgm:prSet presAssocID="{8F15A2A4-9CD6-4415-A989-3B1932F69EDA}" presName="diagram" presStyleCnt="0">
        <dgm:presLayoutVars>
          <dgm:dir/>
          <dgm:resizeHandles val="exact"/>
        </dgm:presLayoutVars>
      </dgm:prSet>
      <dgm:spPr/>
    </dgm:pt>
    <dgm:pt modelId="{0581FAFA-4E95-4679-8523-F26A43E04FF5}" type="pres">
      <dgm:prSet presAssocID="{4B2B21DD-4ADB-48B0-966D-457B2072A606}" presName="node" presStyleLbl="node1" presStyleIdx="0" presStyleCnt="8">
        <dgm:presLayoutVars>
          <dgm:bulletEnabled val="1"/>
        </dgm:presLayoutVars>
      </dgm:prSet>
      <dgm:spPr/>
    </dgm:pt>
    <dgm:pt modelId="{3C83C415-C9AA-4399-A698-0731B8388BCE}" type="pres">
      <dgm:prSet presAssocID="{9F1FDD63-6862-4C69-92BF-BEB9E58B0EC4}" presName="sibTrans" presStyleCnt="0"/>
      <dgm:spPr/>
    </dgm:pt>
    <dgm:pt modelId="{A807772D-A604-492B-B2B4-021B368F06A5}" type="pres">
      <dgm:prSet presAssocID="{3C3E5421-A157-4EB3-89EC-F34E3B7E1064}" presName="node" presStyleLbl="node1" presStyleIdx="1" presStyleCnt="8">
        <dgm:presLayoutVars>
          <dgm:bulletEnabled val="1"/>
        </dgm:presLayoutVars>
      </dgm:prSet>
      <dgm:spPr/>
    </dgm:pt>
    <dgm:pt modelId="{5E095828-F189-40C4-81A2-ACEF8360B385}" type="pres">
      <dgm:prSet presAssocID="{1A6230DA-088C-481E-8C4A-6D93FCD13266}" presName="sibTrans" presStyleCnt="0"/>
      <dgm:spPr/>
    </dgm:pt>
    <dgm:pt modelId="{56327EBC-B923-427C-B86A-996CD8AAF5EF}" type="pres">
      <dgm:prSet presAssocID="{238F848F-54BF-47A3-BA99-A6ECA96C47C1}" presName="node" presStyleLbl="node1" presStyleIdx="2" presStyleCnt="8">
        <dgm:presLayoutVars>
          <dgm:bulletEnabled val="1"/>
        </dgm:presLayoutVars>
      </dgm:prSet>
      <dgm:spPr/>
    </dgm:pt>
    <dgm:pt modelId="{3E50953A-066E-48FD-81C7-F44AE2A2C488}" type="pres">
      <dgm:prSet presAssocID="{8673AB81-A0A0-4527-A920-01A3BF25357B}" presName="sibTrans" presStyleCnt="0"/>
      <dgm:spPr/>
    </dgm:pt>
    <dgm:pt modelId="{6F6962C5-36D8-4733-9F59-2B6606C80EAA}" type="pres">
      <dgm:prSet presAssocID="{F3AA9412-2D2A-41F9-9E03-D29C9A231F56}" presName="node" presStyleLbl="node1" presStyleIdx="3" presStyleCnt="8">
        <dgm:presLayoutVars>
          <dgm:bulletEnabled val="1"/>
        </dgm:presLayoutVars>
      </dgm:prSet>
      <dgm:spPr/>
    </dgm:pt>
    <dgm:pt modelId="{69194E12-9AEA-4EDC-921C-BA7FC86D8D27}" type="pres">
      <dgm:prSet presAssocID="{500EFBF5-A524-4EA9-8C4D-63330728F561}" presName="sibTrans" presStyleCnt="0"/>
      <dgm:spPr/>
    </dgm:pt>
    <dgm:pt modelId="{C36FDB1E-49D6-4DE0-85C9-CDB0ABAC2E37}" type="pres">
      <dgm:prSet presAssocID="{EBE480F2-A45B-44A3-95B1-4675EBDE0584}" presName="node" presStyleLbl="node1" presStyleIdx="4" presStyleCnt="8">
        <dgm:presLayoutVars>
          <dgm:bulletEnabled val="1"/>
        </dgm:presLayoutVars>
      </dgm:prSet>
      <dgm:spPr/>
    </dgm:pt>
    <dgm:pt modelId="{A0009F13-DBCF-4514-85D5-B63B74BBAB49}" type="pres">
      <dgm:prSet presAssocID="{E61778CA-3B0A-453F-B991-5AAEE14EA409}" presName="sibTrans" presStyleCnt="0"/>
      <dgm:spPr/>
    </dgm:pt>
    <dgm:pt modelId="{D650B8EE-C092-4F0B-8BF5-862A5B61D83B}" type="pres">
      <dgm:prSet presAssocID="{FC4E82C7-4BD6-4F83-A9ED-4C57CC67229D}" presName="node" presStyleLbl="node1" presStyleIdx="5" presStyleCnt="8">
        <dgm:presLayoutVars>
          <dgm:bulletEnabled val="1"/>
        </dgm:presLayoutVars>
      </dgm:prSet>
      <dgm:spPr/>
    </dgm:pt>
    <dgm:pt modelId="{F4EECC09-ADC9-4974-8D1A-90D1DFA59501}" type="pres">
      <dgm:prSet presAssocID="{CD679AC7-EBD4-4ADF-BFE1-629C039E9A79}" presName="sibTrans" presStyleCnt="0"/>
      <dgm:spPr/>
    </dgm:pt>
    <dgm:pt modelId="{A3634ADC-B78F-4B0E-8143-147597AAE7F6}" type="pres">
      <dgm:prSet presAssocID="{85DDDB39-2203-4FC7-8A53-40EC95EEA35B}" presName="node" presStyleLbl="node1" presStyleIdx="6" presStyleCnt="8">
        <dgm:presLayoutVars>
          <dgm:bulletEnabled val="1"/>
        </dgm:presLayoutVars>
      </dgm:prSet>
      <dgm:spPr/>
    </dgm:pt>
    <dgm:pt modelId="{5EDA7C6B-5DC9-4FA3-A697-4885EFAAFE6C}" type="pres">
      <dgm:prSet presAssocID="{66542B4E-8167-4A1D-8F01-420C2FC64595}" presName="sibTrans" presStyleCnt="0"/>
      <dgm:spPr/>
    </dgm:pt>
    <dgm:pt modelId="{EC20C7C2-8D14-4E13-A23B-83AE43BF0CD2}" type="pres">
      <dgm:prSet presAssocID="{56F3CBF9-F02C-44D2-9EBE-26B822E5B7D8}" presName="node" presStyleLbl="node1" presStyleIdx="7" presStyleCnt="8">
        <dgm:presLayoutVars>
          <dgm:bulletEnabled val="1"/>
        </dgm:presLayoutVars>
      </dgm:prSet>
      <dgm:spPr/>
    </dgm:pt>
  </dgm:ptLst>
  <dgm:cxnLst>
    <dgm:cxn modelId="{74E99219-3F6E-1744-8AE0-287931618F25}" type="presOf" srcId="{F3AA9412-2D2A-41F9-9E03-D29C9A231F56}" destId="{6F6962C5-36D8-4733-9F59-2B6606C80EAA}" srcOrd="0" destOrd="0" presId="urn:microsoft.com/office/officeart/2005/8/layout/default"/>
    <dgm:cxn modelId="{0D3E9724-6A76-4F68-89CD-F49440EFE3E6}" srcId="{8F15A2A4-9CD6-4415-A989-3B1932F69EDA}" destId="{238F848F-54BF-47A3-BA99-A6ECA96C47C1}" srcOrd="2" destOrd="0" parTransId="{A495C787-FA71-48A4-9815-E7A6738575F1}" sibTransId="{8673AB81-A0A0-4527-A920-01A3BF25357B}"/>
    <dgm:cxn modelId="{9666882D-9DED-4250-9928-617CB297E68E}" srcId="{8F15A2A4-9CD6-4415-A989-3B1932F69EDA}" destId="{3C3E5421-A157-4EB3-89EC-F34E3B7E1064}" srcOrd="1" destOrd="0" parTransId="{2053F4E3-7C1A-4E59-9A98-F7A1502A740B}" sibTransId="{1A6230DA-088C-481E-8C4A-6D93FCD13266}"/>
    <dgm:cxn modelId="{17ED6438-5C50-1E47-A8D2-BF14EF150664}" type="presOf" srcId="{3C3E5421-A157-4EB3-89EC-F34E3B7E1064}" destId="{A807772D-A604-492B-B2B4-021B368F06A5}" srcOrd="0" destOrd="0" presId="urn:microsoft.com/office/officeart/2005/8/layout/default"/>
    <dgm:cxn modelId="{CAA5DD38-9079-4803-8BAF-B9F1EC6B5200}" type="presOf" srcId="{8F15A2A4-9CD6-4415-A989-3B1932F69EDA}" destId="{6D2373E4-4BC5-4CAD-930D-C9956DF53BBE}" srcOrd="0" destOrd="0" presId="urn:microsoft.com/office/officeart/2005/8/layout/default"/>
    <dgm:cxn modelId="{05972B70-A76C-2045-A55D-42C93F6B7E12}" type="presOf" srcId="{238F848F-54BF-47A3-BA99-A6ECA96C47C1}" destId="{56327EBC-B923-427C-B86A-996CD8AAF5EF}" srcOrd="0" destOrd="0" presId="urn:microsoft.com/office/officeart/2005/8/layout/default"/>
    <dgm:cxn modelId="{7C57D17A-7626-4235-B4B9-EB02B1330F70}" srcId="{8F15A2A4-9CD6-4415-A989-3B1932F69EDA}" destId="{F3AA9412-2D2A-41F9-9E03-D29C9A231F56}" srcOrd="3" destOrd="0" parTransId="{7580D786-773C-46A5-83FC-6D70BA1DD964}" sibTransId="{500EFBF5-A524-4EA9-8C4D-63330728F561}"/>
    <dgm:cxn modelId="{E1278F84-6770-45B8-A141-23A3EAC6C6B2}" srcId="{8F15A2A4-9CD6-4415-A989-3B1932F69EDA}" destId="{85DDDB39-2203-4FC7-8A53-40EC95EEA35B}" srcOrd="6" destOrd="0" parTransId="{7BB835C8-675E-4683-BE04-748A7141CB40}" sibTransId="{66542B4E-8167-4A1D-8F01-420C2FC64595}"/>
    <dgm:cxn modelId="{24C01087-80BB-934A-AFA9-CB5BCD7FFE1D}" type="presOf" srcId="{FC4E82C7-4BD6-4F83-A9ED-4C57CC67229D}" destId="{D650B8EE-C092-4F0B-8BF5-862A5B61D83B}" srcOrd="0" destOrd="0" presId="urn:microsoft.com/office/officeart/2005/8/layout/default"/>
    <dgm:cxn modelId="{AC9A0988-C47D-4D07-AF17-74A91629EEDE}" srcId="{8F15A2A4-9CD6-4415-A989-3B1932F69EDA}" destId="{4B2B21DD-4ADB-48B0-966D-457B2072A606}" srcOrd="0" destOrd="0" parTransId="{6B9757D4-BEEE-4EFC-BB34-F2C3E76EAFE8}" sibTransId="{9F1FDD63-6862-4C69-92BF-BEB9E58B0EC4}"/>
    <dgm:cxn modelId="{A652A98F-873A-4328-B564-A4A7A2FD226E}" srcId="{8F15A2A4-9CD6-4415-A989-3B1932F69EDA}" destId="{EBE480F2-A45B-44A3-95B1-4675EBDE0584}" srcOrd="4" destOrd="0" parTransId="{49AF2D85-2E1D-44C9-AA90-F971BD1D3E47}" sibTransId="{E61778CA-3B0A-453F-B991-5AAEE14EA409}"/>
    <dgm:cxn modelId="{74AD88AA-5036-684B-AF14-1D9A1696AC93}" type="presOf" srcId="{4B2B21DD-4ADB-48B0-966D-457B2072A606}" destId="{0581FAFA-4E95-4679-8523-F26A43E04FF5}" srcOrd="0" destOrd="0" presId="urn:microsoft.com/office/officeart/2005/8/layout/default"/>
    <dgm:cxn modelId="{C21055B7-2D3A-9C4B-9C3B-8EB22C4EDD30}" type="presOf" srcId="{EBE480F2-A45B-44A3-95B1-4675EBDE0584}" destId="{C36FDB1E-49D6-4DE0-85C9-CDB0ABAC2E37}" srcOrd="0" destOrd="0" presId="urn:microsoft.com/office/officeart/2005/8/layout/default"/>
    <dgm:cxn modelId="{DC759FC9-D6FC-014D-AD19-A85A1BE38196}" type="presOf" srcId="{85DDDB39-2203-4FC7-8A53-40EC95EEA35B}" destId="{A3634ADC-B78F-4B0E-8143-147597AAE7F6}" srcOrd="0" destOrd="0" presId="urn:microsoft.com/office/officeart/2005/8/layout/default"/>
    <dgm:cxn modelId="{35709CCC-697C-4CB9-9D5D-B91319D22112}" srcId="{8F15A2A4-9CD6-4415-A989-3B1932F69EDA}" destId="{56F3CBF9-F02C-44D2-9EBE-26B822E5B7D8}" srcOrd="7" destOrd="0" parTransId="{225E2817-638A-42DA-9255-9A8AC99BEBB2}" sibTransId="{63A3BFB7-A720-4ADE-8DCE-0FF135B6AC8D}"/>
    <dgm:cxn modelId="{51D6F7DF-7B03-5242-9053-E947430E22D9}" type="presOf" srcId="{56F3CBF9-F02C-44D2-9EBE-26B822E5B7D8}" destId="{EC20C7C2-8D14-4E13-A23B-83AE43BF0CD2}" srcOrd="0" destOrd="0" presId="urn:microsoft.com/office/officeart/2005/8/layout/default"/>
    <dgm:cxn modelId="{7FFC2BF3-31EA-4704-BBDC-A4E5C80763EC}" srcId="{8F15A2A4-9CD6-4415-A989-3B1932F69EDA}" destId="{FC4E82C7-4BD6-4F83-A9ED-4C57CC67229D}" srcOrd="5" destOrd="0" parTransId="{5DDBB70E-20D8-4BCB-91B5-9ADCB8CE913B}" sibTransId="{CD679AC7-EBD4-4ADF-BFE1-629C039E9A79}"/>
    <dgm:cxn modelId="{6EA8122B-EC48-B346-8112-85ED6C729DD7}" type="presParOf" srcId="{6D2373E4-4BC5-4CAD-930D-C9956DF53BBE}" destId="{0581FAFA-4E95-4679-8523-F26A43E04FF5}" srcOrd="0" destOrd="0" presId="urn:microsoft.com/office/officeart/2005/8/layout/default"/>
    <dgm:cxn modelId="{7CF2CAE8-2AE2-4E49-AFE1-F5226EA7FC14}" type="presParOf" srcId="{6D2373E4-4BC5-4CAD-930D-C9956DF53BBE}" destId="{3C83C415-C9AA-4399-A698-0731B8388BCE}" srcOrd="1" destOrd="0" presId="urn:microsoft.com/office/officeart/2005/8/layout/default"/>
    <dgm:cxn modelId="{469B1221-096D-184C-9FBC-741AF33E1B9D}" type="presParOf" srcId="{6D2373E4-4BC5-4CAD-930D-C9956DF53BBE}" destId="{A807772D-A604-492B-B2B4-021B368F06A5}" srcOrd="2" destOrd="0" presId="urn:microsoft.com/office/officeart/2005/8/layout/default"/>
    <dgm:cxn modelId="{F91EFC14-CAB9-1F4D-8EC5-A62A5F04CFDC}" type="presParOf" srcId="{6D2373E4-4BC5-4CAD-930D-C9956DF53BBE}" destId="{5E095828-F189-40C4-81A2-ACEF8360B385}" srcOrd="3" destOrd="0" presId="urn:microsoft.com/office/officeart/2005/8/layout/default"/>
    <dgm:cxn modelId="{2FB64D84-45BA-2042-8637-AA051BCF3DAF}" type="presParOf" srcId="{6D2373E4-4BC5-4CAD-930D-C9956DF53BBE}" destId="{56327EBC-B923-427C-B86A-996CD8AAF5EF}" srcOrd="4" destOrd="0" presId="urn:microsoft.com/office/officeart/2005/8/layout/default"/>
    <dgm:cxn modelId="{61913D3F-E188-064D-A8EF-2375EC28657C}" type="presParOf" srcId="{6D2373E4-4BC5-4CAD-930D-C9956DF53BBE}" destId="{3E50953A-066E-48FD-81C7-F44AE2A2C488}" srcOrd="5" destOrd="0" presId="urn:microsoft.com/office/officeart/2005/8/layout/default"/>
    <dgm:cxn modelId="{1AD76D12-BDEF-134A-81AD-FD1565A0AD11}" type="presParOf" srcId="{6D2373E4-4BC5-4CAD-930D-C9956DF53BBE}" destId="{6F6962C5-36D8-4733-9F59-2B6606C80EAA}" srcOrd="6" destOrd="0" presId="urn:microsoft.com/office/officeart/2005/8/layout/default"/>
    <dgm:cxn modelId="{53503261-A27F-3C4C-B068-4997F862BEDB}" type="presParOf" srcId="{6D2373E4-4BC5-4CAD-930D-C9956DF53BBE}" destId="{69194E12-9AEA-4EDC-921C-BA7FC86D8D27}" srcOrd="7" destOrd="0" presId="urn:microsoft.com/office/officeart/2005/8/layout/default"/>
    <dgm:cxn modelId="{A462CF04-F340-2C4C-A31E-6515BB8E3141}" type="presParOf" srcId="{6D2373E4-4BC5-4CAD-930D-C9956DF53BBE}" destId="{C36FDB1E-49D6-4DE0-85C9-CDB0ABAC2E37}" srcOrd="8" destOrd="0" presId="urn:microsoft.com/office/officeart/2005/8/layout/default"/>
    <dgm:cxn modelId="{845CB005-8FDC-7146-92A4-5D1DB57F5E5F}" type="presParOf" srcId="{6D2373E4-4BC5-4CAD-930D-C9956DF53BBE}" destId="{A0009F13-DBCF-4514-85D5-B63B74BBAB49}" srcOrd="9" destOrd="0" presId="urn:microsoft.com/office/officeart/2005/8/layout/default"/>
    <dgm:cxn modelId="{30CFC28D-B203-3941-B5A4-A13066439BB1}" type="presParOf" srcId="{6D2373E4-4BC5-4CAD-930D-C9956DF53BBE}" destId="{D650B8EE-C092-4F0B-8BF5-862A5B61D83B}" srcOrd="10" destOrd="0" presId="urn:microsoft.com/office/officeart/2005/8/layout/default"/>
    <dgm:cxn modelId="{036ACC27-5B47-CA4D-9B32-D43EDC32182C}" type="presParOf" srcId="{6D2373E4-4BC5-4CAD-930D-C9956DF53BBE}" destId="{F4EECC09-ADC9-4974-8D1A-90D1DFA59501}" srcOrd="11" destOrd="0" presId="urn:microsoft.com/office/officeart/2005/8/layout/default"/>
    <dgm:cxn modelId="{8AD63BE5-14E2-CE4D-BB3B-9DC012A258B2}" type="presParOf" srcId="{6D2373E4-4BC5-4CAD-930D-C9956DF53BBE}" destId="{A3634ADC-B78F-4B0E-8143-147597AAE7F6}" srcOrd="12" destOrd="0" presId="urn:microsoft.com/office/officeart/2005/8/layout/default"/>
    <dgm:cxn modelId="{7886F88E-65A0-B447-8F9D-4D51E65CE06F}" type="presParOf" srcId="{6D2373E4-4BC5-4CAD-930D-C9956DF53BBE}" destId="{5EDA7C6B-5DC9-4FA3-A697-4885EFAAFE6C}" srcOrd="13" destOrd="0" presId="urn:microsoft.com/office/officeart/2005/8/layout/default"/>
    <dgm:cxn modelId="{1FC27412-CDB0-8B49-B2BD-5670663449F0}" type="presParOf" srcId="{6D2373E4-4BC5-4CAD-930D-C9956DF53BBE}" destId="{EC20C7C2-8D14-4E13-A23B-83AE43BF0CD2}"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C42ACE9-F1FA-4E2E-AD4C-04A9678CE754}"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E7CD1966-1B89-4ED5-90D6-9C2BA8E4FC8A}">
      <dgm:prSet phldrT="[Text]" custT="1"/>
      <dgm:spPr>
        <a:solidFill>
          <a:srgbClr val="4F81BD">
            <a:alpha val="50000"/>
          </a:srgbClr>
        </a:solidFill>
      </dgm:spPr>
      <dgm:t>
        <a:bodyPr lIns="0" tIns="0" rIns="0" bIns="0"/>
        <a:lstStyle/>
        <a:p>
          <a:r>
            <a:rPr lang="en-US" sz="2800"/>
            <a:t>Full cost recovery / revenue stability</a:t>
          </a:r>
        </a:p>
      </dgm:t>
    </dgm:pt>
    <dgm:pt modelId="{6D72FDF5-DD5A-44F4-B181-0A44630B7428}" type="parTrans" cxnId="{BD7EA11A-33E3-4978-8905-85EA44DF022E}">
      <dgm:prSet/>
      <dgm:spPr/>
      <dgm:t>
        <a:bodyPr/>
        <a:lstStyle/>
        <a:p>
          <a:endParaRPr lang="en-US" sz="2000"/>
        </a:p>
      </dgm:t>
    </dgm:pt>
    <dgm:pt modelId="{A46CAF09-A2CC-4E65-8179-324698E9A566}" type="sibTrans" cxnId="{BD7EA11A-33E3-4978-8905-85EA44DF022E}">
      <dgm:prSet/>
      <dgm:spPr/>
      <dgm:t>
        <a:bodyPr/>
        <a:lstStyle/>
        <a:p>
          <a:endParaRPr lang="en-US" sz="2000"/>
        </a:p>
      </dgm:t>
    </dgm:pt>
    <dgm:pt modelId="{FFE3B4EC-8A8D-42A3-BF54-124855923CCF}">
      <dgm:prSet phldrT="[Text]" custT="1"/>
      <dgm:spPr>
        <a:solidFill>
          <a:schemeClr val="bg2">
            <a:lumMod val="90000"/>
            <a:alpha val="50000"/>
          </a:schemeClr>
        </a:solidFill>
      </dgm:spPr>
      <dgm:t>
        <a:bodyPr lIns="0" tIns="0" rIns="0" bIns="0"/>
        <a:lstStyle/>
        <a:p>
          <a:r>
            <a:rPr lang="en-US" sz="1400"/>
            <a:t>Encouraging conservation</a:t>
          </a:r>
        </a:p>
      </dgm:t>
    </dgm:pt>
    <dgm:pt modelId="{261FAA53-FD6A-4A5F-9935-A62531EF6ECF}" type="parTrans" cxnId="{6C4158F0-D2A0-4D24-B5EC-5675A8502B12}">
      <dgm:prSet/>
      <dgm:spPr/>
      <dgm:t>
        <a:bodyPr/>
        <a:lstStyle/>
        <a:p>
          <a:endParaRPr lang="en-US" sz="2000"/>
        </a:p>
      </dgm:t>
    </dgm:pt>
    <dgm:pt modelId="{0A40F682-512D-40FD-8C52-910FD80B4C4D}" type="sibTrans" cxnId="{6C4158F0-D2A0-4D24-B5EC-5675A8502B12}">
      <dgm:prSet/>
      <dgm:spPr/>
      <dgm:t>
        <a:bodyPr/>
        <a:lstStyle/>
        <a:p>
          <a:endParaRPr lang="en-US" sz="2000"/>
        </a:p>
      </dgm:t>
    </dgm:pt>
    <dgm:pt modelId="{9EE41100-8D8F-4E54-BD3A-6D27BC9B3AD8}">
      <dgm:prSet phldrT="[Text]" custT="1"/>
      <dgm:spPr>
        <a:solidFill>
          <a:schemeClr val="bg2">
            <a:lumMod val="90000"/>
            <a:alpha val="50000"/>
          </a:schemeClr>
        </a:solidFill>
      </dgm:spPr>
      <dgm:t>
        <a:bodyPr lIns="0" tIns="0" rIns="0" bIns="0"/>
        <a:lstStyle/>
        <a:p>
          <a:r>
            <a:rPr lang="en-US" sz="1400"/>
            <a:t>Maintaining affordability</a:t>
          </a:r>
        </a:p>
      </dgm:t>
    </dgm:pt>
    <dgm:pt modelId="{DAF5A234-09BC-470A-AC5B-DD3AD9F07203}" type="parTrans" cxnId="{9A4DFA25-E5AA-4F26-A247-CACDFBEA6F53}">
      <dgm:prSet/>
      <dgm:spPr/>
      <dgm:t>
        <a:bodyPr/>
        <a:lstStyle/>
        <a:p>
          <a:endParaRPr lang="en-US" sz="2000"/>
        </a:p>
      </dgm:t>
    </dgm:pt>
    <dgm:pt modelId="{A483B1E5-5292-45F8-8783-0EECE1F68DA8}" type="sibTrans" cxnId="{9A4DFA25-E5AA-4F26-A247-CACDFBEA6F53}">
      <dgm:prSet/>
      <dgm:spPr/>
      <dgm:t>
        <a:bodyPr/>
        <a:lstStyle/>
        <a:p>
          <a:endParaRPr lang="en-US" sz="2000"/>
        </a:p>
      </dgm:t>
    </dgm:pt>
    <dgm:pt modelId="{1437C7BA-BAE0-4D38-9659-5E166FF6C290}">
      <dgm:prSet phldrT="[Text]" custT="1"/>
      <dgm:spPr>
        <a:solidFill>
          <a:schemeClr val="bg2">
            <a:lumMod val="90000"/>
            <a:alpha val="50000"/>
          </a:schemeClr>
        </a:solidFill>
      </dgm:spPr>
      <dgm:t>
        <a:bodyPr lIns="0" tIns="0" rIns="0" bIns="0"/>
        <a:lstStyle/>
        <a:p>
          <a:r>
            <a:rPr lang="en-US" sz="1400"/>
            <a:t>Fostering business-friendly practices</a:t>
          </a:r>
        </a:p>
      </dgm:t>
    </dgm:pt>
    <dgm:pt modelId="{F1444E53-4825-4998-B253-FAB8D140E483}" type="parTrans" cxnId="{3F6B7812-2F60-4ECC-AFB2-5D0C09C20532}">
      <dgm:prSet/>
      <dgm:spPr/>
      <dgm:t>
        <a:bodyPr/>
        <a:lstStyle/>
        <a:p>
          <a:endParaRPr lang="en-US" sz="2000"/>
        </a:p>
      </dgm:t>
    </dgm:pt>
    <dgm:pt modelId="{65E3C50A-42A6-42F9-A69E-FDD7E5C8A2A9}" type="sibTrans" cxnId="{3F6B7812-2F60-4ECC-AFB2-5D0C09C20532}">
      <dgm:prSet/>
      <dgm:spPr/>
      <dgm:t>
        <a:bodyPr/>
        <a:lstStyle/>
        <a:p>
          <a:endParaRPr lang="en-US" sz="2000"/>
        </a:p>
      </dgm:t>
    </dgm:pt>
    <dgm:pt modelId="{284071CA-C511-4722-8D3E-872425DEA74A}">
      <dgm:prSet phldrT="[Text]" custT="1"/>
      <dgm:spPr>
        <a:solidFill>
          <a:schemeClr val="bg2">
            <a:lumMod val="90000"/>
            <a:alpha val="50000"/>
          </a:schemeClr>
        </a:solidFill>
      </dgm:spPr>
      <dgm:t>
        <a:bodyPr lIns="0" tIns="0" rIns="0" bIns="0"/>
        <a:lstStyle/>
        <a:p>
          <a:r>
            <a:rPr lang="en-US" sz="1400"/>
            <a:t>Building reserves</a:t>
          </a:r>
        </a:p>
      </dgm:t>
    </dgm:pt>
    <dgm:pt modelId="{037B4D5D-6A2E-43BC-B86D-8C6C003C03FF}" type="parTrans" cxnId="{D6C8EBAC-301D-4EEE-81E9-B4134D227A5A}">
      <dgm:prSet/>
      <dgm:spPr/>
      <dgm:t>
        <a:bodyPr/>
        <a:lstStyle/>
        <a:p>
          <a:endParaRPr lang="en-US" sz="2000"/>
        </a:p>
      </dgm:t>
    </dgm:pt>
    <dgm:pt modelId="{876AE8A2-47D5-45FC-983A-55B53EB2DC8F}" type="sibTrans" cxnId="{D6C8EBAC-301D-4EEE-81E9-B4134D227A5A}">
      <dgm:prSet/>
      <dgm:spPr/>
      <dgm:t>
        <a:bodyPr/>
        <a:lstStyle/>
        <a:p>
          <a:endParaRPr lang="en-US" sz="2000"/>
        </a:p>
      </dgm:t>
    </dgm:pt>
    <dgm:pt modelId="{E2422F53-B562-43BD-8DDF-903D6D1A5C56}" type="pres">
      <dgm:prSet presAssocID="{3C42ACE9-F1FA-4E2E-AD4C-04A9678CE754}" presName="composite" presStyleCnt="0">
        <dgm:presLayoutVars>
          <dgm:chMax val="1"/>
          <dgm:dir/>
          <dgm:resizeHandles val="exact"/>
        </dgm:presLayoutVars>
      </dgm:prSet>
      <dgm:spPr/>
    </dgm:pt>
    <dgm:pt modelId="{13E71E92-D577-4056-B1B7-AE8BE87C892A}" type="pres">
      <dgm:prSet presAssocID="{3C42ACE9-F1FA-4E2E-AD4C-04A9678CE754}" presName="radial" presStyleCnt="0">
        <dgm:presLayoutVars>
          <dgm:animLvl val="ctr"/>
        </dgm:presLayoutVars>
      </dgm:prSet>
      <dgm:spPr/>
    </dgm:pt>
    <dgm:pt modelId="{1C79DF0D-591E-4F9C-8890-0D3E44CE8952}" type="pres">
      <dgm:prSet presAssocID="{E7CD1966-1B89-4ED5-90D6-9C2BA8E4FC8A}" presName="centerShape" presStyleLbl="vennNode1" presStyleIdx="0" presStyleCnt="5" custScaleX="91268" custScaleY="91268"/>
      <dgm:spPr/>
    </dgm:pt>
    <dgm:pt modelId="{16602E11-CE36-4B85-B82A-07D7BEDAD460}" type="pres">
      <dgm:prSet presAssocID="{FFE3B4EC-8A8D-42A3-BF54-124855923CCF}" presName="node" presStyleLbl="vennNode1" presStyleIdx="1" presStyleCnt="5" custScaleX="121690" custScaleY="121690">
        <dgm:presLayoutVars>
          <dgm:bulletEnabled val="1"/>
        </dgm:presLayoutVars>
      </dgm:prSet>
      <dgm:spPr/>
    </dgm:pt>
    <dgm:pt modelId="{35E3515B-1C58-4141-9E14-045F63EB4E0D}" type="pres">
      <dgm:prSet presAssocID="{9EE41100-8D8F-4E54-BD3A-6D27BC9B3AD8}" presName="node" presStyleLbl="vennNode1" presStyleIdx="2" presStyleCnt="5" custScaleX="121690" custScaleY="121690">
        <dgm:presLayoutVars>
          <dgm:bulletEnabled val="1"/>
        </dgm:presLayoutVars>
      </dgm:prSet>
      <dgm:spPr/>
    </dgm:pt>
    <dgm:pt modelId="{7C39387E-0724-4CC0-B527-D019EC3152D2}" type="pres">
      <dgm:prSet presAssocID="{1437C7BA-BAE0-4D38-9659-5E166FF6C290}" presName="node" presStyleLbl="vennNode1" presStyleIdx="3" presStyleCnt="5" custScaleX="121690" custScaleY="121690">
        <dgm:presLayoutVars>
          <dgm:bulletEnabled val="1"/>
        </dgm:presLayoutVars>
      </dgm:prSet>
      <dgm:spPr/>
    </dgm:pt>
    <dgm:pt modelId="{78DECF4A-EF31-48D4-83C9-2D38F244AC89}" type="pres">
      <dgm:prSet presAssocID="{284071CA-C511-4722-8D3E-872425DEA74A}" presName="node" presStyleLbl="vennNode1" presStyleIdx="4" presStyleCnt="5" custScaleX="121690" custScaleY="121690">
        <dgm:presLayoutVars>
          <dgm:bulletEnabled val="1"/>
        </dgm:presLayoutVars>
      </dgm:prSet>
      <dgm:spPr/>
    </dgm:pt>
  </dgm:ptLst>
  <dgm:cxnLst>
    <dgm:cxn modelId="{E7957712-30FF-4CA2-B34B-7D759614CAA5}" type="presOf" srcId="{FFE3B4EC-8A8D-42A3-BF54-124855923CCF}" destId="{16602E11-CE36-4B85-B82A-07D7BEDAD460}" srcOrd="0" destOrd="0" presId="urn:microsoft.com/office/officeart/2005/8/layout/radial3"/>
    <dgm:cxn modelId="{3F6B7812-2F60-4ECC-AFB2-5D0C09C20532}" srcId="{E7CD1966-1B89-4ED5-90D6-9C2BA8E4FC8A}" destId="{1437C7BA-BAE0-4D38-9659-5E166FF6C290}" srcOrd="2" destOrd="0" parTransId="{F1444E53-4825-4998-B253-FAB8D140E483}" sibTransId="{65E3C50A-42A6-42F9-A69E-FDD7E5C8A2A9}"/>
    <dgm:cxn modelId="{BD7EA11A-33E3-4978-8905-85EA44DF022E}" srcId="{3C42ACE9-F1FA-4E2E-AD4C-04A9678CE754}" destId="{E7CD1966-1B89-4ED5-90D6-9C2BA8E4FC8A}" srcOrd="0" destOrd="0" parTransId="{6D72FDF5-DD5A-44F4-B181-0A44630B7428}" sibTransId="{A46CAF09-A2CC-4E65-8179-324698E9A566}"/>
    <dgm:cxn modelId="{9A4DFA25-E5AA-4F26-A247-CACDFBEA6F53}" srcId="{E7CD1966-1B89-4ED5-90D6-9C2BA8E4FC8A}" destId="{9EE41100-8D8F-4E54-BD3A-6D27BC9B3AD8}" srcOrd="1" destOrd="0" parTransId="{DAF5A234-09BC-470A-AC5B-DD3AD9F07203}" sibTransId="{A483B1E5-5292-45F8-8783-0EECE1F68DA8}"/>
    <dgm:cxn modelId="{3D5B7E64-1F95-4305-9166-6723AD1340A9}" type="presOf" srcId="{E7CD1966-1B89-4ED5-90D6-9C2BA8E4FC8A}" destId="{1C79DF0D-591E-4F9C-8890-0D3E44CE8952}" srcOrd="0" destOrd="0" presId="urn:microsoft.com/office/officeart/2005/8/layout/radial3"/>
    <dgm:cxn modelId="{B7005669-EBB8-4A65-8093-C10B8C2C41CF}" type="presOf" srcId="{284071CA-C511-4722-8D3E-872425DEA74A}" destId="{78DECF4A-EF31-48D4-83C9-2D38F244AC89}" srcOrd="0" destOrd="0" presId="urn:microsoft.com/office/officeart/2005/8/layout/radial3"/>
    <dgm:cxn modelId="{C6C43499-1AFD-4544-A5CA-1CBEEA1B43A9}" type="presOf" srcId="{3C42ACE9-F1FA-4E2E-AD4C-04A9678CE754}" destId="{E2422F53-B562-43BD-8DDF-903D6D1A5C56}" srcOrd="0" destOrd="0" presId="urn:microsoft.com/office/officeart/2005/8/layout/radial3"/>
    <dgm:cxn modelId="{40858BA6-0130-4166-AE15-6B7B2324AD7C}" type="presOf" srcId="{1437C7BA-BAE0-4D38-9659-5E166FF6C290}" destId="{7C39387E-0724-4CC0-B527-D019EC3152D2}" srcOrd="0" destOrd="0" presId="urn:microsoft.com/office/officeart/2005/8/layout/radial3"/>
    <dgm:cxn modelId="{D6C8EBAC-301D-4EEE-81E9-B4134D227A5A}" srcId="{E7CD1966-1B89-4ED5-90D6-9C2BA8E4FC8A}" destId="{284071CA-C511-4722-8D3E-872425DEA74A}" srcOrd="3" destOrd="0" parTransId="{037B4D5D-6A2E-43BC-B86D-8C6C003C03FF}" sibTransId="{876AE8A2-47D5-45FC-983A-55B53EB2DC8F}"/>
    <dgm:cxn modelId="{970291BB-2222-42B4-8C18-5823DDADE91E}" type="presOf" srcId="{9EE41100-8D8F-4E54-BD3A-6D27BC9B3AD8}" destId="{35E3515B-1C58-4141-9E14-045F63EB4E0D}" srcOrd="0" destOrd="0" presId="urn:microsoft.com/office/officeart/2005/8/layout/radial3"/>
    <dgm:cxn modelId="{6C4158F0-D2A0-4D24-B5EC-5675A8502B12}" srcId="{E7CD1966-1B89-4ED5-90D6-9C2BA8E4FC8A}" destId="{FFE3B4EC-8A8D-42A3-BF54-124855923CCF}" srcOrd="0" destOrd="0" parTransId="{261FAA53-FD6A-4A5F-9935-A62531EF6ECF}" sibTransId="{0A40F682-512D-40FD-8C52-910FD80B4C4D}"/>
    <dgm:cxn modelId="{D549A4ED-D71E-4828-978F-DB3A0ECEF1D5}" type="presParOf" srcId="{E2422F53-B562-43BD-8DDF-903D6D1A5C56}" destId="{13E71E92-D577-4056-B1B7-AE8BE87C892A}" srcOrd="0" destOrd="0" presId="urn:microsoft.com/office/officeart/2005/8/layout/radial3"/>
    <dgm:cxn modelId="{CEE4FE86-378F-4015-ABAD-D5224AFADDF5}" type="presParOf" srcId="{13E71E92-D577-4056-B1B7-AE8BE87C892A}" destId="{1C79DF0D-591E-4F9C-8890-0D3E44CE8952}" srcOrd="0" destOrd="0" presId="urn:microsoft.com/office/officeart/2005/8/layout/radial3"/>
    <dgm:cxn modelId="{1AC4EC37-CBFC-4683-90CC-0918220A8441}" type="presParOf" srcId="{13E71E92-D577-4056-B1B7-AE8BE87C892A}" destId="{16602E11-CE36-4B85-B82A-07D7BEDAD460}" srcOrd="1" destOrd="0" presId="urn:microsoft.com/office/officeart/2005/8/layout/radial3"/>
    <dgm:cxn modelId="{B96BCEE4-93ED-4896-83A0-79187EAC40D3}" type="presParOf" srcId="{13E71E92-D577-4056-B1B7-AE8BE87C892A}" destId="{35E3515B-1C58-4141-9E14-045F63EB4E0D}" srcOrd="2" destOrd="0" presId="urn:microsoft.com/office/officeart/2005/8/layout/radial3"/>
    <dgm:cxn modelId="{F714161E-F4F8-4C8E-A08B-621F433F31A2}" type="presParOf" srcId="{13E71E92-D577-4056-B1B7-AE8BE87C892A}" destId="{7C39387E-0724-4CC0-B527-D019EC3152D2}" srcOrd="3" destOrd="0" presId="urn:microsoft.com/office/officeart/2005/8/layout/radial3"/>
    <dgm:cxn modelId="{7D264124-5848-413E-868D-072F816978B9}" type="presParOf" srcId="{13E71E92-D577-4056-B1B7-AE8BE87C892A}" destId="{78DECF4A-EF31-48D4-83C9-2D38F244AC89}"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C42ACE9-F1FA-4E2E-AD4C-04A9678CE754}"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E7CD1966-1B89-4ED5-90D6-9C2BA8E4FC8A}">
      <dgm:prSet phldrT="[Text]" custT="1"/>
      <dgm:spPr>
        <a:solidFill>
          <a:srgbClr val="4F81BD">
            <a:alpha val="50000"/>
          </a:srgbClr>
        </a:solidFill>
      </dgm:spPr>
      <dgm:t>
        <a:bodyPr lIns="0" tIns="0" rIns="0" bIns="0"/>
        <a:lstStyle/>
        <a:p>
          <a:r>
            <a:rPr lang="en-US" sz="2800"/>
            <a:t>Full cost recovery / revenue stability</a:t>
          </a:r>
        </a:p>
      </dgm:t>
    </dgm:pt>
    <dgm:pt modelId="{6D72FDF5-DD5A-44F4-B181-0A44630B7428}" type="parTrans" cxnId="{BD7EA11A-33E3-4978-8905-85EA44DF022E}">
      <dgm:prSet/>
      <dgm:spPr/>
      <dgm:t>
        <a:bodyPr/>
        <a:lstStyle/>
        <a:p>
          <a:endParaRPr lang="en-US" sz="2000"/>
        </a:p>
      </dgm:t>
    </dgm:pt>
    <dgm:pt modelId="{A46CAF09-A2CC-4E65-8179-324698E9A566}" type="sibTrans" cxnId="{BD7EA11A-33E3-4978-8905-85EA44DF022E}">
      <dgm:prSet/>
      <dgm:spPr/>
      <dgm:t>
        <a:bodyPr/>
        <a:lstStyle/>
        <a:p>
          <a:endParaRPr lang="en-US" sz="2000"/>
        </a:p>
      </dgm:t>
    </dgm:pt>
    <dgm:pt modelId="{FFE3B4EC-8A8D-42A3-BF54-124855923CCF}">
      <dgm:prSet phldrT="[Text]" custT="1"/>
      <dgm:spPr>
        <a:solidFill>
          <a:schemeClr val="bg2">
            <a:lumMod val="90000"/>
            <a:alpha val="50000"/>
          </a:schemeClr>
        </a:solidFill>
      </dgm:spPr>
      <dgm:t>
        <a:bodyPr lIns="0" tIns="0" rIns="0" bIns="0"/>
        <a:lstStyle/>
        <a:p>
          <a:r>
            <a:rPr lang="en-US" sz="1400"/>
            <a:t>Encouraging conservation</a:t>
          </a:r>
        </a:p>
      </dgm:t>
    </dgm:pt>
    <dgm:pt modelId="{261FAA53-FD6A-4A5F-9935-A62531EF6ECF}" type="parTrans" cxnId="{6C4158F0-D2A0-4D24-B5EC-5675A8502B12}">
      <dgm:prSet/>
      <dgm:spPr/>
      <dgm:t>
        <a:bodyPr/>
        <a:lstStyle/>
        <a:p>
          <a:endParaRPr lang="en-US" sz="2000"/>
        </a:p>
      </dgm:t>
    </dgm:pt>
    <dgm:pt modelId="{0A40F682-512D-40FD-8C52-910FD80B4C4D}" type="sibTrans" cxnId="{6C4158F0-D2A0-4D24-B5EC-5675A8502B12}">
      <dgm:prSet/>
      <dgm:spPr/>
      <dgm:t>
        <a:bodyPr/>
        <a:lstStyle/>
        <a:p>
          <a:endParaRPr lang="en-US" sz="2000"/>
        </a:p>
      </dgm:t>
    </dgm:pt>
    <dgm:pt modelId="{9EE41100-8D8F-4E54-BD3A-6D27BC9B3AD8}">
      <dgm:prSet phldrT="[Text]" custT="1"/>
      <dgm:spPr>
        <a:solidFill>
          <a:schemeClr val="bg2">
            <a:lumMod val="90000"/>
            <a:alpha val="50000"/>
          </a:schemeClr>
        </a:solidFill>
      </dgm:spPr>
      <dgm:t>
        <a:bodyPr lIns="0" tIns="0" rIns="0" bIns="0"/>
        <a:lstStyle/>
        <a:p>
          <a:r>
            <a:rPr lang="en-US" sz="1400"/>
            <a:t>Maintaining affordability</a:t>
          </a:r>
        </a:p>
      </dgm:t>
    </dgm:pt>
    <dgm:pt modelId="{DAF5A234-09BC-470A-AC5B-DD3AD9F07203}" type="parTrans" cxnId="{9A4DFA25-E5AA-4F26-A247-CACDFBEA6F53}">
      <dgm:prSet/>
      <dgm:spPr/>
      <dgm:t>
        <a:bodyPr/>
        <a:lstStyle/>
        <a:p>
          <a:endParaRPr lang="en-US" sz="2000"/>
        </a:p>
      </dgm:t>
    </dgm:pt>
    <dgm:pt modelId="{A483B1E5-5292-45F8-8783-0EECE1F68DA8}" type="sibTrans" cxnId="{9A4DFA25-E5AA-4F26-A247-CACDFBEA6F53}">
      <dgm:prSet/>
      <dgm:spPr/>
      <dgm:t>
        <a:bodyPr/>
        <a:lstStyle/>
        <a:p>
          <a:endParaRPr lang="en-US" sz="2000"/>
        </a:p>
      </dgm:t>
    </dgm:pt>
    <dgm:pt modelId="{1437C7BA-BAE0-4D38-9659-5E166FF6C290}">
      <dgm:prSet phldrT="[Text]" custT="1"/>
      <dgm:spPr>
        <a:solidFill>
          <a:schemeClr val="bg2">
            <a:lumMod val="90000"/>
            <a:alpha val="50000"/>
          </a:schemeClr>
        </a:solidFill>
      </dgm:spPr>
      <dgm:t>
        <a:bodyPr lIns="0" tIns="0" rIns="0" bIns="0"/>
        <a:lstStyle/>
        <a:p>
          <a:r>
            <a:rPr lang="en-US" sz="1400"/>
            <a:t>Fostering business-friendly practices</a:t>
          </a:r>
        </a:p>
      </dgm:t>
    </dgm:pt>
    <dgm:pt modelId="{F1444E53-4825-4998-B253-FAB8D140E483}" type="parTrans" cxnId="{3F6B7812-2F60-4ECC-AFB2-5D0C09C20532}">
      <dgm:prSet/>
      <dgm:spPr/>
      <dgm:t>
        <a:bodyPr/>
        <a:lstStyle/>
        <a:p>
          <a:endParaRPr lang="en-US" sz="2000"/>
        </a:p>
      </dgm:t>
    </dgm:pt>
    <dgm:pt modelId="{65E3C50A-42A6-42F9-A69E-FDD7E5C8A2A9}" type="sibTrans" cxnId="{3F6B7812-2F60-4ECC-AFB2-5D0C09C20532}">
      <dgm:prSet/>
      <dgm:spPr/>
      <dgm:t>
        <a:bodyPr/>
        <a:lstStyle/>
        <a:p>
          <a:endParaRPr lang="en-US" sz="2000"/>
        </a:p>
      </dgm:t>
    </dgm:pt>
    <dgm:pt modelId="{284071CA-C511-4722-8D3E-872425DEA74A}">
      <dgm:prSet phldrT="[Text]" custT="1"/>
      <dgm:spPr>
        <a:solidFill>
          <a:schemeClr val="bg2">
            <a:lumMod val="90000"/>
            <a:alpha val="50000"/>
          </a:schemeClr>
        </a:solidFill>
      </dgm:spPr>
      <dgm:t>
        <a:bodyPr lIns="0" tIns="0" rIns="0" bIns="0"/>
        <a:lstStyle/>
        <a:p>
          <a:r>
            <a:rPr lang="en-US" sz="1400"/>
            <a:t>Building reserves</a:t>
          </a:r>
        </a:p>
      </dgm:t>
    </dgm:pt>
    <dgm:pt modelId="{037B4D5D-6A2E-43BC-B86D-8C6C003C03FF}" type="parTrans" cxnId="{D6C8EBAC-301D-4EEE-81E9-B4134D227A5A}">
      <dgm:prSet/>
      <dgm:spPr/>
      <dgm:t>
        <a:bodyPr/>
        <a:lstStyle/>
        <a:p>
          <a:endParaRPr lang="en-US" sz="2000"/>
        </a:p>
      </dgm:t>
    </dgm:pt>
    <dgm:pt modelId="{876AE8A2-47D5-45FC-983A-55B53EB2DC8F}" type="sibTrans" cxnId="{D6C8EBAC-301D-4EEE-81E9-B4134D227A5A}">
      <dgm:prSet/>
      <dgm:spPr/>
      <dgm:t>
        <a:bodyPr/>
        <a:lstStyle/>
        <a:p>
          <a:endParaRPr lang="en-US" sz="2000"/>
        </a:p>
      </dgm:t>
    </dgm:pt>
    <dgm:pt modelId="{E2422F53-B562-43BD-8DDF-903D6D1A5C56}" type="pres">
      <dgm:prSet presAssocID="{3C42ACE9-F1FA-4E2E-AD4C-04A9678CE754}" presName="composite" presStyleCnt="0">
        <dgm:presLayoutVars>
          <dgm:chMax val="1"/>
          <dgm:dir/>
          <dgm:resizeHandles val="exact"/>
        </dgm:presLayoutVars>
      </dgm:prSet>
      <dgm:spPr/>
    </dgm:pt>
    <dgm:pt modelId="{13E71E92-D577-4056-B1B7-AE8BE87C892A}" type="pres">
      <dgm:prSet presAssocID="{3C42ACE9-F1FA-4E2E-AD4C-04A9678CE754}" presName="radial" presStyleCnt="0">
        <dgm:presLayoutVars>
          <dgm:animLvl val="ctr"/>
        </dgm:presLayoutVars>
      </dgm:prSet>
      <dgm:spPr/>
    </dgm:pt>
    <dgm:pt modelId="{1C79DF0D-591E-4F9C-8890-0D3E44CE8952}" type="pres">
      <dgm:prSet presAssocID="{E7CD1966-1B89-4ED5-90D6-9C2BA8E4FC8A}" presName="centerShape" presStyleLbl="vennNode1" presStyleIdx="0" presStyleCnt="5" custScaleX="91268" custScaleY="91268"/>
      <dgm:spPr/>
    </dgm:pt>
    <dgm:pt modelId="{16602E11-CE36-4B85-B82A-07D7BEDAD460}" type="pres">
      <dgm:prSet presAssocID="{FFE3B4EC-8A8D-42A3-BF54-124855923CCF}" presName="node" presStyleLbl="vennNode1" presStyleIdx="1" presStyleCnt="5" custScaleX="121690" custScaleY="121690">
        <dgm:presLayoutVars>
          <dgm:bulletEnabled val="1"/>
        </dgm:presLayoutVars>
      </dgm:prSet>
      <dgm:spPr/>
    </dgm:pt>
    <dgm:pt modelId="{35E3515B-1C58-4141-9E14-045F63EB4E0D}" type="pres">
      <dgm:prSet presAssocID="{9EE41100-8D8F-4E54-BD3A-6D27BC9B3AD8}" presName="node" presStyleLbl="vennNode1" presStyleIdx="2" presStyleCnt="5" custScaleX="121690" custScaleY="121690">
        <dgm:presLayoutVars>
          <dgm:bulletEnabled val="1"/>
        </dgm:presLayoutVars>
      </dgm:prSet>
      <dgm:spPr/>
    </dgm:pt>
    <dgm:pt modelId="{7C39387E-0724-4CC0-B527-D019EC3152D2}" type="pres">
      <dgm:prSet presAssocID="{1437C7BA-BAE0-4D38-9659-5E166FF6C290}" presName="node" presStyleLbl="vennNode1" presStyleIdx="3" presStyleCnt="5" custScaleX="121690" custScaleY="121690">
        <dgm:presLayoutVars>
          <dgm:bulletEnabled val="1"/>
        </dgm:presLayoutVars>
      </dgm:prSet>
      <dgm:spPr/>
    </dgm:pt>
    <dgm:pt modelId="{78DECF4A-EF31-48D4-83C9-2D38F244AC89}" type="pres">
      <dgm:prSet presAssocID="{284071CA-C511-4722-8D3E-872425DEA74A}" presName="node" presStyleLbl="vennNode1" presStyleIdx="4" presStyleCnt="5" custScaleX="121690" custScaleY="121690">
        <dgm:presLayoutVars>
          <dgm:bulletEnabled val="1"/>
        </dgm:presLayoutVars>
      </dgm:prSet>
      <dgm:spPr/>
    </dgm:pt>
  </dgm:ptLst>
  <dgm:cxnLst>
    <dgm:cxn modelId="{E7957712-30FF-4CA2-B34B-7D759614CAA5}" type="presOf" srcId="{FFE3B4EC-8A8D-42A3-BF54-124855923CCF}" destId="{16602E11-CE36-4B85-B82A-07D7BEDAD460}" srcOrd="0" destOrd="0" presId="urn:microsoft.com/office/officeart/2005/8/layout/radial3"/>
    <dgm:cxn modelId="{3F6B7812-2F60-4ECC-AFB2-5D0C09C20532}" srcId="{E7CD1966-1B89-4ED5-90D6-9C2BA8E4FC8A}" destId="{1437C7BA-BAE0-4D38-9659-5E166FF6C290}" srcOrd="2" destOrd="0" parTransId="{F1444E53-4825-4998-B253-FAB8D140E483}" sibTransId="{65E3C50A-42A6-42F9-A69E-FDD7E5C8A2A9}"/>
    <dgm:cxn modelId="{BD7EA11A-33E3-4978-8905-85EA44DF022E}" srcId="{3C42ACE9-F1FA-4E2E-AD4C-04A9678CE754}" destId="{E7CD1966-1B89-4ED5-90D6-9C2BA8E4FC8A}" srcOrd="0" destOrd="0" parTransId="{6D72FDF5-DD5A-44F4-B181-0A44630B7428}" sibTransId="{A46CAF09-A2CC-4E65-8179-324698E9A566}"/>
    <dgm:cxn modelId="{9A4DFA25-E5AA-4F26-A247-CACDFBEA6F53}" srcId="{E7CD1966-1B89-4ED5-90D6-9C2BA8E4FC8A}" destId="{9EE41100-8D8F-4E54-BD3A-6D27BC9B3AD8}" srcOrd="1" destOrd="0" parTransId="{DAF5A234-09BC-470A-AC5B-DD3AD9F07203}" sibTransId="{A483B1E5-5292-45F8-8783-0EECE1F68DA8}"/>
    <dgm:cxn modelId="{3D5B7E64-1F95-4305-9166-6723AD1340A9}" type="presOf" srcId="{E7CD1966-1B89-4ED5-90D6-9C2BA8E4FC8A}" destId="{1C79DF0D-591E-4F9C-8890-0D3E44CE8952}" srcOrd="0" destOrd="0" presId="urn:microsoft.com/office/officeart/2005/8/layout/radial3"/>
    <dgm:cxn modelId="{B7005669-EBB8-4A65-8093-C10B8C2C41CF}" type="presOf" srcId="{284071CA-C511-4722-8D3E-872425DEA74A}" destId="{78DECF4A-EF31-48D4-83C9-2D38F244AC89}" srcOrd="0" destOrd="0" presId="urn:microsoft.com/office/officeart/2005/8/layout/radial3"/>
    <dgm:cxn modelId="{C6C43499-1AFD-4544-A5CA-1CBEEA1B43A9}" type="presOf" srcId="{3C42ACE9-F1FA-4E2E-AD4C-04A9678CE754}" destId="{E2422F53-B562-43BD-8DDF-903D6D1A5C56}" srcOrd="0" destOrd="0" presId="urn:microsoft.com/office/officeart/2005/8/layout/radial3"/>
    <dgm:cxn modelId="{40858BA6-0130-4166-AE15-6B7B2324AD7C}" type="presOf" srcId="{1437C7BA-BAE0-4D38-9659-5E166FF6C290}" destId="{7C39387E-0724-4CC0-B527-D019EC3152D2}" srcOrd="0" destOrd="0" presId="urn:microsoft.com/office/officeart/2005/8/layout/radial3"/>
    <dgm:cxn modelId="{D6C8EBAC-301D-4EEE-81E9-B4134D227A5A}" srcId="{E7CD1966-1B89-4ED5-90D6-9C2BA8E4FC8A}" destId="{284071CA-C511-4722-8D3E-872425DEA74A}" srcOrd="3" destOrd="0" parTransId="{037B4D5D-6A2E-43BC-B86D-8C6C003C03FF}" sibTransId="{876AE8A2-47D5-45FC-983A-55B53EB2DC8F}"/>
    <dgm:cxn modelId="{970291BB-2222-42B4-8C18-5823DDADE91E}" type="presOf" srcId="{9EE41100-8D8F-4E54-BD3A-6D27BC9B3AD8}" destId="{35E3515B-1C58-4141-9E14-045F63EB4E0D}" srcOrd="0" destOrd="0" presId="urn:microsoft.com/office/officeart/2005/8/layout/radial3"/>
    <dgm:cxn modelId="{6C4158F0-D2A0-4D24-B5EC-5675A8502B12}" srcId="{E7CD1966-1B89-4ED5-90D6-9C2BA8E4FC8A}" destId="{FFE3B4EC-8A8D-42A3-BF54-124855923CCF}" srcOrd="0" destOrd="0" parTransId="{261FAA53-FD6A-4A5F-9935-A62531EF6ECF}" sibTransId="{0A40F682-512D-40FD-8C52-910FD80B4C4D}"/>
    <dgm:cxn modelId="{D549A4ED-D71E-4828-978F-DB3A0ECEF1D5}" type="presParOf" srcId="{E2422F53-B562-43BD-8DDF-903D6D1A5C56}" destId="{13E71E92-D577-4056-B1B7-AE8BE87C892A}" srcOrd="0" destOrd="0" presId="urn:microsoft.com/office/officeart/2005/8/layout/radial3"/>
    <dgm:cxn modelId="{CEE4FE86-378F-4015-ABAD-D5224AFADDF5}" type="presParOf" srcId="{13E71E92-D577-4056-B1B7-AE8BE87C892A}" destId="{1C79DF0D-591E-4F9C-8890-0D3E44CE8952}" srcOrd="0" destOrd="0" presId="urn:microsoft.com/office/officeart/2005/8/layout/radial3"/>
    <dgm:cxn modelId="{1AC4EC37-CBFC-4683-90CC-0918220A8441}" type="presParOf" srcId="{13E71E92-D577-4056-B1B7-AE8BE87C892A}" destId="{16602E11-CE36-4B85-B82A-07D7BEDAD460}" srcOrd="1" destOrd="0" presId="urn:microsoft.com/office/officeart/2005/8/layout/radial3"/>
    <dgm:cxn modelId="{B96BCEE4-93ED-4896-83A0-79187EAC40D3}" type="presParOf" srcId="{13E71E92-D577-4056-B1B7-AE8BE87C892A}" destId="{35E3515B-1C58-4141-9E14-045F63EB4E0D}" srcOrd="2" destOrd="0" presId="urn:microsoft.com/office/officeart/2005/8/layout/radial3"/>
    <dgm:cxn modelId="{F714161E-F4F8-4C8E-A08B-621F433F31A2}" type="presParOf" srcId="{13E71E92-D577-4056-B1B7-AE8BE87C892A}" destId="{7C39387E-0724-4CC0-B527-D019EC3152D2}" srcOrd="3" destOrd="0" presId="urn:microsoft.com/office/officeart/2005/8/layout/radial3"/>
    <dgm:cxn modelId="{7D264124-5848-413E-868D-072F816978B9}" type="presParOf" srcId="{13E71E92-D577-4056-B1B7-AE8BE87C892A}" destId="{78DECF4A-EF31-48D4-83C9-2D38F244AC89}"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C42ACE9-F1FA-4E2E-AD4C-04A9678CE754}"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E7CD1966-1B89-4ED5-90D6-9C2BA8E4FC8A}">
      <dgm:prSet phldrT="[Text]" custT="1"/>
      <dgm:spPr>
        <a:solidFill>
          <a:srgbClr val="4F81BD">
            <a:alpha val="50000"/>
          </a:srgbClr>
        </a:solidFill>
      </dgm:spPr>
      <dgm:t>
        <a:bodyPr lIns="0" tIns="0" rIns="0" bIns="0"/>
        <a:lstStyle/>
        <a:p>
          <a:r>
            <a:rPr lang="en-US" sz="2800"/>
            <a:t>Full cost recovery / revenue stability</a:t>
          </a:r>
        </a:p>
      </dgm:t>
    </dgm:pt>
    <dgm:pt modelId="{6D72FDF5-DD5A-44F4-B181-0A44630B7428}" type="parTrans" cxnId="{BD7EA11A-33E3-4978-8905-85EA44DF022E}">
      <dgm:prSet/>
      <dgm:spPr/>
      <dgm:t>
        <a:bodyPr/>
        <a:lstStyle/>
        <a:p>
          <a:endParaRPr lang="en-US" sz="2000"/>
        </a:p>
      </dgm:t>
    </dgm:pt>
    <dgm:pt modelId="{A46CAF09-A2CC-4E65-8179-324698E9A566}" type="sibTrans" cxnId="{BD7EA11A-33E3-4978-8905-85EA44DF022E}">
      <dgm:prSet/>
      <dgm:spPr/>
      <dgm:t>
        <a:bodyPr/>
        <a:lstStyle/>
        <a:p>
          <a:endParaRPr lang="en-US" sz="2000"/>
        </a:p>
      </dgm:t>
    </dgm:pt>
    <dgm:pt modelId="{FFE3B4EC-8A8D-42A3-BF54-124855923CCF}">
      <dgm:prSet phldrT="[Text]" custT="1"/>
      <dgm:spPr>
        <a:solidFill>
          <a:schemeClr val="bg2">
            <a:lumMod val="90000"/>
            <a:alpha val="50000"/>
          </a:schemeClr>
        </a:solidFill>
      </dgm:spPr>
      <dgm:t>
        <a:bodyPr lIns="0" tIns="0" rIns="0" bIns="0"/>
        <a:lstStyle/>
        <a:p>
          <a:r>
            <a:rPr lang="en-US" sz="1400"/>
            <a:t>Encouraging conservation</a:t>
          </a:r>
        </a:p>
      </dgm:t>
    </dgm:pt>
    <dgm:pt modelId="{261FAA53-FD6A-4A5F-9935-A62531EF6ECF}" type="parTrans" cxnId="{6C4158F0-D2A0-4D24-B5EC-5675A8502B12}">
      <dgm:prSet/>
      <dgm:spPr/>
      <dgm:t>
        <a:bodyPr/>
        <a:lstStyle/>
        <a:p>
          <a:endParaRPr lang="en-US" sz="2000"/>
        </a:p>
      </dgm:t>
    </dgm:pt>
    <dgm:pt modelId="{0A40F682-512D-40FD-8C52-910FD80B4C4D}" type="sibTrans" cxnId="{6C4158F0-D2A0-4D24-B5EC-5675A8502B12}">
      <dgm:prSet/>
      <dgm:spPr/>
      <dgm:t>
        <a:bodyPr/>
        <a:lstStyle/>
        <a:p>
          <a:endParaRPr lang="en-US" sz="2000"/>
        </a:p>
      </dgm:t>
    </dgm:pt>
    <dgm:pt modelId="{9EE41100-8D8F-4E54-BD3A-6D27BC9B3AD8}">
      <dgm:prSet phldrT="[Text]" custT="1"/>
      <dgm:spPr>
        <a:solidFill>
          <a:schemeClr val="bg2">
            <a:lumMod val="90000"/>
            <a:alpha val="50000"/>
          </a:schemeClr>
        </a:solidFill>
      </dgm:spPr>
      <dgm:t>
        <a:bodyPr lIns="0" tIns="0" rIns="0" bIns="0"/>
        <a:lstStyle/>
        <a:p>
          <a:r>
            <a:rPr lang="en-US" sz="1400"/>
            <a:t>Maintaining affordability</a:t>
          </a:r>
        </a:p>
      </dgm:t>
    </dgm:pt>
    <dgm:pt modelId="{DAF5A234-09BC-470A-AC5B-DD3AD9F07203}" type="parTrans" cxnId="{9A4DFA25-E5AA-4F26-A247-CACDFBEA6F53}">
      <dgm:prSet/>
      <dgm:spPr/>
      <dgm:t>
        <a:bodyPr/>
        <a:lstStyle/>
        <a:p>
          <a:endParaRPr lang="en-US" sz="2000"/>
        </a:p>
      </dgm:t>
    </dgm:pt>
    <dgm:pt modelId="{A483B1E5-5292-45F8-8783-0EECE1F68DA8}" type="sibTrans" cxnId="{9A4DFA25-E5AA-4F26-A247-CACDFBEA6F53}">
      <dgm:prSet/>
      <dgm:spPr/>
      <dgm:t>
        <a:bodyPr/>
        <a:lstStyle/>
        <a:p>
          <a:endParaRPr lang="en-US" sz="2000"/>
        </a:p>
      </dgm:t>
    </dgm:pt>
    <dgm:pt modelId="{1437C7BA-BAE0-4D38-9659-5E166FF6C290}">
      <dgm:prSet phldrT="[Text]" custT="1"/>
      <dgm:spPr>
        <a:solidFill>
          <a:schemeClr val="bg2">
            <a:lumMod val="90000"/>
            <a:alpha val="50000"/>
          </a:schemeClr>
        </a:solidFill>
      </dgm:spPr>
      <dgm:t>
        <a:bodyPr lIns="0" tIns="0" rIns="0" bIns="0"/>
        <a:lstStyle/>
        <a:p>
          <a:r>
            <a:rPr lang="en-US" sz="1400"/>
            <a:t>Fostering business-friendly practices</a:t>
          </a:r>
        </a:p>
      </dgm:t>
    </dgm:pt>
    <dgm:pt modelId="{F1444E53-4825-4998-B253-FAB8D140E483}" type="parTrans" cxnId="{3F6B7812-2F60-4ECC-AFB2-5D0C09C20532}">
      <dgm:prSet/>
      <dgm:spPr/>
      <dgm:t>
        <a:bodyPr/>
        <a:lstStyle/>
        <a:p>
          <a:endParaRPr lang="en-US" sz="2000"/>
        </a:p>
      </dgm:t>
    </dgm:pt>
    <dgm:pt modelId="{65E3C50A-42A6-42F9-A69E-FDD7E5C8A2A9}" type="sibTrans" cxnId="{3F6B7812-2F60-4ECC-AFB2-5D0C09C20532}">
      <dgm:prSet/>
      <dgm:spPr/>
      <dgm:t>
        <a:bodyPr/>
        <a:lstStyle/>
        <a:p>
          <a:endParaRPr lang="en-US" sz="2000"/>
        </a:p>
      </dgm:t>
    </dgm:pt>
    <dgm:pt modelId="{284071CA-C511-4722-8D3E-872425DEA74A}">
      <dgm:prSet phldrT="[Text]" custT="1"/>
      <dgm:spPr>
        <a:solidFill>
          <a:schemeClr val="bg2">
            <a:lumMod val="90000"/>
            <a:alpha val="50000"/>
          </a:schemeClr>
        </a:solidFill>
      </dgm:spPr>
      <dgm:t>
        <a:bodyPr lIns="0" tIns="0" rIns="0" bIns="0"/>
        <a:lstStyle/>
        <a:p>
          <a:r>
            <a:rPr lang="en-US" sz="1400"/>
            <a:t>Building reserves</a:t>
          </a:r>
        </a:p>
      </dgm:t>
    </dgm:pt>
    <dgm:pt modelId="{037B4D5D-6A2E-43BC-B86D-8C6C003C03FF}" type="parTrans" cxnId="{D6C8EBAC-301D-4EEE-81E9-B4134D227A5A}">
      <dgm:prSet/>
      <dgm:spPr/>
      <dgm:t>
        <a:bodyPr/>
        <a:lstStyle/>
        <a:p>
          <a:endParaRPr lang="en-US" sz="2000"/>
        </a:p>
      </dgm:t>
    </dgm:pt>
    <dgm:pt modelId="{876AE8A2-47D5-45FC-983A-55B53EB2DC8F}" type="sibTrans" cxnId="{D6C8EBAC-301D-4EEE-81E9-B4134D227A5A}">
      <dgm:prSet/>
      <dgm:spPr/>
      <dgm:t>
        <a:bodyPr/>
        <a:lstStyle/>
        <a:p>
          <a:endParaRPr lang="en-US" sz="2000"/>
        </a:p>
      </dgm:t>
    </dgm:pt>
    <dgm:pt modelId="{E2422F53-B562-43BD-8DDF-903D6D1A5C56}" type="pres">
      <dgm:prSet presAssocID="{3C42ACE9-F1FA-4E2E-AD4C-04A9678CE754}" presName="composite" presStyleCnt="0">
        <dgm:presLayoutVars>
          <dgm:chMax val="1"/>
          <dgm:dir/>
          <dgm:resizeHandles val="exact"/>
        </dgm:presLayoutVars>
      </dgm:prSet>
      <dgm:spPr/>
    </dgm:pt>
    <dgm:pt modelId="{13E71E92-D577-4056-B1B7-AE8BE87C892A}" type="pres">
      <dgm:prSet presAssocID="{3C42ACE9-F1FA-4E2E-AD4C-04A9678CE754}" presName="radial" presStyleCnt="0">
        <dgm:presLayoutVars>
          <dgm:animLvl val="ctr"/>
        </dgm:presLayoutVars>
      </dgm:prSet>
      <dgm:spPr/>
    </dgm:pt>
    <dgm:pt modelId="{1C79DF0D-591E-4F9C-8890-0D3E44CE8952}" type="pres">
      <dgm:prSet presAssocID="{E7CD1966-1B89-4ED5-90D6-9C2BA8E4FC8A}" presName="centerShape" presStyleLbl="vennNode1" presStyleIdx="0" presStyleCnt="5" custScaleX="91268" custScaleY="91268"/>
      <dgm:spPr/>
    </dgm:pt>
    <dgm:pt modelId="{16602E11-CE36-4B85-B82A-07D7BEDAD460}" type="pres">
      <dgm:prSet presAssocID="{FFE3B4EC-8A8D-42A3-BF54-124855923CCF}" presName="node" presStyleLbl="vennNode1" presStyleIdx="1" presStyleCnt="5" custScaleX="121690" custScaleY="121690">
        <dgm:presLayoutVars>
          <dgm:bulletEnabled val="1"/>
        </dgm:presLayoutVars>
      </dgm:prSet>
      <dgm:spPr/>
    </dgm:pt>
    <dgm:pt modelId="{35E3515B-1C58-4141-9E14-045F63EB4E0D}" type="pres">
      <dgm:prSet presAssocID="{9EE41100-8D8F-4E54-BD3A-6D27BC9B3AD8}" presName="node" presStyleLbl="vennNode1" presStyleIdx="2" presStyleCnt="5" custScaleX="121690" custScaleY="121690">
        <dgm:presLayoutVars>
          <dgm:bulletEnabled val="1"/>
        </dgm:presLayoutVars>
      </dgm:prSet>
      <dgm:spPr/>
    </dgm:pt>
    <dgm:pt modelId="{7C39387E-0724-4CC0-B527-D019EC3152D2}" type="pres">
      <dgm:prSet presAssocID="{1437C7BA-BAE0-4D38-9659-5E166FF6C290}" presName="node" presStyleLbl="vennNode1" presStyleIdx="3" presStyleCnt="5" custScaleX="121690" custScaleY="121690">
        <dgm:presLayoutVars>
          <dgm:bulletEnabled val="1"/>
        </dgm:presLayoutVars>
      </dgm:prSet>
      <dgm:spPr/>
    </dgm:pt>
    <dgm:pt modelId="{78DECF4A-EF31-48D4-83C9-2D38F244AC89}" type="pres">
      <dgm:prSet presAssocID="{284071CA-C511-4722-8D3E-872425DEA74A}" presName="node" presStyleLbl="vennNode1" presStyleIdx="4" presStyleCnt="5" custScaleX="121690" custScaleY="121690">
        <dgm:presLayoutVars>
          <dgm:bulletEnabled val="1"/>
        </dgm:presLayoutVars>
      </dgm:prSet>
      <dgm:spPr/>
    </dgm:pt>
  </dgm:ptLst>
  <dgm:cxnLst>
    <dgm:cxn modelId="{E7957712-30FF-4CA2-B34B-7D759614CAA5}" type="presOf" srcId="{FFE3B4EC-8A8D-42A3-BF54-124855923CCF}" destId="{16602E11-CE36-4B85-B82A-07D7BEDAD460}" srcOrd="0" destOrd="0" presId="urn:microsoft.com/office/officeart/2005/8/layout/radial3"/>
    <dgm:cxn modelId="{3F6B7812-2F60-4ECC-AFB2-5D0C09C20532}" srcId="{E7CD1966-1B89-4ED5-90D6-9C2BA8E4FC8A}" destId="{1437C7BA-BAE0-4D38-9659-5E166FF6C290}" srcOrd="2" destOrd="0" parTransId="{F1444E53-4825-4998-B253-FAB8D140E483}" sibTransId="{65E3C50A-42A6-42F9-A69E-FDD7E5C8A2A9}"/>
    <dgm:cxn modelId="{BD7EA11A-33E3-4978-8905-85EA44DF022E}" srcId="{3C42ACE9-F1FA-4E2E-AD4C-04A9678CE754}" destId="{E7CD1966-1B89-4ED5-90D6-9C2BA8E4FC8A}" srcOrd="0" destOrd="0" parTransId="{6D72FDF5-DD5A-44F4-B181-0A44630B7428}" sibTransId="{A46CAF09-A2CC-4E65-8179-324698E9A566}"/>
    <dgm:cxn modelId="{9A4DFA25-E5AA-4F26-A247-CACDFBEA6F53}" srcId="{E7CD1966-1B89-4ED5-90D6-9C2BA8E4FC8A}" destId="{9EE41100-8D8F-4E54-BD3A-6D27BC9B3AD8}" srcOrd="1" destOrd="0" parTransId="{DAF5A234-09BC-470A-AC5B-DD3AD9F07203}" sibTransId="{A483B1E5-5292-45F8-8783-0EECE1F68DA8}"/>
    <dgm:cxn modelId="{3D5B7E64-1F95-4305-9166-6723AD1340A9}" type="presOf" srcId="{E7CD1966-1B89-4ED5-90D6-9C2BA8E4FC8A}" destId="{1C79DF0D-591E-4F9C-8890-0D3E44CE8952}" srcOrd="0" destOrd="0" presId="urn:microsoft.com/office/officeart/2005/8/layout/radial3"/>
    <dgm:cxn modelId="{B7005669-EBB8-4A65-8093-C10B8C2C41CF}" type="presOf" srcId="{284071CA-C511-4722-8D3E-872425DEA74A}" destId="{78DECF4A-EF31-48D4-83C9-2D38F244AC89}" srcOrd="0" destOrd="0" presId="urn:microsoft.com/office/officeart/2005/8/layout/radial3"/>
    <dgm:cxn modelId="{C6C43499-1AFD-4544-A5CA-1CBEEA1B43A9}" type="presOf" srcId="{3C42ACE9-F1FA-4E2E-AD4C-04A9678CE754}" destId="{E2422F53-B562-43BD-8DDF-903D6D1A5C56}" srcOrd="0" destOrd="0" presId="urn:microsoft.com/office/officeart/2005/8/layout/radial3"/>
    <dgm:cxn modelId="{40858BA6-0130-4166-AE15-6B7B2324AD7C}" type="presOf" srcId="{1437C7BA-BAE0-4D38-9659-5E166FF6C290}" destId="{7C39387E-0724-4CC0-B527-D019EC3152D2}" srcOrd="0" destOrd="0" presId="urn:microsoft.com/office/officeart/2005/8/layout/radial3"/>
    <dgm:cxn modelId="{D6C8EBAC-301D-4EEE-81E9-B4134D227A5A}" srcId="{E7CD1966-1B89-4ED5-90D6-9C2BA8E4FC8A}" destId="{284071CA-C511-4722-8D3E-872425DEA74A}" srcOrd="3" destOrd="0" parTransId="{037B4D5D-6A2E-43BC-B86D-8C6C003C03FF}" sibTransId="{876AE8A2-47D5-45FC-983A-55B53EB2DC8F}"/>
    <dgm:cxn modelId="{970291BB-2222-42B4-8C18-5823DDADE91E}" type="presOf" srcId="{9EE41100-8D8F-4E54-BD3A-6D27BC9B3AD8}" destId="{35E3515B-1C58-4141-9E14-045F63EB4E0D}" srcOrd="0" destOrd="0" presId="urn:microsoft.com/office/officeart/2005/8/layout/radial3"/>
    <dgm:cxn modelId="{6C4158F0-D2A0-4D24-B5EC-5675A8502B12}" srcId="{E7CD1966-1B89-4ED5-90D6-9C2BA8E4FC8A}" destId="{FFE3B4EC-8A8D-42A3-BF54-124855923CCF}" srcOrd="0" destOrd="0" parTransId="{261FAA53-FD6A-4A5F-9935-A62531EF6ECF}" sibTransId="{0A40F682-512D-40FD-8C52-910FD80B4C4D}"/>
    <dgm:cxn modelId="{D549A4ED-D71E-4828-978F-DB3A0ECEF1D5}" type="presParOf" srcId="{E2422F53-B562-43BD-8DDF-903D6D1A5C56}" destId="{13E71E92-D577-4056-B1B7-AE8BE87C892A}" srcOrd="0" destOrd="0" presId="urn:microsoft.com/office/officeart/2005/8/layout/radial3"/>
    <dgm:cxn modelId="{CEE4FE86-378F-4015-ABAD-D5224AFADDF5}" type="presParOf" srcId="{13E71E92-D577-4056-B1B7-AE8BE87C892A}" destId="{1C79DF0D-591E-4F9C-8890-0D3E44CE8952}" srcOrd="0" destOrd="0" presId="urn:microsoft.com/office/officeart/2005/8/layout/radial3"/>
    <dgm:cxn modelId="{1AC4EC37-CBFC-4683-90CC-0918220A8441}" type="presParOf" srcId="{13E71E92-D577-4056-B1B7-AE8BE87C892A}" destId="{16602E11-CE36-4B85-B82A-07D7BEDAD460}" srcOrd="1" destOrd="0" presId="urn:microsoft.com/office/officeart/2005/8/layout/radial3"/>
    <dgm:cxn modelId="{B96BCEE4-93ED-4896-83A0-79187EAC40D3}" type="presParOf" srcId="{13E71E92-D577-4056-B1B7-AE8BE87C892A}" destId="{35E3515B-1C58-4141-9E14-045F63EB4E0D}" srcOrd="2" destOrd="0" presId="urn:microsoft.com/office/officeart/2005/8/layout/radial3"/>
    <dgm:cxn modelId="{F714161E-F4F8-4C8E-A08B-621F433F31A2}" type="presParOf" srcId="{13E71E92-D577-4056-B1B7-AE8BE87C892A}" destId="{7C39387E-0724-4CC0-B527-D019EC3152D2}" srcOrd="3" destOrd="0" presId="urn:microsoft.com/office/officeart/2005/8/layout/radial3"/>
    <dgm:cxn modelId="{7D264124-5848-413E-868D-072F816978B9}" type="presParOf" srcId="{13E71E92-D577-4056-B1B7-AE8BE87C892A}" destId="{78DECF4A-EF31-48D4-83C9-2D38F244AC89}"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C42ACE9-F1FA-4E2E-AD4C-04A9678CE754}"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E7CD1966-1B89-4ED5-90D6-9C2BA8E4FC8A}">
      <dgm:prSet phldrT="[Text]" custT="1"/>
      <dgm:spPr>
        <a:solidFill>
          <a:srgbClr val="4F81BD">
            <a:alpha val="50000"/>
          </a:srgbClr>
        </a:solidFill>
      </dgm:spPr>
      <dgm:t>
        <a:bodyPr lIns="0" tIns="0" rIns="0" bIns="0"/>
        <a:lstStyle/>
        <a:p>
          <a:r>
            <a:rPr lang="en-US" sz="2800"/>
            <a:t>Full cost recovery / revenue stability</a:t>
          </a:r>
        </a:p>
      </dgm:t>
    </dgm:pt>
    <dgm:pt modelId="{6D72FDF5-DD5A-44F4-B181-0A44630B7428}" type="parTrans" cxnId="{BD7EA11A-33E3-4978-8905-85EA44DF022E}">
      <dgm:prSet/>
      <dgm:spPr/>
      <dgm:t>
        <a:bodyPr/>
        <a:lstStyle/>
        <a:p>
          <a:endParaRPr lang="en-US" sz="2000"/>
        </a:p>
      </dgm:t>
    </dgm:pt>
    <dgm:pt modelId="{A46CAF09-A2CC-4E65-8179-324698E9A566}" type="sibTrans" cxnId="{BD7EA11A-33E3-4978-8905-85EA44DF022E}">
      <dgm:prSet/>
      <dgm:spPr/>
      <dgm:t>
        <a:bodyPr/>
        <a:lstStyle/>
        <a:p>
          <a:endParaRPr lang="en-US" sz="2000"/>
        </a:p>
      </dgm:t>
    </dgm:pt>
    <dgm:pt modelId="{FFE3B4EC-8A8D-42A3-BF54-124855923CCF}">
      <dgm:prSet phldrT="[Text]" custT="1"/>
      <dgm:spPr>
        <a:solidFill>
          <a:schemeClr val="bg2">
            <a:lumMod val="90000"/>
            <a:alpha val="50000"/>
          </a:schemeClr>
        </a:solidFill>
      </dgm:spPr>
      <dgm:t>
        <a:bodyPr lIns="0" tIns="0" rIns="0" bIns="0"/>
        <a:lstStyle/>
        <a:p>
          <a:r>
            <a:rPr lang="en-US" sz="1400"/>
            <a:t>Encouraging conservation</a:t>
          </a:r>
        </a:p>
      </dgm:t>
    </dgm:pt>
    <dgm:pt modelId="{261FAA53-FD6A-4A5F-9935-A62531EF6ECF}" type="parTrans" cxnId="{6C4158F0-D2A0-4D24-B5EC-5675A8502B12}">
      <dgm:prSet/>
      <dgm:spPr/>
      <dgm:t>
        <a:bodyPr/>
        <a:lstStyle/>
        <a:p>
          <a:endParaRPr lang="en-US" sz="2000"/>
        </a:p>
      </dgm:t>
    </dgm:pt>
    <dgm:pt modelId="{0A40F682-512D-40FD-8C52-910FD80B4C4D}" type="sibTrans" cxnId="{6C4158F0-D2A0-4D24-B5EC-5675A8502B12}">
      <dgm:prSet/>
      <dgm:spPr/>
      <dgm:t>
        <a:bodyPr/>
        <a:lstStyle/>
        <a:p>
          <a:endParaRPr lang="en-US" sz="2000"/>
        </a:p>
      </dgm:t>
    </dgm:pt>
    <dgm:pt modelId="{9EE41100-8D8F-4E54-BD3A-6D27BC9B3AD8}">
      <dgm:prSet phldrT="[Text]" custT="1"/>
      <dgm:spPr>
        <a:solidFill>
          <a:schemeClr val="bg2">
            <a:lumMod val="90000"/>
            <a:alpha val="50000"/>
          </a:schemeClr>
        </a:solidFill>
      </dgm:spPr>
      <dgm:t>
        <a:bodyPr lIns="0" tIns="0" rIns="0" bIns="0"/>
        <a:lstStyle/>
        <a:p>
          <a:r>
            <a:rPr lang="en-US" sz="1400"/>
            <a:t>Maintaining affordability</a:t>
          </a:r>
        </a:p>
      </dgm:t>
    </dgm:pt>
    <dgm:pt modelId="{DAF5A234-09BC-470A-AC5B-DD3AD9F07203}" type="parTrans" cxnId="{9A4DFA25-E5AA-4F26-A247-CACDFBEA6F53}">
      <dgm:prSet/>
      <dgm:spPr/>
      <dgm:t>
        <a:bodyPr/>
        <a:lstStyle/>
        <a:p>
          <a:endParaRPr lang="en-US" sz="2000"/>
        </a:p>
      </dgm:t>
    </dgm:pt>
    <dgm:pt modelId="{A483B1E5-5292-45F8-8783-0EECE1F68DA8}" type="sibTrans" cxnId="{9A4DFA25-E5AA-4F26-A247-CACDFBEA6F53}">
      <dgm:prSet/>
      <dgm:spPr/>
      <dgm:t>
        <a:bodyPr/>
        <a:lstStyle/>
        <a:p>
          <a:endParaRPr lang="en-US" sz="2000"/>
        </a:p>
      </dgm:t>
    </dgm:pt>
    <dgm:pt modelId="{1437C7BA-BAE0-4D38-9659-5E166FF6C290}">
      <dgm:prSet phldrT="[Text]" custT="1"/>
      <dgm:spPr>
        <a:solidFill>
          <a:schemeClr val="bg2">
            <a:lumMod val="90000"/>
            <a:alpha val="50000"/>
          </a:schemeClr>
        </a:solidFill>
      </dgm:spPr>
      <dgm:t>
        <a:bodyPr lIns="0" tIns="0" rIns="0" bIns="0"/>
        <a:lstStyle/>
        <a:p>
          <a:r>
            <a:rPr lang="en-US" sz="1400"/>
            <a:t>Fostering business-friendly practices</a:t>
          </a:r>
        </a:p>
      </dgm:t>
    </dgm:pt>
    <dgm:pt modelId="{F1444E53-4825-4998-B253-FAB8D140E483}" type="parTrans" cxnId="{3F6B7812-2F60-4ECC-AFB2-5D0C09C20532}">
      <dgm:prSet/>
      <dgm:spPr/>
      <dgm:t>
        <a:bodyPr/>
        <a:lstStyle/>
        <a:p>
          <a:endParaRPr lang="en-US" sz="2000"/>
        </a:p>
      </dgm:t>
    </dgm:pt>
    <dgm:pt modelId="{65E3C50A-42A6-42F9-A69E-FDD7E5C8A2A9}" type="sibTrans" cxnId="{3F6B7812-2F60-4ECC-AFB2-5D0C09C20532}">
      <dgm:prSet/>
      <dgm:spPr/>
      <dgm:t>
        <a:bodyPr/>
        <a:lstStyle/>
        <a:p>
          <a:endParaRPr lang="en-US" sz="2000"/>
        </a:p>
      </dgm:t>
    </dgm:pt>
    <dgm:pt modelId="{284071CA-C511-4722-8D3E-872425DEA74A}">
      <dgm:prSet phldrT="[Text]" custT="1"/>
      <dgm:spPr>
        <a:solidFill>
          <a:schemeClr val="bg2">
            <a:lumMod val="90000"/>
            <a:alpha val="50000"/>
          </a:schemeClr>
        </a:solidFill>
      </dgm:spPr>
      <dgm:t>
        <a:bodyPr lIns="0" tIns="0" rIns="0" bIns="0"/>
        <a:lstStyle/>
        <a:p>
          <a:r>
            <a:rPr lang="en-US" sz="1400"/>
            <a:t>Building reserves</a:t>
          </a:r>
        </a:p>
      </dgm:t>
    </dgm:pt>
    <dgm:pt modelId="{037B4D5D-6A2E-43BC-B86D-8C6C003C03FF}" type="parTrans" cxnId="{D6C8EBAC-301D-4EEE-81E9-B4134D227A5A}">
      <dgm:prSet/>
      <dgm:spPr/>
      <dgm:t>
        <a:bodyPr/>
        <a:lstStyle/>
        <a:p>
          <a:endParaRPr lang="en-US" sz="2000"/>
        </a:p>
      </dgm:t>
    </dgm:pt>
    <dgm:pt modelId="{876AE8A2-47D5-45FC-983A-55B53EB2DC8F}" type="sibTrans" cxnId="{D6C8EBAC-301D-4EEE-81E9-B4134D227A5A}">
      <dgm:prSet/>
      <dgm:spPr/>
      <dgm:t>
        <a:bodyPr/>
        <a:lstStyle/>
        <a:p>
          <a:endParaRPr lang="en-US" sz="2000"/>
        </a:p>
      </dgm:t>
    </dgm:pt>
    <dgm:pt modelId="{E2422F53-B562-43BD-8DDF-903D6D1A5C56}" type="pres">
      <dgm:prSet presAssocID="{3C42ACE9-F1FA-4E2E-AD4C-04A9678CE754}" presName="composite" presStyleCnt="0">
        <dgm:presLayoutVars>
          <dgm:chMax val="1"/>
          <dgm:dir/>
          <dgm:resizeHandles val="exact"/>
        </dgm:presLayoutVars>
      </dgm:prSet>
      <dgm:spPr/>
    </dgm:pt>
    <dgm:pt modelId="{13E71E92-D577-4056-B1B7-AE8BE87C892A}" type="pres">
      <dgm:prSet presAssocID="{3C42ACE9-F1FA-4E2E-AD4C-04A9678CE754}" presName="radial" presStyleCnt="0">
        <dgm:presLayoutVars>
          <dgm:animLvl val="ctr"/>
        </dgm:presLayoutVars>
      </dgm:prSet>
      <dgm:spPr/>
    </dgm:pt>
    <dgm:pt modelId="{1C79DF0D-591E-4F9C-8890-0D3E44CE8952}" type="pres">
      <dgm:prSet presAssocID="{E7CD1966-1B89-4ED5-90D6-9C2BA8E4FC8A}" presName="centerShape" presStyleLbl="vennNode1" presStyleIdx="0" presStyleCnt="5" custScaleX="91268" custScaleY="91268"/>
      <dgm:spPr/>
    </dgm:pt>
    <dgm:pt modelId="{16602E11-CE36-4B85-B82A-07D7BEDAD460}" type="pres">
      <dgm:prSet presAssocID="{FFE3B4EC-8A8D-42A3-BF54-124855923CCF}" presName="node" presStyleLbl="vennNode1" presStyleIdx="1" presStyleCnt="5" custScaleX="121690" custScaleY="121690">
        <dgm:presLayoutVars>
          <dgm:bulletEnabled val="1"/>
        </dgm:presLayoutVars>
      </dgm:prSet>
      <dgm:spPr/>
    </dgm:pt>
    <dgm:pt modelId="{35E3515B-1C58-4141-9E14-045F63EB4E0D}" type="pres">
      <dgm:prSet presAssocID="{9EE41100-8D8F-4E54-BD3A-6D27BC9B3AD8}" presName="node" presStyleLbl="vennNode1" presStyleIdx="2" presStyleCnt="5" custScaleX="121690" custScaleY="121690">
        <dgm:presLayoutVars>
          <dgm:bulletEnabled val="1"/>
        </dgm:presLayoutVars>
      </dgm:prSet>
      <dgm:spPr/>
    </dgm:pt>
    <dgm:pt modelId="{7C39387E-0724-4CC0-B527-D019EC3152D2}" type="pres">
      <dgm:prSet presAssocID="{1437C7BA-BAE0-4D38-9659-5E166FF6C290}" presName="node" presStyleLbl="vennNode1" presStyleIdx="3" presStyleCnt="5" custScaleX="121690" custScaleY="121690">
        <dgm:presLayoutVars>
          <dgm:bulletEnabled val="1"/>
        </dgm:presLayoutVars>
      </dgm:prSet>
      <dgm:spPr/>
    </dgm:pt>
    <dgm:pt modelId="{78DECF4A-EF31-48D4-83C9-2D38F244AC89}" type="pres">
      <dgm:prSet presAssocID="{284071CA-C511-4722-8D3E-872425DEA74A}" presName="node" presStyleLbl="vennNode1" presStyleIdx="4" presStyleCnt="5" custScaleX="121690" custScaleY="121690">
        <dgm:presLayoutVars>
          <dgm:bulletEnabled val="1"/>
        </dgm:presLayoutVars>
      </dgm:prSet>
      <dgm:spPr/>
    </dgm:pt>
  </dgm:ptLst>
  <dgm:cxnLst>
    <dgm:cxn modelId="{E7957712-30FF-4CA2-B34B-7D759614CAA5}" type="presOf" srcId="{FFE3B4EC-8A8D-42A3-BF54-124855923CCF}" destId="{16602E11-CE36-4B85-B82A-07D7BEDAD460}" srcOrd="0" destOrd="0" presId="urn:microsoft.com/office/officeart/2005/8/layout/radial3"/>
    <dgm:cxn modelId="{3F6B7812-2F60-4ECC-AFB2-5D0C09C20532}" srcId="{E7CD1966-1B89-4ED5-90D6-9C2BA8E4FC8A}" destId="{1437C7BA-BAE0-4D38-9659-5E166FF6C290}" srcOrd="2" destOrd="0" parTransId="{F1444E53-4825-4998-B253-FAB8D140E483}" sibTransId="{65E3C50A-42A6-42F9-A69E-FDD7E5C8A2A9}"/>
    <dgm:cxn modelId="{BD7EA11A-33E3-4978-8905-85EA44DF022E}" srcId="{3C42ACE9-F1FA-4E2E-AD4C-04A9678CE754}" destId="{E7CD1966-1B89-4ED5-90D6-9C2BA8E4FC8A}" srcOrd="0" destOrd="0" parTransId="{6D72FDF5-DD5A-44F4-B181-0A44630B7428}" sibTransId="{A46CAF09-A2CC-4E65-8179-324698E9A566}"/>
    <dgm:cxn modelId="{9A4DFA25-E5AA-4F26-A247-CACDFBEA6F53}" srcId="{E7CD1966-1B89-4ED5-90D6-9C2BA8E4FC8A}" destId="{9EE41100-8D8F-4E54-BD3A-6D27BC9B3AD8}" srcOrd="1" destOrd="0" parTransId="{DAF5A234-09BC-470A-AC5B-DD3AD9F07203}" sibTransId="{A483B1E5-5292-45F8-8783-0EECE1F68DA8}"/>
    <dgm:cxn modelId="{3D5B7E64-1F95-4305-9166-6723AD1340A9}" type="presOf" srcId="{E7CD1966-1B89-4ED5-90D6-9C2BA8E4FC8A}" destId="{1C79DF0D-591E-4F9C-8890-0D3E44CE8952}" srcOrd="0" destOrd="0" presId="urn:microsoft.com/office/officeart/2005/8/layout/radial3"/>
    <dgm:cxn modelId="{B7005669-EBB8-4A65-8093-C10B8C2C41CF}" type="presOf" srcId="{284071CA-C511-4722-8D3E-872425DEA74A}" destId="{78DECF4A-EF31-48D4-83C9-2D38F244AC89}" srcOrd="0" destOrd="0" presId="urn:microsoft.com/office/officeart/2005/8/layout/radial3"/>
    <dgm:cxn modelId="{C6C43499-1AFD-4544-A5CA-1CBEEA1B43A9}" type="presOf" srcId="{3C42ACE9-F1FA-4E2E-AD4C-04A9678CE754}" destId="{E2422F53-B562-43BD-8DDF-903D6D1A5C56}" srcOrd="0" destOrd="0" presId="urn:microsoft.com/office/officeart/2005/8/layout/radial3"/>
    <dgm:cxn modelId="{40858BA6-0130-4166-AE15-6B7B2324AD7C}" type="presOf" srcId="{1437C7BA-BAE0-4D38-9659-5E166FF6C290}" destId="{7C39387E-0724-4CC0-B527-D019EC3152D2}" srcOrd="0" destOrd="0" presId="urn:microsoft.com/office/officeart/2005/8/layout/radial3"/>
    <dgm:cxn modelId="{D6C8EBAC-301D-4EEE-81E9-B4134D227A5A}" srcId="{E7CD1966-1B89-4ED5-90D6-9C2BA8E4FC8A}" destId="{284071CA-C511-4722-8D3E-872425DEA74A}" srcOrd="3" destOrd="0" parTransId="{037B4D5D-6A2E-43BC-B86D-8C6C003C03FF}" sibTransId="{876AE8A2-47D5-45FC-983A-55B53EB2DC8F}"/>
    <dgm:cxn modelId="{970291BB-2222-42B4-8C18-5823DDADE91E}" type="presOf" srcId="{9EE41100-8D8F-4E54-BD3A-6D27BC9B3AD8}" destId="{35E3515B-1C58-4141-9E14-045F63EB4E0D}" srcOrd="0" destOrd="0" presId="urn:microsoft.com/office/officeart/2005/8/layout/radial3"/>
    <dgm:cxn modelId="{6C4158F0-D2A0-4D24-B5EC-5675A8502B12}" srcId="{E7CD1966-1B89-4ED5-90D6-9C2BA8E4FC8A}" destId="{FFE3B4EC-8A8D-42A3-BF54-124855923CCF}" srcOrd="0" destOrd="0" parTransId="{261FAA53-FD6A-4A5F-9935-A62531EF6ECF}" sibTransId="{0A40F682-512D-40FD-8C52-910FD80B4C4D}"/>
    <dgm:cxn modelId="{D549A4ED-D71E-4828-978F-DB3A0ECEF1D5}" type="presParOf" srcId="{E2422F53-B562-43BD-8DDF-903D6D1A5C56}" destId="{13E71E92-D577-4056-B1B7-AE8BE87C892A}" srcOrd="0" destOrd="0" presId="urn:microsoft.com/office/officeart/2005/8/layout/radial3"/>
    <dgm:cxn modelId="{CEE4FE86-378F-4015-ABAD-D5224AFADDF5}" type="presParOf" srcId="{13E71E92-D577-4056-B1B7-AE8BE87C892A}" destId="{1C79DF0D-591E-4F9C-8890-0D3E44CE8952}" srcOrd="0" destOrd="0" presId="urn:microsoft.com/office/officeart/2005/8/layout/radial3"/>
    <dgm:cxn modelId="{1AC4EC37-CBFC-4683-90CC-0918220A8441}" type="presParOf" srcId="{13E71E92-D577-4056-B1B7-AE8BE87C892A}" destId="{16602E11-CE36-4B85-B82A-07D7BEDAD460}" srcOrd="1" destOrd="0" presId="urn:microsoft.com/office/officeart/2005/8/layout/radial3"/>
    <dgm:cxn modelId="{B96BCEE4-93ED-4896-83A0-79187EAC40D3}" type="presParOf" srcId="{13E71E92-D577-4056-B1B7-AE8BE87C892A}" destId="{35E3515B-1C58-4141-9E14-045F63EB4E0D}" srcOrd="2" destOrd="0" presId="urn:microsoft.com/office/officeart/2005/8/layout/radial3"/>
    <dgm:cxn modelId="{F714161E-F4F8-4C8E-A08B-621F433F31A2}" type="presParOf" srcId="{13E71E92-D577-4056-B1B7-AE8BE87C892A}" destId="{7C39387E-0724-4CC0-B527-D019EC3152D2}" srcOrd="3" destOrd="0" presId="urn:microsoft.com/office/officeart/2005/8/layout/radial3"/>
    <dgm:cxn modelId="{7D264124-5848-413E-868D-072F816978B9}" type="presParOf" srcId="{13E71E92-D577-4056-B1B7-AE8BE87C892A}" destId="{78DECF4A-EF31-48D4-83C9-2D38F244AC89}"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15A2A4-9CD6-4415-A989-3B1932F69EDA}" type="doc">
      <dgm:prSet loTypeId="urn:microsoft.com/office/officeart/2005/8/layout/default" loCatId="list" qsTypeId="urn:microsoft.com/office/officeart/2005/8/quickstyle/simple1" qsCatId="simple" csTypeId="urn:microsoft.com/office/officeart/2005/8/colors/accent5_3" csCatId="accent5" phldr="1"/>
      <dgm:spPr/>
      <dgm:t>
        <a:bodyPr/>
        <a:lstStyle/>
        <a:p>
          <a:endParaRPr lang="en-US"/>
        </a:p>
      </dgm:t>
    </dgm:pt>
    <dgm:pt modelId="{4B2B21DD-4ADB-48B0-966D-457B2072A606}">
      <dgm:prSet/>
      <dgm:spPr/>
      <dgm:t>
        <a:bodyPr/>
        <a:lstStyle/>
        <a:p>
          <a:r>
            <a:rPr lang="en-US"/>
            <a:t>Operations &amp; maintenance expenditures</a:t>
          </a:r>
        </a:p>
      </dgm:t>
    </dgm:pt>
    <dgm:pt modelId="{6B9757D4-BEEE-4EFC-BB34-F2C3E76EAFE8}" type="parTrans" cxnId="{AC9A0988-C47D-4D07-AF17-74A91629EEDE}">
      <dgm:prSet/>
      <dgm:spPr/>
      <dgm:t>
        <a:bodyPr/>
        <a:lstStyle/>
        <a:p>
          <a:endParaRPr lang="en-US"/>
        </a:p>
      </dgm:t>
    </dgm:pt>
    <dgm:pt modelId="{9F1FDD63-6862-4C69-92BF-BEB9E58B0EC4}" type="sibTrans" cxnId="{AC9A0988-C47D-4D07-AF17-74A91629EEDE}">
      <dgm:prSet/>
      <dgm:spPr/>
      <dgm:t>
        <a:bodyPr/>
        <a:lstStyle/>
        <a:p>
          <a:endParaRPr lang="en-US"/>
        </a:p>
      </dgm:t>
    </dgm:pt>
    <dgm:pt modelId="{EBE480F2-A45B-44A3-95B1-4675EBDE0584}">
      <dgm:prSet/>
      <dgm:spPr/>
      <dgm:t>
        <a:bodyPr/>
        <a:lstStyle/>
        <a:p>
          <a:r>
            <a:rPr lang="en-US"/>
            <a:t>Taxes and accounting costs</a:t>
          </a:r>
        </a:p>
      </dgm:t>
    </dgm:pt>
    <dgm:pt modelId="{49AF2D85-2E1D-44C9-AA90-F971BD1D3E47}" type="parTrans" cxnId="{A652A98F-873A-4328-B564-A4A7A2FD226E}">
      <dgm:prSet/>
      <dgm:spPr/>
      <dgm:t>
        <a:bodyPr/>
        <a:lstStyle/>
        <a:p>
          <a:endParaRPr lang="en-US"/>
        </a:p>
      </dgm:t>
    </dgm:pt>
    <dgm:pt modelId="{E61778CA-3B0A-453F-B991-5AAEE14EA409}" type="sibTrans" cxnId="{A652A98F-873A-4328-B564-A4A7A2FD226E}">
      <dgm:prSet/>
      <dgm:spPr/>
      <dgm:t>
        <a:bodyPr/>
        <a:lstStyle/>
        <a:p>
          <a:endParaRPr lang="en-US"/>
        </a:p>
      </dgm:t>
    </dgm:pt>
    <dgm:pt modelId="{FC4E82C7-4BD6-4F83-A9ED-4C57CC67229D}">
      <dgm:prSet/>
      <dgm:spPr/>
      <dgm:t>
        <a:bodyPr/>
        <a:lstStyle/>
        <a:p>
          <a:r>
            <a:rPr lang="en-US"/>
            <a:t>Contracts</a:t>
          </a:r>
        </a:p>
      </dgm:t>
    </dgm:pt>
    <dgm:pt modelId="{5DDBB70E-20D8-4BCB-91B5-9ADCB8CE913B}" type="parTrans" cxnId="{7FFC2BF3-31EA-4704-BBDC-A4E5C80763EC}">
      <dgm:prSet/>
      <dgm:spPr/>
      <dgm:t>
        <a:bodyPr/>
        <a:lstStyle/>
        <a:p>
          <a:endParaRPr lang="en-US"/>
        </a:p>
      </dgm:t>
    </dgm:pt>
    <dgm:pt modelId="{CD679AC7-EBD4-4ADF-BFE1-629C039E9A79}" type="sibTrans" cxnId="{7FFC2BF3-31EA-4704-BBDC-A4E5C80763EC}">
      <dgm:prSet/>
      <dgm:spPr/>
      <dgm:t>
        <a:bodyPr/>
        <a:lstStyle/>
        <a:p>
          <a:endParaRPr lang="en-US"/>
        </a:p>
      </dgm:t>
    </dgm:pt>
    <dgm:pt modelId="{238F848F-54BF-47A3-BA99-A6ECA96C47C1}">
      <dgm:prSet/>
      <dgm:spPr/>
      <dgm:t>
        <a:bodyPr/>
        <a:lstStyle/>
        <a:p>
          <a:r>
            <a:rPr lang="en-US"/>
            <a:t>Long-term debt (principal and interest)</a:t>
          </a:r>
        </a:p>
      </dgm:t>
    </dgm:pt>
    <dgm:pt modelId="{A495C787-FA71-48A4-9815-E7A6738575F1}" type="parTrans" cxnId="{0D3E9724-6A76-4F68-89CD-F49440EFE3E6}">
      <dgm:prSet/>
      <dgm:spPr/>
      <dgm:t>
        <a:bodyPr/>
        <a:lstStyle/>
        <a:p>
          <a:endParaRPr lang="en-US"/>
        </a:p>
      </dgm:t>
    </dgm:pt>
    <dgm:pt modelId="{8673AB81-A0A0-4527-A920-01A3BF25357B}" type="sibTrans" cxnId="{0D3E9724-6A76-4F68-89CD-F49440EFE3E6}">
      <dgm:prSet/>
      <dgm:spPr/>
      <dgm:t>
        <a:bodyPr/>
        <a:lstStyle/>
        <a:p>
          <a:endParaRPr lang="en-US"/>
        </a:p>
      </dgm:t>
    </dgm:pt>
    <dgm:pt modelId="{F3AA9412-2D2A-41F9-9E03-D29C9A231F56}">
      <dgm:prSet/>
      <dgm:spPr/>
      <dgm:t>
        <a:bodyPr/>
        <a:lstStyle/>
        <a:p>
          <a:r>
            <a:rPr lang="en-US"/>
            <a:t>Contingencies for emergencies</a:t>
          </a:r>
        </a:p>
      </dgm:t>
    </dgm:pt>
    <dgm:pt modelId="{7580D786-773C-46A5-83FC-6D70BA1DD964}" type="parTrans" cxnId="{7C57D17A-7626-4235-B4B9-EB02B1330F70}">
      <dgm:prSet/>
      <dgm:spPr/>
      <dgm:t>
        <a:bodyPr/>
        <a:lstStyle/>
        <a:p>
          <a:endParaRPr lang="en-US"/>
        </a:p>
      </dgm:t>
    </dgm:pt>
    <dgm:pt modelId="{500EFBF5-A524-4EA9-8C4D-63330728F561}" type="sibTrans" cxnId="{7C57D17A-7626-4235-B4B9-EB02B1330F70}">
      <dgm:prSet/>
      <dgm:spPr/>
      <dgm:t>
        <a:bodyPr/>
        <a:lstStyle/>
        <a:p>
          <a:endParaRPr lang="en-US"/>
        </a:p>
      </dgm:t>
    </dgm:pt>
    <dgm:pt modelId="{3C3E5421-A157-4EB3-89EC-F34E3B7E1064}">
      <dgm:prSet/>
      <dgm:spPr/>
      <dgm:t>
        <a:bodyPr/>
        <a:lstStyle/>
        <a:p>
          <a:r>
            <a:rPr lang="en-US"/>
            <a:t>Reserves for capital improvement</a:t>
          </a:r>
        </a:p>
      </dgm:t>
    </dgm:pt>
    <dgm:pt modelId="{2053F4E3-7C1A-4E59-9A98-F7A1502A740B}" type="parTrans" cxnId="{9666882D-9DED-4250-9928-617CB297E68E}">
      <dgm:prSet/>
      <dgm:spPr/>
      <dgm:t>
        <a:bodyPr/>
        <a:lstStyle/>
        <a:p>
          <a:endParaRPr lang="en-US"/>
        </a:p>
      </dgm:t>
    </dgm:pt>
    <dgm:pt modelId="{1A6230DA-088C-481E-8C4A-6D93FCD13266}" type="sibTrans" cxnId="{9666882D-9DED-4250-9928-617CB297E68E}">
      <dgm:prSet/>
      <dgm:spPr/>
      <dgm:t>
        <a:bodyPr/>
        <a:lstStyle/>
        <a:p>
          <a:endParaRPr lang="en-US"/>
        </a:p>
      </dgm:t>
    </dgm:pt>
    <dgm:pt modelId="{85DDDB39-2203-4FC7-8A53-40EC95EEA35B}">
      <dgm:prSet/>
      <dgm:spPr/>
      <dgm:t>
        <a:bodyPr/>
        <a:lstStyle/>
        <a:p>
          <a:r>
            <a:rPr lang="en-US"/>
            <a:t>Indirect costs (fleet, buildings, shared expenditures, etc.)</a:t>
          </a:r>
        </a:p>
      </dgm:t>
    </dgm:pt>
    <dgm:pt modelId="{7BB835C8-675E-4683-BE04-748A7141CB40}" type="parTrans" cxnId="{E1278F84-6770-45B8-A141-23A3EAC6C6B2}">
      <dgm:prSet/>
      <dgm:spPr/>
      <dgm:t>
        <a:bodyPr/>
        <a:lstStyle/>
        <a:p>
          <a:endParaRPr lang="en-US"/>
        </a:p>
      </dgm:t>
    </dgm:pt>
    <dgm:pt modelId="{66542B4E-8167-4A1D-8F01-420C2FC64595}" type="sibTrans" cxnId="{E1278F84-6770-45B8-A141-23A3EAC6C6B2}">
      <dgm:prSet/>
      <dgm:spPr/>
      <dgm:t>
        <a:bodyPr/>
        <a:lstStyle/>
        <a:p>
          <a:endParaRPr lang="en-US"/>
        </a:p>
      </dgm:t>
    </dgm:pt>
    <dgm:pt modelId="{56F3CBF9-F02C-44D2-9EBE-26B822E5B7D8}">
      <dgm:prSet/>
      <dgm:spPr/>
      <dgm:t>
        <a:bodyPr/>
        <a:lstStyle/>
        <a:p>
          <a:r>
            <a:rPr lang="en-US"/>
            <a:t>Retirement</a:t>
          </a:r>
        </a:p>
      </dgm:t>
    </dgm:pt>
    <dgm:pt modelId="{225E2817-638A-42DA-9255-9A8AC99BEBB2}" type="parTrans" cxnId="{35709CCC-697C-4CB9-9D5D-B91319D22112}">
      <dgm:prSet/>
      <dgm:spPr/>
      <dgm:t>
        <a:bodyPr/>
        <a:lstStyle/>
        <a:p>
          <a:endParaRPr lang="en-US"/>
        </a:p>
      </dgm:t>
    </dgm:pt>
    <dgm:pt modelId="{63A3BFB7-A720-4ADE-8DCE-0FF135B6AC8D}" type="sibTrans" cxnId="{35709CCC-697C-4CB9-9D5D-B91319D22112}">
      <dgm:prSet/>
      <dgm:spPr/>
      <dgm:t>
        <a:bodyPr/>
        <a:lstStyle/>
        <a:p>
          <a:endParaRPr lang="en-US"/>
        </a:p>
      </dgm:t>
    </dgm:pt>
    <dgm:pt modelId="{6D2373E4-4BC5-4CAD-930D-C9956DF53BBE}" type="pres">
      <dgm:prSet presAssocID="{8F15A2A4-9CD6-4415-A989-3B1932F69EDA}" presName="diagram" presStyleCnt="0">
        <dgm:presLayoutVars>
          <dgm:dir/>
          <dgm:resizeHandles val="exact"/>
        </dgm:presLayoutVars>
      </dgm:prSet>
      <dgm:spPr/>
    </dgm:pt>
    <dgm:pt modelId="{0581FAFA-4E95-4679-8523-F26A43E04FF5}" type="pres">
      <dgm:prSet presAssocID="{4B2B21DD-4ADB-48B0-966D-457B2072A606}" presName="node" presStyleLbl="node1" presStyleIdx="0" presStyleCnt="8">
        <dgm:presLayoutVars>
          <dgm:bulletEnabled val="1"/>
        </dgm:presLayoutVars>
      </dgm:prSet>
      <dgm:spPr/>
    </dgm:pt>
    <dgm:pt modelId="{3C83C415-C9AA-4399-A698-0731B8388BCE}" type="pres">
      <dgm:prSet presAssocID="{9F1FDD63-6862-4C69-92BF-BEB9E58B0EC4}" presName="sibTrans" presStyleCnt="0"/>
      <dgm:spPr/>
    </dgm:pt>
    <dgm:pt modelId="{A807772D-A604-492B-B2B4-021B368F06A5}" type="pres">
      <dgm:prSet presAssocID="{3C3E5421-A157-4EB3-89EC-F34E3B7E1064}" presName="node" presStyleLbl="node1" presStyleIdx="1" presStyleCnt="8">
        <dgm:presLayoutVars>
          <dgm:bulletEnabled val="1"/>
        </dgm:presLayoutVars>
      </dgm:prSet>
      <dgm:spPr/>
    </dgm:pt>
    <dgm:pt modelId="{5E095828-F189-40C4-81A2-ACEF8360B385}" type="pres">
      <dgm:prSet presAssocID="{1A6230DA-088C-481E-8C4A-6D93FCD13266}" presName="sibTrans" presStyleCnt="0"/>
      <dgm:spPr/>
    </dgm:pt>
    <dgm:pt modelId="{56327EBC-B923-427C-B86A-996CD8AAF5EF}" type="pres">
      <dgm:prSet presAssocID="{238F848F-54BF-47A3-BA99-A6ECA96C47C1}" presName="node" presStyleLbl="node1" presStyleIdx="2" presStyleCnt="8">
        <dgm:presLayoutVars>
          <dgm:bulletEnabled val="1"/>
        </dgm:presLayoutVars>
      </dgm:prSet>
      <dgm:spPr/>
    </dgm:pt>
    <dgm:pt modelId="{3E50953A-066E-48FD-81C7-F44AE2A2C488}" type="pres">
      <dgm:prSet presAssocID="{8673AB81-A0A0-4527-A920-01A3BF25357B}" presName="sibTrans" presStyleCnt="0"/>
      <dgm:spPr/>
    </dgm:pt>
    <dgm:pt modelId="{6F6962C5-36D8-4733-9F59-2B6606C80EAA}" type="pres">
      <dgm:prSet presAssocID="{F3AA9412-2D2A-41F9-9E03-D29C9A231F56}" presName="node" presStyleLbl="node1" presStyleIdx="3" presStyleCnt="8">
        <dgm:presLayoutVars>
          <dgm:bulletEnabled val="1"/>
        </dgm:presLayoutVars>
      </dgm:prSet>
      <dgm:spPr/>
    </dgm:pt>
    <dgm:pt modelId="{69194E12-9AEA-4EDC-921C-BA7FC86D8D27}" type="pres">
      <dgm:prSet presAssocID="{500EFBF5-A524-4EA9-8C4D-63330728F561}" presName="sibTrans" presStyleCnt="0"/>
      <dgm:spPr/>
    </dgm:pt>
    <dgm:pt modelId="{C36FDB1E-49D6-4DE0-85C9-CDB0ABAC2E37}" type="pres">
      <dgm:prSet presAssocID="{EBE480F2-A45B-44A3-95B1-4675EBDE0584}" presName="node" presStyleLbl="node1" presStyleIdx="4" presStyleCnt="8">
        <dgm:presLayoutVars>
          <dgm:bulletEnabled val="1"/>
        </dgm:presLayoutVars>
      </dgm:prSet>
      <dgm:spPr/>
    </dgm:pt>
    <dgm:pt modelId="{A0009F13-DBCF-4514-85D5-B63B74BBAB49}" type="pres">
      <dgm:prSet presAssocID="{E61778CA-3B0A-453F-B991-5AAEE14EA409}" presName="sibTrans" presStyleCnt="0"/>
      <dgm:spPr/>
    </dgm:pt>
    <dgm:pt modelId="{D650B8EE-C092-4F0B-8BF5-862A5B61D83B}" type="pres">
      <dgm:prSet presAssocID="{FC4E82C7-4BD6-4F83-A9ED-4C57CC67229D}" presName="node" presStyleLbl="node1" presStyleIdx="5" presStyleCnt="8">
        <dgm:presLayoutVars>
          <dgm:bulletEnabled val="1"/>
        </dgm:presLayoutVars>
      </dgm:prSet>
      <dgm:spPr/>
    </dgm:pt>
    <dgm:pt modelId="{F4EECC09-ADC9-4974-8D1A-90D1DFA59501}" type="pres">
      <dgm:prSet presAssocID="{CD679AC7-EBD4-4ADF-BFE1-629C039E9A79}" presName="sibTrans" presStyleCnt="0"/>
      <dgm:spPr/>
    </dgm:pt>
    <dgm:pt modelId="{A3634ADC-B78F-4B0E-8143-147597AAE7F6}" type="pres">
      <dgm:prSet presAssocID="{85DDDB39-2203-4FC7-8A53-40EC95EEA35B}" presName="node" presStyleLbl="node1" presStyleIdx="6" presStyleCnt="8">
        <dgm:presLayoutVars>
          <dgm:bulletEnabled val="1"/>
        </dgm:presLayoutVars>
      </dgm:prSet>
      <dgm:spPr/>
    </dgm:pt>
    <dgm:pt modelId="{5EDA7C6B-5DC9-4FA3-A697-4885EFAAFE6C}" type="pres">
      <dgm:prSet presAssocID="{66542B4E-8167-4A1D-8F01-420C2FC64595}" presName="sibTrans" presStyleCnt="0"/>
      <dgm:spPr/>
    </dgm:pt>
    <dgm:pt modelId="{EC20C7C2-8D14-4E13-A23B-83AE43BF0CD2}" type="pres">
      <dgm:prSet presAssocID="{56F3CBF9-F02C-44D2-9EBE-26B822E5B7D8}" presName="node" presStyleLbl="node1" presStyleIdx="7" presStyleCnt="8">
        <dgm:presLayoutVars>
          <dgm:bulletEnabled val="1"/>
        </dgm:presLayoutVars>
      </dgm:prSet>
      <dgm:spPr/>
    </dgm:pt>
  </dgm:ptLst>
  <dgm:cxnLst>
    <dgm:cxn modelId="{74E99219-3F6E-1744-8AE0-287931618F25}" type="presOf" srcId="{F3AA9412-2D2A-41F9-9E03-D29C9A231F56}" destId="{6F6962C5-36D8-4733-9F59-2B6606C80EAA}" srcOrd="0" destOrd="0" presId="urn:microsoft.com/office/officeart/2005/8/layout/default"/>
    <dgm:cxn modelId="{0D3E9724-6A76-4F68-89CD-F49440EFE3E6}" srcId="{8F15A2A4-9CD6-4415-A989-3B1932F69EDA}" destId="{238F848F-54BF-47A3-BA99-A6ECA96C47C1}" srcOrd="2" destOrd="0" parTransId="{A495C787-FA71-48A4-9815-E7A6738575F1}" sibTransId="{8673AB81-A0A0-4527-A920-01A3BF25357B}"/>
    <dgm:cxn modelId="{9666882D-9DED-4250-9928-617CB297E68E}" srcId="{8F15A2A4-9CD6-4415-A989-3B1932F69EDA}" destId="{3C3E5421-A157-4EB3-89EC-F34E3B7E1064}" srcOrd="1" destOrd="0" parTransId="{2053F4E3-7C1A-4E59-9A98-F7A1502A740B}" sibTransId="{1A6230DA-088C-481E-8C4A-6D93FCD13266}"/>
    <dgm:cxn modelId="{17ED6438-5C50-1E47-A8D2-BF14EF150664}" type="presOf" srcId="{3C3E5421-A157-4EB3-89EC-F34E3B7E1064}" destId="{A807772D-A604-492B-B2B4-021B368F06A5}" srcOrd="0" destOrd="0" presId="urn:microsoft.com/office/officeart/2005/8/layout/default"/>
    <dgm:cxn modelId="{CAA5DD38-9079-4803-8BAF-B9F1EC6B5200}" type="presOf" srcId="{8F15A2A4-9CD6-4415-A989-3B1932F69EDA}" destId="{6D2373E4-4BC5-4CAD-930D-C9956DF53BBE}" srcOrd="0" destOrd="0" presId="urn:microsoft.com/office/officeart/2005/8/layout/default"/>
    <dgm:cxn modelId="{05972B70-A76C-2045-A55D-42C93F6B7E12}" type="presOf" srcId="{238F848F-54BF-47A3-BA99-A6ECA96C47C1}" destId="{56327EBC-B923-427C-B86A-996CD8AAF5EF}" srcOrd="0" destOrd="0" presId="urn:microsoft.com/office/officeart/2005/8/layout/default"/>
    <dgm:cxn modelId="{7C57D17A-7626-4235-B4B9-EB02B1330F70}" srcId="{8F15A2A4-9CD6-4415-A989-3B1932F69EDA}" destId="{F3AA9412-2D2A-41F9-9E03-D29C9A231F56}" srcOrd="3" destOrd="0" parTransId="{7580D786-773C-46A5-83FC-6D70BA1DD964}" sibTransId="{500EFBF5-A524-4EA9-8C4D-63330728F561}"/>
    <dgm:cxn modelId="{E1278F84-6770-45B8-A141-23A3EAC6C6B2}" srcId="{8F15A2A4-9CD6-4415-A989-3B1932F69EDA}" destId="{85DDDB39-2203-4FC7-8A53-40EC95EEA35B}" srcOrd="6" destOrd="0" parTransId="{7BB835C8-675E-4683-BE04-748A7141CB40}" sibTransId="{66542B4E-8167-4A1D-8F01-420C2FC64595}"/>
    <dgm:cxn modelId="{24C01087-80BB-934A-AFA9-CB5BCD7FFE1D}" type="presOf" srcId="{FC4E82C7-4BD6-4F83-A9ED-4C57CC67229D}" destId="{D650B8EE-C092-4F0B-8BF5-862A5B61D83B}" srcOrd="0" destOrd="0" presId="urn:microsoft.com/office/officeart/2005/8/layout/default"/>
    <dgm:cxn modelId="{AC9A0988-C47D-4D07-AF17-74A91629EEDE}" srcId="{8F15A2A4-9CD6-4415-A989-3B1932F69EDA}" destId="{4B2B21DD-4ADB-48B0-966D-457B2072A606}" srcOrd="0" destOrd="0" parTransId="{6B9757D4-BEEE-4EFC-BB34-F2C3E76EAFE8}" sibTransId="{9F1FDD63-6862-4C69-92BF-BEB9E58B0EC4}"/>
    <dgm:cxn modelId="{A652A98F-873A-4328-B564-A4A7A2FD226E}" srcId="{8F15A2A4-9CD6-4415-A989-3B1932F69EDA}" destId="{EBE480F2-A45B-44A3-95B1-4675EBDE0584}" srcOrd="4" destOrd="0" parTransId="{49AF2D85-2E1D-44C9-AA90-F971BD1D3E47}" sibTransId="{E61778CA-3B0A-453F-B991-5AAEE14EA409}"/>
    <dgm:cxn modelId="{74AD88AA-5036-684B-AF14-1D9A1696AC93}" type="presOf" srcId="{4B2B21DD-4ADB-48B0-966D-457B2072A606}" destId="{0581FAFA-4E95-4679-8523-F26A43E04FF5}" srcOrd="0" destOrd="0" presId="urn:microsoft.com/office/officeart/2005/8/layout/default"/>
    <dgm:cxn modelId="{C21055B7-2D3A-9C4B-9C3B-8EB22C4EDD30}" type="presOf" srcId="{EBE480F2-A45B-44A3-95B1-4675EBDE0584}" destId="{C36FDB1E-49D6-4DE0-85C9-CDB0ABAC2E37}" srcOrd="0" destOrd="0" presId="urn:microsoft.com/office/officeart/2005/8/layout/default"/>
    <dgm:cxn modelId="{DC759FC9-D6FC-014D-AD19-A85A1BE38196}" type="presOf" srcId="{85DDDB39-2203-4FC7-8A53-40EC95EEA35B}" destId="{A3634ADC-B78F-4B0E-8143-147597AAE7F6}" srcOrd="0" destOrd="0" presId="urn:microsoft.com/office/officeart/2005/8/layout/default"/>
    <dgm:cxn modelId="{35709CCC-697C-4CB9-9D5D-B91319D22112}" srcId="{8F15A2A4-9CD6-4415-A989-3B1932F69EDA}" destId="{56F3CBF9-F02C-44D2-9EBE-26B822E5B7D8}" srcOrd="7" destOrd="0" parTransId="{225E2817-638A-42DA-9255-9A8AC99BEBB2}" sibTransId="{63A3BFB7-A720-4ADE-8DCE-0FF135B6AC8D}"/>
    <dgm:cxn modelId="{51D6F7DF-7B03-5242-9053-E947430E22D9}" type="presOf" srcId="{56F3CBF9-F02C-44D2-9EBE-26B822E5B7D8}" destId="{EC20C7C2-8D14-4E13-A23B-83AE43BF0CD2}" srcOrd="0" destOrd="0" presId="urn:microsoft.com/office/officeart/2005/8/layout/default"/>
    <dgm:cxn modelId="{7FFC2BF3-31EA-4704-BBDC-A4E5C80763EC}" srcId="{8F15A2A4-9CD6-4415-A989-3B1932F69EDA}" destId="{FC4E82C7-4BD6-4F83-A9ED-4C57CC67229D}" srcOrd="5" destOrd="0" parTransId="{5DDBB70E-20D8-4BCB-91B5-9ADCB8CE913B}" sibTransId="{CD679AC7-EBD4-4ADF-BFE1-629C039E9A79}"/>
    <dgm:cxn modelId="{6EA8122B-EC48-B346-8112-85ED6C729DD7}" type="presParOf" srcId="{6D2373E4-4BC5-4CAD-930D-C9956DF53BBE}" destId="{0581FAFA-4E95-4679-8523-F26A43E04FF5}" srcOrd="0" destOrd="0" presId="urn:microsoft.com/office/officeart/2005/8/layout/default"/>
    <dgm:cxn modelId="{7CF2CAE8-2AE2-4E49-AFE1-F5226EA7FC14}" type="presParOf" srcId="{6D2373E4-4BC5-4CAD-930D-C9956DF53BBE}" destId="{3C83C415-C9AA-4399-A698-0731B8388BCE}" srcOrd="1" destOrd="0" presId="urn:microsoft.com/office/officeart/2005/8/layout/default"/>
    <dgm:cxn modelId="{469B1221-096D-184C-9FBC-741AF33E1B9D}" type="presParOf" srcId="{6D2373E4-4BC5-4CAD-930D-C9956DF53BBE}" destId="{A807772D-A604-492B-B2B4-021B368F06A5}" srcOrd="2" destOrd="0" presId="urn:microsoft.com/office/officeart/2005/8/layout/default"/>
    <dgm:cxn modelId="{F91EFC14-CAB9-1F4D-8EC5-A62A5F04CFDC}" type="presParOf" srcId="{6D2373E4-4BC5-4CAD-930D-C9956DF53BBE}" destId="{5E095828-F189-40C4-81A2-ACEF8360B385}" srcOrd="3" destOrd="0" presId="urn:microsoft.com/office/officeart/2005/8/layout/default"/>
    <dgm:cxn modelId="{2FB64D84-45BA-2042-8637-AA051BCF3DAF}" type="presParOf" srcId="{6D2373E4-4BC5-4CAD-930D-C9956DF53BBE}" destId="{56327EBC-B923-427C-B86A-996CD8AAF5EF}" srcOrd="4" destOrd="0" presId="urn:microsoft.com/office/officeart/2005/8/layout/default"/>
    <dgm:cxn modelId="{61913D3F-E188-064D-A8EF-2375EC28657C}" type="presParOf" srcId="{6D2373E4-4BC5-4CAD-930D-C9956DF53BBE}" destId="{3E50953A-066E-48FD-81C7-F44AE2A2C488}" srcOrd="5" destOrd="0" presId="urn:microsoft.com/office/officeart/2005/8/layout/default"/>
    <dgm:cxn modelId="{1AD76D12-BDEF-134A-81AD-FD1565A0AD11}" type="presParOf" srcId="{6D2373E4-4BC5-4CAD-930D-C9956DF53BBE}" destId="{6F6962C5-36D8-4733-9F59-2B6606C80EAA}" srcOrd="6" destOrd="0" presId="urn:microsoft.com/office/officeart/2005/8/layout/default"/>
    <dgm:cxn modelId="{53503261-A27F-3C4C-B068-4997F862BEDB}" type="presParOf" srcId="{6D2373E4-4BC5-4CAD-930D-C9956DF53BBE}" destId="{69194E12-9AEA-4EDC-921C-BA7FC86D8D27}" srcOrd="7" destOrd="0" presId="urn:microsoft.com/office/officeart/2005/8/layout/default"/>
    <dgm:cxn modelId="{A462CF04-F340-2C4C-A31E-6515BB8E3141}" type="presParOf" srcId="{6D2373E4-4BC5-4CAD-930D-C9956DF53BBE}" destId="{C36FDB1E-49D6-4DE0-85C9-CDB0ABAC2E37}" srcOrd="8" destOrd="0" presId="urn:microsoft.com/office/officeart/2005/8/layout/default"/>
    <dgm:cxn modelId="{845CB005-8FDC-7146-92A4-5D1DB57F5E5F}" type="presParOf" srcId="{6D2373E4-4BC5-4CAD-930D-C9956DF53BBE}" destId="{A0009F13-DBCF-4514-85D5-B63B74BBAB49}" srcOrd="9" destOrd="0" presId="urn:microsoft.com/office/officeart/2005/8/layout/default"/>
    <dgm:cxn modelId="{30CFC28D-B203-3941-B5A4-A13066439BB1}" type="presParOf" srcId="{6D2373E4-4BC5-4CAD-930D-C9956DF53BBE}" destId="{D650B8EE-C092-4F0B-8BF5-862A5B61D83B}" srcOrd="10" destOrd="0" presId="urn:microsoft.com/office/officeart/2005/8/layout/default"/>
    <dgm:cxn modelId="{036ACC27-5B47-CA4D-9B32-D43EDC32182C}" type="presParOf" srcId="{6D2373E4-4BC5-4CAD-930D-C9956DF53BBE}" destId="{F4EECC09-ADC9-4974-8D1A-90D1DFA59501}" srcOrd="11" destOrd="0" presId="urn:microsoft.com/office/officeart/2005/8/layout/default"/>
    <dgm:cxn modelId="{8AD63BE5-14E2-CE4D-BB3B-9DC012A258B2}" type="presParOf" srcId="{6D2373E4-4BC5-4CAD-930D-C9956DF53BBE}" destId="{A3634ADC-B78F-4B0E-8143-147597AAE7F6}" srcOrd="12" destOrd="0" presId="urn:microsoft.com/office/officeart/2005/8/layout/default"/>
    <dgm:cxn modelId="{7886F88E-65A0-B447-8F9D-4D51E65CE06F}" type="presParOf" srcId="{6D2373E4-4BC5-4CAD-930D-C9956DF53BBE}" destId="{5EDA7C6B-5DC9-4FA3-A697-4885EFAAFE6C}" srcOrd="13" destOrd="0" presId="urn:microsoft.com/office/officeart/2005/8/layout/default"/>
    <dgm:cxn modelId="{1FC27412-CDB0-8B49-B2BD-5670663449F0}" type="presParOf" srcId="{6D2373E4-4BC5-4CAD-930D-C9956DF53BBE}" destId="{EC20C7C2-8D14-4E13-A23B-83AE43BF0CD2}"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42ACE9-F1FA-4E2E-AD4C-04A9678CE754}"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E7CD1966-1B89-4ED5-90D6-9C2BA8E4FC8A}">
      <dgm:prSet phldrT="[Text]" custT="1"/>
      <dgm:spPr>
        <a:solidFill>
          <a:srgbClr val="4F81BD">
            <a:alpha val="50000"/>
          </a:srgbClr>
        </a:solidFill>
      </dgm:spPr>
      <dgm:t>
        <a:bodyPr lIns="0" tIns="0" rIns="0" bIns="0"/>
        <a:lstStyle/>
        <a:p>
          <a:r>
            <a:rPr lang="en-US" sz="2800"/>
            <a:t>Full cost recovery / revenue stability</a:t>
          </a:r>
        </a:p>
      </dgm:t>
    </dgm:pt>
    <dgm:pt modelId="{6D72FDF5-DD5A-44F4-B181-0A44630B7428}" type="parTrans" cxnId="{BD7EA11A-33E3-4978-8905-85EA44DF022E}">
      <dgm:prSet/>
      <dgm:spPr/>
      <dgm:t>
        <a:bodyPr/>
        <a:lstStyle/>
        <a:p>
          <a:endParaRPr lang="en-US" sz="2000"/>
        </a:p>
      </dgm:t>
    </dgm:pt>
    <dgm:pt modelId="{A46CAF09-A2CC-4E65-8179-324698E9A566}" type="sibTrans" cxnId="{BD7EA11A-33E3-4978-8905-85EA44DF022E}">
      <dgm:prSet/>
      <dgm:spPr/>
      <dgm:t>
        <a:bodyPr/>
        <a:lstStyle/>
        <a:p>
          <a:endParaRPr lang="en-US" sz="2000"/>
        </a:p>
      </dgm:t>
    </dgm:pt>
    <dgm:pt modelId="{FFE3B4EC-8A8D-42A3-BF54-124855923CCF}">
      <dgm:prSet phldrT="[Text]" custT="1"/>
      <dgm:spPr>
        <a:solidFill>
          <a:schemeClr val="bg2">
            <a:lumMod val="90000"/>
            <a:alpha val="50000"/>
          </a:schemeClr>
        </a:solidFill>
      </dgm:spPr>
      <dgm:t>
        <a:bodyPr lIns="0" tIns="0" rIns="0" bIns="0"/>
        <a:lstStyle/>
        <a:p>
          <a:r>
            <a:rPr lang="en-US" sz="1400"/>
            <a:t>Encouraging conservation</a:t>
          </a:r>
        </a:p>
      </dgm:t>
    </dgm:pt>
    <dgm:pt modelId="{261FAA53-FD6A-4A5F-9935-A62531EF6ECF}" type="parTrans" cxnId="{6C4158F0-D2A0-4D24-B5EC-5675A8502B12}">
      <dgm:prSet/>
      <dgm:spPr/>
      <dgm:t>
        <a:bodyPr/>
        <a:lstStyle/>
        <a:p>
          <a:endParaRPr lang="en-US" sz="2000"/>
        </a:p>
      </dgm:t>
    </dgm:pt>
    <dgm:pt modelId="{0A40F682-512D-40FD-8C52-910FD80B4C4D}" type="sibTrans" cxnId="{6C4158F0-D2A0-4D24-B5EC-5675A8502B12}">
      <dgm:prSet/>
      <dgm:spPr/>
      <dgm:t>
        <a:bodyPr/>
        <a:lstStyle/>
        <a:p>
          <a:endParaRPr lang="en-US" sz="2000"/>
        </a:p>
      </dgm:t>
    </dgm:pt>
    <dgm:pt modelId="{9EE41100-8D8F-4E54-BD3A-6D27BC9B3AD8}">
      <dgm:prSet phldrT="[Text]" custT="1"/>
      <dgm:spPr>
        <a:solidFill>
          <a:schemeClr val="bg2">
            <a:lumMod val="90000"/>
            <a:alpha val="50000"/>
          </a:schemeClr>
        </a:solidFill>
      </dgm:spPr>
      <dgm:t>
        <a:bodyPr lIns="0" tIns="0" rIns="0" bIns="0"/>
        <a:lstStyle/>
        <a:p>
          <a:r>
            <a:rPr lang="en-US" sz="1400"/>
            <a:t>Maintaining affordability</a:t>
          </a:r>
        </a:p>
      </dgm:t>
    </dgm:pt>
    <dgm:pt modelId="{DAF5A234-09BC-470A-AC5B-DD3AD9F07203}" type="parTrans" cxnId="{9A4DFA25-E5AA-4F26-A247-CACDFBEA6F53}">
      <dgm:prSet/>
      <dgm:spPr/>
      <dgm:t>
        <a:bodyPr/>
        <a:lstStyle/>
        <a:p>
          <a:endParaRPr lang="en-US" sz="2000"/>
        </a:p>
      </dgm:t>
    </dgm:pt>
    <dgm:pt modelId="{A483B1E5-5292-45F8-8783-0EECE1F68DA8}" type="sibTrans" cxnId="{9A4DFA25-E5AA-4F26-A247-CACDFBEA6F53}">
      <dgm:prSet/>
      <dgm:spPr/>
      <dgm:t>
        <a:bodyPr/>
        <a:lstStyle/>
        <a:p>
          <a:endParaRPr lang="en-US" sz="2000"/>
        </a:p>
      </dgm:t>
    </dgm:pt>
    <dgm:pt modelId="{1437C7BA-BAE0-4D38-9659-5E166FF6C290}">
      <dgm:prSet phldrT="[Text]" custT="1"/>
      <dgm:spPr>
        <a:solidFill>
          <a:schemeClr val="bg2">
            <a:lumMod val="90000"/>
            <a:alpha val="50000"/>
          </a:schemeClr>
        </a:solidFill>
      </dgm:spPr>
      <dgm:t>
        <a:bodyPr lIns="0" tIns="0" rIns="0" bIns="0"/>
        <a:lstStyle/>
        <a:p>
          <a:r>
            <a:rPr lang="en-US" sz="1400"/>
            <a:t>Fostering business-friendly practices</a:t>
          </a:r>
        </a:p>
      </dgm:t>
    </dgm:pt>
    <dgm:pt modelId="{F1444E53-4825-4998-B253-FAB8D140E483}" type="parTrans" cxnId="{3F6B7812-2F60-4ECC-AFB2-5D0C09C20532}">
      <dgm:prSet/>
      <dgm:spPr/>
      <dgm:t>
        <a:bodyPr/>
        <a:lstStyle/>
        <a:p>
          <a:endParaRPr lang="en-US" sz="2000"/>
        </a:p>
      </dgm:t>
    </dgm:pt>
    <dgm:pt modelId="{65E3C50A-42A6-42F9-A69E-FDD7E5C8A2A9}" type="sibTrans" cxnId="{3F6B7812-2F60-4ECC-AFB2-5D0C09C20532}">
      <dgm:prSet/>
      <dgm:spPr/>
      <dgm:t>
        <a:bodyPr/>
        <a:lstStyle/>
        <a:p>
          <a:endParaRPr lang="en-US" sz="2000"/>
        </a:p>
      </dgm:t>
    </dgm:pt>
    <dgm:pt modelId="{284071CA-C511-4722-8D3E-872425DEA74A}">
      <dgm:prSet phldrT="[Text]" custT="1"/>
      <dgm:spPr>
        <a:solidFill>
          <a:schemeClr val="bg2">
            <a:lumMod val="90000"/>
            <a:alpha val="50000"/>
          </a:schemeClr>
        </a:solidFill>
      </dgm:spPr>
      <dgm:t>
        <a:bodyPr lIns="0" tIns="0" rIns="0" bIns="0"/>
        <a:lstStyle/>
        <a:p>
          <a:r>
            <a:rPr lang="en-US" sz="1400"/>
            <a:t>Building reserves</a:t>
          </a:r>
        </a:p>
      </dgm:t>
    </dgm:pt>
    <dgm:pt modelId="{037B4D5D-6A2E-43BC-B86D-8C6C003C03FF}" type="parTrans" cxnId="{D6C8EBAC-301D-4EEE-81E9-B4134D227A5A}">
      <dgm:prSet/>
      <dgm:spPr/>
      <dgm:t>
        <a:bodyPr/>
        <a:lstStyle/>
        <a:p>
          <a:endParaRPr lang="en-US" sz="2000"/>
        </a:p>
      </dgm:t>
    </dgm:pt>
    <dgm:pt modelId="{876AE8A2-47D5-45FC-983A-55B53EB2DC8F}" type="sibTrans" cxnId="{D6C8EBAC-301D-4EEE-81E9-B4134D227A5A}">
      <dgm:prSet/>
      <dgm:spPr/>
      <dgm:t>
        <a:bodyPr/>
        <a:lstStyle/>
        <a:p>
          <a:endParaRPr lang="en-US" sz="2000"/>
        </a:p>
      </dgm:t>
    </dgm:pt>
    <dgm:pt modelId="{E2422F53-B562-43BD-8DDF-903D6D1A5C56}" type="pres">
      <dgm:prSet presAssocID="{3C42ACE9-F1FA-4E2E-AD4C-04A9678CE754}" presName="composite" presStyleCnt="0">
        <dgm:presLayoutVars>
          <dgm:chMax val="1"/>
          <dgm:dir/>
          <dgm:resizeHandles val="exact"/>
        </dgm:presLayoutVars>
      </dgm:prSet>
      <dgm:spPr/>
    </dgm:pt>
    <dgm:pt modelId="{13E71E92-D577-4056-B1B7-AE8BE87C892A}" type="pres">
      <dgm:prSet presAssocID="{3C42ACE9-F1FA-4E2E-AD4C-04A9678CE754}" presName="radial" presStyleCnt="0">
        <dgm:presLayoutVars>
          <dgm:animLvl val="ctr"/>
        </dgm:presLayoutVars>
      </dgm:prSet>
      <dgm:spPr/>
    </dgm:pt>
    <dgm:pt modelId="{1C79DF0D-591E-4F9C-8890-0D3E44CE8952}" type="pres">
      <dgm:prSet presAssocID="{E7CD1966-1B89-4ED5-90D6-9C2BA8E4FC8A}" presName="centerShape" presStyleLbl="vennNode1" presStyleIdx="0" presStyleCnt="5" custScaleX="91268" custScaleY="91268"/>
      <dgm:spPr/>
    </dgm:pt>
    <dgm:pt modelId="{16602E11-CE36-4B85-B82A-07D7BEDAD460}" type="pres">
      <dgm:prSet presAssocID="{FFE3B4EC-8A8D-42A3-BF54-124855923CCF}" presName="node" presStyleLbl="vennNode1" presStyleIdx="1" presStyleCnt="5" custScaleX="121690" custScaleY="121690">
        <dgm:presLayoutVars>
          <dgm:bulletEnabled val="1"/>
        </dgm:presLayoutVars>
      </dgm:prSet>
      <dgm:spPr/>
    </dgm:pt>
    <dgm:pt modelId="{35E3515B-1C58-4141-9E14-045F63EB4E0D}" type="pres">
      <dgm:prSet presAssocID="{9EE41100-8D8F-4E54-BD3A-6D27BC9B3AD8}" presName="node" presStyleLbl="vennNode1" presStyleIdx="2" presStyleCnt="5" custScaleX="121690" custScaleY="121690">
        <dgm:presLayoutVars>
          <dgm:bulletEnabled val="1"/>
        </dgm:presLayoutVars>
      </dgm:prSet>
      <dgm:spPr/>
    </dgm:pt>
    <dgm:pt modelId="{7C39387E-0724-4CC0-B527-D019EC3152D2}" type="pres">
      <dgm:prSet presAssocID="{1437C7BA-BAE0-4D38-9659-5E166FF6C290}" presName="node" presStyleLbl="vennNode1" presStyleIdx="3" presStyleCnt="5" custScaleX="121690" custScaleY="121690">
        <dgm:presLayoutVars>
          <dgm:bulletEnabled val="1"/>
        </dgm:presLayoutVars>
      </dgm:prSet>
      <dgm:spPr/>
    </dgm:pt>
    <dgm:pt modelId="{78DECF4A-EF31-48D4-83C9-2D38F244AC89}" type="pres">
      <dgm:prSet presAssocID="{284071CA-C511-4722-8D3E-872425DEA74A}" presName="node" presStyleLbl="vennNode1" presStyleIdx="4" presStyleCnt="5" custScaleX="121690" custScaleY="121690">
        <dgm:presLayoutVars>
          <dgm:bulletEnabled val="1"/>
        </dgm:presLayoutVars>
      </dgm:prSet>
      <dgm:spPr/>
    </dgm:pt>
  </dgm:ptLst>
  <dgm:cxnLst>
    <dgm:cxn modelId="{E7957712-30FF-4CA2-B34B-7D759614CAA5}" type="presOf" srcId="{FFE3B4EC-8A8D-42A3-BF54-124855923CCF}" destId="{16602E11-CE36-4B85-B82A-07D7BEDAD460}" srcOrd="0" destOrd="0" presId="urn:microsoft.com/office/officeart/2005/8/layout/radial3"/>
    <dgm:cxn modelId="{3F6B7812-2F60-4ECC-AFB2-5D0C09C20532}" srcId="{E7CD1966-1B89-4ED5-90D6-9C2BA8E4FC8A}" destId="{1437C7BA-BAE0-4D38-9659-5E166FF6C290}" srcOrd="2" destOrd="0" parTransId="{F1444E53-4825-4998-B253-FAB8D140E483}" sibTransId="{65E3C50A-42A6-42F9-A69E-FDD7E5C8A2A9}"/>
    <dgm:cxn modelId="{BD7EA11A-33E3-4978-8905-85EA44DF022E}" srcId="{3C42ACE9-F1FA-4E2E-AD4C-04A9678CE754}" destId="{E7CD1966-1B89-4ED5-90D6-9C2BA8E4FC8A}" srcOrd="0" destOrd="0" parTransId="{6D72FDF5-DD5A-44F4-B181-0A44630B7428}" sibTransId="{A46CAF09-A2CC-4E65-8179-324698E9A566}"/>
    <dgm:cxn modelId="{9A4DFA25-E5AA-4F26-A247-CACDFBEA6F53}" srcId="{E7CD1966-1B89-4ED5-90D6-9C2BA8E4FC8A}" destId="{9EE41100-8D8F-4E54-BD3A-6D27BC9B3AD8}" srcOrd="1" destOrd="0" parTransId="{DAF5A234-09BC-470A-AC5B-DD3AD9F07203}" sibTransId="{A483B1E5-5292-45F8-8783-0EECE1F68DA8}"/>
    <dgm:cxn modelId="{3D5B7E64-1F95-4305-9166-6723AD1340A9}" type="presOf" srcId="{E7CD1966-1B89-4ED5-90D6-9C2BA8E4FC8A}" destId="{1C79DF0D-591E-4F9C-8890-0D3E44CE8952}" srcOrd="0" destOrd="0" presId="urn:microsoft.com/office/officeart/2005/8/layout/radial3"/>
    <dgm:cxn modelId="{B7005669-EBB8-4A65-8093-C10B8C2C41CF}" type="presOf" srcId="{284071CA-C511-4722-8D3E-872425DEA74A}" destId="{78DECF4A-EF31-48D4-83C9-2D38F244AC89}" srcOrd="0" destOrd="0" presId="urn:microsoft.com/office/officeart/2005/8/layout/radial3"/>
    <dgm:cxn modelId="{C6C43499-1AFD-4544-A5CA-1CBEEA1B43A9}" type="presOf" srcId="{3C42ACE9-F1FA-4E2E-AD4C-04A9678CE754}" destId="{E2422F53-B562-43BD-8DDF-903D6D1A5C56}" srcOrd="0" destOrd="0" presId="urn:microsoft.com/office/officeart/2005/8/layout/radial3"/>
    <dgm:cxn modelId="{40858BA6-0130-4166-AE15-6B7B2324AD7C}" type="presOf" srcId="{1437C7BA-BAE0-4D38-9659-5E166FF6C290}" destId="{7C39387E-0724-4CC0-B527-D019EC3152D2}" srcOrd="0" destOrd="0" presId="urn:microsoft.com/office/officeart/2005/8/layout/radial3"/>
    <dgm:cxn modelId="{D6C8EBAC-301D-4EEE-81E9-B4134D227A5A}" srcId="{E7CD1966-1B89-4ED5-90D6-9C2BA8E4FC8A}" destId="{284071CA-C511-4722-8D3E-872425DEA74A}" srcOrd="3" destOrd="0" parTransId="{037B4D5D-6A2E-43BC-B86D-8C6C003C03FF}" sibTransId="{876AE8A2-47D5-45FC-983A-55B53EB2DC8F}"/>
    <dgm:cxn modelId="{970291BB-2222-42B4-8C18-5823DDADE91E}" type="presOf" srcId="{9EE41100-8D8F-4E54-BD3A-6D27BC9B3AD8}" destId="{35E3515B-1C58-4141-9E14-045F63EB4E0D}" srcOrd="0" destOrd="0" presId="urn:microsoft.com/office/officeart/2005/8/layout/radial3"/>
    <dgm:cxn modelId="{6C4158F0-D2A0-4D24-B5EC-5675A8502B12}" srcId="{E7CD1966-1B89-4ED5-90D6-9C2BA8E4FC8A}" destId="{FFE3B4EC-8A8D-42A3-BF54-124855923CCF}" srcOrd="0" destOrd="0" parTransId="{261FAA53-FD6A-4A5F-9935-A62531EF6ECF}" sibTransId="{0A40F682-512D-40FD-8C52-910FD80B4C4D}"/>
    <dgm:cxn modelId="{D549A4ED-D71E-4828-978F-DB3A0ECEF1D5}" type="presParOf" srcId="{E2422F53-B562-43BD-8DDF-903D6D1A5C56}" destId="{13E71E92-D577-4056-B1B7-AE8BE87C892A}" srcOrd="0" destOrd="0" presId="urn:microsoft.com/office/officeart/2005/8/layout/radial3"/>
    <dgm:cxn modelId="{CEE4FE86-378F-4015-ABAD-D5224AFADDF5}" type="presParOf" srcId="{13E71E92-D577-4056-B1B7-AE8BE87C892A}" destId="{1C79DF0D-591E-4F9C-8890-0D3E44CE8952}" srcOrd="0" destOrd="0" presId="urn:microsoft.com/office/officeart/2005/8/layout/radial3"/>
    <dgm:cxn modelId="{1AC4EC37-CBFC-4683-90CC-0918220A8441}" type="presParOf" srcId="{13E71E92-D577-4056-B1B7-AE8BE87C892A}" destId="{16602E11-CE36-4B85-B82A-07D7BEDAD460}" srcOrd="1" destOrd="0" presId="urn:microsoft.com/office/officeart/2005/8/layout/radial3"/>
    <dgm:cxn modelId="{B96BCEE4-93ED-4896-83A0-79187EAC40D3}" type="presParOf" srcId="{13E71E92-D577-4056-B1B7-AE8BE87C892A}" destId="{35E3515B-1C58-4141-9E14-045F63EB4E0D}" srcOrd="2" destOrd="0" presId="urn:microsoft.com/office/officeart/2005/8/layout/radial3"/>
    <dgm:cxn modelId="{F714161E-F4F8-4C8E-A08B-621F433F31A2}" type="presParOf" srcId="{13E71E92-D577-4056-B1B7-AE8BE87C892A}" destId="{7C39387E-0724-4CC0-B527-D019EC3152D2}" srcOrd="3" destOrd="0" presId="urn:microsoft.com/office/officeart/2005/8/layout/radial3"/>
    <dgm:cxn modelId="{7D264124-5848-413E-868D-072F816978B9}" type="presParOf" srcId="{13E71E92-D577-4056-B1B7-AE8BE87C892A}" destId="{78DECF4A-EF31-48D4-83C9-2D38F244AC89}"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C42ACE9-F1FA-4E2E-AD4C-04A9678CE754}"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E7CD1966-1B89-4ED5-90D6-9C2BA8E4FC8A}">
      <dgm:prSet phldrT="[Text]" custT="1"/>
      <dgm:spPr>
        <a:solidFill>
          <a:schemeClr val="bg2">
            <a:lumMod val="90000"/>
            <a:alpha val="50000"/>
          </a:schemeClr>
        </a:solidFill>
      </dgm:spPr>
      <dgm:t>
        <a:bodyPr lIns="0" tIns="0" rIns="0" bIns="0"/>
        <a:lstStyle/>
        <a:p>
          <a:r>
            <a:rPr lang="en-US" sz="2800"/>
            <a:t>Full cost recovery / revenue stability</a:t>
          </a:r>
        </a:p>
      </dgm:t>
    </dgm:pt>
    <dgm:pt modelId="{6D72FDF5-DD5A-44F4-B181-0A44630B7428}" type="parTrans" cxnId="{BD7EA11A-33E3-4978-8905-85EA44DF022E}">
      <dgm:prSet/>
      <dgm:spPr/>
      <dgm:t>
        <a:bodyPr/>
        <a:lstStyle/>
        <a:p>
          <a:endParaRPr lang="en-US" sz="2000"/>
        </a:p>
      </dgm:t>
    </dgm:pt>
    <dgm:pt modelId="{A46CAF09-A2CC-4E65-8179-324698E9A566}" type="sibTrans" cxnId="{BD7EA11A-33E3-4978-8905-85EA44DF022E}">
      <dgm:prSet/>
      <dgm:spPr/>
      <dgm:t>
        <a:bodyPr/>
        <a:lstStyle/>
        <a:p>
          <a:endParaRPr lang="en-US" sz="2000"/>
        </a:p>
      </dgm:t>
    </dgm:pt>
    <dgm:pt modelId="{FFE3B4EC-8A8D-42A3-BF54-124855923CCF}">
      <dgm:prSet phldrT="[Text]" custT="1"/>
      <dgm:spPr>
        <a:solidFill>
          <a:srgbClr val="4F81BD">
            <a:alpha val="50000"/>
          </a:srgbClr>
        </a:solidFill>
      </dgm:spPr>
      <dgm:t>
        <a:bodyPr lIns="0" tIns="0" rIns="0" bIns="0"/>
        <a:lstStyle/>
        <a:p>
          <a:r>
            <a:rPr lang="en-US" sz="1400"/>
            <a:t>Encouraging conservation</a:t>
          </a:r>
        </a:p>
      </dgm:t>
    </dgm:pt>
    <dgm:pt modelId="{261FAA53-FD6A-4A5F-9935-A62531EF6ECF}" type="parTrans" cxnId="{6C4158F0-D2A0-4D24-B5EC-5675A8502B12}">
      <dgm:prSet/>
      <dgm:spPr/>
      <dgm:t>
        <a:bodyPr/>
        <a:lstStyle/>
        <a:p>
          <a:endParaRPr lang="en-US" sz="2000"/>
        </a:p>
      </dgm:t>
    </dgm:pt>
    <dgm:pt modelId="{0A40F682-512D-40FD-8C52-910FD80B4C4D}" type="sibTrans" cxnId="{6C4158F0-D2A0-4D24-B5EC-5675A8502B12}">
      <dgm:prSet/>
      <dgm:spPr/>
      <dgm:t>
        <a:bodyPr/>
        <a:lstStyle/>
        <a:p>
          <a:endParaRPr lang="en-US" sz="2000"/>
        </a:p>
      </dgm:t>
    </dgm:pt>
    <dgm:pt modelId="{9EE41100-8D8F-4E54-BD3A-6D27BC9B3AD8}">
      <dgm:prSet phldrT="[Text]" custT="1"/>
      <dgm:spPr>
        <a:solidFill>
          <a:schemeClr val="bg2">
            <a:lumMod val="90000"/>
            <a:alpha val="50000"/>
          </a:schemeClr>
        </a:solidFill>
      </dgm:spPr>
      <dgm:t>
        <a:bodyPr lIns="0" tIns="0" rIns="0" bIns="0"/>
        <a:lstStyle/>
        <a:p>
          <a:r>
            <a:rPr lang="en-US" sz="1400"/>
            <a:t>Maintaining affordability</a:t>
          </a:r>
        </a:p>
      </dgm:t>
    </dgm:pt>
    <dgm:pt modelId="{DAF5A234-09BC-470A-AC5B-DD3AD9F07203}" type="parTrans" cxnId="{9A4DFA25-E5AA-4F26-A247-CACDFBEA6F53}">
      <dgm:prSet/>
      <dgm:spPr/>
      <dgm:t>
        <a:bodyPr/>
        <a:lstStyle/>
        <a:p>
          <a:endParaRPr lang="en-US" sz="2000"/>
        </a:p>
      </dgm:t>
    </dgm:pt>
    <dgm:pt modelId="{A483B1E5-5292-45F8-8783-0EECE1F68DA8}" type="sibTrans" cxnId="{9A4DFA25-E5AA-4F26-A247-CACDFBEA6F53}">
      <dgm:prSet/>
      <dgm:spPr/>
      <dgm:t>
        <a:bodyPr/>
        <a:lstStyle/>
        <a:p>
          <a:endParaRPr lang="en-US" sz="2000"/>
        </a:p>
      </dgm:t>
    </dgm:pt>
    <dgm:pt modelId="{1437C7BA-BAE0-4D38-9659-5E166FF6C290}">
      <dgm:prSet phldrT="[Text]" custT="1"/>
      <dgm:spPr>
        <a:solidFill>
          <a:schemeClr val="bg2">
            <a:lumMod val="90000"/>
            <a:alpha val="50000"/>
          </a:schemeClr>
        </a:solidFill>
      </dgm:spPr>
      <dgm:t>
        <a:bodyPr lIns="0" tIns="0" rIns="0" bIns="0"/>
        <a:lstStyle/>
        <a:p>
          <a:r>
            <a:rPr lang="en-US" sz="1400"/>
            <a:t>Fostering business-friendly practices</a:t>
          </a:r>
        </a:p>
      </dgm:t>
    </dgm:pt>
    <dgm:pt modelId="{F1444E53-4825-4998-B253-FAB8D140E483}" type="parTrans" cxnId="{3F6B7812-2F60-4ECC-AFB2-5D0C09C20532}">
      <dgm:prSet/>
      <dgm:spPr/>
      <dgm:t>
        <a:bodyPr/>
        <a:lstStyle/>
        <a:p>
          <a:endParaRPr lang="en-US" sz="2000"/>
        </a:p>
      </dgm:t>
    </dgm:pt>
    <dgm:pt modelId="{65E3C50A-42A6-42F9-A69E-FDD7E5C8A2A9}" type="sibTrans" cxnId="{3F6B7812-2F60-4ECC-AFB2-5D0C09C20532}">
      <dgm:prSet/>
      <dgm:spPr/>
      <dgm:t>
        <a:bodyPr/>
        <a:lstStyle/>
        <a:p>
          <a:endParaRPr lang="en-US" sz="2000"/>
        </a:p>
      </dgm:t>
    </dgm:pt>
    <dgm:pt modelId="{284071CA-C511-4722-8D3E-872425DEA74A}">
      <dgm:prSet phldrT="[Text]" custT="1"/>
      <dgm:spPr>
        <a:solidFill>
          <a:schemeClr val="bg2">
            <a:lumMod val="90000"/>
            <a:alpha val="50000"/>
          </a:schemeClr>
        </a:solidFill>
      </dgm:spPr>
      <dgm:t>
        <a:bodyPr lIns="0" tIns="0" rIns="0" bIns="0"/>
        <a:lstStyle/>
        <a:p>
          <a:r>
            <a:rPr lang="en-US" sz="1400"/>
            <a:t>Building reserves</a:t>
          </a:r>
        </a:p>
      </dgm:t>
    </dgm:pt>
    <dgm:pt modelId="{037B4D5D-6A2E-43BC-B86D-8C6C003C03FF}" type="parTrans" cxnId="{D6C8EBAC-301D-4EEE-81E9-B4134D227A5A}">
      <dgm:prSet/>
      <dgm:spPr/>
      <dgm:t>
        <a:bodyPr/>
        <a:lstStyle/>
        <a:p>
          <a:endParaRPr lang="en-US" sz="2000"/>
        </a:p>
      </dgm:t>
    </dgm:pt>
    <dgm:pt modelId="{876AE8A2-47D5-45FC-983A-55B53EB2DC8F}" type="sibTrans" cxnId="{D6C8EBAC-301D-4EEE-81E9-B4134D227A5A}">
      <dgm:prSet/>
      <dgm:spPr/>
      <dgm:t>
        <a:bodyPr/>
        <a:lstStyle/>
        <a:p>
          <a:endParaRPr lang="en-US" sz="2000"/>
        </a:p>
      </dgm:t>
    </dgm:pt>
    <dgm:pt modelId="{E2422F53-B562-43BD-8DDF-903D6D1A5C56}" type="pres">
      <dgm:prSet presAssocID="{3C42ACE9-F1FA-4E2E-AD4C-04A9678CE754}" presName="composite" presStyleCnt="0">
        <dgm:presLayoutVars>
          <dgm:chMax val="1"/>
          <dgm:dir/>
          <dgm:resizeHandles val="exact"/>
        </dgm:presLayoutVars>
      </dgm:prSet>
      <dgm:spPr/>
    </dgm:pt>
    <dgm:pt modelId="{13E71E92-D577-4056-B1B7-AE8BE87C892A}" type="pres">
      <dgm:prSet presAssocID="{3C42ACE9-F1FA-4E2E-AD4C-04A9678CE754}" presName="radial" presStyleCnt="0">
        <dgm:presLayoutVars>
          <dgm:animLvl val="ctr"/>
        </dgm:presLayoutVars>
      </dgm:prSet>
      <dgm:spPr/>
    </dgm:pt>
    <dgm:pt modelId="{1C79DF0D-591E-4F9C-8890-0D3E44CE8952}" type="pres">
      <dgm:prSet presAssocID="{E7CD1966-1B89-4ED5-90D6-9C2BA8E4FC8A}" presName="centerShape" presStyleLbl="vennNode1" presStyleIdx="0" presStyleCnt="5" custScaleX="91268" custScaleY="91268"/>
      <dgm:spPr/>
    </dgm:pt>
    <dgm:pt modelId="{16602E11-CE36-4B85-B82A-07D7BEDAD460}" type="pres">
      <dgm:prSet presAssocID="{FFE3B4EC-8A8D-42A3-BF54-124855923CCF}" presName="node" presStyleLbl="vennNode1" presStyleIdx="1" presStyleCnt="5" custScaleX="121690" custScaleY="121690">
        <dgm:presLayoutVars>
          <dgm:bulletEnabled val="1"/>
        </dgm:presLayoutVars>
      </dgm:prSet>
      <dgm:spPr/>
    </dgm:pt>
    <dgm:pt modelId="{35E3515B-1C58-4141-9E14-045F63EB4E0D}" type="pres">
      <dgm:prSet presAssocID="{9EE41100-8D8F-4E54-BD3A-6D27BC9B3AD8}" presName="node" presStyleLbl="vennNode1" presStyleIdx="2" presStyleCnt="5" custScaleX="121690" custScaleY="121690">
        <dgm:presLayoutVars>
          <dgm:bulletEnabled val="1"/>
        </dgm:presLayoutVars>
      </dgm:prSet>
      <dgm:spPr/>
    </dgm:pt>
    <dgm:pt modelId="{7C39387E-0724-4CC0-B527-D019EC3152D2}" type="pres">
      <dgm:prSet presAssocID="{1437C7BA-BAE0-4D38-9659-5E166FF6C290}" presName="node" presStyleLbl="vennNode1" presStyleIdx="3" presStyleCnt="5" custScaleX="121690" custScaleY="121690">
        <dgm:presLayoutVars>
          <dgm:bulletEnabled val="1"/>
        </dgm:presLayoutVars>
      </dgm:prSet>
      <dgm:spPr/>
    </dgm:pt>
    <dgm:pt modelId="{78DECF4A-EF31-48D4-83C9-2D38F244AC89}" type="pres">
      <dgm:prSet presAssocID="{284071CA-C511-4722-8D3E-872425DEA74A}" presName="node" presStyleLbl="vennNode1" presStyleIdx="4" presStyleCnt="5" custScaleX="121690" custScaleY="121690">
        <dgm:presLayoutVars>
          <dgm:bulletEnabled val="1"/>
        </dgm:presLayoutVars>
      </dgm:prSet>
      <dgm:spPr/>
    </dgm:pt>
  </dgm:ptLst>
  <dgm:cxnLst>
    <dgm:cxn modelId="{E7957712-30FF-4CA2-B34B-7D759614CAA5}" type="presOf" srcId="{FFE3B4EC-8A8D-42A3-BF54-124855923CCF}" destId="{16602E11-CE36-4B85-B82A-07D7BEDAD460}" srcOrd="0" destOrd="0" presId="urn:microsoft.com/office/officeart/2005/8/layout/radial3"/>
    <dgm:cxn modelId="{3F6B7812-2F60-4ECC-AFB2-5D0C09C20532}" srcId="{E7CD1966-1B89-4ED5-90D6-9C2BA8E4FC8A}" destId="{1437C7BA-BAE0-4D38-9659-5E166FF6C290}" srcOrd="2" destOrd="0" parTransId="{F1444E53-4825-4998-B253-FAB8D140E483}" sibTransId="{65E3C50A-42A6-42F9-A69E-FDD7E5C8A2A9}"/>
    <dgm:cxn modelId="{BD7EA11A-33E3-4978-8905-85EA44DF022E}" srcId="{3C42ACE9-F1FA-4E2E-AD4C-04A9678CE754}" destId="{E7CD1966-1B89-4ED5-90D6-9C2BA8E4FC8A}" srcOrd="0" destOrd="0" parTransId="{6D72FDF5-DD5A-44F4-B181-0A44630B7428}" sibTransId="{A46CAF09-A2CC-4E65-8179-324698E9A566}"/>
    <dgm:cxn modelId="{9A4DFA25-E5AA-4F26-A247-CACDFBEA6F53}" srcId="{E7CD1966-1B89-4ED5-90D6-9C2BA8E4FC8A}" destId="{9EE41100-8D8F-4E54-BD3A-6D27BC9B3AD8}" srcOrd="1" destOrd="0" parTransId="{DAF5A234-09BC-470A-AC5B-DD3AD9F07203}" sibTransId="{A483B1E5-5292-45F8-8783-0EECE1F68DA8}"/>
    <dgm:cxn modelId="{3D5B7E64-1F95-4305-9166-6723AD1340A9}" type="presOf" srcId="{E7CD1966-1B89-4ED5-90D6-9C2BA8E4FC8A}" destId="{1C79DF0D-591E-4F9C-8890-0D3E44CE8952}" srcOrd="0" destOrd="0" presId="urn:microsoft.com/office/officeart/2005/8/layout/radial3"/>
    <dgm:cxn modelId="{B7005669-EBB8-4A65-8093-C10B8C2C41CF}" type="presOf" srcId="{284071CA-C511-4722-8D3E-872425DEA74A}" destId="{78DECF4A-EF31-48D4-83C9-2D38F244AC89}" srcOrd="0" destOrd="0" presId="urn:microsoft.com/office/officeart/2005/8/layout/radial3"/>
    <dgm:cxn modelId="{C6C43499-1AFD-4544-A5CA-1CBEEA1B43A9}" type="presOf" srcId="{3C42ACE9-F1FA-4E2E-AD4C-04A9678CE754}" destId="{E2422F53-B562-43BD-8DDF-903D6D1A5C56}" srcOrd="0" destOrd="0" presId="urn:microsoft.com/office/officeart/2005/8/layout/radial3"/>
    <dgm:cxn modelId="{40858BA6-0130-4166-AE15-6B7B2324AD7C}" type="presOf" srcId="{1437C7BA-BAE0-4D38-9659-5E166FF6C290}" destId="{7C39387E-0724-4CC0-B527-D019EC3152D2}" srcOrd="0" destOrd="0" presId="urn:microsoft.com/office/officeart/2005/8/layout/radial3"/>
    <dgm:cxn modelId="{D6C8EBAC-301D-4EEE-81E9-B4134D227A5A}" srcId="{E7CD1966-1B89-4ED5-90D6-9C2BA8E4FC8A}" destId="{284071CA-C511-4722-8D3E-872425DEA74A}" srcOrd="3" destOrd="0" parTransId="{037B4D5D-6A2E-43BC-B86D-8C6C003C03FF}" sibTransId="{876AE8A2-47D5-45FC-983A-55B53EB2DC8F}"/>
    <dgm:cxn modelId="{970291BB-2222-42B4-8C18-5823DDADE91E}" type="presOf" srcId="{9EE41100-8D8F-4E54-BD3A-6D27BC9B3AD8}" destId="{35E3515B-1C58-4141-9E14-045F63EB4E0D}" srcOrd="0" destOrd="0" presId="urn:microsoft.com/office/officeart/2005/8/layout/radial3"/>
    <dgm:cxn modelId="{6C4158F0-D2A0-4D24-B5EC-5675A8502B12}" srcId="{E7CD1966-1B89-4ED5-90D6-9C2BA8E4FC8A}" destId="{FFE3B4EC-8A8D-42A3-BF54-124855923CCF}" srcOrd="0" destOrd="0" parTransId="{261FAA53-FD6A-4A5F-9935-A62531EF6ECF}" sibTransId="{0A40F682-512D-40FD-8C52-910FD80B4C4D}"/>
    <dgm:cxn modelId="{D549A4ED-D71E-4828-978F-DB3A0ECEF1D5}" type="presParOf" srcId="{E2422F53-B562-43BD-8DDF-903D6D1A5C56}" destId="{13E71E92-D577-4056-B1B7-AE8BE87C892A}" srcOrd="0" destOrd="0" presId="urn:microsoft.com/office/officeart/2005/8/layout/radial3"/>
    <dgm:cxn modelId="{CEE4FE86-378F-4015-ABAD-D5224AFADDF5}" type="presParOf" srcId="{13E71E92-D577-4056-B1B7-AE8BE87C892A}" destId="{1C79DF0D-591E-4F9C-8890-0D3E44CE8952}" srcOrd="0" destOrd="0" presId="urn:microsoft.com/office/officeart/2005/8/layout/radial3"/>
    <dgm:cxn modelId="{1AC4EC37-CBFC-4683-90CC-0918220A8441}" type="presParOf" srcId="{13E71E92-D577-4056-B1B7-AE8BE87C892A}" destId="{16602E11-CE36-4B85-B82A-07D7BEDAD460}" srcOrd="1" destOrd="0" presId="urn:microsoft.com/office/officeart/2005/8/layout/radial3"/>
    <dgm:cxn modelId="{B96BCEE4-93ED-4896-83A0-79187EAC40D3}" type="presParOf" srcId="{13E71E92-D577-4056-B1B7-AE8BE87C892A}" destId="{35E3515B-1C58-4141-9E14-045F63EB4E0D}" srcOrd="2" destOrd="0" presId="urn:microsoft.com/office/officeart/2005/8/layout/radial3"/>
    <dgm:cxn modelId="{F714161E-F4F8-4C8E-A08B-621F433F31A2}" type="presParOf" srcId="{13E71E92-D577-4056-B1B7-AE8BE87C892A}" destId="{7C39387E-0724-4CC0-B527-D019EC3152D2}" srcOrd="3" destOrd="0" presId="urn:microsoft.com/office/officeart/2005/8/layout/radial3"/>
    <dgm:cxn modelId="{7D264124-5848-413E-868D-072F816978B9}" type="presParOf" srcId="{13E71E92-D577-4056-B1B7-AE8BE87C892A}" destId="{78DECF4A-EF31-48D4-83C9-2D38F244AC89}"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C42ACE9-F1FA-4E2E-AD4C-04A9678CE754}"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E7CD1966-1B89-4ED5-90D6-9C2BA8E4FC8A}">
      <dgm:prSet phldrT="[Text]" custT="1"/>
      <dgm:spPr>
        <a:solidFill>
          <a:schemeClr val="bg2">
            <a:lumMod val="90000"/>
            <a:alpha val="50000"/>
          </a:schemeClr>
        </a:solidFill>
      </dgm:spPr>
      <dgm:t>
        <a:bodyPr lIns="0" tIns="0" rIns="0" bIns="0"/>
        <a:lstStyle/>
        <a:p>
          <a:r>
            <a:rPr lang="en-US" sz="2800"/>
            <a:t>Full cost recovery / revenue stability</a:t>
          </a:r>
        </a:p>
      </dgm:t>
    </dgm:pt>
    <dgm:pt modelId="{6D72FDF5-DD5A-44F4-B181-0A44630B7428}" type="parTrans" cxnId="{BD7EA11A-33E3-4978-8905-85EA44DF022E}">
      <dgm:prSet/>
      <dgm:spPr/>
      <dgm:t>
        <a:bodyPr/>
        <a:lstStyle/>
        <a:p>
          <a:endParaRPr lang="en-US" sz="2000"/>
        </a:p>
      </dgm:t>
    </dgm:pt>
    <dgm:pt modelId="{A46CAF09-A2CC-4E65-8179-324698E9A566}" type="sibTrans" cxnId="{BD7EA11A-33E3-4978-8905-85EA44DF022E}">
      <dgm:prSet/>
      <dgm:spPr/>
      <dgm:t>
        <a:bodyPr/>
        <a:lstStyle/>
        <a:p>
          <a:endParaRPr lang="en-US" sz="2000"/>
        </a:p>
      </dgm:t>
    </dgm:pt>
    <dgm:pt modelId="{FFE3B4EC-8A8D-42A3-BF54-124855923CCF}">
      <dgm:prSet phldrT="[Text]" custT="1"/>
      <dgm:spPr>
        <a:solidFill>
          <a:schemeClr val="bg2">
            <a:lumMod val="90000"/>
            <a:alpha val="50000"/>
          </a:schemeClr>
        </a:solidFill>
      </dgm:spPr>
      <dgm:t>
        <a:bodyPr lIns="0" tIns="0" rIns="0" bIns="0"/>
        <a:lstStyle/>
        <a:p>
          <a:r>
            <a:rPr lang="en-US" sz="1400"/>
            <a:t>Encouraging conservation</a:t>
          </a:r>
        </a:p>
      </dgm:t>
    </dgm:pt>
    <dgm:pt modelId="{261FAA53-FD6A-4A5F-9935-A62531EF6ECF}" type="parTrans" cxnId="{6C4158F0-D2A0-4D24-B5EC-5675A8502B12}">
      <dgm:prSet/>
      <dgm:spPr/>
      <dgm:t>
        <a:bodyPr/>
        <a:lstStyle/>
        <a:p>
          <a:endParaRPr lang="en-US" sz="2000"/>
        </a:p>
      </dgm:t>
    </dgm:pt>
    <dgm:pt modelId="{0A40F682-512D-40FD-8C52-910FD80B4C4D}" type="sibTrans" cxnId="{6C4158F0-D2A0-4D24-B5EC-5675A8502B12}">
      <dgm:prSet/>
      <dgm:spPr/>
      <dgm:t>
        <a:bodyPr/>
        <a:lstStyle/>
        <a:p>
          <a:endParaRPr lang="en-US" sz="2000"/>
        </a:p>
      </dgm:t>
    </dgm:pt>
    <dgm:pt modelId="{9EE41100-8D8F-4E54-BD3A-6D27BC9B3AD8}">
      <dgm:prSet phldrT="[Text]" custT="1"/>
      <dgm:spPr>
        <a:solidFill>
          <a:srgbClr val="4F81BD">
            <a:alpha val="50000"/>
          </a:srgbClr>
        </a:solidFill>
      </dgm:spPr>
      <dgm:t>
        <a:bodyPr lIns="0" tIns="0" rIns="0" bIns="0"/>
        <a:lstStyle/>
        <a:p>
          <a:r>
            <a:rPr lang="en-US" sz="1400"/>
            <a:t>Maintaining affordability</a:t>
          </a:r>
        </a:p>
      </dgm:t>
    </dgm:pt>
    <dgm:pt modelId="{DAF5A234-09BC-470A-AC5B-DD3AD9F07203}" type="parTrans" cxnId="{9A4DFA25-E5AA-4F26-A247-CACDFBEA6F53}">
      <dgm:prSet/>
      <dgm:spPr/>
      <dgm:t>
        <a:bodyPr/>
        <a:lstStyle/>
        <a:p>
          <a:endParaRPr lang="en-US" sz="2000"/>
        </a:p>
      </dgm:t>
    </dgm:pt>
    <dgm:pt modelId="{A483B1E5-5292-45F8-8783-0EECE1F68DA8}" type="sibTrans" cxnId="{9A4DFA25-E5AA-4F26-A247-CACDFBEA6F53}">
      <dgm:prSet/>
      <dgm:spPr/>
      <dgm:t>
        <a:bodyPr/>
        <a:lstStyle/>
        <a:p>
          <a:endParaRPr lang="en-US" sz="2000"/>
        </a:p>
      </dgm:t>
    </dgm:pt>
    <dgm:pt modelId="{1437C7BA-BAE0-4D38-9659-5E166FF6C290}">
      <dgm:prSet phldrT="[Text]" custT="1"/>
      <dgm:spPr>
        <a:solidFill>
          <a:schemeClr val="bg2">
            <a:lumMod val="90000"/>
            <a:alpha val="50000"/>
          </a:schemeClr>
        </a:solidFill>
      </dgm:spPr>
      <dgm:t>
        <a:bodyPr lIns="0" tIns="0" rIns="0" bIns="0"/>
        <a:lstStyle/>
        <a:p>
          <a:r>
            <a:rPr lang="en-US" sz="1400"/>
            <a:t>Fostering business-friendly practices</a:t>
          </a:r>
        </a:p>
      </dgm:t>
    </dgm:pt>
    <dgm:pt modelId="{F1444E53-4825-4998-B253-FAB8D140E483}" type="parTrans" cxnId="{3F6B7812-2F60-4ECC-AFB2-5D0C09C20532}">
      <dgm:prSet/>
      <dgm:spPr/>
      <dgm:t>
        <a:bodyPr/>
        <a:lstStyle/>
        <a:p>
          <a:endParaRPr lang="en-US" sz="2000"/>
        </a:p>
      </dgm:t>
    </dgm:pt>
    <dgm:pt modelId="{65E3C50A-42A6-42F9-A69E-FDD7E5C8A2A9}" type="sibTrans" cxnId="{3F6B7812-2F60-4ECC-AFB2-5D0C09C20532}">
      <dgm:prSet/>
      <dgm:spPr/>
      <dgm:t>
        <a:bodyPr/>
        <a:lstStyle/>
        <a:p>
          <a:endParaRPr lang="en-US" sz="2000"/>
        </a:p>
      </dgm:t>
    </dgm:pt>
    <dgm:pt modelId="{284071CA-C511-4722-8D3E-872425DEA74A}">
      <dgm:prSet phldrT="[Text]" custT="1"/>
      <dgm:spPr>
        <a:solidFill>
          <a:schemeClr val="bg2">
            <a:lumMod val="90000"/>
            <a:alpha val="50000"/>
          </a:schemeClr>
        </a:solidFill>
      </dgm:spPr>
      <dgm:t>
        <a:bodyPr lIns="0" tIns="0" rIns="0" bIns="0"/>
        <a:lstStyle/>
        <a:p>
          <a:r>
            <a:rPr lang="en-US" sz="1400"/>
            <a:t>Building reserves</a:t>
          </a:r>
        </a:p>
      </dgm:t>
    </dgm:pt>
    <dgm:pt modelId="{037B4D5D-6A2E-43BC-B86D-8C6C003C03FF}" type="parTrans" cxnId="{D6C8EBAC-301D-4EEE-81E9-B4134D227A5A}">
      <dgm:prSet/>
      <dgm:spPr/>
      <dgm:t>
        <a:bodyPr/>
        <a:lstStyle/>
        <a:p>
          <a:endParaRPr lang="en-US" sz="2000"/>
        </a:p>
      </dgm:t>
    </dgm:pt>
    <dgm:pt modelId="{876AE8A2-47D5-45FC-983A-55B53EB2DC8F}" type="sibTrans" cxnId="{D6C8EBAC-301D-4EEE-81E9-B4134D227A5A}">
      <dgm:prSet/>
      <dgm:spPr/>
      <dgm:t>
        <a:bodyPr/>
        <a:lstStyle/>
        <a:p>
          <a:endParaRPr lang="en-US" sz="2000"/>
        </a:p>
      </dgm:t>
    </dgm:pt>
    <dgm:pt modelId="{E2422F53-B562-43BD-8DDF-903D6D1A5C56}" type="pres">
      <dgm:prSet presAssocID="{3C42ACE9-F1FA-4E2E-AD4C-04A9678CE754}" presName="composite" presStyleCnt="0">
        <dgm:presLayoutVars>
          <dgm:chMax val="1"/>
          <dgm:dir/>
          <dgm:resizeHandles val="exact"/>
        </dgm:presLayoutVars>
      </dgm:prSet>
      <dgm:spPr/>
    </dgm:pt>
    <dgm:pt modelId="{13E71E92-D577-4056-B1B7-AE8BE87C892A}" type="pres">
      <dgm:prSet presAssocID="{3C42ACE9-F1FA-4E2E-AD4C-04A9678CE754}" presName="radial" presStyleCnt="0">
        <dgm:presLayoutVars>
          <dgm:animLvl val="ctr"/>
        </dgm:presLayoutVars>
      </dgm:prSet>
      <dgm:spPr/>
    </dgm:pt>
    <dgm:pt modelId="{1C79DF0D-591E-4F9C-8890-0D3E44CE8952}" type="pres">
      <dgm:prSet presAssocID="{E7CD1966-1B89-4ED5-90D6-9C2BA8E4FC8A}" presName="centerShape" presStyleLbl="vennNode1" presStyleIdx="0" presStyleCnt="5" custScaleX="91268" custScaleY="91268"/>
      <dgm:spPr/>
    </dgm:pt>
    <dgm:pt modelId="{16602E11-CE36-4B85-B82A-07D7BEDAD460}" type="pres">
      <dgm:prSet presAssocID="{FFE3B4EC-8A8D-42A3-BF54-124855923CCF}" presName="node" presStyleLbl="vennNode1" presStyleIdx="1" presStyleCnt="5" custScaleX="121690" custScaleY="121690">
        <dgm:presLayoutVars>
          <dgm:bulletEnabled val="1"/>
        </dgm:presLayoutVars>
      </dgm:prSet>
      <dgm:spPr/>
    </dgm:pt>
    <dgm:pt modelId="{35E3515B-1C58-4141-9E14-045F63EB4E0D}" type="pres">
      <dgm:prSet presAssocID="{9EE41100-8D8F-4E54-BD3A-6D27BC9B3AD8}" presName="node" presStyleLbl="vennNode1" presStyleIdx="2" presStyleCnt="5" custScaleX="121690" custScaleY="121690">
        <dgm:presLayoutVars>
          <dgm:bulletEnabled val="1"/>
        </dgm:presLayoutVars>
      </dgm:prSet>
      <dgm:spPr/>
    </dgm:pt>
    <dgm:pt modelId="{7C39387E-0724-4CC0-B527-D019EC3152D2}" type="pres">
      <dgm:prSet presAssocID="{1437C7BA-BAE0-4D38-9659-5E166FF6C290}" presName="node" presStyleLbl="vennNode1" presStyleIdx="3" presStyleCnt="5" custScaleX="121690" custScaleY="121690">
        <dgm:presLayoutVars>
          <dgm:bulletEnabled val="1"/>
        </dgm:presLayoutVars>
      </dgm:prSet>
      <dgm:spPr/>
    </dgm:pt>
    <dgm:pt modelId="{78DECF4A-EF31-48D4-83C9-2D38F244AC89}" type="pres">
      <dgm:prSet presAssocID="{284071CA-C511-4722-8D3E-872425DEA74A}" presName="node" presStyleLbl="vennNode1" presStyleIdx="4" presStyleCnt="5" custScaleX="121690" custScaleY="121690">
        <dgm:presLayoutVars>
          <dgm:bulletEnabled val="1"/>
        </dgm:presLayoutVars>
      </dgm:prSet>
      <dgm:spPr/>
    </dgm:pt>
  </dgm:ptLst>
  <dgm:cxnLst>
    <dgm:cxn modelId="{E7957712-30FF-4CA2-B34B-7D759614CAA5}" type="presOf" srcId="{FFE3B4EC-8A8D-42A3-BF54-124855923CCF}" destId="{16602E11-CE36-4B85-B82A-07D7BEDAD460}" srcOrd="0" destOrd="0" presId="urn:microsoft.com/office/officeart/2005/8/layout/radial3"/>
    <dgm:cxn modelId="{3F6B7812-2F60-4ECC-AFB2-5D0C09C20532}" srcId="{E7CD1966-1B89-4ED5-90D6-9C2BA8E4FC8A}" destId="{1437C7BA-BAE0-4D38-9659-5E166FF6C290}" srcOrd="2" destOrd="0" parTransId="{F1444E53-4825-4998-B253-FAB8D140E483}" sibTransId="{65E3C50A-42A6-42F9-A69E-FDD7E5C8A2A9}"/>
    <dgm:cxn modelId="{BD7EA11A-33E3-4978-8905-85EA44DF022E}" srcId="{3C42ACE9-F1FA-4E2E-AD4C-04A9678CE754}" destId="{E7CD1966-1B89-4ED5-90D6-9C2BA8E4FC8A}" srcOrd="0" destOrd="0" parTransId="{6D72FDF5-DD5A-44F4-B181-0A44630B7428}" sibTransId="{A46CAF09-A2CC-4E65-8179-324698E9A566}"/>
    <dgm:cxn modelId="{9A4DFA25-E5AA-4F26-A247-CACDFBEA6F53}" srcId="{E7CD1966-1B89-4ED5-90D6-9C2BA8E4FC8A}" destId="{9EE41100-8D8F-4E54-BD3A-6D27BC9B3AD8}" srcOrd="1" destOrd="0" parTransId="{DAF5A234-09BC-470A-AC5B-DD3AD9F07203}" sibTransId="{A483B1E5-5292-45F8-8783-0EECE1F68DA8}"/>
    <dgm:cxn modelId="{3D5B7E64-1F95-4305-9166-6723AD1340A9}" type="presOf" srcId="{E7CD1966-1B89-4ED5-90D6-9C2BA8E4FC8A}" destId="{1C79DF0D-591E-4F9C-8890-0D3E44CE8952}" srcOrd="0" destOrd="0" presId="urn:microsoft.com/office/officeart/2005/8/layout/radial3"/>
    <dgm:cxn modelId="{B7005669-EBB8-4A65-8093-C10B8C2C41CF}" type="presOf" srcId="{284071CA-C511-4722-8D3E-872425DEA74A}" destId="{78DECF4A-EF31-48D4-83C9-2D38F244AC89}" srcOrd="0" destOrd="0" presId="urn:microsoft.com/office/officeart/2005/8/layout/radial3"/>
    <dgm:cxn modelId="{C6C43499-1AFD-4544-A5CA-1CBEEA1B43A9}" type="presOf" srcId="{3C42ACE9-F1FA-4E2E-AD4C-04A9678CE754}" destId="{E2422F53-B562-43BD-8DDF-903D6D1A5C56}" srcOrd="0" destOrd="0" presId="urn:microsoft.com/office/officeart/2005/8/layout/radial3"/>
    <dgm:cxn modelId="{40858BA6-0130-4166-AE15-6B7B2324AD7C}" type="presOf" srcId="{1437C7BA-BAE0-4D38-9659-5E166FF6C290}" destId="{7C39387E-0724-4CC0-B527-D019EC3152D2}" srcOrd="0" destOrd="0" presId="urn:microsoft.com/office/officeart/2005/8/layout/radial3"/>
    <dgm:cxn modelId="{D6C8EBAC-301D-4EEE-81E9-B4134D227A5A}" srcId="{E7CD1966-1B89-4ED5-90D6-9C2BA8E4FC8A}" destId="{284071CA-C511-4722-8D3E-872425DEA74A}" srcOrd="3" destOrd="0" parTransId="{037B4D5D-6A2E-43BC-B86D-8C6C003C03FF}" sibTransId="{876AE8A2-47D5-45FC-983A-55B53EB2DC8F}"/>
    <dgm:cxn modelId="{970291BB-2222-42B4-8C18-5823DDADE91E}" type="presOf" srcId="{9EE41100-8D8F-4E54-BD3A-6D27BC9B3AD8}" destId="{35E3515B-1C58-4141-9E14-045F63EB4E0D}" srcOrd="0" destOrd="0" presId="urn:microsoft.com/office/officeart/2005/8/layout/radial3"/>
    <dgm:cxn modelId="{6C4158F0-D2A0-4D24-B5EC-5675A8502B12}" srcId="{E7CD1966-1B89-4ED5-90D6-9C2BA8E4FC8A}" destId="{FFE3B4EC-8A8D-42A3-BF54-124855923CCF}" srcOrd="0" destOrd="0" parTransId="{261FAA53-FD6A-4A5F-9935-A62531EF6ECF}" sibTransId="{0A40F682-512D-40FD-8C52-910FD80B4C4D}"/>
    <dgm:cxn modelId="{D549A4ED-D71E-4828-978F-DB3A0ECEF1D5}" type="presParOf" srcId="{E2422F53-B562-43BD-8DDF-903D6D1A5C56}" destId="{13E71E92-D577-4056-B1B7-AE8BE87C892A}" srcOrd="0" destOrd="0" presId="urn:microsoft.com/office/officeart/2005/8/layout/radial3"/>
    <dgm:cxn modelId="{CEE4FE86-378F-4015-ABAD-D5224AFADDF5}" type="presParOf" srcId="{13E71E92-D577-4056-B1B7-AE8BE87C892A}" destId="{1C79DF0D-591E-4F9C-8890-0D3E44CE8952}" srcOrd="0" destOrd="0" presId="urn:microsoft.com/office/officeart/2005/8/layout/radial3"/>
    <dgm:cxn modelId="{1AC4EC37-CBFC-4683-90CC-0918220A8441}" type="presParOf" srcId="{13E71E92-D577-4056-B1B7-AE8BE87C892A}" destId="{16602E11-CE36-4B85-B82A-07D7BEDAD460}" srcOrd="1" destOrd="0" presId="urn:microsoft.com/office/officeart/2005/8/layout/radial3"/>
    <dgm:cxn modelId="{B96BCEE4-93ED-4896-83A0-79187EAC40D3}" type="presParOf" srcId="{13E71E92-D577-4056-B1B7-AE8BE87C892A}" destId="{35E3515B-1C58-4141-9E14-045F63EB4E0D}" srcOrd="2" destOrd="0" presId="urn:microsoft.com/office/officeart/2005/8/layout/radial3"/>
    <dgm:cxn modelId="{F714161E-F4F8-4C8E-A08B-621F433F31A2}" type="presParOf" srcId="{13E71E92-D577-4056-B1B7-AE8BE87C892A}" destId="{7C39387E-0724-4CC0-B527-D019EC3152D2}" srcOrd="3" destOrd="0" presId="urn:microsoft.com/office/officeart/2005/8/layout/radial3"/>
    <dgm:cxn modelId="{7D264124-5848-413E-868D-072F816978B9}" type="presParOf" srcId="{13E71E92-D577-4056-B1B7-AE8BE87C892A}" destId="{78DECF4A-EF31-48D4-83C9-2D38F244AC89}"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C42ACE9-F1FA-4E2E-AD4C-04A9678CE754}"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E7CD1966-1B89-4ED5-90D6-9C2BA8E4FC8A}">
      <dgm:prSet phldrT="[Text]" custT="1"/>
      <dgm:spPr>
        <a:solidFill>
          <a:schemeClr val="bg2">
            <a:lumMod val="90000"/>
            <a:alpha val="50000"/>
          </a:schemeClr>
        </a:solidFill>
      </dgm:spPr>
      <dgm:t>
        <a:bodyPr lIns="0" tIns="0" rIns="0" bIns="0"/>
        <a:lstStyle/>
        <a:p>
          <a:r>
            <a:rPr lang="en-US" sz="2800"/>
            <a:t>Full cost recovery / revenue stability</a:t>
          </a:r>
        </a:p>
      </dgm:t>
    </dgm:pt>
    <dgm:pt modelId="{6D72FDF5-DD5A-44F4-B181-0A44630B7428}" type="parTrans" cxnId="{BD7EA11A-33E3-4978-8905-85EA44DF022E}">
      <dgm:prSet/>
      <dgm:spPr/>
      <dgm:t>
        <a:bodyPr/>
        <a:lstStyle/>
        <a:p>
          <a:endParaRPr lang="en-US" sz="2000"/>
        </a:p>
      </dgm:t>
    </dgm:pt>
    <dgm:pt modelId="{A46CAF09-A2CC-4E65-8179-324698E9A566}" type="sibTrans" cxnId="{BD7EA11A-33E3-4978-8905-85EA44DF022E}">
      <dgm:prSet/>
      <dgm:spPr/>
      <dgm:t>
        <a:bodyPr/>
        <a:lstStyle/>
        <a:p>
          <a:endParaRPr lang="en-US" sz="2000"/>
        </a:p>
      </dgm:t>
    </dgm:pt>
    <dgm:pt modelId="{FFE3B4EC-8A8D-42A3-BF54-124855923CCF}">
      <dgm:prSet phldrT="[Text]" custT="1"/>
      <dgm:spPr>
        <a:solidFill>
          <a:schemeClr val="bg2">
            <a:lumMod val="90000"/>
            <a:alpha val="50000"/>
          </a:schemeClr>
        </a:solidFill>
      </dgm:spPr>
      <dgm:t>
        <a:bodyPr lIns="0" tIns="0" rIns="0" bIns="0"/>
        <a:lstStyle/>
        <a:p>
          <a:r>
            <a:rPr lang="en-US" sz="1400"/>
            <a:t>Encouraging conservation</a:t>
          </a:r>
        </a:p>
      </dgm:t>
    </dgm:pt>
    <dgm:pt modelId="{261FAA53-FD6A-4A5F-9935-A62531EF6ECF}" type="parTrans" cxnId="{6C4158F0-D2A0-4D24-B5EC-5675A8502B12}">
      <dgm:prSet/>
      <dgm:spPr/>
      <dgm:t>
        <a:bodyPr/>
        <a:lstStyle/>
        <a:p>
          <a:endParaRPr lang="en-US" sz="2000"/>
        </a:p>
      </dgm:t>
    </dgm:pt>
    <dgm:pt modelId="{0A40F682-512D-40FD-8C52-910FD80B4C4D}" type="sibTrans" cxnId="{6C4158F0-D2A0-4D24-B5EC-5675A8502B12}">
      <dgm:prSet/>
      <dgm:spPr/>
      <dgm:t>
        <a:bodyPr/>
        <a:lstStyle/>
        <a:p>
          <a:endParaRPr lang="en-US" sz="2000"/>
        </a:p>
      </dgm:t>
    </dgm:pt>
    <dgm:pt modelId="{9EE41100-8D8F-4E54-BD3A-6D27BC9B3AD8}">
      <dgm:prSet phldrT="[Text]" custT="1"/>
      <dgm:spPr>
        <a:solidFill>
          <a:schemeClr val="bg2">
            <a:lumMod val="90000"/>
            <a:alpha val="50000"/>
          </a:schemeClr>
        </a:solidFill>
      </dgm:spPr>
      <dgm:t>
        <a:bodyPr lIns="0" tIns="0" rIns="0" bIns="0"/>
        <a:lstStyle/>
        <a:p>
          <a:r>
            <a:rPr lang="en-US" sz="1400"/>
            <a:t>Maintaining affordability</a:t>
          </a:r>
        </a:p>
      </dgm:t>
    </dgm:pt>
    <dgm:pt modelId="{DAF5A234-09BC-470A-AC5B-DD3AD9F07203}" type="parTrans" cxnId="{9A4DFA25-E5AA-4F26-A247-CACDFBEA6F53}">
      <dgm:prSet/>
      <dgm:spPr/>
      <dgm:t>
        <a:bodyPr/>
        <a:lstStyle/>
        <a:p>
          <a:endParaRPr lang="en-US" sz="2000"/>
        </a:p>
      </dgm:t>
    </dgm:pt>
    <dgm:pt modelId="{A483B1E5-5292-45F8-8783-0EECE1F68DA8}" type="sibTrans" cxnId="{9A4DFA25-E5AA-4F26-A247-CACDFBEA6F53}">
      <dgm:prSet/>
      <dgm:spPr/>
      <dgm:t>
        <a:bodyPr/>
        <a:lstStyle/>
        <a:p>
          <a:endParaRPr lang="en-US" sz="2000"/>
        </a:p>
      </dgm:t>
    </dgm:pt>
    <dgm:pt modelId="{1437C7BA-BAE0-4D38-9659-5E166FF6C290}">
      <dgm:prSet phldrT="[Text]" custT="1"/>
      <dgm:spPr>
        <a:solidFill>
          <a:srgbClr val="4F81BD">
            <a:alpha val="50000"/>
          </a:srgbClr>
        </a:solidFill>
      </dgm:spPr>
      <dgm:t>
        <a:bodyPr lIns="0" tIns="0" rIns="0" bIns="0"/>
        <a:lstStyle/>
        <a:p>
          <a:r>
            <a:rPr lang="en-US" sz="1400"/>
            <a:t>Fostering business-friendly practices</a:t>
          </a:r>
        </a:p>
      </dgm:t>
    </dgm:pt>
    <dgm:pt modelId="{F1444E53-4825-4998-B253-FAB8D140E483}" type="parTrans" cxnId="{3F6B7812-2F60-4ECC-AFB2-5D0C09C20532}">
      <dgm:prSet/>
      <dgm:spPr/>
      <dgm:t>
        <a:bodyPr/>
        <a:lstStyle/>
        <a:p>
          <a:endParaRPr lang="en-US" sz="2000"/>
        </a:p>
      </dgm:t>
    </dgm:pt>
    <dgm:pt modelId="{65E3C50A-42A6-42F9-A69E-FDD7E5C8A2A9}" type="sibTrans" cxnId="{3F6B7812-2F60-4ECC-AFB2-5D0C09C20532}">
      <dgm:prSet/>
      <dgm:spPr/>
      <dgm:t>
        <a:bodyPr/>
        <a:lstStyle/>
        <a:p>
          <a:endParaRPr lang="en-US" sz="2000"/>
        </a:p>
      </dgm:t>
    </dgm:pt>
    <dgm:pt modelId="{284071CA-C511-4722-8D3E-872425DEA74A}">
      <dgm:prSet phldrT="[Text]" custT="1"/>
      <dgm:spPr>
        <a:solidFill>
          <a:schemeClr val="bg2">
            <a:lumMod val="90000"/>
            <a:alpha val="50000"/>
          </a:schemeClr>
        </a:solidFill>
      </dgm:spPr>
      <dgm:t>
        <a:bodyPr lIns="0" tIns="0" rIns="0" bIns="0"/>
        <a:lstStyle/>
        <a:p>
          <a:r>
            <a:rPr lang="en-US" sz="1400"/>
            <a:t>Building reserves</a:t>
          </a:r>
        </a:p>
      </dgm:t>
    </dgm:pt>
    <dgm:pt modelId="{037B4D5D-6A2E-43BC-B86D-8C6C003C03FF}" type="parTrans" cxnId="{D6C8EBAC-301D-4EEE-81E9-B4134D227A5A}">
      <dgm:prSet/>
      <dgm:spPr/>
      <dgm:t>
        <a:bodyPr/>
        <a:lstStyle/>
        <a:p>
          <a:endParaRPr lang="en-US" sz="2000"/>
        </a:p>
      </dgm:t>
    </dgm:pt>
    <dgm:pt modelId="{876AE8A2-47D5-45FC-983A-55B53EB2DC8F}" type="sibTrans" cxnId="{D6C8EBAC-301D-4EEE-81E9-B4134D227A5A}">
      <dgm:prSet/>
      <dgm:spPr/>
      <dgm:t>
        <a:bodyPr/>
        <a:lstStyle/>
        <a:p>
          <a:endParaRPr lang="en-US" sz="2000"/>
        </a:p>
      </dgm:t>
    </dgm:pt>
    <dgm:pt modelId="{E2422F53-B562-43BD-8DDF-903D6D1A5C56}" type="pres">
      <dgm:prSet presAssocID="{3C42ACE9-F1FA-4E2E-AD4C-04A9678CE754}" presName="composite" presStyleCnt="0">
        <dgm:presLayoutVars>
          <dgm:chMax val="1"/>
          <dgm:dir/>
          <dgm:resizeHandles val="exact"/>
        </dgm:presLayoutVars>
      </dgm:prSet>
      <dgm:spPr/>
    </dgm:pt>
    <dgm:pt modelId="{13E71E92-D577-4056-B1B7-AE8BE87C892A}" type="pres">
      <dgm:prSet presAssocID="{3C42ACE9-F1FA-4E2E-AD4C-04A9678CE754}" presName="radial" presStyleCnt="0">
        <dgm:presLayoutVars>
          <dgm:animLvl val="ctr"/>
        </dgm:presLayoutVars>
      </dgm:prSet>
      <dgm:spPr/>
    </dgm:pt>
    <dgm:pt modelId="{1C79DF0D-591E-4F9C-8890-0D3E44CE8952}" type="pres">
      <dgm:prSet presAssocID="{E7CD1966-1B89-4ED5-90D6-9C2BA8E4FC8A}" presName="centerShape" presStyleLbl="vennNode1" presStyleIdx="0" presStyleCnt="5" custScaleX="91268" custScaleY="91268"/>
      <dgm:spPr/>
    </dgm:pt>
    <dgm:pt modelId="{16602E11-CE36-4B85-B82A-07D7BEDAD460}" type="pres">
      <dgm:prSet presAssocID="{FFE3B4EC-8A8D-42A3-BF54-124855923CCF}" presName="node" presStyleLbl="vennNode1" presStyleIdx="1" presStyleCnt="5" custScaleX="121690" custScaleY="121690">
        <dgm:presLayoutVars>
          <dgm:bulletEnabled val="1"/>
        </dgm:presLayoutVars>
      </dgm:prSet>
      <dgm:spPr/>
    </dgm:pt>
    <dgm:pt modelId="{35E3515B-1C58-4141-9E14-045F63EB4E0D}" type="pres">
      <dgm:prSet presAssocID="{9EE41100-8D8F-4E54-BD3A-6D27BC9B3AD8}" presName="node" presStyleLbl="vennNode1" presStyleIdx="2" presStyleCnt="5" custScaleX="121690" custScaleY="121690">
        <dgm:presLayoutVars>
          <dgm:bulletEnabled val="1"/>
        </dgm:presLayoutVars>
      </dgm:prSet>
      <dgm:spPr/>
    </dgm:pt>
    <dgm:pt modelId="{7C39387E-0724-4CC0-B527-D019EC3152D2}" type="pres">
      <dgm:prSet presAssocID="{1437C7BA-BAE0-4D38-9659-5E166FF6C290}" presName="node" presStyleLbl="vennNode1" presStyleIdx="3" presStyleCnt="5" custScaleX="121690" custScaleY="121690">
        <dgm:presLayoutVars>
          <dgm:bulletEnabled val="1"/>
        </dgm:presLayoutVars>
      </dgm:prSet>
      <dgm:spPr/>
    </dgm:pt>
    <dgm:pt modelId="{78DECF4A-EF31-48D4-83C9-2D38F244AC89}" type="pres">
      <dgm:prSet presAssocID="{284071CA-C511-4722-8D3E-872425DEA74A}" presName="node" presStyleLbl="vennNode1" presStyleIdx="4" presStyleCnt="5" custScaleX="121690" custScaleY="121690">
        <dgm:presLayoutVars>
          <dgm:bulletEnabled val="1"/>
        </dgm:presLayoutVars>
      </dgm:prSet>
      <dgm:spPr/>
    </dgm:pt>
  </dgm:ptLst>
  <dgm:cxnLst>
    <dgm:cxn modelId="{E7957712-30FF-4CA2-B34B-7D759614CAA5}" type="presOf" srcId="{FFE3B4EC-8A8D-42A3-BF54-124855923CCF}" destId="{16602E11-CE36-4B85-B82A-07D7BEDAD460}" srcOrd="0" destOrd="0" presId="urn:microsoft.com/office/officeart/2005/8/layout/radial3"/>
    <dgm:cxn modelId="{3F6B7812-2F60-4ECC-AFB2-5D0C09C20532}" srcId="{E7CD1966-1B89-4ED5-90D6-9C2BA8E4FC8A}" destId="{1437C7BA-BAE0-4D38-9659-5E166FF6C290}" srcOrd="2" destOrd="0" parTransId="{F1444E53-4825-4998-B253-FAB8D140E483}" sibTransId="{65E3C50A-42A6-42F9-A69E-FDD7E5C8A2A9}"/>
    <dgm:cxn modelId="{BD7EA11A-33E3-4978-8905-85EA44DF022E}" srcId="{3C42ACE9-F1FA-4E2E-AD4C-04A9678CE754}" destId="{E7CD1966-1B89-4ED5-90D6-9C2BA8E4FC8A}" srcOrd="0" destOrd="0" parTransId="{6D72FDF5-DD5A-44F4-B181-0A44630B7428}" sibTransId="{A46CAF09-A2CC-4E65-8179-324698E9A566}"/>
    <dgm:cxn modelId="{9A4DFA25-E5AA-4F26-A247-CACDFBEA6F53}" srcId="{E7CD1966-1B89-4ED5-90D6-9C2BA8E4FC8A}" destId="{9EE41100-8D8F-4E54-BD3A-6D27BC9B3AD8}" srcOrd="1" destOrd="0" parTransId="{DAF5A234-09BC-470A-AC5B-DD3AD9F07203}" sibTransId="{A483B1E5-5292-45F8-8783-0EECE1F68DA8}"/>
    <dgm:cxn modelId="{3D5B7E64-1F95-4305-9166-6723AD1340A9}" type="presOf" srcId="{E7CD1966-1B89-4ED5-90D6-9C2BA8E4FC8A}" destId="{1C79DF0D-591E-4F9C-8890-0D3E44CE8952}" srcOrd="0" destOrd="0" presId="urn:microsoft.com/office/officeart/2005/8/layout/radial3"/>
    <dgm:cxn modelId="{B7005669-EBB8-4A65-8093-C10B8C2C41CF}" type="presOf" srcId="{284071CA-C511-4722-8D3E-872425DEA74A}" destId="{78DECF4A-EF31-48D4-83C9-2D38F244AC89}" srcOrd="0" destOrd="0" presId="urn:microsoft.com/office/officeart/2005/8/layout/radial3"/>
    <dgm:cxn modelId="{C6C43499-1AFD-4544-A5CA-1CBEEA1B43A9}" type="presOf" srcId="{3C42ACE9-F1FA-4E2E-AD4C-04A9678CE754}" destId="{E2422F53-B562-43BD-8DDF-903D6D1A5C56}" srcOrd="0" destOrd="0" presId="urn:microsoft.com/office/officeart/2005/8/layout/radial3"/>
    <dgm:cxn modelId="{40858BA6-0130-4166-AE15-6B7B2324AD7C}" type="presOf" srcId="{1437C7BA-BAE0-4D38-9659-5E166FF6C290}" destId="{7C39387E-0724-4CC0-B527-D019EC3152D2}" srcOrd="0" destOrd="0" presId="urn:microsoft.com/office/officeart/2005/8/layout/radial3"/>
    <dgm:cxn modelId="{D6C8EBAC-301D-4EEE-81E9-B4134D227A5A}" srcId="{E7CD1966-1B89-4ED5-90D6-9C2BA8E4FC8A}" destId="{284071CA-C511-4722-8D3E-872425DEA74A}" srcOrd="3" destOrd="0" parTransId="{037B4D5D-6A2E-43BC-B86D-8C6C003C03FF}" sibTransId="{876AE8A2-47D5-45FC-983A-55B53EB2DC8F}"/>
    <dgm:cxn modelId="{970291BB-2222-42B4-8C18-5823DDADE91E}" type="presOf" srcId="{9EE41100-8D8F-4E54-BD3A-6D27BC9B3AD8}" destId="{35E3515B-1C58-4141-9E14-045F63EB4E0D}" srcOrd="0" destOrd="0" presId="urn:microsoft.com/office/officeart/2005/8/layout/radial3"/>
    <dgm:cxn modelId="{6C4158F0-D2A0-4D24-B5EC-5675A8502B12}" srcId="{E7CD1966-1B89-4ED5-90D6-9C2BA8E4FC8A}" destId="{FFE3B4EC-8A8D-42A3-BF54-124855923CCF}" srcOrd="0" destOrd="0" parTransId="{261FAA53-FD6A-4A5F-9935-A62531EF6ECF}" sibTransId="{0A40F682-512D-40FD-8C52-910FD80B4C4D}"/>
    <dgm:cxn modelId="{D549A4ED-D71E-4828-978F-DB3A0ECEF1D5}" type="presParOf" srcId="{E2422F53-B562-43BD-8DDF-903D6D1A5C56}" destId="{13E71E92-D577-4056-B1B7-AE8BE87C892A}" srcOrd="0" destOrd="0" presId="urn:microsoft.com/office/officeart/2005/8/layout/radial3"/>
    <dgm:cxn modelId="{CEE4FE86-378F-4015-ABAD-D5224AFADDF5}" type="presParOf" srcId="{13E71E92-D577-4056-B1B7-AE8BE87C892A}" destId="{1C79DF0D-591E-4F9C-8890-0D3E44CE8952}" srcOrd="0" destOrd="0" presId="urn:microsoft.com/office/officeart/2005/8/layout/radial3"/>
    <dgm:cxn modelId="{1AC4EC37-CBFC-4683-90CC-0918220A8441}" type="presParOf" srcId="{13E71E92-D577-4056-B1B7-AE8BE87C892A}" destId="{16602E11-CE36-4B85-B82A-07D7BEDAD460}" srcOrd="1" destOrd="0" presId="urn:microsoft.com/office/officeart/2005/8/layout/radial3"/>
    <dgm:cxn modelId="{B96BCEE4-93ED-4896-83A0-79187EAC40D3}" type="presParOf" srcId="{13E71E92-D577-4056-B1B7-AE8BE87C892A}" destId="{35E3515B-1C58-4141-9E14-045F63EB4E0D}" srcOrd="2" destOrd="0" presId="urn:microsoft.com/office/officeart/2005/8/layout/radial3"/>
    <dgm:cxn modelId="{F714161E-F4F8-4C8E-A08B-621F433F31A2}" type="presParOf" srcId="{13E71E92-D577-4056-B1B7-AE8BE87C892A}" destId="{7C39387E-0724-4CC0-B527-D019EC3152D2}" srcOrd="3" destOrd="0" presId="urn:microsoft.com/office/officeart/2005/8/layout/radial3"/>
    <dgm:cxn modelId="{7D264124-5848-413E-868D-072F816978B9}" type="presParOf" srcId="{13E71E92-D577-4056-B1B7-AE8BE87C892A}" destId="{78DECF4A-EF31-48D4-83C9-2D38F244AC89}"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C42ACE9-F1FA-4E2E-AD4C-04A9678CE754}"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E7CD1966-1B89-4ED5-90D6-9C2BA8E4FC8A}">
      <dgm:prSet phldrT="[Text]" custT="1"/>
      <dgm:spPr>
        <a:solidFill>
          <a:schemeClr val="bg2">
            <a:lumMod val="90000"/>
            <a:alpha val="50000"/>
          </a:schemeClr>
        </a:solidFill>
      </dgm:spPr>
      <dgm:t>
        <a:bodyPr lIns="0" tIns="0" rIns="0" bIns="0"/>
        <a:lstStyle/>
        <a:p>
          <a:r>
            <a:rPr lang="en-US" sz="2800"/>
            <a:t>Full cost recovery / revenue stability</a:t>
          </a:r>
        </a:p>
      </dgm:t>
    </dgm:pt>
    <dgm:pt modelId="{6D72FDF5-DD5A-44F4-B181-0A44630B7428}" type="parTrans" cxnId="{BD7EA11A-33E3-4978-8905-85EA44DF022E}">
      <dgm:prSet/>
      <dgm:spPr/>
      <dgm:t>
        <a:bodyPr/>
        <a:lstStyle/>
        <a:p>
          <a:endParaRPr lang="en-US" sz="2000"/>
        </a:p>
      </dgm:t>
    </dgm:pt>
    <dgm:pt modelId="{A46CAF09-A2CC-4E65-8179-324698E9A566}" type="sibTrans" cxnId="{BD7EA11A-33E3-4978-8905-85EA44DF022E}">
      <dgm:prSet/>
      <dgm:spPr/>
      <dgm:t>
        <a:bodyPr/>
        <a:lstStyle/>
        <a:p>
          <a:endParaRPr lang="en-US" sz="2000"/>
        </a:p>
      </dgm:t>
    </dgm:pt>
    <dgm:pt modelId="{FFE3B4EC-8A8D-42A3-BF54-124855923CCF}">
      <dgm:prSet phldrT="[Text]" custT="1"/>
      <dgm:spPr>
        <a:solidFill>
          <a:schemeClr val="bg2">
            <a:lumMod val="90000"/>
            <a:alpha val="50000"/>
          </a:schemeClr>
        </a:solidFill>
      </dgm:spPr>
      <dgm:t>
        <a:bodyPr lIns="0" tIns="0" rIns="0" bIns="0"/>
        <a:lstStyle/>
        <a:p>
          <a:r>
            <a:rPr lang="en-US" sz="1400"/>
            <a:t>Encouraging conservation</a:t>
          </a:r>
        </a:p>
      </dgm:t>
    </dgm:pt>
    <dgm:pt modelId="{261FAA53-FD6A-4A5F-9935-A62531EF6ECF}" type="parTrans" cxnId="{6C4158F0-D2A0-4D24-B5EC-5675A8502B12}">
      <dgm:prSet/>
      <dgm:spPr/>
      <dgm:t>
        <a:bodyPr/>
        <a:lstStyle/>
        <a:p>
          <a:endParaRPr lang="en-US" sz="2000"/>
        </a:p>
      </dgm:t>
    </dgm:pt>
    <dgm:pt modelId="{0A40F682-512D-40FD-8C52-910FD80B4C4D}" type="sibTrans" cxnId="{6C4158F0-D2A0-4D24-B5EC-5675A8502B12}">
      <dgm:prSet/>
      <dgm:spPr/>
      <dgm:t>
        <a:bodyPr/>
        <a:lstStyle/>
        <a:p>
          <a:endParaRPr lang="en-US" sz="2000"/>
        </a:p>
      </dgm:t>
    </dgm:pt>
    <dgm:pt modelId="{9EE41100-8D8F-4E54-BD3A-6D27BC9B3AD8}">
      <dgm:prSet phldrT="[Text]" custT="1"/>
      <dgm:spPr>
        <a:solidFill>
          <a:schemeClr val="bg2">
            <a:lumMod val="90000"/>
            <a:alpha val="50000"/>
          </a:schemeClr>
        </a:solidFill>
      </dgm:spPr>
      <dgm:t>
        <a:bodyPr lIns="0" tIns="0" rIns="0" bIns="0"/>
        <a:lstStyle/>
        <a:p>
          <a:r>
            <a:rPr lang="en-US" sz="1400"/>
            <a:t>Maintaining affordability</a:t>
          </a:r>
        </a:p>
      </dgm:t>
    </dgm:pt>
    <dgm:pt modelId="{DAF5A234-09BC-470A-AC5B-DD3AD9F07203}" type="parTrans" cxnId="{9A4DFA25-E5AA-4F26-A247-CACDFBEA6F53}">
      <dgm:prSet/>
      <dgm:spPr/>
      <dgm:t>
        <a:bodyPr/>
        <a:lstStyle/>
        <a:p>
          <a:endParaRPr lang="en-US" sz="2000"/>
        </a:p>
      </dgm:t>
    </dgm:pt>
    <dgm:pt modelId="{A483B1E5-5292-45F8-8783-0EECE1F68DA8}" type="sibTrans" cxnId="{9A4DFA25-E5AA-4F26-A247-CACDFBEA6F53}">
      <dgm:prSet/>
      <dgm:spPr/>
      <dgm:t>
        <a:bodyPr/>
        <a:lstStyle/>
        <a:p>
          <a:endParaRPr lang="en-US" sz="2000"/>
        </a:p>
      </dgm:t>
    </dgm:pt>
    <dgm:pt modelId="{1437C7BA-BAE0-4D38-9659-5E166FF6C290}">
      <dgm:prSet phldrT="[Text]" custT="1"/>
      <dgm:spPr>
        <a:solidFill>
          <a:schemeClr val="bg2">
            <a:lumMod val="90000"/>
            <a:alpha val="50000"/>
          </a:schemeClr>
        </a:solidFill>
      </dgm:spPr>
      <dgm:t>
        <a:bodyPr lIns="0" tIns="0" rIns="0" bIns="0"/>
        <a:lstStyle/>
        <a:p>
          <a:r>
            <a:rPr lang="en-US" sz="1400"/>
            <a:t>Fostering business-friendly practices</a:t>
          </a:r>
        </a:p>
      </dgm:t>
    </dgm:pt>
    <dgm:pt modelId="{F1444E53-4825-4998-B253-FAB8D140E483}" type="parTrans" cxnId="{3F6B7812-2F60-4ECC-AFB2-5D0C09C20532}">
      <dgm:prSet/>
      <dgm:spPr/>
      <dgm:t>
        <a:bodyPr/>
        <a:lstStyle/>
        <a:p>
          <a:endParaRPr lang="en-US" sz="2000"/>
        </a:p>
      </dgm:t>
    </dgm:pt>
    <dgm:pt modelId="{65E3C50A-42A6-42F9-A69E-FDD7E5C8A2A9}" type="sibTrans" cxnId="{3F6B7812-2F60-4ECC-AFB2-5D0C09C20532}">
      <dgm:prSet/>
      <dgm:spPr/>
      <dgm:t>
        <a:bodyPr/>
        <a:lstStyle/>
        <a:p>
          <a:endParaRPr lang="en-US" sz="2000"/>
        </a:p>
      </dgm:t>
    </dgm:pt>
    <dgm:pt modelId="{284071CA-C511-4722-8D3E-872425DEA74A}">
      <dgm:prSet phldrT="[Text]" custT="1"/>
      <dgm:spPr>
        <a:solidFill>
          <a:srgbClr val="4F81BD">
            <a:alpha val="50000"/>
          </a:srgbClr>
        </a:solidFill>
      </dgm:spPr>
      <dgm:t>
        <a:bodyPr lIns="0" tIns="0" rIns="0" bIns="0"/>
        <a:lstStyle/>
        <a:p>
          <a:r>
            <a:rPr lang="en-US" sz="1400"/>
            <a:t>Building reserves</a:t>
          </a:r>
        </a:p>
      </dgm:t>
    </dgm:pt>
    <dgm:pt modelId="{037B4D5D-6A2E-43BC-B86D-8C6C003C03FF}" type="parTrans" cxnId="{D6C8EBAC-301D-4EEE-81E9-B4134D227A5A}">
      <dgm:prSet/>
      <dgm:spPr/>
      <dgm:t>
        <a:bodyPr/>
        <a:lstStyle/>
        <a:p>
          <a:endParaRPr lang="en-US" sz="2000"/>
        </a:p>
      </dgm:t>
    </dgm:pt>
    <dgm:pt modelId="{876AE8A2-47D5-45FC-983A-55B53EB2DC8F}" type="sibTrans" cxnId="{D6C8EBAC-301D-4EEE-81E9-B4134D227A5A}">
      <dgm:prSet/>
      <dgm:spPr/>
      <dgm:t>
        <a:bodyPr/>
        <a:lstStyle/>
        <a:p>
          <a:endParaRPr lang="en-US" sz="2000"/>
        </a:p>
      </dgm:t>
    </dgm:pt>
    <dgm:pt modelId="{E2422F53-B562-43BD-8DDF-903D6D1A5C56}" type="pres">
      <dgm:prSet presAssocID="{3C42ACE9-F1FA-4E2E-AD4C-04A9678CE754}" presName="composite" presStyleCnt="0">
        <dgm:presLayoutVars>
          <dgm:chMax val="1"/>
          <dgm:dir/>
          <dgm:resizeHandles val="exact"/>
        </dgm:presLayoutVars>
      </dgm:prSet>
      <dgm:spPr/>
    </dgm:pt>
    <dgm:pt modelId="{13E71E92-D577-4056-B1B7-AE8BE87C892A}" type="pres">
      <dgm:prSet presAssocID="{3C42ACE9-F1FA-4E2E-AD4C-04A9678CE754}" presName="radial" presStyleCnt="0">
        <dgm:presLayoutVars>
          <dgm:animLvl val="ctr"/>
        </dgm:presLayoutVars>
      </dgm:prSet>
      <dgm:spPr/>
    </dgm:pt>
    <dgm:pt modelId="{1C79DF0D-591E-4F9C-8890-0D3E44CE8952}" type="pres">
      <dgm:prSet presAssocID="{E7CD1966-1B89-4ED5-90D6-9C2BA8E4FC8A}" presName="centerShape" presStyleLbl="vennNode1" presStyleIdx="0" presStyleCnt="5" custScaleX="91268" custScaleY="91268"/>
      <dgm:spPr/>
    </dgm:pt>
    <dgm:pt modelId="{16602E11-CE36-4B85-B82A-07D7BEDAD460}" type="pres">
      <dgm:prSet presAssocID="{FFE3B4EC-8A8D-42A3-BF54-124855923CCF}" presName="node" presStyleLbl="vennNode1" presStyleIdx="1" presStyleCnt="5" custScaleX="121690" custScaleY="121690">
        <dgm:presLayoutVars>
          <dgm:bulletEnabled val="1"/>
        </dgm:presLayoutVars>
      </dgm:prSet>
      <dgm:spPr/>
    </dgm:pt>
    <dgm:pt modelId="{35E3515B-1C58-4141-9E14-045F63EB4E0D}" type="pres">
      <dgm:prSet presAssocID="{9EE41100-8D8F-4E54-BD3A-6D27BC9B3AD8}" presName="node" presStyleLbl="vennNode1" presStyleIdx="2" presStyleCnt="5" custScaleX="121690" custScaleY="121690">
        <dgm:presLayoutVars>
          <dgm:bulletEnabled val="1"/>
        </dgm:presLayoutVars>
      </dgm:prSet>
      <dgm:spPr/>
    </dgm:pt>
    <dgm:pt modelId="{7C39387E-0724-4CC0-B527-D019EC3152D2}" type="pres">
      <dgm:prSet presAssocID="{1437C7BA-BAE0-4D38-9659-5E166FF6C290}" presName="node" presStyleLbl="vennNode1" presStyleIdx="3" presStyleCnt="5" custScaleX="121690" custScaleY="121690">
        <dgm:presLayoutVars>
          <dgm:bulletEnabled val="1"/>
        </dgm:presLayoutVars>
      </dgm:prSet>
      <dgm:spPr/>
    </dgm:pt>
    <dgm:pt modelId="{78DECF4A-EF31-48D4-83C9-2D38F244AC89}" type="pres">
      <dgm:prSet presAssocID="{284071CA-C511-4722-8D3E-872425DEA74A}" presName="node" presStyleLbl="vennNode1" presStyleIdx="4" presStyleCnt="5" custScaleX="121690" custScaleY="121690">
        <dgm:presLayoutVars>
          <dgm:bulletEnabled val="1"/>
        </dgm:presLayoutVars>
      </dgm:prSet>
      <dgm:spPr/>
    </dgm:pt>
  </dgm:ptLst>
  <dgm:cxnLst>
    <dgm:cxn modelId="{E7957712-30FF-4CA2-B34B-7D759614CAA5}" type="presOf" srcId="{FFE3B4EC-8A8D-42A3-BF54-124855923CCF}" destId="{16602E11-CE36-4B85-B82A-07D7BEDAD460}" srcOrd="0" destOrd="0" presId="urn:microsoft.com/office/officeart/2005/8/layout/radial3"/>
    <dgm:cxn modelId="{3F6B7812-2F60-4ECC-AFB2-5D0C09C20532}" srcId="{E7CD1966-1B89-4ED5-90D6-9C2BA8E4FC8A}" destId="{1437C7BA-BAE0-4D38-9659-5E166FF6C290}" srcOrd="2" destOrd="0" parTransId="{F1444E53-4825-4998-B253-FAB8D140E483}" sibTransId="{65E3C50A-42A6-42F9-A69E-FDD7E5C8A2A9}"/>
    <dgm:cxn modelId="{BD7EA11A-33E3-4978-8905-85EA44DF022E}" srcId="{3C42ACE9-F1FA-4E2E-AD4C-04A9678CE754}" destId="{E7CD1966-1B89-4ED5-90D6-9C2BA8E4FC8A}" srcOrd="0" destOrd="0" parTransId="{6D72FDF5-DD5A-44F4-B181-0A44630B7428}" sibTransId="{A46CAF09-A2CC-4E65-8179-324698E9A566}"/>
    <dgm:cxn modelId="{9A4DFA25-E5AA-4F26-A247-CACDFBEA6F53}" srcId="{E7CD1966-1B89-4ED5-90D6-9C2BA8E4FC8A}" destId="{9EE41100-8D8F-4E54-BD3A-6D27BC9B3AD8}" srcOrd="1" destOrd="0" parTransId="{DAF5A234-09BC-470A-AC5B-DD3AD9F07203}" sibTransId="{A483B1E5-5292-45F8-8783-0EECE1F68DA8}"/>
    <dgm:cxn modelId="{3D5B7E64-1F95-4305-9166-6723AD1340A9}" type="presOf" srcId="{E7CD1966-1B89-4ED5-90D6-9C2BA8E4FC8A}" destId="{1C79DF0D-591E-4F9C-8890-0D3E44CE8952}" srcOrd="0" destOrd="0" presId="urn:microsoft.com/office/officeart/2005/8/layout/radial3"/>
    <dgm:cxn modelId="{B7005669-EBB8-4A65-8093-C10B8C2C41CF}" type="presOf" srcId="{284071CA-C511-4722-8D3E-872425DEA74A}" destId="{78DECF4A-EF31-48D4-83C9-2D38F244AC89}" srcOrd="0" destOrd="0" presId="urn:microsoft.com/office/officeart/2005/8/layout/radial3"/>
    <dgm:cxn modelId="{C6C43499-1AFD-4544-A5CA-1CBEEA1B43A9}" type="presOf" srcId="{3C42ACE9-F1FA-4E2E-AD4C-04A9678CE754}" destId="{E2422F53-B562-43BD-8DDF-903D6D1A5C56}" srcOrd="0" destOrd="0" presId="urn:microsoft.com/office/officeart/2005/8/layout/radial3"/>
    <dgm:cxn modelId="{40858BA6-0130-4166-AE15-6B7B2324AD7C}" type="presOf" srcId="{1437C7BA-BAE0-4D38-9659-5E166FF6C290}" destId="{7C39387E-0724-4CC0-B527-D019EC3152D2}" srcOrd="0" destOrd="0" presId="urn:microsoft.com/office/officeart/2005/8/layout/radial3"/>
    <dgm:cxn modelId="{D6C8EBAC-301D-4EEE-81E9-B4134D227A5A}" srcId="{E7CD1966-1B89-4ED5-90D6-9C2BA8E4FC8A}" destId="{284071CA-C511-4722-8D3E-872425DEA74A}" srcOrd="3" destOrd="0" parTransId="{037B4D5D-6A2E-43BC-B86D-8C6C003C03FF}" sibTransId="{876AE8A2-47D5-45FC-983A-55B53EB2DC8F}"/>
    <dgm:cxn modelId="{970291BB-2222-42B4-8C18-5823DDADE91E}" type="presOf" srcId="{9EE41100-8D8F-4E54-BD3A-6D27BC9B3AD8}" destId="{35E3515B-1C58-4141-9E14-045F63EB4E0D}" srcOrd="0" destOrd="0" presId="urn:microsoft.com/office/officeart/2005/8/layout/radial3"/>
    <dgm:cxn modelId="{6C4158F0-D2A0-4D24-B5EC-5675A8502B12}" srcId="{E7CD1966-1B89-4ED5-90D6-9C2BA8E4FC8A}" destId="{FFE3B4EC-8A8D-42A3-BF54-124855923CCF}" srcOrd="0" destOrd="0" parTransId="{261FAA53-FD6A-4A5F-9935-A62531EF6ECF}" sibTransId="{0A40F682-512D-40FD-8C52-910FD80B4C4D}"/>
    <dgm:cxn modelId="{D549A4ED-D71E-4828-978F-DB3A0ECEF1D5}" type="presParOf" srcId="{E2422F53-B562-43BD-8DDF-903D6D1A5C56}" destId="{13E71E92-D577-4056-B1B7-AE8BE87C892A}" srcOrd="0" destOrd="0" presId="urn:microsoft.com/office/officeart/2005/8/layout/radial3"/>
    <dgm:cxn modelId="{CEE4FE86-378F-4015-ABAD-D5224AFADDF5}" type="presParOf" srcId="{13E71E92-D577-4056-B1B7-AE8BE87C892A}" destId="{1C79DF0D-591E-4F9C-8890-0D3E44CE8952}" srcOrd="0" destOrd="0" presId="urn:microsoft.com/office/officeart/2005/8/layout/radial3"/>
    <dgm:cxn modelId="{1AC4EC37-CBFC-4683-90CC-0918220A8441}" type="presParOf" srcId="{13E71E92-D577-4056-B1B7-AE8BE87C892A}" destId="{16602E11-CE36-4B85-B82A-07D7BEDAD460}" srcOrd="1" destOrd="0" presId="urn:microsoft.com/office/officeart/2005/8/layout/radial3"/>
    <dgm:cxn modelId="{B96BCEE4-93ED-4896-83A0-79187EAC40D3}" type="presParOf" srcId="{13E71E92-D577-4056-B1B7-AE8BE87C892A}" destId="{35E3515B-1C58-4141-9E14-045F63EB4E0D}" srcOrd="2" destOrd="0" presId="urn:microsoft.com/office/officeart/2005/8/layout/radial3"/>
    <dgm:cxn modelId="{F714161E-F4F8-4C8E-A08B-621F433F31A2}" type="presParOf" srcId="{13E71E92-D577-4056-B1B7-AE8BE87C892A}" destId="{7C39387E-0724-4CC0-B527-D019EC3152D2}" srcOrd="3" destOrd="0" presId="urn:microsoft.com/office/officeart/2005/8/layout/radial3"/>
    <dgm:cxn modelId="{7D264124-5848-413E-868D-072F816978B9}" type="presParOf" srcId="{13E71E92-D577-4056-B1B7-AE8BE87C892A}" destId="{78DECF4A-EF31-48D4-83C9-2D38F244AC89}"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C42ACE9-F1FA-4E2E-AD4C-04A9678CE754}"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E7CD1966-1B89-4ED5-90D6-9C2BA8E4FC8A}">
      <dgm:prSet phldrT="[Text]" custT="1"/>
      <dgm:spPr>
        <a:solidFill>
          <a:srgbClr val="4F81BD">
            <a:alpha val="50000"/>
          </a:srgbClr>
        </a:solidFill>
      </dgm:spPr>
      <dgm:t>
        <a:bodyPr lIns="0" tIns="0" rIns="0" bIns="0"/>
        <a:lstStyle/>
        <a:p>
          <a:r>
            <a:rPr lang="en-US" sz="2800"/>
            <a:t>Full cost recovery / revenue stability</a:t>
          </a:r>
        </a:p>
      </dgm:t>
    </dgm:pt>
    <dgm:pt modelId="{6D72FDF5-DD5A-44F4-B181-0A44630B7428}" type="parTrans" cxnId="{BD7EA11A-33E3-4978-8905-85EA44DF022E}">
      <dgm:prSet/>
      <dgm:spPr/>
      <dgm:t>
        <a:bodyPr/>
        <a:lstStyle/>
        <a:p>
          <a:endParaRPr lang="en-US" sz="2000"/>
        </a:p>
      </dgm:t>
    </dgm:pt>
    <dgm:pt modelId="{A46CAF09-A2CC-4E65-8179-324698E9A566}" type="sibTrans" cxnId="{BD7EA11A-33E3-4978-8905-85EA44DF022E}">
      <dgm:prSet/>
      <dgm:spPr/>
      <dgm:t>
        <a:bodyPr/>
        <a:lstStyle/>
        <a:p>
          <a:endParaRPr lang="en-US" sz="2000"/>
        </a:p>
      </dgm:t>
    </dgm:pt>
    <dgm:pt modelId="{FFE3B4EC-8A8D-42A3-BF54-124855923CCF}">
      <dgm:prSet phldrT="[Text]" custT="1"/>
      <dgm:spPr>
        <a:solidFill>
          <a:schemeClr val="bg2">
            <a:lumMod val="90000"/>
            <a:alpha val="50000"/>
          </a:schemeClr>
        </a:solidFill>
      </dgm:spPr>
      <dgm:t>
        <a:bodyPr lIns="0" tIns="0" rIns="0" bIns="0"/>
        <a:lstStyle/>
        <a:p>
          <a:r>
            <a:rPr lang="en-US" sz="1400"/>
            <a:t>Encouraging conservation</a:t>
          </a:r>
        </a:p>
      </dgm:t>
    </dgm:pt>
    <dgm:pt modelId="{261FAA53-FD6A-4A5F-9935-A62531EF6ECF}" type="parTrans" cxnId="{6C4158F0-D2A0-4D24-B5EC-5675A8502B12}">
      <dgm:prSet/>
      <dgm:spPr/>
      <dgm:t>
        <a:bodyPr/>
        <a:lstStyle/>
        <a:p>
          <a:endParaRPr lang="en-US" sz="2000"/>
        </a:p>
      </dgm:t>
    </dgm:pt>
    <dgm:pt modelId="{0A40F682-512D-40FD-8C52-910FD80B4C4D}" type="sibTrans" cxnId="{6C4158F0-D2A0-4D24-B5EC-5675A8502B12}">
      <dgm:prSet/>
      <dgm:spPr/>
      <dgm:t>
        <a:bodyPr/>
        <a:lstStyle/>
        <a:p>
          <a:endParaRPr lang="en-US" sz="2000"/>
        </a:p>
      </dgm:t>
    </dgm:pt>
    <dgm:pt modelId="{9EE41100-8D8F-4E54-BD3A-6D27BC9B3AD8}">
      <dgm:prSet phldrT="[Text]" custT="1"/>
      <dgm:spPr>
        <a:solidFill>
          <a:schemeClr val="bg2">
            <a:lumMod val="90000"/>
            <a:alpha val="50000"/>
          </a:schemeClr>
        </a:solidFill>
      </dgm:spPr>
      <dgm:t>
        <a:bodyPr lIns="0" tIns="0" rIns="0" bIns="0"/>
        <a:lstStyle/>
        <a:p>
          <a:r>
            <a:rPr lang="en-US" sz="1400"/>
            <a:t>Maintaining affordability</a:t>
          </a:r>
        </a:p>
      </dgm:t>
    </dgm:pt>
    <dgm:pt modelId="{DAF5A234-09BC-470A-AC5B-DD3AD9F07203}" type="parTrans" cxnId="{9A4DFA25-E5AA-4F26-A247-CACDFBEA6F53}">
      <dgm:prSet/>
      <dgm:spPr/>
      <dgm:t>
        <a:bodyPr/>
        <a:lstStyle/>
        <a:p>
          <a:endParaRPr lang="en-US" sz="2000"/>
        </a:p>
      </dgm:t>
    </dgm:pt>
    <dgm:pt modelId="{A483B1E5-5292-45F8-8783-0EECE1F68DA8}" type="sibTrans" cxnId="{9A4DFA25-E5AA-4F26-A247-CACDFBEA6F53}">
      <dgm:prSet/>
      <dgm:spPr/>
      <dgm:t>
        <a:bodyPr/>
        <a:lstStyle/>
        <a:p>
          <a:endParaRPr lang="en-US" sz="2000"/>
        </a:p>
      </dgm:t>
    </dgm:pt>
    <dgm:pt modelId="{1437C7BA-BAE0-4D38-9659-5E166FF6C290}">
      <dgm:prSet phldrT="[Text]" custT="1"/>
      <dgm:spPr>
        <a:solidFill>
          <a:schemeClr val="bg2">
            <a:lumMod val="90000"/>
            <a:alpha val="50000"/>
          </a:schemeClr>
        </a:solidFill>
      </dgm:spPr>
      <dgm:t>
        <a:bodyPr lIns="0" tIns="0" rIns="0" bIns="0"/>
        <a:lstStyle/>
        <a:p>
          <a:r>
            <a:rPr lang="en-US" sz="1400"/>
            <a:t>Fostering business-friendly practices</a:t>
          </a:r>
        </a:p>
      </dgm:t>
    </dgm:pt>
    <dgm:pt modelId="{F1444E53-4825-4998-B253-FAB8D140E483}" type="parTrans" cxnId="{3F6B7812-2F60-4ECC-AFB2-5D0C09C20532}">
      <dgm:prSet/>
      <dgm:spPr/>
      <dgm:t>
        <a:bodyPr/>
        <a:lstStyle/>
        <a:p>
          <a:endParaRPr lang="en-US" sz="2000"/>
        </a:p>
      </dgm:t>
    </dgm:pt>
    <dgm:pt modelId="{65E3C50A-42A6-42F9-A69E-FDD7E5C8A2A9}" type="sibTrans" cxnId="{3F6B7812-2F60-4ECC-AFB2-5D0C09C20532}">
      <dgm:prSet/>
      <dgm:spPr/>
      <dgm:t>
        <a:bodyPr/>
        <a:lstStyle/>
        <a:p>
          <a:endParaRPr lang="en-US" sz="2000"/>
        </a:p>
      </dgm:t>
    </dgm:pt>
    <dgm:pt modelId="{284071CA-C511-4722-8D3E-872425DEA74A}">
      <dgm:prSet phldrT="[Text]" custT="1"/>
      <dgm:spPr>
        <a:solidFill>
          <a:schemeClr val="bg2">
            <a:lumMod val="90000"/>
            <a:alpha val="50000"/>
          </a:schemeClr>
        </a:solidFill>
      </dgm:spPr>
      <dgm:t>
        <a:bodyPr lIns="0" tIns="0" rIns="0" bIns="0"/>
        <a:lstStyle/>
        <a:p>
          <a:r>
            <a:rPr lang="en-US" sz="1400"/>
            <a:t>Building reserves</a:t>
          </a:r>
        </a:p>
      </dgm:t>
    </dgm:pt>
    <dgm:pt modelId="{037B4D5D-6A2E-43BC-B86D-8C6C003C03FF}" type="parTrans" cxnId="{D6C8EBAC-301D-4EEE-81E9-B4134D227A5A}">
      <dgm:prSet/>
      <dgm:spPr/>
      <dgm:t>
        <a:bodyPr/>
        <a:lstStyle/>
        <a:p>
          <a:endParaRPr lang="en-US" sz="2000"/>
        </a:p>
      </dgm:t>
    </dgm:pt>
    <dgm:pt modelId="{876AE8A2-47D5-45FC-983A-55B53EB2DC8F}" type="sibTrans" cxnId="{D6C8EBAC-301D-4EEE-81E9-B4134D227A5A}">
      <dgm:prSet/>
      <dgm:spPr/>
      <dgm:t>
        <a:bodyPr/>
        <a:lstStyle/>
        <a:p>
          <a:endParaRPr lang="en-US" sz="2000"/>
        </a:p>
      </dgm:t>
    </dgm:pt>
    <dgm:pt modelId="{E2422F53-B562-43BD-8DDF-903D6D1A5C56}" type="pres">
      <dgm:prSet presAssocID="{3C42ACE9-F1FA-4E2E-AD4C-04A9678CE754}" presName="composite" presStyleCnt="0">
        <dgm:presLayoutVars>
          <dgm:chMax val="1"/>
          <dgm:dir/>
          <dgm:resizeHandles val="exact"/>
        </dgm:presLayoutVars>
      </dgm:prSet>
      <dgm:spPr/>
    </dgm:pt>
    <dgm:pt modelId="{13E71E92-D577-4056-B1B7-AE8BE87C892A}" type="pres">
      <dgm:prSet presAssocID="{3C42ACE9-F1FA-4E2E-AD4C-04A9678CE754}" presName="radial" presStyleCnt="0">
        <dgm:presLayoutVars>
          <dgm:animLvl val="ctr"/>
        </dgm:presLayoutVars>
      </dgm:prSet>
      <dgm:spPr/>
    </dgm:pt>
    <dgm:pt modelId="{1C79DF0D-591E-4F9C-8890-0D3E44CE8952}" type="pres">
      <dgm:prSet presAssocID="{E7CD1966-1B89-4ED5-90D6-9C2BA8E4FC8A}" presName="centerShape" presStyleLbl="vennNode1" presStyleIdx="0" presStyleCnt="5" custScaleX="91268" custScaleY="91268"/>
      <dgm:spPr/>
    </dgm:pt>
    <dgm:pt modelId="{16602E11-CE36-4B85-B82A-07D7BEDAD460}" type="pres">
      <dgm:prSet presAssocID="{FFE3B4EC-8A8D-42A3-BF54-124855923CCF}" presName="node" presStyleLbl="vennNode1" presStyleIdx="1" presStyleCnt="5" custScaleX="121690" custScaleY="121690">
        <dgm:presLayoutVars>
          <dgm:bulletEnabled val="1"/>
        </dgm:presLayoutVars>
      </dgm:prSet>
      <dgm:spPr/>
    </dgm:pt>
    <dgm:pt modelId="{35E3515B-1C58-4141-9E14-045F63EB4E0D}" type="pres">
      <dgm:prSet presAssocID="{9EE41100-8D8F-4E54-BD3A-6D27BC9B3AD8}" presName="node" presStyleLbl="vennNode1" presStyleIdx="2" presStyleCnt="5" custScaleX="121690" custScaleY="121690">
        <dgm:presLayoutVars>
          <dgm:bulletEnabled val="1"/>
        </dgm:presLayoutVars>
      </dgm:prSet>
      <dgm:spPr/>
    </dgm:pt>
    <dgm:pt modelId="{7C39387E-0724-4CC0-B527-D019EC3152D2}" type="pres">
      <dgm:prSet presAssocID="{1437C7BA-BAE0-4D38-9659-5E166FF6C290}" presName="node" presStyleLbl="vennNode1" presStyleIdx="3" presStyleCnt="5" custScaleX="121690" custScaleY="121690">
        <dgm:presLayoutVars>
          <dgm:bulletEnabled val="1"/>
        </dgm:presLayoutVars>
      </dgm:prSet>
      <dgm:spPr/>
    </dgm:pt>
    <dgm:pt modelId="{78DECF4A-EF31-48D4-83C9-2D38F244AC89}" type="pres">
      <dgm:prSet presAssocID="{284071CA-C511-4722-8D3E-872425DEA74A}" presName="node" presStyleLbl="vennNode1" presStyleIdx="4" presStyleCnt="5" custScaleX="121690" custScaleY="121690">
        <dgm:presLayoutVars>
          <dgm:bulletEnabled val="1"/>
        </dgm:presLayoutVars>
      </dgm:prSet>
      <dgm:spPr/>
    </dgm:pt>
  </dgm:ptLst>
  <dgm:cxnLst>
    <dgm:cxn modelId="{E7957712-30FF-4CA2-B34B-7D759614CAA5}" type="presOf" srcId="{FFE3B4EC-8A8D-42A3-BF54-124855923CCF}" destId="{16602E11-CE36-4B85-B82A-07D7BEDAD460}" srcOrd="0" destOrd="0" presId="urn:microsoft.com/office/officeart/2005/8/layout/radial3"/>
    <dgm:cxn modelId="{3F6B7812-2F60-4ECC-AFB2-5D0C09C20532}" srcId="{E7CD1966-1B89-4ED5-90D6-9C2BA8E4FC8A}" destId="{1437C7BA-BAE0-4D38-9659-5E166FF6C290}" srcOrd="2" destOrd="0" parTransId="{F1444E53-4825-4998-B253-FAB8D140E483}" sibTransId="{65E3C50A-42A6-42F9-A69E-FDD7E5C8A2A9}"/>
    <dgm:cxn modelId="{BD7EA11A-33E3-4978-8905-85EA44DF022E}" srcId="{3C42ACE9-F1FA-4E2E-AD4C-04A9678CE754}" destId="{E7CD1966-1B89-4ED5-90D6-9C2BA8E4FC8A}" srcOrd="0" destOrd="0" parTransId="{6D72FDF5-DD5A-44F4-B181-0A44630B7428}" sibTransId="{A46CAF09-A2CC-4E65-8179-324698E9A566}"/>
    <dgm:cxn modelId="{9A4DFA25-E5AA-4F26-A247-CACDFBEA6F53}" srcId="{E7CD1966-1B89-4ED5-90D6-9C2BA8E4FC8A}" destId="{9EE41100-8D8F-4E54-BD3A-6D27BC9B3AD8}" srcOrd="1" destOrd="0" parTransId="{DAF5A234-09BC-470A-AC5B-DD3AD9F07203}" sibTransId="{A483B1E5-5292-45F8-8783-0EECE1F68DA8}"/>
    <dgm:cxn modelId="{3D5B7E64-1F95-4305-9166-6723AD1340A9}" type="presOf" srcId="{E7CD1966-1B89-4ED5-90D6-9C2BA8E4FC8A}" destId="{1C79DF0D-591E-4F9C-8890-0D3E44CE8952}" srcOrd="0" destOrd="0" presId="urn:microsoft.com/office/officeart/2005/8/layout/radial3"/>
    <dgm:cxn modelId="{B7005669-EBB8-4A65-8093-C10B8C2C41CF}" type="presOf" srcId="{284071CA-C511-4722-8D3E-872425DEA74A}" destId="{78DECF4A-EF31-48D4-83C9-2D38F244AC89}" srcOrd="0" destOrd="0" presId="urn:microsoft.com/office/officeart/2005/8/layout/radial3"/>
    <dgm:cxn modelId="{C6C43499-1AFD-4544-A5CA-1CBEEA1B43A9}" type="presOf" srcId="{3C42ACE9-F1FA-4E2E-AD4C-04A9678CE754}" destId="{E2422F53-B562-43BD-8DDF-903D6D1A5C56}" srcOrd="0" destOrd="0" presId="urn:microsoft.com/office/officeart/2005/8/layout/radial3"/>
    <dgm:cxn modelId="{40858BA6-0130-4166-AE15-6B7B2324AD7C}" type="presOf" srcId="{1437C7BA-BAE0-4D38-9659-5E166FF6C290}" destId="{7C39387E-0724-4CC0-B527-D019EC3152D2}" srcOrd="0" destOrd="0" presId="urn:microsoft.com/office/officeart/2005/8/layout/radial3"/>
    <dgm:cxn modelId="{D6C8EBAC-301D-4EEE-81E9-B4134D227A5A}" srcId="{E7CD1966-1B89-4ED5-90D6-9C2BA8E4FC8A}" destId="{284071CA-C511-4722-8D3E-872425DEA74A}" srcOrd="3" destOrd="0" parTransId="{037B4D5D-6A2E-43BC-B86D-8C6C003C03FF}" sibTransId="{876AE8A2-47D5-45FC-983A-55B53EB2DC8F}"/>
    <dgm:cxn modelId="{970291BB-2222-42B4-8C18-5823DDADE91E}" type="presOf" srcId="{9EE41100-8D8F-4E54-BD3A-6D27BC9B3AD8}" destId="{35E3515B-1C58-4141-9E14-045F63EB4E0D}" srcOrd="0" destOrd="0" presId="urn:microsoft.com/office/officeart/2005/8/layout/radial3"/>
    <dgm:cxn modelId="{6C4158F0-D2A0-4D24-B5EC-5675A8502B12}" srcId="{E7CD1966-1B89-4ED5-90D6-9C2BA8E4FC8A}" destId="{FFE3B4EC-8A8D-42A3-BF54-124855923CCF}" srcOrd="0" destOrd="0" parTransId="{261FAA53-FD6A-4A5F-9935-A62531EF6ECF}" sibTransId="{0A40F682-512D-40FD-8C52-910FD80B4C4D}"/>
    <dgm:cxn modelId="{D549A4ED-D71E-4828-978F-DB3A0ECEF1D5}" type="presParOf" srcId="{E2422F53-B562-43BD-8DDF-903D6D1A5C56}" destId="{13E71E92-D577-4056-B1B7-AE8BE87C892A}" srcOrd="0" destOrd="0" presId="urn:microsoft.com/office/officeart/2005/8/layout/radial3"/>
    <dgm:cxn modelId="{CEE4FE86-378F-4015-ABAD-D5224AFADDF5}" type="presParOf" srcId="{13E71E92-D577-4056-B1B7-AE8BE87C892A}" destId="{1C79DF0D-591E-4F9C-8890-0D3E44CE8952}" srcOrd="0" destOrd="0" presId="urn:microsoft.com/office/officeart/2005/8/layout/radial3"/>
    <dgm:cxn modelId="{1AC4EC37-CBFC-4683-90CC-0918220A8441}" type="presParOf" srcId="{13E71E92-D577-4056-B1B7-AE8BE87C892A}" destId="{16602E11-CE36-4B85-B82A-07D7BEDAD460}" srcOrd="1" destOrd="0" presId="urn:microsoft.com/office/officeart/2005/8/layout/radial3"/>
    <dgm:cxn modelId="{B96BCEE4-93ED-4896-83A0-79187EAC40D3}" type="presParOf" srcId="{13E71E92-D577-4056-B1B7-AE8BE87C892A}" destId="{35E3515B-1C58-4141-9E14-045F63EB4E0D}" srcOrd="2" destOrd="0" presId="urn:microsoft.com/office/officeart/2005/8/layout/radial3"/>
    <dgm:cxn modelId="{F714161E-F4F8-4C8E-A08B-621F433F31A2}" type="presParOf" srcId="{13E71E92-D577-4056-B1B7-AE8BE87C892A}" destId="{7C39387E-0724-4CC0-B527-D019EC3152D2}" srcOrd="3" destOrd="0" presId="urn:microsoft.com/office/officeart/2005/8/layout/radial3"/>
    <dgm:cxn modelId="{7D264124-5848-413E-868D-072F816978B9}" type="presParOf" srcId="{13E71E92-D577-4056-B1B7-AE8BE87C892A}" destId="{78DECF4A-EF31-48D4-83C9-2D38F244AC89}"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6837FD5-9353-4847-9435-D33FEB7AD34D}"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EF57F1A1-59B5-47D6-BCC4-D8B0A9FB9DDE}">
      <dgm:prSet phldrT="[Text]" custT="1"/>
      <dgm:spPr>
        <a:solidFill>
          <a:srgbClr val="969FA7"/>
        </a:solidFill>
      </dgm:spPr>
      <dgm:t>
        <a:bodyPr/>
        <a:lstStyle/>
        <a:p>
          <a:r>
            <a:rPr lang="en-US" sz="2800"/>
            <a:t>Payment for access vs. payment for volume of product received</a:t>
          </a:r>
        </a:p>
      </dgm:t>
    </dgm:pt>
    <dgm:pt modelId="{6C615521-48C2-4AD4-8DAD-259569CD4DAE}" type="parTrans" cxnId="{B47DD79F-BF3A-4713-A96C-F131215C3E6F}">
      <dgm:prSet/>
      <dgm:spPr/>
      <dgm:t>
        <a:bodyPr/>
        <a:lstStyle/>
        <a:p>
          <a:endParaRPr lang="en-US" sz="2400"/>
        </a:p>
      </dgm:t>
    </dgm:pt>
    <dgm:pt modelId="{861E4D78-DAC2-40EC-A1E8-F936CDC517F2}" type="sibTrans" cxnId="{B47DD79F-BF3A-4713-A96C-F131215C3E6F}">
      <dgm:prSet/>
      <dgm:spPr/>
      <dgm:t>
        <a:bodyPr/>
        <a:lstStyle/>
        <a:p>
          <a:endParaRPr lang="en-US" sz="2400"/>
        </a:p>
      </dgm:t>
    </dgm:pt>
    <dgm:pt modelId="{F701FA81-F29E-4C37-8F80-CDA44FF6CDDF}">
      <dgm:prSet phldrT="[Text]" custT="1"/>
      <dgm:spPr>
        <a:solidFill>
          <a:srgbClr val="4590B8"/>
        </a:solidFill>
      </dgm:spPr>
      <dgm:t>
        <a:bodyPr/>
        <a:lstStyle/>
        <a:p>
          <a:r>
            <a:rPr lang="en-US" sz="2800"/>
            <a:t>Fixed charges for fixed costs and variable charges for variable costs</a:t>
          </a:r>
        </a:p>
      </dgm:t>
    </dgm:pt>
    <dgm:pt modelId="{FF435BF0-90EF-4E51-9BEE-1B7464415F64}" type="parTrans" cxnId="{07A34FFF-84E8-4FFE-9C9A-E48B20F7ADE5}">
      <dgm:prSet/>
      <dgm:spPr/>
      <dgm:t>
        <a:bodyPr/>
        <a:lstStyle/>
        <a:p>
          <a:endParaRPr lang="en-US" sz="2400"/>
        </a:p>
      </dgm:t>
    </dgm:pt>
    <dgm:pt modelId="{1E198E74-8C3F-4DCA-9EEC-A4E61992AAA2}" type="sibTrans" cxnId="{07A34FFF-84E8-4FFE-9C9A-E48B20F7ADE5}">
      <dgm:prSet/>
      <dgm:spPr/>
      <dgm:t>
        <a:bodyPr/>
        <a:lstStyle/>
        <a:p>
          <a:endParaRPr lang="en-US" sz="2400"/>
        </a:p>
      </dgm:t>
    </dgm:pt>
    <dgm:pt modelId="{C402B7E2-13E0-4C38-93A6-369D1C71792C}">
      <dgm:prSet phldrT="[Text]" custT="1"/>
      <dgm:spPr>
        <a:solidFill>
          <a:schemeClr val="accent1"/>
        </a:solidFill>
      </dgm:spPr>
      <dgm:t>
        <a:bodyPr/>
        <a:lstStyle/>
        <a:p>
          <a:r>
            <a:rPr lang="en-US" sz="2800"/>
            <a:t>Some mix of the above ideas</a:t>
          </a:r>
        </a:p>
      </dgm:t>
    </dgm:pt>
    <dgm:pt modelId="{8A518129-D58D-46E4-A873-A7BF9B3283F6}" type="parTrans" cxnId="{962A5B8B-7B17-4F16-B04C-3FADC7B40DE2}">
      <dgm:prSet/>
      <dgm:spPr/>
      <dgm:t>
        <a:bodyPr/>
        <a:lstStyle/>
        <a:p>
          <a:endParaRPr lang="en-US" sz="2400"/>
        </a:p>
      </dgm:t>
    </dgm:pt>
    <dgm:pt modelId="{9A5BD926-7930-4486-870F-68D6B4071DF8}" type="sibTrans" cxnId="{962A5B8B-7B17-4F16-B04C-3FADC7B40DE2}">
      <dgm:prSet/>
      <dgm:spPr/>
      <dgm:t>
        <a:bodyPr/>
        <a:lstStyle/>
        <a:p>
          <a:endParaRPr lang="en-US" sz="2400"/>
        </a:p>
      </dgm:t>
    </dgm:pt>
    <dgm:pt modelId="{AB9B7AD4-4CF2-4BE2-B74C-B386EBA5F882}" type="pres">
      <dgm:prSet presAssocID="{E6837FD5-9353-4847-9435-D33FEB7AD34D}" presName="Name0" presStyleCnt="0">
        <dgm:presLayoutVars>
          <dgm:chMax val="7"/>
          <dgm:chPref val="7"/>
          <dgm:dir/>
        </dgm:presLayoutVars>
      </dgm:prSet>
      <dgm:spPr/>
    </dgm:pt>
    <dgm:pt modelId="{EFE0E425-2A05-4C38-B3FA-3D29869E2D5E}" type="pres">
      <dgm:prSet presAssocID="{E6837FD5-9353-4847-9435-D33FEB7AD34D}" presName="Name1" presStyleCnt="0"/>
      <dgm:spPr/>
    </dgm:pt>
    <dgm:pt modelId="{D6599CB8-36FD-4DF3-9176-78031B29AF2D}" type="pres">
      <dgm:prSet presAssocID="{E6837FD5-9353-4847-9435-D33FEB7AD34D}" presName="cycle" presStyleCnt="0"/>
      <dgm:spPr/>
    </dgm:pt>
    <dgm:pt modelId="{DC96AA51-A341-4895-AF69-E6D9E7381288}" type="pres">
      <dgm:prSet presAssocID="{E6837FD5-9353-4847-9435-D33FEB7AD34D}" presName="srcNode" presStyleLbl="node1" presStyleIdx="0" presStyleCnt="3"/>
      <dgm:spPr/>
    </dgm:pt>
    <dgm:pt modelId="{F9BE5D7E-6A10-4633-979A-8ED0E41BE42B}" type="pres">
      <dgm:prSet presAssocID="{E6837FD5-9353-4847-9435-D33FEB7AD34D}" presName="conn" presStyleLbl="parChTrans1D2" presStyleIdx="0" presStyleCnt="1"/>
      <dgm:spPr/>
    </dgm:pt>
    <dgm:pt modelId="{79C9DA00-62CE-4F8C-A273-30607A22CC4A}" type="pres">
      <dgm:prSet presAssocID="{E6837FD5-9353-4847-9435-D33FEB7AD34D}" presName="extraNode" presStyleLbl="node1" presStyleIdx="0" presStyleCnt="3"/>
      <dgm:spPr/>
    </dgm:pt>
    <dgm:pt modelId="{D1E3591F-D4A7-4CB4-8F0C-4718A359CD73}" type="pres">
      <dgm:prSet presAssocID="{E6837FD5-9353-4847-9435-D33FEB7AD34D}" presName="dstNode" presStyleLbl="node1" presStyleIdx="0" presStyleCnt="3"/>
      <dgm:spPr/>
    </dgm:pt>
    <dgm:pt modelId="{04BA4C16-2568-4E92-A5BC-17E978ACC7AD}" type="pres">
      <dgm:prSet presAssocID="{EF57F1A1-59B5-47D6-BCC4-D8B0A9FB9DDE}" presName="text_1" presStyleLbl="node1" presStyleIdx="0" presStyleCnt="3">
        <dgm:presLayoutVars>
          <dgm:bulletEnabled val="1"/>
        </dgm:presLayoutVars>
      </dgm:prSet>
      <dgm:spPr/>
    </dgm:pt>
    <dgm:pt modelId="{753C6519-E1BB-4D60-8FE2-32849F24CF1C}" type="pres">
      <dgm:prSet presAssocID="{EF57F1A1-59B5-47D6-BCC4-D8B0A9FB9DDE}" presName="accent_1" presStyleCnt="0"/>
      <dgm:spPr/>
    </dgm:pt>
    <dgm:pt modelId="{9299978C-40B5-4838-B2B8-C719BFBEEA53}" type="pres">
      <dgm:prSet presAssocID="{EF57F1A1-59B5-47D6-BCC4-D8B0A9FB9DDE}" presName="accentRepeatNode" presStyleLbl="solidFgAcc1" presStyleIdx="0" presStyleCnt="3"/>
      <dgm:spPr/>
    </dgm:pt>
    <dgm:pt modelId="{645BA90A-D118-48DF-AFC3-28F14CC48E83}" type="pres">
      <dgm:prSet presAssocID="{F701FA81-F29E-4C37-8F80-CDA44FF6CDDF}" presName="text_2" presStyleLbl="node1" presStyleIdx="1" presStyleCnt="3">
        <dgm:presLayoutVars>
          <dgm:bulletEnabled val="1"/>
        </dgm:presLayoutVars>
      </dgm:prSet>
      <dgm:spPr/>
    </dgm:pt>
    <dgm:pt modelId="{7DBABF7E-4BCD-4CDF-851F-D5876F940FC0}" type="pres">
      <dgm:prSet presAssocID="{F701FA81-F29E-4C37-8F80-CDA44FF6CDDF}" presName="accent_2" presStyleCnt="0"/>
      <dgm:spPr/>
    </dgm:pt>
    <dgm:pt modelId="{D07FDC38-BE17-42DD-B0C2-09E4AFCB3C4D}" type="pres">
      <dgm:prSet presAssocID="{F701FA81-F29E-4C37-8F80-CDA44FF6CDDF}" presName="accentRepeatNode" presStyleLbl="solidFgAcc1" presStyleIdx="1" presStyleCnt="3"/>
      <dgm:spPr/>
    </dgm:pt>
    <dgm:pt modelId="{F02078EA-6E66-4BFF-B317-4B194FB27C3B}" type="pres">
      <dgm:prSet presAssocID="{C402B7E2-13E0-4C38-93A6-369D1C71792C}" presName="text_3" presStyleLbl="node1" presStyleIdx="2" presStyleCnt="3">
        <dgm:presLayoutVars>
          <dgm:bulletEnabled val="1"/>
        </dgm:presLayoutVars>
      </dgm:prSet>
      <dgm:spPr/>
    </dgm:pt>
    <dgm:pt modelId="{D317CF4E-5202-47D5-B2DC-3B5CE2D9C54F}" type="pres">
      <dgm:prSet presAssocID="{C402B7E2-13E0-4C38-93A6-369D1C71792C}" presName="accent_3" presStyleCnt="0"/>
      <dgm:spPr/>
    </dgm:pt>
    <dgm:pt modelId="{26EC3181-911B-409D-B93D-E1A4676B03FF}" type="pres">
      <dgm:prSet presAssocID="{C402B7E2-13E0-4C38-93A6-369D1C71792C}" presName="accentRepeatNode" presStyleLbl="solidFgAcc1" presStyleIdx="2" presStyleCnt="3"/>
      <dgm:spPr/>
    </dgm:pt>
  </dgm:ptLst>
  <dgm:cxnLst>
    <dgm:cxn modelId="{8E89DB2C-0E26-444F-A2FC-8F0155BB23F1}" type="presOf" srcId="{E6837FD5-9353-4847-9435-D33FEB7AD34D}" destId="{AB9B7AD4-4CF2-4BE2-B74C-B386EBA5F882}" srcOrd="0" destOrd="0" presId="urn:microsoft.com/office/officeart/2008/layout/VerticalCurvedList"/>
    <dgm:cxn modelId="{962A5B8B-7B17-4F16-B04C-3FADC7B40DE2}" srcId="{E6837FD5-9353-4847-9435-D33FEB7AD34D}" destId="{C402B7E2-13E0-4C38-93A6-369D1C71792C}" srcOrd="2" destOrd="0" parTransId="{8A518129-D58D-46E4-A873-A7BF9B3283F6}" sibTransId="{9A5BD926-7930-4486-870F-68D6B4071DF8}"/>
    <dgm:cxn modelId="{B47DD79F-BF3A-4713-A96C-F131215C3E6F}" srcId="{E6837FD5-9353-4847-9435-D33FEB7AD34D}" destId="{EF57F1A1-59B5-47D6-BCC4-D8B0A9FB9DDE}" srcOrd="0" destOrd="0" parTransId="{6C615521-48C2-4AD4-8DAD-259569CD4DAE}" sibTransId="{861E4D78-DAC2-40EC-A1E8-F936CDC517F2}"/>
    <dgm:cxn modelId="{028947AB-6D35-4CA7-A410-9007BACFFA3F}" type="presOf" srcId="{861E4D78-DAC2-40EC-A1E8-F936CDC517F2}" destId="{F9BE5D7E-6A10-4633-979A-8ED0E41BE42B}" srcOrd="0" destOrd="0" presId="urn:microsoft.com/office/officeart/2008/layout/VerticalCurvedList"/>
    <dgm:cxn modelId="{E55BF6BD-4CB2-4A08-9CA2-C004BF6A1E6E}" type="presOf" srcId="{F701FA81-F29E-4C37-8F80-CDA44FF6CDDF}" destId="{645BA90A-D118-48DF-AFC3-28F14CC48E83}" srcOrd="0" destOrd="0" presId="urn:microsoft.com/office/officeart/2008/layout/VerticalCurvedList"/>
    <dgm:cxn modelId="{A34A6EC1-38E1-4DDD-AA85-E63BB47C56B0}" type="presOf" srcId="{EF57F1A1-59B5-47D6-BCC4-D8B0A9FB9DDE}" destId="{04BA4C16-2568-4E92-A5BC-17E978ACC7AD}" srcOrd="0" destOrd="0" presId="urn:microsoft.com/office/officeart/2008/layout/VerticalCurvedList"/>
    <dgm:cxn modelId="{4FBD0AF6-D41F-4931-8B47-6F1BE5E40BE1}" type="presOf" srcId="{C402B7E2-13E0-4C38-93A6-369D1C71792C}" destId="{F02078EA-6E66-4BFF-B317-4B194FB27C3B}" srcOrd="0" destOrd="0" presId="urn:microsoft.com/office/officeart/2008/layout/VerticalCurvedList"/>
    <dgm:cxn modelId="{07A34FFF-84E8-4FFE-9C9A-E48B20F7ADE5}" srcId="{E6837FD5-9353-4847-9435-D33FEB7AD34D}" destId="{F701FA81-F29E-4C37-8F80-CDA44FF6CDDF}" srcOrd="1" destOrd="0" parTransId="{FF435BF0-90EF-4E51-9BEE-1B7464415F64}" sibTransId="{1E198E74-8C3F-4DCA-9EEC-A4E61992AAA2}"/>
    <dgm:cxn modelId="{6AD9D1C6-3A3F-45C3-8D04-3448B86CD0C2}" type="presParOf" srcId="{AB9B7AD4-4CF2-4BE2-B74C-B386EBA5F882}" destId="{EFE0E425-2A05-4C38-B3FA-3D29869E2D5E}" srcOrd="0" destOrd="0" presId="urn:microsoft.com/office/officeart/2008/layout/VerticalCurvedList"/>
    <dgm:cxn modelId="{17167EDD-772C-49C7-B95B-BE3099247922}" type="presParOf" srcId="{EFE0E425-2A05-4C38-B3FA-3D29869E2D5E}" destId="{D6599CB8-36FD-4DF3-9176-78031B29AF2D}" srcOrd="0" destOrd="0" presId="urn:microsoft.com/office/officeart/2008/layout/VerticalCurvedList"/>
    <dgm:cxn modelId="{08CF21EA-FE2B-45F3-9D26-4469CC381CA2}" type="presParOf" srcId="{D6599CB8-36FD-4DF3-9176-78031B29AF2D}" destId="{DC96AA51-A341-4895-AF69-E6D9E7381288}" srcOrd="0" destOrd="0" presId="urn:microsoft.com/office/officeart/2008/layout/VerticalCurvedList"/>
    <dgm:cxn modelId="{D862FDDF-1C4E-4E8E-9295-FFF0487062C9}" type="presParOf" srcId="{D6599CB8-36FD-4DF3-9176-78031B29AF2D}" destId="{F9BE5D7E-6A10-4633-979A-8ED0E41BE42B}" srcOrd="1" destOrd="0" presId="urn:microsoft.com/office/officeart/2008/layout/VerticalCurvedList"/>
    <dgm:cxn modelId="{67F8B855-382C-4D19-98BC-47B37BE6ACF0}" type="presParOf" srcId="{D6599CB8-36FD-4DF3-9176-78031B29AF2D}" destId="{79C9DA00-62CE-4F8C-A273-30607A22CC4A}" srcOrd="2" destOrd="0" presId="urn:microsoft.com/office/officeart/2008/layout/VerticalCurvedList"/>
    <dgm:cxn modelId="{33F4B840-3647-4E9D-A6BE-D94588876EC6}" type="presParOf" srcId="{D6599CB8-36FD-4DF3-9176-78031B29AF2D}" destId="{D1E3591F-D4A7-4CB4-8F0C-4718A359CD73}" srcOrd="3" destOrd="0" presId="urn:microsoft.com/office/officeart/2008/layout/VerticalCurvedList"/>
    <dgm:cxn modelId="{82F90C98-A5F5-4E58-89BC-12BF181C33FE}" type="presParOf" srcId="{EFE0E425-2A05-4C38-B3FA-3D29869E2D5E}" destId="{04BA4C16-2568-4E92-A5BC-17E978ACC7AD}" srcOrd="1" destOrd="0" presId="urn:microsoft.com/office/officeart/2008/layout/VerticalCurvedList"/>
    <dgm:cxn modelId="{F65FAB70-C569-4D78-89E3-2C7B88FE6803}" type="presParOf" srcId="{EFE0E425-2A05-4C38-B3FA-3D29869E2D5E}" destId="{753C6519-E1BB-4D60-8FE2-32849F24CF1C}" srcOrd="2" destOrd="0" presId="urn:microsoft.com/office/officeart/2008/layout/VerticalCurvedList"/>
    <dgm:cxn modelId="{90303A38-6288-46E9-A8F9-6BD727D3472C}" type="presParOf" srcId="{753C6519-E1BB-4D60-8FE2-32849F24CF1C}" destId="{9299978C-40B5-4838-B2B8-C719BFBEEA53}" srcOrd="0" destOrd="0" presId="urn:microsoft.com/office/officeart/2008/layout/VerticalCurvedList"/>
    <dgm:cxn modelId="{2E77AD73-E419-4848-B1A9-74028FC705F5}" type="presParOf" srcId="{EFE0E425-2A05-4C38-B3FA-3D29869E2D5E}" destId="{645BA90A-D118-48DF-AFC3-28F14CC48E83}" srcOrd="3" destOrd="0" presId="urn:microsoft.com/office/officeart/2008/layout/VerticalCurvedList"/>
    <dgm:cxn modelId="{AF311A28-17E3-4A25-A49A-62EC66DF3808}" type="presParOf" srcId="{EFE0E425-2A05-4C38-B3FA-3D29869E2D5E}" destId="{7DBABF7E-4BCD-4CDF-851F-D5876F940FC0}" srcOrd="4" destOrd="0" presId="urn:microsoft.com/office/officeart/2008/layout/VerticalCurvedList"/>
    <dgm:cxn modelId="{B15CE85A-9E8C-4997-86C3-78F19A3E7386}" type="presParOf" srcId="{7DBABF7E-4BCD-4CDF-851F-D5876F940FC0}" destId="{D07FDC38-BE17-42DD-B0C2-09E4AFCB3C4D}" srcOrd="0" destOrd="0" presId="urn:microsoft.com/office/officeart/2008/layout/VerticalCurvedList"/>
    <dgm:cxn modelId="{4901680A-9FC5-44C9-822C-0EBB36BFF5C6}" type="presParOf" srcId="{EFE0E425-2A05-4C38-B3FA-3D29869E2D5E}" destId="{F02078EA-6E66-4BFF-B317-4B194FB27C3B}" srcOrd="5" destOrd="0" presId="urn:microsoft.com/office/officeart/2008/layout/VerticalCurvedList"/>
    <dgm:cxn modelId="{5FE9F3A0-C131-41AC-9B26-1CF1C11AAE8B}" type="presParOf" srcId="{EFE0E425-2A05-4C38-B3FA-3D29869E2D5E}" destId="{D317CF4E-5202-47D5-B2DC-3B5CE2D9C54F}" srcOrd="6" destOrd="0" presId="urn:microsoft.com/office/officeart/2008/layout/VerticalCurvedList"/>
    <dgm:cxn modelId="{95186DE4-C0BD-4473-87C8-2C3751536C1C}" type="presParOf" srcId="{D317CF4E-5202-47D5-B2DC-3B5CE2D9C54F}" destId="{26EC3181-911B-409D-B93D-E1A4676B03F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81FAFA-4E95-4679-8523-F26A43E04FF5}">
      <dsp:nvSpPr>
        <dsp:cNvPr id="0" name=""/>
        <dsp:cNvSpPr/>
      </dsp:nvSpPr>
      <dsp:spPr>
        <a:xfrm>
          <a:off x="3278" y="529773"/>
          <a:ext cx="2600867" cy="1560520"/>
        </a:xfrm>
        <a:prstGeom prst="rect">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Operations &amp; maintenance expenditures</a:t>
          </a:r>
        </a:p>
      </dsp:txBody>
      <dsp:txXfrm>
        <a:off x="3278" y="529773"/>
        <a:ext cx="2600867" cy="1560520"/>
      </dsp:txXfrm>
    </dsp:sp>
    <dsp:sp modelId="{A807772D-A604-492B-B2B4-021B368F06A5}">
      <dsp:nvSpPr>
        <dsp:cNvPr id="0" name=""/>
        <dsp:cNvSpPr/>
      </dsp:nvSpPr>
      <dsp:spPr>
        <a:xfrm>
          <a:off x="2864232" y="529773"/>
          <a:ext cx="2600867" cy="1560520"/>
        </a:xfrm>
        <a:prstGeom prst="rect">
          <a:avLst/>
        </a:prstGeom>
        <a:solidFill>
          <a:schemeClr val="accent5">
            <a:shade val="80000"/>
            <a:hueOff val="-59819"/>
            <a:satOff val="-13210"/>
            <a:lumOff val="652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Reserves for capital improvement</a:t>
          </a:r>
        </a:p>
      </dsp:txBody>
      <dsp:txXfrm>
        <a:off x="2864232" y="529773"/>
        <a:ext cx="2600867" cy="1560520"/>
      </dsp:txXfrm>
    </dsp:sp>
    <dsp:sp modelId="{56327EBC-B923-427C-B86A-996CD8AAF5EF}">
      <dsp:nvSpPr>
        <dsp:cNvPr id="0" name=""/>
        <dsp:cNvSpPr/>
      </dsp:nvSpPr>
      <dsp:spPr>
        <a:xfrm>
          <a:off x="5725187" y="529773"/>
          <a:ext cx="2600867" cy="1560520"/>
        </a:xfrm>
        <a:prstGeom prst="rect">
          <a:avLst/>
        </a:prstGeom>
        <a:solidFill>
          <a:schemeClr val="accent5">
            <a:shade val="80000"/>
            <a:hueOff val="-119638"/>
            <a:satOff val="-26420"/>
            <a:lumOff val="1304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Long-term debt (principal and interest)</a:t>
          </a:r>
        </a:p>
      </dsp:txBody>
      <dsp:txXfrm>
        <a:off x="5725187" y="529773"/>
        <a:ext cx="2600867" cy="1560520"/>
      </dsp:txXfrm>
    </dsp:sp>
    <dsp:sp modelId="{6F6962C5-36D8-4733-9F59-2B6606C80EAA}">
      <dsp:nvSpPr>
        <dsp:cNvPr id="0" name=""/>
        <dsp:cNvSpPr/>
      </dsp:nvSpPr>
      <dsp:spPr>
        <a:xfrm>
          <a:off x="8586141" y="529773"/>
          <a:ext cx="2600867" cy="1560520"/>
        </a:xfrm>
        <a:prstGeom prst="rect">
          <a:avLst/>
        </a:prstGeom>
        <a:solidFill>
          <a:schemeClr val="accent5">
            <a:shade val="80000"/>
            <a:hueOff val="-179457"/>
            <a:satOff val="-39630"/>
            <a:lumOff val="1956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Contingencies for emergencies</a:t>
          </a:r>
        </a:p>
      </dsp:txBody>
      <dsp:txXfrm>
        <a:off x="8586141" y="529773"/>
        <a:ext cx="2600867" cy="1560520"/>
      </dsp:txXfrm>
    </dsp:sp>
    <dsp:sp modelId="{C36FDB1E-49D6-4DE0-85C9-CDB0ABAC2E37}">
      <dsp:nvSpPr>
        <dsp:cNvPr id="0" name=""/>
        <dsp:cNvSpPr/>
      </dsp:nvSpPr>
      <dsp:spPr>
        <a:xfrm>
          <a:off x="3278" y="2350380"/>
          <a:ext cx="2600867" cy="1560520"/>
        </a:xfrm>
        <a:prstGeom prst="rect">
          <a:avLst/>
        </a:prstGeom>
        <a:solidFill>
          <a:schemeClr val="accent5">
            <a:shade val="80000"/>
            <a:hueOff val="-239275"/>
            <a:satOff val="-52841"/>
            <a:lumOff val="2607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Taxes and accounting costs</a:t>
          </a:r>
        </a:p>
      </dsp:txBody>
      <dsp:txXfrm>
        <a:off x="3278" y="2350380"/>
        <a:ext cx="2600867" cy="1560520"/>
      </dsp:txXfrm>
    </dsp:sp>
    <dsp:sp modelId="{D650B8EE-C092-4F0B-8BF5-862A5B61D83B}">
      <dsp:nvSpPr>
        <dsp:cNvPr id="0" name=""/>
        <dsp:cNvSpPr/>
      </dsp:nvSpPr>
      <dsp:spPr>
        <a:xfrm>
          <a:off x="2864232" y="2350380"/>
          <a:ext cx="2600867" cy="1560520"/>
        </a:xfrm>
        <a:prstGeom prst="rect">
          <a:avLst/>
        </a:prstGeom>
        <a:solidFill>
          <a:schemeClr val="accent5">
            <a:shade val="80000"/>
            <a:hueOff val="-299094"/>
            <a:satOff val="-66051"/>
            <a:lumOff val="325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Contracts</a:t>
          </a:r>
        </a:p>
      </dsp:txBody>
      <dsp:txXfrm>
        <a:off x="2864232" y="2350380"/>
        <a:ext cx="2600867" cy="1560520"/>
      </dsp:txXfrm>
    </dsp:sp>
    <dsp:sp modelId="{A3634ADC-B78F-4B0E-8143-147597AAE7F6}">
      <dsp:nvSpPr>
        <dsp:cNvPr id="0" name=""/>
        <dsp:cNvSpPr/>
      </dsp:nvSpPr>
      <dsp:spPr>
        <a:xfrm>
          <a:off x="5725187" y="2350380"/>
          <a:ext cx="2600867" cy="1560520"/>
        </a:xfrm>
        <a:prstGeom prst="rect">
          <a:avLst/>
        </a:prstGeom>
        <a:solidFill>
          <a:schemeClr val="accent5">
            <a:shade val="80000"/>
            <a:hueOff val="-358913"/>
            <a:satOff val="-79261"/>
            <a:lumOff val="3911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Indirect costs (fleet, buildings, shared expenditures, etc.)</a:t>
          </a:r>
        </a:p>
      </dsp:txBody>
      <dsp:txXfrm>
        <a:off x="5725187" y="2350380"/>
        <a:ext cx="2600867" cy="1560520"/>
      </dsp:txXfrm>
    </dsp:sp>
    <dsp:sp modelId="{EC20C7C2-8D14-4E13-A23B-83AE43BF0CD2}">
      <dsp:nvSpPr>
        <dsp:cNvPr id="0" name=""/>
        <dsp:cNvSpPr/>
      </dsp:nvSpPr>
      <dsp:spPr>
        <a:xfrm>
          <a:off x="8586141" y="2350380"/>
          <a:ext cx="2600867" cy="1560520"/>
        </a:xfrm>
        <a:prstGeom prst="rect">
          <a:avLst/>
        </a:prstGeom>
        <a:solidFill>
          <a:schemeClr val="accent5">
            <a:shade val="80000"/>
            <a:hueOff val="-418732"/>
            <a:satOff val="-92471"/>
            <a:lumOff val="456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Retirement</a:t>
          </a:r>
        </a:p>
      </dsp:txBody>
      <dsp:txXfrm>
        <a:off x="8586141" y="2350380"/>
        <a:ext cx="2600867" cy="156052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79DF0D-591E-4F9C-8890-0D3E44CE8952}">
      <dsp:nvSpPr>
        <dsp:cNvPr id="0" name=""/>
        <dsp:cNvSpPr/>
      </dsp:nvSpPr>
      <dsp:spPr>
        <a:xfrm>
          <a:off x="2385625" y="1019715"/>
          <a:ext cx="2091079" cy="2091079"/>
        </a:xfrm>
        <a:prstGeom prst="ellipse">
          <a:avLst/>
        </a:prstGeom>
        <a:solidFill>
          <a:srgbClr val="4F81BD">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US" sz="2800" kern="1200"/>
            <a:t>Full cost recovery / revenue stability</a:t>
          </a:r>
        </a:p>
      </dsp:txBody>
      <dsp:txXfrm>
        <a:off x="2691856" y="1325946"/>
        <a:ext cx="1478617" cy="1478617"/>
      </dsp:txXfrm>
    </dsp:sp>
    <dsp:sp modelId="{16602E11-CE36-4B85-B82A-07D7BEDAD460}">
      <dsp:nvSpPr>
        <dsp:cNvPr id="0" name=""/>
        <dsp:cNvSpPr/>
      </dsp:nvSpPr>
      <dsp:spPr>
        <a:xfrm>
          <a:off x="2734142" y="-123828"/>
          <a:ext cx="1394045" cy="1394045"/>
        </a:xfrm>
        <a:prstGeom prst="ellipse">
          <a:avLst/>
        </a:prstGeom>
        <a:solidFill>
          <a:schemeClr val="bg2">
            <a:lumMod val="9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a:t>Encouraging conservation</a:t>
          </a:r>
        </a:p>
      </dsp:txBody>
      <dsp:txXfrm>
        <a:off x="2938295" y="80325"/>
        <a:ext cx="985739" cy="985739"/>
      </dsp:txXfrm>
    </dsp:sp>
    <dsp:sp modelId="{35E3515B-1C58-4141-9E14-045F63EB4E0D}">
      <dsp:nvSpPr>
        <dsp:cNvPr id="0" name=""/>
        <dsp:cNvSpPr/>
      </dsp:nvSpPr>
      <dsp:spPr>
        <a:xfrm>
          <a:off x="4226203" y="1368232"/>
          <a:ext cx="1394045" cy="1394045"/>
        </a:xfrm>
        <a:prstGeom prst="ellipse">
          <a:avLst/>
        </a:prstGeom>
        <a:solidFill>
          <a:schemeClr val="bg2">
            <a:lumMod val="9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a:t>Maintaining affordability</a:t>
          </a:r>
        </a:p>
      </dsp:txBody>
      <dsp:txXfrm>
        <a:off x="4430356" y="1572385"/>
        <a:ext cx="985739" cy="985739"/>
      </dsp:txXfrm>
    </dsp:sp>
    <dsp:sp modelId="{7C39387E-0724-4CC0-B527-D019EC3152D2}">
      <dsp:nvSpPr>
        <dsp:cNvPr id="0" name=""/>
        <dsp:cNvSpPr/>
      </dsp:nvSpPr>
      <dsp:spPr>
        <a:xfrm>
          <a:off x="2734142" y="2860292"/>
          <a:ext cx="1394045" cy="1394045"/>
        </a:xfrm>
        <a:prstGeom prst="ellipse">
          <a:avLst/>
        </a:prstGeom>
        <a:solidFill>
          <a:schemeClr val="bg2">
            <a:lumMod val="9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a:t>Fostering business-friendly practices</a:t>
          </a:r>
        </a:p>
      </dsp:txBody>
      <dsp:txXfrm>
        <a:off x="2938295" y="3064445"/>
        <a:ext cx="985739" cy="985739"/>
      </dsp:txXfrm>
    </dsp:sp>
    <dsp:sp modelId="{78DECF4A-EF31-48D4-83C9-2D38F244AC89}">
      <dsp:nvSpPr>
        <dsp:cNvPr id="0" name=""/>
        <dsp:cNvSpPr/>
      </dsp:nvSpPr>
      <dsp:spPr>
        <a:xfrm>
          <a:off x="1242082" y="1368232"/>
          <a:ext cx="1394045" cy="1394045"/>
        </a:xfrm>
        <a:prstGeom prst="ellipse">
          <a:avLst/>
        </a:prstGeom>
        <a:solidFill>
          <a:schemeClr val="bg2">
            <a:lumMod val="9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a:t>Building reserves</a:t>
          </a:r>
        </a:p>
      </dsp:txBody>
      <dsp:txXfrm>
        <a:off x="1446235" y="1572385"/>
        <a:ext cx="985739" cy="98573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79DF0D-591E-4F9C-8890-0D3E44CE8952}">
      <dsp:nvSpPr>
        <dsp:cNvPr id="0" name=""/>
        <dsp:cNvSpPr/>
      </dsp:nvSpPr>
      <dsp:spPr>
        <a:xfrm>
          <a:off x="2385625" y="1019715"/>
          <a:ext cx="2091079" cy="2091079"/>
        </a:xfrm>
        <a:prstGeom prst="ellipse">
          <a:avLst/>
        </a:prstGeom>
        <a:solidFill>
          <a:srgbClr val="4F81BD">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US" sz="2800" kern="1200"/>
            <a:t>Full cost recovery / revenue stability</a:t>
          </a:r>
        </a:p>
      </dsp:txBody>
      <dsp:txXfrm>
        <a:off x="2691856" y="1325946"/>
        <a:ext cx="1478617" cy="1478617"/>
      </dsp:txXfrm>
    </dsp:sp>
    <dsp:sp modelId="{16602E11-CE36-4B85-B82A-07D7BEDAD460}">
      <dsp:nvSpPr>
        <dsp:cNvPr id="0" name=""/>
        <dsp:cNvSpPr/>
      </dsp:nvSpPr>
      <dsp:spPr>
        <a:xfrm>
          <a:off x="2734142" y="-123828"/>
          <a:ext cx="1394045" cy="1394045"/>
        </a:xfrm>
        <a:prstGeom prst="ellipse">
          <a:avLst/>
        </a:prstGeom>
        <a:solidFill>
          <a:schemeClr val="bg2">
            <a:lumMod val="9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a:t>Encouraging conservation</a:t>
          </a:r>
        </a:p>
      </dsp:txBody>
      <dsp:txXfrm>
        <a:off x="2938295" y="80325"/>
        <a:ext cx="985739" cy="985739"/>
      </dsp:txXfrm>
    </dsp:sp>
    <dsp:sp modelId="{35E3515B-1C58-4141-9E14-045F63EB4E0D}">
      <dsp:nvSpPr>
        <dsp:cNvPr id="0" name=""/>
        <dsp:cNvSpPr/>
      </dsp:nvSpPr>
      <dsp:spPr>
        <a:xfrm>
          <a:off x="4226203" y="1368232"/>
          <a:ext cx="1394045" cy="1394045"/>
        </a:xfrm>
        <a:prstGeom prst="ellipse">
          <a:avLst/>
        </a:prstGeom>
        <a:solidFill>
          <a:schemeClr val="bg2">
            <a:lumMod val="9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a:t>Maintaining affordability</a:t>
          </a:r>
        </a:p>
      </dsp:txBody>
      <dsp:txXfrm>
        <a:off x="4430356" y="1572385"/>
        <a:ext cx="985739" cy="985739"/>
      </dsp:txXfrm>
    </dsp:sp>
    <dsp:sp modelId="{7C39387E-0724-4CC0-B527-D019EC3152D2}">
      <dsp:nvSpPr>
        <dsp:cNvPr id="0" name=""/>
        <dsp:cNvSpPr/>
      </dsp:nvSpPr>
      <dsp:spPr>
        <a:xfrm>
          <a:off x="2734142" y="2860292"/>
          <a:ext cx="1394045" cy="1394045"/>
        </a:xfrm>
        <a:prstGeom prst="ellipse">
          <a:avLst/>
        </a:prstGeom>
        <a:solidFill>
          <a:schemeClr val="bg2">
            <a:lumMod val="9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a:t>Fostering business-friendly practices</a:t>
          </a:r>
        </a:p>
      </dsp:txBody>
      <dsp:txXfrm>
        <a:off x="2938295" y="3064445"/>
        <a:ext cx="985739" cy="985739"/>
      </dsp:txXfrm>
    </dsp:sp>
    <dsp:sp modelId="{78DECF4A-EF31-48D4-83C9-2D38F244AC89}">
      <dsp:nvSpPr>
        <dsp:cNvPr id="0" name=""/>
        <dsp:cNvSpPr/>
      </dsp:nvSpPr>
      <dsp:spPr>
        <a:xfrm>
          <a:off x="1242082" y="1368232"/>
          <a:ext cx="1394045" cy="1394045"/>
        </a:xfrm>
        <a:prstGeom prst="ellipse">
          <a:avLst/>
        </a:prstGeom>
        <a:solidFill>
          <a:schemeClr val="bg2">
            <a:lumMod val="9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a:t>Building reserves</a:t>
          </a:r>
        </a:p>
      </dsp:txBody>
      <dsp:txXfrm>
        <a:off x="1446235" y="1572385"/>
        <a:ext cx="985739" cy="98573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79DF0D-591E-4F9C-8890-0D3E44CE8952}">
      <dsp:nvSpPr>
        <dsp:cNvPr id="0" name=""/>
        <dsp:cNvSpPr/>
      </dsp:nvSpPr>
      <dsp:spPr>
        <a:xfrm>
          <a:off x="2385625" y="1019715"/>
          <a:ext cx="2091079" cy="2091079"/>
        </a:xfrm>
        <a:prstGeom prst="ellipse">
          <a:avLst/>
        </a:prstGeom>
        <a:solidFill>
          <a:srgbClr val="4F81BD">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US" sz="2800" kern="1200"/>
            <a:t>Full cost recovery / revenue stability</a:t>
          </a:r>
        </a:p>
      </dsp:txBody>
      <dsp:txXfrm>
        <a:off x="2691856" y="1325946"/>
        <a:ext cx="1478617" cy="1478617"/>
      </dsp:txXfrm>
    </dsp:sp>
    <dsp:sp modelId="{16602E11-CE36-4B85-B82A-07D7BEDAD460}">
      <dsp:nvSpPr>
        <dsp:cNvPr id="0" name=""/>
        <dsp:cNvSpPr/>
      </dsp:nvSpPr>
      <dsp:spPr>
        <a:xfrm>
          <a:off x="2734142" y="-123828"/>
          <a:ext cx="1394045" cy="1394045"/>
        </a:xfrm>
        <a:prstGeom prst="ellipse">
          <a:avLst/>
        </a:prstGeom>
        <a:solidFill>
          <a:schemeClr val="bg2">
            <a:lumMod val="9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a:t>Encouraging conservation</a:t>
          </a:r>
        </a:p>
      </dsp:txBody>
      <dsp:txXfrm>
        <a:off x="2938295" y="80325"/>
        <a:ext cx="985739" cy="985739"/>
      </dsp:txXfrm>
    </dsp:sp>
    <dsp:sp modelId="{35E3515B-1C58-4141-9E14-045F63EB4E0D}">
      <dsp:nvSpPr>
        <dsp:cNvPr id="0" name=""/>
        <dsp:cNvSpPr/>
      </dsp:nvSpPr>
      <dsp:spPr>
        <a:xfrm>
          <a:off x="4226203" y="1368232"/>
          <a:ext cx="1394045" cy="1394045"/>
        </a:xfrm>
        <a:prstGeom prst="ellipse">
          <a:avLst/>
        </a:prstGeom>
        <a:solidFill>
          <a:schemeClr val="bg2">
            <a:lumMod val="9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a:t>Maintaining affordability</a:t>
          </a:r>
        </a:p>
      </dsp:txBody>
      <dsp:txXfrm>
        <a:off x="4430356" y="1572385"/>
        <a:ext cx="985739" cy="985739"/>
      </dsp:txXfrm>
    </dsp:sp>
    <dsp:sp modelId="{7C39387E-0724-4CC0-B527-D019EC3152D2}">
      <dsp:nvSpPr>
        <dsp:cNvPr id="0" name=""/>
        <dsp:cNvSpPr/>
      </dsp:nvSpPr>
      <dsp:spPr>
        <a:xfrm>
          <a:off x="2734142" y="2860292"/>
          <a:ext cx="1394045" cy="1394045"/>
        </a:xfrm>
        <a:prstGeom prst="ellipse">
          <a:avLst/>
        </a:prstGeom>
        <a:solidFill>
          <a:schemeClr val="bg2">
            <a:lumMod val="9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a:t>Fostering business-friendly practices</a:t>
          </a:r>
        </a:p>
      </dsp:txBody>
      <dsp:txXfrm>
        <a:off x="2938295" y="3064445"/>
        <a:ext cx="985739" cy="985739"/>
      </dsp:txXfrm>
    </dsp:sp>
    <dsp:sp modelId="{78DECF4A-EF31-48D4-83C9-2D38F244AC89}">
      <dsp:nvSpPr>
        <dsp:cNvPr id="0" name=""/>
        <dsp:cNvSpPr/>
      </dsp:nvSpPr>
      <dsp:spPr>
        <a:xfrm>
          <a:off x="1242082" y="1368232"/>
          <a:ext cx="1394045" cy="1394045"/>
        </a:xfrm>
        <a:prstGeom prst="ellipse">
          <a:avLst/>
        </a:prstGeom>
        <a:solidFill>
          <a:schemeClr val="bg2">
            <a:lumMod val="9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a:t>Building reserves</a:t>
          </a:r>
        </a:p>
      </dsp:txBody>
      <dsp:txXfrm>
        <a:off x="1446235" y="1572385"/>
        <a:ext cx="985739" cy="98573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79DF0D-591E-4F9C-8890-0D3E44CE8952}">
      <dsp:nvSpPr>
        <dsp:cNvPr id="0" name=""/>
        <dsp:cNvSpPr/>
      </dsp:nvSpPr>
      <dsp:spPr>
        <a:xfrm>
          <a:off x="2385625" y="1019715"/>
          <a:ext cx="2091079" cy="2091079"/>
        </a:xfrm>
        <a:prstGeom prst="ellipse">
          <a:avLst/>
        </a:prstGeom>
        <a:solidFill>
          <a:srgbClr val="4F81BD">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US" sz="2800" kern="1200"/>
            <a:t>Full cost recovery / revenue stability</a:t>
          </a:r>
        </a:p>
      </dsp:txBody>
      <dsp:txXfrm>
        <a:off x="2691856" y="1325946"/>
        <a:ext cx="1478617" cy="1478617"/>
      </dsp:txXfrm>
    </dsp:sp>
    <dsp:sp modelId="{16602E11-CE36-4B85-B82A-07D7BEDAD460}">
      <dsp:nvSpPr>
        <dsp:cNvPr id="0" name=""/>
        <dsp:cNvSpPr/>
      </dsp:nvSpPr>
      <dsp:spPr>
        <a:xfrm>
          <a:off x="2734142" y="-123828"/>
          <a:ext cx="1394045" cy="1394045"/>
        </a:xfrm>
        <a:prstGeom prst="ellipse">
          <a:avLst/>
        </a:prstGeom>
        <a:solidFill>
          <a:schemeClr val="bg2">
            <a:lumMod val="9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a:t>Encouraging conservation</a:t>
          </a:r>
        </a:p>
      </dsp:txBody>
      <dsp:txXfrm>
        <a:off x="2938295" y="80325"/>
        <a:ext cx="985739" cy="985739"/>
      </dsp:txXfrm>
    </dsp:sp>
    <dsp:sp modelId="{35E3515B-1C58-4141-9E14-045F63EB4E0D}">
      <dsp:nvSpPr>
        <dsp:cNvPr id="0" name=""/>
        <dsp:cNvSpPr/>
      </dsp:nvSpPr>
      <dsp:spPr>
        <a:xfrm>
          <a:off x="4226203" y="1368232"/>
          <a:ext cx="1394045" cy="1394045"/>
        </a:xfrm>
        <a:prstGeom prst="ellipse">
          <a:avLst/>
        </a:prstGeom>
        <a:solidFill>
          <a:schemeClr val="bg2">
            <a:lumMod val="9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a:t>Maintaining affordability</a:t>
          </a:r>
        </a:p>
      </dsp:txBody>
      <dsp:txXfrm>
        <a:off x="4430356" y="1572385"/>
        <a:ext cx="985739" cy="985739"/>
      </dsp:txXfrm>
    </dsp:sp>
    <dsp:sp modelId="{7C39387E-0724-4CC0-B527-D019EC3152D2}">
      <dsp:nvSpPr>
        <dsp:cNvPr id="0" name=""/>
        <dsp:cNvSpPr/>
      </dsp:nvSpPr>
      <dsp:spPr>
        <a:xfrm>
          <a:off x="2734142" y="2860292"/>
          <a:ext cx="1394045" cy="1394045"/>
        </a:xfrm>
        <a:prstGeom prst="ellipse">
          <a:avLst/>
        </a:prstGeom>
        <a:solidFill>
          <a:schemeClr val="bg2">
            <a:lumMod val="9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a:t>Fostering business-friendly practices</a:t>
          </a:r>
        </a:p>
      </dsp:txBody>
      <dsp:txXfrm>
        <a:off x="2938295" y="3064445"/>
        <a:ext cx="985739" cy="985739"/>
      </dsp:txXfrm>
    </dsp:sp>
    <dsp:sp modelId="{78DECF4A-EF31-48D4-83C9-2D38F244AC89}">
      <dsp:nvSpPr>
        <dsp:cNvPr id="0" name=""/>
        <dsp:cNvSpPr/>
      </dsp:nvSpPr>
      <dsp:spPr>
        <a:xfrm>
          <a:off x="1242082" y="1368232"/>
          <a:ext cx="1394045" cy="1394045"/>
        </a:xfrm>
        <a:prstGeom prst="ellipse">
          <a:avLst/>
        </a:prstGeom>
        <a:solidFill>
          <a:schemeClr val="bg2">
            <a:lumMod val="9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a:t>Building reserves</a:t>
          </a:r>
        </a:p>
      </dsp:txBody>
      <dsp:txXfrm>
        <a:off x="1446235" y="1572385"/>
        <a:ext cx="985739" cy="9857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81FAFA-4E95-4679-8523-F26A43E04FF5}">
      <dsp:nvSpPr>
        <dsp:cNvPr id="0" name=""/>
        <dsp:cNvSpPr/>
      </dsp:nvSpPr>
      <dsp:spPr>
        <a:xfrm>
          <a:off x="3278" y="529773"/>
          <a:ext cx="2600867" cy="1560520"/>
        </a:xfrm>
        <a:prstGeom prst="rect">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Operations &amp; maintenance expenditures</a:t>
          </a:r>
        </a:p>
      </dsp:txBody>
      <dsp:txXfrm>
        <a:off x="3278" y="529773"/>
        <a:ext cx="2600867" cy="1560520"/>
      </dsp:txXfrm>
    </dsp:sp>
    <dsp:sp modelId="{A807772D-A604-492B-B2B4-021B368F06A5}">
      <dsp:nvSpPr>
        <dsp:cNvPr id="0" name=""/>
        <dsp:cNvSpPr/>
      </dsp:nvSpPr>
      <dsp:spPr>
        <a:xfrm>
          <a:off x="2864232" y="529773"/>
          <a:ext cx="2600867" cy="1560520"/>
        </a:xfrm>
        <a:prstGeom prst="rect">
          <a:avLst/>
        </a:prstGeom>
        <a:solidFill>
          <a:schemeClr val="accent5">
            <a:shade val="80000"/>
            <a:hueOff val="-59819"/>
            <a:satOff val="-13210"/>
            <a:lumOff val="652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Reserves for capital improvement</a:t>
          </a:r>
        </a:p>
      </dsp:txBody>
      <dsp:txXfrm>
        <a:off x="2864232" y="529773"/>
        <a:ext cx="2600867" cy="1560520"/>
      </dsp:txXfrm>
    </dsp:sp>
    <dsp:sp modelId="{56327EBC-B923-427C-B86A-996CD8AAF5EF}">
      <dsp:nvSpPr>
        <dsp:cNvPr id="0" name=""/>
        <dsp:cNvSpPr/>
      </dsp:nvSpPr>
      <dsp:spPr>
        <a:xfrm>
          <a:off x="5725187" y="529773"/>
          <a:ext cx="2600867" cy="1560520"/>
        </a:xfrm>
        <a:prstGeom prst="rect">
          <a:avLst/>
        </a:prstGeom>
        <a:solidFill>
          <a:schemeClr val="accent5">
            <a:shade val="80000"/>
            <a:hueOff val="-119638"/>
            <a:satOff val="-26420"/>
            <a:lumOff val="1304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Long-term debt (principal and interest)</a:t>
          </a:r>
        </a:p>
      </dsp:txBody>
      <dsp:txXfrm>
        <a:off x="5725187" y="529773"/>
        <a:ext cx="2600867" cy="1560520"/>
      </dsp:txXfrm>
    </dsp:sp>
    <dsp:sp modelId="{6F6962C5-36D8-4733-9F59-2B6606C80EAA}">
      <dsp:nvSpPr>
        <dsp:cNvPr id="0" name=""/>
        <dsp:cNvSpPr/>
      </dsp:nvSpPr>
      <dsp:spPr>
        <a:xfrm>
          <a:off x="8586141" y="529773"/>
          <a:ext cx="2600867" cy="1560520"/>
        </a:xfrm>
        <a:prstGeom prst="rect">
          <a:avLst/>
        </a:prstGeom>
        <a:solidFill>
          <a:schemeClr val="accent5">
            <a:shade val="80000"/>
            <a:hueOff val="-179457"/>
            <a:satOff val="-39630"/>
            <a:lumOff val="1956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Contingencies for emergencies</a:t>
          </a:r>
        </a:p>
      </dsp:txBody>
      <dsp:txXfrm>
        <a:off x="8586141" y="529773"/>
        <a:ext cx="2600867" cy="1560520"/>
      </dsp:txXfrm>
    </dsp:sp>
    <dsp:sp modelId="{C36FDB1E-49D6-4DE0-85C9-CDB0ABAC2E37}">
      <dsp:nvSpPr>
        <dsp:cNvPr id="0" name=""/>
        <dsp:cNvSpPr/>
      </dsp:nvSpPr>
      <dsp:spPr>
        <a:xfrm>
          <a:off x="3278" y="2350380"/>
          <a:ext cx="2600867" cy="1560520"/>
        </a:xfrm>
        <a:prstGeom prst="rect">
          <a:avLst/>
        </a:prstGeom>
        <a:solidFill>
          <a:schemeClr val="accent5">
            <a:shade val="80000"/>
            <a:hueOff val="-239275"/>
            <a:satOff val="-52841"/>
            <a:lumOff val="2607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Taxes and accounting costs</a:t>
          </a:r>
        </a:p>
      </dsp:txBody>
      <dsp:txXfrm>
        <a:off x="3278" y="2350380"/>
        <a:ext cx="2600867" cy="1560520"/>
      </dsp:txXfrm>
    </dsp:sp>
    <dsp:sp modelId="{D650B8EE-C092-4F0B-8BF5-862A5B61D83B}">
      <dsp:nvSpPr>
        <dsp:cNvPr id="0" name=""/>
        <dsp:cNvSpPr/>
      </dsp:nvSpPr>
      <dsp:spPr>
        <a:xfrm>
          <a:off x="2864232" y="2350380"/>
          <a:ext cx="2600867" cy="1560520"/>
        </a:xfrm>
        <a:prstGeom prst="rect">
          <a:avLst/>
        </a:prstGeom>
        <a:solidFill>
          <a:schemeClr val="accent5">
            <a:shade val="80000"/>
            <a:hueOff val="-299094"/>
            <a:satOff val="-66051"/>
            <a:lumOff val="325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Contracts</a:t>
          </a:r>
        </a:p>
      </dsp:txBody>
      <dsp:txXfrm>
        <a:off x="2864232" y="2350380"/>
        <a:ext cx="2600867" cy="1560520"/>
      </dsp:txXfrm>
    </dsp:sp>
    <dsp:sp modelId="{A3634ADC-B78F-4B0E-8143-147597AAE7F6}">
      <dsp:nvSpPr>
        <dsp:cNvPr id="0" name=""/>
        <dsp:cNvSpPr/>
      </dsp:nvSpPr>
      <dsp:spPr>
        <a:xfrm>
          <a:off x="5725187" y="2350380"/>
          <a:ext cx="2600867" cy="1560520"/>
        </a:xfrm>
        <a:prstGeom prst="rect">
          <a:avLst/>
        </a:prstGeom>
        <a:solidFill>
          <a:schemeClr val="accent5">
            <a:shade val="80000"/>
            <a:hueOff val="-358913"/>
            <a:satOff val="-79261"/>
            <a:lumOff val="3911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Indirect costs (fleet, buildings, shared expenditures, etc.)</a:t>
          </a:r>
        </a:p>
      </dsp:txBody>
      <dsp:txXfrm>
        <a:off x="5725187" y="2350380"/>
        <a:ext cx="2600867" cy="1560520"/>
      </dsp:txXfrm>
    </dsp:sp>
    <dsp:sp modelId="{EC20C7C2-8D14-4E13-A23B-83AE43BF0CD2}">
      <dsp:nvSpPr>
        <dsp:cNvPr id="0" name=""/>
        <dsp:cNvSpPr/>
      </dsp:nvSpPr>
      <dsp:spPr>
        <a:xfrm>
          <a:off x="8586141" y="2350380"/>
          <a:ext cx="2600867" cy="1560520"/>
        </a:xfrm>
        <a:prstGeom prst="rect">
          <a:avLst/>
        </a:prstGeom>
        <a:solidFill>
          <a:schemeClr val="accent5">
            <a:shade val="80000"/>
            <a:hueOff val="-418732"/>
            <a:satOff val="-92471"/>
            <a:lumOff val="456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Retirement</a:t>
          </a:r>
        </a:p>
      </dsp:txBody>
      <dsp:txXfrm>
        <a:off x="8586141" y="2350380"/>
        <a:ext cx="2600867" cy="15605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79DF0D-591E-4F9C-8890-0D3E44CE8952}">
      <dsp:nvSpPr>
        <dsp:cNvPr id="0" name=""/>
        <dsp:cNvSpPr/>
      </dsp:nvSpPr>
      <dsp:spPr>
        <a:xfrm>
          <a:off x="2385625" y="1019715"/>
          <a:ext cx="2091079" cy="2091079"/>
        </a:xfrm>
        <a:prstGeom prst="ellipse">
          <a:avLst/>
        </a:prstGeom>
        <a:solidFill>
          <a:srgbClr val="4F81BD">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US" sz="2800" kern="1200"/>
            <a:t>Full cost recovery / revenue stability</a:t>
          </a:r>
        </a:p>
      </dsp:txBody>
      <dsp:txXfrm>
        <a:off x="2691856" y="1325946"/>
        <a:ext cx="1478617" cy="1478617"/>
      </dsp:txXfrm>
    </dsp:sp>
    <dsp:sp modelId="{16602E11-CE36-4B85-B82A-07D7BEDAD460}">
      <dsp:nvSpPr>
        <dsp:cNvPr id="0" name=""/>
        <dsp:cNvSpPr/>
      </dsp:nvSpPr>
      <dsp:spPr>
        <a:xfrm>
          <a:off x="2734142" y="-123828"/>
          <a:ext cx="1394045" cy="1394045"/>
        </a:xfrm>
        <a:prstGeom prst="ellipse">
          <a:avLst/>
        </a:prstGeom>
        <a:solidFill>
          <a:schemeClr val="bg2">
            <a:lumMod val="9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a:t>Encouraging conservation</a:t>
          </a:r>
        </a:p>
      </dsp:txBody>
      <dsp:txXfrm>
        <a:off x="2938295" y="80325"/>
        <a:ext cx="985739" cy="985739"/>
      </dsp:txXfrm>
    </dsp:sp>
    <dsp:sp modelId="{35E3515B-1C58-4141-9E14-045F63EB4E0D}">
      <dsp:nvSpPr>
        <dsp:cNvPr id="0" name=""/>
        <dsp:cNvSpPr/>
      </dsp:nvSpPr>
      <dsp:spPr>
        <a:xfrm>
          <a:off x="4226203" y="1368232"/>
          <a:ext cx="1394045" cy="1394045"/>
        </a:xfrm>
        <a:prstGeom prst="ellipse">
          <a:avLst/>
        </a:prstGeom>
        <a:solidFill>
          <a:schemeClr val="bg2">
            <a:lumMod val="9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a:t>Maintaining affordability</a:t>
          </a:r>
        </a:p>
      </dsp:txBody>
      <dsp:txXfrm>
        <a:off x="4430356" y="1572385"/>
        <a:ext cx="985739" cy="985739"/>
      </dsp:txXfrm>
    </dsp:sp>
    <dsp:sp modelId="{7C39387E-0724-4CC0-B527-D019EC3152D2}">
      <dsp:nvSpPr>
        <dsp:cNvPr id="0" name=""/>
        <dsp:cNvSpPr/>
      </dsp:nvSpPr>
      <dsp:spPr>
        <a:xfrm>
          <a:off x="2734142" y="2860292"/>
          <a:ext cx="1394045" cy="1394045"/>
        </a:xfrm>
        <a:prstGeom prst="ellipse">
          <a:avLst/>
        </a:prstGeom>
        <a:solidFill>
          <a:schemeClr val="bg2">
            <a:lumMod val="9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a:t>Fostering business-friendly practices</a:t>
          </a:r>
        </a:p>
      </dsp:txBody>
      <dsp:txXfrm>
        <a:off x="2938295" y="3064445"/>
        <a:ext cx="985739" cy="985739"/>
      </dsp:txXfrm>
    </dsp:sp>
    <dsp:sp modelId="{78DECF4A-EF31-48D4-83C9-2D38F244AC89}">
      <dsp:nvSpPr>
        <dsp:cNvPr id="0" name=""/>
        <dsp:cNvSpPr/>
      </dsp:nvSpPr>
      <dsp:spPr>
        <a:xfrm>
          <a:off x="1242082" y="1368232"/>
          <a:ext cx="1394045" cy="1394045"/>
        </a:xfrm>
        <a:prstGeom prst="ellipse">
          <a:avLst/>
        </a:prstGeom>
        <a:solidFill>
          <a:schemeClr val="bg2">
            <a:lumMod val="9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a:t>Building reserves</a:t>
          </a:r>
        </a:p>
      </dsp:txBody>
      <dsp:txXfrm>
        <a:off x="1446235" y="1572385"/>
        <a:ext cx="985739" cy="9857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79DF0D-591E-4F9C-8890-0D3E44CE8952}">
      <dsp:nvSpPr>
        <dsp:cNvPr id="0" name=""/>
        <dsp:cNvSpPr/>
      </dsp:nvSpPr>
      <dsp:spPr>
        <a:xfrm>
          <a:off x="2385625" y="1019715"/>
          <a:ext cx="2091079" cy="2091079"/>
        </a:xfrm>
        <a:prstGeom prst="ellipse">
          <a:avLst/>
        </a:prstGeom>
        <a:solidFill>
          <a:schemeClr val="bg2">
            <a:lumMod val="9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US" sz="2800" kern="1200"/>
            <a:t>Full cost recovery / revenue stability</a:t>
          </a:r>
        </a:p>
      </dsp:txBody>
      <dsp:txXfrm>
        <a:off x="2691856" y="1325946"/>
        <a:ext cx="1478617" cy="1478617"/>
      </dsp:txXfrm>
    </dsp:sp>
    <dsp:sp modelId="{16602E11-CE36-4B85-B82A-07D7BEDAD460}">
      <dsp:nvSpPr>
        <dsp:cNvPr id="0" name=""/>
        <dsp:cNvSpPr/>
      </dsp:nvSpPr>
      <dsp:spPr>
        <a:xfrm>
          <a:off x="2734142" y="-123828"/>
          <a:ext cx="1394045" cy="1394045"/>
        </a:xfrm>
        <a:prstGeom prst="ellipse">
          <a:avLst/>
        </a:prstGeom>
        <a:solidFill>
          <a:srgbClr val="4F81BD">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a:t>Encouraging conservation</a:t>
          </a:r>
        </a:p>
      </dsp:txBody>
      <dsp:txXfrm>
        <a:off x="2938295" y="80325"/>
        <a:ext cx="985739" cy="985739"/>
      </dsp:txXfrm>
    </dsp:sp>
    <dsp:sp modelId="{35E3515B-1C58-4141-9E14-045F63EB4E0D}">
      <dsp:nvSpPr>
        <dsp:cNvPr id="0" name=""/>
        <dsp:cNvSpPr/>
      </dsp:nvSpPr>
      <dsp:spPr>
        <a:xfrm>
          <a:off x="4226203" y="1368232"/>
          <a:ext cx="1394045" cy="1394045"/>
        </a:xfrm>
        <a:prstGeom prst="ellipse">
          <a:avLst/>
        </a:prstGeom>
        <a:solidFill>
          <a:schemeClr val="bg2">
            <a:lumMod val="9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a:t>Maintaining affordability</a:t>
          </a:r>
        </a:p>
      </dsp:txBody>
      <dsp:txXfrm>
        <a:off x="4430356" y="1572385"/>
        <a:ext cx="985739" cy="985739"/>
      </dsp:txXfrm>
    </dsp:sp>
    <dsp:sp modelId="{7C39387E-0724-4CC0-B527-D019EC3152D2}">
      <dsp:nvSpPr>
        <dsp:cNvPr id="0" name=""/>
        <dsp:cNvSpPr/>
      </dsp:nvSpPr>
      <dsp:spPr>
        <a:xfrm>
          <a:off x="2734142" y="2860292"/>
          <a:ext cx="1394045" cy="1394045"/>
        </a:xfrm>
        <a:prstGeom prst="ellipse">
          <a:avLst/>
        </a:prstGeom>
        <a:solidFill>
          <a:schemeClr val="bg2">
            <a:lumMod val="9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a:t>Fostering business-friendly practices</a:t>
          </a:r>
        </a:p>
      </dsp:txBody>
      <dsp:txXfrm>
        <a:off x="2938295" y="3064445"/>
        <a:ext cx="985739" cy="985739"/>
      </dsp:txXfrm>
    </dsp:sp>
    <dsp:sp modelId="{78DECF4A-EF31-48D4-83C9-2D38F244AC89}">
      <dsp:nvSpPr>
        <dsp:cNvPr id="0" name=""/>
        <dsp:cNvSpPr/>
      </dsp:nvSpPr>
      <dsp:spPr>
        <a:xfrm>
          <a:off x="1242082" y="1368232"/>
          <a:ext cx="1394045" cy="1394045"/>
        </a:xfrm>
        <a:prstGeom prst="ellipse">
          <a:avLst/>
        </a:prstGeom>
        <a:solidFill>
          <a:schemeClr val="bg2">
            <a:lumMod val="9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a:t>Building reserves</a:t>
          </a:r>
        </a:p>
      </dsp:txBody>
      <dsp:txXfrm>
        <a:off x="1446235" y="1572385"/>
        <a:ext cx="985739" cy="98573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79DF0D-591E-4F9C-8890-0D3E44CE8952}">
      <dsp:nvSpPr>
        <dsp:cNvPr id="0" name=""/>
        <dsp:cNvSpPr/>
      </dsp:nvSpPr>
      <dsp:spPr>
        <a:xfrm>
          <a:off x="2385625" y="1019715"/>
          <a:ext cx="2091079" cy="2091079"/>
        </a:xfrm>
        <a:prstGeom prst="ellipse">
          <a:avLst/>
        </a:prstGeom>
        <a:solidFill>
          <a:schemeClr val="bg2">
            <a:lumMod val="9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US" sz="2800" kern="1200"/>
            <a:t>Full cost recovery / revenue stability</a:t>
          </a:r>
        </a:p>
      </dsp:txBody>
      <dsp:txXfrm>
        <a:off x="2691856" y="1325946"/>
        <a:ext cx="1478617" cy="1478617"/>
      </dsp:txXfrm>
    </dsp:sp>
    <dsp:sp modelId="{16602E11-CE36-4B85-B82A-07D7BEDAD460}">
      <dsp:nvSpPr>
        <dsp:cNvPr id="0" name=""/>
        <dsp:cNvSpPr/>
      </dsp:nvSpPr>
      <dsp:spPr>
        <a:xfrm>
          <a:off x="2734142" y="-123828"/>
          <a:ext cx="1394045" cy="1394045"/>
        </a:xfrm>
        <a:prstGeom prst="ellipse">
          <a:avLst/>
        </a:prstGeom>
        <a:solidFill>
          <a:schemeClr val="bg2">
            <a:lumMod val="9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a:t>Encouraging conservation</a:t>
          </a:r>
        </a:p>
      </dsp:txBody>
      <dsp:txXfrm>
        <a:off x="2938295" y="80325"/>
        <a:ext cx="985739" cy="985739"/>
      </dsp:txXfrm>
    </dsp:sp>
    <dsp:sp modelId="{35E3515B-1C58-4141-9E14-045F63EB4E0D}">
      <dsp:nvSpPr>
        <dsp:cNvPr id="0" name=""/>
        <dsp:cNvSpPr/>
      </dsp:nvSpPr>
      <dsp:spPr>
        <a:xfrm>
          <a:off x="4226203" y="1368232"/>
          <a:ext cx="1394045" cy="1394045"/>
        </a:xfrm>
        <a:prstGeom prst="ellipse">
          <a:avLst/>
        </a:prstGeom>
        <a:solidFill>
          <a:srgbClr val="4F81BD">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a:t>Maintaining affordability</a:t>
          </a:r>
        </a:p>
      </dsp:txBody>
      <dsp:txXfrm>
        <a:off x="4430356" y="1572385"/>
        <a:ext cx="985739" cy="985739"/>
      </dsp:txXfrm>
    </dsp:sp>
    <dsp:sp modelId="{7C39387E-0724-4CC0-B527-D019EC3152D2}">
      <dsp:nvSpPr>
        <dsp:cNvPr id="0" name=""/>
        <dsp:cNvSpPr/>
      </dsp:nvSpPr>
      <dsp:spPr>
        <a:xfrm>
          <a:off x="2734142" y="2860292"/>
          <a:ext cx="1394045" cy="1394045"/>
        </a:xfrm>
        <a:prstGeom prst="ellipse">
          <a:avLst/>
        </a:prstGeom>
        <a:solidFill>
          <a:schemeClr val="bg2">
            <a:lumMod val="9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a:t>Fostering business-friendly practices</a:t>
          </a:r>
        </a:p>
      </dsp:txBody>
      <dsp:txXfrm>
        <a:off x="2938295" y="3064445"/>
        <a:ext cx="985739" cy="985739"/>
      </dsp:txXfrm>
    </dsp:sp>
    <dsp:sp modelId="{78DECF4A-EF31-48D4-83C9-2D38F244AC89}">
      <dsp:nvSpPr>
        <dsp:cNvPr id="0" name=""/>
        <dsp:cNvSpPr/>
      </dsp:nvSpPr>
      <dsp:spPr>
        <a:xfrm>
          <a:off x="1242082" y="1368232"/>
          <a:ext cx="1394045" cy="1394045"/>
        </a:xfrm>
        <a:prstGeom prst="ellipse">
          <a:avLst/>
        </a:prstGeom>
        <a:solidFill>
          <a:schemeClr val="bg2">
            <a:lumMod val="9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a:t>Building reserves</a:t>
          </a:r>
        </a:p>
      </dsp:txBody>
      <dsp:txXfrm>
        <a:off x="1446235" y="1572385"/>
        <a:ext cx="985739" cy="98573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79DF0D-591E-4F9C-8890-0D3E44CE8952}">
      <dsp:nvSpPr>
        <dsp:cNvPr id="0" name=""/>
        <dsp:cNvSpPr/>
      </dsp:nvSpPr>
      <dsp:spPr>
        <a:xfrm>
          <a:off x="2385625" y="1019715"/>
          <a:ext cx="2091079" cy="2091079"/>
        </a:xfrm>
        <a:prstGeom prst="ellipse">
          <a:avLst/>
        </a:prstGeom>
        <a:solidFill>
          <a:schemeClr val="bg2">
            <a:lumMod val="9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US" sz="2800" kern="1200"/>
            <a:t>Full cost recovery / revenue stability</a:t>
          </a:r>
        </a:p>
      </dsp:txBody>
      <dsp:txXfrm>
        <a:off x="2691856" y="1325946"/>
        <a:ext cx="1478617" cy="1478617"/>
      </dsp:txXfrm>
    </dsp:sp>
    <dsp:sp modelId="{16602E11-CE36-4B85-B82A-07D7BEDAD460}">
      <dsp:nvSpPr>
        <dsp:cNvPr id="0" name=""/>
        <dsp:cNvSpPr/>
      </dsp:nvSpPr>
      <dsp:spPr>
        <a:xfrm>
          <a:off x="2734142" y="-123828"/>
          <a:ext cx="1394045" cy="1394045"/>
        </a:xfrm>
        <a:prstGeom prst="ellipse">
          <a:avLst/>
        </a:prstGeom>
        <a:solidFill>
          <a:schemeClr val="bg2">
            <a:lumMod val="9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a:t>Encouraging conservation</a:t>
          </a:r>
        </a:p>
      </dsp:txBody>
      <dsp:txXfrm>
        <a:off x="2938295" y="80325"/>
        <a:ext cx="985739" cy="985739"/>
      </dsp:txXfrm>
    </dsp:sp>
    <dsp:sp modelId="{35E3515B-1C58-4141-9E14-045F63EB4E0D}">
      <dsp:nvSpPr>
        <dsp:cNvPr id="0" name=""/>
        <dsp:cNvSpPr/>
      </dsp:nvSpPr>
      <dsp:spPr>
        <a:xfrm>
          <a:off x="4226203" y="1368232"/>
          <a:ext cx="1394045" cy="1394045"/>
        </a:xfrm>
        <a:prstGeom prst="ellipse">
          <a:avLst/>
        </a:prstGeom>
        <a:solidFill>
          <a:schemeClr val="bg2">
            <a:lumMod val="9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a:t>Maintaining affordability</a:t>
          </a:r>
        </a:p>
      </dsp:txBody>
      <dsp:txXfrm>
        <a:off x="4430356" y="1572385"/>
        <a:ext cx="985739" cy="985739"/>
      </dsp:txXfrm>
    </dsp:sp>
    <dsp:sp modelId="{7C39387E-0724-4CC0-B527-D019EC3152D2}">
      <dsp:nvSpPr>
        <dsp:cNvPr id="0" name=""/>
        <dsp:cNvSpPr/>
      </dsp:nvSpPr>
      <dsp:spPr>
        <a:xfrm>
          <a:off x="2734142" y="2860292"/>
          <a:ext cx="1394045" cy="1394045"/>
        </a:xfrm>
        <a:prstGeom prst="ellipse">
          <a:avLst/>
        </a:prstGeom>
        <a:solidFill>
          <a:srgbClr val="4F81BD">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a:t>Fostering business-friendly practices</a:t>
          </a:r>
        </a:p>
      </dsp:txBody>
      <dsp:txXfrm>
        <a:off x="2938295" y="3064445"/>
        <a:ext cx="985739" cy="985739"/>
      </dsp:txXfrm>
    </dsp:sp>
    <dsp:sp modelId="{78DECF4A-EF31-48D4-83C9-2D38F244AC89}">
      <dsp:nvSpPr>
        <dsp:cNvPr id="0" name=""/>
        <dsp:cNvSpPr/>
      </dsp:nvSpPr>
      <dsp:spPr>
        <a:xfrm>
          <a:off x="1242082" y="1368232"/>
          <a:ext cx="1394045" cy="1394045"/>
        </a:xfrm>
        <a:prstGeom prst="ellipse">
          <a:avLst/>
        </a:prstGeom>
        <a:solidFill>
          <a:schemeClr val="bg2">
            <a:lumMod val="9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a:t>Building reserves</a:t>
          </a:r>
        </a:p>
      </dsp:txBody>
      <dsp:txXfrm>
        <a:off x="1446235" y="1572385"/>
        <a:ext cx="985739" cy="98573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79DF0D-591E-4F9C-8890-0D3E44CE8952}">
      <dsp:nvSpPr>
        <dsp:cNvPr id="0" name=""/>
        <dsp:cNvSpPr/>
      </dsp:nvSpPr>
      <dsp:spPr>
        <a:xfrm>
          <a:off x="2385625" y="1019715"/>
          <a:ext cx="2091079" cy="2091079"/>
        </a:xfrm>
        <a:prstGeom prst="ellipse">
          <a:avLst/>
        </a:prstGeom>
        <a:solidFill>
          <a:schemeClr val="bg2">
            <a:lumMod val="9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US" sz="2800" kern="1200"/>
            <a:t>Full cost recovery / revenue stability</a:t>
          </a:r>
        </a:p>
      </dsp:txBody>
      <dsp:txXfrm>
        <a:off x="2691856" y="1325946"/>
        <a:ext cx="1478617" cy="1478617"/>
      </dsp:txXfrm>
    </dsp:sp>
    <dsp:sp modelId="{16602E11-CE36-4B85-B82A-07D7BEDAD460}">
      <dsp:nvSpPr>
        <dsp:cNvPr id="0" name=""/>
        <dsp:cNvSpPr/>
      </dsp:nvSpPr>
      <dsp:spPr>
        <a:xfrm>
          <a:off x="2734142" y="-123828"/>
          <a:ext cx="1394045" cy="1394045"/>
        </a:xfrm>
        <a:prstGeom prst="ellipse">
          <a:avLst/>
        </a:prstGeom>
        <a:solidFill>
          <a:schemeClr val="bg2">
            <a:lumMod val="9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a:t>Encouraging conservation</a:t>
          </a:r>
        </a:p>
      </dsp:txBody>
      <dsp:txXfrm>
        <a:off x="2938295" y="80325"/>
        <a:ext cx="985739" cy="985739"/>
      </dsp:txXfrm>
    </dsp:sp>
    <dsp:sp modelId="{35E3515B-1C58-4141-9E14-045F63EB4E0D}">
      <dsp:nvSpPr>
        <dsp:cNvPr id="0" name=""/>
        <dsp:cNvSpPr/>
      </dsp:nvSpPr>
      <dsp:spPr>
        <a:xfrm>
          <a:off x="4226203" y="1368232"/>
          <a:ext cx="1394045" cy="1394045"/>
        </a:xfrm>
        <a:prstGeom prst="ellipse">
          <a:avLst/>
        </a:prstGeom>
        <a:solidFill>
          <a:schemeClr val="bg2">
            <a:lumMod val="9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a:t>Maintaining affordability</a:t>
          </a:r>
        </a:p>
      </dsp:txBody>
      <dsp:txXfrm>
        <a:off x="4430356" y="1572385"/>
        <a:ext cx="985739" cy="985739"/>
      </dsp:txXfrm>
    </dsp:sp>
    <dsp:sp modelId="{7C39387E-0724-4CC0-B527-D019EC3152D2}">
      <dsp:nvSpPr>
        <dsp:cNvPr id="0" name=""/>
        <dsp:cNvSpPr/>
      </dsp:nvSpPr>
      <dsp:spPr>
        <a:xfrm>
          <a:off x="2734142" y="2860292"/>
          <a:ext cx="1394045" cy="1394045"/>
        </a:xfrm>
        <a:prstGeom prst="ellipse">
          <a:avLst/>
        </a:prstGeom>
        <a:solidFill>
          <a:schemeClr val="bg2">
            <a:lumMod val="9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a:t>Fostering business-friendly practices</a:t>
          </a:r>
        </a:p>
      </dsp:txBody>
      <dsp:txXfrm>
        <a:off x="2938295" y="3064445"/>
        <a:ext cx="985739" cy="985739"/>
      </dsp:txXfrm>
    </dsp:sp>
    <dsp:sp modelId="{78DECF4A-EF31-48D4-83C9-2D38F244AC89}">
      <dsp:nvSpPr>
        <dsp:cNvPr id="0" name=""/>
        <dsp:cNvSpPr/>
      </dsp:nvSpPr>
      <dsp:spPr>
        <a:xfrm>
          <a:off x="1242082" y="1368232"/>
          <a:ext cx="1394045" cy="1394045"/>
        </a:xfrm>
        <a:prstGeom prst="ellipse">
          <a:avLst/>
        </a:prstGeom>
        <a:solidFill>
          <a:srgbClr val="4F81BD">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a:t>Building reserves</a:t>
          </a:r>
        </a:p>
      </dsp:txBody>
      <dsp:txXfrm>
        <a:off x="1446235" y="1572385"/>
        <a:ext cx="985739" cy="98573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79DF0D-591E-4F9C-8890-0D3E44CE8952}">
      <dsp:nvSpPr>
        <dsp:cNvPr id="0" name=""/>
        <dsp:cNvSpPr/>
      </dsp:nvSpPr>
      <dsp:spPr>
        <a:xfrm>
          <a:off x="2385625" y="1019715"/>
          <a:ext cx="2091079" cy="2091079"/>
        </a:xfrm>
        <a:prstGeom prst="ellipse">
          <a:avLst/>
        </a:prstGeom>
        <a:solidFill>
          <a:srgbClr val="4F81BD">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US" sz="2800" kern="1200"/>
            <a:t>Full cost recovery / revenue stability</a:t>
          </a:r>
        </a:p>
      </dsp:txBody>
      <dsp:txXfrm>
        <a:off x="2691856" y="1325946"/>
        <a:ext cx="1478617" cy="1478617"/>
      </dsp:txXfrm>
    </dsp:sp>
    <dsp:sp modelId="{16602E11-CE36-4B85-B82A-07D7BEDAD460}">
      <dsp:nvSpPr>
        <dsp:cNvPr id="0" name=""/>
        <dsp:cNvSpPr/>
      </dsp:nvSpPr>
      <dsp:spPr>
        <a:xfrm>
          <a:off x="2734142" y="-123828"/>
          <a:ext cx="1394045" cy="1394045"/>
        </a:xfrm>
        <a:prstGeom prst="ellipse">
          <a:avLst/>
        </a:prstGeom>
        <a:solidFill>
          <a:schemeClr val="bg2">
            <a:lumMod val="9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a:t>Encouraging conservation</a:t>
          </a:r>
        </a:p>
      </dsp:txBody>
      <dsp:txXfrm>
        <a:off x="2938295" y="80325"/>
        <a:ext cx="985739" cy="985739"/>
      </dsp:txXfrm>
    </dsp:sp>
    <dsp:sp modelId="{35E3515B-1C58-4141-9E14-045F63EB4E0D}">
      <dsp:nvSpPr>
        <dsp:cNvPr id="0" name=""/>
        <dsp:cNvSpPr/>
      </dsp:nvSpPr>
      <dsp:spPr>
        <a:xfrm>
          <a:off x="4226203" y="1368232"/>
          <a:ext cx="1394045" cy="1394045"/>
        </a:xfrm>
        <a:prstGeom prst="ellipse">
          <a:avLst/>
        </a:prstGeom>
        <a:solidFill>
          <a:schemeClr val="bg2">
            <a:lumMod val="9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a:t>Maintaining affordability</a:t>
          </a:r>
        </a:p>
      </dsp:txBody>
      <dsp:txXfrm>
        <a:off x="4430356" y="1572385"/>
        <a:ext cx="985739" cy="985739"/>
      </dsp:txXfrm>
    </dsp:sp>
    <dsp:sp modelId="{7C39387E-0724-4CC0-B527-D019EC3152D2}">
      <dsp:nvSpPr>
        <dsp:cNvPr id="0" name=""/>
        <dsp:cNvSpPr/>
      </dsp:nvSpPr>
      <dsp:spPr>
        <a:xfrm>
          <a:off x="2734142" y="2860292"/>
          <a:ext cx="1394045" cy="1394045"/>
        </a:xfrm>
        <a:prstGeom prst="ellipse">
          <a:avLst/>
        </a:prstGeom>
        <a:solidFill>
          <a:schemeClr val="bg2">
            <a:lumMod val="9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a:t>Fostering business-friendly practices</a:t>
          </a:r>
        </a:p>
      </dsp:txBody>
      <dsp:txXfrm>
        <a:off x="2938295" y="3064445"/>
        <a:ext cx="985739" cy="985739"/>
      </dsp:txXfrm>
    </dsp:sp>
    <dsp:sp modelId="{78DECF4A-EF31-48D4-83C9-2D38F244AC89}">
      <dsp:nvSpPr>
        <dsp:cNvPr id="0" name=""/>
        <dsp:cNvSpPr/>
      </dsp:nvSpPr>
      <dsp:spPr>
        <a:xfrm>
          <a:off x="1242082" y="1368232"/>
          <a:ext cx="1394045" cy="1394045"/>
        </a:xfrm>
        <a:prstGeom prst="ellipse">
          <a:avLst/>
        </a:prstGeom>
        <a:solidFill>
          <a:schemeClr val="bg2">
            <a:lumMod val="9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a:t>Building reserves</a:t>
          </a:r>
        </a:p>
      </dsp:txBody>
      <dsp:txXfrm>
        <a:off x="1446235" y="1572385"/>
        <a:ext cx="985739" cy="98573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BE5D7E-6A10-4633-979A-8ED0E41BE42B}">
      <dsp:nvSpPr>
        <dsp:cNvPr id="0" name=""/>
        <dsp:cNvSpPr/>
      </dsp:nvSpPr>
      <dsp:spPr>
        <a:xfrm>
          <a:off x="-4370384" y="-670361"/>
          <a:ext cx="5206777" cy="5206777"/>
        </a:xfrm>
        <a:prstGeom prst="blockArc">
          <a:avLst>
            <a:gd name="adj1" fmla="val 18900000"/>
            <a:gd name="adj2" fmla="val 2700000"/>
            <a:gd name="adj3" fmla="val 415"/>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4BA4C16-2568-4E92-A5BC-17E978ACC7AD}">
      <dsp:nvSpPr>
        <dsp:cNvPr id="0" name=""/>
        <dsp:cNvSpPr/>
      </dsp:nvSpPr>
      <dsp:spPr>
        <a:xfrm>
          <a:off x="537899" y="386605"/>
          <a:ext cx="7348555" cy="773211"/>
        </a:xfrm>
        <a:prstGeom prst="rect">
          <a:avLst/>
        </a:prstGeom>
        <a:solidFill>
          <a:srgbClr val="969FA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3736" tIns="71120" rIns="71120" bIns="71120" numCol="1" spcCol="1270" anchor="ctr" anchorCtr="0">
          <a:noAutofit/>
        </a:bodyPr>
        <a:lstStyle/>
        <a:p>
          <a:pPr marL="0" lvl="0" indent="0" algn="l" defTabSz="1244600">
            <a:lnSpc>
              <a:spcPct val="90000"/>
            </a:lnSpc>
            <a:spcBef>
              <a:spcPct val="0"/>
            </a:spcBef>
            <a:spcAft>
              <a:spcPct val="35000"/>
            </a:spcAft>
            <a:buNone/>
          </a:pPr>
          <a:r>
            <a:rPr lang="en-US" sz="2800" kern="1200"/>
            <a:t>Payment for access vs. payment for volume of product received</a:t>
          </a:r>
        </a:p>
      </dsp:txBody>
      <dsp:txXfrm>
        <a:off x="537899" y="386605"/>
        <a:ext cx="7348555" cy="773211"/>
      </dsp:txXfrm>
    </dsp:sp>
    <dsp:sp modelId="{9299978C-40B5-4838-B2B8-C719BFBEEA53}">
      <dsp:nvSpPr>
        <dsp:cNvPr id="0" name=""/>
        <dsp:cNvSpPr/>
      </dsp:nvSpPr>
      <dsp:spPr>
        <a:xfrm>
          <a:off x="54642" y="289954"/>
          <a:ext cx="966513" cy="96651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45BA90A-D118-48DF-AFC3-28F14CC48E83}">
      <dsp:nvSpPr>
        <dsp:cNvPr id="0" name=""/>
        <dsp:cNvSpPr/>
      </dsp:nvSpPr>
      <dsp:spPr>
        <a:xfrm>
          <a:off x="818961" y="1546422"/>
          <a:ext cx="7067492" cy="773211"/>
        </a:xfrm>
        <a:prstGeom prst="rect">
          <a:avLst/>
        </a:prstGeom>
        <a:solidFill>
          <a:srgbClr val="4590B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3736" tIns="71120" rIns="71120" bIns="71120" numCol="1" spcCol="1270" anchor="ctr" anchorCtr="0">
          <a:noAutofit/>
        </a:bodyPr>
        <a:lstStyle/>
        <a:p>
          <a:pPr marL="0" lvl="0" indent="0" algn="l" defTabSz="1244600">
            <a:lnSpc>
              <a:spcPct val="90000"/>
            </a:lnSpc>
            <a:spcBef>
              <a:spcPct val="0"/>
            </a:spcBef>
            <a:spcAft>
              <a:spcPct val="35000"/>
            </a:spcAft>
            <a:buNone/>
          </a:pPr>
          <a:r>
            <a:rPr lang="en-US" sz="2800" kern="1200"/>
            <a:t>Fixed charges for fixed costs and variable charges for variable costs</a:t>
          </a:r>
        </a:p>
      </dsp:txBody>
      <dsp:txXfrm>
        <a:off x="818961" y="1546422"/>
        <a:ext cx="7067492" cy="773211"/>
      </dsp:txXfrm>
    </dsp:sp>
    <dsp:sp modelId="{D07FDC38-BE17-42DD-B0C2-09E4AFCB3C4D}">
      <dsp:nvSpPr>
        <dsp:cNvPr id="0" name=""/>
        <dsp:cNvSpPr/>
      </dsp:nvSpPr>
      <dsp:spPr>
        <a:xfrm>
          <a:off x="335705" y="1449770"/>
          <a:ext cx="966513" cy="96651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02078EA-6E66-4BFF-B317-4B194FB27C3B}">
      <dsp:nvSpPr>
        <dsp:cNvPr id="0" name=""/>
        <dsp:cNvSpPr/>
      </dsp:nvSpPr>
      <dsp:spPr>
        <a:xfrm>
          <a:off x="537899" y="2706238"/>
          <a:ext cx="7348555" cy="773211"/>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3736" tIns="71120" rIns="71120" bIns="71120" numCol="1" spcCol="1270" anchor="ctr" anchorCtr="0">
          <a:noAutofit/>
        </a:bodyPr>
        <a:lstStyle/>
        <a:p>
          <a:pPr marL="0" lvl="0" indent="0" algn="l" defTabSz="1244600">
            <a:lnSpc>
              <a:spcPct val="90000"/>
            </a:lnSpc>
            <a:spcBef>
              <a:spcPct val="0"/>
            </a:spcBef>
            <a:spcAft>
              <a:spcPct val="35000"/>
            </a:spcAft>
            <a:buNone/>
          </a:pPr>
          <a:r>
            <a:rPr lang="en-US" sz="2800" kern="1200"/>
            <a:t>Some mix of the above ideas</a:t>
          </a:r>
        </a:p>
      </dsp:txBody>
      <dsp:txXfrm>
        <a:off x="537899" y="2706238"/>
        <a:ext cx="7348555" cy="773211"/>
      </dsp:txXfrm>
    </dsp:sp>
    <dsp:sp modelId="{26EC3181-911B-409D-B93D-E1A4676B03FF}">
      <dsp:nvSpPr>
        <dsp:cNvPr id="0" name=""/>
        <dsp:cNvSpPr/>
      </dsp:nvSpPr>
      <dsp:spPr>
        <a:xfrm>
          <a:off x="54642" y="2609587"/>
          <a:ext cx="966513" cy="96651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4866A7-698B-6A44-88F1-0082A6B9A9EB}" type="datetimeFigureOut">
              <a:rPr lang="en-US" smtClean="0"/>
              <a:t>5/22/25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D255FF-E733-7A46-8A77-BA6A8CE5004F}" type="slidenum">
              <a:rPr lang="en-US" smtClean="0"/>
              <a:t>‹#›</a:t>
            </a:fld>
            <a:endParaRPr lang="en-US"/>
          </a:p>
        </p:txBody>
      </p:sp>
    </p:spTree>
    <p:extLst>
      <p:ext uri="{BB962C8B-B14F-4D97-AF65-F5344CB8AC3E}">
        <p14:creationId xmlns:p14="http://schemas.microsoft.com/office/powerpoint/2010/main" val="18342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D255FF-E733-7A46-8A77-BA6A8CE5004F}" type="slidenum">
              <a:rPr lang="en-US" smtClean="0"/>
              <a:t>2</a:t>
            </a:fld>
            <a:endParaRPr lang="en-US"/>
          </a:p>
        </p:txBody>
      </p:sp>
    </p:spTree>
    <p:extLst>
      <p:ext uri="{BB962C8B-B14F-4D97-AF65-F5344CB8AC3E}">
        <p14:creationId xmlns:p14="http://schemas.microsoft.com/office/powerpoint/2010/main" val="1825949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78922C-8682-E79C-43F0-EDFF23C470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7D10FF-803F-BF20-B07F-5C70F35650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E6ECD5-CDA1-D4F2-4362-5AE4A5ECD3BF}"/>
              </a:ext>
            </a:extLst>
          </p:cNvPr>
          <p:cNvSpPr>
            <a:spLocks noGrp="1"/>
          </p:cNvSpPr>
          <p:nvPr>
            <p:ph type="body" idx="1"/>
          </p:nvPr>
        </p:nvSpPr>
        <p:spPr/>
        <p:txBody>
          <a:bodyPr/>
          <a:lstStyle/>
          <a:p>
            <a:r>
              <a:rPr lang="en-US" dirty="0"/>
              <a:t>These will guide your other decisions. </a:t>
            </a:r>
          </a:p>
          <a:p>
            <a:r>
              <a:rPr lang="en-US" dirty="0"/>
              <a:t>Include salaries, energy costs, things that are variable things that are fixed. Could include related activities – source water protection for drinking water?</a:t>
            </a:r>
          </a:p>
          <a:p>
            <a:endParaRPr lang="en-US" dirty="0"/>
          </a:p>
        </p:txBody>
      </p:sp>
      <p:sp>
        <p:nvSpPr>
          <p:cNvPr id="4" name="Slide Number Placeholder 3">
            <a:extLst>
              <a:ext uri="{FF2B5EF4-FFF2-40B4-BE49-F238E27FC236}">
                <a16:creationId xmlns:a16="http://schemas.microsoft.com/office/drawing/2014/main" id="{692360FA-5F0A-987D-FB12-78E5027CBAEE}"/>
              </a:ext>
            </a:extLst>
          </p:cNvPr>
          <p:cNvSpPr>
            <a:spLocks noGrp="1"/>
          </p:cNvSpPr>
          <p:nvPr>
            <p:ph type="sldNum" sz="quarter" idx="5"/>
          </p:nvPr>
        </p:nvSpPr>
        <p:spPr/>
        <p:txBody>
          <a:bodyPr/>
          <a:lstStyle/>
          <a:p>
            <a:fld id="{18D255FF-E733-7A46-8A77-BA6A8CE5004F}" type="slidenum">
              <a:rPr lang="en-US" smtClean="0"/>
              <a:t>12</a:t>
            </a:fld>
            <a:endParaRPr lang="en-US"/>
          </a:p>
        </p:txBody>
      </p:sp>
    </p:spTree>
    <p:extLst>
      <p:ext uri="{BB962C8B-B14F-4D97-AF65-F5344CB8AC3E}">
        <p14:creationId xmlns:p14="http://schemas.microsoft.com/office/powerpoint/2010/main" val="2645468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203D92-B92B-39E7-F12E-434BD99228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CF62E5-9B31-0307-C055-D5D087B41E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8C31BE-4F0F-C847-9812-B4F1104EB76A}"/>
              </a:ext>
            </a:extLst>
          </p:cNvPr>
          <p:cNvSpPr>
            <a:spLocks noGrp="1"/>
          </p:cNvSpPr>
          <p:nvPr>
            <p:ph type="body" idx="1"/>
          </p:nvPr>
        </p:nvSpPr>
        <p:spPr/>
        <p:txBody>
          <a:bodyPr/>
          <a:lstStyle/>
          <a:p>
            <a:r>
              <a:rPr lang="en-US" dirty="0"/>
              <a:t>These will guide your other decisions. </a:t>
            </a:r>
          </a:p>
          <a:p>
            <a:r>
              <a:rPr lang="en-US" dirty="0"/>
              <a:t>Include salaries, energy costs, things that are variable things that are fixed. Could include related activities – source water protection for drinking water?</a:t>
            </a:r>
          </a:p>
          <a:p>
            <a:endParaRPr lang="en-US" dirty="0"/>
          </a:p>
        </p:txBody>
      </p:sp>
      <p:sp>
        <p:nvSpPr>
          <p:cNvPr id="4" name="Slide Number Placeholder 3">
            <a:extLst>
              <a:ext uri="{FF2B5EF4-FFF2-40B4-BE49-F238E27FC236}">
                <a16:creationId xmlns:a16="http://schemas.microsoft.com/office/drawing/2014/main" id="{C4C21AEF-843F-07A0-9865-8FB058A8ADB9}"/>
              </a:ext>
            </a:extLst>
          </p:cNvPr>
          <p:cNvSpPr>
            <a:spLocks noGrp="1"/>
          </p:cNvSpPr>
          <p:nvPr>
            <p:ph type="sldNum" sz="quarter" idx="5"/>
          </p:nvPr>
        </p:nvSpPr>
        <p:spPr/>
        <p:txBody>
          <a:bodyPr/>
          <a:lstStyle/>
          <a:p>
            <a:fld id="{18D255FF-E733-7A46-8A77-BA6A8CE5004F}" type="slidenum">
              <a:rPr lang="en-US" smtClean="0"/>
              <a:t>13</a:t>
            </a:fld>
            <a:endParaRPr lang="en-US"/>
          </a:p>
        </p:txBody>
      </p:sp>
    </p:spTree>
    <p:extLst>
      <p:ext uri="{BB962C8B-B14F-4D97-AF65-F5344CB8AC3E}">
        <p14:creationId xmlns:p14="http://schemas.microsoft.com/office/powerpoint/2010/main" val="3488859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9498A6-3213-FD11-7D59-CA961A5CF3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367362-ABD4-85E6-FDED-4BD1552ECB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D798E9-FDE3-47AC-D29E-B04E79EB1CE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17CBC0A-579C-7414-E596-670FAC2B9303}"/>
              </a:ext>
            </a:extLst>
          </p:cNvPr>
          <p:cNvSpPr>
            <a:spLocks noGrp="1"/>
          </p:cNvSpPr>
          <p:nvPr>
            <p:ph type="sldNum" sz="quarter" idx="5"/>
          </p:nvPr>
        </p:nvSpPr>
        <p:spPr/>
        <p:txBody>
          <a:bodyPr/>
          <a:lstStyle/>
          <a:p>
            <a:fld id="{18D255FF-E733-7A46-8A77-BA6A8CE5004F}" type="slidenum">
              <a:rPr lang="en-US" smtClean="0"/>
              <a:t>14</a:t>
            </a:fld>
            <a:endParaRPr lang="en-US"/>
          </a:p>
        </p:txBody>
      </p:sp>
    </p:spTree>
    <p:extLst>
      <p:ext uri="{BB962C8B-B14F-4D97-AF65-F5344CB8AC3E}">
        <p14:creationId xmlns:p14="http://schemas.microsoft.com/office/powerpoint/2010/main" val="1590133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Budgeting need to predict the future. </a:t>
            </a:r>
          </a:p>
          <a:p>
            <a:r>
              <a:rPr lang="en-US"/>
              <a:t>There are people who do projections.</a:t>
            </a:r>
          </a:p>
          <a:p>
            <a:r>
              <a:rPr lang="en-US"/>
              <a:t>Look at this – easy projection. Straight line. Easy for budgeting. And population continued to grow. But … we saw … </a:t>
            </a:r>
          </a:p>
          <a:p>
            <a:endParaRPr lang="en-US"/>
          </a:p>
          <a:p>
            <a:endParaRPr lang="en-US"/>
          </a:p>
        </p:txBody>
      </p:sp>
      <p:sp>
        <p:nvSpPr>
          <p:cNvPr id="4" name="Slide Number Placeholder 3"/>
          <p:cNvSpPr>
            <a:spLocks noGrp="1"/>
          </p:cNvSpPr>
          <p:nvPr>
            <p:ph type="sldNum" sz="quarter" idx="5"/>
          </p:nvPr>
        </p:nvSpPr>
        <p:spPr/>
        <p:txBody>
          <a:bodyPr/>
          <a:lstStyle/>
          <a:p>
            <a:fld id="{18D255FF-E733-7A46-8A77-BA6A8CE5004F}" type="slidenum">
              <a:rPr lang="en-US" smtClean="0"/>
              <a:t>24</a:t>
            </a:fld>
            <a:endParaRPr lang="en-US"/>
          </a:p>
        </p:txBody>
      </p:sp>
    </p:spTree>
    <p:extLst>
      <p:ext uri="{BB962C8B-B14F-4D97-AF65-F5344CB8AC3E}">
        <p14:creationId xmlns:p14="http://schemas.microsoft.com/office/powerpoint/2010/main" val="16994156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 this. Use went down. Combination of people using less (more efficient) and a few events and big projects. University reclaim water use. In some towns , it’s loss of an industry. Drought. Predictions – need to keep finger on the pulse of the community, AND be ready for the bad scenarios. </a:t>
            </a:r>
          </a:p>
          <a:p>
            <a:endParaRPr lang="en-US"/>
          </a:p>
        </p:txBody>
      </p:sp>
      <p:sp>
        <p:nvSpPr>
          <p:cNvPr id="4" name="Slide Number Placeholder 3"/>
          <p:cNvSpPr>
            <a:spLocks noGrp="1"/>
          </p:cNvSpPr>
          <p:nvPr>
            <p:ph type="sldNum" sz="quarter" idx="5"/>
          </p:nvPr>
        </p:nvSpPr>
        <p:spPr/>
        <p:txBody>
          <a:bodyPr/>
          <a:lstStyle/>
          <a:p>
            <a:fld id="{18D255FF-E733-7A46-8A77-BA6A8CE5004F}" type="slidenum">
              <a:rPr lang="en-US" smtClean="0"/>
              <a:t>25</a:t>
            </a:fld>
            <a:endParaRPr lang="en-US"/>
          </a:p>
        </p:txBody>
      </p:sp>
    </p:spTree>
    <p:extLst>
      <p:ext uri="{BB962C8B-B14F-4D97-AF65-F5344CB8AC3E}">
        <p14:creationId xmlns:p14="http://schemas.microsoft.com/office/powerpoint/2010/main" val="6812534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D255FF-E733-7A46-8A77-BA6A8CE5004F}" type="slidenum">
              <a:rPr lang="en-US" smtClean="0"/>
              <a:t>26</a:t>
            </a:fld>
            <a:endParaRPr lang="en-US"/>
          </a:p>
        </p:txBody>
      </p:sp>
    </p:spTree>
    <p:extLst>
      <p:ext uri="{BB962C8B-B14F-4D97-AF65-F5344CB8AC3E}">
        <p14:creationId xmlns:p14="http://schemas.microsoft.com/office/powerpoint/2010/main" val="36541328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Billed water turns into billed wastewater, but you lose some to irrigation, and gain some through I&amp;I</a:t>
            </a:r>
          </a:p>
          <a:p>
            <a:r>
              <a:rPr lang="en-US"/>
              <a:t>Inflow and infiltration (operating expense) – stormwater events, high groundwater table, old/broken infrastructure, </a:t>
            </a:r>
          </a:p>
          <a:p>
            <a:pPr defTabSz="942289">
              <a:defRPr/>
            </a:pPr>
            <a:r>
              <a:rPr lang="en-US"/>
              <a:t>Are all of your water customers being billed for wastewater and vice versa? (some may tap into one and not the other)</a:t>
            </a:r>
          </a:p>
          <a:p>
            <a:pPr defTabSz="942289">
              <a:defRPr/>
            </a:pPr>
            <a:r>
              <a:rPr lang="en-US"/>
              <a:t>Pretreatment requirements for industrial users? Surcharge for industrial users if producing waste above a certain standard?</a:t>
            </a:r>
          </a:p>
          <a:p>
            <a:endParaRPr lang="en-US"/>
          </a:p>
          <a:p>
            <a:endParaRPr lang="en-US"/>
          </a:p>
        </p:txBody>
      </p:sp>
      <p:sp>
        <p:nvSpPr>
          <p:cNvPr id="4" name="Slide Number Placeholder 3"/>
          <p:cNvSpPr>
            <a:spLocks noGrp="1"/>
          </p:cNvSpPr>
          <p:nvPr>
            <p:ph type="sldNum" sz="quarter" idx="5"/>
          </p:nvPr>
        </p:nvSpPr>
        <p:spPr/>
        <p:txBody>
          <a:bodyPr/>
          <a:lstStyle/>
          <a:p>
            <a:fld id="{18D255FF-E733-7A46-8A77-BA6A8CE5004F}" type="slidenum">
              <a:rPr lang="en-US" smtClean="0"/>
              <a:t>28</a:t>
            </a:fld>
            <a:endParaRPr lang="en-US"/>
          </a:p>
        </p:txBody>
      </p:sp>
    </p:spTree>
    <p:extLst>
      <p:ext uri="{BB962C8B-B14F-4D97-AF65-F5344CB8AC3E}">
        <p14:creationId xmlns:p14="http://schemas.microsoft.com/office/powerpoint/2010/main" val="41876408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D255FF-E733-7A46-8A77-BA6A8CE5004F}" type="slidenum">
              <a:rPr lang="en-US" smtClean="0"/>
              <a:t>29</a:t>
            </a:fld>
            <a:endParaRPr lang="en-US"/>
          </a:p>
        </p:txBody>
      </p:sp>
    </p:spTree>
    <p:extLst>
      <p:ext uri="{BB962C8B-B14F-4D97-AF65-F5344CB8AC3E}">
        <p14:creationId xmlns:p14="http://schemas.microsoft.com/office/powerpoint/2010/main" val="26500682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Rates and setting them should be simple to understand, implement, and change when necessary.  Complex tier structures can be challenging, so try to keep them straight-forward so that utility staff and rate-payers and decision-makers all understand the process for setting and implementing rates.</a:t>
            </a:r>
          </a:p>
          <a:p>
            <a:endParaRPr lang="en-US"/>
          </a:p>
          <a:p>
            <a:r>
              <a:rPr lang="en-US"/>
              <a:t>Rates should be based on expenses to cover full costs of operations and should be fair, affordable, and equitable for all rate-payers.</a:t>
            </a:r>
          </a:p>
          <a:p>
            <a:endParaRPr lang="en-US"/>
          </a:p>
          <a:p>
            <a:r>
              <a:rPr lang="en-US"/>
              <a:t>Rates should not be frozen in time.  Rates have to increase as costs increase in order to cover the cost of operating a utility.  They should not be based on political desires or ambitions but rather on what is needed for the utility and the community.  It is okay to consider what other similar communities’ rates are; however, it is important to understand that each utility is unique in its community and its needs.  Use your own community’s information to make wise decisions about rates and setting them.</a:t>
            </a:r>
            <a:endParaRPr lang="en-US">
              <a:cs typeface="Calibri"/>
            </a:endParaRPr>
          </a:p>
          <a:p>
            <a:endParaRPr lang="en-US"/>
          </a:p>
        </p:txBody>
      </p:sp>
      <p:sp>
        <p:nvSpPr>
          <p:cNvPr id="4" name="Slide Number Placeholder 3"/>
          <p:cNvSpPr>
            <a:spLocks noGrp="1"/>
          </p:cNvSpPr>
          <p:nvPr>
            <p:ph type="sldNum" sz="quarter" idx="5"/>
          </p:nvPr>
        </p:nvSpPr>
        <p:spPr/>
        <p:txBody>
          <a:bodyPr/>
          <a:lstStyle/>
          <a:p>
            <a:fld id="{18D255FF-E733-7A46-8A77-BA6A8CE5004F}" type="slidenum">
              <a:rPr lang="en-US" smtClean="0"/>
              <a:t>30</a:t>
            </a:fld>
            <a:endParaRPr lang="en-US"/>
          </a:p>
        </p:txBody>
      </p:sp>
    </p:spTree>
    <p:extLst>
      <p:ext uri="{BB962C8B-B14F-4D97-AF65-F5344CB8AC3E}">
        <p14:creationId xmlns:p14="http://schemas.microsoft.com/office/powerpoint/2010/main" val="28976104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Budgets, again can be used to communicate water system objectives</a:t>
            </a:r>
          </a:p>
          <a:p>
            <a:endParaRPr lang="en-US"/>
          </a:p>
        </p:txBody>
      </p:sp>
      <p:sp>
        <p:nvSpPr>
          <p:cNvPr id="4" name="Slide Number Placeholder 3"/>
          <p:cNvSpPr>
            <a:spLocks noGrp="1"/>
          </p:cNvSpPr>
          <p:nvPr>
            <p:ph type="sldNum" sz="quarter" idx="5"/>
          </p:nvPr>
        </p:nvSpPr>
        <p:spPr/>
        <p:txBody>
          <a:bodyPr/>
          <a:lstStyle/>
          <a:p>
            <a:fld id="{18D255FF-E733-7A46-8A77-BA6A8CE5004F}" type="slidenum">
              <a:rPr lang="en-US" smtClean="0"/>
              <a:t>34</a:t>
            </a:fld>
            <a:endParaRPr lang="en-US"/>
          </a:p>
        </p:txBody>
      </p:sp>
    </p:spTree>
    <p:extLst>
      <p:ext uri="{BB962C8B-B14F-4D97-AF65-F5344CB8AC3E}">
        <p14:creationId xmlns:p14="http://schemas.microsoft.com/office/powerpoint/2010/main" val="586471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In 2024, most utilities were bringing in enough revenue from their rates and other revenue generators to sufficiently sustain themselves, yet only a fifth reported being able to sustain themselves while also putting away additional capital for future needs and prevent future rate increases. This means 79% of utilities will likely need to consider a rate increase in the near future to meet, sustain, or fund current and future goals.</a:t>
            </a:r>
          </a:p>
          <a:p>
            <a:endParaRPr lang="en-US" dirty="0"/>
          </a:p>
        </p:txBody>
      </p:sp>
      <p:sp>
        <p:nvSpPr>
          <p:cNvPr id="4" name="Slide Number Placeholder 3"/>
          <p:cNvSpPr>
            <a:spLocks noGrp="1"/>
          </p:cNvSpPr>
          <p:nvPr>
            <p:ph type="sldNum" sz="quarter" idx="5"/>
          </p:nvPr>
        </p:nvSpPr>
        <p:spPr/>
        <p:txBody>
          <a:bodyPr/>
          <a:lstStyle/>
          <a:p>
            <a:fld id="{18D255FF-E733-7A46-8A77-BA6A8CE5004F}" type="slidenum">
              <a:rPr lang="en-US" smtClean="0"/>
              <a:t>4</a:t>
            </a:fld>
            <a:endParaRPr lang="en-US"/>
          </a:p>
        </p:txBody>
      </p:sp>
    </p:spTree>
    <p:extLst>
      <p:ext uri="{BB962C8B-B14F-4D97-AF65-F5344CB8AC3E}">
        <p14:creationId xmlns:p14="http://schemas.microsoft.com/office/powerpoint/2010/main" val="40741895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Budgets, again can be used to communicate water system objectives</a:t>
            </a:r>
          </a:p>
          <a:p>
            <a:endParaRPr lang="en-US"/>
          </a:p>
        </p:txBody>
      </p:sp>
      <p:sp>
        <p:nvSpPr>
          <p:cNvPr id="4" name="Slide Number Placeholder 3"/>
          <p:cNvSpPr>
            <a:spLocks noGrp="1"/>
          </p:cNvSpPr>
          <p:nvPr>
            <p:ph type="sldNum" sz="quarter" idx="5"/>
          </p:nvPr>
        </p:nvSpPr>
        <p:spPr/>
        <p:txBody>
          <a:bodyPr/>
          <a:lstStyle/>
          <a:p>
            <a:fld id="{18D255FF-E733-7A46-8A77-BA6A8CE5004F}" type="slidenum">
              <a:rPr lang="en-US" smtClean="0"/>
              <a:t>35</a:t>
            </a:fld>
            <a:endParaRPr lang="en-US"/>
          </a:p>
        </p:txBody>
      </p:sp>
    </p:spTree>
    <p:extLst>
      <p:ext uri="{BB962C8B-B14F-4D97-AF65-F5344CB8AC3E}">
        <p14:creationId xmlns:p14="http://schemas.microsoft.com/office/powerpoint/2010/main" val="21473582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Budgets, again can be used to communicate water system objectives</a:t>
            </a:r>
          </a:p>
          <a:p>
            <a:endParaRPr lang="en-US"/>
          </a:p>
        </p:txBody>
      </p:sp>
      <p:sp>
        <p:nvSpPr>
          <p:cNvPr id="4" name="Slide Number Placeholder 3"/>
          <p:cNvSpPr>
            <a:spLocks noGrp="1"/>
          </p:cNvSpPr>
          <p:nvPr>
            <p:ph type="sldNum" sz="quarter" idx="5"/>
          </p:nvPr>
        </p:nvSpPr>
        <p:spPr/>
        <p:txBody>
          <a:bodyPr/>
          <a:lstStyle/>
          <a:p>
            <a:fld id="{18D255FF-E733-7A46-8A77-BA6A8CE5004F}" type="slidenum">
              <a:rPr lang="en-US" smtClean="0"/>
              <a:t>36</a:t>
            </a:fld>
            <a:endParaRPr lang="en-US"/>
          </a:p>
        </p:txBody>
      </p:sp>
    </p:spTree>
    <p:extLst>
      <p:ext uri="{BB962C8B-B14F-4D97-AF65-F5344CB8AC3E}">
        <p14:creationId xmlns:p14="http://schemas.microsoft.com/office/powerpoint/2010/main" val="6461652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Budgets, again can be used to communicate water system objectives</a:t>
            </a:r>
          </a:p>
          <a:p>
            <a:endParaRPr lang="en-US"/>
          </a:p>
        </p:txBody>
      </p:sp>
      <p:sp>
        <p:nvSpPr>
          <p:cNvPr id="4" name="Slide Number Placeholder 3"/>
          <p:cNvSpPr>
            <a:spLocks noGrp="1"/>
          </p:cNvSpPr>
          <p:nvPr>
            <p:ph type="sldNum" sz="quarter" idx="5"/>
          </p:nvPr>
        </p:nvSpPr>
        <p:spPr/>
        <p:txBody>
          <a:bodyPr/>
          <a:lstStyle/>
          <a:p>
            <a:fld id="{18D255FF-E733-7A46-8A77-BA6A8CE5004F}" type="slidenum">
              <a:rPr lang="en-US" smtClean="0"/>
              <a:t>37</a:t>
            </a:fld>
            <a:endParaRPr lang="en-US"/>
          </a:p>
        </p:txBody>
      </p:sp>
    </p:spTree>
    <p:extLst>
      <p:ext uri="{BB962C8B-B14F-4D97-AF65-F5344CB8AC3E}">
        <p14:creationId xmlns:p14="http://schemas.microsoft.com/office/powerpoint/2010/main" val="12985722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Budgets, again can be used to communicate water system objectives</a:t>
            </a:r>
          </a:p>
          <a:p>
            <a:endParaRPr lang="en-US"/>
          </a:p>
        </p:txBody>
      </p:sp>
      <p:sp>
        <p:nvSpPr>
          <p:cNvPr id="4" name="Slide Number Placeholder 3"/>
          <p:cNvSpPr>
            <a:spLocks noGrp="1"/>
          </p:cNvSpPr>
          <p:nvPr>
            <p:ph type="sldNum" sz="quarter" idx="5"/>
          </p:nvPr>
        </p:nvSpPr>
        <p:spPr/>
        <p:txBody>
          <a:bodyPr/>
          <a:lstStyle/>
          <a:p>
            <a:fld id="{18D255FF-E733-7A46-8A77-BA6A8CE5004F}" type="slidenum">
              <a:rPr lang="en-US" smtClean="0"/>
              <a:t>38</a:t>
            </a:fld>
            <a:endParaRPr lang="en-US"/>
          </a:p>
        </p:txBody>
      </p:sp>
    </p:spTree>
    <p:extLst>
      <p:ext uri="{BB962C8B-B14F-4D97-AF65-F5344CB8AC3E}">
        <p14:creationId xmlns:p14="http://schemas.microsoft.com/office/powerpoint/2010/main" val="11317456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D255FF-E733-7A46-8A77-BA6A8CE5004F}" type="slidenum">
              <a:rPr lang="en-US" smtClean="0"/>
              <a:t>40</a:t>
            </a:fld>
            <a:endParaRPr lang="en-US"/>
          </a:p>
        </p:txBody>
      </p:sp>
    </p:spTree>
    <p:extLst>
      <p:ext uri="{BB962C8B-B14F-4D97-AF65-F5344CB8AC3E}">
        <p14:creationId xmlns:p14="http://schemas.microsoft.com/office/powerpoint/2010/main" val="22790103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Budgets, again can be used to communicate water system objectives</a:t>
            </a:r>
          </a:p>
          <a:p>
            <a:endParaRPr lang="en-US"/>
          </a:p>
        </p:txBody>
      </p:sp>
      <p:sp>
        <p:nvSpPr>
          <p:cNvPr id="4" name="Slide Number Placeholder 3"/>
          <p:cNvSpPr>
            <a:spLocks noGrp="1"/>
          </p:cNvSpPr>
          <p:nvPr>
            <p:ph type="sldNum" sz="quarter" idx="5"/>
          </p:nvPr>
        </p:nvSpPr>
        <p:spPr/>
        <p:txBody>
          <a:bodyPr/>
          <a:lstStyle/>
          <a:p>
            <a:fld id="{18D255FF-E733-7A46-8A77-BA6A8CE5004F}" type="slidenum">
              <a:rPr lang="en-US" smtClean="0"/>
              <a:t>41</a:t>
            </a:fld>
            <a:endParaRPr lang="en-US"/>
          </a:p>
        </p:txBody>
      </p:sp>
    </p:spTree>
    <p:extLst>
      <p:ext uri="{BB962C8B-B14F-4D97-AF65-F5344CB8AC3E}">
        <p14:creationId xmlns:p14="http://schemas.microsoft.com/office/powerpoint/2010/main" val="6863644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Iterative, not a science, challenging, no silver bullet – different based on your utility, risk tolerance, fixed cost, your priorities</a:t>
            </a:r>
          </a:p>
        </p:txBody>
      </p:sp>
      <p:sp>
        <p:nvSpPr>
          <p:cNvPr id="4" name="Slide Number Placeholder 3"/>
          <p:cNvSpPr>
            <a:spLocks noGrp="1"/>
          </p:cNvSpPr>
          <p:nvPr>
            <p:ph type="sldNum" sz="quarter" idx="5"/>
          </p:nvPr>
        </p:nvSpPr>
        <p:spPr/>
        <p:txBody>
          <a:bodyPr/>
          <a:lstStyle/>
          <a:p>
            <a:fld id="{18D255FF-E733-7A46-8A77-BA6A8CE5004F}" type="slidenum">
              <a:rPr lang="en-US" smtClean="0"/>
              <a:t>43</a:t>
            </a:fld>
            <a:endParaRPr lang="en-US"/>
          </a:p>
        </p:txBody>
      </p:sp>
    </p:spTree>
    <p:extLst>
      <p:ext uri="{BB962C8B-B14F-4D97-AF65-F5344CB8AC3E}">
        <p14:creationId xmlns:p14="http://schemas.microsoft.com/office/powerpoint/2010/main" val="41600180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Iterative, not a science, challenging, no silver bullet – different based on your utility, risk tolerance, fixed cost, your priorities</a:t>
            </a:r>
          </a:p>
        </p:txBody>
      </p:sp>
      <p:sp>
        <p:nvSpPr>
          <p:cNvPr id="4" name="Slide Number Placeholder 3"/>
          <p:cNvSpPr>
            <a:spLocks noGrp="1"/>
          </p:cNvSpPr>
          <p:nvPr>
            <p:ph type="sldNum" sz="quarter" idx="5"/>
          </p:nvPr>
        </p:nvSpPr>
        <p:spPr/>
        <p:txBody>
          <a:bodyPr/>
          <a:lstStyle/>
          <a:p>
            <a:fld id="{18D255FF-E733-7A46-8A77-BA6A8CE5004F}" type="slidenum">
              <a:rPr lang="en-US" smtClean="0"/>
              <a:t>44</a:t>
            </a:fld>
            <a:endParaRPr lang="en-US"/>
          </a:p>
        </p:txBody>
      </p:sp>
    </p:spTree>
    <p:extLst>
      <p:ext uri="{BB962C8B-B14F-4D97-AF65-F5344CB8AC3E}">
        <p14:creationId xmlns:p14="http://schemas.microsoft.com/office/powerpoint/2010/main" val="34300121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D255FF-E733-7A46-8A77-BA6A8CE5004F}" type="slidenum">
              <a:rPr lang="en-US" smtClean="0"/>
              <a:t>48</a:t>
            </a:fld>
            <a:endParaRPr lang="en-US"/>
          </a:p>
        </p:txBody>
      </p:sp>
    </p:spTree>
    <p:extLst>
      <p:ext uri="{BB962C8B-B14F-4D97-AF65-F5344CB8AC3E}">
        <p14:creationId xmlns:p14="http://schemas.microsoft.com/office/powerpoint/2010/main" val="4855779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Full cost recovery</a:t>
            </a:r>
          </a:p>
          <a:p>
            <a:r>
              <a:rPr lang="en-US"/>
              <a:t>Might be business-friendly, if businesses are water users</a:t>
            </a:r>
          </a:p>
          <a:p>
            <a:endParaRPr lang="en-US"/>
          </a:p>
        </p:txBody>
      </p:sp>
      <p:sp>
        <p:nvSpPr>
          <p:cNvPr id="4" name="Slide Number Placeholder 3"/>
          <p:cNvSpPr>
            <a:spLocks noGrp="1"/>
          </p:cNvSpPr>
          <p:nvPr>
            <p:ph type="sldNum" sz="quarter" idx="5"/>
          </p:nvPr>
        </p:nvSpPr>
        <p:spPr/>
        <p:txBody>
          <a:bodyPr/>
          <a:lstStyle/>
          <a:p>
            <a:fld id="{18D255FF-E733-7A46-8A77-BA6A8CE5004F}" type="slidenum">
              <a:rPr lang="en-US" smtClean="0"/>
              <a:t>53</a:t>
            </a:fld>
            <a:endParaRPr lang="en-US"/>
          </a:p>
        </p:txBody>
      </p:sp>
    </p:spTree>
    <p:extLst>
      <p:ext uri="{BB962C8B-B14F-4D97-AF65-F5344CB8AC3E}">
        <p14:creationId xmlns:p14="http://schemas.microsoft.com/office/powerpoint/2010/main" val="1077303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This is the “science” part of the rate making process</a:t>
            </a:r>
          </a:p>
          <a:p>
            <a:endParaRPr lang="en-US" sz="1200" dirty="0"/>
          </a:p>
          <a:p>
            <a:r>
              <a:rPr lang="en-US" sz="1200" dirty="0"/>
              <a:t>Sets the bar for how much you need to operate a financially sustainable utility</a:t>
            </a:r>
          </a:p>
          <a:p>
            <a:endParaRPr lang="en-US" dirty="0"/>
          </a:p>
        </p:txBody>
      </p:sp>
      <p:sp>
        <p:nvSpPr>
          <p:cNvPr id="4" name="Slide Number Placeholder 3"/>
          <p:cNvSpPr>
            <a:spLocks noGrp="1"/>
          </p:cNvSpPr>
          <p:nvPr>
            <p:ph type="sldNum" sz="quarter" idx="5"/>
          </p:nvPr>
        </p:nvSpPr>
        <p:spPr/>
        <p:txBody>
          <a:bodyPr/>
          <a:lstStyle/>
          <a:p>
            <a:fld id="{18D255FF-E733-7A46-8A77-BA6A8CE5004F}" type="slidenum">
              <a:rPr lang="en-US" smtClean="0"/>
              <a:t>5</a:t>
            </a:fld>
            <a:endParaRPr lang="en-US"/>
          </a:p>
        </p:txBody>
      </p:sp>
    </p:spTree>
    <p:extLst>
      <p:ext uri="{BB962C8B-B14F-4D97-AF65-F5344CB8AC3E}">
        <p14:creationId xmlns:p14="http://schemas.microsoft.com/office/powerpoint/2010/main" val="23450336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latin typeface="Segoe UI" panose="020B0502040204020203" pitchFamily="34" charset="0"/>
              </a:rPr>
              <a:t>Encouraging conservation while full cost recovery? Some measure of affordability I would imagine since disadvantaged users tend to be lower users.</a:t>
            </a:r>
          </a:p>
          <a:p>
            <a:r>
              <a:rPr lang="en-US" sz="1200">
                <a:latin typeface="Segoe UI" panose="020B0502040204020203" pitchFamily="34" charset="0"/>
              </a:rPr>
              <a:t>Volumetric – connection with customer, customers are more likely to look at this, use less</a:t>
            </a:r>
            <a:endParaRPr lang="en-US"/>
          </a:p>
        </p:txBody>
      </p:sp>
      <p:sp>
        <p:nvSpPr>
          <p:cNvPr id="4" name="Slide Number Placeholder 3"/>
          <p:cNvSpPr>
            <a:spLocks noGrp="1"/>
          </p:cNvSpPr>
          <p:nvPr>
            <p:ph type="sldNum" sz="quarter" idx="5"/>
          </p:nvPr>
        </p:nvSpPr>
        <p:spPr/>
        <p:txBody>
          <a:bodyPr/>
          <a:lstStyle/>
          <a:p>
            <a:fld id="{18D255FF-E733-7A46-8A77-BA6A8CE5004F}" type="slidenum">
              <a:rPr lang="en-US" smtClean="0"/>
              <a:t>58</a:t>
            </a:fld>
            <a:endParaRPr lang="en-US"/>
          </a:p>
        </p:txBody>
      </p:sp>
    </p:spTree>
    <p:extLst>
      <p:ext uri="{BB962C8B-B14F-4D97-AF65-F5344CB8AC3E}">
        <p14:creationId xmlns:p14="http://schemas.microsoft.com/office/powerpoint/2010/main" val="4242147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And why is it important to try to match these up? well because naturally expenses and revenues work pretty differently, and have different factors impacting their variation. In this budget, we can see that revenues are highly dependent on amount of water sold, so highly variable (big blue bar on the left); but costs (grey bars on the right) are almost entirely fixed. So, if this utility has a down month in revenues -- say it rains a lot, and people </a:t>
            </a:r>
            <a:r>
              <a:rPr lang="en-US" err="1"/>
              <a:t>arent</a:t>
            </a:r>
            <a:r>
              <a:rPr lang="en-US"/>
              <a:t> watering their lawns -- they could struggle to cover all of their fixed costs</a:t>
            </a:r>
          </a:p>
          <a:p>
            <a:endParaRPr lang="en-US"/>
          </a:p>
          <a:p>
            <a:r>
              <a:rPr lang="en-US"/>
              <a:t>Another characteristic of public enterprises. The things that are blue are directly proportional to the services being provided. Blue – variable. As you provide more services, blue goes up. As services go down, blue goes down. So if there’s a drought and Charlotte has to provide 20% less, revenues go down, but will costs go down proportionally? No. </a:t>
            </a:r>
            <a:br>
              <a:rPr lang="en-US"/>
            </a:br>
            <a:r>
              <a:rPr lang="en-US"/>
              <a:t>In NC, we are selling less water. </a:t>
            </a:r>
          </a:p>
          <a:p>
            <a:r>
              <a:rPr lang="en-US"/>
              <a:t>“But the bill keeps going up!”</a:t>
            </a:r>
          </a:p>
          <a:p>
            <a:r>
              <a:rPr lang="en-US"/>
              <a:t>EXACTLY. Because of this. We are selling less. Revenues going down a lot, but costs don’t. So you need to raise the rates and the bills go up as a consequence. </a:t>
            </a:r>
            <a:br>
              <a:rPr lang="en-US"/>
            </a:br>
            <a:br>
              <a:rPr lang="en-US"/>
            </a:br>
            <a:r>
              <a:rPr lang="en-US"/>
              <a:t>One of the key</a:t>
            </a:r>
            <a:r>
              <a:rPr lang="en-US" baseline="0"/>
              <a:t> lessons that all utility managers should remember is that water and wastewater utilities are very capital-intensive. The vast majority of the expenses for a utility are tied to capital and administrative costs, and not tied to how much water is treated and distributed. </a:t>
            </a:r>
            <a:r>
              <a:rPr lang="en-US" i="1" baseline="0"/>
              <a:t>Variable costs</a:t>
            </a:r>
            <a:r>
              <a:rPr lang="en-US" i="0" baseline="0"/>
              <a:t> increase in the short run as more water is treated and distributed, such as the cost for energy and chemicals. </a:t>
            </a:r>
            <a:r>
              <a:rPr lang="en-US" i="1" baseline="0"/>
              <a:t>Fixed costs</a:t>
            </a:r>
            <a:r>
              <a:rPr lang="en-US" i="0" baseline="0"/>
              <a:t> are the other costs that the utility incurs, and do not vary in the short run based on volume of water produced. For most utilities, such as this example from Charlotte-Mecklenburg Utilities, the vast majority of costs are fixed costs, while the majority of revenues come from usage rates. Thus, if customers reduce their consumption significantly (e.g.: during mandatory watering restriction periods), revenues will reduce significantly while the overall costs will not change much. This is the reason why utilities frequently have insufficient revenues during mandatory restriction periods, and require a significant rate increase the next year. </a:t>
            </a:r>
          </a:p>
          <a:p>
            <a:endParaRPr lang="en-US" i="0" baseline="0"/>
          </a:p>
          <a:p>
            <a:r>
              <a:rPr lang="en-US" i="0" baseline="0"/>
              <a:t>There are ways the utility can design its rate structures to buffer against this effect, mainly through charging higher non-variable base charges, but these methods require a balance between setting revenue stability-oriented rate structures and conservation-oriented rate structures that reward customers financially for reducing consumption.</a:t>
            </a:r>
            <a:endParaRPr lang="en-US"/>
          </a:p>
          <a:p>
            <a:endParaRPr lang="en-US"/>
          </a:p>
        </p:txBody>
      </p:sp>
      <p:sp>
        <p:nvSpPr>
          <p:cNvPr id="4" name="Slide Number Placeholder 3"/>
          <p:cNvSpPr>
            <a:spLocks noGrp="1"/>
          </p:cNvSpPr>
          <p:nvPr>
            <p:ph type="sldNum" sz="quarter" idx="5"/>
          </p:nvPr>
        </p:nvSpPr>
        <p:spPr/>
        <p:txBody>
          <a:bodyPr/>
          <a:lstStyle/>
          <a:p>
            <a:fld id="{18D255FF-E733-7A46-8A77-BA6A8CE5004F}" type="slidenum">
              <a:rPr lang="en-US" smtClean="0"/>
              <a:t>62</a:t>
            </a:fld>
            <a:endParaRPr lang="en-US"/>
          </a:p>
        </p:txBody>
      </p:sp>
    </p:spTree>
    <p:extLst>
      <p:ext uri="{BB962C8B-B14F-4D97-AF65-F5344CB8AC3E}">
        <p14:creationId xmlns:p14="http://schemas.microsoft.com/office/powerpoint/2010/main" val="37067319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Another characteristic of public enterprises. The things that are blue are directly proportional to the services being provided. Blue – variable. As you provide more services, blue goes up. As services go down, blue goes down. So if there’s a drought and Charlotte has to provide 20% less, revenues go down, but will costs go down proportionally? No. </a:t>
            </a:r>
            <a:br>
              <a:rPr lang="en-US"/>
            </a:br>
            <a:r>
              <a:rPr lang="en-US"/>
              <a:t>In NC, we are selling less water. </a:t>
            </a:r>
          </a:p>
          <a:p>
            <a:r>
              <a:rPr lang="en-US"/>
              <a:t>“But the bill keeps going up!”</a:t>
            </a:r>
          </a:p>
          <a:p>
            <a:r>
              <a:rPr lang="en-US"/>
              <a:t>EXACTLY. Because of this. We are selling less. Revenues going down a lot, but costs don’t. So you need to raise the rates and the bills go up as a consequence. </a:t>
            </a:r>
            <a:br>
              <a:rPr lang="en-US"/>
            </a:br>
            <a:br>
              <a:rPr lang="en-US"/>
            </a:br>
            <a:r>
              <a:rPr lang="en-US"/>
              <a:t>One of the key</a:t>
            </a:r>
            <a:r>
              <a:rPr lang="en-US" baseline="0"/>
              <a:t> lessons that all utility managers should remember is that water and wastewater utilities are very capital-intensive. The vast majority of the expenses for a utility are tied to capital and administrative costs, and not tied to how much water is treated and distributed. </a:t>
            </a:r>
            <a:r>
              <a:rPr lang="en-US" i="1" baseline="0"/>
              <a:t>Variable costs</a:t>
            </a:r>
            <a:r>
              <a:rPr lang="en-US" i="0" baseline="0"/>
              <a:t> increase in the short run as more water is treated and distributed, such as the cost for energy and chemicals. </a:t>
            </a:r>
            <a:r>
              <a:rPr lang="en-US" i="1" baseline="0"/>
              <a:t>Fixed costs</a:t>
            </a:r>
            <a:r>
              <a:rPr lang="en-US" i="0" baseline="0"/>
              <a:t> are the other costs that the utility incurs, and do not vary in the short run based on volume of water produced. For most utilities, such as this example from Charlotte-Mecklenburg Utilities, the vast majority of costs are fixed costs, while the majority of revenues come from usage rates. Thus, if customers reduce their consumption significantly (e.g.: during mandatory watering restriction periods), revenues will reduce significantly while the overall costs will not change much. This is the reason why utilities frequently have insufficient revenues during mandatory restriction periods, and require a significant rate increase the next year. </a:t>
            </a:r>
          </a:p>
          <a:p>
            <a:endParaRPr lang="en-US" i="0" baseline="0"/>
          </a:p>
          <a:p>
            <a:r>
              <a:rPr lang="en-US" i="0" baseline="0"/>
              <a:t>There are ways the utility can design its rate structures to buffer against this effect, mainly through charging higher non-variable base charges, but these methods require a balance between setting revenue stability-oriented rate structures and conservation-oriented rate structures that reward customers financially for reducing consumption.</a:t>
            </a:r>
            <a:endParaRPr lang="en-US"/>
          </a:p>
        </p:txBody>
      </p:sp>
      <p:sp>
        <p:nvSpPr>
          <p:cNvPr id="4" name="Slide Number Placeholder 3"/>
          <p:cNvSpPr>
            <a:spLocks noGrp="1"/>
          </p:cNvSpPr>
          <p:nvPr>
            <p:ph type="sldNum" sz="quarter" idx="5"/>
          </p:nvPr>
        </p:nvSpPr>
        <p:spPr/>
        <p:txBody>
          <a:bodyPr/>
          <a:lstStyle/>
          <a:p>
            <a:fld id="{18D255FF-E733-7A46-8A77-BA6A8CE5004F}" type="slidenum">
              <a:rPr lang="en-US" smtClean="0"/>
              <a:t>63</a:t>
            </a:fld>
            <a:endParaRPr lang="en-US"/>
          </a:p>
        </p:txBody>
      </p:sp>
    </p:spTree>
    <p:extLst>
      <p:ext uri="{BB962C8B-B14F-4D97-AF65-F5344CB8AC3E}">
        <p14:creationId xmlns:p14="http://schemas.microsoft.com/office/powerpoint/2010/main" val="6473689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Objective will depend on customers – what does the bill look like for this method? (We’ll look at this.) </a:t>
            </a:r>
          </a:p>
          <a:p>
            <a:r>
              <a:rPr lang="en-US"/>
              <a:t>Likely less emphasis on conservation – volumetric is so low</a:t>
            </a:r>
          </a:p>
          <a:p>
            <a:r>
              <a:rPr lang="en-US"/>
              <a:t>Likely less on affordability - $50 is expensive for some, before even paying for water</a:t>
            </a:r>
          </a:p>
        </p:txBody>
      </p:sp>
      <p:sp>
        <p:nvSpPr>
          <p:cNvPr id="4" name="Slide Number Placeholder 3"/>
          <p:cNvSpPr>
            <a:spLocks noGrp="1"/>
          </p:cNvSpPr>
          <p:nvPr>
            <p:ph type="sldNum" sz="quarter" idx="5"/>
          </p:nvPr>
        </p:nvSpPr>
        <p:spPr/>
        <p:txBody>
          <a:bodyPr/>
          <a:lstStyle/>
          <a:p>
            <a:fld id="{18D255FF-E733-7A46-8A77-BA6A8CE5004F}" type="slidenum">
              <a:rPr lang="en-US" smtClean="0"/>
              <a:t>67</a:t>
            </a:fld>
            <a:endParaRPr lang="en-US"/>
          </a:p>
        </p:txBody>
      </p:sp>
    </p:spTree>
    <p:extLst>
      <p:ext uri="{BB962C8B-B14F-4D97-AF65-F5344CB8AC3E}">
        <p14:creationId xmlns:p14="http://schemas.microsoft.com/office/powerpoint/2010/main" val="29464685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Objective will depend on customers – what does the bill look like for this method? (We’ll look at this.) </a:t>
            </a:r>
          </a:p>
          <a:p>
            <a:r>
              <a:rPr lang="en-US"/>
              <a:t>Likely less emphasis on conservation – volumetric is so low</a:t>
            </a:r>
          </a:p>
          <a:p>
            <a:r>
              <a:rPr lang="en-US"/>
              <a:t>Likely less on affordability - $50 is expensive for some, before even paying for water</a:t>
            </a:r>
          </a:p>
        </p:txBody>
      </p:sp>
      <p:sp>
        <p:nvSpPr>
          <p:cNvPr id="4" name="Slide Number Placeholder 3"/>
          <p:cNvSpPr>
            <a:spLocks noGrp="1"/>
          </p:cNvSpPr>
          <p:nvPr>
            <p:ph type="sldNum" sz="quarter" idx="5"/>
          </p:nvPr>
        </p:nvSpPr>
        <p:spPr/>
        <p:txBody>
          <a:bodyPr/>
          <a:lstStyle/>
          <a:p>
            <a:fld id="{18D255FF-E733-7A46-8A77-BA6A8CE5004F}" type="slidenum">
              <a:rPr lang="en-US" smtClean="0"/>
              <a:t>72</a:t>
            </a:fld>
            <a:endParaRPr lang="en-US"/>
          </a:p>
        </p:txBody>
      </p:sp>
    </p:spTree>
    <p:extLst>
      <p:ext uri="{BB962C8B-B14F-4D97-AF65-F5344CB8AC3E}">
        <p14:creationId xmlns:p14="http://schemas.microsoft.com/office/powerpoint/2010/main" val="42203057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D255FF-E733-7A46-8A77-BA6A8CE5004F}" type="slidenum">
              <a:rPr lang="en-US" smtClean="0"/>
              <a:t>79</a:t>
            </a:fld>
            <a:endParaRPr lang="en-US"/>
          </a:p>
        </p:txBody>
      </p:sp>
    </p:spTree>
    <p:extLst>
      <p:ext uri="{BB962C8B-B14F-4D97-AF65-F5344CB8AC3E}">
        <p14:creationId xmlns:p14="http://schemas.microsoft.com/office/powerpoint/2010/main" val="30726073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a:t>All achieve full cost recovery – but the impact on the customer varies substantially</a:t>
            </a:r>
          </a:p>
          <a:p>
            <a:endParaRPr lang="en-US"/>
          </a:p>
          <a:p>
            <a:endParaRPr lang="en-US"/>
          </a:p>
        </p:txBody>
      </p:sp>
      <p:sp>
        <p:nvSpPr>
          <p:cNvPr id="4" name="Slide Number Placeholder 3"/>
          <p:cNvSpPr>
            <a:spLocks noGrp="1"/>
          </p:cNvSpPr>
          <p:nvPr>
            <p:ph type="sldNum" sz="quarter" idx="5"/>
          </p:nvPr>
        </p:nvSpPr>
        <p:spPr/>
        <p:txBody>
          <a:bodyPr/>
          <a:lstStyle/>
          <a:p>
            <a:fld id="{18D255FF-E733-7A46-8A77-BA6A8CE5004F}" type="slidenum">
              <a:rPr lang="en-US" smtClean="0"/>
              <a:t>85</a:t>
            </a:fld>
            <a:endParaRPr lang="en-US"/>
          </a:p>
        </p:txBody>
      </p:sp>
    </p:spTree>
    <p:extLst>
      <p:ext uri="{BB962C8B-B14F-4D97-AF65-F5344CB8AC3E}">
        <p14:creationId xmlns:p14="http://schemas.microsoft.com/office/powerpoint/2010/main" val="29246100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Our Affordability Tool helps utilities determine how rate increases will affect customers across different income buckets. The bottom three buckets (up to $25,000 per year), are highlighted in red to show income levels that are affected the most. This extrapolated information is supplemented by six socioeconomic metrics for the chosen census-designated place (MHI, % households below poverty level, % unemployed, % on social security, % of households on SNAP benefits, and % on supplemental income). This information helps contextualize the population served by the utility in the CDP and determine who rate increases will impact the most.</a:t>
            </a:r>
          </a:p>
          <a:p>
            <a:endParaRPr lang="en-US" dirty="0"/>
          </a:p>
        </p:txBody>
      </p:sp>
      <p:sp>
        <p:nvSpPr>
          <p:cNvPr id="4" name="Slide Number Placeholder 3"/>
          <p:cNvSpPr>
            <a:spLocks noGrp="1"/>
          </p:cNvSpPr>
          <p:nvPr>
            <p:ph type="sldNum" sz="quarter" idx="5"/>
          </p:nvPr>
        </p:nvSpPr>
        <p:spPr/>
        <p:txBody>
          <a:bodyPr/>
          <a:lstStyle/>
          <a:p>
            <a:fld id="{18D255FF-E733-7A46-8A77-BA6A8CE5004F}" type="slidenum">
              <a:rPr lang="en-US" smtClean="0"/>
              <a:t>87</a:t>
            </a:fld>
            <a:endParaRPr lang="en-US"/>
          </a:p>
        </p:txBody>
      </p:sp>
    </p:spTree>
    <p:extLst>
      <p:ext uri="{BB962C8B-B14F-4D97-AF65-F5344CB8AC3E}">
        <p14:creationId xmlns:p14="http://schemas.microsoft.com/office/powerpoint/2010/main" val="19188071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8D5658-58F8-100C-D71C-C27BC3101C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95135F-E52B-310B-A499-553C884312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5BF2C9-4636-21C7-5C48-18B8137C254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6CC941A-9AE4-756A-F8FE-85FC10D2DC31}"/>
              </a:ext>
            </a:extLst>
          </p:cNvPr>
          <p:cNvSpPr>
            <a:spLocks noGrp="1"/>
          </p:cNvSpPr>
          <p:nvPr>
            <p:ph type="sldNum" sz="quarter" idx="5"/>
          </p:nvPr>
        </p:nvSpPr>
        <p:spPr/>
        <p:txBody>
          <a:bodyPr/>
          <a:lstStyle/>
          <a:p>
            <a:fld id="{18D255FF-E733-7A46-8A77-BA6A8CE5004F}" type="slidenum">
              <a:rPr lang="en-US" smtClean="0"/>
              <a:t>90</a:t>
            </a:fld>
            <a:endParaRPr lang="en-US"/>
          </a:p>
        </p:txBody>
      </p:sp>
    </p:spTree>
    <p:extLst>
      <p:ext uri="{BB962C8B-B14F-4D97-AF65-F5344CB8AC3E}">
        <p14:creationId xmlns:p14="http://schemas.microsoft.com/office/powerpoint/2010/main" val="18833336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rate structure designs with base and volumetric charges, as we reviewed, there are many other options, including block rate structures, such as the increasing block tariff. </a:t>
            </a:r>
          </a:p>
          <a:p>
            <a:endParaRPr lang="en-US" dirty="0"/>
          </a:p>
          <a:p>
            <a:r>
              <a:rPr lang="en-US" dirty="0"/>
              <a:t>Increasing</a:t>
            </a:r>
            <a:r>
              <a:rPr lang="en-US" baseline="0" dirty="0"/>
              <a:t> block rate structures alone are not sufficient to encourage conservation. The design of block rate structures is critical to set the appropriate price signals to the customers, not unduly overburden certain segments of the service population, and to provide sufficient revenue stability for the utility. </a:t>
            </a:r>
          </a:p>
          <a:p>
            <a:endParaRPr lang="en-US" baseline="0" dirty="0"/>
          </a:p>
          <a:p>
            <a:r>
              <a:rPr lang="en-US" baseline="0" dirty="0"/>
              <a:t>If a utility will use a block rate structure (increasing, decreasing, targeted, uniform at one block, or budget-based), they should consider these questions and use data-driven analyses to make decisions when possible.</a:t>
            </a:r>
          </a:p>
          <a:p>
            <a:endParaRPr lang="en-US" baseline="0" dirty="0"/>
          </a:p>
          <a:p>
            <a:pPr marL="171450" indent="-171450">
              <a:buFont typeface="Arial" panose="020B0604020202020204" pitchFamily="34" charset="0"/>
              <a:buChar char="•"/>
            </a:pPr>
            <a:r>
              <a:rPr lang="en-US" dirty="0"/>
              <a:t>Decide on: the correct number of blocks and where they should start and end:</a:t>
            </a:r>
          </a:p>
          <a:p>
            <a:pPr marL="628650" lvl="1" indent="-171450">
              <a:buFont typeface="Arial" panose="020B0604020202020204" pitchFamily="34" charset="0"/>
              <a:buChar char="•"/>
            </a:pPr>
            <a:r>
              <a:rPr lang="en-US" dirty="0"/>
              <a:t>For a utility to target residential consumption</a:t>
            </a:r>
            <a:r>
              <a:rPr lang="en-US" baseline="0" dirty="0"/>
              <a:t> with increasing block rates, it should use at least 2 blocks within the normal range of residential use, from 0 through 15,000 gallons/month. Increasing block rate structures for residential use should at least start the second block just over the average residential usage level. </a:t>
            </a:r>
          </a:p>
          <a:p>
            <a:pPr marL="628650" lvl="1" indent="-171450">
              <a:buFont typeface="Arial" panose="020B0604020202020204" pitchFamily="34" charset="0"/>
              <a:buChar char="•"/>
            </a:pPr>
            <a:r>
              <a:rPr lang="en-US" baseline="0" dirty="0"/>
              <a:t>It does not do any good to start the second block at a usage level that only a very small number of customers use. </a:t>
            </a:r>
          </a:p>
          <a:p>
            <a:pPr marL="628650" lvl="1" indent="-171450">
              <a:buFont typeface="Arial" panose="020B0604020202020204" pitchFamily="34" charset="0"/>
              <a:buChar char="•"/>
            </a:pPr>
            <a:r>
              <a:rPr lang="en-US" baseline="0" dirty="0"/>
              <a:t>In determining the number and size of blocks, it is very useful to analyze data from billing records and the number of bills sent out each month for different usage levels. </a:t>
            </a:r>
          </a:p>
          <a:p>
            <a:pPr marL="171450" indent="-171450">
              <a:buFont typeface="Arial" panose="020B0604020202020204" pitchFamily="34" charset="0"/>
              <a:buChar cha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Remember your larger users: If the utility only uses one rate structure for all of its customers, the block sizes at much higher levels of use should be carefully considered</a:t>
            </a:r>
            <a:r>
              <a:rPr lang="en-US" dirty="0"/>
              <a:t> from the commercial and industrial customers’ perspective</a:t>
            </a:r>
            <a:r>
              <a:rPr lang="en-US" baseline="0" dirty="0"/>
              <a:t>.</a:t>
            </a:r>
          </a:p>
          <a:p>
            <a:pPr marL="171450" indent="-171450">
              <a:buFont typeface="Arial" panose="020B0604020202020204" pitchFamily="34" charset="0"/>
              <a:buChar char="•"/>
            </a:pPr>
            <a:r>
              <a:rPr lang="en-US" baseline="0" dirty="0"/>
              <a:t>Keep in mind your base charge and consumption allowance</a:t>
            </a:r>
          </a:p>
          <a:p>
            <a:pPr marL="171450" indent="-171450">
              <a:buFont typeface="Arial" panose="020B0604020202020204" pitchFamily="34" charset="0"/>
              <a:buChar char="•"/>
            </a:pPr>
            <a:r>
              <a:rPr lang="en-US" baseline="0" dirty="0"/>
              <a:t>Set significant rate differentials between blocks</a:t>
            </a:r>
          </a:p>
          <a:p>
            <a:pPr marL="171450" indent="-171450">
              <a:buFont typeface="Arial" panose="020B0604020202020204" pitchFamily="34" charset="0"/>
              <a:buChar char="•"/>
            </a:pPr>
            <a:r>
              <a:rPr lang="en-US" dirty="0"/>
              <a:t>The punctuality and accuracy of meter reading is important since delays may lead to customer jumps between blocks</a:t>
            </a:r>
          </a:p>
          <a:p>
            <a:endParaRPr lang="en-US" dirty="0"/>
          </a:p>
        </p:txBody>
      </p:sp>
      <p:sp>
        <p:nvSpPr>
          <p:cNvPr id="4" name="Slide Number Placeholder 3"/>
          <p:cNvSpPr>
            <a:spLocks noGrp="1"/>
          </p:cNvSpPr>
          <p:nvPr>
            <p:ph type="sldNum" sz="quarter" idx="5"/>
          </p:nvPr>
        </p:nvSpPr>
        <p:spPr/>
        <p:txBody>
          <a:bodyPr/>
          <a:lstStyle/>
          <a:p>
            <a:fld id="{18D255FF-E733-7A46-8A77-BA6A8CE5004F}" type="slidenum">
              <a:rPr lang="en-US" smtClean="0"/>
              <a:t>92</a:t>
            </a:fld>
            <a:endParaRPr lang="en-US"/>
          </a:p>
        </p:txBody>
      </p:sp>
    </p:spTree>
    <p:extLst>
      <p:ext uri="{BB962C8B-B14F-4D97-AF65-F5344CB8AC3E}">
        <p14:creationId xmlns:p14="http://schemas.microsoft.com/office/powerpoint/2010/main" val="2610478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3 types of costs, which are the components of your revenue requirement</a:t>
            </a:r>
          </a:p>
          <a:p>
            <a:r>
              <a:rPr lang="en-US" dirty="0"/>
              <a:t>First, are operating and maintenance expenses </a:t>
            </a:r>
          </a:p>
          <a:p>
            <a:endParaRPr lang="en-US" dirty="0"/>
          </a:p>
          <a:p>
            <a:pPr lvl="1">
              <a:spcBef>
                <a:spcPts val="0"/>
              </a:spcBef>
              <a:spcAft>
                <a:spcPts val="1200"/>
              </a:spcAft>
              <a:buFont typeface="Arial" panose="020B0604020202020204" pitchFamily="34" charset="0"/>
              <a:buChar char="•"/>
            </a:pPr>
            <a:r>
              <a:rPr lang="en-US" sz="2400" dirty="0">
                <a:solidFill>
                  <a:srgbClr val="3D3D3D"/>
                </a:solidFill>
                <a:latin typeface="Merriweather"/>
              </a:rPr>
              <a:t>Look at trends from previous years and challenge your operators to look for cost savings</a:t>
            </a:r>
          </a:p>
          <a:p>
            <a:pPr lvl="2">
              <a:spcBef>
                <a:spcPts val="0"/>
              </a:spcBef>
              <a:spcAft>
                <a:spcPts val="1200"/>
              </a:spcAft>
              <a:buFont typeface="Arial" panose="020B0604020202020204" pitchFamily="34" charset="0"/>
              <a:buChar char="•"/>
            </a:pPr>
            <a:r>
              <a:rPr lang="en-US" sz="1800" dirty="0">
                <a:solidFill>
                  <a:srgbClr val="3D3D3D"/>
                </a:solidFill>
                <a:latin typeface="Merriweather"/>
              </a:rPr>
              <a:t>Pay attention to the largest buckets of expenses that might move the needle for cost control</a:t>
            </a:r>
          </a:p>
          <a:p>
            <a:pPr lvl="1">
              <a:spcBef>
                <a:spcPts val="0"/>
              </a:spcBef>
              <a:spcAft>
                <a:spcPts val="1200"/>
              </a:spcAft>
              <a:buFont typeface="Arial" panose="020B0604020202020204" pitchFamily="34" charset="0"/>
              <a:buChar char="•"/>
            </a:pPr>
            <a:r>
              <a:rPr lang="en-US" sz="2400" dirty="0">
                <a:solidFill>
                  <a:srgbClr val="3D3D3D"/>
                </a:solidFill>
                <a:latin typeface="Merriweather"/>
              </a:rPr>
              <a:t>Look to the future</a:t>
            </a:r>
          </a:p>
          <a:p>
            <a:pPr lvl="1">
              <a:spcBef>
                <a:spcPts val="0"/>
              </a:spcBef>
              <a:spcAft>
                <a:spcPts val="1200"/>
              </a:spcAft>
              <a:buFont typeface="Arial" panose="020B0604020202020204" pitchFamily="34" charset="0"/>
              <a:buChar char="•"/>
            </a:pPr>
            <a:r>
              <a:rPr lang="en-US" sz="2400" dirty="0">
                <a:solidFill>
                  <a:srgbClr val="3D3D3D"/>
                </a:solidFill>
                <a:latin typeface="Merriweather"/>
              </a:rPr>
              <a:t>Don’t forget indirect costs of running the system (shared management costs, shared facility costs, etc.)</a:t>
            </a:r>
          </a:p>
          <a:p>
            <a:endParaRPr lang="en-US" dirty="0"/>
          </a:p>
          <a:p>
            <a:r>
              <a:rPr lang="en-US" dirty="0"/>
              <a:t>Include salaries, energy costs, things that are variable as well as fixed</a:t>
            </a:r>
          </a:p>
        </p:txBody>
      </p:sp>
      <p:sp>
        <p:nvSpPr>
          <p:cNvPr id="4" name="Slide Number Placeholder 3"/>
          <p:cNvSpPr>
            <a:spLocks noGrp="1"/>
          </p:cNvSpPr>
          <p:nvPr>
            <p:ph type="sldNum" sz="quarter" idx="5"/>
          </p:nvPr>
        </p:nvSpPr>
        <p:spPr/>
        <p:txBody>
          <a:bodyPr/>
          <a:lstStyle/>
          <a:p>
            <a:fld id="{18D255FF-E733-7A46-8A77-BA6A8CE5004F}" type="slidenum">
              <a:rPr lang="en-US" smtClean="0"/>
              <a:t>6</a:t>
            </a:fld>
            <a:endParaRPr lang="en-US"/>
          </a:p>
        </p:txBody>
      </p:sp>
    </p:spTree>
    <p:extLst>
      <p:ext uri="{BB962C8B-B14F-4D97-AF65-F5344CB8AC3E}">
        <p14:creationId xmlns:p14="http://schemas.microsoft.com/office/powerpoint/2010/main" val="39134251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D255FF-E733-7A46-8A77-BA6A8CE5004F}" type="slidenum">
              <a:rPr lang="en-US" smtClean="0"/>
              <a:t>93</a:t>
            </a:fld>
            <a:endParaRPr lang="en-US"/>
          </a:p>
        </p:txBody>
      </p:sp>
    </p:spTree>
    <p:extLst>
      <p:ext uri="{BB962C8B-B14F-4D97-AF65-F5344CB8AC3E}">
        <p14:creationId xmlns:p14="http://schemas.microsoft.com/office/powerpoint/2010/main" val="39958181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Utilities</a:t>
            </a:r>
            <a:r>
              <a:rPr lang="en-US" baseline="0" dirty="0"/>
              <a:t> have several options in deciding how to charge different sets of customers. </a:t>
            </a:r>
          </a:p>
          <a:p>
            <a:endParaRPr lang="en-US" baseline="0" dirty="0"/>
          </a:p>
          <a:p>
            <a:r>
              <a:rPr lang="en-US" baseline="0" dirty="0"/>
              <a:t>However, utilities can only legally charge different rates for customers based on cost-related factors, such as usage. Hence, it is possible to set a rate structure for residential customers and a separate rate structure for commercial or industrial customers, since the non-residential customers use a lot more water and the marginal cost of providing them with additional units of water is very low. </a:t>
            </a:r>
          </a:p>
          <a:p>
            <a:endParaRPr lang="en-US" baseline="0" dirty="0"/>
          </a:p>
          <a:p>
            <a:r>
              <a:rPr lang="en-US" baseline="0" dirty="0"/>
              <a:t>Utilities </a:t>
            </a:r>
            <a:r>
              <a:rPr lang="en-US" i="1" baseline="0" dirty="0"/>
              <a:t>cannot </a:t>
            </a:r>
            <a:r>
              <a:rPr lang="en-US" i="0" baseline="0" dirty="0"/>
              <a:t>charge lower or higher rates to customers based on non-cost related factors, and thus providing discounted rates to senior citizens or low-income customers purely on that basis is illegal. Customer assistance programs must utilize money from the general fund. </a:t>
            </a:r>
          </a:p>
          <a:p>
            <a:endParaRPr lang="en-US" i="0" baseline="0" dirty="0"/>
          </a:p>
          <a:p>
            <a:r>
              <a:rPr lang="en-US" i="0" baseline="0" dirty="0"/>
              <a:t>One advantage to creating different rate classes of customers as shown here is that it provides the utility with greater flexibility in targeting different objectives for different types of customers. For example, a utility could charge increasing block rate structures for residential customers to encourage conservation but also charge uniform rates for non-residential customers to avoid overburdening them with excessively high rates. </a:t>
            </a:r>
          </a:p>
          <a:p>
            <a:endParaRPr lang="en-US" i="0" baseline="0" dirty="0"/>
          </a:p>
          <a:p>
            <a:r>
              <a:rPr lang="en-US" i="0" baseline="0" dirty="0"/>
              <a:t>Before adding new rate structure classes, utility managers should first assess the ability of their billing software to handle the complexity of this switch, and also the staff’s ability to make the conversion and continuously monitor, assess and correct the inevitable increase in billing errors.</a:t>
            </a:r>
            <a:endParaRPr lang="en-US" i="1" dirty="0"/>
          </a:p>
          <a:p>
            <a:endParaRPr lang="en-US" dirty="0"/>
          </a:p>
        </p:txBody>
      </p:sp>
      <p:sp>
        <p:nvSpPr>
          <p:cNvPr id="4" name="Slide Number Placeholder 3"/>
          <p:cNvSpPr>
            <a:spLocks noGrp="1"/>
          </p:cNvSpPr>
          <p:nvPr>
            <p:ph type="sldNum" sz="quarter" idx="5"/>
          </p:nvPr>
        </p:nvSpPr>
        <p:spPr/>
        <p:txBody>
          <a:bodyPr/>
          <a:lstStyle/>
          <a:p>
            <a:fld id="{18D255FF-E733-7A46-8A77-BA6A8CE5004F}" type="slidenum">
              <a:rPr lang="en-US" smtClean="0"/>
              <a:t>95</a:t>
            </a:fld>
            <a:endParaRPr lang="en-US"/>
          </a:p>
        </p:txBody>
      </p:sp>
    </p:spTree>
    <p:extLst>
      <p:ext uri="{BB962C8B-B14F-4D97-AF65-F5344CB8AC3E}">
        <p14:creationId xmlns:p14="http://schemas.microsoft.com/office/powerpoint/2010/main" val="29659570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E929F9-D626-DB3C-D0D2-F411712646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9667DB-3C7E-BCAB-DDEB-67F588EC87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702FEA-46DE-A767-C42A-7E406ACC800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1BF01A9-FD36-A85B-EF7B-D2D6BFBEA158}"/>
              </a:ext>
            </a:extLst>
          </p:cNvPr>
          <p:cNvSpPr>
            <a:spLocks noGrp="1"/>
          </p:cNvSpPr>
          <p:nvPr>
            <p:ph type="sldNum" sz="quarter" idx="5"/>
          </p:nvPr>
        </p:nvSpPr>
        <p:spPr/>
        <p:txBody>
          <a:bodyPr/>
          <a:lstStyle/>
          <a:p>
            <a:fld id="{18D255FF-E733-7A46-8A77-BA6A8CE5004F}" type="slidenum">
              <a:rPr lang="en-US" smtClean="0"/>
              <a:t>96</a:t>
            </a:fld>
            <a:endParaRPr lang="en-US"/>
          </a:p>
        </p:txBody>
      </p:sp>
    </p:spTree>
    <p:extLst>
      <p:ext uri="{BB962C8B-B14F-4D97-AF65-F5344CB8AC3E}">
        <p14:creationId xmlns:p14="http://schemas.microsoft.com/office/powerpoint/2010/main" val="55861664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47D9C-5C74-8670-1993-331FB3A079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EAE78E-E291-793E-267A-D40E78380F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E7B469-63D1-0B3C-F17B-50BA1DD375D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Checking your rates every year keeps your utility accountable for your finances by giving you an opportunity to make changes to your largest revenue generator. Yearly increases are a great way to make sure that you are accounting for inflation, and it may help your customers become accustomed to minor increases in their rates. Larger, less frequent increases may give you more room to decide where you want to target your increases, but be mindful that customers may have become used to current rates and may push back. Setting the rights rates for your utility can significantly reduce the amount you need to increase your rates by, if you need to increase them at all</a:t>
            </a:r>
          </a:p>
          <a:p>
            <a:endParaRPr lang="en-US" dirty="0"/>
          </a:p>
        </p:txBody>
      </p:sp>
      <p:sp>
        <p:nvSpPr>
          <p:cNvPr id="4" name="Slide Number Placeholder 3">
            <a:extLst>
              <a:ext uri="{FF2B5EF4-FFF2-40B4-BE49-F238E27FC236}">
                <a16:creationId xmlns:a16="http://schemas.microsoft.com/office/drawing/2014/main" id="{97C42B6C-49EF-5818-E698-DFD124714784}"/>
              </a:ext>
            </a:extLst>
          </p:cNvPr>
          <p:cNvSpPr>
            <a:spLocks noGrp="1"/>
          </p:cNvSpPr>
          <p:nvPr>
            <p:ph type="sldNum" sz="quarter" idx="5"/>
          </p:nvPr>
        </p:nvSpPr>
        <p:spPr/>
        <p:txBody>
          <a:bodyPr/>
          <a:lstStyle/>
          <a:p>
            <a:fld id="{18D255FF-E733-7A46-8A77-BA6A8CE5004F}" type="slidenum">
              <a:rPr lang="en-US" smtClean="0"/>
              <a:t>98</a:t>
            </a:fld>
            <a:endParaRPr lang="en-US"/>
          </a:p>
        </p:txBody>
      </p:sp>
    </p:spTree>
    <p:extLst>
      <p:ext uri="{BB962C8B-B14F-4D97-AF65-F5344CB8AC3E}">
        <p14:creationId xmlns:p14="http://schemas.microsoft.com/office/powerpoint/2010/main" val="447997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83C8DE-DEFD-3618-9648-097F7D60CA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34F278-3105-35CA-BA11-90DE9D9D48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D73C8B-E1DD-CBDB-958D-6D281C09773C}"/>
              </a:ext>
            </a:extLst>
          </p:cNvPr>
          <p:cNvSpPr>
            <a:spLocks noGrp="1"/>
          </p:cNvSpPr>
          <p:nvPr>
            <p:ph type="body" idx="1"/>
          </p:nvPr>
        </p:nvSpPr>
        <p:spPr/>
        <p:txBody>
          <a:bodyPr/>
          <a:lstStyle/>
          <a:p>
            <a:r>
              <a:rPr lang="en-US" dirty="0">
                <a:cs typeface="Calibri"/>
              </a:rPr>
              <a:t>Your utility now is not the same utility that it was four years ago (especially after the pandemic). You may have observed increases in prices of equipment, chemicals, and purchased water. Your salaries for employees may have increased. You may need to replace additional infrastructure, and let's not forget inflation! With rates being your largest revenue generator, this is where you will have the most flexibility into generating the revenue that you need to financially sustain your utility. If you haven't updated your rates in the last four years, you may want to check your rates to make sure that you are generating the revenue you need from your rates</a:t>
            </a:r>
          </a:p>
        </p:txBody>
      </p:sp>
      <p:sp>
        <p:nvSpPr>
          <p:cNvPr id="4" name="Slide Number Placeholder 3">
            <a:extLst>
              <a:ext uri="{FF2B5EF4-FFF2-40B4-BE49-F238E27FC236}">
                <a16:creationId xmlns:a16="http://schemas.microsoft.com/office/drawing/2014/main" id="{ADBECC27-2F85-CF4C-5EC4-CD6860077D84}"/>
              </a:ext>
            </a:extLst>
          </p:cNvPr>
          <p:cNvSpPr>
            <a:spLocks noGrp="1"/>
          </p:cNvSpPr>
          <p:nvPr>
            <p:ph type="sldNum" sz="quarter" idx="5"/>
          </p:nvPr>
        </p:nvSpPr>
        <p:spPr/>
        <p:txBody>
          <a:bodyPr/>
          <a:lstStyle/>
          <a:p>
            <a:fld id="{18D255FF-E733-7A46-8A77-BA6A8CE5004F}" type="slidenum">
              <a:rPr lang="en-US" smtClean="0"/>
              <a:t>99</a:t>
            </a:fld>
            <a:endParaRPr lang="en-US"/>
          </a:p>
        </p:txBody>
      </p:sp>
    </p:spTree>
    <p:extLst>
      <p:ext uri="{BB962C8B-B14F-4D97-AF65-F5344CB8AC3E}">
        <p14:creationId xmlns:p14="http://schemas.microsoft.com/office/powerpoint/2010/main" val="11810626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445DB1-8A0D-90E5-658B-C05BF961F7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838520-9A5C-8ABC-4CB6-CA2EAF30AA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4B3CFF-9FA6-9061-D537-299231ED22A7}"/>
              </a:ext>
            </a:extLst>
          </p:cNvPr>
          <p:cNvSpPr>
            <a:spLocks noGrp="1"/>
          </p:cNvSpPr>
          <p:nvPr>
            <p:ph type="body" idx="1"/>
          </p:nvPr>
        </p:nvSpPr>
        <p:spPr/>
        <p:txBody>
          <a:bodyPr/>
          <a:lstStyle/>
          <a:p>
            <a:r>
              <a:rPr lang="en-US" dirty="0">
                <a:cs typeface="Calibri"/>
              </a:rPr>
              <a:t>Like we have talked about, consumption often drops with drastic increases because customers are often unable or unwilling to pay significantly more for water usage. The utility may also receive significant pushback for large increases, therefore, rate increases should be considered in addition to affordability</a:t>
            </a:r>
          </a:p>
        </p:txBody>
      </p:sp>
      <p:sp>
        <p:nvSpPr>
          <p:cNvPr id="4" name="Slide Number Placeholder 3">
            <a:extLst>
              <a:ext uri="{FF2B5EF4-FFF2-40B4-BE49-F238E27FC236}">
                <a16:creationId xmlns:a16="http://schemas.microsoft.com/office/drawing/2014/main" id="{884C2F27-C01C-E893-051F-604B640221B2}"/>
              </a:ext>
            </a:extLst>
          </p:cNvPr>
          <p:cNvSpPr>
            <a:spLocks noGrp="1"/>
          </p:cNvSpPr>
          <p:nvPr>
            <p:ph type="sldNum" sz="quarter" idx="5"/>
          </p:nvPr>
        </p:nvSpPr>
        <p:spPr/>
        <p:txBody>
          <a:bodyPr/>
          <a:lstStyle/>
          <a:p>
            <a:fld id="{18D255FF-E733-7A46-8A77-BA6A8CE5004F}" type="slidenum">
              <a:rPr lang="en-US" smtClean="0"/>
              <a:t>100</a:t>
            </a:fld>
            <a:endParaRPr lang="en-US"/>
          </a:p>
        </p:txBody>
      </p:sp>
    </p:spTree>
    <p:extLst>
      <p:ext uri="{BB962C8B-B14F-4D97-AF65-F5344CB8AC3E}">
        <p14:creationId xmlns:p14="http://schemas.microsoft.com/office/powerpoint/2010/main" val="23211124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The bottom line is this: utilities need regular rate increases to sustain healthy finances, but rate increases can have a dramatic impact on customers. Sudden, large increases should be avoided because they can significantly impact who can afford water services, but they also won't fix your utility overnight. They may create more problems than they are worth between backlash, affordability concerns, and dips in consumption. The best and most efficient rate increases will balance required revenues (including things like debt service and depreciation) while also considering what your customers can afford. </a:t>
            </a:r>
            <a:r>
              <a:rPr lang="en-US" b="1" dirty="0">
                <a:cs typeface="Calibri"/>
              </a:rPr>
              <a:t>The conception of a "fair price" depends on the needs of your utility and what its customers can afford to pay</a:t>
            </a:r>
          </a:p>
          <a:p>
            <a:endParaRPr lang="en-US" dirty="0"/>
          </a:p>
        </p:txBody>
      </p:sp>
      <p:sp>
        <p:nvSpPr>
          <p:cNvPr id="4" name="Slide Number Placeholder 3"/>
          <p:cNvSpPr>
            <a:spLocks noGrp="1"/>
          </p:cNvSpPr>
          <p:nvPr>
            <p:ph type="sldNum" sz="quarter" idx="5"/>
          </p:nvPr>
        </p:nvSpPr>
        <p:spPr/>
        <p:txBody>
          <a:bodyPr/>
          <a:lstStyle/>
          <a:p>
            <a:fld id="{18D255FF-E733-7A46-8A77-BA6A8CE5004F}" type="slidenum">
              <a:rPr lang="en-US" smtClean="0"/>
              <a:t>101</a:t>
            </a:fld>
            <a:endParaRPr lang="en-US"/>
          </a:p>
        </p:txBody>
      </p:sp>
    </p:spTree>
    <p:extLst>
      <p:ext uri="{BB962C8B-B14F-4D97-AF65-F5344CB8AC3E}">
        <p14:creationId xmlns:p14="http://schemas.microsoft.com/office/powerpoint/2010/main" val="5359709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D255FF-E733-7A46-8A77-BA6A8CE5004F}" type="slidenum">
              <a:rPr lang="en-US" smtClean="0"/>
              <a:t>102</a:t>
            </a:fld>
            <a:endParaRPr lang="en-US"/>
          </a:p>
        </p:txBody>
      </p:sp>
    </p:spTree>
    <p:extLst>
      <p:ext uri="{BB962C8B-B14F-4D97-AF65-F5344CB8AC3E}">
        <p14:creationId xmlns:p14="http://schemas.microsoft.com/office/powerpoint/2010/main" val="1081067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9A3960-255B-A96C-03A1-A16626CAA4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F4D1A6-AA3A-32C2-84BA-9AF466E970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3A1162-8A0C-2ABF-DDE1-BB4140599E6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A785C14-AD82-C787-CC04-034D5F0C1710}"/>
              </a:ext>
            </a:extLst>
          </p:cNvPr>
          <p:cNvSpPr>
            <a:spLocks noGrp="1"/>
          </p:cNvSpPr>
          <p:nvPr>
            <p:ph type="sldNum" sz="quarter" idx="5"/>
          </p:nvPr>
        </p:nvSpPr>
        <p:spPr/>
        <p:txBody>
          <a:bodyPr/>
          <a:lstStyle/>
          <a:p>
            <a:fld id="{18D255FF-E733-7A46-8A77-BA6A8CE5004F}" type="slidenum">
              <a:rPr lang="en-US" smtClean="0"/>
              <a:t>7</a:t>
            </a:fld>
            <a:endParaRPr lang="en-US"/>
          </a:p>
        </p:txBody>
      </p:sp>
    </p:spTree>
    <p:extLst>
      <p:ext uri="{BB962C8B-B14F-4D97-AF65-F5344CB8AC3E}">
        <p14:creationId xmlns:p14="http://schemas.microsoft.com/office/powerpoint/2010/main" val="3102730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7CF98D-CEAB-F2AC-2AFD-88716D668E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D30707-BC21-7FF5-8952-ADD097D7BE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5E9887-60E2-7A7E-BDF9-EB68C38FA2F1}"/>
              </a:ext>
            </a:extLst>
          </p:cNvPr>
          <p:cNvSpPr>
            <a:spLocks noGrp="1"/>
          </p:cNvSpPr>
          <p:nvPr>
            <p:ph type="body" idx="1"/>
          </p:nvPr>
        </p:nvSpPr>
        <p:spPr/>
        <p:txBody>
          <a:bodyPr/>
          <a:lstStyle/>
          <a:p>
            <a:endParaRPr lang="en-US" dirty="0"/>
          </a:p>
          <a:p>
            <a:r>
              <a:rPr lang="en-US" dirty="0"/>
              <a:t>Debt service – prep for debt service by thinking about cost recovery from debt</a:t>
            </a:r>
          </a:p>
        </p:txBody>
      </p:sp>
      <p:sp>
        <p:nvSpPr>
          <p:cNvPr id="4" name="Slide Number Placeholder 3">
            <a:extLst>
              <a:ext uri="{FF2B5EF4-FFF2-40B4-BE49-F238E27FC236}">
                <a16:creationId xmlns:a16="http://schemas.microsoft.com/office/drawing/2014/main" id="{0B0F8204-34EB-0F0D-F642-960A50D189E7}"/>
              </a:ext>
            </a:extLst>
          </p:cNvPr>
          <p:cNvSpPr>
            <a:spLocks noGrp="1"/>
          </p:cNvSpPr>
          <p:nvPr>
            <p:ph type="sldNum" sz="quarter" idx="5"/>
          </p:nvPr>
        </p:nvSpPr>
        <p:spPr/>
        <p:txBody>
          <a:bodyPr/>
          <a:lstStyle/>
          <a:p>
            <a:fld id="{18D255FF-E733-7A46-8A77-BA6A8CE5004F}" type="slidenum">
              <a:rPr lang="en-US" smtClean="0"/>
              <a:t>8</a:t>
            </a:fld>
            <a:endParaRPr lang="en-US"/>
          </a:p>
        </p:txBody>
      </p:sp>
    </p:spTree>
    <p:extLst>
      <p:ext uri="{BB962C8B-B14F-4D97-AF65-F5344CB8AC3E}">
        <p14:creationId xmlns:p14="http://schemas.microsoft.com/office/powerpoint/2010/main" val="1218828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E0E4A-EE07-F88F-FCD5-627281ED63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90E517-AA34-39E5-8632-6DCA59C2EE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A7C4BF-2A35-3D33-43CF-A6E7F2FBDEB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0F5F3D2-6B42-145D-D3E7-DC4A92308E6D}"/>
              </a:ext>
            </a:extLst>
          </p:cNvPr>
          <p:cNvSpPr>
            <a:spLocks noGrp="1"/>
          </p:cNvSpPr>
          <p:nvPr>
            <p:ph type="sldNum" sz="quarter" idx="5"/>
          </p:nvPr>
        </p:nvSpPr>
        <p:spPr/>
        <p:txBody>
          <a:bodyPr/>
          <a:lstStyle/>
          <a:p>
            <a:fld id="{18D255FF-E733-7A46-8A77-BA6A8CE5004F}" type="slidenum">
              <a:rPr lang="en-US" smtClean="0"/>
              <a:t>9</a:t>
            </a:fld>
            <a:endParaRPr lang="en-US"/>
          </a:p>
        </p:txBody>
      </p:sp>
    </p:spTree>
    <p:extLst>
      <p:ext uri="{BB962C8B-B14F-4D97-AF65-F5344CB8AC3E}">
        <p14:creationId xmlns:p14="http://schemas.microsoft.com/office/powerpoint/2010/main" val="2980730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7A5EF0-E25F-AC2D-E697-12F7F40E77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F08AB7-FE64-7BA9-C607-8B9FFDE37E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DCDA9B-88ED-CD3B-6C11-0F2B46C20BA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there are a lot of pots of money, moving around for different purposes under different conditions; and so its understandable for it to be confusing</a:t>
            </a:r>
          </a:p>
          <a:p>
            <a:endParaRPr lang="en-US" b="1" dirty="0"/>
          </a:p>
        </p:txBody>
      </p:sp>
      <p:sp>
        <p:nvSpPr>
          <p:cNvPr id="4" name="Slide Number Placeholder 3">
            <a:extLst>
              <a:ext uri="{FF2B5EF4-FFF2-40B4-BE49-F238E27FC236}">
                <a16:creationId xmlns:a16="http://schemas.microsoft.com/office/drawing/2014/main" id="{F3A7BB38-3D4F-6863-20C1-823D6D2617BC}"/>
              </a:ext>
            </a:extLst>
          </p:cNvPr>
          <p:cNvSpPr>
            <a:spLocks noGrp="1"/>
          </p:cNvSpPr>
          <p:nvPr>
            <p:ph type="sldNum" sz="quarter" idx="5"/>
          </p:nvPr>
        </p:nvSpPr>
        <p:spPr/>
        <p:txBody>
          <a:bodyPr/>
          <a:lstStyle/>
          <a:p>
            <a:fld id="{18D255FF-E733-7A46-8A77-BA6A8CE5004F}" type="slidenum">
              <a:rPr lang="en-US" smtClean="0"/>
              <a:t>10</a:t>
            </a:fld>
            <a:endParaRPr lang="en-US"/>
          </a:p>
        </p:txBody>
      </p:sp>
    </p:spTree>
    <p:extLst>
      <p:ext uri="{BB962C8B-B14F-4D97-AF65-F5344CB8AC3E}">
        <p14:creationId xmlns:p14="http://schemas.microsoft.com/office/powerpoint/2010/main" val="4076590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F44A40-30C6-DD2A-BD96-0D442A9984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CCF1BE-DAD4-32CC-CD0C-B025F38C3C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DAAF1E-39F5-09A2-2E79-A5D857C583E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6B8B32B-D3F6-3495-D728-1A40A1437798}"/>
              </a:ext>
            </a:extLst>
          </p:cNvPr>
          <p:cNvSpPr>
            <a:spLocks noGrp="1"/>
          </p:cNvSpPr>
          <p:nvPr>
            <p:ph type="sldNum" sz="quarter" idx="5"/>
          </p:nvPr>
        </p:nvSpPr>
        <p:spPr/>
        <p:txBody>
          <a:bodyPr/>
          <a:lstStyle/>
          <a:p>
            <a:fld id="{18D255FF-E733-7A46-8A77-BA6A8CE5004F}" type="slidenum">
              <a:rPr lang="en-US" smtClean="0"/>
              <a:t>11</a:t>
            </a:fld>
            <a:endParaRPr lang="en-US"/>
          </a:p>
        </p:txBody>
      </p:sp>
    </p:spTree>
    <p:extLst>
      <p:ext uri="{BB962C8B-B14F-4D97-AF65-F5344CB8AC3E}">
        <p14:creationId xmlns:p14="http://schemas.microsoft.com/office/powerpoint/2010/main" val="21408436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8" Type="http://schemas.openxmlformats.org/officeDocument/2006/relationships/hyperlink" Target="https://www.linkedin.com/company/unc-environmental-finance-center" TargetMode="External"/><Relationship Id="rId3" Type="http://schemas.openxmlformats.org/officeDocument/2006/relationships/image" Target="../media/image8.emf"/><Relationship Id="rId7" Type="http://schemas.openxmlformats.org/officeDocument/2006/relationships/image" Target="../media/image10.emf"/><Relationship Id="rId2" Type="http://schemas.openxmlformats.org/officeDocument/2006/relationships/hyperlink" Target="https://www.facebook.com/UNCEnvironmentalFinanceCenter" TargetMode="External"/><Relationship Id="rId1" Type="http://schemas.openxmlformats.org/officeDocument/2006/relationships/slideMaster" Target="../slideMasters/slideMaster1.xml"/><Relationship Id="rId6" Type="http://schemas.openxmlformats.org/officeDocument/2006/relationships/hyperlink" Target="https://www.youtube.com/@efcunc" TargetMode="External"/><Relationship Id="rId5" Type="http://schemas.openxmlformats.org/officeDocument/2006/relationships/image" Target="../media/image9.emf"/><Relationship Id="rId4" Type="http://schemas.openxmlformats.org/officeDocument/2006/relationships/hyperlink" Target="https://twitter.com/EFCatUNC" TargetMode="External"/><Relationship Id="rId9" Type="http://schemas.openxmlformats.org/officeDocument/2006/relationships/image" Target="../media/image11.emf"/></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A">
    <p:spTree>
      <p:nvGrpSpPr>
        <p:cNvPr id="1" name=""/>
        <p:cNvGrpSpPr/>
        <p:nvPr/>
      </p:nvGrpSpPr>
      <p:grpSpPr>
        <a:xfrm>
          <a:off x="0" y="0"/>
          <a:ext cx="0" cy="0"/>
          <a:chOff x="0" y="0"/>
          <a:chExt cx="0" cy="0"/>
        </a:xfrm>
      </p:grpSpPr>
      <p:pic>
        <p:nvPicPr>
          <p:cNvPr id="3" name="Picture 2" descr="A picture containing skiing, snow, slope&#10;&#10;Description automatically generated">
            <a:extLst>
              <a:ext uri="{FF2B5EF4-FFF2-40B4-BE49-F238E27FC236}">
                <a16:creationId xmlns:a16="http://schemas.microsoft.com/office/drawing/2014/main" id="{3F13BE34-2C7F-4742-86AB-1F433C7F6BA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Title 1"/>
          <p:cNvSpPr>
            <a:spLocks noGrp="1"/>
          </p:cNvSpPr>
          <p:nvPr>
            <p:ph type="title"/>
          </p:nvPr>
        </p:nvSpPr>
        <p:spPr>
          <a:xfrm>
            <a:off x="505685" y="1802654"/>
            <a:ext cx="10696239" cy="2086825"/>
          </a:xfrm>
        </p:spPr>
        <p:txBody>
          <a:bodyPr anchor="b">
            <a:noAutofit/>
          </a:bodyPr>
          <a:lstStyle>
            <a:lvl1pPr algn="l">
              <a:defRPr sz="6000">
                <a:solidFill>
                  <a:schemeClr val="bg1"/>
                </a:solidFill>
              </a:defRPr>
            </a:lvl1pPr>
          </a:lstStyle>
          <a:p>
            <a:r>
              <a:rPr lang="en-US"/>
              <a:t>Click to edit Master title style</a:t>
            </a:r>
          </a:p>
        </p:txBody>
      </p:sp>
      <p:sp>
        <p:nvSpPr>
          <p:cNvPr id="9" name="Text Placeholder 2"/>
          <p:cNvSpPr>
            <a:spLocks noGrp="1"/>
          </p:cNvSpPr>
          <p:nvPr>
            <p:ph type="body" idx="1"/>
          </p:nvPr>
        </p:nvSpPr>
        <p:spPr>
          <a:xfrm>
            <a:off x="533396" y="3952635"/>
            <a:ext cx="10696238" cy="726140"/>
          </a:xfrm>
        </p:spPr>
        <p:txBody>
          <a:bodyPr>
            <a:noAutofit/>
          </a:bodyPr>
          <a:lstStyle>
            <a:lvl1pPr marL="0" indent="0" algn="l">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5" name="Text Placeholder 14">
            <a:extLst>
              <a:ext uri="{FF2B5EF4-FFF2-40B4-BE49-F238E27FC236}">
                <a16:creationId xmlns:a16="http://schemas.microsoft.com/office/drawing/2014/main" id="{257677B3-F4EF-3B4F-BAB8-93395C8FDF3D}"/>
              </a:ext>
            </a:extLst>
          </p:cNvPr>
          <p:cNvSpPr>
            <a:spLocks noGrp="1"/>
          </p:cNvSpPr>
          <p:nvPr>
            <p:ph type="body" sz="quarter" idx="10"/>
          </p:nvPr>
        </p:nvSpPr>
        <p:spPr>
          <a:xfrm>
            <a:off x="533395" y="5257815"/>
            <a:ext cx="5410200" cy="314325"/>
          </a:xfrm>
        </p:spPr>
        <p:txBody>
          <a:bodyPr>
            <a:noAutofit/>
          </a:bodyPr>
          <a:lstStyle>
            <a:lvl1pPr marL="0" indent="0">
              <a:buNone/>
              <a:defRPr sz="2400">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8" name="Text Placeholder 14">
            <a:extLst>
              <a:ext uri="{FF2B5EF4-FFF2-40B4-BE49-F238E27FC236}">
                <a16:creationId xmlns:a16="http://schemas.microsoft.com/office/drawing/2014/main" id="{DDDA9ED2-0687-FC4F-82A2-402184DF88E7}"/>
              </a:ext>
            </a:extLst>
          </p:cNvPr>
          <p:cNvSpPr>
            <a:spLocks noGrp="1"/>
          </p:cNvSpPr>
          <p:nvPr>
            <p:ph type="body" sz="quarter" idx="11"/>
          </p:nvPr>
        </p:nvSpPr>
        <p:spPr>
          <a:xfrm>
            <a:off x="533395" y="5657865"/>
            <a:ext cx="5410200" cy="314325"/>
          </a:xfrm>
        </p:spPr>
        <p:txBody>
          <a:bodyPr>
            <a:noAutofit/>
          </a:bodyPr>
          <a:lstStyle>
            <a:lvl1pPr marL="0" indent="0">
              <a:buNone/>
              <a:defRPr sz="1800">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4" name="Picture 3">
            <a:extLst>
              <a:ext uri="{FF2B5EF4-FFF2-40B4-BE49-F238E27FC236}">
                <a16:creationId xmlns:a16="http://schemas.microsoft.com/office/drawing/2014/main" id="{510F8825-A264-6C59-9799-41B335545969}"/>
              </a:ext>
            </a:extLst>
          </p:cNvPr>
          <p:cNvPicPr>
            <a:picLocks noChangeAspect="1"/>
          </p:cNvPicPr>
          <p:nvPr userDrawn="1"/>
        </p:nvPicPr>
        <p:blipFill>
          <a:blip r:embed="rId3"/>
          <a:stretch>
            <a:fillRect/>
          </a:stretch>
        </p:blipFill>
        <p:spPr>
          <a:xfrm>
            <a:off x="588814" y="580494"/>
            <a:ext cx="5130571" cy="556327"/>
          </a:xfrm>
          <a:prstGeom prst="rect">
            <a:avLst/>
          </a:prstGeom>
        </p:spPr>
      </p:pic>
    </p:spTree>
    <p:extLst>
      <p:ext uri="{BB962C8B-B14F-4D97-AF65-F5344CB8AC3E}">
        <p14:creationId xmlns:p14="http://schemas.microsoft.com/office/powerpoint/2010/main" val="790289497"/>
      </p:ext>
    </p:extLst>
  </p:cSld>
  <p:clrMapOvr>
    <a:masterClrMapping/>
  </p:clrMapOvr>
  <p:extLst>
    <p:ext uri="{DCECCB84-F9BA-43D5-87BE-67443E8EF086}">
      <p15:sldGuideLst xmlns:p15="http://schemas.microsoft.com/office/powerpoint/2012/main">
        <p15:guide id="3" pos="480" userDrawn="1">
          <p15:clr>
            <a:srgbClr val="FBAE40"/>
          </p15:clr>
        </p15:guide>
        <p15:guide id="4" pos="722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Content A">
    <p:spTree>
      <p:nvGrpSpPr>
        <p:cNvPr id="1" name=""/>
        <p:cNvGrpSpPr/>
        <p:nvPr/>
      </p:nvGrpSpPr>
      <p:grpSpPr>
        <a:xfrm>
          <a:off x="0" y="0"/>
          <a:ext cx="0" cy="0"/>
          <a:chOff x="0" y="0"/>
          <a:chExt cx="0" cy="0"/>
        </a:xfrm>
      </p:grpSpPr>
      <p:sp>
        <p:nvSpPr>
          <p:cNvPr id="26" name="Title 16"/>
          <p:cNvSpPr>
            <a:spLocks noGrp="1"/>
          </p:cNvSpPr>
          <p:nvPr>
            <p:ph type="title"/>
          </p:nvPr>
        </p:nvSpPr>
        <p:spPr>
          <a:xfrm>
            <a:off x="499176" y="969825"/>
            <a:ext cx="11189904" cy="723899"/>
          </a:xfrm>
        </p:spPr>
        <p:txBody>
          <a:bodyPr>
            <a:noAutofit/>
          </a:bodyPr>
          <a:lstStyle/>
          <a:p>
            <a:r>
              <a:rPr lang="en-US"/>
              <a:t>Click to edit Master title style</a:t>
            </a:r>
          </a:p>
        </p:txBody>
      </p:sp>
      <p:sp>
        <p:nvSpPr>
          <p:cNvPr id="6" name="Text Placeholder 5">
            <a:extLst>
              <a:ext uri="{FF2B5EF4-FFF2-40B4-BE49-F238E27FC236}">
                <a16:creationId xmlns:a16="http://schemas.microsoft.com/office/drawing/2014/main" id="{6B65FB38-CF8E-EC49-9B9C-9C905814BC92}"/>
              </a:ext>
            </a:extLst>
          </p:cNvPr>
          <p:cNvSpPr>
            <a:spLocks noGrp="1"/>
          </p:cNvSpPr>
          <p:nvPr>
            <p:ph type="body" sz="quarter" idx="16" hasCustomPrompt="1"/>
          </p:nvPr>
        </p:nvSpPr>
        <p:spPr>
          <a:xfrm>
            <a:off x="513485" y="626912"/>
            <a:ext cx="11190288" cy="228600"/>
          </a:xfrm>
        </p:spPr>
        <p:txBody>
          <a:bodyPr>
            <a:noAutofit/>
          </a:bodyPr>
          <a:lstStyle>
            <a:lvl1pPr marL="0" indent="0">
              <a:buNone/>
              <a:defRPr sz="1800" b="1" cap="all" spc="170" baseline="0">
                <a:solidFill>
                  <a:schemeClr val="accent1"/>
                </a:solidFill>
              </a:defRPr>
            </a:lvl1pPr>
          </a:lstStyle>
          <a:p>
            <a:pPr lvl="0"/>
            <a:r>
              <a:rPr lang="en-US"/>
              <a:t>Subtitle</a:t>
            </a:r>
          </a:p>
        </p:txBody>
      </p:sp>
      <p:sp>
        <p:nvSpPr>
          <p:cNvPr id="4" name="Table Placeholder 3">
            <a:extLst>
              <a:ext uri="{FF2B5EF4-FFF2-40B4-BE49-F238E27FC236}">
                <a16:creationId xmlns:a16="http://schemas.microsoft.com/office/drawing/2014/main" id="{C98C1B8D-FFEF-2242-B9B5-3F30CF41DD56}"/>
              </a:ext>
            </a:extLst>
          </p:cNvPr>
          <p:cNvSpPr>
            <a:spLocks noGrp="1"/>
          </p:cNvSpPr>
          <p:nvPr>
            <p:ph type="tbl" sz="quarter" idx="17"/>
          </p:nvPr>
        </p:nvSpPr>
        <p:spPr>
          <a:xfrm>
            <a:off x="609600" y="2209800"/>
            <a:ext cx="10972800" cy="4000500"/>
          </a:xfrm>
        </p:spPr>
        <p:txBody>
          <a:bodyPr>
            <a:noAutofit/>
          </a:bodyPr>
          <a:lstStyle/>
          <a:p>
            <a:r>
              <a:rPr lang="en-US"/>
              <a:t>Click icon to add table</a:t>
            </a:r>
          </a:p>
        </p:txBody>
      </p:sp>
      <p:sp>
        <p:nvSpPr>
          <p:cNvPr id="5" name="TextBox 4">
            <a:extLst>
              <a:ext uri="{FF2B5EF4-FFF2-40B4-BE49-F238E27FC236}">
                <a16:creationId xmlns:a16="http://schemas.microsoft.com/office/drawing/2014/main" id="{2247BBBC-4CE0-384E-8982-264211E0F0F8}"/>
              </a:ext>
            </a:extLst>
          </p:cNvPr>
          <p:cNvSpPr txBox="1"/>
          <p:nvPr userDrawn="1"/>
        </p:nvSpPr>
        <p:spPr>
          <a:xfrm>
            <a:off x="531038" y="6134666"/>
            <a:ext cx="4639676" cy="461665"/>
          </a:xfrm>
          <a:prstGeom prst="rect">
            <a:avLst/>
          </a:prstGeom>
          <a:noFill/>
        </p:spPr>
        <p:txBody>
          <a:bodyPr wrap="square" rtlCol="0" anchor="ctr" anchorCtr="0">
            <a:spAutoFit/>
          </a:bodyPr>
          <a:lstStyle/>
          <a:p>
            <a:r>
              <a:rPr lang="en-US" sz="1200" b="0" spc="180" baseline="0">
                <a:solidFill>
                  <a:schemeClr val="bg2">
                    <a:lumMod val="50000"/>
                  </a:schemeClr>
                </a:solidFill>
              </a:rPr>
              <a:t>THE UNIVERSITY OF NORTH CAROLINA AT CHAPEL HILL</a:t>
            </a:r>
          </a:p>
          <a:p>
            <a:r>
              <a:rPr lang="en-US" sz="1200" b="0" i="0" spc="180" baseline="0">
                <a:solidFill>
                  <a:schemeClr val="accent1"/>
                </a:solidFill>
              </a:rPr>
              <a:t>ENVIRONMENTAL FINANCE CENTER</a:t>
            </a:r>
          </a:p>
        </p:txBody>
      </p:sp>
    </p:spTree>
    <p:extLst>
      <p:ext uri="{BB962C8B-B14F-4D97-AF65-F5344CB8AC3E}">
        <p14:creationId xmlns:p14="http://schemas.microsoft.com/office/powerpoint/2010/main" val="1792076864"/>
      </p:ext>
    </p:extLst>
  </p:cSld>
  <p:clrMapOvr>
    <a:masterClrMapping/>
  </p:clrMapOvr>
  <p:extLst>
    <p:ext uri="{DCECCB84-F9BA-43D5-87BE-67443E8EF086}">
      <p15:sldGuideLst xmlns:p15="http://schemas.microsoft.com/office/powerpoint/2012/main">
        <p15:guide id="1" orient="horz" pos="1392"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ntent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CB2C7-C01B-D14D-BC0A-D94F42968D15}"/>
              </a:ext>
            </a:extLst>
          </p:cNvPr>
          <p:cNvSpPr>
            <a:spLocks noGrp="1"/>
          </p:cNvSpPr>
          <p:nvPr>
            <p:ph type="title"/>
          </p:nvPr>
        </p:nvSpPr>
        <p:spPr/>
        <p:txBody>
          <a:bodyPr/>
          <a:lstStyle/>
          <a:p>
            <a:r>
              <a:rPr lang="en-US"/>
              <a:t>Click to edit Master title style</a:t>
            </a:r>
          </a:p>
        </p:txBody>
      </p:sp>
      <p:sp>
        <p:nvSpPr>
          <p:cNvPr id="14" name="Text Placeholder 5">
            <a:extLst>
              <a:ext uri="{FF2B5EF4-FFF2-40B4-BE49-F238E27FC236}">
                <a16:creationId xmlns:a16="http://schemas.microsoft.com/office/drawing/2014/main" id="{739BD23D-DE90-304B-892F-3F288C4E84D4}"/>
              </a:ext>
            </a:extLst>
          </p:cNvPr>
          <p:cNvSpPr>
            <a:spLocks noGrp="1"/>
          </p:cNvSpPr>
          <p:nvPr>
            <p:ph type="body" sz="quarter" idx="16" hasCustomPrompt="1"/>
          </p:nvPr>
        </p:nvSpPr>
        <p:spPr>
          <a:xfrm>
            <a:off x="513485" y="626913"/>
            <a:ext cx="11190288" cy="246221"/>
          </a:xfrm>
        </p:spPr>
        <p:txBody>
          <a:bodyPr>
            <a:noAutofit/>
          </a:bodyPr>
          <a:lstStyle>
            <a:lvl1pPr marL="0" indent="0">
              <a:buNone/>
              <a:defRPr sz="1900" b="1" cap="all" spc="170" baseline="0">
                <a:solidFill>
                  <a:schemeClr val="accent1"/>
                </a:solidFill>
              </a:defRPr>
            </a:lvl1pPr>
          </a:lstStyle>
          <a:p>
            <a:pPr lvl="0"/>
            <a:r>
              <a:rPr lang="en-US"/>
              <a:t>Subtitle</a:t>
            </a:r>
          </a:p>
        </p:txBody>
      </p:sp>
      <p:sp>
        <p:nvSpPr>
          <p:cNvPr id="9" name="Content Placeholder 7"/>
          <p:cNvSpPr>
            <a:spLocks noGrp="1"/>
          </p:cNvSpPr>
          <p:nvPr>
            <p:ph sz="quarter" idx="15"/>
          </p:nvPr>
        </p:nvSpPr>
        <p:spPr>
          <a:xfrm>
            <a:off x="499175" y="2208807"/>
            <a:ext cx="5418054" cy="3533182"/>
          </a:xfrm>
        </p:spPr>
        <p:txBody>
          <a:bodyPr>
            <a:noAutofit/>
          </a:bodyPr>
          <a:lstStyle>
            <a:lvl1pPr marL="231775" indent="-231775">
              <a:buSzPct val="100000"/>
              <a:buFont typeface="Arial" panose="020B0604020202020204" pitchFamily="34" charset="0"/>
              <a:buChar char="•"/>
              <a:defRPr lang="en-US" sz="2800" kern="1200" dirty="0">
                <a:solidFill>
                  <a:schemeClr val="bg2">
                    <a:lumMod val="25000"/>
                  </a:schemeClr>
                </a:solidFill>
                <a:latin typeface="+mn-lt"/>
                <a:ea typeface="+mn-ea"/>
                <a:cs typeface="+mn-cs"/>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14"/>
          </p:nvPr>
        </p:nvSpPr>
        <p:spPr>
          <a:xfrm>
            <a:off x="6256421" y="2208807"/>
            <a:ext cx="5418054" cy="3533182"/>
          </a:xfrm>
        </p:spPr>
        <p:txBody>
          <a:bodyPr>
            <a:noAutofit/>
          </a:bodyPr>
          <a:lstStyle>
            <a:lvl1pPr marL="231775" indent="-231775">
              <a:buSzPct val="100000"/>
              <a:buFont typeface="Arial" panose="020B0604020202020204"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a:extLst>
              <a:ext uri="{FF2B5EF4-FFF2-40B4-BE49-F238E27FC236}">
                <a16:creationId xmlns:a16="http://schemas.microsoft.com/office/drawing/2014/main" id="{A3D5322C-92C9-BF97-0DCA-E8DBE777C4B1}"/>
              </a:ext>
            </a:extLst>
          </p:cNvPr>
          <p:cNvSpPr txBox="1"/>
          <p:nvPr userDrawn="1"/>
        </p:nvSpPr>
        <p:spPr>
          <a:xfrm>
            <a:off x="531038" y="6134666"/>
            <a:ext cx="4639676" cy="461665"/>
          </a:xfrm>
          <a:prstGeom prst="rect">
            <a:avLst/>
          </a:prstGeom>
          <a:noFill/>
        </p:spPr>
        <p:txBody>
          <a:bodyPr wrap="square" rtlCol="0" anchor="ctr" anchorCtr="0">
            <a:spAutoFit/>
          </a:bodyPr>
          <a:lstStyle/>
          <a:p>
            <a:r>
              <a:rPr lang="en-US" sz="1200" b="0" spc="180" baseline="0">
                <a:solidFill>
                  <a:schemeClr val="bg2">
                    <a:lumMod val="50000"/>
                  </a:schemeClr>
                </a:solidFill>
              </a:rPr>
              <a:t>THE UNIVERSITY OF NORTH CAROLINA AT CHAPEL HILL</a:t>
            </a:r>
          </a:p>
          <a:p>
            <a:r>
              <a:rPr lang="en-US" sz="1200" b="0" i="0" spc="180" baseline="0">
                <a:solidFill>
                  <a:schemeClr val="accent1"/>
                </a:solidFill>
              </a:rPr>
              <a:t>ENVIRONMENTAL FINANCE CENTER</a:t>
            </a:r>
          </a:p>
        </p:txBody>
      </p:sp>
    </p:spTree>
    <p:extLst>
      <p:ext uri="{BB962C8B-B14F-4D97-AF65-F5344CB8AC3E}">
        <p14:creationId xmlns:p14="http://schemas.microsoft.com/office/powerpoint/2010/main" val="15662246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Content B">
    <p:spTree>
      <p:nvGrpSpPr>
        <p:cNvPr id="1" name=""/>
        <p:cNvGrpSpPr/>
        <p:nvPr/>
      </p:nvGrpSpPr>
      <p:grpSpPr>
        <a:xfrm>
          <a:off x="0" y="0"/>
          <a:ext cx="0" cy="0"/>
          <a:chOff x="0" y="0"/>
          <a:chExt cx="0" cy="0"/>
        </a:xfrm>
      </p:grpSpPr>
      <p:sp>
        <p:nvSpPr>
          <p:cNvPr id="5" name="Title 16"/>
          <p:cNvSpPr>
            <a:spLocks noGrp="1"/>
          </p:cNvSpPr>
          <p:nvPr>
            <p:ph type="title"/>
          </p:nvPr>
        </p:nvSpPr>
        <p:spPr>
          <a:xfrm>
            <a:off x="499176" y="632011"/>
            <a:ext cx="5418053" cy="1276865"/>
          </a:xfrm>
        </p:spPr>
        <p:txBody>
          <a:bodyPr>
            <a:noAutofit/>
          </a:bodyPr>
          <a:lstStyle>
            <a:lvl1pPr>
              <a:defRPr b="0"/>
            </a:lvl1pPr>
          </a:lstStyle>
          <a:p>
            <a:r>
              <a:rPr lang="en-US"/>
              <a:t>Click to edit Master title style</a:t>
            </a:r>
          </a:p>
        </p:txBody>
      </p:sp>
      <p:sp>
        <p:nvSpPr>
          <p:cNvPr id="9" name="Content Placeholder 7"/>
          <p:cNvSpPr>
            <a:spLocks noGrp="1"/>
          </p:cNvSpPr>
          <p:nvPr>
            <p:ph sz="quarter" idx="15"/>
          </p:nvPr>
        </p:nvSpPr>
        <p:spPr>
          <a:xfrm>
            <a:off x="499175" y="2208807"/>
            <a:ext cx="5418054" cy="3533182"/>
          </a:xfrm>
        </p:spPr>
        <p:txBody>
          <a:bodyPr>
            <a:noAutofit/>
          </a:bodyPr>
          <a:lstStyle>
            <a:lvl1pPr marL="231775" indent="-231775">
              <a:buSzPct val="100000"/>
              <a:buFont typeface="Arial" panose="020B0604020202020204" pitchFamily="34" charset="0"/>
              <a:buChar char="•"/>
              <a:defRPr lang="en-US" sz="2800" kern="1200" dirty="0">
                <a:solidFill>
                  <a:schemeClr val="bg2">
                    <a:lumMod val="25000"/>
                  </a:schemeClr>
                </a:solidFill>
                <a:latin typeface="+mn-lt"/>
                <a:ea typeface="+mn-ea"/>
                <a:cs typeface="+mn-cs"/>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A2B8B11C-C73A-DA4C-80DE-8F4137916C9F}"/>
              </a:ext>
            </a:extLst>
          </p:cNvPr>
          <p:cNvSpPr/>
          <p:nvPr userDrawn="1"/>
        </p:nvSpPr>
        <p:spPr>
          <a:xfrm>
            <a:off x="6096000" y="0"/>
            <a:ext cx="6096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FC9CAC93-C9FE-8043-9CCE-6990BD4A4752}"/>
              </a:ext>
            </a:extLst>
          </p:cNvPr>
          <p:cNvSpPr>
            <a:spLocks noGrp="1"/>
          </p:cNvSpPr>
          <p:nvPr>
            <p:ph type="body" sz="quarter" idx="16"/>
          </p:nvPr>
        </p:nvSpPr>
        <p:spPr>
          <a:xfrm>
            <a:off x="6256421" y="618377"/>
            <a:ext cx="5432342" cy="1304925"/>
          </a:xfrm>
        </p:spPr>
        <p:txBody>
          <a:bodyPr/>
          <a:lstStyle>
            <a:lvl1pPr marL="0" indent="0" algn="l" defTabSz="914400" rtl="0" eaLnBrk="1" fontAlgn="base" latinLnBrk="0" hangingPunct="1">
              <a:lnSpc>
                <a:spcPct val="100000"/>
              </a:lnSpc>
              <a:spcBef>
                <a:spcPct val="0"/>
              </a:spcBef>
              <a:buNone/>
              <a:defRPr lang="en-US" sz="4000" b="0" kern="1200" cap="none" spc="0" baseline="0" dirty="0" smtClean="0">
                <a:solidFill>
                  <a:schemeClr val="tx1"/>
                </a:solidFill>
                <a:latin typeface="+mn-lt"/>
                <a:ea typeface="+mj-ea"/>
                <a:cs typeface="+mj-cs"/>
              </a:defRPr>
            </a:lvl1pPr>
            <a:lvl2pPr marL="354013" indent="0">
              <a:buNone/>
              <a:defRPr/>
            </a:lvl2pPr>
          </a:lstStyle>
          <a:p>
            <a:pPr lvl="0"/>
            <a:r>
              <a:rPr lang="en-US"/>
              <a:t>Click to edit Master text styles</a:t>
            </a:r>
          </a:p>
        </p:txBody>
      </p:sp>
      <p:sp>
        <p:nvSpPr>
          <p:cNvPr id="8" name="Content Placeholder 7"/>
          <p:cNvSpPr>
            <a:spLocks noGrp="1"/>
          </p:cNvSpPr>
          <p:nvPr>
            <p:ph sz="quarter" idx="14"/>
          </p:nvPr>
        </p:nvSpPr>
        <p:spPr>
          <a:xfrm>
            <a:off x="6256421" y="2208807"/>
            <a:ext cx="5418054" cy="3533182"/>
          </a:xfrm>
        </p:spPr>
        <p:txBody>
          <a:bodyPr>
            <a:noAutofit/>
          </a:bodyPr>
          <a:lstStyle>
            <a:lvl1pPr marL="231775" indent="-231775">
              <a:buSzPct val="100000"/>
              <a:buFont typeface="Arial" panose="020B0604020202020204"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Box 1">
            <a:extLst>
              <a:ext uri="{FF2B5EF4-FFF2-40B4-BE49-F238E27FC236}">
                <a16:creationId xmlns:a16="http://schemas.microsoft.com/office/drawing/2014/main" id="{C6A7E6DB-6ED5-FA3A-5E73-EBE2E5305730}"/>
              </a:ext>
            </a:extLst>
          </p:cNvPr>
          <p:cNvSpPr txBox="1"/>
          <p:nvPr userDrawn="1"/>
        </p:nvSpPr>
        <p:spPr>
          <a:xfrm>
            <a:off x="531038" y="6134666"/>
            <a:ext cx="4694105" cy="461665"/>
          </a:xfrm>
          <a:prstGeom prst="rect">
            <a:avLst/>
          </a:prstGeom>
          <a:noFill/>
        </p:spPr>
        <p:txBody>
          <a:bodyPr wrap="square" rtlCol="0" anchor="ctr" anchorCtr="0">
            <a:spAutoFit/>
          </a:bodyPr>
          <a:lstStyle/>
          <a:p>
            <a:r>
              <a:rPr lang="en-US" sz="1200" b="0" spc="180" baseline="0">
                <a:solidFill>
                  <a:schemeClr val="bg2">
                    <a:lumMod val="50000"/>
                  </a:schemeClr>
                </a:solidFill>
              </a:rPr>
              <a:t>THE UNIVERSITY OF NORTH CAROLINA AT CHAPEL HILL</a:t>
            </a:r>
          </a:p>
          <a:p>
            <a:r>
              <a:rPr lang="en-US" sz="1200" b="0" i="0" spc="180" baseline="0">
                <a:solidFill>
                  <a:schemeClr val="accent1"/>
                </a:solidFill>
              </a:rPr>
              <a:t>ENVIRONMENTAL FINANCE CENTER</a:t>
            </a:r>
          </a:p>
        </p:txBody>
      </p:sp>
    </p:spTree>
    <p:extLst>
      <p:ext uri="{BB962C8B-B14F-4D97-AF65-F5344CB8AC3E}">
        <p14:creationId xmlns:p14="http://schemas.microsoft.com/office/powerpoint/2010/main" val="1237228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Content B">
    <p:spTree>
      <p:nvGrpSpPr>
        <p:cNvPr id="1" name=""/>
        <p:cNvGrpSpPr/>
        <p:nvPr/>
      </p:nvGrpSpPr>
      <p:grpSpPr>
        <a:xfrm>
          <a:off x="0" y="0"/>
          <a:ext cx="0" cy="0"/>
          <a:chOff x="0" y="0"/>
          <a:chExt cx="0" cy="0"/>
        </a:xfrm>
      </p:grpSpPr>
      <p:sp>
        <p:nvSpPr>
          <p:cNvPr id="21" name="Title 16">
            <a:extLst>
              <a:ext uri="{FF2B5EF4-FFF2-40B4-BE49-F238E27FC236}">
                <a16:creationId xmlns:a16="http://schemas.microsoft.com/office/drawing/2014/main" id="{51730CD2-DAEF-0A4D-BDAB-9673E579AB63}"/>
              </a:ext>
            </a:extLst>
          </p:cNvPr>
          <p:cNvSpPr>
            <a:spLocks noGrp="1"/>
          </p:cNvSpPr>
          <p:nvPr>
            <p:ph type="title"/>
          </p:nvPr>
        </p:nvSpPr>
        <p:spPr>
          <a:xfrm>
            <a:off x="499176" y="969825"/>
            <a:ext cx="11189904" cy="723899"/>
          </a:xfrm>
        </p:spPr>
        <p:txBody>
          <a:bodyPr>
            <a:noAutofit/>
          </a:bodyPr>
          <a:lstStyle>
            <a:lvl1pPr>
              <a:defRPr b="0"/>
            </a:lvl1pPr>
          </a:lstStyle>
          <a:p>
            <a:r>
              <a:rPr lang="en-US"/>
              <a:t>Click to edit Master title style</a:t>
            </a:r>
          </a:p>
        </p:txBody>
      </p:sp>
      <p:sp>
        <p:nvSpPr>
          <p:cNvPr id="22" name="Text Placeholder 5">
            <a:extLst>
              <a:ext uri="{FF2B5EF4-FFF2-40B4-BE49-F238E27FC236}">
                <a16:creationId xmlns:a16="http://schemas.microsoft.com/office/drawing/2014/main" id="{01BAC3A0-C801-7C4F-BB86-CC23A798BEDB}"/>
              </a:ext>
            </a:extLst>
          </p:cNvPr>
          <p:cNvSpPr>
            <a:spLocks noGrp="1"/>
          </p:cNvSpPr>
          <p:nvPr>
            <p:ph type="body" sz="quarter" idx="16" hasCustomPrompt="1"/>
          </p:nvPr>
        </p:nvSpPr>
        <p:spPr>
          <a:xfrm>
            <a:off x="513485" y="626913"/>
            <a:ext cx="11190288" cy="246221"/>
          </a:xfrm>
        </p:spPr>
        <p:txBody>
          <a:bodyPr>
            <a:noAutofit/>
          </a:bodyPr>
          <a:lstStyle>
            <a:lvl1pPr marL="0" indent="0">
              <a:buNone/>
              <a:defRPr sz="1900" b="1" cap="all" spc="170" baseline="0">
                <a:solidFill>
                  <a:schemeClr val="accent1"/>
                </a:solidFill>
              </a:defRPr>
            </a:lvl1pPr>
          </a:lstStyle>
          <a:p>
            <a:pPr lvl="0"/>
            <a:r>
              <a:rPr lang="en-US"/>
              <a:t>Subtitle</a:t>
            </a:r>
          </a:p>
        </p:txBody>
      </p:sp>
      <p:sp>
        <p:nvSpPr>
          <p:cNvPr id="16" name="Pie 1">
            <a:extLst>
              <a:ext uri="{FF2B5EF4-FFF2-40B4-BE49-F238E27FC236}">
                <a16:creationId xmlns:a16="http://schemas.microsoft.com/office/drawing/2014/main" id="{EDBEAA2E-A182-2145-9CC0-298CFDC8A5D5}"/>
              </a:ext>
            </a:extLst>
          </p:cNvPr>
          <p:cNvSpPr>
            <a:spLocks noChangeAspect="1"/>
          </p:cNvSpPr>
          <p:nvPr userDrawn="1"/>
        </p:nvSpPr>
        <p:spPr>
          <a:xfrm rot="5400000">
            <a:off x="2145303" y="2075294"/>
            <a:ext cx="246301" cy="492602"/>
          </a:xfrm>
          <a:custGeom>
            <a:avLst/>
            <a:gdLst>
              <a:gd name="connsiteX0" fmla="*/ 1757548 w 1757548"/>
              <a:gd name="connsiteY0" fmla="*/ 878774 h 1757548"/>
              <a:gd name="connsiteX1" fmla="*/ 878774 w 1757548"/>
              <a:gd name="connsiteY1" fmla="*/ 1757548 h 1757548"/>
              <a:gd name="connsiteX2" fmla="*/ 0 w 1757548"/>
              <a:gd name="connsiteY2" fmla="*/ 878774 h 1757548"/>
              <a:gd name="connsiteX3" fmla="*/ 878774 w 1757548"/>
              <a:gd name="connsiteY3" fmla="*/ 0 h 1757548"/>
              <a:gd name="connsiteX4" fmla="*/ 878774 w 1757548"/>
              <a:gd name="connsiteY4" fmla="*/ 878774 h 1757548"/>
              <a:gd name="connsiteX5" fmla="*/ 1757548 w 1757548"/>
              <a:gd name="connsiteY5" fmla="*/ 878774 h 1757548"/>
              <a:gd name="connsiteX0" fmla="*/ 878774 w 878774"/>
              <a:gd name="connsiteY0" fmla="*/ 878774 h 1757548"/>
              <a:gd name="connsiteX1" fmla="*/ 878774 w 878774"/>
              <a:gd name="connsiteY1" fmla="*/ 1757548 h 1757548"/>
              <a:gd name="connsiteX2" fmla="*/ 0 w 878774"/>
              <a:gd name="connsiteY2" fmla="*/ 878774 h 1757548"/>
              <a:gd name="connsiteX3" fmla="*/ 878774 w 878774"/>
              <a:gd name="connsiteY3" fmla="*/ 0 h 1757548"/>
              <a:gd name="connsiteX4" fmla="*/ 878774 w 878774"/>
              <a:gd name="connsiteY4" fmla="*/ 878774 h 1757548"/>
              <a:gd name="connsiteX0" fmla="*/ 878774 w 878774"/>
              <a:gd name="connsiteY0" fmla="*/ 0 h 1757548"/>
              <a:gd name="connsiteX1" fmla="*/ 878774 w 878774"/>
              <a:gd name="connsiteY1" fmla="*/ 1757548 h 1757548"/>
              <a:gd name="connsiteX2" fmla="*/ 0 w 878774"/>
              <a:gd name="connsiteY2" fmla="*/ 878774 h 1757548"/>
              <a:gd name="connsiteX3" fmla="*/ 878774 w 878774"/>
              <a:gd name="connsiteY3" fmla="*/ 0 h 1757548"/>
            </a:gdLst>
            <a:ahLst/>
            <a:cxnLst>
              <a:cxn ang="0">
                <a:pos x="connsiteX0" y="connsiteY0"/>
              </a:cxn>
              <a:cxn ang="0">
                <a:pos x="connsiteX1" y="connsiteY1"/>
              </a:cxn>
              <a:cxn ang="0">
                <a:pos x="connsiteX2" y="connsiteY2"/>
              </a:cxn>
              <a:cxn ang="0">
                <a:pos x="connsiteX3" y="connsiteY3"/>
              </a:cxn>
            </a:cxnLst>
            <a:rect l="l" t="t" r="r" b="b"/>
            <a:pathLst>
              <a:path w="878774" h="1757548">
                <a:moveTo>
                  <a:pt x="878774" y="0"/>
                </a:moveTo>
                <a:lnTo>
                  <a:pt x="878774" y="1757548"/>
                </a:lnTo>
                <a:cubicBezTo>
                  <a:pt x="393441" y="1757548"/>
                  <a:pt x="0" y="1364107"/>
                  <a:pt x="0" y="878774"/>
                </a:cubicBezTo>
                <a:cubicBezTo>
                  <a:pt x="0" y="393441"/>
                  <a:pt x="393441" y="0"/>
                  <a:pt x="87877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ontent Placeholder 7"/>
          <p:cNvSpPr>
            <a:spLocks noGrp="1"/>
          </p:cNvSpPr>
          <p:nvPr>
            <p:ph sz="quarter" idx="15"/>
          </p:nvPr>
        </p:nvSpPr>
        <p:spPr>
          <a:xfrm>
            <a:off x="499175" y="2687796"/>
            <a:ext cx="3533038" cy="2479963"/>
          </a:xfrm>
        </p:spPr>
        <p:txBody>
          <a:bodyPr>
            <a:noAutofit/>
          </a:bodyPr>
          <a:lstStyle>
            <a:lvl1pPr marL="231775" indent="-231775">
              <a:buSzPct val="100000"/>
              <a:buFont typeface="Arial" panose="020B0604020202020204" pitchFamily="34" charset="0"/>
              <a:buChar char="•"/>
              <a:defRPr lang="en-US" sz="2400" kern="1200" dirty="0">
                <a:solidFill>
                  <a:schemeClr val="bg2">
                    <a:lumMod val="25000"/>
                  </a:schemeClr>
                </a:solidFill>
                <a:latin typeface="+mn-lt"/>
                <a:ea typeface="+mn-ea"/>
                <a:cs typeface="+mn-cs"/>
              </a:defRPr>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Pie 1">
            <a:extLst>
              <a:ext uri="{FF2B5EF4-FFF2-40B4-BE49-F238E27FC236}">
                <a16:creationId xmlns:a16="http://schemas.microsoft.com/office/drawing/2014/main" id="{5DD7E085-5E1F-5A40-BA5D-4404BF2700F4}"/>
              </a:ext>
            </a:extLst>
          </p:cNvPr>
          <p:cNvSpPr>
            <a:spLocks noChangeAspect="1"/>
          </p:cNvSpPr>
          <p:nvPr userDrawn="1"/>
        </p:nvSpPr>
        <p:spPr>
          <a:xfrm rot="5400000">
            <a:off x="5969160" y="2075295"/>
            <a:ext cx="246301" cy="492602"/>
          </a:xfrm>
          <a:custGeom>
            <a:avLst/>
            <a:gdLst>
              <a:gd name="connsiteX0" fmla="*/ 1757548 w 1757548"/>
              <a:gd name="connsiteY0" fmla="*/ 878774 h 1757548"/>
              <a:gd name="connsiteX1" fmla="*/ 878774 w 1757548"/>
              <a:gd name="connsiteY1" fmla="*/ 1757548 h 1757548"/>
              <a:gd name="connsiteX2" fmla="*/ 0 w 1757548"/>
              <a:gd name="connsiteY2" fmla="*/ 878774 h 1757548"/>
              <a:gd name="connsiteX3" fmla="*/ 878774 w 1757548"/>
              <a:gd name="connsiteY3" fmla="*/ 0 h 1757548"/>
              <a:gd name="connsiteX4" fmla="*/ 878774 w 1757548"/>
              <a:gd name="connsiteY4" fmla="*/ 878774 h 1757548"/>
              <a:gd name="connsiteX5" fmla="*/ 1757548 w 1757548"/>
              <a:gd name="connsiteY5" fmla="*/ 878774 h 1757548"/>
              <a:gd name="connsiteX0" fmla="*/ 878774 w 878774"/>
              <a:gd name="connsiteY0" fmla="*/ 878774 h 1757548"/>
              <a:gd name="connsiteX1" fmla="*/ 878774 w 878774"/>
              <a:gd name="connsiteY1" fmla="*/ 1757548 h 1757548"/>
              <a:gd name="connsiteX2" fmla="*/ 0 w 878774"/>
              <a:gd name="connsiteY2" fmla="*/ 878774 h 1757548"/>
              <a:gd name="connsiteX3" fmla="*/ 878774 w 878774"/>
              <a:gd name="connsiteY3" fmla="*/ 0 h 1757548"/>
              <a:gd name="connsiteX4" fmla="*/ 878774 w 878774"/>
              <a:gd name="connsiteY4" fmla="*/ 878774 h 1757548"/>
              <a:gd name="connsiteX0" fmla="*/ 878774 w 878774"/>
              <a:gd name="connsiteY0" fmla="*/ 0 h 1757548"/>
              <a:gd name="connsiteX1" fmla="*/ 878774 w 878774"/>
              <a:gd name="connsiteY1" fmla="*/ 1757548 h 1757548"/>
              <a:gd name="connsiteX2" fmla="*/ 0 w 878774"/>
              <a:gd name="connsiteY2" fmla="*/ 878774 h 1757548"/>
              <a:gd name="connsiteX3" fmla="*/ 878774 w 878774"/>
              <a:gd name="connsiteY3" fmla="*/ 0 h 1757548"/>
            </a:gdLst>
            <a:ahLst/>
            <a:cxnLst>
              <a:cxn ang="0">
                <a:pos x="connsiteX0" y="connsiteY0"/>
              </a:cxn>
              <a:cxn ang="0">
                <a:pos x="connsiteX1" y="connsiteY1"/>
              </a:cxn>
              <a:cxn ang="0">
                <a:pos x="connsiteX2" y="connsiteY2"/>
              </a:cxn>
              <a:cxn ang="0">
                <a:pos x="connsiteX3" y="connsiteY3"/>
              </a:cxn>
            </a:cxnLst>
            <a:rect l="l" t="t" r="r" b="b"/>
            <a:pathLst>
              <a:path w="878774" h="1757548">
                <a:moveTo>
                  <a:pt x="878774" y="0"/>
                </a:moveTo>
                <a:lnTo>
                  <a:pt x="878774" y="1757548"/>
                </a:lnTo>
                <a:cubicBezTo>
                  <a:pt x="393441" y="1757548"/>
                  <a:pt x="0" y="1364107"/>
                  <a:pt x="0" y="878774"/>
                </a:cubicBezTo>
                <a:cubicBezTo>
                  <a:pt x="0" y="393441"/>
                  <a:pt x="393441" y="0"/>
                  <a:pt x="87877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ontent Placeholder 7"/>
          <p:cNvSpPr>
            <a:spLocks noGrp="1"/>
          </p:cNvSpPr>
          <p:nvPr>
            <p:ph sz="quarter" idx="14"/>
          </p:nvPr>
        </p:nvSpPr>
        <p:spPr>
          <a:xfrm>
            <a:off x="4327608" y="2687796"/>
            <a:ext cx="3533038" cy="2479963"/>
          </a:xfrm>
        </p:spPr>
        <p:txBody>
          <a:bodyPr>
            <a:noAutofit/>
          </a:bodyPr>
          <a:lstStyle>
            <a:lvl1pPr marL="231775" indent="-231775">
              <a:buSzPct val="100000"/>
              <a:buFont typeface="Arial" panose="020B0604020202020204" pitchFamily="34" charset="0"/>
              <a:buChar char="•"/>
              <a:defRPr sz="24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Pie 1">
            <a:extLst>
              <a:ext uri="{FF2B5EF4-FFF2-40B4-BE49-F238E27FC236}">
                <a16:creationId xmlns:a16="http://schemas.microsoft.com/office/drawing/2014/main" id="{9C0CCD42-D9FD-F546-83FF-3942079F02AE}"/>
              </a:ext>
            </a:extLst>
          </p:cNvPr>
          <p:cNvSpPr>
            <a:spLocks noChangeAspect="1"/>
          </p:cNvSpPr>
          <p:nvPr userDrawn="1"/>
        </p:nvSpPr>
        <p:spPr>
          <a:xfrm rot="5400000">
            <a:off x="9793016" y="2075296"/>
            <a:ext cx="246301" cy="492602"/>
          </a:xfrm>
          <a:custGeom>
            <a:avLst/>
            <a:gdLst>
              <a:gd name="connsiteX0" fmla="*/ 1757548 w 1757548"/>
              <a:gd name="connsiteY0" fmla="*/ 878774 h 1757548"/>
              <a:gd name="connsiteX1" fmla="*/ 878774 w 1757548"/>
              <a:gd name="connsiteY1" fmla="*/ 1757548 h 1757548"/>
              <a:gd name="connsiteX2" fmla="*/ 0 w 1757548"/>
              <a:gd name="connsiteY2" fmla="*/ 878774 h 1757548"/>
              <a:gd name="connsiteX3" fmla="*/ 878774 w 1757548"/>
              <a:gd name="connsiteY3" fmla="*/ 0 h 1757548"/>
              <a:gd name="connsiteX4" fmla="*/ 878774 w 1757548"/>
              <a:gd name="connsiteY4" fmla="*/ 878774 h 1757548"/>
              <a:gd name="connsiteX5" fmla="*/ 1757548 w 1757548"/>
              <a:gd name="connsiteY5" fmla="*/ 878774 h 1757548"/>
              <a:gd name="connsiteX0" fmla="*/ 878774 w 878774"/>
              <a:gd name="connsiteY0" fmla="*/ 878774 h 1757548"/>
              <a:gd name="connsiteX1" fmla="*/ 878774 w 878774"/>
              <a:gd name="connsiteY1" fmla="*/ 1757548 h 1757548"/>
              <a:gd name="connsiteX2" fmla="*/ 0 w 878774"/>
              <a:gd name="connsiteY2" fmla="*/ 878774 h 1757548"/>
              <a:gd name="connsiteX3" fmla="*/ 878774 w 878774"/>
              <a:gd name="connsiteY3" fmla="*/ 0 h 1757548"/>
              <a:gd name="connsiteX4" fmla="*/ 878774 w 878774"/>
              <a:gd name="connsiteY4" fmla="*/ 878774 h 1757548"/>
              <a:gd name="connsiteX0" fmla="*/ 878774 w 878774"/>
              <a:gd name="connsiteY0" fmla="*/ 0 h 1757548"/>
              <a:gd name="connsiteX1" fmla="*/ 878774 w 878774"/>
              <a:gd name="connsiteY1" fmla="*/ 1757548 h 1757548"/>
              <a:gd name="connsiteX2" fmla="*/ 0 w 878774"/>
              <a:gd name="connsiteY2" fmla="*/ 878774 h 1757548"/>
              <a:gd name="connsiteX3" fmla="*/ 878774 w 878774"/>
              <a:gd name="connsiteY3" fmla="*/ 0 h 1757548"/>
            </a:gdLst>
            <a:ahLst/>
            <a:cxnLst>
              <a:cxn ang="0">
                <a:pos x="connsiteX0" y="connsiteY0"/>
              </a:cxn>
              <a:cxn ang="0">
                <a:pos x="connsiteX1" y="connsiteY1"/>
              </a:cxn>
              <a:cxn ang="0">
                <a:pos x="connsiteX2" y="connsiteY2"/>
              </a:cxn>
              <a:cxn ang="0">
                <a:pos x="connsiteX3" y="connsiteY3"/>
              </a:cxn>
            </a:cxnLst>
            <a:rect l="l" t="t" r="r" b="b"/>
            <a:pathLst>
              <a:path w="878774" h="1757548">
                <a:moveTo>
                  <a:pt x="878774" y="0"/>
                </a:moveTo>
                <a:lnTo>
                  <a:pt x="878774" y="1757548"/>
                </a:lnTo>
                <a:cubicBezTo>
                  <a:pt x="393441" y="1757548"/>
                  <a:pt x="0" y="1364107"/>
                  <a:pt x="0" y="878774"/>
                </a:cubicBezTo>
                <a:cubicBezTo>
                  <a:pt x="0" y="393441"/>
                  <a:pt x="393441" y="0"/>
                  <a:pt x="878774" y="0"/>
                </a:cubicBezTo>
                <a:close/>
              </a:path>
            </a:pathLst>
          </a:cu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Content Placeholder 7">
            <a:extLst>
              <a:ext uri="{FF2B5EF4-FFF2-40B4-BE49-F238E27FC236}">
                <a16:creationId xmlns:a16="http://schemas.microsoft.com/office/drawing/2014/main" id="{F5166AF5-ED84-E440-81B1-8C407DB0D96C}"/>
              </a:ext>
            </a:extLst>
          </p:cNvPr>
          <p:cNvSpPr>
            <a:spLocks noGrp="1"/>
          </p:cNvSpPr>
          <p:nvPr>
            <p:ph sz="quarter" idx="17"/>
          </p:nvPr>
        </p:nvSpPr>
        <p:spPr>
          <a:xfrm>
            <a:off x="8151383" y="2687796"/>
            <a:ext cx="3533038" cy="2479963"/>
          </a:xfrm>
        </p:spPr>
        <p:txBody>
          <a:bodyPr>
            <a:noAutofit/>
          </a:bodyPr>
          <a:lstStyle>
            <a:lvl1pPr marL="231775" indent="-231775">
              <a:buSzPct val="100000"/>
              <a:buFont typeface="Arial" panose="020B0604020202020204" pitchFamily="34" charset="0"/>
              <a:buChar char="•"/>
              <a:defRPr sz="24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Box 1">
            <a:extLst>
              <a:ext uri="{FF2B5EF4-FFF2-40B4-BE49-F238E27FC236}">
                <a16:creationId xmlns:a16="http://schemas.microsoft.com/office/drawing/2014/main" id="{1829B400-9B46-9D4B-CC8A-FB66443C7BA9}"/>
              </a:ext>
            </a:extLst>
          </p:cNvPr>
          <p:cNvSpPr txBox="1"/>
          <p:nvPr userDrawn="1"/>
        </p:nvSpPr>
        <p:spPr>
          <a:xfrm>
            <a:off x="531038" y="6134666"/>
            <a:ext cx="4694105" cy="461665"/>
          </a:xfrm>
          <a:prstGeom prst="rect">
            <a:avLst/>
          </a:prstGeom>
          <a:noFill/>
        </p:spPr>
        <p:txBody>
          <a:bodyPr wrap="square" rtlCol="0" anchor="ctr" anchorCtr="0">
            <a:spAutoFit/>
          </a:bodyPr>
          <a:lstStyle/>
          <a:p>
            <a:r>
              <a:rPr lang="en-US" sz="1200" b="0" spc="180" baseline="0">
                <a:solidFill>
                  <a:schemeClr val="bg2">
                    <a:lumMod val="50000"/>
                  </a:schemeClr>
                </a:solidFill>
              </a:rPr>
              <a:t>THE UNIVERSITY OF NORTH CAROLINA AT CHAPEL HILL</a:t>
            </a:r>
          </a:p>
          <a:p>
            <a:r>
              <a:rPr lang="en-US" sz="1200" b="0" i="0" spc="180" baseline="0">
                <a:solidFill>
                  <a:schemeClr val="accent1"/>
                </a:solidFill>
              </a:rPr>
              <a:t>ENVIRONMENTAL FINANCE CENTER</a:t>
            </a:r>
          </a:p>
        </p:txBody>
      </p:sp>
    </p:spTree>
    <p:extLst>
      <p:ext uri="{BB962C8B-B14F-4D97-AF65-F5344CB8AC3E}">
        <p14:creationId xmlns:p14="http://schemas.microsoft.com/office/powerpoint/2010/main" val="13236790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3_Content B">
    <p:spTree>
      <p:nvGrpSpPr>
        <p:cNvPr id="1" name=""/>
        <p:cNvGrpSpPr/>
        <p:nvPr/>
      </p:nvGrpSpPr>
      <p:grpSpPr>
        <a:xfrm>
          <a:off x="0" y="0"/>
          <a:ext cx="0" cy="0"/>
          <a:chOff x="0" y="0"/>
          <a:chExt cx="0" cy="0"/>
        </a:xfrm>
      </p:grpSpPr>
      <p:sp>
        <p:nvSpPr>
          <p:cNvPr id="5" name="Title 16"/>
          <p:cNvSpPr>
            <a:spLocks noGrp="1"/>
          </p:cNvSpPr>
          <p:nvPr>
            <p:ph type="title"/>
          </p:nvPr>
        </p:nvSpPr>
        <p:spPr>
          <a:xfrm>
            <a:off x="499176" y="672352"/>
            <a:ext cx="5140361" cy="5069541"/>
          </a:xfrm>
        </p:spPr>
        <p:txBody>
          <a:bodyPr anchor="ctr" anchorCtr="0">
            <a:noAutofit/>
          </a:bodyPr>
          <a:lstStyle>
            <a:lvl1pPr>
              <a:defRPr sz="6600" b="0"/>
            </a:lvl1pPr>
          </a:lstStyle>
          <a:p>
            <a:r>
              <a:rPr lang="en-US"/>
              <a:t>Click to edit Master title style</a:t>
            </a:r>
          </a:p>
        </p:txBody>
      </p:sp>
      <p:sp>
        <p:nvSpPr>
          <p:cNvPr id="9" name="Content Placeholder 7"/>
          <p:cNvSpPr>
            <a:spLocks noGrp="1"/>
          </p:cNvSpPr>
          <p:nvPr>
            <p:ph sz="quarter" idx="15"/>
          </p:nvPr>
        </p:nvSpPr>
        <p:spPr>
          <a:xfrm>
            <a:off x="6548718" y="874058"/>
            <a:ext cx="5140361" cy="921237"/>
          </a:xfrm>
        </p:spPr>
        <p:txBody>
          <a:bodyPr>
            <a:noAutofit/>
          </a:bodyPr>
          <a:lstStyle>
            <a:lvl1pPr marL="0" indent="0" algn="ctr">
              <a:buSzPct val="100000"/>
              <a:buFont typeface="Arial" panose="020B0604020202020204" pitchFamily="34" charset="0"/>
              <a:buNone/>
              <a:defRPr lang="en-US" sz="2800" kern="1200" dirty="0">
                <a:solidFill>
                  <a:schemeClr val="bg2">
                    <a:lumMod val="25000"/>
                  </a:schemeClr>
                </a:solidFill>
                <a:latin typeface="+mn-lt"/>
                <a:ea typeface="+mn-ea"/>
                <a:cs typeface="+mn-cs"/>
              </a:defRPr>
            </a:lvl1pPr>
            <a:lvl2pPr marL="354013" indent="0">
              <a:buNone/>
              <a:defRPr/>
            </a:lvl2pPr>
          </a:lstStyle>
          <a:p>
            <a:pPr lvl="0"/>
            <a:r>
              <a:rPr lang="en-US"/>
              <a:t>Click to edit Master text styles</a:t>
            </a:r>
          </a:p>
        </p:txBody>
      </p:sp>
      <p:sp>
        <p:nvSpPr>
          <p:cNvPr id="19" name="Pie 1">
            <a:extLst>
              <a:ext uri="{FF2B5EF4-FFF2-40B4-BE49-F238E27FC236}">
                <a16:creationId xmlns:a16="http://schemas.microsoft.com/office/drawing/2014/main" id="{B869545A-2E10-864E-A839-F7A1602B4B3C}"/>
              </a:ext>
            </a:extLst>
          </p:cNvPr>
          <p:cNvSpPr>
            <a:spLocks noChangeAspect="1"/>
          </p:cNvSpPr>
          <p:nvPr userDrawn="1"/>
        </p:nvSpPr>
        <p:spPr>
          <a:xfrm rot="5400000">
            <a:off x="8995512" y="2024639"/>
            <a:ext cx="246301" cy="492602"/>
          </a:xfrm>
          <a:custGeom>
            <a:avLst/>
            <a:gdLst>
              <a:gd name="connsiteX0" fmla="*/ 1757548 w 1757548"/>
              <a:gd name="connsiteY0" fmla="*/ 878774 h 1757548"/>
              <a:gd name="connsiteX1" fmla="*/ 878774 w 1757548"/>
              <a:gd name="connsiteY1" fmla="*/ 1757548 h 1757548"/>
              <a:gd name="connsiteX2" fmla="*/ 0 w 1757548"/>
              <a:gd name="connsiteY2" fmla="*/ 878774 h 1757548"/>
              <a:gd name="connsiteX3" fmla="*/ 878774 w 1757548"/>
              <a:gd name="connsiteY3" fmla="*/ 0 h 1757548"/>
              <a:gd name="connsiteX4" fmla="*/ 878774 w 1757548"/>
              <a:gd name="connsiteY4" fmla="*/ 878774 h 1757548"/>
              <a:gd name="connsiteX5" fmla="*/ 1757548 w 1757548"/>
              <a:gd name="connsiteY5" fmla="*/ 878774 h 1757548"/>
              <a:gd name="connsiteX0" fmla="*/ 878774 w 878774"/>
              <a:gd name="connsiteY0" fmla="*/ 878774 h 1757548"/>
              <a:gd name="connsiteX1" fmla="*/ 878774 w 878774"/>
              <a:gd name="connsiteY1" fmla="*/ 1757548 h 1757548"/>
              <a:gd name="connsiteX2" fmla="*/ 0 w 878774"/>
              <a:gd name="connsiteY2" fmla="*/ 878774 h 1757548"/>
              <a:gd name="connsiteX3" fmla="*/ 878774 w 878774"/>
              <a:gd name="connsiteY3" fmla="*/ 0 h 1757548"/>
              <a:gd name="connsiteX4" fmla="*/ 878774 w 878774"/>
              <a:gd name="connsiteY4" fmla="*/ 878774 h 1757548"/>
              <a:gd name="connsiteX0" fmla="*/ 878774 w 878774"/>
              <a:gd name="connsiteY0" fmla="*/ 0 h 1757548"/>
              <a:gd name="connsiteX1" fmla="*/ 878774 w 878774"/>
              <a:gd name="connsiteY1" fmla="*/ 1757548 h 1757548"/>
              <a:gd name="connsiteX2" fmla="*/ 0 w 878774"/>
              <a:gd name="connsiteY2" fmla="*/ 878774 h 1757548"/>
              <a:gd name="connsiteX3" fmla="*/ 878774 w 878774"/>
              <a:gd name="connsiteY3" fmla="*/ 0 h 1757548"/>
            </a:gdLst>
            <a:ahLst/>
            <a:cxnLst>
              <a:cxn ang="0">
                <a:pos x="connsiteX0" y="connsiteY0"/>
              </a:cxn>
              <a:cxn ang="0">
                <a:pos x="connsiteX1" y="connsiteY1"/>
              </a:cxn>
              <a:cxn ang="0">
                <a:pos x="connsiteX2" y="connsiteY2"/>
              </a:cxn>
              <a:cxn ang="0">
                <a:pos x="connsiteX3" y="connsiteY3"/>
              </a:cxn>
            </a:cxnLst>
            <a:rect l="l" t="t" r="r" b="b"/>
            <a:pathLst>
              <a:path w="878774" h="1757548">
                <a:moveTo>
                  <a:pt x="878774" y="0"/>
                </a:moveTo>
                <a:lnTo>
                  <a:pt x="878774" y="1757548"/>
                </a:lnTo>
                <a:cubicBezTo>
                  <a:pt x="393441" y="1757548"/>
                  <a:pt x="0" y="1364107"/>
                  <a:pt x="0" y="878774"/>
                </a:cubicBezTo>
                <a:cubicBezTo>
                  <a:pt x="0" y="393441"/>
                  <a:pt x="393441" y="0"/>
                  <a:pt x="87877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ontent Placeholder 7">
            <a:extLst>
              <a:ext uri="{FF2B5EF4-FFF2-40B4-BE49-F238E27FC236}">
                <a16:creationId xmlns:a16="http://schemas.microsoft.com/office/drawing/2014/main" id="{310D9D45-DB1E-5F47-B682-BD44B72CED71}"/>
              </a:ext>
            </a:extLst>
          </p:cNvPr>
          <p:cNvSpPr>
            <a:spLocks noGrp="1"/>
          </p:cNvSpPr>
          <p:nvPr>
            <p:ph sz="quarter" idx="16"/>
          </p:nvPr>
        </p:nvSpPr>
        <p:spPr>
          <a:xfrm>
            <a:off x="6548718" y="2746505"/>
            <a:ext cx="5140361" cy="921237"/>
          </a:xfrm>
        </p:spPr>
        <p:txBody>
          <a:bodyPr>
            <a:noAutofit/>
          </a:bodyPr>
          <a:lstStyle>
            <a:lvl1pPr marL="0" indent="0" algn="ctr">
              <a:buSzPct val="100000"/>
              <a:buFont typeface="Arial" panose="020B0604020202020204" pitchFamily="34" charset="0"/>
              <a:buNone/>
              <a:defRPr lang="en-US" sz="2800" kern="1200" dirty="0">
                <a:solidFill>
                  <a:schemeClr val="bg2">
                    <a:lumMod val="25000"/>
                  </a:schemeClr>
                </a:solidFill>
                <a:latin typeface="+mn-lt"/>
                <a:ea typeface="+mn-ea"/>
                <a:cs typeface="+mn-cs"/>
              </a:defRPr>
            </a:lvl1pPr>
            <a:lvl2pPr marL="354013" indent="0">
              <a:buNone/>
              <a:defRPr/>
            </a:lvl2pPr>
          </a:lstStyle>
          <a:p>
            <a:pPr lvl="0"/>
            <a:r>
              <a:rPr lang="en-US"/>
              <a:t>Click to edit Master text styles</a:t>
            </a:r>
          </a:p>
        </p:txBody>
      </p:sp>
      <p:sp>
        <p:nvSpPr>
          <p:cNvPr id="20" name="Pie 1">
            <a:extLst>
              <a:ext uri="{FF2B5EF4-FFF2-40B4-BE49-F238E27FC236}">
                <a16:creationId xmlns:a16="http://schemas.microsoft.com/office/drawing/2014/main" id="{55F94361-B64F-864E-A31C-C75FAA6C3AC5}"/>
              </a:ext>
            </a:extLst>
          </p:cNvPr>
          <p:cNvSpPr>
            <a:spLocks noChangeAspect="1"/>
          </p:cNvSpPr>
          <p:nvPr userDrawn="1"/>
        </p:nvSpPr>
        <p:spPr>
          <a:xfrm rot="5400000">
            <a:off x="8995512" y="3899935"/>
            <a:ext cx="246301" cy="492602"/>
          </a:xfrm>
          <a:custGeom>
            <a:avLst/>
            <a:gdLst>
              <a:gd name="connsiteX0" fmla="*/ 1757548 w 1757548"/>
              <a:gd name="connsiteY0" fmla="*/ 878774 h 1757548"/>
              <a:gd name="connsiteX1" fmla="*/ 878774 w 1757548"/>
              <a:gd name="connsiteY1" fmla="*/ 1757548 h 1757548"/>
              <a:gd name="connsiteX2" fmla="*/ 0 w 1757548"/>
              <a:gd name="connsiteY2" fmla="*/ 878774 h 1757548"/>
              <a:gd name="connsiteX3" fmla="*/ 878774 w 1757548"/>
              <a:gd name="connsiteY3" fmla="*/ 0 h 1757548"/>
              <a:gd name="connsiteX4" fmla="*/ 878774 w 1757548"/>
              <a:gd name="connsiteY4" fmla="*/ 878774 h 1757548"/>
              <a:gd name="connsiteX5" fmla="*/ 1757548 w 1757548"/>
              <a:gd name="connsiteY5" fmla="*/ 878774 h 1757548"/>
              <a:gd name="connsiteX0" fmla="*/ 878774 w 878774"/>
              <a:gd name="connsiteY0" fmla="*/ 878774 h 1757548"/>
              <a:gd name="connsiteX1" fmla="*/ 878774 w 878774"/>
              <a:gd name="connsiteY1" fmla="*/ 1757548 h 1757548"/>
              <a:gd name="connsiteX2" fmla="*/ 0 w 878774"/>
              <a:gd name="connsiteY2" fmla="*/ 878774 h 1757548"/>
              <a:gd name="connsiteX3" fmla="*/ 878774 w 878774"/>
              <a:gd name="connsiteY3" fmla="*/ 0 h 1757548"/>
              <a:gd name="connsiteX4" fmla="*/ 878774 w 878774"/>
              <a:gd name="connsiteY4" fmla="*/ 878774 h 1757548"/>
              <a:gd name="connsiteX0" fmla="*/ 878774 w 878774"/>
              <a:gd name="connsiteY0" fmla="*/ 0 h 1757548"/>
              <a:gd name="connsiteX1" fmla="*/ 878774 w 878774"/>
              <a:gd name="connsiteY1" fmla="*/ 1757548 h 1757548"/>
              <a:gd name="connsiteX2" fmla="*/ 0 w 878774"/>
              <a:gd name="connsiteY2" fmla="*/ 878774 h 1757548"/>
              <a:gd name="connsiteX3" fmla="*/ 878774 w 878774"/>
              <a:gd name="connsiteY3" fmla="*/ 0 h 1757548"/>
            </a:gdLst>
            <a:ahLst/>
            <a:cxnLst>
              <a:cxn ang="0">
                <a:pos x="connsiteX0" y="connsiteY0"/>
              </a:cxn>
              <a:cxn ang="0">
                <a:pos x="connsiteX1" y="connsiteY1"/>
              </a:cxn>
              <a:cxn ang="0">
                <a:pos x="connsiteX2" y="connsiteY2"/>
              </a:cxn>
              <a:cxn ang="0">
                <a:pos x="connsiteX3" y="connsiteY3"/>
              </a:cxn>
            </a:cxnLst>
            <a:rect l="l" t="t" r="r" b="b"/>
            <a:pathLst>
              <a:path w="878774" h="1757548">
                <a:moveTo>
                  <a:pt x="878774" y="0"/>
                </a:moveTo>
                <a:lnTo>
                  <a:pt x="878774" y="1757548"/>
                </a:lnTo>
                <a:cubicBezTo>
                  <a:pt x="393441" y="1757548"/>
                  <a:pt x="0" y="1364107"/>
                  <a:pt x="0" y="878774"/>
                </a:cubicBezTo>
                <a:cubicBezTo>
                  <a:pt x="0" y="393441"/>
                  <a:pt x="393441" y="0"/>
                  <a:pt x="87877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Content Placeholder 7">
            <a:extLst>
              <a:ext uri="{FF2B5EF4-FFF2-40B4-BE49-F238E27FC236}">
                <a16:creationId xmlns:a16="http://schemas.microsoft.com/office/drawing/2014/main" id="{B288EF53-20A5-0A41-BCB9-189B84EA7A68}"/>
              </a:ext>
            </a:extLst>
          </p:cNvPr>
          <p:cNvSpPr>
            <a:spLocks noGrp="1"/>
          </p:cNvSpPr>
          <p:nvPr>
            <p:ph sz="quarter" idx="17"/>
          </p:nvPr>
        </p:nvSpPr>
        <p:spPr>
          <a:xfrm>
            <a:off x="6548718" y="4618951"/>
            <a:ext cx="5140361" cy="921237"/>
          </a:xfrm>
        </p:spPr>
        <p:txBody>
          <a:bodyPr>
            <a:noAutofit/>
          </a:bodyPr>
          <a:lstStyle>
            <a:lvl1pPr marL="0" indent="0" algn="ctr">
              <a:buSzPct val="100000"/>
              <a:buFont typeface="Arial" panose="020B0604020202020204" pitchFamily="34" charset="0"/>
              <a:buNone/>
              <a:defRPr lang="en-US" sz="2800" kern="1200" dirty="0">
                <a:solidFill>
                  <a:schemeClr val="bg2">
                    <a:lumMod val="25000"/>
                  </a:schemeClr>
                </a:solidFill>
                <a:latin typeface="+mn-lt"/>
                <a:ea typeface="+mn-ea"/>
                <a:cs typeface="+mn-cs"/>
              </a:defRPr>
            </a:lvl1pPr>
            <a:lvl2pPr marL="354013" indent="0">
              <a:buNone/>
              <a:defRPr/>
            </a:lvl2pPr>
          </a:lstStyle>
          <a:p>
            <a:pPr lvl="0"/>
            <a:r>
              <a:rPr lang="en-US"/>
              <a:t>Click to edit Master text styles</a:t>
            </a:r>
          </a:p>
        </p:txBody>
      </p:sp>
      <p:sp>
        <p:nvSpPr>
          <p:cNvPr id="2" name="TextBox 1">
            <a:extLst>
              <a:ext uri="{FF2B5EF4-FFF2-40B4-BE49-F238E27FC236}">
                <a16:creationId xmlns:a16="http://schemas.microsoft.com/office/drawing/2014/main" id="{B1CE51F5-5A86-6B25-6F89-A4A9CFF7B5C4}"/>
              </a:ext>
            </a:extLst>
          </p:cNvPr>
          <p:cNvSpPr txBox="1"/>
          <p:nvPr userDrawn="1"/>
        </p:nvSpPr>
        <p:spPr>
          <a:xfrm>
            <a:off x="531038" y="6134666"/>
            <a:ext cx="4694105" cy="461665"/>
          </a:xfrm>
          <a:prstGeom prst="rect">
            <a:avLst/>
          </a:prstGeom>
          <a:noFill/>
        </p:spPr>
        <p:txBody>
          <a:bodyPr wrap="square" rtlCol="0" anchor="ctr" anchorCtr="0">
            <a:spAutoFit/>
          </a:bodyPr>
          <a:lstStyle/>
          <a:p>
            <a:r>
              <a:rPr lang="en-US" sz="1200" b="0" spc="180" baseline="0">
                <a:solidFill>
                  <a:schemeClr val="bg2">
                    <a:lumMod val="50000"/>
                  </a:schemeClr>
                </a:solidFill>
              </a:rPr>
              <a:t>THE UNIVERSITY OF NORTH CAROLINA AT CHAPEL HILL</a:t>
            </a:r>
          </a:p>
          <a:p>
            <a:r>
              <a:rPr lang="en-US" sz="1200" b="0" i="0" spc="180" baseline="0">
                <a:solidFill>
                  <a:schemeClr val="accent1"/>
                </a:solidFill>
              </a:rPr>
              <a:t>ENVIRONMENTAL FINANCE CENTER</a:t>
            </a:r>
          </a:p>
        </p:txBody>
      </p:sp>
    </p:spTree>
    <p:extLst>
      <p:ext uri="{BB962C8B-B14F-4D97-AF65-F5344CB8AC3E}">
        <p14:creationId xmlns:p14="http://schemas.microsoft.com/office/powerpoint/2010/main" val="38159899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ontent B">
    <p:spTree>
      <p:nvGrpSpPr>
        <p:cNvPr id="1" name=""/>
        <p:cNvGrpSpPr/>
        <p:nvPr/>
      </p:nvGrpSpPr>
      <p:grpSpPr>
        <a:xfrm>
          <a:off x="0" y="0"/>
          <a:ext cx="0" cy="0"/>
          <a:chOff x="0" y="0"/>
          <a:chExt cx="0" cy="0"/>
        </a:xfrm>
      </p:grpSpPr>
      <p:pic>
        <p:nvPicPr>
          <p:cNvPr id="10" name="Picture 9" descr="A picture containing skiing, snow, slope&#10;&#10;Description automatically generated">
            <a:extLst>
              <a:ext uri="{FF2B5EF4-FFF2-40B4-BE49-F238E27FC236}">
                <a16:creationId xmlns:a16="http://schemas.microsoft.com/office/drawing/2014/main" id="{9A45F4D4-EBA2-B641-925E-931932B3A00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itle 16"/>
          <p:cNvSpPr>
            <a:spLocks noGrp="1"/>
          </p:cNvSpPr>
          <p:nvPr>
            <p:ph type="title"/>
          </p:nvPr>
        </p:nvSpPr>
        <p:spPr>
          <a:xfrm>
            <a:off x="499176" y="672352"/>
            <a:ext cx="5140361" cy="5069541"/>
          </a:xfrm>
        </p:spPr>
        <p:txBody>
          <a:bodyPr anchor="ctr" anchorCtr="0">
            <a:noAutofit/>
          </a:bodyPr>
          <a:lstStyle>
            <a:lvl1pPr>
              <a:defRPr sz="6600" b="0">
                <a:solidFill>
                  <a:schemeClr val="accent1"/>
                </a:solidFill>
              </a:defRPr>
            </a:lvl1pPr>
          </a:lstStyle>
          <a:p>
            <a:r>
              <a:rPr lang="en-US"/>
              <a:t>Click to edit Master title style</a:t>
            </a:r>
          </a:p>
        </p:txBody>
      </p:sp>
      <p:sp>
        <p:nvSpPr>
          <p:cNvPr id="9" name="Content Placeholder 7"/>
          <p:cNvSpPr>
            <a:spLocks noGrp="1"/>
          </p:cNvSpPr>
          <p:nvPr>
            <p:ph sz="quarter" idx="15"/>
          </p:nvPr>
        </p:nvSpPr>
        <p:spPr>
          <a:xfrm>
            <a:off x="6548718" y="874058"/>
            <a:ext cx="5140361" cy="921237"/>
          </a:xfrm>
        </p:spPr>
        <p:txBody>
          <a:bodyPr>
            <a:noAutofit/>
          </a:bodyPr>
          <a:lstStyle>
            <a:lvl1pPr marL="0" indent="0" algn="ctr">
              <a:buSzPct val="100000"/>
              <a:buFont typeface="Arial" panose="020B0604020202020204" pitchFamily="34" charset="0"/>
              <a:buNone/>
              <a:defRPr lang="en-US" sz="2800" kern="1200" dirty="0">
                <a:solidFill>
                  <a:schemeClr val="bg1"/>
                </a:solidFill>
                <a:latin typeface="+mn-lt"/>
                <a:ea typeface="+mn-ea"/>
                <a:cs typeface="+mn-cs"/>
              </a:defRPr>
            </a:lvl1pPr>
            <a:lvl2pPr marL="354013" indent="0">
              <a:buNone/>
              <a:defRPr/>
            </a:lvl2pPr>
          </a:lstStyle>
          <a:p>
            <a:pPr lvl="0"/>
            <a:r>
              <a:rPr lang="en-US"/>
              <a:t>Click to edit Master text styles</a:t>
            </a:r>
          </a:p>
        </p:txBody>
      </p:sp>
      <p:sp>
        <p:nvSpPr>
          <p:cNvPr id="11" name="Pie 1">
            <a:extLst>
              <a:ext uri="{FF2B5EF4-FFF2-40B4-BE49-F238E27FC236}">
                <a16:creationId xmlns:a16="http://schemas.microsoft.com/office/drawing/2014/main" id="{F46DD077-E11E-434B-A116-CBF41AA7A5D7}"/>
              </a:ext>
            </a:extLst>
          </p:cNvPr>
          <p:cNvSpPr>
            <a:spLocks noChangeAspect="1"/>
          </p:cNvSpPr>
          <p:nvPr userDrawn="1"/>
        </p:nvSpPr>
        <p:spPr>
          <a:xfrm rot="5400000">
            <a:off x="8995512" y="2024639"/>
            <a:ext cx="246301" cy="492602"/>
          </a:xfrm>
          <a:custGeom>
            <a:avLst/>
            <a:gdLst>
              <a:gd name="connsiteX0" fmla="*/ 1757548 w 1757548"/>
              <a:gd name="connsiteY0" fmla="*/ 878774 h 1757548"/>
              <a:gd name="connsiteX1" fmla="*/ 878774 w 1757548"/>
              <a:gd name="connsiteY1" fmla="*/ 1757548 h 1757548"/>
              <a:gd name="connsiteX2" fmla="*/ 0 w 1757548"/>
              <a:gd name="connsiteY2" fmla="*/ 878774 h 1757548"/>
              <a:gd name="connsiteX3" fmla="*/ 878774 w 1757548"/>
              <a:gd name="connsiteY3" fmla="*/ 0 h 1757548"/>
              <a:gd name="connsiteX4" fmla="*/ 878774 w 1757548"/>
              <a:gd name="connsiteY4" fmla="*/ 878774 h 1757548"/>
              <a:gd name="connsiteX5" fmla="*/ 1757548 w 1757548"/>
              <a:gd name="connsiteY5" fmla="*/ 878774 h 1757548"/>
              <a:gd name="connsiteX0" fmla="*/ 878774 w 878774"/>
              <a:gd name="connsiteY0" fmla="*/ 878774 h 1757548"/>
              <a:gd name="connsiteX1" fmla="*/ 878774 w 878774"/>
              <a:gd name="connsiteY1" fmla="*/ 1757548 h 1757548"/>
              <a:gd name="connsiteX2" fmla="*/ 0 w 878774"/>
              <a:gd name="connsiteY2" fmla="*/ 878774 h 1757548"/>
              <a:gd name="connsiteX3" fmla="*/ 878774 w 878774"/>
              <a:gd name="connsiteY3" fmla="*/ 0 h 1757548"/>
              <a:gd name="connsiteX4" fmla="*/ 878774 w 878774"/>
              <a:gd name="connsiteY4" fmla="*/ 878774 h 1757548"/>
              <a:gd name="connsiteX0" fmla="*/ 878774 w 878774"/>
              <a:gd name="connsiteY0" fmla="*/ 0 h 1757548"/>
              <a:gd name="connsiteX1" fmla="*/ 878774 w 878774"/>
              <a:gd name="connsiteY1" fmla="*/ 1757548 h 1757548"/>
              <a:gd name="connsiteX2" fmla="*/ 0 w 878774"/>
              <a:gd name="connsiteY2" fmla="*/ 878774 h 1757548"/>
              <a:gd name="connsiteX3" fmla="*/ 878774 w 878774"/>
              <a:gd name="connsiteY3" fmla="*/ 0 h 1757548"/>
            </a:gdLst>
            <a:ahLst/>
            <a:cxnLst>
              <a:cxn ang="0">
                <a:pos x="connsiteX0" y="connsiteY0"/>
              </a:cxn>
              <a:cxn ang="0">
                <a:pos x="connsiteX1" y="connsiteY1"/>
              </a:cxn>
              <a:cxn ang="0">
                <a:pos x="connsiteX2" y="connsiteY2"/>
              </a:cxn>
              <a:cxn ang="0">
                <a:pos x="connsiteX3" y="connsiteY3"/>
              </a:cxn>
            </a:cxnLst>
            <a:rect l="l" t="t" r="r" b="b"/>
            <a:pathLst>
              <a:path w="878774" h="1757548">
                <a:moveTo>
                  <a:pt x="878774" y="0"/>
                </a:moveTo>
                <a:lnTo>
                  <a:pt x="878774" y="1757548"/>
                </a:lnTo>
                <a:cubicBezTo>
                  <a:pt x="393441" y="1757548"/>
                  <a:pt x="0" y="1364107"/>
                  <a:pt x="0" y="878774"/>
                </a:cubicBezTo>
                <a:cubicBezTo>
                  <a:pt x="0" y="393441"/>
                  <a:pt x="393441" y="0"/>
                  <a:pt x="878774"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ontent Placeholder 7">
            <a:extLst>
              <a:ext uri="{FF2B5EF4-FFF2-40B4-BE49-F238E27FC236}">
                <a16:creationId xmlns:a16="http://schemas.microsoft.com/office/drawing/2014/main" id="{310D9D45-DB1E-5F47-B682-BD44B72CED71}"/>
              </a:ext>
            </a:extLst>
          </p:cNvPr>
          <p:cNvSpPr>
            <a:spLocks noGrp="1"/>
          </p:cNvSpPr>
          <p:nvPr>
            <p:ph sz="quarter" idx="16"/>
          </p:nvPr>
        </p:nvSpPr>
        <p:spPr>
          <a:xfrm>
            <a:off x="6548718" y="2746505"/>
            <a:ext cx="5140361" cy="921237"/>
          </a:xfrm>
        </p:spPr>
        <p:txBody>
          <a:bodyPr>
            <a:noAutofit/>
          </a:bodyPr>
          <a:lstStyle>
            <a:lvl1pPr marL="0" indent="0" algn="ctr">
              <a:buSzPct val="100000"/>
              <a:buFont typeface="Arial" panose="020B0604020202020204" pitchFamily="34" charset="0"/>
              <a:buNone/>
              <a:defRPr lang="en-US" sz="2800" kern="1200" dirty="0">
                <a:solidFill>
                  <a:schemeClr val="bg1"/>
                </a:solidFill>
                <a:latin typeface="+mn-lt"/>
                <a:ea typeface="+mn-ea"/>
                <a:cs typeface="+mn-cs"/>
              </a:defRPr>
            </a:lvl1pPr>
            <a:lvl2pPr marL="354013" indent="0">
              <a:buNone/>
              <a:defRPr/>
            </a:lvl2pPr>
          </a:lstStyle>
          <a:p>
            <a:pPr lvl="0"/>
            <a:r>
              <a:rPr lang="en-US"/>
              <a:t>Click to edit Master text styles</a:t>
            </a:r>
          </a:p>
        </p:txBody>
      </p:sp>
      <p:sp>
        <p:nvSpPr>
          <p:cNvPr id="12" name="Pie 1">
            <a:extLst>
              <a:ext uri="{FF2B5EF4-FFF2-40B4-BE49-F238E27FC236}">
                <a16:creationId xmlns:a16="http://schemas.microsoft.com/office/drawing/2014/main" id="{1BE27E8B-21F0-9F46-8A12-EF85620865A3}"/>
              </a:ext>
            </a:extLst>
          </p:cNvPr>
          <p:cNvSpPr>
            <a:spLocks noChangeAspect="1"/>
          </p:cNvSpPr>
          <p:nvPr userDrawn="1"/>
        </p:nvSpPr>
        <p:spPr>
          <a:xfrm rot="5400000">
            <a:off x="8995512" y="3899935"/>
            <a:ext cx="246301" cy="492602"/>
          </a:xfrm>
          <a:custGeom>
            <a:avLst/>
            <a:gdLst>
              <a:gd name="connsiteX0" fmla="*/ 1757548 w 1757548"/>
              <a:gd name="connsiteY0" fmla="*/ 878774 h 1757548"/>
              <a:gd name="connsiteX1" fmla="*/ 878774 w 1757548"/>
              <a:gd name="connsiteY1" fmla="*/ 1757548 h 1757548"/>
              <a:gd name="connsiteX2" fmla="*/ 0 w 1757548"/>
              <a:gd name="connsiteY2" fmla="*/ 878774 h 1757548"/>
              <a:gd name="connsiteX3" fmla="*/ 878774 w 1757548"/>
              <a:gd name="connsiteY3" fmla="*/ 0 h 1757548"/>
              <a:gd name="connsiteX4" fmla="*/ 878774 w 1757548"/>
              <a:gd name="connsiteY4" fmla="*/ 878774 h 1757548"/>
              <a:gd name="connsiteX5" fmla="*/ 1757548 w 1757548"/>
              <a:gd name="connsiteY5" fmla="*/ 878774 h 1757548"/>
              <a:gd name="connsiteX0" fmla="*/ 878774 w 878774"/>
              <a:gd name="connsiteY0" fmla="*/ 878774 h 1757548"/>
              <a:gd name="connsiteX1" fmla="*/ 878774 w 878774"/>
              <a:gd name="connsiteY1" fmla="*/ 1757548 h 1757548"/>
              <a:gd name="connsiteX2" fmla="*/ 0 w 878774"/>
              <a:gd name="connsiteY2" fmla="*/ 878774 h 1757548"/>
              <a:gd name="connsiteX3" fmla="*/ 878774 w 878774"/>
              <a:gd name="connsiteY3" fmla="*/ 0 h 1757548"/>
              <a:gd name="connsiteX4" fmla="*/ 878774 w 878774"/>
              <a:gd name="connsiteY4" fmla="*/ 878774 h 1757548"/>
              <a:gd name="connsiteX0" fmla="*/ 878774 w 878774"/>
              <a:gd name="connsiteY0" fmla="*/ 0 h 1757548"/>
              <a:gd name="connsiteX1" fmla="*/ 878774 w 878774"/>
              <a:gd name="connsiteY1" fmla="*/ 1757548 h 1757548"/>
              <a:gd name="connsiteX2" fmla="*/ 0 w 878774"/>
              <a:gd name="connsiteY2" fmla="*/ 878774 h 1757548"/>
              <a:gd name="connsiteX3" fmla="*/ 878774 w 878774"/>
              <a:gd name="connsiteY3" fmla="*/ 0 h 1757548"/>
            </a:gdLst>
            <a:ahLst/>
            <a:cxnLst>
              <a:cxn ang="0">
                <a:pos x="connsiteX0" y="connsiteY0"/>
              </a:cxn>
              <a:cxn ang="0">
                <a:pos x="connsiteX1" y="connsiteY1"/>
              </a:cxn>
              <a:cxn ang="0">
                <a:pos x="connsiteX2" y="connsiteY2"/>
              </a:cxn>
              <a:cxn ang="0">
                <a:pos x="connsiteX3" y="connsiteY3"/>
              </a:cxn>
            </a:cxnLst>
            <a:rect l="l" t="t" r="r" b="b"/>
            <a:pathLst>
              <a:path w="878774" h="1757548">
                <a:moveTo>
                  <a:pt x="878774" y="0"/>
                </a:moveTo>
                <a:lnTo>
                  <a:pt x="878774" y="1757548"/>
                </a:lnTo>
                <a:cubicBezTo>
                  <a:pt x="393441" y="1757548"/>
                  <a:pt x="0" y="1364107"/>
                  <a:pt x="0" y="878774"/>
                </a:cubicBezTo>
                <a:cubicBezTo>
                  <a:pt x="0" y="393441"/>
                  <a:pt x="393441" y="0"/>
                  <a:pt x="87877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Content Placeholder 7">
            <a:extLst>
              <a:ext uri="{FF2B5EF4-FFF2-40B4-BE49-F238E27FC236}">
                <a16:creationId xmlns:a16="http://schemas.microsoft.com/office/drawing/2014/main" id="{B288EF53-20A5-0A41-BCB9-189B84EA7A68}"/>
              </a:ext>
            </a:extLst>
          </p:cNvPr>
          <p:cNvSpPr>
            <a:spLocks noGrp="1"/>
          </p:cNvSpPr>
          <p:nvPr>
            <p:ph sz="quarter" idx="17"/>
          </p:nvPr>
        </p:nvSpPr>
        <p:spPr>
          <a:xfrm>
            <a:off x="6548718" y="4618951"/>
            <a:ext cx="5140361" cy="921237"/>
          </a:xfrm>
        </p:spPr>
        <p:txBody>
          <a:bodyPr>
            <a:noAutofit/>
          </a:bodyPr>
          <a:lstStyle>
            <a:lvl1pPr marL="0" indent="0" algn="ctr">
              <a:buSzPct val="100000"/>
              <a:buFont typeface="Arial" panose="020B0604020202020204" pitchFamily="34" charset="0"/>
              <a:buNone/>
              <a:defRPr lang="en-US" sz="2800" kern="1200" dirty="0">
                <a:solidFill>
                  <a:schemeClr val="bg1"/>
                </a:solidFill>
                <a:latin typeface="+mn-lt"/>
                <a:ea typeface="+mn-ea"/>
                <a:cs typeface="+mn-cs"/>
              </a:defRPr>
            </a:lvl1pPr>
            <a:lvl2pPr marL="354013" indent="0">
              <a:buNone/>
              <a:defRPr/>
            </a:lvl2pPr>
          </a:lstStyle>
          <a:p>
            <a:pPr lvl="0"/>
            <a:r>
              <a:rPr lang="en-US"/>
              <a:t>Click to edit Master text styles</a:t>
            </a:r>
          </a:p>
        </p:txBody>
      </p:sp>
      <p:sp>
        <p:nvSpPr>
          <p:cNvPr id="2" name="TextBox 1">
            <a:extLst>
              <a:ext uri="{FF2B5EF4-FFF2-40B4-BE49-F238E27FC236}">
                <a16:creationId xmlns:a16="http://schemas.microsoft.com/office/drawing/2014/main" id="{93EC0900-172F-855C-7E39-833E2DE5EC54}"/>
              </a:ext>
            </a:extLst>
          </p:cNvPr>
          <p:cNvSpPr txBox="1"/>
          <p:nvPr userDrawn="1"/>
        </p:nvSpPr>
        <p:spPr>
          <a:xfrm>
            <a:off x="531038" y="6134666"/>
            <a:ext cx="4694105" cy="461665"/>
          </a:xfrm>
          <a:prstGeom prst="rect">
            <a:avLst/>
          </a:prstGeom>
          <a:noFill/>
        </p:spPr>
        <p:txBody>
          <a:bodyPr wrap="square" rtlCol="0" anchor="ctr" anchorCtr="0">
            <a:spAutoFit/>
          </a:bodyPr>
          <a:lstStyle/>
          <a:p>
            <a:r>
              <a:rPr lang="en-US" sz="1200" b="0" spc="180" baseline="0">
                <a:solidFill>
                  <a:schemeClr val="accent1"/>
                </a:solidFill>
              </a:rPr>
              <a:t>THE UNIVERSITY OF NORTH CAROLINA AT CHAPEL HILL</a:t>
            </a:r>
          </a:p>
          <a:p>
            <a:r>
              <a:rPr lang="en-US" sz="1200" b="0" i="0" spc="180" baseline="0">
                <a:solidFill>
                  <a:schemeClr val="bg1"/>
                </a:solidFill>
              </a:rPr>
              <a:t>ENVIRONMENTAL FINANCE CENTER</a:t>
            </a:r>
          </a:p>
        </p:txBody>
      </p:sp>
    </p:spTree>
    <p:extLst>
      <p:ext uri="{BB962C8B-B14F-4D97-AF65-F5344CB8AC3E}">
        <p14:creationId xmlns:p14="http://schemas.microsoft.com/office/powerpoint/2010/main" val="1697494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Content B">
    <p:spTree>
      <p:nvGrpSpPr>
        <p:cNvPr id="1" name=""/>
        <p:cNvGrpSpPr/>
        <p:nvPr/>
      </p:nvGrpSpPr>
      <p:grpSpPr>
        <a:xfrm>
          <a:off x="0" y="0"/>
          <a:ext cx="0" cy="0"/>
          <a:chOff x="0" y="0"/>
          <a:chExt cx="0" cy="0"/>
        </a:xfrm>
      </p:grpSpPr>
      <p:pic>
        <p:nvPicPr>
          <p:cNvPr id="10" name="Picture 9" descr="A picture containing skiing, snow, slope&#10;&#10;Description automatically generated">
            <a:extLst>
              <a:ext uri="{FF2B5EF4-FFF2-40B4-BE49-F238E27FC236}">
                <a16:creationId xmlns:a16="http://schemas.microsoft.com/office/drawing/2014/main" id="{9A45F4D4-EBA2-B641-925E-931932B3A00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itle 16"/>
          <p:cNvSpPr>
            <a:spLocks noGrp="1"/>
          </p:cNvSpPr>
          <p:nvPr>
            <p:ph type="title"/>
          </p:nvPr>
        </p:nvSpPr>
        <p:spPr>
          <a:xfrm>
            <a:off x="499176" y="672352"/>
            <a:ext cx="5140361" cy="5069541"/>
          </a:xfrm>
        </p:spPr>
        <p:txBody>
          <a:bodyPr anchor="ctr" anchorCtr="0">
            <a:noAutofit/>
          </a:bodyPr>
          <a:lstStyle>
            <a:lvl1pPr>
              <a:defRPr sz="6600" b="0">
                <a:solidFill>
                  <a:schemeClr val="accent1"/>
                </a:solidFill>
              </a:defRPr>
            </a:lvl1pPr>
          </a:lstStyle>
          <a:p>
            <a:r>
              <a:rPr lang="en-US"/>
              <a:t>Click to edit Master title style</a:t>
            </a:r>
          </a:p>
        </p:txBody>
      </p:sp>
      <p:sp>
        <p:nvSpPr>
          <p:cNvPr id="9" name="Content Placeholder 7"/>
          <p:cNvSpPr>
            <a:spLocks noGrp="1"/>
          </p:cNvSpPr>
          <p:nvPr>
            <p:ph sz="quarter" idx="15"/>
          </p:nvPr>
        </p:nvSpPr>
        <p:spPr>
          <a:xfrm>
            <a:off x="5939074" y="1671843"/>
            <a:ext cx="5939310" cy="921237"/>
          </a:xfrm>
        </p:spPr>
        <p:txBody>
          <a:bodyPr>
            <a:noAutofit/>
          </a:bodyPr>
          <a:lstStyle>
            <a:lvl1pPr marL="0" indent="0" algn="ctr">
              <a:buSzPct val="100000"/>
              <a:buFont typeface="Arial" panose="020B0604020202020204" pitchFamily="34" charset="0"/>
              <a:buNone/>
              <a:defRPr lang="en-US" sz="2800" kern="1200" dirty="0">
                <a:solidFill>
                  <a:schemeClr val="bg1"/>
                </a:solidFill>
                <a:latin typeface="+mn-lt"/>
                <a:ea typeface="+mn-ea"/>
                <a:cs typeface="+mn-cs"/>
              </a:defRPr>
            </a:lvl1pPr>
            <a:lvl2pPr marL="354013" indent="0">
              <a:buNone/>
              <a:defRPr/>
            </a:lvl2pPr>
          </a:lstStyle>
          <a:p>
            <a:pPr lvl="0"/>
            <a:r>
              <a:rPr lang="en-US"/>
              <a:t>Click to edit Master text styles</a:t>
            </a:r>
          </a:p>
        </p:txBody>
      </p:sp>
      <p:sp>
        <p:nvSpPr>
          <p:cNvPr id="11" name="Pie 1">
            <a:extLst>
              <a:ext uri="{FF2B5EF4-FFF2-40B4-BE49-F238E27FC236}">
                <a16:creationId xmlns:a16="http://schemas.microsoft.com/office/drawing/2014/main" id="{F46DD077-E11E-434B-A116-CBF41AA7A5D7}"/>
              </a:ext>
            </a:extLst>
          </p:cNvPr>
          <p:cNvSpPr>
            <a:spLocks noChangeAspect="1"/>
          </p:cNvSpPr>
          <p:nvPr userDrawn="1"/>
        </p:nvSpPr>
        <p:spPr>
          <a:xfrm rot="5400000">
            <a:off x="8792618" y="1199608"/>
            <a:ext cx="246301" cy="569165"/>
          </a:xfrm>
          <a:custGeom>
            <a:avLst/>
            <a:gdLst>
              <a:gd name="connsiteX0" fmla="*/ 1757548 w 1757548"/>
              <a:gd name="connsiteY0" fmla="*/ 878774 h 1757548"/>
              <a:gd name="connsiteX1" fmla="*/ 878774 w 1757548"/>
              <a:gd name="connsiteY1" fmla="*/ 1757548 h 1757548"/>
              <a:gd name="connsiteX2" fmla="*/ 0 w 1757548"/>
              <a:gd name="connsiteY2" fmla="*/ 878774 h 1757548"/>
              <a:gd name="connsiteX3" fmla="*/ 878774 w 1757548"/>
              <a:gd name="connsiteY3" fmla="*/ 0 h 1757548"/>
              <a:gd name="connsiteX4" fmla="*/ 878774 w 1757548"/>
              <a:gd name="connsiteY4" fmla="*/ 878774 h 1757548"/>
              <a:gd name="connsiteX5" fmla="*/ 1757548 w 1757548"/>
              <a:gd name="connsiteY5" fmla="*/ 878774 h 1757548"/>
              <a:gd name="connsiteX0" fmla="*/ 878774 w 878774"/>
              <a:gd name="connsiteY0" fmla="*/ 878774 h 1757548"/>
              <a:gd name="connsiteX1" fmla="*/ 878774 w 878774"/>
              <a:gd name="connsiteY1" fmla="*/ 1757548 h 1757548"/>
              <a:gd name="connsiteX2" fmla="*/ 0 w 878774"/>
              <a:gd name="connsiteY2" fmla="*/ 878774 h 1757548"/>
              <a:gd name="connsiteX3" fmla="*/ 878774 w 878774"/>
              <a:gd name="connsiteY3" fmla="*/ 0 h 1757548"/>
              <a:gd name="connsiteX4" fmla="*/ 878774 w 878774"/>
              <a:gd name="connsiteY4" fmla="*/ 878774 h 1757548"/>
              <a:gd name="connsiteX0" fmla="*/ 878774 w 878774"/>
              <a:gd name="connsiteY0" fmla="*/ 0 h 1757548"/>
              <a:gd name="connsiteX1" fmla="*/ 878774 w 878774"/>
              <a:gd name="connsiteY1" fmla="*/ 1757548 h 1757548"/>
              <a:gd name="connsiteX2" fmla="*/ 0 w 878774"/>
              <a:gd name="connsiteY2" fmla="*/ 878774 h 1757548"/>
              <a:gd name="connsiteX3" fmla="*/ 878774 w 878774"/>
              <a:gd name="connsiteY3" fmla="*/ 0 h 1757548"/>
            </a:gdLst>
            <a:ahLst/>
            <a:cxnLst>
              <a:cxn ang="0">
                <a:pos x="connsiteX0" y="connsiteY0"/>
              </a:cxn>
              <a:cxn ang="0">
                <a:pos x="connsiteX1" y="connsiteY1"/>
              </a:cxn>
              <a:cxn ang="0">
                <a:pos x="connsiteX2" y="connsiteY2"/>
              </a:cxn>
              <a:cxn ang="0">
                <a:pos x="connsiteX3" y="connsiteY3"/>
              </a:cxn>
            </a:cxnLst>
            <a:rect l="l" t="t" r="r" b="b"/>
            <a:pathLst>
              <a:path w="878774" h="1757548">
                <a:moveTo>
                  <a:pt x="878774" y="0"/>
                </a:moveTo>
                <a:lnTo>
                  <a:pt x="878774" y="1757548"/>
                </a:lnTo>
                <a:cubicBezTo>
                  <a:pt x="393441" y="1757548"/>
                  <a:pt x="0" y="1364107"/>
                  <a:pt x="0" y="878774"/>
                </a:cubicBezTo>
                <a:cubicBezTo>
                  <a:pt x="0" y="393441"/>
                  <a:pt x="393441" y="0"/>
                  <a:pt x="878774" y="0"/>
                </a:cubicBezTo>
                <a:close/>
              </a:path>
            </a:pathLst>
          </a:cu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14" name="Content Placeholder 7">
            <a:extLst>
              <a:ext uri="{FF2B5EF4-FFF2-40B4-BE49-F238E27FC236}">
                <a16:creationId xmlns:a16="http://schemas.microsoft.com/office/drawing/2014/main" id="{310D9D45-DB1E-5F47-B682-BD44B72CED71}"/>
              </a:ext>
            </a:extLst>
          </p:cNvPr>
          <p:cNvSpPr>
            <a:spLocks noGrp="1"/>
          </p:cNvSpPr>
          <p:nvPr>
            <p:ph sz="quarter" idx="16"/>
          </p:nvPr>
        </p:nvSpPr>
        <p:spPr>
          <a:xfrm>
            <a:off x="5939074" y="4264923"/>
            <a:ext cx="5939310" cy="921237"/>
          </a:xfrm>
        </p:spPr>
        <p:txBody>
          <a:bodyPr>
            <a:noAutofit/>
          </a:bodyPr>
          <a:lstStyle>
            <a:lvl1pPr marL="0" indent="0" algn="ctr">
              <a:buSzPct val="100000"/>
              <a:buFont typeface="Arial" panose="020B0604020202020204" pitchFamily="34" charset="0"/>
              <a:buNone/>
              <a:defRPr lang="en-US" sz="2800" kern="1200" dirty="0">
                <a:solidFill>
                  <a:schemeClr val="bg1"/>
                </a:solidFill>
                <a:latin typeface="+mn-lt"/>
                <a:ea typeface="+mn-ea"/>
                <a:cs typeface="+mn-cs"/>
              </a:defRPr>
            </a:lvl1pPr>
            <a:lvl2pPr marL="354013" indent="0">
              <a:buNone/>
              <a:defRPr/>
            </a:lvl2pPr>
          </a:lstStyle>
          <a:p>
            <a:pPr lvl="0"/>
            <a:r>
              <a:rPr lang="en-US"/>
              <a:t>Click to edit Master text styles</a:t>
            </a:r>
          </a:p>
        </p:txBody>
      </p:sp>
      <p:sp>
        <p:nvSpPr>
          <p:cNvPr id="12" name="Pie 1">
            <a:extLst>
              <a:ext uri="{FF2B5EF4-FFF2-40B4-BE49-F238E27FC236}">
                <a16:creationId xmlns:a16="http://schemas.microsoft.com/office/drawing/2014/main" id="{1BE27E8B-21F0-9F46-8A12-EF85620865A3}"/>
              </a:ext>
            </a:extLst>
          </p:cNvPr>
          <p:cNvSpPr>
            <a:spLocks noChangeAspect="1"/>
          </p:cNvSpPr>
          <p:nvPr userDrawn="1"/>
        </p:nvSpPr>
        <p:spPr>
          <a:xfrm rot="5400000">
            <a:off x="8792618" y="2496147"/>
            <a:ext cx="246301" cy="569165"/>
          </a:xfrm>
          <a:custGeom>
            <a:avLst/>
            <a:gdLst>
              <a:gd name="connsiteX0" fmla="*/ 1757548 w 1757548"/>
              <a:gd name="connsiteY0" fmla="*/ 878774 h 1757548"/>
              <a:gd name="connsiteX1" fmla="*/ 878774 w 1757548"/>
              <a:gd name="connsiteY1" fmla="*/ 1757548 h 1757548"/>
              <a:gd name="connsiteX2" fmla="*/ 0 w 1757548"/>
              <a:gd name="connsiteY2" fmla="*/ 878774 h 1757548"/>
              <a:gd name="connsiteX3" fmla="*/ 878774 w 1757548"/>
              <a:gd name="connsiteY3" fmla="*/ 0 h 1757548"/>
              <a:gd name="connsiteX4" fmla="*/ 878774 w 1757548"/>
              <a:gd name="connsiteY4" fmla="*/ 878774 h 1757548"/>
              <a:gd name="connsiteX5" fmla="*/ 1757548 w 1757548"/>
              <a:gd name="connsiteY5" fmla="*/ 878774 h 1757548"/>
              <a:gd name="connsiteX0" fmla="*/ 878774 w 878774"/>
              <a:gd name="connsiteY0" fmla="*/ 878774 h 1757548"/>
              <a:gd name="connsiteX1" fmla="*/ 878774 w 878774"/>
              <a:gd name="connsiteY1" fmla="*/ 1757548 h 1757548"/>
              <a:gd name="connsiteX2" fmla="*/ 0 w 878774"/>
              <a:gd name="connsiteY2" fmla="*/ 878774 h 1757548"/>
              <a:gd name="connsiteX3" fmla="*/ 878774 w 878774"/>
              <a:gd name="connsiteY3" fmla="*/ 0 h 1757548"/>
              <a:gd name="connsiteX4" fmla="*/ 878774 w 878774"/>
              <a:gd name="connsiteY4" fmla="*/ 878774 h 1757548"/>
              <a:gd name="connsiteX0" fmla="*/ 878774 w 878774"/>
              <a:gd name="connsiteY0" fmla="*/ 0 h 1757548"/>
              <a:gd name="connsiteX1" fmla="*/ 878774 w 878774"/>
              <a:gd name="connsiteY1" fmla="*/ 1757548 h 1757548"/>
              <a:gd name="connsiteX2" fmla="*/ 0 w 878774"/>
              <a:gd name="connsiteY2" fmla="*/ 878774 h 1757548"/>
              <a:gd name="connsiteX3" fmla="*/ 878774 w 878774"/>
              <a:gd name="connsiteY3" fmla="*/ 0 h 1757548"/>
            </a:gdLst>
            <a:ahLst/>
            <a:cxnLst>
              <a:cxn ang="0">
                <a:pos x="connsiteX0" y="connsiteY0"/>
              </a:cxn>
              <a:cxn ang="0">
                <a:pos x="connsiteX1" y="connsiteY1"/>
              </a:cxn>
              <a:cxn ang="0">
                <a:pos x="connsiteX2" y="connsiteY2"/>
              </a:cxn>
              <a:cxn ang="0">
                <a:pos x="connsiteX3" y="connsiteY3"/>
              </a:cxn>
            </a:cxnLst>
            <a:rect l="l" t="t" r="r" b="b"/>
            <a:pathLst>
              <a:path w="878774" h="1757548">
                <a:moveTo>
                  <a:pt x="878774" y="0"/>
                </a:moveTo>
                <a:lnTo>
                  <a:pt x="878774" y="1757548"/>
                </a:lnTo>
                <a:cubicBezTo>
                  <a:pt x="393441" y="1757548"/>
                  <a:pt x="0" y="1364107"/>
                  <a:pt x="0" y="878774"/>
                </a:cubicBezTo>
                <a:cubicBezTo>
                  <a:pt x="0" y="393441"/>
                  <a:pt x="393441" y="0"/>
                  <a:pt x="878774" y="0"/>
                </a:cubicBezTo>
                <a:close/>
              </a:path>
            </a:pathLst>
          </a:cu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16" name="Content Placeholder 7">
            <a:extLst>
              <a:ext uri="{FF2B5EF4-FFF2-40B4-BE49-F238E27FC236}">
                <a16:creationId xmlns:a16="http://schemas.microsoft.com/office/drawing/2014/main" id="{B288EF53-20A5-0A41-BCB9-189B84EA7A68}"/>
              </a:ext>
            </a:extLst>
          </p:cNvPr>
          <p:cNvSpPr>
            <a:spLocks noGrp="1"/>
          </p:cNvSpPr>
          <p:nvPr>
            <p:ph sz="quarter" idx="17"/>
          </p:nvPr>
        </p:nvSpPr>
        <p:spPr>
          <a:xfrm>
            <a:off x="5939074" y="5561462"/>
            <a:ext cx="5939310" cy="921237"/>
          </a:xfrm>
        </p:spPr>
        <p:txBody>
          <a:bodyPr>
            <a:noAutofit/>
          </a:bodyPr>
          <a:lstStyle>
            <a:lvl1pPr marL="0" indent="0" algn="ctr">
              <a:buSzPct val="100000"/>
              <a:buFont typeface="Arial" panose="020B0604020202020204" pitchFamily="34" charset="0"/>
              <a:buNone/>
              <a:defRPr lang="en-US" sz="2800" kern="1200" dirty="0">
                <a:solidFill>
                  <a:schemeClr val="bg1"/>
                </a:solidFill>
                <a:latin typeface="+mn-lt"/>
                <a:ea typeface="+mn-ea"/>
                <a:cs typeface="+mn-cs"/>
              </a:defRPr>
            </a:lvl1pPr>
            <a:lvl2pPr marL="354013" indent="0">
              <a:buNone/>
              <a:defRPr/>
            </a:lvl2pPr>
          </a:lstStyle>
          <a:p>
            <a:pPr lvl="0"/>
            <a:r>
              <a:rPr lang="en-US"/>
              <a:t>Click to edit Master text styles</a:t>
            </a:r>
          </a:p>
        </p:txBody>
      </p:sp>
      <p:sp>
        <p:nvSpPr>
          <p:cNvPr id="2" name="TextBox 1">
            <a:extLst>
              <a:ext uri="{FF2B5EF4-FFF2-40B4-BE49-F238E27FC236}">
                <a16:creationId xmlns:a16="http://schemas.microsoft.com/office/drawing/2014/main" id="{93EC0900-172F-855C-7E39-833E2DE5EC54}"/>
              </a:ext>
            </a:extLst>
          </p:cNvPr>
          <p:cNvSpPr txBox="1"/>
          <p:nvPr userDrawn="1"/>
        </p:nvSpPr>
        <p:spPr>
          <a:xfrm>
            <a:off x="531038" y="6134666"/>
            <a:ext cx="4694105" cy="461665"/>
          </a:xfrm>
          <a:prstGeom prst="rect">
            <a:avLst/>
          </a:prstGeom>
          <a:noFill/>
        </p:spPr>
        <p:txBody>
          <a:bodyPr wrap="square" rtlCol="0" anchor="ctr" anchorCtr="0">
            <a:spAutoFit/>
          </a:bodyPr>
          <a:lstStyle/>
          <a:p>
            <a:r>
              <a:rPr lang="en-US" sz="1200" b="0" spc="180" baseline="0">
                <a:solidFill>
                  <a:schemeClr val="accent1"/>
                </a:solidFill>
              </a:rPr>
              <a:t>THE UNIVERSITY OF NORTH CAROLINA AT CHAPEL HILL</a:t>
            </a:r>
          </a:p>
          <a:p>
            <a:r>
              <a:rPr lang="en-US" sz="1200" b="0" i="0" spc="180" baseline="0">
                <a:solidFill>
                  <a:schemeClr val="bg1"/>
                </a:solidFill>
              </a:rPr>
              <a:t>ENVIRONMENTAL FINANCE CENTER</a:t>
            </a:r>
          </a:p>
        </p:txBody>
      </p:sp>
      <p:sp>
        <p:nvSpPr>
          <p:cNvPr id="3" name="Content Placeholder 7">
            <a:extLst>
              <a:ext uri="{FF2B5EF4-FFF2-40B4-BE49-F238E27FC236}">
                <a16:creationId xmlns:a16="http://schemas.microsoft.com/office/drawing/2014/main" id="{5A66E317-1E27-AE70-B45B-9EF0E24791B4}"/>
              </a:ext>
            </a:extLst>
          </p:cNvPr>
          <p:cNvSpPr>
            <a:spLocks noGrp="1"/>
          </p:cNvSpPr>
          <p:nvPr>
            <p:ph sz="quarter" idx="18"/>
          </p:nvPr>
        </p:nvSpPr>
        <p:spPr>
          <a:xfrm>
            <a:off x="5939074" y="375303"/>
            <a:ext cx="5939310" cy="921237"/>
          </a:xfrm>
        </p:spPr>
        <p:txBody>
          <a:bodyPr>
            <a:noAutofit/>
          </a:bodyPr>
          <a:lstStyle>
            <a:lvl1pPr marL="0" indent="0" algn="ctr">
              <a:buSzPct val="100000"/>
              <a:buFont typeface="Arial" panose="020B0604020202020204" pitchFamily="34" charset="0"/>
              <a:buNone/>
              <a:defRPr lang="en-US" sz="2800" kern="1200" dirty="0">
                <a:solidFill>
                  <a:schemeClr val="bg1"/>
                </a:solidFill>
                <a:latin typeface="+mn-lt"/>
                <a:ea typeface="+mn-ea"/>
                <a:cs typeface="+mn-cs"/>
              </a:defRPr>
            </a:lvl1pPr>
            <a:lvl2pPr marL="354013" indent="0">
              <a:buNone/>
              <a:defRPr/>
            </a:lvl2pPr>
          </a:lstStyle>
          <a:p>
            <a:pPr lvl="0"/>
            <a:r>
              <a:rPr lang="en-US"/>
              <a:t>Click to edit Master text styles</a:t>
            </a:r>
          </a:p>
        </p:txBody>
      </p:sp>
      <p:sp>
        <p:nvSpPr>
          <p:cNvPr id="4" name="Content Placeholder 7">
            <a:extLst>
              <a:ext uri="{FF2B5EF4-FFF2-40B4-BE49-F238E27FC236}">
                <a16:creationId xmlns:a16="http://schemas.microsoft.com/office/drawing/2014/main" id="{A1D7296C-227D-45B0-AD74-53E41E2C1569}"/>
              </a:ext>
            </a:extLst>
          </p:cNvPr>
          <p:cNvSpPr>
            <a:spLocks noGrp="1"/>
          </p:cNvSpPr>
          <p:nvPr>
            <p:ph sz="quarter" idx="19"/>
          </p:nvPr>
        </p:nvSpPr>
        <p:spPr>
          <a:xfrm>
            <a:off x="5938837" y="2968383"/>
            <a:ext cx="5939310" cy="921237"/>
          </a:xfrm>
        </p:spPr>
        <p:txBody>
          <a:bodyPr>
            <a:noAutofit/>
          </a:bodyPr>
          <a:lstStyle>
            <a:lvl1pPr marL="0" indent="0" algn="ctr">
              <a:buSzPct val="100000"/>
              <a:buFont typeface="Arial" panose="020B0604020202020204" pitchFamily="34" charset="0"/>
              <a:buNone/>
              <a:defRPr lang="en-US" sz="2800" kern="1200" dirty="0">
                <a:solidFill>
                  <a:schemeClr val="bg1"/>
                </a:solidFill>
                <a:latin typeface="+mn-lt"/>
                <a:ea typeface="+mn-ea"/>
                <a:cs typeface="+mn-cs"/>
              </a:defRPr>
            </a:lvl1pPr>
            <a:lvl2pPr marL="354013" indent="0">
              <a:buNone/>
              <a:defRPr/>
            </a:lvl2pPr>
          </a:lstStyle>
          <a:p>
            <a:pPr lvl="0"/>
            <a:r>
              <a:rPr lang="en-US"/>
              <a:t>Click to edit Master text styles</a:t>
            </a:r>
          </a:p>
        </p:txBody>
      </p:sp>
      <p:sp>
        <p:nvSpPr>
          <p:cNvPr id="6" name="Pie 1">
            <a:extLst>
              <a:ext uri="{FF2B5EF4-FFF2-40B4-BE49-F238E27FC236}">
                <a16:creationId xmlns:a16="http://schemas.microsoft.com/office/drawing/2014/main" id="{183D2499-ECA5-46FB-F979-6646633B63ED}"/>
              </a:ext>
            </a:extLst>
          </p:cNvPr>
          <p:cNvSpPr>
            <a:spLocks noChangeAspect="1"/>
          </p:cNvSpPr>
          <p:nvPr userDrawn="1"/>
        </p:nvSpPr>
        <p:spPr>
          <a:xfrm rot="5400000">
            <a:off x="8792618" y="3792687"/>
            <a:ext cx="246301" cy="569165"/>
          </a:xfrm>
          <a:custGeom>
            <a:avLst/>
            <a:gdLst>
              <a:gd name="connsiteX0" fmla="*/ 1757548 w 1757548"/>
              <a:gd name="connsiteY0" fmla="*/ 878774 h 1757548"/>
              <a:gd name="connsiteX1" fmla="*/ 878774 w 1757548"/>
              <a:gd name="connsiteY1" fmla="*/ 1757548 h 1757548"/>
              <a:gd name="connsiteX2" fmla="*/ 0 w 1757548"/>
              <a:gd name="connsiteY2" fmla="*/ 878774 h 1757548"/>
              <a:gd name="connsiteX3" fmla="*/ 878774 w 1757548"/>
              <a:gd name="connsiteY3" fmla="*/ 0 h 1757548"/>
              <a:gd name="connsiteX4" fmla="*/ 878774 w 1757548"/>
              <a:gd name="connsiteY4" fmla="*/ 878774 h 1757548"/>
              <a:gd name="connsiteX5" fmla="*/ 1757548 w 1757548"/>
              <a:gd name="connsiteY5" fmla="*/ 878774 h 1757548"/>
              <a:gd name="connsiteX0" fmla="*/ 878774 w 878774"/>
              <a:gd name="connsiteY0" fmla="*/ 878774 h 1757548"/>
              <a:gd name="connsiteX1" fmla="*/ 878774 w 878774"/>
              <a:gd name="connsiteY1" fmla="*/ 1757548 h 1757548"/>
              <a:gd name="connsiteX2" fmla="*/ 0 w 878774"/>
              <a:gd name="connsiteY2" fmla="*/ 878774 h 1757548"/>
              <a:gd name="connsiteX3" fmla="*/ 878774 w 878774"/>
              <a:gd name="connsiteY3" fmla="*/ 0 h 1757548"/>
              <a:gd name="connsiteX4" fmla="*/ 878774 w 878774"/>
              <a:gd name="connsiteY4" fmla="*/ 878774 h 1757548"/>
              <a:gd name="connsiteX0" fmla="*/ 878774 w 878774"/>
              <a:gd name="connsiteY0" fmla="*/ 0 h 1757548"/>
              <a:gd name="connsiteX1" fmla="*/ 878774 w 878774"/>
              <a:gd name="connsiteY1" fmla="*/ 1757548 h 1757548"/>
              <a:gd name="connsiteX2" fmla="*/ 0 w 878774"/>
              <a:gd name="connsiteY2" fmla="*/ 878774 h 1757548"/>
              <a:gd name="connsiteX3" fmla="*/ 878774 w 878774"/>
              <a:gd name="connsiteY3" fmla="*/ 0 h 1757548"/>
            </a:gdLst>
            <a:ahLst/>
            <a:cxnLst>
              <a:cxn ang="0">
                <a:pos x="connsiteX0" y="connsiteY0"/>
              </a:cxn>
              <a:cxn ang="0">
                <a:pos x="connsiteX1" y="connsiteY1"/>
              </a:cxn>
              <a:cxn ang="0">
                <a:pos x="connsiteX2" y="connsiteY2"/>
              </a:cxn>
              <a:cxn ang="0">
                <a:pos x="connsiteX3" y="connsiteY3"/>
              </a:cxn>
            </a:cxnLst>
            <a:rect l="l" t="t" r="r" b="b"/>
            <a:pathLst>
              <a:path w="878774" h="1757548">
                <a:moveTo>
                  <a:pt x="878774" y="0"/>
                </a:moveTo>
                <a:lnTo>
                  <a:pt x="878774" y="1757548"/>
                </a:lnTo>
                <a:cubicBezTo>
                  <a:pt x="393441" y="1757548"/>
                  <a:pt x="0" y="1364107"/>
                  <a:pt x="0" y="878774"/>
                </a:cubicBezTo>
                <a:cubicBezTo>
                  <a:pt x="0" y="393441"/>
                  <a:pt x="393441" y="0"/>
                  <a:pt x="878774" y="0"/>
                </a:cubicBezTo>
                <a:close/>
              </a:path>
            </a:pathLst>
          </a:cu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7" name="Pie 1">
            <a:extLst>
              <a:ext uri="{FF2B5EF4-FFF2-40B4-BE49-F238E27FC236}">
                <a16:creationId xmlns:a16="http://schemas.microsoft.com/office/drawing/2014/main" id="{41505416-175D-84E0-DD05-78EA4915874C}"/>
              </a:ext>
            </a:extLst>
          </p:cNvPr>
          <p:cNvSpPr>
            <a:spLocks noChangeAspect="1"/>
          </p:cNvSpPr>
          <p:nvPr userDrawn="1"/>
        </p:nvSpPr>
        <p:spPr>
          <a:xfrm rot="5400000">
            <a:off x="8792618" y="5087577"/>
            <a:ext cx="246301" cy="569165"/>
          </a:xfrm>
          <a:custGeom>
            <a:avLst/>
            <a:gdLst>
              <a:gd name="connsiteX0" fmla="*/ 1757548 w 1757548"/>
              <a:gd name="connsiteY0" fmla="*/ 878774 h 1757548"/>
              <a:gd name="connsiteX1" fmla="*/ 878774 w 1757548"/>
              <a:gd name="connsiteY1" fmla="*/ 1757548 h 1757548"/>
              <a:gd name="connsiteX2" fmla="*/ 0 w 1757548"/>
              <a:gd name="connsiteY2" fmla="*/ 878774 h 1757548"/>
              <a:gd name="connsiteX3" fmla="*/ 878774 w 1757548"/>
              <a:gd name="connsiteY3" fmla="*/ 0 h 1757548"/>
              <a:gd name="connsiteX4" fmla="*/ 878774 w 1757548"/>
              <a:gd name="connsiteY4" fmla="*/ 878774 h 1757548"/>
              <a:gd name="connsiteX5" fmla="*/ 1757548 w 1757548"/>
              <a:gd name="connsiteY5" fmla="*/ 878774 h 1757548"/>
              <a:gd name="connsiteX0" fmla="*/ 878774 w 878774"/>
              <a:gd name="connsiteY0" fmla="*/ 878774 h 1757548"/>
              <a:gd name="connsiteX1" fmla="*/ 878774 w 878774"/>
              <a:gd name="connsiteY1" fmla="*/ 1757548 h 1757548"/>
              <a:gd name="connsiteX2" fmla="*/ 0 w 878774"/>
              <a:gd name="connsiteY2" fmla="*/ 878774 h 1757548"/>
              <a:gd name="connsiteX3" fmla="*/ 878774 w 878774"/>
              <a:gd name="connsiteY3" fmla="*/ 0 h 1757548"/>
              <a:gd name="connsiteX4" fmla="*/ 878774 w 878774"/>
              <a:gd name="connsiteY4" fmla="*/ 878774 h 1757548"/>
              <a:gd name="connsiteX0" fmla="*/ 878774 w 878774"/>
              <a:gd name="connsiteY0" fmla="*/ 0 h 1757548"/>
              <a:gd name="connsiteX1" fmla="*/ 878774 w 878774"/>
              <a:gd name="connsiteY1" fmla="*/ 1757548 h 1757548"/>
              <a:gd name="connsiteX2" fmla="*/ 0 w 878774"/>
              <a:gd name="connsiteY2" fmla="*/ 878774 h 1757548"/>
              <a:gd name="connsiteX3" fmla="*/ 878774 w 878774"/>
              <a:gd name="connsiteY3" fmla="*/ 0 h 1757548"/>
            </a:gdLst>
            <a:ahLst/>
            <a:cxnLst>
              <a:cxn ang="0">
                <a:pos x="connsiteX0" y="connsiteY0"/>
              </a:cxn>
              <a:cxn ang="0">
                <a:pos x="connsiteX1" y="connsiteY1"/>
              </a:cxn>
              <a:cxn ang="0">
                <a:pos x="connsiteX2" y="connsiteY2"/>
              </a:cxn>
              <a:cxn ang="0">
                <a:pos x="connsiteX3" y="connsiteY3"/>
              </a:cxn>
            </a:cxnLst>
            <a:rect l="l" t="t" r="r" b="b"/>
            <a:pathLst>
              <a:path w="878774" h="1757548">
                <a:moveTo>
                  <a:pt x="878774" y="0"/>
                </a:moveTo>
                <a:lnTo>
                  <a:pt x="878774" y="1757548"/>
                </a:lnTo>
                <a:cubicBezTo>
                  <a:pt x="393441" y="1757548"/>
                  <a:pt x="0" y="1364107"/>
                  <a:pt x="0" y="878774"/>
                </a:cubicBezTo>
                <a:cubicBezTo>
                  <a:pt x="0" y="393441"/>
                  <a:pt x="393441" y="0"/>
                  <a:pt x="878774" y="0"/>
                </a:cubicBezTo>
                <a:close/>
              </a:path>
            </a:pathLst>
          </a:cu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352306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ntent C">
    <p:spTree>
      <p:nvGrpSpPr>
        <p:cNvPr id="1" name=""/>
        <p:cNvGrpSpPr/>
        <p:nvPr/>
      </p:nvGrpSpPr>
      <p:grpSpPr>
        <a:xfrm>
          <a:off x="0" y="0"/>
          <a:ext cx="0" cy="0"/>
          <a:chOff x="0" y="0"/>
          <a:chExt cx="0" cy="0"/>
        </a:xfrm>
      </p:grpSpPr>
      <p:sp>
        <p:nvSpPr>
          <p:cNvPr id="44" name="Title 16"/>
          <p:cNvSpPr>
            <a:spLocks noGrp="1"/>
          </p:cNvSpPr>
          <p:nvPr>
            <p:ph type="title"/>
          </p:nvPr>
        </p:nvSpPr>
        <p:spPr>
          <a:xfrm>
            <a:off x="499176" y="969815"/>
            <a:ext cx="5090946" cy="1134403"/>
          </a:xfrm>
        </p:spPr>
        <p:txBody>
          <a:bodyPr>
            <a:noAutofit/>
          </a:bodyPr>
          <a:lstStyle>
            <a:lvl1pPr>
              <a:defRPr b="0"/>
            </a:lvl1pPr>
          </a:lstStyle>
          <a:p>
            <a:r>
              <a:rPr lang="en-US"/>
              <a:t>Click to edit Master title style</a:t>
            </a:r>
          </a:p>
        </p:txBody>
      </p:sp>
      <p:sp>
        <p:nvSpPr>
          <p:cNvPr id="4" name="Picture Placeholder 3">
            <a:extLst>
              <a:ext uri="{FF2B5EF4-FFF2-40B4-BE49-F238E27FC236}">
                <a16:creationId xmlns:a16="http://schemas.microsoft.com/office/drawing/2014/main" id="{10356464-113D-D342-826A-338514AC33C2}"/>
              </a:ext>
            </a:extLst>
          </p:cNvPr>
          <p:cNvSpPr>
            <a:spLocks noGrp="1"/>
          </p:cNvSpPr>
          <p:nvPr>
            <p:ph type="pic" sz="quarter" idx="17"/>
          </p:nvPr>
        </p:nvSpPr>
        <p:spPr>
          <a:xfrm>
            <a:off x="6165275" y="651165"/>
            <a:ext cx="5394960" cy="5278582"/>
          </a:xfrm>
          <a:ln w="76200">
            <a:solidFill>
              <a:schemeClr val="accent2"/>
            </a:solidFill>
            <a:miter lim="800000"/>
          </a:ln>
        </p:spPr>
        <p:txBody>
          <a:bodyPr>
            <a:noAutofit/>
          </a:bodyPr>
          <a:lstStyle/>
          <a:p>
            <a:r>
              <a:rPr lang="en-US"/>
              <a:t>Click icon to add picture</a:t>
            </a:r>
          </a:p>
        </p:txBody>
      </p:sp>
      <p:sp>
        <p:nvSpPr>
          <p:cNvPr id="11" name="Text Placeholder 5">
            <a:extLst>
              <a:ext uri="{FF2B5EF4-FFF2-40B4-BE49-F238E27FC236}">
                <a16:creationId xmlns:a16="http://schemas.microsoft.com/office/drawing/2014/main" id="{6ACFB233-9B6C-F641-BC39-CD1AFE255B6D}"/>
              </a:ext>
            </a:extLst>
          </p:cNvPr>
          <p:cNvSpPr>
            <a:spLocks noGrp="1"/>
          </p:cNvSpPr>
          <p:nvPr>
            <p:ph type="body" sz="quarter" idx="16" hasCustomPrompt="1"/>
          </p:nvPr>
        </p:nvSpPr>
        <p:spPr>
          <a:xfrm>
            <a:off x="514480" y="635637"/>
            <a:ext cx="5090946" cy="219876"/>
          </a:xfrm>
        </p:spPr>
        <p:txBody>
          <a:bodyPr>
            <a:noAutofit/>
          </a:bodyPr>
          <a:lstStyle>
            <a:lvl1pPr marL="0" indent="0">
              <a:buNone/>
              <a:defRPr sz="1900" b="1" cap="all" spc="170" baseline="0">
                <a:solidFill>
                  <a:schemeClr val="accent1"/>
                </a:solidFill>
              </a:defRPr>
            </a:lvl1pPr>
          </a:lstStyle>
          <a:p>
            <a:pPr lvl="0"/>
            <a:r>
              <a:rPr lang="en-US"/>
              <a:t>Subtitle</a:t>
            </a:r>
          </a:p>
        </p:txBody>
      </p:sp>
      <p:sp>
        <p:nvSpPr>
          <p:cNvPr id="10" name="Text Placeholder 9"/>
          <p:cNvSpPr>
            <a:spLocks noGrp="1"/>
          </p:cNvSpPr>
          <p:nvPr>
            <p:ph type="body" sz="quarter" idx="11"/>
          </p:nvPr>
        </p:nvSpPr>
        <p:spPr>
          <a:xfrm>
            <a:off x="502920" y="2476500"/>
            <a:ext cx="5090946" cy="3265394"/>
          </a:xfrm>
        </p:spPr>
        <p:txBody>
          <a:bodyPr>
            <a:noAutofit/>
          </a:bodyPr>
          <a:lstStyle>
            <a:lvl1pPr marL="231775" indent="-231775">
              <a:buSzPct val="100000"/>
              <a:buFont typeface="Arial" panose="020B0604020202020204"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Box 1">
            <a:extLst>
              <a:ext uri="{FF2B5EF4-FFF2-40B4-BE49-F238E27FC236}">
                <a16:creationId xmlns:a16="http://schemas.microsoft.com/office/drawing/2014/main" id="{52DD7313-08C5-BAD7-2451-1DCFC36BC32A}"/>
              </a:ext>
            </a:extLst>
          </p:cNvPr>
          <p:cNvSpPr txBox="1"/>
          <p:nvPr userDrawn="1"/>
        </p:nvSpPr>
        <p:spPr>
          <a:xfrm>
            <a:off x="531038" y="6134666"/>
            <a:ext cx="4694105" cy="461665"/>
          </a:xfrm>
          <a:prstGeom prst="rect">
            <a:avLst/>
          </a:prstGeom>
          <a:noFill/>
        </p:spPr>
        <p:txBody>
          <a:bodyPr wrap="square" rtlCol="0" anchor="ctr" anchorCtr="0">
            <a:spAutoFit/>
          </a:bodyPr>
          <a:lstStyle/>
          <a:p>
            <a:r>
              <a:rPr lang="en-US" sz="1200" b="0" spc="180" baseline="0">
                <a:solidFill>
                  <a:schemeClr val="bg2">
                    <a:lumMod val="50000"/>
                  </a:schemeClr>
                </a:solidFill>
              </a:rPr>
              <a:t>THE UNIVERSITY OF NORTH CAROLINA AT CHAPEL HILL</a:t>
            </a:r>
          </a:p>
          <a:p>
            <a:r>
              <a:rPr lang="en-US" sz="1200" b="0" i="0" spc="180" baseline="0">
                <a:solidFill>
                  <a:schemeClr val="accent1"/>
                </a:solidFill>
              </a:rPr>
              <a:t>ENVIRONMENTAL FINANCE CENTER</a:t>
            </a:r>
          </a:p>
        </p:txBody>
      </p:sp>
    </p:spTree>
    <p:extLst>
      <p:ext uri="{BB962C8B-B14F-4D97-AF65-F5344CB8AC3E}">
        <p14:creationId xmlns:p14="http://schemas.microsoft.com/office/powerpoint/2010/main" val="1964545992"/>
      </p:ext>
    </p:extLst>
  </p:cSld>
  <p:clrMapOvr>
    <a:masterClrMapping/>
  </p:clrMapOvr>
  <p:extLst>
    <p:ext uri="{DCECCB84-F9BA-43D5-87BE-67443E8EF086}">
      <p15:sldGuideLst xmlns:p15="http://schemas.microsoft.com/office/powerpoint/2012/main">
        <p15:guide id="1" orient="horz" pos="156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3_Content C">
    <p:spTree>
      <p:nvGrpSpPr>
        <p:cNvPr id="1" name=""/>
        <p:cNvGrpSpPr/>
        <p:nvPr/>
      </p:nvGrpSpPr>
      <p:grpSpPr>
        <a:xfrm>
          <a:off x="0" y="0"/>
          <a:ext cx="0" cy="0"/>
          <a:chOff x="0" y="0"/>
          <a:chExt cx="0" cy="0"/>
        </a:xfrm>
      </p:grpSpPr>
      <p:sp>
        <p:nvSpPr>
          <p:cNvPr id="44" name="Title 16"/>
          <p:cNvSpPr>
            <a:spLocks noGrp="1"/>
          </p:cNvSpPr>
          <p:nvPr>
            <p:ph type="title"/>
          </p:nvPr>
        </p:nvSpPr>
        <p:spPr>
          <a:xfrm>
            <a:off x="499176" y="969815"/>
            <a:ext cx="5090946" cy="1134403"/>
          </a:xfrm>
        </p:spPr>
        <p:txBody>
          <a:bodyPr>
            <a:noAutofit/>
          </a:bodyPr>
          <a:lstStyle>
            <a:lvl1pPr>
              <a:defRPr b="0"/>
            </a:lvl1pPr>
          </a:lstStyle>
          <a:p>
            <a:r>
              <a:rPr lang="en-US"/>
              <a:t>Click to edit Master title style</a:t>
            </a:r>
          </a:p>
        </p:txBody>
      </p:sp>
      <p:sp>
        <p:nvSpPr>
          <p:cNvPr id="2" name="Rectangle 1">
            <a:extLst>
              <a:ext uri="{FF2B5EF4-FFF2-40B4-BE49-F238E27FC236}">
                <a16:creationId xmlns:a16="http://schemas.microsoft.com/office/drawing/2014/main" id="{388E3D45-0ED1-E744-BF9C-F4C13B0DA21C}"/>
              </a:ext>
            </a:extLst>
          </p:cNvPr>
          <p:cNvSpPr/>
          <p:nvPr userDrawn="1"/>
        </p:nvSpPr>
        <p:spPr>
          <a:xfrm>
            <a:off x="6293608" y="766261"/>
            <a:ext cx="5383282" cy="5106258"/>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Picture Placeholder 3">
            <a:extLst>
              <a:ext uri="{FF2B5EF4-FFF2-40B4-BE49-F238E27FC236}">
                <a16:creationId xmlns:a16="http://schemas.microsoft.com/office/drawing/2014/main" id="{10356464-113D-D342-826A-338514AC33C2}"/>
              </a:ext>
            </a:extLst>
          </p:cNvPr>
          <p:cNvSpPr>
            <a:spLocks noGrp="1"/>
          </p:cNvSpPr>
          <p:nvPr>
            <p:ph type="pic" sz="quarter" idx="17"/>
          </p:nvPr>
        </p:nvSpPr>
        <p:spPr>
          <a:xfrm>
            <a:off x="6139548" y="635637"/>
            <a:ext cx="5383282" cy="5106258"/>
          </a:xfrm>
        </p:spPr>
        <p:txBody>
          <a:bodyPr>
            <a:noAutofit/>
          </a:bodyPr>
          <a:lstStyle/>
          <a:p>
            <a:r>
              <a:rPr lang="en-US"/>
              <a:t>Click icon to add picture</a:t>
            </a:r>
          </a:p>
        </p:txBody>
      </p:sp>
      <p:sp>
        <p:nvSpPr>
          <p:cNvPr id="11" name="Text Placeholder 5">
            <a:extLst>
              <a:ext uri="{FF2B5EF4-FFF2-40B4-BE49-F238E27FC236}">
                <a16:creationId xmlns:a16="http://schemas.microsoft.com/office/drawing/2014/main" id="{6ACFB233-9B6C-F641-BC39-CD1AFE255B6D}"/>
              </a:ext>
            </a:extLst>
          </p:cNvPr>
          <p:cNvSpPr>
            <a:spLocks noGrp="1"/>
          </p:cNvSpPr>
          <p:nvPr>
            <p:ph type="body" sz="quarter" idx="16" hasCustomPrompt="1"/>
          </p:nvPr>
        </p:nvSpPr>
        <p:spPr>
          <a:xfrm>
            <a:off x="514480" y="635637"/>
            <a:ext cx="5090946" cy="219876"/>
          </a:xfrm>
        </p:spPr>
        <p:txBody>
          <a:bodyPr>
            <a:noAutofit/>
          </a:bodyPr>
          <a:lstStyle>
            <a:lvl1pPr marL="0" indent="0">
              <a:buNone/>
              <a:defRPr sz="1900" b="1" cap="all" spc="170" baseline="0">
                <a:solidFill>
                  <a:schemeClr val="accent1"/>
                </a:solidFill>
              </a:defRPr>
            </a:lvl1pPr>
          </a:lstStyle>
          <a:p>
            <a:pPr lvl="0"/>
            <a:r>
              <a:rPr lang="en-US"/>
              <a:t>Subtitle</a:t>
            </a:r>
          </a:p>
        </p:txBody>
      </p:sp>
      <p:sp>
        <p:nvSpPr>
          <p:cNvPr id="10" name="Text Placeholder 9"/>
          <p:cNvSpPr>
            <a:spLocks noGrp="1"/>
          </p:cNvSpPr>
          <p:nvPr>
            <p:ph type="body" sz="quarter" idx="11"/>
          </p:nvPr>
        </p:nvSpPr>
        <p:spPr>
          <a:xfrm>
            <a:off x="502920" y="2476500"/>
            <a:ext cx="5090946" cy="3265394"/>
          </a:xfrm>
        </p:spPr>
        <p:txBody>
          <a:bodyPr>
            <a:noAutofit/>
          </a:bodyPr>
          <a:lstStyle>
            <a:lvl1pPr marL="231775" indent="-231775">
              <a:buSzPct val="100000"/>
              <a:buFont typeface="Arial" panose="020B0604020202020204"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Box 7">
            <a:extLst>
              <a:ext uri="{FF2B5EF4-FFF2-40B4-BE49-F238E27FC236}">
                <a16:creationId xmlns:a16="http://schemas.microsoft.com/office/drawing/2014/main" id="{F316D521-02D7-3E43-8814-3C8FC720ECB5}"/>
              </a:ext>
            </a:extLst>
          </p:cNvPr>
          <p:cNvSpPr txBox="1"/>
          <p:nvPr userDrawn="1"/>
        </p:nvSpPr>
        <p:spPr>
          <a:xfrm>
            <a:off x="531038" y="6226999"/>
            <a:ext cx="7159102" cy="276999"/>
          </a:xfrm>
          <a:prstGeom prst="rect">
            <a:avLst/>
          </a:prstGeom>
          <a:noFill/>
        </p:spPr>
        <p:txBody>
          <a:bodyPr wrap="square" rtlCol="0" anchor="ctr" anchorCtr="0">
            <a:spAutoFit/>
          </a:bodyPr>
          <a:lstStyle/>
          <a:p>
            <a:r>
              <a:rPr lang="en-US" sz="1200" b="0" spc="180" baseline="0">
                <a:solidFill>
                  <a:schemeClr val="bg2">
                    <a:lumMod val="50000"/>
                  </a:schemeClr>
                </a:solidFill>
              </a:rPr>
              <a:t>THE UNIVERSITY OF NORTH CAROLINA AT CHAPEL HILL</a:t>
            </a:r>
            <a:endParaRPr lang="en-US" sz="1200" b="0" i="1" spc="180" baseline="0">
              <a:solidFill>
                <a:schemeClr val="bg2">
                  <a:lumMod val="50000"/>
                </a:schemeClr>
              </a:solidFill>
            </a:endParaRPr>
          </a:p>
        </p:txBody>
      </p:sp>
    </p:spTree>
    <p:extLst>
      <p:ext uri="{BB962C8B-B14F-4D97-AF65-F5344CB8AC3E}">
        <p14:creationId xmlns:p14="http://schemas.microsoft.com/office/powerpoint/2010/main" val="1599091849"/>
      </p:ext>
    </p:extLst>
  </p:cSld>
  <p:clrMapOvr>
    <a:masterClrMapping/>
  </p:clrMapOvr>
  <p:extLst>
    <p:ext uri="{DCECCB84-F9BA-43D5-87BE-67443E8EF086}">
      <p15:sldGuideLst xmlns:p15="http://schemas.microsoft.com/office/powerpoint/2012/main">
        <p15:guide id="1" orient="horz" pos="15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_Content C">
    <p:spTree>
      <p:nvGrpSpPr>
        <p:cNvPr id="1" name=""/>
        <p:cNvGrpSpPr/>
        <p:nvPr/>
      </p:nvGrpSpPr>
      <p:grpSpPr>
        <a:xfrm>
          <a:off x="0" y="0"/>
          <a:ext cx="0" cy="0"/>
          <a:chOff x="0" y="0"/>
          <a:chExt cx="0" cy="0"/>
        </a:xfrm>
      </p:grpSpPr>
      <p:sp>
        <p:nvSpPr>
          <p:cNvPr id="44" name="Title 16"/>
          <p:cNvSpPr>
            <a:spLocks noGrp="1"/>
          </p:cNvSpPr>
          <p:nvPr>
            <p:ph type="title"/>
          </p:nvPr>
        </p:nvSpPr>
        <p:spPr>
          <a:xfrm>
            <a:off x="6498187" y="969819"/>
            <a:ext cx="5093550" cy="1134403"/>
          </a:xfrm>
        </p:spPr>
        <p:txBody>
          <a:bodyPr>
            <a:noAutofit/>
          </a:bodyPr>
          <a:lstStyle>
            <a:lvl1pPr>
              <a:defRPr b="0"/>
            </a:lvl1pPr>
          </a:lstStyle>
          <a:p>
            <a:r>
              <a:rPr lang="en-US"/>
              <a:t>Click to edit Master title style</a:t>
            </a:r>
          </a:p>
        </p:txBody>
      </p:sp>
      <p:sp>
        <p:nvSpPr>
          <p:cNvPr id="11" name="Text Placeholder 5">
            <a:extLst>
              <a:ext uri="{FF2B5EF4-FFF2-40B4-BE49-F238E27FC236}">
                <a16:creationId xmlns:a16="http://schemas.microsoft.com/office/drawing/2014/main" id="{6ACFB233-9B6C-F641-BC39-CD1AFE255B6D}"/>
              </a:ext>
            </a:extLst>
          </p:cNvPr>
          <p:cNvSpPr>
            <a:spLocks noGrp="1"/>
          </p:cNvSpPr>
          <p:nvPr>
            <p:ph type="body" sz="quarter" idx="16" hasCustomPrompt="1"/>
          </p:nvPr>
        </p:nvSpPr>
        <p:spPr>
          <a:xfrm>
            <a:off x="6532411" y="621776"/>
            <a:ext cx="5090946" cy="246221"/>
          </a:xfrm>
        </p:spPr>
        <p:txBody>
          <a:bodyPr>
            <a:noAutofit/>
          </a:bodyPr>
          <a:lstStyle>
            <a:lvl1pPr marL="0" indent="0">
              <a:buNone/>
              <a:defRPr sz="1900" b="1" cap="all" spc="170" baseline="0">
                <a:solidFill>
                  <a:schemeClr val="accent1"/>
                </a:solidFill>
              </a:defRPr>
            </a:lvl1pPr>
          </a:lstStyle>
          <a:p>
            <a:pPr lvl="0"/>
            <a:r>
              <a:rPr lang="en-US"/>
              <a:t>Subtitle</a:t>
            </a:r>
          </a:p>
        </p:txBody>
      </p:sp>
      <p:sp>
        <p:nvSpPr>
          <p:cNvPr id="4" name="Picture Placeholder 3">
            <a:extLst>
              <a:ext uri="{FF2B5EF4-FFF2-40B4-BE49-F238E27FC236}">
                <a16:creationId xmlns:a16="http://schemas.microsoft.com/office/drawing/2014/main" id="{10356464-113D-D342-826A-338514AC33C2}"/>
              </a:ext>
            </a:extLst>
          </p:cNvPr>
          <p:cNvSpPr>
            <a:spLocks noGrp="1"/>
          </p:cNvSpPr>
          <p:nvPr>
            <p:ph type="pic" sz="quarter" idx="17"/>
          </p:nvPr>
        </p:nvSpPr>
        <p:spPr>
          <a:xfrm>
            <a:off x="637310" y="651165"/>
            <a:ext cx="5389418" cy="5276088"/>
          </a:xfrm>
          <a:ln w="76200" cmpd="sng">
            <a:solidFill>
              <a:schemeClr val="accent1"/>
            </a:solidFill>
            <a:miter lim="800000"/>
            <a:extLst>
              <a:ext uri="{C807C97D-BFC1-408E-A445-0C87EB9F89A2}">
                <ask:lineSketchStyleProps xmlns:ask="http://schemas.microsoft.com/office/drawing/2018/sketchyshapes">
                  <ask:type>
                    <ask:lineSketchNone/>
                  </ask:type>
                </ask:lineSketchStyleProps>
              </a:ext>
            </a:extLst>
          </a:ln>
        </p:spPr>
        <p:txBody>
          <a:bodyPr>
            <a:noAutofit/>
          </a:bodyPr>
          <a:lstStyle/>
          <a:p>
            <a:r>
              <a:rPr lang="en-US"/>
              <a:t>Click icon to add picture</a:t>
            </a:r>
          </a:p>
        </p:txBody>
      </p:sp>
      <p:sp>
        <p:nvSpPr>
          <p:cNvPr id="10" name="Text Placeholder 9"/>
          <p:cNvSpPr>
            <a:spLocks noGrp="1"/>
          </p:cNvSpPr>
          <p:nvPr>
            <p:ph type="body" sz="quarter" idx="11"/>
          </p:nvPr>
        </p:nvSpPr>
        <p:spPr>
          <a:xfrm>
            <a:off x="6501931" y="2476500"/>
            <a:ext cx="5090946" cy="3265394"/>
          </a:xfrm>
        </p:spPr>
        <p:txBody>
          <a:bodyPr>
            <a:noAutofit/>
          </a:bodyPr>
          <a:lstStyle>
            <a:lvl1pPr marL="231775" indent="-231775">
              <a:buSzPct val="100000"/>
              <a:buFont typeface="Arial" panose="020B0604020202020204"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Box 1">
            <a:extLst>
              <a:ext uri="{FF2B5EF4-FFF2-40B4-BE49-F238E27FC236}">
                <a16:creationId xmlns:a16="http://schemas.microsoft.com/office/drawing/2014/main" id="{AC505CCF-3F98-2094-CA50-B929EA3B0B83}"/>
              </a:ext>
            </a:extLst>
          </p:cNvPr>
          <p:cNvSpPr txBox="1"/>
          <p:nvPr userDrawn="1"/>
        </p:nvSpPr>
        <p:spPr>
          <a:xfrm>
            <a:off x="531038" y="6134666"/>
            <a:ext cx="4694105" cy="461665"/>
          </a:xfrm>
          <a:prstGeom prst="rect">
            <a:avLst/>
          </a:prstGeom>
          <a:noFill/>
        </p:spPr>
        <p:txBody>
          <a:bodyPr wrap="square" rtlCol="0" anchor="ctr" anchorCtr="0">
            <a:spAutoFit/>
          </a:bodyPr>
          <a:lstStyle/>
          <a:p>
            <a:r>
              <a:rPr lang="en-US" sz="1200" b="0" spc="180" baseline="0">
                <a:solidFill>
                  <a:schemeClr val="bg2">
                    <a:lumMod val="50000"/>
                  </a:schemeClr>
                </a:solidFill>
              </a:rPr>
              <a:t>THE UNIVERSITY OF NORTH CAROLINA AT CHAPEL HILL</a:t>
            </a:r>
          </a:p>
          <a:p>
            <a:r>
              <a:rPr lang="en-US" sz="1200" b="0" i="0" spc="180" baseline="0">
                <a:solidFill>
                  <a:schemeClr val="accent1"/>
                </a:solidFill>
              </a:rPr>
              <a:t>ENVIRONMENTAL FINANCE CENTER</a:t>
            </a:r>
          </a:p>
        </p:txBody>
      </p:sp>
    </p:spTree>
    <p:extLst>
      <p:ext uri="{BB962C8B-B14F-4D97-AF65-F5344CB8AC3E}">
        <p14:creationId xmlns:p14="http://schemas.microsoft.com/office/powerpoint/2010/main" val="479404883"/>
      </p:ext>
    </p:extLst>
  </p:cSld>
  <p:clrMapOvr>
    <a:masterClrMapping/>
  </p:clrMapOvr>
  <p:extLst>
    <p:ext uri="{DCECCB84-F9BA-43D5-87BE-67443E8EF086}">
      <p15:sldGuideLst xmlns:p15="http://schemas.microsoft.com/office/powerpoint/2012/main">
        <p15:guide id="1" orient="horz" pos="1560" userDrawn="1">
          <p15:clr>
            <a:srgbClr val="FBAE40"/>
          </p15:clr>
        </p15:guide>
        <p15:guide id="2" pos="417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B">
    <p:spTree>
      <p:nvGrpSpPr>
        <p:cNvPr id="1" name=""/>
        <p:cNvGrpSpPr/>
        <p:nvPr/>
      </p:nvGrpSpPr>
      <p:grpSpPr>
        <a:xfrm>
          <a:off x="0" y="0"/>
          <a:ext cx="0" cy="0"/>
          <a:chOff x="0" y="0"/>
          <a:chExt cx="0" cy="0"/>
        </a:xfrm>
      </p:grpSpPr>
      <p:pic>
        <p:nvPicPr>
          <p:cNvPr id="19" name="Picture 18" descr="A picture containing slope, hill, skiing&#10;&#10;Description automatically generated">
            <a:extLst>
              <a:ext uri="{FF2B5EF4-FFF2-40B4-BE49-F238E27FC236}">
                <a16:creationId xmlns:a16="http://schemas.microsoft.com/office/drawing/2014/main" id="{A639ABD4-BE37-7144-8803-B03332C383A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Title 1"/>
          <p:cNvSpPr>
            <a:spLocks noGrp="1"/>
          </p:cNvSpPr>
          <p:nvPr>
            <p:ph type="title"/>
          </p:nvPr>
        </p:nvSpPr>
        <p:spPr>
          <a:xfrm>
            <a:off x="505685" y="1802654"/>
            <a:ext cx="10696239" cy="2086825"/>
          </a:xfrm>
        </p:spPr>
        <p:txBody>
          <a:bodyPr anchor="b">
            <a:noAutofit/>
          </a:bodyPr>
          <a:lstStyle>
            <a:lvl1pPr algn="l">
              <a:defRPr sz="6000">
                <a:solidFill>
                  <a:schemeClr val="bg1"/>
                </a:solidFill>
              </a:defRPr>
            </a:lvl1pPr>
          </a:lstStyle>
          <a:p>
            <a:r>
              <a:rPr lang="en-US"/>
              <a:t>Click to edit Master title style</a:t>
            </a:r>
          </a:p>
        </p:txBody>
      </p:sp>
      <p:sp>
        <p:nvSpPr>
          <p:cNvPr id="9" name="Text Placeholder 2"/>
          <p:cNvSpPr>
            <a:spLocks noGrp="1"/>
          </p:cNvSpPr>
          <p:nvPr>
            <p:ph type="body" idx="1"/>
          </p:nvPr>
        </p:nvSpPr>
        <p:spPr>
          <a:xfrm>
            <a:off x="533396" y="3952635"/>
            <a:ext cx="10696238" cy="726140"/>
          </a:xfrm>
        </p:spPr>
        <p:txBody>
          <a:bodyPr>
            <a:noAutofit/>
          </a:bodyPr>
          <a:lstStyle>
            <a:lvl1pPr marL="0" indent="0" algn="l">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5" name="Text Placeholder 14">
            <a:extLst>
              <a:ext uri="{FF2B5EF4-FFF2-40B4-BE49-F238E27FC236}">
                <a16:creationId xmlns:a16="http://schemas.microsoft.com/office/drawing/2014/main" id="{257677B3-F4EF-3B4F-BAB8-93395C8FDF3D}"/>
              </a:ext>
            </a:extLst>
          </p:cNvPr>
          <p:cNvSpPr>
            <a:spLocks noGrp="1"/>
          </p:cNvSpPr>
          <p:nvPr>
            <p:ph type="body" sz="quarter" idx="10"/>
          </p:nvPr>
        </p:nvSpPr>
        <p:spPr>
          <a:xfrm>
            <a:off x="533395" y="5257815"/>
            <a:ext cx="5410200" cy="314325"/>
          </a:xfrm>
        </p:spPr>
        <p:txBody>
          <a:bodyPr>
            <a:noAutofit/>
          </a:bodyPr>
          <a:lstStyle>
            <a:lvl1pPr marL="0" indent="0">
              <a:buNone/>
              <a:defRPr sz="2400">
                <a:solidFill>
                  <a:schemeClr val="tx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8" name="Text Placeholder 14">
            <a:extLst>
              <a:ext uri="{FF2B5EF4-FFF2-40B4-BE49-F238E27FC236}">
                <a16:creationId xmlns:a16="http://schemas.microsoft.com/office/drawing/2014/main" id="{DDDA9ED2-0687-FC4F-82A2-402184DF88E7}"/>
              </a:ext>
            </a:extLst>
          </p:cNvPr>
          <p:cNvSpPr>
            <a:spLocks noGrp="1"/>
          </p:cNvSpPr>
          <p:nvPr>
            <p:ph type="body" sz="quarter" idx="11"/>
          </p:nvPr>
        </p:nvSpPr>
        <p:spPr>
          <a:xfrm>
            <a:off x="533395" y="5657865"/>
            <a:ext cx="5410200" cy="314325"/>
          </a:xfrm>
        </p:spPr>
        <p:txBody>
          <a:bodyPr>
            <a:noAutofit/>
          </a:bodyPr>
          <a:lstStyle>
            <a:lvl1pPr marL="0" indent="0">
              <a:buNone/>
              <a:defRPr sz="1800">
                <a:solidFill>
                  <a:schemeClr val="tx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3" name="Picture 2">
            <a:extLst>
              <a:ext uri="{FF2B5EF4-FFF2-40B4-BE49-F238E27FC236}">
                <a16:creationId xmlns:a16="http://schemas.microsoft.com/office/drawing/2014/main" id="{873BB9E9-3E9B-F79D-ED5B-1F3B3D25561D}"/>
              </a:ext>
            </a:extLst>
          </p:cNvPr>
          <p:cNvPicPr>
            <a:picLocks noChangeAspect="1"/>
          </p:cNvPicPr>
          <p:nvPr userDrawn="1"/>
        </p:nvPicPr>
        <p:blipFill>
          <a:blip r:embed="rId3"/>
          <a:stretch>
            <a:fillRect/>
          </a:stretch>
        </p:blipFill>
        <p:spPr>
          <a:xfrm>
            <a:off x="588814" y="580494"/>
            <a:ext cx="5130571" cy="556327"/>
          </a:xfrm>
          <a:prstGeom prst="rect">
            <a:avLst/>
          </a:prstGeom>
        </p:spPr>
      </p:pic>
    </p:spTree>
    <p:extLst>
      <p:ext uri="{BB962C8B-B14F-4D97-AF65-F5344CB8AC3E}">
        <p14:creationId xmlns:p14="http://schemas.microsoft.com/office/powerpoint/2010/main" val="3432787115"/>
      </p:ext>
    </p:extLst>
  </p:cSld>
  <p:clrMapOvr>
    <a:masterClrMapping/>
  </p:clrMapOvr>
  <p:extLst>
    <p:ext uri="{DCECCB84-F9BA-43D5-87BE-67443E8EF086}">
      <p15:sldGuideLst xmlns:p15="http://schemas.microsoft.com/office/powerpoint/2012/main">
        <p15:guide id="3" pos="480">
          <p15:clr>
            <a:srgbClr val="FBAE40"/>
          </p15:clr>
        </p15:guide>
        <p15:guide id="4" pos="7224">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4_Content C">
    <p:spTree>
      <p:nvGrpSpPr>
        <p:cNvPr id="1" name=""/>
        <p:cNvGrpSpPr/>
        <p:nvPr/>
      </p:nvGrpSpPr>
      <p:grpSpPr>
        <a:xfrm>
          <a:off x="0" y="0"/>
          <a:ext cx="0" cy="0"/>
          <a:chOff x="0" y="0"/>
          <a:chExt cx="0" cy="0"/>
        </a:xfrm>
      </p:grpSpPr>
      <p:sp>
        <p:nvSpPr>
          <p:cNvPr id="44" name="Title 16"/>
          <p:cNvSpPr>
            <a:spLocks noGrp="1"/>
          </p:cNvSpPr>
          <p:nvPr>
            <p:ph type="title"/>
          </p:nvPr>
        </p:nvSpPr>
        <p:spPr>
          <a:xfrm>
            <a:off x="6498187" y="969819"/>
            <a:ext cx="5093550" cy="1134403"/>
          </a:xfrm>
        </p:spPr>
        <p:txBody>
          <a:bodyPr>
            <a:noAutofit/>
          </a:bodyPr>
          <a:lstStyle>
            <a:lvl1pPr>
              <a:defRPr b="0"/>
            </a:lvl1pPr>
          </a:lstStyle>
          <a:p>
            <a:r>
              <a:rPr lang="en-US"/>
              <a:t>Click to edit Master title style</a:t>
            </a:r>
          </a:p>
        </p:txBody>
      </p:sp>
      <p:sp>
        <p:nvSpPr>
          <p:cNvPr id="7" name="Rectangle 6">
            <a:extLst>
              <a:ext uri="{FF2B5EF4-FFF2-40B4-BE49-F238E27FC236}">
                <a16:creationId xmlns:a16="http://schemas.microsoft.com/office/drawing/2014/main" id="{7E655EA4-C67B-0A47-8483-2069990B49DF}"/>
              </a:ext>
            </a:extLst>
          </p:cNvPr>
          <p:cNvSpPr/>
          <p:nvPr userDrawn="1"/>
        </p:nvSpPr>
        <p:spPr>
          <a:xfrm>
            <a:off x="468495" y="766261"/>
            <a:ext cx="5383282" cy="5106258"/>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Picture Placeholder 3">
            <a:extLst>
              <a:ext uri="{FF2B5EF4-FFF2-40B4-BE49-F238E27FC236}">
                <a16:creationId xmlns:a16="http://schemas.microsoft.com/office/drawing/2014/main" id="{629FC58C-B022-BB41-BD5B-C25E4EC19F6F}"/>
              </a:ext>
            </a:extLst>
          </p:cNvPr>
          <p:cNvSpPr>
            <a:spLocks noGrp="1"/>
          </p:cNvSpPr>
          <p:nvPr>
            <p:ph type="pic" sz="quarter" idx="17"/>
          </p:nvPr>
        </p:nvSpPr>
        <p:spPr>
          <a:xfrm>
            <a:off x="599123" y="635636"/>
            <a:ext cx="5383282" cy="5106258"/>
          </a:xfrm>
        </p:spPr>
        <p:txBody>
          <a:bodyPr>
            <a:noAutofit/>
          </a:bodyPr>
          <a:lstStyle/>
          <a:p>
            <a:r>
              <a:rPr lang="en-US"/>
              <a:t>Click icon to add picture</a:t>
            </a:r>
          </a:p>
        </p:txBody>
      </p:sp>
      <p:sp>
        <p:nvSpPr>
          <p:cNvPr id="11" name="Text Placeholder 5">
            <a:extLst>
              <a:ext uri="{FF2B5EF4-FFF2-40B4-BE49-F238E27FC236}">
                <a16:creationId xmlns:a16="http://schemas.microsoft.com/office/drawing/2014/main" id="{6ACFB233-9B6C-F641-BC39-CD1AFE255B6D}"/>
              </a:ext>
            </a:extLst>
          </p:cNvPr>
          <p:cNvSpPr>
            <a:spLocks noGrp="1"/>
          </p:cNvSpPr>
          <p:nvPr>
            <p:ph type="body" sz="quarter" idx="16" hasCustomPrompt="1"/>
          </p:nvPr>
        </p:nvSpPr>
        <p:spPr>
          <a:xfrm>
            <a:off x="6532411" y="621776"/>
            <a:ext cx="5090946" cy="246221"/>
          </a:xfrm>
        </p:spPr>
        <p:txBody>
          <a:bodyPr>
            <a:noAutofit/>
          </a:bodyPr>
          <a:lstStyle>
            <a:lvl1pPr marL="0" indent="0">
              <a:buNone/>
              <a:defRPr sz="1900" b="1" cap="all" spc="170" baseline="0">
                <a:solidFill>
                  <a:schemeClr val="accent1"/>
                </a:solidFill>
              </a:defRPr>
            </a:lvl1pPr>
          </a:lstStyle>
          <a:p>
            <a:pPr lvl="0"/>
            <a:r>
              <a:rPr lang="en-US"/>
              <a:t>Subtitle</a:t>
            </a:r>
          </a:p>
        </p:txBody>
      </p:sp>
      <p:sp>
        <p:nvSpPr>
          <p:cNvPr id="10" name="Text Placeholder 9"/>
          <p:cNvSpPr>
            <a:spLocks noGrp="1"/>
          </p:cNvSpPr>
          <p:nvPr>
            <p:ph type="body" sz="quarter" idx="11"/>
          </p:nvPr>
        </p:nvSpPr>
        <p:spPr>
          <a:xfrm>
            <a:off x="6501931" y="2476500"/>
            <a:ext cx="5090946" cy="3265394"/>
          </a:xfrm>
        </p:spPr>
        <p:txBody>
          <a:bodyPr>
            <a:noAutofit/>
          </a:bodyPr>
          <a:lstStyle>
            <a:lvl1pPr marL="231775" indent="-231775">
              <a:buSzPct val="100000"/>
              <a:buFont typeface="Arial" panose="020B0604020202020204"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Box 1">
            <a:extLst>
              <a:ext uri="{FF2B5EF4-FFF2-40B4-BE49-F238E27FC236}">
                <a16:creationId xmlns:a16="http://schemas.microsoft.com/office/drawing/2014/main" id="{D57F422F-DB63-F620-C7BC-C434C9B35665}"/>
              </a:ext>
            </a:extLst>
          </p:cNvPr>
          <p:cNvSpPr txBox="1"/>
          <p:nvPr userDrawn="1"/>
        </p:nvSpPr>
        <p:spPr>
          <a:xfrm>
            <a:off x="531038" y="6134666"/>
            <a:ext cx="4694105" cy="461665"/>
          </a:xfrm>
          <a:prstGeom prst="rect">
            <a:avLst/>
          </a:prstGeom>
          <a:noFill/>
        </p:spPr>
        <p:txBody>
          <a:bodyPr wrap="square" rtlCol="0" anchor="ctr" anchorCtr="0">
            <a:spAutoFit/>
          </a:bodyPr>
          <a:lstStyle/>
          <a:p>
            <a:r>
              <a:rPr lang="en-US" sz="1200" b="0" spc="180" baseline="0">
                <a:solidFill>
                  <a:schemeClr val="bg2">
                    <a:lumMod val="50000"/>
                  </a:schemeClr>
                </a:solidFill>
              </a:rPr>
              <a:t>THE UNIVERSITY OF NORTH CAROLINA AT CHAPEL HILL</a:t>
            </a:r>
          </a:p>
          <a:p>
            <a:r>
              <a:rPr lang="en-US" sz="1200" b="0" i="0" spc="180" baseline="0">
                <a:solidFill>
                  <a:schemeClr val="accent1"/>
                </a:solidFill>
              </a:rPr>
              <a:t>ENVIRONMENTAL FINANCE CENTER</a:t>
            </a:r>
          </a:p>
        </p:txBody>
      </p:sp>
    </p:spTree>
    <p:extLst>
      <p:ext uri="{BB962C8B-B14F-4D97-AF65-F5344CB8AC3E}">
        <p14:creationId xmlns:p14="http://schemas.microsoft.com/office/powerpoint/2010/main" val="2226460725"/>
      </p:ext>
    </p:extLst>
  </p:cSld>
  <p:clrMapOvr>
    <a:masterClrMapping/>
  </p:clrMapOvr>
  <p:extLst>
    <p:ext uri="{DCECCB84-F9BA-43D5-87BE-67443E8EF086}">
      <p15:sldGuideLst xmlns:p15="http://schemas.microsoft.com/office/powerpoint/2012/main">
        <p15:guide id="1" orient="horz" pos="1560">
          <p15:clr>
            <a:srgbClr val="FBAE40"/>
          </p15:clr>
        </p15:guide>
        <p15:guide id="2" pos="417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ull Photo">
    <p:spTree>
      <p:nvGrpSpPr>
        <p:cNvPr id="1" name=""/>
        <p:cNvGrpSpPr/>
        <p:nvPr/>
      </p:nvGrpSpPr>
      <p:grpSpPr>
        <a:xfrm>
          <a:off x="0" y="0"/>
          <a:ext cx="0" cy="0"/>
          <a:chOff x="0" y="0"/>
          <a:chExt cx="0" cy="0"/>
        </a:xfrm>
      </p:grpSpPr>
      <p:sp>
        <p:nvSpPr>
          <p:cNvPr id="4" name="Picture Placeholder 5"/>
          <p:cNvSpPr>
            <a:spLocks noGrp="1"/>
          </p:cNvSpPr>
          <p:nvPr>
            <p:ph type="pic" sz="quarter" idx="10"/>
          </p:nvPr>
        </p:nvSpPr>
        <p:spPr>
          <a:xfrm>
            <a:off x="0" y="0"/>
            <a:ext cx="12192000" cy="6858000"/>
          </a:xfrm>
        </p:spPr>
        <p:txBody>
          <a:bodyPr/>
          <a:lstStyle/>
          <a:p>
            <a:r>
              <a:rPr lang="en-US"/>
              <a:t>Click icon to add picture</a:t>
            </a:r>
          </a:p>
        </p:txBody>
      </p:sp>
      <p:sp>
        <p:nvSpPr>
          <p:cNvPr id="3" name="Title 1">
            <a:extLst>
              <a:ext uri="{FF2B5EF4-FFF2-40B4-BE49-F238E27FC236}">
                <a16:creationId xmlns:a16="http://schemas.microsoft.com/office/drawing/2014/main" id="{807A4D02-5B4C-5025-4847-D2DB106BE54F}"/>
              </a:ext>
            </a:extLst>
          </p:cNvPr>
          <p:cNvSpPr txBox="1">
            <a:spLocks/>
          </p:cNvSpPr>
          <p:nvPr userDrawn="1"/>
        </p:nvSpPr>
        <p:spPr>
          <a:xfrm>
            <a:off x="500841" y="-655422"/>
            <a:ext cx="11190318" cy="499917"/>
          </a:xfrm>
          <a:prstGeom prst="rect">
            <a:avLst/>
          </a:prstGeom>
        </p:spPr>
        <p:txBody>
          <a:bodyPr vert="horz" lIns="91440" tIns="45720" rIns="91440" bIns="45720" rtlCol="0" anchor="b" anchorCtr="0">
            <a:noAutofit/>
          </a:bodyPr>
          <a:lstStyle>
            <a:lvl1pPr marL="400050" indent="-400050" algn="ctr" defTabSz="914400" rtl="0" eaLnBrk="1" fontAlgn="base" latinLnBrk="0" hangingPunct="1">
              <a:lnSpc>
                <a:spcPct val="100000"/>
              </a:lnSpc>
              <a:spcBef>
                <a:spcPct val="0"/>
              </a:spcBef>
              <a:buNone/>
              <a:tabLst/>
              <a:defRPr sz="5400" b="0" i="1" kern="1200" cap="none" spc="0" baseline="0">
                <a:solidFill>
                  <a:schemeClr val="bg1"/>
                </a:solidFill>
                <a:latin typeface="+mn-lt"/>
                <a:ea typeface="+mj-ea"/>
                <a:cs typeface="+mj-cs"/>
              </a:defRPr>
            </a:lvl1pPr>
          </a:lstStyle>
          <a:p>
            <a:r>
              <a:rPr lang="en-US" sz="1400">
                <a:solidFill>
                  <a:schemeClr val="tx1"/>
                </a:solidFill>
              </a:rPr>
              <a:t>Photo slide</a:t>
            </a:r>
          </a:p>
        </p:txBody>
      </p:sp>
    </p:spTree>
    <p:extLst>
      <p:ext uri="{BB962C8B-B14F-4D97-AF65-F5344CB8AC3E}">
        <p14:creationId xmlns:p14="http://schemas.microsoft.com/office/powerpoint/2010/main" val="10439639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ditable Icons">
    <p:spTree>
      <p:nvGrpSpPr>
        <p:cNvPr id="1" name=""/>
        <p:cNvGrpSpPr/>
        <p:nvPr/>
      </p:nvGrpSpPr>
      <p:grpSpPr>
        <a:xfrm>
          <a:off x="0" y="0"/>
          <a:ext cx="0" cy="0"/>
          <a:chOff x="0" y="0"/>
          <a:chExt cx="0" cy="0"/>
        </a:xfrm>
      </p:grpSpPr>
      <p:pic>
        <p:nvPicPr>
          <p:cNvPr id="4" name="Picture 3" descr="A picture containing slope, hill, skiing&#10;&#10;Description automatically generated">
            <a:extLst>
              <a:ext uri="{FF2B5EF4-FFF2-40B4-BE49-F238E27FC236}">
                <a16:creationId xmlns:a16="http://schemas.microsoft.com/office/drawing/2014/main" id="{4A9D6BA7-0D63-B840-A6E1-D28DDEE24F7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98" name="Google Shape;626;p39">
            <a:extLst>
              <a:ext uri="{FF2B5EF4-FFF2-40B4-BE49-F238E27FC236}">
                <a16:creationId xmlns:a16="http://schemas.microsoft.com/office/drawing/2014/main" id="{3F7CFDA8-FDD1-0AF7-71F4-94E52A7A7FE7}"/>
              </a:ext>
            </a:extLst>
          </p:cNvPr>
          <p:cNvSpPr txBox="1">
            <a:spLocks noGrp="1"/>
          </p:cNvSpPr>
          <p:nvPr>
            <p:ph type="title" hasCustomPrompt="1"/>
          </p:nvPr>
        </p:nvSpPr>
        <p:spPr>
          <a:xfrm>
            <a:off x="581969" y="3130069"/>
            <a:ext cx="1683600" cy="518569"/>
          </a:xfrm>
          <a:prstGeom prst="rect">
            <a:avLst/>
          </a:prstGeom>
          <a:ln>
            <a:solidFill>
              <a:schemeClr val="bg1"/>
            </a:solidFill>
          </a:ln>
        </p:spPr>
        <p:txBody>
          <a:bodyPr spcFirstLastPara="1" wrap="square" lIns="91425" tIns="91425" rIns="91425" bIns="91425" anchor="t" anchorCtr="0">
            <a:noAutofit/>
          </a:bodyPr>
          <a:lstStyle>
            <a:lvl1pPr algn="ctr">
              <a:defRPr sz="2000"/>
            </a:lvl1pPr>
          </a:lstStyle>
          <a:p>
            <a:pPr marL="0" lvl="0" indent="0" algn="l" rtl="0">
              <a:spcBef>
                <a:spcPts val="0"/>
              </a:spcBef>
              <a:spcAft>
                <a:spcPts val="0"/>
              </a:spcAft>
              <a:buNone/>
            </a:pPr>
            <a:r>
              <a:rPr lang="en-GB">
                <a:solidFill>
                  <a:srgbClr val="FFFFFF"/>
                </a:solidFill>
              </a:rPr>
              <a:t>Editable Icons</a:t>
            </a:r>
          </a:p>
        </p:txBody>
      </p:sp>
      <p:grpSp>
        <p:nvGrpSpPr>
          <p:cNvPr id="599" name="Google Shape;627;p39">
            <a:extLst>
              <a:ext uri="{FF2B5EF4-FFF2-40B4-BE49-F238E27FC236}">
                <a16:creationId xmlns:a16="http://schemas.microsoft.com/office/drawing/2014/main" id="{FB6AE0DC-8FB8-BA14-C942-73BCBB26FFA3}"/>
              </a:ext>
            </a:extLst>
          </p:cNvPr>
          <p:cNvGrpSpPr/>
          <p:nvPr userDrawn="1"/>
        </p:nvGrpSpPr>
        <p:grpSpPr>
          <a:xfrm>
            <a:off x="4321491" y="1003140"/>
            <a:ext cx="452211" cy="285194"/>
            <a:chOff x="4797800" y="1994125"/>
            <a:chExt cx="306475" cy="186025"/>
          </a:xfrm>
        </p:grpSpPr>
        <p:sp>
          <p:nvSpPr>
            <p:cNvPr id="600" name="Google Shape;628;p39">
              <a:extLst>
                <a:ext uri="{FF2B5EF4-FFF2-40B4-BE49-F238E27FC236}">
                  <a16:creationId xmlns:a16="http://schemas.microsoft.com/office/drawing/2014/main" id="{13FAD5CA-4DC8-5155-ED7B-BC2D4B5BA234}"/>
                </a:ext>
              </a:extLst>
            </p:cNvPr>
            <p:cNvSpPr/>
            <p:nvPr/>
          </p:nvSpPr>
          <p:spPr>
            <a:xfrm>
              <a:off x="4837950" y="1994125"/>
              <a:ext cx="226175" cy="152575"/>
            </a:xfrm>
            <a:custGeom>
              <a:avLst/>
              <a:gdLst/>
              <a:ahLst/>
              <a:cxnLst/>
              <a:rect l="l" t="t" r="r" b="b"/>
              <a:pathLst>
                <a:path w="9047" h="6103" extrusionOk="0">
                  <a:moveTo>
                    <a:pt x="8244" y="786"/>
                  </a:moveTo>
                  <a:lnTo>
                    <a:pt x="8244" y="5318"/>
                  </a:lnTo>
                  <a:lnTo>
                    <a:pt x="803" y="5318"/>
                  </a:lnTo>
                  <a:lnTo>
                    <a:pt x="803" y="786"/>
                  </a:lnTo>
                  <a:close/>
                  <a:moveTo>
                    <a:pt x="536" y="1"/>
                  </a:moveTo>
                  <a:cubicBezTo>
                    <a:pt x="232" y="1"/>
                    <a:pt x="0" y="233"/>
                    <a:pt x="0" y="518"/>
                  </a:cubicBezTo>
                  <a:lnTo>
                    <a:pt x="0" y="6103"/>
                  </a:lnTo>
                  <a:lnTo>
                    <a:pt x="9047" y="6103"/>
                  </a:lnTo>
                  <a:lnTo>
                    <a:pt x="9047" y="518"/>
                  </a:lnTo>
                  <a:cubicBezTo>
                    <a:pt x="9047" y="233"/>
                    <a:pt x="8815" y="1"/>
                    <a:pt x="85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29;p39">
              <a:extLst>
                <a:ext uri="{FF2B5EF4-FFF2-40B4-BE49-F238E27FC236}">
                  <a16:creationId xmlns:a16="http://schemas.microsoft.com/office/drawing/2014/main" id="{8B591124-3071-1C24-2A6D-24513D466506}"/>
                </a:ext>
              </a:extLst>
            </p:cNvPr>
            <p:cNvSpPr/>
            <p:nvPr/>
          </p:nvSpPr>
          <p:spPr>
            <a:xfrm>
              <a:off x="4797800" y="2160075"/>
              <a:ext cx="306475" cy="20075"/>
            </a:xfrm>
            <a:custGeom>
              <a:avLst/>
              <a:gdLst/>
              <a:ahLst/>
              <a:cxnLst/>
              <a:rect l="l" t="t" r="r" b="b"/>
              <a:pathLst>
                <a:path w="12259" h="803" extrusionOk="0">
                  <a:moveTo>
                    <a:pt x="1" y="0"/>
                  </a:moveTo>
                  <a:lnTo>
                    <a:pt x="1" y="268"/>
                  </a:lnTo>
                  <a:cubicBezTo>
                    <a:pt x="1" y="571"/>
                    <a:pt x="250" y="803"/>
                    <a:pt x="536" y="803"/>
                  </a:cubicBezTo>
                  <a:lnTo>
                    <a:pt x="11723" y="803"/>
                  </a:lnTo>
                  <a:cubicBezTo>
                    <a:pt x="12026" y="803"/>
                    <a:pt x="12258" y="571"/>
                    <a:pt x="12258" y="268"/>
                  </a:cubicBezTo>
                  <a:lnTo>
                    <a:pt x="12258" y="0"/>
                  </a:lnTo>
                  <a:lnTo>
                    <a:pt x="6923" y="0"/>
                  </a:lnTo>
                  <a:lnTo>
                    <a:pt x="6923" y="125"/>
                  </a:lnTo>
                  <a:cubicBezTo>
                    <a:pt x="6923" y="214"/>
                    <a:pt x="6870" y="268"/>
                    <a:pt x="6799" y="268"/>
                  </a:cubicBezTo>
                  <a:lnTo>
                    <a:pt x="5460" y="268"/>
                  </a:lnTo>
                  <a:cubicBezTo>
                    <a:pt x="5389" y="268"/>
                    <a:pt x="5336" y="214"/>
                    <a:pt x="5336" y="125"/>
                  </a:cubicBezTo>
                  <a:lnTo>
                    <a:pt x="533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2" name="Google Shape;630;p39">
            <a:extLst>
              <a:ext uri="{FF2B5EF4-FFF2-40B4-BE49-F238E27FC236}">
                <a16:creationId xmlns:a16="http://schemas.microsoft.com/office/drawing/2014/main" id="{06B0CCCB-3C91-4953-2A93-293429042AC4}"/>
              </a:ext>
            </a:extLst>
          </p:cNvPr>
          <p:cNvSpPr/>
          <p:nvPr userDrawn="1"/>
        </p:nvSpPr>
        <p:spPr>
          <a:xfrm>
            <a:off x="3699416" y="1021290"/>
            <a:ext cx="392304" cy="346747"/>
          </a:xfrm>
          <a:custGeom>
            <a:avLst/>
            <a:gdLst/>
            <a:ahLst/>
            <a:cxnLst/>
            <a:rect l="l" t="t" r="r" b="b"/>
            <a:pathLst>
              <a:path w="10635" h="9047" extrusionOk="0">
                <a:moveTo>
                  <a:pt x="9850" y="803"/>
                </a:moveTo>
                <a:lnTo>
                  <a:pt x="9850" y="6656"/>
                </a:lnTo>
                <a:lnTo>
                  <a:pt x="804" y="6656"/>
                </a:lnTo>
                <a:lnTo>
                  <a:pt x="804" y="803"/>
                </a:lnTo>
                <a:close/>
                <a:moveTo>
                  <a:pt x="536" y="0"/>
                </a:moveTo>
                <a:cubicBezTo>
                  <a:pt x="250" y="0"/>
                  <a:pt x="1" y="250"/>
                  <a:pt x="1" y="536"/>
                </a:cubicBezTo>
                <a:lnTo>
                  <a:pt x="1" y="6923"/>
                </a:lnTo>
                <a:cubicBezTo>
                  <a:pt x="1" y="7227"/>
                  <a:pt x="250" y="7459"/>
                  <a:pt x="536" y="7459"/>
                </a:cubicBezTo>
                <a:lnTo>
                  <a:pt x="4265" y="7459"/>
                </a:lnTo>
                <a:lnTo>
                  <a:pt x="4265" y="8261"/>
                </a:lnTo>
                <a:lnTo>
                  <a:pt x="2927" y="8261"/>
                </a:lnTo>
                <a:lnTo>
                  <a:pt x="2927" y="9047"/>
                </a:lnTo>
                <a:lnTo>
                  <a:pt x="7709" y="9047"/>
                </a:lnTo>
                <a:lnTo>
                  <a:pt x="7709" y="8261"/>
                </a:lnTo>
                <a:lnTo>
                  <a:pt x="6388" y="8261"/>
                </a:lnTo>
                <a:lnTo>
                  <a:pt x="6388" y="7459"/>
                </a:lnTo>
                <a:lnTo>
                  <a:pt x="10100" y="7459"/>
                </a:lnTo>
                <a:cubicBezTo>
                  <a:pt x="10403" y="7459"/>
                  <a:pt x="10635" y="7227"/>
                  <a:pt x="10635" y="6923"/>
                </a:cubicBezTo>
                <a:lnTo>
                  <a:pt x="10635" y="536"/>
                </a:lnTo>
                <a:cubicBezTo>
                  <a:pt x="10635" y="250"/>
                  <a:pt x="10403" y="0"/>
                  <a:pt x="101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31;p39">
            <a:extLst>
              <a:ext uri="{FF2B5EF4-FFF2-40B4-BE49-F238E27FC236}">
                <a16:creationId xmlns:a16="http://schemas.microsoft.com/office/drawing/2014/main" id="{6D67BA27-9E68-1233-EB4E-26FC5FBED5B2}"/>
              </a:ext>
            </a:extLst>
          </p:cNvPr>
          <p:cNvSpPr/>
          <p:nvPr userDrawn="1"/>
        </p:nvSpPr>
        <p:spPr>
          <a:xfrm>
            <a:off x="3236137" y="927482"/>
            <a:ext cx="235678" cy="447969"/>
          </a:xfrm>
          <a:custGeom>
            <a:avLst/>
            <a:gdLst/>
            <a:ahLst/>
            <a:cxnLst/>
            <a:rect l="l" t="t" r="r" b="b"/>
            <a:pathLst>
              <a:path w="6389" h="11688" extrusionOk="0">
                <a:moveTo>
                  <a:pt x="3730" y="518"/>
                </a:moveTo>
                <a:cubicBezTo>
                  <a:pt x="3873" y="518"/>
                  <a:pt x="3998" y="643"/>
                  <a:pt x="3998" y="785"/>
                </a:cubicBezTo>
                <a:cubicBezTo>
                  <a:pt x="3998" y="946"/>
                  <a:pt x="3873" y="1053"/>
                  <a:pt x="3730" y="1053"/>
                </a:cubicBezTo>
                <a:lnTo>
                  <a:pt x="2659" y="1053"/>
                </a:lnTo>
                <a:cubicBezTo>
                  <a:pt x="2517" y="1053"/>
                  <a:pt x="2392" y="946"/>
                  <a:pt x="2392" y="785"/>
                </a:cubicBezTo>
                <a:cubicBezTo>
                  <a:pt x="2392" y="643"/>
                  <a:pt x="2517" y="518"/>
                  <a:pt x="2659" y="518"/>
                </a:cubicBezTo>
                <a:close/>
                <a:moveTo>
                  <a:pt x="5586" y="1588"/>
                </a:moveTo>
                <a:lnTo>
                  <a:pt x="5586" y="10099"/>
                </a:lnTo>
                <a:lnTo>
                  <a:pt x="804" y="10099"/>
                </a:lnTo>
                <a:lnTo>
                  <a:pt x="804" y="1588"/>
                </a:lnTo>
                <a:close/>
                <a:moveTo>
                  <a:pt x="268" y="0"/>
                </a:moveTo>
                <a:cubicBezTo>
                  <a:pt x="126" y="0"/>
                  <a:pt x="1" y="125"/>
                  <a:pt x="1" y="250"/>
                </a:cubicBezTo>
                <a:lnTo>
                  <a:pt x="1" y="11420"/>
                </a:lnTo>
                <a:cubicBezTo>
                  <a:pt x="1" y="11562"/>
                  <a:pt x="126" y="11687"/>
                  <a:pt x="268" y="11687"/>
                </a:cubicBezTo>
                <a:lnTo>
                  <a:pt x="6121" y="11687"/>
                </a:lnTo>
                <a:cubicBezTo>
                  <a:pt x="6264" y="11687"/>
                  <a:pt x="6388" y="11562"/>
                  <a:pt x="6388" y="11420"/>
                </a:cubicBezTo>
                <a:lnTo>
                  <a:pt x="6388" y="250"/>
                </a:lnTo>
                <a:cubicBezTo>
                  <a:pt x="6388" y="125"/>
                  <a:pt x="6264" y="0"/>
                  <a:pt x="61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32;p39">
            <a:extLst>
              <a:ext uri="{FF2B5EF4-FFF2-40B4-BE49-F238E27FC236}">
                <a16:creationId xmlns:a16="http://schemas.microsoft.com/office/drawing/2014/main" id="{931B47A3-4B1F-AD33-F624-F0E12D3C1E95}"/>
              </a:ext>
            </a:extLst>
          </p:cNvPr>
          <p:cNvSpPr/>
          <p:nvPr userDrawn="1"/>
        </p:nvSpPr>
        <p:spPr>
          <a:xfrm>
            <a:off x="4940457" y="1003828"/>
            <a:ext cx="392968" cy="285194"/>
          </a:xfrm>
          <a:custGeom>
            <a:avLst/>
            <a:gdLst/>
            <a:ahLst/>
            <a:cxnLst/>
            <a:rect l="l" t="t" r="r" b="b"/>
            <a:pathLst>
              <a:path w="10653" h="7441" extrusionOk="0">
                <a:moveTo>
                  <a:pt x="5317" y="268"/>
                </a:moveTo>
                <a:cubicBezTo>
                  <a:pt x="5406" y="268"/>
                  <a:pt x="5460" y="322"/>
                  <a:pt x="5460" y="393"/>
                </a:cubicBezTo>
                <a:cubicBezTo>
                  <a:pt x="5460" y="482"/>
                  <a:pt x="5406" y="518"/>
                  <a:pt x="5317" y="518"/>
                </a:cubicBezTo>
                <a:cubicBezTo>
                  <a:pt x="5246" y="518"/>
                  <a:pt x="5192" y="482"/>
                  <a:pt x="5192" y="393"/>
                </a:cubicBezTo>
                <a:cubicBezTo>
                  <a:pt x="5192" y="322"/>
                  <a:pt x="5246" y="268"/>
                  <a:pt x="5317" y="268"/>
                </a:cubicBezTo>
                <a:close/>
                <a:moveTo>
                  <a:pt x="9849" y="786"/>
                </a:moveTo>
                <a:lnTo>
                  <a:pt x="9849" y="6638"/>
                </a:lnTo>
                <a:lnTo>
                  <a:pt x="785" y="6638"/>
                </a:lnTo>
                <a:lnTo>
                  <a:pt x="785" y="786"/>
                </a:lnTo>
                <a:close/>
                <a:moveTo>
                  <a:pt x="5977" y="6906"/>
                </a:moveTo>
                <a:cubicBezTo>
                  <a:pt x="6067" y="6906"/>
                  <a:pt x="6120" y="6959"/>
                  <a:pt x="6120" y="7031"/>
                </a:cubicBezTo>
                <a:cubicBezTo>
                  <a:pt x="6120" y="7120"/>
                  <a:pt x="6067" y="7173"/>
                  <a:pt x="5977" y="7173"/>
                </a:cubicBezTo>
                <a:lnTo>
                  <a:pt x="4657" y="7173"/>
                </a:lnTo>
                <a:cubicBezTo>
                  <a:pt x="4586" y="7173"/>
                  <a:pt x="4514" y="7120"/>
                  <a:pt x="4514" y="7031"/>
                </a:cubicBezTo>
                <a:cubicBezTo>
                  <a:pt x="4514" y="6959"/>
                  <a:pt x="4586" y="6906"/>
                  <a:pt x="4657" y="6906"/>
                </a:cubicBezTo>
                <a:close/>
                <a:moveTo>
                  <a:pt x="535" y="1"/>
                </a:moveTo>
                <a:cubicBezTo>
                  <a:pt x="232" y="1"/>
                  <a:pt x="0" y="233"/>
                  <a:pt x="0" y="518"/>
                </a:cubicBezTo>
                <a:lnTo>
                  <a:pt x="0" y="6906"/>
                </a:lnTo>
                <a:cubicBezTo>
                  <a:pt x="0" y="7209"/>
                  <a:pt x="232" y="7441"/>
                  <a:pt x="535" y="7441"/>
                </a:cubicBezTo>
                <a:lnTo>
                  <a:pt x="10117" y="7441"/>
                </a:lnTo>
                <a:cubicBezTo>
                  <a:pt x="10402" y="7441"/>
                  <a:pt x="10652" y="7209"/>
                  <a:pt x="10652" y="6906"/>
                </a:cubicBezTo>
                <a:lnTo>
                  <a:pt x="10652" y="518"/>
                </a:lnTo>
                <a:cubicBezTo>
                  <a:pt x="10652" y="233"/>
                  <a:pt x="10402" y="1"/>
                  <a:pt x="101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33;p39">
            <a:extLst>
              <a:ext uri="{FF2B5EF4-FFF2-40B4-BE49-F238E27FC236}">
                <a16:creationId xmlns:a16="http://schemas.microsoft.com/office/drawing/2014/main" id="{1A8C6548-C70B-0ADE-476D-BFA5B0202775}"/>
              </a:ext>
            </a:extLst>
          </p:cNvPr>
          <p:cNvSpPr/>
          <p:nvPr userDrawn="1"/>
        </p:nvSpPr>
        <p:spPr>
          <a:xfrm>
            <a:off x="5502417" y="955620"/>
            <a:ext cx="372569" cy="381626"/>
          </a:xfrm>
          <a:custGeom>
            <a:avLst/>
            <a:gdLst/>
            <a:ahLst/>
            <a:cxnLst/>
            <a:rect l="l" t="t" r="r" b="b"/>
            <a:pathLst>
              <a:path w="10100" h="9957" extrusionOk="0">
                <a:moveTo>
                  <a:pt x="8762" y="1464"/>
                </a:moveTo>
                <a:lnTo>
                  <a:pt x="8762" y="6245"/>
                </a:lnTo>
                <a:lnTo>
                  <a:pt x="1321" y="6245"/>
                </a:lnTo>
                <a:lnTo>
                  <a:pt x="1321" y="1464"/>
                </a:lnTo>
                <a:close/>
                <a:moveTo>
                  <a:pt x="5050" y="0"/>
                </a:moveTo>
                <a:cubicBezTo>
                  <a:pt x="4907" y="0"/>
                  <a:pt x="4783" y="125"/>
                  <a:pt x="4783" y="268"/>
                </a:cubicBezTo>
                <a:lnTo>
                  <a:pt x="4783" y="536"/>
                </a:lnTo>
                <a:lnTo>
                  <a:pt x="251" y="536"/>
                </a:lnTo>
                <a:cubicBezTo>
                  <a:pt x="126" y="536"/>
                  <a:pt x="1" y="661"/>
                  <a:pt x="1" y="803"/>
                </a:cubicBezTo>
                <a:cubicBezTo>
                  <a:pt x="1" y="946"/>
                  <a:pt x="126" y="1053"/>
                  <a:pt x="251" y="1053"/>
                </a:cubicBezTo>
                <a:lnTo>
                  <a:pt x="518" y="1053"/>
                </a:lnTo>
                <a:lnTo>
                  <a:pt x="518" y="6513"/>
                </a:lnTo>
                <a:lnTo>
                  <a:pt x="251" y="6513"/>
                </a:lnTo>
                <a:cubicBezTo>
                  <a:pt x="126" y="6513"/>
                  <a:pt x="1" y="6638"/>
                  <a:pt x="1" y="6781"/>
                </a:cubicBezTo>
                <a:cubicBezTo>
                  <a:pt x="1" y="6923"/>
                  <a:pt x="126" y="7048"/>
                  <a:pt x="251" y="7048"/>
                </a:cubicBezTo>
                <a:lnTo>
                  <a:pt x="4319" y="7048"/>
                </a:lnTo>
                <a:lnTo>
                  <a:pt x="2285" y="9100"/>
                </a:lnTo>
                <a:cubicBezTo>
                  <a:pt x="2178" y="9207"/>
                  <a:pt x="2178" y="9368"/>
                  <a:pt x="2285" y="9475"/>
                </a:cubicBezTo>
                <a:cubicBezTo>
                  <a:pt x="2338" y="9528"/>
                  <a:pt x="2405" y="9555"/>
                  <a:pt x="2472" y="9555"/>
                </a:cubicBezTo>
                <a:cubicBezTo>
                  <a:pt x="2539" y="9555"/>
                  <a:pt x="2606" y="9528"/>
                  <a:pt x="2659" y="9475"/>
                </a:cubicBezTo>
                <a:lnTo>
                  <a:pt x="4783" y="7334"/>
                </a:lnTo>
                <a:lnTo>
                  <a:pt x="4783" y="9707"/>
                </a:lnTo>
                <a:cubicBezTo>
                  <a:pt x="4783" y="9850"/>
                  <a:pt x="4907" y="9957"/>
                  <a:pt x="5050" y="9957"/>
                </a:cubicBezTo>
                <a:cubicBezTo>
                  <a:pt x="5193" y="9957"/>
                  <a:pt x="5318" y="9850"/>
                  <a:pt x="5318" y="9707"/>
                </a:cubicBezTo>
                <a:lnTo>
                  <a:pt x="5318" y="7334"/>
                </a:lnTo>
                <a:lnTo>
                  <a:pt x="7441" y="9475"/>
                </a:lnTo>
                <a:cubicBezTo>
                  <a:pt x="7495" y="9520"/>
                  <a:pt x="7562" y="9542"/>
                  <a:pt x="7628" y="9542"/>
                </a:cubicBezTo>
                <a:cubicBezTo>
                  <a:pt x="7695" y="9542"/>
                  <a:pt x="7762" y="9520"/>
                  <a:pt x="7816" y="9475"/>
                </a:cubicBezTo>
                <a:cubicBezTo>
                  <a:pt x="7923" y="9350"/>
                  <a:pt x="7923" y="9189"/>
                  <a:pt x="7816" y="9082"/>
                </a:cubicBezTo>
                <a:lnTo>
                  <a:pt x="5782" y="7048"/>
                </a:lnTo>
                <a:lnTo>
                  <a:pt x="9832" y="7048"/>
                </a:lnTo>
                <a:cubicBezTo>
                  <a:pt x="9975" y="7048"/>
                  <a:pt x="10100" y="6923"/>
                  <a:pt x="10100" y="6781"/>
                </a:cubicBezTo>
                <a:cubicBezTo>
                  <a:pt x="10100" y="6638"/>
                  <a:pt x="9975" y="6513"/>
                  <a:pt x="9832" y="6513"/>
                </a:cubicBezTo>
                <a:lnTo>
                  <a:pt x="9564" y="6513"/>
                </a:lnTo>
                <a:lnTo>
                  <a:pt x="9564" y="1053"/>
                </a:lnTo>
                <a:lnTo>
                  <a:pt x="9832" y="1053"/>
                </a:lnTo>
                <a:cubicBezTo>
                  <a:pt x="9975" y="1053"/>
                  <a:pt x="10100" y="946"/>
                  <a:pt x="10100" y="803"/>
                </a:cubicBezTo>
                <a:cubicBezTo>
                  <a:pt x="10100" y="661"/>
                  <a:pt x="9975" y="536"/>
                  <a:pt x="9832" y="536"/>
                </a:cubicBezTo>
                <a:lnTo>
                  <a:pt x="5318" y="536"/>
                </a:lnTo>
                <a:lnTo>
                  <a:pt x="5318" y="268"/>
                </a:lnTo>
                <a:cubicBezTo>
                  <a:pt x="5318" y="125"/>
                  <a:pt x="5193" y="0"/>
                  <a:pt x="50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34;p39">
            <a:extLst>
              <a:ext uri="{FF2B5EF4-FFF2-40B4-BE49-F238E27FC236}">
                <a16:creationId xmlns:a16="http://schemas.microsoft.com/office/drawing/2014/main" id="{EB345890-D1C7-FF42-1A26-79FA8010A9DA}"/>
              </a:ext>
            </a:extLst>
          </p:cNvPr>
          <p:cNvSpPr/>
          <p:nvPr userDrawn="1"/>
        </p:nvSpPr>
        <p:spPr>
          <a:xfrm>
            <a:off x="6606591" y="993496"/>
            <a:ext cx="333726" cy="315970"/>
          </a:xfrm>
          <a:custGeom>
            <a:avLst/>
            <a:gdLst/>
            <a:ahLst/>
            <a:cxnLst/>
            <a:rect l="l" t="t" r="r" b="b"/>
            <a:pathLst>
              <a:path w="9047" h="8244" extrusionOk="0">
                <a:moveTo>
                  <a:pt x="464" y="1"/>
                </a:moveTo>
                <a:cubicBezTo>
                  <a:pt x="196" y="1"/>
                  <a:pt x="0" y="215"/>
                  <a:pt x="0" y="464"/>
                </a:cubicBezTo>
                <a:lnTo>
                  <a:pt x="0" y="5960"/>
                </a:lnTo>
                <a:cubicBezTo>
                  <a:pt x="0" y="6210"/>
                  <a:pt x="196" y="6406"/>
                  <a:pt x="464" y="6406"/>
                </a:cubicBezTo>
                <a:lnTo>
                  <a:pt x="5424" y="6406"/>
                </a:lnTo>
                <a:lnTo>
                  <a:pt x="7244" y="8244"/>
                </a:lnTo>
                <a:lnTo>
                  <a:pt x="7244" y="6424"/>
                </a:lnTo>
                <a:lnTo>
                  <a:pt x="8600" y="6424"/>
                </a:lnTo>
                <a:cubicBezTo>
                  <a:pt x="8850" y="6424"/>
                  <a:pt x="9046" y="6210"/>
                  <a:pt x="9046" y="5960"/>
                </a:cubicBezTo>
                <a:lnTo>
                  <a:pt x="9046" y="464"/>
                </a:lnTo>
                <a:cubicBezTo>
                  <a:pt x="9046" y="215"/>
                  <a:pt x="8850" y="1"/>
                  <a:pt x="86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7" name="Google Shape;635;p39">
            <a:extLst>
              <a:ext uri="{FF2B5EF4-FFF2-40B4-BE49-F238E27FC236}">
                <a16:creationId xmlns:a16="http://schemas.microsoft.com/office/drawing/2014/main" id="{3FD7AEC0-BF48-F1E8-2AFB-1909AE98BB9A}"/>
              </a:ext>
            </a:extLst>
          </p:cNvPr>
          <p:cNvGrpSpPr/>
          <p:nvPr userDrawn="1"/>
        </p:nvGrpSpPr>
        <p:grpSpPr>
          <a:xfrm>
            <a:off x="7215837" y="1007553"/>
            <a:ext cx="392968" cy="285884"/>
            <a:chOff x="4250025" y="2848800"/>
            <a:chExt cx="266325" cy="186475"/>
          </a:xfrm>
        </p:grpSpPr>
        <p:sp>
          <p:nvSpPr>
            <p:cNvPr id="608" name="Google Shape;636;p39">
              <a:extLst>
                <a:ext uri="{FF2B5EF4-FFF2-40B4-BE49-F238E27FC236}">
                  <a16:creationId xmlns:a16="http://schemas.microsoft.com/office/drawing/2014/main" id="{F3CA7C73-6872-9035-7B18-81EBBEFDEAE3}"/>
                </a:ext>
              </a:extLst>
            </p:cNvPr>
            <p:cNvSpPr/>
            <p:nvPr/>
          </p:nvSpPr>
          <p:spPr>
            <a:xfrm>
              <a:off x="4250025" y="2848800"/>
              <a:ext cx="166425" cy="149900"/>
            </a:xfrm>
            <a:custGeom>
              <a:avLst/>
              <a:gdLst/>
              <a:ahLst/>
              <a:cxnLst/>
              <a:rect l="l" t="t" r="r" b="b"/>
              <a:pathLst>
                <a:path w="6657" h="5996" extrusionOk="0">
                  <a:moveTo>
                    <a:pt x="536" y="0"/>
                  </a:moveTo>
                  <a:cubicBezTo>
                    <a:pt x="233" y="0"/>
                    <a:pt x="1" y="250"/>
                    <a:pt x="1" y="535"/>
                  </a:cubicBezTo>
                  <a:lnTo>
                    <a:pt x="1" y="4122"/>
                  </a:lnTo>
                  <a:cubicBezTo>
                    <a:pt x="1" y="4425"/>
                    <a:pt x="233" y="4657"/>
                    <a:pt x="536" y="4657"/>
                  </a:cubicBezTo>
                  <a:lnTo>
                    <a:pt x="1321" y="4657"/>
                  </a:lnTo>
                  <a:lnTo>
                    <a:pt x="1321" y="5995"/>
                  </a:lnTo>
                  <a:lnTo>
                    <a:pt x="2659" y="4657"/>
                  </a:lnTo>
                  <a:lnTo>
                    <a:pt x="3462" y="4657"/>
                  </a:lnTo>
                  <a:lnTo>
                    <a:pt x="3462" y="1998"/>
                  </a:lnTo>
                  <a:cubicBezTo>
                    <a:pt x="3462" y="1427"/>
                    <a:pt x="3944" y="928"/>
                    <a:pt x="4515" y="928"/>
                  </a:cubicBezTo>
                  <a:lnTo>
                    <a:pt x="6656" y="928"/>
                  </a:lnTo>
                  <a:lnTo>
                    <a:pt x="6656" y="535"/>
                  </a:lnTo>
                  <a:cubicBezTo>
                    <a:pt x="6656" y="250"/>
                    <a:pt x="6424" y="0"/>
                    <a:pt x="61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37;p39">
              <a:extLst>
                <a:ext uri="{FF2B5EF4-FFF2-40B4-BE49-F238E27FC236}">
                  <a16:creationId xmlns:a16="http://schemas.microsoft.com/office/drawing/2014/main" id="{3DFD7C56-260B-2469-42B5-27706A13F35E}"/>
                </a:ext>
              </a:extLst>
            </p:cNvPr>
            <p:cNvSpPr/>
            <p:nvPr/>
          </p:nvSpPr>
          <p:spPr>
            <a:xfrm>
              <a:off x="4349950" y="2885375"/>
              <a:ext cx="166400" cy="149900"/>
            </a:xfrm>
            <a:custGeom>
              <a:avLst/>
              <a:gdLst/>
              <a:ahLst/>
              <a:cxnLst/>
              <a:rect l="l" t="t" r="r" b="b"/>
              <a:pathLst>
                <a:path w="6656" h="5996" extrusionOk="0">
                  <a:moveTo>
                    <a:pt x="518" y="0"/>
                  </a:moveTo>
                  <a:cubicBezTo>
                    <a:pt x="232" y="0"/>
                    <a:pt x="1" y="250"/>
                    <a:pt x="1" y="535"/>
                  </a:cubicBezTo>
                  <a:lnTo>
                    <a:pt x="1" y="4122"/>
                  </a:lnTo>
                  <a:cubicBezTo>
                    <a:pt x="1" y="4425"/>
                    <a:pt x="232" y="4657"/>
                    <a:pt x="518" y="4657"/>
                  </a:cubicBezTo>
                  <a:lnTo>
                    <a:pt x="3979" y="4657"/>
                  </a:lnTo>
                  <a:lnTo>
                    <a:pt x="5318" y="5995"/>
                  </a:lnTo>
                  <a:lnTo>
                    <a:pt x="5318" y="4657"/>
                  </a:lnTo>
                  <a:lnTo>
                    <a:pt x="6121" y="4657"/>
                  </a:lnTo>
                  <a:cubicBezTo>
                    <a:pt x="6424" y="4657"/>
                    <a:pt x="6656" y="4425"/>
                    <a:pt x="6656" y="4122"/>
                  </a:cubicBezTo>
                  <a:lnTo>
                    <a:pt x="6656" y="535"/>
                  </a:lnTo>
                  <a:cubicBezTo>
                    <a:pt x="6656" y="250"/>
                    <a:pt x="6424" y="0"/>
                    <a:pt x="61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0" name="Google Shape;638;p39">
            <a:extLst>
              <a:ext uri="{FF2B5EF4-FFF2-40B4-BE49-F238E27FC236}">
                <a16:creationId xmlns:a16="http://schemas.microsoft.com/office/drawing/2014/main" id="{8E619F3F-0847-81B8-B608-95C25FDAF748}"/>
              </a:ext>
            </a:extLst>
          </p:cNvPr>
          <p:cNvGrpSpPr/>
          <p:nvPr userDrawn="1"/>
        </p:nvGrpSpPr>
        <p:grpSpPr>
          <a:xfrm>
            <a:off x="7882554" y="967194"/>
            <a:ext cx="383083" cy="367252"/>
            <a:chOff x="4707700" y="2822475"/>
            <a:chExt cx="259625" cy="239550"/>
          </a:xfrm>
        </p:grpSpPr>
        <p:sp>
          <p:nvSpPr>
            <p:cNvPr id="611" name="Google Shape;639;p39">
              <a:extLst>
                <a:ext uri="{FF2B5EF4-FFF2-40B4-BE49-F238E27FC236}">
                  <a16:creationId xmlns:a16="http://schemas.microsoft.com/office/drawing/2014/main" id="{6C85D14A-95B0-BAE2-F85A-3372E3C4DC66}"/>
                </a:ext>
              </a:extLst>
            </p:cNvPr>
            <p:cNvSpPr/>
            <p:nvPr/>
          </p:nvSpPr>
          <p:spPr>
            <a:xfrm>
              <a:off x="4707700" y="2822475"/>
              <a:ext cx="259625" cy="176225"/>
            </a:xfrm>
            <a:custGeom>
              <a:avLst/>
              <a:gdLst/>
              <a:ahLst/>
              <a:cxnLst/>
              <a:rect l="l" t="t" r="r" b="b"/>
              <a:pathLst>
                <a:path w="10385" h="7049" extrusionOk="0">
                  <a:moveTo>
                    <a:pt x="5335" y="0"/>
                  </a:moveTo>
                  <a:cubicBezTo>
                    <a:pt x="4729" y="0"/>
                    <a:pt x="4193" y="429"/>
                    <a:pt x="4051" y="1000"/>
                  </a:cubicBezTo>
                  <a:cubicBezTo>
                    <a:pt x="3801" y="643"/>
                    <a:pt x="3408" y="393"/>
                    <a:pt x="2944" y="393"/>
                  </a:cubicBezTo>
                  <a:cubicBezTo>
                    <a:pt x="2195" y="393"/>
                    <a:pt x="1606" y="1000"/>
                    <a:pt x="1606" y="1731"/>
                  </a:cubicBezTo>
                  <a:cubicBezTo>
                    <a:pt x="1606" y="1838"/>
                    <a:pt x="1624" y="1927"/>
                    <a:pt x="1642" y="2034"/>
                  </a:cubicBezTo>
                  <a:cubicBezTo>
                    <a:pt x="1535" y="1999"/>
                    <a:pt x="1446" y="1981"/>
                    <a:pt x="1339" y="1981"/>
                  </a:cubicBezTo>
                  <a:cubicBezTo>
                    <a:pt x="607" y="1981"/>
                    <a:pt x="0" y="2588"/>
                    <a:pt x="0" y="3319"/>
                  </a:cubicBezTo>
                  <a:cubicBezTo>
                    <a:pt x="0" y="4051"/>
                    <a:pt x="607" y="4657"/>
                    <a:pt x="1339" y="4657"/>
                  </a:cubicBezTo>
                  <a:lnTo>
                    <a:pt x="1356" y="4657"/>
                  </a:lnTo>
                  <a:cubicBezTo>
                    <a:pt x="1428" y="5335"/>
                    <a:pt x="1999" y="5853"/>
                    <a:pt x="2677" y="5853"/>
                  </a:cubicBezTo>
                  <a:cubicBezTo>
                    <a:pt x="2980" y="5853"/>
                    <a:pt x="3266" y="5746"/>
                    <a:pt x="3480" y="5567"/>
                  </a:cubicBezTo>
                  <a:lnTo>
                    <a:pt x="3480" y="5567"/>
                  </a:lnTo>
                  <a:cubicBezTo>
                    <a:pt x="3480" y="5621"/>
                    <a:pt x="3462" y="5656"/>
                    <a:pt x="3462" y="5710"/>
                  </a:cubicBezTo>
                  <a:cubicBezTo>
                    <a:pt x="3462" y="6442"/>
                    <a:pt x="4068" y="7048"/>
                    <a:pt x="4800" y="7048"/>
                  </a:cubicBezTo>
                  <a:cubicBezTo>
                    <a:pt x="5496" y="7048"/>
                    <a:pt x="6067" y="6513"/>
                    <a:pt x="6138" y="5835"/>
                  </a:cubicBezTo>
                  <a:cubicBezTo>
                    <a:pt x="6370" y="6174"/>
                    <a:pt x="6763" y="6388"/>
                    <a:pt x="7191" y="6388"/>
                  </a:cubicBezTo>
                  <a:cubicBezTo>
                    <a:pt x="7922" y="6388"/>
                    <a:pt x="8529" y="5781"/>
                    <a:pt x="8529" y="5050"/>
                  </a:cubicBezTo>
                  <a:lnTo>
                    <a:pt x="8529" y="4925"/>
                  </a:lnTo>
                  <a:cubicBezTo>
                    <a:pt x="8690" y="4996"/>
                    <a:pt x="8868" y="5050"/>
                    <a:pt x="9064" y="5050"/>
                  </a:cubicBezTo>
                  <a:cubicBezTo>
                    <a:pt x="9796" y="5050"/>
                    <a:pt x="10385" y="4443"/>
                    <a:pt x="10385" y="3712"/>
                  </a:cubicBezTo>
                  <a:cubicBezTo>
                    <a:pt x="10385" y="2980"/>
                    <a:pt x="9796" y="2391"/>
                    <a:pt x="9064" y="2391"/>
                  </a:cubicBezTo>
                  <a:cubicBezTo>
                    <a:pt x="8957" y="2391"/>
                    <a:pt x="8868" y="2409"/>
                    <a:pt x="8761" y="2427"/>
                  </a:cubicBezTo>
                  <a:cubicBezTo>
                    <a:pt x="8779" y="2338"/>
                    <a:pt x="8797" y="2231"/>
                    <a:pt x="8797" y="2124"/>
                  </a:cubicBezTo>
                  <a:cubicBezTo>
                    <a:pt x="8797" y="1392"/>
                    <a:pt x="8190" y="785"/>
                    <a:pt x="7459" y="785"/>
                  </a:cubicBezTo>
                  <a:cubicBezTo>
                    <a:pt x="7155" y="785"/>
                    <a:pt x="6870" y="892"/>
                    <a:pt x="6638" y="1071"/>
                  </a:cubicBezTo>
                  <a:cubicBezTo>
                    <a:pt x="6531" y="464"/>
                    <a:pt x="5995" y="0"/>
                    <a:pt x="53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40;p39">
              <a:extLst>
                <a:ext uri="{FF2B5EF4-FFF2-40B4-BE49-F238E27FC236}">
                  <a16:creationId xmlns:a16="http://schemas.microsoft.com/office/drawing/2014/main" id="{9A2B4A44-F2FD-4D4E-45C8-27B353C0CBBE}"/>
                </a:ext>
              </a:extLst>
            </p:cNvPr>
            <p:cNvSpPr/>
            <p:nvPr/>
          </p:nvSpPr>
          <p:spPr>
            <a:xfrm>
              <a:off x="4754525" y="2991975"/>
              <a:ext cx="39725" cy="39725"/>
            </a:xfrm>
            <a:custGeom>
              <a:avLst/>
              <a:gdLst/>
              <a:ahLst/>
              <a:cxnLst/>
              <a:rect l="l" t="t" r="r" b="b"/>
              <a:pathLst>
                <a:path w="1589" h="1589" extrusionOk="0">
                  <a:moveTo>
                    <a:pt x="804" y="1"/>
                  </a:moveTo>
                  <a:cubicBezTo>
                    <a:pt x="358" y="1"/>
                    <a:pt x="1" y="357"/>
                    <a:pt x="1" y="803"/>
                  </a:cubicBezTo>
                  <a:cubicBezTo>
                    <a:pt x="1" y="1232"/>
                    <a:pt x="358" y="1589"/>
                    <a:pt x="804" y="1589"/>
                  </a:cubicBezTo>
                  <a:cubicBezTo>
                    <a:pt x="1232" y="1589"/>
                    <a:pt x="1589" y="1232"/>
                    <a:pt x="1589" y="803"/>
                  </a:cubicBezTo>
                  <a:cubicBezTo>
                    <a:pt x="1589" y="357"/>
                    <a:pt x="1232" y="1"/>
                    <a:pt x="8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41;p39">
              <a:extLst>
                <a:ext uri="{FF2B5EF4-FFF2-40B4-BE49-F238E27FC236}">
                  <a16:creationId xmlns:a16="http://schemas.microsoft.com/office/drawing/2014/main" id="{4A3CECC7-623F-7088-5B77-FFD8CECB1F91}"/>
                </a:ext>
              </a:extLst>
            </p:cNvPr>
            <p:cNvSpPr/>
            <p:nvPr/>
          </p:nvSpPr>
          <p:spPr>
            <a:xfrm>
              <a:off x="4719750" y="3031675"/>
              <a:ext cx="29900" cy="30350"/>
            </a:xfrm>
            <a:custGeom>
              <a:avLst/>
              <a:gdLst/>
              <a:ahLst/>
              <a:cxnLst/>
              <a:rect l="l" t="t" r="r" b="b"/>
              <a:pathLst>
                <a:path w="1196" h="1214" extrusionOk="0">
                  <a:moveTo>
                    <a:pt x="589" y="1"/>
                  </a:moveTo>
                  <a:cubicBezTo>
                    <a:pt x="268" y="1"/>
                    <a:pt x="0" y="286"/>
                    <a:pt x="0" y="607"/>
                  </a:cubicBezTo>
                  <a:cubicBezTo>
                    <a:pt x="0" y="946"/>
                    <a:pt x="268" y="1214"/>
                    <a:pt x="589" y="1214"/>
                  </a:cubicBezTo>
                  <a:cubicBezTo>
                    <a:pt x="928" y="1214"/>
                    <a:pt x="1196" y="946"/>
                    <a:pt x="1196" y="607"/>
                  </a:cubicBezTo>
                  <a:cubicBezTo>
                    <a:pt x="1196" y="286"/>
                    <a:pt x="928" y="1"/>
                    <a:pt x="5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4" name="Google Shape;642;p39">
            <a:extLst>
              <a:ext uri="{FF2B5EF4-FFF2-40B4-BE49-F238E27FC236}">
                <a16:creationId xmlns:a16="http://schemas.microsoft.com/office/drawing/2014/main" id="{0E3E21E0-63BC-B92F-847A-C4B967C177C8}"/>
              </a:ext>
            </a:extLst>
          </p:cNvPr>
          <p:cNvSpPr/>
          <p:nvPr userDrawn="1"/>
        </p:nvSpPr>
        <p:spPr>
          <a:xfrm>
            <a:off x="8411363" y="971607"/>
            <a:ext cx="380464" cy="359932"/>
          </a:xfrm>
          <a:custGeom>
            <a:avLst/>
            <a:gdLst/>
            <a:ahLst/>
            <a:cxnLst/>
            <a:rect l="l" t="t" r="r" b="b"/>
            <a:pathLst>
              <a:path w="10314" h="9391" extrusionOk="0">
                <a:moveTo>
                  <a:pt x="5157" y="1"/>
                </a:moveTo>
                <a:cubicBezTo>
                  <a:pt x="4568" y="1"/>
                  <a:pt x="4086" y="482"/>
                  <a:pt x="4086" y="1071"/>
                </a:cubicBezTo>
                <a:cubicBezTo>
                  <a:pt x="4086" y="1553"/>
                  <a:pt x="4425" y="1963"/>
                  <a:pt x="4889" y="2088"/>
                </a:cubicBezTo>
                <a:lnTo>
                  <a:pt x="4889" y="3926"/>
                </a:lnTo>
                <a:cubicBezTo>
                  <a:pt x="4497" y="3997"/>
                  <a:pt x="4176" y="4229"/>
                  <a:pt x="3997" y="4550"/>
                </a:cubicBezTo>
                <a:lnTo>
                  <a:pt x="2284" y="3837"/>
                </a:lnTo>
                <a:cubicBezTo>
                  <a:pt x="2338" y="3373"/>
                  <a:pt x="2088" y="2891"/>
                  <a:pt x="1624" y="2695"/>
                </a:cubicBezTo>
                <a:cubicBezTo>
                  <a:pt x="1490" y="2643"/>
                  <a:pt x="1353" y="2618"/>
                  <a:pt x="1219" y="2618"/>
                </a:cubicBezTo>
                <a:cubicBezTo>
                  <a:pt x="798" y="2618"/>
                  <a:pt x="404" y="2860"/>
                  <a:pt x="214" y="3266"/>
                </a:cubicBezTo>
                <a:cubicBezTo>
                  <a:pt x="0" y="3819"/>
                  <a:pt x="250" y="4443"/>
                  <a:pt x="803" y="4675"/>
                </a:cubicBezTo>
                <a:cubicBezTo>
                  <a:pt x="932" y="4727"/>
                  <a:pt x="1067" y="4752"/>
                  <a:pt x="1201" y="4752"/>
                </a:cubicBezTo>
                <a:cubicBezTo>
                  <a:pt x="1529" y="4752"/>
                  <a:pt x="1849" y="4603"/>
                  <a:pt x="2052" y="4336"/>
                </a:cubicBezTo>
                <a:lnTo>
                  <a:pt x="3801" y="5050"/>
                </a:lnTo>
                <a:cubicBezTo>
                  <a:pt x="3801" y="5086"/>
                  <a:pt x="3801" y="5157"/>
                  <a:pt x="3801" y="5211"/>
                </a:cubicBezTo>
                <a:cubicBezTo>
                  <a:pt x="3801" y="5514"/>
                  <a:pt x="3890" y="5799"/>
                  <a:pt x="4051" y="6014"/>
                </a:cubicBezTo>
                <a:lnTo>
                  <a:pt x="2677" y="7423"/>
                </a:lnTo>
                <a:cubicBezTo>
                  <a:pt x="2506" y="7319"/>
                  <a:pt x="2313" y="7268"/>
                  <a:pt x="2122" y="7268"/>
                </a:cubicBezTo>
                <a:cubicBezTo>
                  <a:pt x="1854" y="7268"/>
                  <a:pt x="1590" y="7368"/>
                  <a:pt x="1392" y="7566"/>
                </a:cubicBezTo>
                <a:cubicBezTo>
                  <a:pt x="964" y="7994"/>
                  <a:pt x="964" y="8654"/>
                  <a:pt x="1392" y="9082"/>
                </a:cubicBezTo>
                <a:cubicBezTo>
                  <a:pt x="1597" y="9288"/>
                  <a:pt x="1869" y="9390"/>
                  <a:pt x="2141" y="9390"/>
                </a:cubicBezTo>
                <a:cubicBezTo>
                  <a:pt x="2414" y="9390"/>
                  <a:pt x="2686" y="9288"/>
                  <a:pt x="2891" y="9082"/>
                </a:cubicBezTo>
                <a:cubicBezTo>
                  <a:pt x="3230" y="8726"/>
                  <a:pt x="3283" y="8190"/>
                  <a:pt x="3051" y="7780"/>
                </a:cubicBezTo>
                <a:lnTo>
                  <a:pt x="4461" y="6370"/>
                </a:lnTo>
                <a:cubicBezTo>
                  <a:pt x="4657" y="6495"/>
                  <a:pt x="4889" y="6549"/>
                  <a:pt x="5121" y="6549"/>
                </a:cubicBezTo>
                <a:lnTo>
                  <a:pt x="5175" y="6549"/>
                </a:lnTo>
                <a:cubicBezTo>
                  <a:pt x="5407" y="6549"/>
                  <a:pt x="5639" y="6495"/>
                  <a:pt x="5853" y="6370"/>
                </a:cubicBezTo>
                <a:lnTo>
                  <a:pt x="7244" y="7780"/>
                </a:lnTo>
                <a:cubicBezTo>
                  <a:pt x="7013" y="8190"/>
                  <a:pt x="7066" y="8726"/>
                  <a:pt x="7405" y="9082"/>
                </a:cubicBezTo>
                <a:cubicBezTo>
                  <a:pt x="7619" y="9288"/>
                  <a:pt x="7896" y="9390"/>
                  <a:pt x="8170" y="9390"/>
                </a:cubicBezTo>
                <a:cubicBezTo>
                  <a:pt x="8444" y="9390"/>
                  <a:pt x="8716" y="9288"/>
                  <a:pt x="8922" y="9082"/>
                </a:cubicBezTo>
                <a:cubicBezTo>
                  <a:pt x="9332" y="8672"/>
                  <a:pt x="9332" y="7994"/>
                  <a:pt x="8922" y="7584"/>
                </a:cubicBezTo>
                <a:cubicBezTo>
                  <a:pt x="8720" y="7382"/>
                  <a:pt x="8450" y="7282"/>
                  <a:pt x="8174" y="7282"/>
                </a:cubicBezTo>
                <a:cubicBezTo>
                  <a:pt x="7985" y="7282"/>
                  <a:pt x="7793" y="7329"/>
                  <a:pt x="7619" y="7423"/>
                </a:cubicBezTo>
                <a:lnTo>
                  <a:pt x="6245" y="6031"/>
                </a:lnTo>
                <a:cubicBezTo>
                  <a:pt x="6406" y="5799"/>
                  <a:pt x="6513" y="5532"/>
                  <a:pt x="6513" y="5228"/>
                </a:cubicBezTo>
                <a:cubicBezTo>
                  <a:pt x="6513" y="5175"/>
                  <a:pt x="6513" y="5104"/>
                  <a:pt x="6495" y="5068"/>
                </a:cubicBezTo>
                <a:lnTo>
                  <a:pt x="8244" y="4336"/>
                </a:lnTo>
                <a:cubicBezTo>
                  <a:pt x="8450" y="4607"/>
                  <a:pt x="8777" y="4766"/>
                  <a:pt x="9118" y="4766"/>
                </a:cubicBezTo>
                <a:cubicBezTo>
                  <a:pt x="9249" y="4766"/>
                  <a:pt x="9382" y="4743"/>
                  <a:pt x="9510" y="4693"/>
                </a:cubicBezTo>
                <a:cubicBezTo>
                  <a:pt x="10046" y="4443"/>
                  <a:pt x="10313" y="3837"/>
                  <a:pt x="10081" y="3284"/>
                </a:cubicBezTo>
                <a:cubicBezTo>
                  <a:pt x="9906" y="2878"/>
                  <a:pt x="9504" y="2636"/>
                  <a:pt x="9079" y="2636"/>
                </a:cubicBezTo>
                <a:cubicBezTo>
                  <a:pt x="8944" y="2636"/>
                  <a:pt x="8806" y="2661"/>
                  <a:pt x="8672" y="2713"/>
                </a:cubicBezTo>
                <a:cubicBezTo>
                  <a:pt x="8226" y="2891"/>
                  <a:pt x="7958" y="3373"/>
                  <a:pt x="8030" y="3855"/>
                </a:cubicBezTo>
                <a:lnTo>
                  <a:pt x="6317" y="4568"/>
                </a:lnTo>
                <a:cubicBezTo>
                  <a:pt x="6120" y="4247"/>
                  <a:pt x="5781" y="3997"/>
                  <a:pt x="5407" y="3944"/>
                </a:cubicBezTo>
                <a:lnTo>
                  <a:pt x="5407" y="2088"/>
                </a:lnTo>
                <a:cubicBezTo>
                  <a:pt x="5871" y="1963"/>
                  <a:pt x="6210" y="1553"/>
                  <a:pt x="6210" y="1071"/>
                </a:cubicBezTo>
                <a:cubicBezTo>
                  <a:pt x="6210" y="482"/>
                  <a:pt x="5746" y="1"/>
                  <a:pt x="51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43;p39">
            <a:extLst>
              <a:ext uri="{FF2B5EF4-FFF2-40B4-BE49-F238E27FC236}">
                <a16:creationId xmlns:a16="http://schemas.microsoft.com/office/drawing/2014/main" id="{CEBC0B0D-D8D0-BF14-C935-0E1470D3F65C}"/>
              </a:ext>
            </a:extLst>
          </p:cNvPr>
          <p:cNvSpPr/>
          <p:nvPr userDrawn="1"/>
        </p:nvSpPr>
        <p:spPr>
          <a:xfrm>
            <a:off x="8995634" y="1008563"/>
            <a:ext cx="392968" cy="285884"/>
          </a:xfrm>
          <a:custGeom>
            <a:avLst/>
            <a:gdLst/>
            <a:ahLst/>
            <a:cxnLst/>
            <a:rect l="l" t="t" r="r" b="b"/>
            <a:pathLst>
              <a:path w="10653" h="7459" extrusionOk="0">
                <a:moveTo>
                  <a:pt x="9475" y="803"/>
                </a:moveTo>
                <a:lnTo>
                  <a:pt x="5514" y="4657"/>
                </a:lnTo>
                <a:cubicBezTo>
                  <a:pt x="5460" y="4711"/>
                  <a:pt x="5394" y="4737"/>
                  <a:pt x="5327" y="4737"/>
                </a:cubicBezTo>
                <a:cubicBezTo>
                  <a:pt x="5260" y="4737"/>
                  <a:pt x="5193" y="4711"/>
                  <a:pt x="5139" y="4657"/>
                </a:cubicBezTo>
                <a:lnTo>
                  <a:pt x="1196" y="803"/>
                </a:lnTo>
                <a:close/>
                <a:moveTo>
                  <a:pt x="804" y="1160"/>
                </a:moveTo>
                <a:lnTo>
                  <a:pt x="3409" y="3693"/>
                </a:lnTo>
                <a:lnTo>
                  <a:pt x="804" y="6299"/>
                </a:lnTo>
                <a:lnTo>
                  <a:pt x="804" y="1160"/>
                </a:lnTo>
                <a:close/>
                <a:moveTo>
                  <a:pt x="9850" y="1178"/>
                </a:moveTo>
                <a:lnTo>
                  <a:pt x="9850" y="6299"/>
                </a:lnTo>
                <a:lnTo>
                  <a:pt x="7263" y="3693"/>
                </a:lnTo>
                <a:lnTo>
                  <a:pt x="9850" y="1178"/>
                </a:lnTo>
                <a:close/>
                <a:moveTo>
                  <a:pt x="6906" y="4068"/>
                </a:moveTo>
                <a:lnTo>
                  <a:pt x="9493" y="6655"/>
                </a:lnTo>
                <a:lnTo>
                  <a:pt x="1196" y="6655"/>
                </a:lnTo>
                <a:lnTo>
                  <a:pt x="3783" y="4068"/>
                </a:lnTo>
                <a:lnTo>
                  <a:pt x="4782" y="5032"/>
                </a:lnTo>
                <a:cubicBezTo>
                  <a:pt x="4943" y="5192"/>
                  <a:pt x="5139" y="5264"/>
                  <a:pt x="5353" y="5264"/>
                </a:cubicBezTo>
                <a:cubicBezTo>
                  <a:pt x="5550" y="5264"/>
                  <a:pt x="5746" y="5192"/>
                  <a:pt x="5907" y="5032"/>
                </a:cubicBezTo>
                <a:lnTo>
                  <a:pt x="6906" y="4068"/>
                </a:lnTo>
                <a:close/>
                <a:moveTo>
                  <a:pt x="1" y="0"/>
                </a:moveTo>
                <a:lnTo>
                  <a:pt x="1" y="7458"/>
                </a:lnTo>
                <a:lnTo>
                  <a:pt x="10653" y="7458"/>
                </a:lnTo>
                <a:lnTo>
                  <a:pt x="106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6" name="Google Shape;644;p39">
            <a:extLst>
              <a:ext uri="{FF2B5EF4-FFF2-40B4-BE49-F238E27FC236}">
                <a16:creationId xmlns:a16="http://schemas.microsoft.com/office/drawing/2014/main" id="{F6B4BB37-B67C-2067-9943-1B045C355C63}"/>
              </a:ext>
            </a:extLst>
          </p:cNvPr>
          <p:cNvGrpSpPr/>
          <p:nvPr userDrawn="1"/>
        </p:nvGrpSpPr>
        <p:grpSpPr>
          <a:xfrm>
            <a:off x="9707627" y="926145"/>
            <a:ext cx="392304" cy="448660"/>
            <a:chOff x="6425500" y="2795700"/>
            <a:chExt cx="265875" cy="292650"/>
          </a:xfrm>
        </p:grpSpPr>
        <p:sp>
          <p:nvSpPr>
            <p:cNvPr id="617" name="Google Shape;645;p39">
              <a:extLst>
                <a:ext uri="{FF2B5EF4-FFF2-40B4-BE49-F238E27FC236}">
                  <a16:creationId xmlns:a16="http://schemas.microsoft.com/office/drawing/2014/main" id="{FAF872D3-2595-6D6C-06D9-9459646879D2}"/>
                </a:ext>
              </a:extLst>
            </p:cNvPr>
            <p:cNvSpPr/>
            <p:nvPr/>
          </p:nvSpPr>
          <p:spPr>
            <a:xfrm>
              <a:off x="6425500" y="2795700"/>
              <a:ext cx="265875" cy="292650"/>
            </a:xfrm>
            <a:custGeom>
              <a:avLst/>
              <a:gdLst/>
              <a:ahLst/>
              <a:cxnLst/>
              <a:rect l="l" t="t" r="r" b="b"/>
              <a:pathLst>
                <a:path w="10635" h="11706" extrusionOk="0">
                  <a:moveTo>
                    <a:pt x="7976" y="2124"/>
                  </a:moveTo>
                  <a:lnTo>
                    <a:pt x="7976" y="6567"/>
                  </a:lnTo>
                  <a:lnTo>
                    <a:pt x="6781" y="7709"/>
                  </a:lnTo>
                  <a:cubicBezTo>
                    <a:pt x="6343" y="7379"/>
                    <a:pt x="5826" y="7214"/>
                    <a:pt x="5311" y="7214"/>
                  </a:cubicBezTo>
                  <a:cubicBezTo>
                    <a:pt x="4796" y="7214"/>
                    <a:pt x="4283" y="7379"/>
                    <a:pt x="3854" y="7709"/>
                  </a:cubicBezTo>
                  <a:lnTo>
                    <a:pt x="2659" y="6567"/>
                  </a:lnTo>
                  <a:lnTo>
                    <a:pt x="2659" y="2124"/>
                  </a:lnTo>
                  <a:close/>
                  <a:moveTo>
                    <a:pt x="785" y="5514"/>
                  </a:moveTo>
                  <a:lnTo>
                    <a:pt x="3444" y="8048"/>
                  </a:lnTo>
                  <a:lnTo>
                    <a:pt x="785" y="10581"/>
                  </a:lnTo>
                  <a:lnTo>
                    <a:pt x="785" y="5514"/>
                  </a:lnTo>
                  <a:close/>
                  <a:moveTo>
                    <a:pt x="9832" y="5532"/>
                  </a:moveTo>
                  <a:lnTo>
                    <a:pt x="9832" y="10599"/>
                  </a:lnTo>
                  <a:lnTo>
                    <a:pt x="7173" y="8066"/>
                  </a:lnTo>
                  <a:lnTo>
                    <a:pt x="9832" y="5532"/>
                  </a:lnTo>
                  <a:close/>
                  <a:moveTo>
                    <a:pt x="5317" y="7749"/>
                  </a:moveTo>
                  <a:cubicBezTo>
                    <a:pt x="5781" y="7749"/>
                    <a:pt x="6245" y="7914"/>
                    <a:pt x="6602" y="8244"/>
                  </a:cubicBezTo>
                  <a:lnTo>
                    <a:pt x="6781" y="8423"/>
                  </a:lnTo>
                  <a:lnTo>
                    <a:pt x="9403" y="10903"/>
                  </a:lnTo>
                  <a:lnTo>
                    <a:pt x="1232" y="10903"/>
                  </a:lnTo>
                  <a:lnTo>
                    <a:pt x="3854" y="8423"/>
                  </a:lnTo>
                  <a:lnTo>
                    <a:pt x="4033" y="8244"/>
                  </a:lnTo>
                  <a:cubicBezTo>
                    <a:pt x="4390" y="7914"/>
                    <a:pt x="4854" y="7749"/>
                    <a:pt x="5317" y="7749"/>
                  </a:cubicBezTo>
                  <a:close/>
                  <a:moveTo>
                    <a:pt x="5317" y="1"/>
                  </a:moveTo>
                  <a:lnTo>
                    <a:pt x="3712" y="1339"/>
                  </a:lnTo>
                  <a:lnTo>
                    <a:pt x="1856" y="1339"/>
                  </a:lnTo>
                  <a:lnTo>
                    <a:pt x="1856" y="2499"/>
                  </a:lnTo>
                  <a:lnTo>
                    <a:pt x="0" y="4283"/>
                  </a:lnTo>
                  <a:lnTo>
                    <a:pt x="0" y="11706"/>
                  </a:lnTo>
                  <a:lnTo>
                    <a:pt x="10635" y="11706"/>
                  </a:lnTo>
                  <a:lnTo>
                    <a:pt x="10635" y="4283"/>
                  </a:lnTo>
                  <a:lnTo>
                    <a:pt x="8761" y="2499"/>
                  </a:lnTo>
                  <a:lnTo>
                    <a:pt x="8761" y="1339"/>
                  </a:lnTo>
                  <a:lnTo>
                    <a:pt x="6905" y="1339"/>
                  </a:lnTo>
                  <a:lnTo>
                    <a:pt x="531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46;p39">
              <a:extLst>
                <a:ext uri="{FF2B5EF4-FFF2-40B4-BE49-F238E27FC236}">
                  <a16:creationId xmlns:a16="http://schemas.microsoft.com/office/drawing/2014/main" id="{D9C865F7-48A5-4633-786B-F93F5CC88154}"/>
                </a:ext>
              </a:extLst>
            </p:cNvPr>
            <p:cNvSpPr/>
            <p:nvPr/>
          </p:nvSpPr>
          <p:spPr>
            <a:xfrm>
              <a:off x="6515150" y="2868425"/>
              <a:ext cx="86575" cy="87000"/>
            </a:xfrm>
            <a:custGeom>
              <a:avLst/>
              <a:gdLst/>
              <a:ahLst/>
              <a:cxnLst/>
              <a:rect l="l" t="t" r="r" b="b"/>
              <a:pathLst>
                <a:path w="3463" h="3480" extrusionOk="0">
                  <a:moveTo>
                    <a:pt x="1731" y="1338"/>
                  </a:moveTo>
                  <a:cubicBezTo>
                    <a:pt x="1963" y="1338"/>
                    <a:pt x="2160" y="1517"/>
                    <a:pt x="2160" y="1767"/>
                  </a:cubicBezTo>
                  <a:cubicBezTo>
                    <a:pt x="2160" y="1999"/>
                    <a:pt x="1963" y="2195"/>
                    <a:pt x="1731" y="2195"/>
                  </a:cubicBezTo>
                  <a:cubicBezTo>
                    <a:pt x="1500" y="2195"/>
                    <a:pt x="1303" y="1981"/>
                    <a:pt x="1303" y="1767"/>
                  </a:cubicBezTo>
                  <a:cubicBezTo>
                    <a:pt x="1303" y="1517"/>
                    <a:pt x="1500" y="1338"/>
                    <a:pt x="1731" y="1338"/>
                  </a:cubicBezTo>
                  <a:close/>
                  <a:moveTo>
                    <a:pt x="1749" y="0"/>
                  </a:moveTo>
                  <a:cubicBezTo>
                    <a:pt x="786" y="0"/>
                    <a:pt x="19" y="767"/>
                    <a:pt x="19" y="1731"/>
                  </a:cubicBezTo>
                  <a:cubicBezTo>
                    <a:pt x="1" y="2694"/>
                    <a:pt x="768" y="3462"/>
                    <a:pt x="1731" y="3479"/>
                  </a:cubicBezTo>
                  <a:cubicBezTo>
                    <a:pt x="2035" y="3479"/>
                    <a:pt x="2320" y="3408"/>
                    <a:pt x="2588" y="3265"/>
                  </a:cubicBezTo>
                  <a:cubicBezTo>
                    <a:pt x="2695" y="3212"/>
                    <a:pt x="2731" y="3069"/>
                    <a:pt x="2695" y="2962"/>
                  </a:cubicBezTo>
                  <a:cubicBezTo>
                    <a:pt x="2646" y="2888"/>
                    <a:pt x="2562" y="2848"/>
                    <a:pt x="2480" y="2848"/>
                  </a:cubicBezTo>
                  <a:cubicBezTo>
                    <a:pt x="2444" y="2848"/>
                    <a:pt x="2407" y="2856"/>
                    <a:pt x="2374" y="2873"/>
                  </a:cubicBezTo>
                  <a:cubicBezTo>
                    <a:pt x="2178" y="2980"/>
                    <a:pt x="1963" y="3033"/>
                    <a:pt x="1731" y="3033"/>
                  </a:cubicBezTo>
                  <a:cubicBezTo>
                    <a:pt x="1018" y="3033"/>
                    <a:pt x="429" y="2445"/>
                    <a:pt x="447" y="1749"/>
                  </a:cubicBezTo>
                  <a:cubicBezTo>
                    <a:pt x="447" y="1035"/>
                    <a:pt x="1036" y="446"/>
                    <a:pt x="1749" y="446"/>
                  </a:cubicBezTo>
                  <a:cubicBezTo>
                    <a:pt x="2445" y="446"/>
                    <a:pt x="3034" y="1017"/>
                    <a:pt x="3034" y="1749"/>
                  </a:cubicBezTo>
                  <a:lnTo>
                    <a:pt x="3034" y="2159"/>
                  </a:lnTo>
                  <a:cubicBezTo>
                    <a:pt x="2784" y="2159"/>
                    <a:pt x="2606" y="1981"/>
                    <a:pt x="2606" y="1749"/>
                  </a:cubicBezTo>
                  <a:cubicBezTo>
                    <a:pt x="2606" y="1321"/>
                    <a:pt x="2320" y="946"/>
                    <a:pt x="1892" y="874"/>
                  </a:cubicBezTo>
                  <a:cubicBezTo>
                    <a:pt x="1836" y="862"/>
                    <a:pt x="1778" y="855"/>
                    <a:pt x="1721" y="855"/>
                  </a:cubicBezTo>
                  <a:cubicBezTo>
                    <a:pt x="1382" y="855"/>
                    <a:pt x="1051" y="1074"/>
                    <a:pt x="929" y="1410"/>
                  </a:cubicBezTo>
                  <a:cubicBezTo>
                    <a:pt x="786" y="1784"/>
                    <a:pt x="929" y="2248"/>
                    <a:pt x="1285" y="2462"/>
                  </a:cubicBezTo>
                  <a:cubicBezTo>
                    <a:pt x="1423" y="2545"/>
                    <a:pt x="1575" y="2585"/>
                    <a:pt x="1728" y="2585"/>
                  </a:cubicBezTo>
                  <a:cubicBezTo>
                    <a:pt x="1972" y="2585"/>
                    <a:pt x="2216" y="2482"/>
                    <a:pt x="2392" y="2284"/>
                  </a:cubicBezTo>
                  <a:cubicBezTo>
                    <a:pt x="2552" y="2480"/>
                    <a:pt x="2784" y="2587"/>
                    <a:pt x="3052" y="2587"/>
                  </a:cubicBezTo>
                  <a:cubicBezTo>
                    <a:pt x="3284" y="2587"/>
                    <a:pt x="3462" y="2391"/>
                    <a:pt x="3462" y="2141"/>
                  </a:cubicBezTo>
                  <a:lnTo>
                    <a:pt x="3462" y="1731"/>
                  </a:lnTo>
                  <a:cubicBezTo>
                    <a:pt x="3462" y="767"/>
                    <a:pt x="2695" y="0"/>
                    <a:pt x="17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9" name="Google Shape;647;p39">
            <a:extLst>
              <a:ext uri="{FF2B5EF4-FFF2-40B4-BE49-F238E27FC236}">
                <a16:creationId xmlns:a16="http://schemas.microsoft.com/office/drawing/2014/main" id="{E1409C22-328A-5B79-7FA6-2BD25C1101A5}"/>
              </a:ext>
            </a:extLst>
          </p:cNvPr>
          <p:cNvSpPr/>
          <p:nvPr userDrawn="1"/>
        </p:nvSpPr>
        <p:spPr>
          <a:xfrm>
            <a:off x="10262856" y="963077"/>
            <a:ext cx="393632" cy="377486"/>
          </a:xfrm>
          <a:custGeom>
            <a:avLst/>
            <a:gdLst/>
            <a:ahLst/>
            <a:cxnLst/>
            <a:rect l="l" t="t" r="r" b="b"/>
            <a:pathLst>
              <a:path w="10671" h="9849" extrusionOk="0">
                <a:moveTo>
                  <a:pt x="8726" y="1430"/>
                </a:moveTo>
                <a:lnTo>
                  <a:pt x="3391" y="6426"/>
                </a:lnTo>
                <a:lnTo>
                  <a:pt x="946" y="5588"/>
                </a:lnTo>
                <a:lnTo>
                  <a:pt x="8726" y="1430"/>
                </a:lnTo>
                <a:close/>
                <a:moveTo>
                  <a:pt x="9957" y="1216"/>
                </a:moveTo>
                <a:lnTo>
                  <a:pt x="8833" y="8282"/>
                </a:lnTo>
                <a:lnTo>
                  <a:pt x="6442" y="7461"/>
                </a:lnTo>
                <a:lnTo>
                  <a:pt x="6424" y="7461"/>
                </a:lnTo>
                <a:lnTo>
                  <a:pt x="5478" y="7122"/>
                </a:lnTo>
                <a:lnTo>
                  <a:pt x="9957" y="1216"/>
                </a:lnTo>
                <a:close/>
                <a:moveTo>
                  <a:pt x="8761" y="2001"/>
                </a:moveTo>
                <a:lnTo>
                  <a:pt x="4943" y="6944"/>
                </a:lnTo>
                <a:lnTo>
                  <a:pt x="4782" y="7158"/>
                </a:lnTo>
                <a:cubicBezTo>
                  <a:pt x="4765" y="7176"/>
                  <a:pt x="4747" y="7211"/>
                  <a:pt x="4729" y="7265"/>
                </a:cubicBezTo>
                <a:lnTo>
                  <a:pt x="4693" y="7425"/>
                </a:lnTo>
                <a:lnTo>
                  <a:pt x="4426" y="8639"/>
                </a:lnTo>
                <a:lnTo>
                  <a:pt x="3783" y="6783"/>
                </a:lnTo>
                <a:lnTo>
                  <a:pt x="8761" y="2001"/>
                </a:lnTo>
                <a:close/>
                <a:moveTo>
                  <a:pt x="5211" y="7622"/>
                </a:moveTo>
                <a:lnTo>
                  <a:pt x="5853" y="7836"/>
                </a:lnTo>
                <a:lnTo>
                  <a:pt x="4961" y="8710"/>
                </a:lnTo>
                <a:lnTo>
                  <a:pt x="4961" y="8710"/>
                </a:lnTo>
                <a:lnTo>
                  <a:pt x="5211" y="7622"/>
                </a:lnTo>
                <a:close/>
                <a:moveTo>
                  <a:pt x="10390" y="0"/>
                </a:moveTo>
                <a:cubicBezTo>
                  <a:pt x="10342" y="0"/>
                  <a:pt x="10292" y="14"/>
                  <a:pt x="10242" y="39"/>
                </a:cubicBezTo>
                <a:lnTo>
                  <a:pt x="161" y="5391"/>
                </a:lnTo>
                <a:cubicBezTo>
                  <a:pt x="72" y="5445"/>
                  <a:pt x="1" y="5552"/>
                  <a:pt x="1" y="5641"/>
                </a:cubicBezTo>
                <a:cubicBezTo>
                  <a:pt x="1" y="5748"/>
                  <a:pt x="90" y="5855"/>
                  <a:pt x="179" y="5873"/>
                </a:cubicBezTo>
                <a:lnTo>
                  <a:pt x="2945" y="6819"/>
                </a:lnTo>
                <a:lnTo>
                  <a:pt x="3301" y="6944"/>
                </a:lnTo>
                <a:lnTo>
                  <a:pt x="3373" y="7176"/>
                </a:lnTo>
                <a:lnTo>
                  <a:pt x="4194" y="9638"/>
                </a:lnTo>
                <a:lnTo>
                  <a:pt x="4194" y="9656"/>
                </a:lnTo>
                <a:lnTo>
                  <a:pt x="4194" y="9674"/>
                </a:lnTo>
                <a:cubicBezTo>
                  <a:pt x="4229" y="9745"/>
                  <a:pt x="4301" y="9816"/>
                  <a:pt x="4390" y="9834"/>
                </a:cubicBezTo>
                <a:cubicBezTo>
                  <a:pt x="4419" y="9844"/>
                  <a:pt x="4446" y="9848"/>
                  <a:pt x="4472" y="9848"/>
                </a:cubicBezTo>
                <a:cubicBezTo>
                  <a:pt x="4543" y="9848"/>
                  <a:pt x="4605" y="9815"/>
                  <a:pt x="4658" y="9763"/>
                </a:cubicBezTo>
                <a:lnTo>
                  <a:pt x="4747" y="9674"/>
                </a:lnTo>
                <a:lnTo>
                  <a:pt x="6424" y="8032"/>
                </a:lnTo>
                <a:lnTo>
                  <a:pt x="8975" y="8906"/>
                </a:lnTo>
                <a:cubicBezTo>
                  <a:pt x="9001" y="8919"/>
                  <a:pt x="9028" y="8925"/>
                  <a:pt x="9056" y="8925"/>
                </a:cubicBezTo>
                <a:cubicBezTo>
                  <a:pt x="9106" y="8925"/>
                  <a:pt x="9155" y="8905"/>
                  <a:pt x="9190" y="8871"/>
                </a:cubicBezTo>
                <a:cubicBezTo>
                  <a:pt x="9261" y="8835"/>
                  <a:pt x="9314" y="8764"/>
                  <a:pt x="9332" y="8692"/>
                </a:cubicBezTo>
                <a:lnTo>
                  <a:pt x="10653" y="324"/>
                </a:lnTo>
                <a:cubicBezTo>
                  <a:pt x="10670" y="199"/>
                  <a:pt x="10617" y="110"/>
                  <a:pt x="10546" y="56"/>
                </a:cubicBezTo>
                <a:cubicBezTo>
                  <a:pt x="10498" y="18"/>
                  <a:pt x="10445" y="0"/>
                  <a:pt x="103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0" name="Google Shape;648;p39">
            <a:extLst>
              <a:ext uri="{FF2B5EF4-FFF2-40B4-BE49-F238E27FC236}">
                <a16:creationId xmlns:a16="http://schemas.microsoft.com/office/drawing/2014/main" id="{983E390B-AA5F-2B04-7E5B-1AB1CF5873DB}"/>
              </a:ext>
            </a:extLst>
          </p:cNvPr>
          <p:cNvGrpSpPr/>
          <p:nvPr userDrawn="1"/>
        </p:nvGrpSpPr>
        <p:grpSpPr>
          <a:xfrm>
            <a:off x="10910797" y="987656"/>
            <a:ext cx="390976" cy="326664"/>
            <a:chOff x="5549875" y="2418425"/>
            <a:chExt cx="264975" cy="213075"/>
          </a:xfrm>
        </p:grpSpPr>
        <p:sp>
          <p:nvSpPr>
            <p:cNvPr id="621" name="Google Shape;649;p39">
              <a:extLst>
                <a:ext uri="{FF2B5EF4-FFF2-40B4-BE49-F238E27FC236}">
                  <a16:creationId xmlns:a16="http://schemas.microsoft.com/office/drawing/2014/main" id="{A3C87ABE-6E17-F576-182D-E610470AA7C2}"/>
                </a:ext>
              </a:extLst>
            </p:cNvPr>
            <p:cNvSpPr/>
            <p:nvPr/>
          </p:nvSpPr>
          <p:spPr>
            <a:xfrm>
              <a:off x="5549875" y="2576925"/>
              <a:ext cx="42400" cy="54575"/>
            </a:xfrm>
            <a:custGeom>
              <a:avLst/>
              <a:gdLst/>
              <a:ahLst/>
              <a:cxnLst/>
              <a:rect l="l" t="t" r="r" b="b"/>
              <a:pathLst>
                <a:path w="1696" h="2183" extrusionOk="0">
                  <a:moveTo>
                    <a:pt x="448" y="0"/>
                  </a:moveTo>
                  <a:cubicBezTo>
                    <a:pt x="379" y="0"/>
                    <a:pt x="311" y="20"/>
                    <a:pt x="250" y="62"/>
                  </a:cubicBezTo>
                  <a:cubicBezTo>
                    <a:pt x="54" y="169"/>
                    <a:pt x="0" y="419"/>
                    <a:pt x="107" y="598"/>
                  </a:cubicBezTo>
                  <a:lnTo>
                    <a:pt x="910" y="1989"/>
                  </a:lnTo>
                  <a:cubicBezTo>
                    <a:pt x="971" y="2111"/>
                    <a:pt x="1114" y="2182"/>
                    <a:pt x="1255" y="2182"/>
                  </a:cubicBezTo>
                  <a:cubicBezTo>
                    <a:pt x="1322" y="2182"/>
                    <a:pt x="1388" y="2167"/>
                    <a:pt x="1446" y="2132"/>
                  </a:cubicBezTo>
                  <a:cubicBezTo>
                    <a:pt x="1624" y="2025"/>
                    <a:pt x="1695" y="1775"/>
                    <a:pt x="1588" y="1579"/>
                  </a:cubicBezTo>
                  <a:lnTo>
                    <a:pt x="785" y="205"/>
                  </a:lnTo>
                  <a:cubicBezTo>
                    <a:pt x="715" y="75"/>
                    <a:pt x="581" y="0"/>
                    <a:pt x="4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50;p39">
              <a:extLst>
                <a:ext uri="{FF2B5EF4-FFF2-40B4-BE49-F238E27FC236}">
                  <a16:creationId xmlns:a16="http://schemas.microsoft.com/office/drawing/2014/main" id="{6AE5E625-56EA-E043-5E4E-C15622F23E85}"/>
                </a:ext>
              </a:extLst>
            </p:cNvPr>
            <p:cNvSpPr/>
            <p:nvPr/>
          </p:nvSpPr>
          <p:spPr>
            <a:xfrm>
              <a:off x="5576175" y="2418425"/>
              <a:ext cx="238675" cy="211200"/>
            </a:xfrm>
            <a:custGeom>
              <a:avLst/>
              <a:gdLst/>
              <a:ahLst/>
              <a:cxnLst/>
              <a:rect l="l" t="t" r="r" b="b"/>
              <a:pathLst>
                <a:path w="9547" h="8448" extrusionOk="0">
                  <a:moveTo>
                    <a:pt x="5693" y="6724"/>
                  </a:moveTo>
                  <a:lnTo>
                    <a:pt x="5568" y="7348"/>
                  </a:lnTo>
                  <a:lnTo>
                    <a:pt x="3730" y="7883"/>
                  </a:lnTo>
                  <a:lnTo>
                    <a:pt x="3284" y="7402"/>
                  </a:lnTo>
                  <a:lnTo>
                    <a:pt x="5693" y="6724"/>
                  </a:lnTo>
                  <a:close/>
                  <a:moveTo>
                    <a:pt x="6248" y="1"/>
                  </a:moveTo>
                  <a:cubicBezTo>
                    <a:pt x="6184" y="1"/>
                    <a:pt x="6119" y="24"/>
                    <a:pt x="6067" y="68"/>
                  </a:cubicBezTo>
                  <a:lnTo>
                    <a:pt x="1" y="5921"/>
                  </a:lnTo>
                  <a:lnTo>
                    <a:pt x="1196" y="8008"/>
                  </a:lnTo>
                  <a:lnTo>
                    <a:pt x="2713" y="7580"/>
                  </a:lnTo>
                  <a:lnTo>
                    <a:pt x="3391" y="8312"/>
                  </a:lnTo>
                  <a:cubicBezTo>
                    <a:pt x="3476" y="8396"/>
                    <a:pt x="3583" y="8448"/>
                    <a:pt x="3703" y="8448"/>
                  </a:cubicBezTo>
                  <a:cubicBezTo>
                    <a:pt x="3735" y="8448"/>
                    <a:pt x="3768" y="8444"/>
                    <a:pt x="3801" y="8437"/>
                  </a:cubicBezTo>
                  <a:lnTo>
                    <a:pt x="5800" y="7866"/>
                  </a:lnTo>
                  <a:cubicBezTo>
                    <a:pt x="5836" y="7848"/>
                    <a:pt x="5871" y="7830"/>
                    <a:pt x="5889" y="7812"/>
                  </a:cubicBezTo>
                  <a:cubicBezTo>
                    <a:pt x="5996" y="7758"/>
                    <a:pt x="6067" y="7651"/>
                    <a:pt x="6085" y="7544"/>
                  </a:cubicBezTo>
                  <a:lnTo>
                    <a:pt x="6264" y="6563"/>
                  </a:lnTo>
                  <a:lnTo>
                    <a:pt x="9315" y="5707"/>
                  </a:lnTo>
                  <a:cubicBezTo>
                    <a:pt x="9475" y="5635"/>
                    <a:pt x="9547" y="5439"/>
                    <a:pt x="9458" y="5296"/>
                  </a:cubicBezTo>
                  <a:lnTo>
                    <a:pt x="8565" y="3744"/>
                  </a:lnTo>
                  <a:lnTo>
                    <a:pt x="7370" y="1674"/>
                  </a:lnTo>
                  <a:lnTo>
                    <a:pt x="6478" y="140"/>
                  </a:lnTo>
                  <a:cubicBezTo>
                    <a:pt x="6426" y="46"/>
                    <a:pt x="6337" y="1"/>
                    <a:pt x="62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3" name="Google Shape;651;p39">
            <a:extLst>
              <a:ext uri="{FF2B5EF4-FFF2-40B4-BE49-F238E27FC236}">
                <a16:creationId xmlns:a16="http://schemas.microsoft.com/office/drawing/2014/main" id="{A13B4A3E-F05A-BE7C-886B-1AE770498D08}"/>
              </a:ext>
            </a:extLst>
          </p:cNvPr>
          <p:cNvSpPr/>
          <p:nvPr userDrawn="1"/>
        </p:nvSpPr>
        <p:spPr>
          <a:xfrm>
            <a:off x="3260808" y="1672756"/>
            <a:ext cx="186321" cy="428116"/>
          </a:xfrm>
          <a:custGeom>
            <a:avLst/>
            <a:gdLst/>
            <a:ahLst/>
            <a:cxnLst/>
            <a:rect l="l" t="t" r="r" b="b"/>
            <a:pathLst>
              <a:path w="5051" h="11170" extrusionOk="0">
                <a:moveTo>
                  <a:pt x="1857" y="0"/>
                </a:moveTo>
                <a:cubicBezTo>
                  <a:pt x="839" y="0"/>
                  <a:pt x="1" y="839"/>
                  <a:pt x="1" y="1856"/>
                </a:cubicBezTo>
                <a:lnTo>
                  <a:pt x="1" y="8654"/>
                </a:lnTo>
                <a:cubicBezTo>
                  <a:pt x="1" y="10046"/>
                  <a:pt x="1125" y="11170"/>
                  <a:pt x="2517" y="11170"/>
                </a:cubicBezTo>
                <a:cubicBezTo>
                  <a:pt x="3908" y="11170"/>
                  <a:pt x="5050" y="10046"/>
                  <a:pt x="5050" y="8654"/>
                </a:cubicBezTo>
                <a:lnTo>
                  <a:pt x="5050" y="5853"/>
                </a:lnTo>
                <a:lnTo>
                  <a:pt x="4247" y="5853"/>
                </a:lnTo>
                <a:lnTo>
                  <a:pt x="4247" y="8654"/>
                </a:lnTo>
                <a:cubicBezTo>
                  <a:pt x="4247" y="9618"/>
                  <a:pt x="3480" y="10385"/>
                  <a:pt x="2517" y="10385"/>
                </a:cubicBezTo>
                <a:cubicBezTo>
                  <a:pt x="1571" y="10385"/>
                  <a:pt x="786" y="9618"/>
                  <a:pt x="786" y="8654"/>
                </a:cubicBezTo>
                <a:lnTo>
                  <a:pt x="786" y="1856"/>
                </a:lnTo>
                <a:cubicBezTo>
                  <a:pt x="786" y="1285"/>
                  <a:pt x="1268" y="803"/>
                  <a:pt x="1857" y="803"/>
                </a:cubicBezTo>
                <a:cubicBezTo>
                  <a:pt x="2445" y="803"/>
                  <a:pt x="2909" y="1285"/>
                  <a:pt x="2909" y="1856"/>
                </a:cubicBezTo>
                <a:lnTo>
                  <a:pt x="2909" y="8119"/>
                </a:lnTo>
                <a:cubicBezTo>
                  <a:pt x="2909" y="8351"/>
                  <a:pt x="2749" y="8511"/>
                  <a:pt x="2517" y="8511"/>
                </a:cubicBezTo>
                <a:cubicBezTo>
                  <a:pt x="2303" y="8511"/>
                  <a:pt x="2124" y="8351"/>
                  <a:pt x="2124" y="8119"/>
                </a:cubicBezTo>
                <a:lnTo>
                  <a:pt x="2124" y="4925"/>
                </a:lnTo>
                <a:lnTo>
                  <a:pt x="1321" y="4925"/>
                </a:lnTo>
                <a:lnTo>
                  <a:pt x="1321" y="8119"/>
                </a:lnTo>
                <a:cubicBezTo>
                  <a:pt x="1321" y="8779"/>
                  <a:pt x="1857" y="9314"/>
                  <a:pt x="2517" y="9314"/>
                </a:cubicBezTo>
                <a:cubicBezTo>
                  <a:pt x="3177" y="9314"/>
                  <a:pt x="3712" y="8779"/>
                  <a:pt x="3712" y="8119"/>
                </a:cubicBezTo>
                <a:lnTo>
                  <a:pt x="3712" y="1856"/>
                </a:lnTo>
                <a:cubicBezTo>
                  <a:pt x="3712" y="839"/>
                  <a:pt x="2891" y="0"/>
                  <a:pt x="18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4" name="Google Shape;652;p39">
            <a:extLst>
              <a:ext uri="{FF2B5EF4-FFF2-40B4-BE49-F238E27FC236}">
                <a16:creationId xmlns:a16="http://schemas.microsoft.com/office/drawing/2014/main" id="{FF015522-A32F-CA88-12C6-88E9EDEE4600}"/>
              </a:ext>
            </a:extLst>
          </p:cNvPr>
          <p:cNvGrpSpPr/>
          <p:nvPr userDrawn="1"/>
        </p:nvGrpSpPr>
        <p:grpSpPr>
          <a:xfrm>
            <a:off x="4321370" y="1712536"/>
            <a:ext cx="334390" cy="346747"/>
            <a:chOff x="3739275" y="2525850"/>
            <a:chExt cx="226625" cy="226175"/>
          </a:xfrm>
        </p:grpSpPr>
        <p:sp>
          <p:nvSpPr>
            <p:cNvPr id="625" name="Google Shape;653;p39">
              <a:extLst>
                <a:ext uri="{FF2B5EF4-FFF2-40B4-BE49-F238E27FC236}">
                  <a16:creationId xmlns:a16="http://schemas.microsoft.com/office/drawing/2014/main" id="{3C84536F-B025-69F3-BA13-4ADC96BB93E2}"/>
                </a:ext>
              </a:extLst>
            </p:cNvPr>
            <p:cNvSpPr/>
            <p:nvPr/>
          </p:nvSpPr>
          <p:spPr>
            <a:xfrm>
              <a:off x="3779425" y="2525850"/>
              <a:ext cx="20100" cy="40150"/>
            </a:xfrm>
            <a:custGeom>
              <a:avLst/>
              <a:gdLst/>
              <a:ahLst/>
              <a:cxnLst/>
              <a:rect l="l" t="t" r="r" b="b"/>
              <a:pathLst>
                <a:path w="804" h="1606" extrusionOk="0">
                  <a:moveTo>
                    <a:pt x="393" y="0"/>
                  </a:moveTo>
                  <a:cubicBezTo>
                    <a:pt x="179" y="0"/>
                    <a:pt x="1" y="178"/>
                    <a:pt x="1" y="410"/>
                  </a:cubicBezTo>
                  <a:lnTo>
                    <a:pt x="1" y="1195"/>
                  </a:lnTo>
                  <a:cubicBezTo>
                    <a:pt x="1" y="1427"/>
                    <a:pt x="179" y="1606"/>
                    <a:pt x="393" y="1606"/>
                  </a:cubicBezTo>
                  <a:cubicBezTo>
                    <a:pt x="625" y="1606"/>
                    <a:pt x="804" y="1427"/>
                    <a:pt x="804" y="1195"/>
                  </a:cubicBezTo>
                  <a:lnTo>
                    <a:pt x="804" y="410"/>
                  </a:lnTo>
                  <a:cubicBezTo>
                    <a:pt x="804" y="178"/>
                    <a:pt x="625" y="0"/>
                    <a:pt x="3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54;p39">
              <a:extLst>
                <a:ext uri="{FF2B5EF4-FFF2-40B4-BE49-F238E27FC236}">
                  <a16:creationId xmlns:a16="http://schemas.microsoft.com/office/drawing/2014/main" id="{357D094E-B9F9-9267-3BA5-56E944BEA7B7}"/>
                </a:ext>
              </a:extLst>
            </p:cNvPr>
            <p:cNvSpPr/>
            <p:nvPr/>
          </p:nvSpPr>
          <p:spPr>
            <a:xfrm>
              <a:off x="3739275" y="2605675"/>
              <a:ext cx="226625" cy="146350"/>
            </a:xfrm>
            <a:custGeom>
              <a:avLst/>
              <a:gdLst/>
              <a:ahLst/>
              <a:cxnLst/>
              <a:rect l="l" t="t" r="r" b="b"/>
              <a:pathLst>
                <a:path w="9065" h="5854" extrusionOk="0">
                  <a:moveTo>
                    <a:pt x="2927" y="804"/>
                  </a:moveTo>
                  <a:lnTo>
                    <a:pt x="2927" y="1856"/>
                  </a:lnTo>
                  <a:lnTo>
                    <a:pt x="804" y="1856"/>
                  </a:lnTo>
                  <a:lnTo>
                    <a:pt x="804" y="804"/>
                  </a:lnTo>
                  <a:close/>
                  <a:moveTo>
                    <a:pt x="5604" y="804"/>
                  </a:moveTo>
                  <a:lnTo>
                    <a:pt x="5604" y="1856"/>
                  </a:lnTo>
                  <a:lnTo>
                    <a:pt x="3462" y="1856"/>
                  </a:lnTo>
                  <a:lnTo>
                    <a:pt x="3462" y="804"/>
                  </a:lnTo>
                  <a:close/>
                  <a:moveTo>
                    <a:pt x="8262" y="804"/>
                  </a:moveTo>
                  <a:lnTo>
                    <a:pt x="8262" y="1856"/>
                  </a:lnTo>
                  <a:lnTo>
                    <a:pt x="6121" y="1856"/>
                  </a:lnTo>
                  <a:lnTo>
                    <a:pt x="6121" y="804"/>
                  </a:lnTo>
                  <a:close/>
                  <a:moveTo>
                    <a:pt x="2927" y="2392"/>
                  </a:moveTo>
                  <a:lnTo>
                    <a:pt x="2927" y="3462"/>
                  </a:lnTo>
                  <a:lnTo>
                    <a:pt x="804" y="3462"/>
                  </a:lnTo>
                  <a:lnTo>
                    <a:pt x="804" y="2392"/>
                  </a:lnTo>
                  <a:close/>
                  <a:moveTo>
                    <a:pt x="5604" y="2392"/>
                  </a:moveTo>
                  <a:lnTo>
                    <a:pt x="5604" y="3462"/>
                  </a:lnTo>
                  <a:lnTo>
                    <a:pt x="3462" y="3462"/>
                  </a:lnTo>
                  <a:lnTo>
                    <a:pt x="3462" y="2392"/>
                  </a:lnTo>
                  <a:close/>
                  <a:moveTo>
                    <a:pt x="8262" y="2392"/>
                  </a:moveTo>
                  <a:lnTo>
                    <a:pt x="8262" y="3462"/>
                  </a:lnTo>
                  <a:lnTo>
                    <a:pt x="6121" y="3462"/>
                  </a:lnTo>
                  <a:lnTo>
                    <a:pt x="6121" y="2392"/>
                  </a:lnTo>
                  <a:close/>
                  <a:moveTo>
                    <a:pt x="2927" y="3980"/>
                  </a:moveTo>
                  <a:lnTo>
                    <a:pt x="2927" y="5050"/>
                  </a:lnTo>
                  <a:lnTo>
                    <a:pt x="804" y="5050"/>
                  </a:lnTo>
                  <a:lnTo>
                    <a:pt x="804" y="3980"/>
                  </a:lnTo>
                  <a:close/>
                  <a:moveTo>
                    <a:pt x="5604" y="3980"/>
                  </a:moveTo>
                  <a:lnTo>
                    <a:pt x="5604" y="5050"/>
                  </a:lnTo>
                  <a:lnTo>
                    <a:pt x="3462" y="5050"/>
                  </a:lnTo>
                  <a:lnTo>
                    <a:pt x="3462" y="3980"/>
                  </a:lnTo>
                  <a:close/>
                  <a:moveTo>
                    <a:pt x="8262" y="3980"/>
                  </a:moveTo>
                  <a:lnTo>
                    <a:pt x="8262" y="5050"/>
                  </a:lnTo>
                  <a:lnTo>
                    <a:pt x="6121" y="5050"/>
                  </a:lnTo>
                  <a:lnTo>
                    <a:pt x="6121" y="3980"/>
                  </a:lnTo>
                  <a:close/>
                  <a:moveTo>
                    <a:pt x="1" y="1"/>
                  </a:moveTo>
                  <a:lnTo>
                    <a:pt x="1" y="5853"/>
                  </a:lnTo>
                  <a:lnTo>
                    <a:pt x="9065" y="5853"/>
                  </a:lnTo>
                  <a:lnTo>
                    <a:pt x="906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55;p39">
              <a:extLst>
                <a:ext uri="{FF2B5EF4-FFF2-40B4-BE49-F238E27FC236}">
                  <a16:creationId xmlns:a16="http://schemas.microsoft.com/office/drawing/2014/main" id="{BFD6C474-D51C-4383-2D6A-8134C994F0A8}"/>
                </a:ext>
              </a:extLst>
            </p:cNvPr>
            <p:cNvSpPr/>
            <p:nvPr/>
          </p:nvSpPr>
          <p:spPr>
            <a:xfrm>
              <a:off x="3905675" y="2525850"/>
              <a:ext cx="20100" cy="40150"/>
            </a:xfrm>
            <a:custGeom>
              <a:avLst/>
              <a:gdLst/>
              <a:ahLst/>
              <a:cxnLst/>
              <a:rect l="l" t="t" r="r" b="b"/>
              <a:pathLst>
                <a:path w="804" h="1606" extrusionOk="0">
                  <a:moveTo>
                    <a:pt x="411" y="0"/>
                  </a:moveTo>
                  <a:cubicBezTo>
                    <a:pt x="179" y="0"/>
                    <a:pt x="0" y="178"/>
                    <a:pt x="0" y="410"/>
                  </a:cubicBezTo>
                  <a:lnTo>
                    <a:pt x="0" y="1195"/>
                  </a:lnTo>
                  <a:cubicBezTo>
                    <a:pt x="0" y="1427"/>
                    <a:pt x="179" y="1606"/>
                    <a:pt x="411" y="1606"/>
                  </a:cubicBezTo>
                  <a:cubicBezTo>
                    <a:pt x="643" y="1606"/>
                    <a:pt x="803" y="1427"/>
                    <a:pt x="803" y="1195"/>
                  </a:cubicBezTo>
                  <a:lnTo>
                    <a:pt x="803" y="410"/>
                  </a:lnTo>
                  <a:cubicBezTo>
                    <a:pt x="803" y="178"/>
                    <a:pt x="643" y="0"/>
                    <a:pt x="4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56;p39">
              <a:extLst>
                <a:ext uri="{FF2B5EF4-FFF2-40B4-BE49-F238E27FC236}">
                  <a16:creationId xmlns:a16="http://schemas.microsoft.com/office/drawing/2014/main" id="{AA461D98-74C3-89DF-20BC-E81A12C947CF}"/>
                </a:ext>
              </a:extLst>
            </p:cNvPr>
            <p:cNvSpPr/>
            <p:nvPr/>
          </p:nvSpPr>
          <p:spPr>
            <a:xfrm>
              <a:off x="3739275" y="2545900"/>
              <a:ext cx="226625" cy="46425"/>
            </a:xfrm>
            <a:custGeom>
              <a:avLst/>
              <a:gdLst/>
              <a:ahLst/>
              <a:cxnLst/>
              <a:rect l="l" t="t" r="r" b="b"/>
              <a:pathLst>
                <a:path w="9065" h="1857" extrusionOk="0">
                  <a:moveTo>
                    <a:pt x="1" y="1"/>
                  </a:moveTo>
                  <a:lnTo>
                    <a:pt x="1" y="1857"/>
                  </a:lnTo>
                  <a:lnTo>
                    <a:pt x="9065" y="1857"/>
                  </a:lnTo>
                  <a:lnTo>
                    <a:pt x="9065" y="1"/>
                  </a:lnTo>
                  <a:lnTo>
                    <a:pt x="7994" y="1"/>
                  </a:lnTo>
                  <a:lnTo>
                    <a:pt x="7994" y="393"/>
                  </a:lnTo>
                  <a:cubicBezTo>
                    <a:pt x="7994" y="929"/>
                    <a:pt x="7584" y="1321"/>
                    <a:pt x="7067" y="1321"/>
                  </a:cubicBezTo>
                  <a:cubicBezTo>
                    <a:pt x="6549" y="1321"/>
                    <a:pt x="6121" y="929"/>
                    <a:pt x="6121" y="393"/>
                  </a:cubicBezTo>
                  <a:lnTo>
                    <a:pt x="6121" y="1"/>
                  </a:lnTo>
                  <a:lnTo>
                    <a:pt x="2927" y="1"/>
                  </a:lnTo>
                  <a:lnTo>
                    <a:pt x="2927" y="393"/>
                  </a:lnTo>
                  <a:cubicBezTo>
                    <a:pt x="2927" y="929"/>
                    <a:pt x="2535" y="1321"/>
                    <a:pt x="1999" y="1321"/>
                  </a:cubicBezTo>
                  <a:cubicBezTo>
                    <a:pt x="1482" y="1321"/>
                    <a:pt x="1072" y="929"/>
                    <a:pt x="1072" y="393"/>
                  </a:cubicBezTo>
                  <a:lnTo>
                    <a:pt x="10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9" name="Google Shape;657;p39">
            <a:extLst>
              <a:ext uri="{FF2B5EF4-FFF2-40B4-BE49-F238E27FC236}">
                <a16:creationId xmlns:a16="http://schemas.microsoft.com/office/drawing/2014/main" id="{575D26DC-23C2-0D9D-287C-EC401D9098B0}"/>
              </a:ext>
            </a:extLst>
          </p:cNvPr>
          <p:cNvGrpSpPr/>
          <p:nvPr userDrawn="1"/>
        </p:nvGrpSpPr>
        <p:grpSpPr>
          <a:xfrm>
            <a:off x="3733421" y="1682430"/>
            <a:ext cx="304105" cy="406960"/>
            <a:chOff x="4518575" y="2506200"/>
            <a:chExt cx="206100" cy="265450"/>
          </a:xfrm>
        </p:grpSpPr>
        <p:sp>
          <p:nvSpPr>
            <p:cNvPr id="630" name="Google Shape;658;p39">
              <a:extLst>
                <a:ext uri="{FF2B5EF4-FFF2-40B4-BE49-F238E27FC236}">
                  <a16:creationId xmlns:a16="http://schemas.microsoft.com/office/drawing/2014/main" id="{7BFE2F6B-AE37-44E5-7556-ECBF6598D33E}"/>
                </a:ext>
              </a:extLst>
            </p:cNvPr>
            <p:cNvSpPr/>
            <p:nvPr/>
          </p:nvSpPr>
          <p:spPr>
            <a:xfrm>
              <a:off x="4518575" y="2506200"/>
              <a:ext cx="206100" cy="265450"/>
            </a:xfrm>
            <a:custGeom>
              <a:avLst/>
              <a:gdLst/>
              <a:ahLst/>
              <a:cxnLst/>
              <a:rect l="l" t="t" r="r" b="b"/>
              <a:pathLst>
                <a:path w="8244" h="10618" extrusionOk="0">
                  <a:moveTo>
                    <a:pt x="7440" y="786"/>
                  </a:moveTo>
                  <a:lnTo>
                    <a:pt x="7440" y="9832"/>
                  </a:lnTo>
                  <a:lnTo>
                    <a:pt x="803" y="9832"/>
                  </a:lnTo>
                  <a:lnTo>
                    <a:pt x="803" y="786"/>
                  </a:lnTo>
                  <a:close/>
                  <a:moveTo>
                    <a:pt x="0" y="1"/>
                  </a:moveTo>
                  <a:lnTo>
                    <a:pt x="0" y="10617"/>
                  </a:lnTo>
                  <a:lnTo>
                    <a:pt x="8243" y="10617"/>
                  </a:lnTo>
                  <a:lnTo>
                    <a:pt x="824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59;p39">
              <a:extLst>
                <a:ext uri="{FF2B5EF4-FFF2-40B4-BE49-F238E27FC236}">
                  <a16:creationId xmlns:a16="http://schemas.microsoft.com/office/drawing/2014/main" id="{AF040686-ED2B-98FC-3050-A3F8EE09005E}"/>
                </a:ext>
              </a:extLst>
            </p:cNvPr>
            <p:cNvSpPr/>
            <p:nvPr/>
          </p:nvSpPr>
          <p:spPr>
            <a:xfrm>
              <a:off x="4628300" y="2555725"/>
              <a:ext cx="56225" cy="13400"/>
            </a:xfrm>
            <a:custGeom>
              <a:avLst/>
              <a:gdLst/>
              <a:ahLst/>
              <a:cxnLst/>
              <a:rect l="l" t="t" r="r" b="b"/>
              <a:pathLst>
                <a:path w="2249" h="536" extrusionOk="0">
                  <a:moveTo>
                    <a:pt x="0" y="0"/>
                  </a:moveTo>
                  <a:lnTo>
                    <a:pt x="0" y="536"/>
                  </a:lnTo>
                  <a:lnTo>
                    <a:pt x="2249" y="536"/>
                  </a:lnTo>
                  <a:lnTo>
                    <a:pt x="22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60;p39">
              <a:extLst>
                <a:ext uri="{FF2B5EF4-FFF2-40B4-BE49-F238E27FC236}">
                  <a16:creationId xmlns:a16="http://schemas.microsoft.com/office/drawing/2014/main" id="{89E2C634-C73D-A7DF-72E6-6EC61AF2DA46}"/>
                </a:ext>
              </a:extLst>
            </p:cNvPr>
            <p:cNvSpPr/>
            <p:nvPr/>
          </p:nvSpPr>
          <p:spPr>
            <a:xfrm>
              <a:off x="4628300" y="2608800"/>
              <a:ext cx="56225" cy="13425"/>
            </a:xfrm>
            <a:custGeom>
              <a:avLst/>
              <a:gdLst/>
              <a:ahLst/>
              <a:cxnLst/>
              <a:rect l="l" t="t" r="r" b="b"/>
              <a:pathLst>
                <a:path w="2249" h="537" extrusionOk="0">
                  <a:moveTo>
                    <a:pt x="0" y="1"/>
                  </a:moveTo>
                  <a:lnTo>
                    <a:pt x="0" y="536"/>
                  </a:lnTo>
                  <a:lnTo>
                    <a:pt x="2249" y="536"/>
                  </a:lnTo>
                  <a:lnTo>
                    <a:pt x="224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61;p39">
              <a:extLst>
                <a:ext uri="{FF2B5EF4-FFF2-40B4-BE49-F238E27FC236}">
                  <a16:creationId xmlns:a16="http://schemas.microsoft.com/office/drawing/2014/main" id="{DD0AC001-537B-A7E5-167F-8F19690F1C64}"/>
                </a:ext>
              </a:extLst>
            </p:cNvPr>
            <p:cNvSpPr/>
            <p:nvPr/>
          </p:nvSpPr>
          <p:spPr>
            <a:xfrm>
              <a:off x="4628300" y="2715425"/>
              <a:ext cx="56225" cy="13400"/>
            </a:xfrm>
            <a:custGeom>
              <a:avLst/>
              <a:gdLst/>
              <a:ahLst/>
              <a:cxnLst/>
              <a:rect l="l" t="t" r="r" b="b"/>
              <a:pathLst>
                <a:path w="2249" h="536" extrusionOk="0">
                  <a:moveTo>
                    <a:pt x="0" y="0"/>
                  </a:moveTo>
                  <a:lnTo>
                    <a:pt x="0" y="535"/>
                  </a:lnTo>
                  <a:lnTo>
                    <a:pt x="2249" y="535"/>
                  </a:lnTo>
                  <a:lnTo>
                    <a:pt x="22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62;p39">
              <a:extLst>
                <a:ext uri="{FF2B5EF4-FFF2-40B4-BE49-F238E27FC236}">
                  <a16:creationId xmlns:a16="http://schemas.microsoft.com/office/drawing/2014/main" id="{05703DC9-D0AF-39BE-E8DD-0B1DF271ABFB}"/>
                </a:ext>
              </a:extLst>
            </p:cNvPr>
            <p:cNvSpPr/>
            <p:nvPr/>
          </p:nvSpPr>
          <p:spPr>
            <a:xfrm>
              <a:off x="4628300" y="2662325"/>
              <a:ext cx="56225" cy="12975"/>
            </a:xfrm>
            <a:custGeom>
              <a:avLst/>
              <a:gdLst/>
              <a:ahLst/>
              <a:cxnLst/>
              <a:rect l="l" t="t" r="r" b="b"/>
              <a:pathLst>
                <a:path w="2249" h="519" extrusionOk="0">
                  <a:moveTo>
                    <a:pt x="0" y="1"/>
                  </a:moveTo>
                  <a:lnTo>
                    <a:pt x="0" y="518"/>
                  </a:lnTo>
                  <a:lnTo>
                    <a:pt x="2249" y="518"/>
                  </a:lnTo>
                  <a:lnTo>
                    <a:pt x="224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63;p39">
              <a:extLst>
                <a:ext uri="{FF2B5EF4-FFF2-40B4-BE49-F238E27FC236}">
                  <a16:creationId xmlns:a16="http://schemas.microsoft.com/office/drawing/2014/main" id="{0DA54B6E-B98E-3304-A6CE-33D58848E99C}"/>
                </a:ext>
              </a:extLst>
            </p:cNvPr>
            <p:cNvSpPr/>
            <p:nvPr/>
          </p:nvSpPr>
          <p:spPr>
            <a:xfrm>
              <a:off x="4558275" y="2539225"/>
              <a:ext cx="49525" cy="40600"/>
            </a:xfrm>
            <a:custGeom>
              <a:avLst/>
              <a:gdLst/>
              <a:ahLst/>
              <a:cxnLst/>
              <a:rect l="l" t="t" r="r" b="b"/>
              <a:pathLst>
                <a:path w="1981" h="1624" extrusionOk="0">
                  <a:moveTo>
                    <a:pt x="1606" y="0"/>
                  </a:moveTo>
                  <a:lnTo>
                    <a:pt x="732" y="875"/>
                  </a:lnTo>
                  <a:lnTo>
                    <a:pt x="375" y="536"/>
                  </a:lnTo>
                  <a:lnTo>
                    <a:pt x="0" y="910"/>
                  </a:lnTo>
                  <a:lnTo>
                    <a:pt x="732" y="1624"/>
                  </a:lnTo>
                  <a:lnTo>
                    <a:pt x="1981" y="375"/>
                  </a:lnTo>
                  <a:lnTo>
                    <a:pt x="160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64;p39">
              <a:extLst>
                <a:ext uri="{FF2B5EF4-FFF2-40B4-BE49-F238E27FC236}">
                  <a16:creationId xmlns:a16="http://schemas.microsoft.com/office/drawing/2014/main" id="{B8709814-0149-6B6E-3ECF-5613D59E0318}"/>
                </a:ext>
              </a:extLst>
            </p:cNvPr>
            <p:cNvSpPr/>
            <p:nvPr/>
          </p:nvSpPr>
          <p:spPr>
            <a:xfrm>
              <a:off x="4558275" y="2592300"/>
              <a:ext cx="49525" cy="40625"/>
            </a:xfrm>
            <a:custGeom>
              <a:avLst/>
              <a:gdLst/>
              <a:ahLst/>
              <a:cxnLst/>
              <a:rect l="l" t="t" r="r" b="b"/>
              <a:pathLst>
                <a:path w="1981" h="1625" extrusionOk="0">
                  <a:moveTo>
                    <a:pt x="1606" y="1"/>
                  </a:moveTo>
                  <a:lnTo>
                    <a:pt x="732" y="893"/>
                  </a:lnTo>
                  <a:lnTo>
                    <a:pt x="375" y="536"/>
                  </a:lnTo>
                  <a:lnTo>
                    <a:pt x="0" y="911"/>
                  </a:lnTo>
                  <a:lnTo>
                    <a:pt x="732" y="1624"/>
                  </a:lnTo>
                  <a:lnTo>
                    <a:pt x="1981" y="375"/>
                  </a:lnTo>
                  <a:lnTo>
                    <a:pt x="160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65;p39">
              <a:extLst>
                <a:ext uri="{FF2B5EF4-FFF2-40B4-BE49-F238E27FC236}">
                  <a16:creationId xmlns:a16="http://schemas.microsoft.com/office/drawing/2014/main" id="{8B546904-53F9-4CB4-91C6-5CD931FE17F0}"/>
                </a:ext>
              </a:extLst>
            </p:cNvPr>
            <p:cNvSpPr/>
            <p:nvPr/>
          </p:nvSpPr>
          <p:spPr>
            <a:xfrm>
              <a:off x="4558275" y="2645375"/>
              <a:ext cx="49525" cy="41075"/>
            </a:xfrm>
            <a:custGeom>
              <a:avLst/>
              <a:gdLst/>
              <a:ahLst/>
              <a:cxnLst/>
              <a:rect l="l" t="t" r="r" b="b"/>
              <a:pathLst>
                <a:path w="1981" h="1643" extrusionOk="0">
                  <a:moveTo>
                    <a:pt x="1606" y="1"/>
                  </a:moveTo>
                  <a:lnTo>
                    <a:pt x="732" y="893"/>
                  </a:lnTo>
                  <a:lnTo>
                    <a:pt x="375" y="536"/>
                  </a:lnTo>
                  <a:lnTo>
                    <a:pt x="0" y="911"/>
                  </a:lnTo>
                  <a:lnTo>
                    <a:pt x="732" y="1642"/>
                  </a:lnTo>
                  <a:lnTo>
                    <a:pt x="1981" y="376"/>
                  </a:lnTo>
                  <a:lnTo>
                    <a:pt x="160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66;p39">
              <a:extLst>
                <a:ext uri="{FF2B5EF4-FFF2-40B4-BE49-F238E27FC236}">
                  <a16:creationId xmlns:a16="http://schemas.microsoft.com/office/drawing/2014/main" id="{362F5FFD-5AC8-C4B4-38A5-E4E1EE0C17B5}"/>
                </a:ext>
              </a:extLst>
            </p:cNvPr>
            <p:cNvSpPr/>
            <p:nvPr/>
          </p:nvSpPr>
          <p:spPr>
            <a:xfrm>
              <a:off x="4558275" y="2698025"/>
              <a:ext cx="49525" cy="40600"/>
            </a:xfrm>
            <a:custGeom>
              <a:avLst/>
              <a:gdLst/>
              <a:ahLst/>
              <a:cxnLst/>
              <a:rect l="l" t="t" r="r" b="b"/>
              <a:pathLst>
                <a:path w="1981" h="1624" extrusionOk="0">
                  <a:moveTo>
                    <a:pt x="1606" y="0"/>
                  </a:moveTo>
                  <a:lnTo>
                    <a:pt x="732" y="875"/>
                  </a:lnTo>
                  <a:lnTo>
                    <a:pt x="375" y="536"/>
                  </a:lnTo>
                  <a:lnTo>
                    <a:pt x="0" y="910"/>
                  </a:lnTo>
                  <a:lnTo>
                    <a:pt x="732" y="1624"/>
                  </a:lnTo>
                  <a:lnTo>
                    <a:pt x="1981" y="375"/>
                  </a:lnTo>
                  <a:lnTo>
                    <a:pt x="160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9" name="Google Shape;667;p39">
            <a:extLst>
              <a:ext uri="{FF2B5EF4-FFF2-40B4-BE49-F238E27FC236}">
                <a16:creationId xmlns:a16="http://schemas.microsoft.com/office/drawing/2014/main" id="{08DAFD19-767E-5795-BA35-1861D12B80C3}"/>
              </a:ext>
            </a:extLst>
          </p:cNvPr>
          <p:cNvGrpSpPr/>
          <p:nvPr userDrawn="1"/>
        </p:nvGrpSpPr>
        <p:grpSpPr>
          <a:xfrm>
            <a:off x="4940132" y="1712875"/>
            <a:ext cx="334427" cy="346747"/>
            <a:chOff x="4164375" y="1677425"/>
            <a:chExt cx="226650" cy="226175"/>
          </a:xfrm>
        </p:grpSpPr>
        <p:sp>
          <p:nvSpPr>
            <p:cNvPr id="640" name="Google Shape;668;p39">
              <a:extLst>
                <a:ext uri="{FF2B5EF4-FFF2-40B4-BE49-F238E27FC236}">
                  <a16:creationId xmlns:a16="http://schemas.microsoft.com/office/drawing/2014/main" id="{600D51F4-D6B8-669F-3C27-D0FA3E6E5E0E}"/>
                </a:ext>
              </a:extLst>
            </p:cNvPr>
            <p:cNvSpPr/>
            <p:nvPr/>
          </p:nvSpPr>
          <p:spPr>
            <a:xfrm>
              <a:off x="4164375" y="1677425"/>
              <a:ext cx="226650" cy="226175"/>
            </a:xfrm>
            <a:custGeom>
              <a:avLst/>
              <a:gdLst/>
              <a:ahLst/>
              <a:cxnLst/>
              <a:rect l="l" t="t" r="r" b="b"/>
              <a:pathLst>
                <a:path w="9066" h="9047" extrusionOk="0">
                  <a:moveTo>
                    <a:pt x="1" y="0"/>
                  </a:moveTo>
                  <a:lnTo>
                    <a:pt x="1" y="9047"/>
                  </a:lnTo>
                  <a:lnTo>
                    <a:pt x="9065" y="9047"/>
                  </a:lnTo>
                  <a:lnTo>
                    <a:pt x="9065" y="8244"/>
                  </a:lnTo>
                  <a:lnTo>
                    <a:pt x="804" y="8244"/>
                  </a:lnTo>
                  <a:lnTo>
                    <a:pt x="80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69;p39">
              <a:extLst>
                <a:ext uri="{FF2B5EF4-FFF2-40B4-BE49-F238E27FC236}">
                  <a16:creationId xmlns:a16="http://schemas.microsoft.com/office/drawing/2014/main" id="{1603CAED-F7A4-E34B-50CC-16D9E7ED61E5}"/>
                </a:ext>
              </a:extLst>
            </p:cNvPr>
            <p:cNvSpPr/>
            <p:nvPr/>
          </p:nvSpPr>
          <p:spPr>
            <a:xfrm>
              <a:off x="4204525" y="1747450"/>
              <a:ext cx="36600" cy="116450"/>
            </a:xfrm>
            <a:custGeom>
              <a:avLst/>
              <a:gdLst/>
              <a:ahLst/>
              <a:cxnLst/>
              <a:rect l="l" t="t" r="r" b="b"/>
              <a:pathLst>
                <a:path w="1464" h="4658" extrusionOk="0">
                  <a:moveTo>
                    <a:pt x="1" y="1"/>
                  </a:moveTo>
                  <a:lnTo>
                    <a:pt x="1" y="4658"/>
                  </a:lnTo>
                  <a:lnTo>
                    <a:pt x="1464" y="4658"/>
                  </a:lnTo>
                  <a:lnTo>
                    <a:pt x="146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70;p39">
              <a:extLst>
                <a:ext uri="{FF2B5EF4-FFF2-40B4-BE49-F238E27FC236}">
                  <a16:creationId xmlns:a16="http://schemas.microsoft.com/office/drawing/2014/main" id="{50432670-7D69-A342-78EF-65F3F590DB3E}"/>
                </a:ext>
              </a:extLst>
            </p:cNvPr>
            <p:cNvSpPr/>
            <p:nvPr/>
          </p:nvSpPr>
          <p:spPr>
            <a:xfrm>
              <a:off x="4254500" y="1677425"/>
              <a:ext cx="36600" cy="186475"/>
            </a:xfrm>
            <a:custGeom>
              <a:avLst/>
              <a:gdLst/>
              <a:ahLst/>
              <a:cxnLst/>
              <a:rect l="l" t="t" r="r" b="b"/>
              <a:pathLst>
                <a:path w="1464" h="7459" extrusionOk="0">
                  <a:moveTo>
                    <a:pt x="0" y="0"/>
                  </a:moveTo>
                  <a:lnTo>
                    <a:pt x="0" y="7459"/>
                  </a:lnTo>
                  <a:lnTo>
                    <a:pt x="1463" y="7459"/>
                  </a:lnTo>
                  <a:lnTo>
                    <a:pt x="14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71;p39">
              <a:extLst>
                <a:ext uri="{FF2B5EF4-FFF2-40B4-BE49-F238E27FC236}">
                  <a16:creationId xmlns:a16="http://schemas.microsoft.com/office/drawing/2014/main" id="{41477142-EC25-317C-0645-E7BD9C2A2A8A}"/>
                </a:ext>
              </a:extLst>
            </p:cNvPr>
            <p:cNvSpPr/>
            <p:nvPr/>
          </p:nvSpPr>
          <p:spPr>
            <a:xfrm>
              <a:off x="4304450" y="1747450"/>
              <a:ext cx="36600" cy="116450"/>
            </a:xfrm>
            <a:custGeom>
              <a:avLst/>
              <a:gdLst/>
              <a:ahLst/>
              <a:cxnLst/>
              <a:rect l="l" t="t" r="r" b="b"/>
              <a:pathLst>
                <a:path w="1464" h="4658" extrusionOk="0">
                  <a:moveTo>
                    <a:pt x="1" y="1"/>
                  </a:moveTo>
                  <a:lnTo>
                    <a:pt x="1" y="4658"/>
                  </a:lnTo>
                  <a:lnTo>
                    <a:pt x="1464" y="4658"/>
                  </a:lnTo>
                  <a:lnTo>
                    <a:pt x="146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72;p39">
              <a:extLst>
                <a:ext uri="{FF2B5EF4-FFF2-40B4-BE49-F238E27FC236}">
                  <a16:creationId xmlns:a16="http://schemas.microsoft.com/office/drawing/2014/main" id="{47A0136F-38CD-73BA-B321-78E3E6CC45F5}"/>
                </a:ext>
              </a:extLst>
            </p:cNvPr>
            <p:cNvSpPr/>
            <p:nvPr/>
          </p:nvSpPr>
          <p:spPr>
            <a:xfrm>
              <a:off x="4354400" y="1803650"/>
              <a:ext cx="36625" cy="60250"/>
            </a:xfrm>
            <a:custGeom>
              <a:avLst/>
              <a:gdLst/>
              <a:ahLst/>
              <a:cxnLst/>
              <a:rect l="l" t="t" r="r" b="b"/>
              <a:pathLst>
                <a:path w="1465" h="2410" extrusionOk="0">
                  <a:moveTo>
                    <a:pt x="1" y="1"/>
                  </a:moveTo>
                  <a:lnTo>
                    <a:pt x="1" y="2410"/>
                  </a:lnTo>
                  <a:lnTo>
                    <a:pt x="1464" y="2410"/>
                  </a:lnTo>
                  <a:lnTo>
                    <a:pt x="146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5" name="Google Shape;673;p39">
            <a:extLst>
              <a:ext uri="{FF2B5EF4-FFF2-40B4-BE49-F238E27FC236}">
                <a16:creationId xmlns:a16="http://schemas.microsoft.com/office/drawing/2014/main" id="{EE8459B4-6090-0CDB-532F-3700031A85DF}"/>
              </a:ext>
            </a:extLst>
          </p:cNvPr>
          <p:cNvGrpSpPr/>
          <p:nvPr userDrawn="1"/>
        </p:nvGrpSpPr>
        <p:grpSpPr>
          <a:xfrm>
            <a:off x="6116503" y="1702966"/>
            <a:ext cx="333726" cy="346747"/>
            <a:chOff x="5226025" y="1677425"/>
            <a:chExt cx="226175" cy="226175"/>
          </a:xfrm>
        </p:grpSpPr>
        <p:sp>
          <p:nvSpPr>
            <p:cNvPr id="646" name="Google Shape;674;p39">
              <a:extLst>
                <a:ext uri="{FF2B5EF4-FFF2-40B4-BE49-F238E27FC236}">
                  <a16:creationId xmlns:a16="http://schemas.microsoft.com/office/drawing/2014/main" id="{2806745A-23D4-CF36-FA70-CD4E072364F3}"/>
                </a:ext>
              </a:extLst>
            </p:cNvPr>
            <p:cNvSpPr/>
            <p:nvPr/>
          </p:nvSpPr>
          <p:spPr>
            <a:xfrm>
              <a:off x="5226025" y="1677425"/>
              <a:ext cx="226175" cy="226175"/>
            </a:xfrm>
            <a:custGeom>
              <a:avLst/>
              <a:gdLst/>
              <a:ahLst/>
              <a:cxnLst/>
              <a:rect l="l" t="t" r="r" b="b"/>
              <a:pathLst>
                <a:path w="9047" h="9047" extrusionOk="0">
                  <a:moveTo>
                    <a:pt x="0" y="0"/>
                  </a:moveTo>
                  <a:lnTo>
                    <a:pt x="0" y="9047"/>
                  </a:lnTo>
                  <a:lnTo>
                    <a:pt x="9047" y="9047"/>
                  </a:lnTo>
                  <a:lnTo>
                    <a:pt x="9047" y="8244"/>
                  </a:lnTo>
                  <a:lnTo>
                    <a:pt x="803" y="8244"/>
                  </a:lnTo>
                  <a:lnTo>
                    <a:pt x="80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75;p39">
              <a:extLst>
                <a:ext uri="{FF2B5EF4-FFF2-40B4-BE49-F238E27FC236}">
                  <a16:creationId xmlns:a16="http://schemas.microsoft.com/office/drawing/2014/main" id="{7CE720A6-BBC0-48F8-2F57-6AB005C376D6}"/>
                </a:ext>
              </a:extLst>
            </p:cNvPr>
            <p:cNvSpPr/>
            <p:nvPr/>
          </p:nvSpPr>
          <p:spPr>
            <a:xfrm>
              <a:off x="5259025" y="1733625"/>
              <a:ext cx="193175" cy="113325"/>
            </a:xfrm>
            <a:custGeom>
              <a:avLst/>
              <a:gdLst/>
              <a:ahLst/>
              <a:cxnLst/>
              <a:rect l="l" t="t" r="r" b="b"/>
              <a:pathLst>
                <a:path w="7727" h="4533" extrusionOk="0">
                  <a:moveTo>
                    <a:pt x="554" y="1"/>
                  </a:moveTo>
                  <a:lnTo>
                    <a:pt x="1" y="571"/>
                  </a:lnTo>
                  <a:lnTo>
                    <a:pt x="2410" y="2980"/>
                  </a:lnTo>
                  <a:lnTo>
                    <a:pt x="3213" y="2177"/>
                  </a:lnTo>
                  <a:lnTo>
                    <a:pt x="4533" y="3516"/>
                  </a:lnTo>
                  <a:lnTo>
                    <a:pt x="5336" y="2713"/>
                  </a:lnTo>
                  <a:lnTo>
                    <a:pt x="6389" y="3765"/>
                  </a:lnTo>
                  <a:lnTo>
                    <a:pt x="5603" y="4533"/>
                  </a:lnTo>
                  <a:lnTo>
                    <a:pt x="7727" y="4533"/>
                  </a:lnTo>
                  <a:lnTo>
                    <a:pt x="7727" y="2409"/>
                  </a:lnTo>
                  <a:lnTo>
                    <a:pt x="6942" y="3194"/>
                  </a:lnTo>
                  <a:lnTo>
                    <a:pt x="5336" y="1589"/>
                  </a:lnTo>
                  <a:lnTo>
                    <a:pt x="4533" y="2391"/>
                  </a:lnTo>
                  <a:lnTo>
                    <a:pt x="3213" y="1053"/>
                  </a:lnTo>
                  <a:lnTo>
                    <a:pt x="2410" y="1856"/>
                  </a:lnTo>
                  <a:lnTo>
                    <a:pt x="55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8" name="Google Shape;676;p39">
            <a:extLst>
              <a:ext uri="{FF2B5EF4-FFF2-40B4-BE49-F238E27FC236}">
                <a16:creationId xmlns:a16="http://schemas.microsoft.com/office/drawing/2014/main" id="{75340D5E-FF26-FCE8-88C1-48C22B5E49F2}"/>
              </a:ext>
            </a:extLst>
          </p:cNvPr>
          <p:cNvGrpSpPr/>
          <p:nvPr userDrawn="1"/>
        </p:nvGrpSpPr>
        <p:grpSpPr>
          <a:xfrm>
            <a:off x="5528733" y="1703135"/>
            <a:ext cx="333726" cy="346747"/>
            <a:chOff x="4835275" y="1198350"/>
            <a:chExt cx="226175" cy="226175"/>
          </a:xfrm>
        </p:grpSpPr>
        <p:sp>
          <p:nvSpPr>
            <p:cNvPr id="649" name="Google Shape;677;p39">
              <a:extLst>
                <a:ext uri="{FF2B5EF4-FFF2-40B4-BE49-F238E27FC236}">
                  <a16:creationId xmlns:a16="http://schemas.microsoft.com/office/drawing/2014/main" id="{330EDB0D-345A-A32B-F7AF-60EE60ED46B0}"/>
                </a:ext>
              </a:extLst>
            </p:cNvPr>
            <p:cNvSpPr/>
            <p:nvPr/>
          </p:nvSpPr>
          <p:spPr>
            <a:xfrm>
              <a:off x="4835275" y="1198350"/>
              <a:ext cx="226175" cy="226175"/>
            </a:xfrm>
            <a:custGeom>
              <a:avLst/>
              <a:gdLst/>
              <a:ahLst/>
              <a:cxnLst/>
              <a:rect l="l" t="t" r="r" b="b"/>
              <a:pathLst>
                <a:path w="9047" h="9047" extrusionOk="0">
                  <a:moveTo>
                    <a:pt x="0" y="0"/>
                  </a:moveTo>
                  <a:lnTo>
                    <a:pt x="0" y="9047"/>
                  </a:lnTo>
                  <a:lnTo>
                    <a:pt x="9047" y="9047"/>
                  </a:lnTo>
                  <a:lnTo>
                    <a:pt x="9047" y="8244"/>
                  </a:lnTo>
                  <a:lnTo>
                    <a:pt x="803" y="8244"/>
                  </a:lnTo>
                  <a:lnTo>
                    <a:pt x="80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78;p39">
              <a:extLst>
                <a:ext uri="{FF2B5EF4-FFF2-40B4-BE49-F238E27FC236}">
                  <a16:creationId xmlns:a16="http://schemas.microsoft.com/office/drawing/2014/main" id="{EA1114FC-9F38-3E19-0B64-DBEBD8616D53}"/>
                </a:ext>
              </a:extLst>
            </p:cNvPr>
            <p:cNvSpPr/>
            <p:nvPr/>
          </p:nvSpPr>
          <p:spPr>
            <a:xfrm>
              <a:off x="4868275" y="1255000"/>
              <a:ext cx="193175" cy="113325"/>
            </a:xfrm>
            <a:custGeom>
              <a:avLst/>
              <a:gdLst/>
              <a:ahLst/>
              <a:cxnLst/>
              <a:rect l="l" t="t" r="r" b="b"/>
              <a:pathLst>
                <a:path w="7727" h="4533" extrusionOk="0">
                  <a:moveTo>
                    <a:pt x="5603" y="0"/>
                  </a:moveTo>
                  <a:lnTo>
                    <a:pt x="6388" y="785"/>
                  </a:lnTo>
                  <a:lnTo>
                    <a:pt x="5336" y="1838"/>
                  </a:lnTo>
                  <a:lnTo>
                    <a:pt x="4533" y="1035"/>
                  </a:lnTo>
                  <a:lnTo>
                    <a:pt x="3195" y="2356"/>
                  </a:lnTo>
                  <a:lnTo>
                    <a:pt x="2409" y="1571"/>
                  </a:lnTo>
                  <a:lnTo>
                    <a:pt x="1" y="3979"/>
                  </a:lnTo>
                  <a:lnTo>
                    <a:pt x="554" y="4532"/>
                  </a:lnTo>
                  <a:lnTo>
                    <a:pt x="2409" y="2695"/>
                  </a:lnTo>
                  <a:lnTo>
                    <a:pt x="3195" y="3480"/>
                  </a:lnTo>
                  <a:lnTo>
                    <a:pt x="4533" y="2159"/>
                  </a:lnTo>
                  <a:lnTo>
                    <a:pt x="5336" y="2962"/>
                  </a:lnTo>
                  <a:lnTo>
                    <a:pt x="6941" y="1339"/>
                  </a:lnTo>
                  <a:lnTo>
                    <a:pt x="7727" y="2124"/>
                  </a:lnTo>
                  <a:lnTo>
                    <a:pt x="772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1" name="Google Shape;679;p39">
            <a:extLst>
              <a:ext uri="{FF2B5EF4-FFF2-40B4-BE49-F238E27FC236}">
                <a16:creationId xmlns:a16="http://schemas.microsoft.com/office/drawing/2014/main" id="{71D540B1-4DCB-2346-1EB2-2AE2231CB9B8}"/>
              </a:ext>
            </a:extLst>
          </p:cNvPr>
          <p:cNvGrpSpPr/>
          <p:nvPr userDrawn="1"/>
        </p:nvGrpSpPr>
        <p:grpSpPr>
          <a:xfrm>
            <a:off x="7411260" y="1685028"/>
            <a:ext cx="387693" cy="402859"/>
            <a:chOff x="968775" y="1180050"/>
            <a:chExt cx="262750" cy="262775"/>
          </a:xfrm>
        </p:grpSpPr>
        <p:sp>
          <p:nvSpPr>
            <p:cNvPr id="652" name="Google Shape;680;p39">
              <a:extLst>
                <a:ext uri="{FF2B5EF4-FFF2-40B4-BE49-F238E27FC236}">
                  <a16:creationId xmlns:a16="http://schemas.microsoft.com/office/drawing/2014/main" id="{2931AF25-7DE8-A527-D8E7-F1B2E7460513}"/>
                </a:ext>
              </a:extLst>
            </p:cNvPr>
            <p:cNvSpPr/>
            <p:nvPr/>
          </p:nvSpPr>
          <p:spPr>
            <a:xfrm>
              <a:off x="1061550" y="1180050"/>
              <a:ext cx="169975" cy="169550"/>
            </a:xfrm>
            <a:custGeom>
              <a:avLst/>
              <a:gdLst/>
              <a:ahLst/>
              <a:cxnLst/>
              <a:rect l="l" t="t" r="r" b="b"/>
              <a:pathLst>
                <a:path w="6799" h="6782" extrusionOk="0">
                  <a:moveTo>
                    <a:pt x="5478" y="1"/>
                  </a:moveTo>
                  <a:lnTo>
                    <a:pt x="4015" y="1464"/>
                  </a:lnTo>
                  <a:lnTo>
                    <a:pt x="4086" y="2160"/>
                  </a:lnTo>
                  <a:lnTo>
                    <a:pt x="1963" y="4283"/>
                  </a:lnTo>
                  <a:cubicBezTo>
                    <a:pt x="1785" y="4194"/>
                    <a:pt x="1571" y="4122"/>
                    <a:pt x="1339" y="4122"/>
                  </a:cubicBezTo>
                  <a:cubicBezTo>
                    <a:pt x="607" y="4122"/>
                    <a:pt x="1" y="4729"/>
                    <a:pt x="1" y="5461"/>
                  </a:cubicBezTo>
                  <a:cubicBezTo>
                    <a:pt x="1" y="6192"/>
                    <a:pt x="607" y="6781"/>
                    <a:pt x="1339" y="6781"/>
                  </a:cubicBezTo>
                  <a:cubicBezTo>
                    <a:pt x="2070" y="6781"/>
                    <a:pt x="2677" y="6192"/>
                    <a:pt x="2677" y="5461"/>
                  </a:cubicBezTo>
                  <a:cubicBezTo>
                    <a:pt x="2677" y="5229"/>
                    <a:pt x="2606" y="5032"/>
                    <a:pt x="2516" y="4854"/>
                  </a:cubicBezTo>
                  <a:lnTo>
                    <a:pt x="4657" y="2713"/>
                  </a:lnTo>
                  <a:lnTo>
                    <a:pt x="5335" y="2784"/>
                  </a:lnTo>
                  <a:lnTo>
                    <a:pt x="6799" y="1321"/>
                  </a:lnTo>
                  <a:lnTo>
                    <a:pt x="5603" y="1196"/>
                  </a:lnTo>
                  <a:lnTo>
                    <a:pt x="547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81;p39">
              <a:extLst>
                <a:ext uri="{FF2B5EF4-FFF2-40B4-BE49-F238E27FC236}">
                  <a16:creationId xmlns:a16="http://schemas.microsoft.com/office/drawing/2014/main" id="{651D7CF4-1E34-CD26-37FB-153C31D64CB7}"/>
                </a:ext>
              </a:extLst>
            </p:cNvPr>
            <p:cNvSpPr/>
            <p:nvPr/>
          </p:nvSpPr>
          <p:spPr>
            <a:xfrm>
              <a:off x="968775" y="1189875"/>
              <a:ext cx="252950" cy="252950"/>
            </a:xfrm>
            <a:custGeom>
              <a:avLst/>
              <a:gdLst/>
              <a:ahLst/>
              <a:cxnLst/>
              <a:rect l="l" t="t" r="r" b="b"/>
              <a:pathLst>
                <a:path w="10118" h="10118" extrusionOk="0">
                  <a:moveTo>
                    <a:pt x="5050" y="0"/>
                  </a:moveTo>
                  <a:cubicBezTo>
                    <a:pt x="2266" y="0"/>
                    <a:pt x="0" y="2266"/>
                    <a:pt x="0" y="5068"/>
                  </a:cubicBezTo>
                  <a:cubicBezTo>
                    <a:pt x="0" y="7851"/>
                    <a:pt x="2266" y="10117"/>
                    <a:pt x="5050" y="10117"/>
                  </a:cubicBezTo>
                  <a:cubicBezTo>
                    <a:pt x="7851" y="10117"/>
                    <a:pt x="10117" y="7851"/>
                    <a:pt x="10117" y="5068"/>
                  </a:cubicBezTo>
                  <a:cubicBezTo>
                    <a:pt x="10117" y="4193"/>
                    <a:pt x="9903" y="3390"/>
                    <a:pt x="9510" y="2695"/>
                  </a:cubicBezTo>
                  <a:lnTo>
                    <a:pt x="9421" y="2766"/>
                  </a:lnTo>
                  <a:lnTo>
                    <a:pt x="9243" y="2962"/>
                  </a:lnTo>
                  <a:lnTo>
                    <a:pt x="9011" y="2927"/>
                  </a:lnTo>
                  <a:lnTo>
                    <a:pt x="8725" y="2891"/>
                  </a:lnTo>
                  <a:lnTo>
                    <a:pt x="8725" y="2891"/>
                  </a:lnTo>
                  <a:cubicBezTo>
                    <a:pt x="9100" y="3533"/>
                    <a:pt x="9314" y="4265"/>
                    <a:pt x="9314" y="5068"/>
                  </a:cubicBezTo>
                  <a:cubicBezTo>
                    <a:pt x="9314" y="7405"/>
                    <a:pt x="7405" y="9314"/>
                    <a:pt x="5050" y="9314"/>
                  </a:cubicBezTo>
                  <a:cubicBezTo>
                    <a:pt x="2712" y="9314"/>
                    <a:pt x="803" y="7405"/>
                    <a:pt x="803" y="5068"/>
                  </a:cubicBezTo>
                  <a:cubicBezTo>
                    <a:pt x="803" y="2730"/>
                    <a:pt x="2712" y="803"/>
                    <a:pt x="5050" y="803"/>
                  </a:cubicBezTo>
                  <a:cubicBezTo>
                    <a:pt x="5853" y="803"/>
                    <a:pt x="6584" y="1017"/>
                    <a:pt x="7227" y="1392"/>
                  </a:cubicBezTo>
                  <a:lnTo>
                    <a:pt x="7209" y="1142"/>
                  </a:lnTo>
                  <a:lnTo>
                    <a:pt x="7155" y="875"/>
                  </a:lnTo>
                  <a:lnTo>
                    <a:pt x="7351" y="678"/>
                  </a:lnTo>
                  <a:lnTo>
                    <a:pt x="7441" y="589"/>
                  </a:lnTo>
                  <a:cubicBezTo>
                    <a:pt x="6727" y="214"/>
                    <a:pt x="5924" y="0"/>
                    <a:pt x="50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82;p39">
              <a:extLst>
                <a:ext uri="{FF2B5EF4-FFF2-40B4-BE49-F238E27FC236}">
                  <a16:creationId xmlns:a16="http://schemas.microsoft.com/office/drawing/2014/main" id="{AE76F91A-AD69-D31A-BAED-24AD3BFC0817}"/>
                </a:ext>
              </a:extLst>
            </p:cNvPr>
            <p:cNvSpPr/>
            <p:nvPr/>
          </p:nvSpPr>
          <p:spPr>
            <a:xfrm>
              <a:off x="1015150" y="1236700"/>
              <a:ext cx="160175" cy="159725"/>
            </a:xfrm>
            <a:custGeom>
              <a:avLst/>
              <a:gdLst/>
              <a:ahLst/>
              <a:cxnLst/>
              <a:rect l="l" t="t" r="r" b="b"/>
              <a:pathLst>
                <a:path w="6407" h="6389" extrusionOk="0">
                  <a:moveTo>
                    <a:pt x="3195" y="1"/>
                  </a:moveTo>
                  <a:cubicBezTo>
                    <a:pt x="1446" y="1"/>
                    <a:pt x="1" y="1428"/>
                    <a:pt x="1" y="3195"/>
                  </a:cubicBezTo>
                  <a:cubicBezTo>
                    <a:pt x="1" y="4943"/>
                    <a:pt x="1446" y="6388"/>
                    <a:pt x="3195" y="6388"/>
                  </a:cubicBezTo>
                  <a:cubicBezTo>
                    <a:pt x="4961" y="6388"/>
                    <a:pt x="6406" y="4943"/>
                    <a:pt x="6406" y="3195"/>
                  </a:cubicBezTo>
                  <a:cubicBezTo>
                    <a:pt x="6406" y="2642"/>
                    <a:pt x="6264" y="2142"/>
                    <a:pt x="6032" y="1696"/>
                  </a:cubicBezTo>
                  <a:lnTo>
                    <a:pt x="5425" y="2285"/>
                  </a:lnTo>
                  <a:cubicBezTo>
                    <a:pt x="5550" y="2570"/>
                    <a:pt x="5603" y="2873"/>
                    <a:pt x="5603" y="3195"/>
                  </a:cubicBezTo>
                  <a:cubicBezTo>
                    <a:pt x="5603" y="4515"/>
                    <a:pt x="4533" y="5586"/>
                    <a:pt x="3195" y="5586"/>
                  </a:cubicBezTo>
                  <a:cubicBezTo>
                    <a:pt x="1892" y="5586"/>
                    <a:pt x="804" y="4515"/>
                    <a:pt x="804" y="3195"/>
                  </a:cubicBezTo>
                  <a:cubicBezTo>
                    <a:pt x="804" y="1874"/>
                    <a:pt x="1892" y="786"/>
                    <a:pt x="3195" y="786"/>
                  </a:cubicBezTo>
                  <a:cubicBezTo>
                    <a:pt x="3534" y="786"/>
                    <a:pt x="3837" y="857"/>
                    <a:pt x="4105" y="964"/>
                  </a:cubicBezTo>
                  <a:lnTo>
                    <a:pt x="4711" y="376"/>
                  </a:lnTo>
                  <a:cubicBezTo>
                    <a:pt x="4265" y="126"/>
                    <a:pt x="3748" y="1"/>
                    <a:pt x="31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5" name="Google Shape;683;p39">
            <a:extLst>
              <a:ext uri="{FF2B5EF4-FFF2-40B4-BE49-F238E27FC236}">
                <a16:creationId xmlns:a16="http://schemas.microsoft.com/office/drawing/2014/main" id="{FFE95DB2-1C31-C5C5-C864-C4A17901E89B}"/>
              </a:ext>
            </a:extLst>
          </p:cNvPr>
          <p:cNvGrpSpPr/>
          <p:nvPr userDrawn="1"/>
        </p:nvGrpSpPr>
        <p:grpSpPr>
          <a:xfrm>
            <a:off x="6702453" y="1760455"/>
            <a:ext cx="431148" cy="251963"/>
            <a:chOff x="1678900" y="1231350"/>
            <a:chExt cx="292200" cy="164350"/>
          </a:xfrm>
        </p:grpSpPr>
        <p:sp>
          <p:nvSpPr>
            <p:cNvPr id="656" name="Google Shape;684;p39">
              <a:extLst>
                <a:ext uri="{FF2B5EF4-FFF2-40B4-BE49-F238E27FC236}">
                  <a16:creationId xmlns:a16="http://schemas.microsoft.com/office/drawing/2014/main" id="{29384241-FD95-744D-BD38-6064D2CC05A5}"/>
                </a:ext>
              </a:extLst>
            </p:cNvPr>
            <p:cNvSpPr/>
            <p:nvPr/>
          </p:nvSpPr>
          <p:spPr>
            <a:xfrm>
              <a:off x="1678900" y="1231350"/>
              <a:ext cx="233775" cy="159725"/>
            </a:xfrm>
            <a:custGeom>
              <a:avLst/>
              <a:gdLst/>
              <a:ahLst/>
              <a:cxnLst/>
              <a:rect l="l" t="t" r="r" b="b"/>
              <a:pathLst>
                <a:path w="9351" h="6389" extrusionOk="0">
                  <a:moveTo>
                    <a:pt x="5853" y="1"/>
                  </a:moveTo>
                  <a:cubicBezTo>
                    <a:pt x="2624" y="1"/>
                    <a:pt x="1" y="2641"/>
                    <a:pt x="1" y="5871"/>
                  </a:cubicBezTo>
                  <a:lnTo>
                    <a:pt x="1" y="6388"/>
                  </a:lnTo>
                  <a:lnTo>
                    <a:pt x="786" y="6388"/>
                  </a:lnTo>
                  <a:lnTo>
                    <a:pt x="786" y="5871"/>
                  </a:lnTo>
                  <a:cubicBezTo>
                    <a:pt x="786" y="5318"/>
                    <a:pt x="893" y="4783"/>
                    <a:pt x="1053" y="4301"/>
                  </a:cubicBezTo>
                  <a:lnTo>
                    <a:pt x="1535" y="4497"/>
                  </a:lnTo>
                  <a:cubicBezTo>
                    <a:pt x="1589" y="4319"/>
                    <a:pt x="1660" y="4158"/>
                    <a:pt x="1731" y="3997"/>
                  </a:cubicBezTo>
                  <a:lnTo>
                    <a:pt x="1232" y="3801"/>
                  </a:lnTo>
                  <a:cubicBezTo>
                    <a:pt x="1428" y="3355"/>
                    <a:pt x="1714" y="2927"/>
                    <a:pt x="2035" y="2570"/>
                  </a:cubicBezTo>
                  <a:lnTo>
                    <a:pt x="2410" y="2927"/>
                  </a:lnTo>
                  <a:cubicBezTo>
                    <a:pt x="2517" y="2802"/>
                    <a:pt x="2641" y="2677"/>
                    <a:pt x="2784" y="2552"/>
                  </a:cubicBezTo>
                  <a:lnTo>
                    <a:pt x="2410" y="2178"/>
                  </a:lnTo>
                  <a:cubicBezTo>
                    <a:pt x="2766" y="1839"/>
                    <a:pt x="3177" y="1553"/>
                    <a:pt x="3623" y="1321"/>
                  </a:cubicBezTo>
                  <a:lnTo>
                    <a:pt x="3819" y="1821"/>
                  </a:lnTo>
                  <a:cubicBezTo>
                    <a:pt x="3980" y="1731"/>
                    <a:pt x="4158" y="1678"/>
                    <a:pt x="4319" y="1607"/>
                  </a:cubicBezTo>
                  <a:lnTo>
                    <a:pt x="4122" y="1107"/>
                  </a:lnTo>
                  <a:cubicBezTo>
                    <a:pt x="4568" y="946"/>
                    <a:pt x="5068" y="839"/>
                    <a:pt x="5586" y="821"/>
                  </a:cubicBezTo>
                  <a:lnTo>
                    <a:pt x="5586" y="1357"/>
                  </a:lnTo>
                  <a:cubicBezTo>
                    <a:pt x="5675" y="1357"/>
                    <a:pt x="5746" y="1339"/>
                    <a:pt x="5853" y="1339"/>
                  </a:cubicBezTo>
                  <a:cubicBezTo>
                    <a:pt x="5942" y="1339"/>
                    <a:pt x="6014" y="1339"/>
                    <a:pt x="6103" y="1357"/>
                  </a:cubicBezTo>
                  <a:lnTo>
                    <a:pt x="6103" y="821"/>
                  </a:lnTo>
                  <a:cubicBezTo>
                    <a:pt x="6638" y="839"/>
                    <a:pt x="7120" y="964"/>
                    <a:pt x="7566" y="1125"/>
                  </a:cubicBezTo>
                  <a:lnTo>
                    <a:pt x="7370" y="1607"/>
                  </a:lnTo>
                  <a:cubicBezTo>
                    <a:pt x="7548" y="1678"/>
                    <a:pt x="7709" y="1731"/>
                    <a:pt x="7869" y="1821"/>
                  </a:cubicBezTo>
                  <a:lnTo>
                    <a:pt x="8066" y="1321"/>
                  </a:lnTo>
                  <a:cubicBezTo>
                    <a:pt x="8315" y="1446"/>
                    <a:pt x="8547" y="1589"/>
                    <a:pt x="8761" y="1749"/>
                  </a:cubicBezTo>
                  <a:lnTo>
                    <a:pt x="9350" y="1178"/>
                  </a:lnTo>
                  <a:cubicBezTo>
                    <a:pt x="8369" y="447"/>
                    <a:pt x="7173" y="1"/>
                    <a:pt x="58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85;p39">
              <a:extLst>
                <a:ext uri="{FF2B5EF4-FFF2-40B4-BE49-F238E27FC236}">
                  <a16:creationId xmlns:a16="http://schemas.microsoft.com/office/drawing/2014/main" id="{CA3A27F2-082D-A612-6DCE-3D45F6C60A6E}"/>
                </a:ext>
              </a:extLst>
            </p:cNvPr>
            <p:cNvSpPr/>
            <p:nvPr/>
          </p:nvSpPr>
          <p:spPr>
            <a:xfrm>
              <a:off x="1927800" y="1294250"/>
              <a:ext cx="43300" cy="96825"/>
            </a:xfrm>
            <a:custGeom>
              <a:avLst/>
              <a:gdLst/>
              <a:ahLst/>
              <a:cxnLst/>
              <a:rect l="l" t="t" r="r" b="b"/>
              <a:pathLst>
                <a:path w="1732" h="3873" extrusionOk="0">
                  <a:moveTo>
                    <a:pt x="697" y="1"/>
                  </a:moveTo>
                  <a:lnTo>
                    <a:pt x="126" y="571"/>
                  </a:lnTo>
                  <a:cubicBezTo>
                    <a:pt x="269" y="786"/>
                    <a:pt x="393" y="1035"/>
                    <a:pt x="501" y="1267"/>
                  </a:cubicBezTo>
                  <a:lnTo>
                    <a:pt x="1" y="1481"/>
                  </a:lnTo>
                  <a:cubicBezTo>
                    <a:pt x="72" y="1642"/>
                    <a:pt x="144" y="1820"/>
                    <a:pt x="197" y="1981"/>
                  </a:cubicBezTo>
                  <a:lnTo>
                    <a:pt x="697" y="1785"/>
                  </a:lnTo>
                  <a:cubicBezTo>
                    <a:pt x="840" y="2267"/>
                    <a:pt x="947" y="2802"/>
                    <a:pt x="947" y="3355"/>
                  </a:cubicBezTo>
                  <a:lnTo>
                    <a:pt x="947" y="3872"/>
                  </a:lnTo>
                  <a:lnTo>
                    <a:pt x="1732" y="3872"/>
                  </a:lnTo>
                  <a:lnTo>
                    <a:pt x="1732" y="3355"/>
                  </a:lnTo>
                  <a:cubicBezTo>
                    <a:pt x="1732" y="2106"/>
                    <a:pt x="1357" y="946"/>
                    <a:pt x="6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86;p39">
              <a:extLst>
                <a:ext uri="{FF2B5EF4-FFF2-40B4-BE49-F238E27FC236}">
                  <a16:creationId xmlns:a16="http://schemas.microsoft.com/office/drawing/2014/main" id="{B59969B8-7405-4025-ADA8-8B0D214BB9CE}"/>
                </a:ext>
              </a:extLst>
            </p:cNvPr>
            <p:cNvSpPr/>
            <p:nvPr/>
          </p:nvSpPr>
          <p:spPr>
            <a:xfrm>
              <a:off x="1809600" y="1267925"/>
              <a:ext cx="128500" cy="127775"/>
            </a:xfrm>
            <a:custGeom>
              <a:avLst/>
              <a:gdLst/>
              <a:ahLst/>
              <a:cxnLst/>
              <a:rect l="l" t="t" r="r" b="b"/>
              <a:pathLst>
                <a:path w="5140" h="5111" extrusionOk="0">
                  <a:moveTo>
                    <a:pt x="5139" y="1"/>
                  </a:moveTo>
                  <a:lnTo>
                    <a:pt x="250" y="4158"/>
                  </a:lnTo>
                  <a:cubicBezTo>
                    <a:pt x="215" y="4176"/>
                    <a:pt x="215" y="4194"/>
                    <a:pt x="179" y="4230"/>
                  </a:cubicBezTo>
                  <a:cubicBezTo>
                    <a:pt x="1" y="4461"/>
                    <a:pt x="18" y="4783"/>
                    <a:pt x="250" y="4997"/>
                  </a:cubicBezTo>
                  <a:cubicBezTo>
                    <a:pt x="351" y="5074"/>
                    <a:pt x="468" y="5111"/>
                    <a:pt x="584" y="5111"/>
                  </a:cubicBezTo>
                  <a:cubicBezTo>
                    <a:pt x="737" y="5111"/>
                    <a:pt x="888" y="5047"/>
                    <a:pt x="1000" y="4925"/>
                  </a:cubicBezTo>
                  <a:lnTo>
                    <a:pt x="513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9" name="Google Shape;687;p39">
            <a:extLst>
              <a:ext uri="{FF2B5EF4-FFF2-40B4-BE49-F238E27FC236}">
                <a16:creationId xmlns:a16="http://schemas.microsoft.com/office/drawing/2014/main" id="{05697C4F-6CCE-AB1D-31AA-4444ED37385E}"/>
              </a:ext>
            </a:extLst>
          </p:cNvPr>
          <p:cNvSpPr/>
          <p:nvPr userDrawn="1"/>
        </p:nvSpPr>
        <p:spPr>
          <a:xfrm>
            <a:off x="8174506" y="1672776"/>
            <a:ext cx="274521" cy="408301"/>
          </a:xfrm>
          <a:custGeom>
            <a:avLst/>
            <a:gdLst/>
            <a:ahLst/>
            <a:cxnLst/>
            <a:rect l="l" t="t" r="r" b="b"/>
            <a:pathLst>
              <a:path w="7442" h="10653" extrusionOk="0">
                <a:moveTo>
                  <a:pt x="6299" y="803"/>
                </a:moveTo>
                <a:cubicBezTo>
                  <a:pt x="6156" y="2106"/>
                  <a:pt x="5389" y="3926"/>
                  <a:pt x="4479" y="4622"/>
                </a:cubicBezTo>
                <a:cubicBezTo>
                  <a:pt x="4247" y="4800"/>
                  <a:pt x="4122" y="5050"/>
                  <a:pt x="4122" y="5318"/>
                </a:cubicBezTo>
                <a:cubicBezTo>
                  <a:pt x="4122" y="5603"/>
                  <a:pt x="4247" y="5853"/>
                  <a:pt x="4479" y="6031"/>
                </a:cubicBezTo>
                <a:cubicBezTo>
                  <a:pt x="4925" y="6388"/>
                  <a:pt x="5354" y="7013"/>
                  <a:pt x="5675" y="7726"/>
                </a:cubicBezTo>
                <a:lnTo>
                  <a:pt x="1785" y="7726"/>
                </a:lnTo>
                <a:cubicBezTo>
                  <a:pt x="2124" y="7013"/>
                  <a:pt x="2534" y="6388"/>
                  <a:pt x="2980" y="6031"/>
                </a:cubicBezTo>
                <a:cubicBezTo>
                  <a:pt x="3195" y="5853"/>
                  <a:pt x="3319" y="5603"/>
                  <a:pt x="3319" y="5318"/>
                </a:cubicBezTo>
                <a:cubicBezTo>
                  <a:pt x="3319" y="5050"/>
                  <a:pt x="3195" y="4800"/>
                  <a:pt x="2980" y="4622"/>
                </a:cubicBezTo>
                <a:cubicBezTo>
                  <a:pt x="2071" y="3926"/>
                  <a:pt x="1303" y="2106"/>
                  <a:pt x="1161" y="803"/>
                </a:cubicBezTo>
                <a:close/>
                <a:moveTo>
                  <a:pt x="1" y="0"/>
                </a:moveTo>
                <a:lnTo>
                  <a:pt x="1" y="803"/>
                </a:lnTo>
                <a:lnTo>
                  <a:pt x="358" y="803"/>
                </a:lnTo>
                <a:cubicBezTo>
                  <a:pt x="500" y="2284"/>
                  <a:pt x="1339" y="4425"/>
                  <a:pt x="2588" y="5318"/>
                </a:cubicBezTo>
                <a:cubicBezTo>
                  <a:pt x="1339" y="6228"/>
                  <a:pt x="483" y="8369"/>
                  <a:pt x="358" y="9850"/>
                </a:cubicBezTo>
                <a:lnTo>
                  <a:pt x="1" y="9850"/>
                </a:lnTo>
                <a:lnTo>
                  <a:pt x="1" y="10652"/>
                </a:lnTo>
                <a:lnTo>
                  <a:pt x="7441" y="10652"/>
                </a:lnTo>
                <a:lnTo>
                  <a:pt x="7441" y="9850"/>
                </a:lnTo>
                <a:lnTo>
                  <a:pt x="7084" y="9850"/>
                </a:lnTo>
                <a:cubicBezTo>
                  <a:pt x="6959" y="8369"/>
                  <a:pt x="6085" y="6228"/>
                  <a:pt x="4854" y="5318"/>
                </a:cubicBezTo>
                <a:cubicBezTo>
                  <a:pt x="6085" y="4425"/>
                  <a:pt x="6959" y="2284"/>
                  <a:pt x="7084" y="803"/>
                </a:cubicBezTo>
                <a:lnTo>
                  <a:pt x="7441" y="803"/>
                </a:lnTo>
                <a:lnTo>
                  <a:pt x="744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0" name="Google Shape;688;p39">
            <a:extLst>
              <a:ext uri="{FF2B5EF4-FFF2-40B4-BE49-F238E27FC236}">
                <a16:creationId xmlns:a16="http://schemas.microsoft.com/office/drawing/2014/main" id="{71C923D6-8955-4DE7-72ED-E4D8F22FB214}"/>
              </a:ext>
            </a:extLst>
          </p:cNvPr>
          <p:cNvGrpSpPr/>
          <p:nvPr userDrawn="1"/>
        </p:nvGrpSpPr>
        <p:grpSpPr>
          <a:xfrm>
            <a:off x="8670426" y="1677839"/>
            <a:ext cx="359400" cy="397225"/>
            <a:chOff x="2405550" y="1181850"/>
            <a:chExt cx="243575" cy="259100"/>
          </a:xfrm>
        </p:grpSpPr>
        <p:sp>
          <p:nvSpPr>
            <p:cNvPr id="661" name="Google Shape;689;p39">
              <a:extLst>
                <a:ext uri="{FF2B5EF4-FFF2-40B4-BE49-F238E27FC236}">
                  <a16:creationId xmlns:a16="http://schemas.microsoft.com/office/drawing/2014/main" id="{0F07E054-9242-3664-5499-2F28C2B57D07}"/>
                </a:ext>
              </a:extLst>
            </p:cNvPr>
            <p:cNvSpPr/>
            <p:nvPr/>
          </p:nvSpPr>
          <p:spPr>
            <a:xfrm>
              <a:off x="2517500" y="1255000"/>
              <a:ext cx="13425" cy="12950"/>
            </a:xfrm>
            <a:custGeom>
              <a:avLst/>
              <a:gdLst/>
              <a:ahLst/>
              <a:cxnLst/>
              <a:rect l="l" t="t" r="r" b="b"/>
              <a:pathLst>
                <a:path w="537" h="518" extrusionOk="0">
                  <a:moveTo>
                    <a:pt x="269" y="0"/>
                  </a:moveTo>
                  <a:cubicBezTo>
                    <a:pt x="126" y="0"/>
                    <a:pt x="1" y="125"/>
                    <a:pt x="1" y="268"/>
                  </a:cubicBezTo>
                  <a:cubicBezTo>
                    <a:pt x="1" y="411"/>
                    <a:pt x="126" y="518"/>
                    <a:pt x="269" y="518"/>
                  </a:cubicBezTo>
                  <a:cubicBezTo>
                    <a:pt x="429" y="518"/>
                    <a:pt x="536" y="411"/>
                    <a:pt x="536" y="268"/>
                  </a:cubicBezTo>
                  <a:cubicBezTo>
                    <a:pt x="536" y="125"/>
                    <a:pt x="429" y="0"/>
                    <a:pt x="2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90;p39">
              <a:extLst>
                <a:ext uri="{FF2B5EF4-FFF2-40B4-BE49-F238E27FC236}">
                  <a16:creationId xmlns:a16="http://schemas.microsoft.com/office/drawing/2014/main" id="{742EC568-4DDA-46AF-79CF-803FBD9C7DDE}"/>
                </a:ext>
              </a:extLst>
            </p:cNvPr>
            <p:cNvSpPr/>
            <p:nvPr/>
          </p:nvSpPr>
          <p:spPr>
            <a:xfrm>
              <a:off x="2517500" y="1387925"/>
              <a:ext cx="13425" cy="13400"/>
            </a:xfrm>
            <a:custGeom>
              <a:avLst/>
              <a:gdLst/>
              <a:ahLst/>
              <a:cxnLst/>
              <a:rect l="l" t="t" r="r" b="b"/>
              <a:pathLst>
                <a:path w="537" h="536" extrusionOk="0">
                  <a:moveTo>
                    <a:pt x="269" y="0"/>
                  </a:moveTo>
                  <a:cubicBezTo>
                    <a:pt x="126" y="0"/>
                    <a:pt x="1" y="125"/>
                    <a:pt x="1" y="268"/>
                  </a:cubicBezTo>
                  <a:cubicBezTo>
                    <a:pt x="1" y="411"/>
                    <a:pt x="126" y="536"/>
                    <a:pt x="269" y="536"/>
                  </a:cubicBezTo>
                  <a:cubicBezTo>
                    <a:pt x="429" y="536"/>
                    <a:pt x="536" y="411"/>
                    <a:pt x="536" y="268"/>
                  </a:cubicBezTo>
                  <a:cubicBezTo>
                    <a:pt x="536" y="125"/>
                    <a:pt x="429" y="0"/>
                    <a:pt x="2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91;p39">
              <a:extLst>
                <a:ext uri="{FF2B5EF4-FFF2-40B4-BE49-F238E27FC236}">
                  <a16:creationId xmlns:a16="http://schemas.microsoft.com/office/drawing/2014/main" id="{0594A786-D81D-68C1-1D4E-61E4BBD83528}"/>
                </a:ext>
              </a:extLst>
            </p:cNvPr>
            <p:cNvSpPr/>
            <p:nvPr/>
          </p:nvSpPr>
          <p:spPr>
            <a:xfrm>
              <a:off x="2584425" y="1317900"/>
              <a:ext cx="12950" cy="13400"/>
            </a:xfrm>
            <a:custGeom>
              <a:avLst/>
              <a:gdLst/>
              <a:ahLst/>
              <a:cxnLst/>
              <a:rect l="l" t="t" r="r" b="b"/>
              <a:pathLst>
                <a:path w="518" h="536" extrusionOk="0">
                  <a:moveTo>
                    <a:pt x="268" y="0"/>
                  </a:moveTo>
                  <a:cubicBezTo>
                    <a:pt x="125" y="0"/>
                    <a:pt x="0" y="125"/>
                    <a:pt x="0" y="268"/>
                  </a:cubicBezTo>
                  <a:cubicBezTo>
                    <a:pt x="0" y="428"/>
                    <a:pt x="125" y="535"/>
                    <a:pt x="268" y="535"/>
                  </a:cubicBezTo>
                  <a:cubicBezTo>
                    <a:pt x="411" y="535"/>
                    <a:pt x="518" y="428"/>
                    <a:pt x="518" y="268"/>
                  </a:cubicBezTo>
                  <a:cubicBezTo>
                    <a:pt x="518" y="125"/>
                    <a:pt x="411" y="0"/>
                    <a:pt x="2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92;p39">
              <a:extLst>
                <a:ext uri="{FF2B5EF4-FFF2-40B4-BE49-F238E27FC236}">
                  <a16:creationId xmlns:a16="http://schemas.microsoft.com/office/drawing/2014/main" id="{4E39DBF3-1877-1633-9DFB-609017ABE698}"/>
                </a:ext>
              </a:extLst>
            </p:cNvPr>
            <p:cNvSpPr/>
            <p:nvPr/>
          </p:nvSpPr>
          <p:spPr>
            <a:xfrm>
              <a:off x="2451050" y="1317900"/>
              <a:ext cx="13400" cy="13400"/>
            </a:xfrm>
            <a:custGeom>
              <a:avLst/>
              <a:gdLst/>
              <a:ahLst/>
              <a:cxnLst/>
              <a:rect l="l" t="t" r="r" b="b"/>
              <a:pathLst>
                <a:path w="536" h="536" extrusionOk="0">
                  <a:moveTo>
                    <a:pt x="268" y="0"/>
                  </a:moveTo>
                  <a:cubicBezTo>
                    <a:pt x="125" y="0"/>
                    <a:pt x="0" y="125"/>
                    <a:pt x="0" y="268"/>
                  </a:cubicBezTo>
                  <a:cubicBezTo>
                    <a:pt x="0" y="428"/>
                    <a:pt x="125" y="535"/>
                    <a:pt x="268" y="535"/>
                  </a:cubicBezTo>
                  <a:cubicBezTo>
                    <a:pt x="429" y="535"/>
                    <a:pt x="536" y="428"/>
                    <a:pt x="536" y="268"/>
                  </a:cubicBezTo>
                  <a:cubicBezTo>
                    <a:pt x="536" y="125"/>
                    <a:pt x="429" y="0"/>
                    <a:pt x="2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93;p39">
              <a:extLst>
                <a:ext uri="{FF2B5EF4-FFF2-40B4-BE49-F238E27FC236}">
                  <a16:creationId xmlns:a16="http://schemas.microsoft.com/office/drawing/2014/main" id="{1A9F8C72-AA55-F3FA-73FB-E74B05C90457}"/>
                </a:ext>
              </a:extLst>
            </p:cNvPr>
            <p:cNvSpPr/>
            <p:nvPr/>
          </p:nvSpPr>
          <p:spPr>
            <a:xfrm>
              <a:off x="2517500" y="1278200"/>
              <a:ext cx="44650" cy="84325"/>
            </a:xfrm>
            <a:custGeom>
              <a:avLst/>
              <a:gdLst/>
              <a:ahLst/>
              <a:cxnLst/>
              <a:rect l="l" t="t" r="r" b="b"/>
              <a:pathLst>
                <a:path w="1786" h="3373" extrusionOk="0">
                  <a:moveTo>
                    <a:pt x="1" y="0"/>
                  </a:moveTo>
                  <a:lnTo>
                    <a:pt x="1" y="1856"/>
                  </a:lnTo>
                  <a:cubicBezTo>
                    <a:pt x="1" y="1927"/>
                    <a:pt x="37" y="1999"/>
                    <a:pt x="90" y="2052"/>
                  </a:cubicBezTo>
                  <a:lnTo>
                    <a:pt x="1411" y="3372"/>
                  </a:lnTo>
                  <a:lnTo>
                    <a:pt x="1785" y="2998"/>
                  </a:lnTo>
                  <a:lnTo>
                    <a:pt x="536" y="1767"/>
                  </a:lnTo>
                  <a:lnTo>
                    <a:pt x="53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94;p39">
              <a:extLst>
                <a:ext uri="{FF2B5EF4-FFF2-40B4-BE49-F238E27FC236}">
                  <a16:creationId xmlns:a16="http://schemas.microsoft.com/office/drawing/2014/main" id="{210B38AE-EED9-4BA2-3792-74FA30B107BB}"/>
                </a:ext>
              </a:extLst>
            </p:cNvPr>
            <p:cNvSpPr/>
            <p:nvPr/>
          </p:nvSpPr>
          <p:spPr>
            <a:xfrm>
              <a:off x="2405550" y="1181850"/>
              <a:ext cx="243575" cy="259100"/>
            </a:xfrm>
            <a:custGeom>
              <a:avLst/>
              <a:gdLst/>
              <a:ahLst/>
              <a:cxnLst/>
              <a:rect l="l" t="t" r="r" b="b"/>
              <a:pathLst>
                <a:path w="9743" h="10364" extrusionOk="0">
                  <a:moveTo>
                    <a:pt x="4747" y="2123"/>
                  </a:moveTo>
                  <a:cubicBezTo>
                    <a:pt x="6816" y="2123"/>
                    <a:pt x="8476" y="3783"/>
                    <a:pt x="8476" y="5853"/>
                  </a:cubicBezTo>
                  <a:cubicBezTo>
                    <a:pt x="8476" y="7904"/>
                    <a:pt x="6816" y="9564"/>
                    <a:pt x="4747" y="9564"/>
                  </a:cubicBezTo>
                  <a:cubicBezTo>
                    <a:pt x="2695" y="9564"/>
                    <a:pt x="1017" y="7904"/>
                    <a:pt x="1017" y="5853"/>
                  </a:cubicBezTo>
                  <a:cubicBezTo>
                    <a:pt x="1017" y="3783"/>
                    <a:pt x="2695" y="2123"/>
                    <a:pt x="4747" y="2123"/>
                  </a:cubicBezTo>
                  <a:close/>
                  <a:moveTo>
                    <a:pt x="3159" y="0"/>
                  </a:moveTo>
                  <a:lnTo>
                    <a:pt x="3159" y="785"/>
                  </a:lnTo>
                  <a:lnTo>
                    <a:pt x="4354" y="785"/>
                  </a:lnTo>
                  <a:lnTo>
                    <a:pt x="4354" y="1338"/>
                  </a:lnTo>
                  <a:cubicBezTo>
                    <a:pt x="2249" y="1517"/>
                    <a:pt x="536" y="3158"/>
                    <a:pt x="268" y="5282"/>
                  </a:cubicBezTo>
                  <a:cubicBezTo>
                    <a:pt x="0" y="7387"/>
                    <a:pt x="1249" y="9403"/>
                    <a:pt x="3248" y="10099"/>
                  </a:cubicBezTo>
                  <a:cubicBezTo>
                    <a:pt x="3752" y="10278"/>
                    <a:pt x="4268" y="10363"/>
                    <a:pt x="4777" y="10363"/>
                  </a:cubicBezTo>
                  <a:cubicBezTo>
                    <a:pt x="6303" y="10363"/>
                    <a:pt x="7762" y="9591"/>
                    <a:pt x="8618" y="8226"/>
                  </a:cubicBezTo>
                  <a:cubicBezTo>
                    <a:pt x="9743" y="6424"/>
                    <a:pt x="9421" y="4086"/>
                    <a:pt x="7923" y="2605"/>
                  </a:cubicBezTo>
                  <a:lnTo>
                    <a:pt x="8315" y="2213"/>
                  </a:lnTo>
                  <a:cubicBezTo>
                    <a:pt x="8458" y="2052"/>
                    <a:pt x="8458" y="1802"/>
                    <a:pt x="8297" y="1642"/>
                  </a:cubicBezTo>
                  <a:cubicBezTo>
                    <a:pt x="8221" y="1566"/>
                    <a:pt x="8115" y="1525"/>
                    <a:pt x="8009" y="1525"/>
                  </a:cubicBezTo>
                  <a:cubicBezTo>
                    <a:pt x="7914" y="1525"/>
                    <a:pt x="7819" y="1557"/>
                    <a:pt x="7744" y="1624"/>
                  </a:cubicBezTo>
                  <a:lnTo>
                    <a:pt x="7280" y="2088"/>
                  </a:lnTo>
                  <a:cubicBezTo>
                    <a:pt x="6656" y="1677"/>
                    <a:pt x="5924" y="1410"/>
                    <a:pt x="5157" y="1356"/>
                  </a:cubicBezTo>
                  <a:lnTo>
                    <a:pt x="5157" y="785"/>
                  </a:lnTo>
                  <a:lnTo>
                    <a:pt x="6352" y="785"/>
                  </a:lnTo>
                  <a:lnTo>
                    <a:pt x="63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7" name="Google Shape;695;p39">
            <a:extLst>
              <a:ext uri="{FF2B5EF4-FFF2-40B4-BE49-F238E27FC236}">
                <a16:creationId xmlns:a16="http://schemas.microsoft.com/office/drawing/2014/main" id="{401154E3-BB5B-A2FC-2483-44F153E4DD68}"/>
              </a:ext>
            </a:extLst>
          </p:cNvPr>
          <p:cNvSpPr/>
          <p:nvPr userDrawn="1"/>
        </p:nvSpPr>
        <p:spPr>
          <a:xfrm>
            <a:off x="9349076" y="1703848"/>
            <a:ext cx="333726" cy="346747"/>
          </a:xfrm>
          <a:custGeom>
            <a:avLst/>
            <a:gdLst/>
            <a:ahLst/>
            <a:cxnLst/>
            <a:rect l="l" t="t" r="r" b="b"/>
            <a:pathLst>
              <a:path w="9047" h="9047" extrusionOk="0">
                <a:moveTo>
                  <a:pt x="4514" y="2927"/>
                </a:moveTo>
                <a:cubicBezTo>
                  <a:pt x="5389" y="2927"/>
                  <a:pt x="6102" y="3640"/>
                  <a:pt x="6102" y="4515"/>
                </a:cubicBezTo>
                <a:cubicBezTo>
                  <a:pt x="6102" y="5407"/>
                  <a:pt x="5389" y="6120"/>
                  <a:pt x="4514" y="6120"/>
                </a:cubicBezTo>
                <a:cubicBezTo>
                  <a:pt x="3640" y="6120"/>
                  <a:pt x="2926" y="5407"/>
                  <a:pt x="2926" y="4515"/>
                </a:cubicBezTo>
                <a:cubicBezTo>
                  <a:pt x="2926" y="3640"/>
                  <a:pt x="3640" y="2927"/>
                  <a:pt x="4514" y="2927"/>
                </a:cubicBezTo>
                <a:close/>
                <a:moveTo>
                  <a:pt x="3979" y="0"/>
                </a:moveTo>
                <a:lnTo>
                  <a:pt x="3515" y="928"/>
                </a:lnTo>
                <a:cubicBezTo>
                  <a:pt x="3230" y="1017"/>
                  <a:pt x="2944" y="1124"/>
                  <a:pt x="2695" y="1285"/>
                </a:cubicBezTo>
                <a:lnTo>
                  <a:pt x="1695" y="946"/>
                </a:lnTo>
                <a:lnTo>
                  <a:pt x="946" y="1695"/>
                </a:lnTo>
                <a:lnTo>
                  <a:pt x="1267" y="2695"/>
                </a:lnTo>
                <a:cubicBezTo>
                  <a:pt x="1124" y="2962"/>
                  <a:pt x="999" y="3248"/>
                  <a:pt x="928" y="3533"/>
                </a:cubicBezTo>
                <a:lnTo>
                  <a:pt x="0" y="3997"/>
                </a:lnTo>
                <a:lnTo>
                  <a:pt x="0" y="5050"/>
                </a:lnTo>
                <a:lnTo>
                  <a:pt x="928" y="5514"/>
                </a:lnTo>
                <a:cubicBezTo>
                  <a:pt x="999" y="5817"/>
                  <a:pt x="1124" y="6085"/>
                  <a:pt x="1267" y="6352"/>
                </a:cubicBezTo>
                <a:lnTo>
                  <a:pt x="946" y="7352"/>
                </a:lnTo>
                <a:lnTo>
                  <a:pt x="1695" y="8101"/>
                </a:lnTo>
                <a:lnTo>
                  <a:pt x="2695" y="7780"/>
                </a:lnTo>
                <a:cubicBezTo>
                  <a:pt x="2962" y="7922"/>
                  <a:pt x="3248" y="8047"/>
                  <a:pt x="3533" y="8119"/>
                </a:cubicBezTo>
                <a:lnTo>
                  <a:pt x="3997" y="9047"/>
                </a:lnTo>
                <a:lnTo>
                  <a:pt x="5068" y="9047"/>
                </a:lnTo>
                <a:lnTo>
                  <a:pt x="5532" y="8119"/>
                </a:lnTo>
                <a:cubicBezTo>
                  <a:pt x="5817" y="8047"/>
                  <a:pt x="6102" y="7922"/>
                  <a:pt x="6352" y="7780"/>
                </a:cubicBezTo>
                <a:lnTo>
                  <a:pt x="7351" y="8101"/>
                </a:lnTo>
                <a:lnTo>
                  <a:pt x="8101" y="7352"/>
                </a:lnTo>
                <a:lnTo>
                  <a:pt x="7762" y="6352"/>
                </a:lnTo>
                <a:cubicBezTo>
                  <a:pt x="7922" y="6085"/>
                  <a:pt x="8029" y="5799"/>
                  <a:pt x="8119" y="5514"/>
                </a:cubicBezTo>
                <a:lnTo>
                  <a:pt x="9047" y="5050"/>
                </a:lnTo>
                <a:lnTo>
                  <a:pt x="9047" y="3979"/>
                </a:lnTo>
                <a:lnTo>
                  <a:pt x="8101" y="3515"/>
                </a:lnTo>
                <a:cubicBezTo>
                  <a:pt x="8029" y="3230"/>
                  <a:pt x="7905" y="2962"/>
                  <a:pt x="7762" y="2695"/>
                </a:cubicBezTo>
                <a:lnTo>
                  <a:pt x="8101" y="1695"/>
                </a:lnTo>
                <a:lnTo>
                  <a:pt x="7334" y="946"/>
                </a:lnTo>
                <a:lnTo>
                  <a:pt x="6334" y="1285"/>
                </a:lnTo>
                <a:cubicBezTo>
                  <a:pt x="6085" y="1124"/>
                  <a:pt x="5799" y="1017"/>
                  <a:pt x="5496" y="928"/>
                </a:cubicBezTo>
                <a:lnTo>
                  <a:pt x="505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8" name="Google Shape;696;p39">
            <a:extLst>
              <a:ext uri="{FF2B5EF4-FFF2-40B4-BE49-F238E27FC236}">
                <a16:creationId xmlns:a16="http://schemas.microsoft.com/office/drawing/2014/main" id="{80B9FE30-DD66-5520-8CDE-F846A5AD9303}"/>
              </a:ext>
            </a:extLst>
          </p:cNvPr>
          <p:cNvGrpSpPr/>
          <p:nvPr userDrawn="1"/>
        </p:nvGrpSpPr>
        <p:grpSpPr>
          <a:xfrm>
            <a:off x="9823592" y="1675367"/>
            <a:ext cx="319893" cy="402169"/>
            <a:chOff x="3086700" y="1180050"/>
            <a:chExt cx="216800" cy="262325"/>
          </a:xfrm>
        </p:grpSpPr>
        <p:sp>
          <p:nvSpPr>
            <p:cNvPr id="669" name="Google Shape;697;p39">
              <a:extLst>
                <a:ext uri="{FF2B5EF4-FFF2-40B4-BE49-F238E27FC236}">
                  <a16:creationId xmlns:a16="http://schemas.microsoft.com/office/drawing/2014/main" id="{E24260BD-BA78-6679-6E0B-74EAF523D40D}"/>
                </a:ext>
              </a:extLst>
            </p:cNvPr>
            <p:cNvSpPr/>
            <p:nvPr/>
          </p:nvSpPr>
          <p:spPr>
            <a:xfrm>
              <a:off x="3161625" y="1180050"/>
              <a:ext cx="141875" cy="141425"/>
            </a:xfrm>
            <a:custGeom>
              <a:avLst/>
              <a:gdLst/>
              <a:ahLst/>
              <a:cxnLst/>
              <a:rect l="l" t="t" r="r" b="b"/>
              <a:pathLst>
                <a:path w="5675" h="5657" extrusionOk="0">
                  <a:moveTo>
                    <a:pt x="2838" y="1839"/>
                  </a:moveTo>
                  <a:cubicBezTo>
                    <a:pt x="3391" y="1839"/>
                    <a:pt x="3837" y="2285"/>
                    <a:pt x="3837" y="2838"/>
                  </a:cubicBezTo>
                  <a:cubicBezTo>
                    <a:pt x="3837" y="3373"/>
                    <a:pt x="3391" y="3837"/>
                    <a:pt x="2838" y="3837"/>
                  </a:cubicBezTo>
                  <a:cubicBezTo>
                    <a:pt x="2285" y="3837"/>
                    <a:pt x="1839" y="3373"/>
                    <a:pt x="1839" y="2838"/>
                  </a:cubicBezTo>
                  <a:cubicBezTo>
                    <a:pt x="1839" y="2285"/>
                    <a:pt x="2302" y="1839"/>
                    <a:pt x="2838" y="1839"/>
                  </a:cubicBezTo>
                  <a:close/>
                  <a:moveTo>
                    <a:pt x="2499" y="1"/>
                  </a:moveTo>
                  <a:lnTo>
                    <a:pt x="2213" y="590"/>
                  </a:lnTo>
                  <a:cubicBezTo>
                    <a:pt x="2035" y="643"/>
                    <a:pt x="1856" y="697"/>
                    <a:pt x="1696" y="804"/>
                  </a:cubicBezTo>
                  <a:lnTo>
                    <a:pt x="1071" y="590"/>
                  </a:lnTo>
                  <a:lnTo>
                    <a:pt x="590" y="1054"/>
                  </a:lnTo>
                  <a:lnTo>
                    <a:pt x="804" y="1696"/>
                  </a:lnTo>
                  <a:cubicBezTo>
                    <a:pt x="714" y="1856"/>
                    <a:pt x="643" y="2035"/>
                    <a:pt x="590" y="2213"/>
                  </a:cubicBezTo>
                  <a:lnTo>
                    <a:pt x="1" y="2499"/>
                  </a:lnTo>
                  <a:lnTo>
                    <a:pt x="1" y="3159"/>
                  </a:lnTo>
                  <a:lnTo>
                    <a:pt x="590" y="3462"/>
                  </a:lnTo>
                  <a:cubicBezTo>
                    <a:pt x="643" y="3641"/>
                    <a:pt x="714" y="3819"/>
                    <a:pt x="804" y="3980"/>
                  </a:cubicBezTo>
                  <a:lnTo>
                    <a:pt x="590" y="4604"/>
                  </a:lnTo>
                  <a:lnTo>
                    <a:pt x="1053" y="5068"/>
                  </a:lnTo>
                  <a:lnTo>
                    <a:pt x="1678" y="4854"/>
                  </a:lnTo>
                  <a:cubicBezTo>
                    <a:pt x="1839" y="4961"/>
                    <a:pt x="2017" y="5015"/>
                    <a:pt x="2195" y="5068"/>
                  </a:cubicBezTo>
                  <a:lnTo>
                    <a:pt x="2499" y="5657"/>
                  </a:lnTo>
                  <a:lnTo>
                    <a:pt x="3159" y="5657"/>
                  </a:lnTo>
                  <a:lnTo>
                    <a:pt x="3462" y="5068"/>
                  </a:lnTo>
                  <a:cubicBezTo>
                    <a:pt x="3641" y="5015"/>
                    <a:pt x="3819" y="4961"/>
                    <a:pt x="3962" y="4854"/>
                  </a:cubicBezTo>
                  <a:lnTo>
                    <a:pt x="4586" y="5068"/>
                  </a:lnTo>
                  <a:lnTo>
                    <a:pt x="5068" y="4604"/>
                  </a:lnTo>
                  <a:lnTo>
                    <a:pt x="4854" y="3980"/>
                  </a:lnTo>
                  <a:cubicBezTo>
                    <a:pt x="4961" y="3819"/>
                    <a:pt x="5032" y="3623"/>
                    <a:pt x="5086" y="3462"/>
                  </a:cubicBezTo>
                  <a:lnTo>
                    <a:pt x="5675" y="3159"/>
                  </a:lnTo>
                  <a:lnTo>
                    <a:pt x="5675" y="2499"/>
                  </a:lnTo>
                  <a:lnTo>
                    <a:pt x="5086" y="2213"/>
                  </a:lnTo>
                  <a:cubicBezTo>
                    <a:pt x="5032" y="2035"/>
                    <a:pt x="4961" y="1856"/>
                    <a:pt x="4872" y="1696"/>
                  </a:cubicBezTo>
                  <a:lnTo>
                    <a:pt x="5086" y="1054"/>
                  </a:lnTo>
                  <a:lnTo>
                    <a:pt x="4604" y="590"/>
                  </a:lnTo>
                  <a:lnTo>
                    <a:pt x="3980" y="804"/>
                  </a:lnTo>
                  <a:cubicBezTo>
                    <a:pt x="3819" y="697"/>
                    <a:pt x="3658" y="643"/>
                    <a:pt x="3462" y="590"/>
                  </a:cubicBezTo>
                  <a:lnTo>
                    <a:pt x="317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98;p39">
              <a:extLst>
                <a:ext uri="{FF2B5EF4-FFF2-40B4-BE49-F238E27FC236}">
                  <a16:creationId xmlns:a16="http://schemas.microsoft.com/office/drawing/2014/main" id="{ACF0F70E-1F31-73EA-DF3E-EB07A08305B1}"/>
                </a:ext>
              </a:extLst>
            </p:cNvPr>
            <p:cNvSpPr/>
            <p:nvPr/>
          </p:nvSpPr>
          <p:spPr>
            <a:xfrm>
              <a:off x="3086700" y="1301400"/>
              <a:ext cx="141425" cy="140975"/>
            </a:xfrm>
            <a:custGeom>
              <a:avLst/>
              <a:gdLst/>
              <a:ahLst/>
              <a:cxnLst/>
              <a:rect l="l" t="t" r="r" b="b"/>
              <a:pathLst>
                <a:path w="5657" h="5639" extrusionOk="0">
                  <a:moveTo>
                    <a:pt x="2837" y="1838"/>
                  </a:moveTo>
                  <a:cubicBezTo>
                    <a:pt x="3390" y="1838"/>
                    <a:pt x="3836" y="2284"/>
                    <a:pt x="3836" y="2819"/>
                  </a:cubicBezTo>
                  <a:cubicBezTo>
                    <a:pt x="3836" y="3372"/>
                    <a:pt x="3390" y="3818"/>
                    <a:pt x="2837" y="3818"/>
                  </a:cubicBezTo>
                  <a:cubicBezTo>
                    <a:pt x="2266" y="3818"/>
                    <a:pt x="1838" y="3372"/>
                    <a:pt x="1838" y="2819"/>
                  </a:cubicBezTo>
                  <a:cubicBezTo>
                    <a:pt x="1838" y="2266"/>
                    <a:pt x="2284" y="1838"/>
                    <a:pt x="2837" y="1838"/>
                  </a:cubicBezTo>
                  <a:close/>
                  <a:moveTo>
                    <a:pt x="2498" y="0"/>
                  </a:moveTo>
                  <a:lnTo>
                    <a:pt x="2195" y="571"/>
                  </a:lnTo>
                  <a:cubicBezTo>
                    <a:pt x="2016" y="624"/>
                    <a:pt x="1838" y="696"/>
                    <a:pt x="1677" y="785"/>
                  </a:cubicBezTo>
                  <a:lnTo>
                    <a:pt x="1053" y="571"/>
                  </a:lnTo>
                  <a:lnTo>
                    <a:pt x="589" y="1035"/>
                  </a:lnTo>
                  <a:lnTo>
                    <a:pt x="785" y="1659"/>
                  </a:lnTo>
                  <a:cubicBezTo>
                    <a:pt x="696" y="1838"/>
                    <a:pt x="642" y="2016"/>
                    <a:pt x="571" y="2195"/>
                  </a:cubicBezTo>
                  <a:lnTo>
                    <a:pt x="0" y="2480"/>
                  </a:lnTo>
                  <a:lnTo>
                    <a:pt x="0" y="3140"/>
                  </a:lnTo>
                  <a:lnTo>
                    <a:pt x="571" y="3426"/>
                  </a:lnTo>
                  <a:cubicBezTo>
                    <a:pt x="642" y="3622"/>
                    <a:pt x="696" y="3800"/>
                    <a:pt x="785" y="3961"/>
                  </a:cubicBezTo>
                  <a:lnTo>
                    <a:pt x="589" y="4586"/>
                  </a:lnTo>
                  <a:lnTo>
                    <a:pt x="1053" y="5049"/>
                  </a:lnTo>
                  <a:lnTo>
                    <a:pt x="1677" y="4853"/>
                  </a:lnTo>
                  <a:cubicBezTo>
                    <a:pt x="1838" y="4942"/>
                    <a:pt x="2016" y="5014"/>
                    <a:pt x="2195" y="5049"/>
                  </a:cubicBezTo>
                  <a:lnTo>
                    <a:pt x="2498" y="5638"/>
                  </a:lnTo>
                  <a:lnTo>
                    <a:pt x="3158" y="5638"/>
                  </a:lnTo>
                  <a:lnTo>
                    <a:pt x="3462" y="5049"/>
                  </a:lnTo>
                  <a:cubicBezTo>
                    <a:pt x="3640" y="5014"/>
                    <a:pt x="3818" y="4942"/>
                    <a:pt x="3979" y="4853"/>
                  </a:cubicBezTo>
                  <a:lnTo>
                    <a:pt x="4604" y="5049"/>
                  </a:lnTo>
                  <a:lnTo>
                    <a:pt x="5067" y="4586"/>
                  </a:lnTo>
                  <a:lnTo>
                    <a:pt x="4853" y="3961"/>
                  </a:lnTo>
                  <a:cubicBezTo>
                    <a:pt x="4960" y="3800"/>
                    <a:pt x="5032" y="3640"/>
                    <a:pt x="5085" y="3444"/>
                  </a:cubicBezTo>
                  <a:lnTo>
                    <a:pt x="5656" y="3158"/>
                  </a:lnTo>
                  <a:lnTo>
                    <a:pt x="5656" y="2498"/>
                  </a:lnTo>
                  <a:lnTo>
                    <a:pt x="5085" y="2195"/>
                  </a:lnTo>
                  <a:cubicBezTo>
                    <a:pt x="5032" y="2016"/>
                    <a:pt x="4960" y="1838"/>
                    <a:pt x="4853" y="1677"/>
                  </a:cubicBezTo>
                  <a:lnTo>
                    <a:pt x="5085" y="1053"/>
                  </a:lnTo>
                  <a:lnTo>
                    <a:pt x="4604" y="571"/>
                  </a:lnTo>
                  <a:lnTo>
                    <a:pt x="3979" y="785"/>
                  </a:lnTo>
                  <a:cubicBezTo>
                    <a:pt x="3818" y="696"/>
                    <a:pt x="3622" y="624"/>
                    <a:pt x="3462" y="571"/>
                  </a:cubicBezTo>
                  <a:lnTo>
                    <a:pt x="315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1" name="Google Shape;699;p39">
            <a:extLst>
              <a:ext uri="{FF2B5EF4-FFF2-40B4-BE49-F238E27FC236}">
                <a16:creationId xmlns:a16="http://schemas.microsoft.com/office/drawing/2014/main" id="{98DD572E-C1F0-BA0A-2885-959365FE80CE}"/>
              </a:ext>
            </a:extLst>
          </p:cNvPr>
          <p:cNvGrpSpPr/>
          <p:nvPr userDrawn="1"/>
        </p:nvGrpSpPr>
        <p:grpSpPr>
          <a:xfrm>
            <a:off x="10389026" y="1662029"/>
            <a:ext cx="254749" cy="428845"/>
            <a:chOff x="3741075" y="1171575"/>
            <a:chExt cx="172650" cy="279725"/>
          </a:xfrm>
        </p:grpSpPr>
        <p:sp>
          <p:nvSpPr>
            <p:cNvPr id="672" name="Google Shape;700;p39">
              <a:extLst>
                <a:ext uri="{FF2B5EF4-FFF2-40B4-BE49-F238E27FC236}">
                  <a16:creationId xmlns:a16="http://schemas.microsoft.com/office/drawing/2014/main" id="{0AE8DDF7-DA06-431A-BE61-0DCE10C083C0}"/>
                </a:ext>
              </a:extLst>
            </p:cNvPr>
            <p:cNvSpPr/>
            <p:nvPr/>
          </p:nvSpPr>
          <p:spPr>
            <a:xfrm>
              <a:off x="3784350" y="1364725"/>
              <a:ext cx="86100" cy="19650"/>
            </a:xfrm>
            <a:custGeom>
              <a:avLst/>
              <a:gdLst/>
              <a:ahLst/>
              <a:cxnLst/>
              <a:rect l="l" t="t" r="r" b="b"/>
              <a:pathLst>
                <a:path w="3444" h="786" extrusionOk="0">
                  <a:moveTo>
                    <a:pt x="393" y="1"/>
                  </a:moveTo>
                  <a:cubicBezTo>
                    <a:pt x="161" y="1"/>
                    <a:pt x="0" y="161"/>
                    <a:pt x="0" y="393"/>
                  </a:cubicBezTo>
                  <a:cubicBezTo>
                    <a:pt x="0" y="625"/>
                    <a:pt x="161" y="786"/>
                    <a:pt x="393" y="786"/>
                  </a:cubicBezTo>
                  <a:lnTo>
                    <a:pt x="3051" y="786"/>
                  </a:lnTo>
                  <a:cubicBezTo>
                    <a:pt x="3283" y="786"/>
                    <a:pt x="3444" y="625"/>
                    <a:pt x="3444" y="393"/>
                  </a:cubicBezTo>
                  <a:cubicBezTo>
                    <a:pt x="3444" y="161"/>
                    <a:pt x="3283" y="1"/>
                    <a:pt x="30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701;p39">
              <a:extLst>
                <a:ext uri="{FF2B5EF4-FFF2-40B4-BE49-F238E27FC236}">
                  <a16:creationId xmlns:a16="http://schemas.microsoft.com/office/drawing/2014/main" id="{03FC2BDF-3CBD-0D40-8DC3-7C54EC2D232A}"/>
                </a:ext>
              </a:extLst>
            </p:cNvPr>
            <p:cNvSpPr/>
            <p:nvPr/>
          </p:nvSpPr>
          <p:spPr>
            <a:xfrm>
              <a:off x="3784350" y="1397750"/>
              <a:ext cx="86100" cy="20075"/>
            </a:xfrm>
            <a:custGeom>
              <a:avLst/>
              <a:gdLst/>
              <a:ahLst/>
              <a:cxnLst/>
              <a:rect l="l" t="t" r="r" b="b"/>
              <a:pathLst>
                <a:path w="3444" h="803" extrusionOk="0">
                  <a:moveTo>
                    <a:pt x="393" y="0"/>
                  </a:moveTo>
                  <a:cubicBezTo>
                    <a:pt x="161" y="0"/>
                    <a:pt x="0" y="178"/>
                    <a:pt x="0" y="410"/>
                  </a:cubicBezTo>
                  <a:cubicBezTo>
                    <a:pt x="0" y="642"/>
                    <a:pt x="161" y="803"/>
                    <a:pt x="393" y="803"/>
                  </a:cubicBezTo>
                  <a:lnTo>
                    <a:pt x="3051" y="803"/>
                  </a:lnTo>
                  <a:cubicBezTo>
                    <a:pt x="3283" y="803"/>
                    <a:pt x="3444" y="642"/>
                    <a:pt x="3444" y="410"/>
                  </a:cubicBezTo>
                  <a:cubicBezTo>
                    <a:pt x="3444" y="178"/>
                    <a:pt x="3283" y="0"/>
                    <a:pt x="30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702;p39">
              <a:extLst>
                <a:ext uri="{FF2B5EF4-FFF2-40B4-BE49-F238E27FC236}">
                  <a16:creationId xmlns:a16="http://schemas.microsoft.com/office/drawing/2014/main" id="{A9095A52-4264-7DE0-713B-832D853A9679}"/>
                </a:ext>
              </a:extLst>
            </p:cNvPr>
            <p:cNvSpPr/>
            <p:nvPr/>
          </p:nvSpPr>
          <p:spPr>
            <a:xfrm>
              <a:off x="3805750" y="1431200"/>
              <a:ext cx="43300" cy="20100"/>
            </a:xfrm>
            <a:custGeom>
              <a:avLst/>
              <a:gdLst/>
              <a:ahLst/>
              <a:cxnLst/>
              <a:rect l="l" t="t" r="r" b="b"/>
              <a:pathLst>
                <a:path w="1732" h="804" extrusionOk="0">
                  <a:moveTo>
                    <a:pt x="1" y="0"/>
                  </a:moveTo>
                  <a:cubicBezTo>
                    <a:pt x="36" y="446"/>
                    <a:pt x="411" y="803"/>
                    <a:pt x="857" y="803"/>
                  </a:cubicBezTo>
                  <a:cubicBezTo>
                    <a:pt x="1321" y="803"/>
                    <a:pt x="1696" y="446"/>
                    <a:pt x="17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703;p39">
              <a:extLst>
                <a:ext uri="{FF2B5EF4-FFF2-40B4-BE49-F238E27FC236}">
                  <a16:creationId xmlns:a16="http://schemas.microsoft.com/office/drawing/2014/main" id="{83A9CA96-8478-8C4B-D3A1-48066BC1B07F}"/>
                </a:ext>
              </a:extLst>
            </p:cNvPr>
            <p:cNvSpPr/>
            <p:nvPr/>
          </p:nvSpPr>
          <p:spPr>
            <a:xfrm>
              <a:off x="3741075" y="1171575"/>
              <a:ext cx="172650" cy="179800"/>
            </a:xfrm>
            <a:custGeom>
              <a:avLst/>
              <a:gdLst/>
              <a:ahLst/>
              <a:cxnLst/>
              <a:rect l="l" t="t" r="r" b="b"/>
              <a:pathLst>
                <a:path w="6906" h="7192" extrusionOk="0">
                  <a:moveTo>
                    <a:pt x="3462" y="786"/>
                  </a:moveTo>
                  <a:cubicBezTo>
                    <a:pt x="4907" y="804"/>
                    <a:pt x="6103" y="1963"/>
                    <a:pt x="6120" y="3427"/>
                  </a:cubicBezTo>
                  <a:lnTo>
                    <a:pt x="6120" y="3534"/>
                  </a:lnTo>
                  <a:lnTo>
                    <a:pt x="6103" y="3534"/>
                  </a:lnTo>
                  <a:cubicBezTo>
                    <a:pt x="6103" y="3855"/>
                    <a:pt x="6031" y="4176"/>
                    <a:pt x="5924" y="4461"/>
                  </a:cubicBezTo>
                  <a:cubicBezTo>
                    <a:pt x="5817" y="4729"/>
                    <a:pt x="5674" y="4979"/>
                    <a:pt x="5478" y="5193"/>
                  </a:cubicBezTo>
                  <a:cubicBezTo>
                    <a:pt x="5175" y="5568"/>
                    <a:pt x="4907" y="5960"/>
                    <a:pt x="4711" y="6388"/>
                  </a:cubicBezTo>
                  <a:lnTo>
                    <a:pt x="2213" y="6388"/>
                  </a:lnTo>
                  <a:cubicBezTo>
                    <a:pt x="1999" y="5960"/>
                    <a:pt x="1731" y="5568"/>
                    <a:pt x="1446" y="5193"/>
                  </a:cubicBezTo>
                  <a:cubicBezTo>
                    <a:pt x="1249" y="4979"/>
                    <a:pt x="1107" y="4729"/>
                    <a:pt x="1000" y="4461"/>
                  </a:cubicBezTo>
                  <a:cubicBezTo>
                    <a:pt x="875" y="4176"/>
                    <a:pt x="821" y="3855"/>
                    <a:pt x="803" y="3534"/>
                  </a:cubicBezTo>
                  <a:lnTo>
                    <a:pt x="803" y="3427"/>
                  </a:lnTo>
                  <a:cubicBezTo>
                    <a:pt x="839" y="1981"/>
                    <a:pt x="2017" y="804"/>
                    <a:pt x="3462" y="786"/>
                  </a:cubicBezTo>
                  <a:close/>
                  <a:moveTo>
                    <a:pt x="3444" y="1"/>
                  </a:moveTo>
                  <a:cubicBezTo>
                    <a:pt x="1570" y="19"/>
                    <a:pt x="36" y="1535"/>
                    <a:pt x="0" y="3427"/>
                  </a:cubicBezTo>
                  <a:lnTo>
                    <a:pt x="0" y="3551"/>
                  </a:lnTo>
                  <a:cubicBezTo>
                    <a:pt x="18" y="3962"/>
                    <a:pt x="90" y="4354"/>
                    <a:pt x="232" y="4747"/>
                  </a:cubicBezTo>
                  <a:cubicBezTo>
                    <a:pt x="393" y="5104"/>
                    <a:pt x="589" y="5443"/>
                    <a:pt x="839" y="5728"/>
                  </a:cubicBezTo>
                  <a:cubicBezTo>
                    <a:pt x="1160" y="6067"/>
                    <a:pt x="1499" y="6763"/>
                    <a:pt x="1642" y="7049"/>
                  </a:cubicBezTo>
                  <a:cubicBezTo>
                    <a:pt x="1695" y="7138"/>
                    <a:pt x="1785" y="7191"/>
                    <a:pt x="1892" y="7191"/>
                  </a:cubicBezTo>
                  <a:lnTo>
                    <a:pt x="5014" y="7191"/>
                  </a:lnTo>
                  <a:cubicBezTo>
                    <a:pt x="5121" y="7191"/>
                    <a:pt x="5228" y="7138"/>
                    <a:pt x="5264" y="7049"/>
                  </a:cubicBezTo>
                  <a:cubicBezTo>
                    <a:pt x="5407" y="6763"/>
                    <a:pt x="5746" y="6067"/>
                    <a:pt x="6085" y="5728"/>
                  </a:cubicBezTo>
                  <a:cubicBezTo>
                    <a:pt x="6317" y="5443"/>
                    <a:pt x="6549" y="5104"/>
                    <a:pt x="6673" y="4747"/>
                  </a:cubicBezTo>
                  <a:cubicBezTo>
                    <a:pt x="6816" y="4354"/>
                    <a:pt x="6905" y="3962"/>
                    <a:pt x="6905" y="3551"/>
                  </a:cubicBezTo>
                  <a:lnTo>
                    <a:pt x="6905" y="3427"/>
                  </a:lnTo>
                  <a:cubicBezTo>
                    <a:pt x="6870" y="1535"/>
                    <a:pt x="5353" y="19"/>
                    <a:pt x="34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6" name="Google Shape;704;p39">
            <a:extLst>
              <a:ext uri="{FF2B5EF4-FFF2-40B4-BE49-F238E27FC236}">
                <a16:creationId xmlns:a16="http://schemas.microsoft.com/office/drawing/2014/main" id="{3B1414AE-9B0C-6582-8819-641DD0C77AFC}"/>
              </a:ext>
            </a:extLst>
          </p:cNvPr>
          <p:cNvSpPr/>
          <p:nvPr userDrawn="1"/>
        </p:nvSpPr>
        <p:spPr>
          <a:xfrm>
            <a:off x="10900506" y="1676131"/>
            <a:ext cx="391014" cy="402820"/>
          </a:xfrm>
          <a:custGeom>
            <a:avLst/>
            <a:gdLst/>
            <a:ahLst/>
            <a:cxnLst/>
            <a:rect l="l" t="t" r="r" b="b"/>
            <a:pathLst>
              <a:path w="10600" h="10510" extrusionOk="0">
                <a:moveTo>
                  <a:pt x="3979" y="786"/>
                </a:moveTo>
                <a:cubicBezTo>
                  <a:pt x="5746" y="786"/>
                  <a:pt x="7173" y="2213"/>
                  <a:pt x="7173" y="3980"/>
                </a:cubicBezTo>
                <a:cubicBezTo>
                  <a:pt x="7173" y="5728"/>
                  <a:pt x="5746" y="7173"/>
                  <a:pt x="3979" y="7173"/>
                </a:cubicBezTo>
                <a:cubicBezTo>
                  <a:pt x="2231" y="7173"/>
                  <a:pt x="786" y="5728"/>
                  <a:pt x="786" y="3980"/>
                </a:cubicBezTo>
                <a:cubicBezTo>
                  <a:pt x="786" y="2213"/>
                  <a:pt x="2231" y="786"/>
                  <a:pt x="3979" y="786"/>
                </a:cubicBezTo>
                <a:close/>
                <a:moveTo>
                  <a:pt x="3997" y="1"/>
                </a:moveTo>
                <a:cubicBezTo>
                  <a:pt x="1803" y="1"/>
                  <a:pt x="1" y="1785"/>
                  <a:pt x="1" y="3980"/>
                </a:cubicBezTo>
                <a:cubicBezTo>
                  <a:pt x="1" y="6192"/>
                  <a:pt x="1803" y="7976"/>
                  <a:pt x="3997" y="7976"/>
                </a:cubicBezTo>
                <a:cubicBezTo>
                  <a:pt x="4907" y="7976"/>
                  <a:pt x="5746" y="7673"/>
                  <a:pt x="6424" y="7156"/>
                </a:cubicBezTo>
                <a:lnTo>
                  <a:pt x="7013" y="7744"/>
                </a:lnTo>
                <a:cubicBezTo>
                  <a:pt x="6959" y="8030"/>
                  <a:pt x="7031" y="8333"/>
                  <a:pt x="7263" y="8565"/>
                </a:cubicBezTo>
                <a:lnTo>
                  <a:pt x="8922" y="10224"/>
                </a:lnTo>
                <a:cubicBezTo>
                  <a:pt x="9100" y="10421"/>
                  <a:pt x="9350" y="10510"/>
                  <a:pt x="9582" y="10510"/>
                </a:cubicBezTo>
                <a:cubicBezTo>
                  <a:pt x="9832" y="10510"/>
                  <a:pt x="10082" y="10421"/>
                  <a:pt x="10260" y="10224"/>
                </a:cubicBezTo>
                <a:cubicBezTo>
                  <a:pt x="10599" y="9868"/>
                  <a:pt x="10599" y="9261"/>
                  <a:pt x="10242" y="8904"/>
                </a:cubicBezTo>
                <a:lnTo>
                  <a:pt x="8583" y="7245"/>
                </a:lnTo>
                <a:cubicBezTo>
                  <a:pt x="8395" y="7071"/>
                  <a:pt x="8160" y="6980"/>
                  <a:pt x="7916" y="6980"/>
                </a:cubicBezTo>
                <a:cubicBezTo>
                  <a:pt x="7859" y="6980"/>
                  <a:pt x="7802" y="6985"/>
                  <a:pt x="7744" y="6995"/>
                </a:cubicBezTo>
                <a:lnTo>
                  <a:pt x="7173" y="6406"/>
                </a:lnTo>
                <a:cubicBezTo>
                  <a:pt x="7691" y="5746"/>
                  <a:pt x="7994" y="4890"/>
                  <a:pt x="7994" y="3980"/>
                </a:cubicBezTo>
                <a:cubicBezTo>
                  <a:pt x="7994" y="1785"/>
                  <a:pt x="6192" y="1"/>
                  <a:pt x="39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7" name="Google Shape;705;p39">
            <a:extLst>
              <a:ext uri="{FF2B5EF4-FFF2-40B4-BE49-F238E27FC236}">
                <a16:creationId xmlns:a16="http://schemas.microsoft.com/office/drawing/2014/main" id="{B937641E-5281-9F2A-6B0D-E6D9E6359D45}"/>
              </a:ext>
            </a:extLst>
          </p:cNvPr>
          <p:cNvGrpSpPr/>
          <p:nvPr userDrawn="1"/>
        </p:nvGrpSpPr>
        <p:grpSpPr>
          <a:xfrm>
            <a:off x="3158270" y="2498953"/>
            <a:ext cx="392341" cy="285232"/>
            <a:chOff x="952700" y="1101100"/>
            <a:chExt cx="265900" cy="186050"/>
          </a:xfrm>
        </p:grpSpPr>
        <p:sp>
          <p:nvSpPr>
            <p:cNvPr id="678" name="Google Shape;706;p39">
              <a:extLst>
                <a:ext uri="{FF2B5EF4-FFF2-40B4-BE49-F238E27FC236}">
                  <a16:creationId xmlns:a16="http://schemas.microsoft.com/office/drawing/2014/main" id="{07F39C14-C4A1-FC2D-F50D-31BC8AA69EF2}"/>
                </a:ext>
              </a:extLst>
            </p:cNvPr>
            <p:cNvSpPr/>
            <p:nvPr/>
          </p:nvSpPr>
          <p:spPr>
            <a:xfrm>
              <a:off x="952700" y="1101100"/>
              <a:ext cx="265900" cy="186050"/>
            </a:xfrm>
            <a:custGeom>
              <a:avLst/>
              <a:gdLst/>
              <a:ahLst/>
              <a:cxnLst/>
              <a:rect l="l" t="t" r="r" b="b"/>
              <a:pathLst>
                <a:path w="10636" h="7442" extrusionOk="0">
                  <a:moveTo>
                    <a:pt x="9832" y="786"/>
                  </a:moveTo>
                  <a:lnTo>
                    <a:pt x="9832" y="2927"/>
                  </a:lnTo>
                  <a:lnTo>
                    <a:pt x="804" y="2927"/>
                  </a:lnTo>
                  <a:lnTo>
                    <a:pt x="804" y="786"/>
                  </a:lnTo>
                  <a:close/>
                  <a:moveTo>
                    <a:pt x="9832" y="4515"/>
                  </a:moveTo>
                  <a:lnTo>
                    <a:pt x="9832" y="6638"/>
                  </a:lnTo>
                  <a:lnTo>
                    <a:pt x="804" y="6638"/>
                  </a:lnTo>
                  <a:lnTo>
                    <a:pt x="804" y="4515"/>
                  </a:lnTo>
                  <a:close/>
                  <a:moveTo>
                    <a:pt x="536" y="1"/>
                  </a:moveTo>
                  <a:cubicBezTo>
                    <a:pt x="251" y="1"/>
                    <a:pt x="1" y="233"/>
                    <a:pt x="1" y="518"/>
                  </a:cubicBezTo>
                  <a:lnTo>
                    <a:pt x="1" y="6906"/>
                  </a:lnTo>
                  <a:cubicBezTo>
                    <a:pt x="1" y="7209"/>
                    <a:pt x="251" y="7441"/>
                    <a:pt x="536" y="7441"/>
                  </a:cubicBezTo>
                  <a:lnTo>
                    <a:pt x="10100" y="7441"/>
                  </a:lnTo>
                  <a:cubicBezTo>
                    <a:pt x="10403" y="7441"/>
                    <a:pt x="10635" y="7209"/>
                    <a:pt x="10635" y="6906"/>
                  </a:cubicBezTo>
                  <a:lnTo>
                    <a:pt x="10635" y="518"/>
                  </a:lnTo>
                  <a:cubicBezTo>
                    <a:pt x="10635" y="233"/>
                    <a:pt x="10403" y="1"/>
                    <a:pt x="101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707;p39">
              <a:extLst>
                <a:ext uri="{FF2B5EF4-FFF2-40B4-BE49-F238E27FC236}">
                  <a16:creationId xmlns:a16="http://schemas.microsoft.com/office/drawing/2014/main" id="{46682C27-D838-4F69-00CA-F9FFCC70D414}"/>
                </a:ext>
              </a:extLst>
            </p:cNvPr>
            <p:cNvSpPr/>
            <p:nvPr/>
          </p:nvSpPr>
          <p:spPr>
            <a:xfrm>
              <a:off x="992850" y="1234025"/>
              <a:ext cx="53125" cy="13425"/>
            </a:xfrm>
            <a:custGeom>
              <a:avLst/>
              <a:gdLst/>
              <a:ahLst/>
              <a:cxnLst/>
              <a:rect l="l" t="t" r="r" b="b"/>
              <a:pathLst>
                <a:path w="2125" h="537" extrusionOk="0">
                  <a:moveTo>
                    <a:pt x="1" y="1"/>
                  </a:moveTo>
                  <a:lnTo>
                    <a:pt x="1" y="536"/>
                  </a:lnTo>
                  <a:lnTo>
                    <a:pt x="2124" y="536"/>
                  </a:lnTo>
                  <a:lnTo>
                    <a:pt x="212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708;p39">
              <a:extLst>
                <a:ext uri="{FF2B5EF4-FFF2-40B4-BE49-F238E27FC236}">
                  <a16:creationId xmlns:a16="http://schemas.microsoft.com/office/drawing/2014/main" id="{A0767D71-151A-BAC6-3D4D-65392ED42FBA}"/>
                </a:ext>
              </a:extLst>
            </p:cNvPr>
            <p:cNvSpPr/>
            <p:nvPr/>
          </p:nvSpPr>
          <p:spPr>
            <a:xfrm>
              <a:off x="1059325" y="1234025"/>
              <a:ext cx="26350" cy="13425"/>
            </a:xfrm>
            <a:custGeom>
              <a:avLst/>
              <a:gdLst/>
              <a:ahLst/>
              <a:cxnLst/>
              <a:rect l="l" t="t" r="r" b="b"/>
              <a:pathLst>
                <a:path w="1054" h="537" extrusionOk="0">
                  <a:moveTo>
                    <a:pt x="0" y="1"/>
                  </a:moveTo>
                  <a:lnTo>
                    <a:pt x="0" y="536"/>
                  </a:lnTo>
                  <a:lnTo>
                    <a:pt x="1053" y="536"/>
                  </a:lnTo>
                  <a:lnTo>
                    <a:pt x="105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1" name="Google Shape;709;p39">
            <a:extLst>
              <a:ext uri="{FF2B5EF4-FFF2-40B4-BE49-F238E27FC236}">
                <a16:creationId xmlns:a16="http://schemas.microsoft.com/office/drawing/2014/main" id="{AD5352F6-C62F-699F-EC25-FCAA8727F356}"/>
              </a:ext>
            </a:extLst>
          </p:cNvPr>
          <p:cNvSpPr/>
          <p:nvPr userDrawn="1"/>
        </p:nvSpPr>
        <p:spPr>
          <a:xfrm>
            <a:off x="3745825" y="2405573"/>
            <a:ext cx="275148" cy="407649"/>
          </a:xfrm>
          <a:custGeom>
            <a:avLst/>
            <a:gdLst/>
            <a:ahLst/>
            <a:cxnLst/>
            <a:rect l="l" t="t" r="r" b="b"/>
            <a:pathLst>
              <a:path w="7459" h="10636" extrusionOk="0">
                <a:moveTo>
                  <a:pt x="6120" y="1321"/>
                </a:moveTo>
                <a:lnTo>
                  <a:pt x="6120" y="3462"/>
                </a:lnTo>
                <a:lnTo>
                  <a:pt x="1339" y="3462"/>
                </a:lnTo>
                <a:lnTo>
                  <a:pt x="1339" y="1321"/>
                </a:lnTo>
                <a:close/>
                <a:moveTo>
                  <a:pt x="2141" y="4515"/>
                </a:moveTo>
                <a:lnTo>
                  <a:pt x="2141" y="5318"/>
                </a:lnTo>
                <a:lnTo>
                  <a:pt x="1339" y="5318"/>
                </a:lnTo>
                <a:lnTo>
                  <a:pt x="1339" y="4515"/>
                </a:lnTo>
                <a:close/>
                <a:moveTo>
                  <a:pt x="3462" y="4515"/>
                </a:moveTo>
                <a:lnTo>
                  <a:pt x="3462" y="5318"/>
                </a:lnTo>
                <a:lnTo>
                  <a:pt x="2659" y="5318"/>
                </a:lnTo>
                <a:lnTo>
                  <a:pt x="2659" y="4515"/>
                </a:lnTo>
                <a:close/>
                <a:moveTo>
                  <a:pt x="4800" y="4515"/>
                </a:moveTo>
                <a:lnTo>
                  <a:pt x="4800" y="5318"/>
                </a:lnTo>
                <a:lnTo>
                  <a:pt x="3997" y="5318"/>
                </a:lnTo>
                <a:lnTo>
                  <a:pt x="3997" y="4515"/>
                </a:lnTo>
                <a:close/>
                <a:moveTo>
                  <a:pt x="6120" y="4515"/>
                </a:moveTo>
                <a:lnTo>
                  <a:pt x="6120" y="5318"/>
                </a:lnTo>
                <a:lnTo>
                  <a:pt x="5317" y="5318"/>
                </a:lnTo>
                <a:lnTo>
                  <a:pt x="5317" y="4515"/>
                </a:lnTo>
                <a:close/>
                <a:moveTo>
                  <a:pt x="2141" y="5853"/>
                </a:moveTo>
                <a:lnTo>
                  <a:pt x="2141" y="6638"/>
                </a:lnTo>
                <a:lnTo>
                  <a:pt x="1339" y="6638"/>
                </a:lnTo>
                <a:lnTo>
                  <a:pt x="1339" y="5853"/>
                </a:lnTo>
                <a:close/>
                <a:moveTo>
                  <a:pt x="3462" y="5853"/>
                </a:moveTo>
                <a:lnTo>
                  <a:pt x="3462" y="6638"/>
                </a:lnTo>
                <a:lnTo>
                  <a:pt x="2659" y="6638"/>
                </a:lnTo>
                <a:lnTo>
                  <a:pt x="2659" y="5853"/>
                </a:lnTo>
                <a:close/>
                <a:moveTo>
                  <a:pt x="4800" y="5853"/>
                </a:moveTo>
                <a:lnTo>
                  <a:pt x="4800" y="6638"/>
                </a:lnTo>
                <a:lnTo>
                  <a:pt x="3997" y="6638"/>
                </a:lnTo>
                <a:lnTo>
                  <a:pt x="3997" y="5853"/>
                </a:lnTo>
                <a:close/>
                <a:moveTo>
                  <a:pt x="6120" y="5853"/>
                </a:moveTo>
                <a:lnTo>
                  <a:pt x="6120" y="6638"/>
                </a:lnTo>
                <a:lnTo>
                  <a:pt x="5317" y="6638"/>
                </a:lnTo>
                <a:lnTo>
                  <a:pt x="5317" y="5853"/>
                </a:lnTo>
                <a:close/>
                <a:moveTo>
                  <a:pt x="2141" y="7174"/>
                </a:moveTo>
                <a:lnTo>
                  <a:pt x="2141" y="7977"/>
                </a:lnTo>
                <a:lnTo>
                  <a:pt x="1339" y="7977"/>
                </a:lnTo>
                <a:lnTo>
                  <a:pt x="1339" y="7174"/>
                </a:lnTo>
                <a:close/>
                <a:moveTo>
                  <a:pt x="3462" y="7174"/>
                </a:moveTo>
                <a:lnTo>
                  <a:pt x="3462" y="7977"/>
                </a:lnTo>
                <a:lnTo>
                  <a:pt x="2659" y="7977"/>
                </a:lnTo>
                <a:lnTo>
                  <a:pt x="2659" y="7174"/>
                </a:lnTo>
                <a:close/>
                <a:moveTo>
                  <a:pt x="4800" y="7174"/>
                </a:moveTo>
                <a:lnTo>
                  <a:pt x="4800" y="7977"/>
                </a:lnTo>
                <a:lnTo>
                  <a:pt x="3997" y="7977"/>
                </a:lnTo>
                <a:lnTo>
                  <a:pt x="3997" y="7174"/>
                </a:lnTo>
                <a:close/>
                <a:moveTo>
                  <a:pt x="6120" y="7174"/>
                </a:moveTo>
                <a:lnTo>
                  <a:pt x="6120" y="7977"/>
                </a:lnTo>
                <a:lnTo>
                  <a:pt x="5317" y="7977"/>
                </a:lnTo>
                <a:lnTo>
                  <a:pt x="5317" y="7174"/>
                </a:lnTo>
                <a:close/>
                <a:moveTo>
                  <a:pt x="3462" y="8512"/>
                </a:moveTo>
                <a:lnTo>
                  <a:pt x="3462" y="9297"/>
                </a:lnTo>
                <a:lnTo>
                  <a:pt x="1339" y="9297"/>
                </a:lnTo>
                <a:lnTo>
                  <a:pt x="1339" y="8512"/>
                </a:lnTo>
                <a:close/>
                <a:moveTo>
                  <a:pt x="4800" y="8512"/>
                </a:moveTo>
                <a:lnTo>
                  <a:pt x="4800" y="9297"/>
                </a:lnTo>
                <a:lnTo>
                  <a:pt x="3997" y="9297"/>
                </a:lnTo>
                <a:lnTo>
                  <a:pt x="3997" y="8512"/>
                </a:lnTo>
                <a:close/>
                <a:moveTo>
                  <a:pt x="6120" y="8512"/>
                </a:moveTo>
                <a:lnTo>
                  <a:pt x="6120" y="9297"/>
                </a:lnTo>
                <a:lnTo>
                  <a:pt x="5317" y="9297"/>
                </a:lnTo>
                <a:lnTo>
                  <a:pt x="5317" y="8512"/>
                </a:lnTo>
                <a:close/>
                <a:moveTo>
                  <a:pt x="536" y="1"/>
                </a:moveTo>
                <a:cubicBezTo>
                  <a:pt x="250" y="1"/>
                  <a:pt x="0" y="233"/>
                  <a:pt x="0" y="536"/>
                </a:cubicBezTo>
                <a:lnTo>
                  <a:pt x="0" y="10100"/>
                </a:lnTo>
                <a:cubicBezTo>
                  <a:pt x="0" y="10403"/>
                  <a:pt x="250" y="10635"/>
                  <a:pt x="536" y="10635"/>
                </a:cubicBezTo>
                <a:lnTo>
                  <a:pt x="6923" y="10635"/>
                </a:lnTo>
                <a:cubicBezTo>
                  <a:pt x="7227" y="10635"/>
                  <a:pt x="7459" y="10403"/>
                  <a:pt x="7459" y="10100"/>
                </a:cubicBezTo>
                <a:lnTo>
                  <a:pt x="7459" y="536"/>
                </a:lnTo>
                <a:cubicBezTo>
                  <a:pt x="7459" y="233"/>
                  <a:pt x="7227" y="1"/>
                  <a:pt x="69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710;p39">
            <a:extLst>
              <a:ext uri="{FF2B5EF4-FFF2-40B4-BE49-F238E27FC236}">
                <a16:creationId xmlns:a16="http://schemas.microsoft.com/office/drawing/2014/main" id="{9EBF65FB-3E66-5924-FED2-0C9E34869A26}"/>
              </a:ext>
            </a:extLst>
          </p:cNvPr>
          <p:cNvSpPr/>
          <p:nvPr userDrawn="1"/>
        </p:nvSpPr>
        <p:spPr>
          <a:xfrm>
            <a:off x="4216664" y="2436394"/>
            <a:ext cx="442324" cy="449044"/>
          </a:xfrm>
          <a:custGeom>
            <a:avLst/>
            <a:gdLst/>
            <a:ahLst/>
            <a:cxnLst/>
            <a:rect l="l" t="t" r="r" b="b"/>
            <a:pathLst>
              <a:path w="11991" h="11716" extrusionOk="0">
                <a:moveTo>
                  <a:pt x="9819" y="1"/>
                </a:moveTo>
                <a:cubicBezTo>
                  <a:pt x="9326" y="1"/>
                  <a:pt x="8840" y="179"/>
                  <a:pt x="8458" y="525"/>
                </a:cubicBezTo>
                <a:cubicBezTo>
                  <a:pt x="7887" y="1043"/>
                  <a:pt x="7655" y="1828"/>
                  <a:pt x="7851" y="2560"/>
                </a:cubicBezTo>
                <a:lnTo>
                  <a:pt x="2694" y="7716"/>
                </a:lnTo>
                <a:cubicBezTo>
                  <a:pt x="2522" y="7670"/>
                  <a:pt x="2346" y="7647"/>
                  <a:pt x="2172" y="7647"/>
                </a:cubicBezTo>
                <a:cubicBezTo>
                  <a:pt x="1608" y="7647"/>
                  <a:pt x="1060" y="7882"/>
                  <a:pt x="678" y="8305"/>
                </a:cubicBezTo>
                <a:cubicBezTo>
                  <a:pt x="179" y="8876"/>
                  <a:pt x="0" y="9679"/>
                  <a:pt x="268" y="10392"/>
                </a:cubicBezTo>
                <a:lnTo>
                  <a:pt x="1463" y="9197"/>
                </a:lnTo>
                <a:lnTo>
                  <a:pt x="2409" y="9447"/>
                </a:lnTo>
                <a:lnTo>
                  <a:pt x="2659" y="10392"/>
                </a:lnTo>
                <a:lnTo>
                  <a:pt x="1463" y="11588"/>
                </a:lnTo>
                <a:cubicBezTo>
                  <a:pt x="1692" y="11674"/>
                  <a:pt x="1931" y="11716"/>
                  <a:pt x="2168" y="11716"/>
                </a:cubicBezTo>
                <a:cubicBezTo>
                  <a:pt x="2669" y="11716"/>
                  <a:pt x="3163" y="11529"/>
                  <a:pt x="3551" y="11178"/>
                </a:cubicBezTo>
                <a:cubicBezTo>
                  <a:pt x="4104" y="10678"/>
                  <a:pt x="4354" y="9875"/>
                  <a:pt x="4140" y="9143"/>
                </a:cubicBezTo>
                <a:lnTo>
                  <a:pt x="9296" y="3987"/>
                </a:lnTo>
                <a:cubicBezTo>
                  <a:pt x="9469" y="4033"/>
                  <a:pt x="9645" y="4056"/>
                  <a:pt x="9819" y="4056"/>
                </a:cubicBezTo>
                <a:cubicBezTo>
                  <a:pt x="10383" y="4056"/>
                  <a:pt x="10931" y="3821"/>
                  <a:pt x="11312" y="3398"/>
                </a:cubicBezTo>
                <a:cubicBezTo>
                  <a:pt x="11830" y="2845"/>
                  <a:pt x="11990" y="2042"/>
                  <a:pt x="11723" y="1328"/>
                </a:cubicBezTo>
                <a:lnTo>
                  <a:pt x="11723" y="1328"/>
                </a:lnTo>
                <a:lnTo>
                  <a:pt x="10545" y="2524"/>
                </a:lnTo>
                <a:lnTo>
                  <a:pt x="9582" y="2274"/>
                </a:lnTo>
                <a:lnTo>
                  <a:pt x="9332" y="1328"/>
                </a:lnTo>
                <a:lnTo>
                  <a:pt x="10545" y="133"/>
                </a:lnTo>
                <a:cubicBezTo>
                  <a:pt x="10309" y="44"/>
                  <a:pt x="10063" y="1"/>
                  <a:pt x="98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711;p39">
            <a:extLst>
              <a:ext uri="{FF2B5EF4-FFF2-40B4-BE49-F238E27FC236}">
                <a16:creationId xmlns:a16="http://schemas.microsoft.com/office/drawing/2014/main" id="{00B8DE65-1398-FD6B-803D-1F28560776E6}"/>
              </a:ext>
            </a:extLst>
          </p:cNvPr>
          <p:cNvSpPr/>
          <p:nvPr userDrawn="1"/>
        </p:nvSpPr>
        <p:spPr>
          <a:xfrm>
            <a:off x="4854646" y="2436472"/>
            <a:ext cx="402854" cy="338584"/>
          </a:xfrm>
          <a:custGeom>
            <a:avLst/>
            <a:gdLst/>
            <a:ahLst/>
            <a:cxnLst/>
            <a:rect l="l" t="t" r="r" b="b"/>
            <a:pathLst>
              <a:path w="10921" h="8834" extrusionOk="0">
                <a:moveTo>
                  <a:pt x="5460" y="804"/>
                </a:moveTo>
                <a:cubicBezTo>
                  <a:pt x="5478" y="804"/>
                  <a:pt x="5532" y="804"/>
                  <a:pt x="5550" y="840"/>
                </a:cubicBezTo>
                <a:lnTo>
                  <a:pt x="7298" y="2570"/>
                </a:lnTo>
                <a:lnTo>
                  <a:pt x="3623" y="2570"/>
                </a:lnTo>
                <a:lnTo>
                  <a:pt x="5371" y="840"/>
                </a:lnTo>
                <a:cubicBezTo>
                  <a:pt x="5407" y="804"/>
                  <a:pt x="5442" y="804"/>
                  <a:pt x="5460" y="804"/>
                </a:cubicBezTo>
                <a:close/>
                <a:moveTo>
                  <a:pt x="2802" y="3373"/>
                </a:moveTo>
                <a:lnTo>
                  <a:pt x="2909" y="4569"/>
                </a:lnTo>
                <a:lnTo>
                  <a:pt x="1142" y="4569"/>
                </a:lnTo>
                <a:lnTo>
                  <a:pt x="946" y="3373"/>
                </a:lnTo>
                <a:close/>
                <a:moveTo>
                  <a:pt x="5193" y="3373"/>
                </a:moveTo>
                <a:lnTo>
                  <a:pt x="5193" y="4569"/>
                </a:lnTo>
                <a:lnTo>
                  <a:pt x="3444" y="4569"/>
                </a:lnTo>
                <a:lnTo>
                  <a:pt x="3319" y="3373"/>
                </a:lnTo>
                <a:close/>
                <a:moveTo>
                  <a:pt x="7584" y="3373"/>
                </a:moveTo>
                <a:lnTo>
                  <a:pt x="7494" y="4569"/>
                </a:lnTo>
                <a:lnTo>
                  <a:pt x="5728" y="4569"/>
                </a:lnTo>
                <a:lnTo>
                  <a:pt x="5728" y="3373"/>
                </a:lnTo>
                <a:close/>
                <a:moveTo>
                  <a:pt x="9975" y="3373"/>
                </a:moveTo>
                <a:lnTo>
                  <a:pt x="9778" y="4569"/>
                </a:lnTo>
                <a:lnTo>
                  <a:pt x="8030" y="4569"/>
                </a:lnTo>
                <a:lnTo>
                  <a:pt x="8137" y="3373"/>
                </a:lnTo>
                <a:close/>
                <a:moveTo>
                  <a:pt x="2945" y="5104"/>
                </a:moveTo>
                <a:lnTo>
                  <a:pt x="3034" y="6299"/>
                </a:lnTo>
                <a:lnTo>
                  <a:pt x="1446" y="6299"/>
                </a:lnTo>
                <a:lnTo>
                  <a:pt x="1232" y="5104"/>
                </a:lnTo>
                <a:close/>
                <a:moveTo>
                  <a:pt x="5193" y="5104"/>
                </a:moveTo>
                <a:lnTo>
                  <a:pt x="5193" y="6299"/>
                </a:lnTo>
                <a:lnTo>
                  <a:pt x="3569" y="6299"/>
                </a:lnTo>
                <a:lnTo>
                  <a:pt x="3480" y="5104"/>
                </a:lnTo>
                <a:close/>
                <a:moveTo>
                  <a:pt x="7441" y="5104"/>
                </a:moveTo>
                <a:lnTo>
                  <a:pt x="7334" y="6299"/>
                </a:lnTo>
                <a:lnTo>
                  <a:pt x="5728" y="6299"/>
                </a:lnTo>
                <a:lnTo>
                  <a:pt x="5728" y="5104"/>
                </a:lnTo>
                <a:close/>
                <a:moveTo>
                  <a:pt x="9689" y="5104"/>
                </a:moveTo>
                <a:lnTo>
                  <a:pt x="9493" y="6299"/>
                </a:lnTo>
                <a:lnTo>
                  <a:pt x="7887" y="6299"/>
                </a:lnTo>
                <a:lnTo>
                  <a:pt x="7976" y="5104"/>
                </a:lnTo>
                <a:close/>
                <a:moveTo>
                  <a:pt x="3069" y="6835"/>
                </a:moveTo>
                <a:lnTo>
                  <a:pt x="3194" y="8030"/>
                </a:lnTo>
                <a:lnTo>
                  <a:pt x="1749" y="8030"/>
                </a:lnTo>
                <a:lnTo>
                  <a:pt x="1535" y="6835"/>
                </a:lnTo>
                <a:close/>
                <a:moveTo>
                  <a:pt x="5193" y="6835"/>
                </a:moveTo>
                <a:lnTo>
                  <a:pt x="5193" y="8030"/>
                </a:lnTo>
                <a:lnTo>
                  <a:pt x="3712" y="8030"/>
                </a:lnTo>
                <a:lnTo>
                  <a:pt x="3605" y="6835"/>
                </a:lnTo>
                <a:close/>
                <a:moveTo>
                  <a:pt x="7298" y="6835"/>
                </a:moveTo>
                <a:lnTo>
                  <a:pt x="7191" y="8030"/>
                </a:lnTo>
                <a:lnTo>
                  <a:pt x="5728" y="8030"/>
                </a:lnTo>
                <a:lnTo>
                  <a:pt x="5728" y="6835"/>
                </a:lnTo>
                <a:close/>
                <a:moveTo>
                  <a:pt x="9386" y="6835"/>
                </a:moveTo>
                <a:lnTo>
                  <a:pt x="9189" y="8030"/>
                </a:lnTo>
                <a:lnTo>
                  <a:pt x="7744" y="8030"/>
                </a:lnTo>
                <a:lnTo>
                  <a:pt x="7851" y="6835"/>
                </a:lnTo>
                <a:close/>
                <a:moveTo>
                  <a:pt x="5460" y="1"/>
                </a:moveTo>
                <a:cubicBezTo>
                  <a:pt x="5211" y="1"/>
                  <a:pt x="4979" y="90"/>
                  <a:pt x="4800" y="286"/>
                </a:cubicBezTo>
                <a:lnTo>
                  <a:pt x="2516" y="2570"/>
                </a:lnTo>
                <a:lnTo>
                  <a:pt x="2498" y="2588"/>
                </a:lnTo>
                <a:lnTo>
                  <a:pt x="0" y="2588"/>
                </a:lnTo>
                <a:lnTo>
                  <a:pt x="982" y="8387"/>
                </a:lnTo>
                <a:cubicBezTo>
                  <a:pt x="1035" y="8637"/>
                  <a:pt x="1249" y="8833"/>
                  <a:pt x="1499" y="8833"/>
                </a:cubicBezTo>
                <a:lnTo>
                  <a:pt x="9386" y="8833"/>
                </a:lnTo>
                <a:cubicBezTo>
                  <a:pt x="9636" y="8833"/>
                  <a:pt x="9867" y="8637"/>
                  <a:pt x="9903" y="8387"/>
                </a:cubicBezTo>
                <a:lnTo>
                  <a:pt x="10920" y="2588"/>
                </a:lnTo>
                <a:lnTo>
                  <a:pt x="8422" y="2588"/>
                </a:lnTo>
                <a:lnTo>
                  <a:pt x="6121" y="286"/>
                </a:lnTo>
                <a:cubicBezTo>
                  <a:pt x="5960" y="108"/>
                  <a:pt x="5710" y="1"/>
                  <a:pt x="54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712;p39">
            <a:extLst>
              <a:ext uri="{FF2B5EF4-FFF2-40B4-BE49-F238E27FC236}">
                <a16:creationId xmlns:a16="http://schemas.microsoft.com/office/drawing/2014/main" id="{C4DDF0FE-96CF-28ED-286B-659A135FBAEC}"/>
              </a:ext>
            </a:extLst>
          </p:cNvPr>
          <p:cNvSpPr/>
          <p:nvPr userDrawn="1"/>
        </p:nvSpPr>
        <p:spPr>
          <a:xfrm>
            <a:off x="5534758" y="2479370"/>
            <a:ext cx="347559" cy="378904"/>
          </a:xfrm>
          <a:custGeom>
            <a:avLst/>
            <a:gdLst/>
            <a:ahLst/>
            <a:cxnLst/>
            <a:rect l="l" t="t" r="r" b="b"/>
            <a:pathLst>
              <a:path w="9422" h="9886" extrusionOk="0">
                <a:moveTo>
                  <a:pt x="2927" y="2730"/>
                </a:moveTo>
                <a:cubicBezTo>
                  <a:pt x="3070" y="2837"/>
                  <a:pt x="3195" y="2998"/>
                  <a:pt x="3195" y="3194"/>
                </a:cubicBezTo>
                <a:cubicBezTo>
                  <a:pt x="3195" y="3497"/>
                  <a:pt x="2963" y="3729"/>
                  <a:pt x="2659" y="3729"/>
                </a:cubicBezTo>
                <a:cubicBezTo>
                  <a:pt x="2374" y="3729"/>
                  <a:pt x="2124" y="3497"/>
                  <a:pt x="2124" y="3194"/>
                </a:cubicBezTo>
                <a:cubicBezTo>
                  <a:pt x="2124" y="3016"/>
                  <a:pt x="2231" y="2837"/>
                  <a:pt x="2392" y="2748"/>
                </a:cubicBezTo>
                <a:cubicBezTo>
                  <a:pt x="2392" y="2837"/>
                  <a:pt x="2392" y="2944"/>
                  <a:pt x="2392" y="3069"/>
                </a:cubicBezTo>
                <a:cubicBezTo>
                  <a:pt x="2392" y="3212"/>
                  <a:pt x="2517" y="3319"/>
                  <a:pt x="2659" y="3319"/>
                </a:cubicBezTo>
                <a:cubicBezTo>
                  <a:pt x="2802" y="3319"/>
                  <a:pt x="2927" y="3212"/>
                  <a:pt x="2927" y="3069"/>
                </a:cubicBezTo>
                <a:cubicBezTo>
                  <a:pt x="2927" y="2944"/>
                  <a:pt x="2927" y="2837"/>
                  <a:pt x="2927" y="2730"/>
                </a:cubicBezTo>
                <a:close/>
                <a:moveTo>
                  <a:pt x="268" y="0"/>
                </a:moveTo>
                <a:cubicBezTo>
                  <a:pt x="126" y="0"/>
                  <a:pt x="1" y="125"/>
                  <a:pt x="1" y="268"/>
                </a:cubicBezTo>
                <a:cubicBezTo>
                  <a:pt x="1" y="1517"/>
                  <a:pt x="500" y="1660"/>
                  <a:pt x="1375" y="1784"/>
                </a:cubicBezTo>
                <a:cubicBezTo>
                  <a:pt x="1500" y="1820"/>
                  <a:pt x="1660" y="1838"/>
                  <a:pt x="1821" y="1874"/>
                </a:cubicBezTo>
                <a:cubicBezTo>
                  <a:pt x="1999" y="1909"/>
                  <a:pt x="2195" y="1927"/>
                  <a:pt x="2303" y="2213"/>
                </a:cubicBezTo>
                <a:cubicBezTo>
                  <a:pt x="1892" y="2373"/>
                  <a:pt x="1607" y="2766"/>
                  <a:pt x="1607" y="3212"/>
                </a:cubicBezTo>
                <a:lnTo>
                  <a:pt x="1607" y="5638"/>
                </a:lnTo>
                <a:cubicBezTo>
                  <a:pt x="1607" y="5781"/>
                  <a:pt x="1660" y="5924"/>
                  <a:pt x="1767" y="6013"/>
                </a:cubicBezTo>
                <a:lnTo>
                  <a:pt x="5496" y="9742"/>
                </a:lnTo>
                <a:cubicBezTo>
                  <a:pt x="5586" y="9831"/>
                  <a:pt x="5728" y="9885"/>
                  <a:pt x="5853" y="9885"/>
                </a:cubicBezTo>
                <a:cubicBezTo>
                  <a:pt x="5996" y="9885"/>
                  <a:pt x="6121" y="9831"/>
                  <a:pt x="6228" y="9724"/>
                </a:cubicBezTo>
                <a:lnTo>
                  <a:pt x="9208" y="6763"/>
                </a:lnTo>
                <a:cubicBezTo>
                  <a:pt x="9422" y="6566"/>
                  <a:pt x="9422" y="6209"/>
                  <a:pt x="9225" y="6013"/>
                </a:cubicBezTo>
                <a:lnTo>
                  <a:pt x="5496" y="2302"/>
                </a:lnTo>
                <a:cubicBezTo>
                  <a:pt x="5389" y="2195"/>
                  <a:pt x="5247" y="2123"/>
                  <a:pt x="5122" y="2123"/>
                </a:cubicBezTo>
                <a:lnTo>
                  <a:pt x="2820" y="2123"/>
                </a:lnTo>
                <a:cubicBezTo>
                  <a:pt x="2677" y="1660"/>
                  <a:pt x="2392" y="1428"/>
                  <a:pt x="1928" y="1338"/>
                </a:cubicBezTo>
                <a:cubicBezTo>
                  <a:pt x="1749" y="1303"/>
                  <a:pt x="1589" y="1285"/>
                  <a:pt x="1446" y="1267"/>
                </a:cubicBezTo>
                <a:cubicBezTo>
                  <a:pt x="697" y="1160"/>
                  <a:pt x="536" y="1124"/>
                  <a:pt x="536" y="268"/>
                </a:cubicBezTo>
                <a:cubicBezTo>
                  <a:pt x="536" y="125"/>
                  <a:pt x="411" y="0"/>
                  <a:pt x="2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5" name="Google Shape;713;p39">
            <a:extLst>
              <a:ext uri="{FF2B5EF4-FFF2-40B4-BE49-F238E27FC236}">
                <a16:creationId xmlns:a16="http://schemas.microsoft.com/office/drawing/2014/main" id="{3F3C43E2-739A-2724-44B6-EA4385059AD2}"/>
              </a:ext>
            </a:extLst>
          </p:cNvPr>
          <p:cNvGrpSpPr/>
          <p:nvPr userDrawn="1"/>
        </p:nvGrpSpPr>
        <p:grpSpPr>
          <a:xfrm>
            <a:off x="6162174" y="2474887"/>
            <a:ext cx="354789" cy="387107"/>
            <a:chOff x="5583325" y="1073450"/>
            <a:chExt cx="240450" cy="252500"/>
          </a:xfrm>
        </p:grpSpPr>
        <p:sp>
          <p:nvSpPr>
            <p:cNvPr id="686" name="Google Shape;714;p39">
              <a:extLst>
                <a:ext uri="{FF2B5EF4-FFF2-40B4-BE49-F238E27FC236}">
                  <a16:creationId xmlns:a16="http://schemas.microsoft.com/office/drawing/2014/main" id="{FE1AECA2-B859-FA91-4680-40B1F7056937}"/>
                </a:ext>
              </a:extLst>
            </p:cNvPr>
            <p:cNvSpPr/>
            <p:nvPr/>
          </p:nvSpPr>
          <p:spPr>
            <a:xfrm>
              <a:off x="5613200" y="1229575"/>
              <a:ext cx="96375" cy="96375"/>
            </a:xfrm>
            <a:custGeom>
              <a:avLst/>
              <a:gdLst/>
              <a:ahLst/>
              <a:cxnLst/>
              <a:rect l="l" t="t" r="r" b="b"/>
              <a:pathLst>
                <a:path w="3855" h="3855" extrusionOk="0">
                  <a:moveTo>
                    <a:pt x="1928" y="1267"/>
                  </a:moveTo>
                  <a:cubicBezTo>
                    <a:pt x="2303" y="1267"/>
                    <a:pt x="2588" y="1553"/>
                    <a:pt x="2588" y="1927"/>
                  </a:cubicBezTo>
                  <a:cubicBezTo>
                    <a:pt x="2588" y="2302"/>
                    <a:pt x="2285" y="2588"/>
                    <a:pt x="1928" y="2588"/>
                  </a:cubicBezTo>
                  <a:cubicBezTo>
                    <a:pt x="1553" y="2588"/>
                    <a:pt x="1268" y="2302"/>
                    <a:pt x="1268" y="1927"/>
                  </a:cubicBezTo>
                  <a:cubicBezTo>
                    <a:pt x="1268" y="1553"/>
                    <a:pt x="1553" y="1267"/>
                    <a:pt x="1928" y="1267"/>
                  </a:cubicBezTo>
                  <a:close/>
                  <a:moveTo>
                    <a:pt x="1928" y="0"/>
                  </a:moveTo>
                  <a:cubicBezTo>
                    <a:pt x="857" y="0"/>
                    <a:pt x="1" y="857"/>
                    <a:pt x="1" y="1927"/>
                  </a:cubicBezTo>
                  <a:cubicBezTo>
                    <a:pt x="1" y="2998"/>
                    <a:pt x="857" y="3854"/>
                    <a:pt x="1928" y="3854"/>
                  </a:cubicBezTo>
                  <a:cubicBezTo>
                    <a:pt x="2998" y="3854"/>
                    <a:pt x="3855" y="2998"/>
                    <a:pt x="3855" y="1927"/>
                  </a:cubicBezTo>
                  <a:cubicBezTo>
                    <a:pt x="3855" y="857"/>
                    <a:pt x="2998" y="0"/>
                    <a:pt x="19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715;p39">
              <a:extLst>
                <a:ext uri="{FF2B5EF4-FFF2-40B4-BE49-F238E27FC236}">
                  <a16:creationId xmlns:a16="http://schemas.microsoft.com/office/drawing/2014/main" id="{D6D31C82-03D5-6196-F2C6-8CEF50C1BF1A}"/>
                </a:ext>
              </a:extLst>
            </p:cNvPr>
            <p:cNvSpPr/>
            <p:nvPr/>
          </p:nvSpPr>
          <p:spPr>
            <a:xfrm>
              <a:off x="5689050" y="1144825"/>
              <a:ext cx="134725" cy="122250"/>
            </a:xfrm>
            <a:custGeom>
              <a:avLst/>
              <a:gdLst/>
              <a:ahLst/>
              <a:cxnLst/>
              <a:rect l="l" t="t" r="r" b="b"/>
              <a:pathLst>
                <a:path w="5389" h="4890" extrusionOk="0">
                  <a:moveTo>
                    <a:pt x="4050" y="0"/>
                  </a:moveTo>
                  <a:lnTo>
                    <a:pt x="0" y="1695"/>
                  </a:lnTo>
                  <a:lnTo>
                    <a:pt x="1321" y="4889"/>
                  </a:lnTo>
                  <a:lnTo>
                    <a:pt x="5389" y="3212"/>
                  </a:lnTo>
                  <a:lnTo>
                    <a:pt x="405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716;p39">
              <a:extLst>
                <a:ext uri="{FF2B5EF4-FFF2-40B4-BE49-F238E27FC236}">
                  <a16:creationId xmlns:a16="http://schemas.microsoft.com/office/drawing/2014/main" id="{042869A1-822D-0330-2557-2A3F46CDE2C6}"/>
                </a:ext>
              </a:extLst>
            </p:cNvPr>
            <p:cNvSpPr/>
            <p:nvPr/>
          </p:nvSpPr>
          <p:spPr>
            <a:xfrm>
              <a:off x="5583325" y="1073450"/>
              <a:ext cx="106175" cy="150350"/>
            </a:xfrm>
            <a:custGeom>
              <a:avLst/>
              <a:gdLst/>
              <a:ahLst/>
              <a:cxnLst/>
              <a:rect l="l" t="t" r="r" b="b"/>
              <a:pathLst>
                <a:path w="4247" h="6014" extrusionOk="0">
                  <a:moveTo>
                    <a:pt x="1820" y="0"/>
                  </a:moveTo>
                  <a:lnTo>
                    <a:pt x="1071" y="304"/>
                  </a:lnTo>
                  <a:cubicBezTo>
                    <a:pt x="1071" y="322"/>
                    <a:pt x="1089" y="339"/>
                    <a:pt x="1089" y="357"/>
                  </a:cubicBezTo>
                  <a:lnTo>
                    <a:pt x="1392" y="1107"/>
                  </a:lnTo>
                  <a:lnTo>
                    <a:pt x="304" y="1553"/>
                  </a:lnTo>
                  <a:cubicBezTo>
                    <a:pt x="108" y="1642"/>
                    <a:pt x="0" y="1892"/>
                    <a:pt x="90" y="2088"/>
                  </a:cubicBezTo>
                  <a:cubicBezTo>
                    <a:pt x="143" y="2249"/>
                    <a:pt x="304" y="2338"/>
                    <a:pt x="464" y="2338"/>
                  </a:cubicBezTo>
                  <a:cubicBezTo>
                    <a:pt x="518" y="2338"/>
                    <a:pt x="571" y="2320"/>
                    <a:pt x="607" y="2302"/>
                  </a:cubicBezTo>
                  <a:lnTo>
                    <a:pt x="1696" y="1856"/>
                  </a:lnTo>
                  <a:lnTo>
                    <a:pt x="3284" y="5728"/>
                  </a:lnTo>
                  <a:cubicBezTo>
                    <a:pt x="3623" y="5746"/>
                    <a:pt x="3962" y="5835"/>
                    <a:pt x="4247" y="6013"/>
                  </a:cubicBezTo>
                  <a:lnTo>
                    <a:pt x="1838" y="54"/>
                  </a:lnTo>
                  <a:cubicBezTo>
                    <a:pt x="1838" y="36"/>
                    <a:pt x="1820" y="18"/>
                    <a:pt x="18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717;p39">
              <a:extLst>
                <a:ext uri="{FF2B5EF4-FFF2-40B4-BE49-F238E27FC236}">
                  <a16:creationId xmlns:a16="http://schemas.microsoft.com/office/drawing/2014/main" id="{DFEDD0B3-D8B7-208E-5738-A6DE45C376D7}"/>
                </a:ext>
              </a:extLst>
            </p:cNvPr>
            <p:cNvSpPr/>
            <p:nvPr/>
          </p:nvSpPr>
          <p:spPr>
            <a:xfrm>
              <a:off x="5716250" y="1252775"/>
              <a:ext cx="88350" cy="53100"/>
            </a:xfrm>
            <a:custGeom>
              <a:avLst/>
              <a:gdLst/>
              <a:ahLst/>
              <a:cxnLst/>
              <a:rect l="l" t="t" r="r" b="b"/>
              <a:pathLst>
                <a:path w="3534" h="2124" extrusionOk="0">
                  <a:moveTo>
                    <a:pt x="3123" y="0"/>
                  </a:moveTo>
                  <a:cubicBezTo>
                    <a:pt x="3087" y="0"/>
                    <a:pt x="3016" y="0"/>
                    <a:pt x="2962" y="18"/>
                  </a:cubicBezTo>
                  <a:lnTo>
                    <a:pt x="268" y="1124"/>
                  </a:lnTo>
                  <a:cubicBezTo>
                    <a:pt x="250" y="1481"/>
                    <a:pt x="161" y="1820"/>
                    <a:pt x="1" y="2106"/>
                  </a:cubicBezTo>
                  <a:lnTo>
                    <a:pt x="1" y="2123"/>
                  </a:lnTo>
                  <a:lnTo>
                    <a:pt x="3248" y="767"/>
                  </a:lnTo>
                  <a:cubicBezTo>
                    <a:pt x="3409" y="714"/>
                    <a:pt x="3533" y="571"/>
                    <a:pt x="3533" y="393"/>
                  </a:cubicBezTo>
                  <a:cubicBezTo>
                    <a:pt x="3533" y="179"/>
                    <a:pt x="3337" y="0"/>
                    <a:pt x="31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0" name="Google Shape;718;p39">
            <a:extLst>
              <a:ext uri="{FF2B5EF4-FFF2-40B4-BE49-F238E27FC236}">
                <a16:creationId xmlns:a16="http://schemas.microsoft.com/office/drawing/2014/main" id="{630E8AC9-374D-5B27-B4EB-78D06AA271DE}"/>
              </a:ext>
            </a:extLst>
          </p:cNvPr>
          <p:cNvGrpSpPr/>
          <p:nvPr userDrawn="1"/>
        </p:nvGrpSpPr>
        <p:grpSpPr>
          <a:xfrm>
            <a:off x="6702059" y="2463013"/>
            <a:ext cx="431774" cy="331724"/>
            <a:chOff x="1502275" y="3638775"/>
            <a:chExt cx="292625" cy="216375"/>
          </a:xfrm>
        </p:grpSpPr>
        <p:sp>
          <p:nvSpPr>
            <p:cNvPr id="691" name="Google Shape;719;p39">
              <a:extLst>
                <a:ext uri="{FF2B5EF4-FFF2-40B4-BE49-F238E27FC236}">
                  <a16:creationId xmlns:a16="http://schemas.microsoft.com/office/drawing/2014/main" id="{555B2CD7-B065-CC9C-8258-8CF608617C99}"/>
                </a:ext>
              </a:extLst>
            </p:cNvPr>
            <p:cNvSpPr/>
            <p:nvPr/>
          </p:nvSpPr>
          <p:spPr>
            <a:xfrm>
              <a:off x="1502275" y="3658850"/>
              <a:ext cx="292625" cy="196300"/>
            </a:xfrm>
            <a:custGeom>
              <a:avLst/>
              <a:gdLst/>
              <a:ahLst/>
              <a:cxnLst/>
              <a:rect l="l" t="t" r="r" b="b"/>
              <a:pathLst>
                <a:path w="11705" h="7852" extrusionOk="0">
                  <a:moveTo>
                    <a:pt x="0" y="0"/>
                  </a:moveTo>
                  <a:lnTo>
                    <a:pt x="0" y="7441"/>
                  </a:lnTo>
                  <a:lnTo>
                    <a:pt x="4657" y="7441"/>
                  </a:lnTo>
                  <a:cubicBezTo>
                    <a:pt x="4657" y="7673"/>
                    <a:pt x="4835" y="7851"/>
                    <a:pt x="5050" y="7851"/>
                  </a:cubicBezTo>
                  <a:lnTo>
                    <a:pt x="6655" y="7851"/>
                  </a:lnTo>
                  <a:cubicBezTo>
                    <a:pt x="6887" y="7851"/>
                    <a:pt x="7048" y="7673"/>
                    <a:pt x="7048" y="7441"/>
                  </a:cubicBezTo>
                  <a:lnTo>
                    <a:pt x="11705" y="7441"/>
                  </a:lnTo>
                  <a:lnTo>
                    <a:pt x="11705" y="0"/>
                  </a:lnTo>
                  <a:lnTo>
                    <a:pt x="10902" y="0"/>
                  </a:lnTo>
                  <a:lnTo>
                    <a:pt x="10902" y="6513"/>
                  </a:lnTo>
                  <a:lnTo>
                    <a:pt x="785" y="6513"/>
                  </a:lnTo>
                  <a:lnTo>
                    <a:pt x="78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720;p39">
              <a:extLst>
                <a:ext uri="{FF2B5EF4-FFF2-40B4-BE49-F238E27FC236}">
                  <a16:creationId xmlns:a16="http://schemas.microsoft.com/office/drawing/2014/main" id="{90A42B47-8C15-98A9-C32B-828BFCC40168}"/>
                </a:ext>
              </a:extLst>
            </p:cNvPr>
            <p:cNvSpPr/>
            <p:nvPr/>
          </p:nvSpPr>
          <p:spPr>
            <a:xfrm>
              <a:off x="1535275" y="3638775"/>
              <a:ext cx="226625" cy="169525"/>
            </a:xfrm>
            <a:custGeom>
              <a:avLst/>
              <a:gdLst/>
              <a:ahLst/>
              <a:cxnLst/>
              <a:rect l="l" t="t" r="r" b="b"/>
              <a:pathLst>
                <a:path w="9065" h="6781" extrusionOk="0">
                  <a:moveTo>
                    <a:pt x="4265" y="803"/>
                  </a:moveTo>
                  <a:lnTo>
                    <a:pt x="4265" y="5978"/>
                  </a:lnTo>
                  <a:lnTo>
                    <a:pt x="803" y="5978"/>
                  </a:lnTo>
                  <a:lnTo>
                    <a:pt x="803" y="803"/>
                  </a:lnTo>
                  <a:close/>
                  <a:moveTo>
                    <a:pt x="8262" y="803"/>
                  </a:moveTo>
                  <a:lnTo>
                    <a:pt x="8262" y="5978"/>
                  </a:lnTo>
                  <a:lnTo>
                    <a:pt x="4800" y="5978"/>
                  </a:lnTo>
                  <a:lnTo>
                    <a:pt x="4800" y="803"/>
                  </a:lnTo>
                  <a:close/>
                  <a:moveTo>
                    <a:pt x="0" y="0"/>
                  </a:moveTo>
                  <a:lnTo>
                    <a:pt x="0" y="6781"/>
                  </a:lnTo>
                  <a:lnTo>
                    <a:pt x="9064" y="6781"/>
                  </a:lnTo>
                  <a:lnTo>
                    <a:pt x="906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721;p39">
              <a:extLst>
                <a:ext uri="{FF2B5EF4-FFF2-40B4-BE49-F238E27FC236}">
                  <a16:creationId xmlns:a16="http://schemas.microsoft.com/office/drawing/2014/main" id="{3A54A16F-B8C7-0AE4-B221-021EB6593132}"/>
                </a:ext>
              </a:extLst>
            </p:cNvPr>
            <p:cNvSpPr/>
            <p:nvPr/>
          </p:nvSpPr>
          <p:spPr>
            <a:xfrm>
              <a:off x="1675350" y="3691850"/>
              <a:ext cx="46400" cy="10300"/>
            </a:xfrm>
            <a:custGeom>
              <a:avLst/>
              <a:gdLst/>
              <a:ahLst/>
              <a:cxnLst/>
              <a:rect l="l" t="t" r="r" b="b"/>
              <a:pathLst>
                <a:path w="1856" h="412" extrusionOk="0">
                  <a:moveTo>
                    <a:pt x="0" y="1"/>
                  </a:moveTo>
                  <a:lnTo>
                    <a:pt x="0" y="411"/>
                  </a:lnTo>
                  <a:lnTo>
                    <a:pt x="1856" y="411"/>
                  </a:lnTo>
                  <a:lnTo>
                    <a:pt x="1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722;p39">
              <a:extLst>
                <a:ext uri="{FF2B5EF4-FFF2-40B4-BE49-F238E27FC236}">
                  <a16:creationId xmlns:a16="http://schemas.microsoft.com/office/drawing/2014/main" id="{BAD64B98-76D8-6FEC-3455-C4310C6AF00B}"/>
                </a:ext>
              </a:extLst>
            </p:cNvPr>
            <p:cNvSpPr/>
            <p:nvPr/>
          </p:nvSpPr>
          <p:spPr>
            <a:xfrm>
              <a:off x="1675350" y="3711925"/>
              <a:ext cx="46400" cy="9850"/>
            </a:xfrm>
            <a:custGeom>
              <a:avLst/>
              <a:gdLst/>
              <a:ahLst/>
              <a:cxnLst/>
              <a:rect l="l" t="t" r="r" b="b"/>
              <a:pathLst>
                <a:path w="1856" h="394" extrusionOk="0">
                  <a:moveTo>
                    <a:pt x="0" y="1"/>
                  </a:moveTo>
                  <a:lnTo>
                    <a:pt x="0" y="393"/>
                  </a:lnTo>
                  <a:lnTo>
                    <a:pt x="1856" y="393"/>
                  </a:lnTo>
                  <a:lnTo>
                    <a:pt x="18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723;p39">
              <a:extLst>
                <a:ext uri="{FF2B5EF4-FFF2-40B4-BE49-F238E27FC236}">
                  <a16:creationId xmlns:a16="http://schemas.microsoft.com/office/drawing/2014/main" id="{7EAAD4A6-7C79-CC90-53E4-C1FFE9015C03}"/>
                </a:ext>
              </a:extLst>
            </p:cNvPr>
            <p:cNvSpPr/>
            <p:nvPr/>
          </p:nvSpPr>
          <p:spPr>
            <a:xfrm>
              <a:off x="1675350" y="3732000"/>
              <a:ext cx="32125" cy="9825"/>
            </a:xfrm>
            <a:custGeom>
              <a:avLst/>
              <a:gdLst/>
              <a:ahLst/>
              <a:cxnLst/>
              <a:rect l="l" t="t" r="r" b="b"/>
              <a:pathLst>
                <a:path w="1285" h="393" extrusionOk="0">
                  <a:moveTo>
                    <a:pt x="0" y="0"/>
                  </a:moveTo>
                  <a:lnTo>
                    <a:pt x="0" y="393"/>
                  </a:lnTo>
                  <a:lnTo>
                    <a:pt x="1285" y="393"/>
                  </a:lnTo>
                  <a:lnTo>
                    <a:pt x="128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6" name="Google Shape;724;p39">
            <a:extLst>
              <a:ext uri="{FF2B5EF4-FFF2-40B4-BE49-F238E27FC236}">
                <a16:creationId xmlns:a16="http://schemas.microsoft.com/office/drawing/2014/main" id="{00057293-8E0D-BC92-A052-04C2C5420C5D}"/>
              </a:ext>
            </a:extLst>
          </p:cNvPr>
          <p:cNvGrpSpPr/>
          <p:nvPr userDrawn="1"/>
        </p:nvGrpSpPr>
        <p:grpSpPr>
          <a:xfrm>
            <a:off x="7321598" y="2400523"/>
            <a:ext cx="395587" cy="407611"/>
            <a:chOff x="3171000" y="4021950"/>
            <a:chExt cx="268100" cy="265875"/>
          </a:xfrm>
        </p:grpSpPr>
        <p:sp>
          <p:nvSpPr>
            <p:cNvPr id="697" name="Google Shape;725;p39">
              <a:extLst>
                <a:ext uri="{FF2B5EF4-FFF2-40B4-BE49-F238E27FC236}">
                  <a16:creationId xmlns:a16="http://schemas.microsoft.com/office/drawing/2014/main" id="{A2EA85CA-D20A-7324-5E3E-FE707CBEB452}"/>
                </a:ext>
              </a:extLst>
            </p:cNvPr>
            <p:cNvSpPr/>
            <p:nvPr/>
          </p:nvSpPr>
          <p:spPr>
            <a:xfrm>
              <a:off x="3171000" y="4058525"/>
              <a:ext cx="230200" cy="229300"/>
            </a:xfrm>
            <a:custGeom>
              <a:avLst/>
              <a:gdLst/>
              <a:ahLst/>
              <a:cxnLst/>
              <a:rect l="l" t="t" r="r" b="b"/>
              <a:pathLst>
                <a:path w="9208" h="9172" extrusionOk="0">
                  <a:moveTo>
                    <a:pt x="1782" y="6720"/>
                  </a:moveTo>
                  <a:cubicBezTo>
                    <a:pt x="1957" y="6720"/>
                    <a:pt x="2130" y="6787"/>
                    <a:pt x="2266" y="6923"/>
                  </a:cubicBezTo>
                  <a:cubicBezTo>
                    <a:pt x="2534" y="7191"/>
                    <a:pt x="2534" y="7619"/>
                    <a:pt x="2266" y="7869"/>
                  </a:cubicBezTo>
                  <a:lnTo>
                    <a:pt x="1142" y="8244"/>
                  </a:lnTo>
                  <a:lnTo>
                    <a:pt x="928" y="8047"/>
                  </a:lnTo>
                  <a:lnTo>
                    <a:pt x="1303" y="6905"/>
                  </a:lnTo>
                  <a:cubicBezTo>
                    <a:pt x="1443" y="6783"/>
                    <a:pt x="1614" y="6720"/>
                    <a:pt x="1782" y="6720"/>
                  </a:cubicBezTo>
                  <a:close/>
                  <a:moveTo>
                    <a:pt x="7494" y="0"/>
                  </a:moveTo>
                  <a:lnTo>
                    <a:pt x="839" y="6656"/>
                  </a:lnTo>
                  <a:lnTo>
                    <a:pt x="0" y="9171"/>
                  </a:lnTo>
                  <a:lnTo>
                    <a:pt x="2552" y="8333"/>
                  </a:lnTo>
                  <a:lnTo>
                    <a:pt x="9207" y="1695"/>
                  </a:lnTo>
                  <a:lnTo>
                    <a:pt x="749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726;p39">
              <a:extLst>
                <a:ext uri="{FF2B5EF4-FFF2-40B4-BE49-F238E27FC236}">
                  <a16:creationId xmlns:a16="http://schemas.microsoft.com/office/drawing/2014/main" id="{989C2712-E705-5CF4-9037-C4D8A4D62979}"/>
                </a:ext>
              </a:extLst>
            </p:cNvPr>
            <p:cNvSpPr/>
            <p:nvPr/>
          </p:nvSpPr>
          <p:spPr>
            <a:xfrm>
              <a:off x="3367725" y="4021950"/>
              <a:ext cx="71375" cy="69150"/>
            </a:xfrm>
            <a:custGeom>
              <a:avLst/>
              <a:gdLst/>
              <a:ahLst/>
              <a:cxnLst/>
              <a:rect l="l" t="t" r="r" b="b"/>
              <a:pathLst>
                <a:path w="2855" h="2766" extrusionOk="0">
                  <a:moveTo>
                    <a:pt x="1320" y="0"/>
                  </a:moveTo>
                  <a:cubicBezTo>
                    <a:pt x="1187" y="0"/>
                    <a:pt x="1053" y="54"/>
                    <a:pt x="946" y="161"/>
                  </a:cubicBezTo>
                  <a:lnTo>
                    <a:pt x="0" y="1089"/>
                  </a:lnTo>
                  <a:lnTo>
                    <a:pt x="1695" y="2766"/>
                  </a:lnTo>
                  <a:lnTo>
                    <a:pt x="2623" y="1838"/>
                  </a:lnTo>
                  <a:cubicBezTo>
                    <a:pt x="2855" y="1642"/>
                    <a:pt x="2855" y="1303"/>
                    <a:pt x="2641" y="1106"/>
                  </a:cubicBezTo>
                  <a:lnTo>
                    <a:pt x="1695" y="161"/>
                  </a:lnTo>
                  <a:cubicBezTo>
                    <a:pt x="1588" y="54"/>
                    <a:pt x="1454" y="0"/>
                    <a:pt x="13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9" name="Google Shape;727;p39">
            <a:extLst>
              <a:ext uri="{FF2B5EF4-FFF2-40B4-BE49-F238E27FC236}">
                <a16:creationId xmlns:a16="http://schemas.microsoft.com/office/drawing/2014/main" id="{919B7DBA-0175-E87F-02DF-66D650B58BEB}"/>
              </a:ext>
            </a:extLst>
          </p:cNvPr>
          <p:cNvSpPr/>
          <p:nvPr userDrawn="1"/>
        </p:nvSpPr>
        <p:spPr>
          <a:xfrm>
            <a:off x="7902707" y="2439692"/>
            <a:ext cx="440333" cy="458242"/>
          </a:xfrm>
          <a:custGeom>
            <a:avLst/>
            <a:gdLst/>
            <a:ahLst/>
            <a:cxnLst/>
            <a:rect l="l" t="t" r="r" b="b"/>
            <a:pathLst>
              <a:path w="11937" h="11956" extrusionOk="0">
                <a:moveTo>
                  <a:pt x="9225" y="1125"/>
                </a:moveTo>
                <a:lnTo>
                  <a:pt x="10831" y="2730"/>
                </a:lnTo>
                <a:lnTo>
                  <a:pt x="9814" y="3747"/>
                </a:lnTo>
                <a:lnTo>
                  <a:pt x="8975" y="2927"/>
                </a:lnTo>
                <a:lnTo>
                  <a:pt x="8583" y="3301"/>
                </a:lnTo>
                <a:lnTo>
                  <a:pt x="9421" y="4140"/>
                </a:lnTo>
                <a:lnTo>
                  <a:pt x="8368" y="5175"/>
                </a:lnTo>
                <a:lnTo>
                  <a:pt x="7548" y="4354"/>
                </a:lnTo>
                <a:lnTo>
                  <a:pt x="7173" y="4729"/>
                </a:lnTo>
                <a:lnTo>
                  <a:pt x="8012" y="5550"/>
                </a:lnTo>
                <a:lnTo>
                  <a:pt x="6977" y="6584"/>
                </a:lnTo>
                <a:lnTo>
                  <a:pt x="6138" y="5764"/>
                </a:lnTo>
                <a:lnTo>
                  <a:pt x="5763" y="6138"/>
                </a:lnTo>
                <a:lnTo>
                  <a:pt x="6602" y="6959"/>
                </a:lnTo>
                <a:lnTo>
                  <a:pt x="5549" y="7994"/>
                </a:lnTo>
                <a:lnTo>
                  <a:pt x="4728" y="7173"/>
                </a:lnTo>
                <a:lnTo>
                  <a:pt x="4354" y="7548"/>
                </a:lnTo>
                <a:lnTo>
                  <a:pt x="5175" y="8369"/>
                </a:lnTo>
                <a:lnTo>
                  <a:pt x="4140" y="9404"/>
                </a:lnTo>
                <a:lnTo>
                  <a:pt x="3319" y="8583"/>
                </a:lnTo>
                <a:lnTo>
                  <a:pt x="2944" y="8958"/>
                </a:lnTo>
                <a:lnTo>
                  <a:pt x="3765" y="9778"/>
                </a:lnTo>
                <a:lnTo>
                  <a:pt x="2748" y="10795"/>
                </a:lnTo>
                <a:lnTo>
                  <a:pt x="1160" y="9207"/>
                </a:lnTo>
                <a:lnTo>
                  <a:pt x="9225" y="1125"/>
                </a:lnTo>
                <a:close/>
                <a:moveTo>
                  <a:pt x="9225" y="1"/>
                </a:moveTo>
                <a:lnTo>
                  <a:pt x="0" y="9225"/>
                </a:lnTo>
                <a:lnTo>
                  <a:pt x="2730" y="11955"/>
                </a:lnTo>
                <a:lnTo>
                  <a:pt x="11937" y="2748"/>
                </a:lnTo>
                <a:lnTo>
                  <a:pt x="922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28;p39">
            <a:extLst>
              <a:ext uri="{FF2B5EF4-FFF2-40B4-BE49-F238E27FC236}">
                <a16:creationId xmlns:a16="http://schemas.microsoft.com/office/drawing/2014/main" id="{3F7341FE-5AFB-6F7D-A647-45815F41C9E0}"/>
              </a:ext>
            </a:extLst>
          </p:cNvPr>
          <p:cNvSpPr/>
          <p:nvPr userDrawn="1"/>
        </p:nvSpPr>
        <p:spPr>
          <a:xfrm>
            <a:off x="8521458" y="2422210"/>
            <a:ext cx="392968" cy="408454"/>
          </a:xfrm>
          <a:custGeom>
            <a:avLst/>
            <a:gdLst/>
            <a:ahLst/>
            <a:cxnLst/>
            <a:rect l="l" t="t" r="r" b="b"/>
            <a:pathLst>
              <a:path w="10653" h="10657" extrusionOk="0">
                <a:moveTo>
                  <a:pt x="6254" y="823"/>
                </a:moveTo>
                <a:cubicBezTo>
                  <a:pt x="6352" y="823"/>
                  <a:pt x="6452" y="841"/>
                  <a:pt x="6549" y="879"/>
                </a:cubicBezTo>
                <a:cubicBezTo>
                  <a:pt x="6959" y="1040"/>
                  <a:pt x="7155" y="1504"/>
                  <a:pt x="6977" y="1914"/>
                </a:cubicBezTo>
                <a:cubicBezTo>
                  <a:pt x="6867" y="2217"/>
                  <a:pt x="6554" y="2414"/>
                  <a:pt x="6237" y="2414"/>
                </a:cubicBezTo>
                <a:cubicBezTo>
                  <a:pt x="6143" y="2414"/>
                  <a:pt x="6049" y="2397"/>
                  <a:pt x="5960" y="2360"/>
                </a:cubicBezTo>
                <a:cubicBezTo>
                  <a:pt x="5532" y="2200"/>
                  <a:pt x="5353" y="1736"/>
                  <a:pt x="5514" y="1325"/>
                </a:cubicBezTo>
                <a:cubicBezTo>
                  <a:pt x="5636" y="1012"/>
                  <a:pt x="5936" y="823"/>
                  <a:pt x="6254" y="823"/>
                </a:cubicBezTo>
                <a:close/>
                <a:moveTo>
                  <a:pt x="9047" y="3609"/>
                </a:moveTo>
                <a:cubicBezTo>
                  <a:pt x="9493" y="3609"/>
                  <a:pt x="9849" y="3966"/>
                  <a:pt x="9849" y="4394"/>
                </a:cubicBezTo>
                <a:cubicBezTo>
                  <a:pt x="9849" y="4840"/>
                  <a:pt x="9493" y="5197"/>
                  <a:pt x="9047" y="5197"/>
                </a:cubicBezTo>
                <a:cubicBezTo>
                  <a:pt x="8618" y="5197"/>
                  <a:pt x="8244" y="4840"/>
                  <a:pt x="8244" y="4394"/>
                </a:cubicBezTo>
                <a:cubicBezTo>
                  <a:pt x="8244" y="3966"/>
                  <a:pt x="8618" y="3609"/>
                  <a:pt x="9047" y="3609"/>
                </a:cubicBezTo>
                <a:close/>
                <a:moveTo>
                  <a:pt x="5585" y="4662"/>
                </a:moveTo>
                <a:cubicBezTo>
                  <a:pt x="5817" y="4662"/>
                  <a:pt x="5978" y="4840"/>
                  <a:pt x="5978" y="5072"/>
                </a:cubicBezTo>
                <a:cubicBezTo>
                  <a:pt x="5978" y="5304"/>
                  <a:pt x="5817" y="5465"/>
                  <a:pt x="5585" y="5465"/>
                </a:cubicBezTo>
                <a:cubicBezTo>
                  <a:pt x="5371" y="5465"/>
                  <a:pt x="5193" y="5304"/>
                  <a:pt x="5193" y="5072"/>
                </a:cubicBezTo>
                <a:cubicBezTo>
                  <a:pt x="5193" y="4840"/>
                  <a:pt x="5371" y="4662"/>
                  <a:pt x="5585" y="4662"/>
                </a:cubicBezTo>
                <a:close/>
                <a:moveTo>
                  <a:pt x="6272" y="0"/>
                </a:moveTo>
                <a:cubicBezTo>
                  <a:pt x="5644" y="0"/>
                  <a:pt x="5041" y="377"/>
                  <a:pt x="4782" y="1004"/>
                </a:cubicBezTo>
                <a:cubicBezTo>
                  <a:pt x="4443" y="1807"/>
                  <a:pt x="4853" y="2735"/>
                  <a:pt x="5656" y="3074"/>
                </a:cubicBezTo>
                <a:cubicBezTo>
                  <a:pt x="5817" y="3145"/>
                  <a:pt x="5978" y="3163"/>
                  <a:pt x="6138" y="3181"/>
                </a:cubicBezTo>
                <a:lnTo>
                  <a:pt x="4943" y="4376"/>
                </a:lnTo>
                <a:lnTo>
                  <a:pt x="4639" y="5036"/>
                </a:lnTo>
                <a:lnTo>
                  <a:pt x="803" y="7195"/>
                </a:lnTo>
                <a:lnTo>
                  <a:pt x="0" y="8534"/>
                </a:lnTo>
                <a:lnTo>
                  <a:pt x="3854" y="6803"/>
                </a:lnTo>
                <a:lnTo>
                  <a:pt x="2124" y="10657"/>
                </a:lnTo>
                <a:lnTo>
                  <a:pt x="2124" y="10657"/>
                </a:lnTo>
                <a:lnTo>
                  <a:pt x="3462" y="9854"/>
                </a:lnTo>
                <a:lnTo>
                  <a:pt x="5603" y="6036"/>
                </a:lnTo>
                <a:lnTo>
                  <a:pt x="6245" y="5732"/>
                </a:lnTo>
                <a:lnTo>
                  <a:pt x="7459" y="4537"/>
                </a:lnTo>
                <a:cubicBezTo>
                  <a:pt x="7512" y="5376"/>
                  <a:pt x="8208" y="6000"/>
                  <a:pt x="9047" y="6000"/>
                </a:cubicBezTo>
                <a:cubicBezTo>
                  <a:pt x="9939" y="6000"/>
                  <a:pt x="10652" y="5286"/>
                  <a:pt x="10652" y="4394"/>
                </a:cubicBezTo>
                <a:cubicBezTo>
                  <a:pt x="10652" y="3520"/>
                  <a:pt x="9939" y="2806"/>
                  <a:pt x="9047" y="2806"/>
                </a:cubicBezTo>
                <a:cubicBezTo>
                  <a:pt x="8708" y="2806"/>
                  <a:pt x="8386" y="2913"/>
                  <a:pt x="8119" y="3109"/>
                </a:cubicBezTo>
                <a:lnTo>
                  <a:pt x="6834" y="3823"/>
                </a:lnTo>
                <a:lnTo>
                  <a:pt x="7548" y="2539"/>
                </a:lnTo>
                <a:cubicBezTo>
                  <a:pt x="7619" y="2431"/>
                  <a:pt x="7690" y="2307"/>
                  <a:pt x="7726" y="2200"/>
                </a:cubicBezTo>
                <a:cubicBezTo>
                  <a:pt x="8065" y="1379"/>
                  <a:pt x="7673" y="451"/>
                  <a:pt x="6852" y="112"/>
                </a:cubicBezTo>
                <a:cubicBezTo>
                  <a:pt x="6662" y="36"/>
                  <a:pt x="6466" y="0"/>
                  <a:pt x="62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1" name="Google Shape;729;p39">
            <a:extLst>
              <a:ext uri="{FF2B5EF4-FFF2-40B4-BE49-F238E27FC236}">
                <a16:creationId xmlns:a16="http://schemas.microsoft.com/office/drawing/2014/main" id="{6D07D9C6-2C08-2E66-B883-57129D297153}"/>
              </a:ext>
            </a:extLst>
          </p:cNvPr>
          <p:cNvGrpSpPr/>
          <p:nvPr userDrawn="1"/>
        </p:nvGrpSpPr>
        <p:grpSpPr>
          <a:xfrm>
            <a:off x="9095486" y="2458616"/>
            <a:ext cx="373233" cy="387796"/>
            <a:chOff x="5684575" y="4038000"/>
            <a:chExt cx="252950" cy="252950"/>
          </a:xfrm>
        </p:grpSpPr>
        <p:sp>
          <p:nvSpPr>
            <p:cNvPr id="702" name="Google Shape;730;p39">
              <a:extLst>
                <a:ext uri="{FF2B5EF4-FFF2-40B4-BE49-F238E27FC236}">
                  <a16:creationId xmlns:a16="http://schemas.microsoft.com/office/drawing/2014/main" id="{F49A9338-4668-0092-29E4-D776A305B7AF}"/>
                </a:ext>
              </a:extLst>
            </p:cNvPr>
            <p:cNvSpPr/>
            <p:nvPr/>
          </p:nvSpPr>
          <p:spPr>
            <a:xfrm>
              <a:off x="5684575" y="4038000"/>
              <a:ext cx="252950" cy="252950"/>
            </a:xfrm>
            <a:custGeom>
              <a:avLst/>
              <a:gdLst/>
              <a:ahLst/>
              <a:cxnLst/>
              <a:rect l="l" t="t" r="r" b="b"/>
              <a:pathLst>
                <a:path w="10118" h="10118" extrusionOk="0">
                  <a:moveTo>
                    <a:pt x="5068" y="803"/>
                  </a:moveTo>
                  <a:cubicBezTo>
                    <a:pt x="7405" y="803"/>
                    <a:pt x="9332" y="2730"/>
                    <a:pt x="9332" y="5068"/>
                  </a:cubicBezTo>
                  <a:cubicBezTo>
                    <a:pt x="9332" y="7405"/>
                    <a:pt x="7405" y="9314"/>
                    <a:pt x="5068" y="9314"/>
                  </a:cubicBezTo>
                  <a:cubicBezTo>
                    <a:pt x="2731" y="9314"/>
                    <a:pt x="804" y="7405"/>
                    <a:pt x="804" y="5068"/>
                  </a:cubicBezTo>
                  <a:cubicBezTo>
                    <a:pt x="804" y="2730"/>
                    <a:pt x="2731" y="803"/>
                    <a:pt x="5068" y="803"/>
                  </a:cubicBezTo>
                  <a:close/>
                  <a:moveTo>
                    <a:pt x="5068" y="1"/>
                  </a:moveTo>
                  <a:cubicBezTo>
                    <a:pt x="2267" y="1"/>
                    <a:pt x="1" y="2267"/>
                    <a:pt x="1" y="5068"/>
                  </a:cubicBezTo>
                  <a:cubicBezTo>
                    <a:pt x="1" y="7851"/>
                    <a:pt x="2267" y="10117"/>
                    <a:pt x="5068" y="10117"/>
                  </a:cubicBezTo>
                  <a:cubicBezTo>
                    <a:pt x="7851" y="10117"/>
                    <a:pt x="10118" y="7851"/>
                    <a:pt x="10118" y="5068"/>
                  </a:cubicBezTo>
                  <a:cubicBezTo>
                    <a:pt x="10118" y="2267"/>
                    <a:pt x="7851" y="1"/>
                    <a:pt x="50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31;p39">
              <a:extLst>
                <a:ext uri="{FF2B5EF4-FFF2-40B4-BE49-F238E27FC236}">
                  <a16:creationId xmlns:a16="http://schemas.microsoft.com/office/drawing/2014/main" id="{46BCEEA3-4EEC-A2E7-93F1-0027BCBBA4FF}"/>
                </a:ext>
              </a:extLst>
            </p:cNvPr>
            <p:cNvSpPr/>
            <p:nvPr/>
          </p:nvSpPr>
          <p:spPr>
            <a:xfrm>
              <a:off x="5804575" y="4097775"/>
              <a:ext cx="58000" cy="118225"/>
            </a:xfrm>
            <a:custGeom>
              <a:avLst/>
              <a:gdLst/>
              <a:ahLst/>
              <a:cxnLst/>
              <a:rect l="l" t="t" r="r" b="b"/>
              <a:pathLst>
                <a:path w="2320" h="4729" extrusionOk="0">
                  <a:moveTo>
                    <a:pt x="0" y="0"/>
                  </a:moveTo>
                  <a:lnTo>
                    <a:pt x="0" y="2677"/>
                  </a:lnTo>
                  <a:cubicBezTo>
                    <a:pt x="0" y="2748"/>
                    <a:pt x="36" y="2820"/>
                    <a:pt x="90" y="2855"/>
                  </a:cubicBezTo>
                  <a:lnTo>
                    <a:pt x="1963" y="4729"/>
                  </a:lnTo>
                  <a:lnTo>
                    <a:pt x="2320" y="4372"/>
                  </a:lnTo>
                  <a:lnTo>
                    <a:pt x="536" y="2570"/>
                  </a:lnTo>
                  <a:lnTo>
                    <a:pt x="53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32;p39">
              <a:extLst>
                <a:ext uri="{FF2B5EF4-FFF2-40B4-BE49-F238E27FC236}">
                  <a16:creationId xmlns:a16="http://schemas.microsoft.com/office/drawing/2014/main" id="{2EB551CC-7FA6-18B4-A404-7C99B3D0442B}"/>
                </a:ext>
              </a:extLst>
            </p:cNvPr>
            <p:cNvSpPr/>
            <p:nvPr/>
          </p:nvSpPr>
          <p:spPr>
            <a:xfrm>
              <a:off x="5804575" y="4071450"/>
              <a:ext cx="13400" cy="13400"/>
            </a:xfrm>
            <a:custGeom>
              <a:avLst/>
              <a:gdLst/>
              <a:ahLst/>
              <a:cxnLst/>
              <a:rect l="l" t="t" r="r" b="b"/>
              <a:pathLst>
                <a:path w="536" h="536" extrusionOk="0">
                  <a:moveTo>
                    <a:pt x="268" y="1"/>
                  </a:moveTo>
                  <a:cubicBezTo>
                    <a:pt x="125" y="1"/>
                    <a:pt x="0" y="126"/>
                    <a:pt x="0" y="268"/>
                  </a:cubicBezTo>
                  <a:cubicBezTo>
                    <a:pt x="0" y="411"/>
                    <a:pt x="125" y="536"/>
                    <a:pt x="268" y="536"/>
                  </a:cubicBezTo>
                  <a:cubicBezTo>
                    <a:pt x="411" y="536"/>
                    <a:pt x="536" y="411"/>
                    <a:pt x="536" y="268"/>
                  </a:cubicBezTo>
                  <a:cubicBezTo>
                    <a:pt x="536" y="126"/>
                    <a:pt x="411" y="1"/>
                    <a:pt x="2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33;p39">
              <a:extLst>
                <a:ext uri="{FF2B5EF4-FFF2-40B4-BE49-F238E27FC236}">
                  <a16:creationId xmlns:a16="http://schemas.microsoft.com/office/drawing/2014/main" id="{9054EFE3-A49D-6CED-3FDC-928664D65960}"/>
                </a:ext>
              </a:extLst>
            </p:cNvPr>
            <p:cNvSpPr/>
            <p:nvPr/>
          </p:nvSpPr>
          <p:spPr>
            <a:xfrm>
              <a:off x="5804575" y="4244525"/>
              <a:ext cx="13400" cy="12975"/>
            </a:xfrm>
            <a:custGeom>
              <a:avLst/>
              <a:gdLst/>
              <a:ahLst/>
              <a:cxnLst/>
              <a:rect l="l" t="t" r="r" b="b"/>
              <a:pathLst>
                <a:path w="536" h="519" extrusionOk="0">
                  <a:moveTo>
                    <a:pt x="268" y="1"/>
                  </a:moveTo>
                  <a:cubicBezTo>
                    <a:pt x="125" y="1"/>
                    <a:pt x="0" y="126"/>
                    <a:pt x="0" y="268"/>
                  </a:cubicBezTo>
                  <a:cubicBezTo>
                    <a:pt x="0" y="411"/>
                    <a:pt x="125" y="518"/>
                    <a:pt x="268" y="518"/>
                  </a:cubicBezTo>
                  <a:cubicBezTo>
                    <a:pt x="411" y="518"/>
                    <a:pt x="536" y="411"/>
                    <a:pt x="536" y="268"/>
                  </a:cubicBezTo>
                  <a:cubicBezTo>
                    <a:pt x="536" y="126"/>
                    <a:pt x="411" y="1"/>
                    <a:pt x="2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34;p39">
              <a:extLst>
                <a:ext uri="{FF2B5EF4-FFF2-40B4-BE49-F238E27FC236}">
                  <a16:creationId xmlns:a16="http://schemas.microsoft.com/office/drawing/2014/main" id="{C8DF265A-277E-57F2-9D69-33F48BF740A8}"/>
                </a:ext>
              </a:extLst>
            </p:cNvPr>
            <p:cNvSpPr/>
            <p:nvPr/>
          </p:nvSpPr>
          <p:spPr>
            <a:xfrm>
              <a:off x="5718025" y="4158000"/>
              <a:ext cx="13425" cy="13400"/>
            </a:xfrm>
            <a:custGeom>
              <a:avLst/>
              <a:gdLst/>
              <a:ahLst/>
              <a:cxnLst/>
              <a:rect l="l" t="t" r="r" b="b"/>
              <a:pathLst>
                <a:path w="537" h="536" extrusionOk="0">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35;p39">
              <a:extLst>
                <a:ext uri="{FF2B5EF4-FFF2-40B4-BE49-F238E27FC236}">
                  <a16:creationId xmlns:a16="http://schemas.microsoft.com/office/drawing/2014/main" id="{15E897FE-3C63-A24F-0BDA-9611280362ED}"/>
                </a:ext>
              </a:extLst>
            </p:cNvPr>
            <p:cNvSpPr/>
            <p:nvPr/>
          </p:nvSpPr>
          <p:spPr>
            <a:xfrm>
              <a:off x="5891100" y="4158000"/>
              <a:ext cx="13425" cy="13400"/>
            </a:xfrm>
            <a:custGeom>
              <a:avLst/>
              <a:gdLst/>
              <a:ahLst/>
              <a:cxnLst/>
              <a:rect l="l" t="t" r="r" b="b"/>
              <a:pathLst>
                <a:path w="537" h="536" extrusionOk="0">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8" name="Google Shape;736;p39">
            <a:extLst>
              <a:ext uri="{FF2B5EF4-FFF2-40B4-BE49-F238E27FC236}">
                <a16:creationId xmlns:a16="http://schemas.microsoft.com/office/drawing/2014/main" id="{C5B02B47-BCB1-FA44-F642-409B791CADDA}"/>
              </a:ext>
            </a:extLst>
          </p:cNvPr>
          <p:cNvGrpSpPr/>
          <p:nvPr userDrawn="1"/>
        </p:nvGrpSpPr>
        <p:grpSpPr>
          <a:xfrm>
            <a:off x="9757847" y="2411925"/>
            <a:ext cx="275812" cy="449312"/>
            <a:chOff x="1982675" y="3599525"/>
            <a:chExt cx="186925" cy="293075"/>
          </a:xfrm>
        </p:grpSpPr>
        <p:sp>
          <p:nvSpPr>
            <p:cNvPr id="709" name="Google Shape;737;p39">
              <a:extLst>
                <a:ext uri="{FF2B5EF4-FFF2-40B4-BE49-F238E27FC236}">
                  <a16:creationId xmlns:a16="http://schemas.microsoft.com/office/drawing/2014/main" id="{E69C5DDA-6DD0-10FF-8A68-FFB7BB09647F}"/>
                </a:ext>
              </a:extLst>
            </p:cNvPr>
            <p:cNvSpPr/>
            <p:nvPr/>
          </p:nvSpPr>
          <p:spPr>
            <a:xfrm>
              <a:off x="2029075" y="3639675"/>
              <a:ext cx="40175" cy="39725"/>
            </a:xfrm>
            <a:custGeom>
              <a:avLst/>
              <a:gdLst/>
              <a:ahLst/>
              <a:cxnLst/>
              <a:rect l="l" t="t" r="r" b="b"/>
              <a:pathLst>
                <a:path w="1607" h="1589" extrusionOk="0">
                  <a:moveTo>
                    <a:pt x="803" y="0"/>
                  </a:moveTo>
                  <a:cubicBezTo>
                    <a:pt x="357" y="0"/>
                    <a:pt x="0" y="357"/>
                    <a:pt x="0" y="803"/>
                  </a:cubicBezTo>
                  <a:cubicBezTo>
                    <a:pt x="0" y="1231"/>
                    <a:pt x="357" y="1588"/>
                    <a:pt x="803" y="1588"/>
                  </a:cubicBezTo>
                  <a:cubicBezTo>
                    <a:pt x="1249" y="1588"/>
                    <a:pt x="1606" y="1231"/>
                    <a:pt x="1606" y="803"/>
                  </a:cubicBezTo>
                  <a:cubicBezTo>
                    <a:pt x="1606" y="357"/>
                    <a:pt x="1249" y="0"/>
                    <a:pt x="8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38;p39">
              <a:extLst>
                <a:ext uri="{FF2B5EF4-FFF2-40B4-BE49-F238E27FC236}">
                  <a16:creationId xmlns:a16="http://schemas.microsoft.com/office/drawing/2014/main" id="{97B28C5B-2EE3-C4B7-316A-FE4A71794564}"/>
                </a:ext>
              </a:extLst>
            </p:cNvPr>
            <p:cNvSpPr/>
            <p:nvPr/>
          </p:nvSpPr>
          <p:spPr>
            <a:xfrm>
              <a:off x="2029075" y="3599525"/>
              <a:ext cx="20100" cy="20100"/>
            </a:xfrm>
            <a:custGeom>
              <a:avLst/>
              <a:gdLst/>
              <a:ahLst/>
              <a:cxnLst/>
              <a:rect l="l" t="t" r="r" b="b"/>
              <a:pathLst>
                <a:path w="804" h="804" extrusionOk="0">
                  <a:moveTo>
                    <a:pt x="411" y="0"/>
                  </a:moveTo>
                  <a:cubicBezTo>
                    <a:pt x="197" y="0"/>
                    <a:pt x="0" y="196"/>
                    <a:pt x="0" y="411"/>
                  </a:cubicBezTo>
                  <a:cubicBezTo>
                    <a:pt x="0" y="625"/>
                    <a:pt x="197" y="803"/>
                    <a:pt x="411" y="803"/>
                  </a:cubicBezTo>
                  <a:cubicBezTo>
                    <a:pt x="625" y="803"/>
                    <a:pt x="803" y="625"/>
                    <a:pt x="803" y="411"/>
                  </a:cubicBezTo>
                  <a:cubicBezTo>
                    <a:pt x="803" y="196"/>
                    <a:pt x="625" y="0"/>
                    <a:pt x="4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39;p39">
              <a:extLst>
                <a:ext uri="{FF2B5EF4-FFF2-40B4-BE49-F238E27FC236}">
                  <a16:creationId xmlns:a16="http://schemas.microsoft.com/office/drawing/2014/main" id="{295F1CEE-0F7F-DE5A-B7AC-A4399CA47F28}"/>
                </a:ext>
              </a:extLst>
            </p:cNvPr>
            <p:cNvSpPr/>
            <p:nvPr/>
          </p:nvSpPr>
          <p:spPr>
            <a:xfrm>
              <a:off x="2085725" y="3659725"/>
              <a:ext cx="20100" cy="19675"/>
            </a:xfrm>
            <a:custGeom>
              <a:avLst/>
              <a:gdLst/>
              <a:ahLst/>
              <a:cxnLst/>
              <a:rect l="l" t="t" r="r" b="b"/>
              <a:pathLst>
                <a:path w="804" h="787" extrusionOk="0">
                  <a:moveTo>
                    <a:pt x="393" y="1"/>
                  </a:moveTo>
                  <a:cubicBezTo>
                    <a:pt x="179" y="1"/>
                    <a:pt x="0" y="179"/>
                    <a:pt x="0" y="394"/>
                  </a:cubicBezTo>
                  <a:cubicBezTo>
                    <a:pt x="0" y="625"/>
                    <a:pt x="179" y="786"/>
                    <a:pt x="393" y="786"/>
                  </a:cubicBezTo>
                  <a:cubicBezTo>
                    <a:pt x="625" y="786"/>
                    <a:pt x="803" y="625"/>
                    <a:pt x="803" y="394"/>
                  </a:cubicBezTo>
                  <a:cubicBezTo>
                    <a:pt x="803" y="179"/>
                    <a:pt x="625" y="1"/>
                    <a:pt x="3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40;p39">
              <a:extLst>
                <a:ext uri="{FF2B5EF4-FFF2-40B4-BE49-F238E27FC236}">
                  <a16:creationId xmlns:a16="http://schemas.microsoft.com/office/drawing/2014/main" id="{7117015C-B739-7E0E-21C9-14DB04CCF297}"/>
                </a:ext>
              </a:extLst>
            </p:cNvPr>
            <p:cNvSpPr/>
            <p:nvPr/>
          </p:nvSpPr>
          <p:spPr>
            <a:xfrm>
              <a:off x="2088850" y="3612900"/>
              <a:ext cx="26775" cy="26800"/>
            </a:xfrm>
            <a:custGeom>
              <a:avLst/>
              <a:gdLst/>
              <a:ahLst/>
              <a:cxnLst/>
              <a:rect l="l" t="t" r="r" b="b"/>
              <a:pathLst>
                <a:path w="1071" h="1072" extrusionOk="0">
                  <a:moveTo>
                    <a:pt x="535" y="0"/>
                  </a:moveTo>
                  <a:cubicBezTo>
                    <a:pt x="250" y="0"/>
                    <a:pt x="0" y="250"/>
                    <a:pt x="0" y="536"/>
                  </a:cubicBezTo>
                  <a:cubicBezTo>
                    <a:pt x="0" y="839"/>
                    <a:pt x="250" y="1071"/>
                    <a:pt x="535" y="1071"/>
                  </a:cubicBezTo>
                  <a:cubicBezTo>
                    <a:pt x="839" y="1071"/>
                    <a:pt x="1071" y="839"/>
                    <a:pt x="1071" y="536"/>
                  </a:cubicBezTo>
                  <a:cubicBezTo>
                    <a:pt x="1071" y="250"/>
                    <a:pt x="839" y="0"/>
                    <a:pt x="5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41;p39">
              <a:extLst>
                <a:ext uri="{FF2B5EF4-FFF2-40B4-BE49-F238E27FC236}">
                  <a16:creationId xmlns:a16="http://schemas.microsoft.com/office/drawing/2014/main" id="{DEE9FF97-5113-4F76-6B90-101DC50E76B1}"/>
                </a:ext>
              </a:extLst>
            </p:cNvPr>
            <p:cNvSpPr/>
            <p:nvPr/>
          </p:nvSpPr>
          <p:spPr>
            <a:xfrm>
              <a:off x="1982675" y="3689625"/>
              <a:ext cx="186925" cy="202975"/>
            </a:xfrm>
            <a:custGeom>
              <a:avLst/>
              <a:gdLst/>
              <a:ahLst/>
              <a:cxnLst/>
              <a:rect l="l" t="t" r="r" b="b"/>
              <a:pathLst>
                <a:path w="7477" h="8119" extrusionOk="0">
                  <a:moveTo>
                    <a:pt x="6549" y="536"/>
                  </a:moveTo>
                  <a:cubicBezTo>
                    <a:pt x="6460" y="696"/>
                    <a:pt x="6388" y="928"/>
                    <a:pt x="6388" y="1196"/>
                  </a:cubicBezTo>
                  <a:lnTo>
                    <a:pt x="6388" y="1446"/>
                  </a:lnTo>
                  <a:cubicBezTo>
                    <a:pt x="5978" y="1285"/>
                    <a:pt x="5318" y="1053"/>
                    <a:pt x="4658" y="1053"/>
                  </a:cubicBezTo>
                  <a:cubicBezTo>
                    <a:pt x="3944" y="1053"/>
                    <a:pt x="3498" y="1178"/>
                    <a:pt x="3052" y="1303"/>
                  </a:cubicBezTo>
                  <a:cubicBezTo>
                    <a:pt x="2552" y="1428"/>
                    <a:pt x="2035" y="1571"/>
                    <a:pt x="1071" y="1588"/>
                  </a:cubicBezTo>
                  <a:lnTo>
                    <a:pt x="1071" y="1196"/>
                  </a:lnTo>
                  <a:cubicBezTo>
                    <a:pt x="1071" y="928"/>
                    <a:pt x="982" y="696"/>
                    <a:pt x="893" y="536"/>
                  </a:cubicBezTo>
                  <a:close/>
                  <a:moveTo>
                    <a:pt x="5585" y="2249"/>
                  </a:moveTo>
                  <a:lnTo>
                    <a:pt x="5585" y="2784"/>
                  </a:lnTo>
                  <a:lnTo>
                    <a:pt x="3997" y="2784"/>
                  </a:lnTo>
                  <a:lnTo>
                    <a:pt x="3997" y="2249"/>
                  </a:lnTo>
                  <a:close/>
                  <a:moveTo>
                    <a:pt x="5585" y="3319"/>
                  </a:moveTo>
                  <a:lnTo>
                    <a:pt x="5585" y="3854"/>
                  </a:lnTo>
                  <a:lnTo>
                    <a:pt x="3997" y="3854"/>
                  </a:lnTo>
                  <a:lnTo>
                    <a:pt x="3997" y="3319"/>
                  </a:lnTo>
                  <a:close/>
                  <a:moveTo>
                    <a:pt x="5585" y="4390"/>
                  </a:moveTo>
                  <a:lnTo>
                    <a:pt x="5585" y="4925"/>
                  </a:lnTo>
                  <a:lnTo>
                    <a:pt x="3997" y="4925"/>
                  </a:lnTo>
                  <a:lnTo>
                    <a:pt x="3997" y="4390"/>
                  </a:lnTo>
                  <a:close/>
                  <a:moveTo>
                    <a:pt x="5585" y="5442"/>
                  </a:moveTo>
                  <a:lnTo>
                    <a:pt x="5585" y="5978"/>
                  </a:lnTo>
                  <a:lnTo>
                    <a:pt x="3997" y="5978"/>
                  </a:lnTo>
                  <a:lnTo>
                    <a:pt x="3997" y="5442"/>
                  </a:lnTo>
                  <a:close/>
                  <a:moveTo>
                    <a:pt x="5585" y="6513"/>
                  </a:moveTo>
                  <a:lnTo>
                    <a:pt x="5585" y="7048"/>
                  </a:lnTo>
                  <a:lnTo>
                    <a:pt x="3997" y="7048"/>
                  </a:lnTo>
                  <a:lnTo>
                    <a:pt x="3997" y="6513"/>
                  </a:lnTo>
                  <a:close/>
                  <a:moveTo>
                    <a:pt x="268" y="0"/>
                  </a:moveTo>
                  <a:cubicBezTo>
                    <a:pt x="143" y="0"/>
                    <a:pt x="36" y="72"/>
                    <a:pt x="18" y="197"/>
                  </a:cubicBezTo>
                  <a:cubicBezTo>
                    <a:pt x="1" y="322"/>
                    <a:pt x="36" y="429"/>
                    <a:pt x="143" y="500"/>
                  </a:cubicBezTo>
                  <a:cubicBezTo>
                    <a:pt x="143" y="500"/>
                    <a:pt x="554" y="714"/>
                    <a:pt x="554" y="1196"/>
                  </a:cubicBezTo>
                  <a:lnTo>
                    <a:pt x="554" y="7316"/>
                  </a:lnTo>
                  <a:cubicBezTo>
                    <a:pt x="554" y="7762"/>
                    <a:pt x="911" y="8119"/>
                    <a:pt x="1339" y="8119"/>
                  </a:cubicBezTo>
                  <a:lnTo>
                    <a:pt x="6138" y="8119"/>
                  </a:lnTo>
                  <a:cubicBezTo>
                    <a:pt x="6567" y="8119"/>
                    <a:pt x="6924" y="7762"/>
                    <a:pt x="6924" y="7316"/>
                  </a:cubicBezTo>
                  <a:lnTo>
                    <a:pt x="6924" y="1196"/>
                  </a:lnTo>
                  <a:cubicBezTo>
                    <a:pt x="6924" y="714"/>
                    <a:pt x="7298" y="500"/>
                    <a:pt x="7316" y="500"/>
                  </a:cubicBezTo>
                  <a:cubicBezTo>
                    <a:pt x="7405" y="429"/>
                    <a:pt x="7477" y="322"/>
                    <a:pt x="7441" y="197"/>
                  </a:cubicBezTo>
                  <a:cubicBezTo>
                    <a:pt x="7405" y="72"/>
                    <a:pt x="7298" y="0"/>
                    <a:pt x="71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4" name="Google Shape;742;p39">
            <a:extLst>
              <a:ext uri="{FF2B5EF4-FFF2-40B4-BE49-F238E27FC236}">
                <a16:creationId xmlns:a16="http://schemas.microsoft.com/office/drawing/2014/main" id="{546146D2-FEC8-7FEC-198D-4FBF8578027C}"/>
              </a:ext>
            </a:extLst>
          </p:cNvPr>
          <p:cNvGrpSpPr/>
          <p:nvPr userDrawn="1"/>
        </p:nvGrpSpPr>
        <p:grpSpPr>
          <a:xfrm>
            <a:off x="10322617" y="2411924"/>
            <a:ext cx="198789" cy="448660"/>
            <a:chOff x="2397075" y="3602200"/>
            <a:chExt cx="134725" cy="292650"/>
          </a:xfrm>
        </p:grpSpPr>
        <p:sp>
          <p:nvSpPr>
            <p:cNvPr id="715" name="Google Shape;743;p39">
              <a:extLst>
                <a:ext uri="{FF2B5EF4-FFF2-40B4-BE49-F238E27FC236}">
                  <a16:creationId xmlns:a16="http://schemas.microsoft.com/office/drawing/2014/main" id="{F068C3CA-541A-400C-EEA0-83C6E51F0AD8}"/>
                </a:ext>
              </a:extLst>
            </p:cNvPr>
            <p:cNvSpPr/>
            <p:nvPr/>
          </p:nvSpPr>
          <p:spPr>
            <a:xfrm>
              <a:off x="2460850" y="3602200"/>
              <a:ext cx="20100" cy="20100"/>
            </a:xfrm>
            <a:custGeom>
              <a:avLst/>
              <a:gdLst/>
              <a:ahLst/>
              <a:cxnLst/>
              <a:rect l="l" t="t" r="r" b="b"/>
              <a:pathLst>
                <a:path w="804" h="804" extrusionOk="0">
                  <a:moveTo>
                    <a:pt x="411" y="0"/>
                  </a:moveTo>
                  <a:cubicBezTo>
                    <a:pt x="197" y="0"/>
                    <a:pt x="1" y="197"/>
                    <a:pt x="1" y="411"/>
                  </a:cubicBezTo>
                  <a:cubicBezTo>
                    <a:pt x="1" y="625"/>
                    <a:pt x="197" y="803"/>
                    <a:pt x="411" y="803"/>
                  </a:cubicBezTo>
                  <a:cubicBezTo>
                    <a:pt x="625" y="803"/>
                    <a:pt x="804" y="625"/>
                    <a:pt x="804" y="411"/>
                  </a:cubicBezTo>
                  <a:cubicBezTo>
                    <a:pt x="804" y="197"/>
                    <a:pt x="625" y="0"/>
                    <a:pt x="4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44;p39">
              <a:extLst>
                <a:ext uri="{FF2B5EF4-FFF2-40B4-BE49-F238E27FC236}">
                  <a16:creationId xmlns:a16="http://schemas.microsoft.com/office/drawing/2014/main" id="{39A776D1-320E-032B-545F-30BD220F796F}"/>
                </a:ext>
              </a:extLst>
            </p:cNvPr>
            <p:cNvSpPr/>
            <p:nvPr/>
          </p:nvSpPr>
          <p:spPr>
            <a:xfrm>
              <a:off x="2477800" y="3632075"/>
              <a:ext cx="19675" cy="20100"/>
            </a:xfrm>
            <a:custGeom>
              <a:avLst/>
              <a:gdLst/>
              <a:ahLst/>
              <a:cxnLst/>
              <a:rect l="l" t="t" r="r" b="b"/>
              <a:pathLst>
                <a:path w="787" h="804" extrusionOk="0">
                  <a:moveTo>
                    <a:pt x="393" y="1"/>
                  </a:moveTo>
                  <a:cubicBezTo>
                    <a:pt x="179" y="1"/>
                    <a:pt x="1" y="197"/>
                    <a:pt x="1" y="411"/>
                  </a:cubicBezTo>
                  <a:cubicBezTo>
                    <a:pt x="1" y="625"/>
                    <a:pt x="179" y="804"/>
                    <a:pt x="393" y="804"/>
                  </a:cubicBezTo>
                  <a:cubicBezTo>
                    <a:pt x="625" y="804"/>
                    <a:pt x="786" y="625"/>
                    <a:pt x="786" y="411"/>
                  </a:cubicBezTo>
                  <a:cubicBezTo>
                    <a:pt x="786" y="197"/>
                    <a:pt x="625" y="1"/>
                    <a:pt x="3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45;p39">
              <a:extLst>
                <a:ext uri="{FF2B5EF4-FFF2-40B4-BE49-F238E27FC236}">
                  <a16:creationId xmlns:a16="http://schemas.microsoft.com/office/drawing/2014/main" id="{2233CDB2-D552-FCDE-8636-BF5661B73F45}"/>
                </a:ext>
              </a:extLst>
            </p:cNvPr>
            <p:cNvSpPr/>
            <p:nvPr/>
          </p:nvSpPr>
          <p:spPr>
            <a:xfrm>
              <a:off x="2441225" y="3625400"/>
              <a:ext cx="19650" cy="20075"/>
            </a:xfrm>
            <a:custGeom>
              <a:avLst/>
              <a:gdLst/>
              <a:ahLst/>
              <a:cxnLst/>
              <a:rect l="l" t="t" r="r" b="b"/>
              <a:pathLst>
                <a:path w="786" h="803" extrusionOk="0">
                  <a:moveTo>
                    <a:pt x="393" y="0"/>
                  </a:moveTo>
                  <a:cubicBezTo>
                    <a:pt x="179" y="0"/>
                    <a:pt x="1" y="196"/>
                    <a:pt x="1" y="410"/>
                  </a:cubicBezTo>
                  <a:cubicBezTo>
                    <a:pt x="1" y="625"/>
                    <a:pt x="179" y="803"/>
                    <a:pt x="393" y="803"/>
                  </a:cubicBezTo>
                  <a:cubicBezTo>
                    <a:pt x="625" y="803"/>
                    <a:pt x="786" y="625"/>
                    <a:pt x="786" y="410"/>
                  </a:cubicBezTo>
                  <a:cubicBezTo>
                    <a:pt x="786" y="196"/>
                    <a:pt x="625" y="0"/>
                    <a:pt x="3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46;p39">
              <a:extLst>
                <a:ext uri="{FF2B5EF4-FFF2-40B4-BE49-F238E27FC236}">
                  <a16:creationId xmlns:a16="http://schemas.microsoft.com/office/drawing/2014/main" id="{EB643AFE-0E0F-8A6D-76A9-146CE3B35CE0}"/>
                </a:ext>
              </a:extLst>
            </p:cNvPr>
            <p:cNvSpPr/>
            <p:nvPr/>
          </p:nvSpPr>
          <p:spPr>
            <a:xfrm>
              <a:off x="2444350" y="3658850"/>
              <a:ext cx="26800" cy="26325"/>
            </a:xfrm>
            <a:custGeom>
              <a:avLst/>
              <a:gdLst/>
              <a:ahLst/>
              <a:cxnLst/>
              <a:rect l="l" t="t" r="r" b="b"/>
              <a:pathLst>
                <a:path w="1072" h="1053" extrusionOk="0">
                  <a:moveTo>
                    <a:pt x="536" y="0"/>
                  </a:moveTo>
                  <a:cubicBezTo>
                    <a:pt x="251" y="0"/>
                    <a:pt x="1" y="232"/>
                    <a:pt x="1" y="536"/>
                  </a:cubicBezTo>
                  <a:cubicBezTo>
                    <a:pt x="1" y="821"/>
                    <a:pt x="251" y="1053"/>
                    <a:pt x="536" y="1053"/>
                  </a:cubicBezTo>
                  <a:cubicBezTo>
                    <a:pt x="839" y="1053"/>
                    <a:pt x="1071" y="821"/>
                    <a:pt x="1071" y="536"/>
                  </a:cubicBezTo>
                  <a:cubicBezTo>
                    <a:pt x="1071" y="232"/>
                    <a:pt x="839" y="0"/>
                    <a:pt x="5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47;p39">
              <a:extLst>
                <a:ext uri="{FF2B5EF4-FFF2-40B4-BE49-F238E27FC236}">
                  <a16:creationId xmlns:a16="http://schemas.microsoft.com/office/drawing/2014/main" id="{455E91A8-7B59-0C4F-F31A-AE3C02B5C01B}"/>
                </a:ext>
              </a:extLst>
            </p:cNvPr>
            <p:cNvSpPr/>
            <p:nvPr/>
          </p:nvSpPr>
          <p:spPr>
            <a:xfrm>
              <a:off x="2397075" y="3691850"/>
              <a:ext cx="134725" cy="203000"/>
            </a:xfrm>
            <a:custGeom>
              <a:avLst/>
              <a:gdLst/>
              <a:ahLst/>
              <a:cxnLst/>
              <a:rect l="l" t="t" r="r" b="b"/>
              <a:pathLst>
                <a:path w="5389" h="8120" extrusionOk="0">
                  <a:moveTo>
                    <a:pt x="3408" y="536"/>
                  </a:moveTo>
                  <a:cubicBezTo>
                    <a:pt x="3301" y="714"/>
                    <a:pt x="3230" y="928"/>
                    <a:pt x="3230" y="1196"/>
                  </a:cubicBezTo>
                  <a:lnTo>
                    <a:pt x="3230" y="1731"/>
                  </a:lnTo>
                  <a:lnTo>
                    <a:pt x="2159" y="1731"/>
                  </a:lnTo>
                  <a:lnTo>
                    <a:pt x="2159" y="1196"/>
                  </a:lnTo>
                  <a:cubicBezTo>
                    <a:pt x="2159" y="928"/>
                    <a:pt x="2088" y="714"/>
                    <a:pt x="1999" y="536"/>
                  </a:cubicBezTo>
                  <a:close/>
                  <a:moveTo>
                    <a:pt x="1356" y="1"/>
                  </a:moveTo>
                  <a:cubicBezTo>
                    <a:pt x="1267" y="1"/>
                    <a:pt x="1160" y="72"/>
                    <a:pt x="1107" y="161"/>
                  </a:cubicBezTo>
                  <a:cubicBezTo>
                    <a:pt x="1053" y="286"/>
                    <a:pt x="1089" y="447"/>
                    <a:pt x="1232" y="518"/>
                  </a:cubicBezTo>
                  <a:cubicBezTo>
                    <a:pt x="1232" y="518"/>
                    <a:pt x="1624" y="732"/>
                    <a:pt x="1624" y="1196"/>
                  </a:cubicBezTo>
                  <a:lnTo>
                    <a:pt x="1624" y="3551"/>
                  </a:lnTo>
                  <a:lnTo>
                    <a:pt x="107" y="6995"/>
                  </a:lnTo>
                  <a:cubicBezTo>
                    <a:pt x="0" y="7245"/>
                    <a:pt x="18" y="7530"/>
                    <a:pt x="161" y="7762"/>
                  </a:cubicBezTo>
                  <a:cubicBezTo>
                    <a:pt x="322" y="7976"/>
                    <a:pt x="571" y="8119"/>
                    <a:pt x="821" y="8119"/>
                  </a:cubicBezTo>
                  <a:lnTo>
                    <a:pt x="4550" y="8119"/>
                  </a:lnTo>
                  <a:cubicBezTo>
                    <a:pt x="4818" y="8119"/>
                    <a:pt x="5068" y="7976"/>
                    <a:pt x="5210" y="7762"/>
                  </a:cubicBezTo>
                  <a:cubicBezTo>
                    <a:pt x="5371" y="7530"/>
                    <a:pt x="5389" y="7245"/>
                    <a:pt x="5282" y="6995"/>
                  </a:cubicBezTo>
                  <a:lnTo>
                    <a:pt x="3747" y="3551"/>
                  </a:lnTo>
                  <a:lnTo>
                    <a:pt x="3747" y="1196"/>
                  </a:lnTo>
                  <a:cubicBezTo>
                    <a:pt x="3747" y="732"/>
                    <a:pt x="4140" y="536"/>
                    <a:pt x="4158" y="518"/>
                  </a:cubicBezTo>
                  <a:cubicBezTo>
                    <a:pt x="4283" y="447"/>
                    <a:pt x="4336" y="286"/>
                    <a:pt x="4283" y="161"/>
                  </a:cubicBezTo>
                  <a:cubicBezTo>
                    <a:pt x="4211" y="72"/>
                    <a:pt x="4122" y="1"/>
                    <a:pt x="40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0" name="Google Shape;748;p39">
            <a:extLst>
              <a:ext uri="{FF2B5EF4-FFF2-40B4-BE49-F238E27FC236}">
                <a16:creationId xmlns:a16="http://schemas.microsoft.com/office/drawing/2014/main" id="{F93FD02D-069A-63FA-1B7C-45A4EE9F04DA}"/>
              </a:ext>
            </a:extLst>
          </p:cNvPr>
          <p:cNvGrpSpPr/>
          <p:nvPr userDrawn="1"/>
        </p:nvGrpSpPr>
        <p:grpSpPr>
          <a:xfrm>
            <a:off x="3217683" y="3181714"/>
            <a:ext cx="275148" cy="431565"/>
            <a:chOff x="2717350" y="3603525"/>
            <a:chExt cx="186475" cy="281500"/>
          </a:xfrm>
        </p:grpSpPr>
        <p:sp>
          <p:nvSpPr>
            <p:cNvPr id="721" name="Google Shape;749;p39">
              <a:extLst>
                <a:ext uri="{FF2B5EF4-FFF2-40B4-BE49-F238E27FC236}">
                  <a16:creationId xmlns:a16="http://schemas.microsoft.com/office/drawing/2014/main" id="{E2D295AD-F43F-139D-EE78-E5940FC8A9A7}"/>
                </a:ext>
              </a:extLst>
            </p:cNvPr>
            <p:cNvSpPr/>
            <p:nvPr/>
          </p:nvSpPr>
          <p:spPr>
            <a:xfrm>
              <a:off x="2741875" y="3786425"/>
              <a:ext cx="60250" cy="35250"/>
            </a:xfrm>
            <a:custGeom>
              <a:avLst/>
              <a:gdLst/>
              <a:ahLst/>
              <a:cxnLst/>
              <a:rect l="l" t="t" r="r" b="b"/>
              <a:pathLst>
                <a:path w="2410" h="1410" extrusionOk="0">
                  <a:moveTo>
                    <a:pt x="197" y="0"/>
                  </a:moveTo>
                  <a:lnTo>
                    <a:pt x="1" y="500"/>
                  </a:lnTo>
                  <a:lnTo>
                    <a:pt x="2213" y="1410"/>
                  </a:lnTo>
                  <a:lnTo>
                    <a:pt x="2410" y="910"/>
                  </a:lnTo>
                  <a:lnTo>
                    <a:pt x="19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50;p39">
              <a:extLst>
                <a:ext uri="{FF2B5EF4-FFF2-40B4-BE49-F238E27FC236}">
                  <a16:creationId xmlns:a16="http://schemas.microsoft.com/office/drawing/2014/main" id="{9923EE06-7AF1-8333-A5FF-A5119414B15E}"/>
                </a:ext>
              </a:extLst>
            </p:cNvPr>
            <p:cNvSpPr/>
            <p:nvPr/>
          </p:nvSpPr>
          <p:spPr>
            <a:xfrm>
              <a:off x="2820400" y="3718625"/>
              <a:ext cx="26775" cy="26775"/>
            </a:xfrm>
            <a:custGeom>
              <a:avLst/>
              <a:gdLst/>
              <a:ahLst/>
              <a:cxnLst/>
              <a:rect l="l" t="t" r="r" b="b"/>
              <a:pathLst>
                <a:path w="1071" h="1071" extrusionOk="0">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51;p39">
              <a:extLst>
                <a:ext uri="{FF2B5EF4-FFF2-40B4-BE49-F238E27FC236}">
                  <a16:creationId xmlns:a16="http://schemas.microsoft.com/office/drawing/2014/main" id="{871793E7-C824-53E8-ECD8-40B5929FB9BE}"/>
                </a:ext>
              </a:extLst>
            </p:cNvPr>
            <p:cNvSpPr/>
            <p:nvPr/>
          </p:nvSpPr>
          <p:spPr>
            <a:xfrm>
              <a:off x="2820400" y="3718625"/>
              <a:ext cx="26775" cy="26775"/>
            </a:xfrm>
            <a:custGeom>
              <a:avLst/>
              <a:gdLst/>
              <a:ahLst/>
              <a:cxnLst/>
              <a:rect l="l" t="t" r="r" b="b"/>
              <a:pathLst>
                <a:path w="1071" h="1071" extrusionOk="0">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52;p39">
              <a:extLst>
                <a:ext uri="{FF2B5EF4-FFF2-40B4-BE49-F238E27FC236}">
                  <a16:creationId xmlns:a16="http://schemas.microsoft.com/office/drawing/2014/main" id="{B9ABCD23-D234-6536-D962-6037713A9262}"/>
                </a:ext>
              </a:extLst>
            </p:cNvPr>
            <p:cNvSpPr/>
            <p:nvPr/>
          </p:nvSpPr>
          <p:spPr>
            <a:xfrm>
              <a:off x="2717350" y="3603525"/>
              <a:ext cx="186475" cy="281500"/>
            </a:xfrm>
            <a:custGeom>
              <a:avLst/>
              <a:gdLst/>
              <a:ahLst/>
              <a:cxnLst/>
              <a:rect l="l" t="t" r="r" b="b"/>
              <a:pathLst>
                <a:path w="7459" h="11260" extrusionOk="0">
                  <a:moveTo>
                    <a:pt x="4657" y="4337"/>
                  </a:moveTo>
                  <a:cubicBezTo>
                    <a:pt x="5103" y="4337"/>
                    <a:pt x="5460" y="4711"/>
                    <a:pt x="5460" y="5139"/>
                  </a:cubicBezTo>
                  <a:cubicBezTo>
                    <a:pt x="5460" y="5586"/>
                    <a:pt x="5103" y="5942"/>
                    <a:pt x="4657" y="5942"/>
                  </a:cubicBezTo>
                  <a:cubicBezTo>
                    <a:pt x="4229" y="5942"/>
                    <a:pt x="3854" y="5586"/>
                    <a:pt x="3854" y="5139"/>
                  </a:cubicBezTo>
                  <a:cubicBezTo>
                    <a:pt x="3854" y="4711"/>
                    <a:pt x="4229" y="4337"/>
                    <a:pt x="4657" y="4337"/>
                  </a:cubicBezTo>
                  <a:close/>
                  <a:moveTo>
                    <a:pt x="5086" y="1"/>
                  </a:moveTo>
                  <a:lnTo>
                    <a:pt x="4800" y="715"/>
                  </a:lnTo>
                  <a:lnTo>
                    <a:pt x="4425" y="554"/>
                  </a:lnTo>
                  <a:lnTo>
                    <a:pt x="2177" y="5978"/>
                  </a:lnTo>
                  <a:cubicBezTo>
                    <a:pt x="2070" y="6246"/>
                    <a:pt x="2106" y="6531"/>
                    <a:pt x="2284" y="6745"/>
                  </a:cubicBezTo>
                  <a:lnTo>
                    <a:pt x="2142" y="7102"/>
                  </a:lnTo>
                  <a:lnTo>
                    <a:pt x="2873" y="7405"/>
                  </a:lnTo>
                  <a:lnTo>
                    <a:pt x="3016" y="7066"/>
                  </a:lnTo>
                  <a:cubicBezTo>
                    <a:pt x="3301" y="7013"/>
                    <a:pt x="3533" y="6852"/>
                    <a:pt x="3658" y="6585"/>
                  </a:cubicBezTo>
                  <a:lnTo>
                    <a:pt x="3801" y="6210"/>
                  </a:lnTo>
                  <a:lnTo>
                    <a:pt x="5621" y="6210"/>
                  </a:lnTo>
                  <a:cubicBezTo>
                    <a:pt x="5692" y="6460"/>
                    <a:pt x="5728" y="6727"/>
                    <a:pt x="5728" y="6995"/>
                  </a:cubicBezTo>
                  <a:cubicBezTo>
                    <a:pt x="5728" y="8762"/>
                    <a:pt x="4301" y="10189"/>
                    <a:pt x="2534" y="10189"/>
                  </a:cubicBezTo>
                  <a:lnTo>
                    <a:pt x="0" y="10189"/>
                  </a:lnTo>
                  <a:lnTo>
                    <a:pt x="0" y="10992"/>
                  </a:lnTo>
                  <a:lnTo>
                    <a:pt x="0" y="11259"/>
                  </a:lnTo>
                  <a:lnTo>
                    <a:pt x="7459" y="11259"/>
                  </a:lnTo>
                  <a:lnTo>
                    <a:pt x="7459" y="10992"/>
                  </a:lnTo>
                  <a:lnTo>
                    <a:pt x="7459" y="10189"/>
                  </a:lnTo>
                  <a:lnTo>
                    <a:pt x="4925" y="10189"/>
                  </a:lnTo>
                  <a:cubicBezTo>
                    <a:pt x="5889" y="9457"/>
                    <a:pt x="6513" y="8298"/>
                    <a:pt x="6513" y="6995"/>
                  </a:cubicBezTo>
                  <a:cubicBezTo>
                    <a:pt x="6513" y="5657"/>
                    <a:pt x="5853" y="4461"/>
                    <a:pt x="4818" y="3748"/>
                  </a:cubicBezTo>
                  <a:lnTo>
                    <a:pt x="5889" y="1161"/>
                  </a:lnTo>
                  <a:lnTo>
                    <a:pt x="5532" y="1018"/>
                  </a:lnTo>
                  <a:lnTo>
                    <a:pt x="5817" y="286"/>
                  </a:lnTo>
                  <a:lnTo>
                    <a:pt x="508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5" name="Google Shape;753;p39">
            <a:extLst>
              <a:ext uri="{FF2B5EF4-FFF2-40B4-BE49-F238E27FC236}">
                <a16:creationId xmlns:a16="http://schemas.microsoft.com/office/drawing/2014/main" id="{01057A71-AD42-2204-7DD0-49A9DBD3CD60}"/>
              </a:ext>
            </a:extLst>
          </p:cNvPr>
          <p:cNvSpPr/>
          <p:nvPr userDrawn="1"/>
        </p:nvSpPr>
        <p:spPr>
          <a:xfrm>
            <a:off x="10809090" y="2439960"/>
            <a:ext cx="432476" cy="376911"/>
          </a:xfrm>
          <a:custGeom>
            <a:avLst/>
            <a:gdLst/>
            <a:ahLst/>
            <a:cxnLst/>
            <a:rect l="l" t="t" r="r" b="b"/>
            <a:pathLst>
              <a:path w="11724" h="9834" extrusionOk="0">
                <a:moveTo>
                  <a:pt x="3515" y="520"/>
                </a:moveTo>
                <a:cubicBezTo>
                  <a:pt x="3480" y="627"/>
                  <a:pt x="3462" y="769"/>
                  <a:pt x="3462" y="930"/>
                </a:cubicBezTo>
                <a:lnTo>
                  <a:pt x="3462" y="2125"/>
                </a:lnTo>
                <a:cubicBezTo>
                  <a:pt x="3462" y="2125"/>
                  <a:pt x="3194" y="1983"/>
                  <a:pt x="2927" y="1983"/>
                </a:cubicBezTo>
                <a:cubicBezTo>
                  <a:pt x="2677" y="1983"/>
                  <a:pt x="2409" y="2125"/>
                  <a:pt x="2409" y="2125"/>
                </a:cubicBezTo>
                <a:lnTo>
                  <a:pt x="2409" y="930"/>
                </a:lnTo>
                <a:cubicBezTo>
                  <a:pt x="2409" y="769"/>
                  <a:pt x="2391" y="627"/>
                  <a:pt x="2374" y="520"/>
                </a:cubicBezTo>
                <a:close/>
                <a:moveTo>
                  <a:pt x="6442" y="520"/>
                </a:moveTo>
                <a:cubicBezTo>
                  <a:pt x="6406" y="627"/>
                  <a:pt x="6388" y="769"/>
                  <a:pt x="6388" y="930"/>
                </a:cubicBezTo>
                <a:lnTo>
                  <a:pt x="6388" y="2125"/>
                </a:lnTo>
                <a:cubicBezTo>
                  <a:pt x="6388" y="2125"/>
                  <a:pt x="6138" y="1983"/>
                  <a:pt x="5871" y="1983"/>
                </a:cubicBezTo>
                <a:cubicBezTo>
                  <a:pt x="5603" y="1983"/>
                  <a:pt x="5335" y="2125"/>
                  <a:pt x="5335" y="2125"/>
                </a:cubicBezTo>
                <a:lnTo>
                  <a:pt x="5335" y="930"/>
                </a:lnTo>
                <a:cubicBezTo>
                  <a:pt x="5335" y="769"/>
                  <a:pt x="5318" y="627"/>
                  <a:pt x="5300" y="520"/>
                </a:cubicBezTo>
                <a:close/>
                <a:moveTo>
                  <a:pt x="9368" y="520"/>
                </a:moveTo>
                <a:cubicBezTo>
                  <a:pt x="9350" y="627"/>
                  <a:pt x="9332" y="769"/>
                  <a:pt x="9332" y="930"/>
                </a:cubicBezTo>
                <a:lnTo>
                  <a:pt x="9332" y="2125"/>
                </a:lnTo>
                <a:cubicBezTo>
                  <a:pt x="9332" y="2125"/>
                  <a:pt x="9065" y="1983"/>
                  <a:pt x="8797" y="1983"/>
                </a:cubicBezTo>
                <a:cubicBezTo>
                  <a:pt x="8529" y="1983"/>
                  <a:pt x="8262" y="2125"/>
                  <a:pt x="8262" y="2125"/>
                </a:cubicBezTo>
                <a:lnTo>
                  <a:pt x="8262" y="930"/>
                </a:lnTo>
                <a:cubicBezTo>
                  <a:pt x="8262" y="769"/>
                  <a:pt x="8244" y="627"/>
                  <a:pt x="8226" y="520"/>
                </a:cubicBezTo>
                <a:close/>
                <a:moveTo>
                  <a:pt x="10653" y="3321"/>
                </a:moveTo>
                <a:lnTo>
                  <a:pt x="10653" y="9048"/>
                </a:lnTo>
                <a:lnTo>
                  <a:pt x="1071" y="9048"/>
                </a:lnTo>
                <a:lnTo>
                  <a:pt x="1071" y="3321"/>
                </a:lnTo>
                <a:lnTo>
                  <a:pt x="1874" y="3321"/>
                </a:lnTo>
                <a:lnTo>
                  <a:pt x="1874" y="7443"/>
                </a:lnTo>
                <a:cubicBezTo>
                  <a:pt x="1874" y="8031"/>
                  <a:pt x="2356" y="8513"/>
                  <a:pt x="2927" y="8513"/>
                </a:cubicBezTo>
                <a:cubicBezTo>
                  <a:pt x="3533" y="8513"/>
                  <a:pt x="3997" y="8031"/>
                  <a:pt x="3997" y="7443"/>
                </a:cubicBezTo>
                <a:lnTo>
                  <a:pt x="3997" y="3321"/>
                </a:lnTo>
                <a:lnTo>
                  <a:pt x="4800" y="3321"/>
                </a:lnTo>
                <a:lnTo>
                  <a:pt x="4800" y="7443"/>
                </a:lnTo>
                <a:cubicBezTo>
                  <a:pt x="4800" y="8031"/>
                  <a:pt x="5282" y="8513"/>
                  <a:pt x="5871" y="8513"/>
                </a:cubicBezTo>
                <a:cubicBezTo>
                  <a:pt x="6459" y="8513"/>
                  <a:pt x="6923" y="8031"/>
                  <a:pt x="6923" y="7443"/>
                </a:cubicBezTo>
                <a:lnTo>
                  <a:pt x="6923" y="3321"/>
                </a:lnTo>
                <a:lnTo>
                  <a:pt x="7726" y="3321"/>
                </a:lnTo>
                <a:lnTo>
                  <a:pt x="7726" y="7443"/>
                </a:lnTo>
                <a:cubicBezTo>
                  <a:pt x="7726" y="8031"/>
                  <a:pt x="8208" y="8513"/>
                  <a:pt x="8797" y="8513"/>
                </a:cubicBezTo>
                <a:cubicBezTo>
                  <a:pt x="9386" y="8513"/>
                  <a:pt x="9850" y="8031"/>
                  <a:pt x="9850" y="7443"/>
                </a:cubicBezTo>
                <a:lnTo>
                  <a:pt x="9850" y="3321"/>
                </a:lnTo>
                <a:close/>
                <a:moveTo>
                  <a:pt x="1861" y="0"/>
                </a:moveTo>
                <a:cubicBezTo>
                  <a:pt x="1718" y="0"/>
                  <a:pt x="1623" y="118"/>
                  <a:pt x="1606" y="252"/>
                </a:cubicBezTo>
                <a:cubicBezTo>
                  <a:pt x="1606" y="359"/>
                  <a:pt x="1695" y="484"/>
                  <a:pt x="1803" y="520"/>
                </a:cubicBezTo>
                <a:cubicBezTo>
                  <a:pt x="1820" y="537"/>
                  <a:pt x="1874" y="645"/>
                  <a:pt x="1874" y="930"/>
                </a:cubicBezTo>
                <a:lnTo>
                  <a:pt x="1874" y="2786"/>
                </a:lnTo>
                <a:lnTo>
                  <a:pt x="1071" y="2786"/>
                </a:lnTo>
                <a:lnTo>
                  <a:pt x="1071" y="1590"/>
                </a:lnTo>
                <a:lnTo>
                  <a:pt x="536" y="1590"/>
                </a:lnTo>
                <a:lnTo>
                  <a:pt x="536" y="9048"/>
                </a:lnTo>
                <a:lnTo>
                  <a:pt x="0" y="9048"/>
                </a:lnTo>
                <a:lnTo>
                  <a:pt x="0" y="9833"/>
                </a:lnTo>
                <a:lnTo>
                  <a:pt x="11723" y="9833"/>
                </a:lnTo>
                <a:lnTo>
                  <a:pt x="11723" y="9048"/>
                </a:lnTo>
                <a:lnTo>
                  <a:pt x="11188" y="9048"/>
                </a:lnTo>
                <a:lnTo>
                  <a:pt x="11188" y="1590"/>
                </a:lnTo>
                <a:lnTo>
                  <a:pt x="10653" y="1590"/>
                </a:lnTo>
                <a:lnTo>
                  <a:pt x="10653" y="2786"/>
                </a:lnTo>
                <a:lnTo>
                  <a:pt x="9850" y="2786"/>
                </a:lnTo>
                <a:lnTo>
                  <a:pt x="9850" y="930"/>
                </a:lnTo>
                <a:cubicBezTo>
                  <a:pt x="9850" y="645"/>
                  <a:pt x="9921" y="537"/>
                  <a:pt x="9921" y="520"/>
                </a:cubicBezTo>
                <a:cubicBezTo>
                  <a:pt x="10046" y="484"/>
                  <a:pt x="10117" y="377"/>
                  <a:pt x="10117" y="252"/>
                </a:cubicBezTo>
                <a:cubicBezTo>
                  <a:pt x="10117" y="118"/>
                  <a:pt x="10024" y="0"/>
                  <a:pt x="9880" y="0"/>
                </a:cubicBezTo>
                <a:cubicBezTo>
                  <a:pt x="9870" y="0"/>
                  <a:pt x="9860" y="1"/>
                  <a:pt x="9850" y="2"/>
                </a:cubicBezTo>
                <a:lnTo>
                  <a:pt x="7744" y="2"/>
                </a:lnTo>
                <a:cubicBezTo>
                  <a:pt x="7735" y="1"/>
                  <a:pt x="7726" y="0"/>
                  <a:pt x="7717" y="0"/>
                </a:cubicBezTo>
                <a:cubicBezTo>
                  <a:pt x="7586" y="0"/>
                  <a:pt x="7475" y="118"/>
                  <a:pt x="7459" y="252"/>
                </a:cubicBezTo>
                <a:cubicBezTo>
                  <a:pt x="7459" y="359"/>
                  <a:pt x="7548" y="484"/>
                  <a:pt x="7655" y="520"/>
                </a:cubicBezTo>
                <a:cubicBezTo>
                  <a:pt x="7673" y="537"/>
                  <a:pt x="7726" y="645"/>
                  <a:pt x="7726" y="930"/>
                </a:cubicBezTo>
                <a:lnTo>
                  <a:pt x="7726" y="2786"/>
                </a:lnTo>
                <a:lnTo>
                  <a:pt x="6923" y="2786"/>
                </a:lnTo>
                <a:lnTo>
                  <a:pt x="6923" y="930"/>
                </a:lnTo>
                <a:cubicBezTo>
                  <a:pt x="6923" y="645"/>
                  <a:pt x="6995" y="537"/>
                  <a:pt x="6995" y="520"/>
                </a:cubicBezTo>
                <a:cubicBezTo>
                  <a:pt x="7120" y="484"/>
                  <a:pt x="7191" y="377"/>
                  <a:pt x="7191" y="252"/>
                </a:cubicBezTo>
                <a:cubicBezTo>
                  <a:pt x="7191" y="118"/>
                  <a:pt x="7097" y="0"/>
                  <a:pt x="6954" y="0"/>
                </a:cubicBezTo>
                <a:cubicBezTo>
                  <a:pt x="6944" y="0"/>
                  <a:pt x="6934" y="1"/>
                  <a:pt x="6923" y="2"/>
                </a:cubicBezTo>
                <a:lnTo>
                  <a:pt x="4818" y="2"/>
                </a:lnTo>
                <a:cubicBezTo>
                  <a:pt x="4808" y="1"/>
                  <a:pt x="4798" y="0"/>
                  <a:pt x="4788" y="0"/>
                </a:cubicBezTo>
                <a:cubicBezTo>
                  <a:pt x="4644" y="0"/>
                  <a:pt x="4549" y="118"/>
                  <a:pt x="4532" y="252"/>
                </a:cubicBezTo>
                <a:cubicBezTo>
                  <a:pt x="4532" y="359"/>
                  <a:pt x="4622" y="484"/>
                  <a:pt x="4729" y="520"/>
                </a:cubicBezTo>
                <a:cubicBezTo>
                  <a:pt x="4747" y="537"/>
                  <a:pt x="4800" y="645"/>
                  <a:pt x="4800" y="930"/>
                </a:cubicBezTo>
                <a:lnTo>
                  <a:pt x="4800" y="2786"/>
                </a:lnTo>
                <a:lnTo>
                  <a:pt x="3997" y="2786"/>
                </a:lnTo>
                <a:lnTo>
                  <a:pt x="3997" y="930"/>
                </a:lnTo>
                <a:cubicBezTo>
                  <a:pt x="3997" y="645"/>
                  <a:pt x="4051" y="537"/>
                  <a:pt x="4069" y="520"/>
                </a:cubicBezTo>
                <a:cubicBezTo>
                  <a:pt x="4193" y="484"/>
                  <a:pt x="4265" y="377"/>
                  <a:pt x="4265" y="252"/>
                </a:cubicBezTo>
                <a:cubicBezTo>
                  <a:pt x="4265" y="118"/>
                  <a:pt x="4171" y="0"/>
                  <a:pt x="4028" y="0"/>
                </a:cubicBezTo>
                <a:cubicBezTo>
                  <a:pt x="4018" y="0"/>
                  <a:pt x="4008" y="1"/>
                  <a:pt x="3997" y="2"/>
                </a:cubicBezTo>
                <a:lnTo>
                  <a:pt x="1892" y="2"/>
                </a:lnTo>
                <a:cubicBezTo>
                  <a:pt x="1881" y="1"/>
                  <a:pt x="1871" y="0"/>
                  <a:pt x="18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6" name="Google Shape;754;p39">
            <a:extLst>
              <a:ext uri="{FF2B5EF4-FFF2-40B4-BE49-F238E27FC236}">
                <a16:creationId xmlns:a16="http://schemas.microsoft.com/office/drawing/2014/main" id="{EF5DC8B6-6BE4-9BDF-E456-2F79E9D9B3AF}"/>
              </a:ext>
            </a:extLst>
          </p:cNvPr>
          <p:cNvGrpSpPr/>
          <p:nvPr userDrawn="1"/>
        </p:nvGrpSpPr>
        <p:grpSpPr>
          <a:xfrm>
            <a:off x="3712074" y="3193346"/>
            <a:ext cx="370613" cy="408301"/>
            <a:chOff x="3927075" y="3612900"/>
            <a:chExt cx="251175" cy="266325"/>
          </a:xfrm>
        </p:grpSpPr>
        <p:sp>
          <p:nvSpPr>
            <p:cNvPr id="727" name="Google Shape;755;p39">
              <a:extLst>
                <a:ext uri="{FF2B5EF4-FFF2-40B4-BE49-F238E27FC236}">
                  <a16:creationId xmlns:a16="http://schemas.microsoft.com/office/drawing/2014/main" id="{B291B3AE-CF91-0DE5-5543-85487636D071}"/>
                </a:ext>
              </a:extLst>
            </p:cNvPr>
            <p:cNvSpPr/>
            <p:nvPr/>
          </p:nvSpPr>
          <p:spPr>
            <a:xfrm>
              <a:off x="4031450" y="3726200"/>
              <a:ext cx="40175" cy="39725"/>
            </a:xfrm>
            <a:custGeom>
              <a:avLst/>
              <a:gdLst/>
              <a:ahLst/>
              <a:cxnLst/>
              <a:rect l="l" t="t" r="r" b="b"/>
              <a:pathLst>
                <a:path w="1607" h="1589" extrusionOk="0">
                  <a:moveTo>
                    <a:pt x="804" y="1"/>
                  </a:moveTo>
                  <a:cubicBezTo>
                    <a:pt x="358" y="1"/>
                    <a:pt x="1" y="357"/>
                    <a:pt x="1" y="786"/>
                  </a:cubicBezTo>
                  <a:cubicBezTo>
                    <a:pt x="1" y="1232"/>
                    <a:pt x="358" y="1589"/>
                    <a:pt x="804" y="1589"/>
                  </a:cubicBezTo>
                  <a:cubicBezTo>
                    <a:pt x="1250" y="1589"/>
                    <a:pt x="1607" y="1232"/>
                    <a:pt x="1607" y="786"/>
                  </a:cubicBezTo>
                  <a:cubicBezTo>
                    <a:pt x="1607" y="357"/>
                    <a:pt x="1250" y="1"/>
                    <a:pt x="8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56;p39">
              <a:extLst>
                <a:ext uri="{FF2B5EF4-FFF2-40B4-BE49-F238E27FC236}">
                  <a16:creationId xmlns:a16="http://schemas.microsoft.com/office/drawing/2014/main" id="{0C869218-0C21-25C5-5A04-C3C9260735B3}"/>
                </a:ext>
              </a:extLst>
            </p:cNvPr>
            <p:cNvSpPr/>
            <p:nvPr/>
          </p:nvSpPr>
          <p:spPr>
            <a:xfrm>
              <a:off x="3927075" y="3612900"/>
              <a:ext cx="251175" cy="266325"/>
            </a:xfrm>
            <a:custGeom>
              <a:avLst/>
              <a:gdLst/>
              <a:ahLst/>
              <a:cxnLst/>
              <a:rect l="l" t="t" r="r" b="b"/>
              <a:pathLst>
                <a:path w="10047" h="10653" extrusionOk="0">
                  <a:moveTo>
                    <a:pt x="4979" y="536"/>
                  </a:moveTo>
                  <a:cubicBezTo>
                    <a:pt x="5389" y="536"/>
                    <a:pt x="5889" y="1249"/>
                    <a:pt x="6228" y="2463"/>
                  </a:cubicBezTo>
                  <a:cubicBezTo>
                    <a:pt x="5853" y="2606"/>
                    <a:pt x="5425" y="2766"/>
                    <a:pt x="5014" y="2945"/>
                  </a:cubicBezTo>
                  <a:cubicBezTo>
                    <a:pt x="4586" y="2748"/>
                    <a:pt x="4158" y="2570"/>
                    <a:pt x="3748" y="2445"/>
                  </a:cubicBezTo>
                  <a:cubicBezTo>
                    <a:pt x="4069" y="1232"/>
                    <a:pt x="4586" y="536"/>
                    <a:pt x="4979" y="536"/>
                  </a:cubicBezTo>
                  <a:close/>
                  <a:moveTo>
                    <a:pt x="6353" y="2980"/>
                  </a:moveTo>
                  <a:cubicBezTo>
                    <a:pt x="6406" y="3230"/>
                    <a:pt x="6442" y="3480"/>
                    <a:pt x="6478" y="3747"/>
                  </a:cubicBezTo>
                  <a:cubicBezTo>
                    <a:pt x="6335" y="3658"/>
                    <a:pt x="6210" y="3569"/>
                    <a:pt x="6049" y="3480"/>
                  </a:cubicBezTo>
                  <a:cubicBezTo>
                    <a:pt x="5907" y="3408"/>
                    <a:pt x="5782" y="3337"/>
                    <a:pt x="5639" y="3248"/>
                  </a:cubicBezTo>
                  <a:cubicBezTo>
                    <a:pt x="5871" y="3141"/>
                    <a:pt x="6121" y="3069"/>
                    <a:pt x="6353" y="2980"/>
                  </a:cubicBezTo>
                  <a:close/>
                  <a:moveTo>
                    <a:pt x="3605" y="2962"/>
                  </a:moveTo>
                  <a:cubicBezTo>
                    <a:pt x="3855" y="3034"/>
                    <a:pt x="4122" y="3141"/>
                    <a:pt x="4390" y="3248"/>
                  </a:cubicBezTo>
                  <a:cubicBezTo>
                    <a:pt x="4265" y="3319"/>
                    <a:pt x="4122" y="3391"/>
                    <a:pt x="3980" y="3480"/>
                  </a:cubicBezTo>
                  <a:cubicBezTo>
                    <a:pt x="3819" y="3587"/>
                    <a:pt x="3658" y="3694"/>
                    <a:pt x="3480" y="3801"/>
                  </a:cubicBezTo>
                  <a:cubicBezTo>
                    <a:pt x="3516" y="3498"/>
                    <a:pt x="3551" y="3230"/>
                    <a:pt x="3605" y="2962"/>
                  </a:cubicBezTo>
                  <a:close/>
                  <a:moveTo>
                    <a:pt x="1785" y="2623"/>
                  </a:moveTo>
                  <a:cubicBezTo>
                    <a:pt x="2178" y="2623"/>
                    <a:pt x="2606" y="2695"/>
                    <a:pt x="3087" y="2820"/>
                  </a:cubicBezTo>
                  <a:cubicBezTo>
                    <a:pt x="2998" y="3230"/>
                    <a:pt x="2927" y="3712"/>
                    <a:pt x="2891" y="4194"/>
                  </a:cubicBezTo>
                  <a:cubicBezTo>
                    <a:pt x="2517" y="4461"/>
                    <a:pt x="2178" y="4711"/>
                    <a:pt x="1892" y="4996"/>
                  </a:cubicBezTo>
                  <a:cubicBezTo>
                    <a:pt x="1000" y="4086"/>
                    <a:pt x="625" y="3284"/>
                    <a:pt x="821" y="2927"/>
                  </a:cubicBezTo>
                  <a:cubicBezTo>
                    <a:pt x="946" y="2730"/>
                    <a:pt x="1285" y="2623"/>
                    <a:pt x="1785" y="2623"/>
                  </a:cubicBezTo>
                  <a:close/>
                  <a:moveTo>
                    <a:pt x="8244" y="2623"/>
                  </a:moveTo>
                  <a:cubicBezTo>
                    <a:pt x="8726" y="2623"/>
                    <a:pt x="9083" y="2748"/>
                    <a:pt x="9208" y="2927"/>
                  </a:cubicBezTo>
                  <a:cubicBezTo>
                    <a:pt x="9404" y="3284"/>
                    <a:pt x="9047" y="4086"/>
                    <a:pt x="8137" y="4996"/>
                  </a:cubicBezTo>
                  <a:cubicBezTo>
                    <a:pt x="7816" y="4693"/>
                    <a:pt x="7459" y="4408"/>
                    <a:pt x="7049" y="4122"/>
                  </a:cubicBezTo>
                  <a:cubicBezTo>
                    <a:pt x="7013" y="3676"/>
                    <a:pt x="6941" y="3230"/>
                    <a:pt x="6852" y="2837"/>
                  </a:cubicBezTo>
                  <a:cubicBezTo>
                    <a:pt x="7352" y="2695"/>
                    <a:pt x="7851" y="2623"/>
                    <a:pt x="8244" y="2623"/>
                  </a:cubicBezTo>
                  <a:close/>
                  <a:moveTo>
                    <a:pt x="2856" y="4872"/>
                  </a:moveTo>
                  <a:cubicBezTo>
                    <a:pt x="2856" y="5032"/>
                    <a:pt x="2856" y="5175"/>
                    <a:pt x="2856" y="5318"/>
                  </a:cubicBezTo>
                  <a:cubicBezTo>
                    <a:pt x="2856" y="5496"/>
                    <a:pt x="2856" y="5674"/>
                    <a:pt x="2856" y="5835"/>
                  </a:cubicBezTo>
                  <a:cubicBezTo>
                    <a:pt x="2659" y="5674"/>
                    <a:pt x="2463" y="5514"/>
                    <a:pt x="2285" y="5353"/>
                  </a:cubicBezTo>
                  <a:cubicBezTo>
                    <a:pt x="2463" y="5193"/>
                    <a:pt x="2659" y="5032"/>
                    <a:pt x="2856" y="4872"/>
                  </a:cubicBezTo>
                  <a:close/>
                  <a:moveTo>
                    <a:pt x="7102" y="4818"/>
                  </a:moveTo>
                  <a:cubicBezTo>
                    <a:pt x="7334" y="5014"/>
                    <a:pt x="7548" y="5193"/>
                    <a:pt x="7744" y="5371"/>
                  </a:cubicBezTo>
                  <a:cubicBezTo>
                    <a:pt x="7548" y="5550"/>
                    <a:pt x="7334" y="5728"/>
                    <a:pt x="7102" y="5906"/>
                  </a:cubicBezTo>
                  <a:cubicBezTo>
                    <a:pt x="7102" y="5710"/>
                    <a:pt x="7102" y="5532"/>
                    <a:pt x="7102" y="5335"/>
                  </a:cubicBezTo>
                  <a:cubicBezTo>
                    <a:pt x="7102" y="5157"/>
                    <a:pt x="7102" y="4979"/>
                    <a:pt x="7102" y="4818"/>
                  </a:cubicBezTo>
                  <a:close/>
                  <a:moveTo>
                    <a:pt x="5014" y="3551"/>
                  </a:moveTo>
                  <a:cubicBezTo>
                    <a:pt x="5264" y="3658"/>
                    <a:pt x="5514" y="3801"/>
                    <a:pt x="5782" y="3944"/>
                  </a:cubicBezTo>
                  <a:cubicBezTo>
                    <a:pt x="6049" y="4104"/>
                    <a:pt x="6317" y="4265"/>
                    <a:pt x="6549" y="4425"/>
                  </a:cubicBezTo>
                  <a:cubicBezTo>
                    <a:pt x="6585" y="4711"/>
                    <a:pt x="6585" y="5014"/>
                    <a:pt x="6585" y="5318"/>
                  </a:cubicBezTo>
                  <a:cubicBezTo>
                    <a:pt x="6585" y="5657"/>
                    <a:pt x="6567" y="5978"/>
                    <a:pt x="6531" y="6299"/>
                  </a:cubicBezTo>
                  <a:cubicBezTo>
                    <a:pt x="6317" y="6424"/>
                    <a:pt x="6103" y="6567"/>
                    <a:pt x="5853" y="6709"/>
                  </a:cubicBezTo>
                  <a:cubicBezTo>
                    <a:pt x="5585" y="6870"/>
                    <a:pt x="5300" y="7030"/>
                    <a:pt x="5014" y="7155"/>
                  </a:cubicBezTo>
                  <a:cubicBezTo>
                    <a:pt x="4747" y="7030"/>
                    <a:pt x="4461" y="6870"/>
                    <a:pt x="4176" y="6709"/>
                  </a:cubicBezTo>
                  <a:cubicBezTo>
                    <a:pt x="3908" y="6549"/>
                    <a:pt x="3658" y="6388"/>
                    <a:pt x="3409" y="6228"/>
                  </a:cubicBezTo>
                  <a:cubicBezTo>
                    <a:pt x="3391" y="5942"/>
                    <a:pt x="3391" y="5657"/>
                    <a:pt x="3391" y="5318"/>
                  </a:cubicBezTo>
                  <a:cubicBezTo>
                    <a:pt x="3391" y="5032"/>
                    <a:pt x="3391" y="4764"/>
                    <a:pt x="3409" y="4479"/>
                  </a:cubicBezTo>
                  <a:cubicBezTo>
                    <a:pt x="3676" y="4301"/>
                    <a:pt x="3944" y="4122"/>
                    <a:pt x="4265" y="3944"/>
                  </a:cubicBezTo>
                  <a:cubicBezTo>
                    <a:pt x="4515" y="3801"/>
                    <a:pt x="4765" y="3658"/>
                    <a:pt x="5014" y="3551"/>
                  </a:cubicBezTo>
                  <a:close/>
                  <a:moveTo>
                    <a:pt x="6478" y="6959"/>
                  </a:moveTo>
                  <a:cubicBezTo>
                    <a:pt x="6424" y="7227"/>
                    <a:pt x="6388" y="7477"/>
                    <a:pt x="6353" y="7691"/>
                  </a:cubicBezTo>
                  <a:cubicBezTo>
                    <a:pt x="6121" y="7619"/>
                    <a:pt x="5871" y="7530"/>
                    <a:pt x="5639" y="7423"/>
                  </a:cubicBezTo>
                  <a:cubicBezTo>
                    <a:pt x="5800" y="7352"/>
                    <a:pt x="5960" y="7262"/>
                    <a:pt x="6121" y="7155"/>
                  </a:cubicBezTo>
                  <a:cubicBezTo>
                    <a:pt x="6246" y="7102"/>
                    <a:pt x="6371" y="7030"/>
                    <a:pt x="6478" y="6959"/>
                  </a:cubicBezTo>
                  <a:close/>
                  <a:moveTo>
                    <a:pt x="3480" y="6906"/>
                  </a:moveTo>
                  <a:lnTo>
                    <a:pt x="3480" y="6906"/>
                  </a:lnTo>
                  <a:cubicBezTo>
                    <a:pt x="3641" y="7013"/>
                    <a:pt x="3766" y="7084"/>
                    <a:pt x="3926" y="7173"/>
                  </a:cubicBezTo>
                  <a:cubicBezTo>
                    <a:pt x="4069" y="7262"/>
                    <a:pt x="4229" y="7352"/>
                    <a:pt x="4390" y="7423"/>
                  </a:cubicBezTo>
                  <a:cubicBezTo>
                    <a:pt x="4122" y="7530"/>
                    <a:pt x="3873" y="7637"/>
                    <a:pt x="3623" y="7709"/>
                  </a:cubicBezTo>
                  <a:cubicBezTo>
                    <a:pt x="3569" y="7459"/>
                    <a:pt x="3534" y="7191"/>
                    <a:pt x="3480" y="6906"/>
                  </a:cubicBezTo>
                  <a:close/>
                  <a:moveTo>
                    <a:pt x="1910" y="5728"/>
                  </a:moveTo>
                  <a:cubicBezTo>
                    <a:pt x="2213" y="5996"/>
                    <a:pt x="2552" y="6263"/>
                    <a:pt x="2909" y="6531"/>
                  </a:cubicBezTo>
                  <a:cubicBezTo>
                    <a:pt x="2945" y="6995"/>
                    <a:pt x="3016" y="7441"/>
                    <a:pt x="3105" y="7851"/>
                  </a:cubicBezTo>
                  <a:cubicBezTo>
                    <a:pt x="2659" y="7976"/>
                    <a:pt x="2231" y="8030"/>
                    <a:pt x="1856" y="8030"/>
                  </a:cubicBezTo>
                  <a:cubicBezTo>
                    <a:pt x="1375" y="8030"/>
                    <a:pt x="1018" y="7905"/>
                    <a:pt x="911" y="7726"/>
                  </a:cubicBezTo>
                  <a:cubicBezTo>
                    <a:pt x="697" y="7387"/>
                    <a:pt x="1053" y="6602"/>
                    <a:pt x="1910" y="5728"/>
                  </a:cubicBezTo>
                  <a:close/>
                  <a:moveTo>
                    <a:pt x="8137" y="5728"/>
                  </a:moveTo>
                  <a:cubicBezTo>
                    <a:pt x="8976" y="6602"/>
                    <a:pt x="9332" y="7387"/>
                    <a:pt x="9136" y="7726"/>
                  </a:cubicBezTo>
                  <a:cubicBezTo>
                    <a:pt x="9011" y="7923"/>
                    <a:pt x="8672" y="8030"/>
                    <a:pt x="8173" y="8030"/>
                  </a:cubicBezTo>
                  <a:cubicBezTo>
                    <a:pt x="7780" y="8030"/>
                    <a:pt x="7334" y="7958"/>
                    <a:pt x="6870" y="7851"/>
                  </a:cubicBezTo>
                  <a:cubicBezTo>
                    <a:pt x="6941" y="7441"/>
                    <a:pt x="7013" y="7030"/>
                    <a:pt x="7049" y="6584"/>
                  </a:cubicBezTo>
                  <a:cubicBezTo>
                    <a:pt x="7459" y="6299"/>
                    <a:pt x="7816" y="6031"/>
                    <a:pt x="8137" y="5728"/>
                  </a:cubicBezTo>
                  <a:close/>
                  <a:moveTo>
                    <a:pt x="5014" y="7744"/>
                  </a:moveTo>
                  <a:cubicBezTo>
                    <a:pt x="5425" y="7923"/>
                    <a:pt x="5835" y="8083"/>
                    <a:pt x="6210" y="8208"/>
                  </a:cubicBezTo>
                  <a:cubicBezTo>
                    <a:pt x="5871" y="9421"/>
                    <a:pt x="5389" y="10117"/>
                    <a:pt x="4979" y="10117"/>
                  </a:cubicBezTo>
                  <a:cubicBezTo>
                    <a:pt x="4586" y="10117"/>
                    <a:pt x="4069" y="9421"/>
                    <a:pt x="3748" y="8226"/>
                  </a:cubicBezTo>
                  <a:cubicBezTo>
                    <a:pt x="4158" y="8101"/>
                    <a:pt x="4586" y="7940"/>
                    <a:pt x="5014" y="7744"/>
                  </a:cubicBezTo>
                  <a:close/>
                  <a:moveTo>
                    <a:pt x="4979" y="0"/>
                  </a:moveTo>
                  <a:cubicBezTo>
                    <a:pt x="4265" y="0"/>
                    <a:pt x="3605" y="910"/>
                    <a:pt x="3230" y="2302"/>
                  </a:cubicBezTo>
                  <a:cubicBezTo>
                    <a:pt x="2695" y="2159"/>
                    <a:pt x="2213" y="2088"/>
                    <a:pt x="1803" y="2088"/>
                  </a:cubicBezTo>
                  <a:cubicBezTo>
                    <a:pt x="1107" y="2088"/>
                    <a:pt x="590" y="2267"/>
                    <a:pt x="375" y="2659"/>
                  </a:cubicBezTo>
                  <a:cubicBezTo>
                    <a:pt x="1" y="3301"/>
                    <a:pt x="482" y="4318"/>
                    <a:pt x="1517" y="5353"/>
                  </a:cubicBezTo>
                  <a:cubicBezTo>
                    <a:pt x="536" y="6370"/>
                    <a:pt x="72" y="7352"/>
                    <a:pt x="447" y="7976"/>
                  </a:cubicBezTo>
                  <a:cubicBezTo>
                    <a:pt x="661" y="8369"/>
                    <a:pt x="1178" y="8547"/>
                    <a:pt x="1856" y="8547"/>
                  </a:cubicBezTo>
                  <a:cubicBezTo>
                    <a:pt x="2267" y="8547"/>
                    <a:pt x="2731" y="8494"/>
                    <a:pt x="3230" y="8369"/>
                  </a:cubicBezTo>
                  <a:cubicBezTo>
                    <a:pt x="3623" y="9743"/>
                    <a:pt x="4265" y="10653"/>
                    <a:pt x="4979" y="10653"/>
                  </a:cubicBezTo>
                  <a:cubicBezTo>
                    <a:pt x="5693" y="10653"/>
                    <a:pt x="6353" y="9743"/>
                    <a:pt x="6727" y="8369"/>
                  </a:cubicBezTo>
                  <a:cubicBezTo>
                    <a:pt x="7245" y="8494"/>
                    <a:pt x="7727" y="8583"/>
                    <a:pt x="8155" y="8583"/>
                  </a:cubicBezTo>
                  <a:cubicBezTo>
                    <a:pt x="8851" y="8583"/>
                    <a:pt x="9350" y="8387"/>
                    <a:pt x="9582" y="8012"/>
                  </a:cubicBezTo>
                  <a:cubicBezTo>
                    <a:pt x="9939" y="7387"/>
                    <a:pt x="9493" y="6388"/>
                    <a:pt x="8512" y="5389"/>
                  </a:cubicBezTo>
                  <a:cubicBezTo>
                    <a:pt x="9564" y="4336"/>
                    <a:pt x="10046" y="3301"/>
                    <a:pt x="9671" y="2659"/>
                  </a:cubicBezTo>
                  <a:cubicBezTo>
                    <a:pt x="9439" y="2284"/>
                    <a:pt x="8940" y="2106"/>
                    <a:pt x="8244" y="2106"/>
                  </a:cubicBezTo>
                  <a:cubicBezTo>
                    <a:pt x="7798" y="2106"/>
                    <a:pt x="7298" y="2177"/>
                    <a:pt x="6745" y="2320"/>
                  </a:cubicBezTo>
                  <a:cubicBezTo>
                    <a:pt x="6353" y="928"/>
                    <a:pt x="5710" y="0"/>
                    <a:pt x="49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9" name="Google Shape;757;p39">
            <a:extLst>
              <a:ext uri="{FF2B5EF4-FFF2-40B4-BE49-F238E27FC236}">
                <a16:creationId xmlns:a16="http://schemas.microsoft.com/office/drawing/2014/main" id="{F7737602-362B-45BD-4074-42BE03A140F2}"/>
              </a:ext>
            </a:extLst>
          </p:cNvPr>
          <p:cNvGrpSpPr/>
          <p:nvPr userDrawn="1"/>
        </p:nvGrpSpPr>
        <p:grpSpPr>
          <a:xfrm>
            <a:off x="4301506" y="3260376"/>
            <a:ext cx="375188" cy="390518"/>
            <a:chOff x="4324975" y="3617800"/>
            <a:chExt cx="254275" cy="254725"/>
          </a:xfrm>
        </p:grpSpPr>
        <p:sp>
          <p:nvSpPr>
            <p:cNvPr id="730" name="Google Shape;758;p39">
              <a:extLst>
                <a:ext uri="{FF2B5EF4-FFF2-40B4-BE49-F238E27FC236}">
                  <a16:creationId xmlns:a16="http://schemas.microsoft.com/office/drawing/2014/main" id="{686C7767-0284-A917-5EFF-2E00A8FAD9B6}"/>
                </a:ext>
              </a:extLst>
            </p:cNvPr>
            <p:cNvSpPr/>
            <p:nvPr/>
          </p:nvSpPr>
          <p:spPr>
            <a:xfrm>
              <a:off x="4347275" y="3641900"/>
              <a:ext cx="186025" cy="230625"/>
            </a:xfrm>
            <a:custGeom>
              <a:avLst/>
              <a:gdLst/>
              <a:ahLst/>
              <a:cxnLst/>
              <a:rect l="l" t="t" r="r" b="b"/>
              <a:pathLst>
                <a:path w="7441" h="9225" extrusionOk="0">
                  <a:moveTo>
                    <a:pt x="3819" y="3747"/>
                  </a:moveTo>
                  <a:lnTo>
                    <a:pt x="3819" y="5228"/>
                  </a:lnTo>
                  <a:lnTo>
                    <a:pt x="3212" y="5228"/>
                  </a:lnTo>
                  <a:lnTo>
                    <a:pt x="3819" y="3747"/>
                  </a:lnTo>
                  <a:close/>
                  <a:moveTo>
                    <a:pt x="4354" y="3747"/>
                  </a:moveTo>
                  <a:lnTo>
                    <a:pt x="4979" y="5228"/>
                  </a:lnTo>
                  <a:lnTo>
                    <a:pt x="4354" y="5228"/>
                  </a:lnTo>
                  <a:lnTo>
                    <a:pt x="4354" y="3747"/>
                  </a:lnTo>
                  <a:close/>
                  <a:moveTo>
                    <a:pt x="6923" y="0"/>
                  </a:moveTo>
                  <a:lnTo>
                    <a:pt x="0" y="2873"/>
                  </a:lnTo>
                  <a:lnTo>
                    <a:pt x="500" y="4104"/>
                  </a:lnTo>
                  <a:lnTo>
                    <a:pt x="3623" y="2802"/>
                  </a:lnTo>
                  <a:lnTo>
                    <a:pt x="1339" y="8315"/>
                  </a:lnTo>
                  <a:cubicBezTo>
                    <a:pt x="1303" y="8458"/>
                    <a:pt x="1357" y="8618"/>
                    <a:pt x="1499" y="8672"/>
                  </a:cubicBezTo>
                  <a:cubicBezTo>
                    <a:pt x="1535" y="8690"/>
                    <a:pt x="1571" y="8690"/>
                    <a:pt x="1588" y="8690"/>
                  </a:cubicBezTo>
                  <a:cubicBezTo>
                    <a:pt x="1696" y="8690"/>
                    <a:pt x="1803" y="8618"/>
                    <a:pt x="1838" y="8529"/>
                  </a:cubicBezTo>
                  <a:lnTo>
                    <a:pt x="2980" y="5763"/>
                  </a:lnTo>
                  <a:lnTo>
                    <a:pt x="3819" y="5763"/>
                  </a:lnTo>
                  <a:lnTo>
                    <a:pt x="3819" y="8957"/>
                  </a:lnTo>
                  <a:cubicBezTo>
                    <a:pt x="3819" y="9100"/>
                    <a:pt x="3944" y="9225"/>
                    <a:pt x="4086" y="9225"/>
                  </a:cubicBezTo>
                  <a:cubicBezTo>
                    <a:pt x="4229" y="9225"/>
                    <a:pt x="4354" y="9100"/>
                    <a:pt x="4354" y="8957"/>
                  </a:cubicBezTo>
                  <a:lnTo>
                    <a:pt x="4354" y="5763"/>
                  </a:lnTo>
                  <a:lnTo>
                    <a:pt x="5193" y="5763"/>
                  </a:lnTo>
                  <a:lnTo>
                    <a:pt x="6335" y="8529"/>
                  </a:lnTo>
                  <a:cubicBezTo>
                    <a:pt x="6370" y="8636"/>
                    <a:pt x="6477" y="8690"/>
                    <a:pt x="6567" y="8690"/>
                  </a:cubicBezTo>
                  <a:cubicBezTo>
                    <a:pt x="6620" y="8690"/>
                    <a:pt x="6638" y="8690"/>
                    <a:pt x="6674" y="8672"/>
                  </a:cubicBezTo>
                  <a:cubicBezTo>
                    <a:pt x="6816" y="8618"/>
                    <a:pt x="6888" y="8458"/>
                    <a:pt x="6816" y="8315"/>
                  </a:cubicBezTo>
                  <a:lnTo>
                    <a:pt x="4425" y="2498"/>
                  </a:lnTo>
                  <a:lnTo>
                    <a:pt x="7441" y="1231"/>
                  </a:lnTo>
                  <a:lnTo>
                    <a:pt x="692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59;p39">
              <a:extLst>
                <a:ext uri="{FF2B5EF4-FFF2-40B4-BE49-F238E27FC236}">
                  <a16:creationId xmlns:a16="http://schemas.microsoft.com/office/drawing/2014/main" id="{32F47D9C-74D2-2C41-B9EA-7ED41E65D902}"/>
                </a:ext>
              </a:extLst>
            </p:cNvPr>
            <p:cNvSpPr/>
            <p:nvPr/>
          </p:nvSpPr>
          <p:spPr>
            <a:xfrm>
              <a:off x="4324975" y="3727975"/>
              <a:ext cx="18750" cy="17875"/>
            </a:xfrm>
            <a:custGeom>
              <a:avLst/>
              <a:gdLst/>
              <a:ahLst/>
              <a:cxnLst/>
              <a:rect l="l" t="t" r="r" b="b"/>
              <a:pathLst>
                <a:path w="750" h="715" extrusionOk="0">
                  <a:moveTo>
                    <a:pt x="536" y="1"/>
                  </a:moveTo>
                  <a:lnTo>
                    <a:pt x="0" y="233"/>
                  </a:lnTo>
                  <a:lnTo>
                    <a:pt x="197" y="715"/>
                  </a:lnTo>
                  <a:lnTo>
                    <a:pt x="750" y="500"/>
                  </a:lnTo>
                  <a:lnTo>
                    <a:pt x="5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60;p39">
              <a:extLst>
                <a:ext uri="{FF2B5EF4-FFF2-40B4-BE49-F238E27FC236}">
                  <a16:creationId xmlns:a16="http://schemas.microsoft.com/office/drawing/2014/main" id="{CEC18D14-1FAB-A733-1D54-A0B79F691831}"/>
                </a:ext>
              </a:extLst>
            </p:cNvPr>
            <p:cNvSpPr/>
            <p:nvPr/>
          </p:nvSpPr>
          <p:spPr>
            <a:xfrm>
              <a:off x="4529725" y="3617800"/>
              <a:ext cx="49525" cy="55800"/>
            </a:xfrm>
            <a:custGeom>
              <a:avLst/>
              <a:gdLst/>
              <a:ahLst/>
              <a:cxnLst/>
              <a:rect l="l" t="t" r="r" b="b"/>
              <a:pathLst>
                <a:path w="1981" h="2232" extrusionOk="0">
                  <a:moveTo>
                    <a:pt x="1267" y="1"/>
                  </a:moveTo>
                  <a:lnTo>
                    <a:pt x="0" y="500"/>
                  </a:lnTo>
                  <a:lnTo>
                    <a:pt x="714" y="2231"/>
                  </a:lnTo>
                  <a:lnTo>
                    <a:pt x="1981" y="1731"/>
                  </a:lnTo>
                  <a:lnTo>
                    <a:pt x="126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3" name="Google Shape;761;p39">
            <a:extLst>
              <a:ext uri="{FF2B5EF4-FFF2-40B4-BE49-F238E27FC236}">
                <a16:creationId xmlns:a16="http://schemas.microsoft.com/office/drawing/2014/main" id="{8D221E70-67A0-EEF4-5444-9292F40DEEFD}"/>
              </a:ext>
            </a:extLst>
          </p:cNvPr>
          <p:cNvGrpSpPr/>
          <p:nvPr userDrawn="1"/>
        </p:nvGrpSpPr>
        <p:grpSpPr>
          <a:xfrm>
            <a:off x="4897137" y="3334232"/>
            <a:ext cx="446309" cy="244874"/>
            <a:chOff x="4728650" y="3665975"/>
            <a:chExt cx="302475" cy="159725"/>
          </a:xfrm>
        </p:grpSpPr>
        <p:sp>
          <p:nvSpPr>
            <p:cNvPr id="734" name="Google Shape;762;p39">
              <a:extLst>
                <a:ext uri="{FF2B5EF4-FFF2-40B4-BE49-F238E27FC236}">
                  <a16:creationId xmlns:a16="http://schemas.microsoft.com/office/drawing/2014/main" id="{2E6829BA-AED5-620A-36FF-9D6D6BE625E7}"/>
                </a:ext>
              </a:extLst>
            </p:cNvPr>
            <p:cNvSpPr/>
            <p:nvPr/>
          </p:nvSpPr>
          <p:spPr>
            <a:xfrm>
              <a:off x="4728650" y="3665975"/>
              <a:ext cx="302475" cy="147225"/>
            </a:xfrm>
            <a:custGeom>
              <a:avLst/>
              <a:gdLst/>
              <a:ahLst/>
              <a:cxnLst/>
              <a:rect l="l" t="t" r="r" b="b"/>
              <a:pathLst>
                <a:path w="12099" h="5889" extrusionOk="0">
                  <a:moveTo>
                    <a:pt x="10403" y="1482"/>
                  </a:moveTo>
                  <a:lnTo>
                    <a:pt x="10403" y="1482"/>
                  </a:lnTo>
                  <a:cubicBezTo>
                    <a:pt x="10082" y="1696"/>
                    <a:pt x="9529" y="1963"/>
                    <a:pt x="9047" y="2231"/>
                  </a:cubicBezTo>
                  <a:cubicBezTo>
                    <a:pt x="8994" y="2088"/>
                    <a:pt x="8958" y="1963"/>
                    <a:pt x="8887" y="1821"/>
                  </a:cubicBezTo>
                  <a:cubicBezTo>
                    <a:pt x="9404" y="1678"/>
                    <a:pt x="10011" y="1535"/>
                    <a:pt x="10403" y="1482"/>
                  </a:cubicBezTo>
                  <a:close/>
                  <a:moveTo>
                    <a:pt x="2981" y="4247"/>
                  </a:moveTo>
                  <a:cubicBezTo>
                    <a:pt x="3034" y="4390"/>
                    <a:pt x="3088" y="4533"/>
                    <a:pt x="3177" y="4658"/>
                  </a:cubicBezTo>
                  <a:cubicBezTo>
                    <a:pt x="2606" y="4836"/>
                    <a:pt x="2124" y="4925"/>
                    <a:pt x="1732" y="5015"/>
                  </a:cubicBezTo>
                  <a:cubicBezTo>
                    <a:pt x="2053" y="4783"/>
                    <a:pt x="2481" y="4533"/>
                    <a:pt x="2981" y="4247"/>
                  </a:cubicBezTo>
                  <a:close/>
                  <a:moveTo>
                    <a:pt x="5996" y="1"/>
                  </a:moveTo>
                  <a:cubicBezTo>
                    <a:pt x="4230" y="1"/>
                    <a:pt x="2820" y="1446"/>
                    <a:pt x="2820" y="3195"/>
                  </a:cubicBezTo>
                  <a:cubicBezTo>
                    <a:pt x="2820" y="3284"/>
                    <a:pt x="2820" y="3355"/>
                    <a:pt x="2820" y="3427"/>
                  </a:cubicBezTo>
                  <a:cubicBezTo>
                    <a:pt x="1089" y="4354"/>
                    <a:pt x="1" y="5229"/>
                    <a:pt x="179" y="5657"/>
                  </a:cubicBezTo>
                  <a:cubicBezTo>
                    <a:pt x="251" y="5817"/>
                    <a:pt x="501" y="5889"/>
                    <a:pt x="893" y="5889"/>
                  </a:cubicBezTo>
                  <a:cubicBezTo>
                    <a:pt x="1981" y="5889"/>
                    <a:pt x="4105" y="5318"/>
                    <a:pt x="6442" y="4372"/>
                  </a:cubicBezTo>
                  <a:cubicBezTo>
                    <a:pt x="9636" y="3052"/>
                    <a:pt x="12098" y="1428"/>
                    <a:pt x="11848" y="804"/>
                  </a:cubicBezTo>
                  <a:cubicBezTo>
                    <a:pt x="11777" y="643"/>
                    <a:pt x="11456" y="625"/>
                    <a:pt x="11063" y="625"/>
                  </a:cubicBezTo>
                  <a:cubicBezTo>
                    <a:pt x="10457" y="625"/>
                    <a:pt x="9529" y="804"/>
                    <a:pt x="8423" y="1125"/>
                  </a:cubicBezTo>
                  <a:cubicBezTo>
                    <a:pt x="7834" y="447"/>
                    <a:pt x="6977" y="1"/>
                    <a:pt x="59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63;p39">
              <a:extLst>
                <a:ext uri="{FF2B5EF4-FFF2-40B4-BE49-F238E27FC236}">
                  <a16:creationId xmlns:a16="http://schemas.microsoft.com/office/drawing/2014/main" id="{B0E2B3EC-4CFB-B2D8-0339-E80A16870319}"/>
                </a:ext>
              </a:extLst>
            </p:cNvPr>
            <p:cNvSpPr/>
            <p:nvPr/>
          </p:nvSpPr>
          <p:spPr>
            <a:xfrm>
              <a:off x="4831700" y="3757875"/>
              <a:ext cx="125825" cy="67825"/>
            </a:xfrm>
            <a:custGeom>
              <a:avLst/>
              <a:gdLst/>
              <a:ahLst/>
              <a:cxnLst/>
              <a:rect l="l" t="t" r="r" b="b"/>
              <a:pathLst>
                <a:path w="5033" h="2713" extrusionOk="0">
                  <a:moveTo>
                    <a:pt x="5032" y="0"/>
                  </a:moveTo>
                  <a:cubicBezTo>
                    <a:pt x="4265" y="411"/>
                    <a:pt x="3426" y="803"/>
                    <a:pt x="2516" y="1178"/>
                  </a:cubicBezTo>
                  <a:cubicBezTo>
                    <a:pt x="1642" y="1535"/>
                    <a:pt x="786" y="1856"/>
                    <a:pt x="1" y="2088"/>
                  </a:cubicBezTo>
                  <a:cubicBezTo>
                    <a:pt x="536" y="2480"/>
                    <a:pt x="1178" y="2712"/>
                    <a:pt x="1874" y="2712"/>
                  </a:cubicBezTo>
                  <a:cubicBezTo>
                    <a:pt x="3480" y="2712"/>
                    <a:pt x="4800" y="1553"/>
                    <a:pt x="50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6" name="Google Shape;764;p39">
            <a:extLst>
              <a:ext uri="{FF2B5EF4-FFF2-40B4-BE49-F238E27FC236}">
                <a16:creationId xmlns:a16="http://schemas.microsoft.com/office/drawing/2014/main" id="{5B4B50CE-1F32-1578-53F0-6C636AF3A30F}"/>
              </a:ext>
            </a:extLst>
          </p:cNvPr>
          <p:cNvGrpSpPr/>
          <p:nvPr userDrawn="1"/>
        </p:nvGrpSpPr>
        <p:grpSpPr>
          <a:xfrm>
            <a:off x="5484966" y="3286052"/>
            <a:ext cx="427164" cy="318040"/>
            <a:chOff x="5164925" y="3642775"/>
            <a:chExt cx="289500" cy="207450"/>
          </a:xfrm>
        </p:grpSpPr>
        <p:sp>
          <p:nvSpPr>
            <p:cNvPr id="737" name="Google Shape;765;p39">
              <a:extLst>
                <a:ext uri="{FF2B5EF4-FFF2-40B4-BE49-F238E27FC236}">
                  <a16:creationId xmlns:a16="http://schemas.microsoft.com/office/drawing/2014/main" id="{D0D40497-1140-9E3E-115B-38222A3AC18A}"/>
                </a:ext>
              </a:extLst>
            </p:cNvPr>
            <p:cNvSpPr/>
            <p:nvPr/>
          </p:nvSpPr>
          <p:spPr>
            <a:xfrm>
              <a:off x="5271975" y="3690075"/>
              <a:ext cx="79875" cy="79875"/>
            </a:xfrm>
            <a:custGeom>
              <a:avLst/>
              <a:gdLst/>
              <a:ahLst/>
              <a:cxnLst/>
              <a:rect l="l" t="t" r="r" b="b"/>
              <a:pathLst>
                <a:path w="3195" h="3195" extrusionOk="0">
                  <a:moveTo>
                    <a:pt x="1606" y="0"/>
                  </a:moveTo>
                  <a:cubicBezTo>
                    <a:pt x="714" y="0"/>
                    <a:pt x="0" y="714"/>
                    <a:pt x="0" y="1588"/>
                  </a:cubicBezTo>
                  <a:cubicBezTo>
                    <a:pt x="0" y="2480"/>
                    <a:pt x="714" y="3194"/>
                    <a:pt x="1606" y="3194"/>
                  </a:cubicBezTo>
                  <a:cubicBezTo>
                    <a:pt x="2480" y="3194"/>
                    <a:pt x="3194" y="2480"/>
                    <a:pt x="3194" y="1588"/>
                  </a:cubicBezTo>
                  <a:cubicBezTo>
                    <a:pt x="3194" y="714"/>
                    <a:pt x="2480" y="0"/>
                    <a:pt x="16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66;p39">
              <a:extLst>
                <a:ext uri="{FF2B5EF4-FFF2-40B4-BE49-F238E27FC236}">
                  <a16:creationId xmlns:a16="http://schemas.microsoft.com/office/drawing/2014/main" id="{F9ADD50B-367E-BBDC-F875-46E174200EBF}"/>
                </a:ext>
              </a:extLst>
            </p:cNvPr>
            <p:cNvSpPr/>
            <p:nvPr/>
          </p:nvSpPr>
          <p:spPr>
            <a:xfrm>
              <a:off x="5368325" y="3670900"/>
              <a:ext cx="26775" cy="26325"/>
            </a:xfrm>
            <a:custGeom>
              <a:avLst/>
              <a:gdLst/>
              <a:ahLst/>
              <a:cxnLst/>
              <a:rect l="l" t="t" r="r" b="b"/>
              <a:pathLst>
                <a:path w="1071" h="1053" extrusionOk="0">
                  <a:moveTo>
                    <a:pt x="536" y="0"/>
                  </a:moveTo>
                  <a:cubicBezTo>
                    <a:pt x="250" y="0"/>
                    <a:pt x="0" y="232"/>
                    <a:pt x="0" y="535"/>
                  </a:cubicBezTo>
                  <a:cubicBezTo>
                    <a:pt x="0" y="821"/>
                    <a:pt x="250" y="1053"/>
                    <a:pt x="536" y="1053"/>
                  </a:cubicBezTo>
                  <a:cubicBezTo>
                    <a:pt x="839" y="1053"/>
                    <a:pt x="1071" y="821"/>
                    <a:pt x="1071" y="535"/>
                  </a:cubicBezTo>
                  <a:cubicBezTo>
                    <a:pt x="1071" y="232"/>
                    <a:pt x="839" y="0"/>
                    <a:pt x="5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67;p39">
              <a:extLst>
                <a:ext uri="{FF2B5EF4-FFF2-40B4-BE49-F238E27FC236}">
                  <a16:creationId xmlns:a16="http://schemas.microsoft.com/office/drawing/2014/main" id="{CD274AE8-2387-3A38-BEDF-115BD8C587E6}"/>
                </a:ext>
              </a:extLst>
            </p:cNvPr>
            <p:cNvSpPr/>
            <p:nvPr/>
          </p:nvSpPr>
          <p:spPr>
            <a:xfrm>
              <a:off x="5222000" y="3823900"/>
              <a:ext cx="26800" cy="26325"/>
            </a:xfrm>
            <a:custGeom>
              <a:avLst/>
              <a:gdLst/>
              <a:ahLst/>
              <a:cxnLst/>
              <a:rect l="l" t="t" r="r" b="b"/>
              <a:pathLst>
                <a:path w="1072" h="1053" extrusionOk="0">
                  <a:moveTo>
                    <a:pt x="536" y="0"/>
                  </a:moveTo>
                  <a:cubicBezTo>
                    <a:pt x="251" y="0"/>
                    <a:pt x="1" y="232"/>
                    <a:pt x="1" y="535"/>
                  </a:cubicBezTo>
                  <a:cubicBezTo>
                    <a:pt x="1" y="821"/>
                    <a:pt x="251" y="1053"/>
                    <a:pt x="536" y="1053"/>
                  </a:cubicBezTo>
                  <a:cubicBezTo>
                    <a:pt x="840" y="1053"/>
                    <a:pt x="1071" y="821"/>
                    <a:pt x="1071" y="535"/>
                  </a:cubicBezTo>
                  <a:cubicBezTo>
                    <a:pt x="1071" y="232"/>
                    <a:pt x="840" y="0"/>
                    <a:pt x="5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68;p39">
              <a:extLst>
                <a:ext uri="{FF2B5EF4-FFF2-40B4-BE49-F238E27FC236}">
                  <a16:creationId xmlns:a16="http://schemas.microsoft.com/office/drawing/2014/main" id="{3A4F560F-7011-6C5C-799F-51B74FD1362A}"/>
                </a:ext>
              </a:extLst>
            </p:cNvPr>
            <p:cNvSpPr/>
            <p:nvPr/>
          </p:nvSpPr>
          <p:spPr>
            <a:xfrm>
              <a:off x="5164925" y="3642775"/>
              <a:ext cx="289500" cy="202100"/>
            </a:xfrm>
            <a:custGeom>
              <a:avLst/>
              <a:gdLst/>
              <a:ahLst/>
              <a:cxnLst/>
              <a:rect l="l" t="t" r="r" b="b"/>
              <a:pathLst>
                <a:path w="11580" h="8084" extrusionOk="0">
                  <a:moveTo>
                    <a:pt x="8440" y="1"/>
                  </a:moveTo>
                  <a:cubicBezTo>
                    <a:pt x="7191" y="1"/>
                    <a:pt x="5763" y="393"/>
                    <a:pt x="4425" y="1143"/>
                  </a:cubicBezTo>
                  <a:cubicBezTo>
                    <a:pt x="1552" y="2695"/>
                    <a:pt x="0" y="5211"/>
                    <a:pt x="892" y="6853"/>
                  </a:cubicBezTo>
                  <a:cubicBezTo>
                    <a:pt x="1088" y="7209"/>
                    <a:pt x="1410" y="7513"/>
                    <a:pt x="1784" y="7709"/>
                  </a:cubicBezTo>
                  <a:cubicBezTo>
                    <a:pt x="1802" y="7513"/>
                    <a:pt x="1838" y="7334"/>
                    <a:pt x="1945" y="7209"/>
                  </a:cubicBezTo>
                  <a:cubicBezTo>
                    <a:pt x="1695" y="7049"/>
                    <a:pt x="1499" y="6853"/>
                    <a:pt x="1356" y="6603"/>
                  </a:cubicBezTo>
                  <a:cubicBezTo>
                    <a:pt x="625" y="5265"/>
                    <a:pt x="2159" y="2981"/>
                    <a:pt x="4693" y="1589"/>
                  </a:cubicBezTo>
                  <a:cubicBezTo>
                    <a:pt x="5959" y="911"/>
                    <a:pt x="7316" y="518"/>
                    <a:pt x="8457" y="518"/>
                  </a:cubicBezTo>
                  <a:cubicBezTo>
                    <a:pt x="9564" y="518"/>
                    <a:pt x="10367" y="857"/>
                    <a:pt x="10706" y="1482"/>
                  </a:cubicBezTo>
                  <a:cubicBezTo>
                    <a:pt x="11062" y="2124"/>
                    <a:pt x="10902" y="2981"/>
                    <a:pt x="10331" y="3891"/>
                  </a:cubicBezTo>
                  <a:cubicBezTo>
                    <a:pt x="9706" y="4872"/>
                    <a:pt x="8654" y="5782"/>
                    <a:pt x="7387" y="6496"/>
                  </a:cubicBezTo>
                  <a:cubicBezTo>
                    <a:pt x="6209" y="7138"/>
                    <a:pt x="4996" y="7513"/>
                    <a:pt x="3908" y="7566"/>
                  </a:cubicBezTo>
                  <a:cubicBezTo>
                    <a:pt x="3925" y="7620"/>
                    <a:pt x="3925" y="7691"/>
                    <a:pt x="3925" y="7780"/>
                  </a:cubicBezTo>
                  <a:cubicBezTo>
                    <a:pt x="3925" y="7870"/>
                    <a:pt x="3908" y="7977"/>
                    <a:pt x="3872" y="8084"/>
                  </a:cubicBezTo>
                  <a:cubicBezTo>
                    <a:pt x="5067" y="8048"/>
                    <a:pt x="6388" y="7655"/>
                    <a:pt x="7655" y="6960"/>
                  </a:cubicBezTo>
                  <a:cubicBezTo>
                    <a:pt x="8993" y="6228"/>
                    <a:pt x="10117" y="5247"/>
                    <a:pt x="10795" y="4194"/>
                  </a:cubicBezTo>
                  <a:cubicBezTo>
                    <a:pt x="11437" y="3106"/>
                    <a:pt x="11580" y="2053"/>
                    <a:pt x="11152" y="1250"/>
                  </a:cubicBezTo>
                  <a:cubicBezTo>
                    <a:pt x="10706" y="447"/>
                    <a:pt x="9742" y="1"/>
                    <a:pt x="84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69;p39">
              <a:extLst>
                <a:ext uri="{FF2B5EF4-FFF2-40B4-BE49-F238E27FC236}">
                  <a16:creationId xmlns:a16="http://schemas.microsoft.com/office/drawing/2014/main" id="{77122242-374A-D7C8-65BA-63EE2FEAE6ED}"/>
                </a:ext>
              </a:extLst>
            </p:cNvPr>
            <p:cNvSpPr/>
            <p:nvPr/>
          </p:nvSpPr>
          <p:spPr>
            <a:xfrm>
              <a:off x="5226475" y="3704350"/>
              <a:ext cx="182450" cy="104850"/>
            </a:xfrm>
            <a:custGeom>
              <a:avLst/>
              <a:gdLst/>
              <a:ahLst/>
              <a:cxnLst/>
              <a:rect l="l" t="t" r="r" b="b"/>
              <a:pathLst>
                <a:path w="7298" h="4194" extrusionOk="0">
                  <a:moveTo>
                    <a:pt x="6905" y="0"/>
                  </a:moveTo>
                  <a:cubicBezTo>
                    <a:pt x="6781" y="125"/>
                    <a:pt x="6602" y="196"/>
                    <a:pt x="6424" y="232"/>
                  </a:cubicBezTo>
                  <a:cubicBezTo>
                    <a:pt x="6638" y="1017"/>
                    <a:pt x="5746" y="2248"/>
                    <a:pt x="4336" y="3016"/>
                  </a:cubicBezTo>
                  <a:cubicBezTo>
                    <a:pt x="3569" y="3444"/>
                    <a:pt x="2748" y="3676"/>
                    <a:pt x="2070" y="3676"/>
                  </a:cubicBezTo>
                  <a:cubicBezTo>
                    <a:pt x="1410" y="3676"/>
                    <a:pt x="964" y="3480"/>
                    <a:pt x="768" y="3123"/>
                  </a:cubicBezTo>
                  <a:cubicBezTo>
                    <a:pt x="571" y="2784"/>
                    <a:pt x="643" y="2320"/>
                    <a:pt x="928" y="1838"/>
                  </a:cubicBezTo>
                  <a:cubicBezTo>
                    <a:pt x="892" y="1535"/>
                    <a:pt x="892" y="1214"/>
                    <a:pt x="964" y="910"/>
                  </a:cubicBezTo>
                  <a:lnTo>
                    <a:pt x="964" y="910"/>
                  </a:lnTo>
                  <a:cubicBezTo>
                    <a:pt x="821" y="1053"/>
                    <a:pt x="661" y="1249"/>
                    <a:pt x="553" y="1428"/>
                  </a:cubicBezTo>
                  <a:cubicBezTo>
                    <a:pt x="90" y="2159"/>
                    <a:pt x="0" y="2837"/>
                    <a:pt x="304" y="3372"/>
                  </a:cubicBezTo>
                  <a:cubicBezTo>
                    <a:pt x="589" y="3890"/>
                    <a:pt x="1214" y="4193"/>
                    <a:pt x="2070" y="4193"/>
                  </a:cubicBezTo>
                  <a:cubicBezTo>
                    <a:pt x="2855" y="4193"/>
                    <a:pt x="3747" y="3943"/>
                    <a:pt x="4586" y="3480"/>
                  </a:cubicBezTo>
                  <a:cubicBezTo>
                    <a:pt x="6317" y="2534"/>
                    <a:pt x="7298" y="1053"/>
                    <a:pt x="69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2" name="Google Shape;770;p39">
            <a:extLst>
              <a:ext uri="{FF2B5EF4-FFF2-40B4-BE49-F238E27FC236}">
                <a16:creationId xmlns:a16="http://schemas.microsoft.com/office/drawing/2014/main" id="{CAE53668-7D80-36FF-14DB-B1C079D9D40B}"/>
              </a:ext>
            </a:extLst>
          </p:cNvPr>
          <p:cNvSpPr/>
          <p:nvPr userDrawn="1"/>
        </p:nvSpPr>
        <p:spPr>
          <a:xfrm>
            <a:off x="6155298" y="3189510"/>
            <a:ext cx="402854" cy="418535"/>
          </a:xfrm>
          <a:custGeom>
            <a:avLst/>
            <a:gdLst/>
            <a:ahLst/>
            <a:cxnLst/>
            <a:rect l="l" t="t" r="r" b="b"/>
            <a:pathLst>
              <a:path w="10921" h="10920" extrusionOk="0">
                <a:moveTo>
                  <a:pt x="3051" y="536"/>
                </a:moveTo>
                <a:lnTo>
                  <a:pt x="3444" y="910"/>
                </a:lnTo>
                <a:lnTo>
                  <a:pt x="2409" y="1945"/>
                </a:lnTo>
                <a:lnTo>
                  <a:pt x="2034" y="1570"/>
                </a:lnTo>
                <a:lnTo>
                  <a:pt x="3051" y="536"/>
                </a:lnTo>
                <a:close/>
                <a:moveTo>
                  <a:pt x="3819" y="1285"/>
                </a:moveTo>
                <a:lnTo>
                  <a:pt x="4193" y="1660"/>
                </a:lnTo>
                <a:lnTo>
                  <a:pt x="3158" y="2694"/>
                </a:lnTo>
                <a:lnTo>
                  <a:pt x="2784" y="2320"/>
                </a:lnTo>
                <a:lnTo>
                  <a:pt x="3819" y="1285"/>
                </a:lnTo>
                <a:close/>
                <a:moveTo>
                  <a:pt x="1660" y="1945"/>
                </a:moveTo>
                <a:lnTo>
                  <a:pt x="2017" y="2320"/>
                </a:lnTo>
                <a:lnTo>
                  <a:pt x="892" y="3444"/>
                </a:lnTo>
                <a:lnTo>
                  <a:pt x="518" y="3069"/>
                </a:lnTo>
                <a:lnTo>
                  <a:pt x="1660" y="1945"/>
                </a:lnTo>
                <a:close/>
                <a:moveTo>
                  <a:pt x="4586" y="2034"/>
                </a:moveTo>
                <a:lnTo>
                  <a:pt x="4943" y="2409"/>
                </a:lnTo>
                <a:lnTo>
                  <a:pt x="3908" y="3444"/>
                </a:lnTo>
                <a:lnTo>
                  <a:pt x="3533" y="3069"/>
                </a:lnTo>
                <a:lnTo>
                  <a:pt x="4586" y="2034"/>
                </a:lnTo>
                <a:close/>
                <a:moveTo>
                  <a:pt x="2409" y="2694"/>
                </a:moveTo>
                <a:lnTo>
                  <a:pt x="2784" y="3069"/>
                </a:lnTo>
                <a:lnTo>
                  <a:pt x="1660" y="4211"/>
                </a:lnTo>
                <a:lnTo>
                  <a:pt x="1285" y="3836"/>
                </a:lnTo>
                <a:lnTo>
                  <a:pt x="2409" y="2694"/>
                </a:lnTo>
                <a:close/>
                <a:moveTo>
                  <a:pt x="3176" y="3444"/>
                </a:moveTo>
                <a:lnTo>
                  <a:pt x="3533" y="3819"/>
                </a:lnTo>
                <a:lnTo>
                  <a:pt x="2409" y="4961"/>
                </a:lnTo>
                <a:lnTo>
                  <a:pt x="2034" y="4586"/>
                </a:lnTo>
                <a:lnTo>
                  <a:pt x="3176" y="3444"/>
                </a:lnTo>
                <a:close/>
                <a:moveTo>
                  <a:pt x="8529" y="5978"/>
                </a:moveTo>
                <a:lnTo>
                  <a:pt x="8904" y="6352"/>
                </a:lnTo>
                <a:lnTo>
                  <a:pt x="7869" y="7405"/>
                </a:lnTo>
                <a:lnTo>
                  <a:pt x="7494" y="7030"/>
                </a:lnTo>
                <a:lnTo>
                  <a:pt x="8529" y="5978"/>
                </a:lnTo>
                <a:close/>
                <a:moveTo>
                  <a:pt x="9261" y="6727"/>
                </a:moveTo>
                <a:lnTo>
                  <a:pt x="9635" y="7102"/>
                </a:lnTo>
                <a:lnTo>
                  <a:pt x="8600" y="8154"/>
                </a:lnTo>
                <a:lnTo>
                  <a:pt x="8244" y="7780"/>
                </a:lnTo>
                <a:lnTo>
                  <a:pt x="9261" y="6727"/>
                </a:lnTo>
                <a:close/>
                <a:moveTo>
                  <a:pt x="7102" y="7405"/>
                </a:moveTo>
                <a:lnTo>
                  <a:pt x="7476" y="7780"/>
                </a:lnTo>
                <a:lnTo>
                  <a:pt x="6334" y="8904"/>
                </a:lnTo>
                <a:lnTo>
                  <a:pt x="5978" y="8529"/>
                </a:lnTo>
                <a:lnTo>
                  <a:pt x="7102" y="7405"/>
                </a:lnTo>
                <a:close/>
                <a:moveTo>
                  <a:pt x="10028" y="7494"/>
                </a:moveTo>
                <a:lnTo>
                  <a:pt x="10403" y="7869"/>
                </a:lnTo>
                <a:lnTo>
                  <a:pt x="9368" y="8904"/>
                </a:lnTo>
                <a:lnTo>
                  <a:pt x="8993" y="8529"/>
                </a:lnTo>
                <a:lnTo>
                  <a:pt x="10028" y="7494"/>
                </a:lnTo>
                <a:close/>
                <a:moveTo>
                  <a:pt x="1356" y="8029"/>
                </a:moveTo>
                <a:lnTo>
                  <a:pt x="1945" y="8618"/>
                </a:lnTo>
                <a:lnTo>
                  <a:pt x="1356" y="9207"/>
                </a:lnTo>
                <a:lnTo>
                  <a:pt x="1356" y="8029"/>
                </a:lnTo>
                <a:close/>
                <a:moveTo>
                  <a:pt x="2320" y="8993"/>
                </a:moveTo>
                <a:lnTo>
                  <a:pt x="2891" y="9564"/>
                </a:lnTo>
                <a:lnTo>
                  <a:pt x="1749" y="9564"/>
                </a:lnTo>
                <a:lnTo>
                  <a:pt x="2320" y="8993"/>
                </a:lnTo>
                <a:close/>
                <a:moveTo>
                  <a:pt x="7869" y="8154"/>
                </a:moveTo>
                <a:lnTo>
                  <a:pt x="8244" y="8529"/>
                </a:lnTo>
                <a:lnTo>
                  <a:pt x="7102" y="9653"/>
                </a:lnTo>
                <a:lnTo>
                  <a:pt x="6727" y="9278"/>
                </a:lnTo>
                <a:lnTo>
                  <a:pt x="7869" y="8154"/>
                </a:lnTo>
                <a:close/>
                <a:moveTo>
                  <a:pt x="8618" y="8904"/>
                </a:moveTo>
                <a:lnTo>
                  <a:pt x="8993" y="9278"/>
                </a:lnTo>
                <a:lnTo>
                  <a:pt x="7869" y="10403"/>
                </a:lnTo>
                <a:lnTo>
                  <a:pt x="7494" y="10028"/>
                </a:lnTo>
                <a:lnTo>
                  <a:pt x="8618" y="8904"/>
                </a:lnTo>
                <a:close/>
                <a:moveTo>
                  <a:pt x="3051" y="0"/>
                </a:moveTo>
                <a:cubicBezTo>
                  <a:pt x="2927" y="0"/>
                  <a:pt x="2784" y="54"/>
                  <a:pt x="2695" y="161"/>
                </a:cubicBezTo>
                <a:lnTo>
                  <a:pt x="161" y="2694"/>
                </a:lnTo>
                <a:cubicBezTo>
                  <a:pt x="54" y="2784"/>
                  <a:pt x="0" y="2926"/>
                  <a:pt x="0" y="3069"/>
                </a:cubicBezTo>
                <a:cubicBezTo>
                  <a:pt x="0" y="3230"/>
                  <a:pt x="54" y="3355"/>
                  <a:pt x="161" y="3444"/>
                </a:cubicBezTo>
                <a:lnTo>
                  <a:pt x="2034" y="5317"/>
                </a:lnTo>
                <a:cubicBezTo>
                  <a:pt x="2141" y="5424"/>
                  <a:pt x="2284" y="5478"/>
                  <a:pt x="2409" y="5478"/>
                </a:cubicBezTo>
                <a:cubicBezTo>
                  <a:pt x="2552" y="5478"/>
                  <a:pt x="2695" y="5424"/>
                  <a:pt x="2784" y="5317"/>
                </a:cubicBezTo>
                <a:lnTo>
                  <a:pt x="3908" y="4193"/>
                </a:lnTo>
                <a:lnTo>
                  <a:pt x="4283" y="4568"/>
                </a:lnTo>
                <a:lnTo>
                  <a:pt x="2962" y="5888"/>
                </a:lnTo>
                <a:cubicBezTo>
                  <a:pt x="2855" y="5978"/>
                  <a:pt x="2802" y="6120"/>
                  <a:pt x="2802" y="6245"/>
                </a:cubicBezTo>
                <a:cubicBezTo>
                  <a:pt x="2802" y="6406"/>
                  <a:pt x="2855" y="6531"/>
                  <a:pt x="2962" y="6620"/>
                </a:cubicBezTo>
                <a:lnTo>
                  <a:pt x="3355" y="6995"/>
                </a:lnTo>
                <a:lnTo>
                  <a:pt x="2944" y="7405"/>
                </a:lnTo>
                <a:cubicBezTo>
                  <a:pt x="2429" y="6984"/>
                  <a:pt x="1846" y="6756"/>
                  <a:pt x="1337" y="6756"/>
                </a:cubicBezTo>
                <a:cubicBezTo>
                  <a:pt x="982" y="6756"/>
                  <a:pt x="663" y="6867"/>
                  <a:pt x="429" y="7102"/>
                </a:cubicBezTo>
                <a:lnTo>
                  <a:pt x="821" y="7494"/>
                </a:lnTo>
                <a:lnTo>
                  <a:pt x="821" y="9493"/>
                </a:lnTo>
                <a:cubicBezTo>
                  <a:pt x="553" y="9528"/>
                  <a:pt x="357" y="9760"/>
                  <a:pt x="357" y="10046"/>
                </a:cubicBezTo>
                <a:cubicBezTo>
                  <a:pt x="375" y="10331"/>
                  <a:pt x="607" y="10545"/>
                  <a:pt x="875" y="10545"/>
                </a:cubicBezTo>
                <a:cubicBezTo>
                  <a:pt x="1160" y="10545"/>
                  <a:pt x="1392" y="10349"/>
                  <a:pt x="1428" y="10081"/>
                </a:cubicBezTo>
                <a:lnTo>
                  <a:pt x="3408" y="10081"/>
                </a:lnTo>
                <a:lnTo>
                  <a:pt x="3819" y="10492"/>
                </a:lnTo>
                <a:cubicBezTo>
                  <a:pt x="4372" y="9921"/>
                  <a:pt x="4229" y="8850"/>
                  <a:pt x="3533" y="7958"/>
                </a:cubicBezTo>
                <a:lnTo>
                  <a:pt x="3926" y="7548"/>
                </a:lnTo>
                <a:lnTo>
                  <a:pt x="4283" y="7958"/>
                </a:lnTo>
                <a:cubicBezTo>
                  <a:pt x="4390" y="8065"/>
                  <a:pt x="4515" y="8119"/>
                  <a:pt x="4657" y="8119"/>
                </a:cubicBezTo>
                <a:cubicBezTo>
                  <a:pt x="4800" y="8119"/>
                  <a:pt x="4943" y="8065"/>
                  <a:pt x="5032" y="7958"/>
                </a:cubicBezTo>
                <a:lnTo>
                  <a:pt x="6334" y="6638"/>
                </a:lnTo>
                <a:lnTo>
                  <a:pt x="6709" y="7012"/>
                </a:lnTo>
                <a:lnTo>
                  <a:pt x="5585" y="8154"/>
                </a:lnTo>
                <a:cubicBezTo>
                  <a:pt x="5478" y="8244"/>
                  <a:pt x="5424" y="8386"/>
                  <a:pt x="5424" y="8511"/>
                </a:cubicBezTo>
                <a:cubicBezTo>
                  <a:pt x="5424" y="8654"/>
                  <a:pt x="5478" y="8797"/>
                  <a:pt x="5585" y="8886"/>
                </a:cubicBezTo>
                <a:lnTo>
                  <a:pt x="7476" y="10759"/>
                </a:lnTo>
                <a:cubicBezTo>
                  <a:pt x="7583" y="10866"/>
                  <a:pt x="7708" y="10920"/>
                  <a:pt x="7851" y="10920"/>
                </a:cubicBezTo>
                <a:cubicBezTo>
                  <a:pt x="7994" y="10920"/>
                  <a:pt x="8119" y="10866"/>
                  <a:pt x="8226" y="10759"/>
                </a:cubicBezTo>
                <a:lnTo>
                  <a:pt x="10777" y="8244"/>
                </a:lnTo>
                <a:cubicBezTo>
                  <a:pt x="10884" y="8154"/>
                  <a:pt x="10920" y="8012"/>
                  <a:pt x="10920" y="7887"/>
                </a:cubicBezTo>
                <a:cubicBezTo>
                  <a:pt x="10920" y="7726"/>
                  <a:pt x="10884" y="7601"/>
                  <a:pt x="10777" y="7494"/>
                </a:cubicBezTo>
                <a:lnTo>
                  <a:pt x="8904" y="5621"/>
                </a:lnTo>
                <a:cubicBezTo>
                  <a:pt x="8797" y="5514"/>
                  <a:pt x="8654" y="5460"/>
                  <a:pt x="8529" y="5460"/>
                </a:cubicBezTo>
                <a:cubicBezTo>
                  <a:pt x="8386" y="5460"/>
                  <a:pt x="8244" y="5514"/>
                  <a:pt x="8154" y="5621"/>
                </a:cubicBezTo>
                <a:lnTo>
                  <a:pt x="7102" y="6656"/>
                </a:lnTo>
                <a:lnTo>
                  <a:pt x="6727" y="6281"/>
                </a:lnTo>
                <a:lnTo>
                  <a:pt x="8047" y="4961"/>
                </a:lnTo>
                <a:cubicBezTo>
                  <a:pt x="8154" y="4853"/>
                  <a:pt x="8208" y="4729"/>
                  <a:pt x="8208" y="4586"/>
                </a:cubicBezTo>
                <a:cubicBezTo>
                  <a:pt x="8208" y="4443"/>
                  <a:pt x="8154" y="4318"/>
                  <a:pt x="8047" y="4229"/>
                </a:cubicBezTo>
                <a:lnTo>
                  <a:pt x="7833" y="3997"/>
                </a:lnTo>
                <a:lnTo>
                  <a:pt x="8333" y="3729"/>
                </a:lnTo>
                <a:lnTo>
                  <a:pt x="7209" y="2605"/>
                </a:lnTo>
                <a:lnTo>
                  <a:pt x="6941" y="3105"/>
                </a:lnTo>
                <a:lnTo>
                  <a:pt x="6727" y="2891"/>
                </a:lnTo>
                <a:cubicBezTo>
                  <a:pt x="6620" y="2784"/>
                  <a:pt x="6495" y="2730"/>
                  <a:pt x="6352" y="2730"/>
                </a:cubicBezTo>
                <a:cubicBezTo>
                  <a:pt x="6210" y="2730"/>
                  <a:pt x="6067" y="2784"/>
                  <a:pt x="5978" y="2891"/>
                </a:cubicBezTo>
                <a:lnTo>
                  <a:pt x="4675" y="4211"/>
                </a:lnTo>
                <a:lnTo>
                  <a:pt x="4283" y="3836"/>
                </a:lnTo>
                <a:lnTo>
                  <a:pt x="5317" y="2784"/>
                </a:lnTo>
                <a:cubicBezTo>
                  <a:pt x="5424" y="2694"/>
                  <a:pt x="5478" y="2552"/>
                  <a:pt x="5478" y="2427"/>
                </a:cubicBezTo>
                <a:cubicBezTo>
                  <a:pt x="5478" y="2266"/>
                  <a:pt x="5424" y="2141"/>
                  <a:pt x="5317" y="2052"/>
                </a:cubicBezTo>
                <a:lnTo>
                  <a:pt x="3444" y="161"/>
                </a:lnTo>
                <a:cubicBezTo>
                  <a:pt x="3337" y="54"/>
                  <a:pt x="3212" y="0"/>
                  <a:pt x="30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71;p39">
            <a:extLst>
              <a:ext uri="{FF2B5EF4-FFF2-40B4-BE49-F238E27FC236}">
                <a16:creationId xmlns:a16="http://schemas.microsoft.com/office/drawing/2014/main" id="{7D8F8100-75FA-887F-1072-341ED9461C02}"/>
              </a:ext>
            </a:extLst>
          </p:cNvPr>
          <p:cNvSpPr/>
          <p:nvPr userDrawn="1"/>
        </p:nvSpPr>
        <p:spPr>
          <a:xfrm>
            <a:off x="6717608" y="3225411"/>
            <a:ext cx="373196" cy="346747"/>
          </a:xfrm>
          <a:custGeom>
            <a:avLst/>
            <a:gdLst/>
            <a:ahLst/>
            <a:cxnLst/>
            <a:rect l="l" t="t" r="r" b="b"/>
            <a:pathLst>
              <a:path w="10117" h="9047" extrusionOk="0">
                <a:moveTo>
                  <a:pt x="5085" y="1856"/>
                </a:moveTo>
                <a:cubicBezTo>
                  <a:pt x="5371" y="1856"/>
                  <a:pt x="5621" y="2017"/>
                  <a:pt x="5781" y="2285"/>
                </a:cubicBezTo>
                <a:lnTo>
                  <a:pt x="6441" y="3462"/>
                </a:lnTo>
                <a:lnTo>
                  <a:pt x="6905" y="3212"/>
                </a:lnTo>
                <a:lnTo>
                  <a:pt x="6620" y="4301"/>
                </a:lnTo>
                <a:lnTo>
                  <a:pt x="5513" y="3998"/>
                </a:lnTo>
                <a:lnTo>
                  <a:pt x="5977" y="3730"/>
                </a:lnTo>
                <a:lnTo>
                  <a:pt x="5299" y="2534"/>
                </a:lnTo>
                <a:cubicBezTo>
                  <a:pt x="5246" y="2427"/>
                  <a:pt x="5174" y="2392"/>
                  <a:pt x="5085" y="2392"/>
                </a:cubicBezTo>
                <a:cubicBezTo>
                  <a:pt x="4996" y="2392"/>
                  <a:pt x="4907" y="2427"/>
                  <a:pt x="4853" y="2517"/>
                </a:cubicBezTo>
                <a:lnTo>
                  <a:pt x="4443" y="3230"/>
                </a:lnTo>
                <a:lnTo>
                  <a:pt x="3979" y="2963"/>
                </a:lnTo>
                <a:lnTo>
                  <a:pt x="4389" y="2267"/>
                </a:lnTo>
                <a:cubicBezTo>
                  <a:pt x="4532" y="2017"/>
                  <a:pt x="4800" y="1856"/>
                  <a:pt x="5085" y="1856"/>
                </a:cubicBezTo>
                <a:close/>
                <a:moveTo>
                  <a:pt x="3801" y="3730"/>
                </a:moveTo>
                <a:lnTo>
                  <a:pt x="4086" y="4818"/>
                </a:lnTo>
                <a:lnTo>
                  <a:pt x="3622" y="4533"/>
                </a:lnTo>
                <a:lnTo>
                  <a:pt x="2962" y="5710"/>
                </a:lnTo>
                <a:cubicBezTo>
                  <a:pt x="2891" y="5817"/>
                  <a:pt x="2873" y="5907"/>
                  <a:pt x="2926" y="5978"/>
                </a:cubicBezTo>
                <a:cubicBezTo>
                  <a:pt x="2980" y="6067"/>
                  <a:pt x="3069" y="6121"/>
                  <a:pt x="3176" y="6121"/>
                </a:cubicBezTo>
                <a:lnTo>
                  <a:pt x="3979" y="6121"/>
                </a:lnTo>
                <a:lnTo>
                  <a:pt x="3979" y="6656"/>
                </a:lnTo>
                <a:lnTo>
                  <a:pt x="3176" y="6656"/>
                </a:lnTo>
                <a:cubicBezTo>
                  <a:pt x="2891" y="6656"/>
                  <a:pt x="2605" y="6495"/>
                  <a:pt x="2462" y="6246"/>
                </a:cubicBezTo>
                <a:cubicBezTo>
                  <a:pt x="2320" y="5978"/>
                  <a:pt x="2320" y="5710"/>
                  <a:pt x="2480" y="5443"/>
                </a:cubicBezTo>
                <a:lnTo>
                  <a:pt x="3158" y="4265"/>
                </a:lnTo>
                <a:lnTo>
                  <a:pt x="2712" y="4015"/>
                </a:lnTo>
                <a:lnTo>
                  <a:pt x="3801" y="3730"/>
                </a:lnTo>
                <a:close/>
                <a:moveTo>
                  <a:pt x="7226" y="4783"/>
                </a:moveTo>
                <a:lnTo>
                  <a:pt x="7619" y="5478"/>
                </a:lnTo>
                <a:cubicBezTo>
                  <a:pt x="7655" y="5550"/>
                  <a:pt x="7690" y="5603"/>
                  <a:pt x="7708" y="5675"/>
                </a:cubicBezTo>
                <a:lnTo>
                  <a:pt x="7762" y="5693"/>
                </a:lnTo>
                <a:lnTo>
                  <a:pt x="7708" y="5710"/>
                </a:lnTo>
                <a:cubicBezTo>
                  <a:pt x="7762" y="5907"/>
                  <a:pt x="7744" y="6121"/>
                  <a:pt x="7637" y="6299"/>
                </a:cubicBezTo>
                <a:cubicBezTo>
                  <a:pt x="7494" y="6531"/>
                  <a:pt x="7244" y="6674"/>
                  <a:pt x="6959" y="6674"/>
                </a:cubicBezTo>
                <a:lnTo>
                  <a:pt x="5567" y="6674"/>
                </a:lnTo>
                <a:lnTo>
                  <a:pt x="5567" y="7174"/>
                </a:lnTo>
                <a:lnTo>
                  <a:pt x="4782" y="6388"/>
                </a:lnTo>
                <a:lnTo>
                  <a:pt x="5567" y="5586"/>
                </a:lnTo>
                <a:lnTo>
                  <a:pt x="5567" y="6139"/>
                </a:lnTo>
                <a:lnTo>
                  <a:pt x="6923" y="6139"/>
                </a:lnTo>
                <a:cubicBezTo>
                  <a:pt x="7048" y="6139"/>
                  <a:pt x="7137" y="6085"/>
                  <a:pt x="7173" y="6032"/>
                </a:cubicBezTo>
                <a:cubicBezTo>
                  <a:pt x="7226" y="5942"/>
                  <a:pt x="7209" y="5835"/>
                  <a:pt x="7155" y="5746"/>
                </a:cubicBezTo>
                <a:lnTo>
                  <a:pt x="6762" y="5050"/>
                </a:lnTo>
                <a:lnTo>
                  <a:pt x="7226" y="4783"/>
                </a:lnTo>
                <a:close/>
                <a:moveTo>
                  <a:pt x="518" y="1"/>
                </a:moveTo>
                <a:cubicBezTo>
                  <a:pt x="232" y="1"/>
                  <a:pt x="0" y="233"/>
                  <a:pt x="0" y="536"/>
                </a:cubicBezTo>
                <a:cubicBezTo>
                  <a:pt x="0" y="822"/>
                  <a:pt x="232" y="1053"/>
                  <a:pt x="518" y="1053"/>
                </a:cubicBezTo>
                <a:lnTo>
                  <a:pt x="732" y="1053"/>
                </a:lnTo>
                <a:lnTo>
                  <a:pt x="1981" y="8619"/>
                </a:lnTo>
                <a:cubicBezTo>
                  <a:pt x="2052" y="8886"/>
                  <a:pt x="2248" y="9047"/>
                  <a:pt x="2516" y="9047"/>
                </a:cubicBezTo>
                <a:lnTo>
                  <a:pt x="7565" y="9047"/>
                </a:lnTo>
                <a:cubicBezTo>
                  <a:pt x="7815" y="9047"/>
                  <a:pt x="8047" y="8869"/>
                  <a:pt x="8083" y="8619"/>
                </a:cubicBezTo>
                <a:lnTo>
                  <a:pt x="9367" y="1053"/>
                </a:lnTo>
                <a:lnTo>
                  <a:pt x="9582" y="1053"/>
                </a:lnTo>
                <a:cubicBezTo>
                  <a:pt x="9867" y="1053"/>
                  <a:pt x="10117" y="822"/>
                  <a:pt x="10117" y="536"/>
                </a:cubicBezTo>
                <a:cubicBezTo>
                  <a:pt x="10117" y="233"/>
                  <a:pt x="9867" y="1"/>
                  <a:pt x="95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72;p39">
            <a:extLst>
              <a:ext uri="{FF2B5EF4-FFF2-40B4-BE49-F238E27FC236}">
                <a16:creationId xmlns:a16="http://schemas.microsoft.com/office/drawing/2014/main" id="{7CA4C45B-076B-EEF7-F204-56AE8D20D018}"/>
              </a:ext>
            </a:extLst>
          </p:cNvPr>
          <p:cNvSpPr/>
          <p:nvPr userDrawn="1"/>
        </p:nvSpPr>
        <p:spPr>
          <a:xfrm>
            <a:off x="7250233" y="3213316"/>
            <a:ext cx="355453" cy="370932"/>
          </a:xfrm>
          <a:custGeom>
            <a:avLst/>
            <a:gdLst/>
            <a:ahLst/>
            <a:cxnLst/>
            <a:rect l="l" t="t" r="r" b="b"/>
            <a:pathLst>
              <a:path w="9636" h="9678" extrusionOk="0">
                <a:moveTo>
                  <a:pt x="9636" y="0"/>
                </a:moveTo>
                <a:lnTo>
                  <a:pt x="2588" y="1642"/>
                </a:lnTo>
                <a:lnTo>
                  <a:pt x="2588" y="7351"/>
                </a:lnTo>
                <a:cubicBezTo>
                  <a:pt x="2460" y="7320"/>
                  <a:pt x="2326" y="7304"/>
                  <a:pt x="2188" y="7304"/>
                </a:cubicBezTo>
                <a:cubicBezTo>
                  <a:pt x="1938" y="7304"/>
                  <a:pt x="1674" y="7355"/>
                  <a:pt x="1410" y="7458"/>
                </a:cubicBezTo>
                <a:cubicBezTo>
                  <a:pt x="536" y="7762"/>
                  <a:pt x="1" y="8493"/>
                  <a:pt x="215" y="9064"/>
                </a:cubicBezTo>
                <a:cubicBezTo>
                  <a:pt x="361" y="9454"/>
                  <a:pt x="816" y="9678"/>
                  <a:pt x="1362" y="9678"/>
                </a:cubicBezTo>
                <a:cubicBezTo>
                  <a:pt x="1615" y="9678"/>
                  <a:pt x="1888" y="9630"/>
                  <a:pt x="2160" y="9528"/>
                </a:cubicBezTo>
                <a:cubicBezTo>
                  <a:pt x="2945" y="9261"/>
                  <a:pt x="3444" y="8636"/>
                  <a:pt x="3391" y="8101"/>
                </a:cubicBezTo>
                <a:lnTo>
                  <a:pt x="3391" y="2552"/>
                </a:lnTo>
                <a:lnTo>
                  <a:pt x="8851" y="1285"/>
                </a:lnTo>
                <a:lnTo>
                  <a:pt x="8851" y="6138"/>
                </a:lnTo>
                <a:cubicBezTo>
                  <a:pt x="8723" y="6106"/>
                  <a:pt x="8587" y="6090"/>
                  <a:pt x="8444" y="6090"/>
                </a:cubicBezTo>
                <a:cubicBezTo>
                  <a:pt x="8188" y="6090"/>
                  <a:pt x="7913" y="6142"/>
                  <a:pt x="7637" y="6245"/>
                </a:cubicBezTo>
                <a:cubicBezTo>
                  <a:pt x="6781" y="6566"/>
                  <a:pt x="6246" y="7280"/>
                  <a:pt x="6460" y="7851"/>
                </a:cubicBezTo>
                <a:cubicBezTo>
                  <a:pt x="6608" y="8246"/>
                  <a:pt x="7064" y="8470"/>
                  <a:pt x="7621" y="8470"/>
                </a:cubicBezTo>
                <a:cubicBezTo>
                  <a:pt x="7868" y="8470"/>
                  <a:pt x="8135" y="8426"/>
                  <a:pt x="8405" y="8333"/>
                </a:cubicBezTo>
                <a:cubicBezTo>
                  <a:pt x="9118" y="8065"/>
                  <a:pt x="9600" y="7530"/>
                  <a:pt x="9636" y="7030"/>
                </a:cubicBezTo>
                <a:lnTo>
                  <a:pt x="963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73;p39">
            <a:extLst>
              <a:ext uri="{FF2B5EF4-FFF2-40B4-BE49-F238E27FC236}">
                <a16:creationId xmlns:a16="http://schemas.microsoft.com/office/drawing/2014/main" id="{BCF0BE79-78C8-A95E-0C88-6BD40E88A814}"/>
              </a:ext>
            </a:extLst>
          </p:cNvPr>
          <p:cNvSpPr/>
          <p:nvPr userDrawn="1"/>
        </p:nvSpPr>
        <p:spPr>
          <a:xfrm>
            <a:off x="7898688" y="3130395"/>
            <a:ext cx="392304" cy="407649"/>
          </a:xfrm>
          <a:custGeom>
            <a:avLst/>
            <a:gdLst/>
            <a:ahLst/>
            <a:cxnLst/>
            <a:rect l="l" t="t" r="r" b="b"/>
            <a:pathLst>
              <a:path w="10635" h="10636" extrusionOk="0">
                <a:moveTo>
                  <a:pt x="4622" y="1"/>
                </a:moveTo>
                <a:lnTo>
                  <a:pt x="3088" y="1518"/>
                </a:lnTo>
                <a:cubicBezTo>
                  <a:pt x="2736" y="1869"/>
                  <a:pt x="3337" y="2464"/>
                  <a:pt x="3833" y="2464"/>
                </a:cubicBezTo>
                <a:cubicBezTo>
                  <a:pt x="3840" y="2464"/>
                  <a:pt x="3848" y="2463"/>
                  <a:pt x="3855" y="2463"/>
                </a:cubicBezTo>
                <a:cubicBezTo>
                  <a:pt x="3868" y="2463"/>
                  <a:pt x="3881" y="2462"/>
                  <a:pt x="3895" y="2462"/>
                </a:cubicBezTo>
                <a:cubicBezTo>
                  <a:pt x="4739" y="2462"/>
                  <a:pt x="5041" y="3580"/>
                  <a:pt x="4426" y="4230"/>
                </a:cubicBezTo>
                <a:lnTo>
                  <a:pt x="4336" y="4319"/>
                </a:lnTo>
                <a:cubicBezTo>
                  <a:pt x="4098" y="4545"/>
                  <a:pt x="3794" y="4649"/>
                  <a:pt x="3504" y="4649"/>
                </a:cubicBezTo>
                <a:cubicBezTo>
                  <a:pt x="2994" y="4649"/>
                  <a:pt x="2529" y="4324"/>
                  <a:pt x="2552" y="3766"/>
                </a:cubicBezTo>
                <a:cubicBezTo>
                  <a:pt x="2566" y="3371"/>
                  <a:pt x="2190" y="2909"/>
                  <a:pt x="1856" y="2909"/>
                </a:cubicBezTo>
                <a:cubicBezTo>
                  <a:pt x="1767" y="2909"/>
                  <a:pt x="1681" y="2942"/>
                  <a:pt x="1607" y="3016"/>
                </a:cubicBezTo>
                <a:lnTo>
                  <a:pt x="1" y="4622"/>
                </a:lnTo>
                <a:lnTo>
                  <a:pt x="2249" y="6888"/>
                </a:lnTo>
                <a:cubicBezTo>
                  <a:pt x="2624" y="7245"/>
                  <a:pt x="1999" y="7834"/>
                  <a:pt x="1500" y="7834"/>
                </a:cubicBezTo>
                <a:cubicBezTo>
                  <a:pt x="1493" y="7834"/>
                  <a:pt x="1486" y="7834"/>
                  <a:pt x="1479" y="7834"/>
                </a:cubicBezTo>
                <a:cubicBezTo>
                  <a:pt x="621" y="7834"/>
                  <a:pt x="327" y="8963"/>
                  <a:pt x="964" y="9618"/>
                </a:cubicBezTo>
                <a:lnTo>
                  <a:pt x="1053" y="9707"/>
                </a:lnTo>
                <a:cubicBezTo>
                  <a:pt x="1282" y="9930"/>
                  <a:pt x="1573" y="10032"/>
                  <a:pt x="1851" y="10032"/>
                </a:cubicBezTo>
                <a:cubicBezTo>
                  <a:pt x="2352" y="10032"/>
                  <a:pt x="2814" y="9699"/>
                  <a:pt x="2802" y="9136"/>
                </a:cubicBezTo>
                <a:cubicBezTo>
                  <a:pt x="2788" y="8740"/>
                  <a:pt x="3168" y="8264"/>
                  <a:pt x="3503" y="8264"/>
                </a:cubicBezTo>
                <a:cubicBezTo>
                  <a:pt x="3590" y="8264"/>
                  <a:pt x="3674" y="8296"/>
                  <a:pt x="3748" y="8369"/>
                </a:cubicBezTo>
                <a:lnTo>
                  <a:pt x="6014" y="10635"/>
                </a:lnTo>
                <a:lnTo>
                  <a:pt x="7637" y="9011"/>
                </a:lnTo>
                <a:cubicBezTo>
                  <a:pt x="7994" y="8655"/>
                  <a:pt x="7388" y="8066"/>
                  <a:pt x="6870" y="8066"/>
                </a:cubicBezTo>
                <a:cubicBezTo>
                  <a:pt x="6857" y="8066"/>
                  <a:pt x="6843" y="8067"/>
                  <a:pt x="6830" y="8067"/>
                </a:cubicBezTo>
                <a:cubicBezTo>
                  <a:pt x="5986" y="8067"/>
                  <a:pt x="5684" y="6967"/>
                  <a:pt x="6299" y="6317"/>
                </a:cubicBezTo>
                <a:lnTo>
                  <a:pt x="6388" y="6228"/>
                </a:lnTo>
                <a:cubicBezTo>
                  <a:pt x="6624" y="5999"/>
                  <a:pt x="6932" y="5892"/>
                  <a:pt x="7225" y="5892"/>
                </a:cubicBezTo>
                <a:cubicBezTo>
                  <a:pt x="7732" y="5892"/>
                  <a:pt x="8195" y="6210"/>
                  <a:pt x="8173" y="6763"/>
                </a:cubicBezTo>
                <a:cubicBezTo>
                  <a:pt x="8159" y="7173"/>
                  <a:pt x="8535" y="7638"/>
                  <a:pt x="8870" y="7638"/>
                </a:cubicBezTo>
                <a:cubicBezTo>
                  <a:pt x="8958" y="7638"/>
                  <a:pt x="9044" y="7605"/>
                  <a:pt x="9118" y="7531"/>
                </a:cubicBezTo>
                <a:lnTo>
                  <a:pt x="10635" y="6014"/>
                </a:lnTo>
                <a:lnTo>
                  <a:pt x="8369" y="3748"/>
                </a:lnTo>
                <a:cubicBezTo>
                  <a:pt x="8017" y="3396"/>
                  <a:pt x="8601" y="2802"/>
                  <a:pt x="9114" y="2802"/>
                </a:cubicBezTo>
                <a:cubicBezTo>
                  <a:pt x="9121" y="2802"/>
                  <a:pt x="9129" y="2802"/>
                  <a:pt x="9136" y="2802"/>
                </a:cubicBezTo>
                <a:cubicBezTo>
                  <a:pt x="9149" y="2803"/>
                  <a:pt x="9162" y="2803"/>
                  <a:pt x="9175" y="2803"/>
                </a:cubicBezTo>
                <a:cubicBezTo>
                  <a:pt x="10019" y="2803"/>
                  <a:pt x="10287" y="1668"/>
                  <a:pt x="9671" y="1036"/>
                </a:cubicBezTo>
                <a:lnTo>
                  <a:pt x="9582" y="929"/>
                </a:lnTo>
                <a:cubicBezTo>
                  <a:pt x="9353" y="706"/>
                  <a:pt x="9061" y="604"/>
                  <a:pt x="8781" y="604"/>
                </a:cubicBezTo>
                <a:cubicBezTo>
                  <a:pt x="8275" y="604"/>
                  <a:pt x="7811" y="937"/>
                  <a:pt x="7834" y="1500"/>
                </a:cubicBezTo>
                <a:cubicBezTo>
                  <a:pt x="7834" y="1909"/>
                  <a:pt x="7465" y="2374"/>
                  <a:pt x="7135" y="2374"/>
                </a:cubicBezTo>
                <a:cubicBezTo>
                  <a:pt x="7047" y="2374"/>
                  <a:pt x="6963" y="2342"/>
                  <a:pt x="6888" y="2267"/>
                </a:cubicBezTo>
                <a:lnTo>
                  <a:pt x="46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74;p39">
            <a:extLst>
              <a:ext uri="{FF2B5EF4-FFF2-40B4-BE49-F238E27FC236}">
                <a16:creationId xmlns:a16="http://schemas.microsoft.com/office/drawing/2014/main" id="{1D0538C7-8A80-3AD6-8E64-14D2D695D25A}"/>
              </a:ext>
            </a:extLst>
          </p:cNvPr>
          <p:cNvSpPr/>
          <p:nvPr userDrawn="1"/>
        </p:nvSpPr>
        <p:spPr>
          <a:xfrm>
            <a:off x="8467176" y="3130069"/>
            <a:ext cx="392304" cy="408301"/>
          </a:xfrm>
          <a:custGeom>
            <a:avLst/>
            <a:gdLst/>
            <a:ahLst/>
            <a:cxnLst/>
            <a:rect l="l" t="t" r="r" b="b"/>
            <a:pathLst>
              <a:path w="10635" h="10653" extrusionOk="0">
                <a:moveTo>
                  <a:pt x="5318" y="0"/>
                </a:moveTo>
                <a:lnTo>
                  <a:pt x="3980" y="3997"/>
                </a:lnTo>
                <a:lnTo>
                  <a:pt x="1" y="3997"/>
                </a:lnTo>
                <a:lnTo>
                  <a:pt x="3052" y="6655"/>
                </a:lnTo>
                <a:lnTo>
                  <a:pt x="1856" y="10652"/>
                </a:lnTo>
                <a:lnTo>
                  <a:pt x="5318" y="8261"/>
                </a:lnTo>
                <a:lnTo>
                  <a:pt x="8779" y="10652"/>
                </a:lnTo>
                <a:lnTo>
                  <a:pt x="7584" y="6655"/>
                </a:lnTo>
                <a:lnTo>
                  <a:pt x="10635" y="3997"/>
                </a:lnTo>
                <a:lnTo>
                  <a:pt x="6656" y="3997"/>
                </a:lnTo>
                <a:lnTo>
                  <a:pt x="53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75;p39">
            <a:extLst>
              <a:ext uri="{FF2B5EF4-FFF2-40B4-BE49-F238E27FC236}">
                <a16:creationId xmlns:a16="http://schemas.microsoft.com/office/drawing/2014/main" id="{9B51F9CA-E2A8-2637-1EA7-0BB278AE800A}"/>
              </a:ext>
            </a:extLst>
          </p:cNvPr>
          <p:cNvSpPr/>
          <p:nvPr userDrawn="1"/>
        </p:nvSpPr>
        <p:spPr>
          <a:xfrm>
            <a:off x="9035663" y="3121578"/>
            <a:ext cx="379799" cy="472576"/>
          </a:xfrm>
          <a:custGeom>
            <a:avLst/>
            <a:gdLst/>
            <a:ahLst/>
            <a:cxnLst/>
            <a:rect l="l" t="t" r="r" b="b"/>
            <a:pathLst>
              <a:path w="10296" h="12330" extrusionOk="0">
                <a:moveTo>
                  <a:pt x="8993" y="3622"/>
                </a:moveTo>
                <a:cubicBezTo>
                  <a:pt x="7798" y="2320"/>
                  <a:pt x="6513" y="3212"/>
                  <a:pt x="5532" y="3444"/>
                </a:cubicBezTo>
                <a:cubicBezTo>
                  <a:pt x="5514" y="3123"/>
                  <a:pt x="5425" y="2819"/>
                  <a:pt x="5335" y="2552"/>
                </a:cubicBezTo>
                <a:cubicBezTo>
                  <a:pt x="5746" y="2516"/>
                  <a:pt x="6352" y="2373"/>
                  <a:pt x="6781" y="1927"/>
                </a:cubicBezTo>
                <a:cubicBezTo>
                  <a:pt x="7476" y="1249"/>
                  <a:pt x="7405" y="72"/>
                  <a:pt x="7405" y="72"/>
                </a:cubicBezTo>
                <a:cubicBezTo>
                  <a:pt x="7405" y="72"/>
                  <a:pt x="6228" y="0"/>
                  <a:pt x="5549" y="696"/>
                </a:cubicBezTo>
                <a:cubicBezTo>
                  <a:pt x="5228" y="1017"/>
                  <a:pt x="5068" y="1446"/>
                  <a:pt x="4996" y="1820"/>
                </a:cubicBezTo>
                <a:cubicBezTo>
                  <a:pt x="4408" y="821"/>
                  <a:pt x="3551" y="321"/>
                  <a:pt x="3498" y="268"/>
                </a:cubicBezTo>
                <a:lnTo>
                  <a:pt x="3087" y="946"/>
                </a:lnTo>
                <a:cubicBezTo>
                  <a:pt x="3105" y="964"/>
                  <a:pt x="4532" y="1856"/>
                  <a:pt x="4747" y="3426"/>
                </a:cubicBezTo>
                <a:cubicBezTo>
                  <a:pt x="3765" y="3176"/>
                  <a:pt x="2463" y="2320"/>
                  <a:pt x="1285" y="3622"/>
                </a:cubicBezTo>
                <a:cubicBezTo>
                  <a:pt x="0" y="5032"/>
                  <a:pt x="1107" y="12330"/>
                  <a:pt x="5157" y="10313"/>
                </a:cubicBezTo>
                <a:cubicBezTo>
                  <a:pt x="9207" y="12330"/>
                  <a:pt x="10296" y="5050"/>
                  <a:pt x="8993" y="362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76;p39">
            <a:extLst>
              <a:ext uri="{FF2B5EF4-FFF2-40B4-BE49-F238E27FC236}">
                <a16:creationId xmlns:a16="http://schemas.microsoft.com/office/drawing/2014/main" id="{D3E6F357-70FB-A8D3-E9EB-1B0B70A1934F}"/>
              </a:ext>
            </a:extLst>
          </p:cNvPr>
          <p:cNvSpPr/>
          <p:nvPr userDrawn="1"/>
        </p:nvSpPr>
        <p:spPr>
          <a:xfrm>
            <a:off x="9720939" y="3185082"/>
            <a:ext cx="333098" cy="387260"/>
          </a:xfrm>
          <a:custGeom>
            <a:avLst/>
            <a:gdLst/>
            <a:ahLst/>
            <a:cxnLst/>
            <a:rect l="l" t="t" r="r" b="b"/>
            <a:pathLst>
              <a:path w="9030" h="10104" extrusionOk="0">
                <a:moveTo>
                  <a:pt x="3676" y="0"/>
                </a:moveTo>
                <a:cubicBezTo>
                  <a:pt x="5264" y="1392"/>
                  <a:pt x="5871" y="3693"/>
                  <a:pt x="5032" y="5763"/>
                </a:cubicBezTo>
                <a:cubicBezTo>
                  <a:pt x="4223" y="7720"/>
                  <a:pt x="2328" y="8879"/>
                  <a:pt x="345" y="8879"/>
                </a:cubicBezTo>
                <a:cubicBezTo>
                  <a:pt x="230" y="8879"/>
                  <a:pt x="116" y="8876"/>
                  <a:pt x="1" y="8868"/>
                </a:cubicBezTo>
                <a:lnTo>
                  <a:pt x="1" y="8868"/>
                </a:lnTo>
                <a:cubicBezTo>
                  <a:pt x="393" y="9207"/>
                  <a:pt x="857" y="9510"/>
                  <a:pt x="1357" y="9724"/>
                </a:cubicBezTo>
                <a:cubicBezTo>
                  <a:pt x="1988" y="9981"/>
                  <a:pt x="2642" y="10103"/>
                  <a:pt x="3284" y="10103"/>
                </a:cubicBezTo>
                <a:cubicBezTo>
                  <a:pt x="5276" y="10103"/>
                  <a:pt x="7163" y="8932"/>
                  <a:pt x="7959" y="6977"/>
                </a:cubicBezTo>
                <a:cubicBezTo>
                  <a:pt x="9029" y="4407"/>
                  <a:pt x="7816" y="1463"/>
                  <a:pt x="5229" y="375"/>
                </a:cubicBezTo>
                <a:cubicBezTo>
                  <a:pt x="4711" y="178"/>
                  <a:pt x="4194" y="54"/>
                  <a:pt x="36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9" name="Google Shape;777;p39">
            <a:extLst>
              <a:ext uri="{FF2B5EF4-FFF2-40B4-BE49-F238E27FC236}">
                <a16:creationId xmlns:a16="http://schemas.microsoft.com/office/drawing/2014/main" id="{E09BDCD3-C35B-047D-290C-CFDF1236C0F8}"/>
              </a:ext>
            </a:extLst>
          </p:cNvPr>
          <p:cNvGrpSpPr/>
          <p:nvPr userDrawn="1"/>
        </p:nvGrpSpPr>
        <p:grpSpPr>
          <a:xfrm>
            <a:off x="10307225" y="3189782"/>
            <a:ext cx="365302" cy="376336"/>
            <a:chOff x="5717150" y="2098500"/>
            <a:chExt cx="247575" cy="245475"/>
          </a:xfrm>
        </p:grpSpPr>
        <p:sp>
          <p:nvSpPr>
            <p:cNvPr id="750" name="Google Shape;778;p39">
              <a:extLst>
                <a:ext uri="{FF2B5EF4-FFF2-40B4-BE49-F238E27FC236}">
                  <a16:creationId xmlns:a16="http://schemas.microsoft.com/office/drawing/2014/main" id="{FB56396C-B0E8-7D7A-60C2-DCB25CC5853B}"/>
                </a:ext>
              </a:extLst>
            </p:cNvPr>
            <p:cNvSpPr/>
            <p:nvPr/>
          </p:nvSpPr>
          <p:spPr>
            <a:xfrm>
              <a:off x="5717150" y="2098500"/>
              <a:ext cx="135175" cy="132800"/>
            </a:xfrm>
            <a:custGeom>
              <a:avLst/>
              <a:gdLst/>
              <a:ahLst/>
              <a:cxnLst/>
              <a:rect l="l" t="t" r="r" b="b"/>
              <a:pathLst>
                <a:path w="5407" h="5312" extrusionOk="0">
                  <a:moveTo>
                    <a:pt x="2694" y="1"/>
                  </a:moveTo>
                  <a:cubicBezTo>
                    <a:pt x="2534" y="1"/>
                    <a:pt x="2409" y="108"/>
                    <a:pt x="2355" y="251"/>
                  </a:cubicBezTo>
                  <a:lnTo>
                    <a:pt x="1963" y="1428"/>
                  </a:lnTo>
                  <a:cubicBezTo>
                    <a:pt x="1909" y="1589"/>
                    <a:pt x="1785" y="1696"/>
                    <a:pt x="1624" y="1696"/>
                  </a:cubicBezTo>
                  <a:lnTo>
                    <a:pt x="393" y="1696"/>
                  </a:lnTo>
                  <a:cubicBezTo>
                    <a:pt x="250" y="1696"/>
                    <a:pt x="89" y="1785"/>
                    <a:pt x="54" y="1928"/>
                  </a:cubicBezTo>
                  <a:cubicBezTo>
                    <a:pt x="0" y="2071"/>
                    <a:pt x="36" y="2231"/>
                    <a:pt x="161" y="2338"/>
                  </a:cubicBezTo>
                  <a:lnTo>
                    <a:pt x="589" y="2713"/>
                  </a:lnTo>
                  <a:lnTo>
                    <a:pt x="1124" y="3195"/>
                  </a:lnTo>
                  <a:cubicBezTo>
                    <a:pt x="1178" y="3248"/>
                    <a:pt x="1214" y="3302"/>
                    <a:pt x="1231" y="3373"/>
                  </a:cubicBezTo>
                  <a:cubicBezTo>
                    <a:pt x="1249" y="3444"/>
                    <a:pt x="1249" y="3516"/>
                    <a:pt x="1231" y="3587"/>
                  </a:cubicBezTo>
                  <a:lnTo>
                    <a:pt x="857" y="4836"/>
                  </a:lnTo>
                  <a:cubicBezTo>
                    <a:pt x="803" y="4979"/>
                    <a:pt x="857" y="5139"/>
                    <a:pt x="999" y="5229"/>
                  </a:cubicBezTo>
                  <a:cubicBezTo>
                    <a:pt x="1055" y="5285"/>
                    <a:pt x="1131" y="5311"/>
                    <a:pt x="1211" y="5311"/>
                  </a:cubicBezTo>
                  <a:cubicBezTo>
                    <a:pt x="1283" y="5311"/>
                    <a:pt x="1360" y="5289"/>
                    <a:pt x="1428" y="5247"/>
                  </a:cubicBezTo>
                  <a:lnTo>
                    <a:pt x="2480" y="4497"/>
                  </a:lnTo>
                  <a:cubicBezTo>
                    <a:pt x="2543" y="4453"/>
                    <a:pt x="2619" y="4430"/>
                    <a:pt x="2692" y="4430"/>
                  </a:cubicBezTo>
                  <a:cubicBezTo>
                    <a:pt x="2766" y="4430"/>
                    <a:pt x="2837" y="4453"/>
                    <a:pt x="2891" y="4497"/>
                  </a:cubicBezTo>
                  <a:lnTo>
                    <a:pt x="3961" y="5247"/>
                  </a:lnTo>
                  <a:cubicBezTo>
                    <a:pt x="4021" y="5289"/>
                    <a:pt x="4093" y="5311"/>
                    <a:pt x="4165" y="5311"/>
                  </a:cubicBezTo>
                  <a:cubicBezTo>
                    <a:pt x="4244" y="5311"/>
                    <a:pt x="4324" y="5285"/>
                    <a:pt x="4390" y="5229"/>
                  </a:cubicBezTo>
                  <a:cubicBezTo>
                    <a:pt x="4514" y="5139"/>
                    <a:pt x="4550" y="4979"/>
                    <a:pt x="4532" y="4836"/>
                  </a:cubicBezTo>
                  <a:lnTo>
                    <a:pt x="4158" y="3587"/>
                  </a:lnTo>
                  <a:cubicBezTo>
                    <a:pt x="4122" y="3444"/>
                    <a:pt x="4158" y="3302"/>
                    <a:pt x="4265" y="3195"/>
                  </a:cubicBezTo>
                  <a:lnTo>
                    <a:pt x="5246" y="2338"/>
                  </a:lnTo>
                  <a:cubicBezTo>
                    <a:pt x="5353" y="2231"/>
                    <a:pt x="5407" y="2071"/>
                    <a:pt x="5353" y="1928"/>
                  </a:cubicBezTo>
                  <a:cubicBezTo>
                    <a:pt x="5282" y="1785"/>
                    <a:pt x="5157" y="1696"/>
                    <a:pt x="4996" y="1696"/>
                  </a:cubicBezTo>
                  <a:lnTo>
                    <a:pt x="3783" y="1696"/>
                  </a:lnTo>
                  <a:cubicBezTo>
                    <a:pt x="3622" y="1696"/>
                    <a:pt x="3480" y="1589"/>
                    <a:pt x="3426" y="1428"/>
                  </a:cubicBezTo>
                  <a:lnTo>
                    <a:pt x="3051" y="251"/>
                  </a:lnTo>
                  <a:cubicBezTo>
                    <a:pt x="2998" y="108"/>
                    <a:pt x="2855" y="1"/>
                    <a:pt x="26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79;p39">
              <a:extLst>
                <a:ext uri="{FF2B5EF4-FFF2-40B4-BE49-F238E27FC236}">
                  <a16:creationId xmlns:a16="http://schemas.microsoft.com/office/drawing/2014/main" id="{CED21CBD-E152-1839-8D4F-D5BBB034CD89}"/>
                </a:ext>
              </a:extLst>
            </p:cNvPr>
            <p:cNvSpPr/>
            <p:nvPr/>
          </p:nvSpPr>
          <p:spPr>
            <a:xfrm>
              <a:off x="5857650" y="2158275"/>
              <a:ext cx="107075" cy="106075"/>
            </a:xfrm>
            <a:custGeom>
              <a:avLst/>
              <a:gdLst/>
              <a:ahLst/>
              <a:cxnLst/>
              <a:rect l="l" t="t" r="r" b="b"/>
              <a:pathLst>
                <a:path w="4283" h="4243" extrusionOk="0">
                  <a:moveTo>
                    <a:pt x="2124" y="1"/>
                  </a:moveTo>
                  <a:cubicBezTo>
                    <a:pt x="2017" y="1"/>
                    <a:pt x="1892" y="72"/>
                    <a:pt x="1856" y="197"/>
                  </a:cubicBezTo>
                  <a:lnTo>
                    <a:pt x="1553" y="1160"/>
                  </a:lnTo>
                  <a:cubicBezTo>
                    <a:pt x="1499" y="1268"/>
                    <a:pt x="1392" y="1357"/>
                    <a:pt x="1268" y="1357"/>
                  </a:cubicBezTo>
                  <a:lnTo>
                    <a:pt x="304" y="1357"/>
                  </a:lnTo>
                  <a:cubicBezTo>
                    <a:pt x="179" y="1357"/>
                    <a:pt x="72" y="1428"/>
                    <a:pt x="36" y="1553"/>
                  </a:cubicBezTo>
                  <a:cubicBezTo>
                    <a:pt x="1" y="1678"/>
                    <a:pt x="19" y="1785"/>
                    <a:pt x="108" y="1874"/>
                  </a:cubicBezTo>
                  <a:lnTo>
                    <a:pt x="465" y="2177"/>
                  </a:lnTo>
                  <a:lnTo>
                    <a:pt x="893" y="2570"/>
                  </a:lnTo>
                  <a:cubicBezTo>
                    <a:pt x="928" y="2606"/>
                    <a:pt x="964" y="2659"/>
                    <a:pt x="1000" y="2713"/>
                  </a:cubicBezTo>
                  <a:cubicBezTo>
                    <a:pt x="1000" y="2766"/>
                    <a:pt x="1000" y="2820"/>
                    <a:pt x="1000" y="2891"/>
                  </a:cubicBezTo>
                  <a:lnTo>
                    <a:pt x="661" y="3873"/>
                  </a:lnTo>
                  <a:cubicBezTo>
                    <a:pt x="643" y="3980"/>
                    <a:pt x="661" y="4122"/>
                    <a:pt x="768" y="4176"/>
                  </a:cubicBezTo>
                  <a:cubicBezTo>
                    <a:pt x="830" y="4220"/>
                    <a:pt x="893" y="4243"/>
                    <a:pt x="951" y="4243"/>
                  </a:cubicBezTo>
                  <a:cubicBezTo>
                    <a:pt x="1009" y="4243"/>
                    <a:pt x="1062" y="4220"/>
                    <a:pt x="1107" y="4176"/>
                  </a:cubicBezTo>
                  <a:lnTo>
                    <a:pt x="1963" y="3587"/>
                  </a:lnTo>
                  <a:cubicBezTo>
                    <a:pt x="2008" y="3551"/>
                    <a:pt x="2066" y="3534"/>
                    <a:pt x="2126" y="3534"/>
                  </a:cubicBezTo>
                  <a:cubicBezTo>
                    <a:pt x="2186" y="3534"/>
                    <a:pt x="2249" y="3551"/>
                    <a:pt x="2302" y="3587"/>
                  </a:cubicBezTo>
                  <a:lnTo>
                    <a:pt x="3141" y="4176"/>
                  </a:lnTo>
                  <a:cubicBezTo>
                    <a:pt x="3195" y="4220"/>
                    <a:pt x="3257" y="4243"/>
                    <a:pt x="3319" y="4243"/>
                  </a:cubicBezTo>
                  <a:cubicBezTo>
                    <a:pt x="3382" y="4243"/>
                    <a:pt x="3444" y="4220"/>
                    <a:pt x="3498" y="4176"/>
                  </a:cubicBezTo>
                  <a:cubicBezTo>
                    <a:pt x="3605" y="4104"/>
                    <a:pt x="3641" y="3980"/>
                    <a:pt x="3605" y="3855"/>
                  </a:cubicBezTo>
                  <a:lnTo>
                    <a:pt x="3302" y="2856"/>
                  </a:lnTo>
                  <a:cubicBezTo>
                    <a:pt x="3284" y="2748"/>
                    <a:pt x="3302" y="2624"/>
                    <a:pt x="3391" y="2552"/>
                  </a:cubicBezTo>
                  <a:lnTo>
                    <a:pt x="4158" y="1874"/>
                  </a:lnTo>
                  <a:cubicBezTo>
                    <a:pt x="4247" y="1785"/>
                    <a:pt x="4283" y="1660"/>
                    <a:pt x="4229" y="1553"/>
                  </a:cubicBezTo>
                  <a:cubicBezTo>
                    <a:pt x="4194" y="1428"/>
                    <a:pt x="4104" y="1375"/>
                    <a:pt x="3980" y="1357"/>
                  </a:cubicBezTo>
                  <a:lnTo>
                    <a:pt x="2998" y="1357"/>
                  </a:lnTo>
                  <a:cubicBezTo>
                    <a:pt x="2873" y="1357"/>
                    <a:pt x="2766" y="1268"/>
                    <a:pt x="2731" y="1160"/>
                  </a:cubicBezTo>
                  <a:lnTo>
                    <a:pt x="2409" y="197"/>
                  </a:lnTo>
                  <a:cubicBezTo>
                    <a:pt x="2374" y="72"/>
                    <a:pt x="2267" y="1"/>
                    <a:pt x="21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80;p39">
              <a:extLst>
                <a:ext uri="{FF2B5EF4-FFF2-40B4-BE49-F238E27FC236}">
                  <a16:creationId xmlns:a16="http://schemas.microsoft.com/office/drawing/2014/main" id="{3D158FF8-E338-A942-2CB4-926E053449A6}"/>
                </a:ext>
              </a:extLst>
            </p:cNvPr>
            <p:cNvSpPr/>
            <p:nvPr/>
          </p:nvSpPr>
          <p:spPr>
            <a:xfrm>
              <a:off x="5790750" y="2264450"/>
              <a:ext cx="80750" cy="79525"/>
            </a:xfrm>
            <a:custGeom>
              <a:avLst/>
              <a:gdLst/>
              <a:ahLst/>
              <a:cxnLst/>
              <a:rect l="l" t="t" r="r" b="b"/>
              <a:pathLst>
                <a:path w="3230" h="3181" extrusionOk="0">
                  <a:moveTo>
                    <a:pt x="1606" y="0"/>
                  </a:moveTo>
                  <a:cubicBezTo>
                    <a:pt x="1517" y="0"/>
                    <a:pt x="1446" y="72"/>
                    <a:pt x="1410" y="143"/>
                  </a:cubicBezTo>
                  <a:lnTo>
                    <a:pt x="1160" y="857"/>
                  </a:lnTo>
                  <a:cubicBezTo>
                    <a:pt x="1142" y="964"/>
                    <a:pt x="1053" y="1017"/>
                    <a:pt x="964" y="1017"/>
                  </a:cubicBezTo>
                  <a:lnTo>
                    <a:pt x="232" y="1017"/>
                  </a:lnTo>
                  <a:cubicBezTo>
                    <a:pt x="143" y="1017"/>
                    <a:pt x="54" y="1071"/>
                    <a:pt x="36" y="1160"/>
                  </a:cubicBezTo>
                  <a:cubicBezTo>
                    <a:pt x="0" y="1231"/>
                    <a:pt x="36" y="1338"/>
                    <a:pt x="107" y="1392"/>
                  </a:cubicBezTo>
                  <a:lnTo>
                    <a:pt x="357" y="1624"/>
                  </a:lnTo>
                  <a:lnTo>
                    <a:pt x="678" y="1927"/>
                  </a:lnTo>
                  <a:cubicBezTo>
                    <a:pt x="696" y="1945"/>
                    <a:pt x="732" y="1981"/>
                    <a:pt x="732" y="2034"/>
                  </a:cubicBezTo>
                  <a:cubicBezTo>
                    <a:pt x="750" y="2070"/>
                    <a:pt x="750" y="2106"/>
                    <a:pt x="732" y="2141"/>
                  </a:cubicBezTo>
                  <a:lnTo>
                    <a:pt x="518" y="2909"/>
                  </a:lnTo>
                  <a:cubicBezTo>
                    <a:pt x="482" y="2998"/>
                    <a:pt x="518" y="3087"/>
                    <a:pt x="589" y="3141"/>
                  </a:cubicBezTo>
                  <a:cubicBezTo>
                    <a:pt x="634" y="3167"/>
                    <a:pt x="678" y="3181"/>
                    <a:pt x="723" y="3181"/>
                  </a:cubicBezTo>
                  <a:cubicBezTo>
                    <a:pt x="768" y="3181"/>
                    <a:pt x="812" y="3167"/>
                    <a:pt x="857" y="3141"/>
                  </a:cubicBezTo>
                  <a:lnTo>
                    <a:pt x="1481" y="2694"/>
                  </a:lnTo>
                  <a:cubicBezTo>
                    <a:pt x="1526" y="2668"/>
                    <a:pt x="1570" y="2654"/>
                    <a:pt x="1613" y="2654"/>
                  </a:cubicBezTo>
                  <a:cubicBezTo>
                    <a:pt x="1655" y="2654"/>
                    <a:pt x="1695" y="2668"/>
                    <a:pt x="1731" y="2694"/>
                  </a:cubicBezTo>
                  <a:lnTo>
                    <a:pt x="2373" y="3141"/>
                  </a:lnTo>
                  <a:cubicBezTo>
                    <a:pt x="2418" y="3167"/>
                    <a:pt x="2463" y="3181"/>
                    <a:pt x="2505" y="3181"/>
                  </a:cubicBezTo>
                  <a:cubicBezTo>
                    <a:pt x="2547" y="3181"/>
                    <a:pt x="2587" y="3167"/>
                    <a:pt x="2623" y="3141"/>
                  </a:cubicBezTo>
                  <a:cubicBezTo>
                    <a:pt x="2712" y="3087"/>
                    <a:pt x="2730" y="2980"/>
                    <a:pt x="2712" y="2909"/>
                  </a:cubicBezTo>
                  <a:lnTo>
                    <a:pt x="2480" y="2141"/>
                  </a:lnTo>
                  <a:cubicBezTo>
                    <a:pt x="2463" y="2070"/>
                    <a:pt x="2480" y="1963"/>
                    <a:pt x="2552" y="1927"/>
                  </a:cubicBezTo>
                  <a:lnTo>
                    <a:pt x="3141" y="1410"/>
                  </a:lnTo>
                  <a:cubicBezTo>
                    <a:pt x="3194" y="1338"/>
                    <a:pt x="3230" y="1249"/>
                    <a:pt x="3194" y="1178"/>
                  </a:cubicBezTo>
                  <a:cubicBezTo>
                    <a:pt x="3176" y="1106"/>
                    <a:pt x="3069" y="1035"/>
                    <a:pt x="2998" y="1035"/>
                  </a:cubicBezTo>
                  <a:lnTo>
                    <a:pt x="2266" y="1035"/>
                  </a:lnTo>
                  <a:cubicBezTo>
                    <a:pt x="2177" y="1035"/>
                    <a:pt x="2088" y="964"/>
                    <a:pt x="2070" y="875"/>
                  </a:cubicBezTo>
                  <a:lnTo>
                    <a:pt x="1838" y="161"/>
                  </a:lnTo>
                  <a:cubicBezTo>
                    <a:pt x="1785" y="72"/>
                    <a:pt x="1713" y="0"/>
                    <a:pt x="16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3" name="Google Shape;781;p39">
            <a:extLst>
              <a:ext uri="{FF2B5EF4-FFF2-40B4-BE49-F238E27FC236}">
                <a16:creationId xmlns:a16="http://schemas.microsoft.com/office/drawing/2014/main" id="{8E19AC19-491E-A109-8EEA-CA0120E9E98F}"/>
              </a:ext>
            </a:extLst>
          </p:cNvPr>
          <p:cNvSpPr/>
          <p:nvPr userDrawn="1"/>
        </p:nvSpPr>
        <p:spPr>
          <a:xfrm>
            <a:off x="10920420" y="3114678"/>
            <a:ext cx="315982" cy="439078"/>
          </a:xfrm>
          <a:custGeom>
            <a:avLst/>
            <a:gdLst/>
            <a:ahLst/>
            <a:cxnLst/>
            <a:rect l="l" t="t" r="r" b="b"/>
            <a:pathLst>
              <a:path w="8566" h="11456" extrusionOk="0">
                <a:moveTo>
                  <a:pt x="3819" y="1"/>
                </a:moveTo>
                <a:cubicBezTo>
                  <a:pt x="4800" y="1838"/>
                  <a:pt x="3301" y="3533"/>
                  <a:pt x="2463" y="4229"/>
                </a:cubicBezTo>
                <a:cubicBezTo>
                  <a:pt x="1606" y="4943"/>
                  <a:pt x="1035" y="5675"/>
                  <a:pt x="857" y="6103"/>
                </a:cubicBezTo>
                <a:cubicBezTo>
                  <a:pt x="1" y="8208"/>
                  <a:pt x="1285" y="10224"/>
                  <a:pt x="2160" y="10688"/>
                </a:cubicBezTo>
                <a:cubicBezTo>
                  <a:pt x="1767" y="9778"/>
                  <a:pt x="1392" y="8048"/>
                  <a:pt x="2962" y="6424"/>
                </a:cubicBezTo>
                <a:lnTo>
                  <a:pt x="2962" y="6424"/>
                </a:lnTo>
                <a:cubicBezTo>
                  <a:pt x="2962" y="6424"/>
                  <a:pt x="2516" y="8155"/>
                  <a:pt x="3498" y="9368"/>
                </a:cubicBezTo>
                <a:cubicBezTo>
                  <a:pt x="4479" y="10563"/>
                  <a:pt x="4461" y="11456"/>
                  <a:pt x="4461" y="11456"/>
                </a:cubicBezTo>
                <a:cubicBezTo>
                  <a:pt x="5996" y="11456"/>
                  <a:pt x="7441" y="10528"/>
                  <a:pt x="8065" y="9029"/>
                </a:cubicBezTo>
                <a:cubicBezTo>
                  <a:pt x="8529" y="8137"/>
                  <a:pt x="8565" y="6727"/>
                  <a:pt x="7941" y="5906"/>
                </a:cubicBezTo>
                <a:lnTo>
                  <a:pt x="7941" y="5906"/>
                </a:lnTo>
                <a:cubicBezTo>
                  <a:pt x="8135" y="6713"/>
                  <a:pt x="7478" y="7520"/>
                  <a:pt x="6673" y="7520"/>
                </a:cubicBezTo>
                <a:cubicBezTo>
                  <a:pt x="6516" y="7520"/>
                  <a:pt x="6354" y="7490"/>
                  <a:pt x="6192" y="7423"/>
                </a:cubicBezTo>
                <a:cubicBezTo>
                  <a:pt x="5371" y="7138"/>
                  <a:pt x="5050" y="6192"/>
                  <a:pt x="5621" y="5353"/>
                </a:cubicBezTo>
                <a:cubicBezTo>
                  <a:pt x="6924" y="3640"/>
                  <a:pt x="5960" y="928"/>
                  <a:pt x="38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82;p39">
            <a:extLst>
              <a:ext uri="{FF2B5EF4-FFF2-40B4-BE49-F238E27FC236}">
                <a16:creationId xmlns:a16="http://schemas.microsoft.com/office/drawing/2014/main" id="{09BE7677-A36E-4326-4367-62A3D8E90218}"/>
              </a:ext>
            </a:extLst>
          </p:cNvPr>
          <p:cNvSpPr/>
          <p:nvPr userDrawn="1"/>
        </p:nvSpPr>
        <p:spPr>
          <a:xfrm>
            <a:off x="3147984" y="4013010"/>
            <a:ext cx="412039" cy="285232"/>
          </a:xfrm>
          <a:custGeom>
            <a:avLst/>
            <a:gdLst/>
            <a:ahLst/>
            <a:cxnLst/>
            <a:rect l="l" t="t" r="r" b="b"/>
            <a:pathLst>
              <a:path w="11170" h="7442" extrusionOk="0">
                <a:moveTo>
                  <a:pt x="6240" y="0"/>
                </a:moveTo>
                <a:cubicBezTo>
                  <a:pt x="6189" y="0"/>
                  <a:pt x="6136" y="6"/>
                  <a:pt x="6085" y="19"/>
                </a:cubicBezTo>
                <a:lnTo>
                  <a:pt x="2498" y="822"/>
                </a:lnTo>
                <a:cubicBezTo>
                  <a:pt x="2373" y="858"/>
                  <a:pt x="2231" y="929"/>
                  <a:pt x="2124" y="1072"/>
                </a:cubicBezTo>
                <a:lnTo>
                  <a:pt x="999" y="2535"/>
                </a:lnTo>
                <a:lnTo>
                  <a:pt x="0" y="2535"/>
                </a:lnTo>
                <a:lnTo>
                  <a:pt x="0" y="6371"/>
                </a:lnTo>
                <a:lnTo>
                  <a:pt x="660" y="6371"/>
                </a:lnTo>
                <a:cubicBezTo>
                  <a:pt x="1606" y="6371"/>
                  <a:pt x="1677" y="7442"/>
                  <a:pt x="3462" y="7442"/>
                </a:cubicBezTo>
                <a:lnTo>
                  <a:pt x="5853" y="7442"/>
                </a:lnTo>
                <a:cubicBezTo>
                  <a:pt x="6281" y="7442"/>
                  <a:pt x="6638" y="7085"/>
                  <a:pt x="6638" y="6639"/>
                </a:cubicBezTo>
                <a:cubicBezTo>
                  <a:pt x="6638" y="6443"/>
                  <a:pt x="6566" y="6247"/>
                  <a:pt x="6441" y="6122"/>
                </a:cubicBezTo>
                <a:lnTo>
                  <a:pt x="6513" y="6122"/>
                </a:lnTo>
                <a:cubicBezTo>
                  <a:pt x="6959" y="6122"/>
                  <a:pt x="7316" y="5765"/>
                  <a:pt x="7316" y="5319"/>
                </a:cubicBezTo>
                <a:cubicBezTo>
                  <a:pt x="7316" y="5105"/>
                  <a:pt x="7227" y="4908"/>
                  <a:pt x="7084" y="4766"/>
                </a:cubicBezTo>
                <a:cubicBezTo>
                  <a:pt x="7441" y="4694"/>
                  <a:pt x="7708" y="4355"/>
                  <a:pt x="7708" y="3981"/>
                </a:cubicBezTo>
                <a:cubicBezTo>
                  <a:pt x="7708" y="3552"/>
                  <a:pt x="7351" y="3195"/>
                  <a:pt x="6905" y="3195"/>
                </a:cubicBezTo>
                <a:lnTo>
                  <a:pt x="10492" y="3195"/>
                </a:lnTo>
                <a:cubicBezTo>
                  <a:pt x="10866" y="3195"/>
                  <a:pt x="11170" y="2892"/>
                  <a:pt x="11170" y="2535"/>
                </a:cubicBezTo>
                <a:cubicBezTo>
                  <a:pt x="11170" y="2161"/>
                  <a:pt x="10866" y="1857"/>
                  <a:pt x="10492" y="1857"/>
                </a:cubicBezTo>
                <a:lnTo>
                  <a:pt x="3926" y="1857"/>
                </a:lnTo>
                <a:lnTo>
                  <a:pt x="6388" y="1322"/>
                </a:lnTo>
                <a:cubicBezTo>
                  <a:pt x="6745" y="1233"/>
                  <a:pt x="6977" y="876"/>
                  <a:pt x="6888" y="519"/>
                </a:cubicBezTo>
                <a:cubicBezTo>
                  <a:pt x="6827" y="214"/>
                  <a:pt x="6544" y="0"/>
                  <a:pt x="62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83;p39">
            <a:extLst>
              <a:ext uri="{FF2B5EF4-FFF2-40B4-BE49-F238E27FC236}">
                <a16:creationId xmlns:a16="http://schemas.microsoft.com/office/drawing/2014/main" id="{381955CB-A34C-F7BE-3667-8EB64DFAF9D3}"/>
              </a:ext>
            </a:extLst>
          </p:cNvPr>
          <p:cNvSpPr/>
          <p:nvPr userDrawn="1"/>
        </p:nvSpPr>
        <p:spPr>
          <a:xfrm>
            <a:off x="3728678" y="3991464"/>
            <a:ext cx="333762" cy="328312"/>
          </a:xfrm>
          <a:custGeom>
            <a:avLst/>
            <a:gdLst/>
            <a:ahLst/>
            <a:cxnLst/>
            <a:rect l="l" t="t" r="r" b="b"/>
            <a:pathLst>
              <a:path w="9048" h="8566" extrusionOk="0">
                <a:moveTo>
                  <a:pt x="2265" y="0"/>
                </a:moveTo>
                <a:cubicBezTo>
                  <a:pt x="1059" y="0"/>
                  <a:pt x="1" y="1180"/>
                  <a:pt x="1" y="2321"/>
                </a:cubicBezTo>
                <a:cubicBezTo>
                  <a:pt x="1" y="5104"/>
                  <a:pt x="4533" y="8566"/>
                  <a:pt x="4533" y="8566"/>
                </a:cubicBezTo>
                <a:cubicBezTo>
                  <a:pt x="4533" y="8566"/>
                  <a:pt x="9047" y="5104"/>
                  <a:pt x="9047" y="2321"/>
                </a:cubicBezTo>
                <a:cubicBezTo>
                  <a:pt x="9047" y="1180"/>
                  <a:pt x="7996" y="0"/>
                  <a:pt x="6794" y="0"/>
                </a:cubicBezTo>
                <a:cubicBezTo>
                  <a:pt x="6023" y="0"/>
                  <a:pt x="5189" y="487"/>
                  <a:pt x="4533" y="1786"/>
                </a:cubicBezTo>
                <a:cubicBezTo>
                  <a:pt x="3877" y="487"/>
                  <a:pt x="3040" y="0"/>
                  <a:pt x="22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6" name="Google Shape;784;p39">
            <a:extLst>
              <a:ext uri="{FF2B5EF4-FFF2-40B4-BE49-F238E27FC236}">
                <a16:creationId xmlns:a16="http://schemas.microsoft.com/office/drawing/2014/main" id="{9A7091BB-D1A2-B0D9-F43E-4BF78E6EC859}"/>
              </a:ext>
            </a:extLst>
          </p:cNvPr>
          <p:cNvGrpSpPr/>
          <p:nvPr userDrawn="1"/>
        </p:nvGrpSpPr>
        <p:grpSpPr>
          <a:xfrm>
            <a:off x="4255187" y="3910561"/>
            <a:ext cx="392968" cy="357019"/>
            <a:chOff x="6435300" y="2742175"/>
            <a:chExt cx="266325" cy="232875"/>
          </a:xfrm>
        </p:grpSpPr>
        <p:sp>
          <p:nvSpPr>
            <p:cNvPr id="757" name="Google Shape;785;p39">
              <a:extLst>
                <a:ext uri="{FF2B5EF4-FFF2-40B4-BE49-F238E27FC236}">
                  <a16:creationId xmlns:a16="http://schemas.microsoft.com/office/drawing/2014/main" id="{E499B140-8342-F8FC-BEC9-566D66272713}"/>
                </a:ext>
              </a:extLst>
            </p:cNvPr>
            <p:cNvSpPr/>
            <p:nvPr/>
          </p:nvSpPr>
          <p:spPr>
            <a:xfrm>
              <a:off x="6518275" y="2742175"/>
              <a:ext cx="183350" cy="232875"/>
            </a:xfrm>
            <a:custGeom>
              <a:avLst/>
              <a:gdLst/>
              <a:ahLst/>
              <a:cxnLst/>
              <a:rect l="l" t="t" r="r" b="b"/>
              <a:pathLst>
                <a:path w="7334" h="9315" extrusionOk="0">
                  <a:moveTo>
                    <a:pt x="3194" y="1"/>
                  </a:moveTo>
                  <a:cubicBezTo>
                    <a:pt x="2766" y="1"/>
                    <a:pt x="2392" y="375"/>
                    <a:pt x="2392" y="804"/>
                  </a:cubicBezTo>
                  <a:cubicBezTo>
                    <a:pt x="2392" y="2838"/>
                    <a:pt x="54" y="3962"/>
                    <a:pt x="1" y="3997"/>
                  </a:cubicBezTo>
                  <a:lnTo>
                    <a:pt x="1" y="8244"/>
                  </a:lnTo>
                  <a:cubicBezTo>
                    <a:pt x="946" y="8244"/>
                    <a:pt x="1018" y="9315"/>
                    <a:pt x="2802" y="9315"/>
                  </a:cubicBezTo>
                  <a:lnTo>
                    <a:pt x="5193" y="9315"/>
                  </a:lnTo>
                  <a:cubicBezTo>
                    <a:pt x="5639" y="9315"/>
                    <a:pt x="5996" y="8958"/>
                    <a:pt x="5996" y="8512"/>
                  </a:cubicBezTo>
                  <a:cubicBezTo>
                    <a:pt x="5996" y="8315"/>
                    <a:pt x="5924" y="8119"/>
                    <a:pt x="5782" y="7976"/>
                  </a:cubicBezTo>
                  <a:lnTo>
                    <a:pt x="5853" y="7976"/>
                  </a:lnTo>
                  <a:cubicBezTo>
                    <a:pt x="6299" y="7976"/>
                    <a:pt x="6656" y="7619"/>
                    <a:pt x="6656" y="7191"/>
                  </a:cubicBezTo>
                  <a:cubicBezTo>
                    <a:pt x="6656" y="6977"/>
                    <a:pt x="6585" y="6781"/>
                    <a:pt x="6442" y="6638"/>
                  </a:cubicBezTo>
                  <a:cubicBezTo>
                    <a:pt x="6799" y="6549"/>
                    <a:pt x="7066" y="6228"/>
                    <a:pt x="7066" y="5853"/>
                  </a:cubicBezTo>
                  <a:cubicBezTo>
                    <a:pt x="7066" y="5639"/>
                    <a:pt x="6959" y="5425"/>
                    <a:pt x="6817" y="5282"/>
                  </a:cubicBezTo>
                  <a:cubicBezTo>
                    <a:pt x="7120" y="5157"/>
                    <a:pt x="7334" y="4872"/>
                    <a:pt x="7334" y="4533"/>
                  </a:cubicBezTo>
                  <a:cubicBezTo>
                    <a:pt x="7334" y="4087"/>
                    <a:pt x="6959" y="3730"/>
                    <a:pt x="6531" y="3730"/>
                  </a:cubicBezTo>
                  <a:lnTo>
                    <a:pt x="3997" y="3730"/>
                  </a:lnTo>
                  <a:cubicBezTo>
                    <a:pt x="3783" y="3730"/>
                    <a:pt x="3623" y="3569"/>
                    <a:pt x="3605" y="3337"/>
                  </a:cubicBezTo>
                  <a:cubicBezTo>
                    <a:pt x="3623" y="3105"/>
                    <a:pt x="3997" y="2624"/>
                    <a:pt x="3997" y="804"/>
                  </a:cubicBezTo>
                  <a:cubicBezTo>
                    <a:pt x="3997" y="375"/>
                    <a:pt x="3641" y="1"/>
                    <a:pt x="31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86;p39">
              <a:extLst>
                <a:ext uri="{FF2B5EF4-FFF2-40B4-BE49-F238E27FC236}">
                  <a16:creationId xmlns:a16="http://schemas.microsoft.com/office/drawing/2014/main" id="{9C60CD67-71D3-969B-AD60-AF95A81599E1}"/>
                </a:ext>
              </a:extLst>
            </p:cNvPr>
            <p:cNvSpPr/>
            <p:nvPr/>
          </p:nvSpPr>
          <p:spPr>
            <a:xfrm>
              <a:off x="6435300" y="2825150"/>
              <a:ext cx="62925" cy="140075"/>
            </a:xfrm>
            <a:custGeom>
              <a:avLst/>
              <a:gdLst/>
              <a:ahLst/>
              <a:cxnLst/>
              <a:rect l="l" t="t" r="r" b="b"/>
              <a:pathLst>
                <a:path w="2517" h="5603" extrusionOk="0">
                  <a:moveTo>
                    <a:pt x="1" y="0"/>
                  </a:moveTo>
                  <a:lnTo>
                    <a:pt x="1" y="5603"/>
                  </a:lnTo>
                  <a:lnTo>
                    <a:pt x="1999" y="5603"/>
                  </a:lnTo>
                  <a:cubicBezTo>
                    <a:pt x="2285" y="5603"/>
                    <a:pt x="2517" y="5371"/>
                    <a:pt x="2517" y="5068"/>
                  </a:cubicBezTo>
                  <a:lnTo>
                    <a:pt x="2517" y="536"/>
                  </a:lnTo>
                  <a:cubicBezTo>
                    <a:pt x="2517" y="250"/>
                    <a:pt x="2285" y="0"/>
                    <a:pt x="19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9" name="Google Shape;787;p39">
            <a:extLst>
              <a:ext uri="{FF2B5EF4-FFF2-40B4-BE49-F238E27FC236}">
                <a16:creationId xmlns:a16="http://schemas.microsoft.com/office/drawing/2014/main" id="{A091C609-F6B7-6E4B-C098-DD7A12721BE3}"/>
              </a:ext>
            </a:extLst>
          </p:cNvPr>
          <p:cNvGrpSpPr/>
          <p:nvPr userDrawn="1"/>
        </p:nvGrpSpPr>
        <p:grpSpPr>
          <a:xfrm>
            <a:off x="5423463" y="3999636"/>
            <a:ext cx="372569" cy="387107"/>
            <a:chOff x="674800" y="2146225"/>
            <a:chExt cx="252500" cy="252500"/>
          </a:xfrm>
        </p:grpSpPr>
        <p:sp>
          <p:nvSpPr>
            <p:cNvPr id="760" name="Google Shape;788;p39">
              <a:extLst>
                <a:ext uri="{FF2B5EF4-FFF2-40B4-BE49-F238E27FC236}">
                  <a16:creationId xmlns:a16="http://schemas.microsoft.com/office/drawing/2014/main" id="{2F3C5B8B-DABF-F35D-7B88-F6AD359D4028}"/>
                </a:ext>
              </a:extLst>
            </p:cNvPr>
            <p:cNvSpPr/>
            <p:nvPr/>
          </p:nvSpPr>
          <p:spPr>
            <a:xfrm>
              <a:off x="727900" y="2232775"/>
              <a:ext cx="40175" cy="39725"/>
            </a:xfrm>
            <a:custGeom>
              <a:avLst/>
              <a:gdLst/>
              <a:ahLst/>
              <a:cxnLst/>
              <a:rect l="l" t="t" r="r" b="b"/>
              <a:pathLst>
                <a:path w="1607" h="1589" extrusionOk="0">
                  <a:moveTo>
                    <a:pt x="803" y="0"/>
                  </a:moveTo>
                  <a:cubicBezTo>
                    <a:pt x="357" y="0"/>
                    <a:pt x="0" y="357"/>
                    <a:pt x="0" y="803"/>
                  </a:cubicBezTo>
                  <a:cubicBezTo>
                    <a:pt x="0" y="1232"/>
                    <a:pt x="357" y="1588"/>
                    <a:pt x="803" y="1588"/>
                  </a:cubicBezTo>
                  <a:cubicBezTo>
                    <a:pt x="1249" y="1588"/>
                    <a:pt x="1606" y="1232"/>
                    <a:pt x="1606" y="803"/>
                  </a:cubicBezTo>
                  <a:cubicBezTo>
                    <a:pt x="1606" y="357"/>
                    <a:pt x="1249" y="0"/>
                    <a:pt x="8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89;p39">
              <a:extLst>
                <a:ext uri="{FF2B5EF4-FFF2-40B4-BE49-F238E27FC236}">
                  <a16:creationId xmlns:a16="http://schemas.microsoft.com/office/drawing/2014/main" id="{185B23AD-682B-DA2D-97C0-A51639F30E02}"/>
                </a:ext>
              </a:extLst>
            </p:cNvPr>
            <p:cNvSpPr/>
            <p:nvPr/>
          </p:nvSpPr>
          <p:spPr>
            <a:xfrm>
              <a:off x="834500" y="2232775"/>
              <a:ext cx="39725" cy="39725"/>
            </a:xfrm>
            <a:custGeom>
              <a:avLst/>
              <a:gdLst/>
              <a:ahLst/>
              <a:cxnLst/>
              <a:rect l="l" t="t" r="r" b="b"/>
              <a:pathLst>
                <a:path w="1589" h="1589" extrusionOk="0">
                  <a:moveTo>
                    <a:pt x="786" y="0"/>
                  </a:moveTo>
                  <a:cubicBezTo>
                    <a:pt x="357" y="0"/>
                    <a:pt x="1" y="357"/>
                    <a:pt x="1" y="803"/>
                  </a:cubicBezTo>
                  <a:cubicBezTo>
                    <a:pt x="1" y="1232"/>
                    <a:pt x="357" y="1588"/>
                    <a:pt x="786" y="1588"/>
                  </a:cubicBezTo>
                  <a:cubicBezTo>
                    <a:pt x="1232" y="1588"/>
                    <a:pt x="1589" y="1232"/>
                    <a:pt x="1589" y="803"/>
                  </a:cubicBezTo>
                  <a:cubicBezTo>
                    <a:pt x="1589" y="357"/>
                    <a:pt x="1232"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90;p39">
              <a:extLst>
                <a:ext uri="{FF2B5EF4-FFF2-40B4-BE49-F238E27FC236}">
                  <a16:creationId xmlns:a16="http://schemas.microsoft.com/office/drawing/2014/main" id="{E106DBBC-2937-92F5-65FD-1DB004D6C1B8}"/>
                </a:ext>
              </a:extLst>
            </p:cNvPr>
            <p:cNvSpPr/>
            <p:nvPr/>
          </p:nvSpPr>
          <p:spPr>
            <a:xfrm>
              <a:off x="734150" y="2315750"/>
              <a:ext cx="134275" cy="43275"/>
            </a:xfrm>
            <a:custGeom>
              <a:avLst/>
              <a:gdLst/>
              <a:ahLst/>
              <a:cxnLst/>
              <a:rect l="l" t="t" r="r" b="b"/>
              <a:pathLst>
                <a:path w="5371" h="1731" extrusionOk="0">
                  <a:moveTo>
                    <a:pt x="268" y="0"/>
                  </a:moveTo>
                  <a:cubicBezTo>
                    <a:pt x="125" y="0"/>
                    <a:pt x="0" y="125"/>
                    <a:pt x="0" y="268"/>
                  </a:cubicBezTo>
                  <a:cubicBezTo>
                    <a:pt x="0" y="321"/>
                    <a:pt x="18" y="375"/>
                    <a:pt x="54" y="428"/>
                  </a:cubicBezTo>
                  <a:cubicBezTo>
                    <a:pt x="660" y="1231"/>
                    <a:pt x="1606" y="1731"/>
                    <a:pt x="2676" y="1731"/>
                  </a:cubicBezTo>
                  <a:cubicBezTo>
                    <a:pt x="3765" y="1731"/>
                    <a:pt x="4710" y="1231"/>
                    <a:pt x="5317" y="428"/>
                  </a:cubicBezTo>
                  <a:cubicBezTo>
                    <a:pt x="5335" y="393"/>
                    <a:pt x="5371" y="339"/>
                    <a:pt x="5371" y="268"/>
                  </a:cubicBezTo>
                  <a:cubicBezTo>
                    <a:pt x="5371" y="125"/>
                    <a:pt x="5246" y="0"/>
                    <a:pt x="5103" y="0"/>
                  </a:cubicBezTo>
                  <a:cubicBezTo>
                    <a:pt x="4996" y="0"/>
                    <a:pt x="4925" y="36"/>
                    <a:pt x="4889" y="107"/>
                  </a:cubicBezTo>
                  <a:cubicBezTo>
                    <a:pt x="4389" y="767"/>
                    <a:pt x="3586" y="1196"/>
                    <a:pt x="2676" y="1196"/>
                  </a:cubicBezTo>
                  <a:cubicBezTo>
                    <a:pt x="1784" y="1196"/>
                    <a:pt x="999" y="767"/>
                    <a:pt x="482" y="107"/>
                  </a:cubicBezTo>
                  <a:cubicBezTo>
                    <a:pt x="410" y="36"/>
                    <a:pt x="339" y="0"/>
                    <a:pt x="2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91;p39">
              <a:extLst>
                <a:ext uri="{FF2B5EF4-FFF2-40B4-BE49-F238E27FC236}">
                  <a16:creationId xmlns:a16="http://schemas.microsoft.com/office/drawing/2014/main" id="{64A0DAD9-4A23-4230-AA84-ECED1F6F1672}"/>
                </a:ext>
              </a:extLst>
            </p:cNvPr>
            <p:cNvSpPr/>
            <p:nvPr/>
          </p:nvSpPr>
          <p:spPr>
            <a:xfrm>
              <a:off x="674800" y="2146225"/>
              <a:ext cx="252500" cy="252500"/>
            </a:xfrm>
            <a:custGeom>
              <a:avLst/>
              <a:gdLst/>
              <a:ahLst/>
              <a:cxnLst/>
              <a:rect l="l" t="t" r="r" b="b"/>
              <a:pathLst>
                <a:path w="10100" h="10100" extrusionOk="0">
                  <a:moveTo>
                    <a:pt x="5050" y="536"/>
                  </a:moveTo>
                  <a:cubicBezTo>
                    <a:pt x="7548" y="536"/>
                    <a:pt x="9565" y="2570"/>
                    <a:pt x="9565" y="5050"/>
                  </a:cubicBezTo>
                  <a:cubicBezTo>
                    <a:pt x="9565" y="7548"/>
                    <a:pt x="7548" y="9565"/>
                    <a:pt x="5050" y="9565"/>
                  </a:cubicBezTo>
                  <a:cubicBezTo>
                    <a:pt x="2570" y="9565"/>
                    <a:pt x="536" y="7548"/>
                    <a:pt x="536" y="5050"/>
                  </a:cubicBezTo>
                  <a:cubicBezTo>
                    <a:pt x="536" y="2570"/>
                    <a:pt x="2570" y="536"/>
                    <a:pt x="5050" y="536"/>
                  </a:cubicBezTo>
                  <a:close/>
                  <a:moveTo>
                    <a:pt x="5050" y="1"/>
                  </a:moveTo>
                  <a:cubicBezTo>
                    <a:pt x="2267" y="1"/>
                    <a:pt x="1" y="2267"/>
                    <a:pt x="1" y="5050"/>
                  </a:cubicBezTo>
                  <a:cubicBezTo>
                    <a:pt x="1" y="7852"/>
                    <a:pt x="2267" y="10100"/>
                    <a:pt x="5050" y="10100"/>
                  </a:cubicBezTo>
                  <a:cubicBezTo>
                    <a:pt x="7834" y="10100"/>
                    <a:pt x="10100" y="7852"/>
                    <a:pt x="10100" y="5050"/>
                  </a:cubicBezTo>
                  <a:cubicBezTo>
                    <a:pt x="10100" y="2267"/>
                    <a:pt x="7834" y="1"/>
                    <a:pt x="50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4" name="Google Shape;792;p39">
            <a:extLst>
              <a:ext uri="{FF2B5EF4-FFF2-40B4-BE49-F238E27FC236}">
                <a16:creationId xmlns:a16="http://schemas.microsoft.com/office/drawing/2014/main" id="{A8086062-AA40-30A2-F38A-46C89F6A2835}"/>
              </a:ext>
            </a:extLst>
          </p:cNvPr>
          <p:cNvGrpSpPr/>
          <p:nvPr userDrawn="1"/>
        </p:nvGrpSpPr>
        <p:grpSpPr>
          <a:xfrm>
            <a:off x="6011760" y="4012555"/>
            <a:ext cx="372569" cy="387106"/>
            <a:chOff x="2164225" y="2146225"/>
            <a:chExt cx="252500" cy="252500"/>
          </a:xfrm>
        </p:grpSpPr>
        <p:sp>
          <p:nvSpPr>
            <p:cNvPr id="765" name="Google Shape;793;p39">
              <a:extLst>
                <a:ext uri="{FF2B5EF4-FFF2-40B4-BE49-F238E27FC236}">
                  <a16:creationId xmlns:a16="http://schemas.microsoft.com/office/drawing/2014/main" id="{F2227E54-EAEE-FD5D-F5E1-F69867974A80}"/>
                </a:ext>
              </a:extLst>
            </p:cNvPr>
            <p:cNvSpPr/>
            <p:nvPr/>
          </p:nvSpPr>
          <p:spPr>
            <a:xfrm>
              <a:off x="2223100" y="2305925"/>
              <a:ext cx="134750" cy="43300"/>
            </a:xfrm>
            <a:custGeom>
              <a:avLst/>
              <a:gdLst/>
              <a:ahLst/>
              <a:cxnLst/>
              <a:rect l="l" t="t" r="r" b="b"/>
              <a:pathLst>
                <a:path w="5390" h="1732" extrusionOk="0">
                  <a:moveTo>
                    <a:pt x="2695" y="1"/>
                  </a:moveTo>
                  <a:cubicBezTo>
                    <a:pt x="1624" y="1"/>
                    <a:pt x="679" y="518"/>
                    <a:pt x="72" y="1303"/>
                  </a:cubicBezTo>
                  <a:cubicBezTo>
                    <a:pt x="36" y="1339"/>
                    <a:pt x="1" y="1392"/>
                    <a:pt x="1" y="1464"/>
                  </a:cubicBezTo>
                  <a:cubicBezTo>
                    <a:pt x="1" y="1606"/>
                    <a:pt x="126" y="1731"/>
                    <a:pt x="268" y="1731"/>
                  </a:cubicBezTo>
                  <a:cubicBezTo>
                    <a:pt x="358" y="1731"/>
                    <a:pt x="447" y="1696"/>
                    <a:pt x="483" y="1624"/>
                  </a:cubicBezTo>
                  <a:cubicBezTo>
                    <a:pt x="1000" y="964"/>
                    <a:pt x="1785" y="536"/>
                    <a:pt x="2695" y="536"/>
                  </a:cubicBezTo>
                  <a:cubicBezTo>
                    <a:pt x="3587" y="536"/>
                    <a:pt x="4390" y="964"/>
                    <a:pt x="4908" y="1624"/>
                  </a:cubicBezTo>
                  <a:cubicBezTo>
                    <a:pt x="4943" y="1696"/>
                    <a:pt x="5032" y="1731"/>
                    <a:pt x="5122" y="1731"/>
                  </a:cubicBezTo>
                  <a:cubicBezTo>
                    <a:pt x="5264" y="1731"/>
                    <a:pt x="5389" y="1606"/>
                    <a:pt x="5389" y="1464"/>
                  </a:cubicBezTo>
                  <a:cubicBezTo>
                    <a:pt x="5389" y="1410"/>
                    <a:pt x="5371" y="1357"/>
                    <a:pt x="5318" y="1303"/>
                  </a:cubicBezTo>
                  <a:cubicBezTo>
                    <a:pt x="4711" y="518"/>
                    <a:pt x="3766" y="1"/>
                    <a:pt x="26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94;p39">
              <a:extLst>
                <a:ext uri="{FF2B5EF4-FFF2-40B4-BE49-F238E27FC236}">
                  <a16:creationId xmlns:a16="http://schemas.microsoft.com/office/drawing/2014/main" id="{F1657131-537D-8395-0832-50D44C76DA02}"/>
                </a:ext>
              </a:extLst>
            </p:cNvPr>
            <p:cNvSpPr/>
            <p:nvPr/>
          </p:nvSpPr>
          <p:spPr>
            <a:xfrm>
              <a:off x="2323475" y="2232775"/>
              <a:ext cx="40175" cy="39725"/>
            </a:xfrm>
            <a:custGeom>
              <a:avLst/>
              <a:gdLst/>
              <a:ahLst/>
              <a:cxnLst/>
              <a:rect l="l" t="t" r="r" b="b"/>
              <a:pathLst>
                <a:path w="1607" h="1589" extrusionOk="0">
                  <a:moveTo>
                    <a:pt x="803" y="0"/>
                  </a:moveTo>
                  <a:cubicBezTo>
                    <a:pt x="357" y="0"/>
                    <a:pt x="0" y="357"/>
                    <a:pt x="0" y="803"/>
                  </a:cubicBezTo>
                  <a:cubicBezTo>
                    <a:pt x="0" y="1232"/>
                    <a:pt x="357" y="1588"/>
                    <a:pt x="803" y="1588"/>
                  </a:cubicBezTo>
                  <a:cubicBezTo>
                    <a:pt x="1249" y="1588"/>
                    <a:pt x="1606" y="1232"/>
                    <a:pt x="1606" y="803"/>
                  </a:cubicBezTo>
                  <a:cubicBezTo>
                    <a:pt x="1606" y="357"/>
                    <a:pt x="1249" y="0"/>
                    <a:pt x="8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95;p39">
              <a:extLst>
                <a:ext uri="{FF2B5EF4-FFF2-40B4-BE49-F238E27FC236}">
                  <a16:creationId xmlns:a16="http://schemas.microsoft.com/office/drawing/2014/main" id="{6B87AD89-F1A8-4793-34BA-B9023C1B7E45}"/>
                </a:ext>
              </a:extLst>
            </p:cNvPr>
            <p:cNvSpPr/>
            <p:nvPr/>
          </p:nvSpPr>
          <p:spPr>
            <a:xfrm>
              <a:off x="2217300" y="2232775"/>
              <a:ext cx="39725" cy="39725"/>
            </a:xfrm>
            <a:custGeom>
              <a:avLst/>
              <a:gdLst/>
              <a:ahLst/>
              <a:cxnLst/>
              <a:rect l="l" t="t" r="r" b="b"/>
              <a:pathLst>
                <a:path w="1589" h="1589" extrusionOk="0">
                  <a:moveTo>
                    <a:pt x="804" y="0"/>
                  </a:moveTo>
                  <a:cubicBezTo>
                    <a:pt x="358" y="0"/>
                    <a:pt x="1" y="357"/>
                    <a:pt x="1" y="803"/>
                  </a:cubicBezTo>
                  <a:cubicBezTo>
                    <a:pt x="1" y="1232"/>
                    <a:pt x="358" y="1588"/>
                    <a:pt x="804" y="1588"/>
                  </a:cubicBezTo>
                  <a:cubicBezTo>
                    <a:pt x="1232" y="1588"/>
                    <a:pt x="1589" y="1232"/>
                    <a:pt x="1589" y="803"/>
                  </a:cubicBezTo>
                  <a:cubicBezTo>
                    <a:pt x="1589" y="357"/>
                    <a:pt x="1232" y="0"/>
                    <a:pt x="8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96;p39">
              <a:extLst>
                <a:ext uri="{FF2B5EF4-FFF2-40B4-BE49-F238E27FC236}">
                  <a16:creationId xmlns:a16="http://schemas.microsoft.com/office/drawing/2014/main" id="{9A0C02C9-AB0C-D674-E9DA-8FE16508A5C6}"/>
                </a:ext>
              </a:extLst>
            </p:cNvPr>
            <p:cNvSpPr/>
            <p:nvPr/>
          </p:nvSpPr>
          <p:spPr>
            <a:xfrm>
              <a:off x="2164225" y="2146225"/>
              <a:ext cx="252500" cy="252500"/>
            </a:xfrm>
            <a:custGeom>
              <a:avLst/>
              <a:gdLst/>
              <a:ahLst/>
              <a:cxnLst/>
              <a:rect l="l" t="t" r="r" b="b"/>
              <a:pathLst>
                <a:path w="10100" h="10100" extrusionOk="0">
                  <a:moveTo>
                    <a:pt x="5050" y="536"/>
                  </a:moveTo>
                  <a:cubicBezTo>
                    <a:pt x="7530" y="536"/>
                    <a:pt x="9564" y="2570"/>
                    <a:pt x="9564" y="5050"/>
                  </a:cubicBezTo>
                  <a:cubicBezTo>
                    <a:pt x="9564" y="7548"/>
                    <a:pt x="7530" y="9565"/>
                    <a:pt x="5050" y="9565"/>
                  </a:cubicBezTo>
                  <a:cubicBezTo>
                    <a:pt x="2552" y="9565"/>
                    <a:pt x="518" y="7548"/>
                    <a:pt x="518" y="5050"/>
                  </a:cubicBezTo>
                  <a:cubicBezTo>
                    <a:pt x="518" y="2570"/>
                    <a:pt x="2552" y="536"/>
                    <a:pt x="5050" y="536"/>
                  </a:cubicBezTo>
                  <a:close/>
                  <a:moveTo>
                    <a:pt x="5050" y="1"/>
                  </a:moveTo>
                  <a:cubicBezTo>
                    <a:pt x="2249" y="1"/>
                    <a:pt x="1" y="2267"/>
                    <a:pt x="1" y="5050"/>
                  </a:cubicBezTo>
                  <a:cubicBezTo>
                    <a:pt x="1" y="7852"/>
                    <a:pt x="2249" y="10100"/>
                    <a:pt x="5050" y="10100"/>
                  </a:cubicBezTo>
                  <a:cubicBezTo>
                    <a:pt x="7833" y="10100"/>
                    <a:pt x="10099" y="7852"/>
                    <a:pt x="10099" y="5050"/>
                  </a:cubicBezTo>
                  <a:cubicBezTo>
                    <a:pt x="10099" y="2267"/>
                    <a:pt x="7833" y="1"/>
                    <a:pt x="50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9" name="Google Shape;797;p39">
            <a:extLst>
              <a:ext uri="{FF2B5EF4-FFF2-40B4-BE49-F238E27FC236}">
                <a16:creationId xmlns:a16="http://schemas.microsoft.com/office/drawing/2014/main" id="{6DDB410C-587E-9A1A-1155-2976F3EE9BEF}"/>
              </a:ext>
            </a:extLst>
          </p:cNvPr>
          <p:cNvGrpSpPr/>
          <p:nvPr userDrawn="1"/>
        </p:nvGrpSpPr>
        <p:grpSpPr>
          <a:xfrm>
            <a:off x="4835235" y="4012356"/>
            <a:ext cx="373233" cy="387796"/>
            <a:chOff x="689975" y="1737200"/>
            <a:chExt cx="252950" cy="252950"/>
          </a:xfrm>
        </p:grpSpPr>
        <p:sp>
          <p:nvSpPr>
            <p:cNvPr id="770" name="Google Shape;798;p39">
              <a:extLst>
                <a:ext uri="{FF2B5EF4-FFF2-40B4-BE49-F238E27FC236}">
                  <a16:creationId xmlns:a16="http://schemas.microsoft.com/office/drawing/2014/main" id="{9DD9586F-C66E-0B7B-350D-688601C421D9}"/>
                </a:ext>
              </a:extLst>
            </p:cNvPr>
            <p:cNvSpPr/>
            <p:nvPr/>
          </p:nvSpPr>
          <p:spPr>
            <a:xfrm>
              <a:off x="779200" y="1907050"/>
              <a:ext cx="79850" cy="26875"/>
            </a:xfrm>
            <a:custGeom>
              <a:avLst/>
              <a:gdLst/>
              <a:ahLst/>
              <a:cxnLst/>
              <a:rect l="l" t="t" r="r" b="b"/>
              <a:pathLst>
                <a:path w="3194" h="1075" extrusionOk="0">
                  <a:moveTo>
                    <a:pt x="2060" y="0"/>
                  </a:moveTo>
                  <a:cubicBezTo>
                    <a:pt x="898" y="0"/>
                    <a:pt x="168" y="564"/>
                    <a:pt x="125" y="593"/>
                  </a:cubicBezTo>
                  <a:cubicBezTo>
                    <a:pt x="0" y="700"/>
                    <a:pt x="0" y="861"/>
                    <a:pt x="72" y="968"/>
                  </a:cubicBezTo>
                  <a:cubicBezTo>
                    <a:pt x="125" y="1039"/>
                    <a:pt x="196" y="1075"/>
                    <a:pt x="286" y="1075"/>
                  </a:cubicBezTo>
                  <a:cubicBezTo>
                    <a:pt x="339" y="1075"/>
                    <a:pt x="393" y="1057"/>
                    <a:pt x="446" y="1021"/>
                  </a:cubicBezTo>
                  <a:cubicBezTo>
                    <a:pt x="461" y="1007"/>
                    <a:pt x="1070" y="538"/>
                    <a:pt x="2057" y="538"/>
                  </a:cubicBezTo>
                  <a:cubicBezTo>
                    <a:pt x="2291" y="538"/>
                    <a:pt x="2546" y="564"/>
                    <a:pt x="2819" y="629"/>
                  </a:cubicBezTo>
                  <a:cubicBezTo>
                    <a:pt x="2843" y="634"/>
                    <a:pt x="2867" y="637"/>
                    <a:pt x="2890" y="637"/>
                  </a:cubicBezTo>
                  <a:cubicBezTo>
                    <a:pt x="3020" y="637"/>
                    <a:pt x="3125" y="554"/>
                    <a:pt x="3140" y="433"/>
                  </a:cubicBezTo>
                  <a:cubicBezTo>
                    <a:pt x="3194" y="272"/>
                    <a:pt x="3105" y="129"/>
                    <a:pt x="2962" y="111"/>
                  </a:cubicBezTo>
                  <a:cubicBezTo>
                    <a:pt x="2639" y="32"/>
                    <a:pt x="2337" y="0"/>
                    <a:pt x="20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99;p39">
              <a:extLst>
                <a:ext uri="{FF2B5EF4-FFF2-40B4-BE49-F238E27FC236}">
                  <a16:creationId xmlns:a16="http://schemas.microsoft.com/office/drawing/2014/main" id="{B406FFE3-9D1D-CF65-EC09-5B66C197BCCB}"/>
                </a:ext>
              </a:extLst>
            </p:cNvPr>
            <p:cNvSpPr/>
            <p:nvPr/>
          </p:nvSpPr>
          <p:spPr>
            <a:xfrm>
              <a:off x="743050" y="1833100"/>
              <a:ext cx="40175" cy="39725"/>
            </a:xfrm>
            <a:custGeom>
              <a:avLst/>
              <a:gdLst/>
              <a:ahLst/>
              <a:cxnLst/>
              <a:rect l="l" t="t" r="r" b="b"/>
              <a:pathLst>
                <a:path w="1607" h="1589" extrusionOk="0">
                  <a:moveTo>
                    <a:pt x="804" y="0"/>
                  </a:moveTo>
                  <a:cubicBezTo>
                    <a:pt x="358" y="0"/>
                    <a:pt x="1" y="357"/>
                    <a:pt x="1" y="785"/>
                  </a:cubicBezTo>
                  <a:cubicBezTo>
                    <a:pt x="1" y="1232"/>
                    <a:pt x="358" y="1588"/>
                    <a:pt x="804" y="1588"/>
                  </a:cubicBezTo>
                  <a:cubicBezTo>
                    <a:pt x="1250" y="1588"/>
                    <a:pt x="1607" y="1232"/>
                    <a:pt x="1607" y="785"/>
                  </a:cubicBezTo>
                  <a:cubicBezTo>
                    <a:pt x="1607" y="357"/>
                    <a:pt x="1250" y="0"/>
                    <a:pt x="8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800;p39">
              <a:extLst>
                <a:ext uri="{FF2B5EF4-FFF2-40B4-BE49-F238E27FC236}">
                  <a16:creationId xmlns:a16="http://schemas.microsoft.com/office/drawing/2014/main" id="{006AC421-8B87-2C60-199F-68DB106AC6D8}"/>
                </a:ext>
              </a:extLst>
            </p:cNvPr>
            <p:cNvSpPr/>
            <p:nvPr/>
          </p:nvSpPr>
          <p:spPr>
            <a:xfrm>
              <a:off x="739925" y="1799600"/>
              <a:ext cx="46875" cy="16575"/>
            </a:xfrm>
            <a:custGeom>
              <a:avLst/>
              <a:gdLst/>
              <a:ahLst/>
              <a:cxnLst/>
              <a:rect l="l" t="t" r="r" b="b"/>
              <a:pathLst>
                <a:path w="1875" h="663" extrusionOk="0">
                  <a:moveTo>
                    <a:pt x="1602" y="0"/>
                  </a:moveTo>
                  <a:cubicBezTo>
                    <a:pt x="1592" y="0"/>
                    <a:pt x="1582" y="1"/>
                    <a:pt x="1571" y="2"/>
                  </a:cubicBezTo>
                  <a:lnTo>
                    <a:pt x="233" y="145"/>
                  </a:lnTo>
                  <a:cubicBezTo>
                    <a:pt x="108" y="145"/>
                    <a:pt x="1" y="270"/>
                    <a:pt x="1" y="430"/>
                  </a:cubicBezTo>
                  <a:cubicBezTo>
                    <a:pt x="19" y="555"/>
                    <a:pt x="126" y="662"/>
                    <a:pt x="269" y="662"/>
                  </a:cubicBezTo>
                  <a:lnTo>
                    <a:pt x="304" y="662"/>
                  </a:lnTo>
                  <a:lnTo>
                    <a:pt x="1625" y="537"/>
                  </a:lnTo>
                  <a:cubicBezTo>
                    <a:pt x="1767" y="520"/>
                    <a:pt x="1874" y="377"/>
                    <a:pt x="1857" y="234"/>
                  </a:cubicBezTo>
                  <a:cubicBezTo>
                    <a:pt x="1857" y="102"/>
                    <a:pt x="1734" y="0"/>
                    <a:pt x="16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801;p39">
              <a:extLst>
                <a:ext uri="{FF2B5EF4-FFF2-40B4-BE49-F238E27FC236}">
                  <a16:creationId xmlns:a16="http://schemas.microsoft.com/office/drawing/2014/main" id="{7378C971-D063-4588-C9D7-71BD5C78BB62}"/>
                </a:ext>
              </a:extLst>
            </p:cNvPr>
            <p:cNvSpPr/>
            <p:nvPr/>
          </p:nvSpPr>
          <p:spPr>
            <a:xfrm>
              <a:off x="849675" y="1833100"/>
              <a:ext cx="40175" cy="39725"/>
            </a:xfrm>
            <a:custGeom>
              <a:avLst/>
              <a:gdLst/>
              <a:ahLst/>
              <a:cxnLst/>
              <a:rect l="l" t="t" r="r" b="b"/>
              <a:pathLst>
                <a:path w="1607" h="1589" extrusionOk="0">
                  <a:moveTo>
                    <a:pt x="803" y="0"/>
                  </a:moveTo>
                  <a:cubicBezTo>
                    <a:pt x="357" y="0"/>
                    <a:pt x="0" y="357"/>
                    <a:pt x="0" y="785"/>
                  </a:cubicBezTo>
                  <a:cubicBezTo>
                    <a:pt x="0" y="1232"/>
                    <a:pt x="357" y="1588"/>
                    <a:pt x="803" y="1588"/>
                  </a:cubicBezTo>
                  <a:cubicBezTo>
                    <a:pt x="1249" y="1588"/>
                    <a:pt x="1606" y="1232"/>
                    <a:pt x="1606" y="785"/>
                  </a:cubicBezTo>
                  <a:cubicBezTo>
                    <a:pt x="1606" y="357"/>
                    <a:pt x="1249" y="0"/>
                    <a:pt x="8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802;p39">
              <a:extLst>
                <a:ext uri="{FF2B5EF4-FFF2-40B4-BE49-F238E27FC236}">
                  <a16:creationId xmlns:a16="http://schemas.microsoft.com/office/drawing/2014/main" id="{A19A1F53-FE6C-35F8-72D9-C99CBE06E8F9}"/>
                </a:ext>
              </a:extLst>
            </p:cNvPr>
            <p:cNvSpPr/>
            <p:nvPr/>
          </p:nvSpPr>
          <p:spPr>
            <a:xfrm>
              <a:off x="846100" y="1799600"/>
              <a:ext cx="47300" cy="16575"/>
            </a:xfrm>
            <a:custGeom>
              <a:avLst/>
              <a:gdLst/>
              <a:ahLst/>
              <a:cxnLst/>
              <a:rect l="l" t="t" r="r" b="b"/>
              <a:pathLst>
                <a:path w="1892" h="663" extrusionOk="0">
                  <a:moveTo>
                    <a:pt x="273" y="0"/>
                  </a:moveTo>
                  <a:cubicBezTo>
                    <a:pt x="143" y="0"/>
                    <a:pt x="35" y="102"/>
                    <a:pt x="18" y="234"/>
                  </a:cubicBezTo>
                  <a:cubicBezTo>
                    <a:pt x="1" y="377"/>
                    <a:pt x="108" y="520"/>
                    <a:pt x="250" y="537"/>
                  </a:cubicBezTo>
                  <a:lnTo>
                    <a:pt x="1589" y="662"/>
                  </a:lnTo>
                  <a:lnTo>
                    <a:pt x="1606" y="662"/>
                  </a:lnTo>
                  <a:cubicBezTo>
                    <a:pt x="1749" y="662"/>
                    <a:pt x="1874" y="555"/>
                    <a:pt x="1874" y="430"/>
                  </a:cubicBezTo>
                  <a:cubicBezTo>
                    <a:pt x="1892" y="270"/>
                    <a:pt x="1785" y="145"/>
                    <a:pt x="1642" y="145"/>
                  </a:cubicBezTo>
                  <a:lnTo>
                    <a:pt x="304" y="2"/>
                  </a:lnTo>
                  <a:cubicBezTo>
                    <a:pt x="293" y="1"/>
                    <a:pt x="283" y="0"/>
                    <a:pt x="2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803;p39">
              <a:extLst>
                <a:ext uri="{FF2B5EF4-FFF2-40B4-BE49-F238E27FC236}">
                  <a16:creationId xmlns:a16="http://schemas.microsoft.com/office/drawing/2014/main" id="{3BF86D18-02F6-C5EA-82B8-22AE13C8310F}"/>
                </a:ext>
              </a:extLst>
            </p:cNvPr>
            <p:cNvSpPr/>
            <p:nvPr/>
          </p:nvSpPr>
          <p:spPr>
            <a:xfrm>
              <a:off x="689975" y="1737200"/>
              <a:ext cx="252950" cy="252950"/>
            </a:xfrm>
            <a:custGeom>
              <a:avLst/>
              <a:gdLst/>
              <a:ahLst/>
              <a:cxnLst/>
              <a:rect l="l" t="t" r="r" b="b"/>
              <a:pathLst>
                <a:path w="10118" h="10118" extrusionOk="0">
                  <a:moveTo>
                    <a:pt x="5068" y="536"/>
                  </a:moveTo>
                  <a:cubicBezTo>
                    <a:pt x="7548" y="536"/>
                    <a:pt x="9582" y="2570"/>
                    <a:pt x="9582" y="5068"/>
                  </a:cubicBezTo>
                  <a:cubicBezTo>
                    <a:pt x="9582" y="7548"/>
                    <a:pt x="7548" y="9582"/>
                    <a:pt x="5068" y="9582"/>
                  </a:cubicBezTo>
                  <a:cubicBezTo>
                    <a:pt x="2570" y="9582"/>
                    <a:pt x="536" y="7548"/>
                    <a:pt x="536" y="5068"/>
                  </a:cubicBezTo>
                  <a:cubicBezTo>
                    <a:pt x="536" y="2570"/>
                    <a:pt x="2570" y="536"/>
                    <a:pt x="5068" y="536"/>
                  </a:cubicBezTo>
                  <a:close/>
                  <a:moveTo>
                    <a:pt x="5068" y="0"/>
                  </a:moveTo>
                  <a:cubicBezTo>
                    <a:pt x="2267" y="0"/>
                    <a:pt x="1" y="2266"/>
                    <a:pt x="1" y="5068"/>
                  </a:cubicBezTo>
                  <a:cubicBezTo>
                    <a:pt x="1" y="7851"/>
                    <a:pt x="2267" y="10117"/>
                    <a:pt x="5068" y="10117"/>
                  </a:cubicBezTo>
                  <a:cubicBezTo>
                    <a:pt x="7851" y="10117"/>
                    <a:pt x="10117" y="7851"/>
                    <a:pt x="10117" y="5068"/>
                  </a:cubicBezTo>
                  <a:cubicBezTo>
                    <a:pt x="10117" y="2266"/>
                    <a:pt x="7851" y="0"/>
                    <a:pt x="50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6" name="Google Shape;804;p39">
            <a:extLst>
              <a:ext uri="{FF2B5EF4-FFF2-40B4-BE49-F238E27FC236}">
                <a16:creationId xmlns:a16="http://schemas.microsoft.com/office/drawing/2014/main" id="{F3B9CE4C-5812-36CC-6CC3-D9193D8BAA38}"/>
              </a:ext>
            </a:extLst>
          </p:cNvPr>
          <p:cNvGrpSpPr/>
          <p:nvPr userDrawn="1"/>
        </p:nvGrpSpPr>
        <p:grpSpPr>
          <a:xfrm>
            <a:off x="6599719" y="4000968"/>
            <a:ext cx="373233" cy="387107"/>
            <a:chOff x="2961350" y="1740750"/>
            <a:chExt cx="252950" cy="252500"/>
          </a:xfrm>
        </p:grpSpPr>
        <p:sp>
          <p:nvSpPr>
            <p:cNvPr id="777" name="Google Shape;805;p39">
              <a:extLst>
                <a:ext uri="{FF2B5EF4-FFF2-40B4-BE49-F238E27FC236}">
                  <a16:creationId xmlns:a16="http://schemas.microsoft.com/office/drawing/2014/main" id="{8E89D935-54EE-8939-E5A5-4911470405E6}"/>
                </a:ext>
              </a:extLst>
            </p:cNvPr>
            <p:cNvSpPr/>
            <p:nvPr/>
          </p:nvSpPr>
          <p:spPr>
            <a:xfrm>
              <a:off x="3014425" y="1833100"/>
              <a:ext cx="40175" cy="39725"/>
            </a:xfrm>
            <a:custGeom>
              <a:avLst/>
              <a:gdLst/>
              <a:ahLst/>
              <a:cxnLst/>
              <a:rect l="l" t="t" r="r" b="b"/>
              <a:pathLst>
                <a:path w="1607" h="1589" extrusionOk="0">
                  <a:moveTo>
                    <a:pt x="804" y="0"/>
                  </a:moveTo>
                  <a:cubicBezTo>
                    <a:pt x="357" y="0"/>
                    <a:pt x="1" y="357"/>
                    <a:pt x="1" y="785"/>
                  </a:cubicBezTo>
                  <a:cubicBezTo>
                    <a:pt x="1" y="1232"/>
                    <a:pt x="357" y="1588"/>
                    <a:pt x="804" y="1588"/>
                  </a:cubicBezTo>
                  <a:cubicBezTo>
                    <a:pt x="1250" y="1588"/>
                    <a:pt x="1606" y="1232"/>
                    <a:pt x="1606" y="785"/>
                  </a:cubicBezTo>
                  <a:cubicBezTo>
                    <a:pt x="1606" y="357"/>
                    <a:pt x="1250" y="0"/>
                    <a:pt x="8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806;p39">
              <a:extLst>
                <a:ext uri="{FF2B5EF4-FFF2-40B4-BE49-F238E27FC236}">
                  <a16:creationId xmlns:a16="http://schemas.microsoft.com/office/drawing/2014/main" id="{6430C9F6-F0B5-46BD-0475-E6EEE3153A11}"/>
                </a:ext>
              </a:extLst>
            </p:cNvPr>
            <p:cNvSpPr/>
            <p:nvPr/>
          </p:nvSpPr>
          <p:spPr>
            <a:xfrm>
              <a:off x="3010850" y="1792950"/>
              <a:ext cx="58025" cy="28125"/>
            </a:xfrm>
            <a:custGeom>
              <a:avLst/>
              <a:gdLst/>
              <a:ahLst/>
              <a:cxnLst/>
              <a:rect l="l" t="t" r="r" b="b"/>
              <a:pathLst>
                <a:path w="2321" h="1125" extrusionOk="0">
                  <a:moveTo>
                    <a:pt x="2019" y="0"/>
                  </a:moveTo>
                  <a:cubicBezTo>
                    <a:pt x="1944" y="0"/>
                    <a:pt x="1869" y="32"/>
                    <a:pt x="1821" y="90"/>
                  </a:cubicBezTo>
                  <a:cubicBezTo>
                    <a:pt x="1458" y="496"/>
                    <a:pt x="1024" y="582"/>
                    <a:pt x="727" y="582"/>
                  </a:cubicBezTo>
                  <a:cubicBezTo>
                    <a:pt x="528" y="582"/>
                    <a:pt x="390" y="543"/>
                    <a:pt x="376" y="536"/>
                  </a:cubicBezTo>
                  <a:cubicBezTo>
                    <a:pt x="352" y="531"/>
                    <a:pt x="328" y="528"/>
                    <a:pt x="305" y="528"/>
                  </a:cubicBezTo>
                  <a:cubicBezTo>
                    <a:pt x="175" y="528"/>
                    <a:pt x="67" y="611"/>
                    <a:pt x="37" y="732"/>
                  </a:cubicBezTo>
                  <a:cubicBezTo>
                    <a:pt x="1" y="875"/>
                    <a:pt x="72" y="1018"/>
                    <a:pt x="215" y="1071"/>
                  </a:cubicBezTo>
                  <a:cubicBezTo>
                    <a:pt x="217" y="1069"/>
                    <a:pt x="221" y="1068"/>
                    <a:pt x="227" y="1068"/>
                  </a:cubicBezTo>
                  <a:cubicBezTo>
                    <a:pt x="278" y="1068"/>
                    <a:pt x="463" y="1125"/>
                    <a:pt x="732" y="1125"/>
                  </a:cubicBezTo>
                  <a:cubicBezTo>
                    <a:pt x="1143" y="1125"/>
                    <a:pt x="1732" y="1000"/>
                    <a:pt x="2213" y="429"/>
                  </a:cubicBezTo>
                  <a:cubicBezTo>
                    <a:pt x="2320" y="340"/>
                    <a:pt x="2303" y="161"/>
                    <a:pt x="2196" y="72"/>
                  </a:cubicBezTo>
                  <a:cubicBezTo>
                    <a:pt x="2146" y="23"/>
                    <a:pt x="2082" y="0"/>
                    <a:pt x="20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807;p39">
              <a:extLst>
                <a:ext uri="{FF2B5EF4-FFF2-40B4-BE49-F238E27FC236}">
                  <a16:creationId xmlns:a16="http://schemas.microsoft.com/office/drawing/2014/main" id="{F0BB1A67-2818-87D7-38D3-7162CF1547DC}"/>
                </a:ext>
              </a:extLst>
            </p:cNvPr>
            <p:cNvSpPr/>
            <p:nvPr/>
          </p:nvSpPr>
          <p:spPr>
            <a:xfrm>
              <a:off x="3034500" y="1908025"/>
              <a:ext cx="106625" cy="32150"/>
            </a:xfrm>
            <a:custGeom>
              <a:avLst/>
              <a:gdLst/>
              <a:ahLst/>
              <a:cxnLst/>
              <a:rect l="l" t="t" r="r" b="b"/>
              <a:pathLst>
                <a:path w="4265" h="1286" extrusionOk="0">
                  <a:moveTo>
                    <a:pt x="2142" y="1"/>
                  </a:moveTo>
                  <a:cubicBezTo>
                    <a:pt x="1196" y="1"/>
                    <a:pt x="411" y="536"/>
                    <a:pt x="1" y="1286"/>
                  </a:cubicBezTo>
                  <a:cubicBezTo>
                    <a:pt x="643" y="964"/>
                    <a:pt x="1374" y="804"/>
                    <a:pt x="2142" y="804"/>
                  </a:cubicBezTo>
                  <a:cubicBezTo>
                    <a:pt x="2909" y="804"/>
                    <a:pt x="3623" y="982"/>
                    <a:pt x="4265" y="1286"/>
                  </a:cubicBezTo>
                  <a:cubicBezTo>
                    <a:pt x="3872" y="518"/>
                    <a:pt x="3069" y="1"/>
                    <a:pt x="21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808;p39">
              <a:extLst>
                <a:ext uri="{FF2B5EF4-FFF2-40B4-BE49-F238E27FC236}">
                  <a16:creationId xmlns:a16="http://schemas.microsoft.com/office/drawing/2014/main" id="{61A805B9-7B6A-4E8D-5131-BE6140A46899}"/>
                </a:ext>
              </a:extLst>
            </p:cNvPr>
            <p:cNvSpPr/>
            <p:nvPr/>
          </p:nvSpPr>
          <p:spPr>
            <a:xfrm>
              <a:off x="3107200" y="1792675"/>
              <a:ext cx="58025" cy="27950"/>
            </a:xfrm>
            <a:custGeom>
              <a:avLst/>
              <a:gdLst/>
              <a:ahLst/>
              <a:cxnLst/>
              <a:rect l="l" t="t" r="r" b="b"/>
              <a:pathLst>
                <a:path w="2321" h="1118" extrusionOk="0">
                  <a:moveTo>
                    <a:pt x="302" y="0"/>
                  </a:moveTo>
                  <a:cubicBezTo>
                    <a:pt x="240" y="0"/>
                    <a:pt x="177" y="23"/>
                    <a:pt x="126" y="65"/>
                  </a:cubicBezTo>
                  <a:cubicBezTo>
                    <a:pt x="19" y="154"/>
                    <a:pt x="1" y="333"/>
                    <a:pt x="90" y="440"/>
                  </a:cubicBezTo>
                  <a:cubicBezTo>
                    <a:pt x="572" y="993"/>
                    <a:pt x="1179" y="1118"/>
                    <a:pt x="1589" y="1118"/>
                  </a:cubicBezTo>
                  <a:cubicBezTo>
                    <a:pt x="1874" y="1118"/>
                    <a:pt x="2071" y="1064"/>
                    <a:pt x="2106" y="1046"/>
                  </a:cubicBezTo>
                  <a:cubicBezTo>
                    <a:pt x="2231" y="1029"/>
                    <a:pt x="2320" y="886"/>
                    <a:pt x="2285" y="725"/>
                  </a:cubicBezTo>
                  <a:cubicBezTo>
                    <a:pt x="2240" y="607"/>
                    <a:pt x="2135" y="538"/>
                    <a:pt x="2019" y="538"/>
                  </a:cubicBezTo>
                  <a:cubicBezTo>
                    <a:pt x="1995" y="538"/>
                    <a:pt x="1970" y="541"/>
                    <a:pt x="1946" y="547"/>
                  </a:cubicBezTo>
                  <a:cubicBezTo>
                    <a:pt x="1931" y="547"/>
                    <a:pt x="1792" y="584"/>
                    <a:pt x="1590" y="584"/>
                  </a:cubicBezTo>
                  <a:cubicBezTo>
                    <a:pt x="1288" y="584"/>
                    <a:pt x="847" y="500"/>
                    <a:pt x="483" y="83"/>
                  </a:cubicBezTo>
                  <a:cubicBezTo>
                    <a:pt x="436" y="27"/>
                    <a:pt x="370" y="0"/>
                    <a:pt x="3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809;p39">
              <a:extLst>
                <a:ext uri="{FF2B5EF4-FFF2-40B4-BE49-F238E27FC236}">
                  <a16:creationId xmlns:a16="http://schemas.microsoft.com/office/drawing/2014/main" id="{3BC9062D-708E-BDB4-DB97-30F3FB8B8B46}"/>
                </a:ext>
              </a:extLst>
            </p:cNvPr>
            <p:cNvSpPr/>
            <p:nvPr/>
          </p:nvSpPr>
          <p:spPr>
            <a:xfrm>
              <a:off x="3121050" y="1833100"/>
              <a:ext cx="40150" cy="39725"/>
            </a:xfrm>
            <a:custGeom>
              <a:avLst/>
              <a:gdLst/>
              <a:ahLst/>
              <a:cxnLst/>
              <a:rect l="l" t="t" r="r" b="b"/>
              <a:pathLst>
                <a:path w="1606" h="1589" extrusionOk="0">
                  <a:moveTo>
                    <a:pt x="803" y="0"/>
                  </a:moveTo>
                  <a:cubicBezTo>
                    <a:pt x="357" y="0"/>
                    <a:pt x="0" y="357"/>
                    <a:pt x="0" y="785"/>
                  </a:cubicBezTo>
                  <a:cubicBezTo>
                    <a:pt x="0" y="1232"/>
                    <a:pt x="357" y="1588"/>
                    <a:pt x="803" y="1588"/>
                  </a:cubicBezTo>
                  <a:cubicBezTo>
                    <a:pt x="1249" y="1588"/>
                    <a:pt x="1606" y="1232"/>
                    <a:pt x="1606" y="785"/>
                  </a:cubicBezTo>
                  <a:cubicBezTo>
                    <a:pt x="1606" y="357"/>
                    <a:pt x="1249" y="0"/>
                    <a:pt x="8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810;p39">
              <a:extLst>
                <a:ext uri="{FF2B5EF4-FFF2-40B4-BE49-F238E27FC236}">
                  <a16:creationId xmlns:a16="http://schemas.microsoft.com/office/drawing/2014/main" id="{C9F46F96-10FD-1C23-0CAC-1110505E54DF}"/>
                </a:ext>
              </a:extLst>
            </p:cNvPr>
            <p:cNvSpPr/>
            <p:nvPr/>
          </p:nvSpPr>
          <p:spPr>
            <a:xfrm>
              <a:off x="2961350" y="1740750"/>
              <a:ext cx="252950" cy="252500"/>
            </a:xfrm>
            <a:custGeom>
              <a:avLst/>
              <a:gdLst/>
              <a:ahLst/>
              <a:cxnLst/>
              <a:rect l="l" t="t" r="r" b="b"/>
              <a:pathLst>
                <a:path w="10118" h="10100" extrusionOk="0">
                  <a:moveTo>
                    <a:pt x="5068" y="536"/>
                  </a:moveTo>
                  <a:cubicBezTo>
                    <a:pt x="7548" y="536"/>
                    <a:pt x="9582" y="2570"/>
                    <a:pt x="9582" y="5050"/>
                  </a:cubicBezTo>
                  <a:cubicBezTo>
                    <a:pt x="9582" y="7548"/>
                    <a:pt x="7548" y="9582"/>
                    <a:pt x="5068" y="9582"/>
                  </a:cubicBezTo>
                  <a:cubicBezTo>
                    <a:pt x="2570" y="9582"/>
                    <a:pt x="536" y="7548"/>
                    <a:pt x="536" y="5050"/>
                  </a:cubicBezTo>
                  <a:cubicBezTo>
                    <a:pt x="536" y="2570"/>
                    <a:pt x="2570" y="536"/>
                    <a:pt x="5068" y="536"/>
                  </a:cubicBezTo>
                  <a:close/>
                  <a:moveTo>
                    <a:pt x="5068" y="1"/>
                  </a:moveTo>
                  <a:cubicBezTo>
                    <a:pt x="2266" y="1"/>
                    <a:pt x="0" y="2249"/>
                    <a:pt x="0" y="5050"/>
                  </a:cubicBezTo>
                  <a:cubicBezTo>
                    <a:pt x="0" y="7852"/>
                    <a:pt x="2266" y="10100"/>
                    <a:pt x="5068" y="10100"/>
                  </a:cubicBezTo>
                  <a:cubicBezTo>
                    <a:pt x="7851" y="10100"/>
                    <a:pt x="10117" y="7852"/>
                    <a:pt x="10117" y="5050"/>
                  </a:cubicBezTo>
                  <a:cubicBezTo>
                    <a:pt x="10117" y="2249"/>
                    <a:pt x="7851" y="1"/>
                    <a:pt x="50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3" name="Google Shape;811;p39">
            <a:extLst>
              <a:ext uri="{FF2B5EF4-FFF2-40B4-BE49-F238E27FC236}">
                <a16:creationId xmlns:a16="http://schemas.microsoft.com/office/drawing/2014/main" id="{030C2D02-A206-5CAC-4BC0-428C87F0C852}"/>
              </a:ext>
            </a:extLst>
          </p:cNvPr>
          <p:cNvSpPr/>
          <p:nvPr userDrawn="1"/>
        </p:nvSpPr>
        <p:spPr>
          <a:xfrm>
            <a:off x="7222023" y="4033961"/>
            <a:ext cx="371689" cy="386425"/>
          </a:xfrm>
          <a:custGeom>
            <a:avLst/>
            <a:gdLst/>
            <a:ahLst/>
            <a:cxnLst/>
            <a:rect l="l" t="t" r="r" b="b"/>
            <a:pathLst>
              <a:path w="5728" h="4202" extrusionOk="0">
                <a:moveTo>
                  <a:pt x="1858" y="1"/>
                </a:moveTo>
                <a:cubicBezTo>
                  <a:pt x="1840" y="1"/>
                  <a:pt x="1821" y="3"/>
                  <a:pt x="1803" y="9"/>
                </a:cubicBezTo>
                <a:cubicBezTo>
                  <a:pt x="1713" y="9"/>
                  <a:pt x="1660" y="80"/>
                  <a:pt x="1606" y="169"/>
                </a:cubicBezTo>
                <a:lnTo>
                  <a:pt x="1035" y="1828"/>
                </a:lnTo>
                <a:lnTo>
                  <a:pt x="0" y="1828"/>
                </a:lnTo>
                <a:lnTo>
                  <a:pt x="0" y="2364"/>
                </a:lnTo>
                <a:lnTo>
                  <a:pt x="1214" y="2364"/>
                </a:lnTo>
                <a:cubicBezTo>
                  <a:pt x="1321" y="2364"/>
                  <a:pt x="1410" y="2275"/>
                  <a:pt x="1446" y="2167"/>
                </a:cubicBezTo>
                <a:lnTo>
                  <a:pt x="1767" y="1168"/>
                </a:lnTo>
                <a:lnTo>
                  <a:pt x="2302" y="4023"/>
                </a:lnTo>
                <a:cubicBezTo>
                  <a:pt x="2320" y="4130"/>
                  <a:pt x="2409" y="4202"/>
                  <a:pt x="2516" y="4202"/>
                </a:cubicBezTo>
                <a:lnTo>
                  <a:pt x="2552" y="4202"/>
                </a:lnTo>
                <a:cubicBezTo>
                  <a:pt x="2641" y="4202"/>
                  <a:pt x="2730" y="4148"/>
                  <a:pt x="2766" y="4059"/>
                </a:cubicBezTo>
                <a:lnTo>
                  <a:pt x="3622" y="1828"/>
                </a:lnTo>
                <a:lnTo>
                  <a:pt x="3962" y="3024"/>
                </a:lnTo>
                <a:cubicBezTo>
                  <a:pt x="3991" y="3127"/>
                  <a:pt x="4081" y="3194"/>
                  <a:pt x="4182" y="3194"/>
                </a:cubicBezTo>
                <a:cubicBezTo>
                  <a:pt x="4203" y="3194"/>
                  <a:pt x="4225" y="3191"/>
                  <a:pt x="4247" y="3184"/>
                </a:cubicBezTo>
                <a:cubicBezTo>
                  <a:pt x="4301" y="3167"/>
                  <a:pt x="4336" y="3149"/>
                  <a:pt x="4372" y="3113"/>
                </a:cubicBezTo>
                <a:lnTo>
                  <a:pt x="5086" y="2364"/>
                </a:lnTo>
                <a:lnTo>
                  <a:pt x="5728" y="2364"/>
                </a:lnTo>
                <a:lnTo>
                  <a:pt x="5728" y="1828"/>
                </a:lnTo>
                <a:lnTo>
                  <a:pt x="4961" y="1828"/>
                </a:lnTo>
                <a:cubicBezTo>
                  <a:pt x="4889" y="1846"/>
                  <a:pt x="4836" y="1900"/>
                  <a:pt x="4782" y="1936"/>
                </a:cubicBezTo>
                <a:lnTo>
                  <a:pt x="4283" y="2489"/>
                </a:lnTo>
                <a:lnTo>
                  <a:pt x="3854" y="1008"/>
                </a:lnTo>
                <a:cubicBezTo>
                  <a:pt x="3824" y="917"/>
                  <a:pt x="3730" y="839"/>
                  <a:pt x="3626" y="839"/>
                </a:cubicBezTo>
                <a:cubicBezTo>
                  <a:pt x="3607" y="839"/>
                  <a:pt x="3588" y="842"/>
                  <a:pt x="3569" y="847"/>
                </a:cubicBezTo>
                <a:cubicBezTo>
                  <a:pt x="3498" y="883"/>
                  <a:pt x="3426" y="918"/>
                  <a:pt x="3408" y="1008"/>
                </a:cubicBezTo>
                <a:lnTo>
                  <a:pt x="2605" y="3113"/>
                </a:lnTo>
                <a:lnTo>
                  <a:pt x="2070" y="187"/>
                </a:lnTo>
                <a:cubicBezTo>
                  <a:pt x="2040" y="81"/>
                  <a:pt x="1958" y="1"/>
                  <a:pt x="18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4" name="Google Shape;812;p39">
            <a:extLst>
              <a:ext uri="{FF2B5EF4-FFF2-40B4-BE49-F238E27FC236}">
                <a16:creationId xmlns:a16="http://schemas.microsoft.com/office/drawing/2014/main" id="{CEF8CE46-0EA9-20C8-E646-A9C9EEF3567E}"/>
              </a:ext>
            </a:extLst>
          </p:cNvPr>
          <p:cNvGrpSpPr/>
          <p:nvPr userDrawn="1"/>
        </p:nvGrpSpPr>
        <p:grpSpPr>
          <a:xfrm>
            <a:off x="7809648" y="3942636"/>
            <a:ext cx="303478" cy="423364"/>
            <a:chOff x="4026550" y="3640100"/>
            <a:chExt cx="205675" cy="276150"/>
          </a:xfrm>
        </p:grpSpPr>
        <p:sp>
          <p:nvSpPr>
            <p:cNvPr id="785" name="Google Shape;813;p39">
              <a:extLst>
                <a:ext uri="{FF2B5EF4-FFF2-40B4-BE49-F238E27FC236}">
                  <a16:creationId xmlns:a16="http://schemas.microsoft.com/office/drawing/2014/main" id="{9E986368-FFF2-1E27-4FA5-8F9C1E1B079C}"/>
                </a:ext>
              </a:extLst>
            </p:cNvPr>
            <p:cNvSpPr/>
            <p:nvPr/>
          </p:nvSpPr>
          <p:spPr>
            <a:xfrm>
              <a:off x="4119325" y="3640100"/>
              <a:ext cx="20100" cy="29925"/>
            </a:xfrm>
            <a:custGeom>
              <a:avLst/>
              <a:gdLst/>
              <a:ahLst/>
              <a:cxnLst/>
              <a:rect l="l" t="t" r="r" b="b"/>
              <a:pathLst>
                <a:path w="804" h="1197" extrusionOk="0">
                  <a:moveTo>
                    <a:pt x="411" y="1"/>
                  </a:moveTo>
                  <a:cubicBezTo>
                    <a:pt x="179" y="1"/>
                    <a:pt x="465" y="269"/>
                    <a:pt x="144" y="536"/>
                  </a:cubicBezTo>
                  <a:cubicBezTo>
                    <a:pt x="126" y="554"/>
                    <a:pt x="126" y="554"/>
                    <a:pt x="108" y="572"/>
                  </a:cubicBezTo>
                  <a:cubicBezTo>
                    <a:pt x="54" y="625"/>
                    <a:pt x="1" y="697"/>
                    <a:pt x="1" y="804"/>
                  </a:cubicBezTo>
                  <a:cubicBezTo>
                    <a:pt x="1" y="1036"/>
                    <a:pt x="179" y="1196"/>
                    <a:pt x="411" y="1196"/>
                  </a:cubicBezTo>
                  <a:cubicBezTo>
                    <a:pt x="643" y="1196"/>
                    <a:pt x="804" y="1036"/>
                    <a:pt x="804" y="804"/>
                  </a:cubicBezTo>
                  <a:cubicBezTo>
                    <a:pt x="804" y="572"/>
                    <a:pt x="643" y="1"/>
                    <a:pt x="4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814;p39">
              <a:extLst>
                <a:ext uri="{FF2B5EF4-FFF2-40B4-BE49-F238E27FC236}">
                  <a16:creationId xmlns:a16="http://schemas.microsoft.com/office/drawing/2014/main" id="{71DAC929-5B46-5307-3129-0DE9854142A7}"/>
                </a:ext>
              </a:extLst>
            </p:cNvPr>
            <p:cNvSpPr/>
            <p:nvPr/>
          </p:nvSpPr>
          <p:spPr>
            <a:xfrm>
              <a:off x="4086325" y="3656625"/>
              <a:ext cx="19650" cy="29900"/>
            </a:xfrm>
            <a:custGeom>
              <a:avLst/>
              <a:gdLst/>
              <a:ahLst/>
              <a:cxnLst/>
              <a:rect l="l" t="t" r="r" b="b"/>
              <a:pathLst>
                <a:path w="786" h="1196" extrusionOk="0">
                  <a:moveTo>
                    <a:pt x="393" y="0"/>
                  </a:moveTo>
                  <a:cubicBezTo>
                    <a:pt x="161" y="0"/>
                    <a:pt x="447" y="268"/>
                    <a:pt x="125" y="535"/>
                  </a:cubicBezTo>
                  <a:cubicBezTo>
                    <a:pt x="125" y="553"/>
                    <a:pt x="125" y="553"/>
                    <a:pt x="108" y="571"/>
                  </a:cubicBezTo>
                  <a:cubicBezTo>
                    <a:pt x="54" y="642"/>
                    <a:pt x="1" y="696"/>
                    <a:pt x="1" y="803"/>
                  </a:cubicBezTo>
                  <a:cubicBezTo>
                    <a:pt x="1" y="1035"/>
                    <a:pt x="161" y="1196"/>
                    <a:pt x="393" y="1196"/>
                  </a:cubicBezTo>
                  <a:cubicBezTo>
                    <a:pt x="625" y="1196"/>
                    <a:pt x="786" y="1035"/>
                    <a:pt x="786" y="803"/>
                  </a:cubicBezTo>
                  <a:cubicBezTo>
                    <a:pt x="786" y="571"/>
                    <a:pt x="625" y="0"/>
                    <a:pt x="3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815;p39">
              <a:extLst>
                <a:ext uri="{FF2B5EF4-FFF2-40B4-BE49-F238E27FC236}">
                  <a16:creationId xmlns:a16="http://schemas.microsoft.com/office/drawing/2014/main" id="{2067E00D-E96E-582E-2078-B9EBAF13CF7E}"/>
                </a:ext>
              </a:extLst>
            </p:cNvPr>
            <p:cNvSpPr/>
            <p:nvPr/>
          </p:nvSpPr>
          <p:spPr>
            <a:xfrm>
              <a:off x="4152800" y="3656625"/>
              <a:ext cx="19650" cy="29900"/>
            </a:xfrm>
            <a:custGeom>
              <a:avLst/>
              <a:gdLst/>
              <a:ahLst/>
              <a:cxnLst/>
              <a:rect l="l" t="t" r="r" b="b"/>
              <a:pathLst>
                <a:path w="786" h="1196" extrusionOk="0">
                  <a:moveTo>
                    <a:pt x="393" y="0"/>
                  </a:moveTo>
                  <a:cubicBezTo>
                    <a:pt x="161" y="0"/>
                    <a:pt x="446" y="268"/>
                    <a:pt x="125" y="535"/>
                  </a:cubicBezTo>
                  <a:cubicBezTo>
                    <a:pt x="125" y="553"/>
                    <a:pt x="125" y="553"/>
                    <a:pt x="107" y="571"/>
                  </a:cubicBezTo>
                  <a:cubicBezTo>
                    <a:pt x="54" y="642"/>
                    <a:pt x="0" y="696"/>
                    <a:pt x="0" y="803"/>
                  </a:cubicBezTo>
                  <a:cubicBezTo>
                    <a:pt x="0" y="1035"/>
                    <a:pt x="161" y="1196"/>
                    <a:pt x="393" y="1196"/>
                  </a:cubicBezTo>
                  <a:cubicBezTo>
                    <a:pt x="625" y="1196"/>
                    <a:pt x="785" y="1035"/>
                    <a:pt x="785" y="803"/>
                  </a:cubicBezTo>
                  <a:cubicBezTo>
                    <a:pt x="785" y="571"/>
                    <a:pt x="625" y="0"/>
                    <a:pt x="3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816;p39">
              <a:extLst>
                <a:ext uri="{FF2B5EF4-FFF2-40B4-BE49-F238E27FC236}">
                  <a16:creationId xmlns:a16="http://schemas.microsoft.com/office/drawing/2014/main" id="{1A45CEB0-526E-82AD-471F-6A1D0B69299F}"/>
                </a:ext>
              </a:extLst>
            </p:cNvPr>
            <p:cNvSpPr/>
            <p:nvPr/>
          </p:nvSpPr>
          <p:spPr>
            <a:xfrm>
              <a:off x="4035925" y="3683375"/>
              <a:ext cx="186475" cy="129600"/>
            </a:xfrm>
            <a:custGeom>
              <a:avLst/>
              <a:gdLst/>
              <a:ahLst/>
              <a:cxnLst/>
              <a:rect l="l" t="t" r="r" b="b"/>
              <a:pathLst>
                <a:path w="7459" h="5184" extrusionOk="0">
                  <a:moveTo>
                    <a:pt x="3729" y="1"/>
                  </a:moveTo>
                  <a:cubicBezTo>
                    <a:pt x="3497" y="1"/>
                    <a:pt x="3337" y="54"/>
                    <a:pt x="3337" y="126"/>
                  </a:cubicBezTo>
                  <a:lnTo>
                    <a:pt x="3337" y="2124"/>
                  </a:lnTo>
                  <a:cubicBezTo>
                    <a:pt x="3141" y="2124"/>
                    <a:pt x="2980" y="2142"/>
                    <a:pt x="2802" y="2160"/>
                  </a:cubicBezTo>
                  <a:lnTo>
                    <a:pt x="2802" y="804"/>
                  </a:lnTo>
                  <a:cubicBezTo>
                    <a:pt x="2802" y="714"/>
                    <a:pt x="2623" y="661"/>
                    <a:pt x="2409" y="661"/>
                  </a:cubicBezTo>
                  <a:cubicBezTo>
                    <a:pt x="2177" y="661"/>
                    <a:pt x="1999" y="714"/>
                    <a:pt x="1999" y="804"/>
                  </a:cubicBezTo>
                  <a:lnTo>
                    <a:pt x="1999" y="2231"/>
                  </a:lnTo>
                  <a:cubicBezTo>
                    <a:pt x="821" y="2392"/>
                    <a:pt x="0" y="2695"/>
                    <a:pt x="0" y="3052"/>
                  </a:cubicBezTo>
                  <a:lnTo>
                    <a:pt x="0" y="4782"/>
                  </a:lnTo>
                  <a:cubicBezTo>
                    <a:pt x="321" y="4782"/>
                    <a:pt x="607" y="4890"/>
                    <a:pt x="839" y="5104"/>
                  </a:cubicBezTo>
                  <a:cubicBezTo>
                    <a:pt x="892" y="5157"/>
                    <a:pt x="995" y="5184"/>
                    <a:pt x="1095" y="5184"/>
                  </a:cubicBezTo>
                  <a:cubicBezTo>
                    <a:pt x="1196" y="5184"/>
                    <a:pt x="1294" y="5157"/>
                    <a:pt x="1339" y="5104"/>
                  </a:cubicBezTo>
                  <a:cubicBezTo>
                    <a:pt x="1553" y="4898"/>
                    <a:pt x="1860" y="4796"/>
                    <a:pt x="2166" y="4796"/>
                  </a:cubicBezTo>
                  <a:cubicBezTo>
                    <a:pt x="2472" y="4796"/>
                    <a:pt x="2775" y="4898"/>
                    <a:pt x="2980" y="5104"/>
                  </a:cubicBezTo>
                  <a:cubicBezTo>
                    <a:pt x="3034" y="5157"/>
                    <a:pt x="3136" y="5184"/>
                    <a:pt x="3239" y="5184"/>
                  </a:cubicBezTo>
                  <a:cubicBezTo>
                    <a:pt x="3341" y="5184"/>
                    <a:pt x="3444" y="5157"/>
                    <a:pt x="3497" y="5104"/>
                  </a:cubicBezTo>
                  <a:cubicBezTo>
                    <a:pt x="3703" y="4898"/>
                    <a:pt x="4006" y="4796"/>
                    <a:pt x="4309" y="4796"/>
                  </a:cubicBezTo>
                  <a:cubicBezTo>
                    <a:pt x="4613" y="4796"/>
                    <a:pt x="4916" y="4898"/>
                    <a:pt x="5121" y="5104"/>
                  </a:cubicBezTo>
                  <a:cubicBezTo>
                    <a:pt x="5175" y="5157"/>
                    <a:pt x="5277" y="5184"/>
                    <a:pt x="5380" y="5184"/>
                  </a:cubicBezTo>
                  <a:cubicBezTo>
                    <a:pt x="5482" y="5184"/>
                    <a:pt x="5585" y="5157"/>
                    <a:pt x="5639" y="5104"/>
                  </a:cubicBezTo>
                  <a:cubicBezTo>
                    <a:pt x="5844" y="4898"/>
                    <a:pt x="6147" y="4796"/>
                    <a:pt x="6450" y="4796"/>
                  </a:cubicBezTo>
                  <a:cubicBezTo>
                    <a:pt x="6754" y="4796"/>
                    <a:pt x="7057" y="4898"/>
                    <a:pt x="7262" y="5104"/>
                  </a:cubicBezTo>
                  <a:cubicBezTo>
                    <a:pt x="7298" y="5139"/>
                    <a:pt x="7369" y="5157"/>
                    <a:pt x="7459" y="5175"/>
                  </a:cubicBezTo>
                  <a:lnTo>
                    <a:pt x="7459" y="3052"/>
                  </a:lnTo>
                  <a:cubicBezTo>
                    <a:pt x="7459" y="2695"/>
                    <a:pt x="6638" y="2392"/>
                    <a:pt x="5460" y="2231"/>
                  </a:cubicBezTo>
                  <a:lnTo>
                    <a:pt x="5460" y="804"/>
                  </a:lnTo>
                  <a:cubicBezTo>
                    <a:pt x="5460" y="714"/>
                    <a:pt x="5282" y="661"/>
                    <a:pt x="5068" y="661"/>
                  </a:cubicBezTo>
                  <a:cubicBezTo>
                    <a:pt x="4836" y="661"/>
                    <a:pt x="4657" y="714"/>
                    <a:pt x="4657" y="804"/>
                  </a:cubicBezTo>
                  <a:lnTo>
                    <a:pt x="4657" y="2160"/>
                  </a:lnTo>
                  <a:cubicBezTo>
                    <a:pt x="4479" y="2142"/>
                    <a:pt x="4318" y="2142"/>
                    <a:pt x="4122" y="2124"/>
                  </a:cubicBezTo>
                  <a:lnTo>
                    <a:pt x="4122" y="126"/>
                  </a:lnTo>
                  <a:cubicBezTo>
                    <a:pt x="4122" y="54"/>
                    <a:pt x="3961" y="1"/>
                    <a:pt x="37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817;p39">
              <a:extLst>
                <a:ext uri="{FF2B5EF4-FFF2-40B4-BE49-F238E27FC236}">
                  <a16:creationId xmlns:a16="http://schemas.microsoft.com/office/drawing/2014/main" id="{6F4A69A8-2D43-B2A5-75E9-3437FCD0BBD4}"/>
                </a:ext>
              </a:extLst>
            </p:cNvPr>
            <p:cNvSpPr/>
            <p:nvPr/>
          </p:nvSpPr>
          <p:spPr>
            <a:xfrm>
              <a:off x="4037250" y="3823000"/>
              <a:ext cx="186050" cy="59800"/>
            </a:xfrm>
            <a:custGeom>
              <a:avLst/>
              <a:gdLst/>
              <a:ahLst/>
              <a:cxnLst/>
              <a:rect l="l" t="t" r="r" b="b"/>
              <a:pathLst>
                <a:path w="7442" h="2392" extrusionOk="0">
                  <a:moveTo>
                    <a:pt x="1" y="0"/>
                  </a:moveTo>
                  <a:lnTo>
                    <a:pt x="1" y="2391"/>
                  </a:lnTo>
                  <a:lnTo>
                    <a:pt x="7441" y="2391"/>
                  </a:lnTo>
                  <a:lnTo>
                    <a:pt x="7441" y="393"/>
                  </a:lnTo>
                  <a:lnTo>
                    <a:pt x="7406" y="393"/>
                  </a:lnTo>
                  <a:cubicBezTo>
                    <a:pt x="7138" y="375"/>
                    <a:pt x="6852" y="268"/>
                    <a:pt x="6674" y="90"/>
                  </a:cubicBezTo>
                  <a:cubicBezTo>
                    <a:pt x="6620" y="36"/>
                    <a:pt x="6518" y="9"/>
                    <a:pt x="6415" y="9"/>
                  </a:cubicBezTo>
                  <a:cubicBezTo>
                    <a:pt x="6313" y="9"/>
                    <a:pt x="6210" y="36"/>
                    <a:pt x="6157" y="90"/>
                  </a:cubicBezTo>
                  <a:cubicBezTo>
                    <a:pt x="5951" y="295"/>
                    <a:pt x="5648" y="397"/>
                    <a:pt x="5345" y="397"/>
                  </a:cubicBezTo>
                  <a:cubicBezTo>
                    <a:pt x="5041" y="397"/>
                    <a:pt x="4738" y="295"/>
                    <a:pt x="4533" y="90"/>
                  </a:cubicBezTo>
                  <a:cubicBezTo>
                    <a:pt x="4479" y="36"/>
                    <a:pt x="4377" y="9"/>
                    <a:pt x="4274" y="9"/>
                  </a:cubicBezTo>
                  <a:cubicBezTo>
                    <a:pt x="4172" y="9"/>
                    <a:pt x="4069" y="36"/>
                    <a:pt x="4015" y="90"/>
                  </a:cubicBezTo>
                  <a:cubicBezTo>
                    <a:pt x="3810" y="295"/>
                    <a:pt x="3507" y="397"/>
                    <a:pt x="3204" y="397"/>
                  </a:cubicBezTo>
                  <a:cubicBezTo>
                    <a:pt x="2900" y="397"/>
                    <a:pt x="2597" y="295"/>
                    <a:pt x="2392" y="90"/>
                  </a:cubicBezTo>
                  <a:cubicBezTo>
                    <a:pt x="2338" y="36"/>
                    <a:pt x="2240" y="9"/>
                    <a:pt x="2140" y="9"/>
                  </a:cubicBezTo>
                  <a:cubicBezTo>
                    <a:pt x="2039" y="9"/>
                    <a:pt x="1937" y="36"/>
                    <a:pt x="1874" y="90"/>
                  </a:cubicBezTo>
                  <a:cubicBezTo>
                    <a:pt x="1669" y="295"/>
                    <a:pt x="1366" y="397"/>
                    <a:pt x="1062" y="397"/>
                  </a:cubicBezTo>
                  <a:cubicBezTo>
                    <a:pt x="759" y="397"/>
                    <a:pt x="456" y="295"/>
                    <a:pt x="251" y="90"/>
                  </a:cubicBezTo>
                  <a:cubicBezTo>
                    <a:pt x="197" y="36"/>
                    <a:pt x="90"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818;p39">
              <a:extLst>
                <a:ext uri="{FF2B5EF4-FFF2-40B4-BE49-F238E27FC236}">
                  <a16:creationId xmlns:a16="http://schemas.microsoft.com/office/drawing/2014/main" id="{6D64AE39-7A8D-4940-06E8-51922506AF1C}"/>
                </a:ext>
              </a:extLst>
            </p:cNvPr>
            <p:cNvSpPr/>
            <p:nvPr/>
          </p:nvSpPr>
          <p:spPr>
            <a:xfrm>
              <a:off x="4026550" y="3896150"/>
              <a:ext cx="205675" cy="20100"/>
            </a:xfrm>
            <a:custGeom>
              <a:avLst/>
              <a:gdLst/>
              <a:ahLst/>
              <a:cxnLst/>
              <a:rect l="l" t="t" r="r" b="b"/>
              <a:pathLst>
                <a:path w="8227" h="804" extrusionOk="0">
                  <a:moveTo>
                    <a:pt x="393" y="1"/>
                  </a:moveTo>
                  <a:cubicBezTo>
                    <a:pt x="161" y="1"/>
                    <a:pt x="1" y="179"/>
                    <a:pt x="1" y="411"/>
                  </a:cubicBezTo>
                  <a:cubicBezTo>
                    <a:pt x="1" y="643"/>
                    <a:pt x="161" y="803"/>
                    <a:pt x="393" y="803"/>
                  </a:cubicBezTo>
                  <a:lnTo>
                    <a:pt x="7834" y="803"/>
                  </a:lnTo>
                  <a:cubicBezTo>
                    <a:pt x="8065" y="803"/>
                    <a:pt x="8226" y="643"/>
                    <a:pt x="8226" y="411"/>
                  </a:cubicBezTo>
                  <a:cubicBezTo>
                    <a:pt x="8226" y="179"/>
                    <a:pt x="8065" y="1"/>
                    <a:pt x="78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1" name="Google Shape;819;p39">
            <a:extLst>
              <a:ext uri="{FF2B5EF4-FFF2-40B4-BE49-F238E27FC236}">
                <a16:creationId xmlns:a16="http://schemas.microsoft.com/office/drawing/2014/main" id="{9302E8AC-CA90-A387-6BA8-47AA2DD0AD6E}"/>
              </a:ext>
            </a:extLst>
          </p:cNvPr>
          <p:cNvSpPr/>
          <p:nvPr userDrawn="1"/>
        </p:nvSpPr>
        <p:spPr>
          <a:xfrm>
            <a:off x="8360640" y="4017265"/>
            <a:ext cx="356080" cy="408301"/>
          </a:xfrm>
          <a:custGeom>
            <a:avLst/>
            <a:gdLst/>
            <a:ahLst/>
            <a:cxnLst/>
            <a:rect l="l" t="t" r="r" b="b"/>
            <a:pathLst>
              <a:path w="9653" h="10653" extrusionOk="0">
                <a:moveTo>
                  <a:pt x="4818" y="1"/>
                </a:moveTo>
                <a:cubicBezTo>
                  <a:pt x="4603" y="1"/>
                  <a:pt x="4425" y="179"/>
                  <a:pt x="4425" y="411"/>
                </a:cubicBezTo>
                <a:lnTo>
                  <a:pt x="4425" y="1607"/>
                </a:lnTo>
                <a:lnTo>
                  <a:pt x="1356" y="1607"/>
                </a:lnTo>
                <a:cubicBezTo>
                  <a:pt x="670" y="2310"/>
                  <a:pt x="36" y="2927"/>
                  <a:pt x="1" y="2927"/>
                </a:cubicBezTo>
                <a:cubicBezTo>
                  <a:pt x="1" y="2927"/>
                  <a:pt x="0" y="2927"/>
                  <a:pt x="0" y="2927"/>
                </a:cubicBezTo>
                <a:lnTo>
                  <a:pt x="0" y="2927"/>
                </a:lnTo>
                <a:lnTo>
                  <a:pt x="1338" y="4265"/>
                </a:lnTo>
                <a:lnTo>
                  <a:pt x="4425" y="4265"/>
                </a:lnTo>
                <a:lnTo>
                  <a:pt x="4425" y="10653"/>
                </a:lnTo>
                <a:lnTo>
                  <a:pt x="5228" y="10653"/>
                </a:lnTo>
                <a:lnTo>
                  <a:pt x="5228" y="7459"/>
                </a:lnTo>
                <a:lnTo>
                  <a:pt x="8279" y="7459"/>
                </a:lnTo>
                <a:cubicBezTo>
                  <a:pt x="8993" y="6745"/>
                  <a:pt x="9635" y="6121"/>
                  <a:pt x="9653" y="6121"/>
                </a:cubicBezTo>
                <a:lnTo>
                  <a:pt x="8315" y="4800"/>
                </a:lnTo>
                <a:lnTo>
                  <a:pt x="5228" y="4800"/>
                </a:lnTo>
                <a:lnTo>
                  <a:pt x="5228" y="411"/>
                </a:lnTo>
                <a:cubicBezTo>
                  <a:pt x="5228" y="179"/>
                  <a:pt x="5050" y="1"/>
                  <a:pt x="48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2" name="Google Shape;820;p39">
            <a:extLst>
              <a:ext uri="{FF2B5EF4-FFF2-40B4-BE49-F238E27FC236}">
                <a16:creationId xmlns:a16="http://schemas.microsoft.com/office/drawing/2014/main" id="{9F50C01A-CE04-8CE4-0CFA-5119109DDF38}"/>
              </a:ext>
            </a:extLst>
          </p:cNvPr>
          <p:cNvGrpSpPr/>
          <p:nvPr userDrawn="1"/>
        </p:nvGrpSpPr>
        <p:grpSpPr>
          <a:xfrm>
            <a:off x="8966471" y="4054199"/>
            <a:ext cx="392304" cy="331570"/>
            <a:chOff x="853250" y="4006875"/>
            <a:chExt cx="265875" cy="216275"/>
          </a:xfrm>
        </p:grpSpPr>
        <p:sp>
          <p:nvSpPr>
            <p:cNvPr id="793" name="Google Shape;821;p39">
              <a:extLst>
                <a:ext uri="{FF2B5EF4-FFF2-40B4-BE49-F238E27FC236}">
                  <a16:creationId xmlns:a16="http://schemas.microsoft.com/office/drawing/2014/main" id="{AE591A5C-2D36-A250-AEA4-D04AC274D5A1}"/>
                </a:ext>
              </a:extLst>
            </p:cNvPr>
            <p:cNvSpPr/>
            <p:nvPr/>
          </p:nvSpPr>
          <p:spPr>
            <a:xfrm>
              <a:off x="1016500" y="4006875"/>
              <a:ext cx="70950" cy="106525"/>
            </a:xfrm>
            <a:custGeom>
              <a:avLst/>
              <a:gdLst/>
              <a:ahLst/>
              <a:cxnLst/>
              <a:rect l="l" t="t" r="r" b="b"/>
              <a:pathLst>
                <a:path w="2838" h="4261" extrusionOk="0">
                  <a:moveTo>
                    <a:pt x="1464" y="782"/>
                  </a:moveTo>
                  <a:cubicBezTo>
                    <a:pt x="1785" y="782"/>
                    <a:pt x="2052" y="1049"/>
                    <a:pt x="2052" y="1370"/>
                  </a:cubicBezTo>
                  <a:cubicBezTo>
                    <a:pt x="2052" y="1531"/>
                    <a:pt x="1981" y="1656"/>
                    <a:pt x="1874" y="1781"/>
                  </a:cubicBezTo>
                  <a:cubicBezTo>
                    <a:pt x="1749" y="1906"/>
                    <a:pt x="1606" y="1959"/>
                    <a:pt x="1446" y="1959"/>
                  </a:cubicBezTo>
                  <a:cubicBezTo>
                    <a:pt x="1125" y="1959"/>
                    <a:pt x="875" y="1692"/>
                    <a:pt x="875" y="1370"/>
                  </a:cubicBezTo>
                  <a:cubicBezTo>
                    <a:pt x="875" y="1049"/>
                    <a:pt x="1142" y="782"/>
                    <a:pt x="1464" y="782"/>
                  </a:cubicBezTo>
                  <a:close/>
                  <a:moveTo>
                    <a:pt x="1437" y="0"/>
                  </a:moveTo>
                  <a:cubicBezTo>
                    <a:pt x="1256" y="0"/>
                    <a:pt x="1067" y="33"/>
                    <a:pt x="875" y="104"/>
                  </a:cubicBezTo>
                  <a:cubicBezTo>
                    <a:pt x="589" y="211"/>
                    <a:pt x="357" y="443"/>
                    <a:pt x="215" y="710"/>
                  </a:cubicBezTo>
                  <a:cubicBezTo>
                    <a:pt x="36" y="1067"/>
                    <a:pt x="0" y="1477"/>
                    <a:pt x="143" y="1852"/>
                  </a:cubicBezTo>
                  <a:lnTo>
                    <a:pt x="785" y="3244"/>
                  </a:lnTo>
                  <a:lnTo>
                    <a:pt x="1214" y="4118"/>
                  </a:lnTo>
                  <a:cubicBezTo>
                    <a:pt x="1249" y="4207"/>
                    <a:pt x="1356" y="4261"/>
                    <a:pt x="1446" y="4261"/>
                  </a:cubicBezTo>
                  <a:cubicBezTo>
                    <a:pt x="1553" y="4261"/>
                    <a:pt x="1642" y="4207"/>
                    <a:pt x="1695" y="4118"/>
                  </a:cubicBezTo>
                  <a:lnTo>
                    <a:pt x="2106" y="3244"/>
                  </a:lnTo>
                  <a:lnTo>
                    <a:pt x="2748" y="1870"/>
                  </a:lnTo>
                  <a:cubicBezTo>
                    <a:pt x="2820" y="1709"/>
                    <a:pt x="2837" y="1531"/>
                    <a:pt x="2837" y="1370"/>
                  </a:cubicBezTo>
                  <a:cubicBezTo>
                    <a:pt x="2837" y="603"/>
                    <a:pt x="2215" y="0"/>
                    <a:pt x="14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822;p39">
              <a:extLst>
                <a:ext uri="{FF2B5EF4-FFF2-40B4-BE49-F238E27FC236}">
                  <a16:creationId xmlns:a16="http://schemas.microsoft.com/office/drawing/2014/main" id="{58CF8F24-06E4-2D6B-90E8-36D99602DC33}"/>
                </a:ext>
              </a:extLst>
            </p:cNvPr>
            <p:cNvSpPr/>
            <p:nvPr/>
          </p:nvSpPr>
          <p:spPr>
            <a:xfrm>
              <a:off x="853250" y="4036650"/>
              <a:ext cx="265875" cy="186500"/>
            </a:xfrm>
            <a:custGeom>
              <a:avLst/>
              <a:gdLst/>
              <a:ahLst/>
              <a:cxnLst/>
              <a:rect l="l" t="t" r="r" b="b"/>
              <a:pathLst>
                <a:path w="10635" h="7460" extrusionOk="0">
                  <a:moveTo>
                    <a:pt x="2391" y="1036"/>
                  </a:moveTo>
                  <a:lnTo>
                    <a:pt x="2391" y="5372"/>
                  </a:lnTo>
                  <a:lnTo>
                    <a:pt x="803" y="6175"/>
                  </a:lnTo>
                  <a:lnTo>
                    <a:pt x="803" y="1839"/>
                  </a:lnTo>
                  <a:lnTo>
                    <a:pt x="2391" y="1036"/>
                  </a:lnTo>
                  <a:close/>
                  <a:moveTo>
                    <a:pt x="2926" y="1036"/>
                  </a:moveTo>
                  <a:lnTo>
                    <a:pt x="5049" y="2106"/>
                  </a:lnTo>
                  <a:lnTo>
                    <a:pt x="5049" y="6442"/>
                  </a:lnTo>
                  <a:lnTo>
                    <a:pt x="2926" y="5372"/>
                  </a:lnTo>
                  <a:lnTo>
                    <a:pt x="2926" y="1036"/>
                  </a:lnTo>
                  <a:close/>
                  <a:moveTo>
                    <a:pt x="2659" y="1"/>
                  </a:moveTo>
                  <a:lnTo>
                    <a:pt x="0" y="1339"/>
                  </a:lnTo>
                  <a:lnTo>
                    <a:pt x="0" y="7459"/>
                  </a:lnTo>
                  <a:lnTo>
                    <a:pt x="2659" y="6121"/>
                  </a:lnTo>
                  <a:lnTo>
                    <a:pt x="5317" y="7459"/>
                  </a:lnTo>
                  <a:lnTo>
                    <a:pt x="7976" y="6121"/>
                  </a:lnTo>
                  <a:lnTo>
                    <a:pt x="10634" y="7459"/>
                  </a:lnTo>
                  <a:lnTo>
                    <a:pt x="10634" y="1339"/>
                  </a:lnTo>
                  <a:lnTo>
                    <a:pt x="9760" y="911"/>
                  </a:lnTo>
                  <a:lnTo>
                    <a:pt x="9439" y="1625"/>
                  </a:lnTo>
                  <a:lnTo>
                    <a:pt x="9831" y="1839"/>
                  </a:lnTo>
                  <a:lnTo>
                    <a:pt x="9831" y="6175"/>
                  </a:lnTo>
                  <a:lnTo>
                    <a:pt x="8243" y="5372"/>
                  </a:lnTo>
                  <a:lnTo>
                    <a:pt x="8243" y="3605"/>
                  </a:lnTo>
                  <a:lnTo>
                    <a:pt x="7708" y="3605"/>
                  </a:lnTo>
                  <a:lnTo>
                    <a:pt x="7708" y="5372"/>
                  </a:lnTo>
                  <a:lnTo>
                    <a:pt x="5585" y="6442"/>
                  </a:lnTo>
                  <a:lnTo>
                    <a:pt x="5585" y="2106"/>
                  </a:lnTo>
                  <a:lnTo>
                    <a:pt x="6530" y="1625"/>
                  </a:lnTo>
                  <a:lnTo>
                    <a:pt x="6191" y="911"/>
                  </a:lnTo>
                  <a:lnTo>
                    <a:pt x="5317" y="1339"/>
                  </a:lnTo>
                  <a:lnTo>
                    <a:pt x="265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5" name="Google Shape;823;p39">
            <a:extLst>
              <a:ext uri="{FF2B5EF4-FFF2-40B4-BE49-F238E27FC236}">
                <a16:creationId xmlns:a16="http://schemas.microsoft.com/office/drawing/2014/main" id="{DDE7CA1E-D42B-1E64-FC48-1C592705CDF5}"/>
              </a:ext>
            </a:extLst>
          </p:cNvPr>
          <p:cNvGrpSpPr/>
          <p:nvPr userDrawn="1"/>
        </p:nvGrpSpPr>
        <p:grpSpPr>
          <a:xfrm>
            <a:off x="10280796" y="4015489"/>
            <a:ext cx="274484" cy="408992"/>
            <a:chOff x="1978675" y="3981800"/>
            <a:chExt cx="186025" cy="266775"/>
          </a:xfrm>
        </p:grpSpPr>
        <p:sp>
          <p:nvSpPr>
            <p:cNvPr id="796" name="Google Shape;824;p39">
              <a:extLst>
                <a:ext uri="{FF2B5EF4-FFF2-40B4-BE49-F238E27FC236}">
                  <a16:creationId xmlns:a16="http://schemas.microsoft.com/office/drawing/2014/main" id="{DFFEBEEA-EDDC-4FE0-D258-2F7F1EEC8EF5}"/>
                </a:ext>
              </a:extLst>
            </p:cNvPr>
            <p:cNvSpPr/>
            <p:nvPr/>
          </p:nvSpPr>
          <p:spPr>
            <a:xfrm>
              <a:off x="1978675" y="3982250"/>
              <a:ext cx="20075" cy="266325"/>
            </a:xfrm>
            <a:custGeom>
              <a:avLst/>
              <a:gdLst/>
              <a:ahLst/>
              <a:cxnLst/>
              <a:rect l="l" t="t" r="r" b="b"/>
              <a:pathLst>
                <a:path w="803" h="10653" extrusionOk="0">
                  <a:moveTo>
                    <a:pt x="393" y="0"/>
                  </a:moveTo>
                  <a:cubicBezTo>
                    <a:pt x="178" y="0"/>
                    <a:pt x="0" y="179"/>
                    <a:pt x="0" y="411"/>
                  </a:cubicBezTo>
                  <a:lnTo>
                    <a:pt x="0" y="10652"/>
                  </a:lnTo>
                  <a:lnTo>
                    <a:pt x="803" y="10652"/>
                  </a:lnTo>
                  <a:lnTo>
                    <a:pt x="803" y="411"/>
                  </a:lnTo>
                  <a:cubicBezTo>
                    <a:pt x="803" y="179"/>
                    <a:pt x="625" y="0"/>
                    <a:pt x="3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825;p39">
              <a:extLst>
                <a:ext uri="{FF2B5EF4-FFF2-40B4-BE49-F238E27FC236}">
                  <a16:creationId xmlns:a16="http://schemas.microsoft.com/office/drawing/2014/main" id="{D5CA99FE-BDB6-EE01-8410-B096B6062728}"/>
                </a:ext>
              </a:extLst>
            </p:cNvPr>
            <p:cNvSpPr/>
            <p:nvPr/>
          </p:nvSpPr>
          <p:spPr>
            <a:xfrm>
              <a:off x="2012125" y="3981800"/>
              <a:ext cx="152575" cy="119575"/>
            </a:xfrm>
            <a:custGeom>
              <a:avLst/>
              <a:gdLst/>
              <a:ahLst/>
              <a:cxnLst/>
              <a:rect l="l" t="t" r="r" b="b"/>
              <a:pathLst>
                <a:path w="6103" h="4783" extrusionOk="0">
                  <a:moveTo>
                    <a:pt x="1695" y="0"/>
                  </a:moveTo>
                  <a:cubicBezTo>
                    <a:pt x="518" y="0"/>
                    <a:pt x="0" y="375"/>
                    <a:pt x="0" y="375"/>
                  </a:cubicBezTo>
                  <a:lnTo>
                    <a:pt x="0" y="4782"/>
                  </a:lnTo>
                  <a:cubicBezTo>
                    <a:pt x="0" y="4782"/>
                    <a:pt x="500" y="4390"/>
                    <a:pt x="1695" y="4390"/>
                  </a:cubicBezTo>
                  <a:cubicBezTo>
                    <a:pt x="2637" y="4390"/>
                    <a:pt x="3579" y="4749"/>
                    <a:pt x="4593" y="4749"/>
                  </a:cubicBezTo>
                  <a:cubicBezTo>
                    <a:pt x="5077" y="4749"/>
                    <a:pt x="5578" y="4667"/>
                    <a:pt x="6102" y="4425"/>
                  </a:cubicBezTo>
                  <a:lnTo>
                    <a:pt x="6102" y="18"/>
                  </a:lnTo>
                  <a:cubicBezTo>
                    <a:pt x="5431" y="222"/>
                    <a:pt x="4876" y="291"/>
                    <a:pt x="4385" y="291"/>
                  </a:cubicBezTo>
                  <a:cubicBezTo>
                    <a:pt x="3374" y="291"/>
                    <a:pt x="2632" y="0"/>
                    <a:pt x="16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8" name="Google Shape;826;p39">
            <a:extLst>
              <a:ext uri="{FF2B5EF4-FFF2-40B4-BE49-F238E27FC236}">
                <a16:creationId xmlns:a16="http://schemas.microsoft.com/office/drawing/2014/main" id="{0B53C932-9DA0-2BDF-9D05-F75C5DD2099F}"/>
              </a:ext>
            </a:extLst>
          </p:cNvPr>
          <p:cNvSpPr/>
          <p:nvPr userDrawn="1"/>
        </p:nvSpPr>
        <p:spPr>
          <a:xfrm>
            <a:off x="9607727" y="4040133"/>
            <a:ext cx="354789" cy="362539"/>
          </a:xfrm>
          <a:custGeom>
            <a:avLst/>
            <a:gdLst/>
            <a:ahLst/>
            <a:cxnLst/>
            <a:rect l="l" t="t" r="r" b="b"/>
            <a:pathLst>
              <a:path w="9618" h="9459" extrusionOk="0">
                <a:moveTo>
                  <a:pt x="4086" y="1"/>
                </a:moveTo>
                <a:cubicBezTo>
                  <a:pt x="3985" y="1"/>
                  <a:pt x="3883" y="35"/>
                  <a:pt x="3801" y="112"/>
                </a:cubicBezTo>
                <a:lnTo>
                  <a:pt x="250" y="3663"/>
                </a:lnTo>
                <a:cubicBezTo>
                  <a:pt x="0" y="3913"/>
                  <a:pt x="196" y="4377"/>
                  <a:pt x="571" y="4430"/>
                </a:cubicBezTo>
                <a:cubicBezTo>
                  <a:pt x="658" y="4439"/>
                  <a:pt x="745" y="4444"/>
                  <a:pt x="832" y="4444"/>
                </a:cubicBezTo>
                <a:cubicBezTo>
                  <a:pt x="1261" y="4444"/>
                  <a:pt x="1684" y="4335"/>
                  <a:pt x="2070" y="4127"/>
                </a:cubicBezTo>
                <a:lnTo>
                  <a:pt x="4336" y="6964"/>
                </a:lnTo>
                <a:cubicBezTo>
                  <a:pt x="3979" y="7624"/>
                  <a:pt x="3819" y="8267"/>
                  <a:pt x="3854" y="8802"/>
                </a:cubicBezTo>
                <a:cubicBezTo>
                  <a:pt x="3872" y="8998"/>
                  <a:pt x="3997" y="9177"/>
                  <a:pt x="4193" y="9248"/>
                </a:cubicBezTo>
                <a:cubicBezTo>
                  <a:pt x="4259" y="9278"/>
                  <a:pt x="4326" y="9292"/>
                  <a:pt x="4392" y="9292"/>
                </a:cubicBezTo>
                <a:cubicBezTo>
                  <a:pt x="4524" y="9292"/>
                  <a:pt x="4651" y="9236"/>
                  <a:pt x="4746" y="9141"/>
                </a:cubicBezTo>
                <a:lnTo>
                  <a:pt x="6655" y="7232"/>
                </a:lnTo>
                <a:lnTo>
                  <a:pt x="9368" y="9426"/>
                </a:lnTo>
                <a:cubicBezTo>
                  <a:pt x="9383" y="9449"/>
                  <a:pt x="9410" y="9459"/>
                  <a:pt x="9441" y="9459"/>
                </a:cubicBezTo>
                <a:cubicBezTo>
                  <a:pt x="9484" y="9459"/>
                  <a:pt x="9533" y="9440"/>
                  <a:pt x="9564" y="9409"/>
                </a:cubicBezTo>
                <a:cubicBezTo>
                  <a:pt x="9617" y="9355"/>
                  <a:pt x="9617" y="9284"/>
                  <a:pt x="9564" y="9212"/>
                </a:cubicBezTo>
                <a:lnTo>
                  <a:pt x="7369" y="6518"/>
                </a:lnTo>
                <a:lnTo>
                  <a:pt x="9278" y="4627"/>
                </a:lnTo>
                <a:cubicBezTo>
                  <a:pt x="9421" y="4484"/>
                  <a:pt x="9457" y="4270"/>
                  <a:pt x="9385" y="4056"/>
                </a:cubicBezTo>
                <a:cubicBezTo>
                  <a:pt x="9332" y="3859"/>
                  <a:pt x="9136" y="3735"/>
                  <a:pt x="8939" y="3717"/>
                </a:cubicBezTo>
                <a:cubicBezTo>
                  <a:pt x="8877" y="3710"/>
                  <a:pt x="8813" y="3707"/>
                  <a:pt x="8747" y="3707"/>
                </a:cubicBezTo>
                <a:cubicBezTo>
                  <a:pt x="8254" y="3707"/>
                  <a:pt x="7685" y="3883"/>
                  <a:pt x="7102" y="4198"/>
                </a:cubicBezTo>
                <a:lnTo>
                  <a:pt x="4265" y="1932"/>
                </a:lnTo>
                <a:cubicBezTo>
                  <a:pt x="4514" y="1469"/>
                  <a:pt x="4621" y="951"/>
                  <a:pt x="4568" y="434"/>
                </a:cubicBezTo>
                <a:cubicBezTo>
                  <a:pt x="4543" y="175"/>
                  <a:pt x="4314" y="1"/>
                  <a:pt x="40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9" name="Google Shape;827;p39">
            <a:extLst>
              <a:ext uri="{FF2B5EF4-FFF2-40B4-BE49-F238E27FC236}">
                <a16:creationId xmlns:a16="http://schemas.microsoft.com/office/drawing/2014/main" id="{A5DFE213-9D13-5E82-4655-7EE84106D89E}"/>
              </a:ext>
            </a:extLst>
          </p:cNvPr>
          <p:cNvGrpSpPr/>
          <p:nvPr userDrawn="1"/>
        </p:nvGrpSpPr>
        <p:grpSpPr>
          <a:xfrm>
            <a:off x="10871977" y="4026112"/>
            <a:ext cx="372569" cy="387796"/>
            <a:chOff x="480325" y="3970200"/>
            <a:chExt cx="252500" cy="252950"/>
          </a:xfrm>
        </p:grpSpPr>
        <p:sp>
          <p:nvSpPr>
            <p:cNvPr id="800" name="Google Shape;828;p39">
              <a:extLst>
                <a:ext uri="{FF2B5EF4-FFF2-40B4-BE49-F238E27FC236}">
                  <a16:creationId xmlns:a16="http://schemas.microsoft.com/office/drawing/2014/main" id="{8C8576BB-30A0-CC66-E6AD-E835D6787641}"/>
                </a:ext>
              </a:extLst>
            </p:cNvPr>
            <p:cNvSpPr/>
            <p:nvPr/>
          </p:nvSpPr>
          <p:spPr>
            <a:xfrm>
              <a:off x="480325" y="3970200"/>
              <a:ext cx="252500" cy="252950"/>
            </a:xfrm>
            <a:custGeom>
              <a:avLst/>
              <a:gdLst/>
              <a:ahLst/>
              <a:cxnLst/>
              <a:rect l="l" t="t" r="r" b="b"/>
              <a:pathLst>
                <a:path w="10100" h="10118" extrusionOk="0">
                  <a:moveTo>
                    <a:pt x="5050" y="4265"/>
                  </a:moveTo>
                  <a:cubicBezTo>
                    <a:pt x="5496" y="4265"/>
                    <a:pt x="5853" y="4622"/>
                    <a:pt x="5853" y="5068"/>
                  </a:cubicBezTo>
                  <a:cubicBezTo>
                    <a:pt x="5853" y="5496"/>
                    <a:pt x="5496" y="5853"/>
                    <a:pt x="5050" y="5853"/>
                  </a:cubicBezTo>
                  <a:cubicBezTo>
                    <a:pt x="4622" y="5853"/>
                    <a:pt x="4247" y="5496"/>
                    <a:pt x="4247" y="5068"/>
                  </a:cubicBezTo>
                  <a:cubicBezTo>
                    <a:pt x="4247" y="4622"/>
                    <a:pt x="4622" y="4265"/>
                    <a:pt x="5050" y="4265"/>
                  </a:cubicBezTo>
                  <a:close/>
                  <a:moveTo>
                    <a:pt x="5050" y="0"/>
                  </a:moveTo>
                  <a:lnTo>
                    <a:pt x="4889" y="536"/>
                  </a:lnTo>
                  <a:lnTo>
                    <a:pt x="4622" y="1374"/>
                  </a:lnTo>
                  <a:lnTo>
                    <a:pt x="3997" y="3391"/>
                  </a:lnTo>
                  <a:lnTo>
                    <a:pt x="2748" y="2730"/>
                  </a:lnTo>
                  <a:lnTo>
                    <a:pt x="3391" y="3979"/>
                  </a:lnTo>
                  <a:lnTo>
                    <a:pt x="1374" y="4622"/>
                  </a:lnTo>
                  <a:lnTo>
                    <a:pt x="536" y="4871"/>
                  </a:lnTo>
                  <a:lnTo>
                    <a:pt x="1" y="5050"/>
                  </a:lnTo>
                  <a:lnTo>
                    <a:pt x="536" y="5228"/>
                  </a:lnTo>
                  <a:lnTo>
                    <a:pt x="1339" y="5496"/>
                  </a:lnTo>
                  <a:lnTo>
                    <a:pt x="3373" y="6120"/>
                  </a:lnTo>
                  <a:lnTo>
                    <a:pt x="2730" y="7387"/>
                  </a:lnTo>
                  <a:lnTo>
                    <a:pt x="3979" y="6727"/>
                  </a:lnTo>
                  <a:lnTo>
                    <a:pt x="4622" y="8761"/>
                  </a:lnTo>
                  <a:lnTo>
                    <a:pt x="4872" y="9582"/>
                  </a:lnTo>
                  <a:lnTo>
                    <a:pt x="5032" y="10117"/>
                  </a:lnTo>
                  <a:lnTo>
                    <a:pt x="5211" y="9582"/>
                  </a:lnTo>
                  <a:lnTo>
                    <a:pt x="5478" y="8761"/>
                  </a:lnTo>
                  <a:lnTo>
                    <a:pt x="6121" y="6709"/>
                  </a:lnTo>
                  <a:lnTo>
                    <a:pt x="7370" y="7369"/>
                  </a:lnTo>
                  <a:lnTo>
                    <a:pt x="7370" y="7369"/>
                  </a:lnTo>
                  <a:lnTo>
                    <a:pt x="6709" y="6120"/>
                  </a:lnTo>
                  <a:lnTo>
                    <a:pt x="8743" y="5478"/>
                  </a:lnTo>
                  <a:lnTo>
                    <a:pt x="9564" y="5210"/>
                  </a:lnTo>
                  <a:lnTo>
                    <a:pt x="10099" y="5032"/>
                  </a:lnTo>
                  <a:lnTo>
                    <a:pt x="9564" y="4889"/>
                  </a:lnTo>
                  <a:lnTo>
                    <a:pt x="8743" y="4640"/>
                  </a:lnTo>
                  <a:lnTo>
                    <a:pt x="6727" y="3997"/>
                  </a:lnTo>
                  <a:lnTo>
                    <a:pt x="7370" y="2730"/>
                  </a:lnTo>
                  <a:lnTo>
                    <a:pt x="7370" y="2730"/>
                  </a:lnTo>
                  <a:lnTo>
                    <a:pt x="6121" y="3391"/>
                  </a:lnTo>
                  <a:lnTo>
                    <a:pt x="5478" y="1356"/>
                  </a:lnTo>
                  <a:lnTo>
                    <a:pt x="5211" y="536"/>
                  </a:lnTo>
                  <a:lnTo>
                    <a:pt x="505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29;p39">
              <a:extLst>
                <a:ext uri="{FF2B5EF4-FFF2-40B4-BE49-F238E27FC236}">
                  <a16:creationId xmlns:a16="http://schemas.microsoft.com/office/drawing/2014/main" id="{83AAA8A0-1F06-FE4C-FF79-0AC229C8F7D9}"/>
                </a:ext>
              </a:extLst>
            </p:cNvPr>
            <p:cNvSpPr/>
            <p:nvPr/>
          </p:nvSpPr>
          <p:spPr>
            <a:xfrm>
              <a:off x="625300" y="4115175"/>
              <a:ext cx="92800" cy="92800"/>
            </a:xfrm>
            <a:custGeom>
              <a:avLst/>
              <a:gdLst/>
              <a:ahLst/>
              <a:cxnLst/>
              <a:rect l="l" t="t" r="r" b="b"/>
              <a:pathLst>
                <a:path w="3712" h="3712" extrusionOk="0">
                  <a:moveTo>
                    <a:pt x="3712" y="0"/>
                  </a:moveTo>
                  <a:lnTo>
                    <a:pt x="3105" y="197"/>
                  </a:lnTo>
                  <a:lnTo>
                    <a:pt x="2837" y="268"/>
                  </a:lnTo>
                  <a:cubicBezTo>
                    <a:pt x="2695" y="750"/>
                    <a:pt x="2481" y="1178"/>
                    <a:pt x="2159" y="1570"/>
                  </a:cubicBezTo>
                  <a:cubicBezTo>
                    <a:pt x="1999" y="1785"/>
                    <a:pt x="1785" y="1981"/>
                    <a:pt x="1571" y="2177"/>
                  </a:cubicBezTo>
                  <a:cubicBezTo>
                    <a:pt x="1178" y="2480"/>
                    <a:pt x="750" y="2712"/>
                    <a:pt x="268" y="2837"/>
                  </a:cubicBezTo>
                  <a:lnTo>
                    <a:pt x="179" y="3123"/>
                  </a:lnTo>
                  <a:lnTo>
                    <a:pt x="0" y="3712"/>
                  </a:lnTo>
                  <a:cubicBezTo>
                    <a:pt x="875" y="3587"/>
                    <a:pt x="1678" y="3176"/>
                    <a:pt x="2338" y="2570"/>
                  </a:cubicBezTo>
                  <a:cubicBezTo>
                    <a:pt x="2409" y="2480"/>
                    <a:pt x="2498" y="2409"/>
                    <a:pt x="2570" y="2320"/>
                  </a:cubicBezTo>
                  <a:cubicBezTo>
                    <a:pt x="3176" y="1677"/>
                    <a:pt x="3569" y="857"/>
                    <a:pt x="37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30;p39">
              <a:extLst>
                <a:ext uri="{FF2B5EF4-FFF2-40B4-BE49-F238E27FC236}">
                  <a16:creationId xmlns:a16="http://schemas.microsoft.com/office/drawing/2014/main" id="{5FB52F2B-DAD5-8DD1-E5DC-BF02CE68F9AB}"/>
                </a:ext>
              </a:extLst>
            </p:cNvPr>
            <p:cNvSpPr/>
            <p:nvPr/>
          </p:nvSpPr>
          <p:spPr>
            <a:xfrm>
              <a:off x="625300" y="3985375"/>
              <a:ext cx="92800" cy="92800"/>
            </a:xfrm>
            <a:custGeom>
              <a:avLst/>
              <a:gdLst/>
              <a:ahLst/>
              <a:cxnLst/>
              <a:rect l="l" t="t" r="r" b="b"/>
              <a:pathLst>
                <a:path w="3712" h="3712" extrusionOk="0">
                  <a:moveTo>
                    <a:pt x="0" y="0"/>
                  </a:moveTo>
                  <a:lnTo>
                    <a:pt x="179" y="589"/>
                  </a:lnTo>
                  <a:lnTo>
                    <a:pt x="286" y="874"/>
                  </a:lnTo>
                  <a:cubicBezTo>
                    <a:pt x="750" y="1017"/>
                    <a:pt x="1178" y="1231"/>
                    <a:pt x="1553" y="1535"/>
                  </a:cubicBezTo>
                  <a:cubicBezTo>
                    <a:pt x="1785" y="1713"/>
                    <a:pt x="1981" y="1927"/>
                    <a:pt x="2159" y="2159"/>
                  </a:cubicBezTo>
                  <a:cubicBezTo>
                    <a:pt x="2481" y="2534"/>
                    <a:pt x="2695" y="2962"/>
                    <a:pt x="2837" y="3444"/>
                  </a:cubicBezTo>
                  <a:lnTo>
                    <a:pt x="3105" y="3515"/>
                  </a:lnTo>
                  <a:lnTo>
                    <a:pt x="3712" y="3711"/>
                  </a:lnTo>
                  <a:cubicBezTo>
                    <a:pt x="3569" y="2855"/>
                    <a:pt x="3159" y="2034"/>
                    <a:pt x="2570" y="1392"/>
                  </a:cubicBezTo>
                  <a:cubicBezTo>
                    <a:pt x="2481" y="1303"/>
                    <a:pt x="2409" y="1231"/>
                    <a:pt x="2320" y="1142"/>
                  </a:cubicBezTo>
                  <a:cubicBezTo>
                    <a:pt x="1678" y="553"/>
                    <a:pt x="875" y="14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31;p39">
              <a:extLst>
                <a:ext uri="{FF2B5EF4-FFF2-40B4-BE49-F238E27FC236}">
                  <a16:creationId xmlns:a16="http://schemas.microsoft.com/office/drawing/2014/main" id="{38A3F0F6-D3D3-A8D9-34D3-9F430E54F826}"/>
                </a:ext>
              </a:extLst>
            </p:cNvPr>
            <p:cNvSpPr/>
            <p:nvPr/>
          </p:nvSpPr>
          <p:spPr>
            <a:xfrm>
              <a:off x="495050" y="3985375"/>
              <a:ext cx="93250" cy="92350"/>
            </a:xfrm>
            <a:custGeom>
              <a:avLst/>
              <a:gdLst/>
              <a:ahLst/>
              <a:cxnLst/>
              <a:rect l="l" t="t" r="r" b="b"/>
              <a:pathLst>
                <a:path w="3730" h="3694" extrusionOk="0">
                  <a:moveTo>
                    <a:pt x="3729" y="0"/>
                  </a:moveTo>
                  <a:cubicBezTo>
                    <a:pt x="2855" y="143"/>
                    <a:pt x="2034" y="535"/>
                    <a:pt x="1392" y="1124"/>
                  </a:cubicBezTo>
                  <a:cubicBezTo>
                    <a:pt x="1303" y="1213"/>
                    <a:pt x="1232" y="1285"/>
                    <a:pt x="1160" y="1374"/>
                  </a:cubicBezTo>
                  <a:cubicBezTo>
                    <a:pt x="553" y="2034"/>
                    <a:pt x="143" y="2837"/>
                    <a:pt x="0" y="3694"/>
                  </a:cubicBezTo>
                  <a:lnTo>
                    <a:pt x="589" y="3515"/>
                  </a:lnTo>
                  <a:lnTo>
                    <a:pt x="892" y="3426"/>
                  </a:lnTo>
                  <a:cubicBezTo>
                    <a:pt x="1017" y="2962"/>
                    <a:pt x="1249" y="2516"/>
                    <a:pt x="1553" y="2123"/>
                  </a:cubicBezTo>
                  <a:cubicBezTo>
                    <a:pt x="1731" y="1909"/>
                    <a:pt x="1927" y="1695"/>
                    <a:pt x="2159" y="1517"/>
                  </a:cubicBezTo>
                  <a:cubicBezTo>
                    <a:pt x="2552" y="1213"/>
                    <a:pt x="2980" y="999"/>
                    <a:pt x="3444" y="857"/>
                  </a:cubicBezTo>
                  <a:lnTo>
                    <a:pt x="3533" y="589"/>
                  </a:lnTo>
                  <a:lnTo>
                    <a:pt x="372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32;p39">
              <a:extLst>
                <a:ext uri="{FF2B5EF4-FFF2-40B4-BE49-F238E27FC236}">
                  <a16:creationId xmlns:a16="http://schemas.microsoft.com/office/drawing/2014/main" id="{D1011874-5854-31A0-04D1-5C2196AFCC96}"/>
                </a:ext>
              </a:extLst>
            </p:cNvPr>
            <p:cNvSpPr/>
            <p:nvPr/>
          </p:nvSpPr>
          <p:spPr>
            <a:xfrm>
              <a:off x="495050" y="4115625"/>
              <a:ext cx="93250" cy="92350"/>
            </a:xfrm>
            <a:custGeom>
              <a:avLst/>
              <a:gdLst/>
              <a:ahLst/>
              <a:cxnLst/>
              <a:rect l="l" t="t" r="r" b="b"/>
              <a:pathLst>
                <a:path w="3730" h="3694" extrusionOk="0">
                  <a:moveTo>
                    <a:pt x="0" y="0"/>
                  </a:moveTo>
                  <a:cubicBezTo>
                    <a:pt x="161" y="874"/>
                    <a:pt x="553" y="1677"/>
                    <a:pt x="1160" y="2320"/>
                  </a:cubicBezTo>
                  <a:cubicBezTo>
                    <a:pt x="1232" y="2409"/>
                    <a:pt x="1303" y="2480"/>
                    <a:pt x="1392" y="2569"/>
                  </a:cubicBezTo>
                  <a:cubicBezTo>
                    <a:pt x="2034" y="3158"/>
                    <a:pt x="2855" y="3569"/>
                    <a:pt x="3729" y="3694"/>
                  </a:cubicBezTo>
                  <a:lnTo>
                    <a:pt x="3515" y="3105"/>
                  </a:lnTo>
                  <a:lnTo>
                    <a:pt x="3444" y="2819"/>
                  </a:lnTo>
                  <a:cubicBezTo>
                    <a:pt x="2980" y="2694"/>
                    <a:pt x="2534" y="2462"/>
                    <a:pt x="2159" y="2159"/>
                  </a:cubicBezTo>
                  <a:cubicBezTo>
                    <a:pt x="1927" y="1981"/>
                    <a:pt x="1731" y="1767"/>
                    <a:pt x="1553" y="1570"/>
                  </a:cubicBezTo>
                  <a:cubicBezTo>
                    <a:pt x="1249" y="1178"/>
                    <a:pt x="1017" y="750"/>
                    <a:pt x="892" y="268"/>
                  </a:cubicBezTo>
                  <a:lnTo>
                    <a:pt x="607" y="179"/>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5" name="Google Shape;833;p39">
            <a:extLst>
              <a:ext uri="{FF2B5EF4-FFF2-40B4-BE49-F238E27FC236}">
                <a16:creationId xmlns:a16="http://schemas.microsoft.com/office/drawing/2014/main" id="{A4604929-743F-E14A-D444-A6BC81B7E7B7}"/>
              </a:ext>
            </a:extLst>
          </p:cNvPr>
          <p:cNvSpPr/>
          <p:nvPr userDrawn="1"/>
        </p:nvSpPr>
        <p:spPr>
          <a:xfrm>
            <a:off x="3246056" y="4713680"/>
            <a:ext cx="215905" cy="346747"/>
          </a:xfrm>
          <a:custGeom>
            <a:avLst/>
            <a:gdLst/>
            <a:ahLst/>
            <a:cxnLst/>
            <a:rect l="l" t="t" r="r" b="b"/>
            <a:pathLst>
              <a:path w="5853" h="9047" extrusionOk="0">
                <a:moveTo>
                  <a:pt x="2926" y="1606"/>
                </a:moveTo>
                <a:cubicBezTo>
                  <a:pt x="3586" y="1606"/>
                  <a:pt x="4122" y="2124"/>
                  <a:pt x="4122" y="2802"/>
                </a:cubicBezTo>
                <a:cubicBezTo>
                  <a:pt x="4122" y="3462"/>
                  <a:pt x="3586" y="3997"/>
                  <a:pt x="2926" y="3997"/>
                </a:cubicBezTo>
                <a:cubicBezTo>
                  <a:pt x="2248" y="3997"/>
                  <a:pt x="1731" y="3462"/>
                  <a:pt x="1731" y="2802"/>
                </a:cubicBezTo>
                <a:cubicBezTo>
                  <a:pt x="1731" y="2124"/>
                  <a:pt x="2248" y="1606"/>
                  <a:pt x="2926" y="1606"/>
                </a:cubicBezTo>
                <a:close/>
                <a:moveTo>
                  <a:pt x="2926" y="0"/>
                </a:moveTo>
                <a:cubicBezTo>
                  <a:pt x="2016" y="0"/>
                  <a:pt x="1142" y="464"/>
                  <a:pt x="625" y="1231"/>
                </a:cubicBezTo>
                <a:cubicBezTo>
                  <a:pt x="107" y="1981"/>
                  <a:pt x="0" y="2962"/>
                  <a:pt x="321" y="3819"/>
                </a:cubicBezTo>
                <a:lnTo>
                  <a:pt x="1588" y="6620"/>
                </a:lnTo>
                <a:lnTo>
                  <a:pt x="2694" y="8904"/>
                </a:lnTo>
                <a:cubicBezTo>
                  <a:pt x="2730" y="8993"/>
                  <a:pt x="2819" y="9046"/>
                  <a:pt x="2926" y="9046"/>
                </a:cubicBezTo>
                <a:cubicBezTo>
                  <a:pt x="3033" y="9046"/>
                  <a:pt x="3122" y="8993"/>
                  <a:pt x="3158" y="8904"/>
                </a:cubicBezTo>
                <a:lnTo>
                  <a:pt x="4247" y="6620"/>
                </a:lnTo>
                <a:lnTo>
                  <a:pt x="5513" y="3819"/>
                </a:lnTo>
                <a:cubicBezTo>
                  <a:pt x="5852" y="2962"/>
                  <a:pt x="5745" y="1981"/>
                  <a:pt x="5228" y="1231"/>
                </a:cubicBezTo>
                <a:cubicBezTo>
                  <a:pt x="4710" y="464"/>
                  <a:pt x="3854" y="0"/>
                  <a:pt x="29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6" name="Google Shape;834;p39">
            <a:extLst>
              <a:ext uri="{FF2B5EF4-FFF2-40B4-BE49-F238E27FC236}">
                <a16:creationId xmlns:a16="http://schemas.microsoft.com/office/drawing/2014/main" id="{8555C17C-50B5-DDED-1401-3ECAC2271056}"/>
              </a:ext>
            </a:extLst>
          </p:cNvPr>
          <p:cNvGrpSpPr/>
          <p:nvPr userDrawn="1"/>
        </p:nvGrpSpPr>
        <p:grpSpPr>
          <a:xfrm>
            <a:off x="3702071" y="4689203"/>
            <a:ext cx="373233" cy="387107"/>
            <a:chOff x="5745250" y="4378350"/>
            <a:chExt cx="252950" cy="252500"/>
          </a:xfrm>
        </p:grpSpPr>
        <p:sp>
          <p:nvSpPr>
            <p:cNvPr id="807" name="Google Shape;835;p39">
              <a:extLst>
                <a:ext uri="{FF2B5EF4-FFF2-40B4-BE49-F238E27FC236}">
                  <a16:creationId xmlns:a16="http://schemas.microsoft.com/office/drawing/2014/main" id="{CAE24058-28B3-2EC9-D1BD-6FE19078A5F0}"/>
                </a:ext>
              </a:extLst>
            </p:cNvPr>
            <p:cNvSpPr/>
            <p:nvPr/>
          </p:nvSpPr>
          <p:spPr>
            <a:xfrm>
              <a:off x="5745250" y="4378350"/>
              <a:ext cx="252950" cy="252500"/>
            </a:xfrm>
            <a:custGeom>
              <a:avLst/>
              <a:gdLst/>
              <a:ahLst/>
              <a:cxnLst/>
              <a:rect l="l" t="t" r="r" b="b"/>
              <a:pathLst>
                <a:path w="10118" h="10100" extrusionOk="0">
                  <a:moveTo>
                    <a:pt x="5068" y="536"/>
                  </a:moveTo>
                  <a:cubicBezTo>
                    <a:pt x="5728" y="536"/>
                    <a:pt x="6334" y="678"/>
                    <a:pt x="6888" y="928"/>
                  </a:cubicBezTo>
                  <a:lnTo>
                    <a:pt x="6459" y="1267"/>
                  </a:lnTo>
                  <a:cubicBezTo>
                    <a:pt x="6406" y="1303"/>
                    <a:pt x="6370" y="1339"/>
                    <a:pt x="6299" y="1339"/>
                  </a:cubicBezTo>
                  <a:lnTo>
                    <a:pt x="6031" y="1339"/>
                  </a:lnTo>
                  <a:cubicBezTo>
                    <a:pt x="6013" y="1339"/>
                    <a:pt x="5978" y="1339"/>
                    <a:pt x="5942" y="1321"/>
                  </a:cubicBezTo>
                  <a:cubicBezTo>
                    <a:pt x="5942" y="1321"/>
                    <a:pt x="5300" y="928"/>
                    <a:pt x="4925" y="928"/>
                  </a:cubicBezTo>
                  <a:cubicBezTo>
                    <a:pt x="4568" y="928"/>
                    <a:pt x="3979" y="1160"/>
                    <a:pt x="3729" y="1339"/>
                  </a:cubicBezTo>
                  <a:cubicBezTo>
                    <a:pt x="3337" y="1588"/>
                    <a:pt x="3747" y="1713"/>
                    <a:pt x="3837" y="1731"/>
                  </a:cubicBezTo>
                  <a:lnTo>
                    <a:pt x="4247" y="1731"/>
                  </a:lnTo>
                  <a:cubicBezTo>
                    <a:pt x="4336" y="1731"/>
                    <a:pt x="4407" y="1695"/>
                    <a:pt x="4461" y="1624"/>
                  </a:cubicBezTo>
                  <a:lnTo>
                    <a:pt x="4622" y="1392"/>
                  </a:lnTo>
                  <a:cubicBezTo>
                    <a:pt x="4639" y="1356"/>
                    <a:pt x="4675" y="1339"/>
                    <a:pt x="4729" y="1339"/>
                  </a:cubicBezTo>
                  <a:lnTo>
                    <a:pt x="4925" y="1339"/>
                  </a:lnTo>
                  <a:lnTo>
                    <a:pt x="4657" y="1803"/>
                  </a:lnTo>
                  <a:cubicBezTo>
                    <a:pt x="4586" y="1927"/>
                    <a:pt x="4461" y="1999"/>
                    <a:pt x="4300" y="1999"/>
                  </a:cubicBezTo>
                  <a:lnTo>
                    <a:pt x="3944" y="1999"/>
                  </a:lnTo>
                  <a:cubicBezTo>
                    <a:pt x="3908" y="1999"/>
                    <a:pt x="3837" y="2017"/>
                    <a:pt x="3801" y="2034"/>
                  </a:cubicBezTo>
                  <a:lnTo>
                    <a:pt x="3462" y="2266"/>
                  </a:lnTo>
                  <a:lnTo>
                    <a:pt x="3194" y="2266"/>
                  </a:lnTo>
                  <a:cubicBezTo>
                    <a:pt x="3123" y="2266"/>
                    <a:pt x="3069" y="2320"/>
                    <a:pt x="3069" y="2391"/>
                  </a:cubicBezTo>
                  <a:lnTo>
                    <a:pt x="3069" y="2534"/>
                  </a:lnTo>
                  <a:cubicBezTo>
                    <a:pt x="3069" y="2605"/>
                    <a:pt x="3016" y="2659"/>
                    <a:pt x="2927" y="2659"/>
                  </a:cubicBezTo>
                  <a:lnTo>
                    <a:pt x="2819" y="2659"/>
                  </a:lnTo>
                  <a:cubicBezTo>
                    <a:pt x="2730" y="2659"/>
                    <a:pt x="2641" y="2713"/>
                    <a:pt x="2588" y="2784"/>
                  </a:cubicBezTo>
                  <a:lnTo>
                    <a:pt x="2427" y="3034"/>
                  </a:lnTo>
                  <a:cubicBezTo>
                    <a:pt x="2427" y="3069"/>
                    <a:pt x="2409" y="3087"/>
                    <a:pt x="2409" y="3123"/>
                  </a:cubicBezTo>
                  <a:lnTo>
                    <a:pt x="2409" y="3194"/>
                  </a:lnTo>
                  <a:cubicBezTo>
                    <a:pt x="2409" y="3283"/>
                    <a:pt x="2463" y="3319"/>
                    <a:pt x="2534" y="3319"/>
                  </a:cubicBezTo>
                  <a:lnTo>
                    <a:pt x="3016" y="3319"/>
                  </a:lnTo>
                  <a:cubicBezTo>
                    <a:pt x="3051" y="3319"/>
                    <a:pt x="3087" y="3319"/>
                    <a:pt x="3105" y="3301"/>
                  </a:cubicBezTo>
                  <a:lnTo>
                    <a:pt x="3533" y="2873"/>
                  </a:lnTo>
                  <a:cubicBezTo>
                    <a:pt x="3569" y="2837"/>
                    <a:pt x="3640" y="2802"/>
                    <a:pt x="3712" y="2802"/>
                  </a:cubicBezTo>
                  <a:lnTo>
                    <a:pt x="3765" y="2802"/>
                  </a:lnTo>
                  <a:cubicBezTo>
                    <a:pt x="3837" y="2802"/>
                    <a:pt x="3890" y="2837"/>
                    <a:pt x="3908" y="2909"/>
                  </a:cubicBezTo>
                  <a:lnTo>
                    <a:pt x="3979" y="3230"/>
                  </a:lnTo>
                  <a:cubicBezTo>
                    <a:pt x="3997" y="3301"/>
                    <a:pt x="4033" y="3337"/>
                    <a:pt x="4104" y="3337"/>
                  </a:cubicBezTo>
                  <a:lnTo>
                    <a:pt x="4140" y="3337"/>
                  </a:lnTo>
                  <a:cubicBezTo>
                    <a:pt x="4211" y="3337"/>
                    <a:pt x="4265" y="3301"/>
                    <a:pt x="4265" y="3212"/>
                  </a:cubicBezTo>
                  <a:lnTo>
                    <a:pt x="4265" y="2855"/>
                  </a:lnTo>
                  <a:cubicBezTo>
                    <a:pt x="4265" y="2837"/>
                    <a:pt x="4283" y="2802"/>
                    <a:pt x="4300" y="2766"/>
                  </a:cubicBezTo>
                  <a:lnTo>
                    <a:pt x="4407" y="2659"/>
                  </a:lnTo>
                  <a:lnTo>
                    <a:pt x="4515" y="2962"/>
                  </a:lnTo>
                  <a:cubicBezTo>
                    <a:pt x="4515" y="3034"/>
                    <a:pt x="4568" y="3069"/>
                    <a:pt x="4639" y="3069"/>
                  </a:cubicBezTo>
                  <a:lnTo>
                    <a:pt x="4746" y="3069"/>
                  </a:lnTo>
                  <a:cubicBezTo>
                    <a:pt x="4782" y="3069"/>
                    <a:pt x="4818" y="3052"/>
                    <a:pt x="4836" y="3034"/>
                  </a:cubicBezTo>
                  <a:lnTo>
                    <a:pt x="4889" y="2962"/>
                  </a:lnTo>
                  <a:cubicBezTo>
                    <a:pt x="4925" y="2944"/>
                    <a:pt x="4943" y="2927"/>
                    <a:pt x="4996" y="2927"/>
                  </a:cubicBezTo>
                  <a:lnTo>
                    <a:pt x="5068" y="2927"/>
                  </a:lnTo>
                  <a:cubicBezTo>
                    <a:pt x="5139" y="2927"/>
                    <a:pt x="5193" y="2980"/>
                    <a:pt x="5193" y="3069"/>
                  </a:cubicBezTo>
                  <a:lnTo>
                    <a:pt x="5193" y="3194"/>
                  </a:lnTo>
                  <a:cubicBezTo>
                    <a:pt x="5193" y="3283"/>
                    <a:pt x="5264" y="3319"/>
                    <a:pt x="5335" y="3319"/>
                  </a:cubicBezTo>
                  <a:lnTo>
                    <a:pt x="5817" y="3319"/>
                  </a:lnTo>
                  <a:cubicBezTo>
                    <a:pt x="5906" y="3319"/>
                    <a:pt x="5978" y="3426"/>
                    <a:pt x="5924" y="3498"/>
                  </a:cubicBezTo>
                  <a:lnTo>
                    <a:pt x="5888" y="3622"/>
                  </a:lnTo>
                  <a:cubicBezTo>
                    <a:pt x="5874" y="3682"/>
                    <a:pt x="5834" y="3716"/>
                    <a:pt x="5781" y="3716"/>
                  </a:cubicBezTo>
                  <a:cubicBezTo>
                    <a:pt x="5770" y="3716"/>
                    <a:pt x="5758" y="3715"/>
                    <a:pt x="5746" y="3712"/>
                  </a:cubicBezTo>
                  <a:lnTo>
                    <a:pt x="5103" y="3605"/>
                  </a:lnTo>
                  <a:lnTo>
                    <a:pt x="5014" y="3605"/>
                  </a:lnTo>
                  <a:lnTo>
                    <a:pt x="4461" y="3712"/>
                  </a:lnTo>
                  <a:cubicBezTo>
                    <a:pt x="4445" y="3717"/>
                    <a:pt x="4431" y="3719"/>
                    <a:pt x="4418" y="3719"/>
                  </a:cubicBezTo>
                  <a:cubicBezTo>
                    <a:pt x="4385" y="3719"/>
                    <a:pt x="4356" y="3706"/>
                    <a:pt x="4318" y="3694"/>
                  </a:cubicBezTo>
                  <a:cubicBezTo>
                    <a:pt x="4158" y="3640"/>
                    <a:pt x="3658" y="3462"/>
                    <a:pt x="3462" y="3462"/>
                  </a:cubicBezTo>
                  <a:cubicBezTo>
                    <a:pt x="1892" y="3462"/>
                    <a:pt x="1874" y="4532"/>
                    <a:pt x="1874" y="4925"/>
                  </a:cubicBezTo>
                  <a:cubicBezTo>
                    <a:pt x="1874" y="5460"/>
                    <a:pt x="2177" y="5853"/>
                    <a:pt x="2677" y="5853"/>
                  </a:cubicBezTo>
                  <a:cubicBezTo>
                    <a:pt x="2695" y="5853"/>
                    <a:pt x="2714" y="5853"/>
                    <a:pt x="2733" y="5853"/>
                  </a:cubicBezTo>
                  <a:cubicBezTo>
                    <a:pt x="3311" y="5853"/>
                    <a:pt x="3997" y="5870"/>
                    <a:pt x="3997" y="6923"/>
                  </a:cubicBezTo>
                  <a:lnTo>
                    <a:pt x="3997" y="7744"/>
                  </a:lnTo>
                  <a:cubicBezTo>
                    <a:pt x="3997" y="7905"/>
                    <a:pt x="4051" y="8047"/>
                    <a:pt x="4158" y="8172"/>
                  </a:cubicBezTo>
                  <a:lnTo>
                    <a:pt x="4550" y="8636"/>
                  </a:lnTo>
                  <a:cubicBezTo>
                    <a:pt x="4639" y="8725"/>
                    <a:pt x="4729" y="8779"/>
                    <a:pt x="4854" y="8779"/>
                  </a:cubicBezTo>
                  <a:lnTo>
                    <a:pt x="5175" y="8779"/>
                  </a:lnTo>
                  <a:cubicBezTo>
                    <a:pt x="5282" y="8779"/>
                    <a:pt x="5389" y="8743"/>
                    <a:pt x="5460" y="8654"/>
                  </a:cubicBezTo>
                  <a:lnTo>
                    <a:pt x="5764" y="8351"/>
                  </a:lnTo>
                  <a:cubicBezTo>
                    <a:pt x="5835" y="8279"/>
                    <a:pt x="5888" y="8208"/>
                    <a:pt x="5924" y="8119"/>
                  </a:cubicBezTo>
                  <a:lnTo>
                    <a:pt x="6192" y="7584"/>
                  </a:lnTo>
                  <a:cubicBezTo>
                    <a:pt x="6227" y="7494"/>
                    <a:pt x="6245" y="7387"/>
                    <a:pt x="6245" y="7280"/>
                  </a:cubicBezTo>
                  <a:lnTo>
                    <a:pt x="6245" y="6691"/>
                  </a:lnTo>
                  <a:cubicBezTo>
                    <a:pt x="6245" y="6567"/>
                    <a:pt x="6299" y="6459"/>
                    <a:pt x="6370" y="6406"/>
                  </a:cubicBezTo>
                  <a:lnTo>
                    <a:pt x="7084" y="5692"/>
                  </a:lnTo>
                  <a:cubicBezTo>
                    <a:pt x="7120" y="5639"/>
                    <a:pt x="7120" y="5532"/>
                    <a:pt x="7066" y="5496"/>
                  </a:cubicBezTo>
                  <a:cubicBezTo>
                    <a:pt x="7066" y="5496"/>
                    <a:pt x="6263" y="5050"/>
                    <a:pt x="5835" y="4193"/>
                  </a:cubicBezTo>
                  <a:cubicBezTo>
                    <a:pt x="5781" y="4104"/>
                    <a:pt x="5835" y="3997"/>
                    <a:pt x="5942" y="3997"/>
                  </a:cubicBezTo>
                  <a:lnTo>
                    <a:pt x="5995" y="3997"/>
                  </a:lnTo>
                  <a:lnTo>
                    <a:pt x="6763" y="4979"/>
                  </a:lnTo>
                  <a:cubicBezTo>
                    <a:pt x="6812" y="5048"/>
                    <a:pt x="6890" y="5085"/>
                    <a:pt x="6967" y="5085"/>
                  </a:cubicBezTo>
                  <a:cubicBezTo>
                    <a:pt x="7029" y="5085"/>
                    <a:pt x="7090" y="5062"/>
                    <a:pt x="7137" y="5014"/>
                  </a:cubicBezTo>
                  <a:lnTo>
                    <a:pt x="7583" y="4640"/>
                  </a:lnTo>
                  <a:cubicBezTo>
                    <a:pt x="7655" y="4586"/>
                    <a:pt x="7655" y="4479"/>
                    <a:pt x="7566" y="4425"/>
                  </a:cubicBezTo>
                  <a:lnTo>
                    <a:pt x="7173" y="4193"/>
                  </a:lnTo>
                  <a:cubicBezTo>
                    <a:pt x="7120" y="4158"/>
                    <a:pt x="7102" y="4086"/>
                    <a:pt x="7120" y="4033"/>
                  </a:cubicBezTo>
                  <a:lnTo>
                    <a:pt x="7120" y="3997"/>
                  </a:lnTo>
                  <a:cubicBezTo>
                    <a:pt x="7155" y="3950"/>
                    <a:pt x="7199" y="3926"/>
                    <a:pt x="7245" y="3926"/>
                  </a:cubicBezTo>
                  <a:cubicBezTo>
                    <a:pt x="7268" y="3926"/>
                    <a:pt x="7292" y="3932"/>
                    <a:pt x="7316" y="3944"/>
                  </a:cubicBezTo>
                  <a:lnTo>
                    <a:pt x="7798" y="4229"/>
                  </a:lnTo>
                  <a:cubicBezTo>
                    <a:pt x="7833" y="4265"/>
                    <a:pt x="7887" y="4283"/>
                    <a:pt x="7922" y="4283"/>
                  </a:cubicBezTo>
                  <a:lnTo>
                    <a:pt x="8083" y="4283"/>
                  </a:lnTo>
                  <a:cubicBezTo>
                    <a:pt x="8190" y="4283"/>
                    <a:pt x="8279" y="4336"/>
                    <a:pt x="8315" y="4425"/>
                  </a:cubicBezTo>
                  <a:lnTo>
                    <a:pt x="8708" y="5318"/>
                  </a:lnTo>
                  <a:cubicBezTo>
                    <a:pt x="8743" y="5407"/>
                    <a:pt x="8832" y="5478"/>
                    <a:pt x="8940" y="5478"/>
                  </a:cubicBezTo>
                  <a:cubicBezTo>
                    <a:pt x="9064" y="5478"/>
                    <a:pt x="9171" y="5371"/>
                    <a:pt x="9171" y="5246"/>
                  </a:cubicBezTo>
                  <a:lnTo>
                    <a:pt x="9171" y="4871"/>
                  </a:lnTo>
                  <a:cubicBezTo>
                    <a:pt x="9171" y="4836"/>
                    <a:pt x="9189" y="4782"/>
                    <a:pt x="9225" y="4764"/>
                  </a:cubicBezTo>
                  <a:lnTo>
                    <a:pt x="9528" y="4532"/>
                  </a:lnTo>
                  <a:cubicBezTo>
                    <a:pt x="9564" y="4693"/>
                    <a:pt x="9564" y="4889"/>
                    <a:pt x="9564" y="5068"/>
                  </a:cubicBezTo>
                  <a:cubicBezTo>
                    <a:pt x="9582" y="7548"/>
                    <a:pt x="7566" y="9564"/>
                    <a:pt x="5068" y="9564"/>
                  </a:cubicBezTo>
                  <a:cubicBezTo>
                    <a:pt x="2570" y="9564"/>
                    <a:pt x="536" y="7548"/>
                    <a:pt x="536" y="5050"/>
                  </a:cubicBezTo>
                  <a:cubicBezTo>
                    <a:pt x="536" y="2570"/>
                    <a:pt x="2570" y="536"/>
                    <a:pt x="5068" y="536"/>
                  </a:cubicBezTo>
                  <a:close/>
                  <a:moveTo>
                    <a:pt x="5068" y="0"/>
                  </a:moveTo>
                  <a:cubicBezTo>
                    <a:pt x="2266" y="0"/>
                    <a:pt x="0" y="2266"/>
                    <a:pt x="0" y="5050"/>
                  </a:cubicBezTo>
                  <a:cubicBezTo>
                    <a:pt x="0" y="7851"/>
                    <a:pt x="2266" y="10099"/>
                    <a:pt x="5068" y="10099"/>
                  </a:cubicBezTo>
                  <a:cubicBezTo>
                    <a:pt x="7851" y="10099"/>
                    <a:pt x="10117" y="7851"/>
                    <a:pt x="10117" y="5050"/>
                  </a:cubicBezTo>
                  <a:cubicBezTo>
                    <a:pt x="10117" y="2266"/>
                    <a:pt x="7851" y="0"/>
                    <a:pt x="50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36;p39">
              <a:extLst>
                <a:ext uri="{FF2B5EF4-FFF2-40B4-BE49-F238E27FC236}">
                  <a16:creationId xmlns:a16="http://schemas.microsoft.com/office/drawing/2014/main" id="{E346A759-B6C7-FFE2-7AC3-E5B1119B0BF2}"/>
                </a:ext>
              </a:extLst>
            </p:cNvPr>
            <p:cNvSpPr/>
            <p:nvPr/>
          </p:nvSpPr>
          <p:spPr>
            <a:xfrm>
              <a:off x="5806350" y="4419725"/>
              <a:ext cx="15650" cy="18425"/>
            </a:xfrm>
            <a:custGeom>
              <a:avLst/>
              <a:gdLst/>
              <a:ahLst/>
              <a:cxnLst/>
              <a:rect l="l" t="t" r="r" b="b"/>
              <a:pathLst>
                <a:path w="626" h="737" extrusionOk="0">
                  <a:moveTo>
                    <a:pt x="360" y="0"/>
                  </a:moveTo>
                  <a:cubicBezTo>
                    <a:pt x="326" y="0"/>
                    <a:pt x="295" y="14"/>
                    <a:pt x="268" y="40"/>
                  </a:cubicBezTo>
                  <a:lnTo>
                    <a:pt x="54" y="255"/>
                  </a:lnTo>
                  <a:cubicBezTo>
                    <a:pt x="1" y="308"/>
                    <a:pt x="1" y="379"/>
                    <a:pt x="54" y="451"/>
                  </a:cubicBezTo>
                  <a:lnTo>
                    <a:pt x="233" y="611"/>
                  </a:lnTo>
                  <a:lnTo>
                    <a:pt x="233" y="736"/>
                  </a:lnTo>
                  <a:lnTo>
                    <a:pt x="358" y="736"/>
                  </a:lnTo>
                  <a:cubicBezTo>
                    <a:pt x="447" y="736"/>
                    <a:pt x="483" y="701"/>
                    <a:pt x="483" y="611"/>
                  </a:cubicBezTo>
                  <a:lnTo>
                    <a:pt x="483" y="469"/>
                  </a:lnTo>
                  <a:lnTo>
                    <a:pt x="625" y="469"/>
                  </a:lnTo>
                  <a:lnTo>
                    <a:pt x="625" y="272"/>
                  </a:lnTo>
                  <a:cubicBezTo>
                    <a:pt x="625" y="219"/>
                    <a:pt x="607" y="201"/>
                    <a:pt x="590" y="183"/>
                  </a:cubicBezTo>
                  <a:lnTo>
                    <a:pt x="465" y="40"/>
                  </a:lnTo>
                  <a:cubicBezTo>
                    <a:pt x="429" y="14"/>
                    <a:pt x="393" y="0"/>
                    <a:pt x="3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9" name="Google Shape;837;p39">
            <a:extLst>
              <a:ext uri="{FF2B5EF4-FFF2-40B4-BE49-F238E27FC236}">
                <a16:creationId xmlns:a16="http://schemas.microsoft.com/office/drawing/2014/main" id="{D74C6996-793C-CA30-B9E6-F7C9DAAAD30C}"/>
              </a:ext>
            </a:extLst>
          </p:cNvPr>
          <p:cNvGrpSpPr/>
          <p:nvPr userDrawn="1"/>
        </p:nvGrpSpPr>
        <p:grpSpPr>
          <a:xfrm>
            <a:off x="4270738" y="4693994"/>
            <a:ext cx="373233" cy="387796"/>
            <a:chOff x="6130650" y="4381475"/>
            <a:chExt cx="252950" cy="252950"/>
          </a:xfrm>
        </p:grpSpPr>
        <p:sp>
          <p:nvSpPr>
            <p:cNvPr id="810" name="Google Shape;838;p39">
              <a:extLst>
                <a:ext uri="{FF2B5EF4-FFF2-40B4-BE49-F238E27FC236}">
                  <a16:creationId xmlns:a16="http://schemas.microsoft.com/office/drawing/2014/main" id="{441D82B2-483E-28E2-2BDC-5D639E467466}"/>
                </a:ext>
              </a:extLst>
            </p:cNvPr>
            <p:cNvSpPr/>
            <p:nvPr/>
          </p:nvSpPr>
          <p:spPr>
            <a:xfrm>
              <a:off x="6130650" y="4381475"/>
              <a:ext cx="252950" cy="252950"/>
            </a:xfrm>
            <a:custGeom>
              <a:avLst/>
              <a:gdLst/>
              <a:ahLst/>
              <a:cxnLst/>
              <a:rect l="l" t="t" r="r" b="b"/>
              <a:pathLst>
                <a:path w="10118" h="10118" extrusionOk="0">
                  <a:moveTo>
                    <a:pt x="5710" y="678"/>
                  </a:moveTo>
                  <a:lnTo>
                    <a:pt x="5835" y="910"/>
                  </a:lnTo>
                  <a:cubicBezTo>
                    <a:pt x="5871" y="928"/>
                    <a:pt x="5906" y="946"/>
                    <a:pt x="5924" y="946"/>
                  </a:cubicBezTo>
                  <a:lnTo>
                    <a:pt x="6263" y="946"/>
                  </a:lnTo>
                  <a:cubicBezTo>
                    <a:pt x="6352" y="946"/>
                    <a:pt x="6406" y="892"/>
                    <a:pt x="6406" y="803"/>
                  </a:cubicBezTo>
                  <a:lnTo>
                    <a:pt x="6406" y="732"/>
                  </a:lnTo>
                  <a:cubicBezTo>
                    <a:pt x="8262" y="1321"/>
                    <a:pt x="9600" y="3034"/>
                    <a:pt x="9600" y="5068"/>
                  </a:cubicBezTo>
                  <a:cubicBezTo>
                    <a:pt x="9600" y="6959"/>
                    <a:pt x="8422" y="8583"/>
                    <a:pt x="6781" y="9261"/>
                  </a:cubicBezTo>
                  <a:cubicBezTo>
                    <a:pt x="7066" y="9011"/>
                    <a:pt x="7566" y="8583"/>
                    <a:pt x="7726" y="8386"/>
                  </a:cubicBezTo>
                  <a:cubicBezTo>
                    <a:pt x="7958" y="8137"/>
                    <a:pt x="7994" y="7726"/>
                    <a:pt x="7994" y="7726"/>
                  </a:cubicBezTo>
                  <a:cubicBezTo>
                    <a:pt x="7994" y="7726"/>
                    <a:pt x="8922" y="7476"/>
                    <a:pt x="8922" y="6798"/>
                  </a:cubicBezTo>
                  <a:cubicBezTo>
                    <a:pt x="8922" y="6334"/>
                    <a:pt x="7994" y="6120"/>
                    <a:pt x="7994" y="6120"/>
                  </a:cubicBezTo>
                  <a:cubicBezTo>
                    <a:pt x="7833" y="5621"/>
                    <a:pt x="7048" y="5335"/>
                    <a:pt x="6406" y="5335"/>
                  </a:cubicBezTo>
                  <a:cubicBezTo>
                    <a:pt x="6263" y="5335"/>
                    <a:pt x="5728" y="5603"/>
                    <a:pt x="5728" y="5603"/>
                  </a:cubicBezTo>
                  <a:lnTo>
                    <a:pt x="5460" y="5460"/>
                  </a:lnTo>
                  <a:lnTo>
                    <a:pt x="5460" y="5068"/>
                  </a:lnTo>
                  <a:cubicBezTo>
                    <a:pt x="5460" y="4996"/>
                    <a:pt x="5425" y="4925"/>
                    <a:pt x="5335" y="4925"/>
                  </a:cubicBezTo>
                  <a:lnTo>
                    <a:pt x="5068" y="4925"/>
                  </a:lnTo>
                  <a:lnTo>
                    <a:pt x="5068" y="4532"/>
                  </a:lnTo>
                  <a:cubicBezTo>
                    <a:pt x="5068" y="4461"/>
                    <a:pt x="5014" y="4407"/>
                    <a:pt x="4943" y="4407"/>
                  </a:cubicBezTo>
                  <a:lnTo>
                    <a:pt x="4800" y="4407"/>
                  </a:lnTo>
                  <a:lnTo>
                    <a:pt x="4657" y="4497"/>
                  </a:lnTo>
                  <a:cubicBezTo>
                    <a:pt x="4616" y="4526"/>
                    <a:pt x="4566" y="4540"/>
                    <a:pt x="4516" y="4540"/>
                  </a:cubicBezTo>
                  <a:cubicBezTo>
                    <a:pt x="4415" y="4540"/>
                    <a:pt x="4312" y="4485"/>
                    <a:pt x="4265" y="4390"/>
                  </a:cubicBezTo>
                  <a:cubicBezTo>
                    <a:pt x="4265" y="4390"/>
                    <a:pt x="4140" y="4193"/>
                    <a:pt x="4140" y="4122"/>
                  </a:cubicBezTo>
                  <a:cubicBezTo>
                    <a:pt x="4140" y="3614"/>
                    <a:pt x="4661" y="3586"/>
                    <a:pt x="4777" y="3586"/>
                  </a:cubicBezTo>
                  <a:cubicBezTo>
                    <a:pt x="4792" y="3586"/>
                    <a:pt x="4800" y="3587"/>
                    <a:pt x="4800" y="3587"/>
                  </a:cubicBezTo>
                  <a:lnTo>
                    <a:pt x="5103" y="3587"/>
                  </a:lnTo>
                  <a:cubicBezTo>
                    <a:pt x="5175" y="3587"/>
                    <a:pt x="5210" y="3640"/>
                    <a:pt x="5228" y="3694"/>
                  </a:cubicBezTo>
                  <a:lnTo>
                    <a:pt x="5300" y="4033"/>
                  </a:lnTo>
                  <a:cubicBezTo>
                    <a:pt x="5317" y="4086"/>
                    <a:pt x="5371" y="4140"/>
                    <a:pt x="5442" y="4140"/>
                  </a:cubicBezTo>
                  <a:lnTo>
                    <a:pt x="5496" y="4140"/>
                  </a:lnTo>
                  <a:cubicBezTo>
                    <a:pt x="5567" y="4140"/>
                    <a:pt x="5621" y="4104"/>
                    <a:pt x="5639" y="4033"/>
                  </a:cubicBezTo>
                  <a:lnTo>
                    <a:pt x="5728" y="3533"/>
                  </a:lnTo>
                  <a:cubicBezTo>
                    <a:pt x="5728" y="3497"/>
                    <a:pt x="5746" y="3462"/>
                    <a:pt x="5781" y="3426"/>
                  </a:cubicBezTo>
                  <a:lnTo>
                    <a:pt x="6156" y="2944"/>
                  </a:lnTo>
                  <a:cubicBezTo>
                    <a:pt x="6227" y="2855"/>
                    <a:pt x="6335" y="2802"/>
                    <a:pt x="6459" y="2802"/>
                  </a:cubicBezTo>
                  <a:lnTo>
                    <a:pt x="6798" y="2802"/>
                  </a:lnTo>
                  <a:cubicBezTo>
                    <a:pt x="6888" y="2802"/>
                    <a:pt x="6923" y="2748"/>
                    <a:pt x="6923" y="2677"/>
                  </a:cubicBezTo>
                  <a:lnTo>
                    <a:pt x="6923" y="2534"/>
                  </a:lnTo>
                  <a:lnTo>
                    <a:pt x="6905" y="2498"/>
                  </a:lnTo>
                  <a:cubicBezTo>
                    <a:pt x="6816" y="2427"/>
                    <a:pt x="6870" y="2266"/>
                    <a:pt x="6995" y="2266"/>
                  </a:cubicBezTo>
                  <a:lnTo>
                    <a:pt x="7066" y="2266"/>
                  </a:lnTo>
                  <a:cubicBezTo>
                    <a:pt x="7155" y="2266"/>
                    <a:pt x="7191" y="2320"/>
                    <a:pt x="7191" y="2409"/>
                  </a:cubicBezTo>
                  <a:cubicBezTo>
                    <a:pt x="7191" y="2480"/>
                    <a:pt x="7262" y="2534"/>
                    <a:pt x="7334" y="2534"/>
                  </a:cubicBezTo>
                  <a:lnTo>
                    <a:pt x="7459" y="2534"/>
                  </a:lnTo>
                  <a:lnTo>
                    <a:pt x="7548" y="2195"/>
                  </a:lnTo>
                  <a:cubicBezTo>
                    <a:pt x="7566" y="2070"/>
                    <a:pt x="7530" y="1963"/>
                    <a:pt x="7423" y="1909"/>
                  </a:cubicBezTo>
                  <a:lnTo>
                    <a:pt x="6299" y="1214"/>
                  </a:lnTo>
                  <a:lnTo>
                    <a:pt x="5996" y="1214"/>
                  </a:lnTo>
                  <a:cubicBezTo>
                    <a:pt x="5853" y="1214"/>
                    <a:pt x="5728" y="1339"/>
                    <a:pt x="5728" y="1463"/>
                  </a:cubicBezTo>
                  <a:lnTo>
                    <a:pt x="5728" y="1606"/>
                  </a:lnTo>
                  <a:cubicBezTo>
                    <a:pt x="5728" y="1695"/>
                    <a:pt x="5674" y="1731"/>
                    <a:pt x="5603" y="1731"/>
                  </a:cubicBezTo>
                  <a:lnTo>
                    <a:pt x="5460" y="1731"/>
                  </a:lnTo>
                  <a:lnTo>
                    <a:pt x="5335" y="1606"/>
                  </a:lnTo>
                  <a:lnTo>
                    <a:pt x="4943" y="1606"/>
                  </a:lnTo>
                  <a:cubicBezTo>
                    <a:pt x="4854" y="1606"/>
                    <a:pt x="4800" y="1553"/>
                    <a:pt x="4800" y="1463"/>
                  </a:cubicBezTo>
                  <a:lnTo>
                    <a:pt x="4800" y="1142"/>
                  </a:lnTo>
                  <a:cubicBezTo>
                    <a:pt x="4800" y="1107"/>
                    <a:pt x="4818" y="1071"/>
                    <a:pt x="4854" y="1035"/>
                  </a:cubicBezTo>
                  <a:lnTo>
                    <a:pt x="5710" y="678"/>
                  </a:lnTo>
                  <a:close/>
                  <a:moveTo>
                    <a:pt x="1731" y="1999"/>
                  </a:moveTo>
                  <a:cubicBezTo>
                    <a:pt x="1856" y="2070"/>
                    <a:pt x="1981" y="2177"/>
                    <a:pt x="1999" y="2266"/>
                  </a:cubicBezTo>
                  <a:lnTo>
                    <a:pt x="1999" y="3105"/>
                  </a:lnTo>
                  <a:cubicBezTo>
                    <a:pt x="1999" y="3176"/>
                    <a:pt x="2017" y="3230"/>
                    <a:pt x="2070" y="3266"/>
                  </a:cubicBezTo>
                  <a:lnTo>
                    <a:pt x="2944" y="4407"/>
                  </a:lnTo>
                  <a:lnTo>
                    <a:pt x="2998" y="4336"/>
                  </a:lnTo>
                  <a:cubicBezTo>
                    <a:pt x="3051" y="4300"/>
                    <a:pt x="3069" y="4229"/>
                    <a:pt x="3034" y="4176"/>
                  </a:cubicBezTo>
                  <a:lnTo>
                    <a:pt x="2873" y="3908"/>
                  </a:lnTo>
                  <a:cubicBezTo>
                    <a:pt x="2812" y="3817"/>
                    <a:pt x="2881" y="3700"/>
                    <a:pt x="2979" y="3700"/>
                  </a:cubicBezTo>
                  <a:cubicBezTo>
                    <a:pt x="2997" y="3700"/>
                    <a:pt x="3015" y="3704"/>
                    <a:pt x="3034" y="3712"/>
                  </a:cubicBezTo>
                  <a:cubicBezTo>
                    <a:pt x="3069" y="3729"/>
                    <a:pt x="3105" y="3747"/>
                    <a:pt x="3105" y="3783"/>
                  </a:cubicBezTo>
                  <a:lnTo>
                    <a:pt x="3551" y="4639"/>
                  </a:lnTo>
                  <a:cubicBezTo>
                    <a:pt x="3605" y="4729"/>
                    <a:pt x="3694" y="4818"/>
                    <a:pt x="3783" y="4836"/>
                  </a:cubicBezTo>
                  <a:lnTo>
                    <a:pt x="4372" y="5032"/>
                  </a:lnTo>
                  <a:cubicBezTo>
                    <a:pt x="4408" y="5050"/>
                    <a:pt x="4443" y="5085"/>
                    <a:pt x="4443" y="5103"/>
                  </a:cubicBezTo>
                  <a:lnTo>
                    <a:pt x="4479" y="5175"/>
                  </a:lnTo>
                  <a:cubicBezTo>
                    <a:pt x="4532" y="5264"/>
                    <a:pt x="4622" y="5317"/>
                    <a:pt x="4729" y="5317"/>
                  </a:cubicBezTo>
                  <a:lnTo>
                    <a:pt x="4889" y="5317"/>
                  </a:lnTo>
                  <a:cubicBezTo>
                    <a:pt x="4925" y="5317"/>
                    <a:pt x="4961" y="5353"/>
                    <a:pt x="4996" y="5371"/>
                  </a:cubicBezTo>
                  <a:lnTo>
                    <a:pt x="5175" y="5621"/>
                  </a:lnTo>
                  <a:cubicBezTo>
                    <a:pt x="5193" y="5674"/>
                    <a:pt x="5264" y="5728"/>
                    <a:pt x="5317" y="5728"/>
                  </a:cubicBezTo>
                  <a:lnTo>
                    <a:pt x="5603" y="5799"/>
                  </a:lnTo>
                  <a:cubicBezTo>
                    <a:pt x="5674" y="5817"/>
                    <a:pt x="5728" y="5906"/>
                    <a:pt x="5692" y="5978"/>
                  </a:cubicBezTo>
                  <a:cubicBezTo>
                    <a:pt x="5692" y="5978"/>
                    <a:pt x="5478" y="6192"/>
                    <a:pt x="5478" y="6495"/>
                  </a:cubicBezTo>
                  <a:cubicBezTo>
                    <a:pt x="5478" y="7369"/>
                    <a:pt x="6281" y="7619"/>
                    <a:pt x="6281" y="7833"/>
                  </a:cubicBezTo>
                  <a:cubicBezTo>
                    <a:pt x="6281" y="8369"/>
                    <a:pt x="6192" y="9118"/>
                    <a:pt x="6174" y="9421"/>
                  </a:cubicBezTo>
                  <a:cubicBezTo>
                    <a:pt x="5817" y="9493"/>
                    <a:pt x="5460" y="9546"/>
                    <a:pt x="5086" y="9546"/>
                  </a:cubicBezTo>
                  <a:cubicBezTo>
                    <a:pt x="5064" y="9546"/>
                    <a:pt x="5042" y="9547"/>
                    <a:pt x="5020" y="9547"/>
                  </a:cubicBezTo>
                  <a:cubicBezTo>
                    <a:pt x="2552" y="9547"/>
                    <a:pt x="536" y="7544"/>
                    <a:pt x="536" y="5068"/>
                  </a:cubicBezTo>
                  <a:cubicBezTo>
                    <a:pt x="536" y="3890"/>
                    <a:pt x="1000" y="2819"/>
                    <a:pt x="1731" y="1999"/>
                  </a:cubicBezTo>
                  <a:close/>
                  <a:moveTo>
                    <a:pt x="5068" y="0"/>
                  </a:moveTo>
                  <a:cubicBezTo>
                    <a:pt x="2266" y="0"/>
                    <a:pt x="0" y="2266"/>
                    <a:pt x="0" y="5068"/>
                  </a:cubicBezTo>
                  <a:cubicBezTo>
                    <a:pt x="0" y="7851"/>
                    <a:pt x="2266" y="10117"/>
                    <a:pt x="5068" y="10117"/>
                  </a:cubicBezTo>
                  <a:cubicBezTo>
                    <a:pt x="7869" y="10117"/>
                    <a:pt x="10117" y="7851"/>
                    <a:pt x="10117" y="5068"/>
                  </a:cubicBezTo>
                  <a:cubicBezTo>
                    <a:pt x="10117" y="2266"/>
                    <a:pt x="7869" y="0"/>
                    <a:pt x="50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39;p39">
              <a:extLst>
                <a:ext uri="{FF2B5EF4-FFF2-40B4-BE49-F238E27FC236}">
                  <a16:creationId xmlns:a16="http://schemas.microsoft.com/office/drawing/2014/main" id="{6ED215B1-2FC1-B5B2-A9F0-33596D35D94E}"/>
                </a:ext>
              </a:extLst>
            </p:cNvPr>
            <p:cNvSpPr/>
            <p:nvPr/>
          </p:nvSpPr>
          <p:spPr>
            <a:xfrm>
              <a:off x="6266250" y="4488650"/>
              <a:ext cx="34375" cy="11325"/>
            </a:xfrm>
            <a:custGeom>
              <a:avLst/>
              <a:gdLst/>
              <a:ahLst/>
              <a:cxnLst/>
              <a:rect l="l" t="t" r="r" b="b"/>
              <a:pathLst>
                <a:path w="1375" h="453" extrusionOk="0">
                  <a:moveTo>
                    <a:pt x="572" y="0"/>
                  </a:moveTo>
                  <a:cubicBezTo>
                    <a:pt x="549" y="0"/>
                    <a:pt x="527" y="4"/>
                    <a:pt x="500" y="13"/>
                  </a:cubicBezTo>
                  <a:lnTo>
                    <a:pt x="36" y="120"/>
                  </a:lnTo>
                  <a:cubicBezTo>
                    <a:pt x="1" y="138"/>
                    <a:pt x="1" y="192"/>
                    <a:pt x="36" y="245"/>
                  </a:cubicBezTo>
                  <a:lnTo>
                    <a:pt x="661" y="245"/>
                  </a:lnTo>
                  <a:cubicBezTo>
                    <a:pt x="696" y="245"/>
                    <a:pt x="732" y="245"/>
                    <a:pt x="750" y="263"/>
                  </a:cubicBezTo>
                  <a:lnTo>
                    <a:pt x="1214" y="442"/>
                  </a:lnTo>
                  <a:cubicBezTo>
                    <a:pt x="1233" y="449"/>
                    <a:pt x="1252" y="453"/>
                    <a:pt x="1269" y="453"/>
                  </a:cubicBezTo>
                  <a:cubicBezTo>
                    <a:pt x="1331" y="453"/>
                    <a:pt x="1374" y="408"/>
                    <a:pt x="1374" y="352"/>
                  </a:cubicBezTo>
                  <a:cubicBezTo>
                    <a:pt x="1374" y="281"/>
                    <a:pt x="1339" y="228"/>
                    <a:pt x="1285" y="228"/>
                  </a:cubicBezTo>
                  <a:lnTo>
                    <a:pt x="643" y="13"/>
                  </a:lnTo>
                  <a:cubicBezTo>
                    <a:pt x="616" y="4"/>
                    <a:pt x="594" y="0"/>
                    <a:pt x="5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2" name="Google Shape;840;p39">
            <a:extLst>
              <a:ext uri="{FF2B5EF4-FFF2-40B4-BE49-F238E27FC236}">
                <a16:creationId xmlns:a16="http://schemas.microsoft.com/office/drawing/2014/main" id="{DEB6BF65-5E49-5393-4E6F-A6BE19AF359E}"/>
              </a:ext>
            </a:extLst>
          </p:cNvPr>
          <p:cNvSpPr/>
          <p:nvPr userDrawn="1"/>
        </p:nvSpPr>
        <p:spPr>
          <a:xfrm>
            <a:off x="4836392" y="4711343"/>
            <a:ext cx="360728" cy="356214"/>
          </a:xfrm>
          <a:custGeom>
            <a:avLst/>
            <a:gdLst/>
            <a:ahLst/>
            <a:cxnLst/>
            <a:rect l="l" t="t" r="r" b="b"/>
            <a:pathLst>
              <a:path w="9779" h="9294" extrusionOk="0">
                <a:moveTo>
                  <a:pt x="5890" y="795"/>
                </a:moveTo>
                <a:cubicBezTo>
                  <a:pt x="6526" y="795"/>
                  <a:pt x="7154" y="933"/>
                  <a:pt x="7726" y="1211"/>
                </a:cubicBezTo>
                <a:cubicBezTo>
                  <a:pt x="7708" y="1211"/>
                  <a:pt x="7708" y="1211"/>
                  <a:pt x="7708" y="1229"/>
                </a:cubicBezTo>
                <a:cubicBezTo>
                  <a:pt x="7423" y="1515"/>
                  <a:pt x="7209" y="1818"/>
                  <a:pt x="7084" y="2103"/>
                </a:cubicBezTo>
                <a:cubicBezTo>
                  <a:pt x="6222" y="1599"/>
                  <a:pt x="5310" y="1332"/>
                  <a:pt x="4493" y="1332"/>
                </a:cubicBezTo>
                <a:cubicBezTo>
                  <a:pt x="4126" y="1332"/>
                  <a:pt x="3777" y="1386"/>
                  <a:pt x="3462" y="1497"/>
                </a:cubicBezTo>
                <a:cubicBezTo>
                  <a:pt x="4210" y="1031"/>
                  <a:pt x="5057" y="795"/>
                  <a:pt x="5890" y="795"/>
                </a:cubicBezTo>
                <a:close/>
                <a:moveTo>
                  <a:pt x="2819" y="1996"/>
                </a:moveTo>
                <a:cubicBezTo>
                  <a:pt x="3355" y="2014"/>
                  <a:pt x="4390" y="2639"/>
                  <a:pt x="5585" y="3620"/>
                </a:cubicBezTo>
                <a:cubicBezTo>
                  <a:pt x="5264" y="3763"/>
                  <a:pt x="4961" y="3977"/>
                  <a:pt x="4675" y="4244"/>
                </a:cubicBezTo>
                <a:cubicBezTo>
                  <a:pt x="4407" y="4530"/>
                  <a:pt x="4193" y="4833"/>
                  <a:pt x="4051" y="5137"/>
                </a:cubicBezTo>
                <a:cubicBezTo>
                  <a:pt x="3069" y="3959"/>
                  <a:pt x="2445" y="2924"/>
                  <a:pt x="2427" y="2371"/>
                </a:cubicBezTo>
                <a:cubicBezTo>
                  <a:pt x="2480" y="2300"/>
                  <a:pt x="2552" y="2246"/>
                  <a:pt x="2623" y="2175"/>
                </a:cubicBezTo>
                <a:cubicBezTo>
                  <a:pt x="2677" y="2103"/>
                  <a:pt x="2748" y="2050"/>
                  <a:pt x="2819" y="1996"/>
                </a:cubicBezTo>
                <a:close/>
                <a:moveTo>
                  <a:pt x="1945" y="3013"/>
                </a:moveTo>
                <a:lnTo>
                  <a:pt x="1945" y="3013"/>
                </a:lnTo>
                <a:cubicBezTo>
                  <a:pt x="1588" y="4048"/>
                  <a:pt x="1820" y="5386"/>
                  <a:pt x="2552" y="6635"/>
                </a:cubicBezTo>
                <a:cubicBezTo>
                  <a:pt x="2249" y="6760"/>
                  <a:pt x="1945" y="6974"/>
                  <a:pt x="1678" y="7260"/>
                </a:cubicBezTo>
                <a:cubicBezTo>
                  <a:pt x="1660" y="7278"/>
                  <a:pt x="1660" y="7278"/>
                  <a:pt x="1660" y="7296"/>
                </a:cubicBezTo>
                <a:cubicBezTo>
                  <a:pt x="1017" y="5957"/>
                  <a:pt x="1124" y="4334"/>
                  <a:pt x="1945" y="3013"/>
                </a:cubicBezTo>
                <a:close/>
                <a:moveTo>
                  <a:pt x="5876" y="0"/>
                </a:moveTo>
                <a:cubicBezTo>
                  <a:pt x="4664" y="0"/>
                  <a:pt x="3429" y="424"/>
                  <a:pt x="2409" y="1265"/>
                </a:cubicBezTo>
                <a:cubicBezTo>
                  <a:pt x="2325" y="1204"/>
                  <a:pt x="2228" y="1175"/>
                  <a:pt x="2129" y="1175"/>
                </a:cubicBezTo>
                <a:cubicBezTo>
                  <a:pt x="1997" y="1175"/>
                  <a:pt x="1861" y="1226"/>
                  <a:pt x="1749" y="1318"/>
                </a:cubicBezTo>
                <a:cubicBezTo>
                  <a:pt x="1588" y="1497"/>
                  <a:pt x="1553" y="1782"/>
                  <a:pt x="1678" y="1996"/>
                </a:cubicBezTo>
                <a:cubicBezTo>
                  <a:pt x="18" y="4013"/>
                  <a:pt x="0" y="6903"/>
                  <a:pt x="1678" y="8777"/>
                </a:cubicBezTo>
                <a:cubicBezTo>
                  <a:pt x="1713" y="8509"/>
                  <a:pt x="1910" y="8152"/>
                  <a:pt x="2231" y="7831"/>
                </a:cubicBezTo>
                <a:cubicBezTo>
                  <a:pt x="2570" y="7492"/>
                  <a:pt x="2927" y="7296"/>
                  <a:pt x="3194" y="7296"/>
                </a:cubicBezTo>
                <a:cubicBezTo>
                  <a:pt x="3212" y="7028"/>
                  <a:pt x="3408" y="6671"/>
                  <a:pt x="3747" y="6332"/>
                </a:cubicBezTo>
                <a:cubicBezTo>
                  <a:pt x="4068" y="5993"/>
                  <a:pt x="4425" y="5797"/>
                  <a:pt x="4693" y="5779"/>
                </a:cubicBezTo>
                <a:cubicBezTo>
                  <a:pt x="4711" y="5601"/>
                  <a:pt x="4818" y="5351"/>
                  <a:pt x="4996" y="5101"/>
                </a:cubicBezTo>
                <a:cubicBezTo>
                  <a:pt x="5014" y="5137"/>
                  <a:pt x="5050" y="5154"/>
                  <a:pt x="5068" y="5190"/>
                </a:cubicBezTo>
                <a:lnTo>
                  <a:pt x="9064" y="9169"/>
                </a:lnTo>
                <a:cubicBezTo>
                  <a:pt x="9136" y="9258"/>
                  <a:pt x="9243" y="9294"/>
                  <a:pt x="9332" y="9294"/>
                </a:cubicBezTo>
                <a:cubicBezTo>
                  <a:pt x="9439" y="9294"/>
                  <a:pt x="9546" y="9258"/>
                  <a:pt x="9618" y="9169"/>
                </a:cubicBezTo>
                <a:cubicBezTo>
                  <a:pt x="9778" y="9026"/>
                  <a:pt x="9778" y="8759"/>
                  <a:pt x="9618" y="8616"/>
                </a:cubicBezTo>
                <a:lnTo>
                  <a:pt x="5621" y="4619"/>
                </a:lnTo>
                <a:cubicBezTo>
                  <a:pt x="5603" y="4601"/>
                  <a:pt x="5585" y="4584"/>
                  <a:pt x="5549" y="4566"/>
                </a:cubicBezTo>
                <a:cubicBezTo>
                  <a:pt x="5781" y="4387"/>
                  <a:pt x="6031" y="4280"/>
                  <a:pt x="6210" y="4262"/>
                </a:cubicBezTo>
                <a:cubicBezTo>
                  <a:pt x="6210" y="3995"/>
                  <a:pt x="6424" y="3638"/>
                  <a:pt x="6745" y="3299"/>
                </a:cubicBezTo>
                <a:cubicBezTo>
                  <a:pt x="7084" y="2978"/>
                  <a:pt x="7441" y="2764"/>
                  <a:pt x="7708" y="2764"/>
                </a:cubicBezTo>
                <a:cubicBezTo>
                  <a:pt x="7708" y="2496"/>
                  <a:pt x="7940" y="2139"/>
                  <a:pt x="8244" y="1800"/>
                </a:cubicBezTo>
                <a:cubicBezTo>
                  <a:pt x="8565" y="1479"/>
                  <a:pt x="8940" y="1283"/>
                  <a:pt x="9189" y="1265"/>
                </a:cubicBezTo>
                <a:cubicBezTo>
                  <a:pt x="8264" y="419"/>
                  <a:pt x="7081" y="0"/>
                  <a:pt x="58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3" name="Google Shape;841;p39">
            <a:extLst>
              <a:ext uri="{FF2B5EF4-FFF2-40B4-BE49-F238E27FC236}">
                <a16:creationId xmlns:a16="http://schemas.microsoft.com/office/drawing/2014/main" id="{A1AC57FE-6211-D2E8-9EDB-9F67F5177228}"/>
              </a:ext>
            </a:extLst>
          </p:cNvPr>
          <p:cNvGrpSpPr/>
          <p:nvPr userDrawn="1"/>
        </p:nvGrpSpPr>
        <p:grpSpPr>
          <a:xfrm>
            <a:off x="5395576" y="4720349"/>
            <a:ext cx="392968" cy="337166"/>
            <a:chOff x="6919750" y="1464650"/>
            <a:chExt cx="266325" cy="219925"/>
          </a:xfrm>
        </p:grpSpPr>
        <p:sp>
          <p:nvSpPr>
            <p:cNvPr id="814" name="Google Shape;842;p39">
              <a:extLst>
                <a:ext uri="{FF2B5EF4-FFF2-40B4-BE49-F238E27FC236}">
                  <a16:creationId xmlns:a16="http://schemas.microsoft.com/office/drawing/2014/main" id="{B23FF887-B75E-98AB-C2BC-C226DC274CA1}"/>
                </a:ext>
              </a:extLst>
            </p:cNvPr>
            <p:cNvSpPr/>
            <p:nvPr/>
          </p:nvSpPr>
          <p:spPr>
            <a:xfrm>
              <a:off x="6919750" y="1464650"/>
              <a:ext cx="266325" cy="219925"/>
            </a:xfrm>
            <a:custGeom>
              <a:avLst/>
              <a:gdLst/>
              <a:ahLst/>
              <a:cxnLst/>
              <a:rect l="l" t="t" r="r" b="b"/>
              <a:pathLst>
                <a:path w="10653" h="8797" extrusionOk="0">
                  <a:moveTo>
                    <a:pt x="2659" y="2409"/>
                  </a:moveTo>
                  <a:lnTo>
                    <a:pt x="2659" y="3462"/>
                  </a:lnTo>
                  <a:lnTo>
                    <a:pt x="1071" y="3462"/>
                  </a:lnTo>
                  <a:lnTo>
                    <a:pt x="1071" y="2409"/>
                  </a:lnTo>
                  <a:close/>
                  <a:moveTo>
                    <a:pt x="5317" y="2927"/>
                  </a:moveTo>
                  <a:cubicBezTo>
                    <a:pt x="6655" y="2927"/>
                    <a:pt x="7726" y="3997"/>
                    <a:pt x="7726" y="5335"/>
                  </a:cubicBezTo>
                  <a:cubicBezTo>
                    <a:pt x="7726" y="6656"/>
                    <a:pt x="6655" y="7726"/>
                    <a:pt x="5317" y="7726"/>
                  </a:cubicBezTo>
                  <a:cubicBezTo>
                    <a:pt x="3997" y="7726"/>
                    <a:pt x="2926" y="6656"/>
                    <a:pt x="2926" y="5335"/>
                  </a:cubicBezTo>
                  <a:cubicBezTo>
                    <a:pt x="2926" y="3997"/>
                    <a:pt x="3997" y="2927"/>
                    <a:pt x="5317" y="2927"/>
                  </a:cubicBezTo>
                  <a:close/>
                  <a:moveTo>
                    <a:pt x="3997" y="0"/>
                  </a:moveTo>
                  <a:lnTo>
                    <a:pt x="3194" y="1339"/>
                  </a:lnTo>
                  <a:lnTo>
                    <a:pt x="535" y="1339"/>
                  </a:lnTo>
                  <a:cubicBezTo>
                    <a:pt x="232" y="1339"/>
                    <a:pt x="0" y="1571"/>
                    <a:pt x="0" y="1874"/>
                  </a:cubicBezTo>
                  <a:lnTo>
                    <a:pt x="0" y="8262"/>
                  </a:lnTo>
                  <a:cubicBezTo>
                    <a:pt x="0" y="8565"/>
                    <a:pt x="232" y="8797"/>
                    <a:pt x="535" y="8797"/>
                  </a:cubicBezTo>
                  <a:lnTo>
                    <a:pt x="10117" y="8797"/>
                  </a:lnTo>
                  <a:cubicBezTo>
                    <a:pt x="10420" y="8797"/>
                    <a:pt x="10652" y="8565"/>
                    <a:pt x="10652" y="8262"/>
                  </a:cubicBezTo>
                  <a:lnTo>
                    <a:pt x="10652" y="1874"/>
                  </a:lnTo>
                  <a:cubicBezTo>
                    <a:pt x="10652" y="1571"/>
                    <a:pt x="10420" y="1339"/>
                    <a:pt x="10117" y="1339"/>
                  </a:cubicBezTo>
                  <a:lnTo>
                    <a:pt x="7458" y="1339"/>
                  </a:lnTo>
                  <a:lnTo>
                    <a:pt x="66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43;p39">
              <a:extLst>
                <a:ext uri="{FF2B5EF4-FFF2-40B4-BE49-F238E27FC236}">
                  <a16:creationId xmlns:a16="http://schemas.microsoft.com/office/drawing/2014/main" id="{EF615188-6686-C604-86A3-8B805BEF0369}"/>
                </a:ext>
              </a:extLst>
            </p:cNvPr>
            <p:cNvSpPr/>
            <p:nvPr/>
          </p:nvSpPr>
          <p:spPr>
            <a:xfrm>
              <a:off x="7006275" y="1551175"/>
              <a:ext cx="93250" cy="93250"/>
            </a:xfrm>
            <a:custGeom>
              <a:avLst/>
              <a:gdLst/>
              <a:ahLst/>
              <a:cxnLst/>
              <a:rect l="l" t="t" r="r" b="b"/>
              <a:pathLst>
                <a:path w="3730" h="3730" extrusionOk="0">
                  <a:moveTo>
                    <a:pt x="1856" y="536"/>
                  </a:moveTo>
                  <a:cubicBezTo>
                    <a:pt x="2606" y="536"/>
                    <a:pt x="3194" y="1125"/>
                    <a:pt x="3194" y="1874"/>
                  </a:cubicBezTo>
                  <a:cubicBezTo>
                    <a:pt x="3194" y="2624"/>
                    <a:pt x="2606" y="3195"/>
                    <a:pt x="1856" y="3195"/>
                  </a:cubicBezTo>
                  <a:cubicBezTo>
                    <a:pt x="1125" y="3195"/>
                    <a:pt x="536" y="2624"/>
                    <a:pt x="536" y="1874"/>
                  </a:cubicBezTo>
                  <a:cubicBezTo>
                    <a:pt x="536" y="1125"/>
                    <a:pt x="1125" y="536"/>
                    <a:pt x="1856" y="536"/>
                  </a:cubicBezTo>
                  <a:close/>
                  <a:moveTo>
                    <a:pt x="1856" y="1"/>
                  </a:moveTo>
                  <a:cubicBezTo>
                    <a:pt x="839" y="1"/>
                    <a:pt x="1" y="839"/>
                    <a:pt x="1" y="1874"/>
                  </a:cubicBezTo>
                  <a:cubicBezTo>
                    <a:pt x="1" y="2909"/>
                    <a:pt x="839" y="3730"/>
                    <a:pt x="1856" y="3730"/>
                  </a:cubicBezTo>
                  <a:cubicBezTo>
                    <a:pt x="2909" y="3730"/>
                    <a:pt x="3730" y="2909"/>
                    <a:pt x="3730" y="1874"/>
                  </a:cubicBezTo>
                  <a:cubicBezTo>
                    <a:pt x="3730" y="839"/>
                    <a:pt x="2909" y="1"/>
                    <a:pt x="18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6" name="Google Shape;844;p39">
            <a:extLst>
              <a:ext uri="{FF2B5EF4-FFF2-40B4-BE49-F238E27FC236}">
                <a16:creationId xmlns:a16="http://schemas.microsoft.com/office/drawing/2014/main" id="{A47D6512-80E9-7AB4-43A4-28D974E66F06}"/>
              </a:ext>
            </a:extLst>
          </p:cNvPr>
          <p:cNvGrpSpPr/>
          <p:nvPr userDrawn="1"/>
        </p:nvGrpSpPr>
        <p:grpSpPr>
          <a:xfrm>
            <a:off x="5982777" y="4692788"/>
            <a:ext cx="409457" cy="382315"/>
            <a:chOff x="4759875" y="1027050"/>
            <a:chExt cx="277500" cy="249375"/>
          </a:xfrm>
        </p:grpSpPr>
        <p:sp>
          <p:nvSpPr>
            <p:cNvPr id="817" name="Google Shape;845;p39">
              <a:extLst>
                <a:ext uri="{FF2B5EF4-FFF2-40B4-BE49-F238E27FC236}">
                  <a16:creationId xmlns:a16="http://schemas.microsoft.com/office/drawing/2014/main" id="{8F80C33C-31F2-3449-BF1B-DCC2CA9297A6}"/>
                </a:ext>
              </a:extLst>
            </p:cNvPr>
            <p:cNvSpPr/>
            <p:nvPr/>
          </p:nvSpPr>
          <p:spPr>
            <a:xfrm>
              <a:off x="4885225" y="1027050"/>
              <a:ext cx="26800" cy="39725"/>
            </a:xfrm>
            <a:custGeom>
              <a:avLst/>
              <a:gdLst/>
              <a:ahLst/>
              <a:cxnLst/>
              <a:rect l="l" t="t" r="r" b="b"/>
              <a:pathLst>
                <a:path w="1072" h="1589" extrusionOk="0">
                  <a:moveTo>
                    <a:pt x="536" y="1"/>
                  </a:moveTo>
                  <a:lnTo>
                    <a:pt x="1" y="786"/>
                  </a:lnTo>
                  <a:lnTo>
                    <a:pt x="536" y="1589"/>
                  </a:lnTo>
                  <a:lnTo>
                    <a:pt x="1071" y="786"/>
                  </a:lnTo>
                  <a:lnTo>
                    <a:pt x="5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46;p39">
              <a:extLst>
                <a:ext uri="{FF2B5EF4-FFF2-40B4-BE49-F238E27FC236}">
                  <a16:creationId xmlns:a16="http://schemas.microsoft.com/office/drawing/2014/main" id="{6B2DA128-D8BA-56C1-0C7A-973E7588DD47}"/>
                </a:ext>
              </a:extLst>
            </p:cNvPr>
            <p:cNvSpPr/>
            <p:nvPr/>
          </p:nvSpPr>
          <p:spPr>
            <a:xfrm>
              <a:off x="4795575" y="1077025"/>
              <a:ext cx="206100" cy="159250"/>
            </a:xfrm>
            <a:custGeom>
              <a:avLst/>
              <a:gdLst/>
              <a:ahLst/>
              <a:cxnLst/>
              <a:rect l="l" t="t" r="r" b="b"/>
              <a:pathLst>
                <a:path w="8244" h="6370" extrusionOk="0">
                  <a:moveTo>
                    <a:pt x="4122" y="0"/>
                  </a:moveTo>
                  <a:lnTo>
                    <a:pt x="2231" y="3158"/>
                  </a:lnTo>
                  <a:lnTo>
                    <a:pt x="0" y="2123"/>
                  </a:lnTo>
                  <a:lnTo>
                    <a:pt x="803" y="5585"/>
                  </a:lnTo>
                  <a:lnTo>
                    <a:pt x="803" y="6370"/>
                  </a:lnTo>
                  <a:lnTo>
                    <a:pt x="7441" y="6370"/>
                  </a:lnTo>
                  <a:lnTo>
                    <a:pt x="7441" y="5585"/>
                  </a:lnTo>
                  <a:lnTo>
                    <a:pt x="8244" y="2123"/>
                  </a:lnTo>
                  <a:lnTo>
                    <a:pt x="6013" y="3158"/>
                  </a:lnTo>
                  <a:lnTo>
                    <a:pt x="41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47;p39">
              <a:extLst>
                <a:ext uri="{FF2B5EF4-FFF2-40B4-BE49-F238E27FC236}">
                  <a16:creationId xmlns:a16="http://schemas.microsoft.com/office/drawing/2014/main" id="{EDC3F52C-5269-824C-613F-28C74479F151}"/>
                </a:ext>
              </a:extLst>
            </p:cNvPr>
            <p:cNvSpPr/>
            <p:nvPr/>
          </p:nvSpPr>
          <p:spPr>
            <a:xfrm>
              <a:off x="4815650" y="1249650"/>
              <a:ext cx="165950" cy="26775"/>
            </a:xfrm>
            <a:custGeom>
              <a:avLst/>
              <a:gdLst/>
              <a:ahLst/>
              <a:cxnLst/>
              <a:rect l="l" t="t" r="r" b="b"/>
              <a:pathLst>
                <a:path w="6638" h="1071" extrusionOk="0">
                  <a:moveTo>
                    <a:pt x="0" y="0"/>
                  </a:moveTo>
                  <a:lnTo>
                    <a:pt x="0" y="1071"/>
                  </a:lnTo>
                  <a:lnTo>
                    <a:pt x="6638" y="1071"/>
                  </a:lnTo>
                  <a:lnTo>
                    <a:pt x="663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48;p39">
              <a:extLst>
                <a:ext uri="{FF2B5EF4-FFF2-40B4-BE49-F238E27FC236}">
                  <a16:creationId xmlns:a16="http://schemas.microsoft.com/office/drawing/2014/main" id="{84B3619F-3198-7257-51D3-4D4D3BFE7346}"/>
                </a:ext>
              </a:extLst>
            </p:cNvPr>
            <p:cNvSpPr/>
            <p:nvPr/>
          </p:nvSpPr>
          <p:spPr>
            <a:xfrm>
              <a:off x="4759875" y="1094425"/>
              <a:ext cx="28125" cy="28125"/>
            </a:xfrm>
            <a:custGeom>
              <a:avLst/>
              <a:gdLst/>
              <a:ahLst/>
              <a:cxnLst/>
              <a:rect l="l" t="t" r="r" b="b"/>
              <a:pathLst>
                <a:path w="1125" h="1125" extrusionOk="0">
                  <a:moveTo>
                    <a:pt x="1" y="0"/>
                  </a:moveTo>
                  <a:lnTo>
                    <a:pt x="197" y="928"/>
                  </a:lnTo>
                  <a:lnTo>
                    <a:pt x="1125" y="1124"/>
                  </a:lnTo>
                  <a:lnTo>
                    <a:pt x="1125" y="1124"/>
                  </a:lnTo>
                  <a:lnTo>
                    <a:pt x="929" y="196"/>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49;p39">
              <a:extLst>
                <a:ext uri="{FF2B5EF4-FFF2-40B4-BE49-F238E27FC236}">
                  <a16:creationId xmlns:a16="http://schemas.microsoft.com/office/drawing/2014/main" id="{34AC0346-BF1D-7926-762D-5E9880B9252B}"/>
                </a:ext>
              </a:extLst>
            </p:cNvPr>
            <p:cNvSpPr/>
            <p:nvPr/>
          </p:nvSpPr>
          <p:spPr>
            <a:xfrm>
              <a:off x="5009225" y="1094425"/>
              <a:ext cx="28150" cy="28125"/>
            </a:xfrm>
            <a:custGeom>
              <a:avLst/>
              <a:gdLst/>
              <a:ahLst/>
              <a:cxnLst/>
              <a:rect l="l" t="t" r="r" b="b"/>
              <a:pathLst>
                <a:path w="1126" h="1125" extrusionOk="0">
                  <a:moveTo>
                    <a:pt x="1125" y="0"/>
                  </a:moveTo>
                  <a:lnTo>
                    <a:pt x="197" y="196"/>
                  </a:lnTo>
                  <a:lnTo>
                    <a:pt x="1" y="1124"/>
                  </a:lnTo>
                  <a:lnTo>
                    <a:pt x="1" y="1124"/>
                  </a:lnTo>
                  <a:lnTo>
                    <a:pt x="929" y="928"/>
                  </a:lnTo>
                  <a:lnTo>
                    <a:pt x="11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2" name="Google Shape;850;p39">
            <a:extLst>
              <a:ext uri="{FF2B5EF4-FFF2-40B4-BE49-F238E27FC236}">
                <a16:creationId xmlns:a16="http://schemas.microsoft.com/office/drawing/2014/main" id="{6768D4EE-B5CC-FCBD-84DC-BB65E66D6697}"/>
              </a:ext>
            </a:extLst>
          </p:cNvPr>
          <p:cNvGrpSpPr/>
          <p:nvPr userDrawn="1"/>
        </p:nvGrpSpPr>
        <p:grpSpPr>
          <a:xfrm>
            <a:off x="6586847" y="4674758"/>
            <a:ext cx="416023" cy="385957"/>
            <a:chOff x="3357900" y="1057675"/>
            <a:chExt cx="281950" cy="251750"/>
          </a:xfrm>
        </p:grpSpPr>
        <p:sp>
          <p:nvSpPr>
            <p:cNvPr id="823" name="Google Shape;851;p39">
              <a:extLst>
                <a:ext uri="{FF2B5EF4-FFF2-40B4-BE49-F238E27FC236}">
                  <a16:creationId xmlns:a16="http://schemas.microsoft.com/office/drawing/2014/main" id="{B4F2D2D5-5BBB-FD4E-5B10-3DF154744CDD}"/>
                </a:ext>
              </a:extLst>
            </p:cNvPr>
            <p:cNvSpPr/>
            <p:nvPr/>
          </p:nvSpPr>
          <p:spPr>
            <a:xfrm>
              <a:off x="3357900" y="1064075"/>
              <a:ext cx="226625" cy="245350"/>
            </a:xfrm>
            <a:custGeom>
              <a:avLst/>
              <a:gdLst/>
              <a:ahLst/>
              <a:cxnLst/>
              <a:rect l="l" t="t" r="r" b="b"/>
              <a:pathLst>
                <a:path w="9065" h="9814" extrusionOk="0">
                  <a:moveTo>
                    <a:pt x="4158" y="1"/>
                  </a:moveTo>
                  <a:cubicBezTo>
                    <a:pt x="5621" y="1464"/>
                    <a:pt x="6067" y="3730"/>
                    <a:pt x="5103" y="5693"/>
                  </a:cubicBezTo>
                  <a:cubicBezTo>
                    <a:pt x="4227" y="7445"/>
                    <a:pt x="2469" y="8430"/>
                    <a:pt x="654" y="8430"/>
                  </a:cubicBezTo>
                  <a:cubicBezTo>
                    <a:pt x="436" y="8430"/>
                    <a:pt x="218" y="8415"/>
                    <a:pt x="0" y="8387"/>
                  </a:cubicBezTo>
                  <a:lnTo>
                    <a:pt x="0" y="8387"/>
                  </a:lnTo>
                  <a:cubicBezTo>
                    <a:pt x="375" y="8744"/>
                    <a:pt x="803" y="9065"/>
                    <a:pt x="1285" y="9297"/>
                  </a:cubicBezTo>
                  <a:cubicBezTo>
                    <a:pt x="1992" y="9647"/>
                    <a:pt x="2740" y="9813"/>
                    <a:pt x="3476" y="9813"/>
                  </a:cubicBezTo>
                  <a:cubicBezTo>
                    <a:pt x="5285" y="9813"/>
                    <a:pt x="7019" y="8810"/>
                    <a:pt x="7869" y="7084"/>
                  </a:cubicBezTo>
                  <a:cubicBezTo>
                    <a:pt x="9065" y="4640"/>
                    <a:pt x="8101" y="1714"/>
                    <a:pt x="5657" y="482"/>
                  </a:cubicBezTo>
                  <a:cubicBezTo>
                    <a:pt x="5175" y="251"/>
                    <a:pt x="4657" y="72"/>
                    <a:pt x="41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52;p39">
              <a:extLst>
                <a:ext uri="{FF2B5EF4-FFF2-40B4-BE49-F238E27FC236}">
                  <a16:creationId xmlns:a16="http://schemas.microsoft.com/office/drawing/2014/main" id="{C8CACC6C-1262-72D6-D0BC-9DFCD09715BD}"/>
                </a:ext>
              </a:extLst>
            </p:cNvPr>
            <p:cNvSpPr/>
            <p:nvPr/>
          </p:nvSpPr>
          <p:spPr>
            <a:xfrm>
              <a:off x="3593875" y="1188800"/>
              <a:ext cx="45975" cy="48375"/>
            </a:xfrm>
            <a:custGeom>
              <a:avLst/>
              <a:gdLst/>
              <a:ahLst/>
              <a:cxnLst/>
              <a:rect l="l" t="t" r="r" b="b"/>
              <a:pathLst>
                <a:path w="1839" h="1935" extrusionOk="0">
                  <a:moveTo>
                    <a:pt x="757" y="1"/>
                  </a:moveTo>
                  <a:cubicBezTo>
                    <a:pt x="743" y="1"/>
                    <a:pt x="728" y="3"/>
                    <a:pt x="714" y="8"/>
                  </a:cubicBezTo>
                  <a:cubicBezTo>
                    <a:pt x="660" y="8"/>
                    <a:pt x="607" y="61"/>
                    <a:pt x="607" y="115"/>
                  </a:cubicBezTo>
                  <a:lnTo>
                    <a:pt x="589" y="579"/>
                  </a:lnTo>
                  <a:cubicBezTo>
                    <a:pt x="589" y="632"/>
                    <a:pt x="553" y="668"/>
                    <a:pt x="500" y="686"/>
                  </a:cubicBezTo>
                  <a:lnTo>
                    <a:pt x="89" y="775"/>
                  </a:lnTo>
                  <a:cubicBezTo>
                    <a:pt x="36" y="793"/>
                    <a:pt x="0" y="846"/>
                    <a:pt x="0" y="900"/>
                  </a:cubicBezTo>
                  <a:cubicBezTo>
                    <a:pt x="0" y="953"/>
                    <a:pt x="18" y="1007"/>
                    <a:pt x="72" y="1025"/>
                  </a:cubicBezTo>
                  <a:lnTo>
                    <a:pt x="250" y="1114"/>
                  </a:lnTo>
                  <a:lnTo>
                    <a:pt x="482" y="1239"/>
                  </a:lnTo>
                  <a:cubicBezTo>
                    <a:pt x="482" y="1257"/>
                    <a:pt x="518" y="1274"/>
                    <a:pt x="518" y="1292"/>
                  </a:cubicBezTo>
                  <a:cubicBezTo>
                    <a:pt x="536" y="1310"/>
                    <a:pt x="536" y="1328"/>
                    <a:pt x="536" y="1364"/>
                  </a:cubicBezTo>
                  <a:lnTo>
                    <a:pt x="536" y="1810"/>
                  </a:lnTo>
                  <a:cubicBezTo>
                    <a:pt x="536" y="1863"/>
                    <a:pt x="571" y="1917"/>
                    <a:pt x="607" y="1935"/>
                  </a:cubicBezTo>
                  <a:cubicBezTo>
                    <a:pt x="678" y="1935"/>
                    <a:pt x="732" y="1935"/>
                    <a:pt x="767" y="1881"/>
                  </a:cubicBezTo>
                  <a:lnTo>
                    <a:pt x="1053" y="1524"/>
                  </a:lnTo>
                  <a:cubicBezTo>
                    <a:pt x="1092" y="1498"/>
                    <a:pt x="1122" y="1482"/>
                    <a:pt x="1163" y="1482"/>
                  </a:cubicBezTo>
                  <a:cubicBezTo>
                    <a:pt x="1178" y="1482"/>
                    <a:pt x="1194" y="1484"/>
                    <a:pt x="1214" y="1489"/>
                  </a:cubicBezTo>
                  <a:lnTo>
                    <a:pt x="1642" y="1649"/>
                  </a:lnTo>
                  <a:cubicBezTo>
                    <a:pt x="1656" y="1654"/>
                    <a:pt x="1670" y="1656"/>
                    <a:pt x="1684" y="1656"/>
                  </a:cubicBezTo>
                  <a:cubicBezTo>
                    <a:pt x="1723" y="1656"/>
                    <a:pt x="1758" y="1640"/>
                    <a:pt x="1785" y="1614"/>
                  </a:cubicBezTo>
                  <a:cubicBezTo>
                    <a:pt x="1838" y="1578"/>
                    <a:pt x="1838" y="1506"/>
                    <a:pt x="1802" y="1471"/>
                  </a:cubicBezTo>
                  <a:lnTo>
                    <a:pt x="1535" y="1078"/>
                  </a:lnTo>
                  <a:cubicBezTo>
                    <a:pt x="1517" y="1043"/>
                    <a:pt x="1517" y="989"/>
                    <a:pt x="1535" y="935"/>
                  </a:cubicBezTo>
                  <a:lnTo>
                    <a:pt x="1785" y="579"/>
                  </a:lnTo>
                  <a:cubicBezTo>
                    <a:pt x="1820" y="525"/>
                    <a:pt x="1820" y="472"/>
                    <a:pt x="1785" y="418"/>
                  </a:cubicBezTo>
                  <a:cubicBezTo>
                    <a:pt x="1771" y="392"/>
                    <a:pt x="1730" y="375"/>
                    <a:pt x="1694" y="375"/>
                  </a:cubicBezTo>
                  <a:cubicBezTo>
                    <a:pt x="1681" y="375"/>
                    <a:pt x="1669" y="378"/>
                    <a:pt x="1660" y="382"/>
                  </a:cubicBezTo>
                  <a:lnTo>
                    <a:pt x="1249" y="472"/>
                  </a:lnTo>
                  <a:cubicBezTo>
                    <a:pt x="1236" y="476"/>
                    <a:pt x="1222" y="478"/>
                    <a:pt x="1209" y="478"/>
                  </a:cubicBezTo>
                  <a:cubicBezTo>
                    <a:pt x="1170" y="478"/>
                    <a:pt x="1133" y="458"/>
                    <a:pt x="1106" y="418"/>
                  </a:cubicBezTo>
                  <a:lnTo>
                    <a:pt x="857" y="43"/>
                  </a:lnTo>
                  <a:cubicBezTo>
                    <a:pt x="831" y="17"/>
                    <a:pt x="795" y="1"/>
                    <a:pt x="7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53;p39">
              <a:extLst>
                <a:ext uri="{FF2B5EF4-FFF2-40B4-BE49-F238E27FC236}">
                  <a16:creationId xmlns:a16="http://schemas.microsoft.com/office/drawing/2014/main" id="{A876ED3C-1C75-3957-F572-D54CA17BBA40}"/>
                </a:ext>
              </a:extLst>
            </p:cNvPr>
            <p:cNvSpPr/>
            <p:nvPr/>
          </p:nvSpPr>
          <p:spPr>
            <a:xfrm>
              <a:off x="3562650" y="1057675"/>
              <a:ext cx="77200" cy="78325"/>
            </a:xfrm>
            <a:custGeom>
              <a:avLst/>
              <a:gdLst/>
              <a:ahLst/>
              <a:cxnLst/>
              <a:rect l="l" t="t" r="r" b="b"/>
              <a:pathLst>
                <a:path w="3088" h="3133" extrusionOk="0">
                  <a:moveTo>
                    <a:pt x="934" y="0"/>
                  </a:moveTo>
                  <a:cubicBezTo>
                    <a:pt x="912" y="0"/>
                    <a:pt x="892" y="2"/>
                    <a:pt x="875" y="7"/>
                  </a:cubicBezTo>
                  <a:cubicBezTo>
                    <a:pt x="785" y="60"/>
                    <a:pt x="750" y="150"/>
                    <a:pt x="750" y="239"/>
                  </a:cubicBezTo>
                  <a:lnTo>
                    <a:pt x="839" y="935"/>
                  </a:lnTo>
                  <a:cubicBezTo>
                    <a:pt x="857" y="1024"/>
                    <a:pt x="821" y="1113"/>
                    <a:pt x="732" y="1149"/>
                  </a:cubicBezTo>
                  <a:lnTo>
                    <a:pt x="107" y="1452"/>
                  </a:lnTo>
                  <a:cubicBezTo>
                    <a:pt x="36" y="1488"/>
                    <a:pt x="0" y="1577"/>
                    <a:pt x="0" y="1666"/>
                  </a:cubicBezTo>
                  <a:cubicBezTo>
                    <a:pt x="18" y="1738"/>
                    <a:pt x="89" y="1827"/>
                    <a:pt x="161" y="1845"/>
                  </a:cubicBezTo>
                  <a:lnTo>
                    <a:pt x="464" y="1934"/>
                  </a:lnTo>
                  <a:lnTo>
                    <a:pt x="875" y="2059"/>
                  </a:lnTo>
                  <a:cubicBezTo>
                    <a:pt x="910" y="2059"/>
                    <a:pt x="928" y="2095"/>
                    <a:pt x="982" y="2112"/>
                  </a:cubicBezTo>
                  <a:cubicBezTo>
                    <a:pt x="999" y="2148"/>
                    <a:pt x="1017" y="2184"/>
                    <a:pt x="1035" y="2219"/>
                  </a:cubicBezTo>
                  <a:lnTo>
                    <a:pt x="1142" y="2951"/>
                  </a:lnTo>
                  <a:cubicBezTo>
                    <a:pt x="1160" y="3058"/>
                    <a:pt x="1231" y="3112"/>
                    <a:pt x="1321" y="3129"/>
                  </a:cubicBezTo>
                  <a:cubicBezTo>
                    <a:pt x="1332" y="3132"/>
                    <a:pt x="1343" y="3133"/>
                    <a:pt x="1354" y="3133"/>
                  </a:cubicBezTo>
                  <a:cubicBezTo>
                    <a:pt x="1428" y="3133"/>
                    <a:pt x="1486" y="3082"/>
                    <a:pt x="1517" y="3004"/>
                  </a:cubicBezTo>
                  <a:lnTo>
                    <a:pt x="1874" y="2362"/>
                  </a:lnTo>
                  <a:cubicBezTo>
                    <a:pt x="1918" y="2288"/>
                    <a:pt x="1975" y="2251"/>
                    <a:pt x="2055" y="2251"/>
                  </a:cubicBezTo>
                  <a:cubicBezTo>
                    <a:pt x="2071" y="2251"/>
                    <a:pt x="2088" y="2252"/>
                    <a:pt x="2106" y="2255"/>
                  </a:cubicBezTo>
                  <a:lnTo>
                    <a:pt x="2837" y="2362"/>
                  </a:lnTo>
                  <a:cubicBezTo>
                    <a:pt x="2852" y="2365"/>
                    <a:pt x="2866" y="2367"/>
                    <a:pt x="2880" y="2367"/>
                  </a:cubicBezTo>
                  <a:cubicBezTo>
                    <a:pt x="2949" y="2367"/>
                    <a:pt x="3004" y="2329"/>
                    <a:pt x="3034" y="2255"/>
                  </a:cubicBezTo>
                  <a:cubicBezTo>
                    <a:pt x="3087" y="2184"/>
                    <a:pt x="3069" y="2077"/>
                    <a:pt x="3016" y="2023"/>
                  </a:cubicBezTo>
                  <a:lnTo>
                    <a:pt x="2498" y="1488"/>
                  </a:lnTo>
                  <a:cubicBezTo>
                    <a:pt x="2463" y="1434"/>
                    <a:pt x="2445" y="1327"/>
                    <a:pt x="2463" y="1256"/>
                  </a:cubicBezTo>
                  <a:lnTo>
                    <a:pt x="2748" y="578"/>
                  </a:lnTo>
                  <a:cubicBezTo>
                    <a:pt x="2766" y="507"/>
                    <a:pt x="2766" y="399"/>
                    <a:pt x="2712" y="346"/>
                  </a:cubicBezTo>
                  <a:cubicBezTo>
                    <a:pt x="2677" y="311"/>
                    <a:pt x="2620" y="284"/>
                    <a:pt x="2564" y="284"/>
                  </a:cubicBezTo>
                  <a:cubicBezTo>
                    <a:pt x="2534" y="284"/>
                    <a:pt x="2505" y="292"/>
                    <a:pt x="2480" y="310"/>
                  </a:cubicBezTo>
                  <a:lnTo>
                    <a:pt x="1856" y="614"/>
                  </a:lnTo>
                  <a:cubicBezTo>
                    <a:pt x="1824" y="626"/>
                    <a:pt x="1793" y="632"/>
                    <a:pt x="1763" y="632"/>
                  </a:cubicBezTo>
                  <a:cubicBezTo>
                    <a:pt x="1708" y="632"/>
                    <a:pt x="1659" y="612"/>
                    <a:pt x="1624" y="578"/>
                  </a:cubicBezTo>
                  <a:lnTo>
                    <a:pt x="1124" y="60"/>
                  </a:lnTo>
                  <a:cubicBezTo>
                    <a:pt x="1071" y="20"/>
                    <a:pt x="997" y="0"/>
                    <a:pt x="9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6" name="Google Shape;854;p39">
            <a:extLst>
              <a:ext uri="{FF2B5EF4-FFF2-40B4-BE49-F238E27FC236}">
                <a16:creationId xmlns:a16="http://schemas.microsoft.com/office/drawing/2014/main" id="{A25D7E08-6F31-2BF4-0359-E20D38F99F24}"/>
              </a:ext>
            </a:extLst>
          </p:cNvPr>
          <p:cNvGrpSpPr/>
          <p:nvPr userDrawn="1"/>
        </p:nvGrpSpPr>
        <p:grpSpPr>
          <a:xfrm>
            <a:off x="7215419" y="4657894"/>
            <a:ext cx="213286" cy="452071"/>
            <a:chOff x="3783900" y="1046675"/>
            <a:chExt cx="144550" cy="294875"/>
          </a:xfrm>
        </p:grpSpPr>
        <p:sp>
          <p:nvSpPr>
            <p:cNvPr id="827" name="Google Shape;855;p39">
              <a:extLst>
                <a:ext uri="{FF2B5EF4-FFF2-40B4-BE49-F238E27FC236}">
                  <a16:creationId xmlns:a16="http://schemas.microsoft.com/office/drawing/2014/main" id="{7ADC8033-EFD5-F9F9-CEFE-376C197CCAB6}"/>
                </a:ext>
              </a:extLst>
            </p:cNvPr>
            <p:cNvSpPr/>
            <p:nvPr/>
          </p:nvSpPr>
          <p:spPr>
            <a:xfrm>
              <a:off x="3783900" y="1046675"/>
              <a:ext cx="144550" cy="294875"/>
            </a:xfrm>
            <a:custGeom>
              <a:avLst/>
              <a:gdLst/>
              <a:ahLst/>
              <a:cxnLst/>
              <a:rect l="l" t="t" r="r" b="b"/>
              <a:pathLst>
                <a:path w="5782" h="11795" extrusionOk="0">
                  <a:moveTo>
                    <a:pt x="2891" y="804"/>
                  </a:moveTo>
                  <a:cubicBezTo>
                    <a:pt x="3337" y="804"/>
                    <a:pt x="3694" y="1161"/>
                    <a:pt x="3694" y="1607"/>
                  </a:cubicBezTo>
                  <a:lnTo>
                    <a:pt x="3694" y="7459"/>
                  </a:lnTo>
                  <a:cubicBezTo>
                    <a:pt x="4479" y="7816"/>
                    <a:pt x="4889" y="8690"/>
                    <a:pt x="4711" y="9547"/>
                  </a:cubicBezTo>
                  <a:cubicBezTo>
                    <a:pt x="4497" y="10385"/>
                    <a:pt x="3747" y="10992"/>
                    <a:pt x="2891" y="10992"/>
                  </a:cubicBezTo>
                  <a:cubicBezTo>
                    <a:pt x="2016" y="10992"/>
                    <a:pt x="1267" y="10385"/>
                    <a:pt x="1089" y="9547"/>
                  </a:cubicBezTo>
                  <a:cubicBezTo>
                    <a:pt x="892" y="8690"/>
                    <a:pt x="1303" y="7816"/>
                    <a:pt x="2088" y="7459"/>
                  </a:cubicBezTo>
                  <a:lnTo>
                    <a:pt x="2088" y="1607"/>
                  </a:lnTo>
                  <a:cubicBezTo>
                    <a:pt x="2088" y="1161"/>
                    <a:pt x="2462" y="804"/>
                    <a:pt x="2891" y="804"/>
                  </a:cubicBezTo>
                  <a:close/>
                  <a:moveTo>
                    <a:pt x="2891" y="1"/>
                  </a:moveTo>
                  <a:cubicBezTo>
                    <a:pt x="2016" y="1"/>
                    <a:pt x="1285" y="697"/>
                    <a:pt x="1285" y="1607"/>
                  </a:cubicBezTo>
                  <a:lnTo>
                    <a:pt x="1285" y="6995"/>
                  </a:lnTo>
                  <a:cubicBezTo>
                    <a:pt x="375" y="7691"/>
                    <a:pt x="0" y="8886"/>
                    <a:pt x="357" y="9975"/>
                  </a:cubicBezTo>
                  <a:cubicBezTo>
                    <a:pt x="732" y="11063"/>
                    <a:pt x="1749" y="11795"/>
                    <a:pt x="2891" y="11795"/>
                  </a:cubicBezTo>
                  <a:cubicBezTo>
                    <a:pt x="4033" y="11795"/>
                    <a:pt x="5068" y="11063"/>
                    <a:pt x="5424" y="9975"/>
                  </a:cubicBezTo>
                  <a:cubicBezTo>
                    <a:pt x="5781" y="8886"/>
                    <a:pt x="5407" y="7691"/>
                    <a:pt x="4479" y="6995"/>
                  </a:cubicBezTo>
                  <a:lnTo>
                    <a:pt x="4479" y="1607"/>
                  </a:lnTo>
                  <a:cubicBezTo>
                    <a:pt x="4479" y="715"/>
                    <a:pt x="3765" y="1"/>
                    <a:pt x="28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56;p39">
              <a:extLst>
                <a:ext uri="{FF2B5EF4-FFF2-40B4-BE49-F238E27FC236}">
                  <a16:creationId xmlns:a16="http://schemas.microsoft.com/office/drawing/2014/main" id="{03E49EC5-7ADA-0515-A625-E0999604C05E}"/>
                </a:ext>
              </a:extLst>
            </p:cNvPr>
            <p:cNvSpPr/>
            <p:nvPr/>
          </p:nvSpPr>
          <p:spPr>
            <a:xfrm>
              <a:off x="3821350" y="1161775"/>
              <a:ext cx="69625" cy="146325"/>
            </a:xfrm>
            <a:custGeom>
              <a:avLst/>
              <a:gdLst/>
              <a:ahLst/>
              <a:cxnLst/>
              <a:rect l="l" t="t" r="r" b="b"/>
              <a:pathLst>
                <a:path w="2785" h="5853" extrusionOk="0">
                  <a:moveTo>
                    <a:pt x="1125" y="0"/>
                  </a:moveTo>
                  <a:lnTo>
                    <a:pt x="1125" y="3212"/>
                  </a:lnTo>
                  <a:cubicBezTo>
                    <a:pt x="465" y="3355"/>
                    <a:pt x="1" y="3979"/>
                    <a:pt x="72" y="4657"/>
                  </a:cubicBezTo>
                  <a:cubicBezTo>
                    <a:pt x="144" y="5335"/>
                    <a:pt x="715" y="5853"/>
                    <a:pt x="1393" y="5853"/>
                  </a:cubicBezTo>
                  <a:cubicBezTo>
                    <a:pt x="2071" y="5853"/>
                    <a:pt x="2642" y="5335"/>
                    <a:pt x="2713" y="4657"/>
                  </a:cubicBezTo>
                  <a:cubicBezTo>
                    <a:pt x="2784" y="3979"/>
                    <a:pt x="2321" y="3355"/>
                    <a:pt x="1660" y="3212"/>
                  </a:cubicBezTo>
                  <a:lnTo>
                    <a:pt x="16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9" name="Google Shape;857;p39">
            <a:extLst>
              <a:ext uri="{FF2B5EF4-FFF2-40B4-BE49-F238E27FC236}">
                <a16:creationId xmlns:a16="http://schemas.microsoft.com/office/drawing/2014/main" id="{D842EDE5-978A-3096-0A9C-E3090781556A}"/>
              </a:ext>
            </a:extLst>
          </p:cNvPr>
          <p:cNvSpPr/>
          <p:nvPr userDrawn="1"/>
        </p:nvSpPr>
        <p:spPr>
          <a:xfrm>
            <a:off x="7801260" y="4685292"/>
            <a:ext cx="287026" cy="408301"/>
          </a:xfrm>
          <a:custGeom>
            <a:avLst/>
            <a:gdLst/>
            <a:ahLst/>
            <a:cxnLst/>
            <a:rect l="l" t="t" r="r" b="b"/>
            <a:pathLst>
              <a:path w="7781" h="10653" extrusionOk="0">
                <a:moveTo>
                  <a:pt x="6156" y="1"/>
                </a:moveTo>
                <a:cubicBezTo>
                  <a:pt x="5532" y="1"/>
                  <a:pt x="4997" y="72"/>
                  <a:pt x="4711" y="607"/>
                </a:cubicBezTo>
                <a:cubicBezTo>
                  <a:pt x="4640" y="715"/>
                  <a:pt x="4604" y="839"/>
                  <a:pt x="4604" y="946"/>
                </a:cubicBezTo>
                <a:cubicBezTo>
                  <a:pt x="4604" y="1107"/>
                  <a:pt x="4640" y="1214"/>
                  <a:pt x="4729" y="1339"/>
                </a:cubicBezTo>
                <a:cubicBezTo>
                  <a:pt x="4568" y="1571"/>
                  <a:pt x="4426" y="1821"/>
                  <a:pt x="4283" y="2053"/>
                </a:cubicBezTo>
                <a:cubicBezTo>
                  <a:pt x="4247" y="1981"/>
                  <a:pt x="4176" y="1928"/>
                  <a:pt x="4122" y="1856"/>
                </a:cubicBezTo>
                <a:cubicBezTo>
                  <a:pt x="4122" y="1839"/>
                  <a:pt x="4140" y="1821"/>
                  <a:pt x="4140" y="1785"/>
                </a:cubicBezTo>
                <a:cubicBezTo>
                  <a:pt x="4140" y="1393"/>
                  <a:pt x="3801" y="1107"/>
                  <a:pt x="3444" y="1107"/>
                </a:cubicBezTo>
                <a:cubicBezTo>
                  <a:pt x="3070" y="1107"/>
                  <a:pt x="2499" y="947"/>
                  <a:pt x="2499" y="946"/>
                </a:cubicBezTo>
                <a:lnTo>
                  <a:pt x="2499" y="946"/>
                </a:lnTo>
                <a:cubicBezTo>
                  <a:pt x="2499" y="1571"/>
                  <a:pt x="2570" y="2106"/>
                  <a:pt x="3088" y="2392"/>
                </a:cubicBezTo>
                <a:cubicBezTo>
                  <a:pt x="3195" y="2463"/>
                  <a:pt x="3319" y="2499"/>
                  <a:pt x="3444" y="2499"/>
                </a:cubicBezTo>
                <a:cubicBezTo>
                  <a:pt x="3605" y="2499"/>
                  <a:pt x="3730" y="2445"/>
                  <a:pt x="3855" y="2356"/>
                </a:cubicBezTo>
                <a:cubicBezTo>
                  <a:pt x="3926" y="2445"/>
                  <a:pt x="3980" y="2517"/>
                  <a:pt x="4033" y="2606"/>
                </a:cubicBezTo>
                <a:cubicBezTo>
                  <a:pt x="3605" y="3587"/>
                  <a:pt x="3516" y="4533"/>
                  <a:pt x="3569" y="5407"/>
                </a:cubicBezTo>
                <a:cubicBezTo>
                  <a:pt x="3551" y="5389"/>
                  <a:pt x="3551" y="5389"/>
                  <a:pt x="3516" y="5389"/>
                </a:cubicBezTo>
                <a:cubicBezTo>
                  <a:pt x="3427" y="5336"/>
                  <a:pt x="3337" y="5282"/>
                  <a:pt x="3248" y="5247"/>
                </a:cubicBezTo>
                <a:cubicBezTo>
                  <a:pt x="3266" y="5157"/>
                  <a:pt x="3266" y="5104"/>
                  <a:pt x="3266" y="5032"/>
                </a:cubicBezTo>
                <a:cubicBezTo>
                  <a:pt x="3266" y="4247"/>
                  <a:pt x="2641" y="3623"/>
                  <a:pt x="1874" y="3623"/>
                </a:cubicBezTo>
                <a:cubicBezTo>
                  <a:pt x="1838" y="3625"/>
                  <a:pt x="1800" y="3626"/>
                  <a:pt x="1762" y="3626"/>
                </a:cubicBezTo>
                <a:cubicBezTo>
                  <a:pt x="1031" y="3626"/>
                  <a:pt x="1" y="3320"/>
                  <a:pt x="1" y="3320"/>
                </a:cubicBezTo>
                <a:lnTo>
                  <a:pt x="1" y="3320"/>
                </a:lnTo>
                <a:cubicBezTo>
                  <a:pt x="1" y="4551"/>
                  <a:pt x="126" y="5639"/>
                  <a:pt x="1214" y="6246"/>
                </a:cubicBezTo>
                <a:cubicBezTo>
                  <a:pt x="1410" y="6371"/>
                  <a:pt x="1642" y="6424"/>
                  <a:pt x="1892" y="6424"/>
                </a:cubicBezTo>
                <a:cubicBezTo>
                  <a:pt x="2410" y="6424"/>
                  <a:pt x="2838" y="6157"/>
                  <a:pt x="3088" y="5764"/>
                </a:cubicBezTo>
                <a:cubicBezTo>
                  <a:pt x="3159" y="5800"/>
                  <a:pt x="3248" y="5835"/>
                  <a:pt x="3302" y="5871"/>
                </a:cubicBezTo>
                <a:cubicBezTo>
                  <a:pt x="3409" y="5925"/>
                  <a:pt x="3534" y="5978"/>
                  <a:pt x="3658" y="6032"/>
                </a:cubicBezTo>
                <a:cubicBezTo>
                  <a:pt x="3712" y="6424"/>
                  <a:pt x="3783" y="6799"/>
                  <a:pt x="3819" y="7156"/>
                </a:cubicBezTo>
                <a:cubicBezTo>
                  <a:pt x="3962" y="7923"/>
                  <a:pt x="4087" y="8655"/>
                  <a:pt x="4015" y="9333"/>
                </a:cubicBezTo>
                <a:cubicBezTo>
                  <a:pt x="3766" y="9440"/>
                  <a:pt x="3534" y="9582"/>
                  <a:pt x="3337" y="9779"/>
                </a:cubicBezTo>
                <a:cubicBezTo>
                  <a:pt x="3070" y="9654"/>
                  <a:pt x="2784" y="9582"/>
                  <a:pt x="2481" y="9582"/>
                </a:cubicBezTo>
                <a:cubicBezTo>
                  <a:pt x="1714" y="9582"/>
                  <a:pt x="1053" y="10011"/>
                  <a:pt x="714" y="10653"/>
                </a:cubicBezTo>
                <a:lnTo>
                  <a:pt x="7620" y="10653"/>
                </a:lnTo>
                <a:cubicBezTo>
                  <a:pt x="7298" y="10135"/>
                  <a:pt x="6745" y="9779"/>
                  <a:pt x="6103" y="9725"/>
                </a:cubicBezTo>
                <a:cubicBezTo>
                  <a:pt x="5728" y="9404"/>
                  <a:pt x="5264" y="9190"/>
                  <a:pt x="4747" y="9190"/>
                </a:cubicBezTo>
                <a:cubicBezTo>
                  <a:pt x="4676" y="9190"/>
                  <a:pt x="4604" y="9190"/>
                  <a:pt x="4533" y="9208"/>
                </a:cubicBezTo>
                <a:cubicBezTo>
                  <a:pt x="4586" y="8530"/>
                  <a:pt x="4479" y="7852"/>
                  <a:pt x="4337" y="7156"/>
                </a:cubicBezTo>
                <a:cubicBezTo>
                  <a:pt x="4390" y="7067"/>
                  <a:pt x="4479" y="6977"/>
                  <a:pt x="4604" y="6888"/>
                </a:cubicBezTo>
                <a:cubicBezTo>
                  <a:pt x="4818" y="7370"/>
                  <a:pt x="5300" y="7727"/>
                  <a:pt x="5871" y="7727"/>
                </a:cubicBezTo>
                <a:cubicBezTo>
                  <a:pt x="6121" y="7727"/>
                  <a:pt x="6371" y="7655"/>
                  <a:pt x="6567" y="7530"/>
                </a:cubicBezTo>
                <a:cubicBezTo>
                  <a:pt x="7637" y="6959"/>
                  <a:pt x="7780" y="5853"/>
                  <a:pt x="7780" y="4622"/>
                </a:cubicBezTo>
                <a:lnTo>
                  <a:pt x="7780" y="4622"/>
                </a:lnTo>
                <a:cubicBezTo>
                  <a:pt x="7780" y="4622"/>
                  <a:pt x="6739" y="4910"/>
                  <a:pt x="6008" y="4910"/>
                </a:cubicBezTo>
                <a:cubicBezTo>
                  <a:pt x="5967" y="4910"/>
                  <a:pt x="5927" y="4909"/>
                  <a:pt x="5889" y="4908"/>
                </a:cubicBezTo>
                <a:cubicBezTo>
                  <a:pt x="5122" y="4908"/>
                  <a:pt x="4497" y="5532"/>
                  <a:pt x="4497" y="6317"/>
                </a:cubicBezTo>
                <a:lnTo>
                  <a:pt x="4497" y="6335"/>
                </a:lnTo>
                <a:cubicBezTo>
                  <a:pt x="4408" y="6388"/>
                  <a:pt x="4337" y="6424"/>
                  <a:pt x="4247" y="6496"/>
                </a:cubicBezTo>
                <a:cubicBezTo>
                  <a:pt x="4087" y="5514"/>
                  <a:pt x="3998" y="4497"/>
                  <a:pt x="4319" y="3391"/>
                </a:cubicBezTo>
                <a:cubicBezTo>
                  <a:pt x="4444" y="3337"/>
                  <a:pt x="4604" y="3302"/>
                  <a:pt x="4765" y="3302"/>
                </a:cubicBezTo>
                <a:cubicBezTo>
                  <a:pt x="4765" y="3480"/>
                  <a:pt x="4872" y="3659"/>
                  <a:pt x="5015" y="3766"/>
                </a:cubicBezTo>
                <a:cubicBezTo>
                  <a:pt x="5122" y="3855"/>
                  <a:pt x="5246" y="3891"/>
                  <a:pt x="5354" y="3908"/>
                </a:cubicBezTo>
                <a:cubicBezTo>
                  <a:pt x="5410" y="3917"/>
                  <a:pt x="5464" y="3921"/>
                  <a:pt x="5517" y="3921"/>
                </a:cubicBezTo>
                <a:cubicBezTo>
                  <a:pt x="6030" y="3921"/>
                  <a:pt x="6370" y="3542"/>
                  <a:pt x="6710" y="3105"/>
                </a:cubicBezTo>
                <a:cubicBezTo>
                  <a:pt x="6710" y="3105"/>
                  <a:pt x="6156" y="2873"/>
                  <a:pt x="5853" y="2659"/>
                </a:cubicBezTo>
                <a:cubicBezTo>
                  <a:pt x="5729" y="2558"/>
                  <a:pt x="5584" y="2511"/>
                  <a:pt x="5439" y="2511"/>
                </a:cubicBezTo>
                <a:cubicBezTo>
                  <a:pt x="5253" y="2511"/>
                  <a:pt x="5066" y="2590"/>
                  <a:pt x="4925" y="2731"/>
                </a:cubicBezTo>
                <a:cubicBezTo>
                  <a:pt x="4800" y="2731"/>
                  <a:pt x="4640" y="2749"/>
                  <a:pt x="4515" y="2766"/>
                </a:cubicBezTo>
                <a:cubicBezTo>
                  <a:pt x="4676" y="2392"/>
                  <a:pt x="4890" y="2017"/>
                  <a:pt x="5157" y="1607"/>
                </a:cubicBezTo>
                <a:cubicBezTo>
                  <a:pt x="5211" y="1625"/>
                  <a:pt x="5246" y="1625"/>
                  <a:pt x="5300" y="1625"/>
                </a:cubicBezTo>
                <a:cubicBezTo>
                  <a:pt x="5693" y="1625"/>
                  <a:pt x="5996" y="1303"/>
                  <a:pt x="5996" y="929"/>
                </a:cubicBezTo>
                <a:cubicBezTo>
                  <a:pt x="5996" y="590"/>
                  <a:pt x="6156" y="1"/>
                  <a:pt x="61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0" name="Google Shape;858;p39">
            <a:extLst>
              <a:ext uri="{FF2B5EF4-FFF2-40B4-BE49-F238E27FC236}">
                <a16:creationId xmlns:a16="http://schemas.microsoft.com/office/drawing/2014/main" id="{8E8B645C-FC62-F732-7178-72099EBBAB60}"/>
              </a:ext>
            </a:extLst>
          </p:cNvPr>
          <p:cNvGrpSpPr/>
          <p:nvPr userDrawn="1"/>
        </p:nvGrpSpPr>
        <p:grpSpPr>
          <a:xfrm>
            <a:off x="8218960" y="4384957"/>
            <a:ext cx="616768" cy="758460"/>
            <a:chOff x="238550" y="1487175"/>
            <a:chExt cx="418000" cy="494725"/>
          </a:xfrm>
        </p:grpSpPr>
        <p:sp>
          <p:nvSpPr>
            <p:cNvPr id="831" name="Google Shape;859;p39">
              <a:extLst>
                <a:ext uri="{FF2B5EF4-FFF2-40B4-BE49-F238E27FC236}">
                  <a16:creationId xmlns:a16="http://schemas.microsoft.com/office/drawing/2014/main" id="{4C34FF3D-E782-CDFB-CE3D-2B73C2C39DAD}"/>
                </a:ext>
              </a:extLst>
            </p:cNvPr>
            <p:cNvSpPr/>
            <p:nvPr/>
          </p:nvSpPr>
          <p:spPr>
            <a:xfrm>
              <a:off x="238550" y="1487175"/>
              <a:ext cx="184700" cy="358675"/>
            </a:xfrm>
            <a:custGeom>
              <a:avLst/>
              <a:gdLst/>
              <a:ahLst/>
              <a:cxnLst/>
              <a:rect l="l" t="t" r="r" b="b"/>
              <a:pathLst>
                <a:path w="7388" h="14347" extrusionOk="0">
                  <a:moveTo>
                    <a:pt x="1" y="1"/>
                  </a:moveTo>
                  <a:close/>
                  <a:moveTo>
                    <a:pt x="4997" y="13543"/>
                  </a:moveTo>
                  <a:lnTo>
                    <a:pt x="4997" y="14346"/>
                  </a:lnTo>
                  <a:lnTo>
                    <a:pt x="7388" y="14346"/>
                  </a:lnTo>
                  <a:lnTo>
                    <a:pt x="7388" y="1354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60;p39">
              <a:extLst>
                <a:ext uri="{FF2B5EF4-FFF2-40B4-BE49-F238E27FC236}">
                  <a16:creationId xmlns:a16="http://schemas.microsoft.com/office/drawing/2014/main" id="{6E5CDECF-F377-D5FC-314F-0CC3FC495F2A}"/>
                </a:ext>
              </a:extLst>
            </p:cNvPr>
            <p:cNvSpPr/>
            <p:nvPr/>
          </p:nvSpPr>
          <p:spPr>
            <a:xfrm>
              <a:off x="596300" y="1825750"/>
              <a:ext cx="60250" cy="20100"/>
            </a:xfrm>
            <a:custGeom>
              <a:avLst/>
              <a:gdLst/>
              <a:ahLst/>
              <a:cxnLst/>
              <a:rect l="l" t="t" r="r" b="b"/>
              <a:pathLst>
                <a:path w="2410" h="804" extrusionOk="0">
                  <a:moveTo>
                    <a:pt x="1" y="0"/>
                  </a:moveTo>
                  <a:lnTo>
                    <a:pt x="1" y="803"/>
                  </a:lnTo>
                  <a:lnTo>
                    <a:pt x="2409" y="803"/>
                  </a:lnTo>
                  <a:lnTo>
                    <a:pt x="240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61;p39">
              <a:extLst>
                <a:ext uri="{FF2B5EF4-FFF2-40B4-BE49-F238E27FC236}">
                  <a16:creationId xmlns:a16="http://schemas.microsoft.com/office/drawing/2014/main" id="{32726B53-8FDD-B7EA-9B56-2BAE04CF535B}"/>
                </a:ext>
              </a:extLst>
            </p:cNvPr>
            <p:cNvSpPr/>
            <p:nvPr/>
          </p:nvSpPr>
          <p:spPr>
            <a:xfrm>
              <a:off x="436600" y="1762400"/>
              <a:ext cx="146800" cy="146350"/>
            </a:xfrm>
            <a:custGeom>
              <a:avLst/>
              <a:gdLst/>
              <a:ahLst/>
              <a:cxnLst/>
              <a:rect l="l" t="t" r="r" b="b"/>
              <a:pathLst>
                <a:path w="5872" h="5854" extrusionOk="0">
                  <a:moveTo>
                    <a:pt x="2927" y="1"/>
                  </a:moveTo>
                  <a:cubicBezTo>
                    <a:pt x="1321" y="1"/>
                    <a:pt x="1" y="1321"/>
                    <a:pt x="1" y="2927"/>
                  </a:cubicBezTo>
                  <a:cubicBezTo>
                    <a:pt x="1" y="4551"/>
                    <a:pt x="1321" y="5853"/>
                    <a:pt x="2927" y="5853"/>
                  </a:cubicBezTo>
                  <a:cubicBezTo>
                    <a:pt x="4551" y="5853"/>
                    <a:pt x="5871" y="4551"/>
                    <a:pt x="5871" y="2927"/>
                  </a:cubicBezTo>
                  <a:cubicBezTo>
                    <a:pt x="5871" y="1321"/>
                    <a:pt x="4551" y="1"/>
                    <a:pt x="29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62;p39">
              <a:extLst>
                <a:ext uri="{FF2B5EF4-FFF2-40B4-BE49-F238E27FC236}">
                  <a16:creationId xmlns:a16="http://schemas.microsoft.com/office/drawing/2014/main" id="{83DA0938-053F-7734-1681-ACDB0900F9BB}"/>
                </a:ext>
              </a:extLst>
            </p:cNvPr>
            <p:cNvSpPr/>
            <p:nvPr/>
          </p:nvSpPr>
          <p:spPr>
            <a:xfrm>
              <a:off x="499950" y="1922100"/>
              <a:ext cx="20100" cy="59800"/>
            </a:xfrm>
            <a:custGeom>
              <a:avLst/>
              <a:gdLst/>
              <a:ahLst/>
              <a:cxnLst/>
              <a:rect l="l" t="t" r="r" b="b"/>
              <a:pathLst>
                <a:path w="804" h="2392" extrusionOk="0">
                  <a:moveTo>
                    <a:pt x="1" y="0"/>
                  </a:moveTo>
                  <a:lnTo>
                    <a:pt x="1" y="2391"/>
                  </a:lnTo>
                  <a:lnTo>
                    <a:pt x="804" y="2391"/>
                  </a:lnTo>
                  <a:lnTo>
                    <a:pt x="80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63;p39">
              <a:extLst>
                <a:ext uri="{FF2B5EF4-FFF2-40B4-BE49-F238E27FC236}">
                  <a16:creationId xmlns:a16="http://schemas.microsoft.com/office/drawing/2014/main" id="{9048B7F4-C910-557D-655C-2C6B61F27B87}"/>
                </a:ext>
              </a:extLst>
            </p:cNvPr>
            <p:cNvSpPr/>
            <p:nvPr/>
          </p:nvSpPr>
          <p:spPr>
            <a:xfrm>
              <a:off x="499950" y="1689250"/>
              <a:ext cx="20100" cy="59800"/>
            </a:xfrm>
            <a:custGeom>
              <a:avLst/>
              <a:gdLst/>
              <a:ahLst/>
              <a:cxnLst/>
              <a:rect l="l" t="t" r="r" b="b"/>
              <a:pathLst>
                <a:path w="804" h="2392" extrusionOk="0">
                  <a:moveTo>
                    <a:pt x="1" y="1"/>
                  </a:moveTo>
                  <a:lnTo>
                    <a:pt x="1" y="2391"/>
                  </a:lnTo>
                  <a:lnTo>
                    <a:pt x="804" y="2391"/>
                  </a:lnTo>
                  <a:lnTo>
                    <a:pt x="80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64;p39">
              <a:extLst>
                <a:ext uri="{FF2B5EF4-FFF2-40B4-BE49-F238E27FC236}">
                  <a16:creationId xmlns:a16="http://schemas.microsoft.com/office/drawing/2014/main" id="{E039EF23-57D3-DB4F-826D-7161FA6625B8}"/>
                </a:ext>
              </a:extLst>
            </p:cNvPr>
            <p:cNvSpPr/>
            <p:nvPr/>
          </p:nvSpPr>
          <p:spPr>
            <a:xfrm>
              <a:off x="399150" y="1889525"/>
              <a:ext cx="56675" cy="56675"/>
            </a:xfrm>
            <a:custGeom>
              <a:avLst/>
              <a:gdLst/>
              <a:ahLst/>
              <a:cxnLst/>
              <a:rect l="l" t="t" r="r" b="b"/>
              <a:pathLst>
                <a:path w="2267" h="2267" extrusionOk="0">
                  <a:moveTo>
                    <a:pt x="1695" y="1"/>
                  </a:moveTo>
                  <a:lnTo>
                    <a:pt x="0" y="1696"/>
                  </a:lnTo>
                  <a:lnTo>
                    <a:pt x="571" y="2267"/>
                  </a:lnTo>
                  <a:lnTo>
                    <a:pt x="2266" y="572"/>
                  </a:lnTo>
                  <a:lnTo>
                    <a:pt x="169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65;p39">
              <a:extLst>
                <a:ext uri="{FF2B5EF4-FFF2-40B4-BE49-F238E27FC236}">
                  <a16:creationId xmlns:a16="http://schemas.microsoft.com/office/drawing/2014/main" id="{0A218E46-CAA5-93E9-2D1E-B1B12F084254}"/>
                </a:ext>
              </a:extLst>
            </p:cNvPr>
            <p:cNvSpPr/>
            <p:nvPr/>
          </p:nvSpPr>
          <p:spPr>
            <a:xfrm>
              <a:off x="564175" y="1725375"/>
              <a:ext cx="56675" cy="56675"/>
            </a:xfrm>
            <a:custGeom>
              <a:avLst/>
              <a:gdLst/>
              <a:ahLst/>
              <a:cxnLst/>
              <a:rect l="l" t="t" r="r" b="b"/>
              <a:pathLst>
                <a:path w="2267" h="2267" extrusionOk="0">
                  <a:moveTo>
                    <a:pt x="1696" y="1"/>
                  </a:moveTo>
                  <a:lnTo>
                    <a:pt x="1" y="1696"/>
                  </a:lnTo>
                  <a:lnTo>
                    <a:pt x="572" y="2267"/>
                  </a:lnTo>
                  <a:lnTo>
                    <a:pt x="2267" y="572"/>
                  </a:lnTo>
                  <a:lnTo>
                    <a:pt x="16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66;p39">
              <a:extLst>
                <a:ext uri="{FF2B5EF4-FFF2-40B4-BE49-F238E27FC236}">
                  <a16:creationId xmlns:a16="http://schemas.microsoft.com/office/drawing/2014/main" id="{B8F1B6E1-89A8-B6E1-9542-5AD9F68FD18D}"/>
                </a:ext>
              </a:extLst>
            </p:cNvPr>
            <p:cNvSpPr/>
            <p:nvPr/>
          </p:nvSpPr>
          <p:spPr>
            <a:xfrm>
              <a:off x="399600" y="1724925"/>
              <a:ext cx="56675" cy="56675"/>
            </a:xfrm>
            <a:custGeom>
              <a:avLst/>
              <a:gdLst/>
              <a:ahLst/>
              <a:cxnLst/>
              <a:rect l="l" t="t" r="r" b="b"/>
              <a:pathLst>
                <a:path w="2267" h="2267" extrusionOk="0">
                  <a:moveTo>
                    <a:pt x="571" y="1"/>
                  </a:moveTo>
                  <a:lnTo>
                    <a:pt x="0" y="572"/>
                  </a:lnTo>
                  <a:lnTo>
                    <a:pt x="1695" y="2267"/>
                  </a:lnTo>
                  <a:lnTo>
                    <a:pt x="2266" y="1696"/>
                  </a:lnTo>
                  <a:lnTo>
                    <a:pt x="5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67;p39">
              <a:extLst>
                <a:ext uri="{FF2B5EF4-FFF2-40B4-BE49-F238E27FC236}">
                  <a16:creationId xmlns:a16="http://schemas.microsoft.com/office/drawing/2014/main" id="{4F377C19-26A2-2CD3-0500-63CF53C94550}"/>
                </a:ext>
              </a:extLst>
            </p:cNvPr>
            <p:cNvSpPr/>
            <p:nvPr/>
          </p:nvSpPr>
          <p:spPr>
            <a:xfrm>
              <a:off x="564175" y="1889975"/>
              <a:ext cx="56250" cy="56675"/>
            </a:xfrm>
            <a:custGeom>
              <a:avLst/>
              <a:gdLst/>
              <a:ahLst/>
              <a:cxnLst/>
              <a:rect l="l" t="t" r="r" b="b"/>
              <a:pathLst>
                <a:path w="2250" h="2267" extrusionOk="0">
                  <a:moveTo>
                    <a:pt x="554" y="1"/>
                  </a:moveTo>
                  <a:lnTo>
                    <a:pt x="1" y="572"/>
                  </a:lnTo>
                  <a:lnTo>
                    <a:pt x="1696" y="2267"/>
                  </a:lnTo>
                  <a:lnTo>
                    <a:pt x="2249" y="1696"/>
                  </a:lnTo>
                  <a:lnTo>
                    <a:pt x="55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0" name="Google Shape;868;p39">
            <a:extLst>
              <a:ext uri="{FF2B5EF4-FFF2-40B4-BE49-F238E27FC236}">
                <a16:creationId xmlns:a16="http://schemas.microsoft.com/office/drawing/2014/main" id="{FDE344F5-32AB-95BA-455E-09C6BE3CA55C}"/>
              </a:ext>
            </a:extLst>
          </p:cNvPr>
          <p:cNvSpPr/>
          <p:nvPr userDrawn="1"/>
        </p:nvSpPr>
        <p:spPr>
          <a:xfrm>
            <a:off x="8966059" y="4835878"/>
            <a:ext cx="417979" cy="244490"/>
          </a:xfrm>
          <a:custGeom>
            <a:avLst/>
            <a:gdLst/>
            <a:ahLst/>
            <a:cxnLst/>
            <a:rect l="l" t="t" r="r" b="b"/>
            <a:pathLst>
              <a:path w="11331" h="6379" extrusionOk="0">
                <a:moveTo>
                  <a:pt x="4807" y="0"/>
                </a:moveTo>
                <a:cubicBezTo>
                  <a:pt x="4627" y="0"/>
                  <a:pt x="4445" y="20"/>
                  <a:pt x="4265" y="62"/>
                </a:cubicBezTo>
                <a:cubicBezTo>
                  <a:pt x="3212" y="330"/>
                  <a:pt x="2445" y="1276"/>
                  <a:pt x="2445" y="2382"/>
                </a:cubicBezTo>
                <a:lnTo>
                  <a:pt x="2445" y="2418"/>
                </a:lnTo>
                <a:cubicBezTo>
                  <a:pt x="2335" y="2399"/>
                  <a:pt x="2226" y="2390"/>
                  <a:pt x="2117" y="2390"/>
                </a:cubicBezTo>
                <a:cubicBezTo>
                  <a:pt x="1500" y="2390"/>
                  <a:pt x="912" y="2684"/>
                  <a:pt x="518" y="3185"/>
                </a:cubicBezTo>
                <a:cubicBezTo>
                  <a:pt x="72" y="3774"/>
                  <a:pt x="0" y="4559"/>
                  <a:pt x="321" y="5237"/>
                </a:cubicBezTo>
                <a:cubicBezTo>
                  <a:pt x="625" y="5897"/>
                  <a:pt x="1285" y="6325"/>
                  <a:pt x="2017" y="6379"/>
                </a:cubicBezTo>
                <a:lnTo>
                  <a:pt x="9742" y="6379"/>
                </a:lnTo>
                <a:cubicBezTo>
                  <a:pt x="10617" y="6379"/>
                  <a:pt x="11330" y="5665"/>
                  <a:pt x="11330" y="4791"/>
                </a:cubicBezTo>
                <a:cubicBezTo>
                  <a:pt x="11330" y="3916"/>
                  <a:pt x="10617" y="3185"/>
                  <a:pt x="9742" y="3185"/>
                </a:cubicBezTo>
                <a:lnTo>
                  <a:pt x="9618" y="3185"/>
                </a:lnTo>
                <a:cubicBezTo>
                  <a:pt x="9618" y="2525"/>
                  <a:pt x="9296" y="1918"/>
                  <a:pt x="8779" y="1561"/>
                </a:cubicBezTo>
                <a:cubicBezTo>
                  <a:pt x="8435" y="1320"/>
                  <a:pt x="8031" y="1197"/>
                  <a:pt x="7626" y="1197"/>
                </a:cubicBezTo>
                <a:cubicBezTo>
                  <a:pt x="7401" y="1197"/>
                  <a:pt x="7175" y="1235"/>
                  <a:pt x="6959" y="1311"/>
                </a:cubicBezTo>
                <a:cubicBezTo>
                  <a:pt x="6543" y="495"/>
                  <a:pt x="5696" y="0"/>
                  <a:pt x="48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69;p39">
            <a:extLst>
              <a:ext uri="{FF2B5EF4-FFF2-40B4-BE49-F238E27FC236}">
                <a16:creationId xmlns:a16="http://schemas.microsoft.com/office/drawing/2014/main" id="{B6BBB5ED-DB90-7D91-ECA5-2C6A7BDD3BB1}"/>
              </a:ext>
            </a:extLst>
          </p:cNvPr>
          <p:cNvSpPr/>
          <p:nvPr userDrawn="1"/>
        </p:nvSpPr>
        <p:spPr>
          <a:xfrm>
            <a:off x="9514578" y="4735513"/>
            <a:ext cx="392968" cy="423364"/>
          </a:xfrm>
          <a:custGeom>
            <a:avLst/>
            <a:gdLst/>
            <a:ahLst/>
            <a:cxnLst/>
            <a:rect l="l" t="t" r="r" b="b"/>
            <a:pathLst>
              <a:path w="10653" h="11046" extrusionOk="0">
                <a:moveTo>
                  <a:pt x="5336" y="1"/>
                </a:moveTo>
                <a:cubicBezTo>
                  <a:pt x="5193" y="1"/>
                  <a:pt x="5068" y="126"/>
                  <a:pt x="5068" y="268"/>
                </a:cubicBezTo>
                <a:lnTo>
                  <a:pt x="5068" y="607"/>
                </a:lnTo>
                <a:cubicBezTo>
                  <a:pt x="2249" y="732"/>
                  <a:pt x="1" y="2838"/>
                  <a:pt x="1" y="5389"/>
                </a:cubicBezTo>
                <a:cubicBezTo>
                  <a:pt x="1" y="5479"/>
                  <a:pt x="54" y="5532"/>
                  <a:pt x="143" y="5532"/>
                </a:cubicBezTo>
                <a:cubicBezTo>
                  <a:pt x="215" y="5532"/>
                  <a:pt x="268" y="5479"/>
                  <a:pt x="268" y="5389"/>
                </a:cubicBezTo>
                <a:cubicBezTo>
                  <a:pt x="268" y="4604"/>
                  <a:pt x="1000" y="3962"/>
                  <a:pt x="1874" y="3962"/>
                </a:cubicBezTo>
                <a:cubicBezTo>
                  <a:pt x="2748" y="3962"/>
                  <a:pt x="3462" y="4604"/>
                  <a:pt x="3462" y="5389"/>
                </a:cubicBezTo>
                <a:cubicBezTo>
                  <a:pt x="3462" y="5479"/>
                  <a:pt x="3516" y="5532"/>
                  <a:pt x="3605" y="5532"/>
                </a:cubicBezTo>
                <a:cubicBezTo>
                  <a:pt x="3676" y="5532"/>
                  <a:pt x="3730" y="5479"/>
                  <a:pt x="3730" y="5389"/>
                </a:cubicBezTo>
                <a:cubicBezTo>
                  <a:pt x="3730" y="4693"/>
                  <a:pt x="4301" y="4105"/>
                  <a:pt x="5068" y="3998"/>
                </a:cubicBezTo>
                <a:lnTo>
                  <a:pt x="5068" y="9386"/>
                </a:lnTo>
                <a:lnTo>
                  <a:pt x="4925" y="9386"/>
                </a:lnTo>
                <a:lnTo>
                  <a:pt x="4925" y="9993"/>
                </a:lnTo>
                <a:cubicBezTo>
                  <a:pt x="4925" y="10135"/>
                  <a:pt x="4818" y="10260"/>
                  <a:pt x="4658" y="10260"/>
                </a:cubicBezTo>
                <a:cubicBezTo>
                  <a:pt x="4515" y="10260"/>
                  <a:pt x="4390" y="10135"/>
                  <a:pt x="4390" y="9993"/>
                </a:cubicBezTo>
                <a:cubicBezTo>
                  <a:pt x="4390" y="9761"/>
                  <a:pt x="4229" y="9582"/>
                  <a:pt x="3997" y="9582"/>
                </a:cubicBezTo>
                <a:cubicBezTo>
                  <a:pt x="3765" y="9582"/>
                  <a:pt x="3605" y="9761"/>
                  <a:pt x="3605" y="9993"/>
                </a:cubicBezTo>
                <a:cubicBezTo>
                  <a:pt x="3605" y="10581"/>
                  <a:pt x="4087" y="11045"/>
                  <a:pt x="4658" y="11045"/>
                </a:cubicBezTo>
                <a:cubicBezTo>
                  <a:pt x="5246" y="11045"/>
                  <a:pt x="5728" y="10581"/>
                  <a:pt x="5728" y="9993"/>
                </a:cubicBezTo>
                <a:lnTo>
                  <a:pt x="5728" y="9386"/>
                </a:lnTo>
                <a:lnTo>
                  <a:pt x="5585" y="9386"/>
                </a:lnTo>
                <a:lnTo>
                  <a:pt x="5585" y="3998"/>
                </a:lnTo>
                <a:cubicBezTo>
                  <a:pt x="6353" y="4105"/>
                  <a:pt x="6924" y="4693"/>
                  <a:pt x="6924" y="5389"/>
                </a:cubicBezTo>
                <a:cubicBezTo>
                  <a:pt x="6924" y="5479"/>
                  <a:pt x="6977" y="5532"/>
                  <a:pt x="7066" y="5532"/>
                </a:cubicBezTo>
                <a:cubicBezTo>
                  <a:pt x="7138" y="5532"/>
                  <a:pt x="7191" y="5479"/>
                  <a:pt x="7191" y="5389"/>
                </a:cubicBezTo>
                <a:cubicBezTo>
                  <a:pt x="7191" y="4604"/>
                  <a:pt x="7923" y="3962"/>
                  <a:pt x="8797" y="3962"/>
                </a:cubicBezTo>
                <a:cubicBezTo>
                  <a:pt x="9671" y="3962"/>
                  <a:pt x="10385" y="4604"/>
                  <a:pt x="10385" y="5389"/>
                </a:cubicBezTo>
                <a:cubicBezTo>
                  <a:pt x="10385" y="5479"/>
                  <a:pt x="10439" y="5532"/>
                  <a:pt x="10528" y="5532"/>
                </a:cubicBezTo>
                <a:cubicBezTo>
                  <a:pt x="10599" y="5532"/>
                  <a:pt x="10653" y="5479"/>
                  <a:pt x="10653" y="5389"/>
                </a:cubicBezTo>
                <a:cubicBezTo>
                  <a:pt x="10653" y="2838"/>
                  <a:pt x="8422" y="732"/>
                  <a:pt x="5585" y="607"/>
                </a:cubicBezTo>
                <a:lnTo>
                  <a:pt x="5585" y="268"/>
                </a:lnTo>
                <a:cubicBezTo>
                  <a:pt x="5585" y="126"/>
                  <a:pt x="5478" y="1"/>
                  <a:pt x="53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2" name="Google Shape;870;p39">
            <a:extLst>
              <a:ext uri="{FF2B5EF4-FFF2-40B4-BE49-F238E27FC236}">
                <a16:creationId xmlns:a16="http://schemas.microsoft.com/office/drawing/2014/main" id="{FE147603-B390-5A69-66A6-CCF06368D9B0}"/>
              </a:ext>
            </a:extLst>
          </p:cNvPr>
          <p:cNvGrpSpPr/>
          <p:nvPr userDrawn="1"/>
        </p:nvGrpSpPr>
        <p:grpSpPr>
          <a:xfrm>
            <a:off x="10175018" y="4752132"/>
            <a:ext cx="407059" cy="409145"/>
            <a:chOff x="6010925" y="3998175"/>
            <a:chExt cx="275875" cy="266875"/>
          </a:xfrm>
        </p:grpSpPr>
        <p:sp>
          <p:nvSpPr>
            <p:cNvPr id="843" name="Google Shape;871;p39">
              <a:extLst>
                <a:ext uri="{FF2B5EF4-FFF2-40B4-BE49-F238E27FC236}">
                  <a16:creationId xmlns:a16="http://schemas.microsoft.com/office/drawing/2014/main" id="{CF66650D-EF4D-B5EE-D37C-E50F2B9713CD}"/>
                </a:ext>
              </a:extLst>
            </p:cNvPr>
            <p:cNvSpPr/>
            <p:nvPr/>
          </p:nvSpPr>
          <p:spPr>
            <a:xfrm>
              <a:off x="6222525" y="3998175"/>
              <a:ext cx="64275" cy="58575"/>
            </a:xfrm>
            <a:custGeom>
              <a:avLst/>
              <a:gdLst/>
              <a:ahLst/>
              <a:cxnLst/>
              <a:rect l="l" t="t" r="r" b="b"/>
              <a:pathLst>
                <a:path w="2571" h="2343" extrusionOk="0">
                  <a:moveTo>
                    <a:pt x="2029" y="1"/>
                  </a:moveTo>
                  <a:cubicBezTo>
                    <a:pt x="1562" y="1"/>
                    <a:pt x="729" y="167"/>
                    <a:pt x="1" y="362"/>
                  </a:cubicBezTo>
                  <a:cubicBezTo>
                    <a:pt x="358" y="576"/>
                    <a:pt x="733" y="862"/>
                    <a:pt x="1089" y="1219"/>
                  </a:cubicBezTo>
                  <a:cubicBezTo>
                    <a:pt x="1464" y="1594"/>
                    <a:pt x="1750" y="1968"/>
                    <a:pt x="1964" y="2343"/>
                  </a:cubicBezTo>
                  <a:cubicBezTo>
                    <a:pt x="2231" y="1308"/>
                    <a:pt x="2570" y="255"/>
                    <a:pt x="2374" y="77"/>
                  </a:cubicBezTo>
                  <a:cubicBezTo>
                    <a:pt x="2326" y="24"/>
                    <a:pt x="2203" y="1"/>
                    <a:pt x="20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72;p39">
              <a:extLst>
                <a:ext uri="{FF2B5EF4-FFF2-40B4-BE49-F238E27FC236}">
                  <a16:creationId xmlns:a16="http://schemas.microsoft.com/office/drawing/2014/main" id="{9F8B87AA-34FF-1E2E-E8EE-E82D52E5199F}"/>
                </a:ext>
              </a:extLst>
            </p:cNvPr>
            <p:cNvSpPr/>
            <p:nvPr/>
          </p:nvSpPr>
          <p:spPr>
            <a:xfrm>
              <a:off x="6010925" y="4089600"/>
              <a:ext cx="85400" cy="77650"/>
            </a:xfrm>
            <a:custGeom>
              <a:avLst/>
              <a:gdLst/>
              <a:ahLst/>
              <a:cxnLst/>
              <a:rect l="l" t="t" r="r" b="b"/>
              <a:pathLst>
                <a:path w="3416" h="3106" extrusionOk="0">
                  <a:moveTo>
                    <a:pt x="2802" y="0"/>
                  </a:moveTo>
                  <a:cubicBezTo>
                    <a:pt x="2669" y="0"/>
                    <a:pt x="2534" y="44"/>
                    <a:pt x="2434" y="131"/>
                  </a:cubicBezTo>
                  <a:lnTo>
                    <a:pt x="329" y="2254"/>
                  </a:lnTo>
                  <a:cubicBezTo>
                    <a:pt x="0" y="2567"/>
                    <a:pt x="246" y="3106"/>
                    <a:pt x="663" y="3106"/>
                  </a:cubicBezTo>
                  <a:cubicBezTo>
                    <a:pt x="699" y="3106"/>
                    <a:pt x="737" y="3102"/>
                    <a:pt x="775" y="3093"/>
                  </a:cubicBezTo>
                  <a:lnTo>
                    <a:pt x="2541" y="2683"/>
                  </a:lnTo>
                  <a:cubicBezTo>
                    <a:pt x="2684" y="2022"/>
                    <a:pt x="2934" y="1130"/>
                    <a:pt x="3415" y="203"/>
                  </a:cubicBezTo>
                  <a:lnTo>
                    <a:pt x="2969" y="24"/>
                  </a:lnTo>
                  <a:cubicBezTo>
                    <a:pt x="2916" y="8"/>
                    <a:pt x="2859" y="0"/>
                    <a:pt x="28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73;p39">
              <a:extLst>
                <a:ext uri="{FF2B5EF4-FFF2-40B4-BE49-F238E27FC236}">
                  <a16:creationId xmlns:a16="http://schemas.microsoft.com/office/drawing/2014/main" id="{8ECFF21B-C2B5-AA5D-1471-7BC1764C73E6}"/>
                </a:ext>
              </a:extLst>
            </p:cNvPr>
            <p:cNvSpPr/>
            <p:nvPr/>
          </p:nvSpPr>
          <p:spPr>
            <a:xfrm>
              <a:off x="6111825" y="4181175"/>
              <a:ext cx="80400" cy="83875"/>
            </a:xfrm>
            <a:custGeom>
              <a:avLst/>
              <a:gdLst/>
              <a:ahLst/>
              <a:cxnLst/>
              <a:rect l="l" t="t" r="r" b="b"/>
              <a:pathLst>
                <a:path w="3216" h="3355" extrusionOk="0">
                  <a:moveTo>
                    <a:pt x="2912" y="1"/>
                  </a:moveTo>
                  <a:cubicBezTo>
                    <a:pt x="2020" y="483"/>
                    <a:pt x="1164" y="733"/>
                    <a:pt x="486" y="857"/>
                  </a:cubicBezTo>
                  <a:lnTo>
                    <a:pt x="75" y="2749"/>
                  </a:lnTo>
                  <a:cubicBezTo>
                    <a:pt x="0" y="3087"/>
                    <a:pt x="259" y="3355"/>
                    <a:pt x="544" y="3355"/>
                  </a:cubicBezTo>
                  <a:cubicBezTo>
                    <a:pt x="664" y="3355"/>
                    <a:pt x="790" y="3306"/>
                    <a:pt x="896" y="3195"/>
                  </a:cubicBezTo>
                  <a:lnTo>
                    <a:pt x="3019" y="1089"/>
                  </a:lnTo>
                  <a:cubicBezTo>
                    <a:pt x="3162" y="964"/>
                    <a:pt x="3216" y="750"/>
                    <a:pt x="3126" y="554"/>
                  </a:cubicBezTo>
                  <a:lnTo>
                    <a:pt x="291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74;p39">
              <a:extLst>
                <a:ext uri="{FF2B5EF4-FFF2-40B4-BE49-F238E27FC236}">
                  <a16:creationId xmlns:a16="http://schemas.microsoft.com/office/drawing/2014/main" id="{62AC1DCF-A74E-7016-EF31-DD6D18276D6C}"/>
                </a:ext>
              </a:extLst>
            </p:cNvPr>
            <p:cNvSpPr/>
            <p:nvPr/>
          </p:nvSpPr>
          <p:spPr>
            <a:xfrm>
              <a:off x="6086050" y="4013025"/>
              <a:ext cx="179325" cy="178900"/>
            </a:xfrm>
            <a:custGeom>
              <a:avLst/>
              <a:gdLst/>
              <a:ahLst/>
              <a:cxnLst/>
              <a:rect l="l" t="t" r="r" b="b"/>
              <a:pathLst>
                <a:path w="7173" h="7156" extrusionOk="0">
                  <a:moveTo>
                    <a:pt x="4844" y="1521"/>
                  </a:moveTo>
                  <a:cubicBezTo>
                    <a:pt x="5050" y="1521"/>
                    <a:pt x="5255" y="1597"/>
                    <a:pt x="5406" y="1749"/>
                  </a:cubicBezTo>
                  <a:cubicBezTo>
                    <a:pt x="5728" y="2070"/>
                    <a:pt x="5728" y="2570"/>
                    <a:pt x="5406" y="2873"/>
                  </a:cubicBezTo>
                  <a:cubicBezTo>
                    <a:pt x="5255" y="3025"/>
                    <a:pt x="5054" y="3100"/>
                    <a:pt x="4851" y="3100"/>
                  </a:cubicBezTo>
                  <a:cubicBezTo>
                    <a:pt x="4648" y="3100"/>
                    <a:pt x="4443" y="3025"/>
                    <a:pt x="4282" y="2873"/>
                  </a:cubicBezTo>
                  <a:cubicBezTo>
                    <a:pt x="3979" y="2570"/>
                    <a:pt x="3979" y="2070"/>
                    <a:pt x="4282" y="1749"/>
                  </a:cubicBezTo>
                  <a:cubicBezTo>
                    <a:pt x="4434" y="1597"/>
                    <a:pt x="4639" y="1521"/>
                    <a:pt x="4844" y="1521"/>
                  </a:cubicBezTo>
                  <a:close/>
                  <a:moveTo>
                    <a:pt x="4728" y="0"/>
                  </a:moveTo>
                  <a:cubicBezTo>
                    <a:pt x="3943" y="321"/>
                    <a:pt x="3051" y="875"/>
                    <a:pt x="2195" y="1731"/>
                  </a:cubicBezTo>
                  <a:cubicBezTo>
                    <a:pt x="607" y="3319"/>
                    <a:pt x="143" y="5246"/>
                    <a:pt x="0" y="6334"/>
                  </a:cubicBezTo>
                  <a:lnTo>
                    <a:pt x="839" y="7155"/>
                  </a:lnTo>
                  <a:cubicBezTo>
                    <a:pt x="1927" y="7012"/>
                    <a:pt x="3854" y="6566"/>
                    <a:pt x="5442" y="4978"/>
                  </a:cubicBezTo>
                  <a:cubicBezTo>
                    <a:pt x="6299" y="4122"/>
                    <a:pt x="6852" y="3248"/>
                    <a:pt x="7173" y="2445"/>
                  </a:cubicBezTo>
                  <a:cubicBezTo>
                    <a:pt x="6994" y="2017"/>
                    <a:pt x="6655" y="1499"/>
                    <a:pt x="6156" y="982"/>
                  </a:cubicBezTo>
                  <a:cubicBezTo>
                    <a:pt x="5674" y="518"/>
                    <a:pt x="5174" y="179"/>
                    <a:pt x="47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75;p39">
              <a:extLst>
                <a:ext uri="{FF2B5EF4-FFF2-40B4-BE49-F238E27FC236}">
                  <a16:creationId xmlns:a16="http://schemas.microsoft.com/office/drawing/2014/main" id="{8534CCCB-2ABC-975E-58F9-07AFDD8D2E31}"/>
                </a:ext>
              </a:extLst>
            </p:cNvPr>
            <p:cNvSpPr/>
            <p:nvPr/>
          </p:nvSpPr>
          <p:spPr>
            <a:xfrm>
              <a:off x="6042775" y="4183750"/>
              <a:ext cx="57575" cy="47550"/>
            </a:xfrm>
            <a:custGeom>
              <a:avLst/>
              <a:gdLst/>
              <a:ahLst/>
              <a:cxnLst/>
              <a:rect l="l" t="t" r="r" b="b"/>
              <a:pathLst>
                <a:path w="2303" h="1902" extrusionOk="0">
                  <a:moveTo>
                    <a:pt x="1416" y="0"/>
                  </a:moveTo>
                  <a:cubicBezTo>
                    <a:pt x="1347" y="0"/>
                    <a:pt x="1253" y="55"/>
                    <a:pt x="1107" y="201"/>
                  </a:cubicBezTo>
                  <a:cubicBezTo>
                    <a:pt x="661" y="647"/>
                    <a:pt x="0" y="1629"/>
                    <a:pt x="197" y="1861"/>
                  </a:cubicBezTo>
                  <a:cubicBezTo>
                    <a:pt x="227" y="1889"/>
                    <a:pt x="270" y="1901"/>
                    <a:pt x="323" y="1901"/>
                  </a:cubicBezTo>
                  <a:cubicBezTo>
                    <a:pt x="676" y="1901"/>
                    <a:pt x="1468" y="1341"/>
                    <a:pt x="1856" y="969"/>
                  </a:cubicBezTo>
                  <a:cubicBezTo>
                    <a:pt x="2302" y="505"/>
                    <a:pt x="1927" y="540"/>
                    <a:pt x="1731" y="344"/>
                  </a:cubicBezTo>
                  <a:cubicBezTo>
                    <a:pt x="1590" y="203"/>
                    <a:pt x="1550" y="0"/>
                    <a:pt x="14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8" name="Google Shape;876;p39">
            <a:extLst>
              <a:ext uri="{FF2B5EF4-FFF2-40B4-BE49-F238E27FC236}">
                <a16:creationId xmlns:a16="http://schemas.microsoft.com/office/drawing/2014/main" id="{A8A1042E-DF22-F554-6EBB-9A865E6158CD}"/>
              </a:ext>
            </a:extLst>
          </p:cNvPr>
          <p:cNvGrpSpPr/>
          <p:nvPr userDrawn="1"/>
        </p:nvGrpSpPr>
        <p:grpSpPr>
          <a:xfrm>
            <a:off x="10847162" y="4773481"/>
            <a:ext cx="392968" cy="346747"/>
            <a:chOff x="6866650" y="1038650"/>
            <a:chExt cx="266325" cy="226175"/>
          </a:xfrm>
        </p:grpSpPr>
        <p:sp>
          <p:nvSpPr>
            <p:cNvPr id="849" name="Google Shape;877;p39">
              <a:extLst>
                <a:ext uri="{FF2B5EF4-FFF2-40B4-BE49-F238E27FC236}">
                  <a16:creationId xmlns:a16="http://schemas.microsoft.com/office/drawing/2014/main" id="{8DB7F213-CC5B-9A28-4BF0-B70ABD062569}"/>
                </a:ext>
              </a:extLst>
            </p:cNvPr>
            <p:cNvSpPr/>
            <p:nvPr/>
          </p:nvSpPr>
          <p:spPr>
            <a:xfrm>
              <a:off x="6866650" y="1078350"/>
              <a:ext cx="39725" cy="186475"/>
            </a:xfrm>
            <a:custGeom>
              <a:avLst/>
              <a:gdLst/>
              <a:ahLst/>
              <a:cxnLst/>
              <a:rect l="l" t="t" r="r" b="b"/>
              <a:pathLst>
                <a:path w="1589" h="7459" extrusionOk="0">
                  <a:moveTo>
                    <a:pt x="536" y="1"/>
                  </a:moveTo>
                  <a:cubicBezTo>
                    <a:pt x="233" y="1"/>
                    <a:pt x="1" y="250"/>
                    <a:pt x="1" y="536"/>
                  </a:cubicBezTo>
                  <a:lnTo>
                    <a:pt x="1" y="6924"/>
                  </a:lnTo>
                  <a:cubicBezTo>
                    <a:pt x="1" y="7227"/>
                    <a:pt x="233" y="7459"/>
                    <a:pt x="536" y="7459"/>
                  </a:cubicBezTo>
                  <a:lnTo>
                    <a:pt x="1589" y="7459"/>
                  </a:lnTo>
                  <a:lnTo>
                    <a:pt x="15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78;p39">
              <a:extLst>
                <a:ext uri="{FF2B5EF4-FFF2-40B4-BE49-F238E27FC236}">
                  <a16:creationId xmlns:a16="http://schemas.microsoft.com/office/drawing/2014/main" id="{A8CE69CF-2E4C-7AAC-219A-CF15B8982FD3}"/>
                </a:ext>
              </a:extLst>
            </p:cNvPr>
            <p:cNvSpPr/>
            <p:nvPr/>
          </p:nvSpPr>
          <p:spPr>
            <a:xfrm>
              <a:off x="7092800" y="1078350"/>
              <a:ext cx="40175" cy="186475"/>
            </a:xfrm>
            <a:custGeom>
              <a:avLst/>
              <a:gdLst/>
              <a:ahLst/>
              <a:cxnLst/>
              <a:rect l="l" t="t" r="r" b="b"/>
              <a:pathLst>
                <a:path w="1607" h="7459" extrusionOk="0">
                  <a:moveTo>
                    <a:pt x="1" y="1"/>
                  </a:moveTo>
                  <a:lnTo>
                    <a:pt x="1" y="7459"/>
                  </a:lnTo>
                  <a:lnTo>
                    <a:pt x="1072" y="7459"/>
                  </a:lnTo>
                  <a:cubicBezTo>
                    <a:pt x="1375" y="7459"/>
                    <a:pt x="1607" y="7227"/>
                    <a:pt x="1607" y="6924"/>
                  </a:cubicBezTo>
                  <a:lnTo>
                    <a:pt x="1607" y="536"/>
                  </a:lnTo>
                  <a:cubicBezTo>
                    <a:pt x="1607" y="250"/>
                    <a:pt x="1375" y="1"/>
                    <a:pt x="10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79;p39">
              <a:extLst>
                <a:ext uri="{FF2B5EF4-FFF2-40B4-BE49-F238E27FC236}">
                  <a16:creationId xmlns:a16="http://schemas.microsoft.com/office/drawing/2014/main" id="{B7FF73EA-4821-E3B9-37F3-8110A2E66B5A}"/>
                </a:ext>
              </a:extLst>
            </p:cNvPr>
            <p:cNvSpPr/>
            <p:nvPr/>
          </p:nvSpPr>
          <p:spPr>
            <a:xfrm>
              <a:off x="6919750" y="1038650"/>
              <a:ext cx="159700" cy="226175"/>
            </a:xfrm>
            <a:custGeom>
              <a:avLst/>
              <a:gdLst/>
              <a:ahLst/>
              <a:cxnLst/>
              <a:rect l="l" t="t" r="r" b="b"/>
              <a:pathLst>
                <a:path w="6388" h="9047" extrusionOk="0">
                  <a:moveTo>
                    <a:pt x="3997" y="786"/>
                  </a:moveTo>
                  <a:cubicBezTo>
                    <a:pt x="4086" y="786"/>
                    <a:pt x="4140" y="857"/>
                    <a:pt x="4140" y="929"/>
                  </a:cubicBezTo>
                  <a:lnTo>
                    <a:pt x="4140" y="1589"/>
                  </a:lnTo>
                  <a:lnTo>
                    <a:pt x="2266" y="1589"/>
                  </a:lnTo>
                  <a:lnTo>
                    <a:pt x="2266" y="929"/>
                  </a:lnTo>
                  <a:cubicBezTo>
                    <a:pt x="2266" y="857"/>
                    <a:pt x="2320" y="786"/>
                    <a:pt x="2409" y="786"/>
                  </a:cubicBezTo>
                  <a:close/>
                  <a:moveTo>
                    <a:pt x="2409" y="1"/>
                  </a:moveTo>
                  <a:cubicBezTo>
                    <a:pt x="1891" y="1"/>
                    <a:pt x="1463" y="411"/>
                    <a:pt x="1463" y="929"/>
                  </a:cubicBezTo>
                  <a:lnTo>
                    <a:pt x="1463" y="1589"/>
                  </a:lnTo>
                  <a:lnTo>
                    <a:pt x="0" y="1589"/>
                  </a:lnTo>
                  <a:lnTo>
                    <a:pt x="0" y="9047"/>
                  </a:lnTo>
                  <a:lnTo>
                    <a:pt x="6388" y="9047"/>
                  </a:lnTo>
                  <a:lnTo>
                    <a:pt x="6388" y="1589"/>
                  </a:lnTo>
                  <a:lnTo>
                    <a:pt x="4925" y="1589"/>
                  </a:lnTo>
                  <a:lnTo>
                    <a:pt x="4925" y="929"/>
                  </a:lnTo>
                  <a:cubicBezTo>
                    <a:pt x="4925" y="411"/>
                    <a:pt x="4514" y="1"/>
                    <a:pt x="39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2" name="Google Shape;880;p39">
            <a:extLst>
              <a:ext uri="{FF2B5EF4-FFF2-40B4-BE49-F238E27FC236}">
                <a16:creationId xmlns:a16="http://schemas.microsoft.com/office/drawing/2014/main" id="{D7E966D6-F328-CD15-A21C-CCAB16B423CB}"/>
              </a:ext>
            </a:extLst>
          </p:cNvPr>
          <p:cNvGrpSpPr/>
          <p:nvPr userDrawn="1"/>
        </p:nvGrpSpPr>
        <p:grpSpPr>
          <a:xfrm>
            <a:off x="6089638" y="989808"/>
            <a:ext cx="304142" cy="407611"/>
            <a:chOff x="2033075" y="2942475"/>
            <a:chExt cx="206125" cy="265875"/>
          </a:xfrm>
        </p:grpSpPr>
        <p:sp>
          <p:nvSpPr>
            <p:cNvPr id="853" name="Google Shape;881;p39">
              <a:extLst>
                <a:ext uri="{FF2B5EF4-FFF2-40B4-BE49-F238E27FC236}">
                  <a16:creationId xmlns:a16="http://schemas.microsoft.com/office/drawing/2014/main" id="{EE3B8EA0-C4EB-16AD-3233-66B1136498AD}"/>
                </a:ext>
              </a:extLst>
            </p:cNvPr>
            <p:cNvSpPr/>
            <p:nvPr/>
          </p:nvSpPr>
          <p:spPr>
            <a:xfrm>
              <a:off x="2033075" y="2942475"/>
              <a:ext cx="206125" cy="265875"/>
            </a:xfrm>
            <a:custGeom>
              <a:avLst/>
              <a:gdLst/>
              <a:ahLst/>
              <a:cxnLst/>
              <a:rect l="l" t="t" r="r" b="b"/>
              <a:pathLst>
                <a:path w="8245" h="10635" extrusionOk="0">
                  <a:moveTo>
                    <a:pt x="4908" y="1124"/>
                  </a:moveTo>
                  <a:lnTo>
                    <a:pt x="6567" y="2783"/>
                  </a:lnTo>
                  <a:lnTo>
                    <a:pt x="4908" y="2783"/>
                  </a:lnTo>
                  <a:lnTo>
                    <a:pt x="4908" y="1124"/>
                  </a:lnTo>
                  <a:close/>
                  <a:moveTo>
                    <a:pt x="4122" y="803"/>
                  </a:moveTo>
                  <a:lnTo>
                    <a:pt x="4122" y="3586"/>
                  </a:lnTo>
                  <a:lnTo>
                    <a:pt x="7441" y="3586"/>
                  </a:lnTo>
                  <a:lnTo>
                    <a:pt x="7441" y="9849"/>
                  </a:lnTo>
                  <a:lnTo>
                    <a:pt x="786" y="9849"/>
                  </a:lnTo>
                  <a:lnTo>
                    <a:pt x="786" y="803"/>
                  </a:lnTo>
                  <a:close/>
                  <a:moveTo>
                    <a:pt x="1" y="0"/>
                  </a:moveTo>
                  <a:lnTo>
                    <a:pt x="1" y="10634"/>
                  </a:lnTo>
                  <a:lnTo>
                    <a:pt x="8244" y="10634"/>
                  </a:lnTo>
                  <a:lnTo>
                    <a:pt x="8244" y="2926"/>
                  </a:lnTo>
                  <a:lnTo>
                    <a:pt x="49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82;p39">
              <a:extLst>
                <a:ext uri="{FF2B5EF4-FFF2-40B4-BE49-F238E27FC236}">
                  <a16:creationId xmlns:a16="http://schemas.microsoft.com/office/drawing/2014/main" id="{23963E83-4D73-569C-65F9-6BC9825491D5}"/>
                </a:ext>
              </a:extLst>
            </p:cNvPr>
            <p:cNvSpPr/>
            <p:nvPr/>
          </p:nvSpPr>
          <p:spPr>
            <a:xfrm>
              <a:off x="2072775" y="3065575"/>
              <a:ext cx="126275" cy="13400"/>
            </a:xfrm>
            <a:custGeom>
              <a:avLst/>
              <a:gdLst/>
              <a:ahLst/>
              <a:cxnLst/>
              <a:rect l="l" t="t" r="r" b="b"/>
              <a:pathLst>
                <a:path w="5051" h="536" extrusionOk="0">
                  <a:moveTo>
                    <a:pt x="1" y="1"/>
                  </a:moveTo>
                  <a:lnTo>
                    <a:pt x="1" y="536"/>
                  </a:lnTo>
                  <a:lnTo>
                    <a:pt x="5050" y="536"/>
                  </a:lnTo>
                  <a:lnTo>
                    <a:pt x="505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83;p39">
              <a:extLst>
                <a:ext uri="{FF2B5EF4-FFF2-40B4-BE49-F238E27FC236}">
                  <a16:creationId xmlns:a16="http://schemas.microsoft.com/office/drawing/2014/main" id="{2D65F302-6A5A-3512-D199-B8FED0C6921D}"/>
                </a:ext>
              </a:extLst>
            </p:cNvPr>
            <p:cNvSpPr/>
            <p:nvPr/>
          </p:nvSpPr>
          <p:spPr>
            <a:xfrm>
              <a:off x="2072775" y="3038825"/>
              <a:ext cx="43300" cy="13400"/>
            </a:xfrm>
            <a:custGeom>
              <a:avLst/>
              <a:gdLst/>
              <a:ahLst/>
              <a:cxnLst/>
              <a:rect l="l" t="t" r="r" b="b"/>
              <a:pathLst>
                <a:path w="1732" h="536" extrusionOk="0">
                  <a:moveTo>
                    <a:pt x="1" y="0"/>
                  </a:moveTo>
                  <a:lnTo>
                    <a:pt x="1" y="535"/>
                  </a:lnTo>
                  <a:lnTo>
                    <a:pt x="1732" y="535"/>
                  </a:lnTo>
                  <a:lnTo>
                    <a:pt x="173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84;p39">
              <a:extLst>
                <a:ext uri="{FF2B5EF4-FFF2-40B4-BE49-F238E27FC236}">
                  <a16:creationId xmlns:a16="http://schemas.microsoft.com/office/drawing/2014/main" id="{5D06D58D-44DD-EA1F-2D05-94D50F86EB11}"/>
                </a:ext>
              </a:extLst>
            </p:cNvPr>
            <p:cNvSpPr/>
            <p:nvPr/>
          </p:nvSpPr>
          <p:spPr>
            <a:xfrm>
              <a:off x="2072775" y="3091900"/>
              <a:ext cx="126275" cy="13400"/>
            </a:xfrm>
            <a:custGeom>
              <a:avLst/>
              <a:gdLst/>
              <a:ahLst/>
              <a:cxnLst/>
              <a:rect l="l" t="t" r="r" b="b"/>
              <a:pathLst>
                <a:path w="5051" h="536" extrusionOk="0">
                  <a:moveTo>
                    <a:pt x="1" y="0"/>
                  </a:moveTo>
                  <a:lnTo>
                    <a:pt x="1" y="536"/>
                  </a:lnTo>
                  <a:lnTo>
                    <a:pt x="5050" y="536"/>
                  </a:lnTo>
                  <a:lnTo>
                    <a:pt x="505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85;p39">
              <a:extLst>
                <a:ext uri="{FF2B5EF4-FFF2-40B4-BE49-F238E27FC236}">
                  <a16:creationId xmlns:a16="http://schemas.microsoft.com/office/drawing/2014/main" id="{89AC2CBB-9DBA-28A8-BD75-97FCC198885C}"/>
                </a:ext>
              </a:extLst>
            </p:cNvPr>
            <p:cNvSpPr/>
            <p:nvPr/>
          </p:nvSpPr>
          <p:spPr>
            <a:xfrm>
              <a:off x="2072775" y="3118650"/>
              <a:ext cx="126275" cy="13425"/>
            </a:xfrm>
            <a:custGeom>
              <a:avLst/>
              <a:gdLst/>
              <a:ahLst/>
              <a:cxnLst/>
              <a:rect l="l" t="t" r="r" b="b"/>
              <a:pathLst>
                <a:path w="5051" h="537" extrusionOk="0">
                  <a:moveTo>
                    <a:pt x="1" y="1"/>
                  </a:moveTo>
                  <a:lnTo>
                    <a:pt x="1" y="536"/>
                  </a:lnTo>
                  <a:lnTo>
                    <a:pt x="5050" y="536"/>
                  </a:lnTo>
                  <a:lnTo>
                    <a:pt x="505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86;p39">
              <a:extLst>
                <a:ext uri="{FF2B5EF4-FFF2-40B4-BE49-F238E27FC236}">
                  <a16:creationId xmlns:a16="http://schemas.microsoft.com/office/drawing/2014/main" id="{458C90B7-6EA4-A8EF-C881-554FB38E5518}"/>
                </a:ext>
              </a:extLst>
            </p:cNvPr>
            <p:cNvSpPr/>
            <p:nvPr/>
          </p:nvSpPr>
          <p:spPr>
            <a:xfrm>
              <a:off x="2072775" y="3145425"/>
              <a:ext cx="126275" cy="13400"/>
            </a:xfrm>
            <a:custGeom>
              <a:avLst/>
              <a:gdLst/>
              <a:ahLst/>
              <a:cxnLst/>
              <a:rect l="l" t="t" r="r" b="b"/>
              <a:pathLst>
                <a:path w="5051" h="536" extrusionOk="0">
                  <a:moveTo>
                    <a:pt x="1" y="0"/>
                  </a:moveTo>
                  <a:lnTo>
                    <a:pt x="1" y="536"/>
                  </a:lnTo>
                  <a:lnTo>
                    <a:pt x="5050" y="536"/>
                  </a:lnTo>
                  <a:lnTo>
                    <a:pt x="505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9" name="Google Shape;887;p39">
            <a:extLst>
              <a:ext uri="{FF2B5EF4-FFF2-40B4-BE49-F238E27FC236}">
                <a16:creationId xmlns:a16="http://schemas.microsoft.com/office/drawing/2014/main" id="{3B537AC0-FDBE-C0AD-4365-63EEA820A7D7}"/>
              </a:ext>
            </a:extLst>
          </p:cNvPr>
          <p:cNvSpPr/>
          <p:nvPr userDrawn="1"/>
        </p:nvSpPr>
        <p:spPr>
          <a:xfrm>
            <a:off x="3148002" y="5422096"/>
            <a:ext cx="314655" cy="447969"/>
          </a:xfrm>
          <a:custGeom>
            <a:avLst/>
            <a:gdLst/>
            <a:ahLst/>
            <a:cxnLst/>
            <a:rect l="l" t="t" r="r" b="b"/>
            <a:pathLst>
              <a:path w="8530" h="11688" extrusionOk="0">
                <a:moveTo>
                  <a:pt x="3373" y="857"/>
                </a:moveTo>
                <a:lnTo>
                  <a:pt x="3373" y="857"/>
                </a:lnTo>
                <a:cubicBezTo>
                  <a:pt x="3159" y="1142"/>
                  <a:pt x="3052" y="1499"/>
                  <a:pt x="3052" y="1856"/>
                </a:cubicBezTo>
                <a:lnTo>
                  <a:pt x="3052" y="2659"/>
                </a:lnTo>
                <a:lnTo>
                  <a:pt x="2392" y="2659"/>
                </a:lnTo>
                <a:lnTo>
                  <a:pt x="2392" y="2124"/>
                </a:lnTo>
                <a:cubicBezTo>
                  <a:pt x="2392" y="1517"/>
                  <a:pt x="2802" y="1017"/>
                  <a:pt x="3373" y="857"/>
                </a:cubicBezTo>
                <a:close/>
                <a:moveTo>
                  <a:pt x="4069" y="839"/>
                </a:moveTo>
                <a:cubicBezTo>
                  <a:pt x="4640" y="1000"/>
                  <a:pt x="5050" y="1499"/>
                  <a:pt x="5050" y="2124"/>
                </a:cubicBezTo>
                <a:lnTo>
                  <a:pt x="5050" y="2659"/>
                </a:lnTo>
                <a:lnTo>
                  <a:pt x="3587" y="2659"/>
                </a:lnTo>
                <a:lnTo>
                  <a:pt x="3587" y="1856"/>
                </a:lnTo>
                <a:cubicBezTo>
                  <a:pt x="3587" y="1463"/>
                  <a:pt x="3784" y="1107"/>
                  <a:pt x="4069" y="839"/>
                </a:cubicBezTo>
                <a:close/>
                <a:moveTo>
                  <a:pt x="4925" y="536"/>
                </a:moveTo>
                <a:cubicBezTo>
                  <a:pt x="5657" y="536"/>
                  <a:pt x="6246" y="1124"/>
                  <a:pt x="6246" y="1856"/>
                </a:cubicBezTo>
                <a:lnTo>
                  <a:pt x="6246" y="2659"/>
                </a:lnTo>
                <a:lnTo>
                  <a:pt x="5586" y="2659"/>
                </a:lnTo>
                <a:lnTo>
                  <a:pt x="5586" y="2124"/>
                </a:lnTo>
                <a:cubicBezTo>
                  <a:pt x="5586" y="1463"/>
                  <a:pt x="5247" y="875"/>
                  <a:pt x="4711" y="554"/>
                </a:cubicBezTo>
                <a:cubicBezTo>
                  <a:pt x="4783" y="554"/>
                  <a:pt x="4854" y="536"/>
                  <a:pt x="4925" y="536"/>
                </a:cubicBezTo>
                <a:close/>
                <a:moveTo>
                  <a:pt x="7316" y="4871"/>
                </a:moveTo>
                <a:lnTo>
                  <a:pt x="7691" y="9796"/>
                </a:lnTo>
                <a:lnTo>
                  <a:pt x="6959" y="10528"/>
                </a:lnTo>
                <a:lnTo>
                  <a:pt x="7316" y="4871"/>
                </a:lnTo>
                <a:close/>
                <a:moveTo>
                  <a:pt x="6603" y="3462"/>
                </a:moveTo>
                <a:lnTo>
                  <a:pt x="6139" y="10902"/>
                </a:lnTo>
                <a:lnTo>
                  <a:pt x="804" y="10902"/>
                </a:lnTo>
                <a:lnTo>
                  <a:pt x="1286" y="3462"/>
                </a:lnTo>
                <a:lnTo>
                  <a:pt x="1857" y="3462"/>
                </a:lnTo>
                <a:lnTo>
                  <a:pt x="1857" y="4515"/>
                </a:lnTo>
                <a:cubicBezTo>
                  <a:pt x="1857" y="4675"/>
                  <a:pt x="1981" y="4782"/>
                  <a:pt x="2124" y="4782"/>
                </a:cubicBezTo>
                <a:cubicBezTo>
                  <a:pt x="2267" y="4782"/>
                  <a:pt x="2392" y="4675"/>
                  <a:pt x="2392" y="4515"/>
                </a:cubicBezTo>
                <a:lnTo>
                  <a:pt x="2392" y="3462"/>
                </a:lnTo>
                <a:lnTo>
                  <a:pt x="5050" y="3462"/>
                </a:lnTo>
                <a:lnTo>
                  <a:pt x="5050" y="4515"/>
                </a:lnTo>
                <a:cubicBezTo>
                  <a:pt x="5050" y="4675"/>
                  <a:pt x="5175" y="4782"/>
                  <a:pt x="5318" y="4782"/>
                </a:cubicBezTo>
                <a:cubicBezTo>
                  <a:pt x="5479" y="4782"/>
                  <a:pt x="5586" y="4675"/>
                  <a:pt x="5586" y="4515"/>
                </a:cubicBezTo>
                <a:lnTo>
                  <a:pt x="5586" y="3462"/>
                </a:lnTo>
                <a:close/>
                <a:moveTo>
                  <a:pt x="4925" y="0"/>
                </a:moveTo>
                <a:cubicBezTo>
                  <a:pt x="4569" y="0"/>
                  <a:pt x="4230" y="107"/>
                  <a:pt x="3962" y="286"/>
                </a:cubicBezTo>
                <a:cubicBezTo>
                  <a:pt x="3873" y="268"/>
                  <a:pt x="3801" y="268"/>
                  <a:pt x="3730" y="268"/>
                </a:cubicBezTo>
                <a:cubicBezTo>
                  <a:pt x="2695" y="268"/>
                  <a:pt x="1857" y="1107"/>
                  <a:pt x="1857" y="2124"/>
                </a:cubicBezTo>
                <a:lnTo>
                  <a:pt x="1857" y="2659"/>
                </a:lnTo>
                <a:lnTo>
                  <a:pt x="1036" y="2659"/>
                </a:lnTo>
                <a:cubicBezTo>
                  <a:pt x="768" y="2659"/>
                  <a:pt x="518" y="2873"/>
                  <a:pt x="500" y="3159"/>
                </a:cubicBezTo>
                <a:lnTo>
                  <a:pt x="19" y="11134"/>
                </a:lnTo>
                <a:cubicBezTo>
                  <a:pt x="1" y="11455"/>
                  <a:pt x="233" y="11687"/>
                  <a:pt x="536" y="11687"/>
                </a:cubicBezTo>
                <a:lnTo>
                  <a:pt x="6710" y="11687"/>
                </a:lnTo>
                <a:cubicBezTo>
                  <a:pt x="6852" y="11687"/>
                  <a:pt x="6995" y="11634"/>
                  <a:pt x="7084" y="11527"/>
                </a:cubicBezTo>
                <a:lnTo>
                  <a:pt x="8351" y="10278"/>
                </a:lnTo>
                <a:cubicBezTo>
                  <a:pt x="8458" y="10171"/>
                  <a:pt x="8530" y="10010"/>
                  <a:pt x="8512" y="9867"/>
                </a:cubicBezTo>
                <a:lnTo>
                  <a:pt x="7977" y="3159"/>
                </a:lnTo>
                <a:cubicBezTo>
                  <a:pt x="7977" y="2891"/>
                  <a:pt x="7727" y="2659"/>
                  <a:pt x="7459" y="2659"/>
                </a:cubicBezTo>
                <a:lnTo>
                  <a:pt x="6781" y="2659"/>
                </a:lnTo>
                <a:lnTo>
                  <a:pt x="6781" y="1856"/>
                </a:lnTo>
                <a:cubicBezTo>
                  <a:pt x="6781" y="839"/>
                  <a:pt x="5960" y="0"/>
                  <a:pt x="49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0" name="Google Shape;888;p39">
            <a:extLst>
              <a:ext uri="{FF2B5EF4-FFF2-40B4-BE49-F238E27FC236}">
                <a16:creationId xmlns:a16="http://schemas.microsoft.com/office/drawing/2014/main" id="{0B47F4DA-6F3F-F4A4-D2F3-581C1C5DCC27}"/>
              </a:ext>
            </a:extLst>
          </p:cNvPr>
          <p:cNvGrpSpPr/>
          <p:nvPr userDrawn="1"/>
        </p:nvGrpSpPr>
        <p:grpSpPr>
          <a:xfrm>
            <a:off x="3703146" y="5462432"/>
            <a:ext cx="363384" cy="407611"/>
            <a:chOff x="3081775" y="1061400"/>
            <a:chExt cx="246275" cy="265875"/>
          </a:xfrm>
        </p:grpSpPr>
        <p:sp>
          <p:nvSpPr>
            <p:cNvPr id="861" name="Google Shape;889;p39">
              <a:extLst>
                <a:ext uri="{FF2B5EF4-FFF2-40B4-BE49-F238E27FC236}">
                  <a16:creationId xmlns:a16="http://schemas.microsoft.com/office/drawing/2014/main" id="{4C3859E3-7ABA-8451-A703-66FBE1D92B74}"/>
                </a:ext>
              </a:extLst>
            </p:cNvPr>
            <p:cNvSpPr/>
            <p:nvPr/>
          </p:nvSpPr>
          <p:spPr>
            <a:xfrm>
              <a:off x="3081775" y="1061400"/>
              <a:ext cx="246275" cy="225750"/>
            </a:xfrm>
            <a:custGeom>
              <a:avLst/>
              <a:gdLst/>
              <a:ahLst/>
              <a:cxnLst/>
              <a:rect l="l" t="t" r="r" b="b"/>
              <a:pathLst>
                <a:path w="9851" h="9030" extrusionOk="0">
                  <a:moveTo>
                    <a:pt x="3070" y="2124"/>
                  </a:moveTo>
                  <a:lnTo>
                    <a:pt x="3070" y="3052"/>
                  </a:lnTo>
                  <a:lnTo>
                    <a:pt x="1607" y="3052"/>
                  </a:lnTo>
                  <a:lnTo>
                    <a:pt x="1607" y="2124"/>
                  </a:lnTo>
                  <a:close/>
                  <a:moveTo>
                    <a:pt x="5068" y="2124"/>
                  </a:moveTo>
                  <a:lnTo>
                    <a:pt x="5068" y="3052"/>
                  </a:lnTo>
                  <a:lnTo>
                    <a:pt x="3605" y="3052"/>
                  </a:lnTo>
                  <a:lnTo>
                    <a:pt x="3605" y="2124"/>
                  </a:lnTo>
                  <a:close/>
                  <a:moveTo>
                    <a:pt x="7067" y="2124"/>
                  </a:moveTo>
                  <a:lnTo>
                    <a:pt x="7067" y="3052"/>
                  </a:lnTo>
                  <a:lnTo>
                    <a:pt x="5603" y="3052"/>
                  </a:lnTo>
                  <a:lnTo>
                    <a:pt x="5603" y="2124"/>
                  </a:lnTo>
                  <a:close/>
                  <a:moveTo>
                    <a:pt x="9065" y="2124"/>
                  </a:moveTo>
                  <a:lnTo>
                    <a:pt x="9065" y="3052"/>
                  </a:lnTo>
                  <a:lnTo>
                    <a:pt x="7584" y="3052"/>
                  </a:lnTo>
                  <a:lnTo>
                    <a:pt x="7584" y="2124"/>
                  </a:lnTo>
                  <a:close/>
                  <a:moveTo>
                    <a:pt x="3070" y="3587"/>
                  </a:moveTo>
                  <a:lnTo>
                    <a:pt x="3070" y="4515"/>
                  </a:lnTo>
                  <a:lnTo>
                    <a:pt x="1607" y="4515"/>
                  </a:lnTo>
                  <a:lnTo>
                    <a:pt x="1607" y="3587"/>
                  </a:lnTo>
                  <a:close/>
                  <a:moveTo>
                    <a:pt x="5068" y="3587"/>
                  </a:moveTo>
                  <a:lnTo>
                    <a:pt x="5068" y="4515"/>
                  </a:lnTo>
                  <a:lnTo>
                    <a:pt x="3605" y="4515"/>
                  </a:lnTo>
                  <a:lnTo>
                    <a:pt x="3605" y="3587"/>
                  </a:lnTo>
                  <a:close/>
                  <a:moveTo>
                    <a:pt x="7067" y="3587"/>
                  </a:moveTo>
                  <a:lnTo>
                    <a:pt x="7067" y="4515"/>
                  </a:lnTo>
                  <a:lnTo>
                    <a:pt x="5603" y="4515"/>
                  </a:lnTo>
                  <a:lnTo>
                    <a:pt x="5603" y="3587"/>
                  </a:lnTo>
                  <a:close/>
                  <a:moveTo>
                    <a:pt x="9065" y="3587"/>
                  </a:moveTo>
                  <a:lnTo>
                    <a:pt x="9065" y="4515"/>
                  </a:lnTo>
                  <a:lnTo>
                    <a:pt x="7584" y="4515"/>
                  </a:lnTo>
                  <a:lnTo>
                    <a:pt x="7584" y="3587"/>
                  </a:lnTo>
                  <a:close/>
                  <a:moveTo>
                    <a:pt x="9065" y="5050"/>
                  </a:moveTo>
                  <a:lnTo>
                    <a:pt x="9065" y="5639"/>
                  </a:lnTo>
                  <a:lnTo>
                    <a:pt x="7584" y="5782"/>
                  </a:lnTo>
                  <a:lnTo>
                    <a:pt x="7584" y="5050"/>
                  </a:lnTo>
                  <a:close/>
                  <a:moveTo>
                    <a:pt x="7067" y="5050"/>
                  </a:moveTo>
                  <a:lnTo>
                    <a:pt x="7067" y="5817"/>
                  </a:lnTo>
                  <a:lnTo>
                    <a:pt x="5603" y="5960"/>
                  </a:lnTo>
                  <a:lnTo>
                    <a:pt x="5603" y="5050"/>
                  </a:lnTo>
                  <a:close/>
                  <a:moveTo>
                    <a:pt x="5068" y="5050"/>
                  </a:moveTo>
                  <a:lnTo>
                    <a:pt x="5068" y="6014"/>
                  </a:lnTo>
                  <a:lnTo>
                    <a:pt x="3605" y="6139"/>
                  </a:lnTo>
                  <a:lnTo>
                    <a:pt x="3605" y="5050"/>
                  </a:lnTo>
                  <a:close/>
                  <a:moveTo>
                    <a:pt x="3070" y="5050"/>
                  </a:moveTo>
                  <a:lnTo>
                    <a:pt x="3070" y="6174"/>
                  </a:lnTo>
                  <a:lnTo>
                    <a:pt x="1607" y="6317"/>
                  </a:lnTo>
                  <a:lnTo>
                    <a:pt x="1607" y="5050"/>
                  </a:lnTo>
                  <a:close/>
                  <a:moveTo>
                    <a:pt x="411" y="1"/>
                  </a:moveTo>
                  <a:cubicBezTo>
                    <a:pt x="179" y="1"/>
                    <a:pt x="1" y="179"/>
                    <a:pt x="1" y="393"/>
                  </a:cubicBezTo>
                  <a:cubicBezTo>
                    <a:pt x="1" y="625"/>
                    <a:pt x="179" y="804"/>
                    <a:pt x="411" y="804"/>
                  </a:cubicBezTo>
                  <a:cubicBezTo>
                    <a:pt x="643" y="804"/>
                    <a:pt x="804" y="964"/>
                    <a:pt x="804" y="1196"/>
                  </a:cubicBezTo>
                  <a:lnTo>
                    <a:pt x="804" y="7834"/>
                  </a:lnTo>
                  <a:cubicBezTo>
                    <a:pt x="804" y="8512"/>
                    <a:pt x="1339" y="9029"/>
                    <a:pt x="1999" y="9029"/>
                  </a:cubicBezTo>
                  <a:lnTo>
                    <a:pt x="9457" y="9029"/>
                  </a:lnTo>
                  <a:cubicBezTo>
                    <a:pt x="9689" y="9029"/>
                    <a:pt x="9850" y="8868"/>
                    <a:pt x="9850" y="8637"/>
                  </a:cubicBezTo>
                  <a:cubicBezTo>
                    <a:pt x="9850" y="8405"/>
                    <a:pt x="9689" y="8244"/>
                    <a:pt x="9457" y="8244"/>
                  </a:cubicBezTo>
                  <a:lnTo>
                    <a:pt x="1999" y="8244"/>
                  </a:lnTo>
                  <a:cubicBezTo>
                    <a:pt x="1785" y="8244"/>
                    <a:pt x="1607" y="8066"/>
                    <a:pt x="1607" y="7834"/>
                  </a:cubicBezTo>
                  <a:lnTo>
                    <a:pt x="1607" y="7102"/>
                  </a:lnTo>
                  <a:lnTo>
                    <a:pt x="9850" y="6370"/>
                  </a:lnTo>
                  <a:lnTo>
                    <a:pt x="9850" y="1321"/>
                  </a:lnTo>
                  <a:lnTo>
                    <a:pt x="1607" y="1321"/>
                  </a:lnTo>
                  <a:lnTo>
                    <a:pt x="1607" y="1196"/>
                  </a:lnTo>
                  <a:cubicBezTo>
                    <a:pt x="1607" y="536"/>
                    <a:pt x="1071" y="1"/>
                    <a:pt x="4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90;p39">
              <a:extLst>
                <a:ext uri="{FF2B5EF4-FFF2-40B4-BE49-F238E27FC236}">
                  <a16:creationId xmlns:a16="http://schemas.microsoft.com/office/drawing/2014/main" id="{BF846916-9B50-2A7E-7520-C68F1F3FB505}"/>
                </a:ext>
              </a:extLst>
            </p:cNvPr>
            <p:cNvSpPr/>
            <p:nvPr/>
          </p:nvSpPr>
          <p:spPr>
            <a:xfrm>
              <a:off x="3121925" y="1287125"/>
              <a:ext cx="39725" cy="40150"/>
            </a:xfrm>
            <a:custGeom>
              <a:avLst/>
              <a:gdLst/>
              <a:ahLst/>
              <a:cxnLst/>
              <a:rect l="l" t="t" r="r" b="b"/>
              <a:pathLst>
                <a:path w="1589" h="1606" extrusionOk="0">
                  <a:moveTo>
                    <a:pt x="786" y="0"/>
                  </a:moveTo>
                  <a:cubicBezTo>
                    <a:pt x="358" y="0"/>
                    <a:pt x="1" y="357"/>
                    <a:pt x="1" y="803"/>
                  </a:cubicBezTo>
                  <a:cubicBezTo>
                    <a:pt x="1" y="1249"/>
                    <a:pt x="358" y="1606"/>
                    <a:pt x="786" y="1606"/>
                  </a:cubicBezTo>
                  <a:cubicBezTo>
                    <a:pt x="1232" y="1606"/>
                    <a:pt x="1589" y="1249"/>
                    <a:pt x="1589" y="803"/>
                  </a:cubicBezTo>
                  <a:cubicBezTo>
                    <a:pt x="1589" y="357"/>
                    <a:pt x="1232"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91;p39">
              <a:extLst>
                <a:ext uri="{FF2B5EF4-FFF2-40B4-BE49-F238E27FC236}">
                  <a16:creationId xmlns:a16="http://schemas.microsoft.com/office/drawing/2014/main" id="{6FBA7F52-A087-B976-6ECC-1FA548B07314}"/>
                </a:ext>
              </a:extLst>
            </p:cNvPr>
            <p:cNvSpPr/>
            <p:nvPr/>
          </p:nvSpPr>
          <p:spPr>
            <a:xfrm>
              <a:off x="3268250" y="1287125"/>
              <a:ext cx="40150" cy="40150"/>
            </a:xfrm>
            <a:custGeom>
              <a:avLst/>
              <a:gdLst/>
              <a:ahLst/>
              <a:cxnLst/>
              <a:rect l="l" t="t" r="r" b="b"/>
              <a:pathLst>
                <a:path w="1606" h="1606" extrusionOk="0">
                  <a:moveTo>
                    <a:pt x="803" y="0"/>
                  </a:moveTo>
                  <a:cubicBezTo>
                    <a:pt x="357" y="0"/>
                    <a:pt x="0" y="357"/>
                    <a:pt x="0" y="803"/>
                  </a:cubicBezTo>
                  <a:cubicBezTo>
                    <a:pt x="0" y="1249"/>
                    <a:pt x="357" y="1606"/>
                    <a:pt x="803" y="1606"/>
                  </a:cubicBezTo>
                  <a:cubicBezTo>
                    <a:pt x="1231" y="1606"/>
                    <a:pt x="1606" y="1249"/>
                    <a:pt x="1606" y="803"/>
                  </a:cubicBezTo>
                  <a:cubicBezTo>
                    <a:pt x="1606" y="357"/>
                    <a:pt x="1231" y="0"/>
                    <a:pt x="8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4" name="Google Shape;892;p39">
            <a:extLst>
              <a:ext uri="{FF2B5EF4-FFF2-40B4-BE49-F238E27FC236}">
                <a16:creationId xmlns:a16="http://schemas.microsoft.com/office/drawing/2014/main" id="{E3BBD5A5-45E4-EE3B-9655-5789B0D3F1AB}"/>
              </a:ext>
            </a:extLst>
          </p:cNvPr>
          <p:cNvGrpSpPr/>
          <p:nvPr userDrawn="1"/>
        </p:nvGrpSpPr>
        <p:grpSpPr>
          <a:xfrm>
            <a:off x="4305506" y="5509705"/>
            <a:ext cx="412077" cy="366563"/>
            <a:chOff x="2847150" y="1805000"/>
            <a:chExt cx="279275" cy="239100"/>
          </a:xfrm>
        </p:grpSpPr>
        <p:sp>
          <p:nvSpPr>
            <p:cNvPr id="865" name="Google Shape;893;p39">
              <a:extLst>
                <a:ext uri="{FF2B5EF4-FFF2-40B4-BE49-F238E27FC236}">
                  <a16:creationId xmlns:a16="http://schemas.microsoft.com/office/drawing/2014/main" id="{BD281A6D-0CC0-6E01-4A62-662C35FF877D}"/>
                </a:ext>
              </a:extLst>
            </p:cNvPr>
            <p:cNvSpPr/>
            <p:nvPr/>
          </p:nvSpPr>
          <p:spPr>
            <a:xfrm>
              <a:off x="2847150" y="1805000"/>
              <a:ext cx="279275" cy="145450"/>
            </a:xfrm>
            <a:custGeom>
              <a:avLst/>
              <a:gdLst/>
              <a:ahLst/>
              <a:cxnLst/>
              <a:rect l="l" t="t" r="r" b="b"/>
              <a:pathLst>
                <a:path w="11171" h="5818" extrusionOk="0">
                  <a:moveTo>
                    <a:pt x="5585" y="0"/>
                  </a:moveTo>
                  <a:lnTo>
                    <a:pt x="1" y="5317"/>
                  </a:lnTo>
                  <a:lnTo>
                    <a:pt x="607" y="5817"/>
                  </a:lnTo>
                  <a:lnTo>
                    <a:pt x="5585" y="1089"/>
                  </a:lnTo>
                  <a:lnTo>
                    <a:pt x="10563" y="5817"/>
                  </a:lnTo>
                  <a:lnTo>
                    <a:pt x="11170" y="5317"/>
                  </a:lnTo>
                  <a:lnTo>
                    <a:pt x="558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94;p39">
              <a:extLst>
                <a:ext uri="{FF2B5EF4-FFF2-40B4-BE49-F238E27FC236}">
                  <a16:creationId xmlns:a16="http://schemas.microsoft.com/office/drawing/2014/main" id="{AEA7DE15-7715-7AF2-3305-6A23F9B0710F}"/>
                </a:ext>
              </a:extLst>
            </p:cNvPr>
            <p:cNvSpPr/>
            <p:nvPr/>
          </p:nvSpPr>
          <p:spPr>
            <a:xfrm>
              <a:off x="2887300" y="1850950"/>
              <a:ext cx="199425" cy="193150"/>
            </a:xfrm>
            <a:custGeom>
              <a:avLst/>
              <a:gdLst/>
              <a:ahLst/>
              <a:cxnLst/>
              <a:rect l="l" t="t" r="r" b="b"/>
              <a:pathLst>
                <a:path w="7977" h="7726" extrusionOk="0">
                  <a:moveTo>
                    <a:pt x="3979" y="0"/>
                  </a:moveTo>
                  <a:lnTo>
                    <a:pt x="0" y="3783"/>
                  </a:lnTo>
                  <a:lnTo>
                    <a:pt x="0" y="7726"/>
                  </a:lnTo>
                  <a:lnTo>
                    <a:pt x="3176" y="7726"/>
                  </a:lnTo>
                  <a:lnTo>
                    <a:pt x="3176" y="4407"/>
                  </a:lnTo>
                  <a:lnTo>
                    <a:pt x="4782" y="4407"/>
                  </a:lnTo>
                  <a:lnTo>
                    <a:pt x="4782" y="7726"/>
                  </a:lnTo>
                  <a:lnTo>
                    <a:pt x="7976" y="7726"/>
                  </a:lnTo>
                  <a:lnTo>
                    <a:pt x="7976" y="3783"/>
                  </a:lnTo>
                  <a:lnTo>
                    <a:pt x="39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7" name="Google Shape;895;p39">
            <a:extLst>
              <a:ext uri="{FF2B5EF4-FFF2-40B4-BE49-F238E27FC236}">
                <a16:creationId xmlns:a16="http://schemas.microsoft.com/office/drawing/2014/main" id="{7E608B2B-EB3C-055E-B8AA-98DD575E72EA}"/>
              </a:ext>
            </a:extLst>
          </p:cNvPr>
          <p:cNvSpPr/>
          <p:nvPr userDrawn="1"/>
        </p:nvSpPr>
        <p:spPr>
          <a:xfrm>
            <a:off x="4955318" y="5565933"/>
            <a:ext cx="431774" cy="214096"/>
          </a:xfrm>
          <a:custGeom>
            <a:avLst/>
            <a:gdLst/>
            <a:ahLst/>
            <a:cxnLst/>
            <a:rect l="l" t="t" r="r" b="b"/>
            <a:pathLst>
              <a:path w="11705" h="5586" extrusionOk="0">
                <a:moveTo>
                  <a:pt x="1588" y="1999"/>
                </a:moveTo>
                <a:cubicBezTo>
                  <a:pt x="2034" y="1999"/>
                  <a:pt x="2391" y="2356"/>
                  <a:pt x="2391" y="2784"/>
                </a:cubicBezTo>
                <a:cubicBezTo>
                  <a:pt x="2391" y="3230"/>
                  <a:pt x="2034" y="3587"/>
                  <a:pt x="1588" y="3587"/>
                </a:cubicBezTo>
                <a:cubicBezTo>
                  <a:pt x="1160" y="3587"/>
                  <a:pt x="803" y="3230"/>
                  <a:pt x="803" y="2784"/>
                </a:cubicBezTo>
                <a:cubicBezTo>
                  <a:pt x="803" y="2356"/>
                  <a:pt x="1160" y="1999"/>
                  <a:pt x="1588" y="1999"/>
                </a:cubicBezTo>
                <a:close/>
                <a:moveTo>
                  <a:pt x="2784" y="0"/>
                </a:moveTo>
                <a:cubicBezTo>
                  <a:pt x="1249" y="0"/>
                  <a:pt x="0" y="1249"/>
                  <a:pt x="0" y="2784"/>
                </a:cubicBezTo>
                <a:cubicBezTo>
                  <a:pt x="0" y="4336"/>
                  <a:pt x="1249" y="5585"/>
                  <a:pt x="2784" y="5585"/>
                </a:cubicBezTo>
                <a:cubicBezTo>
                  <a:pt x="3854" y="5585"/>
                  <a:pt x="4782" y="4996"/>
                  <a:pt x="5246" y="4122"/>
                </a:cubicBezTo>
                <a:lnTo>
                  <a:pt x="6120" y="4122"/>
                </a:lnTo>
                <a:lnTo>
                  <a:pt x="6638" y="3587"/>
                </a:lnTo>
                <a:lnTo>
                  <a:pt x="7173" y="4122"/>
                </a:lnTo>
                <a:lnTo>
                  <a:pt x="8047" y="3248"/>
                </a:lnTo>
                <a:lnTo>
                  <a:pt x="8904" y="4122"/>
                </a:lnTo>
                <a:lnTo>
                  <a:pt x="9778" y="3248"/>
                </a:lnTo>
                <a:lnTo>
                  <a:pt x="10634" y="4122"/>
                </a:lnTo>
                <a:lnTo>
                  <a:pt x="11705" y="2784"/>
                </a:lnTo>
                <a:lnTo>
                  <a:pt x="10634" y="1463"/>
                </a:lnTo>
                <a:lnTo>
                  <a:pt x="5246" y="1463"/>
                </a:lnTo>
                <a:cubicBezTo>
                  <a:pt x="4782" y="589"/>
                  <a:pt x="3854" y="0"/>
                  <a:pt x="2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8" name="Google Shape;896;p39">
            <a:extLst>
              <a:ext uri="{FF2B5EF4-FFF2-40B4-BE49-F238E27FC236}">
                <a16:creationId xmlns:a16="http://schemas.microsoft.com/office/drawing/2014/main" id="{4B185525-4DFA-D708-971E-719936ED8361}"/>
              </a:ext>
            </a:extLst>
          </p:cNvPr>
          <p:cNvGrpSpPr/>
          <p:nvPr userDrawn="1"/>
        </p:nvGrpSpPr>
        <p:grpSpPr>
          <a:xfrm>
            <a:off x="5629113" y="5447104"/>
            <a:ext cx="392968" cy="408301"/>
            <a:chOff x="6435300" y="1095300"/>
            <a:chExt cx="266325" cy="266325"/>
          </a:xfrm>
        </p:grpSpPr>
        <p:sp>
          <p:nvSpPr>
            <p:cNvPr id="869" name="Google Shape;897;p39">
              <a:extLst>
                <a:ext uri="{FF2B5EF4-FFF2-40B4-BE49-F238E27FC236}">
                  <a16:creationId xmlns:a16="http://schemas.microsoft.com/office/drawing/2014/main" id="{C93AD980-C8A0-C022-C014-4689378E61BB}"/>
                </a:ext>
              </a:extLst>
            </p:cNvPr>
            <p:cNvSpPr/>
            <p:nvPr/>
          </p:nvSpPr>
          <p:spPr>
            <a:xfrm>
              <a:off x="6444225" y="1095300"/>
              <a:ext cx="247150" cy="266325"/>
            </a:xfrm>
            <a:custGeom>
              <a:avLst/>
              <a:gdLst/>
              <a:ahLst/>
              <a:cxnLst/>
              <a:rect l="l" t="t" r="r" b="b"/>
              <a:pathLst>
                <a:path w="9886" h="10653" extrusionOk="0">
                  <a:moveTo>
                    <a:pt x="4961" y="1607"/>
                  </a:moveTo>
                  <a:cubicBezTo>
                    <a:pt x="5122" y="1607"/>
                    <a:pt x="5229" y="1731"/>
                    <a:pt x="5229" y="1856"/>
                  </a:cubicBezTo>
                  <a:cubicBezTo>
                    <a:pt x="5229" y="2017"/>
                    <a:pt x="5122" y="2124"/>
                    <a:pt x="4961" y="2124"/>
                  </a:cubicBezTo>
                  <a:cubicBezTo>
                    <a:pt x="4818" y="2124"/>
                    <a:pt x="4693" y="2017"/>
                    <a:pt x="4693" y="1856"/>
                  </a:cubicBezTo>
                  <a:cubicBezTo>
                    <a:pt x="4693" y="1731"/>
                    <a:pt x="4818" y="1607"/>
                    <a:pt x="4961" y="1607"/>
                  </a:cubicBezTo>
                  <a:close/>
                  <a:moveTo>
                    <a:pt x="4961" y="1"/>
                  </a:moveTo>
                  <a:cubicBezTo>
                    <a:pt x="4747" y="1"/>
                    <a:pt x="4568" y="179"/>
                    <a:pt x="4568" y="393"/>
                  </a:cubicBezTo>
                  <a:lnTo>
                    <a:pt x="4568" y="1178"/>
                  </a:lnTo>
                  <a:cubicBezTo>
                    <a:pt x="4444" y="1232"/>
                    <a:pt x="4337" y="1357"/>
                    <a:pt x="4265" y="1464"/>
                  </a:cubicBezTo>
                  <a:lnTo>
                    <a:pt x="839" y="1464"/>
                  </a:lnTo>
                  <a:cubicBezTo>
                    <a:pt x="607" y="1464"/>
                    <a:pt x="429" y="1642"/>
                    <a:pt x="429" y="1856"/>
                  </a:cubicBezTo>
                  <a:cubicBezTo>
                    <a:pt x="429" y="2053"/>
                    <a:pt x="572" y="2231"/>
                    <a:pt x="768" y="2249"/>
                  </a:cubicBezTo>
                  <a:lnTo>
                    <a:pt x="1" y="6121"/>
                  </a:lnTo>
                  <a:lnTo>
                    <a:pt x="554" y="6121"/>
                  </a:lnTo>
                  <a:lnTo>
                    <a:pt x="1143" y="3087"/>
                  </a:lnTo>
                  <a:lnTo>
                    <a:pt x="1892" y="6121"/>
                  </a:lnTo>
                  <a:lnTo>
                    <a:pt x="2427" y="6121"/>
                  </a:lnTo>
                  <a:lnTo>
                    <a:pt x="1464" y="2267"/>
                  </a:lnTo>
                  <a:lnTo>
                    <a:pt x="4265" y="2267"/>
                  </a:lnTo>
                  <a:cubicBezTo>
                    <a:pt x="4337" y="2392"/>
                    <a:pt x="4426" y="2499"/>
                    <a:pt x="4551" y="2570"/>
                  </a:cubicBezTo>
                  <a:lnTo>
                    <a:pt x="4551" y="9315"/>
                  </a:lnTo>
                  <a:lnTo>
                    <a:pt x="3623" y="9315"/>
                  </a:lnTo>
                  <a:cubicBezTo>
                    <a:pt x="3480" y="9315"/>
                    <a:pt x="3355" y="9439"/>
                    <a:pt x="3355" y="9582"/>
                  </a:cubicBezTo>
                  <a:lnTo>
                    <a:pt x="3355" y="9850"/>
                  </a:lnTo>
                  <a:lnTo>
                    <a:pt x="1767" y="9850"/>
                  </a:lnTo>
                  <a:lnTo>
                    <a:pt x="1767" y="10653"/>
                  </a:lnTo>
                  <a:lnTo>
                    <a:pt x="8155" y="10653"/>
                  </a:lnTo>
                  <a:lnTo>
                    <a:pt x="8155" y="9850"/>
                  </a:lnTo>
                  <a:lnTo>
                    <a:pt x="6567" y="9850"/>
                  </a:lnTo>
                  <a:lnTo>
                    <a:pt x="6567" y="9582"/>
                  </a:lnTo>
                  <a:cubicBezTo>
                    <a:pt x="6567" y="9439"/>
                    <a:pt x="6442" y="9315"/>
                    <a:pt x="6299" y="9315"/>
                  </a:cubicBezTo>
                  <a:lnTo>
                    <a:pt x="5354" y="9315"/>
                  </a:lnTo>
                  <a:lnTo>
                    <a:pt x="5354" y="2570"/>
                  </a:lnTo>
                  <a:cubicBezTo>
                    <a:pt x="5478" y="2499"/>
                    <a:pt x="5603" y="2392"/>
                    <a:pt x="5657" y="2267"/>
                  </a:cubicBezTo>
                  <a:lnTo>
                    <a:pt x="8208" y="2267"/>
                  </a:lnTo>
                  <a:lnTo>
                    <a:pt x="7459" y="6121"/>
                  </a:lnTo>
                  <a:lnTo>
                    <a:pt x="8012" y="6121"/>
                  </a:lnTo>
                  <a:lnTo>
                    <a:pt x="8601" y="3087"/>
                  </a:lnTo>
                  <a:lnTo>
                    <a:pt x="9350" y="6121"/>
                  </a:lnTo>
                  <a:lnTo>
                    <a:pt x="9886" y="6121"/>
                  </a:lnTo>
                  <a:lnTo>
                    <a:pt x="8922" y="2267"/>
                  </a:lnTo>
                  <a:lnTo>
                    <a:pt x="9083" y="2267"/>
                  </a:lnTo>
                  <a:cubicBezTo>
                    <a:pt x="9315" y="2267"/>
                    <a:pt x="9493" y="2088"/>
                    <a:pt x="9493" y="1856"/>
                  </a:cubicBezTo>
                  <a:cubicBezTo>
                    <a:pt x="9493" y="1642"/>
                    <a:pt x="9315" y="1464"/>
                    <a:pt x="9083" y="1464"/>
                  </a:cubicBezTo>
                  <a:lnTo>
                    <a:pt x="5657" y="1464"/>
                  </a:lnTo>
                  <a:cubicBezTo>
                    <a:pt x="5603" y="1357"/>
                    <a:pt x="5478" y="1232"/>
                    <a:pt x="5354" y="1178"/>
                  </a:cubicBezTo>
                  <a:lnTo>
                    <a:pt x="5354" y="393"/>
                  </a:lnTo>
                  <a:cubicBezTo>
                    <a:pt x="5354" y="179"/>
                    <a:pt x="5193" y="1"/>
                    <a:pt x="496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98;p39">
              <a:extLst>
                <a:ext uri="{FF2B5EF4-FFF2-40B4-BE49-F238E27FC236}">
                  <a16:creationId xmlns:a16="http://schemas.microsoft.com/office/drawing/2014/main" id="{49D9C192-73DF-97C9-DB1A-4290F5B9F503}"/>
                </a:ext>
              </a:extLst>
            </p:cNvPr>
            <p:cNvSpPr/>
            <p:nvPr/>
          </p:nvSpPr>
          <p:spPr>
            <a:xfrm>
              <a:off x="6435300" y="1258125"/>
              <a:ext cx="79875" cy="20100"/>
            </a:xfrm>
            <a:custGeom>
              <a:avLst/>
              <a:gdLst/>
              <a:ahLst/>
              <a:cxnLst/>
              <a:rect l="l" t="t" r="r" b="b"/>
              <a:pathLst>
                <a:path w="3195" h="804" extrusionOk="0">
                  <a:moveTo>
                    <a:pt x="1" y="0"/>
                  </a:moveTo>
                  <a:cubicBezTo>
                    <a:pt x="1" y="446"/>
                    <a:pt x="715" y="803"/>
                    <a:pt x="1589" y="803"/>
                  </a:cubicBezTo>
                  <a:cubicBezTo>
                    <a:pt x="2481" y="803"/>
                    <a:pt x="3195" y="446"/>
                    <a:pt x="31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99;p39">
              <a:extLst>
                <a:ext uri="{FF2B5EF4-FFF2-40B4-BE49-F238E27FC236}">
                  <a16:creationId xmlns:a16="http://schemas.microsoft.com/office/drawing/2014/main" id="{980AB6F3-6575-0AA7-176C-5262FC3E07F0}"/>
                </a:ext>
              </a:extLst>
            </p:cNvPr>
            <p:cNvSpPr/>
            <p:nvPr/>
          </p:nvSpPr>
          <p:spPr>
            <a:xfrm>
              <a:off x="6621325" y="1258125"/>
              <a:ext cx="80300" cy="20100"/>
            </a:xfrm>
            <a:custGeom>
              <a:avLst/>
              <a:gdLst/>
              <a:ahLst/>
              <a:cxnLst/>
              <a:rect l="l" t="t" r="r" b="b"/>
              <a:pathLst>
                <a:path w="3212" h="804" extrusionOk="0">
                  <a:moveTo>
                    <a:pt x="0" y="0"/>
                  </a:moveTo>
                  <a:cubicBezTo>
                    <a:pt x="0" y="446"/>
                    <a:pt x="732" y="803"/>
                    <a:pt x="1606" y="803"/>
                  </a:cubicBezTo>
                  <a:cubicBezTo>
                    <a:pt x="2480" y="803"/>
                    <a:pt x="3212" y="446"/>
                    <a:pt x="32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2" name="Google Shape;900;p39">
            <a:extLst>
              <a:ext uri="{FF2B5EF4-FFF2-40B4-BE49-F238E27FC236}">
                <a16:creationId xmlns:a16="http://schemas.microsoft.com/office/drawing/2014/main" id="{2AC1C547-69AD-726E-F0A5-B87777A62A8E}"/>
              </a:ext>
            </a:extLst>
          </p:cNvPr>
          <p:cNvSpPr/>
          <p:nvPr userDrawn="1"/>
        </p:nvSpPr>
        <p:spPr>
          <a:xfrm>
            <a:off x="6258164" y="5463211"/>
            <a:ext cx="275148" cy="372733"/>
          </a:xfrm>
          <a:custGeom>
            <a:avLst/>
            <a:gdLst/>
            <a:ahLst/>
            <a:cxnLst/>
            <a:rect l="l" t="t" r="r" b="b"/>
            <a:pathLst>
              <a:path w="7459" h="9725" extrusionOk="0">
                <a:moveTo>
                  <a:pt x="3729" y="804"/>
                </a:moveTo>
                <a:cubicBezTo>
                  <a:pt x="4835" y="804"/>
                  <a:pt x="5728" y="1696"/>
                  <a:pt x="5728" y="2802"/>
                </a:cubicBezTo>
                <a:lnTo>
                  <a:pt x="5728" y="4283"/>
                </a:lnTo>
                <a:lnTo>
                  <a:pt x="3729" y="4122"/>
                </a:lnTo>
                <a:lnTo>
                  <a:pt x="1731" y="4283"/>
                </a:lnTo>
                <a:lnTo>
                  <a:pt x="1731" y="2802"/>
                </a:lnTo>
                <a:cubicBezTo>
                  <a:pt x="1731" y="1696"/>
                  <a:pt x="2641" y="804"/>
                  <a:pt x="3729" y="804"/>
                </a:cubicBezTo>
                <a:close/>
                <a:moveTo>
                  <a:pt x="3729" y="6121"/>
                </a:moveTo>
                <a:cubicBezTo>
                  <a:pt x="4175" y="6121"/>
                  <a:pt x="4532" y="6495"/>
                  <a:pt x="4532" y="6924"/>
                </a:cubicBezTo>
                <a:cubicBezTo>
                  <a:pt x="4532" y="7263"/>
                  <a:pt x="4300" y="7566"/>
                  <a:pt x="3997" y="7691"/>
                </a:cubicBezTo>
                <a:lnTo>
                  <a:pt x="3997" y="8387"/>
                </a:lnTo>
                <a:lnTo>
                  <a:pt x="3462" y="8387"/>
                </a:lnTo>
                <a:lnTo>
                  <a:pt x="3462" y="7691"/>
                </a:lnTo>
                <a:cubicBezTo>
                  <a:pt x="3158" y="7584"/>
                  <a:pt x="2926" y="7280"/>
                  <a:pt x="2926" y="6924"/>
                </a:cubicBezTo>
                <a:cubicBezTo>
                  <a:pt x="2926" y="6495"/>
                  <a:pt x="3301" y="6121"/>
                  <a:pt x="3729" y="6121"/>
                </a:cubicBezTo>
                <a:close/>
                <a:moveTo>
                  <a:pt x="3729" y="1"/>
                </a:moveTo>
                <a:cubicBezTo>
                  <a:pt x="2195" y="1"/>
                  <a:pt x="928" y="1267"/>
                  <a:pt x="928" y="2802"/>
                </a:cubicBezTo>
                <a:lnTo>
                  <a:pt x="928" y="4336"/>
                </a:lnTo>
                <a:lnTo>
                  <a:pt x="0" y="4390"/>
                </a:lnTo>
                <a:lnTo>
                  <a:pt x="0" y="9457"/>
                </a:lnTo>
                <a:lnTo>
                  <a:pt x="3729" y="9725"/>
                </a:lnTo>
                <a:lnTo>
                  <a:pt x="7458" y="9457"/>
                </a:lnTo>
                <a:lnTo>
                  <a:pt x="7458" y="4390"/>
                </a:lnTo>
                <a:lnTo>
                  <a:pt x="6530" y="4336"/>
                </a:lnTo>
                <a:lnTo>
                  <a:pt x="6530" y="2802"/>
                </a:lnTo>
                <a:cubicBezTo>
                  <a:pt x="6530" y="1267"/>
                  <a:pt x="5281" y="1"/>
                  <a:pt x="37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901;p39">
            <a:extLst>
              <a:ext uri="{FF2B5EF4-FFF2-40B4-BE49-F238E27FC236}">
                <a16:creationId xmlns:a16="http://schemas.microsoft.com/office/drawing/2014/main" id="{747A168B-9E71-85FB-B47B-467FB7CAB9B7}"/>
              </a:ext>
            </a:extLst>
          </p:cNvPr>
          <p:cNvSpPr/>
          <p:nvPr userDrawn="1"/>
        </p:nvSpPr>
        <p:spPr>
          <a:xfrm>
            <a:off x="6772407" y="5431373"/>
            <a:ext cx="348851" cy="347437"/>
          </a:xfrm>
          <a:custGeom>
            <a:avLst/>
            <a:gdLst/>
            <a:ahLst/>
            <a:cxnLst/>
            <a:rect l="l" t="t" r="r" b="b"/>
            <a:pathLst>
              <a:path w="9457" h="9065" extrusionOk="0">
                <a:moveTo>
                  <a:pt x="9457" y="1"/>
                </a:moveTo>
                <a:cubicBezTo>
                  <a:pt x="9456" y="1"/>
                  <a:pt x="6537" y="806"/>
                  <a:pt x="4571" y="806"/>
                </a:cubicBezTo>
                <a:cubicBezTo>
                  <a:pt x="4509" y="806"/>
                  <a:pt x="4449" y="805"/>
                  <a:pt x="4389" y="804"/>
                </a:cubicBezTo>
                <a:cubicBezTo>
                  <a:pt x="2337" y="804"/>
                  <a:pt x="660" y="2463"/>
                  <a:pt x="660" y="4515"/>
                </a:cubicBezTo>
                <a:cubicBezTo>
                  <a:pt x="660" y="5175"/>
                  <a:pt x="839" y="5782"/>
                  <a:pt x="1124" y="6317"/>
                </a:cubicBezTo>
                <a:cubicBezTo>
                  <a:pt x="1410" y="6032"/>
                  <a:pt x="1731" y="5728"/>
                  <a:pt x="2052" y="5425"/>
                </a:cubicBezTo>
                <a:cubicBezTo>
                  <a:pt x="2891" y="4622"/>
                  <a:pt x="3872" y="3837"/>
                  <a:pt x="4693" y="3248"/>
                </a:cubicBezTo>
                <a:cubicBezTo>
                  <a:pt x="4764" y="3212"/>
                  <a:pt x="4818" y="3177"/>
                  <a:pt x="4871" y="3177"/>
                </a:cubicBezTo>
                <a:cubicBezTo>
                  <a:pt x="5032" y="3177"/>
                  <a:pt x="5139" y="3302"/>
                  <a:pt x="5139" y="3444"/>
                </a:cubicBezTo>
                <a:cubicBezTo>
                  <a:pt x="5139" y="3534"/>
                  <a:pt x="5103" y="3605"/>
                  <a:pt x="5032" y="3658"/>
                </a:cubicBezTo>
                <a:cubicBezTo>
                  <a:pt x="3854" y="4515"/>
                  <a:pt x="2284" y="5817"/>
                  <a:pt x="1213" y="7031"/>
                </a:cubicBezTo>
                <a:cubicBezTo>
                  <a:pt x="1213" y="7031"/>
                  <a:pt x="1071" y="7173"/>
                  <a:pt x="999" y="7263"/>
                </a:cubicBezTo>
                <a:cubicBezTo>
                  <a:pt x="393" y="7976"/>
                  <a:pt x="0" y="8619"/>
                  <a:pt x="0" y="9065"/>
                </a:cubicBezTo>
                <a:lnTo>
                  <a:pt x="803" y="9065"/>
                </a:lnTo>
                <a:cubicBezTo>
                  <a:pt x="803" y="8761"/>
                  <a:pt x="1267" y="8137"/>
                  <a:pt x="1981" y="7370"/>
                </a:cubicBezTo>
                <a:cubicBezTo>
                  <a:pt x="2623" y="7923"/>
                  <a:pt x="3462" y="8262"/>
                  <a:pt x="4389" y="8262"/>
                </a:cubicBezTo>
                <a:cubicBezTo>
                  <a:pt x="5067" y="8262"/>
                  <a:pt x="5692" y="8083"/>
                  <a:pt x="6245" y="7780"/>
                </a:cubicBezTo>
                <a:cubicBezTo>
                  <a:pt x="9100" y="6192"/>
                  <a:pt x="9457" y="3266"/>
                  <a:pt x="9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4" name="Google Shape;902;p39">
            <a:extLst>
              <a:ext uri="{FF2B5EF4-FFF2-40B4-BE49-F238E27FC236}">
                <a16:creationId xmlns:a16="http://schemas.microsoft.com/office/drawing/2014/main" id="{89F93550-6310-5E83-A630-2E67A5B8184A}"/>
              </a:ext>
            </a:extLst>
          </p:cNvPr>
          <p:cNvGrpSpPr/>
          <p:nvPr userDrawn="1"/>
        </p:nvGrpSpPr>
        <p:grpSpPr>
          <a:xfrm>
            <a:off x="7362412" y="5441558"/>
            <a:ext cx="336345" cy="408301"/>
            <a:chOff x="4506525" y="1060950"/>
            <a:chExt cx="227950" cy="266325"/>
          </a:xfrm>
        </p:grpSpPr>
        <p:sp>
          <p:nvSpPr>
            <p:cNvPr id="875" name="Google Shape;903;p39">
              <a:extLst>
                <a:ext uri="{FF2B5EF4-FFF2-40B4-BE49-F238E27FC236}">
                  <a16:creationId xmlns:a16="http://schemas.microsoft.com/office/drawing/2014/main" id="{604F38B7-0648-F252-659D-49C7A35C595A}"/>
                </a:ext>
              </a:extLst>
            </p:cNvPr>
            <p:cNvSpPr/>
            <p:nvPr/>
          </p:nvSpPr>
          <p:spPr>
            <a:xfrm>
              <a:off x="4603750" y="1143925"/>
              <a:ext cx="13425" cy="13400"/>
            </a:xfrm>
            <a:custGeom>
              <a:avLst/>
              <a:gdLst/>
              <a:ahLst/>
              <a:cxnLst/>
              <a:rect l="l" t="t" r="r" b="b"/>
              <a:pathLst>
                <a:path w="537" h="536" extrusionOk="0">
                  <a:moveTo>
                    <a:pt x="269" y="1"/>
                  </a:moveTo>
                  <a:cubicBezTo>
                    <a:pt x="126" y="1"/>
                    <a:pt x="1" y="125"/>
                    <a:pt x="1" y="268"/>
                  </a:cubicBezTo>
                  <a:cubicBezTo>
                    <a:pt x="1" y="429"/>
                    <a:pt x="126" y="536"/>
                    <a:pt x="269" y="536"/>
                  </a:cubicBezTo>
                  <a:cubicBezTo>
                    <a:pt x="411" y="536"/>
                    <a:pt x="536" y="429"/>
                    <a:pt x="536" y="268"/>
                  </a:cubicBezTo>
                  <a:cubicBezTo>
                    <a:pt x="536" y="125"/>
                    <a:pt x="411" y="1"/>
                    <a:pt x="2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904;p39">
              <a:extLst>
                <a:ext uri="{FF2B5EF4-FFF2-40B4-BE49-F238E27FC236}">
                  <a16:creationId xmlns:a16="http://schemas.microsoft.com/office/drawing/2014/main" id="{3F425EB3-2714-1F23-6CA9-7544621FC267}"/>
                </a:ext>
              </a:extLst>
            </p:cNvPr>
            <p:cNvSpPr/>
            <p:nvPr/>
          </p:nvSpPr>
          <p:spPr>
            <a:xfrm>
              <a:off x="4623825" y="1143925"/>
              <a:ext cx="13425" cy="13400"/>
            </a:xfrm>
            <a:custGeom>
              <a:avLst/>
              <a:gdLst/>
              <a:ahLst/>
              <a:cxnLst/>
              <a:rect l="l" t="t" r="r" b="b"/>
              <a:pathLst>
                <a:path w="537" h="536" extrusionOk="0">
                  <a:moveTo>
                    <a:pt x="269" y="1"/>
                  </a:moveTo>
                  <a:cubicBezTo>
                    <a:pt x="126" y="1"/>
                    <a:pt x="1" y="125"/>
                    <a:pt x="1" y="268"/>
                  </a:cubicBezTo>
                  <a:cubicBezTo>
                    <a:pt x="1" y="429"/>
                    <a:pt x="126" y="536"/>
                    <a:pt x="269" y="536"/>
                  </a:cubicBezTo>
                  <a:cubicBezTo>
                    <a:pt x="411" y="536"/>
                    <a:pt x="536" y="429"/>
                    <a:pt x="536" y="268"/>
                  </a:cubicBezTo>
                  <a:cubicBezTo>
                    <a:pt x="536" y="125"/>
                    <a:pt x="411" y="1"/>
                    <a:pt x="2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905;p39">
              <a:extLst>
                <a:ext uri="{FF2B5EF4-FFF2-40B4-BE49-F238E27FC236}">
                  <a16:creationId xmlns:a16="http://schemas.microsoft.com/office/drawing/2014/main" id="{938F7F5D-E8BF-9767-95CE-10CFF28B71F2}"/>
                </a:ext>
              </a:extLst>
            </p:cNvPr>
            <p:cNvSpPr/>
            <p:nvPr/>
          </p:nvSpPr>
          <p:spPr>
            <a:xfrm>
              <a:off x="4613575" y="1220650"/>
              <a:ext cx="13400" cy="13400"/>
            </a:xfrm>
            <a:custGeom>
              <a:avLst/>
              <a:gdLst/>
              <a:ahLst/>
              <a:cxnLst/>
              <a:rect l="l" t="t" r="r" b="b"/>
              <a:pathLst>
                <a:path w="536" h="536" extrusionOk="0">
                  <a:moveTo>
                    <a:pt x="268" y="0"/>
                  </a:moveTo>
                  <a:cubicBezTo>
                    <a:pt x="125" y="0"/>
                    <a:pt x="1" y="125"/>
                    <a:pt x="1" y="268"/>
                  </a:cubicBezTo>
                  <a:cubicBezTo>
                    <a:pt x="1" y="411"/>
                    <a:pt x="125" y="536"/>
                    <a:pt x="268" y="536"/>
                  </a:cubicBezTo>
                  <a:cubicBezTo>
                    <a:pt x="429" y="536"/>
                    <a:pt x="536" y="411"/>
                    <a:pt x="536" y="268"/>
                  </a:cubicBezTo>
                  <a:cubicBezTo>
                    <a:pt x="536" y="125"/>
                    <a:pt x="429" y="0"/>
                    <a:pt x="2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906;p39">
              <a:extLst>
                <a:ext uri="{FF2B5EF4-FFF2-40B4-BE49-F238E27FC236}">
                  <a16:creationId xmlns:a16="http://schemas.microsoft.com/office/drawing/2014/main" id="{7AA649BB-E87B-3427-F270-3A217F4DE006}"/>
                </a:ext>
              </a:extLst>
            </p:cNvPr>
            <p:cNvSpPr/>
            <p:nvPr/>
          </p:nvSpPr>
          <p:spPr>
            <a:xfrm>
              <a:off x="4613575" y="1247425"/>
              <a:ext cx="13400" cy="12950"/>
            </a:xfrm>
            <a:custGeom>
              <a:avLst/>
              <a:gdLst/>
              <a:ahLst/>
              <a:cxnLst/>
              <a:rect l="l" t="t" r="r" b="b"/>
              <a:pathLst>
                <a:path w="536" h="518" extrusionOk="0">
                  <a:moveTo>
                    <a:pt x="268" y="0"/>
                  </a:moveTo>
                  <a:cubicBezTo>
                    <a:pt x="125" y="0"/>
                    <a:pt x="1" y="125"/>
                    <a:pt x="1" y="268"/>
                  </a:cubicBezTo>
                  <a:cubicBezTo>
                    <a:pt x="1" y="410"/>
                    <a:pt x="125" y="517"/>
                    <a:pt x="268" y="517"/>
                  </a:cubicBezTo>
                  <a:cubicBezTo>
                    <a:pt x="429" y="517"/>
                    <a:pt x="536" y="410"/>
                    <a:pt x="536" y="268"/>
                  </a:cubicBezTo>
                  <a:cubicBezTo>
                    <a:pt x="536" y="125"/>
                    <a:pt x="429" y="0"/>
                    <a:pt x="2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907;p39">
              <a:extLst>
                <a:ext uri="{FF2B5EF4-FFF2-40B4-BE49-F238E27FC236}">
                  <a16:creationId xmlns:a16="http://schemas.microsoft.com/office/drawing/2014/main" id="{109C1335-2A42-8C02-3F44-E25293F566CE}"/>
                </a:ext>
              </a:extLst>
            </p:cNvPr>
            <p:cNvSpPr/>
            <p:nvPr/>
          </p:nvSpPr>
          <p:spPr>
            <a:xfrm>
              <a:off x="4613575" y="1270600"/>
              <a:ext cx="13400" cy="13425"/>
            </a:xfrm>
            <a:custGeom>
              <a:avLst/>
              <a:gdLst/>
              <a:ahLst/>
              <a:cxnLst/>
              <a:rect l="l" t="t" r="r" b="b"/>
              <a:pathLst>
                <a:path w="536" h="537" extrusionOk="0">
                  <a:moveTo>
                    <a:pt x="268" y="1"/>
                  </a:moveTo>
                  <a:cubicBezTo>
                    <a:pt x="125" y="1"/>
                    <a:pt x="1" y="126"/>
                    <a:pt x="1" y="269"/>
                  </a:cubicBezTo>
                  <a:cubicBezTo>
                    <a:pt x="1" y="411"/>
                    <a:pt x="125" y="536"/>
                    <a:pt x="268" y="536"/>
                  </a:cubicBezTo>
                  <a:cubicBezTo>
                    <a:pt x="429" y="536"/>
                    <a:pt x="536" y="411"/>
                    <a:pt x="536" y="269"/>
                  </a:cubicBezTo>
                  <a:cubicBezTo>
                    <a:pt x="536" y="126"/>
                    <a:pt x="429" y="1"/>
                    <a:pt x="2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908;p39">
              <a:extLst>
                <a:ext uri="{FF2B5EF4-FFF2-40B4-BE49-F238E27FC236}">
                  <a16:creationId xmlns:a16="http://schemas.microsoft.com/office/drawing/2014/main" id="{20C26873-D474-5BCC-3207-1CD74C036583}"/>
                </a:ext>
              </a:extLst>
            </p:cNvPr>
            <p:cNvSpPr/>
            <p:nvPr/>
          </p:nvSpPr>
          <p:spPr>
            <a:xfrm>
              <a:off x="4506525" y="1060950"/>
              <a:ext cx="227950" cy="266325"/>
            </a:xfrm>
            <a:custGeom>
              <a:avLst/>
              <a:gdLst/>
              <a:ahLst/>
              <a:cxnLst/>
              <a:rect l="l" t="t" r="r" b="b"/>
              <a:pathLst>
                <a:path w="9118" h="10653" extrusionOk="0">
                  <a:moveTo>
                    <a:pt x="5300" y="2927"/>
                  </a:moveTo>
                  <a:cubicBezTo>
                    <a:pt x="5567" y="3159"/>
                    <a:pt x="5746" y="3498"/>
                    <a:pt x="5746" y="3855"/>
                  </a:cubicBezTo>
                  <a:cubicBezTo>
                    <a:pt x="5746" y="4533"/>
                    <a:pt x="5228" y="5050"/>
                    <a:pt x="4550" y="5050"/>
                  </a:cubicBezTo>
                  <a:cubicBezTo>
                    <a:pt x="3890" y="5050"/>
                    <a:pt x="3355" y="4533"/>
                    <a:pt x="3355" y="3855"/>
                  </a:cubicBezTo>
                  <a:cubicBezTo>
                    <a:pt x="3355" y="3498"/>
                    <a:pt x="3533" y="3159"/>
                    <a:pt x="3819" y="2927"/>
                  </a:cubicBezTo>
                  <a:close/>
                  <a:moveTo>
                    <a:pt x="5585" y="5586"/>
                  </a:moveTo>
                  <a:cubicBezTo>
                    <a:pt x="6317" y="5960"/>
                    <a:pt x="6816" y="6710"/>
                    <a:pt x="6816" y="7584"/>
                  </a:cubicBezTo>
                  <a:cubicBezTo>
                    <a:pt x="6816" y="8833"/>
                    <a:pt x="5817" y="9850"/>
                    <a:pt x="4550" y="9850"/>
                  </a:cubicBezTo>
                  <a:cubicBezTo>
                    <a:pt x="3301" y="9850"/>
                    <a:pt x="2284" y="8833"/>
                    <a:pt x="2284" y="7584"/>
                  </a:cubicBezTo>
                  <a:cubicBezTo>
                    <a:pt x="2284" y="6710"/>
                    <a:pt x="2802" y="5960"/>
                    <a:pt x="3533" y="5586"/>
                  </a:cubicBezTo>
                  <a:cubicBezTo>
                    <a:pt x="3836" y="5764"/>
                    <a:pt x="4193" y="5853"/>
                    <a:pt x="4550" y="5853"/>
                  </a:cubicBezTo>
                  <a:cubicBezTo>
                    <a:pt x="4925" y="5853"/>
                    <a:pt x="5282" y="5764"/>
                    <a:pt x="5585" y="5586"/>
                  </a:cubicBezTo>
                  <a:close/>
                  <a:moveTo>
                    <a:pt x="3497" y="1"/>
                  </a:moveTo>
                  <a:cubicBezTo>
                    <a:pt x="3355" y="1"/>
                    <a:pt x="3230" y="126"/>
                    <a:pt x="3230" y="268"/>
                  </a:cubicBezTo>
                  <a:lnTo>
                    <a:pt x="3230" y="2124"/>
                  </a:lnTo>
                  <a:lnTo>
                    <a:pt x="2695" y="2124"/>
                  </a:lnTo>
                  <a:cubicBezTo>
                    <a:pt x="2463" y="2124"/>
                    <a:pt x="2284" y="2303"/>
                    <a:pt x="2284" y="2534"/>
                  </a:cubicBezTo>
                  <a:cubicBezTo>
                    <a:pt x="2284" y="2766"/>
                    <a:pt x="2463" y="2927"/>
                    <a:pt x="2695" y="2927"/>
                  </a:cubicBezTo>
                  <a:lnTo>
                    <a:pt x="2784" y="2927"/>
                  </a:lnTo>
                  <a:cubicBezTo>
                    <a:pt x="2641" y="3213"/>
                    <a:pt x="2552" y="3534"/>
                    <a:pt x="2552" y="3855"/>
                  </a:cubicBezTo>
                  <a:cubicBezTo>
                    <a:pt x="2552" y="4301"/>
                    <a:pt x="2695" y="4676"/>
                    <a:pt x="2926" y="5015"/>
                  </a:cubicBezTo>
                  <a:cubicBezTo>
                    <a:pt x="2677" y="5157"/>
                    <a:pt x="2463" y="5354"/>
                    <a:pt x="2266" y="5568"/>
                  </a:cubicBezTo>
                  <a:lnTo>
                    <a:pt x="1267" y="4872"/>
                  </a:lnTo>
                  <a:lnTo>
                    <a:pt x="500" y="3962"/>
                  </a:lnTo>
                  <a:cubicBezTo>
                    <a:pt x="453" y="3906"/>
                    <a:pt x="382" y="3879"/>
                    <a:pt x="310" y="3879"/>
                  </a:cubicBezTo>
                  <a:cubicBezTo>
                    <a:pt x="244" y="3879"/>
                    <a:pt x="176" y="3901"/>
                    <a:pt x="125" y="3944"/>
                  </a:cubicBezTo>
                  <a:cubicBezTo>
                    <a:pt x="18" y="4033"/>
                    <a:pt x="0" y="4212"/>
                    <a:pt x="90" y="4319"/>
                  </a:cubicBezTo>
                  <a:lnTo>
                    <a:pt x="696" y="5015"/>
                  </a:lnTo>
                  <a:lnTo>
                    <a:pt x="304" y="5247"/>
                  </a:lnTo>
                  <a:cubicBezTo>
                    <a:pt x="179" y="5318"/>
                    <a:pt x="125" y="5496"/>
                    <a:pt x="197" y="5603"/>
                  </a:cubicBezTo>
                  <a:cubicBezTo>
                    <a:pt x="268" y="5693"/>
                    <a:pt x="339" y="5746"/>
                    <a:pt x="429" y="5746"/>
                  </a:cubicBezTo>
                  <a:cubicBezTo>
                    <a:pt x="482" y="5746"/>
                    <a:pt x="536" y="5728"/>
                    <a:pt x="553" y="5693"/>
                  </a:cubicBezTo>
                  <a:lnTo>
                    <a:pt x="1089" y="5389"/>
                  </a:lnTo>
                  <a:lnTo>
                    <a:pt x="1945" y="6014"/>
                  </a:lnTo>
                  <a:cubicBezTo>
                    <a:pt x="1660" y="6460"/>
                    <a:pt x="1499" y="6995"/>
                    <a:pt x="1499" y="7584"/>
                  </a:cubicBezTo>
                  <a:cubicBezTo>
                    <a:pt x="1499" y="9279"/>
                    <a:pt x="2873" y="10653"/>
                    <a:pt x="4550" y="10653"/>
                  </a:cubicBezTo>
                  <a:cubicBezTo>
                    <a:pt x="6245" y="10653"/>
                    <a:pt x="7619" y="9279"/>
                    <a:pt x="7619" y="7584"/>
                  </a:cubicBezTo>
                  <a:cubicBezTo>
                    <a:pt x="7619" y="6995"/>
                    <a:pt x="7459" y="6460"/>
                    <a:pt x="7173" y="5978"/>
                  </a:cubicBezTo>
                  <a:lnTo>
                    <a:pt x="8029" y="5371"/>
                  </a:lnTo>
                  <a:lnTo>
                    <a:pt x="8547" y="5675"/>
                  </a:lnTo>
                  <a:cubicBezTo>
                    <a:pt x="8583" y="5693"/>
                    <a:pt x="8654" y="5710"/>
                    <a:pt x="8690" y="5710"/>
                  </a:cubicBezTo>
                  <a:cubicBezTo>
                    <a:pt x="8779" y="5710"/>
                    <a:pt x="8850" y="5675"/>
                    <a:pt x="8922" y="5586"/>
                  </a:cubicBezTo>
                  <a:cubicBezTo>
                    <a:pt x="8993" y="5461"/>
                    <a:pt x="8939" y="5282"/>
                    <a:pt x="8815" y="5229"/>
                  </a:cubicBezTo>
                  <a:lnTo>
                    <a:pt x="8422" y="4979"/>
                  </a:lnTo>
                  <a:lnTo>
                    <a:pt x="9011" y="4301"/>
                  </a:lnTo>
                  <a:cubicBezTo>
                    <a:pt x="9118" y="4194"/>
                    <a:pt x="9100" y="4033"/>
                    <a:pt x="8993" y="3926"/>
                  </a:cubicBezTo>
                  <a:cubicBezTo>
                    <a:pt x="8947" y="3888"/>
                    <a:pt x="8887" y="3869"/>
                    <a:pt x="8827" y="3869"/>
                  </a:cubicBezTo>
                  <a:cubicBezTo>
                    <a:pt x="8748" y="3869"/>
                    <a:pt x="8669" y="3901"/>
                    <a:pt x="8618" y="3962"/>
                  </a:cubicBezTo>
                  <a:lnTo>
                    <a:pt x="7851" y="4854"/>
                  </a:lnTo>
                  <a:lnTo>
                    <a:pt x="6852" y="5550"/>
                  </a:lnTo>
                  <a:cubicBezTo>
                    <a:pt x="6656" y="5336"/>
                    <a:pt x="6441" y="5157"/>
                    <a:pt x="6192" y="4997"/>
                  </a:cubicBezTo>
                  <a:cubicBezTo>
                    <a:pt x="6424" y="4676"/>
                    <a:pt x="6549" y="4301"/>
                    <a:pt x="6549" y="3855"/>
                  </a:cubicBezTo>
                  <a:cubicBezTo>
                    <a:pt x="6549" y="3534"/>
                    <a:pt x="6477" y="3213"/>
                    <a:pt x="6334" y="2927"/>
                  </a:cubicBezTo>
                  <a:lnTo>
                    <a:pt x="6424" y="2927"/>
                  </a:lnTo>
                  <a:cubicBezTo>
                    <a:pt x="6656" y="2927"/>
                    <a:pt x="6816" y="2766"/>
                    <a:pt x="6816" y="2534"/>
                  </a:cubicBezTo>
                  <a:cubicBezTo>
                    <a:pt x="6816" y="2303"/>
                    <a:pt x="6656" y="2124"/>
                    <a:pt x="6424" y="2124"/>
                  </a:cubicBezTo>
                  <a:lnTo>
                    <a:pt x="5888" y="2124"/>
                  </a:lnTo>
                  <a:lnTo>
                    <a:pt x="5888" y="268"/>
                  </a:lnTo>
                  <a:cubicBezTo>
                    <a:pt x="5888" y="126"/>
                    <a:pt x="5763" y="1"/>
                    <a:pt x="56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909;p39">
              <a:extLst>
                <a:ext uri="{FF2B5EF4-FFF2-40B4-BE49-F238E27FC236}">
                  <a16:creationId xmlns:a16="http://schemas.microsoft.com/office/drawing/2014/main" id="{FAE3E13E-7116-5333-E780-1792B2E6D8DE}"/>
                </a:ext>
              </a:extLst>
            </p:cNvPr>
            <p:cNvSpPr/>
            <p:nvPr/>
          </p:nvSpPr>
          <p:spPr>
            <a:xfrm>
              <a:off x="4613575" y="1160875"/>
              <a:ext cx="20100" cy="13400"/>
            </a:xfrm>
            <a:custGeom>
              <a:avLst/>
              <a:gdLst/>
              <a:ahLst/>
              <a:cxnLst/>
              <a:rect l="l" t="t" r="r" b="b"/>
              <a:pathLst>
                <a:path w="804" h="536" extrusionOk="0">
                  <a:moveTo>
                    <a:pt x="268" y="1"/>
                  </a:moveTo>
                  <a:cubicBezTo>
                    <a:pt x="125" y="1"/>
                    <a:pt x="1" y="125"/>
                    <a:pt x="1" y="268"/>
                  </a:cubicBezTo>
                  <a:cubicBezTo>
                    <a:pt x="1" y="411"/>
                    <a:pt x="125" y="536"/>
                    <a:pt x="268" y="536"/>
                  </a:cubicBezTo>
                  <a:cubicBezTo>
                    <a:pt x="340" y="536"/>
                    <a:pt x="375" y="518"/>
                    <a:pt x="411" y="500"/>
                  </a:cubicBezTo>
                  <a:lnTo>
                    <a:pt x="803" y="268"/>
                  </a:lnTo>
                  <a:lnTo>
                    <a:pt x="411" y="36"/>
                  </a:lnTo>
                  <a:cubicBezTo>
                    <a:pt x="375" y="18"/>
                    <a:pt x="340" y="1"/>
                    <a:pt x="2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2" name="Google Shape;910;p39">
            <a:extLst>
              <a:ext uri="{FF2B5EF4-FFF2-40B4-BE49-F238E27FC236}">
                <a16:creationId xmlns:a16="http://schemas.microsoft.com/office/drawing/2014/main" id="{3D3B7580-9243-342D-13D0-54B50800E7E9}"/>
              </a:ext>
            </a:extLst>
          </p:cNvPr>
          <p:cNvSpPr/>
          <p:nvPr userDrawn="1"/>
        </p:nvSpPr>
        <p:spPr>
          <a:xfrm>
            <a:off x="7874570" y="5580366"/>
            <a:ext cx="431812" cy="142654"/>
          </a:xfrm>
          <a:custGeom>
            <a:avLst/>
            <a:gdLst/>
            <a:ahLst/>
            <a:cxnLst/>
            <a:rect l="l" t="t" r="r" b="b"/>
            <a:pathLst>
              <a:path w="11706" h="3722" extrusionOk="0">
                <a:moveTo>
                  <a:pt x="2548" y="1"/>
                </a:moveTo>
                <a:cubicBezTo>
                  <a:pt x="1782" y="1"/>
                  <a:pt x="1045" y="94"/>
                  <a:pt x="393" y="224"/>
                </a:cubicBezTo>
                <a:cubicBezTo>
                  <a:pt x="197" y="260"/>
                  <a:pt x="1" y="403"/>
                  <a:pt x="1" y="617"/>
                </a:cubicBezTo>
                <a:cubicBezTo>
                  <a:pt x="1" y="849"/>
                  <a:pt x="179" y="1027"/>
                  <a:pt x="393" y="1027"/>
                </a:cubicBezTo>
                <a:cubicBezTo>
                  <a:pt x="393" y="1027"/>
                  <a:pt x="518" y="1562"/>
                  <a:pt x="715" y="2419"/>
                </a:cubicBezTo>
                <a:cubicBezTo>
                  <a:pt x="893" y="3275"/>
                  <a:pt x="1357" y="3721"/>
                  <a:pt x="2784" y="3721"/>
                </a:cubicBezTo>
                <a:cubicBezTo>
                  <a:pt x="3498" y="3721"/>
                  <a:pt x="4015" y="3686"/>
                  <a:pt x="4390" y="3311"/>
                </a:cubicBezTo>
                <a:cubicBezTo>
                  <a:pt x="4854" y="2847"/>
                  <a:pt x="5371" y="1580"/>
                  <a:pt x="5371" y="1580"/>
                </a:cubicBezTo>
                <a:cubicBezTo>
                  <a:pt x="5461" y="1402"/>
                  <a:pt x="5657" y="1295"/>
                  <a:pt x="5853" y="1295"/>
                </a:cubicBezTo>
                <a:cubicBezTo>
                  <a:pt x="6049" y="1295"/>
                  <a:pt x="6246" y="1402"/>
                  <a:pt x="6335" y="1580"/>
                </a:cubicBezTo>
                <a:cubicBezTo>
                  <a:pt x="6335" y="1580"/>
                  <a:pt x="6852" y="2847"/>
                  <a:pt x="7316" y="3311"/>
                </a:cubicBezTo>
                <a:cubicBezTo>
                  <a:pt x="7691" y="3686"/>
                  <a:pt x="8208" y="3721"/>
                  <a:pt x="8904" y="3721"/>
                </a:cubicBezTo>
                <a:cubicBezTo>
                  <a:pt x="10350" y="3721"/>
                  <a:pt x="10796" y="3293"/>
                  <a:pt x="10992" y="2419"/>
                </a:cubicBezTo>
                <a:cubicBezTo>
                  <a:pt x="11206" y="1545"/>
                  <a:pt x="11295" y="1027"/>
                  <a:pt x="11295" y="1027"/>
                </a:cubicBezTo>
                <a:cubicBezTo>
                  <a:pt x="11527" y="1027"/>
                  <a:pt x="11706" y="849"/>
                  <a:pt x="11706" y="635"/>
                </a:cubicBezTo>
                <a:cubicBezTo>
                  <a:pt x="11706" y="385"/>
                  <a:pt x="11509" y="260"/>
                  <a:pt x="11295" y="224"/>
                </a:cubicBezTo>
                <a:cubicBezTo>
                  <a:pt x="10652" y="94"/>
                  <a:pt x="9919" y="1"/>
                  <a:pt x="9156" y="1"/>
                </a:cubicBezTo>
                <a:cubicBezTo>
                  <a:pt x="8245" y="1"/>
                  <a:pt x="7291" y="133"/>
                  <a:pt x="6388" y="492"/>
                </a:cubicBezTo>
                <a:cubicBezTo>
                  <a:pt x="6219" y="545"/>
                  <a:pt x="6041" y="572"/>
                  <a:pt x="5860" y="572"/>
                </a:cubicBezTo>
                <a:cubicBezTo>
                  <a:pt x="5679" y="572"/>
                  <a:pt x="5496" y="545"/>
                  <a:pt x="5318" y="492"/>
                </a:cubicBezTo>
                <a:cubicBezTo>
                  <a:pt x="4416" y="133"/>
                  <a:pt x="3461" y="1"/>
                  <a:pt x="25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911;p39">
            <a:extLst>
              <a:ext uri="{FF2B5EF4-FFF2-40B4-BE49-F238E27FC236}">
                <a16:creationId xmlns:a16="http://schemas.microsoft.com/office/drawing/2014/main" id="{0363E1DD-99CE-4B77-4113-EDC2965D74B5}"/>
              </a:ext>
            </a:extLst>
          </p:cNvPr>
          <p:cNvSpPr/>
          <p:nvPr userDrawn="1"/>
        </p:nvSpPr>
        <p:spPr>
          <a:xfrm>
            <a:off x="8987004" y="5529035"/>
            <a:ext cx="342949" cy="402820"/>
          </a:xfrm>
          <a:custGeom>
            <a:avLst/>
            <a:gdLst/>
            <a:ahLst/>
            <a:cxnLst/>
            <a:rect l="l" t="t" r="r" b="b"/>
            <a:pathLst>
              <a:path w="9297" h="10510" extrusionOk="0">
                <a:moveTo>
                  <a:pt x="1731" y="1731"/>
                </a:moveTo>
                <a:lnTo>
                  <a:pt x="1731" y="3462"/>
                </a:lnTo>
                <a:cubicBezTo>
                  <a:pt x="1731" y="3926"/>
                  <a:pt x="1856" y="4354"/>
                  <a:pt x="2088" y="4729"/>
                </a:cubicBezTo>
                <a:cubicBezTo>
                  <a:pt x="2088" y="4747"/>
                  <a:pt x="2284" y="5032"/>
                  <a:pt x="2391" y="5121"/>
                </a:cubicBezTo>
                <a:cubicBezTo>
                  <a:pt x="2659" y="5425"/>
                  <a:pt x="2944" y="5692"/>
                  <a:pt x="3194" y="5942"/>
                </a:cubicBezTo>
                <a:cubicBezTo>
                  <a:pt x="2266" y="5835"/>
                  <a:pt x="1802" y="5532"/>
                  <a:pt x="1356" y="5050"/>
                </a:cubicBezTo>
                <a:cubicBezTo>
                  <a:pt x="768" y="4461"/>
                  <a:pt x="803" y="3801"/>
                  <a:pt x="803" y="3765"/>
                </a:cubicBezTo>
                <a:lnTo>
                  <a:pt x="803" y="1731"/>
                </a:lnTo>
                <a:close/>
                <a:moveTo>
                  <a:pt x="8493" y="1749"/>
                </a:moveTo>
                <a:lnTo>
                  <a:pt x="8493" y="3765"/>
                </a:lnTo>
                <a:cubicBezTo>
                  <a:pt x="8511" y="3801"/>
                  <a:pt x="8547" y="4461"/>
                  <a:pt x="7958" y="5050"/>
                </a:cubicBezTo>
                <a:cubicBezTo>
                  <a:pt x="7494" y="5532"/>
                  <a:pt x="7066" y="5853"/>
                  <a:pt x="6102" y="5960"/>
                </a:cubicBezTo>
                <a:cubicBezTo>
                  <a:pt x="6352" y="5692"/>
                  <a:pt x="6638" y="5443"/>
                  <a:pt x="6905" y="5139"/>
                </a:cubicBezTo>
                <a:cubicBezTo>
                  <a:pt x="7012" y="5032"/>
                  <a:pt x="7209" y="4765"/>
                  <a:pt x="7209" y="4747"/>
                </a:cubicBezTo>
                <a:cubicBezTo>
                  <a:pt x="7441" y="4372"/>
                  <a:pt x="7566" y="3944"/>
                  <a:pt x="7566" y="3480"/>
                </a:cubicBezTo>
                <a:lnTo>
                  <a:pt x="7566" y="1749"/>
                </a:lnTo>
                <a:close/>
                <a:moveTo>
                  <a:pt x="1731" y="1"/>
                </a:moveTo>
                <a:lnTo>
                  <a:pt x="1731" y="928"/>
                </a:lnTo>
                <a:lnTo>
                  <a:pt x="0" y="928"/>
                </a:lnTo>
                <a:lnTo>
                  <a:pt x="0" y="3712"/>
                </a:lnTo>
                <a:cubicBezTo>
                  <a:pt x="0" y="3855"/>
                  <a:pt x="0" y="4765"/>
                  <a:pt x="768" y="5585"/>
                </a:cubicBezTo>
                <a:cubicBezTo>
                  <a:pt x="1499" y="6353"/>
                  <a:pt x="2391" y="6763"/>
                  <a:pt x="3944" y="6781"/>
                </a:cubicBezTo>
                <a:cubicBezTo>
                  <a:pt x="4051" y="6977"/>
                  <a:pt x="4122" y="7209"/>
                  <a:pt x="4122" y="7441"/>
                </a:cubicBezTo>
                <a:lnTo>
                  <a:pt x="4122" y="9172"/>
                </a:lnTo>
                <a:lnTo>
                  <a:pt x="3462" y="9172"/>
                </a:lnTo>
                <a:cubicBezTo>
                  <a:pt x="3158" y="9172"/>
                  <a:pt x="2926" y="9422"/>
                  <a:pt x="2926" y="9707"/>
                </a:cubicBezTo>
                <a:lnTo>
                  <a:pt x="2266" y="9707"/>
                </a:lnTo>
                <a:cubicBezTo>
                  <a:pt x="1963" y="9707"/>
                  <a:pt x="1731" y="9957"/>
                  <a:pt x="1731" y="10242"/>
                </a:cubicBezTo>
                <a:lnTo>
                  <a:pt x="1731" y="10510"/>
                </a:lnTo>
                <a:lnTo>
                  <a:pt x="7583" y="10510"/>
                </a:lnTo>
                <a:lnTo>
                  <a:pt x="7583" y="10242"/>
                </a:lnTo>
                <a:cubicBezTo>
                  <a:pt x="7583" y="9957"/>
                  <a:pt x="7334" y="9707"/>
                  <a:pt x="7048" y="9707"/>
                </a:cubicBezTo>
                <a:lnTo>
                  <a:pt x="6370" y="9707"/>
                </a:lnTo>
                <a:cubicBezTo>
                  <a:pt x="6370" y="9422"/>
                  <a:pt x="6138" y="9172"/>
                  <a:pt x="5853" y="9172"/>
                </a:cubicBezTo>
                <a:lnTo>
                  <a:pt x="5175" y="9172"/>
                </a:lnTo>
                <a:lnTo>
                  <a:pt x="5175" y="7459"/>
                </a:lnTo>
                <a:cubicBezTo>
                  <a:pt x="5175" y="7227"/>
                  <a:pt x="5246" y="6995"/>
                  <a:pt x="5371" y="6781"/>
                </a:cubicBezTo>
                <a:cubicBezTo>
                  <a:pt x="6923" y="6763"/>
                  <a:pt x="7815" y="6353"/>
                  <a:pt x="8547" y="5585"/>
                </a:cubicBezTo>
                <a:cubicBezTo>
                  <a:pt x="9296" y="4800"/>
                  <a:pt x="9296" y="3855"/>
                  <a:pt x="9296" y="3730"/>
                </a:cubicBezTo>
                <a:lnTo>
                  <a:pt x="9296" y="928"/>
                </a:lnTo>
                <a:lnTo>
                  <a:pt x="7583" y="928"/>
                </a:lnTo>
                <a:lnTo>
                  <a:pt x="75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4" name="Google Shape;912;p39">
            <a:extLst>
              <a:ext uri="{FF2B5EF4-FFF2-40B4-BE49-F238E27FC236}">
                <a16:creationId xmlns:a16="http://schemas.microsoft.com/office/drawing/2014/main" id="{A25C7728-ECAC-DB31-08EE-E224E90A2ED8}"/>
              </a:ext>
            </a:extLst>
          </p:cNvPr>
          <p:cNvGrpSpPr/>
          <p:nvPr userDrawn="1"/>
        </p:nvGrpSpPr>
        <p:grpSpPr>
          <a:xfrm>
            <a:off x="8484650" y="5528775"/>
            <a:ext cx="280423" cy="400750"/>
            <a:chOff x="867500" y="3647700"/>
            <a:chExt cx="190050" cy="261400"/>
          </a:xfrm>
        </p:grpSpPr>
        <p:sp>
          <p:nvSpPr>
            <p:cNvPr id="885" name="Google Shape;913;p39">
              <a:extLst>
                <a:ext uri="{FF2B5EF4-FFF2-40B4-BE49-F238E27FC236}">
                  <a16:creationId xmlns:a16="http://schemas.microsoft.com/office/drawing/2014/main" id="{728C056F-6FFF-371E-343C-EAD40332DC5D}"/>
                </a:ext>
              </a:extLst>
            </p:cNvPr>
            <p:cNvSpPr/>
            <p:nvPr/>
          </p:nvSpPr>
          <p:spPr>
            <a:xfrm>
              <a:off x="923275" y="3796225"/>
              <a:ext cx="78525" cy="78975"/>
            </a:xfrm>
            <a:custGeom>
              <a:avLst/>
              <a:gdLst/>
              <a:ahLst/>
              <a:cxnLst/>
              <a:rect l="l" t="t" r="r" b="b"/>
              <a:pathLst>
                <a:path w="3141" h="3159" extrusionOk="0">
                  <a:moveTo>
                    <a:pt x="1570" y="1"/>
                  </a:moveTo>
                  <a:cubicBezTo>
                    <a:pt x="696" y="1"/>
                    <a:pt x="0" y="715"/>
                    <a:pt x="0" y="1571"/>
                  </a:cubicBezTo>
                  <a:cubicBezTo>
                    <a:pt x="0" y="2445"/>
                    <a:pt x="696" y="3159"/>
                    <a:pt x="1570" y="3159"/>
                  </a:cubicBezTo>
                  <a:cubicBezTo>
                    <a:pt x="2427" y="3159"/>
                    <a:pt x="3141" y="2445"/>
                    <a:pt x="3141" y="1589"/>
                  </a:cubicBezTo>
                  <a:cubicBezTo>
                    <a:pt x="3141" y="715"/>
                    <a:pt x="2427" y="1"/>
                    <a:pt x="15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914;p39">
              <a:extLst>
                <a:ext uri="{FF2B5EF4-FFF2-40B4-BE49-F238E27FC236}">
                  <a16:creationId xmlns:a16="http://schemas.microsoft.com/office/drawing/2014/main" id="{55B76D4C-E7C8-26AF-CD82-73D9D960467A}"/>
                </a:ext>
              </a:extLst>
            </p:cNvPr>
            <p:cNvSpPr/>
            <p:nvPr/>
          </p:nvSpPr>
          <p:spPr>
            <a:xfrm>
              <a:off x="888925" y="3762775"/>
              <a:ext cx="146775" cy="146325"/>
            </a:xfrm>
            <a:custGeom>
              <a:avLst/>
              <a:gdLst/>
              <a:ahLst/>
              <a:cxnLst/>
              <a:rect l="l" t="t" r="r" b="b"/>
              <a:pathLst>
                <a:path w="5871" h="5853" extrusionOk="0">
                  <a:moveTo>
                    <a:pt x="2944" y="786"/>
                  </a:moveTo>
                  <a:cubicBezTo>
                    <a:pt x="4104" y="786"/>
                    <a:pt x="5068" y="1749"/>
                    <a:pt x="5068" y="2927"/>
                  </a:cubicBezTo>
                  <a:cubicBezTo>
                    <a:pt x="5068" y="4087"/>
                    <a:pt x="4104" y="5050"/>
                    <a:pt x="2944" y="5050"/>
                  </a:cubicBezTo>
                  <a:cubicBezTo>
                    <a:pt x="1767" y="5050"/>
                    <a:pt x="803" y="4087"/>
                    <a:pt x="803" y="2927"/>
                  </a:cubicBezTo>
                  <a:cubicBezTo>
                    <a:pt x="803" y="1749"/>
                    <a:pt x="1767" y="786"/>
                    <a:pt x="2944" y="786"/>
                  </a:cubicBezTo>
                  <a:close/>
                  <a:moveTo>
                    <a:pt x="2944" y="1"/>
                  </a:moveTo>
                  <a:cubicBezTo>
                    <a:pt x="1339" y="1"/>
                    <a:pt x="0" y="1321"/>
                    <a:pt x="0" y="2927"/>
                  </a:cubicBezTo>
                  <a:cubicBezTo>
                    <a:pt x="0" y="4533"/>
                    <a:pt x="1339" y="5853"/>
                    <a:pt x="2944" y="5853"/>
                  </a:cubicBezTo>
                  <a:cubicBezTo>
                    <a:pt x="4550" y="5853"/>
                    <a:pt x="5871" y="4533"/>
                    <a:pt x="5871" y="2927"/>
                  </a:cubicBezTo>
                  <a:cubicBezTo>
                    <a:pt x="5871" y="1321"/>
                    <a:pt x="4550" y="1"/>
                    <a:pt x="29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915;p39">
              <a:extLst>
                <a:ext uri="{FF2B5EF4-FFF2-40B4-BE49-F238E27FC236}">
                  <a16:creationId xmlns:a16="http://schemas.microsoft.com/office/drawing/2014/main" id="{D7381ED7-449F-CCFE-B544-CEBD0011318B}"/>
                </a:ext>
              </a:extLst>
            </p:cNvPr>
            <p:cNvSpPr/>
            <p:nvPr/>
          </p:nvSpPr>
          <p:spPr>
            <a:xfrm>
              <a:off x="980375" y="3647700"/>
              <a:ext cx="77175" cy="120450"/>
            </a:xfrm>
            <a:custGeom>
              <a:avLst/>
              <a:gdLst/>
              <a:ahLst/>
              <a:cxnLst/>
              <a:rect l="l" t="t" r="r" b="b"/>
              <a:pathLst>
                <a:path w="3087" h="4818" extrusionOk="0">
                  <a:moveTo>
                    <a:pt x="1874" y="0"/>
                  </a:moveTo>
                  <a:lnTo>
                    <a:pt x="821" y="2266"/>
                  </a:lnTo>
                  <a:lnTo>
                    <a:pt x="0" y="4122"/>
                  </a:lnTo>
                  <a:cubicBezTo>
                    <a:pt x="535" y="4247"/>
                    <a:pt x="1035" y="4479"/>
                    <a:pt x="1445" y="4818"/>
                  </a:cubicBezTo>
                  <a:lnTo>
                    <a:pt x="3087" y="1106"/>
                  </a:lnTo>
                  <a:lnTo>
                    <a:pt x="233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916;p39">
              <a:extLst>
                <a:ext uri="{FF2B5EF4-FFF2-40B4-BE49-F238E27FC236}">
                  <a16:creationId xmlns:a16="http://schemas.microsoft.com/office/drawing/2014/main" id="{0A9A7A0D-AB01-3651-6B06-A40873141440}"/>
                </a:ext>
              </a:extLst>
            </p:cNvPr>
            <p:cNvSpPr/>
            <p:nvPr/>
          </p:nvSpPr>
          <p:spPr>
            <a:xfrm>
              <a:off x="867500" y="3647700"/>
              <a:ext cx="77200" cy="120450"/>
            </a:xfrm>
            <a:custGeom>
              <a:avLst/>
              <a:gdLst/>
              <a:ahLst/>
              <a:cxnLst/>
              <a:rect l="l" t="t" r="r" b="b"/>
              <a:pathLst>
                <a:path w="3088" h="4818" extrusionOk="0">
                  <a:moveTo>
                    <a:pt x="733" y="0"/>
                  </a:moveTo>
                  <a:lnTo>
                    <a:pt x="1" y="1106"/>
                  </a:lnTo>
                  <a:lnTo>
                    <a:pt x="1643" y="4818"/>
                  </a:lnTo>
                  <a:cubicBezTo>
                    <a:pt x="2053" y="4479"/>
                    <a:pt x="2552" y="4247"/>
                    <a:pt x="3088" y="4122"/>
                  </a:cubicBezTo>
                  <a:lnTo>
                    <a:pt x="2249" y="2266"/>
                  </a:lnTo>
                  <a:lnTo>
                    <a:pt x="12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917;p39">
              <a:extLst>
                <a:ext uri="{FF2B5EF4-FFF2-40B4-BE49-F238E27FC236}">
                  <a16:creationId xmlns:a16="http://schemas.microsoft.com/office/drawing/2014/main" id="{657BAD61-3F13-C5EE-DDBE-2AC2F3A8B392}"/>
                </a:ext>
              </a:extLst>
            </p:cNvPr>
            <p:cNvSpPr/>
            <p:nvPr/>
          </p:nvSpPr>
          <p:spPr>
            <a:xfrm>
              <a:off x="912575" y="3647700"/>
              <a:ext cx="99925" cy="40175"/>
            </a:xfrm>
            <a:custGeom>
              <a:avLst/>
              <a:gdLst/>
              <a:ahLst/>
              <a:cxnLst/>
              <a:rect l="l" t="t" r="r" b="b"/>
              <a:pathLst>
                <a:path w="3997" h="1607" extrusionOk="0">
                  <a:moveTo>
                    <a:pt x="0" y="0"/>
                  </a:moveTo>
                  <a:lnTo>
                    <a:pt x="732" y="1606"/>
                  </a:lnTo>
                  <a:lnTo>
                    <a:pt x="3247" y="1606"/>
                  </a:lnTo>
                  <a:lnTo>
                    <a:pt x="399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0" name="Google Shape;918;p39">
            <a:extLst>
              <a:ext uri="{FF2B5EF4-FFF2-40B4-BE49-F238E27FC236}">
                <a16:creationId xmlns:a16="http://schemas.microsoft.com/office/drawing/2014/main" id="{18E69DF0-7144-0E59-5AF7-70502939AB23}"/>
              </a:ext>
            </a:extLst>
          </p:cNvPr>
          <p:cNvSpPr/>
          <p:nvPr userDrawn="1"/>
        </p:nvSpPr>
        <p:spPr>
          <a:xfrm>
            <a:off x="9552247" y="5491753"/>
            <a:ext cx="398206" cy="346785"/>
          </a:xfrm>
          <a:custGeom>
            <a:avLst/>
            <a:gdLst/>
            <a:ahLst/>
            <a:cxnLst/>
            <a:rect l="l" t="t" r="r" b="b"/>
            <a:pathLst>
              <a:path w="10795" h="9048" extrusionOk="0">
                <a:moveTo>
                  <a:pt x="6064" y="0"/>
                </a:moveTo>
                <a:cubicBezTo>
                  <a:pt x="5646" y="0"/>
                  <a:pt x="5264" y="142"/>
                  <a:pt x="4960" y="412"/>
                </a:cubicBezTo>
                <a:cubicBezTo>
                  <a:pt x="4681" y="230"/>
                  <a:pt x="4344" y="130"/>
                  <a:pt x="4011" y="130"/>
                </a:cubicBezTo>
                <a:cubicBezTo>
                  <a:pt x="3854" y="130"/>
                  <a:pt x="3699" y="152"/>
                  <a:pt x="3551" y="198"/>
                </a:cubicBezTo>
                <a:cubicBezTo>
                  <a:pt x="3087" y="341"/>
                  <a:pt x="2712" y="715"/>
                  <a:pt x="2534" y="1179"/>
                </a:cubicBezTo>
                <a:lnTo>
                  <a:pt x="2445" y="1179"/>
                </a:lnTo>
                <a:cubicBezTo>
                  <a:pt x="1552" y="1179"/>
                  <a:pt x="857" y="1875"/>
                  <a:pt x="839" y="2749"/>
                </a:cubicBezTo>
                <a:lnTo>
                  <a:pt x="839" y="2838"/>
                </a:lnTo>
                <a:cubicBezTo>
                  <a:pt x="303" y="3124"/>
                  <a:pt x="0" y="3695"/>
                  <a:pt x="36" y="4302"/>
                </a:cubicBezTo>
                <a:cubicBezTo>
                  <a:pt x="89" y="5140"/>
                  <a:pt x="839" y="5765"/>
                  <a:pt x="1695" y="5765"/>
                </a:cubicBezTo>
                <a:lnTo>
                  <a:pt x="3747" y="5765"/>
                </a:lnTo>
                <a:cubicBezTo>
                  <a:pt x="4639" y="5765"/>
                  <a:pt x="5353" y="6478"/>
                  <a:pt x="5371" y="7353"/>
                </a:cubicBezTo>
                <a:lnTo>
                  <a:pt x="5371" y="9048"/>
                </a:lnTo>
                <a:lnTo>
                  <a:pt x="6423" y="9048"/>
                </a:lnTo>
                <a:lnTo>
                  <a:pt x="6423" y="7852"/>
                </a:lnTo>
                <a:lnTo>
                  <a:pt x="6423" y="7692"/>
                </a:lnTo>
                <a:cubicBezTo>
                  <a:pt x="6423" y="7192"/>
                  <a:pt x="6406" y="6568"/>
                  <a:pt x="6745" y="6157"/>
                </a:cubicBezTo>
                <a:cubicBezTo>
                  <a:pt x="6959" y="5943"/>
                  <a:pt x="7209" y="5747"/>
                  <a:pt x="7458" y="5568"/>
                </a:cubicBezTo>
                <a:cubicBezTo>
                  <a:pt x="7655" y="5444"/>
                  <a:pt x="7833" y="5301"/>
                  <a:pt x="7976" y="5122"/>
                </a:cubicBezTo>
                <a:cubicBezTo>
                  <a:pt x="8047" y="5033"/>
                  <a:pt x="8119" y="4926"/>
                  <a:pt x="8154" y="4819"/>
                </a:cubicBezTo>
                <a:cubicBezTo>
                  <a:pt x="7945" y="4741"/>
                  <a:pt x="7736" y="4691"/>
                  <a:pt x="7520" y="4691"/>
                </a:cubicBezTo>
                <a:cubicBezTo>
                  <a:pt x="7441" y="4691"/>
                  <a:pt x="7361" y="4698"/>
                  <a:pt x="7280" y="4712"/>
                </a:cubicBezTo>
                <a:cubicBezTo>
                  <a:pt x="7269" y="4713"/>
                  <a:pt x="7259" y="4714"/>
                  <a:pt x="7249" y="4714"/>
                </a:cubicBezTo>
                <a:cubicBezTo>
                  <a:pt x="7119" y="4714"/>
                  <a:pt x="7010" y="4612"/>
                  <a:pt x="6977" y="4480"/>
                </a:cubicBezTo>
                <a:cubicBezTo>
                  <a:pt x="6959" y="4337"/>
                  <a:pt x="7048" y="4195"/>
                  <a:pt x="7209" y="4177"/>
                </a:cubicBezTo>
                <a:cubicBezTo>
                  <a:pt x="7313" y="4161"/>
                  <a:pt x="7417" y="4153"/>
                  <a:pt x="7521" y="4153"/>
                </a:cubicBezTo>
                <a:cubicBezTo>
                  <a:pt x="7773" y="4153"/>
                  <a:pt x="8026" y="4200"/>
                  <a:pt x="8279" y="4302"/>
                </a:cubicBezTo>
                <a:cubicBezTo>
                  <a:pt x="8279" y="4248"/>
                  <a:pt x="8279" y="4230"/>
                  <a:pt x="8279" y="4195"/>
                </a:cubicBezTo>
                <a:cubicBezTo>
                  <a:pt x="8297" y="3980"/>
                  <a:pt x="8279" y="3766"/>
                  <a:pt x="8208" y="3570"/>
                </a:cubicBezTo>
                <a:cubicBezTo>
                  <a:pt x="8011" y="3088"/>
                  <a:pt x="7548" y="2874"/>
                  <a:pt x="7119" y="2696"/>
                </a:cubicBezTo>
                <a:cubicBezTo>
                  <a:pt x="7030" y="2678"/>
                  <a:pt x="6941" y="2642"/>
                  <a:pt x="6852" y="2624"/>
                </a:cubicBezTo>
                <a:lnTo>
                  <a:pt x="6762" y="2589"/>
                </a:lnTo>
                <a:lnTo>
                  <a:pt x="6745" y="2589"/>
                </a:lnTo>
                <a:cubicBezTo>
                  <a:pt x="6655" y="2607"/>
                  <a:pt x="6548" y="2642"/>
                  <a:pt x="6441" y="2678"/>
                </a:cubicBezTo>
                <a:lnTo>
                  <a:pt x="6316" y="2696"/>
                </a:lnTo>
                <a:lnTo>
                  <a:pt x="6191" y="2731"/>
                </a:lnTo>
                <a:cubicBezTo>
                  <a:pt x="5960" y="2999"/>
                  <a:pt x="5852" y="3338"/>
                  <a:pt x="5870" y="3695"/>
                </a:cubicBezTo>
                <a:cubicBezTo>
                  <a:pt x="5906" y="4052"/>
                  <a:pt x="6067" y="4373"/>
                  <a:pt x="6334" y="4605"/>
                </a:cubicBezTo>
                <a:cubicBezTo>
                  <a:pt x="6441" y="4694"/>
                  <a:pt x="6441" y="4855"/>
                  <a:pt x="6370" y="4962"/>
                </a:cubicBezTo>
                <a:cubicBezTo>
                  <a:pt x="6319" y="5023"/>
                  <a:pt x="6246" y="5055"/>
                  <a:pt x="6172" y="5055"/>
                </a:cubicBezTo>
                <a:cubicBezTo>
                  <a:pt x="6116" y="5055"/>
                  <a:pt x="6059" y="5036"/>
                  <a:pt x="6013" y="4997"/>
                </a:cubicBezTo>
                <a:cubicBezTo>
                  <a:pt x="5852" y="4855"/>
                  <a:pt x="5728" y="4694"/>
                  <a:pt x="5621" y="4498"/>
                </a:cubicBezTo>
                <a:lnTo>
                  <a:pt x="5585" y="4498"/>
                </a:lnTo>
                <a:cubicBezTo>
                  <a:pt x="5210" y="4444"/>
                  <a:pt x="4800" y="4373"/>
                  <a:pt x="4461" y="4141"/>
                </a:cubicBezTo>
                <a:cubicBezTo>
                  <a:pt x="4336" y="4070"/>
                  <a:pt x="4300" y="3909"/>
                  <a:pt x="4389" y="3784"/>
                </a:cubicBezTo>
                <a:cubicBezTo>
                  <a:pt x="4433" y="3707"/>
                  <a:pt x="4511" y="3671"/>
                  <a:pt x="4593" y="3671"/>
                </a:cubicBezTo>
                <a:cubicBezTo>
                  <a:pt x="4645" y="3671"/>
                  <a:pt x="4698" y="3685"/>
                  <a:pt x="4746" y="3713"/>
                </a:cubicBezTo>
                <a:cubicBezTo>
                  <a:pt x="4943" y="3838"/>
                  <a:pt x="5174" y="3909"/>
                  <a:pt x="5406" y="3927"/>
                </a:cubicBezTo>
                <a:cubicBezTo>
                  <a:pt x="5389" y="3873"/>
                  <a:pt x="5371" y="3802"/>
                  <a:pt x="5353" y="3731"/>
                </a:cubicBezTo>
                <a:cubicBezTo>
                  <a:pt x="5317" y="3427"/>
                  <a:pt x="5389" y="3124"/>
                  <a:pt x="5496" y="2856"/>
                </a:cubicBezTo>
                <a:lnTo>
                  <a:pt x="5496" y="2856"/>
                </a:lnTo>
                <a:cubicBezTo>
                  <a:pt x="5317" y="2892"/>
                  <a:pt x="5139" y="2910"/>
                  <a:pt x="4960" y="2910"/>
                </a:cubicBezTo>
                <a:cubicBezTo>
                  <a:pt x="4800" y="2910"/>
                  <a:pt x="4639" y="2892"/>
                  <a:pt x="4479" y="2856"/>
                </a:cubicBezTo>
                <a:cubicBezTo>
                  <a:pt x="4193" y="3213"/>
                  <a:pt x="3765" y="3481"/>
                  <a:pt x="3319" y="3588"/>
                </a:cubicBezTo>
                <a:cubicBezTo>
                  <a:pt x="2730" y="3891"/>
                  <a:pt x="2159" y="4284"/>
                  <a:pt x="2159" y="4926"/>
                </a:cubicBezTo>
                <a:cubicBezTo>
                  <a:pt x="2159" y="5087"/>
                  <a:pt x="2034" y="5194"/>
                  <a:pt x="1891" y="5194"/>
                </a:cubicBezTo>
                <a:cubicBezTo>
                  <a:pt x="1749" y="5194"/>
                  <a:pt x="1624" y="5087"/>
                  <a:pt x="1624" y="4926"/>
                </a:cubicBezTo>
                <a:cubicBezTo>
                  <a:pt x="1642" y="4426"/>
                  <a:pt x="1874" y="3963"/>
                  <a:pt x="2248" y="3641"/>
                </a:cubicBezTo>
                <a:cubicBezTo>
                  <a:pt x="1927" y="3606"/>
                  <a:pt x="1642" y="3463"/>
                  <a:pt x="1428" y="3231"/>
                </a:cubicBezTo>
                <a:cubicBezTo>
                  <a:pt x="1338" y="3106"/>
                  <a:pt x="1356" y="2946"/>
                  <a:pt x="1463" y="2856"/>
                </a:cubicBezTo>
                <a:cubicBezTo>
                  <a:pt x="1509" y="2818"/>
                  <a:pt x="1569" y="2799"/>
                  <a:pt x="1629" y="2799"/>
                </a:cubicBezTo>
                <a:cubicBezTo>
                  <a:pt x="1708" y="2799"/>
                  <a:pt x="1787" y="2831"/>
                  <a:pt x="1838" y="2892"/>
                </a:cubicBezTo>
                <a:cubicBezTo>
                  <a:pt x="1938" y="3009"/>
                  <a:pt x="2210" y="3126"/>
                  <a:pt x="2610" y="3126"/>
                </a:cubicBezTo>
                <a:cubicBezTo>
                  <a:pt x="2637" y="3126"/>
                  <a:pt x="2666" y="3125"/>
                  <a:pt x="2694" y="3124"/>
                </a:cubicBezTo>
                <a:cubicBezTo>
                  <a:pt x="3123" y="3124"/>
                  <a:pt x="3569" y="2963"/>
                  <a:pt x="3908" y="2678"/>
                </a:cubicBezTo>
                <a:cubicBezTo>
                  <a:pt x="3515" y="2517"/>
                  <a:pt x="3194" y="2214"/>
                  <a:pt x="2998" y="1839"/>
                </a:cubicBezTo>
                <a:cubicBezTo>
                  <a:pt x="2926" y="1714"/>
                  <a:pt x="2980" y="1554"/>
                  <a:pt x="3087" y="1482"/>
                </a:cubicBezTo>
                <a:cubicBezTo>
                  <a:pt x="3131" y="1461"/>
                  <a:pt x="3176" y="1450"/>
                  <a:pt x="3220" y="1450"/>
                </a:cubicBezTo>
                <a:cubicBezTo>
                  <a:pt x="3319" y="1450"/>
                  <a:pt x="3412" y="1503"/>
                  <a:pt x="3462" y="1590"/>
                </a:cubicBezTo>
                <a:cubicBezTo>
                  <a:pt x="3736" y="2088"/>
                  <a:pt x="4227" y="2334"/>
                  <a:pt x="4948" y="2334"/>
                </a:cubicBezTo>
                <a:cubicBezTo>
                  <a:pt x="5260" y="2334"/>
                  <a:pt x="5614" y="2288"/>
                  <a:pt x="6013" y="2196"/>
                </a:cubicBezTo>
                <a:cubicBezTo>
                  <a:pt x="5763" y="2000"/>
                  <a:pt x="5585" y="1679"/>
                  <a:pt x="5603" y="1179"/>
                </a:cubicBezTo>
                <a:cubicBezTo>
                  <a:pt x="5603" y="1019"/>
                  <a:pt x="5745" y="911"/>
                  <a:pt x="5888" y="911"/>
                </a:cubicBezTo>
                <a:cubicBezTo>
                  <a:pt x="6031" y="911"/>
                  <a:pt x="6156" y="1054"/>
                  <a:pt x="6138" y="1197"/>
                </a:cubicBezTo>
                <a:cubicBezTo>
                  <a:pt x="6120" y="1804"/>
                  <a:pt x="6441" y="1911"/>
                  <a:pt x="6977" y="2071"/>
                </a:cubicBezTo>
                <a:cubicBezTo>
                  <a:pt x="7048" y="2107"/>
                  <a:pt x="7137" y="2107"/>
                  <a:pt x="7209" y="2143"/>
                </a:cubicBezTo>
                <a:cubicBezTo>
                  <a:pt x="7369" y="1804"/>
                  <a:pt x="7655" y="1554"/>
                  <a:pt x="8011" y="1465"/>
                </a:cubicBezTo>
                <a:cubicBezTo>
                  <a:pt x="8033" y="1459"/>
                  <a:pt x="8054" y="1457"/>
                  <a:pt x="8076" y="1457"/>
                </a:cubicBezTo>
                <a:cubicBezTo>
                  <a:pt x="8199" y="1457"/>
                  <a:pt x="8320" y="1539"/>
                  <a:pt x="8350" y="1661"/>
                </a:cubicBezTo>
                <a:cubicBezTo>
                  <a:pt x="8386" y="1804"/>
                  <a:pt x="8297" y="1964"/>
                  <a:pt x="8154" y="2000"/>
                </a:cubicBezTo>
                <a:cubicBezTo>
                  <a:pt x="7958" y="2053"/>
                  <a:pt x="7815" y="2178"/>
                  <a:pt x="7726" y="2339"/>
                </a:cubicBezTo>
                <a:lnTo>
                  <a:pt x="7726" y="2375"/>
                </a:lnTo>
                <a:cubicBezTo>
                  <a:pt x="8136" y="2571"/>
                  <a:pt x="8493" y="2856"/>
                  <a:pt x="8672" y="3356"/>
                </a:cubicBezTo>
                <a:cubicBezTo>
                  <a:pt x="8725" y="3463"/>
                  <a:pt x="8743" y="3570"/>
                  <a:pt x="8761" y="3659"/>
                </a:cubicBezTo>
                <a:cubicBezTo>
                  <a:pt x="8814" y="3641"/>
                  <a:pt x="8850" y="3570"/>
                  <a:pt x="8886" y="3517"/>
                </a:cubicBezTo>
                <a:cubicBezTo>
                  <a:pt x="8975" y="3302"/>
                  <a:pt x="9046" y="3106"/>
                  <a:pt x="9064" y="2892"/>
                </a:cubicBezTo>
                <a:cubicBezTo>
                  <a:pt x="9082" y="2803"/>
                  <a:pt x="9153" y="2714"/>
                  <a:pt x="9243" y="2678"/>
                </a:cubicBezTo>
                <a:cubicBezTo>
                  <a:pt x="9272" y="2666"/>
                  <a:pt x="9304" y="2660"/>
                  <a:pt x="9336" y="2660"/>
                </a:cubicBezTo>
                <a:cubicBezTo>
                  <a:pt x="9399" y="2660"/>
                  <a:pt x="9463" y="2684"/>
                  <a:pt x="9510" y="2731"/>
                </a:cubicBezTo>
                <a:cubicBezTo>
                  <a:pt x="9582" y="2803"/>
                  <a:pt x="9617" y="2892"/>
                  <a:pt x="9582" y="2999"/>
                </a:cubicBezTo>
                <a:cubicBezTo>
                  <a:pt x="9546" y="3267"/>
                  <a:pt x="9475" y="3517"/>
                  <a:pt x="9332" y="3766"/>
                </a:cubicBezTo>
                <a:cubicBezTo>
                  <a:pt x="9207" y="3998"/>
                  <a:pt x="9011" y="4177"/>
                  <a:pt x="8761" y="4302"/>
                </a:cubicBezTo>
                <a:cubicBezTo>
                  <a:pt x="8743" y="4641"/>
                  <a:pt x="8636" y="4962"/>
                  <a:pt x="8475" y="5265"/>
                </a:cubicBezTo>
                <a:cubicBezTo>
                  <a:pt x="8654" y="5461"/>
                  <a:pt x="8832" y="5640"/>
                  <a:pt x="9046" y="5765"/>
                </a:cubicBezTo>
                <a:cubicBezTo>
                  <a:pt x="9136" y="5818"/>
                  <a:pt x="9189" y="5925"/>
                  <a:pt x="9189" y="6014"/>
                </a:cubicBezTo>
                <a:cubicBezTo>
                  <a:pt x="9189" y="6104"/>
                  <a:pt x="9136" y="6193"/>
                  <a:pt x="9046" y="6229"/>
                </a:cubicBezTo>
                <a:cubicBezTo>
                  <a:pt x="8993" y="6255"/>
                  <a:pt x="8944" y="6269"/>
                  <a:pt x="8899" y="6269"/>
                </a:cubicBezTo>
                <a:cubicBezTo>
                  <a:pt x="8855" y="6269"/>
                  <a:pt x="8814" y="6255"/>
                  <a:pt x="8779" y="6229"/>
                </a:cubicBezTo>
                <a:cubicBezTo>
                  <a:pt x="8547" y="6068"/>
                  <a:pt x="8333" y="5890"/>
                  <a:pt x="8154" y="5693"/>
                </a:cubicBezTo>
                <a:cubicBezTo>
                  <a:pt x="8011" y="5800"/>
                  <a:pt x="7869" y="5907"/>
                  <a:pt x="7744" y="5997"/>
                </a:cubicBezTo>
                <a:cubicBezTo>
                  <a:pt x="7512" y="6139"/>
                  <a:pt x="7316" y="6300"/>
                  <a:pt x="7137" y="6496"/>
                </a:cubicBezTo>
                <a:cubicBezTo>
                  <a:pt x="6923" y="6764"/>
                  <a:pt x="6941" y="7246"/>
                  <a:pt x="6941" y="7674"/>
                </a:cubicBezTo>
                <a:lnTo>
                  <a:pt x="6941" y="7852"/>
                </a:lnTo>
                <a:lnTo>
                  <a:pt x="6941" y="9048"/>
                </a:lnTo>
                <a:lnTo>
                  <a:pt x="8011" y="9048"/>
                </a:lnTo>
                <a:cubicBezTo>
                  <a:pt x="8011" y="7317"/>
                  <a:pt x="8832" y="7228"/>
                  <a:pt x="8939" y="7210"/>
                </a:cubicBezTo>
                <a:cubicBezTo>
                  <a:pt x="9278" y="7121"/>
                  <a:pt x="10206" y="6639"/>
                  <a:pt x="10402" y="5658"/>
                </a:cubicBezTo>
                <a:cubicBezTo>
                  <a:pt x="10420" y="5586"/>
                  <a:pt x="10402" y="5533"/>
                  <a:pt x="10402" y="5479"/>
                </a:cubicBezTo>
                <a:cubicBezTo>
                  <a:pt x="10795" y="4926"/>
                  <a:pt x="10777" y="4159"/>
                  <a:pt x="10349" y="3641"/>
                </a:cubicBezTo>
                <a:cubicBezTo>
                  <a:pt x="10402" y="3463"/>
                  <a:pt x="10420" y="3302"/>
                  <a:pt x="10420" y="3160"/>
                </a:cubicBezTo>
                <a:cubicBezTo>
                  <a:pt x="10420" y="2392"/>
                  <a:pt x="9885" y="1750"/>
                  <a:pt x="9153" y="1607"/>
                </a:cubicBezTo>
                <a:cubicBezTo>
                  <a:pt x="8921" y="965"/>
                  <a:pt x="8315" y="537"/>
                  <a:pt x="7637" y="537"/>
                </a:cubicBezTo>
                <a:cubicBezTo>
                  <a:pt x="7512" y="537"/>
                  <a:pt x="7387" y="537"/>
                  <a:pt x="7262" y="572"/>
                </a:cubicBezTo>
                <a:cubicBezTo>
                  <a:pt x="6977" y="251"/>
                  <a:pt x="6566" y="37"/>
                  <a:pt x="6138" y="2"/>
                </a:cubicBezTo>
                <a:cubicBezTo>
                  <a:pt x="6113" y="1"/>
                  <a:pt x="6088" y="0"/>
                  <a:pt x="60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919;p39">
            <a:extLst>
              <a:ext uri="{FF2B5EF4-FFF2-40B4-BE49-F238E27FC236}">
                <a16:creationId xmlns:a16="http://schemas.microsoft.com/office/drawing/2014/main" id="{C8E17C44-D117-8FE5-E433-4EBA63A2F0E9}"/>
              </a:ext>
            </a:extLst>
          </p:cNvPr>
          <p:cNvSpPr/>
          <p:nvPr userDrawn="1"/>
        </p:nvSpPr>
        <p:spPr>
          <a:xfrm>
            <a:off x="10223922" y="5490333"/>
            <a:ext cx="342283" cy="407267"/>
          </a:xfrm>
          <a:custGeom>
            <a:avLst/>
            <a:gdLst/>
            <a:ahLst/>
            <a:cxnLst/>
            <a:rect l="l" t="t" r="r" b="b"/>
            <a:pathLst>
              <a:path w="9279" h="10626" extrusionOk="0">
                <a:moveTo>
                  <a:pt x="3640" y="1062"/>
                </a:moveTo>
                <a:cubicBezTo>
                  <a:pt x="3890" y="1062"/>
                  <a:pt x="4140" y="1133"/>
                  <a:pt x="4318" y="1312"/>
                </a:cubicBezTo>
                <a:cubicBezTo>
                  <a:pt x="4487" y="1203"/>
                  <a:pt x="4672" y="1152"/>
                  <a:pt x="4857" y="1152"/>
                </a:cubicBezTo>
                <a:cubicBezTo>
                  <a:pt x="4946" y="1152"/>
                  <a:pt x="5034" y="1164"/>
                  <a:pt x="5121" y="1187"/>
                </a:cubicBezTo>
                <a:cubicBezTo>
                  <a:pt x="5407" y="1276"/>
                  <a:pt x="5603" y="1490"/>
                  <a:pt x="5692" y="1758"/>
                </a:cubicBezTo>
                <a:lnTo>
                  <a:pt x="5764" y="1758"/>
                </a:lnTo>
                <a:cubicBezTo>
                  <a:pt x="6263" y="1758"/>
                  <a:pt x="6674" y="2150"/>
                  <a:pt x="6674" y="2650"/>
                </a:cubicBezTo>
                <a:lnTo>
                  <a:pt x="6674" y="2686"/>
                </a:lnTo>
                <a:cubicBezTo>
                  <a:pt x="6977" y="2864"/>
                  <a:pt x="7155" y="3203"/>
                  <a:pt x="7137" y="3542"/>
                </a:cubicBezTo>
                <a:cubicBezTo>
                  <a:pt x="7033" y="3995"/>
                  <a:pt x="6623" y="4346"/>
                  <a:pt x="6172" y="4346"/>
                </a:cubicBezTo>
                <a:cubicBezTo>
                  <a:pt x="6160" y="4346"/>
                  <a:pt x="6149" y="4345"/>
                  <a:pt x="6138" y="4345"/>
                </a:cubicBezTo>
                <a:lnTo>
                  <a:pt x="4943" y="4345"/>
                </a:lnTo>
                <a:cubicBezTo>
                  <a:pt x="4443" y="4345"/>
                  <a:pt x="4033" y="4755"/>
                  <a:pt x="4033" y="5255"/>
                </a:cubicBezTo>
                <a:lnTo>
                  <a:pt x="4033" y="6236"/>
                </a:lnTo>
                <a:lnTo>
                  <a:pt x="3426" y="6236"/>
                </a:lnTo>
                <a:lnTo>
                  <a:pt x="3426" y="5451"/>
                </a:lnTo>
                <a:cubicBezTo>
                  <a:pt x="3426" y="5166"/>
                  <a:pt x="3444" y="4809"/>
                  <a:pt x="3230" y="4595"/>
                </a:cubicBezTo>
                <a:cubicBezTo>
                  <a:pt x="3123" y="4452"/>
                  <a:pt x="2980" y="4345"/>
                  <a:pt x="2837" y="4238"/>
                </a:cubicBezTo>
                <a:cubicBezTo>
                  <a:pt x="2730" y="4184"/>
                  <a:pt x="2623" y="4095"/>
                  <a:pt x="2552" y="3988"/>
                </a:cubicBezTo>
                <a:cubicBezTo>
                  <a:pt x="2498" y="3935"/>
                  <a:pt x="2480" y="3881"/>
                  <a:pt x="2463" y="3810"/>
                </a:cubicBezTo>
                <a:cubicBezTo>
                  <a:pt x="2572" y="3755"/>
                  <a:pt x="2702" y="3732"/>
                  <a:pt x="2828" y="3732"/>
                </a:cubicBezTo>
                <a:cubicBezTo>
                  <a:pt x="2868" y="3732"/>
                  <a:pt x="2906" y="3734"/>
                  <a:pt x="2944" y="3738"/>
                </a:cubicBezTo>
                <a:cubicBezTo>
                  <a:pt x="3034" y="3738"/>
                  <a:pt x="3105" y="3685"/>
                  <a:pt x="3105" y="3613"/>
                </a:cubicBezTo>
                <a:cubicBezTo>
                  <a:pt x="3105" y="3524"/>
                  <a:pt x="3051" y="3453"/>
                  <a:pt x="2980" y="3435"/>
                </a:cubicBezTo>
                <a:cubicBezTo>
                  <a:pt x="2934" y="3431"/>
                  <a:pt x="2886" y="3429"/>
                  <a:pt x="2839" y="3429"/>
                </a:cubicBezTo>
                <a:cubicBezTo>
                  <a:pt x="2684" y="3429"/>
                  <a:pt x="2523" y="3452"/>
                  <a:pt x="2373" y="3506"/>
                </a:cubicBezTo>
                <a:cubicBezTo>
                  <a:pt x="2373" y="3471"/>
                  <a:pt x="2373" y="3453"/>
                  <a:pt x="2356" y="3435"/>
                </a:cubicBezTo>
                <a:cubicBezTo>
                  <a:pt x="2356" y="3310"/>
                  <a:pt x="2373" y="3203"/>
                  <a:pt x="2409" y="3078"/>
                </a:cubicBezTo>
                <a:cubicBezTo>
                  <a:pt x="2498" y="2793"/>
                  <a:pt x="2766" y="2686"/>
                  <a:pt x="3034" y="2579"/>
                </a:cubicBezTo>
                <a:cubicBezTo>
                  <a:pt x="3069" y="2579"/>
                  <a:pt x="3123" y="2561"/>
                  <a:pt x="3194" y="2543"/>
                </a:cubicBezTo>
                <a:lnTo>
                  <a:pt x="3230" y="2525"/>
                </a:lnTo>
                <a:cubicBezTo>
                  <a:pt x="3301" y="2543"/>
                  <a:pt x="3355" y="2561"/>
                  <a:pt x="3408" y="2579"/>
                </a:cubicBezTo>
                <a:lnTo>
                  <a:pt x="3480" y="2579"/>
                </a:lnTo>
                <a:lnTo>
                  <a:pt x="3569" y="2596"/>
                </a:lnTo>
                <a:cubicBezTo>
                  <a:pt x="3694" y="2757"/>
                  <a:pt x="3765" y="2953"/>
                  <a:pt x="3747" y="3150"/>
                </a:cubicBezTo>
                <a:cubicBezTo>
                  <a:pt x="3729" y="3346"/>
                  <a:pt x="3640" y="3542"/>
                  <a:pt x="3480" y="3685"/>
                </a:cubicBezTo>
                <a:cubicBezTo>
                  <a:pt x="3426" y="3721"/>
                  <a:pt x="3408" y="3810"/>
                  <a:pt x="3480" y="3881"/>
                </a:cubicBezTo>
                <a:cubicBezTo>
                  <a:pt x="3500" y="3912"/>
                  <a:pt x="3539" y="3931"/>
                  <a:pt x="3582" y="3931"/>
                </a:cubicBezTo>
                <a:cubicBezTo>
                  <a:pt x="3613" y="3931"/>
                  <a:pt x="3646" y="3921"/>
                  <a:pt x="3676" y="3899"/>
                </a:cubicBezTo>
                <a:cubicBezTo>
                  <a:pt x="3765" y="3810"/>
                  <a:pt x="3837" y="3721"/>
                  <a:pt x="3890" y="3613"/>
                </a:cubicBezTo>
                <a:lnTo>
                  <a:pt x="3908" y="3613"/>
                </a:lnTo>
                <a:cubicBezTo>
                  <a:pt x="4140" y="3596"/>
                  <a:pt x="4354" y="3524"/>
                  <a:pt x="4568" y="3417"/>
                </a:cubicBezTo>
                <a:cubicBezTo>
                  <a:pt x="4586" y="3399"/>
                  <a:pt x="4604" y="3364"/>
                  <a:pt x="4622" y="3328"/>
                </a:cubicBezTo>
                <a:cubicBezTo>
                  <a:pt x="4639" y="3292"/>
                  <a:pt x="4622" y="3239"/>
                  <a:pt x="4604" y="3221"/>
                </a:cubicBezTo>
                <a:cubicBezTo>
                  <a:pt x="4572" y="3179"/>
                  <a:pt x="4529" y="3162"/>
                  <a:pt x="4487" y="3162"/>
                </a:cubicBezTo>
                <a:cubicBezTo>
                  <a:pt x="4458" y="3162"/>
                  <a:pt x="4430" y="3170"/>
                  <a:pt x="4408" y="3185"/>
                </a:cubicBezTo>
                <a:cubicBezTo>
                  <a:pt x="4283" y="3239"/>
                  <a:pt x="4158" y="3310"/>
                  <a:pt x="4015" y="3310"/>
                </a:cubicBezTo>
                <a:cubicBezTo>
                  <a:pt x="4033" y="3274"/>
                  <a:pt x="4033" y="3221"/>
                  <a:pt x="4033" y="3185"/>
                </a:cubicBezTo>
                <a:cubicBezTo>
                  <a:pt x="4051" y="3007"/>
                  <a:pt x="4033" y="2846"/>
                  <a:pt x="3961" y="2686"/>
                </a:cubicBezTo>
                <a:lnTo>
                  <a:pt x="3961" y="2686"/>
                </a:lnTo>
                <a:cubicBezTo>
                  <a:pt x="4068" y="2704"/>
                  <a:pt x="4176" y="2721"/>
                  <a:pt x="4283" y="2721"/>
                </a:cubicBezTo>
                <a:cubicBezTo>
                  <a:pt x="4372" y="2721"/>
                  <a:pt x="4461" y="2704"/>
                  <a:pt x="4568" y="2686"/>
                </a:cubicBezTo>
                <a:cubicBezTo>
                  <a:pt x="4729" y="2900"/>
                  <a:pt x="4961" y="3043"/>
                  <a:pt x="5228" y="3114"/>
                </a:cubicBezTo>
                <a:cubicBezTo>
                  <a:pt x="5567" y="3292"/>
                  <a:pt x="5888" y="3506"/>
                  <a:pt x="5888" y="3881"/>
                </a:cubicBezTo>
                <a:cubicBezTo>
                  <a:pt x="5888" y="3935"/>
                  <a:pt x="5924" y="4006"/>
                  <a:pt x="5960" y="4042"/>
                </a:cubicBezTo>
                <a:cubicBezTo>
                  <a:pt x="5987" y="4051"/>
                  <a:pt x="6013" y="4055"/>
                  <a:pt x="6040" y="4055"/>
                </a:cubicBezTo>
                <a:cubicBezTo>
                  <a:pt x="6067" y="4055"/>
                  <a:pt x="6094" y="4051"/>
                  <a:pt x="6120" y="4042"/>
                </a:cubicBezTo>
                <a:cubicBezTo>
                  <a:pt x="6174" y="4006"/>
                  <a:pt x="6192" y="3935"/>
                  <a:pt x="6192" y="3881"/>
                </a:cubicBezTo>
                <a:cubicBezTo>
                  <a:pt x="6192" y="3596"/>
                  <a:pt x="6049" y="3328"/>
                  <a:pt x="5817" y="3150"/>
                </a:cubicBezTo>
                <a:cubicBezTo>
                  <a:pt x="6013" y="3150"/>
                  <a:pt x="6174" y="3043"/>
                  <a:pt x="6299" y="2918"/>
                </a:cubicBezTo>
                <a:cubicBezTo>
                  <a:pt x="6335" y="2846"/>
                  <a:pt x="6335" y="2757"/>
                  <a:pt x="6281" y="2704"/>
                </a:cubicBezTo>
                <a:cubicBezTo>
                  <a:pt x="6251" y="2681"/>
                  <a:pt x="6218" y="2671"/>
                  <a:pt x="6186" y="2671"/>
                </a:cubicBezTo>
                <a:cubicBezTo>
                  <a:pt x="6141" y="2671"/>
                  <a:pt x="6098" y="2690"/>
                  <a:pt x="6067" y="2721"/>
                </a:cubicBezTo>
                <a:cubicBezTo>
                  <a:pt x="6003" y="2785"/>
                  <a:pt x="5854" y="2849"/>
                  <a:pt x="5644" y="2849"/>
                </a:cubicBezTo>
                <a:cubicBezTo>
                  <a:pt x="5619" y="2849"/>
                  <a:pt x="5594" y="2848"/>
                  <a:pt x="5567" y="2846"/>
                </a:cubicBezTo>
                <a:cubicBezTo>
                  <a:pt x="5317" y="2846"/>
                  <a:pt x="5068" y="2757"/>
                  <a:pt x="4871" y="2596"/>
                </a:cubicBezTo>
                <a:cubicBezTo>
                  <a:pt x="5086" y="2507"/>
                  <a:pt x="5282" y="2347"/>
                  <a:pt x="5407" y="2150"/>
                </a:cubicBezTo>
                <a:cubicBezTo>
                  <a:pt x="5442" y="2079"/>
                  <a:pt x="5407" y="1990"/>
                  <a:pt x="5335" y="1936"/>
                </a:cubicBezTo>
                <a:cubicBezTo>
                  <a:pt x="5317" y="1924"/>
                  <a:pt x="5296" y="1918"/>
                  <a:pt x="5273" y="1918"/>
                </a:cubicBezTo>
                <a:cubicBezTo>
                  <a:pt x="5226" y="1918"/>
                  <a:pt x="5175" y="1942"/>
                  <a:pt x="5139" y="1990"/>
                </a:cubicBezTo>
                <a:cubicBezTo>
                  <a:pt x="4991" y="2273"/>
                  <a:pt x="4716" y="2412"/>
                  <a:pt x="4307" y="2412"/>
                </a:cubicBezTo>
                <a:cubicBezTo>
                  <a:pt x="4124" y="2412"/>
                  <a:pt x="3913" y="2384"/>
                  <a:pt x="3676" y="2329"/>
                </a:cubicBezTo>
                <a:cubicBezTo>
                  <a:pt x="3854" y="2186"/>
                  <a:pt x="3944" y="1954"/>
                  <a:pt x="3908" y="1740"/>
                </a:cubicBezTo>
                <a:cubicBezTo>
                  <a:pt x="3908" y="1686"/>
                  <a:pt x="3872" y="1633"/>
                  <a:pt x="3837" y="1597"/>
                </a:cubicBezTo>
                <a:cubicBezTo>
                  <a:pt x="3807" y="1590"/>
                  <a:pt x="3784" y="1586"/>
                  <a:pt x="3762" y="1586"/>
                </a:cubicBezTo>
                <a:cubicBezTo>
                  <a:pt x="3733" y="1586"/>
                  <a:pt x="3707" y="1594"/>
                  <a:pt x="3676" y="1615"/>
                </a:cubicBezTo>
                <a:cubicBezTo>
                  <a:pt x="3605" y="1651"/>
                  <a:pt x="3605" y="1704"/>
                  <a:pt x="3605" y="1758"/>
                </a:cubicBezTo>
                <a:cubicBezTo>
                  <a:pt x="3605" y="2115"/>
                  <a:pt x="3426" y="2168"/>
                  <a:pt x="3123" y="2257"/>
                </a:cubicBezTo>
                <a:cubicBezTo>
                  <a:pt x="3087" y="2275"/>
                  <a:pt x="3034" y="2293"/>
                  <a:pt x="2980" y="2311"/>
                </a:cubicBezTo>
                <a:cubicBezTo>
                  <a:pt x="2909" y="2115"/>
                  <a:pt x="2730" y="1972"/>
                  <a:pt x="2534" y="1918"/>
                </a:cubicBezTo>
                <a:cubicBezTo>
                  <a:pt x="2520" y="1914"/>
                  <a:pt x="2505" y="1911"/>
                  <a:pt x="2491" y="1911"/>
                </a:cubicBezTo>
                <a:cubicBezTo>
                  <a:pt x="2453" y="1911"/>
                  <a:pt x="2417" y="1928"/>
                  <a:pt x="2391" y="1954"/>
                </a:cubicBezTo>
                <a:cubicBezTo>
                  <a:pt x="2356" y="2008"/>
                  <a:pt x="2338" y="2043"/>
                  <a:pt x="2356" y="2115"/>
                </a:cubicBezTo>
                <a:cubicBezTo>
                  <a:pt x="2356" y="2168"/>
                  <a:pt x="2409" y="2222"/>
                  <a:pt x="2480" y="2222"/>
                </a:cubicBezTo>
                <a:cubicBezTo>
                  <a:pt x="2570" y="2257"/>
                  <a:pt x="2659" y="2329"/>
                  <a:pt x="2712" y="2418"/>
                </a:cubicBezTo>
                <a:lnTo>
                  <a:pt x="2712" y="2436"/>
                </a:lnTo>
                <a:cubicBezTo>
                  <a:pt x="2463" y="2543"/>
                  <a:pt x="2249" y="2739"/>
                  <a:pt x="2159" y="2989"/>
                </a:cubicBezTo>
                <a:cubicBezTo>
                  <a:pt x="2141" y="3043"/>
                  <a:pt x="2124" y="3114"/>
                  <a:pt x="2124" y="3185"/>
                </a:cubicBezTo>
                <a:cubicBezTo>
                  <a:pt x="2106" y="3150"/>
                  <a:pt x="2070" y="3132"/>
                  <a:pt x="2052" y="3096"/>
                </a:cubicBezTo>
                <a:cubicBezTo>
                  <a:pt x="1999" y="2971"/>
                  <a:pt x="1963" y="2846"/>
                  <a:pt x="1945" y="2739"/>
                </a:cubicBezTo>
                <a:cubicBezTo>
                  <a:pt x="1945" y="2686"/>
                  <a:pt x="1892" y="2614"/>
                  <a:pt x="1856" y="2614"/>
                </a:cubicBezTo>
                <a:cubicBezTo>
                  <a:pt x="1836" y="2601"/>
                  <a:pt x="1815" y="2595"/>
                  <a:pt x="1796" y="2595"/>
                </a:cubicBezTo>
                <a:cubicBezTo>
                  <a:pt x="1764" y="2595"/>
                  <a:pt x="1735" y="2610"/>
                  <a:pt x="1713" y="2632"/>
                </a:cubicBezTo>
                <a:cubicBezTo>
                  <a:pt x="1678" y="2686"/>
                  <a:pt x="1642" y="2739"/>
                  <a:pt x="1678" y="2775"/>
                </a:cubicBezTo>
                <a:cubicBezTo>
                  <a:pt x="1695" y="2953"/>
                  <a:pt x="1749" y="3096"/>
                  <a:pt x="1820" y="3221"/>
                </a:cubicBezTo>
                <a:cubicBezTo>
                  <a:pt x="1892" y="3346"/>
                  <a:pt x="1999" y="3453"/>
                  <a:pt x="2141" y="3524"/>
                </a:cubicBezTo>
                <a:cubicBezTo>
                  <a:pt x="2159" y="3703"/>
                  <a:pt x="2231" y="3899"/>
                  <a:pt x="2320" y="4077"/>
                </a:cubicBezTo>
                <a:cubicBezTo>
                  <a:pt x="2231" y="4184"/>
                  <a:pt x="2106" y="4292"/>
                  <a:pt x="1981" y="4363"/>
                </a:cubicBezTo>
                <a:cubicBezTo>
                  <a:pt x="1945" y="4399"/>
                  <a:pt x="1910" y="4434"/>
                  <a:pt x="1892" y="4506"/>
                </a:cubicBezTo>
                <a:cubicBezTo>
                  <a:pt x="1892" y="4541"/>
                  <a:pt x="1927" y="4613"/>
                  <a:pt x="1981" y="4631"/>
                </a:cubicBezTo>
                <a:cubicBezTo>
                  <a:pt x="2005" y="4647"/>
                  <a:pt x="2029" y="4655"/>
                  <a:pt x="2051" y="4655"/>
                </a:cubicBezTo>
                <a:cubicBezTo>
                  <a:pt x="2079" y="4655"/>
                  <a:pt x="2104" y="4642"/>
                  <a:pt x="2124" y="4613"/>
                </a:cubicBezTo>
                <a:cubicBezTo>
                  <a:pt x="2249" y="4523"/>
                  <a:pt x="2373" y="4434"/>
                  <a:pt x="2480" y="4309"/>
                </a:cubicBezTo>
                <a:cubicBezTo>
                  <a:pt x="2570" y="4381"/>
                  <a:pt x="2641" y="4434"/>
                  <a:pt x="2730" y="4488"/>
                </a:cubicBezTo>
                <a:cubicBezTo>
                  <a:pt x="2855" y="4559"/>
                  <a:pt x="2962" y="4666"/>
                  <a:pt x="3069" y="4773"/>
                </a:cubicBezTo>
                <a:cubicBezTo>
                  <a:pt x="3194" y="4916"/>
                  <a:pt x="3194" y="5201"/>
                  <a:pt x="3194" y="5433"/>
                </a:cubicBezTo>
                <a:lnTo>
                  <a:pt x="3194" y="6236"/>
                </a:lnTo>
                <a:lnTo>
                  <a:pt x="2570" y="6236"/>
                </a:lnTo>
                <a:cubicBezTo>
                  <a:pt x="2570" y="5255"/>
                  <a:pt x="2106" y="5201"/>
                  <a:pt x="2034" y="5166"/>
                </a:cubicBezTo>
                <a:cubicBezTo>
                  <a:pt x="1838" y="5130"/>
                  <a:pt x="1321" y="4845"/>
                  <a:pt x="1214" y="4292"/>
                </a:cubicBezTo>
                <a:cubicBezTo>
                  <a:pt x="1196" y="4256"/>
                  <a:pt x="1196" y="4220"/>
                  <a:pt x="1196" y="4184"/>
                </a:cubicBezTo>
                <a:cubicBezTo>
                  <a:pt x="964" y="3881"/>
                  <a:pt x="982" y="3435"/>
                  <a:pt x="1232" y="3132"/>
                </a:cubicBezTo>
                <a:cubicBezTo>
                  <a:pt x="1214" y="3043"/>
                  <a:pt x="1196" y="2953"/>
                  <a:pt x="1196" y="2846"/>
                </a:cubicBezTo>
                <a:cubicBezTo>
                  <a:pt x="1196" y="2418"/>
                  <a:pt x="1499" y="2043"/>
                  <a:pt x="1927" y="1972"/>
                </a:cubicBezTo>
                <a:cubicBezTo>
                  <a:pt x="2048" y="1610"/>
                  <a:pt x="2385" y="1364"/>
                  <a:pt x="2746" y="1364"/>
                </a:cubicBezTo>
                <a:cubicBezTo>
                  <a:pt x="2759" y="1364"/>
                  <a:pt x="2771" y="1365"/>
                  <a:pt x="2784" y="1365"/>
                </a:cubicBezTo>
                <a:cubicBezTo>
                  <a:pt x="2855" y="1365"/>
                  <a:pt x="2944" y="1383"/>
                  <a:pt x="2998" y="1383"/>
                </a:cubicBezTo>
                <a:cubicBezTo>
                  <a:pt x="3159" y="1205"/>
                  <a:pt x="3390" y="1098"/>
                  <a:pt x="3640" y="1062"/>
                </a:cubicBezTo>
                <a:close/>
                <a:moveTo>
                  <a:pt x="4048" y="0"/>
                </a:moveTo>
                <a:cubicBezTo>
                  <a:pt x="3341" y="0"/>
                  <a:pt x="2632" y="188"/>
                  <a:pt x="1999" y="562"/>
                </a:cubicBezTo>
                <a:cubicBezTo>
                  <a:pt x="750" y="1294"/>
                  <a:pt x="0" y="2650"/>
                  <a:pt x="36" y="4113"/>
                </a:cubicBezTo>
                <a:cubicBezTo>
                  <a:pt x="36" y="5362"/>
                  <a:pt x="625" y="6540"/>
                  <a:pt x="1624" y="7307"/>
                </a:cubicBezTo>
                <a:lnTo>
                  <a:pt x="1624" y="10626"/>
                </a:lnTo>
                <a:lnTo>
                  <a:pt x="5817" y="10626"/>
                </a:lnTo>
                <a:lnTo>
                  <a:pt x="5817" y="9038"/>
                </a:lnTo>
                <a:lnTo>
                  <a:pt x="6477" y="9038"/>
                </a:lnTo>
                <a:cubicBezTo>
                  <a:pt x="6905" y="9038"/>
                  <a:pt x="7298" y="8877"/>
                  <a:pt x="7601" y="8574"/>
                </a:cubicBezTo>
                <a:cubicBezTo>
                  <a:pt x="7887" y="8288"/>
                  <a:pt x="8047" y="7878"/>
                  <a:pt x="8047" y="7468"/>
                </a:cubicBezTo>
                <a:lnTo>
                  <a:pt x="8047" y="6665"/>
                </a:lnTo>
                <a:lnTo>
                  <a:pt x="8636" y="6665"/>
                </a:lnTo>
                <a:cubicBezTo>
                  <a:pt x="8975" y="6629"/>
                  <a:pt x="9279" y="6236"/>
                  <a:pt x="8957" y="5737"/>
                </a:cubicBezTo>
                <a:lnTo>
                  <a:pt x="8047" y="4167"/>
                </a:lnTo>
                <a:lnTo>
                  <a:pt x="8047" y="4113"/>
                </a:lnTo>
                <a:cubicBezTo>
                  <a:pt x="8101" y="2650"/>
                  <a:pt x="7352" y="1294"/>
                  <a:pt x="6085" y="562"/>
                </a:cubicBezTo>
                <a:cubicBezTo>
                  <a:pt x="5460" y="188"/>
                  <a:pt x="4755" y="0"/>
                  <a:pt x="40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2" name="Google Shape;920;p39">
            <a:extLst>
              <a:ext uri="{FF2B5EF4-FFF2-40B4-BE49-F238E27FC236}">
                <a16:creationId xmlns:a16="http://schemas.microsoft.com/office/drawing/2014/main" id="{6420E397-9F18-37E5-41F2-A6751A080829}"/>
              </a:ext>
            </a:extLst>
          </p:cNvPr>
          <p:cNvGrpSpPr/>
          <p:nvPr userDrawn="1"/>
        </p:nvGrpSpPr>
        <p:grpSpPr>
          <a:xfrm>
            <a:off x="10875755" y="5478670"/>
            <a:ext cx="334390" cy="447969"/>
            <a:chOff x="3707175" y="1322350"/>
            <a:chExt cx="226625" cy="292200"/>
          </a:xfrm>
        </p:grpSpPr>
        <p:sp>
          <p:nvSpPr>
            <p:cNvPr id="893" name="Google Shape;921;p39">
              <a:extLst>
                <a:ext uri="{FF2B5EF4-FFF2-40B4-BE49-F238E27FC236}">
                  <a16:creationId xmlns:a16="http://schemas.microsoft.com/office/drawing/2014/main" id="{5746678E-31FD-C8D2-C50C-BB23C75C68FE}"/>
                </a:ext>
              </a:extLst>
            </p:cNvPr>
            <p:cNvSpPr/>
            <p:nvPr/>
          </p:nvSpPr>
          <p:spPr>
            <a:xfrm>
              <a:off x="3707175" y="1322350"/>
              <a:ext cx="226625" cy="292200"/>
            </a:xfrm>
            <a:custGeom>
              <a:avLst/>
              <a:gdLst/>
              <a:ahLst/>
              <a:cxnLst/>
              <a:rect l="l" t="t" r="r" b="b"/>
              <a:pathLst>
                <a:path w="9065" h="11688" extrusionOk="0">
                  <a:moveTo>
                    <a:pt x="7584" y="3462"/>
                  </a:moveTo>
                  <a:cubicBezTo>
                    <a:pt x="8119" y="3462"/>
                    <a:pt x="8529" y="3872"/>
                    <a:pt x="8529" y="4390"/>
                  </a:cubicBezTo>
                  <a:cubicBezTo>
                    <a:pt x="8529" y="4907"/>
                    <a:pt x="8119" y="5318"/>
                    <a:pt x="7584" y="5318"/>
                  </a:cubicBezTo>
                  <a:cubicBezTo>
                    <a:pt x="7084" y="5318"/>
                    <a:pt x="6656" y="4907"/>
                    <a:pt x="6656" y="4390"/>
                  </a:cubicBezTo>
                  <a:cubicBezTo>
                    <a:pt x="6656" y="3872"/>
                    <a:pt x="7084" y="3462"/>
                    <a:pt x="7584" y="3462"/>
                  </a:cubicBezTo>
                  <a:close/>
                  <a:moveTo>
                    <a:pt x="1339" y="1"/>
                  </a:moveTo>
                  <a:cubicBezTo>
                    <a:pt x="1178" y="1"/>
                    <a:pt x="1018" y="126"/>
                    <a:pt x="964" y="286"/>
                  </a:cubicBezTo>
                  <a:cubicBezTo>
                    <a:pt x="572" y="340"/>
                    <a:pt x="268" y="661"/>
                    <a:pt x="268" y="1071"/>
                  </a:cubicBezTo>
                  <a:lnTo>
                    <a:pt x="268" y="4336"/>
                  </a:lnTo>
                  <a:cubicBezTo>
                    <a:pt x="108" y="4426"/>
                    <a:pt x="1" y="4604"/>
                    <a:pt x="1" y="4782"/>
                  </a:cubicBezTo>
                  <a:cubicBezTo>
                    <a:pt x="1" y="6192"/>
                    <a:pt x="1053" y="7352"/>
                    <a:pt x="2409" y="7548"/>
                  </a:cubicBezTo>
                  <a:lnTo>
                    <a:pt x="2409" y="8904"/>
                  </a:lnTo>
                  <a:cubicBezTo>
                    <a:pt x="2409" y="10456"/>
                    <a:pt x="3658" y="11688"/>
                    <a:pt x="5193" y="11688"/>
                  </a:cubicBezTo>
                  <a:cubicBezTo>
                    <a:pt x="6745" y="11688"/>
                    <a:pt x="7994" y="10456"/>
                    <a:pt x="7994" y="8904"/>
                  </a:cubicBezTo>
                  <a:lnTo>
                    <a:pt x="7994" y="5799"/>
                  </a:lnTo>
                  <a:cubicBezTo>
                    <a:pt x="8601" y="5621"/>
                    <a:pt x="9065" y="5050"/>
                    <a:pt x="9065" y="4390"/>
                  </a:cubicBezTo>
                  <a:cubicBezTo>
                    <a:pt x="9065" y="3587"/>
                    <a:pt x="8405" y="2927"/>
                    <a:pt x="7584" y="2927"/>
                  </a:cubicBezTo>
                  <a:cubicBezTo>
                    <a:pt x="6781" y="2927"/>
                    <a:pt x="6121" y="3587"/>
                    <a:pt x="6121" y="4390"/>
                  </a:cubicBezTo>
                  <a:cubicBezTo>
                    <a:pt x="6121" y="5050"/>
                    <a:pt x="6585" y="5621"/>
                    <a:pt x="7191" y="5799"/>
                  </a:cubicBezTo>
                  <a:lnTo>
                    <a:pt x="7191" y="8904"/>
                  </a:lnTo>
                  <a:cubicBezTo>
                    <a:pt x="7191" y="10010"/>
                    <a:pt x="6299" y="10902"/>
                    <a:pt x="5193" y="10902"/>
                  </a:cubicBezTo>
                  <a:cubicBezTo>
                    <a:pt x="4105" y="10902"/>
                    <a:pt x="3195" y="10010"/>
                    <a:pt x="3195" y="8904"/>
                  </a:cubicBezTo>
                  <a:lnTo>
                    <a:pt x="3195" y="7548"/>
                  </a:lnTo>
                  <a:cubicBezTo>
                    <a:pt x="4568" y="7352"/>
                    <a:pt x="5603" y="6192"/>
                    <a:pt x="5603" y="4782"/>
                  </a:cubicBezTo>
                  <a:cubicBezTo>
                    <a:pt x="5603" y="4586"/>
                    <a:pt x="5496" y="4426"/>
                    <a:pt x="5336" y="4336"/>
                  </a:cubicBezTo>
                  <a:lnTo>
                    <a:pt x="5336" y="1071"/>
                  </a:lnTo>
                  <a:cubicBezTo>
                    <a:pt x="5336" y="661"/>
                    <a:pt x="5032" y="340"/>
                    <a:pt x="4640" y="286"/>
                  </a:cubicBezTo>
                  <a:cubicBezTo>
                    <a:pt x="4586" y="126"/>
                    <a:pt x="4444" y="1"/>
                    <a:pt x="4265" y="1"/>
                  </a:cubicBezTo>
                  <a:lnTo>
                    <a:pt x="4140" y="1"/>
                  </a:lnTo>
                  <a:cubicBezTo>
                    <a:pt x="3837" y="1"/>
                    <a:pt x="3605" y="250"/>
                    <a:pt x="3605" y="536"/>
                  </a:cubicBezTo>
                  <a:cubicBezTo>
                    <a:pt x="3605" y="839"/>
                    <a:pt x="3837" y="1071"/>
                    <a:pt x="4140" y="1071"/>
                  </a:cubicBezTo>
                  <a:lnTo>
                    <a:pt x="4265" y="1071"/>
                  </a:lnTo>
                  <a:cubicBezTo>
                    <a:pt x="4426" y="1071"/>
                    <a:pt x="4568" y="964"/>
                    <a:pt x="4640" y="839"/>
                  </a:cubicBezTo>
                  <a:cubicBezTo>
                    <a:pt x="4729" y="875"/>
                    <a:pt x="4800" y="964"/>
                    <a:pt x="4800" y="1071"/>
                  </a:cubicBezTo>
                  <a:lnTo>
                    <a:pt x="4800" y="4336"/>
                  </a:lnTo>
                  <a:cubicBezTo>
                    <a:pt x="4640" y="4426"/>
                    <a:pt x="4533" y="4604"/>
                    <a:pt x="4533" y="4782"/>
                  </a:cubicBezTo>
                  <a:cubicBezTo>
                    <a:pt x="4533" y="5746"/>
                    <a:pt x="3765" y="6513"/>
                    <a:pt x="2802" y="6513"/>
                  </a:cubicBezTo>
                  <a:cubicBezTo>
                    <a:pt x="1838" y="6513"/>
                    <a:pt x="1071" y="5746"/>
                    <a:pt x="1071" y="4782"/>
                  </a:cubicBezTo>
                  <a:cubicBezTo>
                    <a:pt x="1071" y="4586"/>
                    <a:pt x="964" y="4426"/>
                    <a:pt x="804" y="4336"/>
                  </a:cubicBezTo>
                  <a:lnTo>
                    <a:pt x="804" y="1071"/>
                  </a:lnTo>
                  <a:cubicBezTo>
                    <a:pt x="804" y="964"/>
                    <a:pt x="875" y="875"/>
                    <a:pt x="964" y="839"/>
                  </a:cubicBezTo>
                  <a:cubicBezTo>
                    <a:pt x="1036" y="982"/>
                    <a:pt x="1178" y="1071"/>
                    <a:pt x="1339" y="1071"/>
                  </a:cubicBezTo>
                  <a:lnTo>
                    <a:pt x="1464" y="1071"/>
                  </a:lnTo>
                  <a:cubicBezTo>
                    <a:pt x="1767" y="1071"/>
                    <a:pt x="1999" y="839"/>
                    <a:pt x="1999" y="536"/>
                  </a:cubicBezTo>
                  <a:cubicBezTo>
                    <a:pt x="1999" y="250"/>
                    <a:pt x="1767" y="1"/>
                    <a:pt x="14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922;p39">
              <a:extLst>
                <a:ext uri="{FF2B5EF4-FFF2-40B4-BE49-F238E27FC236}">
                  <a16:creationId xmlns:a16="http://schemas.microsoft.com/office/drawing/2014/main" id="{4AA25AA9-D38B-D481-E19A-13D1C5E2DF47}"/>
                </a:ext>
              </a:extLst>
            </p:cNvPr>
            <p:cNvSpPr/>
            <p:nvPr/>
          </p:nvSpPr>
          <p:spPr>
            <a:xfrm>
              <a:off x="3880250" y="1415575"/>
              <a:ext cx="33475" cy="33050"/>
            </a:xfrm>
            <a:custGeom>
              <a:avLst/>
              <a:gdLst/>
              <a:ahLst/>
              <a:cxnLst/>
              <a:rect l="l" t="t" r="r" b="b"/>
              <a:pathLst>
                <a:path w="1339" h="1322" extrusionOk="0">
                  <a:moveTo>
                    <a:pt x="661" y="1"/>
                  </a:moveTo>
                  <a:cubicBezTo>
                    <a:pt x="304" y="1"/>
                    <a:pt x="1" y="286"/>
                    <a:pt x="1" y="661"/>
                  </a:cubicBezTo>
                  <a:cubicBezTo>
                    <a:pt x="1" y="1036"/>
                    <a:pt x="304" y="1321"/>
                    <a:pt x="661" y="1321"/>
                  </a:cubicBezTo>
                  <a:cubicBezTo>
                    <a:pt x="1036" y="1321"/>
                    <a:pt x="1339" y="1036"/>
                    <a:pt x="1339" y="661"/>
                  </a:cubicBezTo>
                  <a:cubicBezTo>
                    <a:pt x="1339" y="286"/>
                    <a:pt x="1036" y="1"/>
                    <a:pt x="66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017163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pic>
        <p:nvPicPr>
          <p:cNvPr id="25" name="Picture 24">
            <a:hlinkClick r:id="rId2"/>
            <a:extLst>
              <a:ext uri="{FF2B5EF4-FFF2-40B4-BE49-F238E27FC236}">
                <a16:creationId xmlns:a16="http://schemas.microsoft.com/office/drawing/2014/main" id="{20961716-D763-692F-3153-E53150AF46EC}"/>
              </a:ext>
            </a:extLst>
          </p:cNvPr>
          <p:cNvPicPr>
            <a:picLocks noChangeAspect="1"/>
          </p:cNvPicPr>
          <p:nvPr userDrawn="1"/>
        </p:nvPicPr>
        <p:blipFill>
          <a:blip r:embed="rId3"/>
          <a:stretch>
            <a:fillRect/>
          </a:stretch>
        </p:blipFill>
        <p:spPr>
          <a:xfrm>
            <a:off x="9708451" y="6202486"/>
            <a:ext cx="297003" cy="297003"/>
          </a:xfrm>
          <a:prstGeom prst="rect">
            <a:avLst/>
          </a:prstGeom>
        </p:spPr>
      </p:pic>
      <p:pic>
        <p:nvPicPr>
          <p:cNvPr id="26" name="Picture 25">
            <a:hlinkClick r:id="rId4"/>
            <a:extLst>
              <a:ext uri="{FF2B5EF4-FFF2-40B4-BE49-F238E27FC236}">
                <a16:creationId xmlns:a16="http://schemas.microsoft.com/office/drawing/2014/main" id="{46ED8A1B-C4D6-F1E8-1589-828022EED9FE}"/>
              </a:ext>
            </a:extLst>
          </p:cNvPr>
          <p:cNvPicPr>
            <a:picLocks noChangeAspect="1"/>
          </p:cNvPicPr>
          <p:nvPr userDrawn="1"/>
        </p:nvPicPr>
        <p:blipFill>
          <a:blip r:embed="rId5"/>
          <a:stretch>
            <a:fillRect/>
          </a:stretch>
        </p:blipFill>
        <p:spPr>
          <a:xfrm>
            <a:off x="10914947" y="6202486"/>
            <a:ext cx="297003" cy="297003"/>
          </a:xfrm>
          <a:prstGeom prst="rect">
            <a:avLst/>
          </a:prstGeom>
        </p:spPr>
      </p:pic>
      <p:pic>
        <p:nvPicPr>
          <p:cNvPr id="27" name="Picture 26">
            <a:hlinkClick r:id="rId6"/>
            <a:extLst>
              <a:ext uri="{FF2B5EF4-FFF2-40B4-BE49-F238E27FC236}">
                <a16:creationId xmlns:a16="http://schemas.microsoft.com/office/drawing/2014/main" id="{9FB77C21-5BB4-C031-C368-A0F82C3D5798}"/>
              </a:ext>
            </a:extLst>
          </p:cNvPr>
          <p:cNvPicPr>
            <a:picLocks noChangeAspect="1"/>
          </p:cNvPicPr>
          <p:nvPr userDrawn="1"/>
        </p:nvPicPr>
        <p:blipFill>
          <a:blip r:embed="rId7"/>
          <a:stretch>
            <a:fillRect/>
          </a:stretch>
        </p:blipFill>
        <p:spPr>
          <a:xfrm>
            <a:off x="11487540" y="6202486"/>
            <a:ext cx="297003" cy="297003"/>
          </a:xfrm>
          <a:prstGeom prst="rect">
            <a:avLst/>
          </a:prstGeom>
        </p:spPr>
      </p:pic>
      <p:pic>
        <p:nvPicPr>
          <p:cNvPr id="28" name="Picture 27">
            <a:hlinkClick r:id="rId8"/>
            <a:extLst>
              <a:ext uri="{FF2B5EF4-FFF2-40B4-BE49-F238E27FC236}">
                <a16:creationId xmlns:a16="http://schemas.microsoft.com/office/drawing/2014/main" id="{6DDC5478-AE7B-1ED3-3052-F512ED90A900}"/>
              </a:ext>
            </a:extLst>
          </p:cNvPr>
          <p:cNvPicPr>
            <a:picLocks noChangeAspect="1"/>
          </p:cNvPicPr>
          <p:nvPr userDrawn="1"/>
        </p:nvPicPr>
        <p:blipFill>
          <a:blip r:embed="rId9"/>
          <a:stretch>
            <a:fillRect/>
          </a:stretch>
        </p:blipFill>
        <p:spPr>
          <a:xfrm>
            <a:off x="10308449" y="6202486"/>
            <a:ext cx="297003" cy="297003"/>
          </a:xfrm>
          <a:prstGeom prst="rect">
            <a:avLst/>
          </a:prstGeom>
        </p:spPr>
      </p:pic>
      <p:sp>
        <p:nvSpPr>
          <p:cNvPr id="29" name="Text Placeholder 14">
            <a:extLst>
              <a:ext uri="{FF2B5EF4-FFF2-40B4-BE49-F238E27FC236}">
                <a16:creationId xmlns:a16="http://schemas.microsoft.com/office/drawing/2014/main" id="{405E418F-4A4C-47E0-5F56-9F41001BAC5E}"/>
              </a:ext>
            </a:extLst>
          </p:cNvPr>
          <p:cNvSpPr>
            <a:spLocks noGrp="1"/>
          </p:cNvSpPr>
          <p:nvPr>
            <p:ph type="body" sz="quarter" idx="10"/>
          </p:nvPr>
        </p:nvSpPr>
        <p:spPr>
          <a:xfrm>
            <a:off x="655320" y="1669164"/>
            <a:ext cx="5816732" cy="314325"/>
          </a:xfrm>
        </p:spPr>
        <p:txBody>
          <a:bodyPr>
            <a:noAutofit/>
          </a:bodyPr>
          <a:lstStyle>
            <a:lvl1pPr marL="0" indent="0">
              <a:buNone/>
              <a:defRPr sz="3600">
                <a:solidFill>
                  <a:schemeClr val="tx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30" name="Text Placeholder 14">
            <a:extLst>
              <a:ext uri="{FF2B5EF4-FFF2-40B4-BE49-F238E27FC236}">
                <a16:creationId xmlns:a16="http://schemas.microsoft.com/office/drawing/2014/main" id="{D92FFF48-181A-7358-0D04-EAC73746706F}"/>
              </a:ext>
            </a:extLst>
          </p:cNvPr>
          <p:cNvSpPr>
            <a:spLocks noGrp="1"/>
          </p:cNvSpPr>
          <p:nvPr>
            <p:ph type="body" sz="quarter" idx="11"/>
          </p:nvPr>
        </p:nvSpPr>
        <p:spPr>
          <a:xfrm>
            <a:off x="655320" y="2164214"/>
            <a:ext cx="5410200" cy="314325"/>
          </a:xfrm>
        </p:spPr>
        <p:txBody>
          <a:bodyPr>
            <a:noAutofit/>
          </a:bodyPr>
          <a:lstStyle>
            <a:lvl1pPr marL="0" indent="0">
              <a:buNone/>
              <a:defRPr sz="1800">
                <a:solidFill>
                  <a:schemeClr val="tx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31" name="Text Placeholder 14">
            <a:extLst>
              <a:ext uri="{FF2B5EF4-FFF2-40B4-BE49-F238E27FC236}">
                <a16:creationId xmlns:a16="http://schemas.microsoft.com/office/drawing/2014/main" id="{271D5B5C-0BE0-AD9D-8F69-597FD52C0F43}"/>
              </a:ext>
            </a:extLst>
          </p:cNvPr>
          <p:cNvSpPr>
            <a:spLocks noGrp="1"/>
          </p:cNvSpPr>
          <p:nvPr>
            <p:ph type="body" sz="quarter" idx="12"/>
          </p:nvPr>
        </p:nvSpPr>
        <p:spPr>
          <a:xfrm>
            <a:off x="655320" y="2492463"/>
            <a:ext cx="5410200" cy="314325"/>
          </a:xfrm>
        </p:spPr>
        <p:txBody>
          <a:bodyPr>
            <a:noAutofit/>
          </a:bodyPr>
          <a:lstStyle>
            <a:lvl1pPr marL="0" indent="0">
              <a:buNone/>
              <a:defRPr sz="1600">
                <a:solidFill>
                  <a:schemeClr val="tx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36" name="Text Placeholder 14">
            <a:extLst>
              <a:ext uri="{FF2B5EF4-FFF2-40B4-BE49-F238E27FC236}">
                <a16:creationId xmlns:a16="http://schemas.microsoft.com/office/drawing/2014/main" id="{FA60E0FF-BDC6-F7E1-7FCF-1B5C952E1414}"/>
              </a:ext>
            </a:extLst>
          </p:cNvPr>
          <p:cNvSpPr>
            <a:spLocks noGrp="1"/>
          </p:cNvSpPr>
          <p:nvPr>
            <p:ph type="body" sz="quarter" idx="14"/>
          </p:nvPr>
        </p:nvSpPr>
        <p:spPr>
          <a:xfrm>
            <a:off x="655320" y="2825471"/>
            <a:ext cx="5410200" cy="314325"/>
          </a:xfrm>
        </p:spPr>
        <p:txBody>
          <a:bodyPr>
            <a:noAutofit/>
          </a:bodyPr>
          <a:lstStyle>
            <a:lvl1pPr marL="0" indent="0">
              <a:buNone/>
              <a:defRPr sz="1600">
                <a:solidFill>
                  <a:schemeClr val="tx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45" name="Text Placeholder 14">
            <a:extLst>
              <a:ext uri="{FF2B5EF4-FFF2-40B4-BE49-F238E27FC236}">
                <a16:creationId xmlns:a16="http://schemas.microsoft.com/office/drawing/2014/main" id="{4282BEAD-FF51-E789-43BD-5C8B0E5C450C}"/>
              </a:ext>
            </a:extLst>
          </p:cNvPr>
          <p:cNvSpPr>
            <a:spLocks noGrp="1"/>
          </p:cNvSpPr>
          <p:nvPr>
            <p:ph type="body" sz="quarter" idx="19"/>
          </p:nvPr>
        </p:nvSpPr>
        <p:spPr>
          <a:xfrm>
            <a:off x="655320" y="644525"/>
            <a:ext cx="7772400" cy="314325"/>
          </a:xfrm>
        </p:spPr>
        <p:txBody>
          <a:bodyPr>
            <a:noAutofit/>
          </a:bodyPr>
          <a:lstStyle>
            <a:lvl1pPr marL="0" indent="0">
              <a:buNone/>
              <a:defRPr sz="4800">
                <a:solidFill>
                  <a:schemeClr val="tx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52" name="Text Placeholder 14">
            <a:extLst>
              <a:ext uri="{FF2B5EF4-FFF2-40B4-BE49-F238E27FC236}">
                <a16:creationId xmlns:a16="http://schemas.microsoft.com/office/drawing/2014/main" id="{517868C8-EABC-BD6B-8CA9-CF7F2277A2BD}"/>
              </a:ext>
            </a:extLst>
          </p:cNvPr>
          <p:cNvSpPr>
            <a:spLocks noGrp="1"/>
          </p:cNvSpPr>
          <p:nvPr>
            <p:ph type="body" sz="quarter" idx="20"/>
          </p:nvPr>
        </p:nvSpPr>
        <p:spPr>
          <a:xfrm>
            <a:off x="655320" y="3451148"/>
            <a:ext cx="5816732" cy="314325"/>
          </a:xfrm>
        </p:spPr>
        <p:txBody>
          <a:bodyPr>
            <a:noAutofit/>
          </a:bodyPr>
          <a:lstStyle>
            <a:lvl1pPr marL="0" indent="0">
              <a:buNone/>
              <a:defRPr sz="3600">
                <a:solidFill>
                  <a:schemeClr val="tx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53" name="Text Placeholder 14">
            <a:extLst>
              <a:ext uri="{FF2B5EF4-FFF2-40B4-BE49-F238E27FC236}">
                <a16:creationId xmlns:a16="http://schemas.microsoft.com/office/drawing/2014/main" id="{E23ABDF1-ABE7-59E8-3344-CD8BD3CC8D8A}"/>
              </a:ext>
            </a:extLst>
          </p:cNvPr>
          <p:cNvSpPr>
            <a:spLocks noGrp="1"/>
          </p:cNvSpPr>
          <p:nvPr>
            <p:ph type="body" sz="quarter" idx="21"/>
          </p:nvPr>
        </p:nvSpPr>
        <p:spPr>
          <a:xfrm>
            <a:off x="655320" y="3946198"/>
            <a:ext cx="5410200" cy="314325"/>
          </a:xfrm>
        </p:spPr>
        <p:txBody>
          <a:bodyPr>
            <a:noAutofit/>
          </a:bodyPr>
          <a:lstStyle>
            <a:lvl1pPr marL="0" indent="0">
              <a:buNone/>
              <a:defRPr sz="1800">
                <a:solidFill>
                  <a:schemeClr val="tx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54" name="Text Placeholder 14">
            <a:extLst>
              <a:ext uri="{FF2B5EF4-FFF2-40B4-BE49-F238E27FC236}">
                <a16:creationId xmlns:a16="http://schemas.microsoft.com/office/drawing/2014/main" id="{71033FD0-919B-187F-8E51-54A193234B1B}"/>
              </a:ext>
            </a:extLst>
          </p:cNvPr>
          <p:cNvSpPr>
            <a:spLocks noGrp="1"/>
          </p:cNvSpPr>
          <p:nvPr>
            <p:ph type="body" sz="quarter" idx="22"/>
          </p:nvPr>
        </p:nvSpPr>
        <p:spPr>
          <a:xfrm>
            <a:off x="655320" y="4274447"/>
            <a:ext cx="5410200" cy="314325"/>
          </a:xfrm>
        </p:spPr>
        <p:txBody>
          <a:bodyPr>
            <a:noAutofit/>
          </a:bodyPr>
          <a:lstStyle>
            <a:lvl1pPr marL="0" indent="0">
              <a:buNone/>
              <a:defRPr sz="1600">
                <a:solidFill>
                  <a:schemeClr val="tx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55" name="Text Placeholder 14">
            <a:extLst>
              <a:ext uri="{FF2B5EF4-FFF2-40B4-BE49-F238E27FC236}">
                <a16:creationId xmlns:a16="http://schemas.microsoft.com/office/drawing/2014/main" id="{959C1A00-727A-65C3-0C95-BF6B09DBE3C6}"/>
              </a:ext>
            </a:extLst>
          </p:cNvPr>
          <p:cNvSpPr>
            <a:spLocks noGrp="1"/>
          </p:cNvSpPr>
          <p:nvPr>
            <p:ph type="body" sz="quarter" idx="23"/>
          </p:nvPr>
        </p:nvSpPr>
        <p:spPr>
          <a:xfrm>
            <a:off x="655320" y="4607455"/>
            <a:ext cx="5410200" cy="314325"/>
          </a:xfrm>
        </p:spPr>
        <p:txBody>
          <a:bodyPr>
            <a:noAutofit/>
          </a:bodyPr>
          <a:lstStyle>
            <a:lvl1pPr marL="0" indent="0">
              <a:buNone/>
              <a:defRPr sz="1600">
                <a:solidFill>
                  <a:schemeClr val="tx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948812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d A">
    <p:spTree>
      <p:nvGrpSpPr>
        <p:cNvPr id="1" name=""/>
        <p:cNvGrpSpPr/>
        <p:nvPr/>
      </p:nvGrpSpPr>
      <p:grpSpPr>
        <a:xfrm>
          <a:off x="0" y="0"/>
          <a:ext cx="0" cy="0"/>
          <a:chOff x="0" y="0"/>
          <a:chExt cx="0" cy="0"/>
        </a:xfrm>
      </p:grpSpPr>
      <p:pic>
        <p:nvPicPr>
          <p:cNvPr id="4" name="Picture 3" descr="A picture containing slope, hill, skiing&#10;&#10;Description automatically generated">
            <a:extLst>
              <a:ext uri="{FF2B5EF4-FFF2-40B4-BE49-F238E27FC236}">
                <a16:creationId xmlns:a16="http://schemas.microsoft.com/office/drawing/2014/main" id="{4A9D6BA7-0D63-B840-A6E1-D28DDEE24F76}"/>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CE168A27-870A-7097-BCD0-DD3CFEDF584C}"/>
              </a:ext>
            </a:extLst>
          </p:cNvPr>
          <p:cNvPicPr>
            <a:picLocks noChangeAspect="1"/>
          </p:cNvPicPr>
          <p:nvPr userDrawn="1"/>
        </p:nvPicPr>
        <p:blipFill>
          <a:blip r:embed="rId3"/>
          <a:stretch>
            <a:fillRect/>
          </a:stretch>
        </p:blipFill>
        <p:spPr>
          <a:xfrm>
            <a:off x="3987800" y="3200400"/>
            <a:ext cx="4216400" cy="457200"/>
          </a:xfrm>
          <a:prstGeom prst="rect">
            <a:avLst/>
          </a:prstGeom>
        </p:spPr>
      </p:pic>
    </p:spTree>
    <p:extLst>
      <p:ext uri="{BB962C8B-B14F-4D97-AF65-F5344CB8AC3E}">
        <p14:creationId xmlns:p14="http://schemas.microsoft.com/office/powerpoint/2010/main" val="39791907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nd B">
    <p:spTree>
      <p:nvGrpSpPr>
        <p:cNvPr id="1" name=""/>
        <p:cNvGrpSpPr/>
        <p:nvPr/>
      </p:nvGrpSpPr>
      <p:grpSpPr>
        <a:xfrm>
          <a:off x="0" y="0"/>
          <a:ext cx="0" cy="0"/>
          <a:chOff x="0" y="0"/>
          <a:chExt cx="0" cy="0"/>
        </a:xfrm>
      </p:grpSpPr>
      <p:pic>
        <p:nvPicPr>
          <p:cNvPr id="5" name="Picture 4" descr="A picture containing skiing, snow, slope&#10;&#10;Description automatically generated">
            <a:extLst>
              <a:ext uri="{FF2B5EF4-FFF2-40B4-BE49-F238E27FC236}">
                <a16:creationId xmlns:a16="http://schemas.microsoft.com/office/drawing/2014/main" id="{B9CF417C-6B2A-454C-A770-23F92F233935}"/>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48A4971C-D37C-ADAF-42E2-C48B3D713F93}"/>
              </a:ext>
            </a:extLst>
          </p:cNvPr>
          <p:cNvPicPr>
            <a:picLocks noChangeAspect="1"/>
          </p:cNvPicPr>
          <p:nvPr userDrawn="1"/>
        </p:nvPicPr>
        <p:blipFill>
          <a:blip r:embed="rId3"/>
          <a:stretch>
            <a:fillRect/>
          </a:stretch>
        </p:blipFill>
        <p:spPr>
          <a:xfrm>
            <a:off x="3987800" y="3200400"/>
            <a:ext cx="4216400" cy="457200"/>
          </a:xfrm>
          <a:prstGeom prst="rect">
            <a:avLst/>
          </a:prstGeom>
        </p:spPr>
      </p:pic>
    </p:spTree>
    <p:extLst>
      <p:ext uri="{BB962C8B-B14F-4D97-AF65-F5344CB8AC3E}">
        <p14:creationId xmlns:p14="http://schemas.microsoft.com/office/powerpoint/2010/main" val="3219561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A">
    <p:spTree>
      <p:nvGrpSpPr>
        <p:cNvPr id="1" name=""/>
        <p:cNvGrpSpPr/>
        <p:nvPr/>
      </p:nvGrpSpPr>
      <p:grpSpPr>
        <a:xfrm>
          <a:off x="0" y="0"/>
          <a:ext cx="0" cy="0"/>
          <a:chOff x="0" y="0"/>
          <a:chExt cx="0" cy="0"/>
        </a:xfrm>
      </p:grpSpPr>
      <p:pic>
        <p:nvPicPr>
          <p:cNvPr id="3" name="Picture 2" descr="A picture containing snow, dark, skiing, covered&#10;&#10;Description automatically generated">
            <a:extLst>
              <a:ext uri="{FF2B5EF4-FFF2-40B4-BE49-F238E27FC236}">
                <a16:creationId xmlns:a16="http://schemas.microsoft.com/office/drawing/2014/main" id="{A49CDC17-E8DE-454D-A88A-120C5A1AB1E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Title 1"/>
          <p:cNvSpPr>
            <a:spLocks noGrp="1"/>
          </p:cNvSpPr>
          <p:nvPr>
            <p:ph type="title"/>
          </p:nvPr>
        </p:nvSpPr>
        <p:spPr>
          <a:xfrm>
            <a:off x="556260" y="2626417"/>
            <a:ext cx="11079480" cy="1156809"/>
          </a:xfrm>
        </p:spPr>
        <p:txBody>
          <a:bodyPr anchor="t" anchorCtr="0">
            <a:noAutofit/>
          </a:bodyPr>
          <a:lstStyle>
            <a:lvl1pPr algn="ctr">
              <a:defRPr sz="6000">
                <a:solidFill>
                  <a:schemeClr val="bg1"/>
                </a:solidFill>
              </a:defRPr>
            </a:lvl1pPr>
          </a:lstStyle>
          <a:p>
            <a:r>
              <a:rPr lang="en-US"/>
              <a:t>Click to edit Master title style</a:t>
            </a:r>
          </a:p>
        </p:txBody>
      </p:sp>
      <p:sp>
        <p:nvSpPr>
          <p:cNvPr id="11" name="Text Placeholder 5">
            <a:extLst>
              <a:ext uri="{FF2B5EF4-FFF2-40B4-BE49-F238E27FC236}">
                <a16:creationId xmlns:a16="http://schemas.microsoft.com/office/drawing/2014/main" id="{0D9795C1-D152-B640-81E1-08A233E87147}"/>
              </a:ext>
            </a:extLst>
          </p:cNvPr>
          <p:cNvSpPr>
            <a:spLocks noGrp="1"/>
          </p:cNvSpPr>
          <p:nvPr>
            <p:ph type="body" sz="quarter" idx="16" hasCustomPrompt="1"/>
          </p:nvPr>
        </p:nvSpPr>
        <p:spPr>
          <a:xfrm>
            <a:off x="556261" y="2260656"/>
            <a:ext cx="11079479" cy="365760"/>
          </a:xfrm>
        </p:spPr>
        <p:txBody>
          <a:bodyPr>
            <a:noAutofit/>
          </a:bodyPr>
          <a:lstStyle>
            <a:lvl1pPr marL="0" indent="0" algn="ctr">
              <a:buNone/>
              <a:defRPr sz="1800" b="1" cap="all" spc="170" baseline="0">
                <a:solidFill>
                  <a:schemeClr val="accent1"/>
                </a:solidFill>
              </a:defRPr>
            </a:lvl1pPr>
          </a:lstStyle>
          <a:p>
            <a:pPr lvl="0"/>
            <a:r>
              <a:rPr lang="en-US"/>
              <a:t>Subtitle</a:t>
            </a:r>
          </a:p>
        </p:txBody>
      </p:sp>
      <p:sp>
        <p:nvSpPr>
          <p:cNvPr id="9" name="TextBox 8">
            <a:extLst>
              <a:ext uri="{FF2B5EF4-FFF2-40B4-BE49-F238E27FC236}">
                <a16:creationId xmlns:a16="http://schemas.microsoft.com/office/drawing/2014/main" id="{B03793F4-C58C-E34E-B4F9-D33ACD0ACD4A}"/>
              </a:ext>
            </a:extLst>
          </p:cNvPr>
          <p:cNvSpPr txBox="1"/>
          <p:nvPr userDrawn="1"/>
        </p:nvSpPr>
        <p:spPr>
          <a:xfrm>
            <a:off x="2516449" y="6134666"/>
            <a:ext cx="7159102" cy="461665"/>
          </a:xfrm>
          <a:prstGeom prst="rect">
            <a:avLst/>
          </a:prstGeom>
          <a:noFill/>
        </p:spPr>
        <p:txBody>
          <a:bodyPr wrap="square" rtlCol="0" anchor="ctr" anchorCtr="0">
            <a:spAutoFit/>
          </a:bodyPr>
          <a:lstStyle/>
          <a:p>
            <a:pPr algn="ctr"/>
            <a:r>
              <a:rPr lang="en-US" sz="1200" b="0" spc="180" baseline="0">
                <a:solidFill>
                  <a:schemeClr val="accent1"/>
                </a:solidFill>
              </a:rPr>
              <a:t>THE UNIVERSITY OF NORTH CAROLINA AT CHAPEL HILL</a:t>
            </a:r>
          </a:p>
          <a:p>
            <a:pPr algn="ctr"/>
            <a:r>
              <a:rPr lang="en-US" sz="1200" b="0" i="0" spc="180" baseline="0">
                <a:solidFill>
                  <a:schemeClr val="bg1"/>
                </a:solidFill>
              </a:rPr>
              <a:t>ENVIRONMENTAL FINANCE CENTER</a:t>
            </a:r>
          </a:p>
        </p:txBody>
      </p:sp>
    </p:spTree>
    <p:extLst>
      <p:ext uri="{BB962C8B-B14F-4D97-AF65-F5344CB8AC3E}">
        <p14:creationId xmlns:p14="http://schemas.microsoft.com/office/powerpoint/2010/main" val="1100573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ivider A">
    <p:spTree>
      <p:nvGrpSpPr>
        <p:cNvPr id="1" name=""/>
        <p:cNvGrpSpPr/>
        <p:nvPr/>
      </p:nvGrpSpPr>
      <p:grpSpPr>
        <a:xfrm>
          <a:off x="0" y="0"/>
          <a:ext cx="0" cy="0"/>
          <a:chOff x="0" y="0"/>
          <a:chExt cx="0" cy="0"/>
        </a:xfrm>
      </p:grpSpPr>
      <p:pic>
        <p:nvPicPr>
          <p:cNvPr id="3" name="Picture 2" descr="A picture containing airplane, plane&#10;&#10;Description automatically generated">
            <a:extLst>
              <a:ext uri="{FF2B5EF4-FFF2-40B4-BE49-F238E27FC236}">
                <a16:creationId xmlns:a16="http://schemas.microsoft.com/office/drawing/2014/main" id="{4B51F1BC-EB0D-0B4D-AC2F-066F7381C5A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015E196E-9CC7-D04D-B6B6-B8AE4CFC9C21}"/>
              </a:ext>
            </a:extLst>
          </p:cNvPr>
          <p:cNvSpPr>
            <a:spLocks noGrp="1"/>
          </p:cNvSpPr>
          <p:nvPr>
            <p:ph type="title"/>
          </p:nvPr>
        </p:nvSpPr>
        <p:spPr>
          <a:xfrm>
            <a:off x="556260" y="2626417"/>
            <a:ext cx="11079480" cy="1156809"/>
          </a:xfrm>
        </p:spPr>
        <p:txBody>
          <a:bodyPr anchor="t" anchorCtr="0">
            <a:noAutofit/>
          </a:bodyPr>
          <a:lstStyle>
            <a:lvl1pPr algn="ctr">
              <a:defRPr sz="6000">
                <a:solidFill>
                  <a:schemeClr val="bg1"/>
                </a:solidFill>
              </a:defRPr>
            </a:lvl1pPr>
          </a:lstStyle>
          <a:p>
            <a:r>
              <a:rPr lang="en-US"/>
              <a:t>Click to edit Master title style</a:t>
            </a:r>
          </a:p>
        </p:txBody>
      </p:sp>
      <p:sp>
        <p:nvSpPr>
          <p:cNvPr id="7" name="Text Placeholder 5">
            <a:extLst>
              <a:ext uri="{FF2B5EF4-FFF2-40B4-BE49-F238E27FC236}">
                <a16:creationId xmlns:a16="http://schemas.microsoft.com/office/drawing/2014/main" id="{D792E69A-9710-9247-94F3-6D82C3FCC33D}"/>
              </a:ext>
            </a:extLst>
          </p:cNvPr>
          <p:cNvSpPr>
            <a:spLocks noGrp="1"/>
          </p:cNvSpPr>
          <p:nvPr>
            <p:ph type="body" sz="quarter" idx="16" hasCustomPrompt="1"/>
          </p:nvPr>
        </p:nvSpPr>
        <p:spPr>
          <a:xfrm>
            <a:off x="556261" y="2260656"/>
            <a:ext cx="11079479" cy="365760"/>
          </a:xfrm>
        </p:spPr>
        <p:txBody>
          <a:bodyPr>
            <a:noAutofit/>
          </a:bodyPr>
          <a:lstStyle>
            <a:lvl1pPr marL="0" indent="0" algn="ctr">
              <a:buNone/>
              <a:defRPr sz="1800" b="1" cap="all" spc="170" baseline="0">
                <a:solidFill>
                  <a:schemeClr val="tx1"/>
                </a:solidFill>
              </a:defRPr>
            </a:lvl1pPr>
          </a:lstStyle>
          <a:p>
            <a:pPr lvl="0"/>
            <a:r>
              <a:rPr lang="en-US"/>
              <a:t>Subtitle</a:t>
            </a:r>
          </a:p>
        </p:txBody>
      </p:sp>
      <p:sp>
        <p:nvSpPr>
          <p:cNvPr id="9" name="TextBox 8">
            <a:extLst>
              <a:ext uri="{FF2B5EF4-FFF2-40B4-BE49-F238E27FC236}">
                <a16:creationId xmlns:a16="http://schemas.microsoft.com/office/drawing/2014/main" id="{32EBFFE0-17E7-1C4D-A79C-775E13C7CE08}"/>
              </a:ext>
            </a:extLst>
          </p:cNvPr>
          <p:cNvSpPr txBox="1"/>
          <p:nvPr userDrawn="1"/>
        </p:nvSpPr>
        <p:spPr>
          <a:xfrm>
            <a:off x="2516449" y="6134666"/>
            <a:ext cx="7159102" cy="461665"/>
          </a:xfrm>
          <a:prstGeom prst="rect">
            <a:avLst/>
          </a:prstGeom>
          <a:noFill/>
        </p:spPr>
        <p:txBody>
          <a:bodyPr wrap="square" rtlCol="0" anchor="ctr" anchorCtr="0">
            <a:spAutoFit/>
          </a:bodyPr>
          <a:lstStyle/>
          <a:p>
            <a:pPr algn="ctr"/>
            <a:r>
              <a:rPr lang="en-US" sz="1200" b="0" spc="180" baseline="0">
                <a:solidFill>
                  <a:schemeClr val="tx1"/>
                </a:solidFill>
              </a:rPr>
              <a:t>THE UNIVERSITY OF NORTH CAROLINA AT CHAPEL HILL</a:t>
            </a:r>
          </a:p>
          <a:p>
            <a:pPr algn="ctr"/>
            <a:r>
              <a:rPr lang="en-US" sz="1200" b="0" i="0" spc="180" baseline="0">
                <a:solidFill>
                  <a:schemeClr val="bg1"/>
                </a:solidFill>
              </a:rPr>
              <a:t>ENVIRONMENTAL FINANCE CENTER</a:t>
            </a:r>
          </a:p>
        </p:txBody>
      </p:sp>
    </p:spTree>
    <p:extLst>
      <p:ext uri="{BB962C8B-B14F-4D97-AF65-F5344CB8AC3E}">
        <p14:creationId xmlns:p14="http://schemas.microsoft.com/office/powerpoint/2010/main" val="2360094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Divider A">
    <p:spTree>
      <p:nvGrpSpPr>
        <p:cNvPr id="1" name=""/>
        <p:cNvGrpSpPr/>
        <p:nvPr/>
      </p:nvGrpSpPr>
      <p:grpSpPr>
        <a:xfrm>
          <a:off x="0" y="0"/>
          <a:ext cx="0" cy="0"/>
          <a:chOff x="0" y="0"/>
          <a:chExt cx="0" cy="0"/>
        </a:xfrm>
      </p:grpSpPr>
      <p:pic>
        <p:nvPicPr>
          <p:cNvPr id="3" name="Picture 2" descr="A picture containing snow, dark, skiing, covered&#10;&#10;Description automatically generated">
            <a:extLst>
              <a:ext uri="{FF2B5EF4-FFF2-40B4-BE49-F238E27FC236}">
                <a16:creationId xmlns:a16="http://schemas.microsoft.com/office/drawing/2014/main" id="{A49CDC17-E8DE-454D-A88A-120C5A1AB1E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Title 1"/>
          <p:cNvSpPr>
            <a:spLocks noGrp="1"/>
          </p:cNvSpPr>
          <p:nvPr>
            <p:ph type="title" hasCustomPrompt="1"/>
          </p:nvPr>
        </p:nvSpPr>
        <p:spPr>
          <a:xfrm>
            <a:off x="500841" y="743438"/>
            <a:ext cx="11190318" cy="2631781"/>
          </a:xfrm>
        </p:spPr>
        <p:txBody>
          <a:bodyPr anchor="b" anchorCtr="0">
            <a:noAutofit/>
          </a:bodyPr>
          <a:lstStyle>
            <a:lvl1pPr marL="400050" indent="-400050" algn="ctr">
              <a:tabLst/>
              <a:defRPr sz="5400" i="1">
                <a:solidFill>
                  <a:schemeClr val="bg1"/>
                </a:solidFill>
              </a:defRPr>
            </a:lvl1pPr>
          </a:lstStyle>
          <a:p>
            <a:r>
              <a:rPr lang="en-US"/>
              <a:t>“Click to edit Master title style.”</a:t>
            </a:r>
          </a:p>
        </p:txBody>
      </p:sp>
      <p:sp>
        <p:nvSpPr>
          <p:cNvPr id="9" name="TextBox 8">
            <a:extLst>
              <a:ext uri="{FF2B5EF4-FFF2-40B4-BE49-F238E27FC236}">
                <a16:creationId xmlns:a16="http://schemas.microsoft.com/office/drawing/2014/main" id="{B03793F4-C58C-E34E-B4F9-D33ACD0ACD4A}"/>
              </a:ext>
            </a:extLst>
          </p:cNvPr>
          <p:cNvSpPr txBox="1"/>
          <p:nvPr userDrawn="1"/>
        </p:nvSpPr>
        <p:spPr>
          <a:xfrm>
            <a:off x="531038" y="6134666"/>
            <a:ext cx="7159102" cy="461665"/>
          </a:xfrm>
          <a:prstGeom prst="rect">
            <a:avLst/>
          </a:prstGeom>
          <a:noFill/>
        </p:spPr>
        <p:txBody>
          <a:bodyPr wrap="square" rtlCol="0" anchor="ctr" anchorCtr="0">
            <a:spAutoFit/>
          </a:bodyPr>
          <a:lstStyle/>
          <a:p>
            <a:r>
              <a:rPr lang="en-US" sz="1200" b="0" spc="180" baseline="0">
                <a:solidFill>
                  <a:schemeClr val="accent1"/>
                </a:solidFill>
              </a:rPr>
              <a:t>THE UNIVERSITY OF NORTH CAROLINA AT CHAPEL HILL</a:t>
            </a:r>
          </a:p>
          <a:p>
            <a:r>
              <a:rPr lang="en-US" sz="1200" b="0" i="0" spc="180" baseline="0">
                <a:solidFill>
                  <a:schemeClr val="bg1"/>
                </a:solidFill>
              </a:rPr>
              <a:t>ENVIRONMENTAL FINANCE CENTER</a:t>
            </a:r>
          </a:p>
        </p:txBody>
      </p:sp>
      <p:sp>
        <p:nvSpPr>
          <p:cNvPr id="4" name="Text Placeholder 3">
            <a:extLst>
              <a:ext uri="{FF2B5EF4-FFF2-40B4-BE49-F238E27FC236}">
                <a16:creationId xmlns:a16="http://schemas.microsoft.com/office/drawing/2014/main" id="{6E93218C-ACB9-7445-928D-8B2D841F88D1}"/>
              </a:ext>
            </a:extLst>
          </p:cNvPr>
          <p:cNvSpPr>
            <a:spLocks noGrp="1"/>
          </p:cNvSpPr>
          <p:nvPr>
            <p:ph type="body" sz="quarter" idx="11"/>
          </p:nvPr>
        </p:nvSpPr>
        <p:spPr>
          <a:xfrm>
            <a:off x="2802988" y="4451350"/>
            <a:ext cx="6586024" cy="297329"/>
          </a:xfrm>
        </p:spPr>
        <p:txBody>
          <a:bodyPr/>
          <a:lstStyle>
            <a:lvl1pPr marL="0" indent="0" algn="ctr">
              <a:buNone/>
              <a:defRPr lang="en-US" sz="1800" b="1" kern="1200" cap="all" spc="170" baseline="0" dirty="0">
                <a:solidFill>
                  <a:schemeClr val="bg1"/>
                </a:solidFill>
                <a:latin typeface="+mn-lt"/>
                <a:ea typeface="+mn-ea"/>
                <a:cs typeface="+mn-cs"/>
              </a:defRPr>
            </a:lvl1pPr>
          </a:lstStyle>
          <a:p>
            <a:pPr lvl="0"/>
            <a:r>
              <a:rPr lang="en-US"/>
              <a:t>Click to edit Master text styles</a:t>
            </a:r>
          </a:p>
        </p:txBody>
      </p:sp>
      <p:sp>
        <p:nvSpPr>
          <p:cNvPr id="12" name="Text Placeholder 3">
            <a:extLst>
              <a:ext uri="{FF2B5EF4-FFF2-40B4-BE49-F238E27FC236}">
                <a16:creationId xmlns:a16="http://schemas.microsoft.com/office/drawing/2014/main" id="{0B5FBE95-3C8D-794F-8990-DD217721F83F}"/>
              </a:ext>
            </a:extLst>
          </p:cNvPr>
          <p:cNvSpPr>
            <a:spLocks noGrp="1"/>
          </p:cNvSpPr>
          <p:nvPr>
            <p:ph type="body" sz="quarter" idx="12"/>
          </p:nvPr>
        </p:nvSpPr>
        <p:spPr>
          <a:xfrm>
            <a:off x="2802988" y="4774079"/>
            <a:ext cx="6586024" cy="297329"/>
          </a:xfrm>
        </p:spPr>
        <p:txBody>
          <a:bodyPr/>
          <a:lstStyle>
            <a:lvl1pPr marL="0" indent="0" algn="ctr">
              <a:buNone/>
              <a:defRPr lang="en-US" sz="1800" b="1" kern="1200" cap="all" spc="170" baseline="0" dirty="0">
                <a:solidFill>
                  <a:schemeClr val="accent1"/>
                </a:solidFill>
                <a:latin typeface="+mn-lt"/>
                <a:ea typeface="+mn-ea"/>
                <a:cs typeface="+mn-cs"/>
              </a:defRPr>
            </a:lvl1pPr>
          </a:lstStyle>
          <a:p>
            <a:pPr lvl="0"/>
            <a:r>
              <a:rPr lang="en-US"/>
              <a:t>Click to edit Master text styles</a:t>
            </a:r>
          </a:p>
        </p:txBody>
      </p:sp>
      <p:pic>
        <p:nvPicPr>
          <p:cNvPr id="5" name="Picture 4" descr="A blue line in a diamond shape&#10;&#10;Description automatically generated">
            <a:extLst>
              <a:ext uri="{FF2B5EF4-FFF2-40B4-BE49-F238E27FC236}">
                <a16:creationId xmlns:a16="http://schemas.microsoft.com/office/drawing/2014/main" id="{E870DAD4-6456-58C0-6984-1CA2E186A8BB}"/>
              </a:ext>
            </a:extLst>
          </p:cNvPr>
          <p:cNvPicPr>
            <a:picLocks noChangeAspect="1"/>
          </p:cNvPicPr>
          <p:nvPr userDrawn="1"/>
        </p:nvPicPr>
        <p:blipFill>
          <a:blip r:embed="rId3"/>
          <a:stretch>
            <a:fillRect/>
          </a:stretch>
        </p:blipFill>
        <p:spPr>
          <a:xfrm>
            <a:off x="5347937" y="3611259"/>
            <a:ext cx="1496125" cy="604050"/>
          </a:xfrm>
          <a:prstGeom prst="rect">
            <a:avLst/>
          </a:prstGeom>
        </p:spPr>
      </p:pic>
    </p:spTree>
    <p:extLst>
      <p:ext uri="{BB962C8B-B14F-4D97-AF65-F5344CB8AC3E}">
        <p14:creationId xmlns:p14="http://schemas.microsoft.com/office/powerpoint/2010/main" val="2428314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Divider A">
    <p:spTree>
      <p:nvGrpSpPr>
        <p:cNvPr id="1" name=""/>
        <p:cNvGrpSpPr/>
        <p:nvPr/>
      </p:nvGrpSpPr>
      <p:grpSpPr>
        <a:xfrm>
          <a:off x="0" y="0"/>
          <a:ext cx="0" cy="0"/>
          <a:chOff x="0" y="0"/>
          <a:chExt cx="0" cy="0"/>
        </a:xfrm>
      </p:grpSpPr>
      <p:pic>
        <p:nvPicPr>
          <p:cNvPr id="3" name="Picture 2" descr="A picture containing airplane, plane&#10;&#10;Description automatically generated">
            <a:extLst>
              <a:ext uri="{FF2B5EF4-FFF2-40B4-BE49-F238E27FC236}">
                <a16:creationId xmlns:a16="http://schemas.microsoft.com/office/drawing/2014/main" id="{4B51F1BC-EB0D-0B4D-AC2F-066F7381C5A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960BFDC3-40BA-C349-8A97-AF21AD985B9A}"/>
              </a:ext>
            </a:extLst>
          </p:cNvPr>
          <p:cNvSpPr>
            <a:spLocks noGrp="1"/>
          </p:cNvSpPr>
          <p:nvPr>
            <p:ph type="title" hasCustomPrompt="1"/>
          </p:nvPr>
        </p:nvSpPr>
        <p:spPr>
          <a:xfrm>
            <a:off x="500841" y="743438"/>
            <a:ext cx="11190318" cy="2631781"/>
          </a:xfrm>
        </p:spPr>
        <p:txBody>
          <a:bodyPr anchor="b" anchorCtr="0">
            <a:noAutofit/>
          </a:bodyPr>
          <a:lstStyle>
            <a:lvl1pPr marL="400050" indent="-400050" algn="ctr">
              <a:tabLst/>
              <a:defRPr sz="5400" i="1">
                <a:solidFill>
                  <a:schemeClr val="bg1"/>
                </a:solidFill>
              </a:defRPr>
            </a:lvl1pPr>
          </a:lstStyle>
          <a:p>
            <a:r>
              <a:rPr lang="en-US"/>
              <a:t>“Click to edit Master title style.”</a:t>
            </a:r>
          </a:p>
        </p:txBody>
      </p:sp>
      <p:sp>
        <p:nvSpPr>
          <p:cNvPr id="12" name="Text Placeholder 3">
            <a:extLst>
              <a:ext uri="{FF2B5EF4-FFF2-40B4-BE49-F238E27FC236}">
                <a16:creationId xmlns:a16="http://schemas.microsoft.com/office/drawing/2014/main" id="{BDFA365D-BE31-3046-9043-F2F0DB9E6431}"/>
              </a:ext>
            </a:extLst>
          </p:cNvPr>
          <p:cNvSpPr>
            <a:spLocks noGrp="1"/>
          </p:cNvSpPr>
          <p:nvPr>
            <p:ph type="body" sz="quarter" idx="11"/>
          </p:nvPr>
        </p:nvSpPr>
        <p:spPr>
          <a:xfrm>
            <a:off x="2802988" y="4451350"/>
            <a:ext cx="6586024" cy="297329"/>
          </a:xfrm>
        </p:spPr>
        <p:txBody>
          <a:bodyPr/>
          <a:lstStyle>
            <a:lvl1pPr marL="0" indent="0" algn="ctr">
              <a:buNone/>
              <a:defRPr lang="en-US" sz="1800" b="1" kern="1200" cap="all" spc="170" baseline="0" dirty="0">
                <a:solidFill>
                  <a:schemeClr val="bg1"/>
                </a:solidFill>
                <a:latin typeface="+mn-lt"/>
                <a:ea typeface="+mn-ea"/>
                <a:cs typeface="+mn-cs"/>
              </a:defRPr>
            </a:lvl1pPr>
          </a:lstStyle>
          <a:p>
            <a:pPr lvl="0"/>
            <a:r>
              <a:rPr lang="en-US"/>
              <a:t>Click to edit Master text styles</a:t>
            </a:r>
          </a:p>
        </p:txBody>
      </p:sp>
      <p:sp>
        <p:nvSpPr>
          <p:cNvPr id="14" name="Text Placeholder 3">
            <a:extLst>
              <a:ext uri="{FF2B5EF4-FFF2-40B4-BE49-F238E27FC236}">
                <a16:creationId xmlns:a16="http://schemas.microsoft.com/office/drawing/2014/main" id="{628EEF06-CAE3-E841-92CC-988A996F5761}"/>
              </a:ext>
            </a:extLst>
          </p:cNvPr>
          <p:cNvSpPr>
            <a:spLocks noGrp="1"/>
          </p:cNvSpPr>
          <p:nvPr>
            <p:ph type="body" sz="quarter" idx="12"/>
          </p:nvPr>
        </p:nvSpPr>
        <p:spPr>
          <a:xfrm>
            <a:off x="2802988" y="4774079"/>
            <a:ext cx="6586024" cy="297329"/>
          </a:xfrm>
        </p:spPr>
        <p:txBody>
          <a:bodyPr/>
          <a:lstStyle>
            <a:lvl1pPr marL="0" indent="0" algn="ctr">
              <a:buNone/>
              <a:defRPr lang="en-US" sz="1800" b="1" kern="1200" cap="all" spc="170" baseline="0" dirty="0">
                <a:solidFill>
                  <a:schemeClr val="tx1"/>
                </a:solidFill>
                <a:latin typeface="+mn-lt"/>
                <a:ea typeface="+mn-ea"/>
                <a:cs typeface="+mn-cs"/>
              </a:defRPr>
            </a:lvl1pPr>
          </a:lstStyle>
          <a:p>
            <a:pPr lvl="0"/>
            <a:r>
              <a:rPr lang="en-US"/>
              <a:t>Click to edit Master text styles</a:t>
            </a:r>
          </a:p>
        </p:txBody>
      </p:sp>
      <p:sp>
        <p:nvSpPr>
          <p:cNvPr id="5" name="TextBox 4">
            <a:extLst>
              <a:ext uri="{FF2B5EF4-FFF2-40B4-BE49-F238E27FC236}">
                <a16:creationId xmlns:a16="http://schemas.microsoft.com/office/drawing/2014/main" id="{1B708228-5071-9A7A-446A-10D59EB9FFB5}"/>
              </a:ext>
            </a:extLst>
          </p:cNvPr>
          <p:cNvSpPr txBox="1"/>
          <p:nvPr userDrawn="1"/>
        </p:nvSpPr>
        <p:spPr>
          <a:xfrm>
            <a:off x="531038" y="6134666"/>
            <a:ext cx="7159102" cy="461665"/>
          </a:xfrm>
          <a:prstGeom prst="rect">
            <a:avLst/>
          </a:prstGeom>
          <a:noFill/>
        </p:spPr>
        <p:txBody>
          <a:bodyPr wrap="square" rtlCol="0" anchor="ctr" anchorCtr="0">
            <a:spAutoFit/>
          </a:bodyPr>
          <a:lstStyle/>
          <a:p>
            <a:r>
              <a:rPr lang="en-US" sz="1200" b="0" spc="180" baseline="0">
                <a:solidFill>
                  <a:schemeClr val="tx1"/>
                </a:solidFill>
              </a:rPr>
              <a:t>THE UNIVERSITY OF NORTH CAROLINA AT CHAPEL HILL</a:t>
            </a:r>
          </a:p>
          <a:p>
            <a:r>
              <a:rPr lang="en-US" sz="1200" b="0" i="0" spc="180" baseline="0">
                <a:solidFill>
                  <a:schemeClr val="bg1"/>
                </a:solidFill>
              </a:rPr>
              <a:t>ENVIRONMENTAL FINANCE CENTER</a:t>
            </a:r>
          </a:p>
        </p:txBody>
      </p:sp>
      <p:pic>
        <p:nvPicPr>
          <p:cNvPr id="4" name="Picture 3" descr="A blue and black diamond shape&#10;&#10;Description automatically generated">
            <a:extLst>
              <a:ext uri="{FF2B5EF4-FFF2-40B4-BE49-F238E27FC236}">
                <a16:creationId xmlns:a16="http://schemas.microsoft.com/office/drawing/2014/main" id="{49EE3CA5-7589-DB12-6C64-4D5066328F2F}"/>
              </a:ext>
            </a:extLst>
          </p:cNvPr>
          <p:cNvPicPr>
            <a:picLocks noChangeAspect="1"/>
          </p:cNvPicPr>
          <p:nvPr userDrawn="1"/>
        </p:nvPicPr>
        <p:blipFill>
          <a:blip r:embed="rId3"/>
          <a:stretch>
            <a:fillRect/>
          </a:stretch>
        </p:blipFill>
        <p:spPr>
          <a:xfrm>
            <a:off x="5348614" y="3586177"/>
            <a:ext cx="1494772" cy="603504"/>
          </a:xfrm>
          <a:prstGeom prst="rect">
            <a:avLst/>
          </a:prstGeom>
        </p:spPr>
      </p:pic>
    </p:spTree>
    <p:extLst>
      <p:ext uri="{BB962C8B-B14F-4D97-AF65-F5344CB8AC3E}">
        <p14:creationId xmlns:p14="http://schemas.microsoft.com/office/powerpoint/2010/main" val="3778102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ntent A">
    <p:spTree>
      <p:nvGrpSpPr>
        <p:cNvPr id="1" name=""/>
        <p:cNvGrpSpPr/>
        <p:nvPr/>
      </p:nvGrpSpPr>
      <p:grpSpPr>
        <a:xfrm>
          <a:off x="0" y="0"/>
          <a:ext cx="0" cy="0"/>
          <a:chOff x="0" y="0"/>
          <a:chExt cx="0" cy="0"/>
        </a:xfrm>
      </p:grpSpPr>
      <p:sp>
        <p:nvSpPr>
          <p:cNvPr id="26" name="Title 16"/>
          <p:cNvSpPr>
            <a:spLocks noGrp="1"/>
          </p:cNvSpPr>
          <p:nvPr>
            <p:ph type="title"/>
          </p:nvPr>
        </p:nvSpPr>
        <p:spPr>
          <a:xfrm>
            <a:off x="499176" y="969823"/>
            <a:ext cx="11189904" cy="723900"/>
          </a:xfrm>
        </p:spPr>
        <p:txBody>
          <a:bodyPr>
            <a:noAutofit/>
          </a:bodyPr>
          <a:lstStyle>
            <a:lvl1pPr>
              <a:defRPr b="0"/>
            </a:lvl1pPr>
          </a:lstStyle>
          <a:p>
            <a:r>
              <a:rPr lang="en-US"/>
              <a:t>Click to edit Master title style</a:t>
            </a:r>
          </a:p>
        </p:txBody>
      </p:sp>
      <p:sp>
        <p:nvSpPr>
          <p:cNvPr id="6" name="Text Placeholder 5">
            <a:extLst>
              <a:ext uri="{FF2B5EF4-FFF2-40B4-BE49-F238E27FC236}">
                <a16:creationId xmlns:a16="http://schemas.microsoft.com/office/drawing/2014/main" id="{6B65FB38-CF8E-EC49-9B9C-9C905814BC92}"/>
              </a:ext>
            </a:extLst>
          </p:cNvPr>
          <p:cNvSpPr>
            <a:spLocks noGrp="1"/>
          </p:cNvSpPr>
          <p:nvPr>
            <p:ph type="body" sz="quarter" idx="16" hasCustomPrompt="1"/>
          </p:nvPr>
        </p:nvSpPr>
        <p:spPr>
          <a:xfrm>
            <a:off x="513801" y="626917"/>
            <a:ext cx="11190288" cy="246221"/>
          </a:xfrm>
        </p:spPr>
        <p:txBody>
          <a:bodyPr>
            <a:noAutofit/>
          </a:bodyPr>
          <a:lstStyle>
            <a:lvl1pPr marL="0" indent="0">
              <a:buNone/>
              <a:defRPr sz="1800" b="1" cap="all" spc="170" baseline="0">
                <a:solidFill>
                  <a:schemeClr val="accent1"/>
                </a:solidFill>
              </a:defRPr>
            </a:lvl1pPr>
          </a:lstStyle>
          <a:p>
            <a:pPr lvl="0"/>
            <a:r>
              <a:rPr lang="en-US"/>
              <a:t>Subtitle</a:t>
            </a:r>
          </a:p>
        </p:txBody>
      </p:sp>
      <p:sp>
        <p:nvSpPr>
          <p:cNvPr id="28" name="Content Placeholder 7"/>
          <p:cNvSpPr>
            <a:spLocks noGrp="1"/>
          </p:cNvSpPr>
          <p:nvPr>
            <p:ph sz="quarter" idx="15"/>
          </p:nvPr>
        </p:nvSpPr>
        <p:spPr>
          <a:xfrm>
            <a:off x="499174" y="2208807"/>
            <a:ext cx="11189905" cy="3533182"/>
          </a:xfrm>
        </p:spPr>
        <p:txBody>
          <a:bodyPr>
            <a:noAutofit/>
          </a:bodyPr>
          <a:lstStyle>
            <a:lvl1pPr marL="231775" indent="-231775">
              <a:buSzPct val="100000"/>
              <a:buFont typeface="Arial" panose="020B0604020202020204" pitchFamily="34" charset="0"/>
              <a:buChar char="•"/>
              <a:tabLs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Box 7">
            <a:extLst>
              <a:ext uri="{FF2B5EF4-FFF2-40B4-BE49-F238E27FC236}">
                <a16:creationId xmlns:a16="http://schemas.microsoft.com/office/drawing/2014/main" id="{F3D0C5A6-DD29-F94F-B481-5D65878F0BD3}"/>
              </a:ext>
            </a:extLst>
          </p:cNvPr>
          <p:cNvSpPr txBox="1"/>
          <p:nvPr userDrawn="1"/>
        </p:nvSpPr>
        <p:spPr>
          <a:xfrm>
            <a:off x="531038" y="6134666"/>
            <a:ext cx="7159102" cy="461665"/>
          </a:xfrm>
          <a:prstGeom prst="rect">
            <a:avLst/>
          </a:prstGeom>
          <a:noFill/>
        </p:spPr>
        <p:txBody>
          <a:bodyPr wrap="square" rtlCol="0" anchor="ctr" anchorCtr="0">
            <a:spAutoFit/>
          </a:bodyPr>
          <a:lstStyle/>
          <a:p>
            <a:r>
              <a:rPr lang="en-US" sz="1200" b="0" spc="180" baseline="0">
                <a:solidFill>
                  <a:schemeClr val="bg2">
                    <a:lumMod val="50000"/>
                  </a:schemeClr>
                </a:solidFill>
              </a:rPr>
              <a:t>THE UNIVERSITY OF NORTH CAROLINA AT CHAPEL HILL</a:t>
            </a:r>
          </a:p>
          <a:p>
            <a:r>
              <a:rPr lang="en-US" sz="1200" b="0" i="0" spc="180" baseline="0">
                <a:solidFill>
                  <a:schemeClr val="accent1"/>
                </a:solidFill>
              </a:rPr>
              <a:t>ENVIRONMENTAL FINANCE CENTER</a:t>
            </a:r>
          </a:p>
        </p:txBody>
      </p:sp>
    </p:spTree>
    <p:extLst>
      <p:ext uri="{BB962C8B-B14F-4D97-AF65-F5344CB8AC3E}">
        <p14:creationId xmlns:p14="http://schemas.microsoft.com/office/powerpoint/2010/main" val="115349727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_Content A">
    <p:spTree>
      <p:nvGrpSpPr>
        <p:cNvPr id="1" name=""/>
        <p:cNvGrpSpPr/>
        <p:nvPr/>
      </p:nvGrpSpPr>
      <p:grpSpPr>
        <a:xfrm>
          <a:off x="0" y="0"/>
          <a:ext cx="0" cy="0"/>
          <a:chOff x="0" y="0"/>
          <a:chExt cx="0" cy="0"/>
        </a:xfrm>
      </p:grpSpPr>
      <p:sp>
        <p:nvSpPr>
          <p:cNvPr id="26" name="Title 16"/>
          <p:cNvSpPr>
            <a:spLocks noGrp="1"/>
          </p:cNvSpPr>
          <p:nvPr>
            <p:ph type="title"/>
          </p:nvPr>
        </p:nvSpPr>
        <p:spPr>
          <a:xfrm>
            <a:off x="499176" y="969823"/>
            <a:ext cx="11189904" cy="723900"/>
          </a:xfrm>
        </p:spPr>
        <p:txBody>
          <a:bodyPr>
            <a:noAutofit/>
          </a:bodyPr>
          <a:lstStyle>
            <a:lvl1pPr>
              <a:defRPr b="0"/>
            </a:lvl1pPr>
          </a:lstStyle>
          <a:p>
            <a:r>
              <a:rPr lang="en-US"/>
              <a:t>Click to edit Master title style</a:t>
            </a:r>
          </a:p>
        </p:txBody>
      </p:sp>
      <p:sp>
        <p:nvSpPr>
          <p:cNvPr id="6" name="Text Placeholder 5">
            <a:extLst>
              <a:ext uri="{FF2B5EF4-FFF2-40B4-BE49-F238E27FC236}">
                <a16:creationId xmlns:a16="http://schemas.microsoft.com/office/drawing/2014/main" id="{6B65FB38-CF8E-EC49-9B9C-9C905814BC92}"/>
              </a:ext>
            </a:extLst>
          </p:cNvPr>
          <p:cNvSpPr>
            <a:spLocks noGrp="1"/>
          </p:cNvSpPr>
          <p:nvPr>
            <p:ph type="body" sz="quarter" idx="16" hasCustomPrompt="1"/>
          </p:nvPr>
        </p:nvSpPr>
        <p:spPr>
          <a:xfrm>
            <a:off x="513801" y="626917"/>
            <a:ext cx="11190288" cy="246221"/>
          </a:xfrm>
        </p:spPr>
        <p:txBody>
          <a:bodyPr>
            <a:noAutofit/>
          </a:bodyPr>
          <a:lstStyle>
            <a:lvl1pPr marL="0" indent="0">
              <a:buNone/>
              <a:defRPr sz="1800" b="1" cap="all" spc="170" baseline="0">
                <a:solidFill>
                  <a:schemeClr val="accent1"/>
                </a:solidFill>
              </a:defRPr>
            </a:lvl1pPr>
          </a:lstStyle>
          <a:p>
            <a:pPr lvl="0"/>
            <a:r>
              <a:rPr lang="en-US"/>
              <a:t>Subtitle</a:t>
            </a:r>
          </a:p>
        </p:txBody>
      </p:sp>
      <p:sp>
        <p:nvSpPr>
          <p:cNvPr id="7" name="Oval 6">
            <a:extLst>
              <a:ext uri="{FF2B5EF4-FFF2-40B4-BE49-F238E27FC236}">
                <a16:creationId xmlns:a16="http://schemas.microsoft.com/office/drawing/2014/main" id="{DC684E4C-5A3F-FA4D-AF32-4620820CC2FC}"/>
              </a:ext>
            </a:extLst>
          </p:cNvPr>
          <p:cNvSpPr>
            <a:spLocks noChangeAspect="1"/>
          </p:cNvSpPr>
          <p:nvPr userDrawn="1"/>
        </p:nvSpPr>
        <p:spPr>
          <a:xfrm>
            <a:off x="609600" y="2133600"/>
            <a:ext cx="584200" cy="584201"/>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rPr>
              <a:t>1</a:t>
            </a:r>
          </a:p>
        </p:txBody>
      </p:sp>
      <p:sp>
        <p:nvSpPr>
          <p:cNvPr id="4" name="Text Placeholder 3">
            <a:extLst>
              <a:ext uri="{FF2B5EF4-FFF2-40B4-BE49-F238E27FC236}">
                <a16:creationId xmlns:a16="http://schemas.microsoft.com/office/drawing/2014/main" id="{07D6B068-B80A-0F40-B5EB-F3BBCB882853}"/>
              </a:ext>
            </a:extLst>
          </p:cNvPr>
          <p:cNvSpPr>
            <a:spLocks noGrp="1"/>
          </p:cNvSpPr>
          <p:nvPr>
            <p:ph type="body" sz="quarter" idx="17"/>
          </p:nvPr>
        </p:nvSpPr>
        <p:spPr>
          <a:xfrm>
            <a:off x="1335088" y="2225660"/>
            <a:ext cx="4239722" cy="400080"/>
          </a:xfrm>
        </p:spPr>
        <p:txBody>
          <a:bodyPr anchor="ctr" anchorCtr="0"/>
          <a:lstStyle>
            <a:lvl1pPr marL="0" indent="0">
              <a:buNone/>
              <a:defRPr sz="2000"/>
            </a:lvl1pPr>
            <a:lvl2pPr marL="354013" indent="0">
              <a:buNone/>
              <a:defRPr sz="2000"/>
            </a:lvl2pPr>
            <a:lvl3pPr marL="573088" indent="0">
              <a:buNone/>
              <a:defRPr sz="2000"/>
            </a:lvl3pPr>
            <a:lvl4pPr marL="804863" indent="0">
              <a:buNone/>
              <a:defRPr sz="2000"/>
            </a:lvl4pPr>
            <a:lvl5pPr marL="1036637" indent="0">
              <a:buNone/>
              <a:defRPr sz="2000"/>
            </a:lvl5pPr>
          </a:lstStyle>
          <a:p>
            <a:pPr lvl="0"/>
            <a:r>
              <a:rPr lang="en-US"/>
              <a:t>Click to edit Master text styles</a:t>
            </a:r>
          </a:p>
        </p:txBody>
      </p:sp>
      <p:sp>
        <p:nvSpPr>
          <p:cNvPr id="8" name="Oval 7">
            <a:extLst>
              <a:ext uri="{FF2B5EF4-FFF2-40B4-BE49-F238E27FC236}">
                <a16:creationId xmlns:a16="http://schemas.microsoft.com/office/drawing/2014/main" id="{A164DD79-0694-7642-B641-373D04167859}"/>
              </a:ext>
            </a:extLst>
          </p:cNvPr>
          <p:cNvSpPr>
            <a:spLocks noChangeAspect="1"/>
          </p:cNvSpPr>
          <p:nvPr userDrawn="1"/>
        </p:nvSpPr>
        <p:spPr>
          <a:xfrm>
            <a:off x="609600" y="2934211"/>
            <a:ext cx="584200" cy="584201"/>
          </a:xfrm>
          <a:prstGeom prst="ellips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rPr>
              <a:t>2</a:t>
            </a:r>
          </a:p>
        </p:txBody>
      </p:sp>
      <p:sp>
        <p:nvSpPr>
          <p:cNvPr id="29" name="Text Placeholder 3">
            <a:extLst>
              <a:ext uri="{FF2B5EF4-FFF2-40B4-BE49-F238E27FC236}">
                <a16:creationId xmlns:a16="http://schemas.microsoft.com/office/drawing/2014/main" id="{A1DEEE22-7C05-4343-BB8E-4107BC87C34C}"/>
              </a:ext>
            </a:extLst>
          </p:cNvPr>
          <p:cNvSpPr>
            <a:spLocks noGrp="1"/>
          </p:cNvSpPr>
          <p:nvPr>
            <p:ph type="body" sz="quarter" idx="18"/>
          </p:nvPr>
        </p:nvSpPr>
        <p:spPr>
          <a:xfrm>
            <a:off x="1335088" y="3026271"/>
            <a:ext cx="4239722" cy="400080"/>
          </a:xfrm>
        </p:spPr>
        <p:txBody>
          <a:bodyPr anchor="ctr" anchorCtr="0"/>
          <a:lstStyle>
            <a:lvl1pPr marL="0" indent="0">
              <a:buNone/>
              <a:defRPr sz="2000"/>
            </a:lvl1pPr>
            <a:lvl2pPr marL="354013" indent="0">
              <a:buNone/>
              <a:defRPr sz="2000"/>
            </a:lvl2pPr>
            <a:lvl3pPr marL="573088" indent="0">
              <a:buNone/>
              <a:defRPr sz="2000"/>
            </a:lvl3pPr>
            <a:lvl4pPr marL="804863" indent="0">
              <a:buNone/>
              <a:defRPr sz="2000"/>
            </a:lvl4pPr>
            <a:lvl5pPr marL="1036637" indent="0">
              <a:buNone/>
              <a:defRPr sz="2000"/>
            </a:lvl5pPr>
          </a:lstStyle>
          <a:p>
            <a:pPr lvl="0"/>
            <a:r>
              <a:rPr lang="en-US"/>
              <a:t>Click to edit Master text styles</a:t>
            </a:r>
          </a:p>
        </p:txBody>
      </p:sp>
      <p:sp>
        <p:nvSpPr>
          <p:cNvPr id="9" name="Oval 8">
            <a:extLst>
              <a:ext uri="{FF2B5EF4-FFF2-40B4-BE49-F238E27FC236}">
                <a16:creationId xmlns:a16="http://schemas.microsoft.com/office/drawing/2014/main" id="{884867E3-5A02-E943-BDCD-AFDC52457B2F}"/>
              </a:ext>
            </a:extLst>
          </p:cNvPr>
          <p:cNvSpPr>
            <a:spLocks noChangeAspect="1"/>
          </p:cNvSpPr>
          <p:nvPr userDrawn="1"/>
        </p:nvSpPr>
        <p:spPr>
          <a:xfrm>
            <a:off x="609600" y="3734822"/>
            <a:ext cx="584200" cy="584201"/>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rPr>
              <a:t>3</a:t>
            </a:r>
          </a:p>
        </p:txBody>
      </p:sp>
      <p:sp>
        <p:nvSpPr>
          <p:cNvPr id="30" name="Text Placeholder 3">
            <a:extLst>
              <a:ext uri="{FF2B5EF4-FFF2-40B4-BE49-F238E27FC236}">
                <a16:creationId xmlns:a16="http://schemas.microsoft.com/office/drawing/2014/main" id="{BF505965-A8FF-4E4B-B294-EDF25ACC9C35}"/>
              </a:ext>
            </a:extLst>
          </p:cNvPr>
          <p:cNvSpPr>
            <a:spLocks noGrp="1"/>
          </p:cNvSpPr>
          <p:nvPr>
            <p:ph type="body" sz="quarter" idx="19"/>
          </p:nvPr>
        </p:nvSpPr>
        <p:spPr>
          <a:xfrm>
            <a:off x="1335088" y="3826882"/>
            <a:ext cx="4239722" cy="400080"/>
          </a:xfrm>
        </p:spPr>
        <p:txBody>
          <a:bodyPr anchor="ctr" anchorCtr="0"/>
          <a:lstStyle>
            <a:lvl1pPr marL="0" indent="0">
              <a:buNone/>
              <a:defRPr sz="2000"/>
            </a:lvl1pPr>
            <a:lvl2pPr marL="354013" indent="0">
              <a:buNone/>
              <a:defRPr sz="2000"/>
            </a:lvl2pPr>
            <a:lvl3pPr marL="573088" indent="0">
              <a:buNone/>
              <a:defRPr sz="2000"/>
            </a:lvl3pPr>
            <a:lvl4pPr marL="804863" indent="0">
              <a:buNone/>
              <a:defRPr sz="2000"/>
            </a:lvl4pPr>
            <a:lvl5pPr marL="1036637" indent="0">
              <a:buNone/>
              <a:defRPr sz="2000"/>
            </a:lvl5pPr>
          </a:lstStyle>
          <a:p>
            <a:pPr lvl="0"/>
            <a:r>
              <a:rPr lang="en-US"/>
              <a:t>Click to edit Master text styles</a:t>
            </a:r>
          </a:p>
        </p:txBody>
      </p:sp>
      <p:sp>
        <p:nvSpPr>
          <p:cNvPr id="10" name="Oval 9">
            <a:extLst>
              <a:ext uri="{FF2B5EF4-FFF2-40B4-BE49-F238E27FC236}">
                <a16:creationId xmlns:a16="http://schemas.microsoft.com/office/drawing/2014/main" id="{1BCFE98D-49A5-114C-9F04-B5A1418185E4}"/>
              </a:ext>
            </a:extLst>
          </p:cNvPr>
          <p:cNvSpPr>
            <a:spLocks noChangeAspect="1"/>
          </p:cNvSpPr>
          <p:nvPr userDrawn="1"/>
        </p:nvSpPr>
        <p:spPr>
          <a:xfrm>
            <a:off x="609600" y="4535433"/>
            <a:ext cx="584200" cy="584201"/>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rPr>
              <a:t>4</a:t>
            </a:r>
          </a:p>
        </p:txBody>
      </p:sp>
      <p:sp>
        <p:nvSpPr>
          <p:cNvPr id="31" name="Text Placeholder 3">
            <a:extLst>
              <a:ext uri="{FF2B5EF4-FFF2-40B4-BE49-F238E27FC236}">
                <a16:creationId xmlns:a16="http://schemas.microsoft.com/office/drawing/2014/main" id="{9577BC94-939E-E04E-B3A7-895227DB86F4}"/>
              </a:ext>
            </a:extLst>
          </p:cNvPr>
          <p:cNvSpPr>
            <a:spLocks noGrp="1"/>
          </p:cNvSpPr>
          <p:nvPr>
            <p:ph type="body" sz="quarter" idx="20"/>
          </p:nvPr>
        </p:nvSpPr>
        <p:spPr>
          <a:xfrm>
            <a:off x="1335088" y="4627493"/>
            <a:ext cx="4239722" cy="400080"/>
          </a:xfrm>
        </p:spPr>
        <p:txBody>
          <a:bodyPr anchor="ctr" anchorCtr="0"/>
          <a:lstStyle>
            <a:lvl1pPr marL="0" indent="0">
              <a:buNone/>
              <a:defRPr sz="2000"/>
            </a:lvl1pPr>
            <a:lvl2pPr marL="354013" indent="0">
              <a:buNone/>
              <a:defRPr sz="2000"/>
            </a:lvl2pPr>
            <a:lvl3pPr marL="573088" indent="0">
              <a:buNone/>
              <a:defRPr sz="2000"/>
            </a:lvl3pPr>
            <a:lvl4pPr marL="804863" indent="0">
              <a:buNone/>
              <a:defRPr sz="2000"/>
            </a:lvl4pPr>
            <a:lvl5pPr marL="1036637" indent="0">
              <a:buNone/>
              <a:defRPr sz="2000"/>
            </a:lvl5pPr>
          </a:lstStyle>
          <a:p>
            <a:pPr lvl="0"/>
            <a:r>
              <a:rPr lang="en-US"/>
              <a:t>Click to edit Master text styles</a:t>
            </a:r>
          </a:p>
        </p:txBody>
      </p:sp>
      <p:sp>
        <p:nvSpPr>
          <p:cNvPr id="11" name="Oval 10">
            <a:extLst>
              <a:ext uri="{FF2B5EF4-FFF2-40B4-BE49-F238E27FC236}">
                <a16:creationId xmlns:a16="http://schemas.microsoft.com/office/drawing/2014/main" id="{1D14223A-2874-304B-A611-FCE6E7CF7AC8}"/>
              </a:ext>
            </a:extLst>
          </p:cNvPr>
          <p:cNvSpPr>
            <a:spLocks noChangeAspect="1"/>
          </p:cNvSpPr>
          <p:nvPr userDrawn="1"/>
        </p:nvSpPr>
        <p:spPr>
          <a:xfrm>
            <a:off x="609600" y="5336043"/>
            <a:ext cx="584200" cy="584201"/>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rPr>
              <a:t>5</a:t>
            </a:r>
          </a:p>
        </p:txBody>
      </p:sp>
      <p:sp>
        <p:nvSpPr>
          <p:cNvPr id="32" name="Text Placeholder 3">
            <a:extLst>
              <a:ext uri="{FF2B5EF4-FFF2-40B4-BE49-F238E27FC236}">
                <a16:creationId xmlns:a16="http://schemas.microsoft.com/office/drawing/2014/main" id="{24A902F3-24F2-C64A-A854-2CA93D88CCB0}"/>
              </a:ext>
            </a:extLst>
          </p:cNvPr>
          <p:cNvSpPr>
            <a:spLocks noGrp="1"/>
          </p:cNvSpPr>
          <p:nvPr>
            <p:ph type="body" sz="quarter" idx="21"/>
          </p:nvPr>
        </p:nvSpPr>
        <p:spPr>
          <a:xfrm>
            <a:off x="1335088" y="5428103"/>
            <a:ext cx="4239722" cy="400080"/>
          </a:xfrm>
        </p:spPr>
        <p:txBody>
          <a:bodyPr anchor="ctr" anchorCtr="0"/>
          <a:lstStyle>
            <a:lvl1pPr marL="0" indent="0">
              <a:buNone/>
              <a:defRPr sz="2000"/>
            </a:lvl1pPr>
            <a:lvl2pPr marL="354013" indent="0">
              <a:buNone/>
              <a:defRPr sz="2000"/>
            </a:lvl2pPr>
            <a:lvl3pPr marL="573088" indent="0">
              <a:buNone/>
              <a:defRPr sz="2000"/>
            </a:lvl3pPr>
            <a:lvl4pPr marL="804863" indent="0">
              <a:buNone/>
              <a:defRPr sz="2000"/>
            </a:lvl4pPr>
            <a:lvl5pPr marL="1036637" indent="0">
              <a:buNone/>
              <a:defRPr sz="2000"/>
            </a:lvl5pPr>
          </a:lstStyle>
          <a:p>
            <a:pPr lvl="0"/>
            <a:r>
              <a:rPr lang="en-US"/>
              <a:t>Click to edit Master text styles</a:t>
            </a:r>
          </a:p>
        </p:txBody>
      </p:sp>
      <p:sp>
        <p:nvSpPr>
          <p:cNvPr id="17" name="Oval 16">
            <a:extLst>
              <a:ext uri="{FF2B5EF4-FFF2-40B4-BE49-F238E27FC236}">
                <a16:creationId xmlns:a16="http://schemas.microsoft.com/office/drawing/2014/main" id="{D805EE45-BD6F-D44A-A433-2B2AD3A7E5AE}"/>
              </a:ext>
            </a:extLst>
          </p:cNvPr>
          <p:cNvSpPr>
            <a:spLocks noChangeAspect="1"/>
          </p:cNvSpPr>
          <p:nvPr userDrawn="1"/>
        </p:nvSpPr>
        <p:spPr>
          <a:xfrm>
            <a:off x="6108700" y="2133600"/>
            <a:ext cx="584200" cy="584201"/>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rPr>
              <a:t>6</a:t>
            </a:r>
          </a:p>
        </p:txBody>
      </p:sp>
      <p:sp>
        <p:nvSpPr>
          <p:cNvPr id="33" name="Text Placeholder 3">
            <a:extLst>
              <a:ext uri="{FF2B5EF4-FFF2-40B4-BE49-F238E27FC236}">
                <a16:creationId xmlns:a16="http://schemas.microsoft.com/office/drawing/2014/main" id="{3A1761A4-829F-5A40-96F6-F87757F35056}"/>
              </a:ext>
            </a:extLst>
          </p:cNvPr>
          <p:cNvSpPr>
            <a:spLocks noGrp="1"/>
          </p:cNvSpPr>
          <p:nvPr>
            <p:ph type="body" sz="quarter" idx="22"/>
          </p:nvPr>
        </p:nvSpPr>
        <p:spPr>
          <a:xfrm>
            <a:off x="6835343" y="2225660"/>
            <a:ext cx="4239722" cy="400080"/>
          </a:xfrm>
        </p:spPr>
        <p:txBody>
          <a:bodyPr anchor="ctr" anchorCtr="0"/>
          <a:lstStyle>
            <a:lvl1pPr marL="0" indent="0">
              <a:buNone/>
              <a:defRPr sz="2000"/>
            </a:lvl1pPr>
            <a:lvl2pPr marL="354013" indent="0">
              <a:buNone/>
              <a:defRPr sz="2000"/>
            </a:lvl2pPr>
            <a:lvl3pPr marL="573088" indent="0">
              <a:buNone/>
              <a:defRPr sz="2000"/>
            </a:lvl3pPr>
            <a:lvl4pPr marL="804863" indent="0">
              <a:buNone/>
              <a:defRPr sz="2000"/>
            </a:lvl4pPr>
            <a:lvl5pPr marL="1036637" indent="0">
              <a:buNone/>
              <a:defRPr sz="2000"/>
            </a:lvl5pPr>
          </a:lstStyle>
          <a:p>
            <a:pPr lvl="0"/>
            <a:r>
              <a:rPr lang="en-US"/>
              <a:t>Click to edit Master text styles</a:t>
            </a:r>
          </a:p>
        </p:txBody>
      </p:sp>
      <p:sp>
        <p:nvSpPr>
          <p:cNvPr id="18" name="Oval 17">
            <a:extLst>
              <a:ext uri="{FF2B5EF4-FFF2-40B4-BE49-F238E27FC236}">
                <a16:creationId xmlns:a16="http://schemas.microsoft.com/office/drawing/2014/main" id="{0A465BCF-C417-A142-96BD-8D38B8D2B521}"/>
              </a:ext>
            </a:extLst>
          </p:cNvPr>
          <p:cNvSpPr>
            <a:spLocks noChangeAspect="1"/>
          </p:cNvSpPr>
          <p:nvPr userDrawn="1"/>
        </p:nvSpPr>
        <p:spPr>
          <a:xfrm>
            <a:off x="6108700" y="2934211"/>
            <a:ext cx="584200" cy="584201"/>
          </a:xfrm>
          <a:prstGeom prst="ellips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rPr>
              <a:t>7</a:t>
            </a:r>
          </a:p>
        </p:txBody>
      </p:sp>
      <p:sp>
        <p:nvSpPr>
          <p:cNvPr id="34" name="Text Placeholder 3">
            <a:extLst>
              <a:ext uri="{FF2B5EF4-FFF2-40B4-BE49-F238E27FC236}">
                <a16:creationId xmlns:a16="http://schemas.microsoft.com/office/drawing/2014/main" id="{E4CAA09B-E03A-7143-AE6D-BFDCB354E279}"/>
              </a:ext>
            </a:extLst>
          </p:cNvPr>
          <p:cNvSpPr>
            <a:spLocks noGrp="1"/>
          </p:cNvSpPr>
          <p:nvPr>
            <p:ph type="body" sz="quarter" idx="23"/>
          </p:nvPr>
        </p:nvSpPr>
        <p:spPr>
          <a:xfrm>
            <a:off x="6835343" y="3026271"/>
            <a:ext cx="4239722" cy="400080"/>
          </a:xfrm>
        </p:spPr>
        <p:txBody>
          <a:bodyPr anchor="ctr" anchorCtr="0"/>
          <a:lstStyle>
            <a:lvl1pPr marL="0" indent="0">
              <a:buNone/>
              <a:defRPr sz="2000"/>
            </a:lvl1pPr>
            <a:lvl2pPr marL="354013" indent="0">
              <a:buNone/>
              <a:defRPr sz="2000"/>
            </a:lvl2pPr>
            <a:lvl3pPr marL="573088" indent="0">
              <a:buNone/>
              <a:defRPr sz="2000"/>
            </a:lvl3pPr>
            <a:lvl4pPr marL="804863" indent="0">
              <a:buNone/>
              <a:defRPr sz="2000"/>
            </a:lvl4pPr>
            <a:lvl5pPr marL="1036637" indent="0">
              <a:buNone/>
              <a:defRPr sz="2000"/>
            </a:lvl5pPr>
          </a:lstStyle>
          <a:p>
            <a:pPr lvl="0"/>
            <a:r>
              <a:rPr lang="en-US"/>
              <a:t>Click to edit Master text styles</a:t>
            </a:r>
          </a:p>
        </p:txBody>
      </p:sp>
      <p:sp>
        <p:nvSpPr>
          <p:cNvPr id="19" name="Oval 18">
            <a:extLst>
              <a:ext uri="{FF2B5EF4-FFF2-40B4-BE49-F238E27FC236}">
                <a16:creationId xmlns:a16="http://schemas.microsoft.com/office/drawing/2014/main" id="{AD717B82-FAAA-A544-B9A7-7AFF1F80609B}"/>
              </a:ext>
            </a:extLst>
          </p:cNvPr>
          <p:cNvSpPr>
            <a:spLocks noChangeAspect="1"/>
          </p:cNvSpPr>
          <p:nvPr userDrawn="1"/>
        </p:nvSpPr>
        <p:spPr>
          <a:xfrm>
            <a:off x="6108700" y="3734822"/>
            <a:ext cx="584200" cy="584201"/>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rPr>
              <a:t>8</a:t>
            </a:r>
          </a:p>
        </p:txBody>
      </p:sp>
      <p:sp>
        <p:nvSpPr>
          <p:cNvPr id="35" name="Text Placeholder 3">
            <a:extLst>
              <a:ext uri="{FF2B5EF4-FFF2-40B4-BE49-F238E27FC236}">
                <a16:creationId xmlns:a16="http://schemas.microsoft.com/office/drawing/2014/main" id="{5B9F46E6-F6B1-654D-9686-30018D5183ED}"/>
              </a:ext>
            </a:extLst>
          </p:cNvPr>
          <p:cNvSpPr>
            <a:spLocks noGrp="1"/>
          </p:cNvSpPr>
          <p:nvPr>
            <p:ph type="body" sz="quarter" idx="24"/>
          </p:nvPr>
        </p:nvSpPr>
        <p:spPr>
          <a:xfrm>
            <a:off x="6835343" y="3826882"/>
            <a:ext cx="4239722" cy="400080"/>
          </a:xfrm>
        </p:spPr>
        <p:txBody>
          <a:bodyPr anchor="ctr" anchorCtr="0"/>
          <a:lstStyle>
            <a:lvl1pPr marL="0" indent="0">
              <a:buNone/>
              <a:defRPr sz="2000"/>
            </a:lvl1pPr>
            <a:lvl2pPr marL="354013" indent="0">
              <a:buNone/>
              <a:defRPr sz="2000"/>
            </a:lvl2pPr>
            <a:lvl3pPr marL="573088" indent="0">
              <a:buNone/>
              <a:defRPr sz="2000"/>
            </a:lvl3pPr>
            <a:lvl4pPr marL="804863" indent="0">
              <a:buNone/>
              <a:defRPr sz="2000"/>
            </a:lvl4pPr>
            <a:lvl5pPr marL="1036637" indent="0">
              <a:buNone/>
              <a:defRPr sz="2000"/>
            </a:lvl5pPr>
          </a:lstStyle>
          <a:p>
            <a:pPr lvl="0"/>
            <a:r>
              <a:rPr lang="en-US"/>
              <a:t>Click to edit Master text styles</a:t>
            </a:r>
          </a:p>
        </p:txBody>
      </p:sp>
      <p:sp>
        <p:nvSpPr>
          <p:cNvPr id="20" name="Oval 19">
            <a:extLst>
              <a:ext uri="{FF2B5EF4-FFF2-40B4-BE49-F238E27FC236}">
                <a16:creationId xmlns:a16="http://schemas.microsoft.com/office/drawing/2014/main" id="{7DD92E02-391C-8346-9175-481EDD789003}"/>
              </a:ext>
            </a:extLst>
          </p:cNvPr>
          <p:cNvSpPr>
            <a:spLocks noChangeAspect="1"/>
          </p:cNvSpPr>
          <p:nvPr userDrawn="1"/>
        </p:nvSpPr>
        <p:spPr>
          <a:xfrm>
            <a:off x="6108700" y="4535433"/>
            <a:ext cx="584200" cy="584201"/>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rPr>
              <a:t>9</a:t>
            </a:r>
          </a:p>
        </p:txBody>
      </p:sp>
      <p:sp>
        <p:nvSpPr>
          <p:cNvPr id="36" name="Text Placeholder 3">
            <a:extLst>
              <a:ext uri="{FF2B5EF4-FFF2-40B4-BE49-F238E27FC236}">
                <a16:creationId xmlns:a16="http://schemas.microsoft.com/office/drawing/2014/main" id="{CE911FD4-9BF8-2746-BB65-80336440D2BF}"/>
              </a:ext>
            </a:extLst>
          </p:cNvPr>
          <p:cNvSpPr>
            <a:spLocks noGrp="1"/>
          </p:cNvSpPr>
          <p:nvPr>
            <p:ph type="body" sz="quarter" idx="25"/>
          </p:nvPr>
        </p:nvSpPr>
        <p:spPr>
          <a:xfrm>
            <a:off x="6835343" y="4627493"/>
            <a:ext cx="4239722" cy="400080"/>
          </a:xfrm>
        </p:spPr>
        <p:txBody>
          <a:bodyPr anchor="ctr" anchorCtr="0"/>
          <a:lstStyle>
            <a:lvl1pPr marL="0" indent="0">
              <a:buNone/>
              <a:defRPr sz="2000"/>
            </a:lvl1pPr>
            <a:lvl2pPr marL="354013" indent="0">
              <a:buNone/>
              <a:defRPr sz="2000"/>
            </a:lvl2pPr>
            <a:lvl3pPr marL="573088" indent="0">
              <a:buNone/>
              <a:defRPr sz="2000"/>
            </a:lvl3pPr>
            <a:lvl4pPr marL="804863" indent="0">
              <a:buNone/>
              <a:defRPr sz="2000"/>
            </a:lvl4pPr>
            <a:lvl5pPr marL="1036637" indent="0">
              <a:buNone/>
              <a:defRPr sz="2000"/>
            </a:lvl5pPr>
          </a:lstStyle>
          <a:p>
            <a:pPr lvl="0"/>
            <a:r>
              <a:rPr lang="en-US"/>
              <a:t>Click to edit Master text styles</a:t>
            </a:r>
          </a:p>
        </p:txBody>
      </p:sp>
      <p:sp>
        <p:nvSpPr>
          <p:cNvPr id="21" name="Oval 20">
            <a:extLst>
              <a:ext uri="{FF2B5EF4-FFF2-40B4-BE49-F238E27FC236}">
                <a16:creationId xmlns:a16="http://schemas.microsoft.com/office/drawing/2014/main" id="{D0D73757-6FD9-C344-94AE-F46CC887B733}"/>
              </a:ext>
            </a:extLst>
          </p:cNvPr>
          <p:cNvSpPr>
            <a:spLocks noChangeAspect="1"/>
          </p:cNvSpPr>
          <p:nvPr userDrawn="1"/>
        </p:nvSpPr>
        <p:spPr>
          <a:xfrm>
            <a:off x="6108700" y="5336043"/>
            <a:ext cx="584200" cy="584201"/>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b="1">
                <a:solidFill>
                  <a:schemeClr val="bg1"/>
                </a:solidFill>
              </a:rPr>
              <a:t>10</a:t>
            </a:r>
          </a:p>
        </p:txBody>
      </p:sp>
      <p:sp>
        <p:nvSpPr>
          <p:cNvPr id="37" name="Text Placeholder 3">
            <a:extLst>
              <a:ext uri="{FF2B5EF4-FFF2-40B4-BE49-F238E27FC236}">
                <a16:creationId xmlns:a16="http://schemas.microsoft.com/office/drawing/2014/main" id="{7A01C130-A524-854A-B729-75A2677286E2}"/>
              </a:ext>
            </a:extLst>
          </p:cNvPr>
          <p:cNvSpPr>
            <a:spLocks noGrp="1"/>
          </p:cNvSpPr>
          <p:nvPr>
            <p:ph type="body" sz="quarter" idx="26"/>
          </p:nvPr>
        </p:nvSpPr>
        <p:spPr>
          <a:xfrm>
            <a:off x="6835343" y="5428103"/>
            <a:ext cx="4239722" cy="400080"/>
          </a:xfrm>
        </p:spPr>
        <p:txBody>
          <a:bodyPr anchor="ctr" anchorCtr="0"/>
          <a:lstStyle>
            <a:lvl1pPr marL="0" indent="0">
              <a:buNone/>
              <a:defRPr sz="2000"/>
            </a:lvl1pPr>
            <a:lvl2pPr marL="354013" indent="0">
              <a:buNone/>
              <a:defRPr sz="2000"/>
            </a:lvl2pPr>
            <a:lvl3pPr marL="573088" indent="0">
              <a:buNone/>
              <a:defRPr sz="2000"/>
            </a:lvl3pPr>
            <a:lvl4pPr marL="804863" indent="0">
              <a:buNone/>
              <a:defRPr sz="2000"/>
            </a:lvl4pPr>
            <a:lvl5pPr marL="1036637" indent="0">
              <a:buNone/>
              <a:defRPr sz="2000"/>
            </a:lvl5pPr>
          </a:lstStyle>
          <a:p>
            <a:pPr lvl="0"/>
            <a:r>
              <a:rPr lang="en-US"/>
              <a:t>Click to edit Master text styles</a:t>
            </a:r>
          </a:p>
        </p:txBody>
      </p:sp>
      <p:sp>
        <p:nvSpPr>
          <p:cNvPr id="2" name="TextBox 1">
            <a:extLst>
              <a:ext uri="{FF2B5EF4-FFF2-40B4-BE49-F238E27FC236}">
                <a16:creationId xmlns:a16="http://schemas.microsoft.com/office/drawing/2014/main" id="{EF3E4011-060B-4D59-076A-94CDFA0604A6}"/>
              </a:ext>
            </a:extLst>
          </p:cNvPr>
          <p:cNvSpPr txBox="1"/>
          <p:nvPr userDrawn="1"/>
        </p:nvSpPr>
        <p:spPr>
          <a:xfrm>
            <a:off x="531038" y="6134666"/>
            <a:ext cx="7159102" cy="461665"/>
          </a:xfrm>
          <a:prstGeom prst="rect">
            <a:avLst/>
          </a:prstGeom>
          <a:noFill/>
        </p:spPr>
        <p:txBody>
          <a:bodyPr wrap="square" rtlCol="0" anchor="ctr" anchorCtr="0">
            <a:spAutoFit/>
          </a:bodyPr>
          <a:lstStyle/>
          <a:p>
            <a:r>
              <a:rPr lang="en-US" sz="1200" b="0" spc="180" baseline="0">
                <a:solidFill>
                  <a:schemeClr val="bg2">
                    <a:lumMod val="50000"/>
                  </a:schemeClr>
                </a:solidFill>
              </a:rPr>
              <a:t>THE UNIVERSITY OF NORTH CAROLINA AT CHAPEL HILL</a:t>
            </a:r>
          </a:p>
          <a:p>
            <a:r>
              <a:rPr lang="en-US" sz="1200" b="0" i="0" spc="180" baseline="0">
                <a:solidFill>
                  <a:schemeClr val="accent1"/>
                </a:solidFill>
              </a:rPr>
              <a:t>ENVIRONMENTAL FINANCE CENTER</a:t>
            </a:r>
          </a:p>
        </p:txBody>
      </p:sp>
    </p:spTree>
    <p:extLst>
      <p:ext uri="{BB962C8B-B14F-4D97-AF65-F5344CB8AC3E}">
        <p14:creationId xmlns:p14="http://schemas.microsoft.com/office/powerpoint/2010/main" val="166944560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3_Content A">
    <p:spTree>
      <p:nvGrpSpPr>
        <p:cNvPr id="1" name=""/>
        <p:cNvGrpSpPr/>
        <p:nvPr/>
      </p:nvGrpSpPr>
      <p:grpSpPr>
        <a:xfrm>
          <a:off x="0" y="0"/>
          <a:ext cx="0" cy="0"/>
          <a:chOff x="0" y="0"/>
          <a:chExt cx="0" cy="0"/>
        </a:xfrm>
      </p:grpSpPr>
      <p:sp>
        <p:nvSpPr>
          <p:cNvPr id="26" name="Title 16"/>
          <p:cNvSpPr>
            <a:spLocks noGrp="1"/>
          </p:cNvSpPr>
          <p:nvPr>
            <p:ph type="title"/>
          </p:nvPr>
        </p:nvSpPr>
        <p:spPr>
          <a:xfrm>
            <a:off x="499176" y="969823"/>
            <a:ext cx="11189904" cy="723900"/>
          </a:xfrm>
        </p:spPr>
        <p:txBody>
          <a:bodyPr>
            <a:noAutofit/>
          </a:bodyPr>
          <a:lstStyle>
            <a:lvl1pPr>
              <a:defRPr b="0"/>
            </a:lvl1pPr>
          </a:lstStyle>
          <a:p>
            <a:r>
              <a:rPr lang="en-US"/>
              <a:t>Click to edit Master title style</a:t>
            </a:r>
          </a:p>
        </p:txBody>
      </p:sp>
      <p:sp>
        <p:nvSpPr>
          <p:cNvPr id="6" name="Text Placeholder 5">
            <a:extLst>
              <a:ext uri="{FF2B5EF4-FFF2-40B4-BE49-F238E27FC236}">
                <a16:creationId xmlns:a16="http://schemas.microsoft.com/office/drawing/2014/main" id="{6B65FB38-CF8E-EC49-9B9C-9C905814BC92}"/>
              </a:ext>
            </a:extLst>
          </p:cNvPr>
          <p:cNvSpPr>
            <a:spLocks noGrp="1"/>
          </p:cNvSpPr>
          <p:nvPr>
            <p:ph type="body" sz="quarter" idx="16" hasCustomPrompt="1"/>
          </p:nvPr>
        </p:nvSpPr>
        <p:spPr>
          <a:xfrm>
            <a:off x="513801" y="626917"/>
            <a:ext cx="11190288" cy="246221"/>
          </a:xfrm>
        </p:spPr>
        <p:txBody>
          <a:bodyPr>
            <a:noAutofit/>
          </a:bodyPr>
          <a:lstStyle>
            <a:lvl1pPr marL="0" indent="0">
              <a:buNone/>
              <a:defRPr sz="1800" b="1" cap="all" spc="170" baseline="0">
                <a:solidFill>
                  <a:schemeClr val="accent1"/>
                </a:solidFill>
              </a:defRPr>
            </a:lvl1pPr>
          </a:lstStyle>
          <a:p>
            <a:pPr lvl="0"/>
            <a:r>
              <a:rPr lang="en-US"/>
              <a:t>Subtitle</a:t>
            </a:r>
          </a:p>
        </p:txBody>
      </p:sp>
      <p:sp>
        <p:nvSpPr>
          <p:cNvPr id="7" name="Oval 6">
            <a:extLst>
              <a:ext uri="{FF2B5EF4-FFF2-40B4-BE49-F238E27FC236}">
                <a16:creationId xmlns:a16="http://schemas.microsoft.com/office/drawing/2014/main" id="{DC684E4C-5A3F-FA4D-AF32-4620820CC2FC}"/>
              </a:ext>
            </a:extLst>
          </p:cNvPr>
          <p:cNvSpPr>
            <a:spLocks noChangeAspect="1"/>
          </p:cNvSpPr>
          <p:nvPr userDrawn="1"/>
        </p:nvSpPr>
        <p:spPr>
          <a:xfrm>
            <a:off x="609600" y="2133600"/>
            <a:ext cx="584200" cy="584201"/>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rPr>
              <a:t>1</a:t>
            </a:r>
          </a:p>
        </p:txBody>
      </p:sp>
      <p:sp>
        <p:nvSpPr>
          <p:cNvPr id="4" name="Text Placeholder 3">
            <a:extLst>
              <a:ext uri="{FF2B5EF4-FFF2-40B4-BE49-F238E27FC236}">
                <a16:creationId xmlns:a16="http://schemas.microsoft.com/office/drawing/2014/main" id="{07D6B068-B80A-0F40-B5EB-F3BBCB882853}"/>
              </a:ext>
            </a:extLst>
          </p:cNvPr>
          <p:cNvSpPr>
            <a:spLocks noGrp="1"/>
          </p:cNvSpPr>
          <p:nvPr>
            <p:ph type="body" sz="quarter" idx="17"/>
          </p:nvPr>
        </p:nvSpPr>
        <p:spPr>
          <a:xfrm>
            <a:off x="1335088" y="2225660"/>
            <a:ext cx="4239722" cy="400080"/>
          </a:xfrm>
        </p:spPr>
        <p:txBody>
          <a:bodyPr anchor="ctr" anchorCtr="0"/>
          <a:lstStyle>
            <a:lvl1pPr marL="0" indent="0">
              <a:buNone/>
              <a:defRPr sz="2000"/>
            </a:lvl1pPr>
            <a:lvl2pPr marL="354013" indent="0">
              <a:buNone/>
              <a:defRPr sz="2000"/>
            </a:lvl2pPr>
            <a:lvl3pPr marL="573088" indent="0">
              <a:buNone/>
              <a:defRPr sz="2000"/>
            </a:lvl3pPr>
            <a:lvl4pPr marL="804863" indent="0">
              <a:buNone/>
              <a:defRPr sz="2000"/>
            </a:lvl4pPr>
            <a:lvl5pPr marL="1036637" indent="0">
              <a:buNone/>
              <a:defRPr sz="2000"/>
            </a:lvl5pPr>
          </a:lstStyle>
          <a:p>
            <a:pPr lvl="0"/>
            <a:r>
              <a:rPr lang="en-US"/>
              <a:t>Click to edit Master text styles</a:t>
            </a:r>
          </a:p>
        </p:txBody>
      </p:sp>
      <p:sp>
        <p:nvSpPr>
          <p:cNvPr id="8" name="Oval 7">
            <a:extLst>
              <a:ext uri="{FF2B5EF4-FFF2-40B4-BE49-F238E27FC236}">
                <a16:creationId xmlns:a16="http://schemas.microsoft.com/office/drawing/2014/main" id="{A164DD79-0694-7642-B641-373D04167859}"/>
              </a:ext>
            </a:extLst>
          </p:cNvPr>
          <p:cNvSpPr>
            <a:spLocks noChangeAspect="1"/>
          </p:cNvSpPr>
          <p:nvPr userDrawn="1"/>
        </p:nvSpPr>
        <p:spPr>
          <a:xfrm>
            <a:off x="609600" y="2934211"/>
            <a:ext cx="584200" cy="584201"/>
          </a:xfrm>
          <a:prstGeom prst="ellips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rPr>
              <a:t>2</a:t>
            </a:r>
          </a:p>
        </p:txBody>
      </p:sp>
      <p:sp>
        <p:nvSpPr>
          <p:cNvPr id="29" name="Text Placeholder 3">
            <a:extLst>
              <a:ext uri="{FF2B5EF4-FFF2-40B4-BE49-F238E27FC236}">
                <a16:creationId xmlns:a16="http://schemas.microsoft.com/office/drawing/2014/main" id="{A1DEEE22-7C05-4343-BB8E-4107BC87C34C}"/>
              </a:ext>
            </a:extLst>
          </p:cNvPr>
          <p:cNvSpPr>
            <a:spLocks noGrp="1"/>
          </p:cNvSpPr>
          <p:nvPr>
            <p:ph type="body" sz="quarter" idx="18"/>
          </p:nvPr>
        </p:nvSpPr>
        <p:spPr>
          <a:xfrm>
            <a:off x="1335088" y="3026271"/>
            <a:ext cx="4239722" cy="400080"/>
          </a:xfrm>
        </p:spPr>
        <p:txBody>
          <a:bodyPr anchor="ctr" anchorCtr="0"/>
          <a:lstStyle>
            <a:lvl1pPr marL="0" indent="0">
              <a:buNone/>
              <a:defRPr sz="2000"/>
            </a:lvl1pPr>
            <a:lvl2pPr marL="354013" indent="0">
              <a:buNone/>
              <a:defRPr sz="2000"/>
            </a:lvl2pPr>
            <a:lvl3pPr marL="573088" indent="0">
              <a:buNone/>
              <a:defRPr sz="2000"/>
            </a:lvl3pPr>
            <a:lvl4pPr marL="804863" indent="0">
              <a:buNone/>
              <a:defRPr sz="2000"/>
            </a:lvl4pPr>
            <a:lvl5pPr marL="1036637" indent="0">
              <a:buNone/>
              <a:defRPr sz="2000"/>
            </a:lvl5pPr>
          </a:lstStyle>
          <a:p>
            <a:pPr lvl="0"/>
            <a:r>
              <a:rPr lang="en-US"/>
              <a:t>Click to edit Master text styles</a:t>
            </a:r>
          </a:p>
        </p:txBody>
      </p:sp>
      <p:sp>
        <p:nvSpPr>
          <p:cNvPr id="9" name="Oval 8">
            <a:extLst>
              <a:ext uri="{FF2B5EF4-FFF2-40B4-BE49-F238E27FC236}">
                <a16:creationId xmlns:a16="http://schemas.microsoft.com/office/drawing/2014/main" id="{884867E3-5A02-E943-BDCD-AFDC52457B2F}"/>
              </a:ext>
            </a:extLst>
          </p:cNvPr>
          <p:cNvSpPr>
            <a:spLocks noChangeAspect="1"/>
          </p:cNvSpPr>
          <p:nvPr userDrawn="1"/>
        </p:nvSpPr>
        <p:spPr>
          <a:xfrm>
            <a:off x="609600" y="3734822"/>
            <a:ext cx="584200" cy="584201"/>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rPr>
              <a:t>3</a:t>
            </a:r>
          </a:p>
        </p:txBody>
      </p:sp>
      <p:sp>
        <p:nvSpPr>
          <p:cNvPr id="30" name="Text Placeholder 3">
            <a:extLst>
              <a:ext uri="{FF2B5EF4-FFF2-40B4-BE49-F238E27FC236}">
                <a16:creationId xmlns:a16="http://schemas.microsoft.com/office/drawing/2014/main" id="{BF505965-A8FF-4E4B-B294-EDF25ACC9C35}"/>
              </a:ext>
            </a:extLst>
          </p:cNvPr>
          <p:cNvSpPr>
            <a:spLocks noGrp="1"/>
          </p:cNvSpPr>
          <p:nvPr>
            <p:ph type="body" sz="quarter" idx="19"/>
          </p:nvPr>
        </p:nvSpPr>
        <p:spPr>
          <a:xfrm>
            <a:off x="1335088" y="3826882"/>
            <a:ext cx="4239722" cy="400080"/>
          </a:xfrm>
        </p:spPr>
        <p:txBody>
          <a:bodyPr anchor="ctr" anchorCtr="0"/>
          <a:lstStyle>
            <a:lvl1pPr marL="0" indent="0">
              <a:buNone/>
              <a:defRPr sz="2000"/>
            </a:lvl1pPr>
            <a:lvl2pPr marL="354013" indent="0">
              <a:buNone/>
              <a:defRPr sz="2000"/>
            </a:lvl2pPr>
            <a:lvl3pPr marL="573088" indent="0">
              <a:buNone/>
              <a:defRPr sz="2000"/>
            </a:lvl3pPr>
            <a:lvl4pPr marL="804863" indent="0">
              <a:buNone/>
              <a:defRPr sz="2000"/>
            </a:lvl4pPr>
            <a:lvl5pPr marL="1036637" indent="0">
              <a:buNone/>
              <a:defRPr sz="2000"/>
            </a:lvl5pPr>
          </a:lstStyle>
          <a:p>
            <a:pPr lvl="0"/>
            <a:r>
              <a:rPr lang="en-US"/>
              <a:t>Click to edit Master text styles</a:t>
            </a:r>
          </a:p>
        </p:txBody>
      </p:sp>
      <p:sp>
        <p:nvSpPr>
          <p:cNvPr id="10" name="Oval 9">
            <a:extLst>
              <a:ext uri="{FF2B5EF4-FFF2-40B4-BE49-F238E27FC236}">
                <a16:creationId xmlns:a16="http://schemas.microsoft.com/office/drawing/2014/main" id="{1BCFE98D-49A5-114C-9F04-B5A1418185E4}"/>
              </a:ext>
            </a:extLst>
          </p:cNvPr>
          <p:cNvSpPr>
            <a:spLocks noChangeAspect="1"/>
          </p:cNvSpPr>
          <p:nvPr userDrawn="1"/>
        </p:nvSpPr>
        <p:spPr>
          <a:xfrm>
            <a:off x="609600" y="4535433"/>
            <a:ext cx="584200" cy="584201"/>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rPr>
              <a:t>4</a:t>
            </a:r>
          </a:p>
        </p:txBody>
      </p:sp>
      <p:sp>
        <p:nvSpPr>
          <p:cNvPr id="31" name="Text Placeholder 3">
            <a:extLst>
              <a:ext uri="{FF2B5EF4-FFF2-40B4-BE49-F238E27FC236}">
                <a16:creationId xmlns:a16="http://schemas.microsoft.com/office/drawing/2014/main" id="{9577BC94-939E-E04E-B3A7-895227DB86F4}"/>
              </a:ext>
            </a:extLst>
          </p:cNvPr>
          <p:cNvSpPr>
            <a:spLocks noGrp="1"/>
          </p:cNvSpPr>
          <p:nvPr>
            <p:ph type="body" sz="quarter" idx="20"/>
          </p:nvPr>
        </p:nvSpPr>
        <p:spPr>
          <a:xfrm>
            <a:off x="1335088" y="4627493"/>
            <a:ext cx="4239722" cy="400080"/>
          </a:xfrm>
        </p:spPr>
        <p:txBody>
          <a:bodyPr anchor="ctr" anchorCtr="0"/>
          <a:lstStyle>
            <a:lvl1pPr marL="0" indent="0">
              <a:buNone/>
              <a:defRPr sz="2000"/>
            </a:lvl1pPr>
            <a:lvl2pPr marL="354013" indent="0">
              <a:buNone/>
              <a:defRPr sz="2000"/>
            </a:lvl2pPr>
            <a:lvl3pPr marL="573088" indent="0">
              <a:buNone/>
              <a:defRPr sz="2000"/>
            </a:lvl3pPr>
            <a:lvl4pPr marL="804863" indent="0">
              <a:buNone/>
              <a:defRPr sz="2000"/>
            </a:lvl4pPr>
            <a:lvl5pPr marL="1036637" indent="0">
              <a:buNone/>
              <a:defRPr sz="2000"/>
            </a:lvl5pPr>
          </a:lstStyle>
          <a:p>
            <a:pPr lvl="0"/>
            <a:r>
              <a:rPr lang="en-US"/>
              <a:t>Click to edit Master text styles</a:t>
            </a:r>
          </a:p>
        </p:txBody>
      </p:sp>
      <p:sp>
        <p:nvSpPr>
          <p:cNvPr id="11" name="Oval 10">
            <a:extLst>
              <a:ext uri="{FF2B5EF4-FFF2-40B4-BE49-F238E27FC236}">
                <a16:creationId xmlns:a16="http://schemas.microsoft.com/office/drawing/2014/main" id="{1D14223A-2874-304B-A611-FCE6E7CF7AC8}"/>
              </a:ext>
            </a:extLst>
          </p:cNvPr>
          <p:cNvSpPr>
            <a:spLocks noChangeAspect="1"/>
          </p:cNvSpPr>
          <p:nvPr userDrawn="1"/>
        </p:nvSpPr>
        <p:spPr>
          <a:xfrm>
            <a:off x="609600" y="5336043"/>
            <a:ext cx="584200" cy="584201"/>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rPr>
              <a:t>5</a:t>
            </a:r>
          </a:p>
        </p:txBody>
      </p:sp>
      <p:sp>
        <p:nvSpPr>
          <p:cNvPr id="32" name="Text Placeholder 3">
            <a:extLst>
              <a:ext uri="{FF2B5EF4-FFF2-40B4-BE49-F238E27FC236}">
                <a16:creationId xmlns:a16="http://schemas.microsoft.com/office/drawing/2014/main" id="{24A902F3-24F2-C64A-A854-2CA93D88CCB0}"/>
              </a:ext>
            </a:extLst>
          </p:cNvPr>
          <p:cNvSpPr>
            <a:spLocks noGrp="1"/>
          </p:cNvSpPr>
          <p:nvPr>
            <p:ph type="body" sz="quarter" idx="21"/>
          </p:nvPr>
        </p:nvSpPr>
        <p:spPr>
          <a:xfrm>
            <a:off x="1335088" y="5428103"/>
            <a:ext cx="4239722" cy="400080"/>
          </a:xfrm>
        </p:spPr>
        <p:txBody>
          <a:bodyPr anchor="ctr" anchorCtr="0"/>
          <a:lstStyle>
            <a:lvl1pPr marL="0" indent="0">
              <a:buNone/>
              <a:defRPr sz="2000"/>
            </a:lvl1pPr>
            <a:lvl2pPr marL="354013" indent="0">
              <a:buNone/>
              <a:defRPr sz="2000"/>
            </a:lvl2pPr>
            <a:lvl3pPr marL="573088" indent="0">
              <a:buNone/>
              <a:defRPr sz="2000"/>
            </a:lvl3pPr>
            <a:lvl4pPr marL="804863" indent="0">
              <a:buNone/>
              <a:defRPr sz="2000"/>
            </a:lvl4pPr>
            <a:lvl5pPr marL="1036637" indent="0">
              <a:buNone/>
              <a:defRPr sz="2000"/>
            </a:lvl5pPr>
          </a:lstStyle>
          <a:p>
            <a:pPr lvl="0"/>
            <a:r>
              <a:rPr lang="en-US"/>
              <a:t>Click to edit Master text styles</a:t>
            </a:r>
          </a:p>
        </p:txBody>
      </p:sp>
      <p:sp>
        <p:nvSpPr>
          <p:cNvPr id="17" name="Oval 16">
            <a:extLst>
              <a:ext uri="{FF2B5EF4-FFF2-40B4-BE49-F238E27FC236}">
                <a16:creationId xmlns:a16="http://schemas.microsoft.com/office/drawing/2014/main" id="{D805EE45-BD6F-D44A-A433-2B2AD3A7E5AE}"/>
              </a:ext>
            </a:extLst>
          </p:cNvPr>
          <p:cNvSpPr>
            <a:spLocks noChangeAspect="1"/>
          </p:cNvSpPr>
          <p:nvPr userDrawn="1"/>
        </p:nvSpPr>
        <p:spPr>
          <a:xfrm>
            <a:off x="6108700" y="2133600"/>
            <a:ext cx="584200" cy="584201"/>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rPr>
              <a:t>6</a:t>
            </a:r>
          </a:p>
        </p:txBody>
      </p:sp>
      <p:sp>
        <p:nvSpPr>
          <p:cNvPr id="33" name="Text Placeholder 3">
            <a:extLst>
              <a:ext uri="{FF2B5EF4-FFF2-40B4-BE49-F238E27FC236}">
                <a16:creationId xmlns:a16="http://schemas.microsoft.com/office/drawing/2014/main" id="{3A1761A4-829F-5A40-96F6-F87757F35056}"/>
              </a:ext>
            </a:extLst>
          </p:cNvPr>
          <p:cNvSpPr>
            <a:spLocks noGrp="1"/>
          </p:cNvSpPr>
          <p:nvPr>
            <p:ph type="body" sz="quarter" idx="22"/>
          </p:nvPr>
        </p:nvSpPr>
        <p:spPr>
          <a:xfrm>
            <a:off x="6835343" y="2225660"/>
            <a:ext cx="4239722" cy="400080"/>
          </a:xfrm>
        </p:spPr>
        <p:txBody>
          <a:bodyPr anchor="ctr" anchorCtr="0"/>
          <a:lstStyle>
            <a:lvl1pPr marL="0" indent="0">
              <a:buNone/>
              <a:defRPr sz="2000"/>
            </a:lvl1pPr>
            <a:lvl2pPr marL="354013" indent="0">
              <a:buNone/>
              <a:defRPr sz="2000"/>
            </a:lvl2pPr>
            <a:lvl3pPr marL="573088" indent="0">
              <a:buNone/>
              <a:defRPr sz="2000"/>
            </a:lvl3pPr>
            <a:lvl4pPr marL="804863" indent="0">
              <a:buNone/>
              <a:defRPr sz="2000"/>
            </a:lvl4pPr>
            <a:lvl5pPr marL="1036637" indent="0">
              <a:buNone/>
              <a:defRPr sz="2000"/>
            </a:lvl5pPr>
          </a:lstStyle>
          <a:p>
            <a:pPr lvl="0"/>
            <a:r>
              <a:rPr lang="en-US"/>
              <a:t>Click to edit Master text styles</a:t>
            </a:r>
          </a:p>
        </p:txBody>
      </p:sp>
      <p:sp>
        <p:nvSpPr>
          <p:cNvPr id="2" name="TextBox 1">
            <a:extLst>
              <a:ext uri="{FF2B5EF4-FFF2-40B4-BE49-F238E27FC236}">
                <a16:creationId xmlns:a16="http://schemas.microsoft.com/office/drawing/2014/main" id="{EF3E4011-060B-4D59-076A-94CDFA0604A6}"/>
              </a:ext>
            </a:extLst>
          </p:cNvPr>
          <p:cNvSpPr txBox="1"/>
          <p:nvPr userDrawn="1"/>
        </p:nvSpPr>
        <p:spPr>
          <a:xfrm>
            <a:off x="531038" y="6134666"/>
            <a:ext cx="7159102" cy="461665"/>
          </a:xfrm>
          <a:prstGeom prst="rect">
            <a:avLst/>
          </a:prstGeom>
          <a:noFill/>
        </p:spPr>
        <p:txBody>
          <a:bodyPr wrap="square" rtlCol="0" anchor="ctr" anchorCtr="0">
            <a:spAutoFit/>
          </a:bodyPr>
          <a:lstStyle/>
          <a:p>
            <a:r>
              <a:rPr lang="en-US" sz="1200" b="0" spc="180" baseline="0">
                <a:solidFill>
                  <a:schemeClr val="bg2">
                    <a:lumMod val="50000"/>
                  </a:schemeClr>
                </a:solidFill>
              </a:rPr>
              <a:t>THE UNIVERSITY OF NORTH CAROLINA AT CHAPEL HILL</a:t>
            </a:r>
          </a:p>
          <a:p>
            <a:r>
              <a:rPr lang="en-US" sz="1200" b="0" i="0" spc="180" baseline="0">
                <a:solidFill>
                  <a:schemeClr val="accent1"/>
                </a:solidFill>
              </a:rPr>
              <a:t>ENVIRONMENTAL FINANCE CENTER</a:t>
            </a:r>
          </a:p>
        </p:txBody>
      </p:sp>
    </p:spTree>
    <p:extLst>
      <p:ext uri="{BB962C8B-B14F-4D97-AF65-F5344CB8AC3E}">
        <p14:creationId xmlns:p14="http://schemas.microsoft.com/office/powerpoint/2010/main" val="1975991136"/>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969823"/>
            <a:ext cx="11079480" cy="723899"/>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502920" y="1825625"/>
            <a:ext cx="11186160" cy="3786716"/>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a:extLst>
              <a:ext uri="{FF2B5EF4-FFF2-40B4-BE49-F238E27FC236}">
                <a16:creationId xmlns:a16="http://schemas.microsoft.com/office/drawing/2014/main" id="{AA5E083E-CE1A-DA4B-85FA-B6928D5B93AD}"/>
              </a:ext>
            </a:extLst>
          </p:cNvPr>
          <p:cNvSpPr txBox="1"/>
          <p:nvPr userDrawn="1"/>
        </p:nvSpPr>
        <p:spPr>
          <a:xfrm>
            <a:off x="531038" y="6134666"/>
            <a:ext cx="4639676" cy="461665"/>
          </a:xfrm>
          <a:prstGeom prst="rect">
            <a:avLst/>
          </a:prstGeom>
          <a:noFill/>
        </p:spPr>
        <p:txBody>
          <a:bodyPr wrap="square" rtlCol="0" anchor="ctr" anchorCtr="0">
            <a:spAutoFit/>
          </a:bodyPr>
          <a:lstStyle/>
          <a:p>
            <a:r>
              <a:rPr lang="en-US" sz="1200" b="0" spc="180" baseline="0">
                <a:solidFill>
                  <a:schemeClr val="bg2">
                    <a:lumMod val="50000"/>
                  </a:schemeClr>
                </a:solidFill>
              </a:rPr>
              <a:t>THE UNIVERSITY OF NORTH CAROLINA AT CHAPEL HILL</a:t>
            </a:r>
            <a:endParaRPr lang="en-US" sz="1200" b="0" i="1" spc="180" baseline="0">
              <a:solidFill>
                <a:schemeClr val="bg2">
                  <a:lumMod val="50000"/>
                </a:schemeClr>
              </a:solidFill>
            </a:endParaRPr>
          </a:p>
          <a:p>
            <a:r>
              <a:rPr lang="en-US" sz="1200" b="0" i="0" spc="180" baseline="0">
                <a:solidFill>
                  <a:schemeClr val="accent1"/>
                </a:solidFill>
              </a:rPr>
              <a:t>ENVIRONMENTAL FINANCE CENTER</a:t>
            </a:r>
          </a:p>
        </p:txBody>
      </p:sp>
    </p:spTree>
    <p:extLst>
      <p:ext uri="{BB962C8B-B14F-4D97-AF65-F5344CB8AC3E}">
        <p14:creationId xmlns:p14="http://schemas.microsoft.com/office/powerpoint/2010/main" val="1622753219"/>
      </p:ext>
    </p:extLst>
  </p:cSld>
  <p:clrMap bg1="lt1" tx1="dk1" bg2="lt2" tx2="dk2" accent1="accent1" accent2="accent2" accent3="accent3" accent4="accent4" accent5="accent5" accent6="accent6" hlink="hlink" folHlink="folHlink"/>
  <p:sldLayoutIdLst>
    <p:sldLayoutId id="2147483708" r:id="rId1"/>
    <p:sldLayoutId id="2147483770" r:id="rId2"/>
    <p:sldLayoutId id="2147483709" r:id="rId3"/>
    <p:sldLayoutId id="2147483731" r:id="rId4"/>
    <p:sldLayoutId id="2147483776" r:id="rId5"/>
    <p:sldLayoutId id="2147483777" r:id="rId6"/>
    <p:sldLayoutId id="2147483693" r:id="rId7"/>
    <p:sldLayoutId id="2147483793" r:id="rId8"/>
    <p:sldLayoutId id="2147483797" r:id="rId9"/>
    <p:sldLayoutId id="2147483740" r:id="rId10"/>
    <p:sldLayoutId id="2147483712" r:id="rId11"/>
    <p:sldLayoutId id="2147483785" r:id="rId12"/>
    <p:sldLayoutId id="2147483786" r:id="rId13"/>
    <p:sldLayoutId id="2147483787" r:id="rId14"/>
    <p:sldLayoutId id="2147483788" r:id="rId15"/>
    <p:sldLayoutId id="2147483796" r:id="rId16"/>
    <p:sldLayoutId id="2147483692" r:id="rId17"/>
    <p:sldLayoutId id="2147483791" r:id="rId18"/>
    <p:sldLayoutId id="2147483739" r:id="rId19"/>
    <p:sldLayoutId id="2147483792" r:id="rId20"/>
    <p:sldLayoutId id="2147483700" r:id="rId21"/>
    <p:sldLayoutId id="2147483794" r:id="rId22"/>
    <p:sldLayoutId id="2147483795" r:id="rId23"/>
    <p:sldLayoutId id="2147483721" r:id="rId24"/>
    <p:sldLayoutId id="2147483722" r:id="rId25"/>
  </p:sldLayoutIdLst>
  <p:hf hdr="0" ftr="0" dt="0"/>
  <p:txStyles>
    <p:titleStyle>
      <a:lvl1pPr algn="l" defTabSz="914400" rtl="0" eaLnBrk="1" fontAlgn="base" latinLnBrk="0" hangingPunct="1">
        <a:lnSpc>
          <a:spcPct val="100000"/>
        </a:lnSpc>
        <a:spcBef>
          <a:spcPct val="0"/>
        </a:spcBef>
        <a:buNone/>
        <a:defRPr sz="4000" b="0" kern="1200" cap="none" spc="0" baseline="0">
          <a:solidFill>
            <a:schemeClr val="tx1"/>
          </a:solidFill>
          <a:latin typeface="+mn-lt"/>
          <a:ea typeface="+mj-ea"/>
          <a:cs typeface="+mj-cs"/>
        </a:defRPr>
      </a:lvl1pPr>
    </p:titleStyle>
    <p:bodyStyle>
      <a:lvl1pPr marL="231775" indent="-231775" algn="l" defTabSz="914400" rtl="0" eaLnBrk="1" latinLnBrk="0" hangingPunct="1">
        <a:lnSpc>
          <a:spcPct val="90000"/>
        </a:lnSpc>
        <a:spcBef>
          <a:spcPts val="1000"/>
        </a:spcBef>
        <a:buClr>
          <a:schemeClr val="accent1"/>
        </a:buClr>
        <a:buSzPct val="100000"/>
        <a:buFont typeface="Arial" panose="020B0604020202020204" pitchFamily="34" charset="0"/>
        <a:buChar char="•"/>
        <a:tabLst/>
        <a:defRPr sz="2800" kern="1200">
          <a:solidFill>
            <a:schemeClr val="bg2">
              <a:lumMod val="25000"/>
            </a:schemeClr>
          </a:solidFill>
          <a:latin typeface="+mn-lt"/>
          <a:ea typeface="+mn-ea"/>
          <a:cs typeface="+mn-cs"/>
        </a:defRPr>
      </a:lvl1pPr>
      <a:lvl2pPr marL="573088" indent="-219075" algn="l" defTabSz="914400" rtl="0" eaLnBrk="1" latinLnBrk="0" hangingPunct="1">
        <a:lnSpc>
          <a:spcPct val="90000"/>
        </a:lnSpc>
        <a:spcBef>
          <a:spcPts val="500"/>
        </a:spcBef>
        <a:buClr>
          <a:schemeClr val="accent1"/>
        </a:buClr>
        <a:buFont typeface="Arial" panose="020B0604020202020204" pitchFamily="34" charset="0"/>
        <a:buChar char="•"/>
        <a:tabLst/>
        <a:defRPr sz="2400" kern="1200">
          <a:solidFill>
            <a:schemeClr val="bg2">
              <a:lumMod val="25000"/>
            </a:schemeClr>
          </a:solidFill>
          <a:latin typeface="+mn-lt"/>
          <a:ea typeface="+mn-ea"/>
          <a:cs typeface="+mn-cs"/>
        </a:defRPr>
      </a:lvl2pPr>
      <a:lvl3pPr marL="804863" indent="-231775" algn="l" defTabSz="914400" rtl="0" eaLnBrk="1" latinLnBrk="0" hangingPunct="1">
        <a:lnSpc>
          <a:spcPct val="90000"/>
        </a:lnSpc>
        <a:spcBef>
          <a:spcPts val="500"/>
        </a:spcBef>
        <a:buClr>
          <a:schemeClr val="accent1"/>
        </a:buClr>
        <a:buFont typeface="Arial" panose="020B0604020202020204" pitchFamily="34" charset="0"/>
        <a:buChar char="•"/>
        <a:tabLst/>
        <a:defRPr sz="2000" kern="1200">
          <a:solidFill>
            <a:schemeClr val="bg2">
              <a:lumMod val="25000"/>
            </a:schemeClr>
          </a:solidFill>
          <a:latin typeface="+mn-lt"/>
          <a:ea typeface="+mn-ea"/>
          <a:cs typeface="+mn-cs"/>
        </a:defRPr>
      </a:lvl3pPr>
      <a:lvl4pPr marL="1036638" indent="-231775" algn="l" defTabSz="914400" rtl="0" eaLnBrk="1" latinLnBrk="0" hangingPunct="1">
        <a:lnSpc>
          <a:spcPct val="90000"/>
        </a:lnSpc>
        <a:spcBef>
          <a:spcPts val="500"/>
        </a:spcBef>
        <a:buClr>
          <a:schemeClr val="accent1"/>
        </a:buClr>
        <a:buFont typeface="Arial" panose="020B0604020202020204" pitchFamily="34" charset="0"/>
        <a:buChar char="•"/>
        <a:tabLst/>
        <a:defRPr sz="1800" kern="1200">
          <a:solidFill>
            <a:schemeClr val="bg2">
              <a:lumMod val="25000"/>
            </a:schemeClr>
          </a:solidFill>
          <a:latin typeface="+mn-lt"/>
          <a:ea typeface="+mn-ea"/>
          <a:cs typeface="+mn-cs"/>
        </a:defRPr>
      </a:lvl4pPr>
      <a:lvl5pPr marL="1270000" indent="-233363" algn="l" defTabSz="914400" rtl="0" eaLnBrk="1" latinLnBrk="0" hangingPunct="1">
        <a:lnSpc>
          <a:spcPct val="90000"/>
        </a:lnSpc>
        <a:spcBef>
          <a:spcPts val="500"/>
        </a:spcBef>
        <a:buClr>
          <a:schemeClr val="accent1"/>
        </a:buClr>
        <a:buFont typeface="Arial" panose="020B0604020202020204" pitchFamily="34" charset="0"/>
        <a:buChar char="•"/>
        <a:tabLst/>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12" userDrawn="1">
          <p15:clr>
            <a:srgbClr val="F26B43"/>
          </p15:clr>
        </p15:guide>
        <p15:guide id="2" pos="3840" userDrawn="1">
          <p15:clr>
            <a:srgbClr val="F26B43"/>
          </p15:clr>
        </p15:guide>
        <p15:guide id="3" orient="horz" pos="384" userDrawn="1">
          <p15:clr>
            <a:srgbClr val="F26B43"/>
          </p15:clr>
        </p15:guide>
        <p15:guide id="4" orient="horz" pos="2260" userDrawn="1">
          <p15:clr>
            <a:srgbClr val="F26B43"/>
          </p15:clr>
        </p15:guide>
        <p15:guide id="5" pos="384" userDrawn="1">
          <p15:clr>
            <a:srgbClr val="F26B43"/>
          </p15:clr>
        </p15:guide>
        <p15:guide id="6" pos="7296" userDrawn="1">
          <p15:clr>
            <a:srgbClr val="F26B43"/>
          </p15:clr>
        </p15:guide>
        <p15:guide id="7" orient="horz" pos="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6.xml"/></Relationships>
</file>

<file path=ppt/slides/_rels/slide103.xml.rels><?xml version="1.0" encoding="UTF-8" standalone="yes"?>
<Relationships xmlns="http://schemas.openxmlformats.org/package/2006/relationships"><Relationship Id="rId8" Type="http://schemas.openxmlformats.org/officeDocument/2006/relationships/hyperlink" Target="https://www.linkedin.com/company/unc-environmental-finance-center" TargetMode="External"/><Relationship Id="rId3" Type="http://schemas.openxmlformats.org/officeDocument/2006/relationships/image" Target="../media/image8.emf"/><Relationship Id="rId7" Type="http://schemas.openxmlformats.org/officeDocument/2006/relationships/image" Target="../media/image10.emf"/><Relationship Id="rId2" Type="http://schemas.openxmlformats.org/officeDocument/2006/relationships/hyperlink" Target="https://www.facebook.com/UNCEnvironmentalFinanceCenter" TargetMode="External"/><Relationship Id="rId1" Type="http://schemas.openxmlformats.org/officeDocument/2006/relationships/slideLayout" Target="../slideLayouts/slideLayout23.xml"/><Relationship Id="rId6" Type="http://schemas.openxmlformats.org/officeDocument/2006/relationships/hyperlink" Target="https://www.youtube.com/@efcunc" TargetMode="External"/><Relationship Id="rId5" Type="http://schemas.openxmlformats.org/officeDocument/2006/relationships/image" Target="../media/image9.emf"/><Relationship Id="rId4" Type="http://schemas.openxmlformats.org/officeDocument/2006/relationships/hyperlink" Target="https://twitter.com/EFCatUNC" TargetMode="External"/><Relationship Id="rId9" Type="http://schemas.openxmlformats.org/officeDocument/2006/relationships/image" Target="../media/image11.emf"/></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1.xml"/><Relationship Id="rId5" Type="http://schemas.openxmlformats.org/officeDocument/2006/relationships/image" Target="../media/image28.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3.xml.rels><?xml version="1.0" encoding="UTF-8" standalone="yes"?>
<Relationships xmlns="http://schemas.openxmlformats.org/package/2006/relationships"><Relationship Id="rId3" Type="http://schemas.openxmlformats.org/officeDocument/2006/relationships/hyperlink" Target="https://www.thedrum.com/opinion/2016/09/05/balancing-art-and-science-marketing-effectiveness-comes-age"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44.xml.rels><?xml version="1.0" encoding="UTF-8" standalone="yes"?>
<Relationships xmlns="http://schemas.openxmlformats.org/package/2006/relationships"><Relationship Id="rId3" Type="http://schemas.openxmlformats.org/officeDocument/2006/relationships/hyperlink" Target="https://thomasvillega.com/"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45.xml.rels><?xml version="1.0" encoding="UTF-8" standalone="yes"?>
<Relationships xmlns="http://schemas.openxmlformats.org/package/2006/relationships"><Relationship Id="rId3" Type="http://schemas.openxmlformats.org/officeDocument/2006/relationships/image" Target="../media/image36.svg"/><Relationship Id="rId7" Type="http://schemas.openxmlformats.org/officeDocument/2006/relationships/image" Target="../media/image40.sv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svg"/><Relationship Id="rId4" Type="http://schemas.openxmlformats.org/officeDocument/2006/relationships/image" Target="../media/image37.png"/></Relationships>
</file>

<file path=ppt/slides/_rels/slide46.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43.svg"/><Relationship Id="rId7" Type="http://schemas.openxmlformats.org/officeDocument/2006/relationships/image" Target="../media/image47.sv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svg"/><Relationship Id="rId4" Type="http://schemas.openxmlformats.org/officeDocument/2006/relationships/image" Target="../media/image44.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54.xml.rels><?xml version="1.0" encoding="UTF-8" standalone="yes"?>
<Relationships xmlns="http://schemas.openxmlformats.org/package/2006/relationships"><Relationship Id="rId3" Type="http://schemas.openxmlformats.org/officeDocument/2006/relationships/image" Target="../media/image43.svg"/><Relationship Id="rId7" Type="http://schemas.openxmlformats.org/officeDocument/2006/relationships/image" Target="../media/image47.sv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svg"/><Relationship Id="rId4" Type="http://schemas.openxmlformats.org/officeDocument/2006/relationships/image" Target="../media/image44.png"/></Relationships>
</file>

<file path=ppt/slides/_rels/slide55.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7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7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83.xml.rels><?xml version="1.0" encoding="UTF-8" standalone="yes"?>
<Relationships xmlns="http://schemas.openxmlformats.org/package/2006/relationships"><Relationship Id="rId3" Type="http://schemas.openxmlformats.org/officeDocument/2006/relationships/image" Target="../media/image50.png"/><Relationship Id="rId2" Type="http://schemas.microsoft.com/office/2014/relationships/chartEx" Target="../charts/chartEx1.xml"/><Relationship Id="rId1" Type="http://schemas.openxmlformats.org/officeDocument/2006/relationships/slideLayout" Target="../slideLayouts/slideLayout7.xml"/><Relationship Id="rId5" Type="http://schemas.openxmlformats.org/officeDocument/2006/relationships/image" Target="../media/image51.png"/><Relationship Id="rId4" Type="http://schemas.microsoft.com/office/2014/relationships/chartEx" Target="../charts/chartEx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62.png"/><Relationship Id="rId4" Type="http://schemas.openxmlformats.org/officeDocument/2006/relationships/image" Target="../media/image61.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microsoft.com/office/2014/relationships/chartEx" Target="../charts/chartEx3.xml"/><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image" Target="../media/image69.png"/><Relationship Id="rId5" Type="http://schemas.microsoft.com/office/2014/relationships/chartEx" Target="../charts/chartEx4.xml"/><Relationship Id="rId4" Type="http://schemas.openxmlformats.org/officeDocument/2006/relationships/image" Target="../media/image68.png"/></Relationships>
</file>

<file path=ppt/slides/_rels/slide94.xml.rels><?xml version="1.0" encoding="UTF-8" standalone="yes"?>
<Relationships xmlns="http://schemas.openxmlformats.org/package/2006/relationships"><Relationship Id="rId3" Type="http://schemas.openxmlformats.org/officeDocument/2006/relationships/image" Target="../media/image68.png"/><Relationship Id="rId2" Type="http://schemas.microsoft.com/office/2014/relationships/chartEx" Target="../charts/chartEx5.xml"/><Relationship Id="rId1" Type="http://schemas.openxmlformats.org/officeDocument/2006/relationships/slideLayout" Target="../slideLayouts/slideLayout7.xml"/><Relationship Id="rId5" Type="http://schemas.openxmlformats.org/officeDocument/2006/relationships/image" Target="../media/image69.png"/><Relationship Id="rId4" Type="http://schemas.microsoft.com/office/2014/relationships/chartEx" Target="../charts/chartEx6.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9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12847-B63E-AD1D-A441-DE069FC162C9}"/>
              </a:ext>
            </a:extLst>
          </p:cNvPr>
          <p:cNvSpPr>
            <a:spLocks noGrp="1"/>
          </p:cNvSpPr>
          <p:nvPr>
            <p:ph type="title"/>
          </p:nvPr>
        </p:nvSpPr>
        <p:spPr/>
        <p:txBody>
          <a:bodyPr/>
          <a:lstStyle/>
          <a:p>
            <a:r>
              <a:rPr lang="en-US" sz="6000" dirty="0"/>
              <a:t>Setting the Right Rates for Your Water and Wastewater System</a:t>
            </a:r>
            <a:endParaRPr lang="en-US" dirty="0"/>
          </a:p>
        </p:txBody>
      </p:sp>
      <p:sp>
        <p:nvSpPr>
          <p:cNvPr id="3" name="Text Placeholder 2">
            <a:extLst>
              <a:ext uri="{FF2B5EF4-FFF2-40B4-BE49-F238E27FC236}">
                <a16:creationId xmlns:a16="http://schemas.microsoft.com/office/drawing/2014/main" id="{68FF7613-B5A6-7051-FB5E-8A0C36ADA777}"/>
              </a:ext>
            </a:extLst>
          </p:cNvPr>
          <p:cNvSpPr>
            <a:spLocks noGrp="1"/>
          </p:cNvSpPr>
          <p:nvPr>
            <p:ph type="body" idx="1"/>
          </p:nvPr>
        </p:nvSpPr>
        <p:spPr/>
        <p:txBody>
          <a:bodyPr/>
          <a:lstStyle/>
          <a:p>
            <a:r>
              <a:rPr lang="en-US" dirty="0"/>
              <a:t>May 22, 2025</a:t>
            </a:r>
          </a:p>
        </p:txBody>
      </p:sp>
      <p:sp>
        <p:nvSpPr>
          <p:cNvPr id="4" name="Text Placeholder 3">
            <a:extLst>
              <a:ext uri="{FF2B5EF4-FFF2-40B4-BE49-F238E27FC236}">
                <a16:creationId xmlns:a16="http://schemas.microsoft.com/office/drawing/2014/main" id="{D337D789-ACE2-4906-7644-1AC2394C6992}"/>
              </a:ext>
            </a:extLst>
          </p:cNvPr>
          <p:cNvSpPr>
            <a:spLocks noGrp="1"/>
          </p:cNvSpPr>
          <p:nvPr>
            <p:ph type="body" sz="quarter" idx="10"/>
          </p:nvPr>
        </p:nvSpPr>
        <p:spPr>
          <a:xfrm>
            <a:off x="533394" y="5257815"/>
            <a:ext cx="6446828" cy="314325"/>
          </a:xfrm>
        </p:spPr>
        <p:txBody>
          <a:bodyPr/>
          <a:lstStyle/>
          <a:p>
            <a:r>
              <a:rPr lang="en-US" dirty="0"/>
              <a:t>Alicea Easthope-Frazer</a:t>
            </a:r>
          </a:p>
        </p:txBody>
      </p:sp>
      <p:sp>
        <p:nvSpPr>
          <p:cNvPr id="5" name="Text Placeholder 4">
            <a:extLst>
              <a:ext uri="{FF2B5EF4-FFF2-40B4-BE49-F238E27FC236}">
                <a16:creationId xmlns:a16="http://schemas.microsoft.com/office/drawing/2014/main" id="{DAE3F78C-8A52-52DD-8783-40F1970A0017}"/>
              </a:ext>
            </a:extLst>
          </p:cNvPr>
          <p:cNvSpPr>
            <a:spLocks noGrp="1"/>
          </p:cNvSpPr>
          <p:nvPr>
            <p:ph type="body" sz="quarter" idx="11"/>
          </p:nvPr>
        </p:nvSpPr>
        <p:spPr/>
        <p:txBody>
          <a:bodyPr/>
          <a:lstStyle/>
          <a:p>
            <a:r>
              <a:rPr lang="en-US" dirty="0"/>
              <a:t>Senior Project Director</a:t>
            </a:r>
          </a:p>
        </p:txBody>
      </p:sp>
    </p:spTree>
    <p:extLst>
      <p:ext uri="{BB962C8B-B14F-4D97-AF65-F5344CB8AC3E}">
        <p14:creationId xmlns:p14="http://schemas.microsoft.com/office/powerpoint/2010/main" val="2271019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9D53B1-D841-3A42-0DC1-6ACE1270FE6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0EB9DB1-B8D2-8A8F-8B04-0F04A1E3AD3E}"/>
              </a:ext>
            </a:extLst>
          </p:cNvPr>
          <p:cNvSpPr>
            <a:spLocks noGrp="1"/>
          </p:cNvSpPr>
          <p:nvPr>
            <p:ph type="title"/>
          </p:nvPr>
        </p:nvSpPr>
        <p:spPr/>
        <p:txBody>
          <a:bodyPr/>
          <a:lstStyle/>
          <a:p>
            <a:r>
              <a:rPr lang="en-US" dirty="0"/>
              <a:t>Flows of Funds</a:t>
            </a:r>
            <a:endParaRPr lang="en-US" dirty="0">
              <a:solidFill>
                <a:srgbClr val="A96EA2"/>
              </a:solidFill>
            </a:endParaRPr>
          </a:p>
        </p:txBody>
      </p:sp>
      <p:sp>
        <p:nvSpPr>
          <p:cNvPr id="6" name="Text Placeholder 5">
            <a:extLst>
              <a:ext uri="{FF2B5EF4-FFF2-40B4-BE49-F238E27FC236}">
                <a16:creationId xmlns:a16="http://schemas.microsoft.com/office/drawing/2014/main" id="{9AF06FE5-641E-B985-F8FF-41D85A7CEB0E}"/>
              </a:ext>
            </a:extLst>
          </p:cNvPr>
          <p:cNvSpPr>
            <a:spLocks noGrp="1"/>
          </p:cNvSpPr>
          <p:nvPr>
            <p:ph type="body" sz="quarter" idx="16"/>
          </p:nvPr>
        </p:nvSpPr>
        <p:spPr/>
        <p:txBody>
          <a:bodyPr/>
          <a:lstStyle/>
          <a:p>
            <a:r>
              <a:rPr lang="en-US" dirty="0"/>
              <a:t>Revenue requirement</a:t>
            </a:r>
          </a:p>
        </p:txBody>
      </p:sp>
      <p:sp>
        <p:nvSpPr>
          <p:cNvPr id="7" name="Rounded Rectangle 3">
            <a:extLst>
              <a:ext uri="{FF2B5EF4-FFF2-40B4-BE49-F238E27FC236}">
                <a16:creationId xmlns:a16="http://schemas.microsoft.com/office/drawing/2014/main" id="{2A5B3C2D-F85F-B045-1A11-6C79B8DD0E6B}"/>
              </a:ext>
            </a:extLst>
          </p:cNvPr>
          <p:cNvSpPr/>
          <p:nvPr/>
        </p:nvSpPr>
        <p:spPr>
          <a:xfrm>
            <a:off x="4393355" y="1708020"/>
            <a:ext cx="2615184" cy="1196466"/>
          </a:xfrm>
          <a:prstGeom prst="roundRect">
            <a:avLst/>
          </a:prstGeom>
          <a:solidFill>
            <a:srgbClr val="4B9C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700">
                <a:solidFill>
                  <a:schemeClr val="bg1"/>
                </a:solidFill>
              </a:rPr>
              <a:t>Operating </a:t>
            </a:r>
          </a:p>
          <a:p>
            <a:pPr algn="ctr"/>
            <a:r>
              <a:rPr lang="en-US" sz="2700">
                <a:solidFill>
                  <a:schemeClr val="bg1"/>
                </a:solidFill>
              </a:rPr>
              <a:t>Costs</a:t>
            </a:r>
          </a:p>
        </p:txBody>
      </p:sp>
      <p:sp>
        <p:nvSpPr>
          <p:cNvPr id="8" name="Rounded Rectangle 4">
            <a:extLst>
              <a:ext uri="{FF2B5EF4-FFF2-40B4-BE49-F238E27FC236}">
                <a16:creationId xmlns:a16="http://schemas.microsoft.com/office/drawing/2014/main" id="{7CB4E381-BBCA-A74C-DEED-4F0F4CC7F593}"/>
              </a:ext>
            </a:extLst>
          </p:cNvPr>
          <p:cNvSpPr/>
          <p:nvPr/>
        </p:nvSpPr>
        <p:spPr>
          <a:xfrm>
            <a:off x="4393722" y="3041152"/>
            <a:ext cx="2617825" cy="1599841"/>
          </a:xfrm>
          <a:prstGeom prst="roundRect">
            <a:avLst/>
          </a:prstGeom>
          <a:solidFill>
            <a:srgbClr val="4B9C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700">
                <a:solidFill>
                  <a:schemeClr val="bg1"/>
                </a:solidFill>
              </a:rPr>
              <a:t>Current Capital Projects</a:t>
            </a:r>
          </a:p>
        </p:txBody>
      </p:sp>
      <p:sp>
        <p:nvSpPr>
          <p:cNvPr id="9" name="Rounded Rectangle 5">
            <a:extLst>
              <a:ext uri="{FF2B5EF4-FFF2-40B4-BE49-F238E27FC236}">
                <a16:creationId xmlns:a16="http://schemas.microsoft.com/office/drawing/2014/main" id="{9D196D8D-01F9-6E4D-6004-0E64947DFC68}"/>
              </a:ext>
            </a:extLst>
          </p:cNvPr>
          <p:cNvSpPr/>
          <p:nvPr/>
        </p:nvSpPr>
        <p:spPr>
          <a:xfrm>
            <a:off x="4393355" y="4777658"/>
            <a:ext cx="2618192" cy="1292555"/>
          </a:xfrm>
          <a:prstGeom prst="roundRect">
            <a:avLst/>
          </a:prstGeom>
          <a:solidFill>
            <a:srgbClr val="4B9C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700">
                <a:solidFill>
                  <a:schemeClr val="bg1"/>
                </a:solidFill>
              </a:rPr>
              <a:t>Debt </a:t>
            </a:r>
          </a:p>
          <a:p>
            <a:pPr algn="ctr"/>
            <a:r>
              <a:rPr lang="en-US" sz="2700">
                <a:solidFill>
                  <a:schemeClr val="bg1"/>
                </a:solidFill>
              </a:rPr>
              <a:t>Service</a:t>
            </a:r>
          </a:p>
        </p:txBody>
      </p:sp>
      <p:sp>
        <p:nvSpPr>
          <p:cNvPr id="10" name="Rounded Rectangle 6">
            <a:extLst>
              <a:ext uri="{FF2B5EF4-FFF2-40B4-BE49-F238E27FC236}">
                <a16:creationId xmlns:a16="http://schemas.microsoft.com/office/drawing/2014/main" id="{B0DF8253-FEFF-7E2F-D071-9F0D5CEE0276}"/>
              </a:ext>
            </a:extLst>
          </p:cNvPr>
          <p:cNvSpPr/>
          <p:nvPr/>
        </p:nvSpPr>
        <p:spPr>
          <a:xfrm>
            <a:off x="460210" y="1714026"/>
            <a:ext cx="2526102" cy="2086687"/>
          </a:xfrm>
          <a:prstGeom prst="roundRect">
            <a:avLst/>
          </a:prstGeom>
          <a:solidFill>
            <a:srgbClr val="ADD13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700" dirty="0">
                <a:solidFill>
                  <a:schemeClr val="bg1"/>
                </a:solidFill>
              </a:rPr>
              <a:t>System </a:t>
            </a:r>
          </a:p>
          <a:p>
            <a:pPr algn="ctr"/>
            <a:r>
              <a:rPr lang="en-US" sz="2700" dirty="0">
                <a:solidFill>
                  <a:schemeClr val="bg1"/>
                </a:solidFill>
              </a:rPr>
              <a:t>Income</a:t>
            </a:r>
          </a:p>
        </p:txBody>
      </p:sp>
      <p:sp>
        <p:nvSpPr>
          <p:cNvPr id="11" name="Rounded Rectangle 7">
            <a:extLst>
              <a:ext uri="{FF2B5EF4-FFF2-40B4-BE49-F238E27FC236}">
                <a16:creationId xmlns:a16="http://schemas.microsoft.com/office/drawing/2014/main" id="{A63356B6-1E5C-2DC4-F9B2-30FFFEC2EECA}"/>
              </a:ext>
            </a:extLst>
          </p:cNvPr>
          <p:cNvSpPr/>
          <p:nvPr/>
        </p:nvSpPr>
        <p:spPr>
          <a:xfrm>
            <a:off x="460210" y="3939457"/>
            <a:ext cx="2526102" cy="2086687"/>
          </a:xfrm>
          <a:prstGeom prst="roundRect">
            <a:avLst/>
          </a:prstGeom>
          <a:solidFill>
            <a:srgbClr val="ADD13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700">
                <a:solidFill>
                  <a:schemeClr val="bg1"/>
                </a:solidFill>
              </a:rPr>
              <a:t>Debt</a:t>
            </a:r>
          </a:p>
        </p:txBody>
      </p:sp>
      <p:sp>
        <p:nvSpPr>
          <p:cNvPr id="12" name="Rounded Rectangle 12">
            <a:extLst>
              <a:ext uri="{FF2B5EF4-FFF2-40B4-BE49-F238E27FC236}">
                <a16:creationId xmlns:a16="http://schemas.microsoft.com/office/drawing/2014/main" id="{D175EA51-A09F-BCF2-ED60-FD57AB7F1394}"/>
              </a:ext>
            </a:extLst>
          </p:cNvPr>
          <p:cNvSpPr/>
          <p:nvPr/>
        </p:nvSpPr>
        <p:spPr>
          <a:xfrm>
            <a:off x="8091712" y="1708020"/>
            <a:ext cx="1744461" cy="4362191"/>
          </a:xfrm>
          <a:prstGeom prst="roundRect">
            <a:avLst/>
          </a:prstGeom>
          <a:solidFill>
            <a:srgbClr val="A96EA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700"/>
              <a:t>Reserve </a:t>
            </a:r>
          </a:p>
          <a:p>
            <a:pPr algn="ctr"/>
            <a:r>
              <a:rPr lang="en-US" sz="2700"/>
              <a:t>Funds</a:t>
            </a:r>
          </a:p>
        </p:txBody>
      </p:sp>
      <p:grpSp>
        <p:nvGrpSpPr>
          <p:cNvPr id="13" name="Group 12">
            <a:extLst>
              <a:ext uri="{FF2B5EF4-FFF2-40B4-BE49-F238E27FC236}">
                <a16:creationId xmlns:a16="http://schemas.microsoft.com/office/drawing/2014/main" id="{78622F3C-9E3B-5554-3CDF-A636F29ACE8A}"/>
              </a:ext>
            </a:extLst>
          </p:cNvPr>
          <p:cNvGrpSpPr/>
          <p:nvPr/>
        </p:nvGrpSpPr>
        <p:grpSpPr>
          <a:xfrm>
            <a:off x="3130461" y="2455218"/>
            <a:ext cx="4848267" cy="2689353"/>
            <a:chOff x="2839903" y="1994790"/>
            <a:chExt cx="4848267" cy="2689353"/>
          </a:xfrm>
        </p:grpSpPr>
        <p:cxnSp>
          <p:nvCxnSpPr>
            <p:cNvPr id="14" name="Straight Arrow Connector 13">
              <a:extLst>
                <a:ext uri="{FF2B5EF4-FFF2-40B4-BE49-F238E27FC236}">
                  <a16:creationId xmlns:a16="http://schemas.microsoft.com/office/drawing/2014/main" id="{1B066E7B-1BAF-D177-2103-95A6CF061442}"/>
                </a:ext>
              </a:extLst>
            </p:cNvPr>
            <p:cNvCxnSpPr>
              <a:cxnSpLocks/>
            </p:cNvCxnSpPr>
            <p:nvPr/>
          </p:nvCxnSpPr>
          <p:spPr>
            <a:xfrm flipV="1">
              <a:off x="2843872" y="1994790"/>
              <a:ext cx="1147282" cy="130160"/>
            </a:xfrm>
            <a:prstGeom prst="straightConnector1">
              <a:avLst/>
            </a:prstGeom>
            <a:ln w="28575">
              <a:solidFill>
                <a:schemeClr val="accent1"/>
              </a:solidFill>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5E2067D3-5512-8906-59F6-BBC795243475}"/>
                </a:ext>
              </a:extLst>
            </p:cNvPr>
            <p:cNvCxnSpPr>
              <a:cxnSpLocks/>
            </p:cNvCxnSpPr>
            <p:nvPr/>
          </p:nvCxnSpPr>
          <p:spPr>
            <a:xfrm>
              <a:off x="2843872" y="2477444"/>
              <a:ext cx="1147282" cy="793788"/>
            </a:xfrm>
            <a:prstGeom prst="straightConnector1">
              <a:avLst/>
            </a:prstGeom>
            <a:ln w="28575">
              <a:solidFill>
                <a:schemeClr val="accent1"/>
              </a:solidFill>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6AF3584C-84AC-0F28-D118-5AD1DDDC9B80}"/>
                </a:ext>
              </a:extLst>
            </p:cNvPr>
            <p:cNvCxnSpPr>
              <a:cxnSpLocks/>
            </p:cNvCxnSpPr>
            <p:nvPr/>
          </p:nvCxnSpPr>
          <p:spPr>
            <a:xfrm>
              <a:off x="2839903" y="2632743"/>
              <a:ext cx="1125872" cy="2051400"/>
            </a:xfrm>
            <a:prstGeom prst="straightConnector1">
              <a:avLst/>
            </a:prstGeom>
            <a:ln w="28575">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02B0F861-3CE9-9D05-4C08-2CD8E8724B54}"/>
                </a:ext>
              </a:extLst>
            </p:cNvPr>
            <p:cNvCxnSpPr>
              <a:cxnSpLocks/>
            </p:cNvCxnSpPr>
            <p:nvPr/>
          </p:nvCxnSpPr>
          <p:spPr>
            <a:xfrm>
              <a:off x="2843872" y="2343510"/>
              <a:ext cx="4844298" cy="497916"/>
            </a:xfrm>
            <a:prstGeom prst="straightConnector1">
              <a:avLst/>
            </a:prstGeom>
            <a:ln w="28575">
              <a:solidFill>
                <a:schemeClr val="accent1"/>
              </a:solidFill>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grpSp>
      <p:cxnSp>
        <p:nvCxnSpPr>
          <p:cNvPr id="18" name="Straight Arrow Connector 17">
            <a:extLst>
              <a:ext uri="{FF2B5EF4-FFF2-40B4-BE49-F238E27FC236}">
                <a16:creationId xmlns:a16="http://schemas.microsoft.com/office/drawing/2014/main" id="{78C7126A-0FB9-6565-B0BD-D83DE64791BF}"/>
              </a:ext>
            </a:extLst>
          </p:cNvPr>
          <p:cNvCxnSpPr>
            <a:cxnSpLocks/>
          </p:cNvCxnSpPr>
          <p:nvPr/>
        </p:nvCxnSpPr>
        <p:spPr>
          <a:xfrm flipH="1">
            <a:off x="7050792" y="3891378"/>
            <a:ext cx="892802" cy="0"/>
          </a:xfrm>
          <a:prstGeom prst="straightConnector1">
            <a:avLst/>
          </a:prstGeom>
          <a:ln w="28575">
            <a:solidFill>
              <a:schemeClr val="accent1"/>
            </a:solidFill>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9" name="Elbow Connector 34">
            <a:extLst>
              <a:ext uri="{FF2B5EF4-FFF2-40B4-BE49-F238E27FC236}">
                <a16:creationId xmlns:a16="http://schemas.microsoft.com/office/drawing/2014/main" id="{EB5D015F-CB22-FFFB-A2B9-99534C3DFAFD}"/>
              </a:ext>
            </a:extLst>
          </p:cNvPr>
          <p:cNvCxnSpPr>
            <a:cxnSpLocks/>
          </p:cNvCxnSpPr>
          <p:nvPr/>
        </p:nvCxnSpPr>
        <p:spPr>
          <a:xfrm rot="10800000" flipV="1">
            <a:off x="7046679" y="4626601"/>
            <a:ext cx="932049" cy="797334"/>
          </a:xfrm>
          <a:prstGeom prst="bentConnector3">
            <a:avLst>
              <a:gd name="adj1" fmla="val 50000"/>
            </a:avLst>
          </a:prstGeom>
          <a:ln w="28575">
            <a:solidFill>
              <a:schemeClr val="accent1"/>
            </a:solidFill>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20" name="Elbow Connector 16">
            <a:extLst>
              <a:ext uri="{FF2B5EF4-FFF2-40B4-BE49-F238E27FC236}">
                <a16:creationId xmlns:a16="http://schemas.microsoft.com/office/drawing/2014/main" id="{FE68FEB3-596D-EDC4-F1D9-934080BAB66B}"/>
              </a:ext>
            </a:extLst>
          </p:cNvPr>
          <p:cNvCxnSpPr>
            <a:cxnSpLocks/>
          </p:cNvCxnSpPr>
          <p:nvPr/>
        </p:nvCxnSpPr>
        <p:spPr>
          <a:xfrm rot="10800000">
            <a:off x="7050792" y="2335972"/>
            <a:ext cx="946888" cy="413196"/>
          </a:xfrm>
          <a:prstGeom prst="bentConnector3">
            <a:avLst>
              <a:gd name="adj1" fmla="val 50000"/>
            </a:avLst>
          </a:prstGeom>
          <a:ln w="28575">
            <a:solidFill>
              <a:schemeClr val="accent1"/>
            </a:solidFill>
            <a:prstDash val="dashDot"/>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21" name="Slide Number Placeholder 2">
            <a:extLst>
              <a:ext uri="{FF2B5EF4-FFF2-40B4-BE49-F238E27FC236}">
                <a16:creationId xmlns:a16="http://schemas.microsoft.com/office/drawing/2014/main" id="{30EB13E6-BAF4-5643-89AA-78641FF7C6E4}"/>
              </a:ext>
            </a:extLst>
          </p:cNvPr>
          <p:cNvSpPr txBox="1">
            <a:spLocks/>
          </p:cNvSpPr>
          <p:nvPr/>
        </p:nvSpPr>
        <p:spPr>
          <a:xfrm>
            <a:off x="10616356" y="5592452"/>
            <a:ext cx="1052510"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7CE633F-9882-4A5C-83A2-1109D0C73261}" type="slidenum">
              <a:rPr lang="en-US" smtClean="0"/>
              <a:pPr/>
              <a:t>10</a:t>
            </a:fld>
            <a:endParaRPr lang="en-US"/>
          </a:p>
        </p:txBody>
      </p:sp>
      <p:sp>
        <p:nvSpPr>
          <p:cNvPr id="22" name="TextBox 21">
            <a:extLst>
              <a:ext uri="{FF2B5EF4-FFF2-40B4-BE49-F238E27FC236}">
                <a16:creationId xmlns:a16="http://schemas.microsoft.com/office/drawing/2014/main" id="{366E0AA4-35F5-B45C-997B-D9121C1AD0F3}"/>
              </a:ext>
            </a:extLst>
          </p:cNvPr>
          <p:cNvSpPr txBox="1"/>
          <p:nvPr/>
        </p:nvSpPr>
        <p:spPr>
          <a:xfrm>
            <a:off x="808861" y="6164888"/>
            <a:ext cx="1828800" cy="400110"/>
          </a:xfrm>
          <a:prstGeom prst="rect">
            <a:avLst/>
          </a:prstGeom>
          <a:solidFill>
            <a:schemeClr val="bg1"/>
          </a:solidFill>
          <a:ln>
            <a:solidFill>
              <a:srgbClr val="ADD136"/>
            </a:solidFill>
          </a:ln>
        </p:spPr>
        <p:txBody>
          <a:bodyPr wrap="square">
            <a:spAutoFit/>
          </a:bodyPr>
          <a:lstStyle/>
          <a:p>
            <a:pPr algn="ctr"/>
            <a:r>
              <a:rPr lang="en-US" sz="2000" cap="all" dirty="0">
                <a:solidFill>
                  <a:srgbClr val="ADD136"/>
                </a:solidFill>
              </a:rPr>
              <a:t>Revenues</a:t>
            </a:r>
          </a:p>
        </p:txBody>
      </p:sp>
      <p:sp>
        <p:nvSpPr>
          <p:cNvPr id="23" name="TextBox 22">
            <a:extLst>
              <a:ext uri="{FF2B5EF4-FFF2-40B4-BE49-F238E27FC236}">
                <a16:creationId xmlns:a16="http://schemas.microsoft.com/office/drawing/2014/main" id="{B0490219-5EAF-E7B9-A108-90777A948BC1}"/>
              </a:ext>
            </a:extLst>
          </p:cNvPr>
          <p:cNvSpPr txBox="1"/>
          <p:nvPr/>
        </p:nvSpPr>
        <p:spPr>
          <a:xfrm>
            <a:off x="4786547" y="6180446"/>
            <a:ext cx="1828800" cy="400110"/>
          </a:xfrm>
          <a:prstGeom prst="rect">
            <a:avLst/>
          </a:prstGeom>
          <a:solidFill>
            <a:schemeClr val="bg1"/>
          </a:solidFill>
          <a:ln>
            <a:solidFill>
              <a:srgbClr val="4B9CD3"/>
            </a:solidFill>
          </a:ln>
        </p:spPr>
        <p:txBody>
          <a:bodyPr wrap="square">
            <a:spAutoFit/>
          </a:bodyPr>
          <a:lstStyle/>
          <a:p>
            <a:pPr algn="ctr"/>
            <a:r>
              <a:rPr lang="en-US" sz="2000" cap="all" dirty="0">
                <a:solidFill>
                  <a:srgbClr val="4B9CD3"/>
                </a:solidFill>
              </a:rPr>
              <a:t>Costs</a:t>
            </a:r>
          </a:p>
        </p:txBody>
      </p:sp>
      <p:sp>
        <p:nvSpPr>
          <p:cNvPr id="24" name="Rounded Rectangle 8">
            <a:extLst>
              <a:ext uri="{FF2B5EF4-FFF2-40B4-BE49-F238E27FC236}">
                <a16:creationId xmlns:a16="http://schemas.microsoft.com/office/drawing/2014/main" id="{7924B858-A7FD-13F5-0F0F-C7F7F623CA14}"/>
              </a:ext>
            </a:extLst>
          </p:cNvPr>
          <p:cNvSpPr/>
          <p:nvPr/>
        </p:nvSpPr>
        <p:spPr>
          <a:xfrm>
            <a:off x="9931220" y="1708020"/>
            <a:ext cx="1737360" cy="1041148"/>
          </a:xfrm>
          <a:prstGeom prst="roundRect">
            <a:avLst/>
          </a:prstGeom>
          <a:solidFill>
            <a:srgbClr val="A96EA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a:t>Capital Reserve</a:t>
            </a:r>
          </a:p>
        </p:txBody>
      </p:sp>
      <p:sp>
        <p:nvSpPr>
          <p:cNvPr id="25" name="Rounded Rectangle 9">
            <a:extLst>
              <a:ext uri="{FF2B5EF4-FFF2-40B4-BE49-F238E27FC236}">
                <a16:creationId xmlns:a16="http://schemas.microsoft.com/office/drawing/2014/main" id="{0B4B3F89-4920-30EE-D202-FBEB2DBFBE59}"/>
              </a:ext>
            </a:extLst>
          </p:cNvPr>
          <p:cNvSpPr/>
          <p:nvPr/>
        </p:nvSpPr>
        <p:spPr>
          <a:xfrm>
            <a:off x="9931220" y="2813769"/>
            <a:ext cx="1737360" cy="1041148"/>
          </a:xfrm>
          <a:prstGeom prst="roundRect">
            <a:avLst/>
          </a:prstGeom>
          <a:solidFill>
            <a:srgbClr val="A96EA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a:t>Repair</a:t>
            </a:r>
          </a:p>
        </p:txBody>
      </p:sp>
      <p:sp>
        <p:nvSpPr>
          <p:cNvPr id="26" name="Rounded Rectangle 11">
            <a:extLst>
              <a:ext uri="{FF2B5EF4-FFF2-40B4-BE49-F238E27FC236}">
                <a16:creationId xmlns:a16="http://schemas.microsoft.com/office/drawing/2014/main" id="{9F428D8D-BFEF-8EAD-78D0-2BCB561E439B}"/>
              </a:ext>
            </a:extLst>
          </p:cNvPr>
          <p:cNvSpPr/>
          <p:nvPr/>
        </p:nvSpPr>
        <p:spPr>
          <a:xfrm>
            <a:off x="9931220" y="3919518"/>
            <a:ext cx="1737906" cy="1041148"/>
          </a:xfrm>
          <a:prstGeom prst="roundRect">
            <a:avLst/>
          </a:prstGeom>
          <a:solidFill>
            <a:srgbClr val="A96EA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a:t>Emergency</a:t>
            </a:r>
          </a:p>
        </p:txBody>
      </p:sp>
      <p:sp>
        <p:nvSpPr>
          <p:cNvPr id="27" name="Rounded Rectangle 14">
            <a:extLst>
              <a:ext uri="{FF2B5EF4-FFF2-40B4-BE49-F238E27FC236}">
                <a16:creationId xmlns:a16="http://schemas.microsoft.com/office/drawing/2014/main" id="{0813A9C6-1C19-507C-0695-02A7E338A9FD}"/>
              </a:ext>
            </a:extLst>
          </p:cNvPr>
          <p:cNvSpPr/>
          <p:nvPr/>
        </p:nvSpPr>
        <p:spPr>
          <a:xfrm>
            <a:off x="9931220" y="5025268"/>
            <a:ext cx="1737360" cy="1041148"/>
          </a:xfrm>
          <a:prstGeom prst="roundRect">
            <a:avLst/>
          </a:prstGeom>
          <a:solidFill>
            <a:srgbClr val="A96EA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a:t>Rainy Day</a:t>
            </a:r>
          </a:p>
        </p:txBody>
      </p:sp>
      <p:sp>
        <p:nvSpPr>
          <p:cNvPr id="28" name="TextBox 27">
            <a:extLst>
              <a:ext uri="{FF2B5EF4-FFF2-40B4-BE49-F238E27FC236}">
                <a16:creationId xmlns:a16="http://schemas.microsoft.com/office/drawing/2014/main" id="{B26DADE9-137D-28A5-B294-475AF0F1481C}"/>
              </a:ext>
            </a:extLst>
          </p:cNvPr>
          <p:cNvSpPr txBox="1"/>
          <p:nvPr/>
        </p:nvSpPr>
        <p:spPr>
          <a:xfrm>
            <a:off x="8921773" y="6164888"/>
            <a:ext cx="1828800" cy="400110"/>
          </a:xfrm>
          <a:prstGeom prst="rect">
            <a:avLst/>
          </a:prstGeom>
          <a:solidFill>
            <a:schemeClr val="bg1"/>
          </a:solidFill>
          <a:ln>
            <a:solidFill>
              <a:srgbClr val="A96EA2"/>
            </a:solidFill>
          </a:ln>
        </p:spPr>
        <p:txBody>
          <a:bodyPr wrap="square">
            <a:spAutoFit/>
          </a:bodyPr>
          <a:lstStyle/>
          <a:p>
            <a:pPr algn="ctr"/>
            <a:r>
              <a:rPr lang="en-US" sz="2000" cap="all" dirty="0">
                <a:solidFill>
                  <a:srgbClr val="A96EA2"/>
                </a:solidFill>
              </a:rPr>
              <a:t>SAVINGS</a:t>
            </a:r>
          </a:p>
        </p:txBody>
      </p:sp>
      <p:cxnSp>
        <p:nvCxnSpPr>
          <p:cNvPr id="29" name="Straight Arrow Connector 28">
            <a:extLst>
              <a:ext uri="{FF2B5EF4-FFF2-40B4-BE49-F238E27FC236}">
                <a16:creationId xmlns:a16="http://schemas.microsoft.com/office/drawing/2014/main" id="{7F77F057-49E1-8274-5C17-5760466A7DE3}"/>
              </a:ext>
            </a:extLst>
          </p:cNvPr>
          <p:cNvCxnSpPr>
            <a:cxnSpLocks/>
          </p:cNvCxnSpPr>
          <p:nvPr/>
        </p:nvCxnSpPr>
        <p:spPr>
          <a:xfrm flipV="1">
            <a:off x="3039311" y="3903515"/>
            <a:ext cx="1242401" cy="1116789"/>
          </a:xfrm>
          <a:prstGeom prst="straightConnector1">
            <a:avLst/>
          </a:prstGeom>
          <a:ln w="28575">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62941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3"/>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29"/>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FA7F59-2439-B010-8925-F2592ED6CD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875287-631E-2FE2-4D63-E0F09BF6F5AE}"/>
              </a:ext>
            </a:extLst>
          </p:cNvPr>
          <p:cNvSpPr>
            <a:spLocks noGrp="1"/>
          </p:cNvSpPr>
          <p:nvPr>
            <p:ph type="title"/>
          </p:nvPr>
        </p:nvSpPr>
        <p:spPr/>
        <p:txBody>
          <a:bodyPr/>
          <a:lstStyle/>
          <a:p>
            <a:r>
              <a:rPr lang="en-US" sz="4000" dirty="0"/>
              <a:t>When should you </a:t>
            </a:r>
            <a:r>
              <a:rPr lang="en-US" sz="4000" i="1" dirty="0"/>
              <a:t>increase</a:t>
            </a:r>
            <a:r>
              <a:rPr lang="en-US" sz="4000" dirty="0"/>
              <a:t> your rates?</a:t>
            </a:r>
            <a:endParaRPr lang="en-US" dirty="0"/>
          </a:p>
        </p:txBody>
      </p:sp>
      <p:sp>
        <p:nvSpPr>
          <p:cNvPr id="3" name="Text Placeholder 2">
            <a:extLst>
              <a:ext uri="{FF2B5EF4-FFF2-40B4-BE49-F238E27FC236}">
                <a16:creationId xmlns:a16="http://schemas.microsoft.com/office/drawing/2014/main" id="{30B49C09-F49E-4AB8-A2D4-EACB9B4B6B93}"/>
              </a:ext>
            </a:extLst>
          </p:cNvPr>
          <p:cNvSpPr>
            <a:spLocks noGrp="1"/>
          </p:cNvSpPr>
          <p:nvPr>
            <p:ph type="body" sz="quarter" idx="16"/>
          </p:nvPr>
        </p:nvSpPr>
        <p:spPr/>
        <p:txBody>
          <a:bodyPr/>
          <a:lstStyle/>
          <a:p>
            <a:r>
              <a:rPr lang="en-US" dirty="0"/>
              <a:t>Process for raising rates</a:t>
            </a:r>
          </a:p>
        </p:txBody>
      </p:sp>
      <p:sp>
        <p:nvSpPr>
          <p:cNvPr id="8" name="TextBox 7">
            <a:extLst>
              <a:ext uri="{FF2B5EF4-FFF2-40B4-BE49-F238E27FC236}">
                <a16:creationId xmlns:a16="http://schemas.microsoft.com/office/drawing/2014/main" id="{7D972D52-C7CF-D448-BE57-5DEFD7A7DE81}"/>
              </a:ext>
            </a:extLst>
          </p:cNvPr>
          <p:cNvSpPr txBox="1"/>
          <p:nvPr/>
        </p:nvSpPr>
        <p:spPr>
          <a:xfrm>
            <a:off x="7391395" y="5169986"/>
            <a:ext cx="2958115"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dirty="0"/>
              <a:t>Image by </a:t>
            </a:r>
            <a:r>
              <a:rPr lang="en-US" sz="900" dirty="0" err="1"/>
              <a:t>Pixabay</a:t>
            </a:r>
            <a:r>
              <a:rPr lang="en-US" sz="900" dirty="0"/>
              <a:t> found on </a:t>
            </a:r>
            <a:r>
              <a:rPr lang="en-US" sz="900" dirty="0" err="1"/>
              <a:t>stockvault</a:t>
            </a:r>
            <a:r>
              <a:rPr lang="en-US" sz="900" dirty="0"/>
              <a:t> (CC0)</a:t>
            </a:r>
            <a:endParaRPr lang="en-US" sz="1100" dirty="0"/>
          </a:p>
        </p:txBody>
      </p:sp>
      <p:pic>
        <p:nvPicPr>
          <p:cNvPr id="5" name="Picture 4">
            <a:extLst>
              <a:ext uri="{FF2B5EF4-FFF2-40B4-BE49-F238E27FC236}">
                <a16:creationId xmlns:a16="http://schemas.microsoft.com/office/drawing/2014/main" id="{1B24E82A-4BA0-95D3-0335-728D2A776F17}"/>
              </a:ext>
            </a:extLst>
          </p:cNvPr>
          <p:cNvPicPr>
            <a:picLocks noChangeAspect="1"/>
          </p:cNvPicPr>
          <p:nvPr/>
        </p:nvPicPr>
        <p:blipFill>
          <a:blip r:embed="rId3"/>
          <a:srcRect r="15475"/>
          <a:stretch/>
        </p:blipFill>
        <p:spPr>
          <a:xfrm>
            <a:off x="7391395" y="2314543"/>
            <a:ext cx="4312694" cy="2865123"/>
          </a:xfrm>
          <a:prstGeom prst="rect">
            <a:avLst/>
          </a:prstGeom>
        </p:spPr>
      </p:pic>
      <p:sp>
        <p:nvSpPr>
          <p:cNvPr id="4" name="Content Placeholder 3">
            <a:extLst>
              <a:ext uri="{FF2B5EF4-FFF2-40B4-BE49-F238E27FC236}">
                <a16:creationId xmlns:a16="http://schemas.microsoft.com/office/drawing/2014/main" id="{B2969C30-1020-7584-6260-FCD3066099EE}"/>
              </a:ext>
            </a:extLst>
          </p:cNvPr>
          <p:cNvSpPr>
            <a:spLocks noGrp="1"/>
          </p:cNvSpPr>
          <p:nvPr>
            <p:ph sz="quarter" idx="15"/>
          </p:nvPr>
        </p:nvSpPr>
        <p:spPr>
          <a:xfrm>
            <a:off x="499175" y="2208807"/>
            <a:ext cx="7239106" cy="3533182"/>
          </a:xfrm>
        </p:spPr>
        <p:txBody>
          <a:bodyPr/>
          <a:lstStyle/>
          <a:p>
            <a:pPr marL="229235" indent="-229235"/>
            <a:r>
              <a:rPr lang="en-US" sz="3200" dirty="0"/>
              <a:t>Be wary of sudden, drastic rate increases</a:t>
            </a:r>
          </a:p>
          <a:p>
            <a:pPr marL="229235" indent="-229235"/>
            <a:r>
              <a:rPr lang="en-US" sz="3200" dirty="0"/>
              <a:t>These may overwhelm your customer base and significantly impact what customers are able (or willing) to pay</a:t>
            </a:r>
          </a:p>
          <a:p>
            <a:pPr marL="229235" indent="-229235"/>
            <a:r>
              <a:rPr lang="en-US" sz="3200" dirty="0"/>
              <a:t>Additionally, consumption will drop as rates increase</a:t>
            </a:r>
          </a:p>
          <a:p>
            <a:pPr marL="472440" lvl="1" indent="-229235"/>
            <a:r>
              <a:rPr lang="en-US" sz="2800" dirty="0"/>
              <a:t>Larger increases = noticeable drop in consumption</a:t>
            </a:r>
          </a:p>
        </p:txBody>
      </p:sp>
    </p:spTree>
    <p:extLst>
      <p:ext uri="{BB962C8B-B14F-4D97-AF65-F5344CB8AC3E}">
        <p14:creationId xmlns:p14="http://schemas.microsoft.com/office/powerpoint/2010/main" val="251318143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E7D18-6319-C910-3D8D-1BC16BC93D39}"/>
              </a:ext>
            </a:extLst>
          </p:cNvPr>
          <p:cNvSpPr>
            <a:spLocks noGrp="1"/>
          </p:cNvSpPr>
          <p:nvPr>
            <p:ph type="title"/>
          </p:nvPr>
        </p:nvSpPr>
        <p:spPr/>
        <p:txBody>
          <a:bodyPr/>
          <a:lstStyle/>
          <a:p>
            <a:r>
              <a:rPr lang="en-US" dirty="0"/>
              <a:t>Key Considerations</a:t>
            </a:r>
          </a:p>
        </p:txBody>
      </p:sp>
      <p:sp>
        <p:nvSpPr>
          <p:cNvPr id="3" name="Text Placeholder 2">
            <a:extLst>
              <a:ext uri="{FF2B5EF4-FFF2-40B4-BE49-F238E27FC236}">
                <a16:creationId xmlns:a16="http://schemas.microsoft.com/office/drawing/2014/main" id="{E08BCEF1-5342-D791-D5D8-2BE21D7E322E}"/>
              </a:ext>
            </a:extLst>
          </p:cNvPr>
          <p:cNvSpPr>
            <a:spLocks noGrp="1"/>
          </p:cNvSpPr>
          <p:nvPr>
            <p:ph type="body" sz="quarter" idx="16"/>
          </p:nvPr>
        </p:nvSpPr>
        <p:spPr/>
        <p:txBody>
          <a:bodyPr/>
          <a:lstStyle/>
          <a:p>
            <a:r>
              <a:rPr lang="en-US" dirty="0"/>
              <a:t>Process for raising rates</a:t>
            </a:r>
          </a:p>
        </p:txBody>
      </p:sp>
      <p:sp>
        <p:nvSpPr>
          <p:cNvPr id="4" name="Content Placeholder 3">
            <a:extLst>
              <a:ext uri="{FF2B5EF4-FFF2-40B4-BE49-F238E27FC236}">
                <a16:creationId xmlns:a16="http://schemas.microsoft.com/office/drawing/2014/main" id="{A317FAC6-487D-3C46-BE0A-17EDD65D4E14}"/>
              </a:ext>
            </a:extLst>
          </p:cNvPr>
          <p:cNvSpPr>
            <a:spLocks noGrp="1"/>
          </p:cNvSpPr>
          <p:nvPr>
            <p:ph sz="quarter" idx="15"/>
          </p:nvPr>
        </p:nvSpPr>
        <p:spPr/>
        <p:txBody>
          <a:bodyPr/>
          <a:lstStyle/>
          <a:p>
            <a:pPr marL="229235" indent="-229235"/>
            <a:r>
              <a:rPr lang="en-US" sz="3200" dirty="0"/>
              <a:t>Rate increases are </a:t>
            </a:r>
            <a:r>
              <a:rPr lang="en-US" sz="3200" b="1" dirty="0"/>
              <a:t>necessary</a:t>
            </a:r>
            <a:r>
              <a:rPr lang="en-US" sz="3200" dirty="0"/>
              <a:t> to sustain healthy utility finances and fund future projects</a:t>
            </a:r>
          </a:p>
          <a:p>
            <a:pPr marL="229235" indent="-229235"/>
            <a:r>
              <a:rPr lang="en-US" sz="3200" dirty="0"/>
              <a:t>Rate increases can be </a:t>
            </a:r>
            <a:r>
              <a:rPr lang="en-US" sz="3200" b="1" dirty="0"/>
              <a:t>difficult on customers</a:t>
            </a:r>
            <a:r>
              <a:rPr lang="en-US" sz="3200" dirty="0"/>
              <a:t>, especially sudden, large increases</a:t>
            </a:r>
          </a:p>
          <a:p>
            <a:pPr marL="229235" indent="-229235"/>
            <a:r>
              <a:rPr lang="en-US" sz="3200" dirty="0"/>
              <a:t>Rate increases </a:t>
            </a:r>
            <a:r>
              <a:rPr lang="en-US" sz="3200" b="1" dirty="0"/>
              <a:t>look different </a:t>
            </a:r>
            <a:r>
              <a:rPr lang="en-US" sz="3200" dirty="0"/>
              <a:t>for every utility, but the most efficient will balance required revenues and customer considerations</a:t>
            </a:r>
          </a:p>
        </p:txBody>
      </p:sp>
    </p:spTree>
    <p:extLst>
      <p:ext uri="{BB962C8B-B14F-4D97-AF65-F5344CB8AC3E}">
        <p14:creationId xmlns:p14="http://schemas.microsoft.com/office/powerpoint/2010/main" val="379167365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62ED469-D7F6-B34F-BA4C-9B0C23802E22}"/>
              </a:ext>
            </a:extLst>
          </p:cNvPr>
          <p:cNvSpPr>
            <a:spLocks noGrp="1"/>
          </p:cNvSpPr>
          <p:nvPr>
            <p:ph type="title"/>
          </p:nvPr>
        </p:nvSpPr>
        <p:spPr/>
        <p:txBody>
          <a:bodyPr/>
          <a:lstStyle/>
          <a:p>
            <a:r>
              <a:rPr lang="en-US"/>
              <a:t>Rates are complicated – what should I do?</a:t>
            </a:r>
          </a:p>
        </p:txBody>
      </p:sp>
      <p:sp>
        <p:nvSpPr>
          <p:cNvPr id="10" name="Content Placeholder 9">
            <a:extLst>
              <a:ext uri="{FF2B5EF4-FFF2-40B4-BE49-F238E27FC236}">
                <a16:creationId xmlns:a16="http://schemas.microsoft.com/office/drawing/2014/main" id="{461B3439-DD19-1343-9681-C8E7218CEA26}"/>
              </a:ext>
            </a:extLst>
          </p:cNvPr>
          <p:cNvSpPr>
            <a:spLocks noGrp="1"/>
          </p:cNvSpPr>
          <p:nvPr>
            <p:ph sz="quarter" idx="15"/>
          </p:nvPr>
        </p:nvSpPr>
        <p:spPr/>
        <p:txBody>
          <a:bodyPr anchor="ctr"/>
          <a:lstStyle/>
          <a:p>
            <a:r>
              <a:rPr lang="en-US" sz="2800"/>
              <a:t>Ideally, be conservative</a:t>
            </a:r>
          </a:p>
        </p:txBody>
      </p:sp>
      <p:sp>
        <p:nvSpPr>
          <p:cNvPr id="11" name="Content Placeholder 10">
            <a:extLst>
              <a:ext uri="{FF2B5EF4-FFF2-40B4-BE49-F238E27FC236}">
                <a16:creationId xmlns:a16="http://schemas.microsoft.com/office/drawing/2014/main" id="{7F4D7BD0-08A0-644F-9AB9-61DDD97B6CF4}"/>
              </a:ext>
            </a:extLst>
          </p:cNvPr>
          <p:cNvSpPr>
            <a:spLocks noGrp="1"/>
          </p:cNvSpPr>
          <p:nvPr>
            <p:ph sz="quarter" idx="16"/>
          </p:nvPr>
        </p:nvSpPr>
        <p:spPr/>
        <p:txBody>
          <a:bodyPr anchor="ctr"/>
          <a:lstStyle/>
          <a:p>
            <a:r>
              <a:rPr lang="en-US"/>
              <a:t>Use tools to stress test projections</a:t>
            </a:r>
          </a:p>
        </p:txBody>
      </p:sp>
      <p:sp>
        <p:nvSpPr>
          <p:cNvPr id="12" name="Content Placeholder 11">
            <a:extLst>
              <a:ext uri="{FF2B5EF4-FFF2-40B4-BE49-F238E27FC236}">
                <a16:creationId xmlns:a16="http://schemas.microsoft.com/office/drawing/2014/main" id="{9032F3B8-7850-654D-8489-353C88C935D5}"/>
              </a:ext>
            </a:extLst>
          </p:cNvPr>
          <p:cNvSpPr>
            <a:spLocks noGrp="1"/>
          </p:cNvSpPr>
          <p:nvPr>
            <p:ph sz="quarter" idx="17"/>
          </p:nvPr>
        </p:nvSpPr>
        <p:spPr/>
        <p:txBody>
          <a:bodyPr anchor="ctr"/>
          <a:lstStyle/>
          <a:p>
            <a:r>
              <a:rPr lang="en-US" sz="2800"/>
              <a:t>Give decision makers options to consider</a:t>
            </a:r>
          </a:p>
        </p:txBody>
      </p:sp>
      <p:sp>
        <p:nvSpPr>
          <p:cNvPr id="2" name="Content Placeholder 1">
            <a:extLst>
              <a:ext uri="{FF2B5EF4-FFF2-40B4-BE49-F238E27FC236}">
                <a16:creationId xmlns:a16="http://schemas.microsoft.com/office/drawing/2014/main" id="{B6212290-9173-43C5-F679-F48EE723A6E2}"/>
              </a:ext>
            </a:extLst>
          </p:cNvPr>
          <p:cNvSpPr>
            <a:spLocks noGrp="1"/>
          </p:cNvSpPr>
          <p:nvPr>
            <p:ph sz="quarter" idx="18"/>
          </p:nvPr>
        </p:nvSpPr>
        <p:spPr/>
        <p:txBody>
          <a:bodyPr anchor="ctr"/>
          <a:lstStyle/>
          <a:p>
            <a:r>
              <a:rPr lang="en-US" sz="2800"/>
              <a:t>Make multiple forecasts based on different assumptions</a:t>
            </a:r>
          </a:p>
        </p:txBody>
      </p:sp>
      <p:sp>
        <p:nvSpPr>
          <p:cNvPr id="3" name="Content Placeholder 2">
            <a:extLst>
              <a:ext uri="{FF2B5EF4-FFF2-40B4-BE49-F238E27FC236}">
                <a16:creationId xmlns:a16="http://schemas.microsoft.com/office/drawing/2014/main" id="{169001FD-1E1D-E59B-D6DB-843ADA1AC2C0}"/>
              </a:ext>
            </a:extLst>
          </p:cNvPr>
          <p:cNvSpPr>
            <a:spLocks noGrp="1"/>
          </p:cNvSpPr>
          <p:nvPr>
            <p:ph sz="quarter" idx="19"/>
          </p:nvPr>
        </p:nvSpPr>
        <p:spPr/>
        <p:txBody>
          <a:bodyPr anchor="ctr"/>
          <a:lstStyle/>
          <a:p>
            <a:r>
              <a:rPr lang="en-US" sz="2800"/>
              <a:t>Don’t forget price elasticity!</a:t>
            </a:r>
          </a:p>
        </p:txBody>
      </p:sp>
    </p:spTree>
    <p:extLst>
      <p:ext uri="{BB962C8B-B14F-4D97-AF65-F5344CB8AC3E}">
        <p14:creationId xmlns:p14="http://schemas.microsoft.com/office/powerpoint/2010/main" val="98509924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FBE9DB-D4B8-0300-6B6C-17B18A9C6313}"/>
              </a:ext>
            </a:extLst>
          </p:cNvPr>
          <p:cNvSpPr>
            <a:spLocks noGrp="1"/>
          </p:cNvSpPr>
          <p:nvPr>
            <p:ph type="body" sz="quarter" idx="10"/>
          </p:nvPr>
        </p:nvSpPr>
        <p:spPr/>
        <p:txBody>
          <a:bodyPr/>
          <a:lstStyle/>
          <a:p>
            <a:r>
              <a:rPr lang="en-US" dirty="0"/>
              <a:t>Alicea Easthope-Frazer</a:t>
            </a:r>
          </a:p>
        </p:txBody>
      </p:sp>
      <p:sp>
        <p:nvSpPr>
          <p:cNvPr id="3" name="Text Placeholder 2">
            <a:extLst>
              <a:ext uri="{FF2B5EF4-FFF2-40B4-BE49-F238E27FC236}">
                <a16:creationId xmlns:a16="http://schemas.microsoft.com/office/drawing/2014/main" id="{10033E66-292F-18F0-F797-19FF7443D2BC}"/>
              </a:ext>
            </a:extLst>
          </p:cNvPr>
          <p:cNvSpPr>
            <a:spLocks noGrp="1"/>
          </p:cNvSpPr>
          <p:nvPr>
            <p:ph type="body" sz="quarter" idx="11"/>
          </p:nvPr>
        </p:nvSpPr>
        <p:spPr/>
        <p:txBody>
          <a:bodyPr/>
          <a:lstStyle/>
          <a:p>
            <a:r>
              <a:rPr lang="en-US" dirty="0"/>
              <a:t>Senior Project Director</a:t>
            </a:r>
          </a:p>
        </p:txBody>
      </p:sp>
      <p:sp>
        <p:nvSpPr>
          <p:cNvPr id="4" name="Text Placeholder 3">
            <a:extLst>
              <a:ext uri="{FF2B5EF4-FFF2-40B4-BE49-F238E27FC236}">
                <a16:creationId xmlns:a16="http://schemas.microsoft.com/office/drawing/2014/main" id="{AFD2E1D7-03FB-7E00-D64E-F1EF9AA1B82F}"/>
              </a:ext>
            </a:extLst>
          </p:cNvPr>
          <p:cNvSpPr>
            <a:spLocks noGrp="1"/>
          </p:cNvSpPr>
          <p:nvPr>
            <p:ph type="body" sz="quarter" idx="12"/>
          </p:nvPr>
        </p:nvSpPr>
        <p:spPr/>
        <p:txBody>
          <a:bodyPr/>
          <a:lstStyle/>
          <a:p>
            <a:r>
              <a:rPr lang="en-US" dirty="0"/>
              <a:t>aliceaef</a:t>
            </a:r>
            <a:r>
              <a:rPr lang="en-US" sz="1600" dirty="0"/>
              <a:t>@sog.unc.edu</a:t>
            </a:r>
          </a:p>
        </p:txBody>
      </p:sp>
      <p:sp>
        <p:nvSpPr>
          <p:cNvPr id="5" name="Text Placeholder 4">
            <a:extLst>
              <a:ext uri="{FF2B5EF4-FFF2-40B4-BE49-F238E27FC236}">
                <a16:creationId xmlns:a16="http://schemas.microsoft.com/office/drawing/2014/main" id="{DC979661-CE14-979D-0F2E-DB1F81D79141}"/>
              </a:ext>
            </a:extLst>
          </p:cNvPr>
          <p:cNvSpPr>
            <a:spLocks noGrp="1"/>
          </p:cNvSpPr>
          <p:nvPr>
            <p:ph type="body" sz="quarter" idx="14"/>
          </p:nvPr>
        </p:nvSpPr>
        <p:spPr/>
        <p:txBody>
          <a:bodyPr/>
          <a:lstStyle/>
          <a:p>
            <a:endParaRPr lang="en-US" sz="1600" dirty="0"/>
          </a:p>
        </p:txBody>
      </p:sp>
      <p:sp>
        <p:nvSpPr>
          <p:cNvPr id="6" name="Text Placeholder 5">
            <a:extLst>
              <a:ext uri="{FF2B5EF4-FFF2-40B4-BE49-F238E27FC236}">
                <a16:creationId xmlns:a16="http://schemas.microsoft.com/office/drawing/2014/main" id="{C7AF4075-3A46-BE07-B507-A9FB6A0FB106}"/>
              </a:ext>
            </a:extLst>
          </p:cNvPr>
          <p:cNvSpPr>
            <a:spLocks noGrp="1"/>
          </p:cNvSpPr>
          <p:nvPr>
            <p:ph type="body" sz="quarter" idx="19"/>
          </p:nvPr>
        </p:nvSpPr>
        <p:spPr/>
        <p:txBody>
          <a:bodyPr/>
          <a:lstStyle/>
          <a:p>
            <a:r>
              <a:rPr lang="en-US" dirty="0"/>
              <a:t>Contact Us!</a:t>
            </a:r>
          </a:p>
        </p:txBody>
      </p:sp>
      <p:sp>
        <p:nvSpPr>
          <p:cNvPr id="7" name="Text Placeholder 6">
            <a:extLst>
              <a:ext uri="{FF2B5EF4-FFF2-40B4-BE49-F238E27FC236}">
                <a16:creationId xmlns:a16="http://schemas.microsoft.com/office/drawing/2014/main" id="{65D97AD3-420C-A632-5E6C-14A80DADBF5F}"/>
              </a:ext>
            </a:extLst>
          </p:cNvPr>
          <p:cNvSpPr>
            <a:spLocks noGrp="1"/>
          </p:cNvSpPr>
          <p:nvPr>
            <p:ph type="body" sz="quarter" idx="20"/>
          </p:nvPr>
        </p:nvSpPr>
        <p:spPr/>
        <p:txBody>
          <a:bodyPr/>
          <a:lstStyle/>
          <a:p>
            <a:endParaRPr lang="en-US" dirty="0"/>
          </a:p>
        </p:txBody>
      </p:sp>
      <p:sp>
        <p:nvSpPr>
          <p:cNvPr id="8" name="Text Placeholder 7">
            <a:extLst>
              <a:ext uri="{FF2B5EF4-FFF2-40B4-BE49-F238E27FC236}">
                <a16:creationId xmlns:a16="http://schemas.microsoft.com/office/drawing/2014/main" id="{15848180-36BE-E969-99B4-EB187E30EE74}"/>
              </a:ext>
            </a:extLst>
          </p:cNvPr>
          <p:cNvSpPr>
            <a:spLocks noGrp="1"/>
          </p:cNvSpPr>
          <p:nvPr>
            <p:ph type="body" sz="quarter" idx="21"/>
          </p:nvPr>
        </p:nvSpPr>
        <p:spPr/>
        <p:txBody>
          <a:bodyPr/>
          <a:lstStyle/>
          <a:p>
            <a:endParaRPr lang="en-US"/>
          </a:p>
        </p:txBody>
      </p:sp>
      <p:sp>
        <p:nvSpPr>
          <p:cNvPr id="9" name="Text Placeholder 8">
            <a:extLst>
              <a:ext uri="{FF2B5EF4-FFF2-40B4-BE49-F238E27FC236}">
                <a16:creationId xmlns:a16="http://schemas.microsoft.com/office/drawing/2014/main" id="{58CCDE40-61B2-3E16-5C06-1327F73C8E2A}"/>
              </a:ext>
            </a:extLst>
          </p:cNvPr>
          <p:cNvSpPr>
            <a:spLocks noGrp="1"/>
          </p:cNvSpPr>
          <p:nvPr>
            <p:ph type="body" sz="quarter" idx="22"/>
          </p:nvPr>
        </p:nvSpPr>
        <p:spPr/>
        <p:txBody>
          <a:bodyPr/>
          <a:lstStyle/>
          <a:p>
            <a:endParaRPr lang="en-US"/>
          </a:p>
        </p:txBody>
      </p:sp>
      <p:sp>
        <p:nvSpPr>
          <p:cNvPr id="10" name="Text Placeholder 9">
            <a:extLst>
              <a:ext uri="{FF2B5EF4-FFF2-40B4-BE49-F238E27FC236}">
                <a16:creationId xmlns:a16="http://schemas.microsoft.com/office/drawing/2014/main" id="{458FB3A7-8DC0-8565-E52B-580265B86B1B}"/>
              </a:ext>
            </a:extLst>
          </p:cNvPr>
          <p:cNvSpPr>
            <a:spLocks noGrp="1"/>
          </p:cNvSpPr>
          <p:nvPr>
            <p:ph type="body" sz="quarter" idx="23"/>
          </p:nvPr>
        </p:nvSpPr>
        <p:spPr/>
        <p:txBody>
          <a:bodyPr/>
          <a:lstStyle/>
          <a:p>
            <a:endParaRPr lang="en-US"/>
          </a:p>
        </p:txBody>
      </p:sp>
      <p:pic>
        <p:nvPicPr>
          <p:cNvPr id="11" name="Picture 10">
            <a:hlinkClick r:id="rId2"/>
            <a:extLst>
              <a:ext uri="{FF2B5EF4-FFF2-40B4-BE49-F238E27FC236}">
                <a16:creationId xmlns:a16="http://schemas.microsoft.com/office/drawing/2014/main" id="{DA683735-F2E3-6A5F-0CC2-C87A6ACD971A}"/>
              </a:ext>
            </a:extLst>
          </p:cNvPr>
          <p:cNvPicPr>
            <a:picLocks noChangeAspect="1"/>
          </p:cNvPicPr>
          <p:nvPr/>
        </p:nvPicPr>
        <p:blipFill>
          <a:blip r:embed="rId3"/>
          <a:stretch>
            <a:fillRect/>
          </a:stretch>
        </p:blipFill>
        <p:spPr>
          <a:xfrm>
            <a:off x="9708451" y="6202486"/>
            <a:ext cx="297003" cy="297003"/>
          </a:xfrm>
          <a:prstGeom prst="rect">
            <a:avLst/>
          </a:prstGeom>
        </p:spPr>
      </p:pic>
      <p:pic>
        <p:nvPicPr>
          <p:cNvPr id="12" name="Picture 11">
            <a:hlinkClick r:id="rId4"/>
            <a:extLst>
              <a:ext uri="{FF2B5EF4-FFF2-40B4-BE49-F238E27FC236}">
                <a16:creationId xmlns:a16="http://schemas.microsoft.com/office/drawing/2014/main" id="{F2525C82-0BDF-6BE5-84CF-F093944314A4}"/>
              </a:ext>
            </a:extLst>
          </p:cNvPr>
          <p:cNvPicPr>
            <a:picLocks noChangeAspect="1"/>
          </p:cNvPicPr>
          <p:nvPr/>
        </p:nvPicPr>
        <p:blipFill>
          <a:blip r:embed="rId5"/>
          <a:stretch>
            <a:fillRect/>
          </a:stretch>
        </p:blipFill>
        <p:spPr>
          <a:xfrm>
            <a:off x="10914947" y="6202486"/>
            <a:ext cx="297003" cy="297003"/>
          </a:xfrm>
          <a:prstGeom prst="rect">
            <a:avLst/>
          </a:prstGeom>
        </p:spPr>
      </p:pic>
      <p:pic>
        <p:nvPicPr>
          <p:cNvPr id="13" name="Picture 12">
            <a:hlinkClick r:id="rId6"/>
            <a:extLst>
              <a:ext uri="{FF2B5EF4-FFF2-40B4-BE49-F238E27FC236}">
                <a16:creationId xmlns:a16="http://schemas.microsoft.com/office/drawing/2014/main" id="{B64501DA-C909-D299-2203-C8E976E007AE}"/>
              </a:ext>
            </a:extLst>
          </p:cNvPr>
          <p:cNvPicPr>
            <a:picLocks noChangeAspect="1"/>
          </p:cNvPicPr>
          <p:nvPr/>
        </p:nvPicPr>
        <p:blipFill>
          <a:blip r:embed="rId7"/>
          <a:stretch>
            <a:fillRect/>
          </a:stretch>
        </p:blipFill>
        <p:spPr>
          <a:xfrm>
            <a:off x="11487540" y="6202486"/>
            <a:ext cx="297003" cy="297003"/>
          </a:xfrm>
          <a:prstGeom prst="rect">
            <a:avLst/>
          </a:prstGeom>
        </p:spPr>
      </p:pic>
      <p:pic>
        <p:nvPicPr>
          <p:cNvPr id="14" name="Picture 13">
            <a:hlinkClick r:id="rId8"/>
            <a:extLst>
              <a:ext uri="{FF2B5EF4-FFF2-40B4-BE49-F238E27FC236}">
                <a16:creationId xmlns:a16="http://schemas.microsoft.com/office/drawing/2014/main" id="{61EA09F4-A074-A197-D546-57430696BEB7}"/>
              </a:ext>
            </a:extLst>
          </p:cNvPr>
          <p:cNvPicPr>
            <a:picLocks noChangeAspect="1"/>
          </p:cNvPicPr>
          <p:nvPr/>
        </p:nvPicPr>
        <p:blipFill>
          <a:blip r:embed="rId9"/>
          <a:stretch>
            <a:fillRect/>
          </a:stretch>
        </p:blipFill>
        <p:spPr>
          <a:xfrm>
            <a:off x="10308449" y="6202486"/>
            <a:ext cx="297003" cy="297003"/>
          </a:xfrm>
          <a:prstGeom prst="rect">
            <a:avLst/>
          </a:prstGeom>
        </p:spPr>
      </p:pic>
    </p:spTree>
    <p:extLst>
      <p:ext uri="{BB962C8B-B14F-4D97-AF65-F5344CB8AC3E}">
        <p14:creationId xmlns:p14="http://schemas.microsoft.com/office/powerpoint/2010/main" val="10851032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0238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AC93A9-D7EC-66CC-AFCF-EA42FFDBBF3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23908D-2B7F-4B40-5C4E-B50A3C307501}"/>
              </a:ext>
            </a:extLst>
          </p:cNvPr>
          <p:cNvSpPr>
            <a:spLocks noGrp="1"/>
          </p:cNvSpPr>
          <p:nvPr>
            <p:ph type="title"/>
          </p:nvPr>
        </p:nvSpPr>
        <p:spPr/>
        <p:txBody>
          <a:bodyPr/>
          <a:lstStyle/>
          <a:p>
            <a:r>
              <a:rPr lang="en-US" dirty="0"/>
              <a:t>Consequences of not understanding</a:t>
            </a:r>
          </a:p>
        </p:txBody>
      </p:sp>
      <p:sp>
        <p:nvSpPr>
          <p:cNvPr id="6" name="Text Placeholder 5">
            <a:extLst>
              <a:ext uri="{FF2B5EF4-FFF2-40B4-BE49-F238E27FC236}">
                <a16:creationId xmlns:a16="http://schemas.microsoft.com/office/drawing/2014/main" id="{9772D6AA-C98C-285C-D301-59AA8C2D1487}"/>
              </a:ext>
            </a:extLst>
          </p:cNvPr>
          <p:cNvSpPr>
            <a:spLocks noGrp="1"/>
          </p:cNvSpPr>
          <p:nvPr>
            <p:ph type="body" sz="quarter" idx="16"/>
          </p:nvPr>
        </p:nvSpPr>
        <p:spPr/>
        <p:txBody>
          <a:bodyPr/>
          <a:lstStyle/>
          <a:p>
            <a:r>
              <a:rPr lang="en-US" dirty="0"/>
              <a:t>Revenue requirement</a:t>
            </a:r>
          </a:p>
        </p:txBody>
      </p:sp>
      <p:sp>
        <p:nvSpPr>
          <p:cNvPr id="5" name="Content Placeholder 4">
            <a:extLst>
              <a:ext uri="{FF2B5EF4-FFF2-40B4-BE49-F238E27FC236}">
                <a16:creationId xmlns:a16="http://schemas.microsoft.com/office/drawing/2014/main" id="{3099A0D2-93C7-9C5F-5388-38302570DF3C}"/>
              </a:ext>
            </a:extLst>
          </p:cNvPr>
          <p:cNvSpPr>
            <a:spLocks noGrp="1"/>
          </p:cNvSpPr>
          <p:nvPr>
            <p:ph sz="quarter" idx="15"/>
          </p:nvPr>
        </p:nvSpPr>
        <p:spPr/>
        <p:txBody>
          <a:bodyPr/>
          <a:lstStyle/>
          <a:p>
            <a:r>
              <a:rPr lang="en-US" dirty="0">
                <a:solidFill>
                  <a:schemeClr val="tx1"/>
                </a:solidFill>
              </a:rPr>
              <a:t>Financially unsustainable </a:t>
            </a:r>
          </a:p>
          <a:p>
            <a:r>
              <a:rPr lang="en-US" dirty="0">
                <a:solidFill>
                  <a:schemeClr val="tx1"/>
                </a:solidFill>
              </a:rPr>
              <a:t>Collect too </a:t>
            </a:r>
            <a:r>
              <a:rPr lang="en-US" dirty="0">
                <a:solidFill>
                  <a:schemeClr val="accent5"/>
                </a:solidFill>
              </a:rPr>
              <a:t>much</a:t>
            </a:r>
          </a:p>
          <a:p>
            <a:r>
              <a:rPr lang="en-US" dirty="0">
                <a:solidFill>
                  <a:schemeClr val="tx1"/>
                </a:solidFill>
              </a:rPr>
              <a:t>Collect too </a:t>
            </a:r>
            <a:r>
              <a:rPr lang="en-US" dirty="0">
                <a:solidFill>
                  <a:srgbClr val="C00000"/>
                </a:solidFill>
              </a:rPr>
              <a:t>little</a:t>
            </a:r>
          </a:p>
          <a:p>
            <a:r>
              <a:rPr lang="en-US" dirty="0">
                <a:solidFill>
                  <a:schemeClr val="tx1"/>
                </a:solidFill>
              </a:rPr>
              <a:t>Send the wrong message to your customers</a:t>
            </a:r>
          </a:p>
        </p:txBody>
      </p:sp>
    </p:spTree>
    <p:extLst>
      <p:ext uri="{BB962C8B-B14F-4D97-AF65-F5344CB8AC3E}">
        <p14:creationId xmlns:p14="http://schemas.microsoft.com/office/powerpoint/2010/main" val="279095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C08EEA-D212-1D7C-0DD5-3E4AA93D17C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8D7DDE9-75DE-ACD8-F349-8BD9CF27FC43}"/>
              </a:ext>
            </a:extLst>
          </p:cNvPr>
          <p:cNvSpPr>
            <a:spLocks noGrp="1"/>
          </p:cNvSpPr>
          <p:nvPr>
            <p:ph type="title"/>
          </p:nvPr>
        </p:nvSpPr>
        <p:spPr/>
        <p:txBody>
          <a:bodyPr/>
          <a:lstStyle/>
          <a:p>
            <a:r>
              <a:rPr lang="en-US" dirty="0"/>
              <a:t>Budgeting for the full cost</a:t>
            </a:r>
          </a:p>
        </p:txBody>
      </p:sp>
      <p:sp>
        <p:nvSpPr>
          <p:cNvPr id="6" name="Text Placeholder 5">
            <a:extLst>
              <a:ext uri="{FF2B5EF4-FFF2-40B4-BE49-F238E27FC236}">
                <a16:creationId xmlns:a16="http://schemas.microsoft.com/office/drawing/2014/main" id="{A8E9BADC-86A5-54AE-D2DA-5E568E4DC652}"/>
              </a:ext>
            </a:extLst>
          </p:cNvPr>
          <p:cNvSpPr>
            <a:spLocks noGrp="1"/>
          </p:cNvSpPr>
          <p:nvPr>
            <p:ph type="body" sz="quarter" idx="16"/>
          </p:nvPr>
        </p:nvSpPr>
        <p:spPr/>
        <p:txBody>
          <a:bodyPr/>
          <a:lstStyle/>
          <a:p>
            <a:r>
              <a:rPr lang="en-US" dirty="0"/>
              <a:t>Revenue requirement</a:t>
            </a:r>
          </a:p>
        </p:txBody>
      </p:sp>
      <p:graphicFrame>
        <p:nvGraphicFramePr>
          <p:cNvPr id="8" name="Content Placeholder 5">
            <a:extLst>
              <a:ext uri="{FF2B5EF4-FFF2-40B4-BE49-F238E27FC236}">
                <a16:creationId xmlns:a16="http://schemas.microsoft.com/office/drawing/2014/main" id="{5B9ACB77-4E29-FB33-E808-11373F9BB491}"/>
              </a:ext>
            </a:extLst>
          </p:cNvPr>
          <p:cNvGraphicFramePr>
            <a:graphicFrameLocks noGrp="1"/>
          </p:cNvGraphicFramePr>
          <p:nvPr>
            <p:ph sz="quarter" idx="15"/>
            <p:extLst>
              <p:ext uri="{D42A27DB-BD31-4B8C-83A1-F6EECF244321}">
                <p14:modId xmlns:p14="http://schemas.microsoft.com/office/powerpoint/2010/main" val="3042330061"/>
              </p:ext>
            </p:extLst>
          </p:nvPr>
        </p:nvGraphicFramePr>
        <p:xfrm>
          <a:off x="498475" y="1790408"/>
          <a:ext cx="11190288" cy="4440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22236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C91892-BC5A-8484-9373-684B92233AA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5607737-BFAE-3307-FD12-FDF083C40BF4}"/>
              </a:ext>
            </a:extLst>
          </p:cNvPr>
          <p:cNvSpPr>
            <a:spLocks noGrp="1"/>
          </p:cNvSpPr>
          <p:nvPr>
            <p:ph type="title"/>
          </p:nvPr>
        </p:nvSpPr>
        <p:spPr/>
        <p:txBody>
          <a:bodyPr/>
          <a:lstStyle/>
          <a:p>
            <a:r>
              <a:rPr lang="en-US" dirty="0"/>
              <a:t>Budgeting for the full cost</a:t>
            </a:r>
          </a:p>
        </p:txBody>
      </p:sp>
      <p:sp>
        <p:nvSpPr>
          <p:cNvPr id="6" name="Text Placeholder 5">
            <a:extLst>
              <a:ext uri="{FF2B5EF4-FFF2-40B4-BE49-F238E27FC236}">
                <a16:creationId xmlns:a16="http://schemas.microsoft.com/office/drawing/2014/main" id="{4405C69D-7A58-6161-06C7-11E87B27087B}"/>
              </a:ext>
            </a:extLst>
          </p:cNvPr>
          <p:cNvSpPr>
            <a:spLocks noGrp="1"/>
          </p:cNvSpPr>
          <p:nvPr>
            <p:ph type="body" sz="quarter" idx="16"/>
          </p:nvPr>
        </p:nvSpPr>
        <p:spPr/>
        <p:txBody>
          <a:bodyPr/>
          <a:lstStyle/>
          <a:p>
            <a:r>
              <a:rPr lang="en-US" dirty="0"/>
              <a:t>Revenue requirement</a:t>
            </a:r>
          </a:p>
        </p:txBody>
      </p:sp>
      <p:graphicFrame>
        <p:nvGraphicFramePr>
          <p:cNvPr id="8" name="Content Placeholder 5">
            <a:extLst>
              <a:ext uri="{FF2B5EF4-FFF2-40B4-BE49-F238E27FC236}">
                <a16:creationId xmlns:a16="http://schemas.microsoft.com/office/drawing/2014/main" id="{24E9B272-EE28-F60D-8E87-1D655BFF68F2}"/>
              </a:ext>
            </a:extLst>
          </p:cNvPr>
          <p:cNvGraphicFramePr>
            <a:graphicFrameLocks noGrp="1"/>
          </p:cNvGraphicFramePr>
          <p:nvPr>
            <p:ph sz="quarter" idx="15"/>
          </p:nvPr>
        </p:nvGraphicFramePr>
        <p:xfrm>
          <a:off x="498475" y="1790408"/>
          <a:ext cx="11190288" cy="4440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a:extLst>
              <a:ext uri="{FF2B5EF4-FFF2-40B4-BE49-F238E27FC236}">
                <a16:creationId xmlns:a16="http://schemas.microsoft.com/office/drawing/2014/main" id="{C07B3EA5-A9BA-853E-AC4A-19A726D9863B}"/>
              </a:ext>
            </a:extLst>
          </p:cNvPr>
          <p:cNvSpPr/>
          <p:nvPr/>
        </p:nvSpPr>
        <p:spPr>
          <a:xfrm>
            <a:off x="186554" y="395087"/>
            <a:ext cx="11587396" cy="6359003"/>
          </a:xfrm>
          <a:prstGeom prst="rect">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3AD497EE-D3D9-0AD3-A0BC-4C136B6FDE70}"/>
              </a:ext>
            </a:extLst>
          </p:cNvPr>
          <p:cNvSpPr/>
          <p:nvPr/>
        </p:nvSpPr>
        <p:spPr>
          <a:xfrm>
            <a:off x="418050" y="1733837"/>
            <a:ext cx="11355900" cy="295593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400" dirty="0"/>
              <a:t>Knowing all about the costs informs how much is needed in </a:t>
            </a:r>
            <a:r>
              <a:rPr lang="en-US" sz="4400" i="1" dirty="0"/>
              <a:t>revenues</a:t>
            </a:r>
            <a:endParaRPr lang="en-US" sz="4400" dirty="0"/>
          </a:p>
        </p:txBody>
      </p:sp>
    </p:spTree>
    <p:extLst>
      <p:ext uri="{BB962C8B-B14F-4D97-AF65-F5344CB8AC3E}">
        <p14:creationId xmlns:p14="http://schemas.microsoft.com/office/powerpoint/2010/main" val="3478608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0557DA-282E-2119-6C3F-0DAD41979696}"/>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B9ECA2D3-4AA7-2CD8-1132-A2AE4F2BFAF5}"/>
              </a:ext>
            </a:extLst>
          </p:cNvPr>
          <p:cNvSpPr>
            <a:spLocks noGrp="1"/>
          </p:cNvSpPr>
          <p:nvPr>
            <p:ph type="title"/>
          </p:nvPr>
        </p:nvSpPr>
        <p:spPr/>
        <p:txBody>
          <a:bodyPr/>
          <a:lstStyle/>
          <a:p>
            <a:r>
              <a:rPr lang="en-US"/>
              <a:t>Causes of Revenue Variation</a:t>
            </a:r>
          </a:p>
        </p:txBody>
      </p:sp>
      <p:sp>
        <p:nvSpPr>
          <p:cNvPr id="7" name="Text Placeholder 6">
            <a:extLst>
              <a:ext uri="{FF2B5EF4-FFF2-40B4-BE49-F238E27FC236}">
                <a16:creationId xmlns:a16="http://schemas.microsoft.com/office/drawing/2014/main" id="{03012FBB-0B60-27AE-9A17-E717092B6D4A}"/>
              </a:ext>
            </a:extLst>
          </p:cNvPr>
          <p:cNvSpPr>
            <a:spLocks noGrp="1"/>
          </p:cNvSpPr>
          <p:nvPr>
            <p:ph type="body" sz="quarter" idx="16"/>
          </p:nvPr>
        </p:nvSpPr>
        <p:spPr/>
        <p:txBody>
          <a:bodyPr/>
          <a:lstStyle/>
          <a:p>
            <a:r>
              <a:rPr lang="en-US"/>
              <a:t>Setting the Right rates</a:t>
            </a:r>
          </a:p>
        </p:txBody>
      </p:sp>
      <p:pic>
        <p:nvPicPr>
          <p:cNvPr id="9" name="Picture 8" descr="A blue diamond on a black background&#10;&#10;Description automatically generated">
            <a:extLst>
              <a:ext uri="{FF2B5EF4-FFF2-40B4-BE49-F238E27FC236}">
                <a16:creationId xmlns:a16="http://schemas.microsoft.com/office/drawing/2014/main" id="{CFA8528E-06DF-45B9-6D3B-1C79ADCBFBB7}"/>
              </a:ext>
            </a:extLst>
          </p:cNvPr>
          <p:cNvPicPr>
            <a:picLocks noChangeAspect="1"/>
          </p:cNvPicPr>
          <p:nvPr/>
        </p:nvPicPr>
        <p:blipFill>
          <a:blip r:embed="rId3"/>
          <a:stretch>
            <a:fillRect/>
          </a:stretch>
        </p:blipFill>
        <p:spPr>
          <a:xfrm>
            <a:off x="5615940" y="3783226"/>
            <a:ext cx="960120" cy="640080"/>
          </a:xfrm>
          <a:prstGeom prst="rect">
            <a:avLst/>
          </a:prstGeom>
        </p:spPr>
      </p:pic>
    </p:spTree>
    <p:extLst>
      <p:ext uri="{BB962C8B-B14F-4D97-AF65-F5344CB8AC3E}">
        <p14:creationId xmlns:p14="http://schemas.microsoft.com/office/powerpoint/2010/main" val="1764802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C8E53-89C2-85FC-56EF-AD74374A5844}"/>
              </a:ext>
            </a:extLst>
          </p:cNvPr>
          <p:cNvSpPr>
            <a:spLocks noGrp="1"/>
          </p:cNvSpPr>
          <p:nvPr>
            <p:ph type="title"/>
          </p:nvPr>
        </p:nvSpPr>
        <p:spPr>
          <a:xfrm>
            <a:off x="499175" y="969815"/>
            <a:ext cx="5863917" cy="1134403"/>
          </a:xfrm>
        </p:spPr>
        <p:txBody>
          <a:bodyPr/>
          <a:lstStyle/>
          <a:p>
            <a:r>
              <a:rPr lang="en-US"/>
              <a:t>Your revenues last year were…</a:t>
            </a:r>
          </a:p>
        </p:txBody>
      </p:sp>
      <p:sp>
        <p:nvSpPr>
          <p:cNvPr id="4" name="Text Placeholder 3">
            <a:extLst>
              <a:ext uri="{FF2B5EF4-FFF2-40B4-BE49-F238E27FC236}">
                <a16:creationId xmlns:a16="http://schemas.microsoft.com/office/drawing/2014/main" id="{0401206F-9DE5-EDE3-0498-B8A00C3FFA53}"/>
              </a:ext>
            </a:extLst>
          </p:cNvPr>
          <p:cNvSpPr>
            <a:spLocks noGrp="1"/>
          </p:cNvSpPr>
          <p:nvPr>
            <p:ph type="body" sz="quarter" idx="16"/>
          </p:nvPr>
        </p:nvSpPr>
        <p:spPr/>
        <p:txBody>
          <a:bodyPr/>
          <a:lstStyle/>
          <a:p>
            <a:r>
              <a:rPr lang="en-US" sz="1800"/>
              <a:t>Causes of Revenue Variation</a:t>
            </a:r>
          </a:p>
        </p:txBody>
      </p:sp>
      <p:sp>
        <p:nvSpPr>
          <p:cNvPr id="5" name="Text Placeholder 4">
            <a:extLst>
              <a:ext uri="{FF2B5EF4-FFF2-40B4-BE49-F238E27FC236}">
                <a16:creationId xmlns:a16="http://schemas.microsoft.com/office/drawing/2014/main" id="{C582AD33-54CA-93EB-3B85-0E7EC13FAE0C}"/>
              </a:ext>
            </a:extLst>
          </p:cNvPr>
          <p:cNvSpPr>
            <a:spLocks noGrp="1"/>
          </p:cNvSpPr>
          <p:nvPr>
            <p:ph type="body" sz="quarter" idx="11"/>
          </p:nvPr>
        </p:nvSpPr>
        <p:spPr/>
        <p:txBody>
          <a:bodyPr/>
          <a:lstStyle/>
          <a:p>
            <a:r>
              <a:rPr lang="en-US"/>
              <a:t>Significantly higher than expected</a:t>
            </a:r>
          </a:p>
          <a:p>
            <a:r>
              <a:rPr lang="en-US"/>
              <a:t>Slightly higher than expected</a:t>
            </a:r>
          </a:p>
          <a:p>
            <a:r>
              <a:rPr lang="en-US"/>
              <a:t>Close to as planned</a:t>
            </a:r>
          </a:p>
          <a:p>
            <a:r>
              <a:rPr lang="en-US"/>
              <a:t>Slightly lower than planned</a:t>
            </a:r>
          </a:p>
          <a:p>
            <a:r>
              <a:rPr lang="en-US"/>
              <a:t>Significantly lower than planned</a:t>
            </a:r>
          </a:p>
        </p:txBody>
      </p:sp>
      <p:sp>
        <p:nvSpPr>
          <p:cNvPr id="8" name="Google Shape;613;p37">
            <a:extLst>
              <a:ext uri="{FF2B5EF4-FFF2-40B4-BE49-F238E27FC236}">
                <a16:creationId xmlns:a16="http://schemas.microsoft.com/office/drawing/2014/main" id="{CF7CF59B-BCB5-141D-9554-F71E50C04FFD}"/>
              </a:ext>
            </a:extLst>
          </p:cNvPr>
          <p:cNvSpPr/>
          <p:nvPr/>
        </p:nvSpPr>
        <p:spPr>
          <a:xfrm>
            <a:off x="7071710" y="564231"/>
            <a:ext cx="3911600" cy="5729539"/>
          </a:xfrm>
          <a:prstGeom prst="roundRect">
            <a:avLst>
              <a:gd name="adj" fmla="val 4487"/>
            </a:avLst>
          </a:prstGeom>
          <a:solidFill>
            <a:srgbClr val="262626"/>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9" name="Google Shape;614;p37">
            <a:extLst>
              <a:ext uri="{FF2B5EF4-FFF2-40B4-BE49-F238E27FC236}">
                <a16:creationId xmlns:a16="http://schemas.microsoft.com/office/drawing/2014/main" id="{A992C79E-8022-FC79-53EB-DB607027223C}"/>
              </a:ext>
            </a:extLst>
          </p:cNvPr>
          <p:cNvSpPr/>
          <p:nvPr/>
        </p:nvSpPr>
        <p:spPr>
          <a:xfrm>
            <a:off x="8864206" y="5796520"/>
            <a:ext cx="265143" cy="271417"/>
          </a:xfrm>
          <a:prstGeom prst="ellipse">
            <a:avLst/>
          </a:prstGeom>
          <a:solidFill>
            <a:srgbClr val="171717"/>
          </a:solidFill>
          <a:ln>
            <a:noFill/>
          </a:ln>
        </p:spPr>
        <p:txBody>
          <a:bodyPr spcFirstLastPara="1" wrap="square" lIns="90000"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0" name="Google Shape;615;p37">
            <a:extLst>
              <a:ext uri="{FF2B5EF4-FFF2-40B4-BE49-F238E27FC236}">
                <a16:creationId xmlns:a16="http://schemas.microsoft.com/office/drawing/2014/main" id="{D05FE1FA-F79D-BA57-ED1B-EC56BE40C1D9}"/>
              </a:ext>
            </a:extLst>
          </p:cNvPr>
          <p:cNvSpPr/>
          <p:nvPr/>
        </p:nvSpPr>
        <p:spPr>
          <a:xfrm>
            <a:off x="10530569" y="744652"/>
            <a:ext cx="119314" cy="122138"/>
          </a:xfrm>
          <a:prstGeom prst="ellipse">
            <a:avLst/>
          </a:prstGeom>
          <a:solidFill>
            <a:srgbClr val="17171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1" name="Rectangle 10">
            <a:extLst>
              <a:ext uri="{FF2B5EF4-FFF2-40B4-BE49-F238E27FC236}">
                <a16:creationId xmlns:a16="http://schemas.microsoft.com/office/drawing/2014/main" id="{9B778DD0-705D-0D7D-74D6-410471B5F43F}"/>
              </a:ext>
            </a:extLst>
          </p:cNvPr>
          <p:cNvSpPr/>
          <p:nvPr/>
        </p:nvSpPr>
        <p:spPr>
          <a:xfrm>
            <a:off x="7228540" y="1140704"/>
            <a:ext cx="3620300" cy="466441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3" name="Picture 2" descr="Computer Icons Opinion poll, topic, text, logo png | PNGEgg">
            <a:extLst>
              <a:ext uri="{FF2B5EF4-FFF2-40B4-BE49-F238E27FC236}">
                <a16:creationId xmlns:a16="http://schemas.microsoft.com/office/drawing/2014/main" id="{34E286F9-3292-7019-6701-18B0938FC75A}"/>
              </a:ext>
            </a:extLst>
          </p:cNvPr>
          <p:cNvPicPr>
            <a:picLocks noChangeAspect="1" noChangeArrowheads="1"/>
          </p:cNvPicPr>
          <p:nvPr/>
        </p:nvPicPr>
        <p:blipFill rotWithShape="1">
          <a:blip r:embed="rId2">
            <a:clrChange>
              <a:clrFrom>
                <a:srgbClr val="E6E6E6"/>
              </a:clrFrom>
              <a:clrTo>
                <a:srgbClr val="E6E6E6">
                  <a:alpha val="0"/>
                </a:srgbClr>
              </a:clrTo>
            </a:clrChange>
            <a:extLst>
              <a:ext uri="{28A0092B-C50C-407E-A947-70E740481C1C}">
                <a14:useLocalDpi xmlns:a14="http://schemas.microsoft.com/office/drawing/2010/main" val="0"/>
              </a:ext>
            </a:extLst>
          </a:blip>
          <a:srcRect l="20150" r="19829"/>
          <a:stretch/>
        </p:blipFill>
        <p:spPr bwMode="auto">
          <a:xfrm>
            <a:off x="7258857" y="1714680"/>
            <a:ext cx="3539834" cy="3355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82279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3A5659-636F-2E7F-0CA0-9EEC120541B6}"/>
              </a:ext>
            </a:extLst>
          </p:cNvPr>
          <p:cNvSpPr>
            <a:spLocks noGrp="1"/>
          </p:cNvSpPr>
          <p:nvPr>
            <p:ph type="title"/>
          </p:nvPr>
        </p:nvSpPr>
        <p:spPr/>
        <p:txBody>
          <a:bodyPr/>
          <a:lstStyle/>
          <a:p>
            <a:r>
              <a:rPr lang="en-US"/>
              <a:t>Rate Changes</a:t>
            </a:r>
          </a:p>
        </p:txBody>
      </p:sp>
      <p:sp>
        <p:nvSpPr>
          <p:cNvPr id="6" name="Text Placeholder 5">
            <a:extLst>
              <a:ext uri="{FF2B5EF4-FFF2-40B4-BE49-F238E27FC236}">
                <a16:creationId xmlns:a16="http://schemas.microsoft.com/office/drawing/2014/main" id="{5B7F9434-84AD-DC43-EF5C-F57248C3F056}"/>
              </a:ext>
            </a:extLst>
          </p:cNvPr>
          <p:cNvSpPr>
            <a:spLocks noGrp="1"/>
          </p:cNvSpPr>
          <p:nvPr>
            <p:ph type="body" sz="quarter" idx="16"/>
          </p:nvPr>
        </p:nvSpPr>
        <p:spPr/>
        <p:txBody>
          <a:bodyPr/>
          <a:lstStyle/>
          <a:p>
            <a:r>
              <a:rPr lang="en-US" sz="1800"/>
              <a:t>Causes of Revenue Variation</a:t>
            </a:r>
          </a:p>
        </p:txBody>
      </p:sp>
      <p:sp>
        <p:nvSpPr>
          <p:cNvPr id="7" name="Content Placeholder 6">
            <a:extLst>
              <a:ext uri="{FF2B5EF4-FFF2-40B4-BE49-F238E27FC236}">
                <a16:creationId xmlns:a16="http://schemas.microsoft.com/office/drawing/2014/main" id="{90EDB0C6-63BF-346F-7BBC-47296AD7B800}"/>
              </a:ext>
            </a:extLst>
          </p:cNvPr>
          <p:cNvSpPr>
            <a:spLocks noGrp="1"/>
          </p:cNvSpPr>
          <p:nvPr>
            <p:ph sz="quarter" idx="14"/>
          </p:nvPr>
        </p:nvSpPr>
        <p:spPr/>
        <p:txBody>
          <a:bodyPr/>
          <a:lstStyle/>
          <a:p>
            <a:r>
              <a:rPr lang="en-US" sz="2800"/>
              <a:t>As rates go up, usage goes down</a:t>
            </a:r>
          </a:p>
          <a:p>
            <a:endParaRPr lang="en-US" sz="2800"/>
          </a:p>
          <a:p>
            <a:r>
              <a:rPr lang="en-US" sz="2800"/>
              <a:t>As a rule of thumb, typically usage goes down 3-4% for every 10% increase in rates</a:t>
            </a:r>
          </a:p>
          <a:p>
            <a:endParaRPr lang="en-US"/>
          </a:p>
        </p:txBody>
      </p:sp>
      <p:pic>
        <p:nvPicPr>
          <p:cNvPr id="9" name="Content Placeholder 7">
            <a:extLst>
              <a:ext uri="{FF2B5EF4-FFF2-40B4-BE49-F238E27FC236}">
                <a16:creationId xmlns:a16="http://schemas.microsoft.com/office/drawing/2014/main" id="{4EACA8D5-0330-A0CA-685C-C0C45D4637D4}"/>
              </a:ext>
            </a:extLst>
          </p:cNvPr>
          <p:cNvPicPr>
            <a:picLocks noGrp="1" noChangeAspect="1"/>
          </p:cNvPicPr>
          <p:nvPr>
            <p:ph sz="quarter" idx="15"/>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440656" y="2208213"/>
            <a:ext cx="3533775" cy="3533775"/>
          </a:xfrm>
          <a:prstGeom prst="rect">
            <a:avLst/>
          </a:prstGeom>
        </p:spPr>
      </p:pic>
    </p:spTree>
    <p:extLst>
      <p:ext uri="{BB962C8B-B14F-4D97-AF65-F5344CB8AC3E}">
        <p14:creationId xmlns:p14="http://schemas.microsoft.com/office/powerpoint/2010/main" val="37169928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3A5659-636F-2E7F-0CA0-9EEC120541B6}"/>
              </a:ext>
            </a:extLst>
          </p:cNvPr>
          <p:cNvSpPr>
            <a:spLocks noGrp="1"/>
          </p:cNvSpPr>
          <p:nvPr>
            <p:ph type="title"/>
          </p:nvPr>
        </p:nvSpPr>
        <p:spPr/>
        <p:txBody>
          <a:bodyPr/>
          <a:lstStyle/>
          <a:p>
            <a:r>
              <a:rPr lang="en-US"/>
              <a:t>Population Changes</a:t>
            </a:r>
          </a:p>
        </p:txBody>
      </p:sp>
      <p:sp>
        <p:nvSpPr>
          <p:cNvPr id="6" name="Text Placeholder 5">
            <a:extLst>
              <a:ext uri="{FF2B5EF4-FFF2-40B4-BE49-F238E27FC236}">
                <a16:creationId xmlns:a16="http://schemas.microsoft.com/office/drawing/2014/main" id="{5B7F9434-84AD-DC43-EF5C-F57248C3F056}"/>
              </a:ext>
            </a:extLst>
          </p:cNvPr>
          <p:cNvSpPr>
            <a:spLocks noGrp="1"/>
          </p:cNvSpPr>
          <p:nvPr>
            <p:ph type="body" sz="quarter" idx="16"/>
          </p:nvPr>
        </p:nvSpPr>
        <p:spPr/>
        <p:txBody>
          <a:bodyPr/>
          <a:lstStyle/>
          <a:p>
            <a:r>
              <a:rPr lang="en-US" sz="1800"/>
              <a:t>Causes of Revenue Variation</a:t>
            </a:r>
          </a:p>
        </p:txBody>
      </p:sp>
      <p:sp>
        <p:nvSpPr>
          <p:cNvPr id="7" name="Content Placeholder 6">
            <a:extLst>
              <a:ext uri="{FF2B5EF4-FFF2-40B4-BE49-F238E27FC236}">
                <a16:creationId xmlns:a16="http://schemas.microsoft.com/office/drawing/2014/main" id="{90EDB0C6-63BF-346F-7BBC-47296AD7B800}"/>
              </a:ext>
            </a:extLst>
          </p:cNvPr>
          <p:cNvSpPr>
            <a:spLocks noGrp="1"/>
          </p:cNvSpPr>
          <p:nvPr>
            <p:ph sz="quarter" idx="14"/>
          </p:nvPr>
        </p:nvSpPr>
        <p:spPr/>
        <p:txBody>
          <a:bodyPr/>
          <a:lstStyle/>
          <a:p>
            <a:r>
              <a:rPr lang="en-US" sz="2800"/>
              <a:t>Customers could be coming into your system or leaving your system</a:t>
            </a:r>
          </a:p>
        </p:txBody>
      </p:sp>
      <p:pic>
        <p:nvPicPr>
          <p:cNvPr id="8" name="Content Placeholder 5">
            <a:extLst>
              <a:ext uri="{FF2B5EF4-FFF2-40B4-BE49-F238E27FC236}">
                <a16:creationId xmlns:a16="http://schemas.microsoft.com/office/drawing/2014/main" id="{7333898D-526E-83BA-A598-043BF6610250}"/>
              </a:ext>
            </a:extLst>
          </p:cNvPr>
          <p:cNvPicPr>
            <a:picLocks noGrp="1" noChangeAspect="1"/>
          </p:cNvPicPr>
          <p:nvPr>
            <p:ph sz="quarter" idx="15"/>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440656" y="2208213"/>
            <a:ext cx="3533775" cy="3533775"/>
          </a:xfrm>
          <a:prstGeom prst="rect">
            <a:avLst/>
          </a:prstGeom>
        </p:spPr>
      </p:pic>
    </p:spTree>
    <p:extLst>
      <p:ext uri="{BB962C8B-B14F-4D97-AF65-F5344CB8AC3E}">
        <p14:creationId xmlns:p14="http://schemas.microsoft.com/office/powerpoint/2010/main" val="11634917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3A5659-636F-2E7F-0CA0-9EEC120541B6}"/>
              </a:ext>
            </a:extLst>
          </p:cNvPr>
          <p:cNvSpPr>
            <a:spLocks noGrp="1"/>
          </p:cNvSpPr>
          <p:nvPr>
            <p:ph type="title"/>
          </p:nvPr>
        </p:nvSpPr>
        <p:spPr/>
        <p:txBody>
          <a:bodyPr/>
          <a:lstStyle/>
          <a:p>
            <a:r>
              <a:rPr lang="en-US"/>
              <a:t>Loss of a Big Customer</a:t>
            </a:r>
          </a:p>
        </p:txBody>
      </p:sp>
      <p:sp>
        <p:nvSpPr>
          <p:cNvPr id="6" name="Text Placeholder 5">
            <a:extLst>
              <a:ext uri="{FF2B5EF4-FFF2-40B4-BE49-F238E27FC236}">
                <a16:creationId xmlns:a16="http://schemas.microsoft.com/office/drawing/2014/main" id="{5B7F9434-84AD-DC43-EF5C-F57248C3F056}"/>
              </a:ext>
            </a:extLst>
          </p:cNvPr>
          <p:cNvSpPr>
            <a:spLocks noGrp="1"/>
          </p:cNvSpPr>
          <p:nvPr>
            <p:ph type="body" sz="quarter" idx="16"/>
          </p:nvPr>
        </p:nvSpPr>
        <p:spPr/>
        <p:txBody>
          <a:bodyPr/>
          <a:lstStyle/>
          <a:p>
            <a:r>
              <a:rPr lang="en-US" sz="1800"/>
              <a:t>Causes of Revenue Variation</a:t>
            </a:r>
          </a:p>
        </p:txBody>
      </p:sp>
      <p:sp>
        <p:nvSpPr>
          <p:cNvPr id="7" name="Content Placeholder 6">
            <a:extLst>
              <a:ext uri="{FF2B5EF4-FFF2-40B4-BE49-F238E27FC236}">
                <a16:creationId xmlns:a16="http://schemas.microsoft.com/office/drawing/2014/main" id="{90EDB0C6-63BF-346F-7BBC-47296AD7B800}"/>
              </a:ext>
            </a:extLst>
          </p:cNvPr>
          <p:cNvSpPr>
            <a:spLocks noGrp="1"/>
          </p:cNvSpPr>
          <p:nvPr>
            <p:ph sz="quarter" idx="14"/>
          </p:nvPr>
        </p:nvSpPr>
        <p:spPr/>
        <p:txBody>
          <a:bodyPr/>
          <a:lstStyle/>
          <a:p>
            <a:r>
              <a:rPr lang="en-US" sz="2800"/>
              <a:t>Some customers use significantly more water than others. </a:t>
            </a:r>
          </a:p>
          <a:p>
            <a:endParaRPr lang="en-US" sz="2800"/>
          </a:p>
          <a:p>
            <a:r>
              <a:rPr lang="en-US" sz="2800"/>
              <a:t>Losing or gaining a single big user can have a disproportionate impact on your budget</a:t>
            </a:r>
          </a:p>
        </p:txBody>
      </p:sp>
      <p:pic>
        <p:nvPicPr>
          <p:cNvPr id="5" name="Content Placeholder 7">
            <a:extLst>
              <a:ext uri="{FF2B5EF4-FFF2-40B4-BE49-F238E27FC236}">
                <a16:creationId xmlns:a16="http://schemas.microsoft.com/office/drawing/2014/main" id="{7D54B07D-F571-17D0-4AF6-A95757AC55E2}"/>
              </a:ext>
            </a:extLst>
          </p:cNvPr>
          <p:cNvPicPr>
            <a:picLocks noGrp="1" noChangeAspect="1"/>
          </p:cNvPicPr>
          <p:nvPr>
            <p:ph sz="quarter" idx="15"/>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440656" y="2208213"/>
            <a:ext cx="3533775" cy="3533775"/>
          </a:xfrm>
          <a:prstGeom prst="rect">
            <a:avLst/>
          </a:prstGeom>
        </p:spPr>
      </p:pic>
    </p:spTree>
    <p:extLst>
      <p:ext uri="{BB962C8B-B14F-4D97-AF65-F5344CB8AC3E}">
        <p14:creationId xmlns:p14="http://schemas.microsoft.com/office/powerpoint/2010/main" val="20894522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3A5659-636F-2E7F-0CA0-9EEC120541B6}"/>
              </a:ext>
            </a:extLst>
          </p:cNvPr>
          <p:cNvSpPr>
            <a:spLocks noGrp="1"/>
          </p:cNvSpPr>
          <p:nvPr>
            <p:ph type="title"/>
          </p:nvPr>
        </p:nvSpPr>
        <p:spPr/>
        <p:txBody>
          <a:bodyPr/>
          <a:lstStyle/>
          <a:p>
            <a:r>
              <a:rPr lang="en-US"/>
              <a:t>Economic Conditions</a:t>
            </a:r>
          </a:p>
        </p:txBody>
      </p:sp>
      <p:sp>
        <p:nvSpPr>
          <p:cNvPr id="6" name="Text Placeholder 5">
            <a:extLst>
              <a:ext uri="{FF2B5EF4-FFF2-40B4-BE49-F238E27FC236}">
                <a16:creationId xmlns:a16="http://schemas.microsoft.com/office/drawing/2014/main" id="{5B7F9434-84AD-DC43-EF5C-F57248C3F056}"/>
              </a:ext>
            </a:extLst>
          </p:cNvPr>
          <p:cNvSpPr>
            <a:spLocks noGrp="1"/>
          </p:cNvSpPr>
          <p:nvPr>
            <p:ph type="body" sz="quarter" idx="16"/>
          </p:nvPr>
        </p:nvSpPr>
        <p:spPr/>
        <p:txBody>
          <a:bodyPr/>
          <a:lstStyle/>
          <a:p>
            <a:r>
              <a:rPr lang="en-US" sz="1800"/>
              <a:t>Causes of Revenue Variation</a:t>
            </a:r>
          </a:p>
        </p:txBody>
      </p:sp>
      <p:sp>
        <p:nvSpPr>
          <p:cNvPr id="7" name="Content Placeholder 6">
            <a:extLst>
              <a:ext uri="{FF2B5EF4-FFF2-40B4-BE49-F238E27FC236}">
                <a16:creationId xmlns:a16="http://schemas.microsoft.com/office/drawing/2014/main" id="{90EDB0C6-63BF-346F-7BBC-47296AD7B800}"/>
              </a:ext>
            </a:extLst>
          </p:cNvPr>
          <p:cNvSpPr>
            <a:spLocks noGrp="1"/>
          </p:cNvSpPr>
          <p:nvPr>
            <p:ph sz="quarter" idx="14"/>
          </p:nvPr>
        </p:nvSpPr>
        <p:spPr/>
        <p:txBody>
          <a:bodyPr/>
          <a:lstStyle/>
          <a:p>
            <a:r>
              <a:rPr lang="en-US" sz="2800"/>
              <a:t>Economic downturns can cause customers to cut back on water use.  </a:t>
            </a:r>
          </a:p>
          <a:p>
            <a:endParaRPr lang="en-US" sz="2800"/>
          </a:p>
          <a:p>
            <a:r>
              <a:rPr lang="en-US" sz="2800"/>
              <a:t>Conversely, periods of economic growth can lead to higher water consumption</a:t>
            </a:r>
          </a:p>
        </p:txBody>
      </p:sp>
      <p:pic>
        <p:nvPicPr>
          <p:cNvPr id="8" name="Content Placeholder 5">
            <a:extLst>
              <a:ext uri="{FF2B5EF4-FFF2-40B4-BE49-F238E27FC236}">
                <a16:creationId xmlns:a16="http://schemas.microsoft.com/office/drawing/2014/main" id="{A3B839BE-851C-9454-847D-ECEAE3F9272B}"/>
              </a:ext>
            </a:extLst>
          </p:cNvPr>
          <p:cNvPicPr>
            <a:picLocks noGrp="1" noChangeAspect="1"/>
          </p:cNvPicPr>
          <p:nvPr>
            <p:ph sz="quarter" idx="15"/>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440656" y="2208213"/>
            <a:ext cx="3533775" cy="3533775"/>
          </a:xfrm>
          <a:prstGeom prst="rect">
            <a:avLst/>
          </a:prstGeom>
        </p:spPr>
      </p:pic>
    </p:spTree>
    <p:extLst>
      <p:ext uri="{BB962C8B-B14F-4D97-AF65-F5344CB8AC3E}">
        <p14:creationId xmlns:p14="http://schemas.microsoft.com/office/powerpoint/2010/main" val="3905440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28F9633-8C4B-814A-A08D-127D8B296EC2}"/>
              </a:ext>
            </a:extLst>
          </p:cNvPr>
          <p:cNvSpPr>
            <a:spLocks noGrp="1"/>
          </p:cNvSpPr>
          <p:nvPr>
            <p:ph type="title"/>
          </p:nvPr>
        </p:nvSpPr>
        <p:spPr/>
        <p:txBody>
          <a:bodyPr/>
          <a:lstStyle/>
          <a:p>
            <a:r>
              <a:rPr lang="en-US"/>
              <a:t>Agenda</a:t>
            </a:r>
          </a:p>
        </p:txBody>
      </p:sp>
      <p:sp>
        <p:nvSpPr>
          <p:cNvPr id="7" name="Text Placeholder 6">
            <a:extLst>
              <a:ext uri="{FF2B5EF4-FFF2-40B4-BE49-F238E27FC236}">
                <a16:creationId xmlns:a16="http://schemas.microsoft.com/office/drawing/2014/main" id="{C809F20A-7C90-4C41-9416-AAA270A1D46E}"/>
              </a:ext>
            </a:extLst>
          </p:cNvPr>
          <p:cNvSpPr>
            <a:spLocks noGrp="1"/>
          </p:cNvSpPr>
          <p:nvPr>
            <p:ph type="body" sz="quarter" idx="16"/>
          </p:nvPr>
        </p:nvSpPr>
        <p:spPr/>
        <p:txBody>
          <a:bodyPr/>
          <a:lstStyle/>
          <a:p>
            <a:r>
              <a:rPr lang="en-US"/>
              <a:t>Setting the right rates</a:t>
            </a:r>
          </a:p>
        </p:txBody>
      </p:sp>
      <p:sp>
        <p:nvSpPr>
          <p:cNvPr id="8" name="Text Placeholder 7">
            <a:extLst>
              <a:ext uri="{FF2B5EF4-FFF2-40B4-BE49-F238E27FC236}">
                <a16:creationId xmlns:a16="http://schemas.microsoft.com/office/drawing/2014/main" id="{05E9E1EF-AB25-EE40-9594-16A2C0AC71F6}"/>
              </a:ext>
            </a:extLst>
          </p:cNvPr>
          <p:cNvSpPr>
            <a:spLocks noGrp="1"/>
          </p:cNvSpPr>
          <p:nvPr>
            <p:ph type="body" sz="quarter" idx="17"/>
          </p:nvPr>
        </p:nvSpPr>
        <p:spPr/>
        <p:txBody>
          <a:bodyPr/>
          <a:lstStyle/>
          <a:p>
            <a:r>
              <a:rPr lang="en-US" dirty="0"/>
              <a:t>Revenue Requirements</a:t>
            </a:r>
          </a:p>
        </p:txBody>
      </p:sp>
      <p:sp>
        <p:nvSpPr>
          <p:cNvPr id="9" name="Text Placeholder 8">
            <a:extLst>
              <a:ext uri="{FF2B5EF4-FFF2-40B4-BE49-F238E27FC236}">
                <a16:creationId xmlns:a16="http://schemas.microsoft.com/office/drawing/2014/main" id="{269C1D74-D138-BA4F-88A1-31AAFC3D9630}"/>
              </a:ext>
            </a:extLst>
          </p:cNvPr>
          <p:cNvSpPr>
            <a:spLocks noGrp="1"/>
          </p:cNvSpPr>
          <p:nvPr>
            <p:ph type="body" sz="quarter" idx="18"/>
          </p:nvPr>
        </p:nvSpPr>
        <p:spPr/>
        <p:txBody>
          <a:bodyPr/>
          <a:lstStyle/>
          <a:p>
            <a:r>
              <a:rPr lang="en-US" dirty="0"/>
              <a:t>Causes of Revenue Variation</a:t>
            </a:r>
          </a:p>
        </p:txBody>
      </p:sp>
      <p:sp>
        <p:nvSpPr>
          <p:cNvPr id="10" name="Text Placeholder 9">
            <a:extLst>
              <a:ext uri="{FF2B5EF4-FFF2-40B4-BE49-F238E27FC236}">
                <a16:creationId xmlns:a16="http://schemas.microsoft.com/office/drawing/2014/main" id="{89010AAA-5DCE-0E4D-A10D-A50AF0BCABEE}"/>
              </a:ext>
            </a:extLst>
          </p:cNvPr>
          <p:cNvSpPr>
            <a:spLocks noGrp="1"/>
          </p:cNvSpPr>
          <p:nvPr>
            <p:ph type="body" sz="quarter" idx="19"/>
          </p:nvPr>
        </p:nvSpPr>
        <p:spPr/>
        <p:txBody>
          <a:bodyPr/>
          <a:lstStyle/>
          <a:p>
            <a:r>
              <a:rPr lang="en-US" dirty="0"/>
              <a:t>Billing Correctly</a:t>
            </a:r>
          </a:p>
        </p:txBody>
      </p:sp>
      <p:sp>
        <p:nvSpPr>
          <p:cNvPr id="11" name="Text Placeholder 10">
            <a:extLst>
              <a:ext uri="{FF2B5EF4-FFF2-40B4-BE49-F238E27FC236}">
                <a16:creationId xmlns:a16="http://schemas.microsoft.com/office/drawing/2014/main" id="{28CDF6BA-EECD-3D4D-8E48-92EBD6142649}"/>
              </a:ext>
            </a:extLst>
          </p:cNvPr>
          <p:cNvSpPr>
            <a:spLocks noGrp="1"/>
          </p:cNvSpPr>
          <p:nvPr>
            <p:ph type="body" sz="quarter" idx="20"/>
          </p:nvPr>
        </p:nvSpPr>
        <p:spPr/>
        <p:txBody>
          <a:bodyPr/>
          <a:lstStyle/>
          <a:p>
            <a:r>
              <a:rPr lang="en-US" dirty="0"/>
              <a:t>Rate-Setting Objectives</a:t>
            </a:r>
          </a:p>
        </p:txBody>
      </p:sp>
      <p:sp>
        <p:nvSpPr>
          <p:cNvPr id="12" name="Text Placeholder 11">
            <a:extLst>
              <a:ext uri="{FF2B5EF4-FFF2-40B4-BE49-F238E27FC236}">
                <a16:creationId xmlns:a16="http://schemas.microsoft.com/office/drawing/2014/main" id="{6DA0D507-4FFF-E742-9723-89501B2D53FA}"/>
              </a:ext>
            </a:extLst>
          </p:cNvPr>
          <p:cNvSpPr>
            <a:spLocks noGrp="1"/>
          </p:cNvSpPr>
          <p:nvPr>
            <p:ph type="body" sz="quarter" idx="21"/>
          </p:nvPr>
        </p:nvSpPr>
        <p:spPr/>
        <p:txBody>
          <a:bodyPr/>
          <a:lstStyle/>
          <a:p>
            <a:r>
              <a:rPr lang="en-US" dirty="0"/>
              <a:t>Pricing for Full-Cost Recovery</a:t>
            </a:r>
          </a:p>
        </p:txBody>
      </p:sp>
      <p:sp>
        <p:nvSpPr>
          <p:cNvPr id="13" name="Text Placeholder 12">
            <a:extLst>
              <a:ext uri="{FF2B5EF4-FFF2-40B4-BE49-F238E27FC236}">
                <a16:creationId xmlns:a16="http://schemas.microsoft.com/office/drawing/2014/main" id="{F71CF084-FE40-D645-9874-49F2B471C2CE}"/>
              </a:ext>
            </a:extLst>
          </p:cNvPr>
          <p:cNvSpPr>
            <a:spLocks noGrp="1"/>
          </p:cNvSpPr>
          <p:nvPr>
            <p:ph type="body" sz="quarter" idx="22"/>
          </p:nvPr>
        </p:nvSpPr>
        <p:spPr/>
        <p:txBody>
          <a:bodyPr/>
          <a:lstStyle/>
          <a:p>
            <a:r>
              <a:rPr lang="en-US" dirty="0"/>
              <a:t>Types of Rate Structures</a:t>
            </a:r>
          </a:p>
        </p:txBody>
      </p:sp>
      <p:sp>
        <p:nvSpPr>
          <p:cNvPr id="2" name="Text Placeholder 1">
            <a:extLst>
              <a:ext uri="{FF2B5EF4-FFF2-40B4-BE49-F238E27FC236}">
                <a16:creationId xmlns:a16="http://schemas.microsoft.com/office/drawing/2014/main" id="{21FAFDD8-990A-2AFB-01CF-86DB0A6E5594}"/>
              </a:ext>
            </a:extLst>
          </p:cNvPr>
          <p:cNvSpPr>
            <a:spLocks noGrp="1"/>
          </p:cNvSpPr>
          <p:nvPr>
            <p:ph type="body" sz="quarter" idx="23"/>
          </p:nvPr>
        </p:nvSpPr>
        <p:spPr/>
        <p:txBody>
          <a:bodyPr/>
          <a:lstStyle/>
          <a:p>
            <a:r>
              <a:rPr lang="en-US" dirty="0"/>
              <a:t>Customer Affordability</a:t>
            </a:r>
          </a:p>
        </p:txBody>
      </p:sp>
      <p:sp>
        <p:nvSpPr>
          <p:cNvPr id="3" name="Text Placeholder 2">
            <a:extLst>
              <a:ext uri="{FF2B5EF4-FFF2-40B4-BE49-F238E27FC236}">
                <a16:creationId xmlns:a16="http://schemas.microsoft.com/office/drawing/2014/main" id="{B6B4CB0C-7B15-952C-5ABE-63FD1DBE8156}"/>
              </a:ext>
            </a:extLst>
          </p:cNvPr>
          <p:cNvSpPr>
            <a:spLocks noGrp="1"/>
          </p:cNvSpPr>
          <p:nvPr>
            <p:ph type="body" sz="quarter" idx="24"/>
          </p:nvPr>
        </p:nvSpPr>
        <p:spPr/>
        <p:txBody>
          <a:bodyPr/>
          <a:lstStyle/>
          <a:p>
            <a:r>
              <a:rPr lang="en-US" dirty="0"/>
              <a:t>Designing Blocks</a:t>
            </a:r>
          </a:p>
        </p:txBody>
      </p:sp>
      <p:sp>
        <p:nvSpPr>
          <p:cNvPr id="4" name="Text Placeholder 3">
            <a:extLst>
              <a:ext uri="{FF2B5EF4-FFF2-40B4-BE49-F238E27FC236}">
                <a16:creationId xmlns:a16="http://schemas.microsoft.com/office/drawing/2014/main" id="{D0019379-69AD-8F19-3925-1AC0030F1E0C}"/>
              </a:ext>
            </a:extLst>
          </p:cNvPr>
          <p:cNvSpPr>
            <a:spLocks noGrp="1"/>
          </p:cNvSpPr>
          <p:nvPr>
            <p:ph type="body" sz="quarter" idx="25"/>
          </p:nvPr>
        </p:nvSpPr>
        <p:spPr/>
        <p:txBody>
          <a:bodyPr/>
          <a:lstStyle/>
          <a:p>
            <a:r>
              <a:rPr lang="en-US" dirty="0"/>
              <a:t>Process for Raising Rates</a:t>
            </a:r>
          </a:p>
        </p:txBody>
      </p:sp>
      <p:sp>
        <p:nvSpPr>
          <p:cNvPr id="5" name="Text Placeholder 4">
            <a:extLst>
              <a:ext uri="{FF2B5EF4-FFF2-40B4-BE49-F238E27FC236}">
                <a16:creationId xmlns:a16="http://schemas.microsoft.com/office/drawing/2014/main" id="{9FCDEA90-04A0-816C-784E-4B8ECC648C98}"/>
              </a:ext>
            </a:extLst>
          </p:cNvPr>
          <p:cNvSpPr>
            <a:spLocks noGrp="1"/>
          </p:cNvSpPr>
          <p:nvPr>
            <p:ph type="body" sz="quarter" idx="26"/>
          </p:nvPr>
        </p:nvSpPr>
        <p:spPr/>
        <p:txBody>
          <a:bodyPr/>
          <a:lstStyle/>
          <a:p>
            <a:r>
              <a:rPr lang="en-US" dirty="0"/>
              <a:t>Questions</a:t>
            </a:r>
          </a:p>
        </p:txBody>
      </p:sp>
    </p:spTree>
    <p:extLst>
      <p:ext uri="{BB962C8B-B14F-4D97-AF65-F5344CB8AC3E}">
        <p14:creationId xmlns:p14="http://schemas.microsoft.com/office/powerpoint/2010/main" val="5692059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3A5659-636F-2E7F-0CA0-9EEC120541B6}"/>
              </a:ext>
            </a:extLst>
          </p:cNvPr>
          <p:cNvSpPr>
            <a:spLocks noGrp="1"/>
          </p:cNvSpPr>
          <p:nvPr>
            <p:ph type="title"/>
          </p:nvPr>
        </p:nvSpPr>
        <p:spPr/>
        <p:txBody>
          <a:bodyPr/>
          <a:lstStyle/>
          <a:p>
            <a:r>
              <a:rPr lang="en-US"/>
              <a:t>Changes in Collection Rates</a:t>
            </a:r>
          </a:p>
        </p:txBody>
      </p:sp>
      <p:sp>
        <p:nvSpPr>
          <p:cNvPr id="6" name="Text Placeholder 5">
            <a:extLst>
              <a:ext uri="{FF2B5EF4-FFF2-40B4-BE49-F238E27FC236}">
                <a16:creationId xmlns:a16="http://schemas.microsoft.com/office/drawing/2014/main" id="{5B7F9434-84AD-DC43-EF5C-F57248C3F056}"/>
              </a:ext>
            </a:extLst>
          </p:cNvPr>
          <p:cNvSpPr>
            <a:spLocks noGrp="1"/>
          </p:cNvSpPr>
          <p:nvPr>
            <p:ph type="body" sz="quarter" idx="16"/>
          </p:nvPr>
        </p:nvSpPr>
        <p:spPr/>
        <p:txBody>
          <a:bodyPr/>
          <a:lstStyle/>
          <a:p>
            <a:r>
              <a:rPr lang="en-US" sz="1800"/>
              <a:t>Causes of Revenue Variation</a:t>
            </a:r>
          </a:p>
        </p:txBody>
      </p:sp>
      <p:sp>
        <p:nvSpPr>
          <p:cNvPr id="7" name="Content Placeholder 6">
            <a:extLst>
              <a:ext uri="{FF2B5EF4-FFF2-40B4-BE49-F238E27FC236}">
                <a16:creationId xmlns:a16="http://schemas.microsoft.com/office/drawing/2014/main" id="{90EDB0C6-63BF-346F-7BBC-47296AD7B800}"/>
              </a:ext>
            </a:extLst>
          </p:cNvPr>
          <p:cNvSpPr>
            <a:spLocks noGrp="1"/>
          </p:cNvSpPr>
          <p:nvPr>
            <p:ph sz="quarter" idx="14"/>
          </p:nvPr>
        </p:nvSpPr>
        <p:spPr/>
        <p:txBody>
          <a:bodyPr/>
          <a:lstStyle/>
          <a:p>
            <a:r>
              <a:rPr lang="en-US" sz="2800"/>
              <a:t>Even if the number of customers doesn’t change, how often they are paying you may be changing</a:t>
            </a:r>
          </a:p>
        </p:txBody>
      </p:sp>
      <p:pic>
        <p:nvPicPr>
          <p:cNvPr id="5" name="Content Placeholder 7">
            <a:extLst>
              <a:ext uri="{FF2B5EF4-FFF2-40B4-BE49-F238E27FC236}">
                <a16:creationId xmlns:a16="http://schemas.microsoft.com/office/drawing/2014/main" id="{ABDBDC19-2266-C92A-5314-708FF1BD9D97}"/>
              </a:ext>
            </a:extLst>
          </p:cNvPr>
          <p:cNvPicPr>
            <a:picLocks noGrp="1" noChangeAspect="1"/>
          </p:cNvPicPr>
          <p:nvPr>
            <p:ph sz="quarter" idx="15"/>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440656" y="2208213"/>
            <a:ext cx="3533775" cy="3533775"/>
          </a:xfrm>
          <a:prstGeom prst="rect">
            <a:avLst/>
          </a:prstGeom>
        </p:spPr>
      </p:pic>
    </p:spTree>
    <p:extLst>
      <p:ext uri="{BB962C8B-B14F-4D97-AF65-F5344CB8AC3E}">
        <p14:creationId xmlns:p14="http://schemas.microsoft.com/office/powerpoint/2010/main" val="18138153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3A5659-636F-2E7F-0CA0-9EEC120541B6}"/>
              </a:ext>
            </a:extLst>
          </p:cNvPr>
          <p:cNvSpPr>
            <a:spLocks noGrp="1"/>
          </p:cNvSpPr>
          <p:nvPr>
            <p:ph type="title"/>
          </p:nvPr>
        </p:nvSpPr>
        <p:spPr/>
        <p:txBody>
          <a:bodyPr/>
          <a:lstStyle/>
          <a:p>
            <a:r>
              <a:rPr lang="en-US"/>
              <a:t>Weather/Climate</a:t>
            </a:r>
          </a:p>
        </p:txBody>
      </p:sp>
      <p:sp>
        <p:nvSpPr>
          <p:cNvPr id="6" name="Text Placeholder 5">
            <a:extLst>
              <a:ext uri="{FF2B5EF4-FFF2-40B4-BE49-F238E27FC236}">
                <a16:creationId xmlns:a16="http://schemas.microsoft.com/office/drawing/2014/main" id="{5B7F9434-84AD-DC43-EF5C-F57248C3F056}"/>
              </a:ext>
            </a:extLst>
          </p:cNvPr>
          <p:cNvSpPr>
            <a:spLocks noGrp="1"/>
          </p:cNvSpPr>
          <p:nvPr>
            <p:ph type="body" sz="quarter" idx="16"/>
          </p:nvPr>
        </p:nvSpPr>
        <p:spPr/>
        <p:txBody>
          <a:bodyPr/>
          <a:lstStyle/>
          <a:p>
            <a:r>
              <a:rPr lang="en-US" sz="1800"/>
              <a:t>Causes of Revenue Variation</a:t>
            </a:r>
          </a:p>
        </p:txBody>
      </p:sp>
      <p:sp>
        <p:nvSpPr>
          <p:cNvPr id="7" name="Content Placeholder 6">
            <a:extLst>
              <a:ext uri="{FF2B5EF4-FFF2-40B4-BE49-F238E27FC236}">
                <a16:creationId xmlns:a16="http://schemas.microsoft.com/office/drawing/2014/main" id="{90EDB0C6-63BF-346F-7BBC-47296AD7B800}"/>
              </a:ext>
            </a:extLst>
          </p:cNvPr>
          <p:cNvSpPr>
            <a:spLocks noGrp="1"/>
          </p:cNvSpPr>
          <p:nvPr>
            <p:ph sz="quarter" idx="14"/>
          </p:nvPr>
        </p:nvSpPr>
        <p:spPr/>
        <p:txBody>
          <a:bodyPr/>
          <a:lstStyle/>
          <a:p>
            <a:r>
              <a:rPr lang="en-US" sz="2800"/>
              <a:t>Rainy conditions or dry/drought conditions can impact how much water customers use for outside irrigation</a:t>
            </a:r>
          </a:p>
          <a:p>
            <a:endParaRPr lang="en-US" sz="2800"/>
          </a:p>
          <a:p>
            <a:r>
              <a:rPr lang="en-US" sz="2800"/>
              <a:t>Rainy conditions can impact how much additional water is entering your wastewater system</a:t>
            </a:r>
          </a:p>
        </p:txBody>
      </p:sp>
      <p:pic>
        <p:nvPicPr>
          <p:cNvPr id="9" name="Picture 8">
            <a:extLst>
              <a:ext uri="{FF2B5EF4-FFF2-40B4-BE49-F238E27FC236}">
                <a16:creationId xmlns:a16="http://schemas.microsoft.com/office/drawing/2014/main" id="{BC8E80B3-BFD4-DD6A-8A6F-CA2B53F785A1}"/>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38085" y="3143580"/>
            <a:ext cx="2675041" cy="2675041"/>
          </a:xfrm>
          <a:prstGeom prst="rect">
            <a:avLst/>
          </a:prstGeom>
        </p:spPr>
      </p:pic>
      <p:pic>
        <p:nvPicPr>
          <p:cNvPr id="8" name="Content Placeholder 7">
            <a:extLst>
              <a:ext uri="{FF2B5EF4-FFF2-40B4-BE49-F238E27FC236}">
                <a16:creationId xmlns:a16="http://schemas.microsoft.com/office/drawing/2014/main" id="{271BA8E0-CCDD-64D2-EDCA-977B2A57DD3A}"/>
              </a:ext>
            </a:extLst>
          </p:cNvPr>
          <p:cNvPicPr>
            <a:picLocks noGrp="1" noChangeAspect="1"/>
          </p:cNvPicPr>
          <p:nvPr>
            <p:ph sz="quarter" idx="15"/>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020075" y="1790411"/>
            <a:ext cx="3533775" cy="3533775"/>
          </a:xfrm>
          <a:prstGeom prst="rect">
            <a:avLst/>
          </a:prstGeom>
        </p:spPr>
      </p:pic>
    </p:spTree>
    <p:extLst>
      <p:ext uri="{BB962C8B-B14F-4D97-AF65-F5344CB8AC3E}">
        <p14:creationId xmlns:p14="http://schemas.microsoft.com/office/powerpoint/2010/main" val="35970506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3A5659-636F-2E7F-0CA0-9EEC120541B6}"/>
              </a:ext>
            </a:extLst>
          </p:cNvPr>
          <p:cNvSpPr>
            <a:spLocks noGrp="1"/>
          </p:cNvSpPr>
          <p:nvPr>
            <p:ph type="title"/>
          </p:nvPr>
        </p:nvSpPr>
        <p:spPr/>
        <p:txBody>
          <a:bodyPr/>
          <a:lstStyle/>
          <a:p>
            <a:r>
              <a:rPr lang="en-US"/>
              <a:t>Water Use Restrictions</a:t>
            </a:r>
          </a:p>
        </p:txBody>
      </p:sp>
      <p:sp>
        <p:nvSpPr>
          <p:cNvPr id="6" name="Text Placeholder 5">
            <a:extLst>
              <a:ext uri="{FF2B5EF4-FFF2-40B4-BE49-F238E27FC236}">
                <a16:creationId xmlns:a16="http://schemas.microsoft.com/office/drawing/2014/main" id="{5B7F9434-84AD-DC43-EF5C-F57248C3F056}"/>
              </a:ext>
            </a:extLst>
          </p:cNvPr>
          <p:cNvSpPr>
            <a:spLocks noGrp="1"/>
          </p:cNvSpPr>
          <p:nvPr>
            <p:ph type="body" sz="quarter" idx="16"/>
          </p:nvPr>
        </p:nvSpPr>
        <p:spPr/>
        <p:txBody>
          <a:bodyPr/>
          <a:lstStyle/>
          <a:p>
            <a:r>
              <a:rPr lang="en-US" sz="1800"/>
              <a:t>Causes of Revenue Variation</a:t>
            </a:r>
          </a:p>
        </p:txBody>
      </p:sp>
      <p:sp>
        <p:nvSpPr>
          <p:cNvPr id="7" name="Content Placeholder 6">
            <a:extLst>
              <a:ext uri="{FF2B5EF4-FFF2-40B4-BE49-F238E27FC236}">
                <a16:creationId xmlns:a16="http://schemas.microsoft.com/office/drawing/2014/main" id="{90EDB0C6-63BF-346F-7BBC-47296AD7B800}"/>
              </a:ext>
            </a:extLst>
          </p:cNvPr>
          <p:cNvSpPr>
            <a:spLocks noGrp="1"/>
          </p:cNvSpPr>
          <p:nvPr>
            <p:ph sz="quarter" idx="14"/>
          </p:nvPr>
        </p:nvSpPr>
        <p:spPr/>
        <p:txBody>
          <a:bodyPr/>
          <a:lstStyle/>
          <a:p>
            <a:r>
              <a:rPr lang="en-US" sz="2800"/>
              <a:t>Whether due to water supply shortages or drought conditions, restricting water use will obviously impact revenues</a:t>
            </a:r>
          </a:p>
        </p:txBody>
      </p:sp>
      <p:pic>
        <p:nvPicPr>
          <p:cNvPr id="8" name="Content Placeholder 5">
            <a:extLst>
              <a:ext uri="{FF2B5EF4-FFF2-40B4-BE49-F238E27FC236}">
                <a16:creationId xmlns:a16="http://schemas.microsoft.com/office/drawing/2014/main" id="{6D579780-2594-90CC-4CC2-D6985B2E7AB6}"/>
              </a:ext>
            </a:extLst>
          </p:cNvPr>
          <p:cNvPicPr>
            <a:picLocks noGrp="1" noChangeAspect="1"/>
          </p:cNvPicPr>
          <p:nvPr>
            <p:ph sz="quarter" idx="15"/>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440656" y="2208213"/>
            <a:ext cx="3533775" cy="3533775"/>
          </a:xfrm>
          <a:prstGeom prst="rect">
            <a:avLst/>
          </a:prstGeom>
        </p:spPr>
      </p:pic>
    </p:spTree>
    <p:extLst>
      <p:ext uri="{BB962C8B-B14F-4D97-AF65-F5344CB8AC3E}">
        <p14:creationId xmlns:p14="http://schemas.microsoft.com/office/powerpoint/2010/main" val="22593913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3A5659-636F-2E7F-0CA0-9EEC120541B6}"/>
              </a:ext>
            </a:extLst>
          </p:cNvPr>
          <p:cNvSpPr>
            <a:spLocks noGrp="1"/>
          </p:cNvSpPr>
          <p:nvPr>
            <p:ph type="title"/>
          </p:nvPr>
        </p:nvSpPr>
        <p:spPr/>
        <p:txBody>
          <a:bodyPr/>
          <a:lstStyle/>
          <a:p>
            <a:r>
              <a:rPr lang="en-US"/>
              <a:t>Technology</a:t>
            </a:r>
          </a:p>
        </p:txBody>
      </p:sp>
      <p:sp>
        <p:nvSpPr>
          <p:cNvPr id="6" name="Text Placeholder 5">
            <a:extLst>
              <a:ext uri="{FF2B5EF4-FFF2-40B4-BE49-F238E27FC236}">
                <a16:creationId xmlns:a16="http://schemas.microsoft.com/office/drawing/2014/main" id="{5B7F9434-84AD-DC43-EF5C-F57248C3F056}"/>
              </a:ext>
            </a:extLst>
          </p:cNvPr>
          <p:cNvSpPr>
            <a:spLocks noGrp="1"/>
          </p:cNvSpPr>
          <p:nvPr>
            <p:ph type="body" sz="quarter" idx="16"/>
          </p:nvPr>
        </p:nvSpPr>
        <p:spPr/>
        <p:txBody>
          <a:bodyPr/>
          <a:lstStyle/>
          <a:p>
            <a:r>
              <a:rPr lang="en-US" sz="1800"/>
              <a:t>Causes of Revenue Variation</a:t>
            </a:r>
          </a:p>
        </p:txBody>
      </p:sp>
      <p:sp>
        <p:nvSpPr>
          <p:cNvPr id="7" name="Content Placeholder 6">
            <a:extLst>
              <a:ext uri="{FF2B5EF4-FFF2-40B4-BE49-F238E27FC236}">
                <a16:creationId xmlns:a16="http://schemas.microsoft.com/office/drawing/2014/main" id="{90EDB0C6-63BF-346F-7BBC-47296AD7B800}"/>
              </a:ext>
            </a:extLst>
          </p:cNvPr>
          <p:cNvSpPr>
            <a:spLocks noGrp="1"/>
          </p:cNvSpPr>
          <p:nvPr>
            <p:ph sz="quarter" idx="14"/>
          </p:nvPr>
        </p:nvSpPr>
        <p:spPr/>
        <p:txBody>
          <a:bodyPr/>
          <a:lstStyle/>
          <a:p>
            <a:r>
              <a:rPr lang="en-US" sz="2800"/>
              <a:t>Fixtures use less water today than in the past, and overall per capita water demand is decreasing across the country</a:t>
            </a:r>
          </a:p>
        </p:txBody>
      </p:sp>
      <p:grpSp>
        <p:nvGrpSpPr>
          <p:cNvPr id="5" name="Group 4">
            <a:extLst>
              <a:ext uri="{FF2B5EF4-FFF2-40B4-BE49-F238E27FC236}">
                <a16:creationId xmlns:a16="http://schemas.microsoft.com/office/drawing/2014/main" id="{F76B536B-E74A-6E9D-D936-5722D2A37FAB}"/>
              </a:ext>
            </a:extLst>
          </p:cNvPr>
          <p:cNvGrpSpPr/>
          <p:nvPr/>
        </p:nvGrpSpPr>
        <p:grpSpPr>
          <a:xfrm>
            <a:off x="1447737" y="1726364"/>
            <a:ext cx="4209641" cy="4596306"/>
            <a:chOff x="509952" y="1880693"/>
            <a:chExt cx="4209641" cy="4596306"/>
          </a:xfrm>
        </p:grpSpPr>
        <p:pic>
          <p:nvPicPr>
            <p:cNvPr id="9" name="Picture 8">
              <a:extLst>
                <a:ext uri="{FF2B5EF4-FFF2-40B4-BE49-F238E27FC236}">
                  <a16:creationId xmlns:a16="http://schemas.microsoft.com/office/drawing/2014/main" id="{2CDC1BAB-3E89-1E9F-1760-8FAB90E2CDD6}"/>
                </a:ext>
              </a:extLst>
            </p:cNvPr>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93340" y="4114799"/>
              <a:ext cx="1855598" cy="1855598"/>
            </a:xfrm>
            <a:prstGeom prst="rect">
              <a:avLst/>
            </a:prstGeom>
          </p:spPr>
        </p:pic>
        <p:pic>
          <p:nvPicPr>
            <p:cNvPr id="10" name="Picture 9">
              <a:extLst>
                <a:ext uri="{FF2B5EF4-FFF2-40B4-BE49-F238E27FC236}">
                  <a16:creationId xmlns:a16="http://schemas.microsoft.com/office/drawing/2014/main" id="{62AB2715-06BF-6DC0-115B-50D340251427}"/>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735493" y="4579455"/>
              <a:ext cx="1897544" cy="1897544"/>
            </a:xfrm>
            <a:prstGeom prst="rect">
              <a:avLst/>
            </a:prstGeom>
          </p:spPr>
        </p:pic>
        <p:pic>
          <p:nvPicPr>
            <p:cNvPr id="11" name="Picture 10">
              <a:extLst>
                <a:ext uri="{FF2B5EF4-FFF2-40B4-BE49-F238E27FC236}">
                  <a16:creationId xmlns:a16="http://schemas.microsoft.com/office/drawing/2014/main" id="{5F024236-B0CC-9FE8-2366-0AE9C288B313}"/>
                </a:ext>
              </a:extLst>
            </p:cNvPr>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409342" y="2032986"/>
              <a:ext cx="2310251" cy="2310251"/>
            </a:xfrm>
            <a:prstGeom prst="rect">
              <a:avLst/>
            </a:prstGeom>
          </p:spPr>
        </p:pic>
        <p:pic>
          <p:nvPicPr>
            <p:cNvPr id="12" name="Picture 11">
              <a:extLst>
                <a:ext uri="{FF2B5EF4-FFF2-40B4-BE49-F238E27FC236}">
                  <a16:creationId xmlns:a16="http://schemas.microsoft.com/office/drawing/2014/main" id="{15E2D1AC-2156-DCF1-9853-5E10848824E1}"/>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09952" y="1880693"/>
              <a:ext cx="1921101" cy="1921101"/>
            </a:xfrm>
            <a:prstGeom prst="rect">
              <a:avLst/>
            </a:prstGeom>
          </p:spPr>
        </p:pic>
      </p:grpSp>
    </p:spTree>
    <p:extLst>
      <p:ext uri="{BB962C8B-B14F-4D97-AF65-F5344CB8AC3E}">
        <p14:creationId xmlns:p14="http://schemas.microsoft.com/office/powerpoint/2010/main" val="37359306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3A5659-636F-2E7F-0CA0-9EEC120541B6}"/>
              </a:ext>
            </a:extLst>
          </p:cNvPr>
          <p:cNvSpPr>
            <a:spLocks noGrp="1"/>
          </p:cNvSpPr>
          <p:nvPr>
            <p:ph type="title"/>
          </p:nvPr>
        </p:nvSpPr>
        <p:spPr/>
        <p:txBody>
          <a:bodyPr/>
          <a:lstStyle/>
          <a:p>
            <a:r>
              <a:rPr lang="en-US"/>
              <a:t>Budgeting / Projecting</a:t>
            </a:r>
          </a:p>
        </p:txBody>
      </p:sp>
      <p:sp>
        <p:nvSpPr>
          <p:cNvPr id="6" name="Text Placeholder 5">
            <a:extLst>
              <a:ext uri="{FF2B5EF4-FFF2-40B4-BE49-F238E27FC236}">
                <a16:creationId xmlns:a16="http://schemas.microsoft.com/office/drawing/2014/main" id="{5B7F9434-84AD-DC43-EF5C-F57248C3F056}"/>
              </a:ext>
            </a:extLst>
          </p:cNvPr>
          <p:cNvSpPr>
            <a:spLocks noGrp="1"/>
          </p:cNvSpPr>
          <p:nvPr>
            <p:ph type="body" sz="quarter" idx="16"/>
          </p:nvPr>
        </p:nvSpPr>
        <p:spPr/>
        <p:txBody>
          <a:bodyPr/>
          <a:lstStyle/>
          <a:p>
            <a:r>
              <a:rPr lang="en-US"/>
              <a:t>Causes of Revenue Variation</a:t>
            </a:r>
          </a:p>
        </p:txBody>
      </p:sp>
      <p:graphicFrame>
        <p:nvGraphicFramePr>
          <p:cNvPr id="2" name="Content Placeholder 1">
            <a:extLst>
              <a:ext uri="{FF2B5EF4-FFF2-40B4-BE49-F238E27FC236}">
                <a16:creationId xmlns:a16="http://schemas.microsoft.com/office/drawing/2014/main" id="{E43EDB1B-1E2E-8125-069E-D3B23421395C}"/>
              </a:ext>
            </a:extLst>
          </p:cNvPr>
          <p:cNvGraphicFramePr>
            <a:graphicFrameLocks noGrp="1"/>
          </p:cNvGraphicFramePr>
          <p:nvPr>
            <p:ph sz="quarter" idx="15"/>
          </p:nvPr>
        </p:nvGraphicFramePr>
        <p:xfrm>
          <a:off x="498475" y="1790409"/>
          <a:ext cx="11190288" cy="395158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Box 25">
            <a:extLst>
              <a:ext uri="{FF2B5EF4-FFF2-40B4-BE49-F238E27FC236}">
                <a16:creationId xmlns:a16="http://schemas.microsoft.com/office/drawing/2014/main" id="{274196B5-7964-86A3-B38C-7B6D2BDFBC18}"/>
              </a:ext>
            </a:extLst>
          </p:cNvPr>
          <p:cNvSpPr txBox="1">
            <a:spLocks noChangeArrowheads="1"/>
          </p:cNvSpPr>
          <p:nvPr/>
        </p:nvSpPr>
        <p:spPr bwMode="auto">
          <a:xfrm>
            <a:off x="6695793" y="5573769"/>
            <a:ext cx="4695651" cy="276999"/>
          </a:xfrm>
          <a:prstGeom prst="rect">
            <a:avLst/>
          </a:prstGeom>
          <a:noFill/>
          <a:ln w="9525">
            <a:noFill/>
            <a:miter lim="800000"/>
            <a:headEnd/>
            <a:tailEnd/>
          </a:ln>
        </p:spPr>
        <p:txBody>
          <a:bodyPr wrap="square">
            <a:spAutoFit/>
          </a:bodyPr>
          <a:lstStyle/>
          <a:p>
            <a:pPr>
              <a:spcBef>
                <a:spcPct val="50000"/>
              </a:spcBef>
            </a:pPr>
            <a:r>
              <a:rPr lang="en-US" sz="1200">
                <a:solidFill>
                  <a:schemeClr val="tx1">
                    <a:lumMod val="75000"/>
                    <a:lumOff val="25000"/>
                  </a:schemeClr>
                </a:solidFill>
              </a:rPr>
              <a:t>Source: Orange Water and Sewer Authority, North Carolina</a:t>
            </a:r>
          </a:p>
        </p:txBody>
      </p:sp>
    </p:spTree>
    <p:extLst>
      <p:ext uri="{BB962C8B-B14F-4D97-AF65-F5344CB8AC3E}">
        <p14:creationId xmlns:p14="http://schemas.microsoft.com/office/powerpoint/2010/main" val="31251878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ontent Placeholder 15">
            <a:extLst>
              <a:ext uri="{FF2B5EF4-FFF2-40B4-BE49-F238E27FC236}">
                <a16:creationId xmlns:a16="http://schemas.microsoft.com/office/drawing/2014/main" id="{B7383F81-20A2-906E-7308-5802511F3AEF}"/>
              </a:ext>
            </a:extLst>
          </p:cNvPr>
          <p:cNvGraphicFramePr>
            <a:graphicFrameLocks noGrp="1"/>
          </p:cNvGraphicFramePr>
          <p:nvPr>
            <p:ph sz="quarter" idx="15"/>
          </p:nvPr>
        </p:nvGraphicFramePr>
        <p:xfrm>
          <a:off x="498475" y="1790409"/>
          <a:ext cx="11190288" cy="395158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D13A5659-636F-2E7F-0CA0-9EEC120541B6}"/>
              </a:ext>
            </a:extLst>
          </p:cNvPr>
          <p:cNvSpPr>
            <a:spLocks noGrp="1"/>
          </p:cNvSpPr>
          <p:nvPr>
            <p:ph type="title"/>
          </p:nvPr>
        </p:nvSpPr>
        <p:spPr/>
        <p:txBody>
          <a:bodyPr/>
          <a:lstStyle/>
          <a:p>
            <a:r>
              <a:rPr lang="en-US"/>
              <a:t>Budgeting / Projecting</a:t>
            </a:r>
          </a:p>
        </p:txBody>
      </p:sp>
      <p:sp>
        <p:nvSpPr>
          <p:cNvPr id="6" name="Text Placeholder 5">
            <a:extLst>
              <a:ext uri="{FF2B5EF4-FFF2-40B4-BE49-F238E27FC236}">
                <a16:creationId xmlns:a16="http://schemas.microsoft.com/office/drawing/2014/main" id="{5B7F9434-84AD-DC43-EF5C-F57248C3F056}"/>
              </a:ext>
            </a:extLst>
          </p:cNvPr>
          <p:cNvSpPr>
            <a:spLocks noGrp="1"/>
          </p:cNvSpPr>
          <p:nvPr>
            <p:ph type="body" sz="quarter" idx="16"/>
          </p:nvPr>
        </p:nvSpPr>
        <p:spPr/>
        <p:txBody>
          <a:bodyPr/>
          <a:lstStyle/>
          <a:p>
            <a:r>
              <a:rPr lang="en-US"/>
              <a:t>Causes of Revenue Variation</a:t>
            </a:r>
          </a:p>
        </p:txBody>
      </p:sp>
      <p:sp>
        <p:nvSpPr>
          <p:cNvPr id="3" name="Text Box 25">
            <a:extLst>
              <a:ext uri="{FF2B5EF4-FFF2-40B4-BE49-F238E27FC236}">
                <a16:creationId xmlns:a16="http://schemas.microsoft.com/office/drawing/2014/main" id="{274196B5-7964-86A3-B38C-7B6D2BDFBC18}"/>
              </a:ext>
            </a:extLst>
          </p:cNvPr>
          <p:cNvSpPr txBox="1">
            <a:spLocks noChangeArrowheads="1"/>
          </p:cNvSpPr>
          <p:nvPr/>
        </p:nvSpPr>
        <p:spPr bwMode="auto">
          <a:xfrm>
            <a:off x="6695793" y="5573769"/>
            <a:ext cx="4695651" cy="276999"/>
          </a:xfrm>
          <a:prstGeom prst="rect">
            <a:avLst/>
          </a:prstGeom>
          <a:noFill/>
          <a:ln w="9525">
            <a:noFill/>
            <a:miter lim="800000"/>
            <a:headEnd/>
            <a:tailEnd/>
          </a:ln>
        </p:spPr>
        <p:txBody>
          <a:bodyPr wrap="square">
            <a:spAutoFit/>
          </a:bodyPr>
          <a:lstStyle/>
          <a:p>
            <a:pPr>
              <a:spcBef>
                <a:spcPct val="50000"/>
              </a:spcBef>
            </a:pPr>
            <a:r>
              <a:rPr lang="en-US" sz="1200">
                <a:solidFill>
                  <a:schemeClr val="tx1">
                    <a:lumMod val="75000"/>
                    <a:lumOff val="25000"/>
                  </a:schemeClr>
                </a:solidFill>
              </a:rPr>
              <a:t>Source: Orange Water and Sewer Authority, North Carolina</a:t>
            </a:r>
          </a:p>
        </p:txBody>
      </p:sp>
      <p:grpSp>
        <p:nvGrpSpPr>
          <p:cNvPr id="7" name="Group 7">
            <a:extLst>
              <a:ext uri="{FF2B5EF4-FFF2-40B4-BE49-F238E27FC236}">
                <a16:creationId xmlns:a16="http://schemas.microsoft.com/office/drawing/2014/main" id="{7F6C4C38-823A-22E7-250F-795E2D5E7DE4}"/>
              </a:ext>
            </a:extLst>
          </p:cNvPr>
          <p:cNvGrpSpPr/>
          <p:nvPr/>
        </p:nvGrpSpPr>
        <p:grpSpPr>
          <a:xfrm>
            <a:off x="8387075" y="3394653"/>
            <a:ext cx="1501253" cy="1366609"/>
            <a:chOff x="6291619" y="3587128"/>
            <a:chExt cx="1501253" cy="1366609"/>
          </a:xfrm>
        </p:grpSpPr>
        <p:sp>
          <p:nvSpPr>
            <p:cNvPr id="8" name="TextBox 2">
              <a:extLst>
                <a:ext uri="{FF2B5EF4-FFF2-40B4-BE49-F238E27FC236}">
                  <a16:creationId xmlns:a16="http://schemas.microsoft.com/office/drawing/2014/main" id="{29EB7CD0-6951-A1CA-5447-E3AC823010AA}"/>
                </a:ext>
              </a:extLst>
            </p:cNvPr>
            <p:cNvSpPr txBox="1"/>
            <p:nvPr/>
          </p:nvSpPr>
          <p:spPr>
            <a:xfrm>
              <a:off x="6291619" y="4324345"/>
              <a:ext cx="1501253" cy="629392"/>
            </a:xfrm>
            <a:prstGeom prst="rect">
              <a:avLst/>
            </a:prstGeom>
            <a:solidFill>
              <a:schemeClr val="bg1"/>
            </a:solidFill>
            <a:ln w="19050">
              <a:solidFill>
                <a:srgbClr val="7030A0"/>
              </a:solidFill>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a:solidFill>
                    <a:srgbClr val="7030A0"/>
                  </a:solidFill>
                </a:rPr>
                <a:t>Reclaimed Water Use Begins</a:t>
              </a:r>
            </a:p>
          </p:txBody>
        </p:sp>
        <p:sp>
          <p:nvSpPr>
            <p:cNvPr id="9" name="Straight Arrow Connector 8">
              <a:extLst>
                <a:ext uri="{FF2B5EF4-FFF2-40B4-BE49-F238E27FC236}">
                  <a16:creationId xmlns:a16="http://schemas.microsoft.com/office/drawing/2014/main" id="{C7720541-D106-7C16-A3F3-F659BBD47AC9}"/>
                </a:ext>
              </a:extLst>
            </p:cNvPr>
            <p:cNvSpPr/>
            <p:nvPr/>
          </p:nvSpPr>
          <p:spPr>
            <a:xfrm flipV="1">
              <a:off x="7053619" y="3587128"/>
              <a:ext cx="0" cy="731520"/>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grpSp>
      <p:grpSp>
        <p:nvGrpSpPr>
          <p:cNvPr id="10" name="Group 9">
            <a:extLst>
              <a:ext uri="{FF2B5EF4-FFF2-40B4-BE49-F238E27FC236}">
                <a16:creationId xmlns:a16="http://schemas.microsoft.com/office/drawing/2014/main" id="{3222836F-B071-1F23-9A7B-F686554DEBA0}"/>
              </a:ext>
            </a:extLst>
          </p:cNvPr>
          <p:cNvGrpSpPr/>
          <p:nvPr/>
        </p:nvGrpSpPr>
        <p:grpSpPr>
          <a:xfrm>
            <a:off x="6422601" y="2983316"/>
            <a:ext cx="2303637" cy="1371376"/>
            <a:chOff x="4771851" y="2526544"/>
            <a:chExt cx="2303637" cy="1371376"/>
          </a:xfrm>
        </p:grpSpPr>
        <p:sp>
          <p:nvSpPr>
            <p:cNvPr id="11" name="TextBox 2">
              <a:extLst>
                <a:ext uri="{FF2B5EF4-FFF2-40B4-BE49-F238E27FC236}">
                  <a16:creationId xmlns:a16="http://schemas.microsoft.com/office/drawing/2014/main" id="{FCAD5063-533E-BF19-FD21-A0E68A19DFB6}"/>
                </a:ext>
              </a:extLst>
            </p:cNvPr>
            <p:cNvSpPr txBox="1"/>
            <p:nvPr/>
          </p:nvSpPr>
          <p:spPr>
            <a:xfrm>
              <a:off x="4771851" y="3099304"/>
              <a:ext cx="1665293" cy="798616"/>
            </a:xfrm>
            <a:prstGeom prst="rect">
              <a:avLst/>
            </a:prstGeom>
            <a:solidFill>
              <a:schemeClr val="bg1"/>
            </a:solidFill>
            <a:ln w="19050">
              <a:solidFill>
                <a:schemeClr val="accent5">
                  <a:lumMod val="90000"/>
                  <a:lumOff val="10000"/>
                </a:schemeClr>
              </a:solidFill>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a:solidFill>
                    <a:schemeClr val="accent5">
                      <a:lumMod val="90000"/>
                      <a:lumOff val="10000"/>
                    </a:schemeClr>
                  </a:solidFill>
                </a:rPr>
                <a:t>Conservation Pricing Changes in 2002 and 2007</a:t>
              </a:r>
            </a:p>
          </p:txBody>
        </p:sp>
        <p:sp>
          <p:nvSpPr>
            <p:cNvPr id="12" name="Straight Arrow Connector 11">
              <a:extLst>
                <a:ext uri="{FF2B5EF4-FFF2-40B4-BE49-F238E27FC236}">
                  <a16:creationId xmlns:a16="http://schemas.microsoft.com/office/drawing/2014/main" id="{4481DAC6-2D15-414B-E028-F3622792AE62}"/>
                </a:ext>
              </a:extLst>
            </p:cNvPr>
            <p:cNvSpPr/>
            <p:nvPr/>
          </p:nvSpPr>
          <p:spPr>
            <a:xfrm flipH="1" flipV="1">
              <a:off x="5257800" y="2526544"/>
              <a:ext cx="0" cy="584704"/>
            </a:xfrm>
            <a:prstGeom prst="straightConnector1">
              <a:avLst/>
            </a:prstGeom>
            <a:ln w="28575">
              <a:solidFill>
                <a:schemeClr val="accent5">
                  <a:lumMod val="90000"/>
                  <a:lumOff val="10000"/>
                </a:schemeClr>
              </a:solidFill>
              <a:tailEnd type="arrow"/>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13" name="Straight Arrow Connector 12">
              <a:extLst>
                <a:ext uri="{FF2B5EF4-FFF2-40B4-BE49-F238E27FC236}">
                  <a16:creationId xmlns:a16="http://schemas.microsoft.com/office/drawing/2014/main" id="{B4EE5CA7-24FF-302F-49ED-9AF99A297A38}"/>
                </a:ext>
              </a:extLst>
            </p:cNvPr>
            <p:cNvSpPr/>
            <p:nvPr/>
          </p:nvSpPr>
          <p:spPr>
            <a:xfrm flipV="1">
              <a:off x="5474328" y="2575393"/>
              <a:ext cx="1601160" cy="523911"/>
            </a:xfrm>
            <a:prstGeom prst="straightConnector1">
              <a:avLst/>
            </a:prstGeom>
            <a:ln w="28575">
              <a:solidFill>
                <a:schemeClr val="accent5">
                  <a:lumMod val="90000"/>
                  <a:lumOff val="10000"/>
                </a:schemeClr>
              </a:solidFill>
              <a:tailEnd type="arrow"/>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grpSp>
    </p:spTree>
    <p:extLst>
      <p:ext uri="{BB962C8B-B14F-4D97-AF65-F5344CB8AC3E}">
        <p14:creationId xmlns:p14="http://schemas.microsoft.com/office/powerpoint/2010/main" val="119063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AF5A6FE-B801-9940-97CB-448FD917A8AE}"/>
              </a:ext>
            </a:extLst>
          </p:cNvPr>
          <p:cNvSpPr>
            <a:spLocks noGrp="1"/>
          </p:cNvSpPr>
          <p:nvPr>
            <p:ph type="title"/>
          </p:nvPr>
        </p:nvSpPr>
        <p:spPr/>
        <p:txBody>
          <a:bodyPr/>
          <a:lstStyle/>
          <a:p>
            <a:r>
              <a:rPr lang="en-US"/>
              <a:t>Billing Correctly</a:t>
            </a:r>
          </a:p>
        </p:txBody>
      </p:sp>
      <p:sp>
        <p:nvSpPr>
          <p:cNvPr id="7" name="Text Placeholder 6">
            <a:extLst>
              <a:ext uri="{FF2B5EF4-FFF2-40B4-BE49-F238E27FC236}">
                <a16:creationId xmlns:a16="http://schemas.microsoft.com/office/drawing/2014/main" id="{D0C46DE8-7727-4641-A23A-A4FBE4740C46}"/>
              </a:ext>
            </a:extLst>
          </p:cNvPr>
          <p:cNvSpPr>
            <a:spLocks noGrp="1"/>
          </p:cNvSpPr>
          <p:nvPr>
            <p:ph type="body" sz="quarter" idx="16"/>
          </p:nvPr>
        </p:nvSpPr>
        <p:spPr/>
        <p:txBody>
          <a:bodyPr/>
          <a:lstStyle/>
          <a:p>
            <a:r>
              <a:rPr lang="en-US"/>
              <a:t>Setting the Right rates</a:t>
            </a:r>
          </a:p>
        </p:txBody>
      </p:sp>
      <p:pic>
        <p:nvPicPr>
          <p:cNvPr id="9" name="Picture 8" descr="A blue diamond on a black background&#10;&#10;Description automatically generated">
            <a:extLst>
              <a:ext uri="{FF2B5EF4-FFF2-40B4-BE49-F238E27FC236}">
                <a16:creationId xmlns:a16="http://schemas.microsoft.com/office/drawing/2014/main" id="{91787C95-5945-12D9-B34E-39217E2647A3}"/>
              </a:ext>
            </a:extLst>
          </p:cNvPr>
          <p:cNvPicPr>
            <a:picLocks noChangeAspect="1"/>
          </p:cNvPicPr>
          <p:nvPr/>
        </p:nvPicPr>
        <p:blipFill>
          <a:blip r:embed="rId3"/>
          <a:stretch>
            <a:fillRect/>
          </a:stretch>
        </p:blipFill>
        <p:spPr>
          <a:xfrm>
            <a:off x="5615940" y="3783226"/>
            <a:ext cx="960120" cy="640080"/>
          </a:xfrm>
          <a:prstGeom prst="rect">
            <a:avLst/>
          </a:prstGeom>
        </p:spPr>
      </p:pic>
    </p:spTree>
    <p:extLst>
      <p:ext uri="{BB962C8B-B14F-4D97-AF65-F5344CB8AC3E}">
        <p14:creationId xmlns:p14="http://schemas.microsoft.com/office/powerpoint/2010/main" val="32597140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8286D8-9FB2-67FE-96D9-74507765BD40}"/>
              </a:ext>
            </a:extLst>
          </p:cNvPr>
          <p:cNvSpPr>
            <a:spLocks noGrp="1"/>
          </p:cNvSpPr>
          <p:nvPr>
            <p:ph type="title"/>
          </p:nvPr>
        </p:nvSpPr>
        <p:spPr/>
        <p:txBody>
          <a:bodyPr/>
          <a:lstStyle/>
          <a:p>
            <a:r>
              <a:rPr lang="en-US"/>
              <a:t>Water</a:t>
            </a:r>
          </a:p>
        </p:txBody>
      </p:sp>
      <p:sp>
        <p:nvSpPr>
          <p:cNvPr id="6" name="Text Placeholder 5">
            <a:extLst>
              <a:ext uri="{FF2B5EF4-FFF2-40B4-BE49-F238E27FC236}">
                <a16:creationId xmlns:a16="http://schemas.microsoft.com/office/drawing/2014/main" id="{278B3260-5BD8-AE29-C195-6BD3B20365ED}"/>
              </a:ext>
            </a:extLst>
          </p:cNvPr>
          <p:cNvSpPr>
            <a:spLocks noGrp="1"/>
          </p:cNvSpPr>
          <p:nvPr>
            <p:ph type="body" sz="quarter" idx="16"/>
          </p:nvPr>
        </p:nvSpPr>
        <p:spPr/>
        <p:txBody>
          <a:bodyPr/>
          <a:lstStyle/>
          <a:p>
            <a:r>
              <a:rPr lang="en-US"/>
              <a:t>Billing correctly</a:t>
            </a:r>
          </a:p>
        </p:txBody>
      </p:sp>
      <p:sp>
        <p:nvSpPr>
          <p:cNvPr id="7" name="Rectangle 6">
            <a:extLst>
              <a:ext uri="{FF2B5EF4-FFF2-40B4-BE49-F238E27FC236}">
                <a16:creationId xmlns:a16="http://schemas.microsoft.com/office/drawing/2014/main" id="{AB3BA4C7-ADE2-F5C4-3F16-CD33FAE6301C}"/>
              </a:ext>
            </a:extLst>
          </p:cNvPr>
          <p:cNvSpPr/>
          <p:nvPr/>
        </p:nvSpPr>
        <p:spPr>
          <a:xfrm>
            <a:off x="1813560" y="2071880"/>
            <a:ext cx="1645920" cy="3999208"/>
          </a:xfrm>
          <a:prstGeom prst="rect">
            <a:avLst/>
          </a:prstGeom>
          <a:solidFill>
            <a:srgbClr val="0070C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70000"/>
              </a:lnSpc>
            </a:pPr>
            <a:r>
              <a:rPr lang="en-US" sz="1600">
                <a:ea typeface="Arial" charset="0"/>
                <a:cs typeface="Arial" charset="0"/>
              </a:rPr>
              <a:t>Treatment and Storage</a:t>
            </a:r>
          </a:p>
        </p:txBody>
      </p:sp>
      <p:sp>
        <p:nvSpPr>
          <p:cNvPr id="8" name="Rectangle 7">
            <a:extLst>
              <a:ext uri="{FF2B5EF4-FFF2-40B4-BE49-F238E27FC236}">
                <a16:creationId xmlns:a16="http://schemas.microsoft.com/office/drawing/2014/main" id="{AF10D1DB-6B0D-B1B1-F34A-F3BCF23BA81E}"/>
              </a:ext>
            </a:extLst>
          </p:cNvPr>
          <p:cNvSpPr/>
          <p:nvPr/>
        </p:nvSpPr>
        <p:spPr>
          <a:xfrm>
            <a:off x="83820" y="2070051"/>
            <a:ext cx="1645920" cy="3318907"/>
          </a:xfrm>
          <a:prstGeom prst="rect">
            <a:avLst/>
          </a:prstGeom>
          <a:solidFill>
            <a:srgbClr val="0070C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70000"/>
              </a:lnSpc>
            </a:pPr>
            <a:r>
              <a:rPr lang="en-US" sz="1600">
                <a:ea typeface="Arial" charset="0"/>
                <a:cs typeface="Arial" charset="0"/>
              </a:rPr>
              <a:t>Volume From Own Sources</a:t>
            </a:r>
          </a:p>
        </p:txBody>
      </p:sp>
      <p:sp>
        <p:nvSpPr>
          <p:cNvPr id="9" name="Rectangle 8">
            <a:extLst>
              <a:ext uri="{FF2B5EF4-FFF2-40B4-BE49-F238E27FC236}">
                <a16:creationId xmlns:a16="http://schemas.microsoft.com/office/drawing/2014/main" id="{FA1391A0-CC8D-E379-F3C3-F7E430AC918D}"/>
              </a:ext>
            </a:extLst>
          </p:cNvPr>
          <p:cNvSpPr/>
          <p:nvPr/>
        </p:nvSpPr>
        <p:spPr>
          <a:xfrm>
            <a:off x="83820" y="5390801"/>
            <a:ext cx="1645920" cy="680286"/>
          </a:xfrm>
          <a:prstGeom prst="rect">
            <a:avLst/>
          </a:prstGeom>
          <a:solidFill>
            <a:srgbClr val="0070C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70000"/>
              </a:lnSpc>
            </a:pPr>
            <a:r>
              <a:rPr lang="en-US" sz="1600">
                <a:ea typeface="Arial" charset="0"/>
                <a:cs typeface="Arial" charset="0"/>
              </a:rPr>
              <a:t>Imported</a:t>
            </a:r>
          </a:p>
          <a:p>
            <a:pPr algn="ctr">
              <a:lnSpc>
                <a:spcPct val="70000"/>
              </a:lnSpc>
            </a:pPr>
            <a:r>
              <a:rPr lang="en-US" sz="1600">
                <a:ea typeface="Arial" charset="0"/>
                <a:cs typeface="Arial" charset="0"/>
              </a:rPr>
              <a:t>Water</a:t>
            </a:r>
          </a:p>
        </p:txBody>
      </p:sp>
      <p:sp>
        <p:nvSpPr>
          <p:cNvPr id="10" name="Rectangle 9">
            <a:extLst>
              <a:ext uri="{FF2B5EF4-FFF2-40B4-BE49-F238E27FC236}">
                <a16:creationId xmlns:a16="http://schemas.microsoft.com/office/drawing/2014/main" id="{4000E839-E688-6645-EEF4-CDB364CD015E}"/>
              </a:ext>
            </a:extLst>
          </p:cNvPr>
          <p:cNvSpPr/>
          <p:nvPr/>
        </p:nvSpPr>
        <p:spPr>
          <a:xfrm>
            <a:off x="10462260" y="2069803"/>
            <a:ext cx="1645920" cy="1190598"/>
          </a:xfrm>
          <a:prstGeom prst="rect">
            <a:avLst/>
          </a:prstGeom>
          <a:solidFill>
            <a:schemeClr val="accent5">
              <a:lumMod val="90000"/>
              <a:lumOff val="1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70000"/>
              </a:lnSpc>
            </a:pPr>
            <a:r>
              <a:rPr lang="en-US" sz="1600">
                <a:ea typeface="Arial" charset="0"/>
                <a:cs typeface="Arial" charset="0"/>
              </a:rPr>
              <a:t>Revenue </a:t>
            </a:r>
          </a:p>
          <a:p>
            <a:pPr algn="ctr">
              <a:lnSpc>
                <a:spcPct val="70000"/>
              </a:lnSpc>
            </a:pPr>
            <a:r>
              <a:rPr lang="en-US" sz="1600">
                <a:ea typeface="Arial" charset="0"/>
                <a:cs typeface="Arial" charset="0"/>
              </a:rPr>
              <a:t>Water</a:t>
            </a:r>
          </a:p>
        </p:txBody>
      </p:sp>
      <p:sp>
        <p:nvSpPr>
          <p:cNvPr id="11" name="Rectangle 10">
            <a:extLst>
              <a:ext uri="{FF2B5EF4-FFF2-40B4-BE49-F238E27FC236}">
                <a16:creationId xmlns:a16="http://schemas.microsoft.com/office/drawing/2014/main" id="{43C0F1CA-99E7-8596-F5F5-D676FD46B724}"/>
              </a:ext>
            </a:extLst>
          </p:cNvPr>
          <p:cNvSpPr/>
          <p:nvPr/>
        </p:nvSpPr>
        <p:spPr>
          <a:xfrm>
            <a:off x="10462260" y="3248941"/>
            <a:ext cx="1645920" cy="2819213"/>
          </a:xfrm>
          <a:prstGeom prst="rect">
            <a:avLst/>
          </a:prstGeom>
          <a:solidFill>
            <a:srgbClr val="C00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70000"/>
              </a:lnSpc>
            </a:pPr>
            <a:r>
              <a:rPr lang="en-US" sz="1600">
                <a:ea typeface="Arial" charset="0"/>
                <a:cs typeface="Arial" charset="0"/>
              </a:rPr>
              <a:t>Non-Revenue</a:t>
            </a:r>
          </a:p>
          <a:p>
            <a:pPr algn="ctr">
              <a:lnSpc>
                <a:spcPct val="70000"/>
              </a:lnSpc>
            </a:pPr>
            <a:r>
              <a:rPr lang="en-US" sz="1600">
                <a:ea typeface="Arial" charset="0"/>
                <a:cs typeface="Arial" charset="0"/>
              </a:rPr>
              <a:t>Water</a:t>
            </a:r>
          </a:p>
        </p:txBody>
      </p:sp>
      <p:sp>
        <p:nvSpPr>
          <p:cNvPr id="12" name="Rectangle 11">
            <a:extLst>
              <a:ext uri="{FF2B5EF4-FFF2-40B4-BE49-F238E27FC236}">
                <a16:creationId xmlns:a16="http://schemas.microsoft.com/office/drawing/2014/main" id="{63521D8C-7E12-BF16-EF2C-8E1CC861958E}"/>
              </a:ext>
            </a:extLst>
          </p:cNvPr>
          <p:cNvSpPr/>
          <p:nvPr/>
        </p:nvSpPr>
        <p:spPr>
          <a:xfrm>
            <a:off x="3543300" y="2418240"/>
            <a:ext cx="1645920" cy="3652848"/>
          </a:xfrm>
          <a:prstGeom prst="rect">
            <a:avLst/>
          </a:prstGeom>
          <a:solidFill>
            <a:srgbClr val="0070C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70000"/>
              </a:lnSpc>
            </a:pPr>
            <a:r>
              <a:rPr lang="en-US" sz="1600">
                <a:ea typeface="Arial" charset="0"/>
                <a:cs typeface="Arial" charset="0"/>
              </a:rPr>
              <a:t>Supplied To Your System</a:t>
            </a:r>
          </a:p>
        </p:txBody>
      </p:sp>
      <p:sp>
        <p:nvSpPr>
          <p:cNvPr id="13" name="Rectangle 12">
            <a:extLst>
              <a:ext uri="{FF2B5EF4-FFF2-40B4-BE49-F238E27FC236}">
                <a16:creationId xmlns:a16="http://schemas.microsoft.com/office/drawing/2014/main" id="{2583843A-8F6D-FD72-6725-7DF854198A1F}"/>
              </a:ext>
            </a:extLst>
          </p:cNvPr>
          <p:cNvSpPr/>
          <p:nvPr/>
        </p:nvSpPr>
        <p:spPr>
          <a:xfrm>
            <a:off x="3543300" y="2069804"/>
            <a:ext cx="1645920" cy="348437"/>
          </a:xfrm>
          <a:prstGeom prst="rect">
            <a:avLst/>
          </a:prstGeom>
          <a:solidFill>
            <a:srgbClr val="0070C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70000"/>
              </a:lnSpc>
            </a:pPr>
            <a:r>
              <a:rPr lang="en-US" sz="1600">
                <a:ea typeface="Arial" charset="0"/>
                <a:cs typeface="Arial" charset="0"/>
              </a:rPr>
              <a:t>Water Exported</a:t>
            </a:r>
          </a:p>
        </p:txBody>
      </p:sp>
      <p:sp>
        <p:nvSpPr>
          <p:cNvPr id="14" name="Rectangle 13">
            <a:extLst>
              <a:ext uri="{FF2B5EF4-FFF2-40B4-BE49-F238E27FC236}">
                <a16:creationId xmlns:a16="http://schemas.microsoft.com/office/drawing/2014/main" id="{CD1508B1-B96E-ABBE-0D24-94EBDCE73FE2}"/>
              </a:ext>
            </a:extLst>
          </p:cNvPr>
          <p:cNvSpPr/>
          <p:nvPr/>
        </p:nvSpPr>
        <p:spPr>
          <a:xfrm>
            <a:off x="5273040" y="4117497"/>
            <a:ext cx="1645920" cy="1953590"/>
          </a:xfrm>
          <a:prstGeom prst="rect">
            <a:avLst/>
          </a:prstGeom>
          <a:solidFill>
            <a:srgbClr val="C00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70000"/>
              </a:lnSpc>
            </a:pPr>
            <a:r>
              <a:rPr lang="en-US" sz="1600">
                <a:ea typeface="Arial" charset="0"/>
                <a:cs typeface="Arial" charset="0"/>
              </a:rPr>
              <a:t>Water Losses</a:t>
            </a:r>
          </a:p>
        </p:txBody>
      </p:sp>
      <p:sp>
        <p:nvSpPr>
          <p:cNvPr id="15" name="Rectangle 14">
            <a:extLst>
              <a:ext uri="{FF2B5EF4-FFF2-40B4-BE49-F238E27FC236}">
                <a16:creationId xmlns:a16="http://schemas.microsoft.com/office/drawing/2014/main" id="{8D22ABE6-2939-8F8F-91D8-49334A1A915D}"/>
              </a:ext>
            </a:extLst>
          </p:cNvPr>
          <p:cNvSpPr/>
          <p:nvPr/>
        </p:nvSpPr>
        <p:spPr>
          <a:xfrm>
            <a:off x="5273040" y="2073297"/>
            <a:ext cx="1645920" cy="2056021"/>
          </a:xfrm>
          <a:prstGeom prst="rect">
            <a:avLst/>
          </a:prstGeom>
          <a:solidFill>
            <a:srgbClr val="0070C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70000"/>
              </a:lnSpc>
            </a:pPr>
            <a:r>
              <a:rPr lang="en-US" sz="1600">
                <a:ea typeface="Arial" charset="0"/>
                <a:cs typeface="Arial" charset="0"/>
              </a:rPr>
              <a:t>Authorized Consumption</a:t>
            </a:r>
          </a:p>
        </p:txBody>
      </p:sp>
      <p:sp>
        <p:nvSpPr>
          <p:cNvPr id="16" name="Rectangle 15">
            <a:extLst>
              <a:ext uri="{FF2B5EF4-FFF2-40B4-BE49-F238E27FC236}">
                <a16:creationId xmlns:a16="http://schemas.microsoft.com/office/drawing/2014/main" id="{0CDE1758-A89B-B220-F481-D8BE7673F996}"/>
              </a:ext>
            </a:extLst>
          </p:cNvPr>
          <p:cNvSpPr/>
          <p:nvPr/>
        </p:nvSpPr>
        <p:spPr>
          <a:xfrm>
            <a:off x="8732520" y="2069804"/>
            <a:ext cx="1645920" cy="341368"/>
          </a:xfrm>
          <a:prstGeom prst="rect">
            <a:avLst/>
          </a:prstGeom>
          <a:solidFill>
            <a:schemeClr val="accent5">
              <a:lumMod val="90000"/>
              <a:lumOff val="1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70000"/>
              </a:lnSpc>
            </a:pPr>
            <a:r>
              <a:rPr lang="en-US" sz="1600">
                <a:ea typeface="Arial" charset="0"/>
                <a:cs typeface="Arial" charset="0"/>
              </a:rPr>
              <a:t>Water Exported</a:t>
            </a:r>
          </a:p>
        </p:txBody>
      </p:sp>
      <p:sp>
        <p:nvSpPr>
          <p:cNvPr id="17" name="Rectangle 16">
            <a:extLst>
              <a:ext uri="{FF2B5EF4-FFF2-40B4-BE49-F238E27FC236}">
                <a16:creationId xmlns:a16="http://schemas.microsoft.com/office/drawing/2014/main" id="{86FE390C-14BE-6E6F-596D-269D0442B133}"/>
              </a:ext>
            </a:extLst>
          </p:cNvPr>
          <p:cNvSpPr/>
          <p:nvPr/>
        </p:nvSpPr>
        <p:spPr>
          <a:xfrm>
            <a:off x="8732520" y="2411173"/>
            <a:ext cx="1645920" cy="420913"/>
          </a:xfrm>
          <a:prstGeom prst="rect">
            <a:avLst/>
          </a:prstGeom>
          <a:solidFill>
            <a:schemeClr val="accent5">
              <a:lumMod val="90000"/>
              <a:lumOff val="1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70000"/>
              </a:lnSpc>
            </a:pPr>
            <a:r>
              <a:rPr lang="en-US" sz="1600">
                <a:ea typeface="Arial" charset="0"/>
                <a:cs typeface="Arial" charset="0"/>
              </a:rPr>
              <a:t>Billed Metered</a:t>
            </a:r>
          </a:p>
        </p:txBody>
      </p:sp>
      <p:sp>
        <p:nvSpPr>
          <p:cNvPr id="18" name="Rectangle 17">
            <a:extLst>
              <a:ext uri="{FF2B5EF4-FFF2-40B4-BE49-F238E27FC236}">
                <a16:creationId xmlns:a16="http://schemas.microsoft.com/office/drawing/2014/main" id="{1141AC84-C8BF-06F4-BD09-E52048DDD69B}"/>
              </a:ext>
            </a:extLst>
          </p:cNvPr>
          <p:cNvSpPr/>
          <p:nvPr/>
        </p:nvSpPr>
        <p:spPr>
          <a:xfrm>
            <a:off x="8732520" y="2835020"/>
            <a:ext cx="1645920" cy="413920"/>
          </a:xfrm>
          <a:prstGeom prst="rect">
            <a:avLst/>
          </a:prstGeom>
          <a:solidFill>
            <a:schemeClr val="accent5">
              <a:lumMod val="90000"/>
              <a:lumOff val="1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70000"/>
              </a:lnSpc>
            </a:pPr>
            <a:r>
              <a:rPr lang="en-US" sz="1600">
                <a:ea typeface="Arial" charset="0"/>
                <a:cs typeface="Arial" charset="0"/>
              </a:rPr>
              <a:t>Billed Unmetered</a:t>
            </a:r>
          </a:p>
        </p:txBody>
      </p:sp>
      <p:sp>
        <p:nvSpPr>
          <p:cNvPr id="19" name="Rectangle 18">
            <a:extLst>
              <a:ext uri="{FF2B5EF4-FFF2-40B4-BE49-F238E27FC236}">
                <a16:creationId xmlns:a16="http://schemas.microsoft.com/office/drawing/2014/main" id="{4B10BAED-49EF-41E0-B2B2-9EB7BB5D7B60}"/>
              </a:ext>
            </a:extLst>
          </p:cNvPr>
          <p:cNvSpPr/>
          <p:nvPr/>
        </p:nvSpPr>
        <p:spPr>
          <a:xfrm>
            <a:off x="8732520" y="3251875"/>
            <a:ext cx="1645920" cy="438198"/>
          </a:xfrm>
          <a:prstGeom prst="rect">
            <a:avLst/>
          </a:prstGeom>
          <a:solidFill>
            <a:srgbClr val="C00000">
              <a:alpha val="70000"/>
            </a:srgb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70000"/>
              </a:lnSpc>
            </a:pPr>
            <a:r>
              <a:rPr lang="en-US" sz="1600">
                <a:ea typeface="Arial" charset="0"/>
                <a:cs typeface="Arial" charset="0"/>
              </a:rPr>
              <a:t>Unbilled Metered</a:t>
            </a:r>
          </a:p>
        </p:txBody>
      </p:sp>
      <p:sp>
        <p:nvSpPr>
          <p:cNvPr id="20" name="Rectangle 19">
            <a:extLst>
              <a:ext uri="{FF2B5EF4-FFF2-40B4-BE49-F238E27FC236}">
                <a16:creationId xmlns:a16="http://schemas.microsoft.com/office/drawing/2014/main" id="{BEC3F0FC-C135-E931-3C6D-7DD02C37A648}"/>
              </a:ext>
            </a:extLst>
          </p:cNvPr>
          <p:cNvSpPr/>
          <p:nvPr/>
        </p:nvSpPr>
        <p:spPr>
          <a:xfrm>
            <a:off x="8732520" y="3693008"/>
            <a:ext cx="1645920" cy="408050"/>
          </a:xfrm>
          <a:prstGeom prst="rect">
            <a:avLst/>
          </a:prstGeom>
          <a:solidFill>
            <a:srgbClr val="C00000">
              <a:alpha val="70000"/>
            </a:srgb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70000"/>
              </a:lnSpc>
            </a:pPr>
            <a:r>
              <a:rPr lang="en-US" sz="1600">
                <a:ea typeface="Arial" charset="0"/>
                <a:cs typeface="Arial" charset="0"/>
              </a:rPr>
              <a:t>Unbilled Unmetered</a:t>
            </a:r>
          </a:p>
        </p:txBody>
      </p:sp>
      <p:sp>
        <p:nvSpPr>
          <p:cNvPr id="21" name="Rectangle 20">
            <a:extLst>
              <a:ext uri="{FF2B5EF4-FFF2-40B4-BE49-F238E27FC236}">
                <a16:creationId xmlns:a16="http://schemas.microsoft.com/office/drawing/2014/main" id="{63587B3E-529C-4B96-709C-C8D8563544B7}"/>
              </a:ext>
            </a:extLst>
          </p:cNvPr>
          <p:cNvSpPr/>
          <p:nvPr/>
        </p:nvSpPr>
        <p:spPr>
          <a:xfrm>
            <a:off x="8732520" y="4970460"/>
            <a:ext cx="1645920" cy="420913"/>
          </a:xfrm>
          <a:prstGeom prst="rect">
            <a:avLst/>
          </a:prstGeom>
          <a:solidFill>
            <a:srgbClr val="C00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70000"/>
              </a:lnSpc>
            </a:pPr>
            <a:r>
              <a:rPr lang="en-US" sz="1600">
                <a:ea typeface="Arial" charset="0"/>
                <a:cs typeface="Arial" charset="0"/>
              </a:rPr>
              <a:t>Systematic Data Handling Errors</a:t>
            </a:r>
          </a:p>
        </p:txBody>
      </p:sp>
      <p:sp>
        <p:nvSpPr>
          <p:cNvPr id="22" name="Rectangle 21">
            <a:extLst>
              <a:ext uri="{FF2B5EF4-FFF2-40B4-BE49-F238E27FC236}">
                <a16:creationId xmlns:a16="http://schemas.microsoft.com/office/drawing/2014/main" id="{15D6205B-10F8-909B-63FA-7F179DC4BCC9}"/>
              </a:ext>
            </a:extLst>
          </p:cNvPr>
          <p:cNvSpPr/>
          <p:nvPr/>
        </p:nvSpPr>
        <p:spPr>
          <a:xfrm>
            <a:off x="8732520" y="5390802"/>
            <a:ext cx="1645920" cy="224589"/>
          </a:xfrm>
          <a:prstGeom prst="rect">
            <a:avLst/>
          </a:prstGeom>
          <a:solidFill>
            <a:srgbClr val="C00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70000"/>
              </a:lnSpc>
            </a:pPr>
            <a:r>
              <a:rPr lang="en-US" sz="1600">
                <a:ea typeface="Arial" charset="0"/>
                <a:cs typeface="Arial" charset="0"/>
              </a:rPr>
              <a:t>Mains Leaks</a:t>
            </a:r>
          </a:p>
        </p:txBody>
      </p:sp>
      <p:sp>
        <p:nvSpPr>
          <p:cNvPr id="23" name="Rectangle 22">
            <a:extLst>
              <a:ext uri="{FF2B5EF4-FFF2-40B4-BE49-F238E27FC236}">
                <a16:creationId xmlns:a16="http://schemas.microsoft.com/office/drawing/2014/main" id="{968AE37E-607B-8786-33E6-CD186B238566}"/>
              </a:ext>
            </a:extLst>
          </p:cNvPr>
          <p:cNvSpPr/>
          <p:nvPr/>
        </p:nvSpPr>
        <p:spPr>
          <a:xfrm>
            <a:off x="8732520" y="4101059"/>
            <a:ext cx="1645920" cy="446291"/>
          </a:xfrm>
          <a:prstGeom prst="rect">
            <a:avLst/>
          </a:prstGeom>
          <a:solidFill>
            <a:srgbClr val="C00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70000"/>
              </a:lnSpc>
            </a:pPr>
            <a:r>
              <a:rPr lang="en-US" sz="1600">
                <a:ea typeface="Arial" charset="0"/>
                <a:cs typeface="Arial" charset="0"/>
              </a:rPr>
              <a:t>Unauthorized</a:t>
            </a:r>
          </a:p>
          <a:p>
            <a:pPr algn="ctr">
              <a:lnSpc>
                <a:spcPct val="70000"/>
              </a:lnSpc>
            </a:pPr>
            <a:r>
              <a:rPr lang="en-US" sz="1600">
                <a:ea typeface="Arial" charset="0"/>
                <a:cs typeface="Arial" charset="0"/>
              </a:rPr>
              <a:t>Consumption</a:t>
            </a:r>
          </a:p>
        </p:txBody>
      </p:sp>
      <p:sp>
        <p:nvSpPr>
          <p:cNvPr id="24" name="Rectangle 23">
            <a:extLst>
              <a:ext uri="{FF2B5EF4-FFF2-40B4-BE49-F238E27FC236}">
                <a16:creationId xmlns:a16="http://schemas.microsoft.com/office/drawing/2014/main" id="{1A10EA22-D03A-9D69-2F10-AFB161631DC9}"/>
              </a:ext>
            </a:extLst>
          </p:cNvPr>
          <p:cNvSpPr/>
          <p:nvPr/>
        </p:nvSpPr>
        <p:spPr>
          <a:xfrm>
            <a:off x="8732520" y="4541835"/>
            <a:ext cx="1645920" cy="434139"/>
          </a:xfrm>
          <a:prstGeom prst="rect">
            <a:avLst/>
          </a:prstGeom>
          <a:solidFill>
            <a:srgbClr val="C00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70000"/>
              </a:lnSpc>
            </a:pPr>
            <a:r>
              <a:rPr lang="en-US" sz="1600">
                <a:ea typeface="Arial" charset="0"/>
                <a:cs typeface="Arial" charset="0"/>
              </a:rPr>
              <a:t>Customer Metering Error</a:t>
            </a:r>
          </a:p>
        </p:txBody>
      </p:sp>
      <p:sp>
        <p:nvSpPr>
          <p:cNvPr id="25" name="Rectangle 24">
            <a:extLst>
              <a:ext uri="{FF2B5EF4-FFF2-40B4-BE49-F238E27FC236}">
                <a16:creationId xmlns:a16="http://schemas.microsoft.com/office/drawing/2014/main" id="{F48BFEA3-EE4B-2453-96D6-5FA50E495AFD}"/>
              </a:ext>
            </a:extLst>
          </p:cNvPr>
          <p:cNvSpPr/>
          <p:nvPr/>
        </p:nvSpPr>
        <p:spPr>
          <a:xfrm>
            <a:off x="8732520" y="5616318"/>
            <a:ext cx="1645920" cy="211417"/>
          </a:xfrm>
          <a:prstGeom prst="rect">
            <a:avLst/>
          </a:prstGeom>
          <a:solidFill>
            <a:srgbClr val="C00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70000"/>
              </a:lnSpc>
            </a:pPr>
            <a:r>
              <a:rPr lang="en-US" sz="1600">
                <a:ea typeface="Arial" charset="0"/>
                <a:cs typeface="Arial" charset="0"/>
              </a:rPr>
              <a:t>Service Leaks</a:t>
            </a:r>
          </a:p>
        </p:txBody>
      </p:sp>
      <p:sp>
        <p:nvSpPr>
          <p:cNvPr id="26" name="Rectangle 25">
            <a:extLst>
              <a:ext uri="{FF2B5EF4-FFF2-40B4-BE49-F238E27FC236}">
                <a16:creationId xmlns:a16="http://schemas.microsoft.com/office/drawing/2014/main" id="{F3F07A5B-49B6-4298-76D7-61CFD1AB366D}"/>
              </a:ext>
            </a:extLst>
          </p:cNvPr>
          <p:cNvSpPr/>
          <p:nvPr/>
        </p:nvSpPr>
        <p:spPr>
          <a:xfrm>
            <a:off x="8732520" y="5827449"/>
            <a:ext cx="1645920" cy="243639"/>
          </a:xfrm>
          <a:prstGeom prst="rect">
            <a:avLst/>
          </a:prstGeom>
          <a:solidFill>
            <a:srgbClr val="C00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70000"/>
              </a:lnSpc>
            </a:pPr>
            <a:r>
              <a:rPr lang="en-US" sz="1600">
                <a:ea typeface="Arial" charset="0"/>
                <a:cs typeface="Arial" charset="0"/>
              </a:rPr>
              <a:t>Tank Overflows</a:t>
            </a:r>
          </a:p>
        </p:txBody>
      </p:sp>
      <p:sp>
        <p:nvSpPr>
          <p:cNvPr id="27" name="Rectangle 26">
            <a:extLst>
              <a:ext uri="{FF2B5EF4-FFF2-40B4-BE49-F238E27FC236}">
                <a16:creationId xmlns:a16="http://schemas.microsoft.com/office/drawing/2014/main" id="{7D25DDFC-2C86-2A1D-4F1D-55741D787CAE}"/>
              </a:ext>
            </a:extLst>
          </p:cNvPr>
          <p:cNvSpPr/>
          <p:nvPr/>
        </p:nvSpPr>
        <p:spPr>
          <a:xfrm>
            <a:off x="7002780" y="5382386"/>
            <a:ext cx="1645920" cy="688702"/>
          </a:xfrm>
          <a:prstGeom prst="rect">
            <a:avLst/>
          </a:prstGeom>
          <a:solidFill>
            <a:srgbClr val="C00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70000"/>
              </a:lnSpc>
            </a:pPr>
            <a:r>
              <a:rPr lang="en-US" sz="1600">
                <a:ea typeface="Arial" charset="0"/>
                <a:cs typeface="Arial" charset="0"/>
              </a:rPr>
              <a:t>Real Losses</a:t>
            </a:r>
          </a:p>
        </p:txBody>
      </p:sp>
      <p:sp>
        <p:nvSpPr>
          <p:cNvPr id="28" name="Rectangle 27">
            <a:extLst>
              <a:ext uri="{FF2B5EF4-FFF2-40B4-BE49-F238E27FC236}">
                <a16:creationId xmlns:a16="http://schemas.microsoft.com/office/drawing/2014/main" id="{824D151C-C0EE-06FA-8C34-1870745A7C13}"/>
              </a:ext>
            </a:extLst>
          </p:cNvPr>
          <p:cNvSpPr/>
          <p:nvPr/>
        </p:nvSpPr>
        <p:spPr>
          <a:xfrm>
            <a:off x="7002780" y="2074566"/>
            <a:ext cx="1645920" cy="1181288"/>
          </a:xfrm>
          <a:prstGeom prst="rect">
            <a:avLst/>
          </a:prstGeom>
          <a:solidFill>
            <a:srgbClr val="0070C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70000"/>
              </a:lnSpc>
            </a:pPr>
            <a:r>
              <a:rPr lang="en-US" sz="1600">
                <a:ea typeface="Arial" charset="0"/>
                <a:cs typeface="Arial" charset="0"/>
              </a:rPr>
              <a:t>Billed</a:t>
            </a:r>
          </a:p>
          <a:p>
            <a:pPr algn="ctr">
              <a:lnSpc>
                <a:spcPct val="70000"/>
              </a:lnSpc>
            </a:pPr>
            <a:r>
              <a:rPr lang="en-US" sz="1600">
                <a:ea typeface="Arial" charset="0"/>
                <a:cs typeface="Arial" charset="0"/>
              </a:rPr>
              <a:t>Authorized Consumption</a:t>
            </a:r>
          </a:p>
        </p:txBody>
      </p:sp>
      <p:sp>
        <p:nvSpPr>
          <p:cNvPr id="29" name="Rectangle 28">
            <a:extLst>
              <a:ext uri="{FF2B5EF4-FFF2-40B4-BE49-F238E27FC236}">
                <a16:creationId xmlns:a16="http://schemas.microsoft.com/office/drawing/2014/main" id="{F343DFDD-C42D-370C-723A-7B4BE5EBB7FA}"/>
              </a:ext>
            </a:extLst>
          </p:cNvPr>
          <p:cNvSpPr/>
          <p:nvPr/>
        </p:nvSpPr>
        <p:spPr>
          <a:xfrm>
            <a:off x="7002780" y="3261445"/>
            <a:ext cx="1645920" cy="857826"/>
          </a:xfrm>
          <a:prstGeom prst="rect">
            <a:avLst/>
          </a:prstGeom>
          <a:solidFill>
            <a:srgbClr val="C00000">
              <a:alpha val="70000"/>
            </a:srgb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70000"/>
              </a:lnSpc>
            </a:pPr>
            <a:r>
              <a:rPr lang="en-US" sz="1600">
                <a:ea typeface="Arial" charset="0"/>
                <a:cs typeface="Arial" charset="0"/>
              </a:rPr>
              <a:t>Unbilled</a:t>
            </a:r>
          </a:p>
          <a:p>
            <a:pPr algn="ctr">
              <a:lnSpc>
                <a:spcPct val="70000"/>
              </a:lnSpc>
            </a:pPr>
            <a:r>
              <a:rPr lang="en-US" sz="1600">
                <a:ea typeface="Arial" charset="0"/>
                <a:cs typeface="Arial" charset="0"/>
              </a:rPr>
              <a:t>Authorized Consumption</a:t>
            </a:r>
          </a:p>
        </p:txBody>
      </p:sp>
      <p:sp>
        <p:nvSpPr>
          <p:cNvPr id="30" name="Rectangle 29">
            <a:extLst>
              <a:ext uri="{FF2B5EF4-FFF2-40B4-BE49-F238E27FC236}">
                <a16:creationId xmlns:a16="http://schemas.microsoft.com/office/drawing/2014/main" id="{8372D98C-439E-FC8A-DB3A-052988E601D3}"/>
              </a:ext>
            </a:extLst>
          </p:cNvPr>
          <p:cNvSpPr/>
          <p:nvPr/>
        </p:nvSpPr>
        <p:spPr>
          <a:xfrm>
            <a:off x="7002780" y="4115736"/>
            <a:ext cx="1645920" cy="1270908"/>
          </a:xfrm>
          <a:prstGeom prst="rect">
            <a:avLst/>
          </a:prstGeom>
          <a:solidFill>
            <a:srgbClr val="C00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70000"/>
              </a:lnSpc>
            </a:pPr>
            <a:r>
              <a:rPr lang="en-US" sz="1600">
                <a:ea typeface="Arial" charset="0"/>
                <a:cs typeface="Arial" charset="0"/>
              </a:rPr>
              <a:t>Apparent Losses</a:t>
            </a:r>
          </a:p>
        </p:txBody>
      </p:sp>
      <p:sp>
        <p:nvSpPr>
          <p:cNvPr id="31" name="Rectangle 30">
            <a:extLst>
              <a:ext uri="{FF2B5EF4-FFF2-40B4-BE49-F238E27FC236}">
                <a16:creationId xmlns:a16="http://schemas.microsoft.com/office/drawing/2014/main" id="{12B950A6-1523-9229-17E6-E82AEF52EB16}"/>
              </a:ext>
            </a:extLst>
          </p:cNvPr>
          <p:cNvSpPr/>
          <p:nvPr/>
        </p:nvSpPr>
        <p:spPr>
          <a:xfrm>
            <a:off x="6959152" y="4058662"/>
            <a:ext cx="3474720" cy="1353868"/>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70000"/>
              </a:lnSpc>
            </a:pPr>
            <a:endParaRPr lang="en-US" sz="1600"/>
          </a:p>
        </p:txBody>
      </p:sp>
    </p:spTree>
    <p:extLst>
      <p:ext uri="{BB962C8B-B14F-4D97-AF65-F5344CB8AC3E}">
        <p14:creationId xmlns:p14="http://schemas.microsoft.com/office/powerpoint/2010/main" val="32203119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2BCEB-F47B-2FC3-12CB-C64F6F6FC2FB}"/>
              </a:ext>
            </a:extLst>
          </p:cNvPr>
          <p:cNvSpPr>
            <a:spLocks noGrp="1"/>
          </p:cNvSpPr>
          <p:nvPr>
            <p:ph type="title"/>
          </p:nvPr>
        </p:nvSpPr>
        <p:spPr/>
        <p:txBody>
          <a:bodyPr/>
          <a:lstStyle/>
          <a:p>
            <a:r>
              <a:rPr lang="en-US"/>
              <a:t>Wastewater</a:t>
            </a:r>
          </a:p>
        </p:txBody>
      </p:sp>
      <p:sp>
        <p:nvSpPr>
          <p:cNvPr id="3" name="Text Placeholder 2">
            <a:extLst>
              <a:ext uri="{FF2B5EF4-FFF2-40B4-BE49-F238E27FC236}">
                <a16:creationId xmlns:a16="http://schemas.microsoft.com/office/drawing/2014/main" id="{78C964F1-150A-B398-C63D-AC5404F3ED89}"/>
              </a:ext>
            </a:extLst>
          </p:cNvPr>
          <p:cNvSpPr>
            <a:spLocks noGrp="1"/>
          </p:cNvSpPr>
          <p:nvPr>
            <p:ph type="body" sz="quarter" idx="16"/>
          </p:nvPr>
        </p:nvSpPr>
        <p:spPr/>
        <p:txBody>
          <a:bodyPr/>
          <a:lstStyle/>
          <a:p>
            <a:r>
              <a:rPr lang="en-US"/>
              <a:t>Billing correctly</a:t>
            </a:r>
          </a:p>
        </p:txBody>
      </p:sp>
      <p:sp>
        <p:nvSpPr>
          <p:cNvPr id="7" name="Rectangle 6">
            <a:extLst>
              <a:ext uri="{FF2B5EF4-FFF2-40B4-BE49-F238E27FC236}">
                <a16:creationId xmlns:a16="http://schemas.microsoft.com/office/drawing/2014/main" id="{B6E6C5FD-2073-4FDA-A3C5-84917BDC1F6C}"/>
              </a:ext>
            </a:extLst>
          </p:cNvPr>
          <p:cNvSpPr/>
          <p:nvPr/>
        </p:nvSpPr>
        <p:spPr>
          <a:xfrm>
            <a:off x="4773962" y="3794530"/>
            <a:ext cx="1645920" cy="731520"/>
          </a:xfrm>
          <a:prstGeom prst="rect">
            <a:avLst/>
          </a:prstGeom>
          <a:solidFill>
            <a:schemeClr val="accent5">
              <a:lumMod val="90000"/>
              <a:lumOff val="1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70000"/>
              </a:lnSpc>
            </a:pPr>
            <a:r>
              <a:rPr lang="en-US" sz="1600">
                <a:ea typeface="Arial" charset="0"/>
                <a:cs typeface="Arial" charset="0"/>
              </a:rPr>
              <a:t>Revenue </a:t>
            </a:r>
          </a:p>
          <a:p>
            <a:pPr algn="ctr">
              <a:lnSpc>
                <a:spcPct val="70000"/>
              </a:lnSpc>
            </a:pPr>
            <a:r>
              <a:rPr lang="en-US" sz="1600">
                <a:ea typeface="Arial" charset="0"/>
                <a:cs typeface="Arial" charset="0"/>
              </a:rPr>
              <a:t>Wastewater</a:t>
            </a:r>
          </a:p>
        </p:txBody>
      </p:sp>
      <p:sp>
        <p:nvSpPr>
          <p:cNvPr id="8" name="Rectangle 7">
            <a:extLst>
              <a:ext uri="{FF2B5EF4-FFF2-40B4-BE49-F238E27FC236}">
                <a16:creationId xmlns:a16="http://schemas.microsoft.com/office/drawing/2014/main" id="{C6195B47-4137-B51C-5F51-65356D8A6156}"/>
              </a:ext>
            </a:extLst>
          </p:cNvPr>
          <p:cNvSpPr/>
          <p:nvPr/>
        </p:nvSpPr>
        <p:spPr>
          <a:xfrm>
            <a:off x="4773962" y="4528149"/>
            <a:ext cx="1645920" cy="457200"/>
          </a:xfrm>
          <a:prstGeom prst="rect">
            <a:avLst/>
          </a:prstGeom>
          <a:solidFill>
            <a:srgbClr val="7030A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70000"/>
              </a:lnSpc>
            </a:pPr>
            <a:r>
              <a:rPr lang="en-US" sz="1600">
                <a:ea typeface="Arial" charset="0"/>
                <a:cs typeface="Arial" charset="0"/>
              </a:rPr>
              <a:t>Irrigation Use</a:t>
            </a:r>
          </a:p>
        </p:txBody>
      </p:sp>
      <p:sp>
        <p:nvSpPr>
          <p:cNvPr id="9" name="Rectangle 8">
            <a:extLst>
              <a:ext uri="{FF2B5EF4-FFF2-40B4-BE49-F238E27FC236}">
                <a16:creationId xmlns:a16="http://schemas.microsoft.com/office/drawing/2014/main" id="{25DBF577-FBCE-F32E-0DBD-63700F72F93A}"/>
              </a:ext>
            </a:extLst>
          </p:cNvPr>
          <p:cNvSpPr/>
          <p:nvPr/>
        </p:nvSpPr>
        <p:spPr>
          <a:xfrm>
            <a:off x="4773962" y="1963847"/>
            <a:ext cx="1645920" cy="1828800"/>
          </a:xfrm>
          <a:prstGeom prst="rect">
            <a:avLst/>
          </a:prstGeom>
          <a:solidFill>
            <a:schemeClr val="accent4">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70000"/>
              </a:lnSpc>
            </a:pPr>
            <a:r>
              <a:rPr lang="en-US" sz="1600">
                <a:ea typeface="Arial" charset="0"/>
                <a:cs typeface="Arial" charset="0"/>
              </a:rPr>
              <a:t>Inflow and Infiltration</a:t>
            </a:r>
          </a:p>
        </p:txBody>
      </p:sp>
      <p:cxnSp>
        <p:nvCxnSpPr>
          <p:cNvPr id="10" name="Straight Connector 9">
            <a:extLst>
              <a:ext uri="{FF2B5EF4-FFF2-40B4-BE49-F238E27FC236}">
                <a16:creationId xmlns:a16="http://schemas.microsoft.com/office/drawing/2014/main" id="{B8146A63-BDFB-A6B6-327B-073286A5F990}"/>
              </a:ext>
            </a:extLst>
          </p:cNvPr>
          <p:cNvCxnSpPr>
            <a:cxnSpLocks/>
          </p:cNvCxnSpPr>
          <p:nvPr/>
        </p:nvCxnSpPr>
        <p:spPr>
          <a:xfrm>
            <a:off x="2159721" y="3156454"/>
            <a:ext cx="2614241" cy="137169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C45ABB3-F657-3E2B-F35B-F9FEC1CEC062}"/>
              </a:ext>
            </a:extLst>
          </p:cNvPr>
          <p:cNvCxnSpPr>
            <a:cxnSpLocks/>
          </p:cNvCxnSpPr>
          <p:nvPr/>
        </p:nvCxnSpPr>
        <p:spPr>
          <a:xfrm>
            <a:off x="2159721" y="1965856"/>
            <a:ext cx="26142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A4F02FE-1BF9-2B46-904E-C590AC3587D0}"/>
              </a:ext>
            </a:extLst>
          </p:cNvPr>
          <p:cNvSpPr txBox="1"/>
          <p:nvPr/>
        </p:nvSpPr>
        <p:spPr>
          <a:xfrm>
            <a:off x="2159721" y="2270360"/>
            <a:ext cx="993914" cy="537070"/>
          </a:xfrm>
          <a:prstGeom prst="rect">
            <a:avLst/>
          </a:prstGeom>
          <a:noFill/>
        </p:spPr>
        <p:txBody>
          <a:bodyPr wrap="square" rtlCol="0">
            <a:spAutoFit/>
          </a:bodyPr>
          <a:lstStyle/>
          <a:p>
            <a:pPr>
              <a:lnSpc>
                <a:spcPct val="70000"/>
              </a:lnSpc>
            </a:pPr>
            <a:r>
              <a:rPr lang="en-US" sz="2000"/>
              <a:t>Billed water</a:t>
            </a:r>
          </a:p>
        </p:txBody>
      </p:sp>
      <p:sp>
        <p:nvSpPr>
          <p:cNvPr id="13" name="Rectangle 12">
            <a:extLst>
              <a:ext uri="{FF2B5EF4-FFF2-40B4-BE49-F238E27FC236}">
                <a16:creationId xmlns:a16="http://schemas.microsoft.com/office/drawing/2014/main" id="{D852A51D-AE47-A313-0CE8-4BA6420ABB9C}"/>
              </a:ext>
            </a:extLst>
          </p:cNvPr>
          <p:cNvSpPr/>
          <p:nvPr/>
        </p:nvSpPr>
        <p:spPr>
          <a:xfrm>
            <a:off x="513801" y="1965856"/>
            <a:ext cx="1645920" cy="1190598"/>
          </a:xfrm>
          <a:prstGeom prst="rect">
            <a:avLst/>
          </a:prstGeom>
          <a:solidFill>
            <a:schemeClr val="accent5">
              <a:lumMod val="90000"/>
              <a:lumOff val="1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70000"/>
              </a:lnSpc>
            </a:pPr>
            <a:r>
              <a:rPr lang="en-US" sz="1600">
                <a:ea typeface="Arial" charset="0"/>
                <a:cs typeface="Arial" charset="0"/>
              </a:rPr>
              <a:t>Revenue </a:t>
            </a:r>
          </a:p>
          <a:p>
            <a:pPr algn="ctr">
              <a:lnSpc>
                <a:spcPct val="70000"/>
              </a:lnSpc>
            </a:pPr>
            <a:r>
              <a:rPr lang="en-US" sz="1600">
                <a:ea typeface="Arial" charset="0"/>
                <a:cs typeface="Arial" charset="0"/>
              </a:rPr>
              <a:t>Water</a:t>
            </a:r>
          </a:p>
        </p:txBody>
      </p:sp>
      <p:sp>
        <p:nvSpPr>
          <p:cNvPr id="14" name="Rectangle 13">
            <a:extLst>
              <a:ext uri="{FF2B5EF4-FFF2-40B4-BE49-F238E27FC236}">
                <a16:creationId xmlns:a16="http://schemas.microsoft.com/office/drawing/2014/main" id="{070D4330-8320-4117-28F4-3D970E9E65AE}"/>
              </a:ext>
            </a:extLst>
          </p:cNvPr>
          <p:cNvSpPr/>
          <p:nvPr/>
        </p:nvSpPr>
        <p:spPr>
          <a:xfrm>
            <a:off x="513801" y="3144994"/>
            <a:ext cx="1645920" cy="2819213"/>
          </a:xfrm>
          <a:prstGeom prst="rect">
            <a:avLst/>
          </a:prstGeom>
          <a:solidFill>
            <a:srgbClr val="C00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70000"/>
              </a:lnSpc>
            </a:pPr>
            <a:r>
              <a:rPr lang="en-US" sz="1600">
                <a:ea typeface="Arial" charset="0"/>
                <a:cs typeface="Arial" charset="0"/>
              </a:rPr>
              <a:t>Non-Revenue</a:t>
            </a:r>
          </a:p>
          <a:p>
            <a:pPr algn="ctr">
              <a:lnSpc>
                <a:spcPct val="70000"/>
              </a:lnSpc>
            </a:pPr>
            <a:r>
              <a:rPr lang="en-US" sz="1600">
                <a:ea typeface="Arial" charset="0"/>
                <a:cs typeface="Arial" charset="0"/>
              </a:rPr>
              <a:t>Water</a:t>
            </a:r>
          </a:p>
        </p:txBody>
      </p:sp>
      <p:sp>
        <p:nvSpPr>
          <p:cNvPr id="19" name="Content Placeholder 6">
            <a:extLst>
              <a:ext uri="{FF2B5EF4-FFF2-40B4-BE49-F238E27FC236}">
                <a16:creationId xmlns:a16="http://schemas.microsoft.com/office/drawing/2014/main" id="{B9959A08-1992-47C9-1767-377844AD6DE9}"/>
              </a:ext>
            </a:extLst>
          </p:cNvPr>
          <p:cNvSpPr txBox="1">
            <a:spLocks/>
          </p:cNvSpPr>
          <p:nvPr/>
        </p:nvSpPr>
        <p:spPr>
          <a:xfrm>
            <a:off x="6607517" y="1833927"/>
            <a:ext cx="5422392" cy="4381516"/>
          </a:xfrm>
          <a:prstGeom prst="rect">
            <a:avLst/>
          </a:prstGeom>
        </p:spPr>
        <p:txBody>
          <a:bodyP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en-US" sz="3200" b="1"/>
              <a:t>Consider</a:t>
            </a:r>
          </a:p>
          <a:p>
            <a:r>
              <a:rPr lang="en-US" sz="3200"/>
              <a:t>Is the wastewater treatment of all your customers the same? Do you have any industrial wastewater users whose waste is more costly to treat?</a:t>
            </a:r>
          </a:p>
        </p:txBody>
      </p:sp>
    </p:spTree>
    <p:extLst>
      <p:ext uri="{BB962C8B-B14F-4D97-AF65-F5344CB8AC3E}">
        <p14:creationId xmlns:p14="http://schemas.microsoft.com/office/powerpoint/2010/main" val="33109785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AF5A6FE-B801-9940-97CB-448FD917A8AE}"/>
              </a:ext>
            </a:extLst>
          </p:cNvPr>
          <p:cNvSpPr>
            <a:spLocks noGrp="1"/>
          </p:cNvSpPr>
          <p:nvPr>
            <p:ph type="title"/>
          </p:nvPr>
        </p:nvSpPr>
        <p:spPr/>
        <p:txBody>
          <a:bodyPr/>
          <a:lstStyle/>
          <a:p>
            <a:r>
              <a:rPr lang="en-US"/>
              <a:t>Rate Setting Objectives</a:t>
            </a:r>
          </a:p>
        </p:txBody>
      </p:sp>
      <p:sp>
        <p:nvSpPr>
          <p:cNvPr id="7" name="Text Placeholder 6">
            <a:extLst>
              <a:ext uri="{FF2B5EF4-FFF2-40B4-BE49-F238E27FC236}">
                <a16:creationId xmlns:a16="http://schemas.microsoft.com/office/drawing/2014/main" id="{D0C46DE8-7727-4641-A23A-A4FBE4740C46}"/>
              </a:ext>
            </a:extLst>
          </p:cNvPr>
          <p:cNvSpPr>
            <a:spLocks noGrp="1"/>
          </p:cNvSpPr>
          <p:nvPr>
            <p:ph type="body" sz="quarter" idx="16"/>
          </p:nvPr>
        </p:nvSpPr>
        <p:spPr/>
        <p:txBody>
          <a:bodyPr/>
          <a:lstStyle/>
          <a:p>
            <a:r>
              <a:rPr lang="en-US"/>
              <a:t>Setting the Right rates</a:t>
            </a:r>
          </a:p>
        </p:txBody>
      </p:sp>
      <p:pic>
        <p:nvPicPr>
          <p:cNvPr id="9" name="Picture 8" descr="A blue diamond on a black background&#10;&#10;Description automatically generated">
            <a:extLst>
              <a:ext uri="{FF2B5EF4-FFF2-40B4-BE49-F238E27FC236}">
                <a16:creationId xmlns:a16="http://schemas.microsoft.com/office/drawing/2014/main" id="{91787C95-5945-12D9-B34E-39217E2647A3}"/>
              </a:ext>
            </a:extLst>
          </p:cNvPr>
          <p:cNvPicPr>
            <a:picLocks noChangeAspect="1"/>
          </p:cNvPicPr>
          <p:nvPr/>
        </p:nvPicPr>
        <p:blipFill>
          <a:blip r:embed="rId3"/>
          <a:stretch>
            <a:fillRect/>
          </a:stretch>
        </p:blipFill>
        <p:spPr>
          <a:xfrm>
            <a:off x="5615940" y="3783226"/>
            <a:ext cx="960120" cy="640080"/>
          </a:xfrm>
          <a:prstGeom prst="rect">
            <a:avLst/>
          </a:prstGeom>
        </p:spPr>
      </p:pic>
    </p:spTree>
    <p:extLst>
      <p:ext uri="{BB962C8B-B14F-4D97-AF65-F5344CB8AC3E}">
        <p14:creationId xmlns:p14="http://schemas.microsoft.com/office/powerpoint/2010/main" val="3549970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F25565-71BD-A1B1-6E2D-C8FCEB304C4D}"/>
              </a:ext>
            </a:extLst>
          </p:cNvPr>
          <p:cNvSpPr>
            <a:spLocks noGrp="1"/>
          </p:cNvSpPr>
          <p:nvPr>
            <p:ph type="title"/>
          </p:nvPr>
        </p:nvSpPr>
        <p:spPr/>
        <p:txBody>
          <a:bodyPr/>
          <a:lstStyle/>
          <a:p>
            <a:r>
              <a:rPr lang="en-US"/>
              <a:t>Session Objectives</a:t>
            </a:r>
          </a:p>
        </p:txBody>
      </p:sp>
      <p:sp>
        <p:nvSpPr>
          <p:cNvPr id="6" name="Text Placeholder 5">
            <a:extLst>
              <a:ext uri="{FF2B5EF4-FFF2-40B4-BE49-F238E27FC236}">
                <a16:creationId xmlns:a16="http://schemas.microsoft.com/office/drawing/2014/main" id="{0D2ADDE5-2E72-6875-A173-227FC46724A7}"/>
              </a:ext>
            </a:extLst>
          </p:cNvPr>
          <p:cNvSpPr>
            <a:spLocks noGrp="1"/>
          </p:cNvSpPr>
          <p:nvPr>
            <p:ph type="body" sz="quarter" idx="16"/>
          </p:nvPr>
        </p:nvSpPr>
        <p:spPr/>
        <p:txBody>
          <a:bodyPr/>
          <a:lstStyle/>
          <a:p>
            <a:r>
              <a:rPr lang="en-US" dirty="0"/>
              <a:t>Setting the right rates</a:t>
            </a:r>
          </a:p>
        </p:txBody>
      </p:sp>
      <p:sp>
        <p:nvSpPr>
          <p:cNvPr id="5" name="Content Placeholder 4">
            <a:extLst>
              <a:ext uri="{FF2B5EF4-FFF2-40B4-BE49-F238E27FC236}">
                <a16:creationId xmlns:a16="http://schemas.microsoft.com/office/drawing/2014/main" id="{76F9A868-50F0-90B8-9CFC-03274053D66C}"/>
              </a:ext>
            </a:extLst>
          </p:cNvPr>
          <p:cNvSpPr>
            <a:spLocks noGrp="1"/>
          </p:cNvSpPr>
          <p:nvPr>
            <p:ph sz="quarter" idx="15"/>
          </p:nvPr>
        </p:nvSpPr>
        <p:spPr/>
        <p:txBody>
          <a:bodyPr/>
          <a:lstStyle/>
          <a:p>
            <a:r>
              <a:rPr lang="en-US"/>
              <a:t>Understand common types of rate setting objectives</a:t>
            </a:r>
          </a:p>
          <a:p>
            <a:r>
              <a:rPr lang="en-US"/>
              <a:t>Learn how to match rate structure elements with rate setting objectives</a:t>
            </a:r>
          </a:p>
          <a:p>
            <a:r>
              <a:rPr lang="en-US"/>
              <a:t>Be able to use different approaches to calculate base charges and volumetric charges </a:t>
            </a:r>
          </a:p>
          <a:p>
            <a:r>
              <a:rPr lang="en-US"/>
              <a:t>Evaluate the impact of different pricing structures on different customers</a:t>
            </a:r>
          </a:p>
          <a:p>
            <a:r>
              <a:rPr lang="en-US"/>
              <a:t>Identify factors that can impact your pricing assumptions</a:t>
            </a:r>
          </a:p>
          <a:p>
            <a:endParaRPr lang="en-US"/>
          </a:p>
        </p:txBody>
      </p:sp>
    </p:spTree>
    <p:extLst>
      <p:ext uri="{BB962C8B-B14F-4D97-AF65-F5344CB8AC3E}">
        <p14:creationId xmlns:p14="http://schemas.microsoft.com/office/powerpoint/2010/main" val="7160433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9E4AD89-177E-9469-B4C1-F61FFBBCDF51}"/>
              </a:ext>
            </a:extLst>
          </p:cNvPr>
          <p:cNvSpPr>
            <a:spLocks noGrp="1"/>
          </p:cNvSpPr>
          <p:nvPr>
            <p:ph type="title"/>
          </p:nvPr>
        </p:nvSpPr>
        <p:spPr/>
        <p:txBody>
          <a:bodyPr/>
          <a:lstStyle/>
          <a:p>
            <a:r>
              <a:rPr lang="en-US"/>
              <a:t>Best Rate Setting Practices</a:t>
            </a:r>
          </a:p>
        </p:txBody>
      </p:sp>
      <p:sp>
        <p:nvSpPr>
          <p:cNvPr id="8" name="Text Placeholder 7">
            <a:extLst>
              <a:ext uri="{FF2B5EF4-FFF2-40B4-BE49-F238E27FC236}">
                <a16:creationId xmlns:a16="http://schemas.microsoft.com/office/drawing/2014/main" id="{E137D6A0-C66F-79C9-16D7-C0D50A88FBB4}"/>
              </a:ext>
            </a:extLst>
          </p:cNvPr>
          <p:cNvSpPr>
            <a:spLocks noGrp="1"/>
          </p:cNvSpPr>
          <p:nvPr>
            <p:ph type="body" sz="quarter" idx="16"/>
          </p:nvPr>
        </p:nvSpPr>
        <p:spPr/>
        <p:txBody>
          <a:bodyPr/>
          <a:lstStyle/>
          <a:p>
            <a:r>
              <a:rPr lang="en-US"/>
              <a:t>Rate setting objectives</a:t>
            </a:r>
          </a:p>
        </p:txBody>
      </p:sp>
      <p:sp>
        <p:nvSpPr>
          <p:cNvPr id="7" name="Content Placeholder 6">
            <a:extLst>
              <a:ext uri="{FF2B5EF4-FFF2-40B4-BE49-F238E27FC236}">
                <a16:creationId xmlns:a16="http://schemas.microsoft.com/office/drawing/2014/main" id="{E8BF0936-D124-9D3E-09B4-9143898A7CAB}"/>
              </a:ext>
            </a:extLst>
          </p:cNvPr>
          <p:cNvSpPr>
            <a:spLocks noGrp="1"/>
          </p:cNvSpPr>
          <p:nvPr>
            <p:ph sz="quarter" idx="15"/>
          </p:nvPr>
        </p:nvSpPr>
        <p:spPr>
          <a:xfrm>
            <a:off x="894080" y="3621385"/>
            <a:ext cx="4754880" cy="2120603"/>
          </a:xfrm>
        </p:spPr>
        <p:txBody>
          <a:bodyPr/>
          <a:lstStyle/>
          <a:p>
            <a:r>
              <a:rPr lang="en-US"/>
              <a:t>Simple </a:t>
            </a:r>
          </a:p>
          <a:p>
            <a:r>
              <a:rPr lang="en-US"/>
              <a:t>Based on expenses</a:t>
            </a:r>
          </a:p>
          <a:p>
            <a:r>
              <a:rPr lang="en-US"/>
              <a:t>Cover full costs</a:t>
            </a:r>
          </a:p>
          <a:p>
            <a:r>
              <a:rPr lang="en-US"/>
              <a:t>Fair, affordable &amp; equitable</a:t>
            </a:r>
          </a:p>
        </p:txBody>
      </p:sp>
      <p:sp>
        <p:nvSpPr>
          <p:cNvPr id="6" name="Content Placeholder 5">
            <a:extLst>
              <a:ext uri="{FF2B5EF4-FFF2-40B4-BE49-F238E27FC236}">
                <a16:creationId xmlns:a16="http://schemas.microsoft.com/office/drawing/2014/main" id="{A4126918-5C54-BFD9-FB4E-077BF1109DFC}"/>
              </a:ext>
            </a:extLst>
          </p:cNvPr>
          <p:cNvSpPr>
            <a:spLocks noGrp="1"/>
          </p:cNvSpPr>
          <p:nvPr>
            <p:ph sz="quarter" idx="14"/>
          </p:nvPr>
        </p:nvSpPr>
        <p:spPr>
          <a:xfrm>
            <a:off x="6543040" y="3621385"/>
            <a:ext cx="4754880" cy="2120604"/>
          </a:xfrm>
        </p:spPr>
        <p:txBody>
          <a:bodyPr/>
          <a:lstStyle/>
          <a:p>
            <a:r>
              <a:rPr lang="en-US"/>
              <a:t>Super-complicated</a:t>
            </a:r>
          </a:p>
          <a:p>
            <a:r>
              <a:rPr lang="en-US"/>
              <a:t>Frozen in time</a:t>
            </a:r>
          </a:p>
          <a:p>
            <a:r>
              <a:rPr lang="en-US"/>
              <a:t>Based on political desires</a:t>
            </a:r>
          </a:p>
          <a:p>
            <a:r>
              <a:rPr lang="en-US"/>
              <a:t>Based upon neighbors</a:t>
            </a:r>
          </a:p>
        </p:txBody>
      </p:sp>
      <p:pic>
        <p:nvPicPr>
          <p:cNvPr id="9" name="Graphic 8" descr="Thumbs Down with solid fill">
            <a:extLst>
              <a:ext uri="{FF2B5EF4-FFF2-40B4-BE49-F238E27FC236}">
                <a16:creationId xmlns:a16="http://schemas.microsoft.com/office/drawing/2014/main" id="{A78EE11C-00EC-7B32-7111-3571775276E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61786" y="2071336"/>
            <a:ext cx="1754464" cy="1754464"/>
          </a:xfrm>
          <a:prstGeom prst="rect">
            <a:avLst/>
          </a:prstGeom>
        </p:spPr>
      </p:pic>
      <p:pic>
        <p:nvPicPr>
          <p:cNvPr id="10" name="Graphic 9" descr="Thumbs up sign with solid fill">
            <a:extLst>
              <a:ext uri="{FF2B5EF4-FFF2-40B4-BE49-F238E27FC236}">
                <a16:creationId xmlns:a16="http://schemas.microsoft.com/office/drawing/2014/main" id="{C7C36CD3-7D25-2246-3374-831150611E2A}"/>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2313895" y="2006081"/>
            <a:ext cx="1754464" cy="1754464"/>
          </a:xfrm>
          <a:prstGeom prst="rect">
            <a:avLst/>
          </a:prstGeom>
        </p:spPr>
      </p:pic>
    </p:spTree>
    <p:extLst>
      <p:ext uri="{BB962C8B-B14F-4D97-AF65-F5344CB8AC3E}">
        <p14:creationId xmlns:p14="http://schemas.microsoft.com/office/powerpoint/2010/main" val="631244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F25565-71BD-A1B1-6E2D-C8FCEB304C4D}"/>
              </a:ext>
            </a:extLst>
          </p:cNvPr>
          <p:cNvSpPr>
            <a:spLocks noGrp="1"/>
          </p:cNvSpPr>
          <p:nvPr>
            <p:ph type="title"/>
          </p:nvPr>
        </p:nvSpPr>
        <p:spPr/>
        <p:txBody>
          <a:bodyPr/>
          <a:lstStyle/>
          <a:p>
            <a:r>
              <a:rPr lang="en-US"/>
              <a:t>Rates that are right can:</a:t>
            </a:r>
          </a:p>
        </p:txBody>
      </p:sp>
      <p:sp>
        <p:nvSpPr>
          <p:cNvPr id="6" name="Text Placeholder 5">
            <a:extLst>
              <a:ext uri="{FF2B5EF4-FFF2-40B4-BE49-F238E27FC236}">
                <a16:creationId xmlns:a16="http://schemas.microsoft.com/office/drawing/2014/main" id="{0D2ADDE5-2E72-6875-A173-227FC46724A7}"/>
              </a:ext>
            </a:extLst>
          </p:cNvPr>
          <p:cNvSpPr>
            <a:spLocks noGrp="1"/>
          </p:cNvSpPr>
          <p:nvPr>
            <p:ph type="body" sz="quarter" idx="16"/>
          </p:nvPr>
        </p:nvSpPr>
        <p:spPr/>
        <p:txBody>
          <a:bodyPr/>
          <a:lstStyle/>
          <a:p>
            <a:r>
              <a:rPr lang="en-US"/>
              <a:t>Rate setting objectives</a:t>
            </a:r>
          </a:p>
        </p:txBody>
      </p:sp>
      <p:sp>
        <p:nvSpPr>
          <p:cNvPr id="5" name="Content Placeholder 4">
            <a:extLst>
              <a:ext uri="{FF2B5EF4-FFF2-40B4-BE49-F238E27FC236}">
                <a16:creationId xmlns:a16="http://schemas.microsoft.com/office/drawing/2014/main" id="{76F9A868-50F0-90B8-9CFC-03274053D66C}"/>
              </a:ext>
            </a:extLst>
          </p:cNvPr>
          <p:cNvSpPr>
            <a:spLocks noGrp="1"/>
          </p:cNvSpPr>
          <p:nvPr>
            <p:ph sz="quarter" idx="15"/>
          </p:nvPr>
        </p:nvSpPr>
        <p:spPr/>
        <p:txBody>
          <a:bodyPr/>
          <a:lstStyle/>
          <a:p>
            <a:r>
              <a:rPr lang="en-US"/>
              <a:t>Provide adequate funds to support:</a:t>
            </a:r>
          </a:p>
          <a:p>
            <a:pPr lvl="1"/>
            <a:r>
              <a:rPr lang="en-US"/>
              <a:t>public health</a:t>
            </a:r>
          </a:p>
          <a:p>
            <a:pPr lvl="1"/>
            <a:r>
              <a:rPr lang="en-US"/>
              <a:t>environmental protection</a:t>
            </a:r>
          </a:p>
          <a:p>
            <a:r>
              <a:rPr lang="en-US"/>
              <a:t>Support local and state policies and priorities</a:t>
            </a:r>
          </a:p>
          <a:p>
            <a:r>
              <a:rPr lang="en-US"/>
              <a:t>Communicate in a certain way with customers</a:t>
            </a:r>
          </a:p>
          <a:p>
            <a:r>
              <a:rPr lang="en-US"/>
              <a:t>Allocate costs in an intentional and fair way</a:t>
            </a:r>
          </a:p>
        </p:txBody>
      </p:sp>
    </p:spTree>
    <p:extLst>
      <p:ext uri="{BB962C8B-B14F-4D97-AF65-F5344CB8AC3E}">
        <p14:creationId xmlns:p14="http://schemas.microsoft.com/office/powerpoint/2010/main" val="23023996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F25565-71BD-A1B1-6E2D-C8FCEB304C4D}"/>
              </a:ext>
            </a:extLst>
          </p:cNvPr>
          <p:cNvSpPr>
            <a:spLocks noGrp="1"/>
          </p:cNvSpPr>
          <p:nvPr>
            <p:ph type="title"/>
          </p:nvPr>
        </p:nvSpPr>
        <p:spPr/>
        <p:txBody>
          <a:bodyPr/>
          <a:lstStyle/>
          <a:p>
            <a:r>
              <a:rPr lang="en-US"/>
              <a:t>Path towards financial sustainability</a:t>
            </a:r>
          </a:p>
        </p:txBody>
      </p:sp>
      <p:sp>
        <p:nvSpPr>
          <p:cNvPr id="6" name="Text Placeholder 5">
            <a:extLst>
              <a:ext uri="{FF2B5EF4-FFF2-40B4-BE49-F238E27FC236}">
                <a16:creationId xmlns:a16="http://schemas.microsoft.com/office/drawing/2014/main" id="{0D2ADDE5-2E72-6875-A173-227FC46724A7}"/>
              </a:ext>
            </a:extLst>
          </p:cNvPr>
          <p:cNvSpPr>
            <a:spLocks noGrp="1"/>
          </p:cNvSpPr>
          <p:nvPr>
            <p:ph type="body" sz="quarter" idx="16"/>
          </p:nvPr>
        </p:nvSpPr>
        <p:spPr/>
        <p:txBody>
          <a:bodyPr/>
          <a:lstStyle/>
          <a:p>
            <a:r>
              <a:rPr lang="en-US"/>
              <a:t>Rate setting objectives</a:t>
            </a:r>
          </a:p>
        </p:txBody>
      </p:sp>
      <p:sp>
        <p:nvSpPr>
          <p:cNvPr id="5" name="Content Placeholder 4">
            <a:extLst>
              <a:ext uri="{FF2B5EF4-FFF2-40B4-BE49-F238E27FC236}">
                <a16:creationId xmlns:a16="http://schemas.microsoft.com/office/drawing/2014/main" id="{76F9A868-50F0-90B8-9CFC-03274053D66C}"/>
              </a:ext>
            </a:extLst>
          </p:cNvPr>
          <p:cNvSpPr>
            <a:spLocks noGrp="1"/>
          </p:cNvSpPr>
          <p:nvPr>
            <p:ph sz="quarter" idx="15"/>
          </p:nvPr>
        </p:nvSpPr>
        <p:spPr/>
        <p:txBody>
          <a:bodyPr/>
          <a:lstStyle/>
          <a:p>
            <a:r>
              <a:rPr lang="en-US"/>
              <a:t>Get to know your assets and </a:t>
            </a:r>
            <a:r>
              <a:rPr lang="en-US" b="1"/>
              <a:t>financial condition</a:t>
            </a:r>
          </a:p>
          <a:p>
            <a:r>
              <a:rPr lang="en-US"/>
              <a:t>Establish your </a:t>
            </a:r>
            <a:r>
              <a:rPr lang="en-US" b="1"/>
              <a:t>priorities and goals</a:t>
            </a:r>
          </a:p>
          <a:p>
            <a:r>
              <a:rPr lang="en-US"/>
              <a:t>Identify your “</a:t>
            </a:r>
            <a:r>
              <a:rPr lang="en-US" b="1"/>
              <a:t>true</a:t>
            </a:r>
            <a:r>
              <a:rPr lang="en-US"/>
              <a:t>”, “full”, or “fuller” costs</a:t>
            </a:r>
          </a:p>
          <a:p>
            <a:r>
              <a:rPr lang="en-US"/>
              <a:t>Get to know your </a:t>
            </a:r>
            <a:r>
              <a:rPr lang="en-US" b="1"/>
              <a:t>customers</a:t>
            </a:r>
            <a:r>
              <a:rPr lang="en-US"/>
              <a:t> (usage, characteristics) </a:t>
            </a:r>
          </a:p>
          <a:p>
            <a:r>
              <a:rPr lang="en-US"/>
              <a:t>Consider </a:t>
            </a:r>
            <a:r>
              <a:rPr lang="en-US" b="1"/>
              <a:t>future</a:t>
            </a:r>
            <a:r>
              <a:rPr lang="en-US"/>
              <a:t> scenarios and changes</a:t>
            </a:r>
          </a:p>
          <a:p>
            <a:r>
              <a:rPr lang="en-US" b="1"/>
              <a:t>Establish</a:t>
            </a:r>
            <a:r>
              <a:rPr lang="en-US"/>
              <a:t> rates (rate structure and prices)</a:t>
            </a:r>
          </a:p>
          <a:p>
            <a:r>
              <a:rPr lang="en-US" b="1"/>
              <a:t>Repeat</a:t>
            </a:r>
            <a:r>
              <a:rPr lang="en-US"/>
              <a:t> as often as necessary…..</a:t>
            </a:r>
          </a:p>
        </p:txBody>
      </p:sp>
    </p:spTree>
    <p:extLst>
      <p:ext uri="{BB962C8B-B14F-4D97-AF65-F5344CB8AC3E}">
        <p14:creationId xmlns:p14="http://schemas.microsoft.com/office/powerpoint/2010/main" val="24397477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F25565-71BD-A1B1-6E2D-C8FCEB304C4D}"/>
              </a:ext>
            </a:extLst>
          </p:cNvPr>
          <p:cNvSpPr>
            <a:spLocks noGrp="1"/>
          </p:cNvSpPr>
          <p:nvPr>
            <p:ph type="title"/>
          </p:nvPr>
        </p:nvSpPr>
        <p:spPr/>
        <p:txBody>
          <a:bodyPr/>
          <a:lstStyle/>
          <a:p>
            <a:r>
              <a:rPr lang="en-US"/>
              <a:t>Rates that </a:t>
            </a:r>
            <a:r>
              <a:rPr lang="en-US">
                <a:solidFill>
                  <a:schemeClr val="accent3"/>
                </a:solidFill>
              </a:rPr>
              <a:t>aren’t</a:t>
            </a:r>
            <a:r>
              <a:rPr lang="en-US"/>
              <a:t> right can:</a:t>
            </a:r>
          </a:p>
        </p:txBody>
      </p:sp>
      <p:sp>
        <p:nvSpPr>
          <p:cNvPr id="6" name="Text Placeholder 5">
            <a:extLst>
              <a:ext uri="{FF2B5EF4-FFF2-40B4-BE49-F238E27FC236}">
                <a16:creationId xmlns:a16="http://schemas.microsoft.com/office/drawing/2014/main" id="{0D2ADDE5-2E72-6875-A173-227FC46724A7}"/>
              </a:ext>
            </a:extLst>
          </p:cNvPr>
          <p:cNvSpPr>
            <a:spLocks noGrp="1"/>
          </p:cNvSpPr>
          <p:nvPr>
            <p:ph type="body" sz="quarter" idx="16"/>
          </p:nvPr>
        </p:nvSpPr>
        <p:spPr/>
        <p:txBody>
          <a:bodyPr/>
          <a:lstStyle/>
          <a:p>
            <a:r>
              <a:rPr lang="en-US"/>
              <a:t>Rate setting objectives</a:t>
            </a:r>
          </a:p>
        </p:txBody>
      </p:sp>
      <p:sp>
        <p:nvSpPr>
          <p:cNvPr id="5" name="Content Placeholder 4">
            <a:extLst>
              <a:ext uri="{FF2B5EF4-FFF2-40B4-BE49-F238E27FC236}">
                <a16:creationId xmlns:a16="http://schemas.microsoft.com/office/drawing/2014/main" id="{76F9A868-50F0-90B8-9CFC-03274053D66C}"/>
              </a:ext>
            </a:extLst>
          </p:cNvPr>
          <p:cNvSpPr>
            <a:spLocks noGrp="1"/>
          </p:cNvSpPr>
          <p:nvPr>
            <p:ph sz="quarter" idx="15"/>
          </p:nvPr>
        </p:nvSpPr>
        <p:spPr/>
        <p:txBody>
          <a:bodyPr/>
          <a:lstStyle/>
          <a:p>
            <a:r>
              <a:rPr lang="en-US"/>
              <a:t>Provide </a:t>
            </a:r>
            <a:r>
              <a:rPr lang="en-US">
                <a:solidFill>
                  <a:schemeClr val="accent3"/>
                </a:solidFill>
              </a:rPr>
              <a:t>inadequate</a:t>
            </a:r>
            <a:r>
              <a:rPr lang="en-US"/>
              <a:t> funds to support:</a:t>
            </a:r>
          </a:p>
          <a:p>
            <a:pPr lvl="1"/>
            <a:r>
              <a:rPr lang="en-US"/>
              <a:t>public health</a:t>
            </a:r>
          </a:p>
          <a:p>
            <a:pPr lvl="1"/>
            <a:r>
              <a:rPr lang="en-US"/>
              <a:t>environmental protection</a:t>
            </a:r>
          </a:p>
          <a:p>
            <a:r>
              <a:rPr lang="en-US">
                <a:solidFill>
                  <a:schemeClr val="accent3"/>
                </a:solidFill>
              </a:rPr>
              <a:t>Contradict</a:t>
            </a:r>
            <a:r>
              <a:rPr lang="en-US"/>
              <a:t> local and state policies and priorities</a:t>
            </a:r>
          </a:p>
          <a:p>
            <a:r>
              <a:rPr lang="en-US"/>
              <a:t>Communicate in a certain </a:t>
            </a:r>
            <a:r>
              <a:rPr lang="en-US">
                <a:solidFill>
                  <a:schemeClr val="accent3"/>
                </a:solidFill>
              </a:rPr>
              <a:t>undesirable</a:t>
            </a:r>
            <a:r>
              <a:rPr lang="en-US"/>
              <a:t> way with customers</a:t>
            </a:r>
          </a:p>
          <a:p>
            <a:r>
              <a:rPr lang="en-US"/>
              <a:t>Allocate costs </a:t>
            </a:r>
            <a:r>
              <a:rPr lang="en-US">
                <a:solidFill>
                  <a:schemeClr val="accent3"/>
                </a:solidFill>
              </a:rPr>
              <a:t>unfairly</a:t>
            </a:r>
          </a:p>
        </p:txBody>
      </p:sp>
    </p:spTree>
    <p:extLst>
      <p:ext uri="{BB962C8B-B14F-4D97-AF65-F5344CB8AC3E}">
        <p14:creationId xmlns:p14="http://schemas.microsoft.com/office/powerpoint/2010/main" val="21595402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F25565-71BD-A1B1-6E2D-C8FCEB304C4D}"/>
              </a:ext>
            </a:extLst>
          </p:cNvPr>
          <p:cNvSpPr>
            <a:spLocks noGrp="1"/>
          </p:cNvSpPr>
          <p:nvPr>
            <p:ph type="title"/>
          </p:nvPr>
        </p:nvSpPr>
        <p:spPr/>
        <p:txBody>
          <a:bodyPr/>
          <a:lstStyle/>
          <a:p>
            <a:r>
              <a:rPr lang="en-US"/>
              <a:t>Utility Objectives</a:t>
            </a:r>
          </a:p>
        </p:txBody>
      </p:sp>
      <p:sp>
        <p:nvSpPr>
          <p:cNvPr id="6" name="Text Placeholder 5">
            <a:extLst>
              <a:ext uri="{FF2B5EF4-FFF2-40B4-BE49-F238E27FC236}">
                <a16:creationId xmlns:a16="http://schemas.microsoft.com/office/drawing/2014/main" id="{0D2ADDE5-2E72-6875-A173-227FC46724A7}"/>
              </a:ext>
            </a:extLst>
          </p:cNvPr>
          <p:cNvSpPr>
            <a:spLocks noGrp="1"/>
          </p:cNvSpPr>
          <p:nvPr>
            <p:ph type="body" sz="quarter" idx="16"/>
          </p:nvPr>
        </p:nvSpPr>
        <p:spPr/>
        <p:txBody>
          <a:bodyPr/>
          <a:lstStyle/>
          <a:p>
            <a:r>
              <a:rPr lang="en-US"/>
              <a:t>Rate setting objectives</a:t>
            </a:r>
          </a:p>
        </p:txBody>
      </p:sp>
      <p:sp>
        <p:nvSpPr>
          <p:cNvPr id="2" name="Text Placeholder 14">
            <a:extLst>
              <a:ext uri="{FF2B5EF4-FFF2-40B4-BE49-F238E27FC236}">
                <a16:creationId xmlns:a16="http://schemas.microsoft.com/office/drawing/2014/main" id="{67C9605B-C59B-CDAA-1A4B-B21D5EE0F879}"/>
              </a:ext>
            </a:extLst>
          </p:cNvPr>
          <p:cNvSpPr txBox="1">
            <a:spLocks/>
          </p:cNvSpPr>
          <p:nvPr/>
        </p:nvSpPr>
        <p:spPr>
          <a:xfrm>
            <a:off x="6378356" y="1883893"/>
            <a:ext cx="5114759" cy="4037025"/>
          </a:xfrm>
          <a:prstGeom prst="rect">
            <a:avLst/>
          </a:prstGeom>
        </p:spPr>
        <p:txBody>
          <a:bodyPr>
            <a:normAutofit/>
          </a:bodyPr>
          <a:lstStyle>
            <a:lvl1pPr marL="231775" indent="-231775" algn="l" defTabSz="914400" rtl="0" eaLnBrk="1" latinLnBrk="0" hangingPunct="1">
              <a:lnSpc>
                <a:spcPct val="90000"/>
              </a:lnSpc>
              <a:spcBef>
                <a:spcPts val="1000"/>
              </a:spcBef>
              <a:buClr>
                <a:schemeClr val="accent1"/>
              </a:buClr>
              <a:buSzPct val="100000"/>
              <a:buFont typeface="Arial" panose="020B0604020202020204" pitchFamily="34" charset="0"/>
              <a:buChar char="•"/>
              <a:tabLst/>
              <a:defRPr sz="2800" kern="1200">
                <a:solidFill>
                  <a:schemeClr val="bg2">
                    <a:lumMod val="25000"/>
                  </a:schemeClr>
                </a:solidFill>
                <a:latin typeface="+mn-lt"/>
                <a:ea typeface="+mn-ea"/>
                <a:cs typeface="+mn-cs"/>
              </a:defRPr>
            </a:lvl1pPr>
            <a:lvl2pPr marL="573088" indent="-219075" algn="l" defTabSz="914400" rtl="0" eaLnBrk="1" latinLnBrk="0" hangingPunct="1">
              <a:lnSpc>
                <a:spcPct val="90000"/>
              </a:lnSpc>
              <a:spcBef>
                <a:spcPts val="500"/>
              </a:spcBef>
              <a:buClr>
                <a:schemeClr val="accent1"/>
              </a:buClr>
              <a:buFont typeface="Arial" panose="020B0604020202020204" pitchFamily="34" charset="0"/>
              <a:buChar char="•"/>
              <a:tabLst/>
              <a:defRPr sz="2400" kern="1200">
                <a:solidFill>
                  <a:schemeClr val="bg2">
                    <a:lumMod val="25000"/>
                  </a:schemeClr>
                </a:solidFill>
                <a:latin typeface="+mn-lt"/>
                <a:ea typeface="+mn-ea"/>
                <a:cs typeface="+mn-cs"/>
              </a:defRPr>
            </a:lvl2pPr>
            <a:lvl3pPr marL="804863" indent="-231775" algn="l" defTabSz="914400" rtl="0" eaLnBrk="1" latinLnBrk="0" hangingPunct="1">
              <a:lnSpc>
                <a:spcPct val="90000"/>
              </a:lnSpc>
              <a:spcBef>
                <a:spcPts val="500"/>
              </a:spcBef>
              <a:buClr>
                <a:schemeClr val="accent1"/>
              </a:buClr>
              <a:buFont typeface="Arial" panose="020B0604020202020204" pitchFamily="34" charset="0"/>
              <a:buChar char="•"/>
              <a:tabLst/>
              <a:defRPr sz="2000" kern="1200">
                <a:solidFill>
                  <a:schemeClr val="bg2">
                    <a:lumMod val="25000"/>
                  </a:schemeClr>
                </a:solidFill>
                <a:latin typeface="+mn-lt"/>
                <a:ea typeface="+mn-ea"/>
                <a:cs typeface="+mn-cs"/>
              </a:defRPr>
            </a:lvl3pPr>
            <a:lvl4pPr marL="1036638" indent="-231775" algn="l" defTabSz="914400" rtl="0" eaLnBrk="1" latinLnBrk="0" hangingPunct="1">
              <a:lnSpc>
                <a:spcPct val="90000"/>
              </a:lnSpc>
              <a:spcBef>
                <a:spcPts val="500"/>
              </a:spcBef>
              <a:buClr>
                <a:schemeClr val="accent1"/>
              </a:buClr>
              <a:buFont typeface="Arial" panose="020B0604020202020204" pitchFamily="34" charset="0"/>
              <a:buChar char="•"/>
              <a:tabLst/>
              <a:defRPr sz="1800" kern="1200">
                <a:solidFill>
                  <a:schemeClr val="bg2">
                    <a:lumMod val="25000"/>
                  </a:schemeClr>
                </a:solidFill>
                <a:latin typeface="+mn-lt"/>
                <a:ea typeface="+mn-ea"/>
                <a:cs typeface="+mn-cs"/>
              </a:defRPr>
            </a:lvl4pPr>
            <a:lvl5pPr marL="1270000" indent="-233363" algn="l" defTabSz="914400" rtl="0" eaLnBrk="1" latinLnBrk="0" hangingPunct="1">
              <a:lnSpc>
                <a:spcPct val="90000"/>
              </a:lnSpc>
              <a:spcBef>
                <a:spcPts val="500"/>
              </a:spcBef>
              <a:buClr>
                <a:schemeClr val="accent1"/>
              </a:buClr>
              <a:buFont typeface="Arial" panose="020B0604020202020204" pitchFamily="34" charset="0"/>
              <a:buChar char="•"/>
              <a:tabLst/>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a:t>Bring in enough revenue to cover the full cost of running the utility:</a:t>
            </a:r>
          </a:p>
          <a:p>
            <a:pPr lvl="1">
              <a:spcAft>
                <a:spcPts val="1200"/>
              </a:spcAft>
            </a:pPr>
            <a:r>
              <a:rPr lang="en-US" sz="3200"/>
              <a:t>O&amp;M</a:t>
            </a:r>
          </a:p>
          <a:p>
            <a:pPr lvl="1">
              <a:spcAft>
                <a:spcPts val="1200"/>
              </a:spcAft>
            </a:pPr>
            <a:r>
              <a:rPr lang="en-US" sz="3200"/>
              <a:t>Capital needs</a:t>
            </a:r>
          </a:p>
          <a:p>
            <a:pPr lvl="1">
              <a:spcAft>
                <a:spcPts val="1200"/>
              </a:spcAft>
            </a:pPr>
            <a:r>
              <a:rPr lang="en-US" sz="3200"/>
              <a:t>Debt service</a:t>
            </a:r>
          </a:p>
          <a:p>
            <a:pPr marL="0" indent="0">
              <a:buFont typeface="Arial" panose="020B0604020202020204" pitchFamily="34" charset="0"/>
              <a:buNone/>
            </a:pPr>
            <a:endParaRPr lang="en-US" sz="3200"/>
          </a:p>
        </p:txBody>
      </p:sp>
      <p:graphicFrame>
        <p:nvGraphicFramePr>
          <p:cNvPr id="7" name="Diagram 6">
            <a:extLst>
              <a:ext uri="{FF2B5EF4-FFF2-40B4-BE49-F238E27FC236}">
                <a16:creationId xmlns:a16="http://schemas.microsoft.com/office/drawing/2014/main" id="{B973F0FB-D0B7-B8C4-03C7-E799F6385564}"/>
              </a:ext>
            </a:extLst>
          </p:cNvPr>
          <p:cNvGraphicFramePr/>
          <p:nvPr>
            <p:extLst>
              <p:ext uri="{D42A27DB-BD31-4B8C-83A1-F6EECF244321}">
                <p14:modId xmlns:p14="http://schemas.microsoft.com/office/powerpoint/2010/main" val="3259045333"/>
              </p:ext>
            </p:extLst>
          </p:nvPr>
        </p:nvGraphicFramePr>
        <p:xfrm>
          <a:off x="-159873" y="1846969"/>
          <a:ext cx="6862331" cy="41305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796822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F25565-71BD-A1B1-6E2D-C8FCEB304C4D}"/>
              </a:ext>
            </a:extLst>
          </p:cNvPr>
          <p:cNvSpPr>
            <a:spLocks noGrp="1"/>
          </p:cNvSpPr>
          <p:nvPr>
            <p:ph type="title"/>
          </p:nvPr>
        </p:nvSpPr>
        <p:spPr/>
        <p:txBody>
          <a:bodyPr/>
          <a:lstStyle/>
          <a:p>
            <a:r>
              <a:rPr lang="en-US"/>
              <a:t>Utility Objectives</a:t>
            </a:r>
          </a:p>
        </p:txBody>
      </p:sp>
      <p:sp>
        <p:nvSpPr>
          <p:cNvPr id="6" name="Text Placeholder 5">
            <a:extLst>
              <a:ext uri="{FF2B5EF4-FFF2-40B4-BE49-F238E27FC236}">
                <a16:creationId xmlns:a16="http://schemas.microsoft.com/office/drawing/2014/main" id="{0D2ADDE5-2E72-6875-A173-227FC46724A7}"/>
              </a:ext>
            </a:extLst>
          </p:cNvPr>
          <p:cNvSpPr>
            <a:spLocks noGrp="1"/>
          </p:cNvSpPr>
          <p:nvPr>
            <p:ph type="body" sz="quarter" idx="16"/>
          </p:nvPr>
        </p:nvSpPr>
        <p:spPr/>
        <p:txBody>
          <a:bodyPr/>
          <a:lstStyle/>
          <a:p>
            <a:r>
              <a:rPr lang="en-US"/>
              <a:t>Rate setting objectives</a:t>
            </a:r>
          </a:p>
        </p:txBody>
      </p:sp>
      <p:sp>
        <p:nvSpPr>
          <p:cNvPr id="3" name="Text Placeholder 14">
            <a:extLst>
              <a:ext uri="{FF2B5EF4-FFF2-40B4-BE49-F238E27FC236}">
                <a16:creationId xmlns:a16="http://schemas.microsoft.com/office/drawing/2014/main" id="{4D1F5E13-8C1A-C410-8919-FC694C801D1A}"/>
              </a:ext>
            </a:extLst>
          </p:cNvPr>
          <p:cNvSpPr txBox="1">
            <a:spLocks/>
          </p:cNvSpPr>
          <p:nvPr/>
        </p:nvSpPr>
        <p:spPr>
          <a:xfrm>
            <a:off x="6378357" y="1883893"/>
            <a:ext cx="4630658" cy="4037025"/>
          </a:xfrm>
          <a:prstGeom prst="rect">
            <a:avLst/>
          </a:prstGeom>
        </p:spPr>
        <p:txBody>
          <a:bodyPr>
            <a:normAutofit/>
          </a:bodyPr>
          <a:lstStyle>
            <a:lvl1pPr marL="231775" indent="-231775" algn="l" defTabSz="914400" rtl="0" eaLnBrk="1" latinLnBrk="0" hangingPunct="1">
              <a:lnSpc>
                <a:spcPct val="90000"/>
              </a:lnSpc>
              <a:spcBef>
                <a:spcPts val="1000"/>
              </a:spcBef>
              <a:buClr>
                <a:schemeClr val="accent1"/>
              </a:buClr>
              <a:buSzPct val="100000"/>
              <a:buFont typeface="Arial" panose="020B0604020202020204" pitchFamily="34" charset="0"/>
              <a:buChar char="•"/>
              <a:tabLst/>
              <a:defRPr sz="2800" kern="1200">
                <a:solidFill>
                  <a:schemeClr val="bg2">
                    <a:lumMod val="25000"/>
                  </a:schemeClr>
                </a:solidFill>
                <a:latin typeface="+mn-lt"/>
                <a:ea typeface="+mn-ea"/>
                <a:cs typeface="+mn-cs"/>
              </a:defRPr>
            </a:lvl1pPr>
            <a:lvl2pPr marL="573088" indent="-219075" algn="l" defTabSz="914400" rtl="0" eaLnBrk="1" latinLnBrk="0" hangingPunct="1">
              <a:lnSpc>
                <a:spcPct val="90000"/>
              </a:lnSpc>
              <a:spcBef>
                <a:spcPts val="500"/>
              </a:spcBef>
              <a:buClr>
                <a:schemeClr val="accent1"/>
              </a:buClr>
              <a:buFont typeface="Arial" panose="020B0604020202020204" pitchFamily="34" charset="0"/>
              <a:buChar char="•"/>
              <a:tabLst/>
              <a:defRPr sz="2400" kern="1200">
                <a:solidFill>
                  <a:schemeClr val="bg2">
                    <a:lumMod val="25000"/>
                  </a:schemeClr>
                </a:solidFill>
                <a:latin typeface="+mn-lt"/>
                <a:ea typeface="+mn-ea"/>
                <a:cs typeface="+mn-cs"/>
              </a:defRPr>
            </a:lvl2pPr>
            <a:lvl3pPr marL="804863" indent="-231775" algn="l" defTabSz="914400" rtl="0" eaLnBrk="1" latinLnBrk="0" hangingPunct="1">
              <a:lnSpc>
                <a:spcPct val="90000"/>
              </a:lnSpc>
              <a:spcBef>
                <a:spcPts val="500"/>
              </a:spcBef>
              <a:buClr>
                <a:schemeClr val="accent1"/>
              </a:buClr>
              <a:buFont typeface="Arial" panose="020B0604020202020204" pitchFamily="34" charset="0"/>
              <a:buChar char="•"/>
              <a:tabLst/>
              <a:defRPr sz="2000" kern="1200">
                <a:solidFill>
                  <a:schemeClr val="bg2">
                    <a:lumMod val="25000"/>
                  </a:schemeClr>
                </a:solidFill>
                <a:latin typeface="+mn-lt"/>
                <a:ea typeface="+mn-ea"/>
                <a:cs typeface="+mn-cs"/>
              </a:defRPr>
            </a:lvl3pPr>
            <a:lvl4pPr marL="1036638" indent="-231775" algn="l" defTabSz="914400" rtl="0" eaLnBrk="1" latinLnBrk="0" hangingPunct="1">
              <a:lnSpc>
                <a:spcPct val="90000"/>
              </a:lnSpc>
              <a:spcBef>
                <a:spcPts val="500"/>
              </a:spcBef>
              <a:buClr>
                <a:schemeClr val="accent1"/>
              </a:buClr>
              <a:buFont typeface="Arial" panose="020B0604020202020204" pitchFamily="34" charset="0"/>
              <a:buChar char="•"/>
              <a:tabLst/>
              <a:defRPr sz="1800" kern="1200">
                <a:solidFill>
                  <a:schemeClr val="bg2">
                    <a:lumMod val="25000"/>
                  </a:schemeClr>
                </a:solidFill>
                <a:latin typeface="+mn-lt"/>
                <a:ea typeface="+mn-ea"/>
                <a:cs typeface="+mn-cs"/>
              </a:defRPr>
            </a:lvl4pPr>
            <a:lvl5pPr marL="1270000" indent="-233363" algn="l" defTabSz="914400" rtl="0" eaLnBrk="1" latinLnBrk="0" hangingPunct="1">
              <a:lnSpc>
                <a:spcPct val="90000"/>
              </a:lnSpc>
              <a:spcBef>
                <a:spcPts val="500"/>
              </a:spcBef>
              <a:buClr>
                <a:schemeClr val="accent1"/>
              </a:buClr>
              <a:buFont typeface="Arial" panose="020B0604020202020204" pitchFamily="34" charset="0"/>
              <a:buChar char="•"/>
              <a:tabLst/>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3200"/>
              <a:t>Use pricing to encourage customers to reduce their water consumption</a:t>
            </a:r>
          </a:p>
        </p:txBody>
      </p:sp>
      <p:sp>
        <p:nvSpPr>
          <p:cNvPr id="5" name="TextBox 4">
            <a:extLst>
              <a:ext uri="{FF2B5EF4-FFF2-40B4-BE49-F238E27FC236}">
                <a16:creationId xmlns:a16="http://schemas.microsoft.com/office/drawing/2014/main" id="{CC8757FF-5956-9626-9D2C-1893FD9157C5}"/>
              </a:ext>
            </a:extLst>
          </p:cNvPr>
          <p:cNvSpPr txBox="1"/>
          <p:nvPr/>
        </p:nvSpPr>
        <p:spPr>
          <a:xfrm>
            <a:off x="6378356" y="3619919"/>
            <a:ext cx="4630658"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EBEBEB">
                    <a:lumMod val="25000"/>
                  </a:srgbClr>
                </a:solidFill>
                <a:effectLst/>
                <a:uLnTx/>
                <a:uFillTx/>
                <a:ea typeface="Helvetica Neue" charset="0"/>
                <a:cs typeface="Helvetica Neue" charset="0"/>
              </a:rPr>
              <a:t>Why do this? What challenges does this create?</a:t>
            </a:r>
          </a:p>
        </p:txBody>
      </p:sp>
      <p:graphicFrame>
        <p:nvGraphicFramePr>
          <p:cNvPr id="10" name="Diagram 9">
            <a:extLst>
              <a:ext uri="{FF2B5EF4-FFF2-40B4-BE49-F238E27FC236}">
                <a16:creationId xmlns:a16="http://schemas.microsoft.com/office/drawing/2014/main" id="{71EC35CE-61FF-694A-011A-E139671FD3CE}"/>
              </a:ext>
            </a:extLst>
          </p:cNvPr>
          <p:cNvGraphicFramePr/>
          <p:nvPr>
            <p:extLst>
              <p:ext uri="{D42A27DB-BD31-4B8C-83A1-F6EECF244321}">
                <p14:modId xmlns:p14="http://schemas.microsoft.com/office/powerpoint/2010/main" val="2245282314"/>
              </p:ext>
            </p:extLst>
          </p:nvPr>
        </p:nvGraphicFramePr>
        <p:xfrm>
          <a:off x="-159873" y="1846969"/>
          <a:ext cx="6862331" cy="41305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726075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F25565-71BD-A1B1-6E2D-C8FCEB304C4D}"/>
              </a:ext>
            </a:extLst>
          </p:cNvPr>
          <p:cNvSpPr>
            <a:spLocks noGrp="1"/>
          </p:cNvSpPr>
          <p:nvPr>
            <p:ph type="title"/>
          </p:nvPr>
        </p:nvSpPr>
        <p:spPr/>
        <p:txBody>
          <a:bodyPr/>
          <a:lstStyle/>
          <a:p>
            <a:r>
              <a:rPr lang="en-US"/>
              <a:t>Utility Objectives</a:t>
            </a:r>
          </a:p>
        </p:txBody>
      </p:sp>
      <p:sp>
        <p:nvSpPr>
          <p:cNvPr id="6" name="Text Placeholder 5">
            <a:extLst>
              <a:ext uri="{FF2B5EF4-FFF2-40B4-BE49-F238E27FC236}">
                <a16:creationId xmlns:a16="http://schemas.microsoft.com/office/drawing/2014/main" id="{0D2ADDE5-2E72-6875-A173-227FC46724A7}"/>
              </a:ext>
            </a:extLst>
          </p:cNvPr>
          <p:cNvSpPr>
            <a:spLocks noGrp="1"/>
          </p:cNvSpPr>
          <p:nvPr>
            <p:ph type="body" sz="quarter" idx="16"/>
          </p:nvPr>
        </p:nvSpPr>
        <p:spPr/>
        <p:txBody>
          <a:bodyPr/>
          <a:lstStyle/>
          <a:p>
            <a:r>
              <a:rPr lang="en-US"/>
              <a:t>Rate setting objectives</a:t>
            </a:r>
          </a:p>
        </p:txBody>
      </p:sp>
      <p:sp>
        <p:nvSpPr>
          <p:cNvPr id="3" name="Text Placeholder 14">
            <a:extLst>
              <a:ext uri="{FF2B5EF4-FFF2-40B4-BE49-F238E27FC236}">
                <a16:creationId xmlns:a16="http://schemas.microsoft.com/office/drawing/2014/main" id="{4D1F5E13-8C1A-C410-8919-FC694C801D1A}"/>
              </a:ext>
            </a:extLst>
          </p:cNvPr>
          <p:cNvSpPr txBox="1">
            <a:spLocks/>
          </p:cNvSpPr>
          <p:nvPr/>
        </p:nvSpPr>
        <p:spPr>
          <a:xfrm>
            <a:off x="6378357" y="1883893"/>
            <a:ext cx="4630658" cy="4037025"/>
          </a:xfrm>
          <a:prstGeom prst="rect">
            <a:avLst/>
          </a:prstGeom>
        </p:spPr>
        <p:txBody>
          <a:bodyPr>
            <a:normAutofit/>
          </a:bodyPr>
          <a:lstStyle>
            <a:lvl1pPr marL="231775" indent="-231775" algn="l" defTabSz="914400" rtl="0" eaLnBrk="1" latinLnBrk="0" hangingPunct="1">
              <a:lnSpc>
                <a:spcPct val="90000"/>
              </a:lnSpc>
              <a:spcBef>
                <a:spcPts val="1000"/>
              </a:spcBef>
              <a:buClr>
                <a:schemeClr val="accent1"/>
              </a:buClr>
              <a:buSzPct val="100000"/>
              <a:buFont typeface="Arial" panose="020B0604020202020204" pitchFamily="34" charset="0"/>
              <a:buChar char="•"/>
              <a:tabLst/>
              <a:defRPr sz="2800" kern="1200">
                <a:solidFill>
                  <a:schemeClr val="bg2">
                    <a:lumMod val="25000"/>
                  </a:schemeClr>
                </a:solidFill>
                <a:latin typeface="+mn-lt"/>
                <a:ea typeface="+mn-ea"/>
                <a:cs typeface="+mn-cs"/>
              </a:defRPr>
            </a:lvl1pPr>
            <a:lvl2pPr marL="573088" indent="-219075" algn="l" defTabSz="914400" rtl="0" eaLnBrk="1" latinLnBrk="0" hangingPunct="1">
              <a:lnSpc>
                <a:spcPct val="90000"/>
              </a:lnSpc>
              <a:spcBef>
                <a:spcPts val="500"/>
              </a:spcBef>
              <a:buClr>
                <a:schemeClr val="accent1"/>
              </a:buClr>
              <a:buFont typeface="Arial" panose="020B0604020202020204" pitchFamily="34" charset="0"/>
              <a:buChar char="•"/>
              <a:tabLst/>
              <a:defRPr sz="2400" kern="1200">
                <a:solidFill>
                  <a:schemeClr val="bg2">
                    <a:lumMod val="25000"/>
                  </a:schemeClr>
                </a:solidFill>
                <a:latin typeface="+mn-lt"/>
                <a:ea typeface="+mn-ea"/>
                <a:cs typeface="+mn-cs"/>
              </a:defRPr>
            </a:lvl2pPr>
            <a:lvl3pPr marL="804863" indent="-231775" algn="l" defTabSz="914400" rtl="0" eaLnBrk="1" latinLnBrk="0" hangingPunct="1">
              <a:lnSpc>
                <a:spcPct val="90000"/>
              </a:lnSpc>
              <a:spcBef>
                <a:spcPts val="500"/>
              </a:spcBef>
              <a:buClr>
                <a:schemeClr val="accent1"/>
              </a:buClr>
              <a:buFont typeface="Arial" panose="020B0604020202020204" pitchFamily="34" charset="0"/>
              <a:buChar char="•"/>
              <a:tabLst/>
              <a:defRPr sz="2000" kern="1200">
                <a:solidFill>
                  <a:schemeClr val="bg2">
                    <a:lumMod val="25000"/>
                  </a:schemeClr>
                </a:solidFill>
                <a:latin typeface="+mn-lt"/>
                <a:ea typeface="+mn-ea"/>
                <a:cs typeface="+mn-cs"/>
              </a:defRPr>
            </a:lvl3pPr>
            <a:lvl4pPr marL="1036638" indent="-231775" algn="l" defTabSz="914400" rtl="0" eaLnBrk="1" latinLnBrk="0" hangingPunct="1">
              <a:lnSpc>
                <a:spcPct val="90000"/>
              </a:lnSpc>
              <a:spcBef>
                <a:spcPts val="500"/>
              </a:spcBef>
              <a:buClr>
                <a:schemeClr val="accent1"/>
              </a:buClr>
              <a:buFont typeface="Arial" panose="020B0604020202020204" pitchFamily="34" charset="0"/>
              <a:buChar char="•"/>
              <a:tabLst/>
              <a:defRPr sz="1800" kern="1200">
                <a:solidFill>
                  <a:schemeClr val="bg2">
                    <a:lumMod val="25000"/>
                  </a:schemeClr>
                </a:solidFill>
                <a:latin typeface="+mn-lt"/>
                <a:ea typeface="+mn-ea"/>
                <a:cs typeface="+mn-cs"/>
              </a:defRPr>
            </a:lvl4pPr>
            <a:lvl5pPr marL="1270000" indent="-233363" algn="l" defTabSz="914400" rtl="0" eaLnBrk="1" latinLnBrk="0" hangingPunct="1">
              <a:lnSpc>
                <a:spcPct val="90000"/>
              </a:lnSpc>
              <a:spcBef>
                <a:spcPts val="500"/>
              </a:spcBef>
              <a:buClr>
                <a:schemeClr val="accent1"/>
              </a:buClr>
              <a:buFont typeface="Arial" panose="020B0604020202020204" pitchFamily="34" charset="0"/>
              <a:buChar char="•"/>
              <a:tabLst/>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3200"/>
              <a:t>Ensure that all customers in your water system can afford enough water to live on</a:t>
            </a:r>
          </a:p>
        </p:txBody>
      </p:sp>
      <p:sp>
        <p:nvSpPr>
          <p:cNvPr id="5" name="TextBox 4">
            <a:extLst>
              <a:ext uri="{FF2B5EF4-FFF2-40B4-BE49-F238E27FC236}">
                <a16:creationId xmlns:a16="http://schemas.microsoft.com/office/drawing/2014/main" id="{CC8757FF-5956-9626-9D2C-1893FD9157C5}"/>
              </a:ext>
            </a:extLst>
          </p:cNvPr>
          <p:cNvSpPr txBox="1"/>
          <p:nvPr/>
        </p:nvSpPr>
        <p:spPr>
          <a:xfrm>
            <a:off x="6378356" y="4615797"/>
            <a:ext cx="4630658"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EBEBEB">
                    <a:lumMod val="25000"/>
                  </a:srgbClr>
                </a:solidFill>
                <a:effectLst/>
                <a:uLnTx/>
                <a:uFillTx/>
                <a:ea typeface="Helvetica Neue" charset="0"/>
                <a:cs typeface="Helvetica Neue" charset="0"/>
              </a:rPr>
              <a:t>Why do this? What challenges does this create?</a:t>
            </a:r>
          </a:p>
        </p:txBody>
      </p:sp>
      <p:graphicFrame>
        <p:nvGraphicFramePr>
          <p:cNvPr id="9" name="Diagram 8">
            <a:extLst>
              <a:ext uri="{FF2B5EF4-FFF2-40B4-BE49-F238E27FC236}">
                <a16:creationId xmlns:a16="http://schemas.microsoft.com/office/drawing/2014/main" id="{71FA06C7-5E99-844D-26DB-C78A72E0BD7B}"/>
              </a:ext>
            </a:extLst>
          </p:cNvPr>
          <p:cNvGraphicFramePr/>
          <p:nvPr>
            <p:extLst>
              <p:ext uri="{D42A27DB-BD31-4B8C-83A1-F6EECF244321}">
                <p14:modId xmlns:p14="http://schemas.microsoft.com/office/powerpoint/2010/main" val="3969253849"/>
              </p:ext>
            </p:extLst>
          </p:nvPr>
        </p:nvGraphicFramePr>
        <p:xfrm>
          <a:off x="-159873" y="1846969"/>
          <a:ext cx="6862331" cy="41305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374650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F25565-71BD-A1B1-6E2D-C8FCEB304C4D}"/>
              </a:ext>
            </a:extLst>
          </p:cNvPr>
          <p:cNvSpPr>
            <a:spLocks noGrp="1"/>
          </p:cNvSpPr>
          <p:nvPr>
            <p:ph type="title"/>
          </p:nvPr>
        </p:nvSpPr>
        <p:spPr/>
        <p:txBody>
          <a:bodyPr/>
          <a:lstStyle/>
          <a:p>
            <a:r>
              <a:rPr lang="en-US"/>
              <a:t>Utility Objectives</a:t>
            </a:r>
          </a:p>
        </p:txBody>
      </p:sp>
      <p:sp>
        <p:nvSpPr>
          <p:cNvPr id="6" name="Text Placeholder 5">
            <a:extLst>
              <a:ext uri="{FF2B5EF4-FFF2-40B4-BE49-F238E27FC236}">
                <a16:creationId xmlns:a16="http://schemas.microsoft.com/office/drawing/2014/main" id="{0D2ADDE5-2E72-6875-A173-227FC46724A7}"/>
              </a:ext>
            </a:extLst>
          </p:cNvPr>
          <p:cNvSpPr>
            <a:spLocks noGrp="1"/>
          </p:cNvSpPr>
          <p:nvPr>
            <p:ph type="body" sz="quarter" idx="16"/>
          </p:nvPr>
        </p:nvSpPr>
        <p:spPr/>
        <p:txBody>
          <a:bodyPr/>
          <a:lstStyle/>
          <a:p>
            <a:r>
              <a:rPr lang="en-US"/>
              <a:t>Rate setting objectives</a:t>
            </a:r>
          </a:p>
        </p:txBody>
      </p:sp>
      <p:sp>
        <p:nvSpPr>
          <p:cNvPr id="3" name="Text Placeholder 14">
            <a:extLst>
              <a:ext uri="{FF2B5EF4-FFF2-40B4-BE49-F238E27FC236}">
                <a16:creationId xmlns:a16="http://schemas.microsoft.com/office/drawing/2014/main" id="{4D1F5E13-8C1A-C410-8919-FC694C801D1A}"/>
              </a:ext>
            </a:extLst>
          </p:cNvPr>
          <p:cNvSpPr txBox="1">
            <a:spLocks/>
          </p:cNvSpPr>
          <p:nvPr/>
        </p:nvSpPr>
        <p:spPr>
          <a:xfrm>
            <a:off x="6378357" y="1883893"/>
            <a:ext cx="4630658" cy="4037025"/>
          </a:xfrm>
          <a:prstGeom prst="rect">
            <a:avLst/>
          </a:prstGeom>
        </p:spPr>
        <p:txBody>
          <a:bodyPr>
            <a:normAutofit/>
          </a:bodyPr>
          <a:lstStyle>
            <a:lvl1pPr marL="231775" indent="-231775" algn="l" defTabSz="914400" rtl="0" eaLnBrk="1" latinLnBrk="0" hangingPunct="1">
              <a:lnSpc>
                <a:spcPct val="90000"/>
              </a:lnSpc>
              <a:spcBef>
                <a:spcPts val="1000"/>
              </a:spcBef>
              <a:buClr>
                <a:schemeClr val="accent1"/>
              </a:buClr>
              <a:buSzPct val="100000"/>
              <a:buFont typeface="Arial" panose="020B0604020202020204" pitchFamily="34" charset="0"/>
              <a:buChar char="•"/>
              <a:tabLst/>
              <a:defRPr sz="2800" kern="1200">
                <a:solidFill>
                  <a:schemeClr val="bg2">
                    <a:lumMod val="25000"/>
                  </a:schemeClr>
                </a:solidFill>
                <a:latin typeface="+mn-lt"/>
                <a:ea typeface="+mn-ea"/>
                <a:cs typeface="+mn-cs"/>
              </a:defRPr>
            </a:lvl1pPr>
            <a:lvl2pPr marL="573088" indent="-219075" algn="l" defTabSz="914400" rtl="0" eaLnBrk="1" latinLnBrk="0" hangingPunct="1">
              <a:lnSpc>
                <a:spcPct val="90000"/>
              </a:lnSpc>
              <a:spcBef>
                <a:spcPts val="500"/>
              </a:spcBef>
              <a:buClr>
                <a:schemeClr val="accent1"/>
              </a:buClr>
              <a:buFont typeface="Arial" panose="020B0604020202020204" pitchFamily="34" charset="0"/>
              <a:buChar char="•"/>
              <a:tabLst/>
              <a:defRPr sz="2400" kern="1200">
                <a:solidFill>
                  <a:schemeClr val="bg2">
                    <a:lumMod val="25000"/>
                  </a:schemeClr>
                </a:solidFill>
                <a:latin typeface="+mn-lt"/>
                <a:ea typeface="+mn-ea"/>
                <a:cs typeface="+mn-cs"/>
              </a:defRPr>
            </a:lvl2pPr>
            <a:lvl3pPr marL="804863" indent="-231775" algn="l" defTabSz="914400" rtl="0" eaLnBrk="1" latinLnBrk="0" hangingPunct="1">
              <a:lnSpc>
                <a:spcPct val="90000"/>
              </a:lnSpc>
              <a:spcBef>
                <a:spcPts val="500"/>
              </a:spcBef>
              <a:buClr>
                <a:schemeClr val="accent1"/>
              </a:buClr>
              <a:buFont typeface="Arial" panose="020B0604020202020204" pitchFamily="34" charset="0"/>
              <a:buChar char="•"/>
              <a:tabLst/>
              <a:defRPr sz="2000" kern="1200">
                <a:solidFill>
                  <a:schemeClr val="bg2">
                    <a:lumMod val="25000"/>
                  </a:schemeClr>
                </a:solidFill>
                <a:latin typeface="+mn-lt"/>
                <a:ea typeface="+mn-ea"/>
                <a:cs typeface="+mn-cs"/>
              </a:defRPr>
            </a:lvl3pPr>
            <a:lvl4pPr marL="1036638" indent="-231775" algn="l" defTabSz="914400" rtl="0" eaLnBrk="1" latinLnBrk="0" hangingPunct="1">
              <a:lnSpc>
                <a:spcPct val="90000"/>
              </a:lnSpc>
              <a:spcBef>
                <a:spcPts val="500"/>
              </a:spcBef>
              <a:buClr>
                <a:schemeClr val="accent1"/>
              </a:buClr>
              <a:buFont typeface="Arial" panose="020B0604020202020204" pitchFamily="34" charset="0"/>
              <a:buChar char="•"/>
              <a:tabLst/>
              <a:defRPr sz="1800" kern="1200">
                <a:solidFill>
                  <a:schemeClr val="bg2">
                    <a:lumMod val="25000"/>
                  </a:schemeClr>
                </a:solidFill>
                <a:latin typeface="+mn-lt"/>
                <a:ea typeface="+mn-ea"/>
                <a:cs typeface="+mn-cs"/>
              </a:defRPr>
            </a:lvl4pPr>
            <a:lvl5pPr marL="1270000" indent="-233363" algn="l" defTabSz="914400" rtl="0" eaLnBrk="1" latinLnBrk="0" hangingPunct="1">
              <a:lnSpc>
                <a:spcPct val="90000"/>
              </a:lnSpc>
              <a:spcBef>
                <a:spcPts val="500"/>
              </a:spcBef>
              <a:buClr>
                <a:schemeClr val="accent1"/>
              </a:buClr>
              <a:buFont typeface="Arial" panose="020B0604020202020204" pitchFamily="34" charset="0"/>
              <a:buChar char="•"/>
              <a:tabLst/>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3200"/>
              <a:t>Use pricing to encourage businesses and agriculture to locate to your community or stay in your community</a:t>
            </a:r>
          </a:p>
        </p:txBody>
      </p:sp>
      <p:sp>
        <p:nvSpPr>
          <p:cNvPr id="5" name="TextBox 4">
            <a:extLst>
              <a:ext uri="{FF2B5EF4-FFF2-40B4-BE49-F238E27FC236}">
                <a16:creationId xmlns:a16="http://schemas.microsoft.com/office/drawing/2014/main" id="{CC8757FF-5956-9626-9D2C-1893FD9157C5}"/>
              </a:ext>
            </a:extLst>
          </p:cNvPr>
          <p:cNvSpPr txBox="1"/>
          <p:nvPr/>
        </p:nvSpPr>
        <p:spPr>
          <a:xfrm>
            <a:off x="6378356" y="4615797"/>
            <a:ext cx="4630658"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EBEBEB">
                    <a:lumMod val="25000"/>
                  </a:srgbClr>
                </a:solidFill>
                <a:effectLst/>
                <a:uLnTx/>
                <a:uFillTx/>
                <a:ea typeface="Helvetica Neue" charset="0"/>
                <a:cs typeface="Helvetica Neue" charset="0"/>
              </a:rPr>
              <a:t>Why do this? What challenges does this create?</a:t>
            </a:r>
          </a:p>
        </p:txBody>
      </p:sp>
      <p:graphicFrame>
        <p:nvGraphicFramePr>
          <p:cNvPr id="9" name="Diagram 8">
            <a:extLst>
              <a:ext uri="{FF2B5EF4-FFF2-40B4-BE49-F238E27FC236}">
                <a16:creationId xmlns:a16="http://schemas.microsoft.com/office/drawing/2014/main" id="{99E44B91-959F-8669-24A5-A8919F267486}"/>
              </a:ext>
            </a:extLst>
          </p:cNvPr>
          <p:cNvGraphicFramePr/>
          <p:nvPr>
            <p:extLst>
              <p:ext uri="{D42A27DB-BD31-4B8C-83A1-F6EECF244321}">
                <p14:modId xmlns:p14="http://schemas.microsoft.com/office/powerpoint/2010/main" val="3950702818"/>
              </p:ext>
            </p:extLst>
          </p:nvPr>
        </p:nvGraphicFramePr>
        <p:xfrm>
          <a:off x="-159873" y="1846969"/>
          <a:ext cx="6862331" cy="41305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814728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F25565-71BD-A1B1-6E2D-C8FCEB304C4D}"/>
              </a:ext>
            </a:extLst>
          </p:cNvPr>
          <p:cNvSpPr>
            <a:spLocks noGrp="1"/>
          </p:cNvSpPr>
          <p:nvPr>
            <p:ph type="title"/>
          </p:nvPr>
        </p:nvSpPr>
        <p:spPr/>
        <p:txBody>
          <a:bodyPr/>
          <a:lstStyle/>
          <a:p>
            <a:r>
              <a:rPr lang="en-US"/>
              <a:t>Utility Objectives</a:t>
            </a:r>
          </a:p>
        </p:txBody>
      </p:sp>
      <p:sp>
        <p:nvSpPr>
          <p:cNvPr id="6" name="Text Placeholder 5">
            <a:extLst>
              <a:ext uri="{FF2B5EF4-FFF2-40B4-BE49-F238E27FC236}">
                <a16:creationId xmlns:a16="http://schemas.microsoft.com/office/drawing/2014/main" id="{0D2ADDE5-2E72-6875-A173-227FC46724A7}"/>
              </a:ext>
            </a:extLst>
          </p:cNvPr>
          <p:cNvSpPr>
            <a:spLocks noGrp="1"/>
          </p:cNvSpPr>
          <p:nvPr>
            <p:ph type="body" sz="quarter" idx="16"/>
          </p:nvPr>
        </p:nvSpPr>
        <p:spPr/>
        <p:txBody>
          <a:bodyPr/>
          <a:lstStyle/>
          <a:p>
            <a:r>
              <a:rPr lang="en-US"/>
              <a:t>Rate setting objectives</a:t>
            </a:r>
          </a:p>
        </p:txBody>
      </p:sp>
      <p:sp>
        <p:nvSpPr>
          <p:cNvPr id="3" name="Text Placeholder 14">
            <a:extLst>
              <a:ext uri="{FF2B5EF4-FFF2-40B4-BE49-F238E27FC236}">
                <a16:creationId xmlns:a16="http://schemas.microsoft.com/office/drawing/2014/main" id="{4D1F5E13-8C1A-C410-8919-FC694C801D1A}"/>
              </a:ext>
            </a:extLst>
          </p:cNvPr>
          <p:cNvSpPr txBox="1">
            <a:spLocks/>
          </p:cNvSpPr>
          <p:nvPr/>
        </p:nvSpPr>
        <p:spPr>
          <a:xfrm>
            <a:off x="6378357" y="1883893"/>
            <a:ext cx="4630658" cy="4037025"/>
          </a:xfrm>
          <a:prstGeom prst="rect">
            <a:avLst/>
          </a:prstGeom>
        </p:spPr>
        <p:txBody>
          <a:bodyPr>
            <a:normAutofit/>
          </a:bodyPr>
          <a:lstStyle>
            <a:lvl1pPr marL="231775" indent="-231775" algn="l" defTabSz="914400" rtl="0" eaLnBrk="1" latinLnBrk="0" hangingPunct="1">
              <a:lnSpc>
                <a:spcPct val="90000"/>
              </a:lnSpc>
              <a:spcBef>
                <a:spcPts val="1000"/>
              </a:spcBef>
              <a:buClr>
                <a:schemeClr val="accent1"/>
              </a:buClr>
              <a:buSzPct val="100000"/>
              <a:buFont typeface="Arial" panose="020B0604020202020204" pitchFamily="34" charset="0"/>
              <a:buChar char="•"/>
              <a:tabLst/>
              <a:defRPr sz="2800" kern="1200">
                <a:solidFill>
                  <a:schemeClr val="bg2">
                    <a:lumMod val="25000"/>
                  </a:schemeClr>
                </a:solidFill>
                <a:latin typeface="+mn-lt"/>
                <a:ea typeface="+mn-ea"/>
                <a:cs typeface="+mn-cs"/>
              </a:defRPr>
            </a:lvl1pPr>
            <a:lvl2pPr marL="573088" indent="-219075" algn="l" defTabSz="914400" rtl="0" eaLnBrk="1" latinLnBrk="0" hangingPunct="1">
              <a:lnSpc>
                <a:spcPct val="90000"/>
              </a:lnSpc>
              <a:spcBef>
                <a:spcPts val="500"/>
              </a:spcBef>
              <a:buClr>
                <a:schemeClr val="accent1"/>
              </a:buClr>
              <a:buFont typeface="Arial" panose="020B0604020202020204" pitchFamily="34" charset="0"/>
              <a:buChar char="•"/>
              <a:tabLst/>
              <a:defRPr sz="2400" kern="1200">
                <a:solidFill>
                  <a:schemeClr val="bg2">
                    <a:lumMod val="25000"/>
                  </a:schemeClr>
                </a:solidFill>
                <a:latin typeface="+mn-lt"/>
                <a:ea typeface="+mn-ea"/>
                <a:cs typeface="+mn-cs"/>
              </a:defRPr>
            </a:lvl2pPr>
            <a:lvl3pPr marL="804863" indent="-231775" algn="l" defTabSz="914400" rtl="0" eaLnBrk="1" latinLnBrk="0" hangingPunct="1">
              <a:lnSpc>
                <a:spcPct val="90000"/>
              </a:lnSpc>
              <a:spcBef>
                <a:spcPts val="500"/>
              </a:spcBef>
              <a:buClr>
                <a:schemeClr val="accent1"/>
              </a:buClr>
              <a:buFont typeface="Arial" panose="020B0604020202020204" pitchFamily="34" charset="0"/>
              <a:buChar char="•"/>
              <a:tabLst/>
              <a:defRPr sz="2000" kern="1200">
                <a:solidFill>
                  <a:schemeClr val="bg2">
                    <a:lumMod val="25000"/>
                  </a:schemeClr>
                </a:solidFill>
                <a:latin typeface="+mn-lt"/>
                <a:ea typeface="+mn-ea"/>
                <a:cs typeface="+mn-cs"/>
              </a:defRPr>
            </a:lvl3pPr>
            <a:lvl4pPr marL="1036638" indent="-231775" algn="l" defTabSz="914400" rtl="0" eaLnBrk="1" latinLnBrk="0" hangingPunct="1">
              <a:lnSpc>
                <a:spcPct val="90000"/>
              </a:lnSpc>
              <a:spcBef>
                <a:spcPts val="500"/>
              </a:spcBef>
              <a:buClr>
                <a:schemeClr val="accent1"/>
              </a:buClr>
              <a:buFont typeface="Arial" panose="020B0604020202020204" pitchFamily="34" charset="0"/>
              <a:buChar char="•"/>
              <a:tabLst/>
              <a:defRPr sz="1800" kern="1200">
                <a:solidFill>
                  <a:schemeClr val="bg2">
                    <a:lumMod val="25000"/>
                  </a:schemeClr>
                </a:solidFill>
                <a:latin typeface="+mn-lt"/>
                <a:ea typeface="+mn-ea"/>
                <a:cs typeface="+mn-cs"/>
              </a:defRPr>
            </a:lvl4pPr>
            <a:lvl5pPr marL="1270000" indent="-233363" algn="l" defTabSz="914400" rtl="0" eaLnBrk="1" latinLnBrk="0" hangingPunct="1">
              <a:lnSpc>
                <a:spcPct val="90000"/>
              </a:lnSpc>
              <a:spcBef>
                <a:spcPts val="500"/>
              </a:spcBef>
              <a:buClr>
                <a:schemeClr val="accent1"/>
              </a:buClr>
              <a:buFont typeface="Arial" panose="020B0604020202020204" pitchFamily="34" charset="0"/>
              <a:buChar char="•"/>
              <a:tabLst/>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3200"/>
              <a:t>Use pricing to build up capital reserves and pay for future capital needs or emergencies</a:t>
            </a:r>
          </a:p>
        </p:txBody>
      </p:sp>
      <p:sp>
        <p:nvSpPr>
          <p:cNvPr id="5" name="TextBox 4">
            <a:extLst>
              <a:ext uri="{FF2B5EF4-FFF2-40B4-BE49-F238E27FC236}">
                <a16:creationId xmlns:a16="http://schemas.microsoft.com/office/drawing/2014/main" id="{CC8757FF-5956-9626-9D2C-1893FD9157C5}"/>
              </a:ext>
            </a:extLst>
          </p:cNvPr>
          <p:cNvSpPr txBox="1"/>
          <p:nvPr/>
        </p:nvSpPr>
        <p:spPr>
          <a:xfrm>
            <a:off x="6378356" y="4615797"/>
            <a:ext cx="4630658"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EBEBEB">
                    <a:lumMod val="25000"/>
                  </a:srgbClr>
                </a:solidFill>
                <a:effectLst/>
                <a:uLnTx/>
                <a:uFillTx/>
                <a:ea typeface="Helvetica Neue" charset="0"/>
                <a:cs typeface="Helvetica Neue" charset="0"/>
              </a:rPr>
              <a:t>Why do this? What challenges does this create?</a:t>
            </a:r>
          </a:p>
        </p:txBody>
      </p:sp>
      <p:graphicFrame>
        <p:nvGraphicFramePr>
          <p:cNvPr id="9" name="Diagram 8">
            <a:extLst>
              <a:ext uri="{FF2B5EF4-FFF2-40B4-BE49-F238E27FC236}">
                <a16:creationId xmlns:a16="http://schemas.microsoft.com/office/drawing/2014/main" id="{99E44B91-959F-8669-24A5-A8919F267486}"/>
              </a:ext>
            </a:extLst>
          </p:cNvPr>
          <p:cNvGraphicFramePr/>
          <p:nvPr>
            <p:extLst>
              <p:ext uri="{D42A27DB-BD31-4B8C-83A1-F6EECF244321}">
                <p14:modId xmlns:p14="http://schemas.microsoft.com/office/powerpoint/2010/main" val="4147472778"/>
              </p:ext>
            </p:extLst>
          </p:nvPr>
        </p:nvGraphicFramePr>
        <p:xfrm>
          <a:off x="-159873" y="1846969"/>
          <a:ext cx="6862331" cy="41305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617222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C8E53-89C2-85FC-56EF-AD74374A5844}"/>
              </a:ext>
            </a:extLst>
          </p:cNvPr>
          <p:cNvSpPr>
            <a:spLocks noGrp="1"/>
          </p:cNvSpPr>
          <p:nvPr>
            <p:ph type="title"/>
          </p:nvPr>
        </p:nvSpPr>
        <p:spPr>
          <a:xfrm>
            <a:off x="499175" y="969815"/>
            <a:ext cx="5863917" cy="1134403"/>
          </a:xfrm>
        </p:spPr>
        <p:txBody>
          <a:bodyPr/>
          <a:lstStyle/>
          <a:p>
            <a:r>
              <a:rPr lang="en-US"/>
              <a:t>What is your # 1 objective?</a:t>
            </a:r>
          </a:p>
        </p:txBody>
      </p:sp>
      <p:sp>
        <p:nvSpPr>
          <p:cNvPr id="4" name="Text Placeholder 3">
            <a:extLst>
              <a:ext uri="{FF2B5EF4-FFF2-40B4-BE49-F238E27FC236}">
                <a16:creationId xmlns:a16="http://schemas.microsoft.com/office/drawing/2014/main" id="{0401206F-9DE5-EDE3-0498-B8A00C3FFA53}"/>
              </a:ext>
            </a:extLst>
          </p:cNvPr>
          <p:cNvSpPr>
            <a:spLocks noGrp="1"/>
          </p:cNvSpPr>
          <p:nvPr>
            <p:ph type="body" sz="quarter" idx="16"/>
          </p:nvPr>
        </p:nvSpPr>
        <p:spPr/>
        <p:txBody>
          <a:bodyPr/>
          <a:lstStyle/>
          <a:p>
            <a:r>
              <a:rPr lang="en-US"/>
              <a:t>Rate setting objectives</a:t>
            </a:r>
          </a:p>
        </p:txBody>
      </p:sp>
      <p:sp>
        <p:nvSpPr>
          <p:cNvPr id="5" name="Text Placeholder 4">
            <a:extLst>
              <a:ext uri="{FF2B5EF4-FFF2-40B4-BE49-F238E27FC236}">
                <a16:creationId xmlns:a16="http://schemas.microsoft.com/office/drawing/2014/main" id="{C582AD33-54CA-93EB-3B85-0E7EC13FAE0C}"/>
              </a:ext>
            </a:extLst>
          </p:cNvPr>
          <p:cNvSpPr>
            <a:spLocks noGrp="1"/>
          </p:cNvSpPr>
          <p:nvPr>
            <p:ph type="body" sz="quarter" idx="11"/>
          </p:nvPr>
        </p:nvSpPr>
        <p:spPr/>
        <p:txBody>
          <a:bodyPr/>
          <a:lstStyle/>
          <a:p>
            <a:r>
              <a:rPr lang="en-US"/>
              <a:t>Full cost recovery</a:t>
            </a:r>
          </a:p>
          <a:p>
            <a:r>
              <a:rPr lang="en-US"/>
              <a:t>Encouraging conservation</a:t>
            </a:r>
          </a:p>
          <a:p>
            <a:r>
              <a:rPr lang="en-US"/>
              <a:t>Business friendly</a:t>
            </a:r>
          </a:p>
          <a:p>
            <a:r>
              <a:rPr lang="en-US"/>
              <a:t>Affordability</a:t>
            </a:r>
          </a:p>
          <a:p>
            <a:r>
              <a:rPr lang="en-US"/>
              <a:t>Building reserves</a:t>
            </a:r>
          </a:p>
          <a:p>
            <a:r>
              <a:rPr lang="en-US"/>
              <a:t>Something else</a:t>
            </a:r>
          </a:p>
        </p:txBody>
      </p:sp>
      <p:sp>
        <p:nvSpPr>
          <p:cNvPr id="8" name="Google Shape;613;p37">
            <a:extLst>
              <a:ext uri="{FF2B5EF4-FFF2-40B4-BE49-F238E27FC236}">
                <a16:creationId xmlns:a16="http://schemas.microsoft.com/office/drawing/2014/main" id="{CF7CF59B-BCB5-141D-9554-F71E50C04FFD}"/>
              </a:ext>
            </a:extLst>
          </p:cNvPr>
          <p:cNvSpPr/>
          <p:nvPr/>
        </p:nvSpPr>
        <p:spPr>
          <a:xfrm>
            <a:off x="7071710" y="564231"/>
            <a:ext cx="3911600" cy="5729539"/>
          </a:xfrm>
          <a:prstGeom prst="roundRect">
            <a:avLst>
              <a:gd name="adj" fmla="val 4487"/>
            </a:avLst>
          </a:prstGeom>
          <a:solidFill>
            <a:srgbClr val="262626"/>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9" name="Google Shape;614;p37">
            <a:extLst>
              <a:ext uri="{FF2B5EF4-FFF2-40B4-BE49-F238E27FC236}">
                <a16:creationId xmlns:a16="http://schemas.microsoft.com/office/drawing/2014/main" id="{A992C79E-8022-FC79-53EB-DB607027223C}"/>
              </a:ext>
            </a:extLst>
          </p:cNvPr>
          <p:cNvSpPr/>
          <p:nvPr/>
        </p:nvSpPr>
        <p:spPr>
          <a:xfrm>
            <a:off x="8864206" y="5796520"/>
            <a:ext cx="265143" cy="271417"/>
          </a:xfrm>
          <a:prstGeom prst="ellipse">
            <a:avLst/>
          </a:prstGeom>
          <a:solidFill>
            <a:srgbClr val="171717"/>
          </a:solidFill>
          <a:ln>
            <a:noFill/>
          </a:ln>
        </p:spPr>
        <p:txBody>
          <a:bodyPr spcFirstLastPara="1" wrap="square" lIns="90000"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0" name="Google Shape;615;p37">
            <a:extLst>
              <a:ext uri="{FF2B5EF4-FFF2-40B4-BE49-F238E27FC236}">
                <a16:creationId xmlns:a16="http://schemas.microsoft.com/office/drawing/2014/main" id="{D05FE1FA-F79D-BA57-ED1B-EC56BE40C1D9}"/>
              </a:ext>
            </a:extLst>
          </p:cNvPr>
          <p:cNvSpPr/>
          <p:nvPr/>
        </p:nvSpPr>
        <p:spPr>
          <a:xfrm>
            <a:off x="10530569" y="744652"/>
            <a:ext cx="119314" cy="122138"/>
          </a:xfrm>
          <a:prstGeom prst="ellipse">
            <a:avLst/>
          </a:prstGeom>
          <a:solidFill>
            <a:srgbClr val="17171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1" name="Rectangle 10">
            <a:extLst>
              <a:ext uri="{FF2B5EF4-FFF2-40B4-BE49-F238E27FC236}">
                <a16:creationId xmlns:a16="http://schemas.microsoft.com/office/drawing/2014/main" id="{9B778DD0-705D-0D7D-74D6-410471B5F43F}"/>
              </a:ext>
            </a:extLst>
          </p:cNvPr>
          <p:cNvSpPr/>
          <p:nvPr/>
        </p:nvSpPr>
        <p:spPr>
          <a:xfrm>
            <a:off x="7228540" y="1140704"/>
            <a:ext cx="3620300" cy="466441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3" name="Picture 2" descr="Computer Icons Opinion poll, topic, text, logo png | PNGEgg">
            <a:extLst>
              <a:ext uri="{FF2B5EF4-FFF2-40B4-BE49-F238E27FC236}">
                <a16:creationId xmlns:a16="http://schemas.microsoft.com/office/drawing/2014/main" id="{34E286F9-3292-7019-6701-18B0938FC75A}"/>
              </a:ext>
            </a:extLst>
          </p:cNvPr>
          <p:cNvPicPr>
            <a:picLocks noChangeAspect="1" noChangeArrowheads="1"/>
          </p:cNvPicPr>
          <p:nvPr/>
        </p:nvPicPr>
        <p:blipFill rotWithShape="1">
          <a:blip r:embed="rId2">
            <a:clrChange>
              <a:clrFrom>
                <a:srgbClr val="E6E6E6"/>
              </a:clrFrom>
              <a:clrTo>
                <a:srgbClr val="E6E6E6">
                  <a:alpha val="0"/>
                </a:srgbClr>
              </a:clrTo>
            </a:clrChange>
            <a:extLst>
              <a:ext uri="{28A0092B-C50C-407E-A947-70E740481C1C}">
                <a14:useLocalDpi xmlns:a14="http://schemas.microsoft.com/office/drawing/2010/main" val="0"/>
              </a:ext>
            </a:extLst>
          </a:blip>
          <a:srcRect l="20150" r="19829"/>
          <a:stretch/>
        </p:blipFill>
        <p:spPr bwMode="auto">
          <a:xfrm>
            <a:off x="7258857" y="1714680"/>
            <a:ext cx="3539834" cy="3355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1629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272F6-C351-045E-6991-FC85A37D2466}"/>
              </a:ext>
            </a:extLst>
          </p:cNvPr>
          <p:cNvSpPr>
            <a:spLocks noGrp="1"/>
          </p:cNvSpPr>
          <p:nvPr>
            <p:ph type="title"/>
          </p:nvPr>
        </p:nvSpPr>
        <p:spPr/>
        <p:txBody>
          <a:bodyPr/>
          <a:lstStyle/>
          <a:p>
            <a:r>
              <a:rPr lang="en-US" dirty="0"/>
              <a:t>Need for Rate Review</a:t>
            </a:r>
          </a:p>
        </p:txBody>
      </p:sp>
      <p:sp>
        <p:nvSpPr>
          <p:cNvPr id="3" name="Text Placeholder 2">
            <a:extLst>
              <a:ext uri="{FF2B5EF4-FFF2-40B4-BE49-F238E27FC236}">
                <a16:creationId xmlns:a16="http://schemas.microsoft.com/office/drawing/2014/main" id="{AA67E63B-41DE-0654-2949-8514A26F4D36}"/>
              </a:ext>
            </a:extLst>
          </p:cNvPr>
          <p:cNvSpPr>
            <a:spLocks noGrp="1"/>
          </p:cNvSpPr>
          <p:nvPr>
            <p:ph type="body" sz="quarter" idx="16"/>
          </p:nvPr>
        </p:nvSpPr>
        <p:spPr/>
        <p:txBody>
          <a:bodyPr/>
          <a:lstStyle/>
          <a:p>
            <a:r>
              <a:rPr lang="en-US" dirty="0"/>
              <a:t>Setting the right rates</a:t>
            </a:r>
          </a:p>
        </p:txBody>
      </p:sp>
      <p:pic>
        <p:nvPicPr>
          <p:cNvPr id="12" name="Content Placeholder 11">
            <a:extLst>
              <a:ext uri="{FF2B5EF4-FFF2-40B4-BE49-F238E27FC236}">
                <a16:creationId xmlns:a16="http://schemas.microsoft.com/office/drawing/2014/main" id="{9E6A2CC1-BC24-FFB1-0D0B-B114631A3200}"/>
              </a:ext>
            </a:extLst>
          </p:cNvPr>
          <p:cNvPicPr>
            <a:picLocks noGrp="1" noChangeAspect="1"/>
          </p:cNvPicPr>
          <p:nvPr>
            <p:ph sz="quarter" idx="15"/>
          </p:nvPr>
        </p:nvPicPr>
        <p:blipFill>
          <a:blip r:embed="rId3"/>
          <a:stretch>
            <a:fillRect/>
          </a:stretch>
        </p:blipFill>
        <p:spPr>
          <a:xfrm>
            <a:off x="2502108" y="1720732"/>
            <a:ext cx="7184039" cy="2834640"/>
          </a:xfrm>
          <a:prstGeom prst="rect">
            <a:avLst/>
          </a:prstGeom>
        </p:spPr>
      </p:pic>
      <p:sp>
        <p:nvSpPr>
          <p:cNvPr id="13" name="TextBox 12">
            <a:extLst>
              <a:ext uri="{FF2B5EF4-FFF2-40B4-BE49-F238E27FC236}">
                <a16:creationId xmlns:a16="http://schemas.microsoft.com/office/drawing/2014/main" id="{5BDD8207-8D69-510A-AC46-C20B18D690E9}"/>
              </a:ext>
            </a:extLst>
          </p:cNvPr>
          <p:cNvSpPr txBox="1"/>
          <p:nvPr/>
        </p:nvSpPr>
        <p:spPr>
          <a:xfrm>
            <a:off x="8842342" y="2499387"/>
            <a:ext cx="583814" cy="369332"/>
          </a:xfrm>
          <a:prstGeom prst="rect">
            <a:avLst/>
          </a:prstGeom>
          <a:noFill/>
        </p:spPr>
        <p:txBody>
          <a:bodyPr wrap="none" rtlCol="0">
            <a:spAutoFit/>
          </a:bodyPr>
          <a:lstStyle/>
          <a:p>
            <a:r>
              <a:rPr lang="en-US" dirty="0">
                <a:solidFill>
                  <a:schemeClr val="bg1"/>
                </a:solidFill>
              </a:rPr>
              <a:t>21%</a:t>
            </a:r>
          </a:p>
        </p:txBody>
      </p:sp>
      <p:sp>
        <p:nvSpPr>
          <p:cNvPr id="14" name="TextBox 13">
            <a:extLst>
              <a:ext uri="{FF2B5EF4-FFF2-40B4-BE49-F238E27FC236}">
                <a16:creationId xmlns:a16="http://schemas.microsoft.com/office/drawing/2014/main" id="{0D433C14-CF9E-0FFF-1C47-177C782CCAD0}"/>
              </a:ext>
            </a:extLst>
          </p:cNvPr>
          <p:cNvSpPr txBox="1"/>
          <p:nvPr/>
        </p:nvSpPr>
        <p:spPr>
          <a:xfrm>
            <a:off x="6986833" y="2499387"/>
            <a:ext cx="583814" cy="369332"/>
          </a:xfrm>
          <a:prstGeom prst="rect">
            <a:avLst/>
          </a:prstGeom>
          <a:noFill/>
        </p:spPr>
        <p:txBody>
          <a:bodyPr wrap="none" rtlCol="0">
            <a:spAutoFit/>
          </a:bodyPr>
          <a:lstStyle/>
          <a:p>
            <a:r>
              <a:rPr lang="en-US" dirty="0">
                <a:solidFill>
                  <a:schemeClr val="bg1"/>
                </a:solidFill>
              </a:rPr>
              <a:t>36%</a:t>
            </a:r>
          </a:p>
        </p:txBody>
      </p:sp>
      <p:sp>
        <p:nvSpPr>
          <p:cNvPr id="15" name="TextBox 14">
            <a:extLst>
              <a:ext uri="{FF2B5EF4-FFF2-40B4-BE49-F238E27FC236}">
                <a16:creationId xmlns:a16="http://schemas.microsoft.com/office/drawing/2014/main" id="{22991438-8AD8-9F14-3075-4EE7DB60F89B}"/>
              </a:ext>
            </a:extLst>
          </p:cNvPr>
          <p:cNvSpPr txBox="1"/>
          <p:nvPr/>
        </p:nvSpPr>
        <p:spPr>
          <a:xfrm>
            <a:off x="5044911" y="2499387"/>
            <a:ext cx="583814" cy="369332"/>
          </a:xfrm>
          <a:prstGeom prst="rect">
            <a:avLst/>
          </a:prstGeom>
          <a:noFill/>
        </p:spPr>
        <p:txBody>
          <a:bodyPr wrap="none" rtlCol="0">
            <a:spAutoFit/>
          </a:bodyPr>
          <a:lstStyle/>
          <a:p>
            <a:r>
              <a:rPr lang="en-US" dirty="0">
                <a:solidFill>
                  <a:schemeClr val="bg1"/>
                </a:solidFill>
              </a:rPr>
              <a:t>24%</a:t>
            </a:r>
          </a:p>
        </p:txBody>
      </p:sp>
      <p:sp>
        <p:nvSpPr>
          <p:cNvPr id="16" name="TextBox 15">
            <a:extLst>
              <a:ext uri="{FF2B5EF4-FFF2-40B4-BE49-F238E27FC236}">
                <a16:creationId xmlns:a16="http://schemas.microsoft.com/office/drawing/2014/main" id="{82716A54-0004-3ADE-08D4-41E2F0249263}"/>
              </a:ext>
            </a:extLst>
          </p:cNvPr>
          <p:cNvSpPr txBox="1"/>
          <p:nvPr/>
        </p:nvSpPr>
        <p:spPr>
          <a:xfrm>
            <a:off x="3773216" y="2499387"/>
            <a:ext cx="466794" cy="369332"/>
          </a:xfrm>
          <a:prstGeom prst="rect">
            <a:avLst/>
          </a:prstGeom>
          <a:noFill/>
        </p:spPr>
        <p:txBody>
          <a:bodyPr wrap="none" rtlCol="0">
            <a:spAutoFit/>
          </a:bodyPr>
          <a:lstStyle/>
          <a:p>
            <a:r>
              <a:rPr lang="en-US" dirty="0">
                <a:solidFill>
                  <a:schemeClr val="bg1"/>
                </a:solidFill>
              </a:rPr>
              <a:t>9%</a:t>
            </a:r>
          </a:p>
        </p:txBody>
      </p:sp>
      <p:sp>
        <p:nvSpPr>
          <p:cNvPr id="17" name="TextBox 16">
            <a:extLst>
              <a:ext uri="{FF2B5EF4-FFF2-40B4-BE49-F238E27FC236}">
                <a16:creationId xmlns:a16="http://schemas.microsoft.com/office/drawing/2014/main" id="{26B09C6A-A406-3C0F-EF5C-5FFB593AB94F}"/>
              </a:ext>
            </a:extLst>
          </p:cNvPr>
          <p:cNvSpPr txBox="1"/>
          <p:nvPr/>
        </p:nvSpPr>
        <p:spPr>
          <a:xfrm>
            <a:off x="2437178" y="2499387"/>
            <a:ext cx="466794" cy="369332"/>
          </a:xfrm>
          <a:prstGeom prst="rect">
            <a:avLst/>
          </a:prstGeom>
          <a:noFill/>
        </p:spPr>
        <p:txBody>
          <a:bodyPr wrap="none" rtlCol="0">
            <a:spAutoFit/>
          </a:bodyPr>
          <a:lstStyle/>
          <a:p>
            <a:r>
              <a:rPr lang="en-US" dirty="0">
                <a:solidFill>
                  <a:schemeClr val="bg1"/>
                </a:solidFill>
              </a:rPr>
              <a:t>5%</a:t>
            </a:r>
          </a:p>
        </p:txBody>
      </p:sp>
      <p:sp>
        <p:nvSpPr>
          <p:cNvPr id="18" name="TextBox 17">
            <a:extLst>
              <a:ext uri="{FF2B5EF4-FFF2-40B4-BE49-F238E27FC236}">
                <a16:creationId xmlns:a16="http://schemas.microsoft.com/office/drawing/2014/main" id="{CEF8F485-9B11-6103-ECDA-3D06D5ADDD1D}"/>
              </a:ext>
            </a:extLst>
          </p:cNvPr>
          <p:cNvSpPr txBox="1"/>
          <p:nvPr/>
        </p:nvSpPr>
        <p:spPr>
          <a:xfrm>
            <a:off x="3105197" y="2277013"/>
            <a:ext cx="466794" cy="369332"/>
          </a:xfrm>
          <a:prstGeom prst="rect">
            <a:avLst/>
          </a:prstGeom>
          <a:noFill/>
        </p:spPr>
        <p:txBody>
          <a:bodyPr wrap="none" rtlCol="0">
            <a:spAutoFit/>
          </a:bodyPr>
          <a:lstStyle/>
          <a:p>
            <a:r>
              <a:rPr lang="en-US" dirty="0"/>
              <a:t>3%</a:t>
            </a:r>
          </a:p>
        </p:txBody>
      </p:sp>
      <p:sp>
        <p:nvSpPr>
          <p:cNvPr id="19" name="TextBox 18">
            <a:extLst>
              <a:ext uri="{FF2B5EF4-FFF2-40B4-BE49-F238E27FC236}">
                <a16:creationId xmlns:a16="http://schemas.microsoft.com/office/drawing/2014/main" id="{2350BC75-9185-0E3D-0192-266852E1157D}"/>
              </a:ext>
            </a:extLst>
          </p:cNvPr>
          <p:cNvSpPr txBox="1"/>
          <p:nvPr/>
        </p:nvSpPr>
        <p:spPr>
          <a:xfrm>
            <a:off x="9686753" y="3772004"/>
            <a:ext cx="2017336" cy="646331"/>
          </a:xfrm>
          <a:prstGeom prst="rect">
            <a:avLst/>
          </a:prstGeom>
          <a:noFill/>
        </p:spPr>
        <p:txBody>
          <a:bodyPr wrap="square" rtlCol="0">
            <a:spAutoFit/>
          </a:bodyPr>
          <a:lstStyle/>
          <a:p>
            <a:r>
              <a:rPr lang="en-US" dirty="0"/>
              <a:t>Increased level of financial sufficiency</a:t>
            </a:r>
          </a:p>
        </p:txBody>
      </p:sp>
      <p:sp>
        <p:nvSpPr>
          <p:cNvPr id="20" name="TextBox 19">
            <a:extLst>
              <a:ext uri="{FF2B5EF4-FFF2-40B4-BE49-F238E27FC236}">
                <a16:creationId xmlns:a16="http://schemas.microsoft.com/office/drawing/2014/main" id="{699A39B2-AA9F-3587-3BCC-5334C0DFF19D}"/>
              </a:ext>
            </a:extLst>
          </p:cNvPr>
          <p:cNvSpPr txBox="1"/>
          <p:nvPr/>
        </p:nvSpPr>
        <p:spPr>
          <a:xfrm>
            <a:off x="8243416" y="4555372"/>
            <a:ext cx="1781666" cy="1754326"/>
          </a:xfrm>
          <a:prstGeom prst="rect">
            <a:avLst/>
          </a:prstGeom>
          <a:noFill/>
        </p:spPr>
        <p:txBody>
          <a:bodyPr wrap="square" rtlCol="0">
            <a:spAutoFit/>
          </a:bodyPr>
          <a:lstStyle/>
          <a:p>
            <a:pPr algn="ctr"/>
            <a:r>
              <a:rPr lang="en-US"/>
              <a:t>O&amp;M, debt, + all needed reserves, including for short-term future capital needs</a:t>
            </a:r>
            <a:endParaRPr lang="en-US" dirty="0"/>
          </a:p>
        </p:txBody>
      </p:sp>
      <p:sp>
        <p:nvSpPr>
          <p:cNvPr id="21" name="TextBox 20">
            <a:extLst>
              <a:ext uri="{FF2B5EF4-FFF2-40B4-BE49-F238E27FC236}">
                <a16:creationId xmlns:a16="http://schemas.microsoft.com/office/drawing/2014/main" id="{82CC540F-3DB8-B802-7B15-724E8B1EFF2E}"/>
              </a:ext>
            </a:extLst>
          </p:cNvPr>
          <p:cNvSpPr txBox="1"/>
          <p:nvPr/>
        </p:nvSpPr>
        <p:spPr>
          <a:xfrm>
            <a:off x="6387907" y="4555372"/>
            <a:ext cx="1781666" cy="1754326"/>
          </a:xfrm>
          <a:prstGeom prst="rect">
            <a:avLst/>
          </a:prstGeom>
          <a:noFill/>
        </p:spPr>
        <p:txBody>
          <a:bodyPr wrap="square" rtlCol="0">
            <a:spAutoFit/>
          </a:bodyPr>
          <a:lstStyle/>
          <a:p>
            <a:pPr algn="ctr"/>
            <a:r>
              <a:rPr lang="en-US" dirty="0"/>
              <a:t>O&amp;M, debt, additional revenue but not enough for all the utility's reserve</a:t>
            </a:r>
          </a:p>
        </p:txBody>
      </p:sp>
      <p:sp>
        <p:nvSpPr>
          <p:cNvPr id="24" name="TextBox 23">
            <a:extLst>
              <a:ext uri="{FF2B5EF4-FFF2-40B4-BE49-F238E27FC236}">
                <a16:creationId xmlns:a16="http://schemas.microsoft.com/office/drawing/2014/main" id="{FD69EDE9-EBA0-9CAA-630B-C27BED30AE9B}"/>
              </a:ext>
            </a:extLst>
          </p:cNvPr>
          <p:cNvSpPr txBox="1"/>
          <p:nvPr/>
        </p:nvSpPr>
        <p:spPr>
          <a:xfrm>
            <a:off x="4729268" y="4550163"/>
            <a:ext cx="1344566" cy="646331"/>
          </a:xfrm>
          <a:prstGeom prst="rect">
            <a:avLst/>
          </a:prstGeom>
          <a:noFill/>
        </p:spPr>
        <p:txBody>
          <a:bodyPr wrap="square" rtlCol="0">
            <a:spAutoFit/>
          </a:bodyPr>
          <a:lstStyle/>
          <a:p>
            <a:pPr algn="ctr"/>
            <a:r>
              <a:rPr lang="en-US" dirty="0"/>
              <a:t>O&amp;M + all debt service</a:t>
            </a:r>
          </a:p>
        </p:txBody>
      </p:sp>
      <p:sp>
        <p:nvSpPr>
          <p:cNvPr id="25" name="TextBox 24">
            <a:extLst>
              <a:ext uri="{FF2B5EF4-FFF2-40B4-BE49-F238E27FC236}">
                <a16:creationId xmlns:a16="http://schemas.microsoft.com/office/drawing/2014/main" id="{D820427B-21A9-96FD-366E-4DEF862E0BD9}"/>
              </a:ext>
            </a:extLst>
          </p:cNvPr>
          <p:cNvSpPr txBox="1"/>
          <p:nvPr/>
        </p:nvSpPr>
        <p:spPr>
          <a:xfrm>
            <a:off x="3599430" y="4550163"/>
            <a:ext cx="1064499" cy="1477328"/>
          </a:xfrm>
          <a:prstGeom prst="rect">
            <a:avLst/>
          </a:prstGeom>
          <a:noFill/>
        </p:spPr>
        <p:txBody>
          <a:bodyPr wrap="square" rtlCol="0">
            <a:spAutoFit/>
          </a:bodyPr>
          <a:lstStyle/>
          <a:p>
            <a:pPr algn="ctr"/>
            <a:r>
              <a:rPr lang="en-US" dirty="0"/>
              <a:t>O&amp;M + some (but not all) debt service</a:t>
            </a:r>
          </a:p>
        </p:txBody>
      </p:sp>
      <p:sp>
        <p:nvSpPr>
          <p:cNvPr id="26" name="TextBox 25">
            <a:extLst>
              <a:ext uri="{FF2B5EF4-FFF2-40B4-BE49-F238E27FC236}">
                <a16:creationId xmlns:a16="http://schemas.microsoft.com/office/drawing/2014/main" id="{947130F6-DD31-37EF-1CEB-3E3641AFE240}"/>
              </a:ext>
            </a:extLst>
          </p:cNvPr>
          <p:cNvSpPr txBox="1"/>
          <p:nvPr/>
        </p:nvSpPr>
        <p:spPr>
          <a:xfrm>
            <a:off x="2941311" y="4550163"/>
            <a:ext cx="794566" cy="1200329"/>
          </a:xfrm>
          <a:prstGeom prst="rect">
            <a:avLst/>
          </a:prstGeom>
          <a:noFill/>
        </p:spPr>
        <p:txBody>
          <a:bodyPr wrap="square" rtlCol="0">
            <a:spAutoFit/>
          </a:bodyPr>
          <a:lstStyle/>
          <a:p>
            <a:pPr algn="ctr"/>
            <a:r>
              <a:rPr lang="en-US" dirty="0"/>
              <a:t>O&amp;M but no owed debt</a:t>
            </a:r>
          </a:p>
        </p:txBody>
      </p:sp>
      <p:sp>
        <p:nvSpPr>
          <p:cNvPr id="27" name="TextBox 26">
            <a:extLst>
              <a:ext uri="{FF2B5EF4-FFF2-40B4-BE49-F238E27FC236}">
                <a16:creationId xmlns:a16="http://schemas.microsoft.com/office/drawing/2014/main" id="{C41C8FC4-BDED-2A8C-2E03-4335C0497159}"/>
              </a:ext>
            </a:extLst>
          </p:cNvPr>
          <p:cNvSpPr txBox="1"/>
          <p:nvPr/>
        </p:nvSpPr>
        <p:spPr>
          <a:xfrm>
            <a:off x="2320229" y="4550163"/>
            <a:ext cx="700692" cy="923330"/>
          </a:xfrm>
          <a:prstGeom prst="rect">
            <a:avLst/>
          </a:prstGeom>
          <a:noFill/>
        </p:spPr>
        <p:txBody>
          <a:bodyPr wrap="square" rtlCol="0">
            <a:spAutoFit/>
          </a:bodyPr>
          <a:lstStyle/>
          <a:p>
            <a:pPr algn="ctr"/>
            <a:r>
              <a:rPr lang="en-US" dirty="0"/>
              <a:t>Not all O&amp;M</a:t>
            </a:r>
          </a:p>
        </p:txBody>
      </p:sp>
      <p:sp>
        <p:nvSpPr>
          <p:cNvPr id="28" name="TextBox 27">
            <a:extLst>
              <a:ext uri="{FF2B5EF4-FFF2-40B4-BE49-F238E27FC236}">
                <a16:creationId xmlns:a16="http://schemas.microsoft.com/office/drawing/2014/main" id="{F75AA14A-E837-74E3-AC28-70516606BF3C}"/>
              </a:ext>
            </a:extLst>
          </p:cNvPr>
          <p:cNvSpPr txBox="1"/>
          <p:nvPr/>
        </p:nvSpPr>
        <p:spPr>
          <a:xfrm>
            <a:off x="598411" y="6231083"/>
            <a:ext cx="4927507" cy="430887"/>
          </a:xfrm>
          <a:prstGeom prst="rect">
            <a:avLst/>
          </a:prstGeom>
          <a:solidFill>
            <a:schemeClr val="bg1"/>
          </a:solidFill>
        </p:spPr>
        <p:txBody>
          <a:bodyPr wrap="square" rtlCol="0">
            <a:spAutoFit/>
          </a:bodyPr>
          <a:lstStyle/>
          <a:p>
            <a:r>
              <a:rPr lang="en-US" sz="1100" dirty="0">
                <a:solidFill>
                  <a:prstClr val="black"/>
                </a:solidFill>
              </a:rPr>
              <a:t>Source:  UNC-EFC: Results of the 2024 North Carolina</a:t>
            </a:r>
          </a:p>
          <a:p>
            <a:r>
              <a:rPr lang="en-US" sz="1100" dirty="0">
                <a:solidFill>
                  <a:prstClr val="black"/>
                </a:solidFill>
              </a:rPr>
              <a:t>Water and Wastewater Utility Management Survey</a:t>
            </a:r>
          </a:p>
        </p:txBody>
      </p:sp>
    </p:spTree>
    <p:extLst>
      <p:ext uri="{BB962C8B-B14F-4D97-AF65-F5344CB8AC3E}">
        <p14:creationId xmlns:p14="http://schemas.microsoft.com/office/powerpoint/2010/main" val="4016156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AF5A6FE-B801-9940-97CB-448FD917A8AE}"/>
              </a:ext>
            </a:extLst>
          </p:cNvPr>
          <p:cNvSpPr>
            <a:spLocks noGrp="1"/>
          </p:cNvSpPr>
          <p:nvPr>
            <p:ph type="title"/>
          </p:nvPr>
        </p:nvSpPr>
        <p:spPr/>
        <p:txBody>
          <a:bodyPr/>
          <a:lstStyle/>
          <a:p>
            <a:r>
              <a:rPr lang="en-US"/>
              <a:t>Pricing for Full-Cost Recovery</a:t>
            </a:r>
          </a:p>
        </p:txBody>
      </p:sp>
      <p:sp>
        <p:nvSpPr>
          <p:cNvPr id="7" name="Text Placeholder 6">
            <a:extLst>
              <a:ext uri="{FF2B5EF4-FFF2-40B4-BE49-F238E27FC236}">
                <a16:creationId xmlns:a16="http://schemas.microsoft.com/office/drawing/2014/main" id="{D0C46DE8-7727-4641-A23A-A4FBE4740C46}"/>
              </a:ext>
            </a:extLst>
          </p:cNvPr>
          <p:cNvSpPr>
            <a:spLocks noGrp="1"/>
          </p:cNvSpPr>
          <p:nvPr>
            <p:ph type="body" sz="quarter" idx="16"/>
          </p:nvPr>
        </p:nvSpPr>
        <p:spPr/>
        <p:txBody>
          <a:bodyPr/>
          <a:lstStyle/>
          <a:p>
            <a:r>
              <a:rPr lang="en-US"/>
              <a:t>Setting the Right rates</a:t>
            </a:r>
          </a:p>
        </p:txBody>
      </p:sp>
      <p:pic>
        <p:nvPicPr>
          <p:cNvPr id="9" name="Picture 8" descr="A blue diamond on a black background&#10;&#10;Description automatically generated">
            <a:extLst>
              <a:ext uri="{FF2B5EF4-FFF2-40B4-BE49-F238E27FC236}">
                <a16:creationId xmlns:a16="http://schemas.microsoft.com/office/drawing/2014/main" id="{91787C95-5945-12D9-B34E-39217E2647A3}"/>
              </a:ext>
            </a:extLst>
          </p:cNvPr>
          <p:cNvPicPr>
            <a:picLocks noChangeAspect="1"/>
          </p:cNvPicPr>
          <p:nvPr/>
        </p:nvPicPr>
        <p:blipFill>
          <a:blip r:embed="rId3"/>
          <a:stretch>
            <a:fillRect/>
          </a:stretch>
        </p:blipFill>
        <p:spPr>
          <a:xfrm>
            <a:off x="5615940" y="3783226"/>
            <a:ext cx="960120" cy="640080"/>
          </a:xfrm>
          <a:prstGeom prst="rect">
            <a:avLst/>
          </a:prstGeom>
        </p:spPr>
      </p:pic>
    </p:spTree>
    <p:extLst>
      <p:ext uri="{BB962C8B-B14F-4D97-AF65-F5344CB8AC3E}">
        <p14:creationId xmlns:p14="http://schemas.microsoft.com/office/powerpoint/2010/main" val="15569682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F25565-71BD-A1B1-6E2D-C8FCEB304C4D}"/>
              </a:ext>
            </a:extLst>
          </p:cNvPr>
          <p:cNvSpPr>
            <a:spLocks noGrp="1"/>
          </p:cNvSpPr>
          <p:nvPr>
            <p:ph type="title"/>
          </p:nvPr>
        </p:nvSpPr>
        <p:spPr/>
        <p:txBody>
          <a:bodyPr/>
          <a:lstStyle/>
          <a:p>
            <a:r>
              <a:rPr lang="en-US"/>
              <a:t>Number 1 Goal</a:t>
            </a:r>
          </a:p>
        </p:txBody>
      </p:sp>
      <p:sp>
        <p:nvSpPr>
          <p:cNvPr id="6" name="Text Placeholder 5">
            <a:extLst>
              <a:ext uri="{FF2B5EF4-FFF2-40B4-BE49-F238E27FC236}">
                <a16:creationId xmlns:a16="http://schemas.microsoft.com/office/drawing/2014/main" id="{0D2ADDE5-2E72-6875-A173-227FC46724A7}"/>
              </a:ext>
            </a:extLst>
          </p:cNvPr>
          <p:cNvSpPr>
            <a:spLocks noGrp="1"/>
          </p:cNvSpPr>
          <p:nvPr>
            <p:ph type="body" sz="quarter" idx="16"/>
          </p:nvPr>
        </p:nvSpPr>
        <p:spPr/>
        <p:txBody>
          <a:bodyPr/>
          <a:lstStyle/>
          <a:p>
            <a:r>
              <a:rPr lang="en-US"/>
              <a:t>Pricing for full-cost recovery</a:t>
            </a:r>
          </a:p>
        </p:txBody>
      </p:sp>
      <p:sp>
        <p:nvSpPr>
          <p:cNvPr id="2" name="Text Placeholder 14">
            <a:extLst>
              <a:ext uri="{FF2B5EF4-FFF2-40B4-BE49-F238E27FC236}">
                <a16:creationId xmlns:a16="http://schemas.microsoft.com/office/drawing/2014/main" id="{67C9605B-C59B-CDAA-1A4B-B21D5EE0F879}"/>
              </a:ext>
            </a:extLst>
          </p:cNvPr>
          <p:cNvSpPr txBox="1">
            <a:spLocks/>
          </p:cNvSpPr>
          <p:nvPr/>
        </p:nvSpPr>
        <p:spPr>
          <a:xfrm>
            <a:off x="6378356" y="1883893"/>
            <a:ext cx="5114759" cy="4037025"/>
          </a:xfrm>
          <a:prstGeom prst="rect">
            <a:avLst/>
          </a:prstGeom>
        </p:spPr>
        <p:txBody>
          <a:bodyPr>
            <a:normAutofit/>
          </a:bodyPr>
          <a:lstStyle>
            <a:lvl1pPr marL="231775" indent="-231775" algn="l" defTabSz="914400" rtl="0" eaLnBrk="1" latinLnBrk="0" hangingPunct="1">
              <a:lnSpc>
                <a:spcPct val="90000"/>
              </a:lnSpc>
              <a:spcBef>
                <a:spcPts val="1000"/>
              </a:spcBef>
              <a:buClr>
                <a:schemeClr val="accent1"/>
              </a:buClr>
              <a:buSzPct val="100000"/>
              <a:buFont typeface="Arial" panose="020B0604020202020204" pitchFamily="34" charset="0"/>
              <a:buChar char="•"/>
              <a:tabLst/>
              <a:defRPr sz="2800" kern="1200">
                <a:solidFill>
                  <a:schemeClr val="bg2">
                    <a:lumMod val="25000"/>
                  </a:schemeClr>
                </a:solidFill>
                <a:latin typeface="+mn-lt"/>
                <a:ea typeface="+mn-ea"/>
                <a:cs typeface="+mn-cs"/>
              </a:defRPr>
            </a:lvl1pPr>
            <a:lvl2pPr marL="573088" indent="-219075" algn="l" defTabSz="914400" rtl="0" eaLnBrk="1" latinLnBrk="0" hangingPunct="1">
              <a:lnSpc>
                <a:spcPct val="90000"/>
              </a:lnSpc>
              <a:spcBef>
                <a:spcPts val="500"/>
              </a:spcBef>
              <a:buClr>
                <a:schemeClr val="accent1"/>
              </a:buClr>
              <a:buFont typeface="Arial" panose="020B0604020202020204" pitchFamily="34" charset="0"/>
              <a:buChar char="•"/>
              <a:tabLst/>
              <a:defRPr sz="2400" kern="1200">
                <a:solidFill>
                  <a:schemeClr val="bg2">
                    <a:lumMod val="25000"/>
                  </a:schemeClr>
                </a:solidFill>
                <a:latin typeface="+mn-lt"/>
                <a:ea typeface="+mn-ea"/>
                <a:cs typeface="+mn-cs"/>
              </a:defRPr>
            </a:lvl2pPr>
            <a:lvl3pPr marL="804863" indent="-231775" algn="l" defTabSz="914400" rtl="0" eaLnBrk="1" latinLnBrk="0" hangingPunct="1">
              <a:lnSpc>
                <a:spcPct val="90000"/>
              </a:lnSpc>
              <a:spcBef>
                <a:spcPts val="500"/>
              </a:spcBef>
              <a:buClr>
                <a:schemeClr val="accent1"/>
              </a:buClr>
              <a:buFont typeface="Arial" panose="020B0604020202020204" pitchFamily="34" charset="0"/>
              <a:buChar char="•"/>
              <a:tabLst/>
              <a:defRPr sz="2000" kern="1200">
                <a:solidFill>
                  <a:schemeClr val="bg2">
                    <a:lumMod val="25000"/>
                  </a:schemeClr>
                </a:solidFill>
                <a:latin typeface="+mn-lt"/>
                <a:ea typeface="+mn-ea"/>
                <a:cs typeface="+mn-cs"/>
              </a:defRPr>
            </a:lvl3pPr>
            <a:lvl4pPr marL="1036638" indent="-231775" algn="l" defTabSz="914400" rtl="0" eaLnBrk="1" latinLnBrk="0" hangingPunct="1">
              <a:lnSpc>
                <a:spcPct val="90000"/>
              </a:lnSpc>
              <a:spcBef>
                <a:spcPts val="500"/>
              </a:spcBef>
              <a:buClr>
                <a:schemeClr val="accent1"/>
              </a:buClr>
              <a:buFont typeface="Arial" panose="020B0604020202020204" pitchFamily="34" charset="0"/>
              <a:buChar char="•"/>
              <a:tabLst/>
              <a:defRPr sz="1800" kern="1200">
                <a:solidFill>
                  <a:schemeClr val="bg2">
                    <a:lumMod val="25000"/>
                  </a:schemeClr>
                </a:solidFill>
                <a:latin typeface="+mn-lt"/>
                <a:ea typeface="+mn-ea"/>
                <a:cs typeface="+mn-cs"/>
              </a:defRPr>
            </a:lvl4pPr>
            <a:lvl5pPr marL="1270000" indent="-233363" algn="l" defTabSz="914400" rtl="0" eaLnBrk="1" latinLnBrk="0" hangingPunct="1">
              <a:lnSpc>
                <a:spcPct val="90000"/>
              </a:lnSpc>
              <a:spcBef>
                <a:spcPts val="500"/>
              </a:spcBef>
              <a:buClr>
                <a:schemeClr val="accent1"/>
              </a:buClr>
              <a:buFont typeface="Arial" panose="020B0604020202020204" pitchFamily="34" charset="0"/>
              <a:buChar char="•"/>
              <a:tabLst/>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200" b="1"/>
              <a:t>Goal</a:t>
            </a:r>
            <a:r>
              <a:rPr lang="en-US" sz="3200"/>
              <a:t>: charges for water/sewer cover the </a:t>
            </a:r>
            <a:r>
              <a:rPr lang="en-US" sz="3200">
                <a:solidFill>
                  <a:schemeClr val="accent6">
                    <a:lumMod val="75000"/>
                  </a:schemeClr>
                </a:solidFill>
              </a:rPr>
              <a:t>entire cost </a:t>
            </a:r>
            <a:r>
              <a:rPr lang="en-US" sz="3200"/>
              <a:t>of running the system today and into the future</a:t>
            </a:r>
          </a:p>
          <a:p>
            <a:r>
              <a:rPr lang="en-US" sz="3200"/>
              <a:t>Many ways to calculate</a:t>
            </a:r>
          </a:p>
          <a:p>
            <a:r>
              <a:rPr lang="en-US" sz="3200"/>
              <a:t>Rate setting philosophy</a:t>
            </a:r>
          </a:p>
        </p:txBody>
      </p:sp>
      <p:graphicFrame>
        <p:nvGraphicFramePr>
          <p:cNvPr id="7" name="Diagram 6">
            <a:extLst>
              <a:ext uri="{FF2B5EF4-FFF2-40B4-BE49-F238E27FC236}">
                <a16:creationId xmlns:a16="http://schemas.microsoft.com/office/drawing/2014/main" id="{B973F0FB-D0B7-B8C4-03C7-E799F6385564}"/>
              </a:ext>
            </a:extLst>
          </p:cNvPr>
          <p:cNvGraphicFramePr/>
          <p:nvPr/>
        </p:nvGraphicFramePr>
        <p:xfrm>
          <a:off x="-159873" y="1846969"/>
          <a:ext cx="6862331" cy="41305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380541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FC10AC-BF8F-21A0-D533-8E9470B650E7}"/>
              </a:ext>
            </a:extLst>
          </p:cNvPr>
          <p:cNvSpPr>
            <a:spLocks noGrp="1"/>
          </p:cNvSpPr>
          <p:nvPr>
            <p:ph type="title"/>
          </p:nvPr>
        </p:nvSpPr>
        <p:spPr/>
        <p:txBody>
          <a:bodyPr/>
          <a:lstStyle/>
          <a:p>
            <a:r>
              <a:rPr lang="en-US"/>
              <a:t>Rate Setting Philosophies</a:t>
            </a:r>
          </a:p>
        </p:txBody>
      </p:sp>
      <p:sp>
        <p:nvSpPr>
          <p:cNvPr id="6" name="Text Placeholder 5">
            <a:extLst>
              <a:ext uri="{FF2B5EF4-FFF2-40B4-BE49-F238E27FC236}">
                <a16:creationId xmlns:a16="http://schemas.microsoft.com/office/drawing/2014/main" id="{C07C35C7-22EE-F86D-EA57-129E66BFCA0B}"/>
              </a:ext>
            </a:extLst>
          </p:cNvPr>
          <p:cNvSpPr>
            <a:spLocks noGrp="1"/>
          </p:cNvSpPr>
          <p:nvPr>
            <p:ph type="body" sz="quarter" idx="16"/>
          </p:nvPr>
        </p:nvSpPr>
        <p:spPr/>
        <p:txBody>
          <a:bodyPr/>
          <a:lstStyle/>
          <a:p>
            <a:r>
              <a:rPr lang="en-US"/>
              <a:t>Pricing for full-cost recovery</a:t>
            </a:r>
          </a:p>
        </p:txBody>
      </p:sp>
      <p:graphicFrame>
        <p:nvGraphicFramePr>
          <p:cNvPr id="7" name="Content Placeholder 6">
            <a:extLst>
              <a:ext uri="{FF2B5EF4-FFF2-40B4-BE49-F238E27FC236}">
                <a16:creationId xmlns:a16="http://schemas.microsoft.com/office/drawing/2014/main" id="{3EC5518C-800C-77A2-2D8A-C929C35E8510}"/>
              </a:ext>
            </a:extLst>
          </p:cNvPr>
          <p:cNvGraphicFramePr>
            <a:graphicFrameLocks noGrp="1"/>
          </p:cNvGraphicFramePr>
          <p:nvPr>
            <p:ph sz="quarter" idx="15"/>
            <p:extLst>
              <p:ext uri="{D42A27DB-BD31-4B8C-83A1-F6EECF244321}">
                <p14:modId xmlns:p14="http://schemas.microsoft.com/office/powerpoint/2010/main" val="3215455486"/>
              </p:ext>
            </p:extLst>
          </p:nvPr>
        </p:nvGraphicFramePr>
        <p:xfrm>
          <a:off x="2126743" y="1875934"/>
          <a:ext cx="7938515" cy="38660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900067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594EFD7-4F94-2249-9748-62DE90346642}"/>
              </a:ext>
            </a:extLst>
          </p:cNvPr>
          <p:cNvSpPr>
            <a:spLocks noGrp="1"/>
          </p:cNvSpPr>
          <p:nvPr>
            <p:ph type="body" sz="quarter" idx="16"/>
          </p:nvPr>
        </p:nvSpPr>
        <p:spPr/>
        <p:txBody>
          <a:bodyPr/>
          <a:lstStyle/>
          <a:p>
            <a:r>
              <a:rPr lang="en-US"/>
              <a:t>Pricing for full-cost recovery</a:t>
            </a:r>
          </a:p>
        </p:txBody>
      </p:sp>
      <p:sp>
        <p:nvSpPr>
          <p:cNvPr id="6" name="TextBox 5">
            <a:extLst>
              <a:ext uri="{FF2B5EF4-FFF2-40B4-BE49-F238E27FC236}">
                <a16:creationId xmlns:a16="http://schemas.microsoft.com/office/drawing/2014/main" id="{975F90DB-F709-3313-3265-18C60DD03F7C}"/>
              </a:ext>
            </a:extLst>
          </p:cNvPr>
          <p:cNvSpPr txBox="1"/>
          <p:nvPr/>
        </p:nvSpPr>
        <p:spPr>
          <a:xfrm>
            <a:off x="9813304" y="6100278"/>
            <a:ext cx="1006310" cy="261610"/>
          </a:xfrm>
          <a:prstGeom prst="rect">
            <a:avLst/>
          </a:prstGeom>
          <a:noFill/>
        </p:spPr>
        <p:txBody>
          <a:bodyPr wrap="square">
            <a:spAutoFit/>
          </a:bodyPr>
          <a:lstStyle/>
          <a:p>
            <a:r>
              <a:rPr lang="en-US" sz="1100">
                <a:hlinkClick r:id="rId3"/>
              </a:rPr>
              <a:t>Image Credit</a:t>
            </a:r>
            <a:endParaRPr lang="en-US" sz="1100"/>
          </a:p>
        </p:txBody>
      </p:sp>
      <p:pic>
        <p:nvPicPr>
          <p:cNvPr id="1026" name="Picture 2">
            <a:extLst>
              <a:ext uri="{FF2B5EF4-FFF2-40B4-BE49-F238E27FC236}">
                <a16:creationId xmlns:a16="http://schemas.microsoft.com/office/drawing/2014/main" id="{E2377649-B929-6C4B-AEBF-79761477AD48}"/>
              </a:ext>
            </a:extLst>
          </p:cNvPr>
          <p:cNvPicPr>
            <a:picLocks noGrp="1" noChangeAspect="1" noChangeArrowheads="1"/>
          </p:cNvPicPr>
          <p:nvPr>
            <p:ph sz="quarter" idx="15"/>
          </p:nvPr>
        </p:nvPicPr>
        <p:blipFill>
          <a:blip r:embed="rId4">
            <a:extLst>
              <a:ext uri="{28A0092B-C50C-407E-A947-70E740481C1C}">
                <a14:useLocalDpi xmlns:a14="http://schemas.microsoft.com/office/drawing/2010/main" val="0"/>
              </a:ext>
            </a:extLst>
          </a:blip>
          <a:srcRect/>
          <a:stretch>
            <a:fillRect/>
          </a:stretch>
        </p:blipFill>
        <p:spPr bwMode="auto">
          <a:xfrm>
            <a:off x="1554377" y="989814"/>
            <a:ext cx="9083247" cy="5109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32834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594EFD7-4F94-2249-9748-62DE90346642}"/>
              </a:ext>
            </a:extLst>
          </p:cNvPr>
          <p:cNvSpPr>
            <a:spLocks noGrp="1"/>
          </p:cNvSpPr>
          <p:nvPr>
            <p:ph type="body" sz="quarter" idx="16"/>
          </p:nvPr>
        </p:nvSpPr>
        <p:spPr/>
        <p:txBody>
          <a:bodyPr/>
          <a:lstStyle/>
          <a:p>
            <a:r>
              <a:rPr lang="en-US"/>
              <a:t>Pricing for full-cost recovery</a:t>
            </a:r>
          </a:p>
        </p:txBody>
      </p:sp>
      <p:sp>
        <p:nvSpPr>
          <p:cNvPr id="6" name="TextBox 5">
            <a:extLst>
              <a:ext uri="{FF2B5EF4-FFF2-40B4-BE49-F238E27FC236}">
                <a16:creationId xmlns:a16="http://schemas.microsoft.com/office/drawing/2014/main" id="{975F90DB-F709-3313-3265-18C60DD03F7C}"/>
              </a:ext>
            </a:extLst>
          </p:cNvPr>
          <p:cNvSpPr txBox="1"/>
          <p:nvPr/>
        </p:nvSpPr>
        <p:spPr>
          <a:xfrm>
            <a:off x="9068587" y="6100278"/>
            <a:ext cx="1006310" cy="261610"/>
          </a:xfrm>
          <a:prstGeom prst="rect">
            <a:avLst/>
          </a:prstGeom>
          <a:noFill/>
        </p:spPr>
        <p:txBody>
          <a:bodyPr wrap="square">
            <a:spAutoFit/>
          </a:bodyPr>
          <a:lstStyle/>
          <a:p>
            <a:r>
              <a:rPr lang="en-US" sz="1100">
                <a:hlinkClick r:id="rId3"/>
              </a:rPr>
              <a:t>Image Credit</a:t>
            </a:r>
            <a:endParaRPr lang="en-US" sz="1100"/>
          </a:p>
        </p:txBody>
      </p:sp>
      <p:pic>
        <p:nvPicPr>
          <p:cNvPr id="2050" name="Picture 2" descr="Thomasville, Georgia">
            <a:extLst>
              <a:ext uri="{FF2B5EF4-FFF2-40B4-BE49-F238E27FC236}">
                <a16:creationId xmlns:a16="http://schemas.microsoft.com/office/drawing/2014/main" id="{836D2226-47DF-255D-2056-C6521D0DBF4A}"/>
              </a:ext>
            </a:extLst>
          </p:cNvPr>
          <p:cNvPicPr>
            <a:picLocks noGrp="1" noChangeAspect="1" noChangeArrowheads="1"/>
          </p:cNvPicPr>
          <p:nvPr>
            <p:ph sz="quarter" idx="15"/>
          </p:nvPr>
        </p:nvPicPr>
        <p:blipFill>
          <a:blip r:embed="rId4">
            <a:extLst>
              <a:ext uri="{28A0092B-C50C-407E-A947-70E740481C1C}">
                <a14:useLocalDpi xmlns:a14="http://schemas.microsoft.com/office/drawing/2010/main" val="0"/>
              </a:ext>
            </a:extLst>
          </a:blip>
          <a:srcRect/>
          <a:stretch>
            <a:fillRect/>
          </a:stretch>
        </p:blipFill>
        <p:spPr bwMode="auto">
          <a:xfrm>
            <a:off x="2317321" y="1062038"/>
            <a:ext cx="7557359" cy="503823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2CA4EB22-64D6-6753-3FDD-067C4B270A12}"/>
              </a:ext>
            </a:extLst>
          </p:cNvPr>
          <p:cNvSpPr/>
          <p:nvPr/>
        </p:nvSpPr>
        <p:spPr>
          <a:xfrm>
            <a:off x="5245266" y="1062037"/>
            <a:ext cx="4491807" cy="923330"/>
          </a:xfrm>
          <a:prstGeom prst="rect">
            <a:avLst/>
          </a:prstGeom>
          <a:noFill/>
        </p:spPr>
        <p:txBody>
          <a:bodyPr wrap="none" lIns="91440" tIns="45720" rIns="91440" bIns="45720">
            <a:spAutoFit/>
          </a:bodyPr>
          <a:lstStyle/>
          <a:p>
            <a:pPr algn="r"/>
            <a:r>
              <a:rPr lang="en-US" sz="5400" b="1" cap="none" spc="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Greetings from</a:t>
            </a:r>
          </a:p>
        </p:txBody>
      </p:sp>
      <p:sp>
        <p:nvSpPr>
          <p:cNvPr id="5" name="Rectangle 4">
            <a:extLst>
              <a:ext uri="{FF2B5EF4-FFF2-40B4-BE49-F238E27FC236}">
                <a16:creationId xmlns:a16="http://schemas.microsoft.com/office/drawing/2014/main" id="{B512F254-D740-75D6-D215-6109620F881E}"/>
              </a:ext>
            </a:extLst>
          </p:cNvPr>
          <p:cNvSpPr/>
          <p:nvPr/>
        </p:nvSpPr>
        <p:spPr>
          <a:xfrm>
            <a:off x="3945059" y="4872632"/>
            <a:ext cx="4301883" cy="1200329"/>
          </a:xfrm>
          <a:prstGeom prst="rect">
            <a:avLst/>
          </a:prstGeom>
          <a:noFill/>
        </p:spPr>
        <p:txBody>
          <a:bodyPr wrap="none" lIns="91440" tIns="45720" rIns="91440" bIns="45720">
            <a:spAutoFit/>
          </a:bodyPr>
          <a:lstStyle/>
          <a:p>
            <a:pPr algn="ctr"/>
            <a:r>
              <a:rPr lang="en-US" sz="72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IRVINDALE</a:t>
            </a:r>
          </a:p>
        </p:txBody>
      </p:sp>
    </p:spTree>
    <p:extLst>
      <p:ext uri="{BB962C8B-B14F-4D97-AF65-F5344CB8AC3E}">
        <p14:creationId xmlns:p14="http://schemas.microsoft.com/office/powerpoint/2010/main" val="16766944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207D5-4F1A-FD33-537B-50DA8D3A3A1E}"/>
              </a:ext>
            </a:extLst>
          </p:cNvPr>
          <p:cNvSpPr>
            <a:spLocks noGrp="1"/>
          </p:cNvSpPr>
          <p:nvPr>
            <p:ph type="title"/>
          </p:nvPr>
        </p:nvSpPr>
        <p:spPr/>
        <p:txBody>
          <a:bodyPr/>
          <a:lstStyle/>
          <a:p>
            <a:r>
              <a:rPr lang="en-US" err="1"/>
              <a:t>Irvindale</a:t>
            </a:r>
            <a:endParaRPr lang="en-US"/>
          </a:p>
        </p:txBody>
      </p:sp>
      <p:sp>
        <p:nvSpPr>
          <p:cNvPr id="3" name="Text Placeholder 2">
            <a:extLst>
              <a:ext uri="{FF2B5EF4-FFF2-40B4-BE49-F238E27FC236}">
                <a16:creationId xmlns:a16="http://schemas.microsoft.com/office/drawing/2014/main" id="{9E207575-D1EA-598D-23D4-D3DA938426FD}"/>
              </a:ext>
            </a:extLst>
          </p:cNvPr>
          <p:cNvSpPr>
            <a:spLocks noGrp="1"/>
          </p:cNvSpPr>
          <p:nvPr>
            <p:ph type="body" sz="quarter" idx="16"/>
          </p:nvPr>
        </p:nvSpPr>
        <p:spPr/>
        <p:txBody>
          <a:bodyPr/>
          <a:lstStyle/>
          <a:p>
            <a:r>
              <a:rPr lang="en-US"/>
              <a:t>Pricing for full-cost recovery</a:t>
            </a:r>
          </a:p>
        </p:txBody>
      </p:sp>
      <p:sp>
        <p:nvSpPr>
          <p:cNvPr id="4" name="Content Placeholder 3">
            <a:extLst>
              <a:ext uri="{FF2B5EF4-FFF2-40B4-BE49-F238E27FC236}">
                <a16:creationId xmlns:a16="http://schemas.microsoft.com/office/drawing/2014/main" id="{2E62A55A-2459-AB39-FD85-9045CA657826}"/>
              </a:ext>
            </a:extLst>
          </p:cNvPr>
          <p:cNvSpPr>
            <a:spLocks noGrp="1"/>
          </p:cNvSpPr>
          <p:nvPr>
            <p:ph sz="quarter" idx="15"/>
          </p:nvPr>
        </p:nvSpPr>
        <p:spPr>
          <a:xfrm>
            <a:off x="499174" y="2208807"/>
            <a:ext cx="11189905" cy="873758"/>
          </a:xfrm>
        </p:spPr>
        <p:txBody>
          <a:bodyPr/>
          <a:lstStyle/>
          <a:p>
            <a:pPr>
              <a:lnSpc>
                <a:spcPct val="150000"/>
              </a:lnSpc>
            </a:pPr>
            <a:r>
              <a:rPr lang="en-US">
                <a:latin typeface="+mn-lt"/>
              </a:rPr>
              <a:t>Small town with a water and wastewater system</a:t>
            </a:r>
          </a:p>
        </p:txBody>
      </p:sp>
      <p:sp>
        <p:nvSpPr>
          <p:cNvPr id="8" name="Content Placeholder 3">
            <a:extLst>
              <a:ext uri="{FF2B5EF4-FFF2-40B4-BE49-F238E27FC236}">
                <a16:creationId xmlns:a16="http://schemas.microsoft.com/office/drawing/2014/main" id="{2FF6B84E-D8AC-8442-8FB8-3E2534FC186E}"/>
              </a:ext>
            </a:extLst>
          </p:cNvPr>
          <p:cNvSpPr txBox="1">
            <a:spLocks/>
          </p:cNvSpPr>
          <p:nvPr/>
        </p:nvSpPr>
        <p:spPr>
          <a:xfrm>
            <a:off x="2790335" y="2898535"/>
            <a:ext cx="5580667" cy="2540731"/>
          </a:xfrm>
          <a:prstGeom prst="rect">
            <a:avLst/>
          </a:prstGeom>
        </p:spPr>
        <p:txBody>
          <a:bodyPr vert="horz" lIns="91440" tIns="45720" rIns="91440" bIns="45720" rtlCol="0">
            <a:noAutofit/>
          </a:bodyPr>
          <a:lstStyle>
            <a:lvl1pPr marL="231775" indent="-231775" algn="l" defTabSz="914400" rtl="0" eaLnBrk="1" latinLnBrk="0" hangingPunct="1">
              <a:lnSpc>
                <a:spcPct val="90000"/>
              </a:lnSpc>
              <a:spcBef>
                <a:spcPts val="1000"/>
              </a:spcBef>
              <a:buClr>
                <a:schemeClr val="accent1"/>
              </a:buClr>
              <a:buSzPct val="100000"/>
              <a:buFont typeface="Arial" panose="020B0604020202020204" pitchFamily="34" charset="0"/>
              <a:buChar char="•"/>
              <a:tabLst/>
              <a:defRPr sz="2800" kern="1200">
                <a:solidFill>
                  <a:schemeClr val="bg2">
                    <a:lumMod val="25000"/>
                  </a:schemeClr>
                </a:solidFill>
                <a:latin typeface="+mn-lt"/>
                <a:ea typeface="+mn-ea"/>
                <a:cs typeface="+mn-cs"/>
              </a:defRPr>
            </a:lvl1pPr>
            <a:lvl2pPr marL="573088" indent="-219075" algn="l" defTabSz="914400" rtl="0" eaLnBrk="1" latinLnBrk="0" hangingPunct="1">
              <a:lnSpc>
                <a:spcPct val="90000"/>
              </a:lnSpc>
              <a:spcBef>
                <a:spcPts val="500"/>
              </a:spcBef>
              <a:buClr>
                <a:schemeClr val="accent1"/>
              </a:buClr>
              <a:buFont typeface="Arial" panose="020B0604020202020204" pitchFamily="34" charset="0"/>
              <a:buChar char="•"/>
              <a:tabLst/>
              <a:defRPr sz="2400" kern="1200">
                <a:solidFill>
                  <a:schemeClr val="bg2">
                    <a:lumMod val="25000"/>
                  </a:schemeClr>
                </a:solidFill>
                <a:latin typeface="+mn-lt"/>
                <a:ea typeface="+mn-ea"/>
                <a:cs typeface="+mn-cs"/>
              </a:defRPr>
            </a:lvl2pPr>
            <a:lvl3pPr marL="804863" indent="-231775" algn="l" defTabSz="914400" rtl="0" eaLnBrk="1" latinLnBrk="0" hangingPunct="1">
              <a:lnSpc>
                <a:spcPct val="90000"/>
              </a:lnSpc>
              <a:spcBef>
                <a:spcPts val="500"/>
              </a:spcBef>
              <a:buClr>
                <a:schemeClr val="accent1"/>
              </a:buClr>
              <a:buFont typeface="Arial" panose="020B0604020202020204" pitchFamily="34" charset="0"/>
              <a:buChar char="•"/>
              <a:tabLst/>
              <a:defRPr sz="2000" kern="1200">
                <a:solidFill>
                  <a:schemeClr val="bg2">
                    <a:lumMod val="25000"/>
                  </a:schemeClr>
                </a:solidFill>
                <a:latin typeface="+mn-lt"/>
                <a:ea typeface="+mn-ea"/>
                <a:cs typeface="+mn-cs"/>
              </a:defRPr>
            </a:lvl3pPr>
            <a:lvl4pPr marL="1036638" indent="-231775" algn="l" defTabSz="914400" rtl="0" eaLnBrk="1" latinLnBrk="0" hangingPunct="1">
              <a:lnSpc>
                <a:spcPct val="90000"/>
              </a:lnSpc>
              <a:spcBef>
                <a:spcPts val="500"/>
              </a:spcBef>
              <a:buClr>
                <a:schemeClr val="accent1"/>
              </a:buClr>
              <a:buFont typeface="Arial" panose="020B0604020202020204" pitchFamily="34" charset="0"/>
              <a:buChar char="•"/>
              <a:tabLst/>
              <a:defRPr sz="1800" kern="1200">
                <a:solidFill>
                  <a:schemeClr val="bg2">
                    <a:lumMod val="25000"/>
                  </a:schemeClr>
                </a:solidFill>
                <a:latin typeface="+mn-lt"/>
                <a:ea typeface="+mn-ea"/>
                <a:cs typeface="+mn-cs"/>
              </a:defRPr>
            </a:lvl4pPr>
            <a:lvl5pPr marL="1270000" indent="-233363" algn="l" defTabSz="914400" rtl="0" eaLnBrk="1" latinLnBrk="0" hangingPunct="1">
              <a:lnSpc>
                <a:spcPct val="90000"/>
              </a:lnSpc>
              <a:spcBef>
                <a:spcPts val="500"/>
              </a:spcBef>
              <a:buClr>
                <a:schemeClr val="accent1"/>
              </a:buClr>
              <a:buFont typeface="Arial" panose="020B0604020202020204" pitchFamily="34" charset="0"/>
              <a:buChar char="•"/>
              <a:tabLst/>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50000"/>
              </a:lnSpc>
            </a:pPr>
            <a:r>
              <a:rPr lang="en-US"/>
              <a:t>Population: 1,100</a:t>
            </a:r>
          </a:p>
          <a:p>
            <a:pPr>
              <a:lnSpc>
                <a:spcPct val="150000"/>
              </a:lnSpc>
            </a:pPr>
            <a:r>
              <a:rPr lang="en-US"/>
              <a:t>Service Connections: 450</a:t>
            </a:r>
          </a:p>
          <a:p>
            <a:pPr>
              <a:lnSpc>
                <a:spcPct val="150000"/>
              </a:lnSpc>
            </a:pPr>
            <a:r>
              <a:rPr lang="en-US"/>
              <a:t>MHI: $24,432</a:t>
            </a:r>
          </a:p>
        </p:txBody>
      </p:sp>
      <p:pic>
        <p:nvPicPr>
          <p:cNvPr id="10" name="Graphic 9" descr="Group with solid fill">
            <a:extLst>
              <a:ext uri="{FF2B5EF4-FFF2-40B4-BE49-F238E27FC236}">
                <a16:creationId xmlns:a16="http://schemas.microsoft.com/office/drawing/2014/main" id="{8225FC9F-E4A7-CF5F-92FD-FFC70271662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64383" y="2861036"/>
            <a:ext cx="914400" cy="914400"/>
          </a:xfrm>
          <a:prstGeom prst="rect">
            <a:avLst/>
          </a:prstGeom>
        </p:spPr>
      </p:pic>
      <p:pic>
        <p:nvPicPr>
          <p:cNvPr id="12" name="Graphic 11" descr="Speedometer Low with solid fill">
            <a:extLst>
              <a:ext uri="{FF2B5EF4-FFF2-40B4-BE49-F238E27FC236}">
                <a16:creationId xmlns:a16="http://schemas.microsoft.com/office/drawing/2014/main" id="{434C4C20-7F05-D358-253A-6F310DD54A1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64383" y="3597649"/>
            <a:ext cx="914400" cy="914400"/>
          </a:xfrm>
          <a:prstGeom prst="rect">
            <a:avLst/>
          </a:prstGeom>
        </p:spPr>
      </p:pic>
      <p:pic>
        <p:nvPicPr>
          <p:cNvPr id="14" name="Graphic 13" descr="Mortgage with solid fill">
            <a:extLst>
              <a:ext uri="{FF2B5EF4-FFF2-40B4-BE49-F238E27FC236}">
                <a16:creationId xmlns:a16="http://schemas.microsoft.com/office/drawing/2014/main" id="{0BC87E97-785C-F270-375C-7CE6EE80AE9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775381" y="4427665"/>
            <a:ext cx="914400" cy="914400"/>
          </a:xfrm>
          <a:prstGeom prst="rect">
            <a:avLst/>
          </a:prstGeom>
        </p:spPr>
      </p:pic>
    </p:spTree>
    <p:extLst>
      <p:ext uri="{BB962C8B-B14F-4D97-AF65-F5344CB8AC3E}">
        <p14:creationId xmlns:p14="http://schemas.microsoft.com/office/powerpoint/2010/main" val="19952011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D0502-CA7A-1123-B2C9-696749A2AD85}"/>
              </a:ext>
            </a:extLst>
          </p:cNvPr>
          <p:cNvSpPr>
            <a:spLocks noGrp="1"/>
          </p:cNvSpPr>
          <p:nvPr>
            <p:ph type="title"/>
          </p:nvPr>
        </p:nvSpPr>
        <p:spPr/>
        <p:txBody>
          <a:bodyPr/>
          <a:lstStyle/>
          <a:p>
            <a:r>
              <a:rPr lang="en-US"/>
              <a:t>All Revenues</a:t>
            </a:r>
          </a:p>
        </p:txBody>
      </p:sp>
      <p:sp>
        <p:nvSpPr>
          <p:cNvPr id="3" name="Text Placeholder 2">
            <a:extLst>
              <a:ext uri="{FF2B5EF4-FFF2-40B4-BE49-F238E27FC236}">
                <a16:creationId xmlns:a16="http://schemas.microsoft.com/office/drawing/2014/main" id="{E6AAAA31-078D-C58F-AB6C-57D20732B33A}"/>
              </a:ext>
            </a:extLst>
          </p:cNvPr>
          <p:cNvSpPr>
            <a:spLocks noGrp="1"/>
          </p:cNvSpPr>
          <p:nvPr>
            <p:ph type="body" sz="quarter" idx="16"/>
          </p:nvPr>
        </p:nvSpPr>
        <p:spPr/>
        <p:txBody>
          <a:bodyPr/>
          <a:lstStyle/>
          <a:p>
            <a:r>
              <a:rPr lang="en-US"/>
              <a:t>Pricing for full-cost recovery</a:t>
            </a:r>
          </a:p>
        </p:txBody>
      </p:sp>
      <p:pic>
        <p:nvPicPr>
          <p:cNvPr id="5" name="Content Placeholder 4">
            <a:extLst>
              <a:ext uri="{FF2B5EF4-FFF2-40B4-BE49-F238E27FC236}">
                <a16:creationId xmlns:a16="http://schemas.microsoft.com/office/drawing/2014/main" id="{EE434FD8-867A-19A7-F5A2-0BDD99F8B4FC}"/>
              </a:ext>
            </a:extLst>
          </p:cNvPr>
          <p:cNvPicPr>
            <a:picLocks noGrp="1" noChangeAspect="1"/>
          </p:cNvPicPr>
          <p:nvPr>
            <p:ph sz="quarter" idx="15"/>
          </p:nvPr>
        </p:nvPicPr>
        <p:blipFill rotWithShape="1">
          <a:blip r:embed="rId2"/>
          <a:srcRect r="8971" b="4481"/>
          <a:stretch/>
        </p:blipFill>
        <p:spPr>
          <a:xfrm>
            <a:off x="3865464" y="969823"/>
            <a:ext cx="7263888" cy="5888177"/>
          </a:xfrm>
          <a:prstGeom prst="rect">
            <a:avLst/>
          </a:prstGeom>
        </p:spPr>
      </p:pic>
      <p:sp>
        <p:nvSpPr>
          <p:cNvPr id="6" name="Rectangle 5">
            <a:extLst>
              <a:ext uri="{FF2B5EF4-FFF2-40B4-BE49-F238E27FC236}">
                <a16:creationId xmlns:a16="http://schemas.microsoft.com/office/drawing/2014/main" id="{CC3A1C80-C87A-D91D-619B-D0763FBDD3FB}"/>
              </a:ext>
            </a:extLst>
          </p:cNvPr>
          <p:cNvSpPr/>
          <p:nvPr/>
        </p:nvSpPr>
        <p:spPr>
          <a:xfrm>
            <a:off x="3865464" y="2701588"/>
            <a:ext cx="7263888" cy="28738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rriweather"/>
              <a:ea typeface="+mn-ea"/>
              <a:cs typeface="+mn-cs"/>
            </a:endParaRPr>
          </a:p>
        </p:txBody>
      </p:sp>
    </p:spTree>
    <p:extLst>
      <p:ext uri="{BB962C8B-B14F-4D97-AF65-F5344CB8AC3E}">
        <p14:creationId xmlns:p14="http://schemas.microsoft.com/office/powerpoint/2010/main" val="3667130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D0502-CA7A-1123-B2C9-696749A2AD85}"/>
              </a:ext>
            </a:extLst>
          </p:cNvPr>
          <p:cNvSpPr>
            <a:spLocks noGrp="1"/>
          </p:cNvSpPr>
          <p:nvPr>
            <p:ph type="title"/>
          </p:nvPr>
        </p:nvSpPr>
        <p:spPr/>
        <p:txBody>
          <a:bodyPr/>
          <a:lstStyle/>
          <a:p>
            <a:r>
              <a:rPr lang="en-US"/>
              <a:t>Rate Revenue</a:t>
            </a:r>
          </a:p>
        </p:txBody>
      </p:sp>
      <p:sp>
        <p:nvSpPr>
          <p:cNvPr id="3" name="Text Placeholder 2">
            <a:extLst>
              <a:ext uri="{FF2B5EF4-FFF2-40B4-BE49-F238E27FC236}">
                <a16:creationId xmlns:a16="http://schemas.microsoft.com/office/drawing/2014/main" id="{E6AAAA31-078D-C58F-AB6C-57D20732B33A}"/>
              </a:ext>
            </a:extLst>
          </p:cNvPr>
          <p:cNvSpPr>
            <a:spLocks noGrp="1"/>
          </p:cNvSpPr>
          <p:nvPr>
            <p:ph type="body" sz="quarter" idx="16"/>
          </p:nvPr>
        </p:nvSpPr>
        <p:spPr/>
        <p:txBody>
          <a:bodyPr/>
          <a:lstStyle/>
          <a:p>
            <a:r>
              <a:rPr lang="en-US"/>
              <a:t>Pricing for full-cost recovery</a:t>
            </a:r>
          </a:p>
        </p:txBody>
      </p:sp>
      <p:sp>
        <p:nvSpPr>
          <p:cNvPr id="8" name="Text Placeholder 1">
            <a:extLst>
              <a:ext uri="{FF2B5EF4-FFF2-40B4-BE49-F238E27FC236}">
                <a16:creationId xmlns:a16="http://schemas.microsoft.com/office/drawing/2014/main" id="{BC0F28DF-8CCD-E1B4-9480-01405A469689}"/>
              </a:ext>
            </a:extLst>
          </p:cNvPr>
          <p:cNvSpPr>
            <a:spLocks noGrp="1"/>
          </p:cNvSpPr>
          <p:nvPr>
            <p:ph sz="quarter" idx="15"/>
          </p:nvPr>
        </p:nvSpPr>
        <p:spPr>
          <a:xfrm>
            <a:off x="498475" y="2208213"/>
            <a:ext cx="11190288" cy="3533775"/>
          </a:xfrm>
        </p:spPr>
        <p:txBody>
          <a:bodyPr>
            <a:normAutofit lnSpcReduction="10000"/>
          </a:bodyPr>
          <a:lstStyle/>
          <a:p>
            <a:pPr marL="0" indent="0" algn="ctr">
              <a:buNone/>
            </a:pPr>
            <a:r>
              <a:rPr lang="en-US" sz="4400">
                <a:latin typeface="+mn-lt"/>
              </a:rPr>
              <a:t>Total Revenues:</a:t>
            </a:r>
          </a:p>
          <a:p>
            <a:pPr marL="0" indent="0" algn="ctr">
              <a:buNone/>
            </a:pPr>
            <a:r>
              <a:rPr lang="en-US" sz="4400">
                <a:latin typeface="+mn-lt"/>
              </a:rPr>
              <a:t>$382,932.87</a:t>
            </a:r>
          </a:p>
          <a:p>
            <a:pPr marL="0" indent="0" algn="ctr">
              <a:buNone/>
            </a:pPr>
            <a:endParaRPr lang="en-US" sz="4400">
              <a:latin typeface="+mn-lt"/>
            </a:endParaRPr>
          </a:p>
          <a:p>
            <a:pPr marL="0" indent="0" algn="ctr">
              <a:buNone/>
            </a:pPr>
            <a:r>
              <a:rPr lang="en-US" sz="4400">
                <a:latin typeface="+mn-lt"/>
              </a:rPr>
              <a:t>Revenues from Rates:</a:t>
            </a:r>
          </a:p>
          <a:p>
            <a:pPr marL="0" indent="0" algn="ctr">
              <a:buNone/>
            </a:pPr>
            <a:r>
              <a:rPr lang="en-US" sz="4400">
                <a:latin typeface="+mn-lt"/>
              </a:rPr>
              <a:t>$344,445.00 </a:t>
            </a:r>
          </a:p>
          <a:p>
            <a:pPr marL="0" indent="0" algn="ctr">
              <a:buNone/>
            </a:pPr>
            <a:endParaRPr lang="en-US" sz="4400"/>
          </a:p>
        </p:txBody>
      </p:sp>
      <p:sp>
        <p:nvSpPr>
          <p:cNvPr id="9" name="Oval 8">
            <a:extLst>
              <a:ext uri="{FF2B5EF4-FFF2-40B4-BE49-F238E27FC236}">
                <a16:creationId xmlns:a16="http://schemas.microsoft.com/office/drawing/2014/main" id="{D56BE505-BEF2-F576-6A68-E1A668BB0655}"/>
              </a:ext>
            </a:extLst>
          </p:cNvPr>
          <p:cNvSpPr/>
          <p:nvPr/>
        </p:nvSpPr>
        <p:spPr>
          <a:xfrm>
            <a:off x="2832293" y="3632776"/>
            <a:ext cx="6527410" cy="241964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rriweather"/>
              <a:ea typeface="+mn-ea"/>
              <a:cs typeface="+mn-cs"/>
            </a:endParaRPr>
          </a:p>
        </p:txBody>
      </p:sp>
    </p:spTree>
    <p:extLst>
      <p:ext uri="{BB962C8B-B14F-4D97-AF65-F5344CB8AC3E}">
        <p14:creationId xmlns:p14="http://schemas.microsoft.com/office/powerpoint/2010/main" val="3403144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AF5A6FE-B801-9940-97CB-448FD917A8AE}"/>
              </a:ext>
            </a:extLst>
          </p:cNvPr>
          <p:cNvSpPr>
            <a:spLocks noGrp="1"/>
          </p:cNvSpPr>
          <p:nvPr>
            <p:ph type="title"/>
          </p:nvPr>
        </p:nvSpPr>
        <p:spPr/>
        <p:txBody>
          <a:bodyPr/>
          <a:lstStyle/>
          <a:p>
            <a:r>
              <a:rPr lang="en-US"/>
              <a:t>Types of Rate Structures</a:t>
            </a:r>
          </a:p>
        </p:txBody>
      </p:sp>
      <p:sp>
        <p:nvSpPr>
          <p:cNvPr id="7" name="Text Placeholder 6">
            <a:extLst>
              <a:ext uri="{FF2B5EF4-FFF2-40B4-BE49-F238E27FC236}">
                <a16:creationId xmlns:a16="http://schemas.microsoft.com/office/drawing/2014/main" id="{D0C46DE8-7727-4641-A23A-A4FBE4740C46}"/>
              </a:ext>
            </a:extLst>
          </p:cNvPr>
          <p:cNvSpPr>
            <a:spLocks noGrp="1"/>
          </p:cNvSpPr>
          <p:nvPr>
            <p:ph type="body" sz="quarter" idx="16"/>
          </p:nvPr>
        </p:nvSpPr>
        <p:spPr/>
        <p:txBody>
          <a:bodyPr/>
          <a:lstStyle/>
          <a:p>
            <a:r>
              <a:rPr lang="en-US"/>
              <a:t>Setting the Right rates</a:t>
            </a:r>
          </a:p>
        </p:txBody>
      </p:sp>
      <p:pic>
        <p:nvPicPr>
          <p:cNvPr id="9" name="Picture 8" descr="A blue diamond on a black background&#10;&#10;Description automatically generated">
            <a:extLst>
              <a:ext uri="{FF2B5EF4-FFF2-40B4-BE49-F238E27FC236}">
                <a16:creationId xmlns:a16="http://schemas.microsoft.com/office/drawing/2014/main" id="{91787C95-5945-12D9-B34E-39217E2647A3}"/>
              </a:ext>
            </a:extLst>
          </p:cNvPr>
          <p:cNvPicPr>
            <a:picLocks noChangeAspect="1"/>
          </p:cNvPicPr>
          <p:nvPr/>
        </p:nvPicPr>
        <p:blipFill>
          <a:blip r:embed="rId3"/>
          <a:stretch>
            <a:fillRect/>
          </a:stretch>
        </p:blipFill>
        <p:spPr>
          <a:xfrm>
            <a:off x="5615940" y="3783226"/>
            <a:ext cx="960120" cy="640080"/>
          </a:xfrm>
          <a:prstGeom prst="rect">
            <a:avLst/>
          </a:prstGeom>
        </p:spPr>
      </p:pic>
    </p:spTree>
    <p:extLst>
      <p:ext uri="{BB962C8B-B14F-4D97-AF65-F5344CB8AC3E}">
        <p14:creationId xmlns:p14="http://schemas.microsoft.com/office/powerpoint/2010/main" val="26570704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DA76BD-5C7B-B621-81F1-F4C892E2E377}"/>
              </a:ext>
            </a:extLst>
          </p:cNvPr>
          <p:cNvSpPr>
            <a:spLocks noGrp="1"/>
          </p:cNvSpPr>
          <p:nvPr>
            <p:ph type="title"/>
          </p:nvPr>
        </p:nvSpPr>
        <p:spPr/>
        <p:txBody>
          <a:bodyPr/>
          <a:lstStyle/>
          <a:p>
            <a:r>
              <a:rPr lang="en-US"/>
              <a:t>Payment for Access</a:t>
            </a:r>
          </a:p>
        </p:txBody>
      </p:sp>
      <p:sp>
        <p:nvSpPr>
          <p:cNvPr id="6" name="Text Placeholder 5">
            <a:extLst>
              <a:ext uri="{FF2B5EF4-FFF2-40B4-BE49-F238E27FC236}">
                <a16:creationId xmlns:a16="http://schemas.microsoft.com/office/drawing/2014/main" id="{CA4AB046-8BAB-DDC8-B68E-9D71F8BC0CCB}"/>
              </a:ext>
            </a:extLst>
          </p:cNvPr>
          <p:cNvSpPr>
            <a:spLocks noGrp="1"/>
          </p:cNvSpPr>
          <p:nvPr>
            <p:ph type="body" sz="quarter" idx="16"/>
          </p:nvPr>
        </p:nvSpPr>
        <p:spPr/>
        <p:txBody>
          <a:bodyPr/>
          <a:lstStyle/>
          <a:p>
            <a:r>
              <a:rPr lang="en-US"/>
              <a:t>Types of rate structures</a:t>
            </a:r>
          </a:p>
        </p:txBody>
      </p:sp>
      <p:sp>
        <p:nvSpPr>
          <p:cNvPr id="5" name="Content Placeholder 4">
            <a:extLst>
              <a:ext uri="{FF2B5EF4-FFF2-40B4-BE49-F238E27FC236}">
                <a16:creationId xmlns:a16="http://schemas.microsoft.com/office/drawing/2014/main" id="{16F98AFF-AAAD-284F-1C24-FD5B4F690C3A}"/>
              </a:ext>
            </a:extLst>
          </p:cNvPr>
          <p:cNvSpPr>
            <a:spLocks noGrp="1"/>
          </p:cNvSpPr>
          <p:nvPr>
            <p:ph sz="quarter" idx="15"/>
          </p:nvPr>
        </p:nvSpPr>
        <p:spPr/>
        <p:txBody>
          <a:bodyPr/>
          <a:lstStyle/>
          <a:p>
            <a:r>
              <a:rPr lang="en-US" sz="2800"/>
              <a:t>In its pure form, everyone in the water system pays the </a:t>
            </a:r>
            <a:r>
              <a:rPr lang="en-US" sz="2800" b="1"/>
              <a:t>same amount </a:t>
            </a:r>
            <a:r>
              <a:rPr lang="en-US" sz="2800"/>
              <a:t>for access to the system, regardless of how much water they use</a:t>
            </a:r>
          </a:p>
          <a:p>
            <a:endParaRPr lang="en-US"/>
          </a:p>
        </p:txBody>
      </p:sp>
      <p:pic>
        <p:nvPicPr>
          <p:cNvPr id="7" name="Graphic 6" descr="User with solid fill">
            <a:extLst>
              <a:ext uri="{FF2B5EF4-FFF2-40B4-BE49-F238E27FC236}">
                <a16:creationId xmlns:a16="http://schemas.microsoft.com/office/drawing/2014/main" id="{DA404820-0EC9-6F46-FE69-2CBDBBDA377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34687" y="3874978"/>
            <a:ext cx="1656944" cy="1656944"/>
          </a:xfrm>
          <a:prstGeom prst="rect">
            <a:avLst/>
          </a:prstGeom>
        </p:spPr>
      </p:pic>
      <p:pic>
        <p:nvPicPr>
          <p:cNvPr id="8" name="Graphic 7" descr="User with solid fill">
            <a:extLst>
              <a:ext uri="{FF2B5EF4-FFF2-40B4-BE49-F238E27FC236}">
                <a16:creationId xmlns:a16="http://schemas.microsoft.com/office/drawing/2014/main" id="{D3847E33-DA0D-07D4-0908-4EEA11DBF42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67528" y="3852434"/>
            <a:ext cx="1656944" cy="1656944"/>
          </a:xfrm>
          <a:prstGeom prst="rect">
            <a:avLst/>
          </a:prstGeom>
        </p:spPr>
      </p:pic>
      <p:pic>
        <p:nvPicPr>
          <p:cNvPr id="9" name="Graphic 8" descr="User with solid fill">
            <a:extLst>
              <a:ext uri="{FF2B5EF4-FFF2-40B4-BE49-F238E27FC236}">
                <a16:creationId xmlns:a16="http://schemas.microsoft.com/office/drawing/2014/main" id="{DD87F658-9272-AC32-9E36-6D17AE9E110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00369" y="3874978"/>
            <a:ext cx="1656944" cy="1656944"/>
          </a:xfrm>
          <a:prstGeom prst="rect">
            <a:avLst/>
          </a:prstGeom>
        </p:spPr>
      </p:pic>
      <p:pic>
        <p:nvPicPr>
          <p:cNvPr id="10" name="Graphic 9" descr="Water with solid fill">
            <a:extLst>
              <a:ext uri="{FF2B5EF4-FFF2-40B4-BE49-F238E27FC236}">
                <a16:creationId xmlns:a16="http://schemas.microsoft.com/office/drawing/2014/main" id="{8EB00146-C188-E9BE-50CE-56300E6B19F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35979" y="5296647"/>
            <a:ext cx="869849" cy="869849"/>
          </a:xfrm>
          <a:prstGeom prst="rect">
            <a:avLst/>
          </a:prstGeom>
        </p:spPr>
      </p:pic>
      <p:pic>
        <p:nvPicPr>
          <p:cNvPr id="11" name="Graphic 10" descr="Water with solid fill">
            <a:extLst>
              <a:ext uri="{FF2B5EF4-FFF2-40B4-BE49-F238E27FC236}">
                <a16:creationId xmlns:a16="http://schemas.microsoft.com/office/drawing/2014/main" id="{119B8225-4CC0-FE42-3161-943E8FF2CE1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97435" y="5284266"/>
            <a:ext cx="869849" cy="869849"/>
          </a:xfrm>
          <a:prstGeom prst="rect">
            <a:avLst/>
          </a:prstGeom>
        </p:spPr>
      </p:pic>
      <p:pic>
        <p:nvPicPr>
          <p:cNvPr id="12" name="Graphic 11" descr="Water with solid fill">
            <a:extLst>
              <a:ext uri="{FF2B5EF4-FFF2-40B4-BE49-F238E27FC236}">
                <a16:creationId xmlns:a16="http://schemas.microsoft.com/office/drawing/2014/main" id="{0B75983E-F0D9-9D7D-B784-4951D197476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00332" y="5296647"/>
            <a:ext cx="869849" cy="869849"/>
          </a:xfrm>
          <a:prstGeom prst="rect">
            <a:avLst/>
          </a:prstGeom>
        </p:spPr>
      </p:pic>
      <p:pic>
        <p:nvPicPr>
          <p:cNvPr id="13" name="Graphic 12" descr="Water with solid fill">
            <a:extLst>
              <a:ext uri="{FF2B5EF4-FFF2-40B4-BE49-F238E27FC236}">
                <a16:creationId xmlns:a16="http://schemas.microsoft.com/office/drawing/2014/main" id="{008C0707-9F30-9573-791C-A248325DBF6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20404" y="5296079"/>
            <a:ext cx="869849" cy="869849"/>
          </a:xfrm>
          <a:prstGeom prst="rect">
            <a:avLst/>
          </a:prstGeom>
        </p:spPr>
      </p:pic>
      <p:pic>
        <p:nvPicPr>
          <p:cNvPr id="14" name="Graphic 13" descr="Water with solid fill">
            <a:extLst>
              <a:ext uri="{FF2B5EF4-FFF2-40B4-BE49-F238E27FC236}">
                <a16:creationId xmlns:a16="http://schemas.microsoft.com/office/drawing/2014/main" id="{6F045245-BF87-51F3-3284-800C9169A39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03967" y="5296079"/>
            <a:ext cx="869849" cy="869849"/>
          </a:xfrm>
          <a:prstGeom prst="rect">
            <a:avLst/>
          </a:prstGeom>
        </p:spPr>
      </p:pic>
      <p:pic>
        <p:nvPicPr>
          <p:cNvPr id="15" name="Graphic 14" descr="Water with solid fill">
            <a:extLst>
              <a:ext uri="{FF2B5EF4-FFF2-40B4-BE49-F238E27FC236}">
                <a16:creationId xmlns:a16="http://schemas.microsoft.com/office/drawing/2014/main" id="{36685DED-D0B0-5F50-C02A-02699A6207F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83347" y="5296647"/>
            <a:ext cx="869849" cy="869849"/>
          </a:xfrm>
          <a:prstGeom prst="rect">
            <a:avLst/>
          </a:prstGeom>
        </p:spPr>
      </p:pic>
      <p:pic>
        <p:nvPicPr>
          <p:cNvPr id="16" name="Graphic 15" descr="Water with solid fill">
            <a:extLst>
              <a:ext uri="{FF2B5EF4-FFF2-40B4-BE49-F238E27FC236}">
                <a16:creationId xmlns:a16="http://schemas.microsoft.com/office/drawing/2014/main" id="{931A5E1D-07C1-C8E4-A6A4-CC84904604A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12048" y="5284267"/>
            <a:ext cx="869849" cy="869849"/>
          </a:xfrm>
          <a:prstGeom prst="rect">
            <a:avLst/>
          </a:prstGeom>
        </p:spPr>
      </p:pic>
      <p:pic>
        <p:nvPicPr>
          <p:cNvPr id="17" name="Graphic 16" descr="Dollar with solid fill">
            <a:extLst>
              <a:ext uri="{FF2B5EF4-FFF2-40B4-BE49-F238E27FC236}">
                <a16:creationId xmlns:a16="http://schemas.microsoft.com/office/drawing/2014/main" id="{9D4F302A-A428-7F5F-1A2B-6586AB15BF1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638800" y="3061718"/>
            <a:ext cx="914400" cy="914400"/>
          </a:xfrm>
          <a:prstGeom prst="rect">
            <a:avLst/>
          </a:prstGeom>
        </p:spPr>
      </p:pic>
      <p:pic>
        <p:nvPicPr>
          <p:cNvPr id="18" name="Graphic 17" descr="Dollar with solid fill">
            <a:extLst>
              <a:ext uri="{FF2B5EF4-FFF2-40B4-BE49-F238E27FC236}">
                <a16:creationId xmlns:a16="http://schemas.microsoft.com/office/drawing/2014/main" id="{12AEB974-139F-B759-057E-3AE17E26206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959416" y="3061718"/>
            <a:ext cx="914400" cy="914400"/>
          </a:xfrm>
          <a:prstGeom prst="rect">
            <a:avLst/>
          </a:prstGeom>
        </p:spPr>
      </p:pic>
      <p:pic>
        <p:nvPicPr>
          <p:cNvPr id="19" name="Graphic 18" descr="Dollar with solid fill">
            <a:extLst>
              <a:ext uri="{FF2B5EF4-FFF2-40B4-BE49-F238E27FC236}">
                <a16:creationId xmlns:a16="http://schemas.microsoft.com/office/drawing/2014/main" id="{7E04E7F2-7811-ACE7-9CBC-87B78DBCE69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271641" y="3087231"/>
            <a:ext cx="914400" cy="914400"/>
          </a:xfrm>
          <a:prstGeom prst="rect">
            <a:avLst/>
          </a:prstGeom>
        </p:spPr>
      </p:pic>
    </p:spTree>
    <p:extLst>
      <p:ext uri="{BB962C8B-B14F-4D97-AF65-F5344CB8AC3E}">
        <p14:creationId xmlns:p14="http://schemas.microsoft.com/office/powerpoint/2010/main" val="222988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AF5A6FE-B801-9940-97CB-448FD917A8AE}"/>
              </a:ext>
            </a:extLst>
          </p:cNvPr>
          <p:cNvSpPr>
            <a:spLocks noGrp="1"/>
          </p:cNvSpPr>
          <p:nvPr>
            <p:ph type="title"/>
          </p:nvPr>
        </p:nvSpPr>
        <p:spPr/>
        <p:txBody>
          <a:bodyPr/>
          <a:lstStyle/>
          <a:p>
            <a:r>
              <a:rPr lang="en-US" dirty="0"/>
              <a:t>Revenue Requirement</a:t>
            </a:r>
          </a:p>
        </p:txBody>
      </p:sp>
      <p:sp>
        <p:nvSpPr>
          <p:cNvPr id="7" name="Text Placeholder 6">
            <a:extLst>
              <a:ext uri="{FF2B5EF4-FFF2-40B4-BE49-F238E27FC236}">
                <a16:creationId xmlns:a16="http://schemas.microsoft.com/office/drawing/2014/main" id="{D0C46DE8-7727-4641-A23A-A4FBE4740C46}"/>
              </a:ext>
            </a:extLst>
          </p:cNvPr>
          <p:cNvSpPr>
            <a:spLocks noGrp="1"/>
          </p:cNvSpPr>
          <p:nvPr>
            <p:ph type="body" sz="quarter" idx="16"/>
          </p:nvPr>
        </p:nvSpPr>
        <p:spPr/>
        <p:txBody>
          <a:bodyPr/>
          <a:lstStyle/>
          <a:p>
            <a:r>
              <a:rPr lang="en-US"/>
              <a:t>Setting the Right rates</a:t>
            </a:r>
          </a:p>
        </p:txBody>
      </p:sp>
      <p:pic>
        <p:nvPicPr>
          <p:cNvPr id="9" name="Picture 8" descr="A blue diamond on a black background&#10;&#10;Description automatically generated">
            <a:extLst>
              <a:ext uri="{FF2B5EF4-FFF2-40B4-BE49-F238E27FC236}">
                <a16:creationId xmlns:a16="http://schemas.microsoft.com/office/drawing/2014/main" id="{91787C95-5945-12D9-B34E-39217E2647A3}"/>
              </a:ext>
            </a:extLst>
          </p:cNvPr>
          <p:cNvPicPr>
            <a:picLocks noChangeAspect="1"/>
          </p:cNvPicPr>
          <p:nvPr/>
        </p:nvPicPr>
        <p:blipFill>
          <a:blip r:embed="rId3"/>
          <a:stretch>
            <a:fillRect/>
          </a:stretch>
        </p:blipFill>
        <p:spPr>
          <a:xfrm>
            <a:off x="5615940" y="3783226"/>
            <a:ext cx="960120" cy="640080"/>
          </a:xfrm>
          <a:prstGeom prst="rect">
            <a:avLst/>
          </a:prstGeom>
        </p:spPr>
      </p:pic>
    </p:spTree>
    <p:extLst>
      <p:ext uri="{BB962C8B-B14F-4D97-AF65-F5344CB8AC3E}">
        <p14:creationId xmlns:p14="http://schemas.microsoft.com/office/powerpoint/2010/main" val="9130722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DA76BD-5C7B-B621-81F1-F4C892E2E377}"/>
              </a:ext>
            </a:extLst>
          </p:cNvPr>
          <p:cNvSpPr>
            <a:spLocks noGrp="1"/>
          </p:cNvSpPr>
          <p:nvPr>
            <p:ph type="title"/>
          </p:nvPr>
        </p:nvSpPr>
        <p:spPr/>
        <p:txBody>
          <a:bodyPr/>
          <a:lstStyle/>
          <a:p>
            <a:r>
              <a:rPr lang="en-US"/>
              <a:t>Payment for Access</a:t>
            </a:r>
          </a:p>
        </p:txBody>
      </p:sp>
      <p:sp>
        <p:nvSpPr>
          <p:cNvPr id="6" name="Text Placeholder 5">
            <a:extLst>
              <a:ext uri="{FF2B5EF4-FFF2-40B4-BE49-F238E27FC236}">
                <a16:creationId xmlns:a16="http://schemas.microsoft.com/office/drawing/2014/main" id="{CA4AB046-8BAB-DDC8-B68E-9D71F8BC0CCB}"/>
              </a:ext>
            </a:extLst>
          </p:cNvPr>
          <p:cNvSpPr>
            <a:spLocks noGrp="1"/>
          </p:cNvSpPr>
          <p:nvPr>
            <p:ph type="body" sz="quarter" idx="16"/>
          </p:nvPr>
        </p:nvSpPr>
        <p:spPr/>
        <p:txBody>
          <a:bodyPr/>
          <a:lstStyle/>
          <a:p>
            <a:r>
              <a:rPr lang="en-US"/>
              <a:t>Types of rate structures</a:t>
            </a:r>
          </a:p>
        </p:txBody>
      </p:sp>
      <p:grpSp>
        <p:nvGrpSpPr>
          <p:cNvPr id="2" name="Group 1">
            <a:extLst>
              <a:ext uri="{FF2B5EF4-FFF2-40B4-BE49-F238E27FC236}">
                <a16:creationId xmlns:a16="http://schemas.microsoft.com/office/drawing/2014/main" id="{463CCEE0-CD02-23F0-EC5C-BADBE39E36DE}"/>
              </a:ext>
            </a:extLst>
          </p:cNvPr>
          <p:cNvGrpSpPr/>
          <p:nvPr/>
        </p:nvGrpSpPr>
        <p:grpSpPr>
          <a:xfrm>
            <a:off x="2297977" y="1961101"/>
            <a:ext cx="7613406" cy="4472356"/>
            <a:chOff x="1101090" y="2057401"/>
            <a:chExt cx="6972300" cy="4095750"/>
          </a:xfrm>
        </p:grpSpPr>
        <p:pic>
          <p:nvPicPr>
            <p:cNvPr id="3" name="Picture 3">
              <a:extLst>
                <a:ext uri="{FF2B5EF4-FFF2-40B4-BE49-F238E27FC236}">
                  <a16:creationId xmlns:a16="http://schemas.microsoft.com/office/drawing/2014/main" id="{CB20EE73-F166-0416-A1DA-D088BA1F4E60}"/>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01090" y="2057401"/>
              <a:ext cx="6972300" cy="409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Rectangle 19">
              <a:extLst>
                <a:ext uri="{FF2B5EF4-FFF2-40B4-BE49-F238E27FC236}">
                  <a16:creationId xmlns:a16="http://schemas.microsoft.com/office/drawing/2014/main" id="{013EE476-3168-81C2-B906-12A3C8B8ECCC}"/>
                </a:ext>
              </a:extLst>
            </p:cNvPr>
            <p:cNvSpPr/>
            <p:nvPr/>
          </p:nvSpPr>
          <p:spPr>
            <a:xfrm>
              <a:off x="4267200" y="4105275"/>
              <a:ext cx="3429000" cy="92392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erriweather"/>
                <a:ea typeface="+mn-ea"/>
                <a:cs typeface="+mn-cs"/>
              </a:endParaRPr>
            </a:p>
          </p:txBody>
        </p:sp>
        <p:sp>
          <p:nvSpPr>
            <p:cNvPr id="21" name="Rectangle 20">
              <a:extLst>
                <a:ext uri="{FF2B5EF4-FFF2-40B4-BE49-F238E27FC236}">
                  <a16:creationId xmlns:a16="http://schemas.microsoft.com/office/drawing/2014/main" id="{6CE8ABEB-6D7A-00A1-9D65-69D45CB20DED}"/>
                </a:ext>
              </a:extLst>
            </p:cNvPr>
            <p:cNvSpPr/>
            <p:nvPr/>
          </p:nvSpPr>
          <p:spPr>
            <a:xfrm>
              <a:off x="5410200" y="3505200"/>
              <a:ext cx="1676400" cy="8382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rriweather"/>
                <a:ea typeface="+mn-ea"/>
                <a:cs typeface="+mn-cs"/>
              </a:endParaRPr>
            </a:p>
          </p:txBody>
        </p:sp>
      </p:grpSp>
      <p:sp>
        <p:nvSpPr>
          <p:cNvPr id="22" name="Text Placeholder 4">
            <a:extLst>
              <a:ext uri="{FF2B5EF4-FFF2-40B4-BE49-F238E27FC236}">
                <a16:creationId xmlns:a16="http://schemas.microsoft.com/office/drawing/2014/main" id="{C2452BFB-486E-3E3B-0B91-2B1126C99B72}"/>
              </a:ext>
            </a:extLst>
          </p:cNvPr>
          <p:cNvSpPr txBox="1">
            <a:spLocks/>
          </p:cNvSpPr>
          <p:nvPr/>
        </p:nvSpPr>
        <p:spPr>
          <a:xfrm>
            <a:off x="2297977" y="6191962"/>
            <a:ext cx="7707313" cy="470095"/>
          </a:xfrm>
          <a:prstGeom prst="rect">
            <a:avLst/>
          </a:prstGeom>
        </p:spPr>
        <p:txBody>
          <a:bodyPr vert="horz" lIns="91440" tIns="45720" rIns="91440" bIns="45720" rtlCol="0" anchor="ctr">
            <a:noAutofit/>
          </a:bodyPr>
          <a:lstStyle>
            <a:defPPr>
              <a:defRPr lang="en-US"/>
            </a:defPPr>
            <a:lvl1pPr marL="0" algn="r" defTabSz="457200" rtl="0" eaLnBrk="1" latinLnBrk="0" hangingPunct="1">
              <a:defRPr sz="900" kern="1200">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4590B8"/>
                </a:solidFill>
                <a:effectLst/>
                <a:uLnTx/>
                <a:uFillTx/>
                <a:ea typeface="+mn-ea"/>
                <a:cs typeface="+mn-cs"/>
              </a:rPr>
              <a:t>Jacksonville, GA</a:t>
            </a:r>
          </a:p>
        </p:txBody>
      </p:sp>
    </p:spTree>
    <p:extLst>
      <p:ext uri="{BB962C8B-B14F-4D97-AF65-F5344CB8AC3E}">
        <p14:creationId xmlns:p14="http://schemas.microsoft.com/office/powerpoint/2010/main" val="16787369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DA76BD-5C7B-B621-81F1-F4C892E2E377}"/>
              </a:ext>
            </a:extLst>
          </p:cNvPr>
          <p:cNvSpPr>
            <a:spLocks noGrp="1"/>
          </p:cNvSpPr>
          <p:nvPr>
            <p:ph type="title"/>
          </p:nvPr>
        </p:nvSpPr>
        <p:spPr/>
        <p:txBody>
          <a:bodyPr/>
          <a:lstStyle/>
          <a:p>
            <a:r>
              <a:rPr lang="en-US"/>
              <a:t>Payment for Access</a:t>
            </a:r>
          </a:p>
        </p:txBody>
      </p:sp>
      <p:sp>
        <p:nvSpPr>
          <p:cNvPr id="6" name="Text Placeholder 5">
            <a:extLst>
              <a:ext uri="{FF2B5EF4-FFF2-40B4-BE49-F238E27FC236}">
                <a16:creationId xmlns:a16="http://schemas.microsoft.com/office/drawing/2014/main" id="{CA4AB046-8BAB-DDC8-B68E-9D71F8BC0CCB}"/>
              </a:ext>
            </a:extLst>
          </p:cNvPr>
          <p:cNvSpPr>
            <a:spLocks noGrp="1"/>
          </p:cNvSpPr>
          <p:nvPr>
            <p:ph type="body" sz="quarter" idx="16"/>
          </p:nvPr>
        </p:nvSpPr>
        <p:spPr/>
        <p:txBody>
          <a:bodyPr/>
          <a:lstStyle/>
          <a:p>
            <a:r>
              <a:rPr lang="en-US"/>
              <a:t>Types of rate structures</a:t>
            </a:r>
          </a:p>
        </p:txBody>
      </p:sp>
      <p:grpSp>
        <p:nvGrpSpPr>
          <p:cNvPr id="2" name="Group 1">
            <a:extLst>
              <a:ext uri="{FF2B5EF4-FFF2-40B4-BE49-F238E27FC236}">
                <a16:creationId xmlns:a16="http://schemas.microsoft.com/office/drawing/2014/main" id="{463CCEE0-CD02-23F0-EC5C-BADBE39E36DE}"/>
              </a:ext>
            </a:extLst>
          </p:cNvPr>
          <p:cNvGrpSpPr/>
          <p:nvPr/>
        </p:nvGrpSpPr>
        <p:grpSpPr>
          <a:xfrm>
            <a:off x="2297977" y="1961101"/>
            <a:ext cx="7613406" cy="4472356"/>
            <a:chOff x="1101090" y="2057401"/>
            <a:chExt cx="6972300" cy="4095750"/>
          </a:xfrm>
        </p:grpSpPr>
        <p:pic>
          <p:nvPicPr>
            <p:cNvPr id="3" name="Picture 3">
              <a:extLst>
                <a:ext uri="{FF2B5EF4-FFF2-40B4-BE49-F238E27FC236}">
                  <a16:creationId xmlns:a16="http://schemas.microsoft.com/office/drawing/2014/main" id="{CB20EE73-F166-0416-A1DA-D088BA1F4E60}"/>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01090" y="2057401"/>
              <a:ext cx="6972300" cy="409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Rectangle 19">
              <a:extLst>
                <a:ext uri="{FF2B5EF4-FFF2-40B4-BE49-F238E27FC236}">
                  <a16:creationId xmlns:a16="http://schemas.microsoft.com/office/drawing/2014/main" id="{013EE476-3168-81C2-B906-12A3C8B8ECCC}"/>
                </a:ext>
              </a:extLst>
            </p:cNvPr>
            <p:cNvSpPr/>
            <p:nvPr/>
          </p:nvSpPr>
          <p:spPr>
            <a:xfrm>
              <a:off x="4267200" y="4105275"/>
              <a:ext cx="3429000" cy="92392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erriweather"/>
                <a:ea typeface="+mn-ea"/>
                <a:cs typeface="+mn-cs"/>
              </a:endParaRPr>
            </a:p>
          </p:txBody>
        </p:sp>
        <p:sp>
          <p:nvSpPr>
            <p:cNvPr id="21" name="Rectangle 20">
              <a:extLst>
                <a:ext uri="{FF2B5EF4-FFF2-40B4-BE49-F238E27FC236}">
                  <a16:creationId xmlns:a16="http://schemas.microsoft.com/office/drawing/2014/main" id="{6CE8ABEB-6D7A-00A1-9D65-69D45CB20DED}"/>
                </a:ext>
              </a:extLst>
            </p:cNvPr>
            <p:cNvSpPr/>
            <p:nvPr/>
          </p:nvSpPr>
          <p:spPr>
            <a:xfrm>
              <a:off x="5410200" y="3505200"/>
              <a:ext cx="1676400" cy="8382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rriweather"/>
                <a:ea typeface="+mn-ea"/>
                <a:cs typeface="+mn-cs"/>
              </a:endParaRPr>
            </a:p>
          </p:txBody>
        </p:sp>
      </p:grpSp>
      <p:sp>
        <p:nvSpPr>
          <p:cNvPr id="22" name="Text Placeholder 4">
            <a:extLst>
              <a:ext uri="{FF2B5EF4-FFF2-40B4-BE49-F238E27FC236}">
                <a16:creationId xmlns:a16="http://schemas.microsoft.com/office/drawing/2014/main" id="{C2452BFB-486E-3E3B-0B91-2B1126C99B72}"/>
              </a:ext>
            </a:extLst>
          </p:cNvPr>
          <p:cNvSpPr txBox="1">
            <a:spLocks/>
          </p:cNvSpPr>
          <p:nvPr/>
        </p:nvSpPr>
        <p:spPr>
          <a:xfrm>
            <a:off x="2297977" y="6191962"/>
            <a:ext cx="7707313" cy="470095"/>
          </a:xfrm>
          <a:prstGeom prst="rect">
            <a:avLst/>
          </a:prstGeom>
        </p:spPr>
        <p:txBody>
          <a:bodyPr vert="horz" lIns="91440" tIns="45720" rIns="91440" bIns="45720" rtlCol="0" anchor="ctr">
            <a:noAutofit/>
          </a:bodyPr>
          <a:lstStyle>
            <a:defPPr>
              <a:defRPr lang="en-US"/>
            </a:defPPr>
            <a:lvl1pPr marL="0" algn="r" defTabSz="457200" rtl="0" eaLnBrk="1" latinLnBrk="0" hangingPunct="1">
              <a:defRPr sz="900" kern="1200">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4590B8"/>
                </a:solidFill>
                <a:effectLst/>
                <a:uLnTx/>
                <a:uFillTx/>
                <a:ea typeface="+mn-ea"/>
                <a:cs typeface="+mn-cs"/>
              </a:rPr>
              <a:t>Jacksonville, GA</a:t>
            </a:r>
          </a:p>
        </p:txBody>
      </p:sp>
      <p:sp>
        <p:nvSpPr>
          <p:cNvPr id="5" name="Rectangle 4">
            <a:extLst>
              <a:ext uri="{FF2B5EF4-FFF2-40B4-BE49-F238E27FC236}">
                <a16:creationId xmlns:a16="http://schemas.microsoft.com/office/drawing/2014/main" id="{43F8BE52-C417-9944-397F-0B7B170AB85A}"/>
              </a:ext>
            </a:extLst>
          </p:cNvPr>
          <p:cNvSpPr/>
          <p:nvPr/>
        </p:nvSpPr>
        <p:spPr>
          <a:xfrm>
            <a:off x="176645" y="2444586"/>
            <a:ext cx="11838710" cy="207256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ea typeface="+mn-ea"/>
                <a:cs typeface="+mn-cs"/>
              </a:rPr>
              <a:t>Data needs:</a:t>
            </a:r>
          </a:p>
          <a:p>
            <a:pPr marL="571500" marR="0" lvl="0" indent="-57150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a:ln>
                  <a:noFill/>
                </a:ln>
                <a:solidFill>
                  <a:prstClr val="white"/>
                </a:solidFill>
                <a:effectLst/>
                <a:uLnTx/>
                <a:uFillTx/>
                <a:ea typeface="+mn-ea"/>
                <a:cs typeface="+mn-cs"/>
              </a:rPr>
              <a:t>Total revenue requirement</a:t>
            </a:r>
          </a:p>
          <a:p>
            <a:pPr marL="571500" marR="0" lvl="0" indent="-57150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a:ln>
                  <a:noFill/>
                </a:ln>
                <a:solidFill>
                  <a:prstClr val="white"/>
                </a:solidFill>
                <a:effectLst/>
                <a:uLnTx/>
                <a:uFillTx/>
                <a:ea typeface="+mn-ea"/>
                <a:cs typeface="+mn-cs"/>
              </a:rPr>
              <a:t>Number of accounts </a:t>
            </a:r>
          </a:p>
        </p:txBody>
      </p:sp>
    </p:spTree>
    <p:extLst>
      <p:ext uri="{BB962C8B-B14F-4D97-AF65-F5344CB8AC3E}">
        <p14:creationId xmlns:p14="http://schemas.microsoft.com/office/powerpoint/2010/main" val="35429611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7FA0F-7DCC-AE63-95F2-37BD4AD174C5}"/>
              </a:ext>
            </a:extLst>
          </p:cNvPr>
          <p:cNvSpPr>
            <a:spLocks noGrp="1"/>
          </p:cNvSpPr>
          <p:nvPr>
            <p:ph type="title"/>
          </p:nvPr>
        </p:nvSpPr>
        <p:spPr/>
        <p:txBody>
          <a:bodyPr/>
          <a:lstStyle/>
          <a:p>
            <a:r>
              <a:rPr lang="en-US"/>
              <a:t>Payment for Access – Calculation</a:t>
            </a:r>
          </a:p>
        </p:txBody>
      </p:sp>
      <p:sp>
        <p:nvSpPr>
          <p:cNvPr id="3" name="Text Placeholder 2">
            <a:extLst>
              <a:ext uri="{FF2B5EF4-FFF2-40B4-BE49-F238E27FC236}">
                <a16:creationId xmlns:a16="http://schemas.microsoft.com/office/drawing/2014/main" id="{75880E13-7A81-1CE1-1ED8-B483F7A33372}"/>
              </a:ext>
            </a:extLst>
          </p:cNvPr>
          <p:cNvSpPr>
            <a:spLocks noGrp="1"/>
          </p:cNvSpPr>
          <p:nvPr>
            <p:ph type="body" sz="quarter" idx="16"/>
          </p:nvPr>
        </p:nvSpPr>
        <p:spPr/>
        <p:txBody>
          <a:bodyPr/>
          <a:lstStyle/>
          <a:p>
            <a:r>
              <a:rPr lang="en-US"/>
              <a:t>Types of rate structures</a:t>
            </a:r>
          </a:p>
        </p:txBody>
      </p:sp>
      <p:pic>
        <p:nvPicPr>
          <p:cNvPr id="5" name="Picture 4">
            <a:extLst>
              <a:ext uri="{FF2B5EF4-FFF2-40B4-BE49-F238E27FC236}">
                <a16:creationId xmlns:a16="http://schemas.microsoft.com/office/drawing/2014/main" id="{70101790-3523-E237-FB24-2FD6AD418A97}"/>
              </a:ext>
            </a:extLst>
          </p:cNvPr>
          <p:cNvPicPr>
            <a:picLocks noChangeAspect="1"/>
          </p:cNvPicPr>
          <p:nvPr/>
        </p:nvPicPr>
        <p:blipFill>
          <a:blip r:embed="rId2"/>
          <a:stretch>
            <a:fillRect/>
          </a:stretch>
        </p:blipFill>
        <p:spPr>
          <a:xfrm>
            <a:off x="271048" y="2430906"/>
            <a:ext cx="11649905" cy="3005798"/>
          </a:xfrm>
          <a:prstGeom prst="rect">
            <a:avLst/>
          </a:prstGeom>
        </p:spPr>
      </p:pic>
      <p:sp>
        <p:nvSpPr>
          <p:cNvPr id="6" name="TextBox 5">
            <a:extLst>
              <a:ext uri="{FF2B5EF4-FFF2-40B4-BE49-F238E27FC236}">
                <a16:creationId xmlns:a16="http://schemas.microsoft.com/office/drawing/2014/main" id="{7D9AC689-7BD1-DE26-9ADF-2F38E022103E}"/>
              </a:ext>
            </a:extLst>
          </p:cNvPr>
          <p:cNvSpPr txBox="1"/>
          <p:nvPr/>
        </p:nvSpPr>
        <p:spPr>
          <a:xfrm>
            <a:off x="1333194" y="2710043"/>
            <a:ext cx="2920754" cy="769441"/>
          </a:xfrm>
          <a:prstGeom prst="rect">
            <a:avLst/>
          </a:prstGeom>
          <a:noFill/>
        </p:spPr>
        <p:txBody>
          <a:bodyPr wrap="square" rtlCol="0">
            <a:spAutoFit/>
          </a:bodyPr>
          <a:lstStyle>
            <a:defPPr>
              <a:defRPr lang="en-US"/>
            </a:defPPr>
            <a:lvl1pPr algn="ctr" fontAlgn="base">
              <a:spcBef>
                <a:spcPct val="0"/>
              </a:spcBef>
              <a:spcAft>
                <a:spcPct val="0"/>
              </a:spcAft>
              <a:defRPr sz="2400" b="1">
                <a:solidFill>
                  <a:srgbClr val="17375E"/>
                </a:solidFill>
                <a:latin typeface="Bradley Hand ITC" panose="03070402050302030203" pitchFamily="66" charset="0"/>
              </a:defRPr>
            </a:lvl1pPr>
            <a:lvl2pPr fontAlgn="base">
              <a:spcBef>
                <a:spcPct val="0"/>
              </a:spcBef>
              <a:spcAft>
                <a:spcPct val="0"/>
              </a:spcAft>
              <a:defRPr>
                <a:latin typeface="Arial" pitchFamily="34" charset="0"/>
              </a:defRPr>
            </a:lvl2pPr>
            <a:lvl3pPr fontAlgn="base">
              <a:spcBef>
                <a:spcPct val="0"/>
              </a:spcBef>
              <a:spcAft>
                <a:spcPct val="0"/>
              </a:spcAft>
              <a:defRPr>
                <a:latin typeface="Arial" pitchFamily="34" charset="0"/>
              </a:defRPr>
            </a:lvl3pPr>
            <a:lvl4pPr fontAlgn="base">
              <a:spcBef>
                <a:spcPct val="0"/>
              </a:spcBef>
              <a:spcAft>
                <a:spcPct val="0"/>
              </a:spcAft>
              <a:defRPr>
                <a:latin typeface="Arial" pitchFamily="34" charset="0"/>
              </a:defRPr>
            </a:lvl4pPr>
            <a:lvl5pPr fontAlgn="base">
              <a:spcBef>
                <a:spcPct val="0"/>
              </a:spcBef>
              <a:spcAft>
                <a:spcPct val="0"/>
              </a:spcAft>
              <a:defRPr>
                <a:latin typeface="Arial" pitchFamily="34" charset="0"/>
              </a:defRPr>
            </a:lvl5pPr>
            <a:lvl6pPr defTabSz="914400">
              <a:defRPr>
                <a:latin typeface="Arial" pitchFamily="34" charset="0"/>
              </a:defRPr>
            </a:lvl6pPr>
            <a:lvl7pPr defTabSz="914400">
              <a:defRPr>
                <a:latin typeface="Arial" pitchFamily="34" charset="0"/>
              </a:defRPr>
            </a:lvl7pPr>
            <a:lvl8pPr defTabSz="914400">
              <a:defRPr>
                <a:latin typeface="Arial" pitchFamily="34" charset="0"/>
              </a:defRPr>
            </a:lvl8pPr>
            <a:lvl9pPr defTabSz="914400">
              <a:defRPr>
                <a:latin typeface="Aria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a:ln>
                  <a:noFill/>
                </a:ln>
                <a:solidFill>
                  <a:srgbClr val="17375E"/>
                </a:solidFill>
                <a:effectLst/>
                <a:uLnTx/>
                <a:uFillTx/>
                <a:latin typeface="Bradley Hand ITC" panose="03070402050302030203" pitchFamily="66" charset="0"/>
                <a:ea typeface="+mn-ea"/>
                <a:cs typeface="+mn-cs"/>
              </a:rPr>
              <a:t>$344,445</a:t>
            </a:r>
          </a:p>
        </p:txBody>
      </p:sp>
      <p:sp>
        <p:nvSpPr>
          <p:cNvPr id="7" name="TextBox 6">
            <a:extLst>
              <a:ext uri="{FF2B5EF4-FFF2-40B4-BE49-F238E27FC236}">
                <a16:creationId xmlns:a16="http://schemas.microsoft.com/office/drawing/2014/main" id="{B29A4C53-5112-E52F-6105-C56648627172}"/>
              </a:ext>
            </a:extLst>
          </p:cNvPr>
          <p:cNvSpPr txBox="1"/>
          <p:nvPr/>
        </p:nvSpPr>
        <p:spPr>
          <a:xfrm>
            <a:off x="1452461" y="4181503"/>
            <a:ext cx="2644727" cy="769441"/>
          </a:xfrm>
          <a:prstGeom prst="rect">
            <a:avLst/>
          </a:prstGeom>
          <a:noFill/>
        </p:spPr>
        <p:txBody>
          <a:bodyPr wrap="square" rtlCol="0">
            <a:spAutoFit/>
          </a:bodyPr>
          <a:lstStyle>
            <a:defPPr>
              <a:defRPr lang="en-US"/>
            </a:defPPr>
            <a:lvl1pPr algn="ctr" fontAlgn="base">
              <a:spcBef>
                <a:spcPct val="0"/>
              </a:spcBef>
              <a:spcAft>
                <a:spcPct val="0"/>
              </a:spcAft>
              <a:defRPr sz="2400" b="1">
                <a:solidFill>
                  <a:srgbClr val="17375E"/>
                </a:solidFill>
                <a:latin typeface="Bradley Hand ITC" panose="03070402050302030203" pitchFamily="66" charset="0"/>
              </a:defRPr>
            </a:lvl1pPr>
            <a:lvl2pPr fontAlgn="base">
              <a:spcBef>
                <a:spcPct val="0"/>
              </a:spcBef>
              <a:spcAft>
                <a:spcPct val="0"/>
              </a:spcAft>
              <a:defRPr>
                <a:latin typeface="Arial" pitchFamily="34" charset="0"/>
              </a:defRPr>
            </a:lvl2pPr>
            <a:lvl3pPr fontAlgn="base">
              <a:spcBef>
                <a:spcPct val="0"/>
              </a:spcBef>
              <a:spcAft>
                <a:spcPct val="0"/>
              </a:spcAft>
              <a:defRPr>
                <a:latin typeface="Arial" pitchFamily="34" charset="0"/>
              </a:defRPr>
            </a:lvl3pPr>
            <a:lvl4pPr fontAlgn="base">
              <a:spcBef>
                <a:spcPct val="0"/>
              </a:spcBef>
              <a:spcAft>
                <a:spcPct val="0"/>
              </a:spcAft>
              <a:defRPr>
                <a:latin typeface="Arial" pitchFamily="34" charset="0"/>
              </a:defRPr>
            </a:lvl4pPr>
            <a:lvl5pPr fontAlgn="base">
              <a:spcBef>
                <a:spcPct val="0"/>
              </a:spcBef>
              <a:spcAft>
                <a:spcPct val="0"/>
              </a:spcAft>
              <a:defRPr>
                <a:latin typeface="Arial" pitchFamily="34" charset="0"/>
              </a:defRPr>
            </a:lvl5pPr>
            <a:lvl6pPr defTabSz="914400">
              <a:defRPr>
                <a:latin typeface="Arial" pitchFamily="34" charset="0"/>
              </a:defRPr>
            </a:lvl6pPr>
            <a:lvl7pPr defTabSz="914400">
              <a:defRPr>
                <a:latin typeface="Arial" pitchFamily="34" charset="0"/>
              </a:defRPr>
            </a:lvl7pPr>
            <a:lvl8pPr defTabSz="914400">
              <a:defRPr>
                <a:latin typeface="Arial" pitchFamily="34" charset="0"/>
              </a:defRPr>
            </a:lvl8pPr>
            <a:lvl9pPr defTabSz="914400">
              <a:defRPr>
                <a:latin typeface="Aria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a:ln>
                  <a:noFill/>
                </a:ln>
                <a:solidFill>
                  <a:srgbClr val="17375E"/>
                </a:solidFill>
                <a:effectLst/>
                <a:uLnTx/>
                <a:uFillTx/>
                <a:latin typeface="Bradley Hand ITC" panose="03070402050302030203" pitchFamily="66" charset="0"/>
                <a:ea typeface="+mn-ea"/>
                <a:cs typeface="+mn-cs"/>
              </a:rPr>
              <a:t>450</a:t>
            </a:r>
          </a:p>
        </p:txBody>
      </p:sp>
      <p:sp>
        <p:nvSpPr>
          <p:cNvPr id="8" name="TextBox 7">
            <a:extLst>
              <a:ext uri="{FF2B5EF4-FFF2-40B4-BE49-F238E27FC236}">
                <a16:creationId xmlns:a16="http://schemas.microsoft.com/office/drawing/2014/main" id="{F176E9CD-2EFD-F78B-405E-1A614016787C}"/>
              </a:ext>
            </a:extLst>
          </p:cNvPr>
          <p:cNvSpPr txBox="1"/>
          <p:nvPr/>
        </p:nvSpPr>
        <p:spPr>
          <a:xfrm>
            <a:off x="6264195" y="2710043"/>
            <a:ext cx="2432543" cy="769441"/>
          </a:xfrm>
          <a:prstGeom prst="rect">
            <a:avLst/>
          </a:prstGeom>
          <a:noFill/>
        </p:spPr>
        <p:txBody>
          <a:bodyPr wrap="square" rtlCol="0">
            <a:spAutoFit/>
          </a:bodyPr>
          <a:lstStyle>
            <a:defPPr>
              <a:defRPr lang="en-US"/>
            </a:defPPr>
            <a:lvl1pPr algn="ctr" fontAlgn="base">
              <a:spcBef>
                <a:spcPct val="0"/>
              </a:spcBef>
              <a:spcAft>
                <a:spcPct val="0"/>
              </a:spcAft>
              <a:defRPr sz="2400" b="1">
                <a:solidFill>
                  <a:srgbClr val="17375E"/>
                </a:solidFill>
                <a:latin typeface="Bradley Hand ITC" panose="03070402050302030203" pitchFamily="66" charset="0"/>
              </a:defRPr>
            </a:lvl1pPr>
            <a:lvl2pPr fontAlgn="base">
              <a:spcBef>
                <a:spcPct val="0"/>
              </a:spcBef>
              <a:spcAft>
                <a:spcPct val="0"/>
              </a:spcAft>
              <a:defRPr>
                <a:latin typeface="Arial" pitchFamily="34" charset="0"/>
              </a:defRPr>
            </a:lvl2pPr>
            <a:lvl3pPr fontAlgn="base">
              <a:spcBef>
                <a:spcPct val="0"/>
              </a:spcBef>
              <a:spcAft>
                <a:spcPct val="0"/>
              </a:spcAft>
              <a:defRPr>
                <a:latin typeface="Arial" pitchFamily="34" charset="0"/>
              </a:defRPr>
            </a:lvl3pPr>
            <a:lvl4pPr fontAlgn="base">
              <a:spcBef>
                <a:spcPct val="0"/>
              </a:spcBef>
              <a:spcAft>
                <a:spcPct val="0"/>
              </a:spcAft>
              <a:defRPr>
                <a:latin typeface="Arial" pitchFamily="34" charset="0"/>
              </a:defRPr>
            </a:lvl4pPr>
            <a:lvl5pPr fontAlgn="base">
              <a:spcBef>
                <a:spcPct val="0"/>
              </a:spcBef>
              <a:spcAft>
                <a:spcPct val="0"/>
              </a:spcAft>
              <a:defRPr>
                <a:latin typeface="Arial" pitchFamily="34" charset="0"/>
              </a:defRPr>
            </a:lvl5pPr>
            <a:lvl6pPr defTabSz="914400">
              <a:defRPr>
                <a:latin typeface="Arial" pitchFamily="34" charset="0"/>
              </a:defRPr>
            </a:lvl6pPr>
            <a:lvl7pPr defTabSz="914400">
              <a:defRPr>
                <a:latin typeface="Arial" pitchFamily="34" charset="0"/>
              </a:defRPr>
            </a:lvl7pPr>
            <a:lvl8pPr defTabSz="914400">
              <a:defRPr>
                <a:latin typeface="Arial" pitchFamily="34" charset="0"/>
              </a:defRPr>
            </a:lvl8pPr>
            <a:lvl9pPr defTabSz="914400">
              <a:defRPr>
                <a:latin typeface="Aria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a:ln>
                  <a:noFill/>
                </a:ln>
                <a:solidFill>
                  <a:srgbClr val="17375E"/>
                </a:solidFill>
                <a:effectLst/>
                <a:uLnTx/>
                <a:uFillTx/>
                <a:latin typeface="Bradley Hand ITC" panose="03070402050302030203" pitchFamily="66" charset="0"/>
                <a:ea typeface="+mn-ea"/>
                <a:cs typeface="+mn-cs"/>
              </a:rPr>
              <a:t>$765.43 </a:t>
            </a:r>
          </a:p>
        </p:txBody>
      </p:sp>
      <p:sp>
        <p:nvSpPr>
          <p:cNvPr id="9" name="TextBox 8">
            <a:extLst>
              <a:ext uri="{FF2B5EF4-FFF2-40B4-BE49-F238E27FC236}">
                <a16:creationId xmlns:a16="http://schemas.microsoft.com/office/drawing/2014/main" id="{5F12F4C6-CCB1-67D7-DA4F-897085F1A40D}"/>
              </a:ext>
            </a:extLst>
          </p:cNvPr>
          <p:cNvSpPr txBox="1"/>
          <p:nvPr/>
        </p:nvSpPr>
        <p:spPr>
          <a:xfrm>
            <a:off x="9418447" y="3615139"/>
            <a:ext cx="2192361" cy="769441"/>
          </a:xfrm>
          <a:prstGeom prst="rect">
            <a:avLst/>
          </a:prstGeom>
          <a:noFill/>
        </p:spPr>
        <p:txBody>
          <a:bodyPr wrap="square" rtlCol="0">
            <a:spAutoFit/>
          </a:bodyPr>
          <a:lstStyle>
            <a:defPPr>
              <a:defRPr lang="en-US"/>
            </a:defPPr>
            <a:lvl1pPr algn="ctr" fontAlgn="base">
              <a:spcBef>
                <a:spcPct val="0"/>
              </a:spcBef>
              <a:spcAft>
                <a:spcPct val="0"/>
              </a:spcAft>
              <a:defRPr sz="2400" b="1">
                <a:solidFill>
                  <a:srgbClr val="17375E"/>
                </a:solidFill>
                <a:latin typeface="Bradley Hand ITC" panose="03070402050302030203" pitchFamily="66" charset="0"/>
              </a:defRPr>
            </a:lvl1pPr>
            <a:lvl2pPr fontAlgn="base">
              <a:spcBef>
                <a:spcPct val="0"/>
              </a:spcBef>
              <a:spcAft>
                <a:spcPct val="0"/>
              </a:spcAft>
              <a:defRPr>
                <a:latin typeface="Arial" pitchFamily="34" charset="0"/>
              </a:defRPr>
            </a:lvl2pPr>
            <a:lvl3pPr fontAlgn="base">
              <a:spcBef>
                <a:spcPct val="0"/>
              </a:spcBef>
              <a:spcAft>
                <a:spcPct val="0"/>
              </a:spcAft>
              <a:defRPr>
                <a:latin typeface="Arial" pitchFamily="34" charset="0"/>
              </a:defRPr>
            </a:lvl3pPr>
            <a:lvl4pPr fontAlgn="base">
              <a:spcBef>
                <a:spcPct val="0"/>
              </a:spcBef>
              <a:spcAft>
                <a:spcPct val="0"/>
              </a:spcAft>
              <a:defRPr>
                <a:latin typeface="Arial" pitchFamily="34" charset="0"/>
              </a:defRPr>
            </a:lvl4pPr>
            <a:lvl5pPr fontAlgn="base">
              <a:spcBef>
                <a:spcPct val="0"/>
              </a:spcBef>
              <a:spcAft>
                <a:spcPct val="0"/>
              </a:spcAft>
              <a:defRPr>
                <a:latin typeface="Arial" pitchFamily="34" charset="0"/>
              </a:defRPr>
            </a:lvl5pPr>
            <a:lvl6pPr defTabSz="914400">
              <a:defRPr>
                <a:latin typeface="Arial" pitchFamily="34" charset="0"/>
              </a:defRPr>
            </a:lvl6pPr>
            <a:lvl7pPr defTabSz="914400">
              <a:defRPr>
                <a:latin typeface="Arial" pitchFamily="34" charset="0"/>
              </a:defRPr>
            </a:lvl7pPr>
            <a:lvl8pPr defTabSz="914400">
              <a:defRPr>
                <a:latin typeface="Arial" pitchFamily="34" charset="0"/>
              </a:defRPr>
            </a:lvl8pPr>
            <a:lvl9pPr defTabSz="914400">
              <a:defRPr>
                <a:latin typeface="Aria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a:ln>
                  <a:noFill/>
                </a:ln>
                <a:solidFill>
                  <a:srgbClr val="17375E"/>
                </a:solidFill>
                <a:effectLst/>
                <a:uLnTx/>
                <a:uFillTx/>
                <a:latin typeface="Bradley Hand ITC" panose="03070402050302030203" pitchFamily="66" charset="0"/>
                <a:ea typeface="+mn-ea"/>
                <a:cs typeface="+mn-cs"/>
              </a:rPr>
              <a:t>$63.79 </a:t>
            </a:r>
          </a:p>
        </p:txBody>
      </p:sp>
    </p:spTree>
    <p:extLst>
      <p:ext uri="{BB962C8B-B14F-4D97-AF65-F5344CB8AC3E}">
        <p14:creationId xmlns:p14="http://schemas.microsoft.com/office/powerpoint/2010/main" val="2297090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7FA0F-7DCC-AE63-95F2-37BD4AD174C5}"/>
              </a:ext>
            </a:extLst>
          </p:cNvPr>
          <p:cNvSpPr>
            <a:spLocks noGrp="1"/>
          </p:cNvSpPr>
          <p:nvPr>
            <p:ph type="title"/>
          </p:nvPr>
        </p:nvSpPr>
        <p:spPr/>
        <p:txBody>
          <a:bodyPr/>
          <a:lstStyle/>
          <a:p>
            <a:r>
              <a:rPr lang="en-US"/>
              <a:t>Payment for Access – Which objective(s)?</a:t>
            </a:r>
          </a:p>
        </p:txBody>
      </p:sp>
      <p:sp>
        <p:nvSpPr>
          <p:cNvPr id="3" name="Text Placeholder 2">
            <a:extLst>
              <a:ext uri="{FF2B5EF4-FFF2-40B4-BE49-F238E27FC236}">
                <a16:creationId xmlns:a16="http://schemas.microsoft.com/office/drawing/2014/main" id="{75880E13-7A81-1CE1-1ED8-B483F7A33372}"/>
              </a:ext>
            </a:extLst>
          </p:cNvPr>
          <p:cNvSpPr>
            <a:spLocks noGrp="1"/>
          </p:cNvSpPr>
          <p:nvPr>
            <p:ph type="body" sz="quarter" idx="16"/>
          </p:nvPr>
        </p:nvSpPr>
        <p:spPr/>
        <p:txBody>
          <a:bodyPr/>
          <a:lstStyle/>
          <a:p>
            <a:r>
              <a:rPr lang="en-US"/>
              <a:t>Types of rate structures</a:t>
            </a:r>
          </a:p>
        </p:txBody>
      </p:sp>
      <p:graphicFrame>
        <p:nvGraphicFramePr>
          <p:cNvPr id="4" name="Diagram 3">
            <a:extLst>
              <a:ext uri="{FF2B5EF4-FFF2-40B4-BE49-F238E27FC236}">
                <a16:creationId xmlns:a16="http://schemas.microsoft.com/office/drawing/2014/main" id="{AC9E08B0-F21A-C004-1074-F3771AB11935}"/>
              </a:ext>
            </a:extLst>
          </p:cNvPr>
          <p:cNvGraphicFramePr/>
          <p:nvPr>
            <p:extLst>
              <p:ext uri="{D42A27DB-BD31-4B8C-83A1-F6EECF244321}">
                <p14:modId xmlns:p14="http://schemas.microsoft.com/office/powerpoint/2010/main" val="4175044885"/>
              </p:ext>
            </p:extLst>
          </p:nvPr>
        </p:nvGraphicFramePr>
        <p:xfrm>
          <a:off x="2664835" y="1846969"/>
          <a:ext cx="6862331" cy="41305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810552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DA76BD-5C7B-B621-81F1-F4C892E2E377}"/>
              </a:ext>
            </a:extLst>
          </p:cNvPr>
          <p:cNvSpPr>
            <a:spLocks noGrp="1"/>
          </p:cNvSpPr>
          <p:nvPr>
            <p:ph type="title"/>
          </p:nvPr>
        </p:nvSpPr>
        <p:spPr/>
        <p:txBody>
          <a:bodyPr/>
          <a:lstStyle/>
          <a:p>
            <a:r>
              <a:rPr lang="en-US"/>
              <a:t>Payment for Volume of Product Received</a:t>
            </a:r>
          </a:p>
        </p:txBody>
      </p:sp>
      <p:sp>
        <p:nvSpPr>
          <p:cNvPr id="6" name="Text Placeholder 5">
            <a:extLst>
              <a:ext uri="{FF2B5EF4-FFF2-40B4-BE49-F238E27FC236}">
                <a16:creationId xmlns:a16="http://schemas.microsoft.com/office/drawing/2014/main" id="{CA4AB046-8BAB-DDC8-B68E-9D71F8BC0CCB}"/>
              </a:ext>
            </a:extLst>
          </p:cNvPr>
          <p:cNvSpPr>
            <a:spLocks noGrp="1"/>
          </p:cNvSpPr>
          <p:nvPr>
            <p:ph type="body" sz="quarter" idx="16"/>
          </p:nvPr>
        </p:nvSpPr>
        <p:spPr/>
        <p:txBody>
          <a:bodyPr/>
          <a:lstStyle/>
          <a:p>
            <a:r>
              <a:rPr lang="en-US"/>
              <a:t>Types of rate structures</a:t>
            </a:r>
          </a:p>
        </p:txBody>
      </p:sp>
      <p:sp>
        <p:nvSpPr>
          <p:cNvPr id="5" name="Content Placeholder 4">
            <a:extLst>
              <a:ext uri="{FF2B5EF4-FFF2-40B4-BE49-F238E27FC236}">
                <a16:creationId xmlns:a16="http://schemas.microsoft.com/office/drawing/2014/main" id="{16F98AFF-AAAD-284F-1C24-FD5B4F690C3A}"/>
              </a:ext>
            </a:extLst>
          </p:cNvPr>
          <p:cNvSpPr>
            <a:spLocks noGrp="1"/>
          </p:cNvSpPr>
          <p:nvPr>
            <p:ph sz="quarter" idx="15"/>
          </p:nvPr>
        </p:nvSpPr>
        <p:spPr/>
        <p:txBody>
          <a:bodyPr/>
          <a:lstStyle/>
          <a:p>
            <a:r>
              <a:rPr lang="en-US" sz="2800"/>
              <a:t>In its pure form, everyone in the water system pays for the </a:t>
            </a:r>
            <a:r>
              <a:rPr lang="en-US" sz="2800" b="1"/>
              <a:t>volume of water </a:t>
            </a:r>
            <a:r>
              <a:rPr lang="en-US" sz="2800"/>
              <a:t>received and only for the volume of water received</a:t>
            </a:r>
          </a:p>
        </p:txBody>
      </p:sp>
      <p:pic>
        <p:nvPicPr>
          <p:cNvPr id="7" name="Graphic 6" descr="User with solid fill">
            <a:extLst>
              <a:ext uri="{FF2B5EF4-FFF2-40B4-BE49-F238E27FC236}">
                <a16:creationId xmlns:a16="http://schemas.microsoft.com/office/drawing/2014/main" id="{DA404820-0EC9-6F46-FE69-2CBDBBDA377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34687" y="3874978"/>
            <a:ext cx="1656944" cy="1656944"/>
          </a:xfrm>
          <a:prstGeom prst="rect">
            <a:avLst/>
          </a:prstGeom>
        </p:spPr>
      </p:pic>
      <p:pic>
        <p:nvPicPr>
          <p:cNvPr id="8" name="Graphic 7" descr="User with solid fill">
            <a:extLst>
              <a:ext uri="{FF2B5EF4-FFF2-40B4-BE49-F238E27FC236}">
                <a16:creationId xmlns:a16="http://schemas.microsoft.com/office/drawing/2014/main" id="{D3847E33-DA0D-07D4-0908-4EEA11DBF42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67528" y="3852434"/>
            <a:ext cx="1656944" cy="1656944"/>
          </a:xfrm>
          <a:prstGeom prst="rect">
            <a:avLst/>
          </a:prstGeom>
        </p:spPr>
      </p:pic>
      <p:pic>
        <p:nvPicPr>
          <p:cNvPr id="9" name="Graphic 8" descr="User with solid fill">
            <a:extLst>
              <a:ext uri="{FF2B5EF4-FFF2-40B4-BE49-F238E27FC236}">
                <a16:creationId xmlns:a16="http://schemas.microsoft.com/office/drawing/2014/main" id="{DD87F658-9272-AC32-9E36-6D17AE9E110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00369" y="3874978"/>
            <a:ext cx="1656944" cy="1656944"/>
          </a:xfrm>
          <a:prstGeom prst="rect">
            <a:avLst/>
          </a:prstGeom>
        </p:spPr>
      </p:pic>
      <p:pic>
        <p:nvPicPr>
          <p:cNvPr id="10" name="Graphic 9" descr="Water with solid fill">
            <a:extLst>
              <a:ext uri="{FF2B5EF4-FFF2-40B4-BE49-F238E27FC236}">
                <a16:creationId xmlns:a16="http://schemas.microsoft.com/office/drawing/2014/main" id="{8EB00146-C188-E9BE-50CE-56300E6B19F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35979" y="5296647"/>
            <a:ext cx="869849" cy="869849"/>
          </a:xfrm>
          <a:prstGeom prst="rect">
            <a:avLst/>
          </a:prstGeom>
        </p:spPr>
      </p:pic>
      <p:pic>
        <p:nvPicPr>
          <p:cNvPr id="11" name="Graphic 10" descr="Water with solid fill">
            <a:extLst>
              <a:ext uri="{FF2B5EF4-FFF2-40B4-BE49-F238E27FC236}">
                <a16:creationId xmlns:a16="http://schemas.microsoft.com/office/drawing/2014/main" id="{119B8225-4CC0-FE42-3161-943E8FF2CE1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97435" y="5284266"/>
            <a:ext cx="869849" cy="869849"/>
          </a:xfrm>
          <a:prstGeom prst="rect">
            <a:avLst/>
          </a:prstGeom>
        </p:spPr>
      </p:pic>
      <p:pic>
        <p:nvPicPr>
          <p:cNvPr id="12" name="Graphic 11" descr="Water with solid fill">
            <a:extLst>
              <a:ext uri="{FF2B5EF4-FFF2-40B4-BE49-F238E27FC236}">
                <a16:creationId xmlns:a16="http://schemas.microsoft.com/office/drawing/2014/main" id="{0B75983E-F0D9-9D7D-B784-4951D197476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00332" y="5296647"/>
            <a:ext cx="869849" cy="869849"/>
          </a:xfrm>
          <a:prstGeom prst="rect">
            <a:avLst/>
          </a:prstGeom>
        </p:spPr>
      </p:pic>
      <p:pic>
        <p:nvPicPr>
          <p:cNvPr id="13" name="Graphic 12" descr="Water with solid fill">
            <a:extLst>
              <a:ext uri="{FF2B5EF4-FFF2-40B4-BE49-F238E27FC236}">
                <a16:creationId xmlns:a16="http://schemas.microsoft.com/office/drawing/2014/main" id="{008C0707-9F30-9573-791C-A248325DBF6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20404" y="5296079"/>
            <a:ext cx="869849" cy="869849"/>
          </a:xfrm>
          <a:prstGeom prst="rect">
            <a:avLst/>
          </a:prstGeom>
        </p:spPr>
      </p:pic>
      <p:pic>
        <p:nvPicPr>
          <p:cNvPr id="14" name="Graphic 13" descr="Water with solid fill">
            <a:extLst>
              <a:ext uri="{FF2B5EF4-FFF2-40B4-BE49-F238E27FC236}">
                <a16:creationId xmlns:a16="http://schemas.microsoft.com/office/drawing/2014/main" id="{6F045245-BF87-51F3-3284-800C9169A39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03967" y="5296079"/>
            <a:ext cx="869849" cy="869849"/>
          </a:xfrm>
          <a:prstGeom prst="rect">
            <a:avLst/>
          </a:prstGeom>
        </p:spPr>
      </p:pic>
      <p:pic>
        <p:nvPicPr>
          <p:cNvPr id="15" name="Graphic 14" descr="Water with solid fill">
            <a:extLst>
              <a:ext uri="{FF2B5EF4-FFF2-40B4-BE49-F238E27FC236}">
                <a16:creationId xmlns:a16="http://schemas.microsoft.com/office/drawing/2014/main" id="{36685DED-D0B0-5F50-C02A-02699A6207F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83347" y="5296647"/>
            <a:ext cx="869849" cy="869849"/>
          </a:xfrm>
          <a:prstGeom prst="rect">
            <a:avLst/>
          </a:prstGeom>
        </p:spPr>
      </p:pic>
      <p:pic>
        <p:nvPicPr>
          <p:cNvPr id="16" name="Graphic 15" descr="Water with solid fill">
            <a:extLst>
              <a:ext uri="{FF2B5EF4-FFF2-40B4-BE49-F238E27FC236}">
                <a16:creationId xmlns:a16="http://schemas.microsoft.com/office/drawing/2014/main" id="{931A5E1D-07C1-C8E4-A6A4-CC84904604A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12048" y="5284267"/>
            <a:ext cx="869849" cy="869849"/>
          </a:xfrm>
          <a:prstGeom prst="rect">
            <a:avLst/>
          </a:prstGeom>
        </p:spPr>
      </p:pic>
      <p:pic>
        <p:nvPicPr>
          <p:cNvPr id="18" name="Graphic 17" descr="Dollar with solid fill">
            <a:extLst>
              <a:ext uri="{FF2B5EF4-FFF2-40B4-BE49-F238E27FC236}">
                <a16:creationId xmlns:a16="http://schemas.microsoft.com/office/drawing/2014/main" id="{12AEB974-139F-B759-057E-3AE17E26206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959416" y="3061718"/>
            <a:ext cx="914400" cy="914400"/>
          </a:xfrm>
          <a:prstGeom prst="rect">
            <a:avLst/>
          </a:prstGeom>
        </p:spPr>
      </p:pic>
      <p:pic>
        <p:nvPicPr>
          <p:cNvPr id="19" name="Graphic 18" descr="Dollar with solid fill">
            <a:extLst>
              <a:ext uri="{FF2B5EF4-FFF2-40B4-BE49-F238E27FC236}">
                <a16:creationId xmlns:a16="http://schemas.microsoft.com/office/drawing/2014/main" id="{7E04E7F2-7811-ACE7-9CBC-87B78DBCE69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271641" y="3087231"/>
            <a:ext cx="914400" cy="914400"/>
          </a:xfrm>
          <a:prstGeom prst="rect">
            <a:avLst/>
          </a:prstGeom>
        </p:spPr>
      </p:pic>
      <p:pic>
        <p:nvPicPr>
          <p:cNvPr id="2" name="Graphic 1" descr="Dollar with solid fill">
            <a:extLst>
              <a:ext uri="{FF2B5EF4-FFF2-40B4-BE49-F238E27FC236}">
                <a16:creationId xmlns:a16="http://schemas.microsoft.com/office/drawing/2014/main" id="{B2C94C1C-0302-C34C-DA99-8A9D4D90419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974758" y="3087231"/>
            <a:ext cx="914400" cy="914400"/>
          </a:xfrm>
          <a:prstGeom prst="rect">
            <a:avLst/>
          </a:prstGeom>
        </p:spPr>
      </p:pic>
      <p:pic>
        <p:nvPicPr>
          <p:cNvPr id="3" name="Graphic 2" descr="Dollar with solid fill">
            <a:extLst>
              <a:ext uri="{FF2B5EF4-FFF2-40B4-BE49-F238E27FC236}">
                <a16:creationId xmlns:a16="http://schemas.microsoft.com/office/drawing/2014/main" id="{0A281F9E-3B4F-2739-6278-ACFE8CC5533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403315" y="3087231"/>
            <a:ext cx="914400" cy="914400"/>
          </a:xfrm>
          <a:prstGeom prst="rect">
            <a:avLst/>
          </a:prstGeom>
        </p:spPr>
      </p:pic>
      <p:pic>
        <p:nvPicPr>
          <p:cNvPr id="20" name="Graphic 19" descr="Dollar with solid fill">
            <a:extLst>
              <a:ext uri="{FF2B5EF4-FFF2-40B4-BE49-F238E27FC236}">
                <a16:creationId xmlns:a16="http://schemas.microsoft.com/office/drawing/2014/main" id="{D841880D-5260-3D7A-B2C2-677C612391A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831872" y="3087231"/>
            <a:ext cx="914400" cy="914400"/>
          </a:xfrm>
          <a:prstGeom prst="rect">
            <a:avLst/>
          </a:prstGeom>
        </p:spPr>
      </p:pic>
      <p:pic>
        <p:nvPicPr>
          <p:cNvPr id="21" name="Graphic 20" descr="Dollar with solid fill">
            <a:extLst>
              <a:ext uri="{FF2B5EF4-FFF2-40B4-BE49-F238E27FC236}">
                <a16:creationId xmlns:a16="http://schemas.microsoft.com/office/drawing/2014/main" id="{22EA858D-64C7-715D-DC6E-16197E22EE8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260430" y="3087231"/>
            <a:ext cx="914400" cy="914400"/>
          </a:xfrm>
          <a:prstGeom prst="rect">
            <a:avLst/>
          </a:prstGeom>
        </p:spPr>
      </p:pic>
    </p:spTree>
    <p:extLst>
      <p:ext uri="{BB962C8B-B14F-4D97-AF65-F5344CB8AC3E}">
        <p14:creationId xmlns:p14="http://schemas.microsoft.com/office/powerpoint/2010/main" val="39993243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DA76BD-5C7B-B621-81F1-F4C892E2E377}"/>
              </a:ext>
            </a:extLst>
          </p:cNvPr>
          <p:cNvSpPr>
            <a:spLocks noGrp="1"/>
          </p:cNvSpPr>
          <p:nvPr>
            <p:ph type="title"/>
          </p:nvPr>
        </p:nvSpPr>
        <p:spPr/>
        <p:txBody>
          <a:bodyPr/>
          <a:lstStyle/>
          <a:p>
            <a:r>
              <a:rPr lang="en-US"/>
              <a:t>Payment for Volume of Product Received</a:t>
            </a:r>
          </a:p>
        </p:txBody>
      </p:sp>
      <p:sp>
        <p:nvSpPr>
          <p:cNvPr id="6" name="Text Placeholder 5">
            <a:extLst>
              <a:ext uri="{FF2B5EF4-FFF2-40B4-BE49-F238E27FC236}">
                <a16:creationId xmlns:a16="http://schemas.microsoft.com/office/drawing/2014/main" id="{CA4AB046-8BAB-DDC8-B68E-9D71F8BC0CCB}"/>
              </a:ext>
            </a:extLst>
          </p:cNvPr>
          <p:cNvSpPr>
            <a:spLocks noGrp="1"/>
          </p:cNvSpPr>
          <p:nvPr>
            <p:ph type="body" sz="quarter" idx="16"/>
          </p:nvPr>
        </p:nvSpPr>
        <p:spPr/>
        <p:txBody>
          <a:bodyPr/>
          <a:lstStyle/>
          <a:p>
            <a:r>
              <a:rPr lang="en-US"/>
              <a:t>Types of rate structures</a:t>
            </a:r>
          </a:p>
        </p:txBody>
      </p:sp>
      <p:sp>
        <p:nvSpPr>
          <p:cNvPr id="22" name="Text Placeholder 4">
            <a:extLst>
              <a:ext uri="{FF2B5EF4-FFF2-40B4-BE49-F238E27FC236}">
                <a16:creationId xmlns:a16="http://schemas.microsoft.com/office/drawing/2014/main" id="{C2452BFB-486E-3E3B-0B91-2B1126C99B72}"/>
              </a:ext>
            </a:extLst>
          </p:cNvPr>
          <p:cNvSpPr txBox="1">
            <a:spLocks/>
          </p:cNvSpPr>
          <p:nvPr/>
        </p:nvSpPr>
        <p:spPr>
          <a:xfrm>
            <a:off x="2297977" y="6191962"/>
            <a:ext cx="7707313" cy="470095"/>
          </a:xfrm>
          <a:prstGeom prst="rect">
            <a:avLst/>
          </a:prstGeom>
        </p:spPr>
        <p:txBody>
          <a:bodyPr vert="horz" lIns="91440" tIns="45720" rIns="91440" bIns="45720" rtlCol="0" anchor="ctr">
            <a:noAutofit/>
          </a:bodyPr>
          <a:lstStyle>
            <a:defPPr>
              <a:defRPr lang="en-US"/>
            </a:defPPr>
            <a:lvl1pPr marL="0" algn="r" defTabSz="457200" rtl="0" eaLnBrk="1" latinLnBrk="0" hangingPunct="1">
              <a:defRPr sz="900" kern="1200">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4590B8"/>
                </a:solidFill>
                <a:effectLst/>
                <a:uLnTx/>
                <a:uFillTx/>
                <a:ea typeface="+mn-ea"/>
                <a:cs typeface="+mn-cs"/>
              </a:rPr>
              <a:t>Troutman, NC</a:t>
            </a:r>
          </a:p>
        </p:txBody>
      </p:sp>
      <p:pic>
        <p:nvPicPr>
          <p:cNvPr id="5" name="Picture 4">
            <a:extLst>
              <a:ext uri="{FF2B5EF4-FFF2-40B4-BE49-F238E27FC236}">
                <a16:creationId xmlns:a16="http://schemas.microsoft.com/office/drawing/2014/main" id="{BDBA7BE8-C58E-CCE0-C0B3-35C5F30C1831}"/>
              </a:ext>
            </a:extLst>
          </p:cNvPr>
          <p:cNvPicPr>
            <a:picLocks noChangeAspect="1"/>
          </p:cNvPicPr>
          <p:nvPr/>
        </p:nvPicPr>
        <p:blipFill>
          <a:blip r:embed="rId2"/>
          <a:stretch>
            <a:fillRect/>
          </a:stretch>
        </p:blipFill>
        <p:spPr>
          <a:xfrm>
            <a:off x="1696654" y="2105066"/>
            <a:ext cx="8798692" cy="4046517"/>
          </a:xfrm>
          <a:prstGeom prst="rect">
            <a:avLst/>
          </a:prstGeom>
        </p:spPr>
      </p:pic>
    </p:spTree>
    <p:extLst>
      <p:ext uri="{BB962C8B-B14F-4D97-AF65-F5344CB8AC3E}">
        <p14:creationId xmlns:p14="http://schemas.microsoft.com/office/powerpoint/2010/main" val="6468890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DA76BD-5C7B-B621-81F1-F4C892E2E377}"/>
              </a:ext>
            </a:extLst>
          </p:cNvPr>
          <p:cNvSpPr>
            <a:spLocks noGrp="1"/>
          </p:cNvSpPr>
          <p:nvPr>
            <p:ph type="title"/>
          </p:nvPr>
        </p:nvSpPr>
        <p:spPr/>
        <p:txBody>
          <a:bodyPr/>
          <a:lstStyle/>
          <a:p>
            <a:r>
              <a:rPr lang="en-US"/>
              <a:t>Payment for Volume of Product Received</a:t>
            </a:r>
          </a:p>
        </p:txBody>
      </p:sp>
      <p:sp>
        <p:nvSpPr>
          <p:cNvPr id="6" name="Text Placeholder 5">
            <a:extLst>
              <a:ext uri="{FF2B5EF4-FFF2-40B4-BE49-F238E27FC236}">
                <a16:creationId xmlns:a16="http://schemas.microsoft.com/office/drawing/2014/main" id="{CA4AB046-8BAB-DDC8-B68E-9D71F8BC0CCB}"/>
              </a:ext>
            </a:extLst>
          </p:cNvPr>
          <p:cNvSpPr>
            <a:spLocks noGrp="1"/>
          </p:cNvSpPr>
          <p:nvPr>
            <p:ph type="body" sz="quarter" idx="16"/>
          </p:nvPr>
        </p:nvSpPr>
        <p:spPr/>
        <p:txBody>
          <a:bodyPr/>
          <a:lstStyle/>
          <a:p>
            <a:r>
              <a:rPr lang="en-US"/>
              <a:t>Types of rate structures</a:t>
            </a:r>
          </a:p>
        </p:txBody>
      </p:sp>
      <p:sp>
        <p:nvSpPr>
          <p:cNvPr id="22" name="Text Placeholder 4">
            <a:extLst>
              <a:ext uri="{FF2B5EF4-FFF2-40B4-BE49-F238E27FC236}">
                <a16:creationId xmlns:a16="http://schemas.microsoft.com/office/drawing/2014/main" id="{C2452BFB-486E-3E3B-0B91-2B1126C99B72}"/>
              </a:ext>
            </a:extLst>
          </p:cNvPr>
          <p:cNvSpPr txBox="1">
            <a:spLocks/>
          </p:cNvSpPr>
          <p:nvPr/>
        </p:nvSpPr>
        <p:spPr>
          <a:xfrm>
            <a:off x="2297977" y="6191962"/>
            <a:ext cx="7707313" cy="470095"/>
          </a:xfrm>
          <a:prstGeom prst="rect">
            <a:avLst/>
          </a:prstGeom>
        </p:spPr>
        <p:txBody>
          <a:bodyPr vert="horz" lIns="91440" tIns="45720" rIns="91440" bIns="45720" rtlCol="0" anchor="ctr">
            <a:noAutofit/>
          </a:bodyPr>
          <a:lstStyle>
            <a:defPPr>
              <a:defRPr lang="en-US"/>
            </a:defPPr>
            <a:lvl1pPr marL="0" algn="r" defTabSz="457200" rtl="0" eaLnBrk="1" latinLnBrk="0" hangingPunct="1">
              <a:defRPr sz="900" kern="1200">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4590B8"/>
                </a:solidFill>
                <a:effectLst/>
                <a:uLnTx/>
                <a:uFillTx/>
                <a:ea typeface="+mn-ea"/>
                <a:cs typeface="+mn-cs"/>
              </a:rPr>
              <a:t>Troutman, NC</a:t>
            </a:r>
          </a:p>
        </p:txBody>
      </p:sp>
      <p:pic>
        <p:nvPicPr>
          <p:cNvPr id="5" name="Picture 4">
            <a:extLst>
              <a:ext uri="{FF2B5EF4-FFF2-40B4-BE49-F238E27FC236}">
                <a16:creationId xmlns:a16="http://schemas.microsoft.com/office/drawing/2014/main" id="{BDBA7BE8-C58E-CCE0-C0B3-35C5F30C1831}"/>
              </a:ext>
            </a:extLst>
          </p:cNvPr>
          <p:cNvPicPr>
            <a:picLocks noChangeAspect="1"/>
          </p:cNvPicPr>
          <p:nvPr/>
        </p:nvPicPr>
        <p:blipFill>
          <a:blip r:embed="rId2"/>
          <a:stretch>
            <a:fillRect/>
          </a:stretch>
        </p:blipFill>
        <p:spPr>
          <a:xfrm>
            <a:off x="1696654" y="2105066"/>
            <a:ext cx="8798692" cy="4046517"/>
          </a:xfrm>
          <a:prstGeom prst="rect">
            <a:avLst/>
          </a:prstGeom>
        </p:spPr>
      </p:pic>
      <p:sp>
        <p:nvSpPr>
          <p:cNvPr id="2" name="Rectangle 1">
            <a:extLst>
              <a:ext uri="{FF2B5EF4-FFF2-40B4-BE49-F238E27FC236}">
                <a16:creationId xmlns:a16="http://schemas.microsoft.com/office/drawing/2014/main" id="{7C6B0ADA-14C9-55E3-DE95-BA05EF760632}"/>
              </a:ext>
            </a:extLst>
          </p:cNvPr>
          <p:cNvSpPr/>
          <p:nvPr/>
        </p:nvSpPr>
        <p:spPr>
          <a:xfrm>
            <a:off x="176645" y="2444586"/>
            <a:ext cx="11838710" cy="207256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ea typeface="+mn-ea"/>
                <a:cs typeface="+mn-cs"/>
              </a:rPr>
              <a:t>Data needs:</a:t>
            </a:r>
          </a:p>
          <a:p>
            <a:pPr marL="571500" marR="0" lvl="0" indent="-57150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a:ln>
                  <a:noFill/>
                </a:ln>
                <a:solidFill>
                  <a:prstClr val="white"/>
                </a:solidFill>
                <a:effectLst/>
                <a:uLnTx/>
                <a:uFillTx/>
                <a:ea typeface="+mn-ea"/>
                <a:cs typeface="+mn-cs"/>
              </a:rPr>
              <a:t>Total revenue needed from rates</a:t>
            </a:r>
          </a:p>
          <a:p>
            <a:pPr marL="571500" marR="0" lvl="0" indent="-57150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a:ln>
                  <a:noFill/>
                </a:ln>
                <a:solidFill>
                  <a:prstClr val="white"/>
                </a:solidFill>
                <a:effectLst/>
                <a:uLnTx/>
                <a:uFillTx/>
                <a:ea typeface="+mn-ea"/>
                <a:cs typeface="+mn-cs"/>
              </a:rPr>
              <a:t>Total gallons </a:t>
            </a:r>
            <a:r>
              <a:rPr kumimoji="0" lang="en-US" sz="3600" b="0" i="0" u="sng" strike="noStrike" kern="1200" cap="none" spc="0" normalizeH="0" baseline="0" noProof="0">
                <a:ln>
                  <a:noFill/>
                </a:ln>
                <a:solidFill>
                  <a:prstClr val="white"/>
                </a:solidFill>
                <a:effectLst/>
                <a:uLnTx/>
                <a:uFillTx/>
                <a:ea typeface="+mn-ea"/>
                <a:cs typeface="+mn-cs"/>
              </a:rPr>
              <a:t>sold</a:t>
            </a:r>
          </a:p>
        </p:txBody>
      </p:sp>
    </p:spTree>
    <p:extLst>
      <p:ext uri="{BB962C8B-B14F-4D97-AF65-F5344CB8AC3E}">
        <p14:creationId xmlns:p14="http://schemas.microsoft.com/office/powerpoint/2010/main" val="9788707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DA76BD-5C7B-B621-81F1-F4C892E2E377}"/>
              </a:ext>
            </a:extLst>
          </p:cNvPr>
          <p:cNvSpPr>
            <a:spLocks noGrp="1"/>
          </p:cNvSpPr>
          <p:nvPr>
            <p:ph type="title"/>
          </p:nvPr>
        </p:nvSpPr>
        <p:spPr/>
        <p:txBody>
          <a:bodyPr/>
          <a:lstStyle/>
          <a:p>
            <a:r>
              <a:rPr lang="en-US"/>
              <a:t>Payment for Volume – Calculation</a:t>
            </a:r>
          </a:p>
        </p:txBody>
      </p:sp>
      <p:sp>
        <p:nvSpPr>
          <p:cNvPr id="6" name="Text Placeholder 5">
            <a:extLst>
              <a:ext uri="{FF2B5EF4-FFF2-40B4-BE49-F238E27FC236}">
                <a16:creationId xmlns:a16="http://schemas.microsoft.com/office/drawing/2014/main" id="{CA4AB046-8BAB-DDC8-B68E-9D71F8BC0CCB}"/>
              </a:ext>
            </a:extLst>
          </p:cNvPr>
          <p:cNvSpPr>
            <a:spLocks noGrp="1"/>
          </p:cNvSpPr>
          <p:nvPr>
            <p:ph type="body" sz="quarter" idx="16"/>
          </p:nvPr>
        </p:nvSpPr>
        <p:spPr/>
        <p:txBody>
          <a:bodyPr/>
          <a:lstStyle/>
          <a:p>
            <a:r>
              <a:rPr lang="en-US"/>
              <a:t>Types of rate structures</a:t>
            </a:r>
          </a:p>
        </p:txBody>
      </p:sp>
      <p:pic>
        <p:nvPicPr>
          <p:cNvPr id="3" name="Picture 2">
            <a:extLst>
              <a:ext uri="{FF2B5EF4-FFF2-40B4-BE49-F238E27FC236}">
                <a16:creationId xmlns:a16="http://schemas.microsoft.com/office/drawing/2014/main" id="{D3592F1D-8E3F-CD6C-5AFA-979BEF904991}"/>
              </a:ext>
            </a:extLst>
          </p:cNvPr>
          <p:cNvPicPr>
            <a:picLocks noChangeAspect="1"/>
          </p:cNvPicPr>
          <p:nvPr/>
        </p:nvPicPr>
        <p:blipFill>
          <a:blip r:embed="rId2"/>
          <a:stretch>
            <a:fillRect/>
          </a:stretch>
        </p:blipFill>
        <p:spPr>
          <a:xfrm>
            <a:off x="1019135" y="2465620"/>
            <a:ext cx="10153731" cy="2926080"/>
          </a:xfrm>
          <a:prstGeom prst="rect">
            <a:avLst/>
          </a:prstGeom>
        </p:spPr>
      </p:pic>
      <p:sp>
        <p:nvSpPr>
          <p:cNvPr id="7" name="TextBox 6">
            <a:extLst>
              <a:ext uri="{FF2B5EF4-FFF2-40B4-BE49-F238E27FC236}">
                <a16:creationId xmlns:a16="http://schemas.microsoft.com/office/drawing/2014/main" id="{07B45927-549C-9281-D157-214380F58D7B}"/>
              </a:ext>
            </a:extLst>
          </p:cNvPr>
          <p:cNvSpPr txBox="1"/>
          <p:nvPr/>
        </p:nvSpPr>
        <p:spPr>
          <a:xfrm>
            <a:off x="1617109" y="2601600"/>
            <a:ext cx="3770139" cy="769441"/>
          </a:xfrm>
          <a:prstGeom prst="rect">
            <a:avLst/>
          </a:prstGeom>
          <a:noFill/>
        </p:spPr>
        <p:txBody>
          <a:bodyPr wrap="square" rtlCol="0">
            <a:spAutoFit/>
          </a:bodyPr>
          <a:lstStyle>
            <a:defPPr>
              <a:defRPr lang="en-US"/>
            </a:defPPr>
            <a:lvl1pPr algn="ctr" fontAlgn="base">
              <a:spcBef>
                <a:spcPct val="0"/>
              </a:spcBef>
              <a:spcAft>
                <a:spcPct val="0"/>
              </a:spcAft>
              <a:defRPr sz="2400" b="1">
                <a:solidFill>
                  <a:srgbClr val="17375E"/>
                </a:solidFill>
                <a:latin typeface="Bradley Hand ITC" panose="03070402050302030203" pitchFamily="66" charset="0"/>
              </a:defRPr>
            </a:lvl1pPr>
            <a:lvl2pPr fontAlgn="base">
              <a:spcBef>
                <a:spcPct val="0"/>
              </a:spcBef>
              <a:spcAft>
                <a:spcPct val="0"/>
              </a:spcAft>
              <a:defRPr>
                <a:latin typeface="Arial" pitchFamily="34" charset="0"/>
              </a:defRPr>
            </a:lvl2pPr>
            <a:lvl3pPr fontAlgn="base">
              <a:spcBef>
                <a:spcPct val="0"/>
              </a:spcBef>
              <a:spcAft>
                <a:spcPct val="0"/>
              </a:spcAft>
              <a:defRPr>
                <a:latin typeface="Arial" pitchFamily="34" charset="0"/>
              </a:defRPr>
            </a:lvl3pPr>
            <a:lvl4pPr fontAlgn="base">
              <a:spcBef>
                <a:spcPct val="0"/>
              </a:spcBef>
              <a:spcAft>
                <a:spcPct val="0"/>
              </a:spcAft>
              <a:defRPr>
                <a:latin typeface="Arial" pitchFamily="34" charset="0"/>
              </a:defRPr>
            </a:lvl4pPr>
            <a:lvl5pPr fontAlgn="base">
              <a:spcBef>
                <a:spcPct val="0"/>
              </a:spcBef>
              <a:spcAft>
                <a:spcPct val="0"/>
              </a:spcAft>
              <a:defRPr>
                <a:latin typeface="Arial" pitchFamily="34" charset="0"/>
              </a:defRPr>
            </a:lvl5pPr>
            <a:lvl6pPr defTabSz="914400">
              <a:defRPr>
                <a:latin typeface="Arial" pitchFamily="34" charset="0"/>
              </a:defRPr>
            </a:lvl6pPr>
            <a:lvl7pPr defTabSz="914400">
              <a:defRPr>
                <a:latin typeface="Arial" pitchFamily="34" charset="0"/>
              </a:defRPr>
            </a:lvl7pPr>
            <a:lvl8pPr defTabSz="914400">
              <a:defRPr>
                <a:latin typeface="Arial" pitchFamily="34" charset="0"/>
              </a:defRPr>
            </a:lvl8pPr>
            <a:lvl9pPr defTabSz="914400">
              <a:defRPr>
                <a:latin typeface="Aria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a:ln>
                  <a:noFill/>
                </a:ln>
                <a:solidFill>
                  <a:srgbClr val="17375E"/>
                </a:solidFill>
                <a:effectLst/>
                <a:uLnTx/>
                <a:uFillTx/>
                <a:latin typeface="Bradley Hand ITC" panose="03070402050302030203" pitchFamily="66" charset="0"/>
                <a:ea typeface="+mn-ea"/>
                <a:cs typeface="+mn-cs"/>
              </a:rPr>
              <a:t>$344,445 </a:t>
            </a:r>
          </a:p>
        </p:txBody>
      </p:sp>
      <p:sp>
        <p:nvSpPr>
          <p:cNvPr id="8" name="TextBox 7">
            <a:extLst>
              <a:ext uri="{FF2B5EF4-FFF2-40B4-BE49-F238E27FC236}">
                <a16:creationId xmlns:a16="http://schemas.microsoft.com/office/drawing/2014/main" id="{BFA49BDB-019E-F990-CBA8-B22A5054BB25}"/>
              </a:ext>
            </a:extLst>
          </p:cNvPr>
          <p:cNvSpPr txBox="1"/>
          <p:nvPr/>
        </p:nvSpPr>
        <p:spPr>
          <a:xfrm>
            <a:off x="1773515" y="3999658"/>
            <a:ext cx="3636498" cy="769441"/>
          </a:xfrm>
          <a:prstGeom prst="rect">
            <a:avLst/>
          </a:prstGeom>
          <a:noFill/>
        </p:spPr>
        <p:txBody>
          <a:bodyPr wrap="square" rtlCol="0">
            <a:spAutoFit/>
          </a:bodyPr>
          <a:lstStyle>
            <a:defPPr>
              <a:defRPr lang="en-US"/>
            </a:defPPr>
            <a:lvl1pPr algn="ctr" fontAlgn="base">
              <a:spcBef>
                <a:spcPct val="0"/>
              </a:spcBef>
              <a:spcAft>
                <a:spcPct val="0"/>
              </a:spcAft>
              <a:defRPr sz="2400" b="1">
                <a:solidFill>
                  <a:srgbClr val="17375E"/>
                </a:solidFill>
                <a:latin typeface="Bradley Hand ITC" panose="03070402050302030203" pitchFamily="66" charset="0"/>
              </a:defRPr>
            </a:lvl1pPr>
            <a:lvl2pPr fontAlgn="base">
              <a:spcBef>
                <a:spcPct val="0"/>
              </a:spcBef>
              <a:spcAft>
                <a:spcPct val="0"/>
              </a:spcAft>
              <a:defRPr>
                <a:latin typeface="Arial" pitchFamily="34" charset="0"/>
              </a:defRPr>
            </a:lvl2pPr>
            <a:lvl3pPr fontAlgn="base">
              <a:spcBef>
                <a:spcPct val="0"/>
              </a:spcBef>
              <a:spcAft>
                <a:spcPct val="0"/>
              </a:spcAft>
              <a:defRPr>
                <a:latin typeface="Arial" pitchFamily="34" charset="0"/>
              </a:defRPr>
            </a:lvl3pPr>
            <a:lvl4pPr fontAlgn="base">
              <a:spcBef>
                <a:spcPct val="0"/>
              </a:spcBef>
              <a:spcAft>
                <a:spcPct val="0"/>
              </a:spcAft>
              <a:defRPr>
                <a:latin typeface="Arial" pitchFamily="34" charset="0"/>
              </a:defRPr>
            </a:lvl4pPr>
            <a:lvl5pPr fontAlgn="base">
              <a:spcBef>
                <a:spcPct val="0"/>
              </a:spcBef>
              <a:spcAft>
                <a:spcPct val="0"/>
              </a:spcAft>
              <a:defRPr>
                <a:latin typeface="Arial" pitchFamily="34" charset="0"/>
              </a:defRPr>
            </a:lvl5pPr>
            <a:lvl6pPr defTabSz="914400">
              <a:defRPr>
                <a:latin typeface="Arial" pitchFamily="34" charset="0"/>
              </a:defRPr>
            </a:lvl6pPr>
            <a:lvl7pPr defTabSz="914400">
              <a:defRPr>
                <a:latin typeface="Arial" pitchFamily="34" charset="0"/>
              </a:defRPr>
            </a:lvl7pPr>
            <a:lvl8pPr defTabSz="914400">
              <a:defRPr>
                <a:latin typeface="Arial" pitchFamily="34" charset="0"/>
              </a:defRPr>
            </a:lvl8pPr>
            <a:lvl9pPr defTabSz="914400">
              <a:defRPr>
                <a:latin typeface="Aria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a:ln>
                  <a:noFill/>
                </a:ln>
                <a:solidFill>
                  <a:srgbClr val="17375E"/>
                </a:solidFill>
                <a:effectLst/>
                <a:uLnTx/>
                <a:uFillTx/>
                <a:latin typeface="Bradley Hand ITC" panose="03070402050302030203" pitchFamily="66" charset="0"/>
                <a:ea typeface="+mn-ea"/>
                <a:cs typeface="+mn-cs"/>
              </a:rPr>
              <a:t>32,877,590</a:t>
            </a:r>
          </a:p>
        </p:txBody>
      </p:sp>
      <p:sp>
        <p:nvSpPr>
          <p:cNvPr id="9" name="TextBox 8">
            <a:extLst>
              <a:ext uri="{FF2B5EF4-FFF2-40B4-BE49-F238E27FC236}">
                <a16:creationId xmlns:a16="http://schemas.microsoft.com/office/drawing/2014/main" id="{7C6907E6-581C-0027-413A-1F91BD1F97ED}"/>
              </a:ext>
            </a:extLst>
          </p:cNvPr>
          <p:cNvSpPr txBox="1"/>
          <p:nvPr/>
        </p:nvSpPr>
        <p:spPr>
          <a:xfrm>
            <a:off x="8112884" y="3397966"/>
            <a:ext cx="2621283" cy="769441"/>
          </a:xfrm>
          <a:prstGeom prst="rect">
            <a:avLst/>
          </a:prstGeom>
          <a:noFill/>
        </p:spPr>
        <p:txBody>
          <a:bodyPr wrap="square" rtlCol="0">
            <a:spAutoFit/>
          </a:bodyPr>
          <a:lstStyle>
            <a:defPPr>
              <a:defRPr lang="en-US"/>
            </a:defPPr>
            <a:lvl1pPr algn="ctr" fontAlgn="base">
              <a:spcBef>
                <a:spcPct val="0"/>
              </a:spcBef>
              <a:spcAft>
                <a:spcPct val="0"/>
              </a:spcAft>
              <a:defRPr sz="2400" b="1">
                <a:solidFill>
                  <a:srgbClr val="17375E"/>
                </a:solidFill>
                <a:latin typeface="Bradley Hand ITC" panose="03070402050302030203" pitchFamily="66" charset="0"/>
              </a:defRPr>
            </a:lvl1pPr>
            <a:lvl2pPr fontAlgn="base">
              <a:spcBef>
                <a:spcPct val="0"/>
              </a:spcBef>
              <a:spcAft>
                <a:spcPct val="0"/>
              </a:spcAft>
              <a:defRPr>
                <a:latin typeface="Arial" pitchFamily="34" charset="0"/>
              </a:defRPr>
            </a:lvl2pPr>
            <a:lvl3pPr fontAlgn="base">
              <a:spcBef>
                <a:spcPct val="0"/>
              </a:spcBef>
              <a:spcAft>
                <a:spcPct val="0"/>
              </a:spcAft>
              <a:defRPr>
                <a:latin typeface="Arial" pitchFamily="34" charset="0"/>
              </a:defRPr>
            </a:lvl3pPr>
            <a:lvl4pPr fontAlgn="base">
              <a:spcBef>
                <a:spcPct val="0"/>
              </a:spcBef>
              <a:spcAft>
                <a:spcPct val="0"/>
              </a:spcAft>
              <a:defRPr>
                <a:latin typeface="Arial" pitchFamily="34" charset="0"/>
              </a:defRPr>
            </a:lvl4pPr>
            <a:lvl5pPr fontAlgn="base">
              <a:spcBef>
                <a:spcPct val="0"/>
              </a:spcBef>
              <a:spcAft>
                <a:spcPct val="0"/>
              </a:spcAft>
              <a:defRPr>
                <a:latin typeface="Arial" pitchFamily="34" charset="0"/>
              </a:defRPr>
            </a:lvl5pPr>
            <a:lvl6pPr defTabSz="914400">
              <a:defRPr>
                <a:latin typeface="Arial" pitchFamily="34" charset="0"/>
              </a:defRPr>
            </a:lvl6pPr>
            <a:lvl7pPr defTabSz="914400">
              <a:defRPr>
                <a:latin typeface="Arial" pitchFamily="34" charset="0"/>
              </a:defRPr>
            </a:lvl7pPr>
            <a:lvl8pPr defTabSz="914400">
              <a:defRPr>
                <a:latin typeface="Arial" pitchFamily="34" charset="0"/>
              </a:defRPr>
            </a:lvl8pPr>
            <a:lvl9pPr defTabSz="914400">
              <a:defRPr>
                <a:latin typeface="Aria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a:ln>
                  <a:noFill/>
                </a:ln>
                <a:solidFill>
                  <a:srgbClr val="17375E"/>
                </a:solidFill>
                <a:effectLst/>
                <a:uLnTx/>
                <a:uFillTx/>
                <a:latin typeface="Bradley Hand ITC" panose="03070402050302030203" pitchFamily="66" charset="0"/>
                <a:ea typeface="+mn-ea"/>
                <a:cs typeface="+mn-cs"/>
              </a:rPr>
              <a:t>$10.48</a:t>
            </a:r>
          </a:p>
        </p:txBody>
      </p:sp>
    </p:spTree>
    <p:extLst>
      <p:ext uri="{BB962C8B-B14F-4D97-AF65-F5344CB8AC3E}">
        <p14:creationId xmlns:p14="http://schemas.microsoft.com/office/powerpoint/2010/main" val="1461219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7FA0F-7DCC-AE63-95F2-37BD4AD174C5}"/>
              </a:ext>
            </a:extLst>
          </p:cNvPr>
          <p:cNvSpPr>
            <a:spLocks noGrp="1"/>
          </p:cNvSpPr>
          <p:nvPr>
            <p:ph type="title"/>
          </p:nvPr>
        </p:nvSpPr>
        <p:spPr/>
        <p:txBody>
          <a:bodyPr/>
          <a:lstStyle/>
          <a:p>
            <a:r>
              <a:rPr lang="en-US"/>
              <a:t>Payment for Volume – Which objective(s)?</a:t>
            </a:r>
          </a:p>
        </p:txBody>
      </p:sp>
      <p:sp>
        <p:nvSpPr>
          <p:cNvPr id="3" name="Text Placeholder 2">
            <a:extLst>
              <a:ext uri="{FF2B5EF4-FFF2-40B4-BE49-F238E27FC236}">
                <a16:creationId xmlns:a16="http://schemas.microsoft.com/office/drawing/2014/main" id="{75880E13-7A81-1CE1-1ED8-B483F7A33372}"/>
              </a:ext>
            </a:extLst>
          </p:cNvPr>
          <p:cNvSpPr>
            <a:spLocks noGrp="1"/>
          </p:cNvSpPr>
          <p:nvPr>
            <p:ph type="body" sz="quarter" idx="16"/>
          </p:nvPr>
        </p:nvSpPr>
        <p:spPr/>
        <p:txBody>
          <a:bodyPr/>
          <a:lstStyle/>
          <a:p>
            <a:r>
              <a:rPr lang="en-US"/>
              <a:t>Types of rate structures</a:t>
            </a:r>
          </a:p>
        </p:txBody>
      </p:sp>
      <p:graphicFrame>
        <p:nvGraphicFramePr>
          <p:cNvPr id="4" name="Diagram 3">
            <a:extLst>
              <a:ext uri="{FF2B5EF4-FFF2-40B4-BE49-F238E27FC236}">
                <a16:creationId xmlns:a16="http://schemas.microsoft.com/office/drawing/2014/main" id="{AC9E08B0-F21A-C004-1074-F3771AB11935}"/>
              </a:ext>
            </a:extLst>
          </p:cNvPr>
          <p:cNvGraphicFramePr/>
          <p:nvPr/>
        </p:nvGraphicFramePr>
        <p:xfrm>
          <a:off x="2664835" y="1846969"/>
          <a:ext cx="6862331" cy="41305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1932225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DA76BD-5C7B-B621-81F1-F4C892E2E377}"/>
              </a:ext>
            </a:extLst>
          </p:cNvPr>
          <p:cNvSpPr>
            <a:spLocks noGrp="1"/>
          </p:cNvSpPr>
          <p:nvPr>
            <p:ph type="title"/>
          </p:nvPr>
        </p:nvSpPr>
        <p:spPr/>
        <p:txBody>
          <a:bodyPr/>
          <a:lstStyle/>
          <a:p>
            <a:r>
              <a:rPr lang="en-US"/>
              <a:t>Base Charge for </a:t>
            </a:r>
            <a:r>
              <a:rPr lang="en-US">
                <a:solidFill>
                  <a:srgbClr val="FA9706"/>
                </a:solidFill>
              </a:rPr>
              <a:t>Fixed Costs</a:t>
            </a:r>
            <a:r>
              <a:rPr lang="en-US"/>
              <a:t>; Volumetric Charge for </a:t>
            </a:r>
            <a:r>
              <a:rPr lang="en-US">
                <a:solidFill>
                  <a:schemeClr val="accent6">
                    <a:lumMod val="75000"/>
                  </a:schemeClr>
                </a:solidFill>
              </a:rPr>
              <a:t>Variable Costs</a:t>
            </a:r>
          </a:p>
        </p:txBody>
      </p:sp>
      <p:sp>
        <p:nvSpPr>
          <p:cNvPr id="6" name="Text Placeholder 5">
            <a:extLst>
              <a:ext uri="{FF2B5EF4-FFF2-40B4-BE49-F238E27FC236}">
                <a16:creationId xmlns:a16="http://schemas.microsoft.com/office/drawing/2014/main" id="{CA4AB046-8BAB-DDC8-B68E-9D71F8BC0CCB}"/>
              </a:ext>
            </a:extLst>
          </p:cNvPr>
          <p:cNvSpPr>
            <a:spLocks noGrp="1"/>
          </p:cNvSpPr>
          <p:nvPr>
            <p:ph type="body" sz="quarter" idx="16"/>
          </p:nvPr>
        </p:nvSpPr>
        <p:spPr/>
        <p:txBody>
          <a:bodyPr/>
          <a:lstStyle/>
          <a:p>
            <a:r>
              <a:rPr lang="en-US"/>
              <a:t>Types of rate structures</a:t>
            </a:r>
          </a:p>
        </p:txBody>
      </p:sp>
      <p:sp>
        <p:nvSpPr>
          <p:cNvPr id="5" name="Content Placeholder 4">
            <a:extLst>
              <a:ext uri="{FF2B5EF4-FFF2-40B4-BE49-F238E27FC236}">
                <a16:creationId xmlns:a16="http://schemas.microsoft.com/office/drawing/2014/main" id="{16F98AFF-AAAD-284F-1C24-FD5B4F690C3A}"/>
              </a:ext>
            </a:extLst>
          </p:cNvPr>
          <p:cNvSpPr>
            <a:spLocks noGrp="1"/>
          </p:cNvSpPr>
          <p:nvPr>
            <p:ph sz="quarter" idx="15"/>
          </p:nvPr>
        </p:nvSpPr>
        <p:spPr>
          <a:xfrm>
            <a:off x="499174" y="2661719"/>
            <a:ext cx="11189905" cy="3080270"/>
          </a:xfrm>
        </p:spPr>
        <p:txBody>
          <a:bodyPr/>
          <a:lstStyle/>
          <a:p>
            <a:r>
              <a:rPr lang="en-US">
                <a:latin typeface="+mn-lt"/>
              </a:rPr>
              <a:t>In its pure form:</a:t>
            </a:r>
          </a:p>
          <a:p>
            <a:pPr lvl="1"/>
            <a:r>
              <a:rPr lang="en-US">
                <a:solidFill>
                  <a:srgbClr val="FA9706"/>
                </a:solidFill>
                <a:latin typeface="+mn-lt"/>
              </a:rPr>
              <a:t>Fixed costs </a:t>
            </a:r>
            <a:r>
              <a:rPr lang="en-US">
                <a:latin typeface="+mn-lt"/>
              </a:rPr>
              <a:t>covered by the </a:t>
            </a:r>
            <a:r>
              <a:rPr lang="en-US" b="1">
                <a:latin typeface="+mn-lt"/>
              </a:rPr>
              <a:t>base</a:t>
            </a:r>
            <a:r>
              <a:rPr lang="en-US">
                <a:latin typeface="+mn-lt"/>
              </a:rPr>
              <a:t> charge</a:t>
            </a:r>
          </a:p>
          <a:p>
            <a:pPr lvl="1"/>
            <a:r>
              <a:rPr lang="en-US">
                <a:solidFill>
                  <a:schemeClr val="accent6">
                    <a:lumMod val="75000"/>
                  </a:schemeClr>
                </a:solidFill>
                <a:latin typeface="+mn-lt"/>
              </a:rPr>
              <a:t>Variable costs </a:t>
            </a:r>
            <a:r>
              <a:rPr lang="en-US">
                <a:latin typeface="+mn-lt"/>
              </a:rPr>
              <a:t>covered by the </a:t>
            </a:r>
            <a:r>
              <a:rPr lang="en-US" b="1">
                <a:latin typeface="+mn-lt"/>
              </a:rPr>
              <a:t>volumetric</a:t>
            </a:r>
            <a:r>
              <a:rPr lang="en-US">
                <a:latin typeface="+mn-lt"/>
              </a:rPr>
              <a:t> rate</a:t>
            </a:r>
          </a:p>
        </p:txBody>
      </p:sp>
    </p:spTree>
    <p:extLst>
      <p:ext uri="{BB962C8B-B14F-4D97-AF65-F5344CB8AC3E}">
        <p14:creationId xmlns:p14="http://schemas.microsoft.com/office/powerpoint/2010/main" val="1167366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0F1AAC-0598-AC69-42F4-DB10AC2768E1}"/>
              </a:ext>
            </a:extLst>
          </p:cNvPr>
          <p:cNvSpPr>
            <a:spLocks noGrp="1"/>
          </p:cNvSpPr>
          <p:nvPr>
            <p:ph type="title"/>
          </p:nvPr>
        </p:nvSpPr>
        <p:spPr/>
        <p:txBody>
          <a:bodyPr/>
          <a:lstStyle/>
          <a:p>
            <a:r>
              <a:rPr lang="en-US" dirty="0"/>
              <a:t>Three Types of </a:t>
            </a:r>
            <a:r>
              <a:rPr lang="en-US" dirty="0">
                <a:solidFill>
                  <a:srgbClr val="4B9CD3"/>
                </a:solidFill>
              </a:rPr>
              <a:t>Costs</a:t>
            </a:r>
          </a:p>
        </p:txBody>
      </p:sp>
      <p:sp>
        <p:nvSpPr>
          <p:cNvPr id="6" name="Text Placeholder 5">
            <a:extLst>
              <a:ext uri="{FF2B5EF4-FFF2-40B4-BE49-F238E27FC236}">
                <a16:creationId xmlns:a16="http://schemas.microsoft.com/office/drawing/2014/main" id="{F52F8432-378C-7A9D-9366-77A9869CEDA4}"/>
              </a:ext>
            </a:extLst>
          </p:cNvPr>
          <p:cNvSpPr>
            <a:spLocks noGrp="1"/>
          </p:cNvSpPr>
          <p:nvPr>
            <p:ph type="body" sz="quarter" idx="16"/>
          </p:nvPr>
        </p:nvSpPr>
        <p:spPr/>
        <p:txBody>
          <a:bodyPr/>
          <a:lstStyle/>
          <a:p>
            <a:r>
              <a:rPr lang="en-US" dirty="0"/>
              <a:t>Revenue requirement</a:t>
            </a:r>
          </a:p>
        </p:txBody>
      </p:sp>
      <p:sp>
        <p:nvSpPr>
          <p:cNvPr id="5" name="Content Placeholder 4">
            <a:extLst>
              <a:ext uri="{FF2B5EF4-FFF2-40B4-BE49-F238E27FC236}">
                <a16:creationId xmlns:a16="http://schemas.microsoft.com/office/drawing/2014/main" id="{32FFDEF8-366A-FA28-BFA2-2C7579670AD1}"/>
              </a:ext>
            </a:extLst>
          </p:cNvPr>
          <p:cNvSpPr>
            <a:spLocks noGrp="1"/>
          </p:cNvSpPr>
          <p:nvPr>
            <p:ph sz="quarter" idx="15"/>
          </p:nvPr>
        </p:nvSpPr>
        <p:spPr/>
        <p:txBody>
          <a:bodyPr/>
          <a:lstStyle/>
          <a:p>
            <a:r>
              <a:rPr lang="en-US" b="1" dirty="0">
                <a:solidFill>
                  <a:srgbClr val="4B9CD3"/>
                </a:solidFill>
              </a:rPr>
              <a:t>Operating Costs</a:t>
            </a:r>
            <a:r>
              <a:rPr lang="en-US" dirty="0"/>
              <a:t>—what you need to run the system day in and day out (O&amp;M)</a:t>
            </a:r>
            <a:r>
              <a:rPr kumimoji="0" lang="en-US" b="0" i="0" u="none" strike="noStrike" kern="1200" cap="none" spc="0" normalizeH="0" baseline="0" noProof="0" dirty="0">
                <a:ln>
                  <a:noFill/>
                </a:ln>
                <a:solidFill>
                  <a:srgbClr val="3D3D3D"/>
                </a:solidFill>
                <a:effectLst/>
                <a:uLnTx/>
                <a:uFillTx/>
              </a:rPr>
              <a:t>, etc.)</a:t>
            </a:r>
          </a:p>
          <a:p>
            <a:endParaRPr lang="en-US" dirty="0"/>
          </a:p>
        </p:txBody>
      </p:sp>
      <p:pic>
        <p:nvPicPr>
          <p:cNvPr id="7" name="Picture 2">
            <a:extLst>
              <a:ext uri="{FF2B5EF4-FFF2-40B4-BE49-F238E27FC236}">
                <a16:creationId xmlns:a16="http://schemas.microsoft.com/office/drawing/2014/main" id="{9510469F-25FD-2521-3BB8-A042AB5F180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932" t="11270" r="5227" b="53650"/>
          <a:stretch/>
        </p:blipFill>
        <p:spPr bwMode="auto">
          <a:xfrm>
            <a:off x="8140794" y="2852093"/>
            <a:ext cx="3850036" cy="2944145"/>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89151D35-9D43-1A4D-D158-2BC5A5864F4D}"/>
              </a:ext>
            </a:extLst>
          </p:cNvPr>
          <p:cNvSpPr txBox="1">
            <a:spLocks/>
          </p:cNvSpPr>
          <p:nvPr/>
        </p:nvSpPr>
        <p:spPr>
          <a:xfrm>
            <a:off x="835151" y="3135842"/>
            <a:ext cx="7626097" cy="3533182"/>
          </a:xfrm>
          <a:prstGeom prst="rect">
            <a:avLst/>
          </a:prstGeom>
        </p:spPr>
        <p:txBody>
          <a:bodyPr vert="horz" lIns="91440" tIns="45720" rIns="91440" bIns="45720" rtlCol="0" anchor="t">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3200" kern="1200">
                <a:solidFill>
                  <a:schemeClr val="bg2">
                    <a:lumMod val="25000"/>
                  </a:schemeClr>
                </a:solidFill>
                <a:latin typeface="Helvetica Neue" pitchFamily="50" charset="0"/>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2800" kern="1200">
                <a:solidFill>
                  <a:schemeClr val="bg2">
                    <a:lumMod val="25000"/>
                  </a:schemeClr>
                </a:solidFill>
                <a:latin typeface="Helvetica Neue" pitchFamily="50" charset="0"/>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2400" kern="1200">
                <a:solidFill>
                  <a:schemeClr val="bg2">
                    <a:lumMod val="25000"/>
                  </a:schemeClr>
                </a:solidFill>
                <a:latin typeface="Helvetica Neue" pitchFamily="50" charset="0"/>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2000" kern="1200">
                <a:solidFill>
                  <a:schemeClr val="bg2">
                    <a:lumMod val="25000"/>
                  </a:schemeClr>
                </a:solidFill>
                <a:latin typeface="Helvetica Neue" pitchFamily="50" charset="0"/>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2000" kern="1200">
                <a:solidFill>
                  <a:schemeClr val="bg2">
                    <a:lumMod val="25000"/>
                  </a:schemeClr>
                </a:solidFill>
                <a:latin typeface="Helvetica Neue" pitchFamily="50"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lvl="1">
              <a:spcBef>
                <a:spcPts val="0"/>
              </a:spcBef>
              <a:spcAft>
                <a:spcPts val="1200"/>
              </a:spcAft>
              <a:buFont typeface="Arial" panose="020B0604020202020204" pitchFamily="34" charset="0"/>
              <a:buChar char="•"/>
            </a:pPr>
            <a:r>
              <a:rPr lang="en-US" sz="2400" dirty="0">
                <a:solidFill>
                  <a:srgbClr val="3D3D3D"/>
                </a:solidFill>
                <a:latin typeface="+mn-lt"/>
              </a:rPr>
              <a:t>Look at </a:t>
            </a:r>
            <a:r>
              <a:rPr lang="en-US" sz="2400" i="1" dirty="0">
                <a:solidFill>
                  <a:srgbClr val="3D3D3D"/>
                </a:solidFill>
                <a:latin typeface="+mn-lt"/>
              </a:rPr>
              <a:t>trends</a:t>
            </a:r>
            <a:r>
              <a:rPr lang="en-US" sz="2400" dirty="0">
                <a:solidFill>
                  <a:srgbClr val="3D3D3D"/>
                </a:solidFill>
                <a:latin typeface="+mn-lt"/>
              </a:rPr>
              <a:t> from previous years and challenge your operators to look for cost savings</a:t>
            </a:r>
          </a:p>
          <a:p>
            <a:pPr lvl="1">
              <a:spcBef>
                <a:spcPts val="0"/>
              </a:spcBef>
              <a:spcAft>
                <a:spcPts val="1200"/>
              </a:spcAft>
              <a:buFont typeface="Arial" panose="020B0604020202020204" pitchFamily="34" charset="0"/>
              <a:buChar char="•"/>
            </a:pPr>
            <a:r>
              <a:rPr lang="en-US" sz="2400" dirty="0">
                <a:solidFill>
                  <a:srgbClr val="3D3D3D"/>
                </a:solidFill>
                <a:latin typeface="+mn-lt"/>
              </a:rPr>
              <a:t>Look to the </a:t>
            </a:r>
            <a:r>
              <a:rPr lang="en-US" sz="2400" i="1" dirty="0">
                <a:solidFill>
                  <a:srgbClr val="3D3D3D"/>
                </a:solidFill>
                <a:latin typeface="+mn-lt"/>
              </a:rPr>
              <a:t>future</a:t>
            </a:r>
          </a:p>
          <a:p>
            <a:pPr lvl="1">
              <a:spcBef>
                <a:spcPts val="0"/>
              </a:spcBef>
              <a:spcAft>
                <a:spcPts val="1200"/>
              </a:spcAft>
              <a:buFont typeface="Arial" panose="020B0604020202020204" pitchFamily="34" charset="0"/>
              <a:buChar char="•"/>
            </a:pPr>
            <a:r>
              <a:rPr lang="en-US" sz="2400" dirty="0">
                <a:solidFill>
                  <a:srgbClr val="3D3D3D"/>
                </a:solidFill>
                <a:latin typeface="+mn-lt"/>
              </a:rPr>
              <a:t>Don’t forget </a:t>
            </a:r>
            <a:r>
              <a:rPr lang="en-US" sz="2400" i="1" dirty="0">
                <a:solidFill>
                  <a:srgbClr val="3D3D3D"/>
                </a:solidFill>
                <a:latin typeface="+mn-lt"/>
              </a:rPr>
              <a:t>indirect</a:t>
            </a:r>
            <a:r>
              <a:rPr lang="en-US" sz="2400" dirty="0">
                <a:solidFill>
                  <a:srgbClr val="3D3D3D"/>
                </a:solidFill>
                <a:latin typeface="+mn-lt"/>
              </a:rPr>
              <a:t> </a:t>
            </a:r>
            <a:r>
              <a:rPr lang="en-US" sz="2400" i="1" dirty="0">
                <a:solidFill>
                  <a:srgbClr val="3D3D3D"/>
                </a:solidFill>
                <a:latin typeface="+mn-lt"/>
              </a:rPr>
              <a:t>costs</a:t>
            </a:r>
            <a:r>
              <a:rPr lang="en-US" sz="2400" dirty="0">
                <a:solidFill>
                  <a:srgbClr val="3D3D3D"/>
                </a:solidFill>
                <a:latin typeface="+mn-lt"/>
              </a:rPr>
              <a:t> of running the system</a:t>
            </a:r>
          </a:p>
          <a:p>
            <a:pPr lvl="2">
              <a:spcBef>
                <a:spcPts val="0"/>
              </a:spcBef>
              <a:spcAft>
                <a:spcPts val="1200"/>
              </a:spcAft>
              <a:buFont typeface="Arial" panose="020B0604020202020204" pitchFamily="34" charset="0"/>
              <a:buChar char="•"/>
            </a:pPr>
            <a:r>
              <a:rPr lang="en-US" sz="2000" dirty="0">
                <a:solidFill>
                  <a:srgbClr val="3D3D3D"/>
                </a:solidFill>
                <a:latin typeface="+mn-lt"/>
              </a:rPr>
              <a:t>shared management costs, shared facility costs, etc.</a:t>
            </a:r>
          </a:p>
        </p:txBody>
      </p:sp>
    </p:spTree>
    <p:extLst>
      <p:ext uri="{BB962C8B-B14F-4D97-AF65-F5344CB8AC3E}">
        <p14:creationId xmlns:p14="http://schemas.microsoft.com/office/powerpoint/2010/main" val="37651847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DA76BD-5C7B-B621-81F1-F4C892E2E377}"/>
              </a:ext>
            </a:extLst>
          </p:cNvPr>
          <p:cNvSpPr>
            <a:spLocks noGrp="1"/>
          </p:cNvSpPr>
          <p:nvPr>
            <p:ph type="title"/>
          </p:nvPr>
        </p:nvSpPr>
        <p:spPr/>
        <p:txBody>
          <a:bodyPr/>
          <a:lstStyle/>
          <a:p>
            <a:r>
              <a:rPr lang="en-US"/>
              <a:t>Base Charge for </a:t>
            </a:r>
            <a:r>
              <a:rPr lang="en-US">
                <a:solidFill>
                  <a:srgbClr val="FA9706"/>
                </a:solidFill>
              </a:rPr>
              <a:t>Fixed Costs</a:t>
            </a:r>
            <a:r>
              <a:rPr lang="en-US"/>
              <a:t>; Volumetric Charge for </a:t>
            </a:r>
            <a:r>
              <a:rPr lang="en-US">
                <a:solidFill>
                  <a:schemeClr val="accent6">
                    <a:lumMod val="75000"/>
                  </a:schemeClr>
                </a:solidFill>
              </a:rPr>
              <a:t>Variable Costs</a:t>
            </a:r>
          </a:p>
        </p:txBody>
      </p:sp>
      <p:sp>
        <p:nvSpPr>
          <p:cNvPr id="6" name="Text Placeholder 5">
            <a:extLst>
              <a:ext uri="{FF2B5EF4-FFF2-40B4-BE49-F238E27FC236}">
                <a16:creationId xmlns:a16="http://schemas.microsoft.com/office/drawing/2014/main" id="{CA4AB046-8BAB-DDC8-B68E-9D71F8BC0CCB}"/>
              </a:ext>
            </a:extLst>
          </p:cNvPr>
          <p:cNvSpPr>
            <a:spLocks noGrp="1"/>
          </p:cNvSpPr>
          <p:nvPr>
            <p:ph type="body" sz="quarter" idx="16"/>
          </p:nvPr>
        </p:nvSpPr>
        <p:spPr/>
        <p:txBody>
          <a:bodyPr/>
          <a:lstStyle/>
          <a:p>
            <a:r>
              <a:rPr lang="en-US"/>
              <a:t>Types of rate structures</a:t>
            </a:r>
          </a:p>
        </p:txBody>
      </p:sp>
      <p:grpSp>
        <p:nvGrpSpPr>
          <p:cNvPr id="2" name="Group 1">
            <a:extLst>
              <a:ext uri="{FF2B5EF4-FFF2-40B4-BE49-F238E27FC236}">
                <a16:creationId xmlns:a16="http://schemas.microsoft.com/office/drawing/2014/main" id="{26FD6B43-7E7C-2A83-F30F-623F9883D0C1}"/>
              </a:ext>
            </a:extLst>
          </p:cNvPr>
          <p:cNvGrpSpPr/>
          <p:nvPr/>
        </p:nvGrpSpPr>
        <p:grpSpPr>
          <a:xfrm>
            <a:off x="3202456" y="2763901"/>
            <a:ext cx="5787085" cy="3192236"/>
            <a:chOff x="3043023" y="3124157"/>
            <a:chExt cx="3057952" cy="1480161"/>
          </a:xfrm>
        </p:grpSpPr>
        <p:pic>
          <p:nvPicPr>
            <p:cNvPr id="3" name="Picture 2" descr="Screen Clipping">
              <a:extLst>
                <a:ext uri="{FF2B5EF4-FFF2-40B4-BE49-F238E27FC236}">
                  <a16:creationId xmlns:a16="http://schemas.microsoft.com/office/drawing/2014/main" id="{540164DC-4B4A-6A46-97D5-F6BBFB0912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4945" y="3124157"/>
              <a:ext cx="2934109" cy="609685"/>
            </a:xfrm>
            <a:prstGeom prst="rect">
              <a:avLst/>
            </a:prstGeom>
          </p:spPr>
        </p:pic>
        <p:pic>
          <p:nvPicPr>
            <p:cNvPr id="7" name="Picture 6" descr="Screen Clipping">
              <a:extLst>
                <a:ext uri="{FF2B5EF4-FFF2-40B4-BE49-F238E27FC236}">
                  <a16:creationId xmlns:a16="http://schemas.microsoft.com/office/drawing/2014/main" id="{DD9370B8-60B9-3C73-4646-F0DF1CBADD9A}"/>
                </a:ext>
              </a:extLst>
            </p:cNvPr>
            <p:cNvPicPr>
              <a:picLocks noChangeAspect="1"/>
            </p:cNvPicPr>
            <p:nvPr/>
          </p:nvPicPr>
          <p:blipFill rotWithShape="1">
            <a:blip r:embed="rId3">
              <a:extLst>
                <a:ext uri="{28A0092B-C50C-407E-A947-70E740481C1C}">
                  <a14:useLocalDpi xmlns:a14="http://schemas.microsoft.com/office/drawing/2010/main" val="0"/>
                </a:ext>
              </a:extLst>
            </a:blip>
            <a:srcRect t="14602"/>
            <a:stretch/>
          </p:blipFill>
          <p:spPr>
            <a:xfrm>
              <a:off x="3043023" y="3733842"/>
              <a:ext cx="3057952" cy="870476"/>
            </a:xfrm>
            <a:prstGeom prst="rect">
              <a:avLst/>
            </a:prstGeom>
          </p:spPr>
        </p:pic>
      </p:grpSp>
      <p:sp>
        <p:nvSpPr>
          <p:cNvPr id="8" name="Text Placeholder 4">
            <a:extLst>
              <a:ext uri="{FF2B5EF4-FFF2-40B4-BE49-F238E27FC236}">
                <a16:creationId xmlns:a16="http://schemas.microsoft.com/office/drawing/2014/main" id="{0776B2B1-5FCD-9CFF-0E95-8DC1965E10C6}"/>
              </a:ext>
            </a:extLst>
          </p:cNvPr>
          <p:cNvSpPr txBox="1">
            <a:spLocks/>
          </p:cNvSpPr>
          <p:nvPr/>
        </p:nvSpPr>
        <p:spPr>
          <a:xfrm>
            <a:off x="2788033" y="6191962"/>
            <a:ext cx="7707313" cy="470095"/>
          </a:xfrm>
          <a:prstGeom prst="rect">
            <a:avLst/>
          </a:prstGeom>
        </p:spPr>
        <p:txBody>
          <a:bodyPr vert="horz" lIns="91440" tIns="45720" rIns="91440" bIns="45720" rtlCol="0" anchor="ctr">
            <a:noAutofit/>
          </a:bodyPr>
          <a:lstStyle>
            <a:defPPr>
              <a:defRPr lang="en-US"/>
            </a:defPPr>
            <a:lvl1pPr marL="0" algn="r" defTabSz="457200" rtl="0" eaLnBrk="1" latinLnBrk="0" hangingPunct="1">
              <a:defRPr sz="900" kern="1200">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4590B8"/>
                </a:solidFill>
                <a:effectLst/>
                <a:uLnTx/>
                <a:uFillTx/>
                <a:ea typeface="+mn-ea"/>
                <a:cs typeface="+mn-cs"/>
              </a:rPr>
              <a:t>Readsboro, VT</a:t>
            </a:r>
          </a:p>
        </p:txBody>
      </p:sp>
    </p:spTree>
    <p:extLst>
      <p:ext uri="{BB962C8B-B14F-4D97-AF65-F5344CB8AC3E}">
        <p14:creationId xmlns:p14="http://schemas.microsoft.com/office/powerpoint/2010/main" val="31224198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DA76BD-5C7B-B621-81F1-F4C892E2E377}"/>
              </a:ext>
            </a:extLst>
          </p:cNvPr>
          <p:cNvSpPr>
            <a:spLocks noGrp="1"/>
          </p:cNvSpPr>
          <p:nvPr>
            <p:ph type="title"/>
          </p:nvPr>
        </p:nvSpPr>
        <p:spPr/>
        <p:txBody>
          <a:bodyPr/>
          <a:lstStyle/>
          <a:p>
            <a:r>
              <a:rPr lang="en-US"/>
              <a:t>Base Charge for </a:t>
            </a:r>
            <a:r>
              <a:rPr lang="en-US">
                <a:solidFill>
                  <a:srgbClr val="FA9706"/>
                </a:solidFill>
              </a:rPr>
              <a:t>Fixed Costs</a:t>
            </a:r>
            <a:r>
              <a:rPr lang="en-US"/>
              <a:t>; Volumetric Charge for </a:t>
            </a:r>
            <a:r>
              <a:rPr lang="en-US">
                <a:solidFill>
                  <a:schemeClr val="accent6">
                    <a:lumMod val="75000"/>
                  </a:schemeClr>
                </a:solidFill>
              </a:rPr>
              <a:t>Variable Costs</a:t>
            </a:r>
          </a:p>
        </p:txBody>
      </p:sp>
      <p:sp>
        <p:nvSpPr>
          <p:cNvPr id="6" name="Text Placeholder 5">
            <a:extLst>
              <a:ext uri="{FF2B5EF4-FFF2-40B4-BE49-F238E27FC236}">
                <a16:creationId xmlns:a16="http://schemas.microsoft.com/office/drawing/2014/main" id="{CA4AB046-8BAB-DDC8-B68E-9D71F8BC0CCB}"/>
              </a:ext>
            </a:extLst>
          </p:cNvPr>
          <p:cNvSpPr>
            <a:spLocks noGrp="1"/>
          </p:cNvSpPr>
          <p:nvPr>
            <p:ph type="body" sz="quarter" idx="16"/>
          </p:nvPr>
        </p:nvSpPr>
        <p:spPr/>
        <p:txBody>
          <a:bodyPr/>
          <a:lstStyle/>
          <a:p>
            <a:r>
              <a:rPr lang="en-US"/>
              <a:t>Types of rate structures</a:t>
            </a:r>
          </a:p>
        </p:txBody>
      </p:sp>
      <p:sp>
        <p:nvSpPr>
          <p:cNvPr id="8" name="Text Placeholder 4">
            <a:extLst>
              <a:ext uri="{FF2B5EF4-FFF2-40B4-BE49-F238E27FC236}">
                <a16:creationId xmlns:a16="http://schemas.microsoft.com/office/drawing/2014/main" id="{0776B2B1-5FCD-9CFF-0E95-8DC1965E10C6}"/>
              </a:ext>
            </a:extLst>
          </p:cNvPr>
          <p:cNvSpPr txBox="1">
            <a:spLocks/>
          </p:cNvSpPr>
          <p:nvPr/>
        </p:nvSpPr>
        <p:spPr>
          <a:xfrm>
            <a:off x="2788033" y="6191962"/>
            <a:ext cx="7707313" cy="470095"/>
          </a:xfrm>
          <a:prstGeom prst="rect">
            <a:avLst/>
          </a:prstGeom>
        </p:spPr>
        <p:txBody>
          <a:bodyPr vert="horz" lIns="91440" tIns="45720" rIns="91440" bIns="45720" rtlCol="0" anchor="ctr">
            <a:noAutofit/>
          </a:bodyPr>
          <a:lstStyle>
            <a:defPPr>
              <a:defRPr lang="en-US"/>
            </a:defPPr>
            <a:lvl1pPr marL="0" algn="r" defTabSz="457200" rtl="0" eaLnBrk="1" latinLnBrk="0" hangingPunct="1">
              <a:defRPr sz="900" kern="1200">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4590B8"/>
                </a:solidFill>
                <a:effectLst/>
                <a:uLnTx/>
                <a:uFillTx/>
                <a:ea typeface="+mn-ea"/>
                <a:cs typeface="+mn-cs"/>
              </a:rPr>
              <a:t>Readsboro, VT</a:t>
            </a:r>
          </a:p>
        </p:txBody>
      </p:sp>
      <p:graphicFrame>
        <p:nvGraphicFramePr>
          <p:cNvPr id="5" name="Chart 4">
            <a:extLst>
              <a:ext uri="{FF2B5EF4-FFF2-40B4-BE49-F238E27FC236}">
                <a16:creationId xmlns:a16="http://schemas.microsoft.com/office/drawing/2014/main" id="{3087783B-7CAF-235F-92EB-63BAC772631D}"/>
              </a:ext>
            </a:extLst>
          </p:cNvPr>
          <p:cNvGraphicFramePr/>
          <p:nvPr>
            <p:extLst>
              <p:ext uri="{D42A27DB-BD31-4B8C-83A1-F6EECF244321}">
                <p14:modId xmlns:p14="http://schemas.microsoft.com/office/powerpoint/2010/main" val="3422294509"/>
              </p:ext>
            </p:extLst>
          </p:nvPr>
        </p:nvGraphicFramePr>
        <p:xfrm>
          <a:off x="203931" y="2721429"/>
          <a:ext cx="11406879" cy="333533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982439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DA76BD-5C7B-B621-81F1-F4C892E2E377}"/>
              </a:ext>
            </a:extLst>
          </p:cNvPr>
          <p:cNvSpPr>
            <a:spLocks noGrp="1"/>
          </p:cNvSpPr>
          <p:nvPr>
            <p:ph type="title"/>
          </p:nvPr>
        </p:nvSpPr>
        <p:spPr>
          <a:xfrm>
            <a:off x="499176" y="969823"/>
            <a:ext cx="11189904" cy="723900"/>
          </a:xfrm>
        </p:spPr>
        <p:txBody>
          <a:bodyPr/>
          <a:lstStyle/>
          <a:p>
            <a:r>
              <a:rPr lang="en-US"/>
              <a:t>Fixed vs. Variable Revenues and Expenses </a:t>
            </a:r>
          </a:p>
        </p:txBody>
      </p:sp>
      <p:sp>
        <p:nvSpPr>
          <p:cNvPr id="6" name="Text Placeholder 5">
            <a:extLst>
              <a:ext uri="{FF2B5EF4-FFF2-40B4-BE49-F238E27FC236}">
                <a16:creationId xmlns:a16="http://schemas.microsoft.com/office/drawing/2014/main" id="{CA4AB046-8BAB-DDC8-B68E-9D71F8BC0CCB}"/>
              </a:ext>
            </a:extLst>
          </p:cNvPr>
          <p:cNvSpPr>
            <a:spLocks noGrp="1"/>
          </p:cNvSpPr>
          <p:nvPr>
            <p:ph type="body" sz="quarter" idx="16"/>
          </p:nvPr>
        </p:nvSpPr>
        <p:spPr>
          <a:xfrm>
            <a:off x="513801" y="626917"/>
            <a:ext cx="11190288" cy="246221"/>
          </a:xfrm>
        </p:spPr>
        <p:txBody>
          <a:bodyPr/>
          <a:lstStyle/>
          <a:p>
            <a:r>
              <a:rPr lang="en-US"/>
              <a:t>Types of rate structures</a:t>
            </a:r>
          </a:p>
        </p:txBody>
      </p:sp>
      <p:grpSp>
        <p:nvGrpSpPr>
          <p:cNvPr id="9" name="Group 8">
            <a:extLst>
              <a:ext uri="{FF2B5EF4-FFF2-40B4-BE49-F238E27FC236}">
                <a16:creationId xmlns:a16="http://schemas.microsoft.com/office/drawing/2014/main" id="{FC26DA98-085A-B0B1-0593-EE57ABA9D9B1}"/>
              </a:ext>
            </a:extLst>
          </p:cNvPr>
          <p:cNvGrpSpPr/>
          <p:nvPr/>
        </p:nvGrpSpPr>
        <p:grpSpPr>
          <a:xfrm>
            <a:off x="3211287" y="1537209"/>
            <a:ext cx="5926888" cy="5403417"/>
            <a:chOff x="3287278" y="1537686"/>
            <a:chExt cx="5598800" cy="5015514"/>
          </a:xfrm>
        </p:grpSpPr>
        <p:pic>
          <p:nvPicPr>
            <p:cNvPr id="10" name="Picture 9" descr="graph of CMD costs and revenues copy.png">
              <a:extLst>
                <a:ext uri="{FF2B5EF4-FFF2-40B4-BE49-F238E27FC236}">
                  <a16:creationId xmlns:a16="http://schemas.microsoft.com/office/drawing/2014/main" id="{DE0700AA-72E3-5D62-E409-73C4576911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1676401"/>
              <a:ext cx="5267765" cy="4343400"/>
            </a:xfrm>
            <a:prstGeom prst="rect">
              <a:avLst/>
            </a:prstGeom>
          </p:spPr>
        </p:pic>
        <p:sp>
          <p:nvSpPr>
            <p:cNvPr id="11" name="TextBox 10">
              <a:extLst>
                <a:ext uri="{FF2B5EF4-FFF2-40B4-BE49-F238E27FC236}">
                  <a16:creationId xmlns:a16="http://schemas.microsoft.com/office/drawing/2014/main" id="{C65B4115-35EB-F27F-B9C9-0BE65A2C6A9E}"/>
                </a:ext>
              </a:extLst>
            </p:cNvPr>
            <p:cNvSpPr txBox="1"/>
            <p:nvPr/>
          </p:nvSpPr>
          <p:spPr>
            <a:xfrm>
              <a:off x="3287278" y="1537686"/>
              <a:ext cx="5598800" cy="228600"/>
            </a:xfrm>
            <a:prstGeom prst="rect">
              <a:avLst/>
            </a:prstGeom>
            <a:solidFill>
              <a:schemeClr val="bg1"/>
            </a:solidFill>
          </p:spPr>
          <p:txBody>
            <a:bodyPr wrap="square"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ea typeface="+mn-ea"/>
                  <a:cs typeface="+mn-cs"/>
                </a:rPr>
                <a:t>Revenue and Expenses for Charlotte-Mecklenburg Utilities in a Given Year</a:t>
              </a:r>
            </a:p>
          </p:txBody>
        </p:sp>
        <p:sp>
          <p:nvSpPr>
            <p:cNvPr id="12" name="TextBox 11">
              <a:extLst>
                <a:ext uri="{FF2B5EF4-FFF2-40B4-BE49-F238E27FC236}">
                  <a16:creationId xmlns:a16="http://schemas.microsoft.com/office/drawing/2014/main" id="{92D7BB06-7557-BAA7-1F7B-FE3197215CB9}"/>
                </a:ext>
              </a:extLst>
            </p:cNvPr>
            <p:cNvSpPr txBox="1"/>
            <p:nvPr/>
          </p:nvSpPr>
          <p:spPr>
            <a:xfrm>
              <a:off x="3505200" y="6019800"/>
              <a:ext cx="5267765" cy="533400"/>
            </a:xfrm>
            <a:prstGeom prst="rect">
              <a:avLst/>
            </a:prstGeom>
            <a:solidFill>
              <a:schemeClr val="bg1"/>
            </a:solidFill>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ea typeface="+mn-ea"/>
                  <a:cs typeface="+mn-cs"/>
                </a:rPr>
                <a:t>Source: CMU Director Doug Bean’s presentation to the Charlotte City Council on December 1, 2008.</a:t>
              </a:r>
            </a:p>
          </p:txBody>
        </p:sp>
      </p:grpSp>
      <p:sp>
        <p:nvSpPr>
          <p:cNvPr id="13" name="Left Brace 12">
            <a:extLst>
              <a:ext uri="{FF2B5EF4-FFF2-40B4-BE49-F238E27FC236}">
                <a16:creationId xmlns:a16="http://schemas.microsoft.com/office/drawing/2014/main" id="{AACE39DD-D303-8E45-A0FF-1780139383E5}"/>
              </a:ext>
            </a:extLst>
          </p:cNvPr>
          <p:cNvSpPr/>
          <p:nvPr/>
        </p:nvSpPr>
        <p:spPr>
          <a:xfrm>
            <a:off x="3041808" y="2599945"/>
            <a:ext cx="491837" cy="3288092"/>
          </a:xfrm>
          <a:prstGeom prst="leftBrace">
            <a:avLst/>
          </a:prstGeom>
          <a:ln w="76200"/>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14" name="TextBox 13">
            <a:extLst>
              <a:ext uri="{FF2B5EF4-FFF2-40B4-BE49-F238E27FC236}">
                <a16:creationId xmlns:a16="http://schemas.microsoft.com/office/drawing/2014/main" id="{87614FFD-2560-99F5-8E11-DB82E36D9286}"/>
              </a:ext>
            </a:extLst>
          </p:cNvPr>
          <p:cNvSpPr txBox="1"/>
          <p:nvPr/>
        </p:nvSpPr>
        <p:spPr>
          <a:xfrm>
            <a:off x="504812" y="3331519"/>
            <a:ext cx="2445327" cy="181588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ea typeface="+mn-ea"/>
                <a:cs typeface="+mn-cs"/>
              </a:rPr>
              <a:t>Revenues </a:t>
            </a:r>
            <a:r>
              <a:rPr kumimoji="0" lang="en-US" sz="2800" b="1" i="0" u="sng" strike="noStrike" kern="1200" cap="none" spc="0" normalizeH="0" baseline="0" noProof="0">
                <a:ln>
                  <a:noFill/>
                </a:ln>
                <a:solidFill>
                  <a:prstClr val="black"/>
                </a:solidFill>
                <a:effectLst/>
                <a:uLnTx/>
                <a:uFillTx/>
                <a:ea typeface="+mn-ea"/>
                <a:cs typeface="+mn-cs"/>
              </a:rPr>
              <a:t>change</a:t>
            </a:r>
            <a:r>
              <a:rPr kumimoji="0" lang="en-US" sz="2800" b="1" i="0" u="none" strike="noStrike" kern="1200" cap="none" spc="0" normalizeH="0" baseline="0" noProof="0">
                <a:ln>
                  <a:noFill/>
                </a:ln>
                <a:solidFill>
                  <a:prstClr val="black"/>
                </a:solidFill>
                <a:effectLst/>
                <a:uLnTx/>
                <a:uFillTx/>
                <a:ea typeface="+mn-ea"/>
                <a:cs typeface="+mn-cs"/>
              </a:rPr>
              <a:t> with the amount of water used</a:t>
            </a:r>
          </a:p>
        </p:txBody>
      </p:sp>
      <p:sp>
        <p:nvSpPr>
          <p:cNvPr id="15" name="TextBox 14">
            <a:extLst>
              <a:ext uri="{FF2B5EF4-FFF2-40B4-BE49-F238E27FC236}">
                <a16:creationId xmlns:a16="http://schemas.microsoft.com/office/drawing/2014/main" id="{C4E32809-D0C9-285A-2354-3758C97F7903}"/>
              </a:ext>
            </a:extLst>
          </p:cNvPr>
          <p:cNvSpPr txBox="1"/>
          <p:nvPr/>
        </p:nvSpPr>
        <p:spPr>
          <a:xfrm>
            <a:off x="9454848" y="3523033"/>
            <a:ext cx="2445327" cy="9541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ea typeface="+mn-ea"/>
                <a:cs typeface="+mn-cs"/>
              </a:rPr>
              <a:t>Most expenses stay constant</a:t>
            </a:r>
          </a:p>
        </p:txBody>
      </p:sp>
      <p:sp>
        <p:nvSpPr>
          <p:cNvPr id="16" name="Left Brace 15">
            <a:extLst>
              <a:ext uri="{FF2B5EF4-FFF2-40B4-BE49-F238E27FC236}">
                <a16:creationId xmlns:a16="http://schemas.microsoft.com/office/drawing/2014/main" id="{1AB7FF30-6561-5224-41F5-980AC8FD02B9}"/>
              </a:ext>
            </a:extLst>
          </p:cNvPr>
          <p:cNvSpPr/>
          <p:nvPr/>
        </p:nvSpPr>
        <p:spPr>
          <a:xfrm rot="10800000">
            <a:off x="8863589" y="2100404"/>
            <a:ext cx="509155" cy="3787633"/>
          </a:xfrm>
          <a:prstGeom prst="leftBrace">
            <a:avLst/>
          </a:prstGeom>
          <a:ln w="76200"/>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6677952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DA76BD-5C7B-B621-81F1-F4C892E2E377}"/>
              </a:ext>
            </a:extLst>
          </p:cNvPr>
          <p:cNvSpPr>
            <a:spLocks noGrp="1"/>
          </p:cNvSpPr>
          <p:nvPr>
            <p:ph type="title"/>
          </p:nvPr>
        </p:nvSpPr>
        <p:spPr>
          <a:xfrm>
            <a:off x="499176" y="969823"/>
            <a:ext cx="11189904" cy="723900"/>
          </a:xfrm>
        </p:spPr>
        <p:txBody>
          <a:bodyPr/>
          <a:lstStyle/>
          <a:p>
            <a:r>
              <a:rPr lang="en-US"/>
              <a:t>Fixed vs. Variable Revenues and Expenses </a:t>
            </a:r>
          </a:p>
        </p:txBody>
      </p:sp>
      <p:sp>
        <p:nvSpPr>
          <p:cNvPr id="6" name="Text Placeholder 5">
            <a:extLst>
              <a:ext uri="{FF2B5EF4-FFF2-40B4-BE49-F238E27FC236}">
                <a16:creationId xmlns:a16="http://schemas.microsoft.com/office/drawing/2014/main" id="{CA4AB046-8BAB-DDC8-B68E-9D71F8BC0CCB}"/>
              </a:ext>
            </a:extLst>
          </p:cNvPr>
          <p:cNvSpPr>
            <a:spLocks noGrp="1"/>
          </p:cNvSpPr>
          <p:nvPr>
            <p:ph type="body" sz="quarter" idx="16"/>
          </p:nvPr>
        </p:nvSpPr>
        <p:spPr>
          <a:xfrm>
            <a:off x="513801" y="626917"/>
            <a:ext cx="11190288" cy="246221"/>
          </a:xfrm>
        </p:spPr>
        <p:txBody>
          <a:bodyPr/>
          <a:lstStyle/>
          <a:p>
            <a:r>
              <a:rPr lang="en-US"/>
              <a:t>Types of rate structures</a:t>
            </a:r>
          </a:p>
        </p:txBody>
      </p:sp>
      <p:grpSp>
        <p:nvGrpSpPr>
          <p:cNvPr id="9" name="Group 8">
            <a:extLst>
              <a:ext uri="{FF2B5EF4-FFF2-40B4-BE49-F238E27FC236}">
                <a16:creationId xmlns:a16="http://schemas.microsoft.com/office/drawing/2014/main" id="{FC26DA98-085A-B0B1-0593-EE57ABA9D9B1}"/>
              </a:ext>
            </a:extLst>
          </p:cNvPr>
          <p:cNvGrpSpPr/>
          <p:nvPr/>
        </p:nvGrpSpPr>
        <p:grpSpPr>
          <a:xfrm>
            <a:off x="3211287" y="1537209"/>
            <a:ext cx="5926888" cy="5403417"/>
            <a:chOff x="3287278" y="1537686"/>
            <a:chExt cx="5598800" cy="5015514"/>
          </a:xfrm>
        </p:grpSpPr>
        <p:pic>
          <p:nvPicPr>
            <p:cNvPr id="10" name="Picture 9" descr="graph of CMD costs and revenues copy.png">
              <a:extLst>
                <a:ext uri="{FF2B5EF4-FFF2-40B4-BE49-F238E27FC236}">
                  <a16:creationId xmlns:a16="http://schemas.microsoft.com/office/drawing/2014/main" id="{DE0700AA-72E3-5D62-E409-73C4576911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1676401"/>
              <a:ext cx="5267765" cy="4343400"/>
            </a:xfrm>
            <a:prstGeom prst="rect">
              <a:avLst/>
            </a:prstGeom>
          </p:spPr>
        </p:pic>
        <p:sp>
          <p:nvSpPr>
            <p:cNvPr id="11" name="TextBox 10">
              <a:extLst>
                <a:ext uri="{FF2B5EF4-FFF2-40B4-BE49-F238E27FC236}">
                  <a16:creationId xmlns:a16="http://schemas.microsoft.com/office/drawing/2014/main" id="{C65B4115-35EB-F27F-B9C9-0BE65A2C6A9E}"/>
                </a:ext>
              </a:extLst>
            </p:cNvPr>
            <p:cNvSpPr txBox="1"/>
            <p:nvPr/>
          </p:nvSpPr>
          <p:spPr>
            <a:xfrm>
              <a:off x="3287278" y="1537686"/>
              <a:ext cx="5598800" cy="228600"/>
            </a:xfrm>
            <a:prstGeom prst="rect">
              <a:avLst/>
            </a:prstGeom>
            <a:solidFill>
              <a:schemeClr val="bg1"/>
            </a:solidFill>
          </p:spPr>
          <p:txBody>
            <a:bodyPr wrap="square"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ea typeface="+mn-ea"/>
                  <a:cs typeface="+mn-cs"/>
                </a:rPr>
                <a:t>Revenue and Expenses for Charlotte-Mecklenburg Utilities in a Given Year</a:t>
              </a:r>
            </a:p>
          </p:txBody>
        </p:sp>
        <p:sp>
          <p:nvSpPr>
            <p:cNvPr id="12" name="TextBox 11">
              <a:extLst>
                <a:ext uri="{FF2B5EF4-FFF2-40B4-BE49-F238E27FC236}">
                  <a16:creationId xmlns:a16="http://schemas.microsoft.com/office/drawing/2014/main" id="{92D7BB06-7557-BAA7-1F7B-FE3197215CB9}"/>
                </a:ext>
              </a:extLst>
            </p:cNvPr>
            <p:cNvSpPr txBox="1"/>
            <p:nvPr/>
          </p:nvSpPr>
          <p:spPr>
            <a:xfrm>
              <a:off x="3505200" y="6019800"/>
              <a:ext cx="5267765" cy="533400"/>
            </a:xfrm>
            <a:prstGeom prst="rect">
              <a:avLst/>
            </a:prstGeom>
            <a:solidFill>
              <a:schemeClr val="bg1"/>
            </a:solidFill>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ea typeface="+mn-ea"/>
                  <a:cs typeface="+mn-cs"/>
                </a:rPr>
                <a:t>Source: CMU Director Doug Bean’s presentation to the Charlotte City Council on December 1, 2008.</a:t>
              </a:r>
            </a:p>
          </p:txBody>
        </p:sp>
      </p:grpSp>
      <p:sp>
        <p:nvSpPr>
          <p:cNvPr id="13" name="Left Brace 12">
            <a:extLst>
              <a:ext uri="{FF2B5EF4-FFF2-40B4-BE49-F238E27FC236}">
                <a16:creationId xmlns:a16="http://schemas.microsoft.com/office/drawing/2014/main" id="{AACE39DD-D303-8E45-A0FF-1780139383E5}"/>
              </a:ext>
            </a:extLst>
          </p:cNvPr>
          <p:cNvSpPr/>
          <p:nvPr/>
        </p:nvSpPr>
        <p:spPr>
          <a:xfrm>
            <a:off x="3041808" y="2599945"/>
            <a:ext cx="491837" cy="3288092"/>
          </a:xfrm>
          <a:prstGeom prst="leftBrace">
            <a:avLst/>
          </a:prstGeom>
          <a:ln w="76200"/>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14" name="TextBox 13">
            <a:extLst>
              <a:ext uri="{FF2B5EF4-FFF2-40B4-BE49-F238E27FC236}">
                <a16:creationId xmlns:a16="http://schemas.microsoft.com/office/drawing/2014/main" id="{87614FFD-2560-99F5-8E11-DB82E36D9286}"/>
              </a:ext>
            </a:extLst>
          </p:cNvPr>
          <p:cNvSpPr txBox="1"/>
          <p:nvPr/>
        </p:nvSpPr>
        <p:spPr>
          <a:xfrm>
            <a:off x="504812" y="3331519"/>
            <a:ext cx="2445327" cy="181588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ea typeface="+mn-ea"/>
                <a:cs typeface="+mn-cs"/>
              </a:rPr>
              <a:t>Revenues </a:t>
            </a:r>
            <a:r>
              <a:rPr kumimoji="0" lang="en-US" sz="2800" b="1" i="0" u="sng" strike="noStrike" kern="1200" cap="none" spc="0" normalizeH="0" baseline="0" noProof="0">
                <a:ln>
                  <a:noFill/>
                </a:ln>
                <a:solidFill>
                  <a:prstClr val="black"/>
                </a:solidFill>
                <a:effectLst/>
                <a:uLnTx/>
                <a:uFillTx/>
                <a:ea typeface="+mn-ea"/>
                <a:cs typeface="+mn-cs"/>
              </a:rPr>
              <a:t>change</a:t>
            </a:r>
            <a:r>
              <a:rPr kumimoji="0" lang="en-US" sz="2800" b="1" i="0" u="none" strike="noStrike" kern="1200" cap="none" spc="0" normalizeH="0" baseline="0" noProof="0">
                <a:ln>
                  <a:noFill/>
                </a:ln>
                <a:solidFill>
                  <a:prstClr val="black"/>
                </a:solidFill>
                <a:effectLst/>
                <a:uLnTx/>
                <a:uFillTx/>
                <a:ea typeface="+mn-ea"/>
                <a:cs typeface="+mn-cs"/>
              </a:rPr>
              <a:t> with the amount of water used</a:t>
            </a:r>
          </a:p>
        </p:txBody>
      </p:sp>
      <p:sp>
        <p:nvSpPr>
          <p:cNvPr id="15" name="TextBox 14">
            <a:extLst>
              <a:ext uri="{FF2B5EF4-FFF2-40B4-BE49-F238E27FC236}">
                <a16:creationId xmlns:a16="http://schemas.microsoft.com/office/drawing/2014/main" id="{C4E32809-D0C9-285A-2354-3758C97F7903}"/>
              </a:ext>
            </a:extLst>
          </p:cNvPr>
          <p:cNvSpPr txBox="1"/>
          <p:nvPr/>
        </p:nvSpPr>
        <p:spPr>
          <a:xfrm>
            <a:off x="9454848" y="3523033"/>
            <a:ext cx="2445327" cy="9541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ea typeface="+mn-ea"/>
                <a:cs typeface="+mn-cs"/>
              </a:rPr>
              <a:t>Most expenses stay constant</a:t>
            </a:r>
          </a:p>
        </p:txBody>
      </p:sp>
      <p:sp>
        <p:nvSpPr>
          <p:cNvPr id="16" name="Left Brace 15">
            <a:extLst>
              <a:ext uri="{FF2B5EF4-FFF2-40B4-BE49-F238E27FC236}">
                <a16:creationId xmlns:a16="http://schemas.microsoft.com/office/drawing/2014/main" id="{1AB7FF30-6561-5224-41F5-980AC8FD02B9}"/>
              </a:ext>
            </a:extLst>
          </p:cNvPr>
          <p:cNvSpPr/>
          <p:nvPr/>
        </p:nvSpPr>
        <p:spPr>
          <a:xfrm rot="10800000">
            <a:off x="8863589" y="2100404"/>
            <a:ext cx="509155" cy="3787633"/>
          </a:xfrm>
          <a:prstGeom prst="leftBrace">
            <a:avLst/>
          </a:prstGeom>
          <a:ln w="76200"/>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2" name="Rectangle 1">
            <a:extLst>
              <a:ext uri="{FF2B5EF4-FFF2-40B4-BE49-F238E27FC236}">
                <a16:creationId xmlns:a16="http://schemas.microsoft.com/office/drawing/2014/main" id="{431E818D-2C4D-DE2E-55C2-46E333C72E83}"/>
              </a:ext>
            </a:extLst>
          </p:cNvPr>
          <p:cNvSpPr/>
          <p:nvPr/>
        </p:nvSpPr>
        <p:spPr>
          <a:xfrm>
            <a:off x="-1" y="0"/>
            <a:ext cx="12192001" cy="6858000"/>
          </a:xfrm>
          <a:prstGeom prst="rect">
            <a:avLst/>
          </a:prstGeom>
          <a:solidFill>
            <a:schemeClr val="lt1">
              <a:alpha val="6300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a:ln>
                <a:noFill/>
              </a:ln>
              <a:solidFill>
                <a:prstClr val="black"/>
              </a:solidFill>
              <a:effectLst/>
              <a:uLnTx/>
              <a:uFillTx/>
              <a:latin typeface="Merriweather"/>
              <a:ea typeface="+mn-ea"/>
              <a:cs typeface="+mn-cs"/>
            </a:endParaRPr>
          </a:p>
        </p:txBody>
      </p:sp>
      <p:sp>
        <p:nvSpPr>
          <p:cNvPr id="3" name="Rectangle 2">
            <a:extLst>
              <a:ext uri="{FF2B5EF4-FFF2-40B4-BE49-F238E27FC236}">
                <a16:creationId xmlns:a16="http://schemas.microsoft.com/office/drawing/2014/main" id="{6FDA0879-D3E7-718C-8E91-344397296567}"/>
              </a:ext>
            </a:extLst>
          </p:cNvPr>
          <p:cNvSpPr/>
          <p:nvPr/>
        </p:nvSpPr>
        <p:spPr>
          <a:xfrm>
            <a:off x="176645" y="1247158"/>
            <a:ext cx="11838710" cy="207256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white"/>
                </a:solidFill>
                <a:effectLst/>
                <a:uLnTx/>
                <a:uFillTx/>
                <a:latin typeface="Merriweather"/>
                <a:ea typeface="+mn-ea"/>
                <a:cs typeface="+mn-cs"/>
              </a:rPr>
              <a:t>Revenues </a:t>
            </a:r>
            <a:r>
              <a:rPr kumimoji="0" lang="en-US" sz="4400" b="0" i="1" u="none" strike="noStrike" kern="1200" cap="none" spc="0" normalizeH="0" baseline="0" noProof="0">
                <a:ln>
                  <a:noFill/>
                </a:ln>
                <a:solidFill>
                  <a:prstClr val="white"/>
                </a:solidFill>
                <a:effectLst/>
                <a:uLnTx/>
                <a:uFillTx/>
                <a:latin typeface="Merriweather"/>
                <a:ea typeface="+mn-ea"/>
                <a:cs typeface="+mn-cs"/>
              </a:rPr>
              <a:t>decrease</a:t>
            </a:r>
            <a:r>
              <a:rPr kumimoji="0" lang="en-US" sz="4400" b="0" i="0" u="none" strike="noStrike" kern="1200" cap="none" spc="0" normalizeH="0" baseline="0" noProof="0">
                <a:ln>
                  <a:noFill/>
                </a:ln>
                <a:solidFill>
                  <a:prstClr val="white"/>
                </a:solidFill>
                <a:effectLst/>
                <a:uLnTx/>
                <a:uFillTx/>
                <a:latin typeface="Merriweather"/>
                <a:ea typeface="+mn-ea"/>
                <a:cs typeface="+mn-cs"/>
              </a:rPr>
              <a:t> when you sell less – often resulting in higher bills to continue to cover costs</a:t>
            </a:r>
          </a:p>
        </p:txBody>
      </p:sp>
      <p:sp>
        <p:nvSpPr>
          <p:cNvPr id="5" name="Rectangle 4">
            <a:extLst>
              <a:ext uri="{FF2B5EF4-FFF2-40B4-BE49-F238E27FC236}">
                <a16:creationId xmlns:a16="http://schemas.microsoft.com/office/drawing/2014/main" id="{3CACFA24-447C-326C-25D1-A0576B48F6C8}"/>
              </a:ext>
            </a:extLst>
          </p:cNvPr>
          <p:cNvSpPr/>
          <p:nvPr/>
        </p:nvSpPr>
        <p:spPr>
          <a:xfrm>
            <a:off x="176645" y="3591255"/>
            <a:ext cx="11838710" cy="207256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white"/>
                </a:solidFill>
                <a:effectLst/>
                <a:uLnTx/>
                <a:uFillTx/>
                <a:latin typeface="Merriweather"/>
                <a:ea typeface="+mn-ea"/>
                <a:cs typeface="+mn-cs"/>
              </a:rPr>
              <a:t>Rate structures can be designed to better cover fixed costs including administrative and capital needs</a:t>
            </a:r>
          </a:p>
        </p:txBody>
      </p:sp>
    </p:spTree>
    <p:extLst>
      <p:ext uri="{BB962C8B-B14F-4D97-AF65-F5344CB8AC3E}">
        <p14:creationId xmlns:p14="http://schemas.microsoft.com/office/powerpoint/2010/main" val="6626924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DA76BD-5C7B-B621-81F1-F4C892E2E377}"/>
              </a:ext>
            </a:extLst>
          </p:cNvPr>
          <p:cNvSpPr>
            <a:spLocks noGrp="1"/>
          </p:cNvSpPr>
          <p:nvPr>
            <p:ph type="title"/>
          </p:nvPr>
        </p:nvSpPr>
        <p:spPr/>
        <p:txBody>
          <a:bodyPr/>
          <a:lstStyle/>
          <a:p>
            <a:r>
              <a:rPr lang="en-US"/>
              <a:t>Base Charge for </a:t>
            </a:r>
            <a:r>
              <a:rPr lang="en-US">
                <a:solidFill>
                  <a:srgbClr val="FA9706"/>
                </a:solidFill>
              </a:rPr>
              <a:t>Fixed Costs</a:t>
            </a:r>
            <a:r>
              <a:rPr lang="en-US"/>
              <a:t>; Volumetric Charge for </a:t>
            </a:r>
            <a:r>
              <a:rPr lang="en-US">
                <a:solidFill>
                  <a:schemeClr val="accent6">
                    <a:lumMod val="75000"/>
                  </a:schemeClr>
                </a:solidFill>
              </a:rPr>
              <a:t>Variable Costs</a:t>
            </a:r>
          </a:p>
        </p:txBody>
      </p:sp>
      <p:sp>
        <p:nvSpPr>
          <p:cNvPr id="6" name="Text Placeholder 5">
            <a:extLst>
              <a:ext uri="{FF2B5EF4-FFF2-40B4-BE49-F238E27FC236}">
                <a16:creationId xmlns:a16="http://schemas.microsoft.com/office/drawing/2014/main" id="{CA4AB046-8BAB-DDC8-B68E-9D71F8BC0CCB}"/>
              </a:ext>
            </a:extLst>
          </p:cNvPr>
          <p:cNvSpPr>
            <a:spLocks noGrp="1"/>
          </p:cNvSpPr>
          <p:nvPr>
            <p:ph type="body" sz="quarter" idx="16"/>
          </p:nvPr>
        </p:nvSpPr>
        <p:spPr/>
        <p:txBody>
          <a:bodyPr/>
          <a:lstStyle/>
          <a:p>
            <a:r>
              <a:rPr lang="en-US"/>
              <a:t>Types of rate structures</a:t>
            </a:r>
          </a:p>
        </p:txBody>
      </p:sp>
      <p:sp>
        <p:nvSpPr>
          <p:cNvPr id="5" name="Content Placeholder 4">
            <a:extLst>
              <a:ext uri="{FF2B5EF4-FFF2-40B4-BE49-F238E27FC236}">
                <a16:creationId xmlns:a16="http://schemas.microsoft.com/office/drawing/2014/main" id="{16F98AFF-AAAD-284F-1C24-FD5B4F690C3A}"/>
              </a:ext>
            </a:extLst>
          </p:cNvPr>
          <p:cNvSpPr>
            <a:spLocks noGrp="1"/>
          </p:cNvSpPr>
          <p:nvPr>
            <p:ph sz="quarter" idx="15"/>
          </p:nvPr>
        </p:nvSpPr>
        <p:spPr>
          <a:xfrm>
            <a:off x="499174" y="2661719"/>
            <a:ext cx="11189905" cy="3080270"/>
          </a:xfrm>
        </p:spPr>
        <p:txBody>
          <a:bodyPr/>
          <a:lstStyle/>
          <a:p>
            <a:r>
              <a:rPr lang="en-US">
                <a:latin typeface="+mn-lt"/>
              </a:rPr>
              <a:t>More information needed for this calculation</a:t>
            </a:r>
          </a:p>
          <a:p>
            <a:pPr lvl="1"/>
            <a:r>
              <a:rPr lang="en-US">
                <a:latin typeface="+mn-lt"/>
              </a:rPr>
              <a:t>Total revenue needed to cover fixed costs</a:t>
            </a:r>
          </a:p>
          <a:p>
            <a:pPr lvl="1"/>
            <a:r>
              <a:rPr lang="en-US">
                <a:latin typeface="+mn-lt"/>
              </a:rPr>
              <a:t>Total accounts</a:t>
            </a:r>
          </a:p>
          <a:p>
            <a:pPr lvl="1"/>
            <a:r>
              <a:rPr lang="en-US">
                <a:latin typeface="+mn-lt"/>
              </a:rPr>
              <a:t>Total revenue needed to cover variable costs</a:t>
            </a:r>
          </a:p>
          <a:p>
            <a:pPr lvl="1"/>
            <a:r>
              <a:rPr lang="en-US">
                <a:latin typeface="+mn-lt"/>
              </a:rPr>
              <a:t>Total gallons sold</a:t>
            </a:r>
          </a:p>
        </p:txBody>
      </p:sp>
    </p:spTree>
    <p:extLst>
      <p:ext uri="{BB962C8B-B14F-4D97-AF65-F5344CB8AC3E}">
        <p14:creationId xmlns:p14="http://schemas.microsoft.com/office/powerpoint/2010/main" val="18258540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DA76BD-5C7B-B621-81F1-F4C892E2E377}"/>
              </a:ext>
            </a:extLst>
          </p:cNvPr>
          <p:cNvSpPr>
            <a:spLocks noGrp="1"/>
          </p:cNvSpPr>
          <p:nvPr>
            <p:ph type="title"/>
          </p:nvPr>
        </p:nvSpPr>
        <p:spPr/>
        <p:txBody>
          <a:bodyPr/>
          <a:lstStyle/>
          <a:p>
            <a:r>
              <a:rPr lang="en-US"/>
              <a:t>Base Charge for </a:t>
            </a:r>
            <a:r>
              <a:rPr lang="en-US">
                <a:solidFill>
                  <a:srgbClr val="FA9706"/>
                </a:solidFill>
              </a:rPr>
              <a:t>Fixed Costs</a:t>
            </a:r>
            <a:r>
              <a:rPr lang="en-US"/>
              <a:t>; Volumetric Charge for </a:t>
            </a:r>
            <a:r>
              <a:rPr lang="en-US">
                <a:solidFill>
                  <a:schemeClr val="accent6">
                    <a:lumMod val="75000"/>
                  </a:schemeClr>
                </a:solidFill>
              </a:rPr>
              <a:t>Variable Costs</a:t>
            </a:r>
            <a:r>
              <a:rPr lang="en-US"/>
              <a:t> – Calculation</a:t>
            </a:r>
          </a:p>
        </p:txBody>
      </p:sp>
      <p:sp>
        <p:nvSpPr>
          <p:cNvPr id="6" name="Text Placeholder 5">
            <a:extLst>
              <a:ext uri="{FF2B5EF4-FFF2-40B4-BE49-F238E27FC236}">
                <a16:creationId xmlns:a16="http://schemas.microsoft.com/office/drawing/2014/main" id="{CA4AB046-8BAB-DDC8-B68E-9D71F8BC0CCB}"/>
              </a:ext>
            </a:extLst>
          </p:cNvPr>
          <p:cNvSpPr>
            <a:spLocks noGrp="1"/>
          </p:cNvSpPr>
          <p:nvPr>
            <p:ph type="body" sz="quarter" idx="16"/>
          </p:nvPr>
        </p:nvSpPr>
        <p:spPr/>
        <p:txBody>
          <a:bodyPr/>
          <a:lstStyle/>
          <a:p>
            <a:r>
              <a:rPr lang="en-US"/>
              <a:t>Types of rate structures</a:t>
            </a:r>
          </a:p>
        </p:txBody>
      </p:sp>
      <p:sp>
        <p:nvSpPr>
          <p:cNvPr id="7" name="Text Placeholder 1">
            <a:extLst>
              <a:ext uri="{FF2B5EF4-FFF2-40B4-BE49-F238E27FC236}">
                <a16:creationId xmlns:a16="http://schemas.microsoft.com/office/drawing/2014/main" id="{6E151721-B001-F1C3-28B3-85B6729FDBC4}"/>
              </a:ext>
            </a:extLst>
          </p:cNvPr>
          <p:cNvSpPr txBox="1">
            <a:spLocks/>
          </p:cNvSpPr>
          <p:nvPr/>
        </p:nvSpPr>
        <p:spPr>
          <a:xfrm>
            <a:off x="451520" y="2267542"/>
            <a:ext cx="11029615" cy="1410228"/>
          </a:xfrm>
          <a:prstGeom prst="rect">
            <a:avLst/>
          </a:prstGeom>
        </p:spPr>
        <p:txBody>
          <a:bodyPr>
            <a:normAutofit/>
          </a:bodyPr>
          <a:lstStyle>
            <a:lvl1pPr marL="231775" indent="-231775" algn="l" defTabSz="914400" rtl="0" eaLnBrk="1" latinLnBrk="0" hangingPunct="1">
              <a:lnSpc>
                <a:spcPct val="90000"/>
              </a:lnSpc>
              <a:spcBef>
                <a:spcPts val="1000"/>
              </a:spcBef>
              <a:buClr>
                <a:schemeClr val="accent1"/>
              </a:buClr>
              <a:buSzPct val="100000"/>
              <a:buFont typeface="Arial" panose="020B0604020202020204" pitchFamily="34" charset="0"/>
              <a:buChar char="•"/>
              <a:tabLst/>
              <a:defRPr sz="2800" kern="1200">
                <a:solidFill>
                  <a:schemeClr val="bg2">
                    <a:lumMod val="25000"/>
                  </a:schemeClr>
                </a:solidFill>
                <a:latin typeface="+mn-lt"/>
                <a:ea typeface="+mn-ea"/>
                <a:cs typeface="+mn-cs"/>
              </a:defRPr>
            </a:lvl1pPr>
            <a:lvl2pPr marL="573088" indent="-219075" algn="l" defTabSz="914400" rtl="0" eaLnBrk="1" latinLnBrk="0" hangingPunct="1">
              <a:lnSpc>
                <a:spcPct val="90000"/>
              </a:lnSpc>
              <a:spcBef>
                <a:spcPts val="500"/>
              </a:spcBef>
              <a:buClr>
                <a:schemeClr val="accent1"/>
              </a:buClr>
              <a:buFont typeface="Arial" panose="020B0604020202020204" pitchFamily="34" charset="0"/>
              <a:buChar char="•"/>
              <a:tabLst/>
              <a:defRPr sz="2400" kern="1200">
                <a:solidFill>
                  <a:schemeClr val="bg2">
                    <a:lumMod val="25000"/>
                  </a:schemeClr>
                </a:solidFill>
                <a:latin typeface="+mn-lt"/>
                <a:ea typeface="+mn-ea"/>
                <a:cs typeface="+mn-cs"/>
              </a:defRPr>
            </a:lvl2pPr>
            <a:lvl3pPr marL="804863" indent="-231775" algn="l" defTabSz="914400" rtl="0" eaLnBrk="1" latinLnBrk="0" hangingPunct="1">
              <a:lnSpc>
                <a:spcPct val="90000"/>
              </a:lnSpc>
              <a:spcBef>
                <a:spcPts val="500"/>
              </a:spcBef>
              <a:buClr>
                <a:schemeClr val="accent1"/>
              </a:buClr>
              <a:buFont typeface="Arial" panose="020B0604020202020204" pitchFamily="34" charset="0"/>
              <a:buChar char="•"/>
              <a:tabLst/>
              <a:defRPr sz="2000" kern="1200">
                <a:solidFill>
                  <a:schemeClr val="bg2">
                    <a:lumMod val="25000"/>
                  </a:schemeClr>
                </a:solidFill>
                <a:latin typeface="+mn-lt"/>
                <a:ea typeface="+mn-ea"/>
                <a:cs typeface="+mn-cs"/>
              </a:defRPr>
            </a:lvl3pPr>
            <a:lvl4pPr marL="1036638" indent="-231775" algn="l" defTabSz="914400" rtl="0" eaLnBrk="1" latinLnBrk="0" hangingPunct="1">
              <a:lnSpc>
                <a:spcPct val="90000"/>
              </a:lnSpc>
              <a:spcBef>
                <a:spcPts val="500"/>
              </a:spcBef>
              <a:buClr>
                <a:schemeClr val="accent1"/>
              </a:buClr>
              <a:buFont typeface="Arial" panose="020B0604020202020204" pitchFamily="34" charset="0"/>
              <a:buChar char="•"/>
              <a:tabLst/>
              <a:defRPr sz="1800" kern="1200">
                <a:solidFill>
                  <a:schemeClr val="bg2">
                    <a:lumMod val="25000"/>
                  </a:schemeClr>
                </a:solidFill>
                <a:latin typeface="+mn-lt"/>
                <a:ea typeface="+mn-ea"/>
                <a:cs typeface="+mn-cs"/>
              </a:defRPr>
            </a:lvl4pPr>
            <a:lvl5pPr marL="1270000" indent="-233363" algn="l" defTabSz="914400" rtl="0" eaLnBrk="1" latinLnBrk="0" hangingPunct="1">
              <a:lnSpc>
                <a:spcPct val="90000"/>
              </a:lnSpc>
              <a:spcBef>
                <a:spcPts val="500"/>
              </a:spcBef>
              <a:buClr>
                <a:schemeClr val="accent1"/>
              </a:buClr>
              <a:buFont typeface="Arial" panose="020B0604020202020204" pitchFamily="34" charset="0"/>
              <a:buChar char="•"/>
              <a:tabLst/>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spcBef>
                <a:spcPts val="600"/>
              </a:spcBef>
              <a:buFont typeface="Arial" panose="020B0604020202020204" pitchFamily="34" charset="0"/>
              <a:buNone/>
            </a:pPr>
            <a:r>
              <a:rPr lang="en-US" sz="3600"/>
              <a:t>Revenues from Rates:</a:t>
            </a:r>
          </a:p>
          <a:p>
            <a:pPr marL="0" indent="0" algn="ctr">
              <a:spcBef>
                <a:spcPts val="600"/>
              </a:spcBef>
              <a:buFont typeface="Arial" panose="020B0604020202020204" pitchFamily="34" charset="0"/>
              <a:buNone/>
            </a:pPr>
            <a:r>
              <a:rPr lang="en-US" sz="3600"/>
              <a:t>$344,445</a:t>
            </a:r>
          </a:p>
          <a:p>
            <a:pPr marL="0" indent="0" algn="ctr">
              <a:spcBef>
                <a:spcPts val="600"/>
              </a:spcBef>
              <a:buFont typeface="Arial" panose="020B0604020202020204" pitchFamily="34" charset="0"/>
              <a:buNone/>
            </a:pPr>
            <a:endParaRPr lang="en-US" sz="4800"/>
          </a:p>
        </p:txBody>
      </p:sp>
      <p:sp>
        <p:nvSpPr>
          <p:cNvPr id="8" name="Down Arrow 3">
            <a:extLst>
              <a:ext uri="{FF2B5EF4-FFF2-40B4-BE49-F238E27FC236}">
                <a16:creationId xmlns:a16="http://schemas.microsoft.com/office/drawing/2014/main" id="{2F5E0965-1F71-540B-5573-88CC9234A7C0}"/>
              </a:ext>
            </a:extLst>
          </p:cNvPr>
          <p:cNvSpPr/>
          <p:nvPr/>
        </p:nvSpPr>
        <p:spPr>
          <a:xfrm rot="1800000">
            <a:off x="3649504" y="3117883"/>
            <a:ext cx="1800664" cy="1871003"/>
          </a:xfrm>
          <a:prstGeom prst="downArrow">
            <a:avLst>
              <a:gd name="adj1" fmla="val 23437"/>
              <a:gd name="adj2" fmla="val 32812"/>
            </a:avLst>
          </a:prstGeom>
          <a:solidFill>
            <a:srgbClr val="EB8B21"/>
          </a:solidFill>
          <a:ln>
            <a:solidFill>
              <a:srgbClr val="EB8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ea typeface="+mn-ea"/>
              <a:cs typeface="+mn-cs"/>
            </a:endParaRPr>
          </a:p>
        </p:txBody>
      </p:sp>
      <p:sp>
        <p:nvSpPr>
          <p:cNvPr id="9" name="Down Arrow 5">
            <a:extLst>
              <a:ext uri="{FF2B5EF4-FFF2-40B4-BE49-F238E27FC236}">
                <a16:creationId xmlns:a16="http://schemas.microsoft.com/office/drawing/2014/main" id="{36F3913E-D26F-7F1F-94CC-01B00FBE38C0}"/>
              </a:ext>
            </a:extLst>
          </p:cNvPr>
          <p:cNvSpPr/>
          <p:nvPr/>
        </p:nvSpPr>
        <p:spPr>
          <a:xfrm rot="-1800000">
            <a:off x="6572803" y="3128539"/>
            <a:ext cx="1800664" cy="1871003"/>
          </a:xfrm>
          <a:prstGeom prst="downArrow">
            <a:avLst>
              <a:gd name="adj1" fmla="val 23437"/>
              <a:gd name="adj2" fmla="val 32812"/>
            </a:avLst>
          </a:prstGeom>
          <a:solidFill>
            <a:srgbClr val="9BBB59"/>
          </a:solidFill>
          <a:ln>
            <a:solidFill>
              <a:srgbClr val="9BBB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ea typeface="+mn-ea"/>
              <a:cs typeface="+mn-cs"/>
            </a:endParaRPr>
          </a:p>
        </p:txBody>
      </p:sp>
      <p:sp>
        <p:nvSpPr>
          <p:cNvPr id="10" name="Rectangle 9">
            <a:extLst>
              <a:ext uri="{FF2B5EF4-FFF2-40B4-BE49-F238E27FC236}">
                <a16:creationId xmlns:a16="http://schemas.microsoft.com/office/drawing/2014/main" id="{37C2634D-201F-2A74-76F9-8A661A839AD1}"/>
              </a:ext>
            </a:extLst>
          </p:cNvPr>
          <p:cNvSpPr/>
          <p:nvPr/>
        </p:nvSpPr>
        <p:spPr>
          <a:xfrm>
            <a:off x="2876648" y="4878123"/>
            <a:ext cx="2130711" cy="707886"/>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EBEBEB">
                    <a:lumMod val="25000"/>
                  </a:srgbClr>
                </a:solidFill>
                <a:effectLst/>
                <a:uLnTx/>
                <a:uFillTx/>
                <a:ea typeface="+mn-ea"/>
                <a:cs typeface="+mn-cs"/>
              </a:rPr>
              <a:t>$292,045</a:t>
            </a:r>
          </a:p>
        </p:txBody>
      </p:sp>
      <p:sp>
        <p:nvSpPr>
          <p:cNvPr id="11" name="Rectangle 10">
            <a:extLst>
              <a:ext uri="{FF2B5EF4-FFF2-40B4-BE49-F238E27FC236}">
                <a16:creationId xmlns:a16="http://schemas.microsoft.com/office/drawing/2014/main" id="{EAF9713E-3200-4A4D-74C7-04F12BAC78E5}"/>
              </a:ext>
            </a:extLst>
          </p:cNvPr>
          <p:cNvSpPr/>
          <p:nvPr/>
        </p:nvSpPr>
        <p:spPr>
          <a:xfrm>
            <a:off x="7215505" y="4875778"/>
            <a:ext cx="1871025" cy="707886"/>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EBEBEB">
                    <a:lumMod val="25000"/>
                  </a:srgbClr>
                </a:solidFill>
                <a:effectLst/>
                <a:uLnTx/>
                <a:uFillTx/>
                <a:ea typeface="+mn-ea"/>
                <a:cs typeface="+mn-cs"/>
              </a:rPr>
              <a:t>$52,400</a:t>
            </a:r>
          </a:p>
        </p:txBody>
      </p:sp>
      <p:sp>
        <p:nvSpPr>
          <p:cNvPr id="12" name="Rectangle 11">
            <a:extLst>
              <a:ext uri="{FF2B5EF4-FFF2-40B4-BE49-F238E27FC236}">
                <a16:creationId xmlns:a16="http://schemas.microsoft.com/office/drawing/2014/main" id="{9C6C6F38-8CED-01C2-B4FB-33333AC00049}"/>
              </a:ext>
            </a:extLst>
          </p:cNvPr>
          <p:cNvSpPr/>
          <p:nvPr/>
        </p:nvSpPr>
        <p:spPr>
          <a:xfrm>
            <a:off x="2704373" y="5645218"/>
            <a:ext cx="2472361" cy="1019576"/>
          </a:xfrm>
          <a:prstGeom prst="rect">
            <a:avLst/>
          </a:prstGeom>
          <a:solidFill>
            <a:srgbClr val="EB8B21"/>
          </a:solidFill>
          <a:ln>
            <a:solidFill>
              <a:srgbClr val="EB8B2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ea typeface="+mn-ea"/>
                <a:cs typeface="+mn-cs"/>
              </a:rPr>
              <a:t>Fixed Cost</a:t>
            </a:r>
          </a:p>
        </p:txBody>
      </p:sp>
      <p:sp>
        <p:nvSpPr>
          <p:cNvPr id="13" name="Cloud 12">
            <a:extLst>
              <a:ext uri="{FF2B5EF4-FFF2-40B4-BE49-F238E27FC236}">
                <a16:creationId xmlns:a16="http://schemas.microsoft.com/office/drawing/2014/main" id="{AD6F0333-6778-1260-ECDF-C373B3EABB41}"/>
              </a:ext>
            </a:extLst>
          </p:cNvPr>
          <p:cNvSpPr/>
          <p:nvPr/>
        </p:nvSpPr>
        <p:spPr>
          <a:xfrm>
            <a:off x="6653174" y="5563324"/>
            <a:ext cx="3069164" cy="1183364"/>
          </a:xfrm>
          <a:prstGeom prst="cloud">
            <a:avLst/>
          </a:prstGeom>
          <a:solidFill>
            <a:srgbClr val="9BBB59"/>
          </a:solidFill>
          <a:ln>
            <a:solidFill>
              <a:srgbClr val="9BBB5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ea typeface="+mn-ea"/>
                <a:cs typeface="+mn-cs"/>
              </a:rPr>
              <a:t>Variable Cost</a:t>
            </a:r>
          </a:p>
        </p:txBody>
      </p:sp>
      <p:sp>
        <p:nvSpPr>
          <p:cNvPr id="14" name="TextBox 13">
            <a:extLst>
              <a:ext uri="{FF2B5EF4-FFF2-40B4-BE49-F238E27FC236}">
                <a16:creationId xmlns:a16="http://schemas.microsoft.com/office/drawing/2014/main" id="{F0B5CA07-7434-3F0B-412A-3564E6F89E86}"/>
              </a:ext>
            </a:extLst>
          </p:cNvPr>
          <p:cNvSpPr txBox="1"/>
          <p:nvPr/>
        </p:nvSpPr>
        <p:spPr>
          <a:xfrm rot="19784704">
            <a:off x="7449703" y="2962484"/>
            <a:ext cx="2002471" cy="92333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rgbClr val="9BBB59"/>
                </a:solidFill>
                <a:effectLst/>
                <a:uLnTx/>
                <a:uFillTx/>
                <a:ea typeface="+mn-ea"/>
                <a:cs typeface="+mn-cs"/>
              </a:rPr>
              <a:t>W/S Utilities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rgbClr val="9BBB59"/>
                </a:solidFill>
                <a:effectLst/>
                <a:uLnTx/>
                <a:uFillTx/>
                <a:ea typeface="+mn-ea"/>
                <a:cs typeface="+mn-cs"/>
              </a:rPr>
              <a:t>Chemicals &amp; Salt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rgbClr val="9BBB59"/>
                </a:solidFill>
                <a:effectLst/>
                <a:uLnTx/>
                <a:uFillTx/>
                <a:ea typeface="+mn-ea"/>
                <a:cs typeface="+mn-cs"/>
              </a:rPr>
              <a:t>Purchase Water Bill</a:t>
            </a:r>
          </a:p>
        </p:txBody>
      </p:sp>
      <p:sp>
        <p:nvSpPr>
          <p:cNvPr id="15" name="TextBox 14">
            <a:extLst>
              <a:ext uri="{FF2B5EF4-FFF2-40B4-BE49-F238E27FC236}">
                <a16:creationId xmlns:a16="http://schemas.microsoft.com/office/drawing/2014/main" id="{A503FC99-B26F-25C2-2BB1-C406233DC786}"/>
              </a:ext>
            </a:extLst>
          </p:cNvPr>
          <p:cNvSpPr txBox="1"/>
          <p:nvPr/>
        </p:nvSpPr>
        <p:spPr>
          <a:xfrm rot="1860000">
            <a:off x="2825038" y="3547342"/>
            <a:ext cx="1604414" cy="369332"/>
          </a:xfrm>
          <a:prstGeom prst="rect">
            <a:avLst/>
          </a:prstGeom>
          <a:noFill/>
          <a:ln>
            <a:no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rgbClr val="EB8B21"/>
                </a:solidFill>
                <a:effectLst/>
                <a:uLnTx/>
                <a:uFillTx/>
                <a:ea typeface="+mn-ea"/>
                <a:cs typeface="+mn-cs"/>
              </a:rPr>
              <a:t>Everything else</a:t>
            </a:r>
          </a:p>
        </p:txBody>
      </p:sp>
    </p:spTree>
    <p:extLst>
      <p:ext uri="{BB962C8B-B14F-4D97-AF65-F5344CB8AC3E}">
        <p14:creationId xmlns:p14="http://schemas.microsoft.com/office/powerpoint/2010/main" val="113210780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DA76BD-5C7B-B621-81F1-F4C892E2E377}"/>
              </a:ext>
            </a:extLst>
          </p:cNvPr>
          <p:cNvSpPr>
            <a:spLocks noGrp="1"/>
          </p:cNvSpPr>
          <p:nvPr>
            <p:ph type="title"/>
          </p:nvPr>
        </p:nvSpPr>
        <p:spPr/>
        <p:txBody>
          <a:bodyPr/>
          <a:lstStyle/>
          <a:p>
            <a:r>
              <a:rPr lang="en-US"/>
              <a:t>Base Charge for </a:t>
            </a:r>
            <a:r>
              <a:rPr lang="en-US">
                <a:solidFill>
                  <a:srgbClr val="FA9706"/>
                </a:solidFill>
              </a:rPr>
              <a:t>Fixed Costs</a:t>
            </a:r>
            <a:r>
              <a:rPr lang="en-US"/>
              <a:t>; Volumetric Charge for </a:t>
            </a:r>
            <a:r>
              <a:rPr lang="en-US">
                <a:solidFill>
                  <a:schemeClr val="accent6">
                    <a:lumMod val="75000"/>
                  </a:schemeClr>
                </a:solidFill>
              </a:rPr>
              <a:t>Variable Costs</a:t>
            </a:r>
            <a:r>
              <a:rPr lang="en-US"/>
              <a:t> – Calculation</a:t>
            </a:r>
          </a:p>
        </p:txBody>
      </p:sp>
      <p:sp>
        <p:nvSpPr>
          <p:cNvPr id="6" name="Text Placeholder 5">
            <a:extLst>
              <a:ext uri="{FF2B5EF4-FFF2-40B4-BE49-F238E27FC236}">
                <a16:creationId xmlns:a16="http://schemas.microsoft.com/office/drawing/2014/main" id="{CA4AB046-8BAB-DDC8-B68E-9D71F8BC0CCB}"/>
              </a:ext>
            </a:extLst>
          </p:cNvPr>
          <p:cNvSpPr>
            <a:spLocks noGrp="1"/>
          </p:cNvSpPr>
          <p:nvPr>
            <p:ph type="body" sz="quarter" idx="16"/>
          </p:nvPr>
        </p:nvSpPr>
        <p:spPr/>
        <p:txBody>
          <a:bodyPr/>
          <a:lstStyle/>
          <a:p>
            <a:r>
              <a:rPr lang="en-US"/>
              <a:t>Types of rate structures</a:t>
            </a:r>
          </a:p>
        </p:txBody>
      </p:sp>
      <p:pic>
        <p:nvPicPr>
          <p:cNvPr id="2" name="Picture 1">
            <a:extLst>
              <a:ext uri="{FF2B5EF4-FFF2-40B4-BE49-F238E27FC236}">
                <a16:creationId xmlns:a16="http://schemas.microsoft.com/office/drawing/2014/main" id="{181E1D66-746D-530C-8716-B4D53A5AFD87}"/>
              </a:ext>
            </a:extLst>
          </p:cNvPr>
          <p:cNvPicPr>
            <a:picLocks noChangeAspect="1"/>
          </p:cNvPicPr>
          <p:nvPr/>
        </p:nvPicPr>
        <p:blipFill rotWithShape="1">
          <a:blip r:embed="rId2"/>
          <a:srcRect l="8193" t="56091" b="1303"/>
          <a:stretch/>
        </p:blipFill>
        <p:spPr>
          <a:xfrm>
            <a:off x="1451379" y="4663543"/>
            <a:ext cx="9486584" cy="2194457"/>
          </a:xfrm>
          <a:prstGeom prst="rect">
            <a:avLst/>
          </a:prstGeom>
        </p:spPr>
      </p:pic>
      <p:pic>
        <p:nvPicPr>
          <p:cNvPr id="3" name="Picture 2">
            <a:extLst>
              <a:ext uri="{FF2B5EF4-FFF2-40B4-BE49-F238E27FC236}">
                <a16:creationId xmlns:a16="http://schemas.microsoft.com/office/drawing/2014/main" id="{67478C4B-C2B0-CC73-900F-6CC0D11735B5}"/>
              </a:ext>
            </a:extLst>
          </p:cNvPr>
          <p:cNvPicPr>
            <a:picLocks noChangeAspect="1"/>
          </p:cNvPicPr>
          <p:nvPr/>
        </p:nvPicPr>
        <p:blipFill rotWithShape="1">
          <a:blip r:embed="rId2"/>
          <a:srcRect l="4489" t="1880" b="48550"/>
          <a:stretch/>
        </p:blipFill>
        <p:spPr>
          <a:xfrm>
            <a:off x="1161308" y="2110435"/>
            <a:ext cx="9869384" cy="2553108"/>
          </a:xfrm>
          <a:prstGeom prst="rect">
            <a:avLst/>
          </a:prstGeom>
        </p:spPr>
      </p:pic>
      <p:sp>
        <p:nvSpPr>
          <p:cNvPr id="5" name="TextBox 4">
            <a:extLst>
              <a:ext uri="{FF2B5EF4-FFF2-40B4-BE49-F238E27FC236}">
                <a16:creationId xmlns:a16="http://schemas.microsoft.com/office/drawing/2014/main" id="{73430B79-410A-1F8A-9AA3-E198EF62A003}"/>
              </a:ext>
            </a:extLst>
          </p:cNvPr>
          <p:cNvSpPr txBox="1"/>
          <p:nvPr/>
        </p:nvSpPr>
        <p:spPr>
          <a:xfrm>
            <a:off x="1520952" y="2110435"/>
            <a:ext cx="2647952" cy="769441"/>
          </a:xfrm>
          <a:prstGeom prst="rect">
            <a:avLst/>
          </a:prstGeom>
          <a:noFill/>
        </p:spPr>
        <p:txBody>
          <a:bodyPr wrap="square" rtlCol="0">
            <a:spAutoFit/>
          </a:bodyPr>
          <a:lstStyle>
            <a:defPPr>
              <a:defRPr lang="en-US"/>
            </a:defPPr>
            <a:lvl1pPr algn="ctr" fontAlgn="base">
              <a:spcBef>
                <a:spcPct val="0"/>
              </a:spcBef>
              <a:spcAft>
                <a:spcPct val="0"/>
              </a:spcAft>
              <a:defRPr sz="2400" b="1">
                <a:solidFill>
                  <a:srgbClr val="17375E"/>
                </a:solidFill>
                <a:latin typeface="Bradley Hand ITC" panose="03070402050302030203" pitchFamily="66" charset="0"/>
              </a:defRPr>
            </a:lvl1pPr>
            <a:lvl2pPr fontAlgn="base">
              <a:spcBef>
                <a:spcPct val="0"/>
              </a:spcBef>
              <a:spcAft>
                <a:spcPct val="0"/>
              </a:spcAft>
              <a:defRPr>
                <a:latin typeface="Arial" pitchFamily="34" charset="0"/>
              </a:defRPr>
            </a:lvl2pPr>
            <a:lvl3pPr fontAlgn="base">
              <a:spcBef>
                <a:spcPct val="0"/>
              </a:spcBef>
              <a:spcAft>
                <a:spcPct val="0"/>
              </a:spcAft>
              <a:defRPr>
                <a:latin typeface="Arial" pitchFamily="34" charset="0"/>
              </a:defRPr>
            </a:lvl3pPr>
            <a:lvl4pPr fontAlgn="base">
              <a:spcBef>
                <a:spcPct val="0"/>
              </a:spcBef>
              <a:spcAft>
                <a:spcPct val="0"/>
              </a:spcAft>
              <a:defRPr>
                <a:latin typeface="Arial" pitchFamily="34" charset="0"/>
              </a:defRPr>
            </a:lvl4pPr>
            <a:lvl5pPr fontAlgn="base">
              <a:spcBef>
                <a:spcPct val="0"/>
              </a:spcBef>
              <a:spcAft>
                <a:spcPct val="0"/>
              </a:spcAft>
              <a:defRPr>
                <a:latin typeface="Arial" pitchFamily="34" charset="0"/>
              </a:defRPr>
            </a:lvl5pPr>
            <a:lvl6pPr defTabSz="914400">
              <a:defRPr>
                <a:latin typeface="Arial" pitchFamily="34" charset="0"/>
              </a:defRPr>
            </a:lvl6pPr>
            <a:lvl7pPr defTabSz="914400">
              <a:defRPr>
                <a:latin typeface="Arial" pitchFamily="34" charset="0"/>
              </a:defRPr>
            </a:lvl7pPr>
            <a:lvl8pPr defTabSz="914400">
              <a:defRPr>
                <a:latin typeface="Arial" pitchFamily="34" charset="0"/>
              </a:defRPr>
            </a:lvl8pPr>
            <a:lvl9pPr defTabSz="914400">
              <a:defRPr>
                <a:latin typeface="Aria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a:ln>
                  <a:noFill/>
                </a:ln>
                <a:solidFill>
                  <a:srgbClr val="17375E"/>
                </a:solidFill>
                <a:effectLst/>
                <a:uLnTx/>
                <a:uFillTx/>
                <a:latin typeface="Bradley Hand ITC" panose="03070402050302030203" pitchFamily="66" charset="0"/>
                <a:ea typeface="+mn-ea"/>
                <a:cs typeface="+mn-cs"/>
              </a:rPr>
              <a:t>$292,045</a:t>
            </a:r>
          </a:p>
        </p:txBody>
      </p:sp>
      <p:sp>
        <p:nvSpPr>
          <p:cNvPr id="16" name="TextBox 15">
            <a:extLst>
              <a:ext uri="{FF2B5EF4-FFF2-40B4-BE49-F238E27FC236}">
                <a16:creationId xmlns:a16="http://schemas.microsoft.com/office/drawing/2014/main" id="{24B342CE-E5A8-ED9E-4012-27EC7B18331D}"/>
              </a:ext>
            </a:extLst>
          </p:cNvPr>
          <p:cNvSpPr txBox="1"/>
          <p:nvPr/>
        </p:nvSpPr>
        <p:spPr>
          <a:xfrm>
            <a:off x="1530891" y="3460879"/>
            <a:ext cx="2637703" cy="769441"/>
          </a:xfrm>
          <a:prstGeom prst="rect">
            <a:avLst/>
          </a:prstGeom>
          <a:noFill/>
        </p:spPr>
        <p:txBody>
          <a:bodyPr wrap="square" rtlCol="0">
            <a:spAutoFit/>
          </a:bodyPr>
          <a:lstStyle>
            <a:defPPr>
              <a:defRPr lang="en-US"/>
            </a:defPPr>
            <a:lvl1pPr algn="ctr" fontAlgn="base">
              <a:spcBef>
                <a:spcPct val="0"/>
              </a:spcBef>
              <a:spcAft>
                <a:spcPct val="0"/>
              </a:spcAft>
              <a:defRPr sz="2400" b="1">
                <a:solidFill>
                  <a:srgbClr val="17375E"/>
                </a:solidFill>
                <a:latin typeface="Bradley Hand ITC" panose="03070402050302030203" pitchFamily="66" charset="0"/>
              </a:defRPr>
            </a:lvl1pPr>
            <a:lvl2pPr fontAlgn="base">
              <a:spcBef>
                <a:spcPct val="0"/>
              </a:spcBef>
              <a:spcAft>
                <a:spcPct val="0"/>
              </a:spcAft>
              <a:defRPr>
                <a:latin typeface="Arial" pitchFamily="34" charset="0"/>
              </a:defRPr>
            </a:lvl2pPr>
            <a:lvl3pPr fontAlgn="base">
              <a:spcBef>
                <a:spcPct val="0"/>
              </a:spcBef>
              <a:spcAft>
                <a:spcPct val="0"/>
              </a:spcAft>
              <a:defRPr>
                <a:latin typeface="Arial" pitchFamily="34" charset="0"/>
              </a:defRPr>
            </a:lvl3pPr>
            <a:lvl4pPr fontAlgn="base">
              <a:spcBef>
                <a:spcPct val="0"/>
              </a:spcBef>
              <a:spcAft>
                <a:spcPct val="0"/>
              </a:spcAft>
              <a:defRPr>
                <a:latin typeface="Arial" pitchFamily="34" charset="0"/>
              </a:defRPr>
            </a:lvl4pPr>
            <a:lvl5pPr fontAlgn="base">
              <a:spcBef>
                <a:spcPct val="0"/>
              </a:spcBef>
              <a:spcAft>
                <a:spcPct val="0"/>
              </a:spcAft>
              <a:defRPr>
                <a:latin typeface="Arial" pitchFamily="34" charset="0"/>
              </a:defRPr>
            </a:lvl5pPr>
            <a:lvl6pPr defTabSz="914400">
              <a:defRPr>
                <a:latin typeface="Arial" pitchFamily="34" charset="0"/>
              </a:defRPr>
            </a:lvl6pPr>
            <a:lvl7pPr defTabSz="914400">
              <a:defRPr>
                <a:latin typeface="Arial" pitchFamily="34" charset="0"/>
              </a:defRPr>
            </a:lvl7pPr>
            <a:lvl8pPr defTabSz="914400">
              <a:defRPr>
                <a:latin typeface="Arial" pitchFamily="34" charset="0"/>
              </a:defRPr>
            </a:lvl8pPr>
            <a:lvl9pPr defTabSz="914400">
              <a:defRPr>
                <a:latin typeface="Aria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a:ln>
                  <a:noFill/>
                </a:ln>
                <a:solidFill>
                  <a:srgbClr val="17375E"/>
                </a:solidFill>
                <a:effectLst/>
                <a:uLnTx/>
                <a:uFillTx/>
                <a:latin typeface="Bradley Hand ITC" panose="03070402050302030203" pitchFamily="66" charset="0"/>
                <a:ea typeface="+mn-ea"/>
                <a:cs typeface="+mn-cs"/>
              </a:rPr>
              <a:t>450</a:t>
            </a:r>
          </a:p>
        </p:txBody>
      </p:sp>
      <p:sp>
        <p:nvSpPr>
          <p:cNvPr id="17" name="TextBox 16">
            <a:extLst>
              <a:ext uri="{FF2B5EF4-FFF2-40B4-BE49-F238E27FC236}">
                <a16:creationId xmlns:a16="http://schemas.microsoft.com/office/drawing/2014/main" id="{BAF301D7-F67D-95AF-85DE-708DAB0B2374}"/>
              </a:ext>
            </a:extLst>
          </p:cNvPr>
          <p:cNvSpPr txBox="1"/>
          <p:nvPr/>
        </p:nvSpPr>
        <p:spPr>
          <a:xfrm>
            <a:off x="5978271" y="2112320"/>
            <a:ext cx="2298459" cy="769441"/>
          </a:xfrm>
          <a:prstGeom prst="rect">
            <a:avLst/>
          </a:prstGeom>
          <a:noFill/>
        </p:spPr>
        <p:txBody>
          <a:bodyPr wrap="square" rtlCol="0">
            <a:spAutoFit/>
          </a:bodyPr>
          <a:lstStyle>
            <a:defPPr>
              <a:defRPr lang="en-US"/>
            </a:defPPr>
            <a:lvl1pPr algn="ctr" fontAlgn="base">
              <a:spcBef>
                <a:spcPct val="0"/>
              </a:spcBef>
              <a:spcAft>
                <a:spcPct val="0"/>
              </a:spcAft>
              <a:defRPr sz="2400" b="1">
                <a:solidFill>
                  <a:srgbClr val="17375E"/>
                </a:solidFill>
                <a:latin typeface="Bradley Hand ITC" panose="03070402050302030203" pitchFamily="66" charset="0"/>
              </a:defRPr>
            </a:lvl1pPr>
            <a:lvl2pPr fontAlgn="base">
              <a:spcBef>
                <a:spcPct val="0"/>
              </a:spcBef>
              <a:spcAft>
                <a:spcPct val="0"/>
              </a:spcAft>
              <a:defRPr>
                <a:latin typeface="Arial" pitchFamily="34" charset="0"/>
              </a:defRPr>
            </a:lvl2pPr>
            <a:lvl3pPr fontAlgn="base">
              <a:spcBef>
                <a:spcPct val="0"/>
              </a:spcBef>
              <a:spcAft>
                <a:spcPct val="0"/>
              </a:spcAft>
              <a:defRPr>
                <a:latin typeface="Arial" pitchFamily="34" charset="0"/>
              </a:defRPr>
            </a:lvl3pPr>
            <a:lvl4pPr fontAlgn="base">
              <a:spcBef>
                <a:spcPct val="0"/>
              </a:spcBef>
              <a:spcAft>
                <a:spcPct val="0"/>
              </a:spcAft>
              <a:defRPr>
                <a:latin typeface="Arial" pitchFamily="34" charset="0"/>
              </a:defRPr>
            </a:lvl4pPr>
            <a:lvl5pPr fontAlgn="base">
              <a:spcBef>
                <a:spcPct val="0"/>
              </a:spcBef>
              <a:spcAft>
                <a:spcPct val="0"/>
              </a:spcAft>
              <a:defRPr>
                <a:latin typeface="Arial" pitchFamily="34" charset="0"/>
              </a:defRPr>
            </a:lvl5pPr>
            <a:lvl6pPr defTabSz="914400">
              <a:defRPr>
                <a:latin typeface="Arial" pitchFamily="34" charset="0"/>
              </a:defRPr>
            </a:lvl6pPr>
            <a:lvl7pPr defTabSz="914400">
              <a:defRPr>
                <a:latin typeface="Arial" pitchFamily="34" charset="0"/>
              </a:defRPr>
            </a:lvl7pPr>
            <a:lvl8pPr defTabSz="914400">
              <a:defRPr>
                <a:latin typeface="Arial" pitchFamily="34" charset="0"/>
              </a:defRPr>
            </a:lvl8pPr>
            <a:lvl9pPr defTabSz="914400">
              <a:defRPr>
                <a:latin typeface="Aria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a:ln>
                  <a:noFill/>
                </a:ln>
                <a:solidFill>
                  <a:srgbClr val="17375E"/>
                </a:solidFill>
                <a:effectLst/>
                <a:uLnTx/>
                <a:uFillTx/>
                <a:latin typeface="Bradley Hand ITC" panose="03070402050302030203" pitchFamily="66" charset="0"/>
                <a:ea typeface="+mn-ea"/>
                <a:cs typeface="+mn-cs"/>
              </a:rPr>
              <a:t>$648.99 </a:t>
            </a:r>
          </a:p>
        </p:txBody>
      </p:sp>
      <p:sp>
        <p:nvSpPr>
          <p:cNvPr id="18" name="TextBox 17">
            <a:extLst>
              <a:ext uri="{FF2B5EF4-FFF2-40B4-BE49-F238E27FC236}">
                <a16:creationId xmlns:a16="http://schemas.microsoft.com/office/drawing/2014/main" id="{AF293301-0727-F4DE-FE09-4096911BD84B}"/>
              </a:ext>
            </a:extLst>
          </p:cNvPr>
          <p:cNvSpPr txBox="1"/>
          <p:nvPr/>
        </p:nvSpPr>
        <p:spPr>
          <a:xfrm>
            <a:off x="8867481" y="2947140"/>
            <a:ext cx="2017876" cy="769441"/>
          </a:xfrm>
          <a:prstGeom prst="rect">
            <a:avLst/>
          </a:prstGeom>
          <a:noFill/>
        </p:spPr>
        <p:txBody>
          <a:bodyPr wrap="square" rtlCol="0">
            <a:spAutoFit/>
          </a:bodyPr>
          <a:lstStyle>
            <a:defPPr>
              <a:defRPr lang="en-US"/>
            </a:defPPr>
            <a:lvl1pPr algn="ctr" fontAlgn="base">
              <a:spcBef>
                <a:spcPct val="0"/>
              </a:spcBef>
              <a:spcAft>
                <a:spcPct val="0"/>
              </a:spcAft>
              <a:defRPr sz="2400" b="1">
                <a:solidFill>
                  <a:srgbClr val="17375E"/>
                </a:solidFill>
                <a:latin typeface="Bradley Hand ITC" panose="03070402050302030203" pitchFamily="66" charset="0"/>
              </a:defRPr>
            </a:lvl1pPr>
            <a:lvl2pPr fontAlgn="base">
              <a:spcBef>
                <a:spcPct val="0"/>
              </a:spcBef>
              <a:spcAft>
                <a:spcPct val="0"/>
              </a:spcAft>
              <a:defRPr>
                <a:latin typeface="Arial" pitchFamily="34" charset="0"/>
              </a:defRPr>
            </a:lvl2pPr>
            <a:lvl3pPr fontAlgn="base">
              <a:spcBef>
                <a:spcPct val="0"/>
              </a:spcBef>
              <a:spcAft>
                <a:spcPct val="0"/>
              </a:spcAft>
              <a:defRPr>
                <a:latin typeface="Arial" pitchFamily="34" charset="0"/>
              </a:defRPr>
            </a:lvl3pPr>
            <a:lvl4pPr fontAlgn="base">
              <a:spcBef>
                <a:spcPct val="0"/>
              </a:spcBef>
              <a:spcAft>
                <a:spcPct val="0"/>
              </a:spcAft>
              <a:defRPr>
                <a:latin typeface="Arial" pitchFamily="34" charset="0"/>
              </a:defRPr>
            </a:lvl4pPr>
            <a:lvl5pPr fontAlgn="base">
              <a:spcBef>
                <a:spcPct val="0"/>
              </a:spcBef>
              <a:spcAft>
                <a:spcPct val="0"/>
              </a:spcAft>
              <a:defRPr>
                <a:latin typeface="Arial" pitchFamily="34" charset="0"/>
              </a:defRPr>
            </a:lvl5pPr>
            <a:lvl6pPr defTabSz="914400">
              <a:defRPr>
                <a:latin typeface="Arial" pitchFamily="34" charset="0"/>
              </a:defRPr>
            </a:lvl6pPr>
            <a:lvl7pPr defTabSz="914400">
              <a:defRPr>
                <a:latin typeface="Arial" pitchFamily="34" charset="0"/>
              </a:defRPr>
            </a:lvl7pPr>
            <a:lvl8pPr defTabSz="914400">
              <a:defRPr>
                <a:latin typeface="Arial" pitchFamily="34" charset="0"/>
              </a:defRPr>
            </a:lvl8pPr>
            <a:lvl9pPr defTabSz="914400">
              <a:defRPr>
                <a:latin typeface="Aria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a:ln>
                  <a:noFill/>
                </a:ln>
                <a:solidFill>
                  <a:srgbClr val="17375E"/>
                </a:solidFill>
                <a:effectLst/>
                <a:uLnTx/>
                <a:uFillTx/>
                <a:latin typeface="Bradley Hand ITC" panose="03070402050302030203" pitchFamily="66" charset="0"/>
                <a:ea typeface="+mn-ea"/>
                <a:cs typeface="+mn-cs"/>
              </a:rPr>
              <a:t>$54.08</a:t>
            </a:r>
          </a:p>
        </p:txBody>
      </p:sp>
      <p:sp>
        <p:nvSpPr>
          <p:cNvPr id="19" name="TextBox 18">
            <a:extLst>
              <a:ext uri="{FF2B5EF4-FFF2-40B4-BE49-F238E27FC236}">
                <a16:creationId xmlns:a16="http://schemas.microsoft.com/office/drawing/2014/main" id="{53747665-33E7-BD32-F5E5-727123319C09}"/>
              </a:ext>
            </a:extLst>
          </p:cNvPr>
          <p:cNvSpPr txBox="1"/>
          <p:nvPr/>
        </p:nvSpPr>
        <p:spPr>
          <a:xfrm>
            <a:off x="1738844" y="4614632"/>
            <a:ext cx="3331413" cy="769441"/>
          </a:xfrm>
          <a:prstGeom prst="rect">
            <a:avLst/>
          </a:prstGeom>
          <a:noFill/>
        </p:spPr>
        <p:txBody>
          <a:bodyPr wrap="square" rtlCol="0">
            <a:spAutoFit/>
          </a:bodyPr>
          <a:lstStyle>
            <a:defPPr>
              <a:defRPr lang="en-US"/>
            </a:defPPr>
            <a:lvl1pPr algn="ctr" fontAlgn="base">
              <a:spcBef>
                <a:spcPct val="0"/>
              </a:spcBef>
              <a:spcAft>
                <a:spcPct val="0"/>
              </a:spcAft>
              <a:defRPr sz="2400" b="1">
                <a:solidFill>
                  <a:srgbClr val="17375E"/>
                </a:solidFill>
                <a:latin typeface="Bradley Hand ITC" panose="03070402050302030203" pitchFamily="66" charset="0"/>
              </a:defRPr>
            </a:lvl1pPr>
            <a:lvl2pPr fontAlgn="base">
              <a:spcBef>
                <a:spcPct val="0"/>
              </a:spcBef>
              <a:spcAft>
                <a:spcPct val="0"/>
              </a:spcAft>
              <a:defRPr>
                <a:latin typeface="Arial" pitchFamily="34" charset="0"/>
              </a:defRPr>
            </a:lvl2pPr>
            <a:lvl3pPr fontAlgn="base">
              <a:spcBef>
                <a:spcPct val="0"/>
              </a:spcBef>
              <a:spcAft>
                <a:spcPct val="0"/>
              </a:spcAft>
              <a:defRPr>
                <a:latin typeface="Arial" pitchFamily="34" charset="0"/>
              </a:defRPr>
            </a:lvl3pPr>
            <a:lvl4pPr fontAlgn="base">
              <a:spcBef>
                <a:spcPct val="0"/>
              </a:spcBef>
              <a:spcAft>
                <a:spcPct val="0"/>
              </a:spcAft>
              <a:defRPr>
                <a:latin typeface="Arial" pitchFamily="34" charset="0"/>
              </a:defRPr>
            </a:lvl4pPr>
            <a:lvl5pPr fontAlgn="base">
              <a:spcBef>
                <a:spcPct val="0"/>
              </a:spcBef>
              <a:spcAft>
                <a:spcPct val="0"/>
              </a:spcAft>
              <a:defRPr>
                <a:latin typeface="Arial" pitchFamily="34" charset="0"/>
              </a:defRPr>
            </a:lvl5pPr>
            <a:lvl6pPr defTabSz="914400">
              <a:defRPr>
                <a:latin typeface="Arial" pitchFamily="34" charset="0"/>
              </a:defRPr>
            </a:lvl6pPr>
            <a:lvl7pPr defTabSz="914400">
              <a:defRPr>
                <a:latin typeface="Arial" pitchFamily="34" charset="0"/>
              </a:defRPr>
            </a:lvl7pPr>
            <a:lvl8pPr defTabSz="914400">
              <a:defRPr>
                <a:latin typeface="Arial" pitchFamily="34" charset="0"/>
              </a:defRPr>
            </a:lvl8pPr>
            <a:lvl9pPr defTabSz="914400">
              <a:defRPr>
                <a:latin typeface="Aria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a:ln>
                  <a:noFill/>
                </a:ln>
                <a:solidFill>
                  <a:srgbClr val="17375E"/>
                </a:solidFill>
                <a:effectLst/>
                <a:uLnTx/>
                <a:uFillTx/>
                <a:latin typeface="Bradley Hand ITC" panose="03070402050302030203" pitchFamily="66" charset="0"/>
                <a:ea typeface="+mn-ea"/>
                <a:cs typeface="+mn-cs"/>
              </a:rPr>
              <a:t>$52,400</a:t>
            </a:r>
          </a:p>
        </p:txBody>
      </p:sp>
      <p:sp>
        <p:nvSpPr>
          <p:cNvPr id="20" name="TextBox 19">
            <a:extLst>
              <a:ext uri="{FF2B5EF4-FFF2-40B4-BE49-F238E27FC236}">
                <a16:creationId xmlns:a16="http://schemas.microsoft.com/office/drawing/2014/main" id="{A8199661-99EE-02ED-229F-403D07EB125B}"/>
              </a:ext>
            </a:extLst>
          </p:cNvPr>
          <p:cNvSpPr txBox="1"/>
          <p:nvPr/>
        </p:nvSpPr>
        <p:spPr>
          <a:xfrm>
            <a:off x="1848131" y="5849711"/>
            <a:ext cx="3291699" cy="769441"/>
          </a:xfrm>
          <a:prstGeom prst="rect">
            <a:avLst/>
          </a:prstGeom>
          <a:noFill/>
        </p:spPr>
        <p:txBody>
          <a:bodyPr wrap="square" rtlCol="0">
            <a:spAutoFit/>
          </a:bodyPr>
          <a:lstStyle>
            <a:defPPr>
              <a:defRPr lang="en-US"/>
            </a:defPPr>
            <a:lvl1pPr algn="ctr" fontAlgn="base">
              <a:spcBef>
                <a:spcPct val="0"/>
              </a:spcBef>
              <a:spcAft>
                <a:spcPct val="0"/>
              </a:spcAft>
              <a:defRPr sz="2400" b="1">
                <a:solidFill>
                  <a:srgbClr val="17375E"/>
                </a:solidFill>
                <a:latin typeface="Bradley Hand ITC" panose="03070402050302030203" pitchFamily="66" charset="0"/>
              </a:defRPr>
            </a:lvl1pPr>
            <a:lvl2pPr fontAlgn="base">
              <a:spcBef>
                <a:spcPct val="0"/>
              </a:spcBef>
              <a:spcAft>
                <a:spcPct val="0"/>
              </a:spcAft>
              <a:defRPr>
                <a:latin typeface="Arial" pitchFamily="34" charset="0"/>
              </a:defRPr>
            </a:lvl2pPr>
            <a:lvl3pPr fontAlgn="base">
              <a:spcBef>
                <a:spcPct val="0"/>
              </a:spcBef>
              <a:spcAft>
                <a:spcPct val="0"/>
              </a:spcAft>
              <a:defRPr>
                <a:latin typeface="Arial" pitchFamily="34" charset="0"/>
              </a:defRPr>
            </a:lvl3pPr>
            <a:lvl4pPr fontAlgn="base">
              <a:spcBef>
                <a:spcPct val="0"/>
              </a:spcBef>
              <a:spcAft>
                <a:spcPct val="0"/>
              </a:spcAft>
              <a:defRPr>
                <a:latin typeface="Arial" pitchFamily="34" charset="0"/>
              </a:defRPr>
            </a:lvl4pPr>
            <a:lvl5pPr fontAlgn="base">
              <a:spcBef>
                <a:spcPct val="0"/>
              </a:spcBef>
              <a:spcAft>
                <a:spcPct val="0"/>
              </a:spcAft>
              <a:defRPr>
                <a:latin typeface="Arial" pitchFamily="34" charset="0"/>
              </a:defRPr>
            </a:lvl5pPr>
            <a:lvl6pPr defTabSz="914400">
              <a:defRPr>
                <a:latin typeface="Arial" pitchFamily="34" charset="0"/>
              </a:defRPr>
            </a:lvl6pPr>
            <a:lvl7pPr defTabSz="914400">
              <a:defRPr>
                <a:latin typeface="Arial" pitchFamily="34" charset="0"/>
              </a:defRPr>
            </a:lvl7pPr>
            <a:lvl8pPr defTabSz="914400">
              <a:defRPr>
                <a:latin typeface="Arial" pitchFamily="34" charset="0"/>
              </a:defRPr>
            </a:lvl8pPr>
            <a:lvl9pPr defTabSz="914400">
              <a:defRPr>
                <a:latin typeface="Aria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a:ln>
                  <a:noFill/>
                </a:ln>
                <a:solidFill>
                  <a:srgbClr val="17375E"/>
                </a:solidFill>
                <a:effectLst/>
                <a:uLnTx/>
                <a:uFillTx/>
                <a:latin typeface="Bradley Hand ITC" panose="03070402050302030203" pitchFamily="66" charset="0"/>
                <a:ea typeface="+mn-ea"/>
                <a:cs typeface="+mn-cs"/>
              </a:rPr>
              <a:t>32,877,590</a:t>
            </a:r>
          </a:p>
        </p:txBody>
      </p:sp>
      <p:sp>
        <p:nvSpPr>
          <p:cNvPr id="21" name="TextBox 20">
            <a:extLst>
              <a:ext uri="{FF2B5EF4-FFF2-40B4-BE49-F238E27FC236}">
                <a16:creationId xmlns:a16="http://schemas.microsoft.com/office/drawing/2014/main" id="{3FF19D2E-F55C-D17D-5E87-4E072C2CA456}"/>
              </a:ext>
            </a:extLst>
          </p:cNvPr>
          <p:cNvSpPr txBox="1"/>
          <p:nvPr/>
        </p:nvSpPr>
        <p:spPr>
          <a:xfrm>
            <a:off x="7573973" y="5320428"/>
            <a:ext cx="2300074" cy="769441"/>
          </a:xfrm>
          <a:prstGeom prst="rect">
            <a:avLst/>
          </a:prstGeom>
          <a:noFill/>
        </p:spPr>
        <p:txBody>
          <a:bodyPr wrap="square" rtlCol="0">
            <a:spAutoFit/>
          </a:bodyPr>
          <a:lstStyle>
            <a:defPPr>
              <a:defRPr lang="en-US"/>
            </a:defPPr>
            <a:lvl1pPr algn="ctr" fontAlgn="base">
              <a:spcBef>
                <a:spcPct val="0"/>
              </a:spcBef>
              <a:spcAft>
                <a:spcPct val="0"/>
              </a:spcAft>
              <a:defRPr sz="2400" b="1">
                <a:solidFill>
                  <a:srgbClr val="17375E"/>
                </a:solidFill>
                <a:latin typeface="Bradley Hand ITC" panose="03070402050302030203" pitchFamily="66" charset="0"/>
              </a:defRPr>
            </a:lvl1pPr>
            <a:lvl2pPr fontAlgn="base">
              <a:spcBef>
                <a:spcPct val="0"/>
              </a:spcBef>
              <a:spcAft>
                <a:spcPct val="0"/>
              </a:spcAft>
              <a:defRPr>
                <a:latin typeface="Arial" pitchFamily="34" charset="0"/>
              </a:defRPr>
            </a:lvl2pPr>
            <a:lvl3pPr fontAlgn="base">
              <a:spcBef>
                <a:spcPct val="0"/>
              </a:spcBef>
              <a:spcAft>
                <a:spcPct val="0"/>
              </a:spcAft>
              <a:defRPr>
                <a:latin typeface="Arial" pitchFamily="34" charset="0"/>
              </a:defRPr>
            </a:lvl3pPr>
            <a:lvl4pPr fontAlgn="base">
              <a:spcBef>
                <a:spcPct val="0"/>
              </a:spcBef>
              <a:spcAft>
                <a:spcPct val="0"/>
              </a:spcAft>
              <a:defRPr>
                <a:latin typeface="Arial" pitchFamily="34" charset="0"/>
              </a:defRPr>
            </a:lvl4pPr>
            <a:lvl5pPr fontAlgn="base">
              <a:spcBef>
                <a:spcPct val="0"/>
              </a:spcBef>
              <a:spcAft>
                <a:spcPct val="0"/>
              </a:spcAft>
              <a:defRPr>
                <a:latin typeface="Arial" pitchFamily="34" charset="0"/>
              </a:defRPr>
            </a:lvl5pPr>
            <a:lvl6pPr defTabSz="914400">
              <a:defRPr>
                <a:latin typeface="Arial" pitchFamily="34" charset="0"/>
              </a:defRPr>
            </a:lvl6pPr>
            <a:lvl7pPr defTabSz="914400">
              <a:defRPr>
                <a:latin typeface="Arial" pitchFamily="34" charset="0"/>
              </a:defRPr>
            </a:lvl7pPr>
            <a:lvl8pPr defTabSz="914400">
              <a:defRPr>
                <a:latin typeface="Arial" pitchFamily="34" charset="0"/>
              </a:defRPr>
            </a:lvl8pPr>
            <a:lvl9pPr defTabSz="914400">
              <a:defRPr>
                <a:latin typeface="Aria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a:ln>
                  <a:noFill/>
                </a:ln>
                <a:solidFill>
                  <a:srgbClr val="17375E"/>
                </a:solidFill>
                <a:effectLst/>
                <a:uLnTx/>
                <a:uFillTx/>
                <a:latin typeface="Bradley Hand ITC" panose="03070402050302030203" pitchFamily="66" charset="0"/>
                <a:ea typeface="+mn-ea"/>
                <a:cs typeface="+mn-cs"/>
              </a:rPr>
              <a:t>$1.59 </a:t>
            </a:r>
          </a:p>
        </p:txBody>
      </p:sp>
    </p:spTree>
    <p:extLst>
      <p:ext uri="{BB962C8B-B14F-4D97-AF65-F5344CB8AC3E}">
        <p14:creationId xmlns:p14="http://schemas.microsoft.com/office/powerpoint/2010/main" val="1615337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p:bldP spid="17" grpId="0"/>
      <p:bldP spid="18" grpId="0"/>
      <p:bldP spid="19" grpId="0"/>
      <p:bldP spid="20" grpId="0"/>
      <p:bldP spid="21"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7FA0F-7DCC-AE63-95F2-37BD4AD174C5}"/>
              </a:ext>
            </a:extLst>
          </p:cNvPr>
          <p:cNvSpPr>
            <a:spLocks noGrp="1"/>
          </p:cNvSpPr>
          <p:nvPr>
            <p:ph type="title"/>
          </p:nvPr>
        </p:nvSpPr>
        <p:spPr/>
        <p:txBody>
          <a:bodyPr/>
          <a:lstStyle/>
          <a:p>
            <a:r>
              <a:rPr lang="en-US"/>
              <a:t>Base for Fixed and Volume for Variable – Which objective(s)?</a:t>
            </a:r>
          </a:p>
        </p:txBody>
      </p:sp>
      <p:sp>
        <p:nvSpPr>
          <p:cNvPr id="3" name="Text Placeholder 2">
            <a:extLst>
              <a:ext uri="{FF2B5EF4-FFF2-40B4-BE49-F238E27FC236}">
                <a16:creationId xmlns:a16="http://schemas.microsoft.com/office/drawing/2014/main" id="{75880E13-7A81-1CE1-1ED8-B483F7A33372}"/>
              </a:ext>
            </a:extLst>
          </p:cNvPr>
          <p:cNvSpPr>
            <a:spLocks noGrp="1"/>
          </p:cNvSpPr>
          <p:nvPr>
            <p:ph type="body" sz="quarter" idx="16"/>
          </p:nvPr>
        </p:nvSpPr>
        <p:spPr/>
        <p:txBody>
          <a:bodyPr/>
          <a:lstStyle/>
          <a:p>
            <a:r>
              <a:rPr lang="en-US"/>
              <a:t>Types of rate structures</a:t>
            </a:r>
          </a:p>
        </p:txBody>
      </p:sp>
      <p:graphicFrame>
        <p:nvGraphicFramePr>
          <p:cNvPr id="4" name="Diagram 3">
            <a:extLst>
              <a:ext uri="{FF2B5EF4-FFF2-40B4-BE49-F238E27FC236}">
                <a16:creationId xmlns:a16="http://schemas.microsoft.com/office/drawing/2014/main" id="{AC9E08B0-F21A-C004-1074-F3771AB11935}"/>
              </a:ext>
            </a:extLst>
          </p:cNvPr>
          <p:cNvGraphicFramePr/>
          <p:nvPr/>
        </p:nvGraphicFramePr>
        <p:xfrm>
          <a:off x="2664835" y="1846969"/>
          <a:ext cx="6862331" cy="41305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322272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DA76BD-5C7B-B621-81F1-F4C892E2E377}"/>
              </a:ext>
            </a:extLst>
          </p:cNvPr>
          <p:cNvSpPr>
            <a:spLocks noGrp="1"/>
          </p:cNvSpPr>
          <p:nvPr>
            <p:ph type="title"/>
          </p:nvPr>
        </p:nvSpPr>
        <p:spPr/>
        <p:txBody>
          <a:bodyPr/>
          <a:lstStyle/>
          <a:p>
            <a:r>
              <a:rPr lang="en-US"/>
              <a:t>Common Approached to Setting </a:t>
            </a:r>
            <a:r>
              <a:rPr lang="en-US">
                <a:solidFill>
                  <a:srgbClr val="FA9706"/>
                </a:solidFill>
              </a:rPr>
              <a:t>Base Charges</a:t>
            </a:r>
          </a:p>
        </p:txBody>
      </p:sp>
      <p:sp>
        <p:nvSpPr>
          <p:cNvPr id="6" name="Text Placeholder 5">
            <a:extLst>
              <a:ext uri="{FF2B5EF4-FFF2-40B4-BE49-F238E27FC236}">
                <a16:creationId xmlns:a16="http://schemas.microsoft.com/office/drawing/2014/main" id="{CA4AB046-8BAB-DDC8-B68E-9D71F8BC0CCB}"/>
              </a:ext>
            </a:extLst>
          </p:cNvPr>
          <p:cNvSpPr>
            <a:spLocks noGrp="1"/>
          </p:cNvSpPr>
          <p:nvPr>
            <p:ph type="body" sz="quarter" idx="16"/>
          </p:nvPr>
        </p:nvSpPr>
        <p:spPr/>
        <p:txBody>
          <a:bodyPr/>
          <a:lstStyle/>
          <a:p>
            <a:r>
              <a:rPr lang="en-US"/>
              <a:t>Types of rate structures</a:t>
            </a:r>
          </a:p>
        </p:txBody>
      </p:sp>
      <p:sp>
        <p:nvSpPr>
          <p:cNvPr id="5" name="Content Placeholder 4">
            <a:extLst>
              <a:ext uri="{FF2B5EF4-FFF2-40B4-BE49-F238E27FC236}">
                <a16:creationId xmlns:a16="http://schemas.microsoft.com/office/drawing/2014/main" id="{16F98AFF-AAAD-284F-1C24-FD5B4F690C3A}"/>
              </a:ext>
            </a:extLst>
          </p:cNvPr>
          <p:cNvSpPr>
            <a:spLocks noGrp="1"/>
          </p:cNvSpPr>
          <p:nvPr>
            <p:ph sz="quarter" idx="15"/>
          </p:nvPr>
        </p:nvSpPr>
        <p:spPr>
          <a:xfrm>
            <a:off x="499174" y="2661719"/>
            <a:ext cx="11189905" cy="3080270"/>
          </a:xfrm>
        </p:spPr>
        <p:txBody>
          <a:bodyPr/>
          <a:lstStyle/>
          <a:p>
            <a:r>
              <a:rPr lang="en-US" sz="2800"/>
              <a:t>All fixed costs</a:t>
            </a:r>
          </a:p>
          <a:p>
            <a:r>
              <a:rPr lang="en-US" sz="2800"/>
              <a:t>Debt costs</a:t>
            </a:r>
          </a:p>
          <a:p>
            <a:r>
              <a:rPr lang="en-US" sz="2800"/>
              <a:t>Customer service costs</a:t>
            </a:r>
          </a:p>
          <a:p>
            <a:r>
              <a:rPr lang="en-US" sz="2800"/>
              <a:t>Capped at a “reasonable” amount</a:t>
            </a:r>
          </a:p>
        </p:txBody>
      </p:sp>
    </p:spTree>
    <p:extLst>
      <p:ext uri="{BB962C8B-B14F-4D97-AF65-F5344CB8AC3E}">
        <p14:creationId xmlns:p14="http://schemas.microsoft.com/office/powerpoint/2010/main" val="380424237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DA76BD-5C7B-B621-81F1-F4C892E2E377}"/>
              </a:ext>
            </a:extLst>
          </p:cNvPr>
          <p:cNvSpPr>
            <a:spLocks noGrp="1"/>
          </p:cNvSpPr>
          <p:nvPr>
            <p:ph type="title"/>
          </p:nvPr>
        </p:nvSpPr>
        <p:spPr/>
        <p:txBody>
          <a:bodyPr/>
          <a:lstStyle/>
          <a:p>
            <a:r>
              <a:rPr lang="en-US"/>
              <a:t>Alternative – Select </a:t>
            </a:r>
            <a:r>
              <a:rPr lang="en-US">
                <a:solidFill>
                  <a:srgbClr val="FA9706"/>
                </a:solidFill>
              </a:rPr>
              <a:t>Base</a:t>
            </a:r>
            <a:r>
              <a:rPr lang="en-US"/>
              <a:t> Charge, Balance </a:t>
            </a:r>
            <a:r>
              <a:rPr lang="en-US">
                <a:solidFill>
                  <a:schemeClr val="accent6">
                    <a:lumMod val="75000"/>
                  </a:schemeClr>
                </a:solidFill>
              </a:rPr>
              <a:t>Volumetric</a:t>
            </a:r>
          </a:p>
        </p:txBody>
      </p:sp>
      <p:sp>
        <p:nvSpPr>
          <p:cNvPr id="6" name="Text Placeholder 5">
            <a:extLst>
              <a:ext uri="{FF2B5EF4-FFF2-40B4-BE49-F238E27FC236}">
                <a16:creationId xmlns:a16="http://schemas.microsoft.com/office/drawing/2014/main" id="{CA4AB046-8BAB-DDC8-B68E-9D71F8BC0CCB}"/>
              </a:ext>
            </a:extLst>
          </p:cNvPr>
          <p:cNvSpPr>
            <a:spLocks noGrp="1"/>
          </p:cNvSpPr>
          <p:nvPr>
            <p:ph type="body" sz="quarter" idx="16"/>
          </p:nvPr>
        </p:nvSpPr>
        <p:spPr/>
        <p:txBody>
          <a:bodyPr/>
          <a:lstStyle/>
          <a:p>
            <a:r>
              <a:rPr lang="en-US"/>
              <a:t>Types of rate structures</a:t>
            </a:r>
          </a:p>
        </p:txBody>
      </p:sp>
      <p:sp>
        <p:nvSpPr>
          <p:cNvPr id="5" name="Content Placeholder 4">
            <a:extLst>
              <a:ext uri="{FF2B5EF4-FFF2-40B4-BE49-F238E27FC236}">
                <a16:creationId xmlns:a16="http://schemas.microsoft.com/office/drawing/2014/main" id="{16F98AFF-AAAD-284F-1C24-FD5B4F690C3A}"/>
              </a:ext>
            </a:extLst>
          </p:cNvPr>
          <p:cNvSpPr>
            <a:spLocks noGrp="1"/>
          </p:cNvSpPr>
          <p:nvPr>
            <p:ph sz="quarter" idx="15"/>
          </p:nvPr>
        </p:nvSpPr>
        <p:spPr>
          <a:xfrm>
            <a:off x="499174" y="2272424"/>
            <a:ext cx="11189905" cy="3080270"/>
          </a:xfrm>
        </p:spPr>
        <p:txBody>
          <a:bodyPr/>
          <a:lstStyle/>
          <a:p>
            <a:r>
              <a:rPr lang="en-US" sz="2800"/>
              <a:t>Pick a base charge ($25) and see what the volumetric charge would need to be</a:t>
            </a:r>
          </a:p>
        </p:txBody>
      </p:sp>
      <p:pic>
        <p:nvPicPr>
          <p:cNvPr id="2" name="Picture 1" descr="Screen Clipping">
            <a:extLst>
              <a:ext uri="{FF2B5EF4-FFF2-40B4-BE49-F238E27FC236}">
                <a16:creationId xmlns:a16="http://schemas.microsoft.com/office/drawing/2014/main" id="{B5121C21-DFD9-5DC3-7571-756969870D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2355" y="2883303"/>
            <a:ext cx="6667287" cy="3545045"/>
          </a:xfrm>
          <a:prstGeom prst="rect">
            <a:avLst/>
          </a:prstGeom>
        </p:spPr>
      </p:pic>
      <p:sp>
        <p:nvSpPr>
          <p:cNvPr id="3" name="Text Placeholder 4">
            <a:extLst>
              <a:ext uri="{FF2B5EF4-FFF2-40B4-BE49-F238E27FC236}">
                <a16:creationId xmlns:a16="http://schemas.microsoft.com/office/drawing/2014/main" id="{7339103E-332B-E4F0-F267-DD2716F08CAE}"/>
              </a:ext>
            </a:extLst>
          </p:cNvPr>
          <p:cNvSpPr txBox="1">
            <a:spLocks/>
          </p:cNvSpPr>
          <p:nvPr/>
        </p:nvSpPr>
        <p:spPr>
          <a:xfrm>
            <a:off x="2788033" y="6387908"/>
            <a:ext cx="7707313" cy="470095"/>
          </a:xfrm>
          <a:prstGeom prst="rect">
            <a:avLst/>
          </a:prstGeom>
        </p:spPr>
        <p:txBody>
          <a:bodyPr vert="horz" lIns="91440" tIns="45720" rIns="91440" bIns="45720" rtlCol="0" anchor="ctr">
            <a:noAutofit/>
          </a:bodyPr>
          <a:lstStyle>
            <a:defPPr>
              <a:defRPr lang="en-US"/>
            </a:defPPr>
            <a:lvl1pPr marL="0" algn="r" defTabSz="457200" rtl="0" eaLnBrk="1" latinLnBrk="0" hangingPunct="1">
              <a:defRPr sz="900" kern="1200">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4590B8"/>
                </a:solidFill>
                <a:effectLst/>
                <a:uLnTx/>
                <a:uFillTx/>
                <a:ea typeface="+mn-ea"/>
                <a:cs typeface="+mn-cs"/>
              </a:rPr>
              <a:t>Denton, NC</a:t>
            </a:r>
          </a:p>
        </p:txBody>
      </p:sp>
    </p:spTree>
    <p:extLst>
      <p:ext uri="{BB962C8B-B14F-4D97-AF65-F5344CB8AC3E}">
        <p14:creationId xmlns:p14="http://schemas.microsoft.com/office/powerpoint/2010/main" val="1002014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D6DEAA-E971-270F-5637-B2248A78CA3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3AF0DF6-35B3-F808-3F27-F540B6EE7BC4}"/>
              </a:ext>
            </a:extLst>
          </p:cNvPr>
          <p:cNvSpPr>
            <a:spLocks noGrp="1"/>
          </p:cNvSpPr>
          <p:nvPr>
            <p:ph type="title"/>
          </p:nvPr>
        </p:nvSpPr>
        <p:spPr/>
        <p:txBody>
          <a:bodyPr/>
          <a:lstStyle/>
          <a:p>
            <a:r>
              <a:rPr lang="en-US" dirty="0"/>
              <a:t>Three Types of </a:t>
            </a:r>
            <a:r>
              <a:rPr lang="en-US" dirty="0">
                <a:solidFill>
                  <a:srgbClr val="4B9CD3"/>
                </a:solidFill>
              </a:rPr>
              <a:t>Costs</a:t>
            </a:r>
          </a:p>
        </p:txBody>
      </p:sp>
      <p:sp>
        <p:nvSpPr>
          <p:cNvPr id="6" name="Text Placeholder 5">
            <a:extLst>
              <a:ext uri="{FF2B5EF4-FFF2-40B4-BE49-F238E27FC236}">
                <a16:creationId xmlns:a16="http://schemas.microsoft.com/office/drawing/2014/main" id="{E064147A-F9A4-5842-E652-27673AE39192}"/>
              </a:ext>
            </a:extLst>
          </p:cNvPr>
          <p:cNvSpPr>
            <a:spLocks noGrp="1"/>
          </p:cNvSpPr>
          <p:nvPr>
            <p:ph type="body" sz="quarter" idx="16"/>
          </p:nvPr>
        </p:nvSpPr>
        <p:spPr/>
        <p:txBody>
          <a:bodyPr/>
          <a:lstStyle/>
          <a:p>
            <a:r>
              <a:rPr lang="en-US" dirty="0"/>
              <a:t>Revenue requirement</a:t>
            </a:r>
          </a:p>
        </p:txBody>
      </p:sp>
      <p:sp>
        <p:nvSpPr>
          <p:cNvPr id="5" name="Content Placeholder 4">
            <a:extLst>
              <a:ext uri="{FF2B5EF4-FFF2-40B4-BE49-F238E27FC236}">
                <a16:creationId xmlns:a16="http://schemas.microsoft.com/office/drawing/2014/main" id="{B4B46A03-1188-AE1A-BC90-99A6DA4A13DA}"/>
              </a:ext>
            </a:extLst>
          </p:cNvPr>
          <p:cNvSpPr>
            <a:spLocks noGrp="1"/>
          </p:cNvSpPr>
          <p:nvPr>
            <p:ph sz="quarter" idx="15"/>
          </p:nvPr>
        </p:nvSpPr>
        <p:spPr/>
        <p:txBody>
          <a:bodyPr/>
          <a:lstStyle/>
          <a:p>
            <a:r>
              <a:rPr lang="en-US" b="1" dirty="0">
                <a:solidFill>
                  <a:srgbClr val="4B9CD3"/>
                </a:solidFill>
              </a:rPr>
              <a:t>Operating Costs</a:t>
            </a:r>
            <a:r>
              <a:rPr lang="en-US" dirty="0"/>
              <a:t>—what you need to run the system day in and day out (O&amp;M)</a:t>
            </a:r>
            <a:r>
              <a:rPr kumimoji="0" lang="en-US" b="0" i="0" u="none" strike="noStrike" kern="1200" cap="none" spc="0" normalizeH="0" baseline="0" noProof="0" dirty="0">
                <a:ln>
                  <a:noFill/>
                </a:ln>
                <a:solidFill>
                  <a:srgbClr val="3D3D3D"/>
                </a:solidFill>
                <a:effectLst/>
                <a:uLnTx/>
                <a:uFillTx/>
                <a:ea typeface="+mn-ea"/>
                <a:cs typeface="+mn-cs"/>
              </a:rPr>
              <a:t>, etc.)</a:t>
            </a:r>
          </a:p>
          <a:p>
            <a:r>
              <a:rPr lang="en-US" b="1" dirty="0">
                <a:solidFill>
                  <a:srgbClr val="4B9CD3"/>
                </a:solidFill>
              </a:rPr>
              <a:t>Capital Costs</a:t>
            </a:r>
            <a:r>
              <a:rPr lang="en-US" dirty="0"/>
              <a:t>—rehabilitation and replacement of existing infrastructure and new infrastructure</a:t>
            </a:r>
          </a:p>
          <a:p>
            <a:endParaRPr kumimoji="0" lang="en-US" b="0" i="0" u="none" strike="noStrike" kern="1200" cap="none" spc="0" normalizeH="0" baseline="0" noProof="0" dirty="0">
              <a:ln>
                <a:noFill/>
              </a:ln>
              <a:solidFill>
                <a:srgbClr val="3D3D3D"/>
              </a:solidFill>
              <a:effectLst/>
              <a:uLnTx/>
              <a:uFillTx/>
              <a:ea typeface="+mn-ea"/>
              <a:cs typeface="+mn-cs"/>
            </a:endParaRPr>
          </a:p>
          <a:p>
            <a:endParaRPr lang="en-US" dirty="0"/>
          </a:p>
        </p:txBody>
      </p:sp>
      <p:sp>
        <p:nvSpPr>
          <p:cNvPr id="8" name="Content Placeholder 2">
            <a:extLst>
              <a:ext uri="{FF2B5EF4-FFF2-40B4-BE49-F238E27FC236}">
                <a16:creationId xmlns:a16="http://schemas.microsoft.com/office/drawing/2014/main" id="{3576D2A4-525E-3B08-4016-5D231E113104}"/>
              </a:ext>
            </a:extLst>
          </p:cNvPr>
          <p:cNvSpPr txBox="1">
            <a:spLocks/>
          </p:cNvSpPr>
          <p:nvPr/>
        </p:nvSpPr>
        <p:spPr>
          <a:xfrm>
            <a:off x="835152" y="3886200"/>
            <a:ext cx="6220276" cy="2782824"/>
          </a:xfrm>
          <a:prstGeom prst="rect">
            <a:avLst/>
          </a:prstGeom>
        </p:spPr>
        <p:txBody>
          <a:bodyPr vert="horz" lIns="91440" tIns="45720" rIns="91440" bIns="45720" rtlCol="0" anchor="t">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3200" kern="1200">
                <a:solidFill>
                  <a:schemeClr val="bg2">
                    <a:lumMod val="25000"/>
                  </a:schemeClr>
                </a:solidFill>
                <a:latin typeface="Helvetica Neue" pitchFamily="50" charset="0"/>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2800" kern="1200">
                <a:solidFill>
                  <a:schemeClr val="bg2">
                    <a:lumMod val="25000"/>
                  </a:schemeClr>
                </a:solidFill>
                <a:latin typeface="Helvetica Neue" pitchFamily="50" charset="0"/>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2400" kern="1200">
                <a:solidFill>
                  <a:schemeClr val="bg2">
                    <a:lumMod val="25000"/>
                  </a:schemeClr>
                </a:solidFill>
                <a:latin typeface="Helvetica Neue" pitchFamily="50" charset="0"/>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2000" kern="1200">
                <a:solidFill>
                  <a:schemeClr val="bg2">
                    <a:lumMod val="25000"/>
                  </a:schemeClr>
                </a:solidFill>
                <a:latin typeface="Helvetica Neue" pitchFamily="50" charset="0"/>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2000" kern="1200">
                <a:solidFill>
                  <a:schemeClr val="bg2">
                    <a:lumMod val="25000"/>
                  </a:schemeClr>
                </a:solidFill>
                <a:latin typeface="Helvetica Neue" pitchFamily="50"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lvl="1">
              <a:spcBef>
                <a:spcPts val="0"/>
              </a:spcBef>
              <a:spcAft>
                <a:spcPts val="1200"/>
              </a:spcAft>
              <a:buFont typeface="Arial" panose="020B0604020202020204" pitchFamily="34" charset="0"/>
              <a:buChar char="•"/>
            </a:pPr>
            <a:r>
              <a:rPr lang="en-US" sz="2400" dirty="0">
                <a:solidFill>
                  <a:srgbClr val="3D3D3D"/>
                </a:solidFill>
                <a:latin typeface="+mn-lt"/>
              </a:rPr>
              <a:t>Asset management and capital improvement plans are key</a:t>
            </a:r>
          </a:p>
          <a:p>
            <a:pPr lvl="1">
              <a:spcBef>
                <a:spcPts val="0"/>
              </a:spcBef>
              <a:spcAft>
                <a:spcPts val="1200"/>
              </a:spcAft>
              <a:buFont typeface="Arial" panose="020B0604020202020204" pitchFamily="34" charset="0"/>
              <a:buChar char="•"/>
            </a:pPr>
            <a:r>
              <a:rPr lang="en-US" sz="2400" dirty="0">
                <a:solidFill>
                  <a:srgbClr val="3D3D3D"/>
                </a:solidFill>
                <a:latin typeface="+mn-lt"/>
              </a:rPr>
              <a:t>Be flexible in your spending but do not manage to failure</a:t>
            </a:r>
          </a:p>
        </p:txBody>
      </p:sp>
      <p:pic>
        <p:nvPicPr>
          <p:cNvPr id="2" name="Picture 1">
            <a:extLst>
              <a:ext uri="{FF2B5EF4-FFF2-40B4-BE49-F238E27FC236}">
                <a16:creationId xmlns:a16="http://schemas.microsoft.com/office/drawing/2014/main" id="{AEA07D6E-AB52-0A4D-610C-F493BD853634}"/>
              </a:ext>
            </a:extLst>
          </p:cNvPr>
          <p:cNvPicPr>
            <a:picLocks noChangeAspect="1"/>
          </p:cNvPicPr>
          <p:nvPr/>
        </p:nvPicPr>
        <p:blipFill>
          <a:blip r:embed="rId3"/>
          <a:stretch>
            <a:fillRect/>
          </a:stretch>
        </p:blipFill>
        <p:spPr>
          <a:xfrm>
            <a:off x="7182611" y="3886200"/>
            <a:ext cx="4174237" cy="2782824"/>
          </a:xfrm>
          <a:prstGeom prst="rect">
            <a:avLst/>
          </a:prstGeom>
        </p:spPr>
      </p:pic>
    </p:spTree>
    <p:extLst>
      <p:ext uri="{BB962C8B-B14F-4D97-AF65-F5344CB8AC3E}">
        <p14:creationId xmlns:p14="http://schemas.microsoft.com/office/powerpoint/2010/main" val="155810612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DA76BD-5C7B-B621-81F1-F4C892E2E377}"/>
              </a:ext>
            </a:extLst>
          </p:cNvPr>
          <p:cNvSpPr>
            <a:spLocks noGrp="1"/>
          </p:cNvSpPr>
          <p:nvPr>
            <p:ph type="title"/>
          </p:nvPr>
        </p:nvSpPr>
        <p:spPr/>
        <p:txBody>
          <a:bodyPr/>
          <a:lstStyle/>
          <a:p>
            <a:r>
              <a:rPr lang="en-US"/>
              <a:t>Alternative – Select </a:t>
            </a:r>
            <a:r>
              <a:rPr lang="en-US">
                <a:solidFill>
                  <a:srgbClr val="FA9706"/>
                </a:solidFill>
              </a:rPr>
              <a:t>Base</a:t>
            </a:r>
            <a:r>
              <a:rPr lang="en-US"/>
              <a:t> Charge, Balance </a:t>
            </a:r>
            <a:r>
              <a:rPr lang="en-US">
                <a:solidFill>
                  <a:schemeClr val="accent6">
                    <a:lumMod val="75000"/>
                  </a:schemeClr>
                </a:solidFill>
              </a:rPr>
              <a:t>Volumetric</a:t>
            </a:r>
            <a:endParaRPr lang="en-US">
              <a:solidFill>
                <a:srgbClr val="FA9706"/>
              </a:solidFill>
            </a:endParaRPr>
          </a:p>
        </p:txBody>
      </p:sp>
      <p:sp>
        <p:nvSpPr>
          <p:cNvPr id="6" name="Text Placeholder 5">
            <a:extLst>
              <a:ext uri="{FF2B5EF4-FFF2-40B4-BE49-F238E27FC236}">
                <a16:creationId xmlns:a16="http://schemas.microsoft.com/office/drawing/2014/main" id="{CA4AB046-8BAB-DDC8-B68E-9D71F8BC0CCB}"/>
              </a:ext>
            </a:extLst>
          </p:cNvPr>
          <p:cNvSpPr>
            <a:spLocks noGrp="1"/>
          </p:cNvSpPr>
          <p:nvPr>
            <p:ph type="body" sz="quarter" idx="16"/>
          </p:nvPr>
        </p:nvSpPr>
        <p:spPr/>
        <p:txBody>
          <a:bodyPr/>
          <a:lstStyle/>
          <a:p>
            <a:r>
              <a:rPr lang="en-US"/>
              <a:t>Types of rate structures</a:t>
            </a:r>
          </a:p>
        </p:txBody>
      </p:sp>
      <p:sp>
        <p:nvSpPr>
          <p:cNvPr id="5" name="Content Placeholder 4">
            <a:extLst>
              <a:ext uri="{FF2B5EF4-FFF2-40B4-BE49-F238E27FC236}">
                <a16:creationId xmlns:a16="http://schemas.microsoft.com/office/drawing/2014/main" id="{16F98AFF-AAAD-284F-1C24-FD5B4F690C3A}"/>
              </a:ext>
            </a:extLst>
          </p:cNvPr>
          <p:cNvSpPr>
            <a:spLocks noGrp="1"/>
          </p:cNvSpPr>
          <p:nvPr>
            <p:ph sz="quarter" idx="15"/>
          </p:nvPr>
        </p:nvSpPr>
        <p:spPr>
          <a:xfrm>
            <a:off x="499174" y="2661719"/>
            <a:ext cx="11189905" cy="3080270"/>
          </a:xfrm>
        </p:spPr>
        <p:txBody>
          <a:bodyPr/>
          <a:lstStyle/>
          <a:p>
            <a:r>
              <a:rPr lang="en-US" sz="2800"/>
              <a:t>What information do we need to make this calculation?</a:t>
            </a:r>
          </a:p>
          <a:p>
            <a:pPr lvl="1"/>
            <a:r>
              <a:rPr lang="en-US"/>
              <a:t>Total Accounts</a:t>
            </a:r>
          </a:p>
          <a:p>
            <a:pPr lvl="1"/>
            <a:r>
              <a:rPr lang="en-US"/>
              <a:t>Total Revenue Needed</a:t>
            </a:r>
          </a:p>
          <a:p>
            <a:pPr lvl="1"/>
            <a:r>
              <a:rPr lang="en-US"/>
              <a:t>Total Gallons</a:t>
            </a:r>
          </a:p>
          <a:p>
            <a:pPr lvl="1"/>
            <a:r>
              <a:rPr lang="en-US"/>
              <a:t>Desired Base Charge</a:t>
            </a:r>
          </a:p>
          <a:p>
            <a:pPr lvl="1"/>
            <a:endParaRPr lang="en-US"/>
          </a:p>
        </p:txBody>
      </p:sp>
    </p:spTree>
    <p:extLst>
      <p:ext uri="{BB962C8B-B14F-4D97-AF65-F5344CB8AC3E}">
        <p14:creationId xmlns:p14="http://schemas.microsoft.com/office/powerpoint/2010/main" val="9209361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DA76BD-5C7B-B621-81F1-F4C892E2E377}"/>
              </a:ext>
            </a:extLst>
          </p:cNvPr>
          <p:cNvSpPr>
            <a:spLocks noGrp="1"/>
          </p:cNvSpPr>
          <p:nvPr>
            <p:ph type="title"/>
          </p:nvPr>
        </p:nvSpPr>
        <p:spPr/>
        <p:txBody>
          <a:bodyPr/>
          <a:lstStyle/>
          <a:p>
            <a:r>
              <a:rPr lang="en-US"/>
              <a:t>Alternative – Select </a:t>
            </a:r>
            <a:r>
              <a:rPr lang="en-US">
                <a:solidFill>
                  <a:srgbClr val="FA9706"/>
                </a:solidFill>
              </a:rPr>
              <a:t>Base</a:t>
            </a:r>
            <a:r>
              <a:rPr lang="en-US"/>
              <a:t> Charge, Balance </a:t>
            </a:r>
            <a:r>
              <a:rPr lang="en-US">
                <a:solidFill>
                  <a:schemeClr val="accent6">
                    <a:lumMod val="75000"/>
                  </a:schemeClr>
                </a:solidFill>
              </a:rPr>
              <a:t>Volumetric</a:t>
            </a:r>
            <a:endParaRPr lang="en-US">
              <a:solidFill>
                <a:srgbClr val="FA9706"/>
              </a:solidFill>
            </a:endParaRPr>
          </a:p>
        </p:txBody>
      </p:sp>
      <p:sp>
        <p:nvSpPr>
          <p:cNvPr id="6" name="Text Placeholder 5">
            <a:extLst>
              <a:ext uri="{FF2B5EF4-FFF2-40B4-BE49-F238E27FC236}">
                <a16:creationId xmlns:a16="http://schemas.microsoft.com/office/drawing/2014/main" id="{CA4AB046-8BAB-DDC8-B68E-9D71F8BC0CCB}"/>
              </a:ext>
            </a:extLst>
          </p:cNvPr>
          <p:cNvSpPr>
            <a:spLocks noGrp="1"/>
          </p:cNvSpPr>
          <p:nvPr>
            <p:ph type="body" sz="quarter" idx="16"/>
          </p:nvPr>
        </p:nvSpPr>
        <p:spPr/>
        <p:txBody>
          <a:bodyPr/>
          <a:lstStyle/>
          <a:p>
            <a:r>
              <a:rPr lang="en-US"/>
              <a:t>Types of rate structures</a:t>
            </a:r>
          </a:p>
        </p:txBody>
      </p:sp>
      <p:pic>
        <p:nvPicPr>
          <p:cNvPr id="7" name="Picture 6" descr="Screen Clipping">
            <a:extLst>
              <a:ext uri="{FF2B5EF4-FFF2-40B4-BE49-F238E27FC236}">
                <a16:creationId xmlns:a16="http://schemas.microsoft.com/office/drawing/2014/main" id="{1AD29EB6-457E-9F20-4615-0F9A58623C12}"/>
              </a:ext>
            </a:extLst>
          </p:cNvPr>
          <p:cNvPicPr>
            <a:picLocks noChangeAspect="1"/>
          </p:cNvPicPr>
          <p:nvPr/>
        </p:nvPicPr>
        <p:blipFill rotWithShape="1">
          <a:blip r:embed="rId2">
            <a:extLst>
              <a:ext uri="{28A0092B-C50C-407E-A947-70E740481C1C}">
                <a14:useLocalDpi xmlns:a14="http://schemas.microsoft.com/office/drawing/2010/main" val="0"/>
              </a:ext>
            </a:extLst>
          </a:blip>
          <a:srcRect l="3280" t="72330" r="15369" b="1769"/>
          <a:stretch/>
        </p:blipFill>
        <p:spPr>
          <a:xfrm>
            <a:off x="0" y="4898746"/>
            <a:ext cx="7983900" cy="1988383"/>
          </a:xfrm>
          <a:prstGeom prst="rect">
            <a:avLst/>
          </a:prstGeom>
        </p:spPr>
      </p:pic>
      <p:pic>
        <p:nvPicPr>
          <p:cNvPr id="8" name="Picture 7" descr="Screen Clipping">
            <a:extLst>
              <a:ext uri="{FF2B5EF4-FFF2-40B4-BE49-F238E27FC236}">
                <a16:creationId xmlns:a16="http://schemas.microsoft.com/office/drawing/2014/main" id="{343BB901-A2E2-0375-7B4C-6D65EBF845A7}"/>
              </a:ext>
            </a:extLst>
          </p:cNvPr>
          <p:cNvPicPr>
            <a:picLocks noChangeAspect="1"/>
          </p:cNvPicPr>
          <p:nvPr/>
        </p:nvPicPr>
        <p:blipFill rotWithShape="1">
          <a:blip r:embed="rId2">
            <a:extLst>
              <a:ext uri="{28A0092B-C50C-407E-A947-70E740481C1C}">
                <a14:useLocalDpi xmlns:a14="http://schemas.microsoft.com/office/drawing/2010/main" val="0"/>
              </a:ext>
            </a:extLst>
          </a:blip>
          <a:srcRect l="11770" t="2861" b="43724"/>
          <a:stretch/>
        </p:blipFill>
        <p:spPr>
          <a:xfrm>
            <a:off x="3667539" y="1844175"/>
            <a:ext cx="7976178" cy="3777220"/>
          </a:xfrm>
          <a:prstGeom prst="rect">
            <a:avLst/>
          </a:prstGeom>
        </p:spPr>
      </p:pic>
      <p:sp>
        <p:nvSpPr>
          <p:cNvPr id="9" name="TextBox 8">
            <a:extLst>
              <a:ext uri="{FF2B5EF4-FFF2-40B4-BE49-F238E27FC236}">
                <a16:creationId xmlns:a16="http://schemas.microsoft.com/office/drawing/2014/main" id="{6FC78D51-C25F-509D-DCAA-564C3D895D6C}"/>
              </a:ext>
            </a:extLst>
          </p:cNvPr>
          <p:cNvSpPr txBox="1"/>
          <p:nvPr/>
        </p:nvSpPr>
        <p:spPr>
          <a:xfrm>
            <a:off x="7240420" y="1768263"/>
            <a:ext cx="1283092" cy="769441"/>
          </a:xfrm>
          <a:prstGeom prst="rect">
            <a:avLst/>
          </a:prstGeom>
          <a:noFill/>
        </p:spPr>
        <p:txBody>
          <a:bodyPr wrap="square" rtlCol="0">
            <a:spAutoFit/>
          </a:bodyPr>
          <a:lstStyle>
            <a:defPPr>
              <a:defRPr lang="en-US"/>
            </a:defPPr>
            <a:lvl1pPr algn="ctr" fontAlgn="base">
              <a:spcBef>
                <a:spcPct val="0"/>
              </a:spcBef>
              <a:spcAft>
                <a:spcPct val="0"/>
              </a:spcAft>
              <a:defRPr sz="2400" b="1">
                <a:solidFill>
                  <a:srgbClr val="17375E"/>
                </a:solidFill>
                <a:latin typeface="Bradley Hand ITC" panose="03070402050302030203" pitchFamily="66" charset="0"/>
              </a:defRPr>
            </a:lvl1pPr>
            <a:lvl2pPr fontAlgn="base">
              <a:spcBef>
                <a:spcPct val="0"/>
              </a:spcBef>
              <a:spcAft>
                <a:spcPct val="0"/>
              </a:spcAft>
              <a:defRPr>
                <a:latin typeface="Arial" pitchFamily="34" charset="0"/>
              </a:defRPr>
            </a:lvl2pPr>
            <a:lvl3pPr fontAlgn="base">
              <a:spcBef>
                <a:spcPct val="0"/>
              </a:spcBef>
              <a:spcAft>
                <a:spcPct val="0"/>
              </a:spcAft>
              <a:defRPr>
                <a:latin typeface="Arial" pitchFamily="34" charset="0"/>
              </a:defRPr>
            </a:lvl3pPr>
            <a:lvl4pPr fontAlgn="base">
              <a:spcBef>
                <a:spcPct val="0"/>
              </a:spcBef>
              <a:spcAft>
                <a:spcPct val="0"/>
              </a:spcAft>
              <a:defRPr>
                <a:latin typeface="Arial" pitchFamily="34" charset="0"/>
              </a:defRPr>
            </a:lvl4pPr>
            <a:lvl5pPr fontAlgn="base">
              <a:spcBef>
                <a:spcPct val="0"/>
              </a:spcBef>
              <a:spcAft>
                <a:spcPct val="0"/>
              </a:spcAft>
              <a:defRPr>
                <a:latin typeface="Arial" pitchFamily="34" charset="0"/>
              </a:defRPr>
            </a:lvl5pPr>
            <a:lvl6pPr defTabSz="914400">
              <a:defRPr>
                <a:latin typeface="Arial" pitchFamily="34" charset="0"/>
              </a:defRPr>
            </a:lvl6pPr>
            <a:lvl7pPr defTabSz="914400">
              <a:defRPr>
                <a:latin typeface="Arial" pitchFamily="34" charset="0"/>
              </a:defRPr>
            </a:lvl7pPr>
            <a:lvl8pPr defTabSz="914400">
              <a:defRPr>
                <a:latin typeface="Arial" pitchFamily="34" charset="0"/>
              </a:defRPr>
            </a:lvl8pPr>
            <a:lvl9pPr defTabSz="914400">
              <a:defRPr>
                <a:latin typeface="Aria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a:ln>
                  <a:noFill/>
                </a:ln>
                <a:solidFill>
                  <a:srgbClr val="17375E"/>
                </a:solidFill>
                <a:effectLst/>
                <a:uLnTx/>
                <a:uFillTx/>
                <a:latin typeface="Bradley Hand ITC" panose="03070402050302030203" pitchFamily="66" charset="0"/>
                <a:ea typeface="+mn-ea"/>
                <a:cs typeface="+mn-cs"/>
              </a:rPr>
              <a:t>450</a:t>
            </a:r>
          </a:p>
        </p:txBody>
      </p:sp>
      <p:sp>
        <p:nvSpPr>
          <p:cNvPr id="10" name="TextBox 9">
            <a:extLst>
              <a:ext uri="{FF2B5EF4-FFF2-40B4-BE49-F238E27FC236}">
                <a16:creationId xmlns:a16="http://schemas.microsoft.com/office/drawing/2014/main" id="{3207DD3E-6606-40B1-6C6B-5D4ACA15C616}"/>
              </a:ext>
            </a:extLst>
          </p:cNvPr>
          <p:cNvSpPr txBox="1"/>
          <p:nvPr/>
        </p:nvSpPr>
        <p:spPr>
          <a:xfrm>
            <a:off x="8970772" y="1744785"/>
            <a:ext cx="2516494" cy="769441"/>
          </a:xfrm>
          <a:prstGeom prst="rect">
            <a:avLst/>
          </a:prstGeom>
          <a:noFill/>
        </p:spPr>
        <p:txBody>
          <a:bodyPr wrap="square" rtlCol="0">
            <a:spAutoFit/>
          </a:bodyPr>
          <a:lstStyle>
            <a:defPPr>
              <a:defRPr lang="en-US"/>
            </a:defPPr>
            <a:lvl1pPr algn="ctr" fontAlgn="base">
              <a:spcBef>
                <a:spcPct val="0"/>
              </a:spcBef>
              <a:spcAft>
                <a:spcPct val="0"/>
              </a:spcAft>
              <a:defRPr sz="2400" b="1">
                <a:solidFill>
                  <a:srgbClr val="17375E"/>
                </a:solidFill>
                <a:latin typeface="Bradley Hand ITC" panose="03070402050302030203" pitchFamily="66" charset="0"/>
              </a:defRPr>
            </a:lvl1pPr>
            <a:lvl2pPr fontAlgn="base">
              <a:spcBef>
                <a:spcPct val="0"/>
              </a:spcBef>
              <a:spcAft>
                <a:spcPct val="0"/>
              </a:spcAft>
              <a:defRPr>
                <a:latin typeface="Arial" pitchFamily="34" charset="0"/>
              </a:defRPr>
            </a:lvl2pPr>
            <a:lvl3pPr fontAlgn="base">
              <a:spcBef>
                <a:spcPct val="0"/>
              </a:spcBef>
              <a:spcAft>
                <a:spcPct val="0"/>
              </a:spcAft>
              <a:defRPr>
                <a:latin typeface="Arial" pitchFamily="34" charset="0"/>
              </a:defRPr>
            </a:lvl3pPr>
            <a:lvl4pPr fontAlgn="base">
              <a:spcBef>
                <a:spcPct val="0"/>
              </a:spcBef>
              <a:spcAft>
                <a:spcPct val="0"/>
              </a:spcAft>
              <a:defRPr>
                <a:latin typeface="Arial" pitchFamily="34" charset="0"/>
              </a:defRPr>
            </a:lvl4pPr>
            <a:lvl5pPr fontAlgn="base">
              <a:spcBef>
                <a:spcPct val="0"/>
              </a:spcBef>
              <a:spcAft>
                <a:spcPct val="0"/>
              </a:spcAft>
              <a:defRPr>
                <a:latin typeface="Arial" pitchFamily="34" charset="0"/>
              </a:defRPr>
            </a:lvl5pPr>
            <a:lvl6pPr defTabSz="914400">
              <a:defRPr>
                <a:latin typeface="Arial" pitchFamily="34" charset="0"/>
              </a:defRPr>
            </a:lvl6pPr>
            <a:lvl7pPr defTabSz="914400">
              <a:defRPr>
                <a:latin typeface="Arial" pitchFamily="34" charset="0"/>
              </a:defRPr>
            </a:lvl7pPr>
            <a:lvl8pPr defTabSz="914400">
              <a:defRPr>
                <a:latin typeface="Arial" pitchFamily="34" charset="0"/>
              </a:defRPr>
            </a:lvl8pPr>
            <a:lvl9pPr defTabSz="914400">
              <a:defRPr>
                <a:latin typeface="Aria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a:ln>
                  <a:noFill/>
                </a:ln>
                <a:solidFill>
                  <a:srgbClr val="17375E"/>
                </a:solidFill>
                <a:effectLst/>
                <a:uLnTx/>
                <a:uFillTx/>
                <a:latin typeface="Bradley Hand ITC" panose="03070402050302030203" pitchFamily="66" charset="0"/>
                <a:ea typeface="+mn-ea"/>
                <a:cs typeface="+mn-cs"/>
              </a:rPr>
              <a:t>$135,000</a:t>
            </a:r>
          </a:p>
        </p:txBody>
      </p:sp>
      <p:sp>
        <p:nvSpPr>
          <p:cNvPr id="11" name="TextBox 10">
            <a:extLst>
              <a:ext uri="{FF2B5EF4-FFF2-40B4-BE49-F238E27FC236}">
                <a16:creationId xmlns:a16="http://schemas.microsoft.com/office/drawing/2014/main" id="{8BD55DFB-2DC6-F193-3477-B012FC7B7B57}"/>
              </a:ext>
            </a:extLst>
          </p:cNvPr>
          <p:cNvSpPr txBox="1"/>
          <p:nvPr/>
        </p:nvSpPr>
        <p:spPr>
          <a:xfrm>
            <a:off x="7029559" y="3024176"/>
            <a:ext cx="2751484" cy="769441"/>
          </a:xfrm>
          <a:prstGeom prst="rect">
            <a:avLst/>
          </a:prstGeom>
          <a:noFill/>
        </p:spPr>
        <p:txBody>
          <a:bodyPr wrap="square" rtlCol="0">
            <a:spAutoFit/>
          </a:bodyPr>
          <a:lstStyle>
            <a:defPPr>
              <a:defRPr lang="en-US"/>
            </a:defPPr>
            <a:lvl1pPr algn="ctr" fontAlgn="base">
              <a:spcBef>
                <a:spcPct val="0"/>
              </a:spcBef>
              <a:spcAft>
                <a:spcPct val="0"/>
              </a:spcAft>
              <a:defRPr sz="2400" b="1">
                <a:solidFill>
                  <a:srgbClr val="17375E"/>
                </a:solidFill>
                <a:latin typeface="Bradley Hand ITC" panose="03070402050302030203" pitchFamily="66" charset="0"/>
              </a:defRPr>
            </a:lvl1pPr>
            <a:lvl2pPr fontAlgn="base">
              <a:spcBef>
                <a:spcPct val="0"/>
              </a:spcBef>
              <a:spcAft>
                <a:spcPct val="0"/>
              </a:spcAft>
              <a:defRPr>
                <a:latin typeface="Arial" pitchFamily="34" charset="0"/>
              </a:defRPr>
            </a:lvl2pPr>
            <a:lvl3pPr fontAlgn="base">
              <a:spcBef>
                <a:spcPct val="0"/>
              </a:spcBef>
              <a:spcAft>
                <a:spcPct val="0"/>
              </a:spcAft>
              <a:defRPr>
                <a:latin typeface="Arial" pitchFamily="34" charset="0"/>
              </a:defRPr>
            </a:lvl3pPr>
            <a:lvl4pPr fontAlgn="base">
              <a:spcBef>
                <a:spcPct val="0"/>
              </a:spcBef>
              <a:spcAft>
                <a:spcPct val="0"/>
              </a:spcAft>
              <a:defRPr>
                <a:latin typeface="Arial" pitchFamily="34" charset="0"/>
              </a:defRPr>
            </a:lvl4pPr>
            <a:lvl5pPr fontAlgn="base">
              <a:spcBef>
                <a:spcPct val="0"/>
              </a:spcBef>
              <a:spcAft>
                <a:spcPct val="0"/>
              </a:spcAft>
              <a:defRPr>
                <a:latin typeface="Arial" pitchFamily="34" charset="0"/>
              </a:defRPr>
            </a:lvl5pPr>
            <a:lvl6pPr defTabSz="914400">
              <a:defRPr>
                <a:latin typeface="Arial" pitchFamily="34" charset="0"/>
              </a:defRPr>
            </a:lvl6pPr>
            <a:lvl7pPr defTabSz="914400">
              <a:defRPr>
                <a:latin typeface="Arial" pitchFamily="34" charset="0"/>
              </a:defRPr>
            </a:lvl7pPr>
            <a:lvl8pPr defTabSz="914400">
              <a:defRPr>
                <a:latin typeface="Arial" pitchFamily="34" charset="0"/>
              </a:defRPr>
            </a:lvl8pPr>
            <a:lvl9pPr defTabSz="914400">
              <a:defRPr>
                <a:latin typeface="Aria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a:ln>
                  <a:noFill/>
                </a:ln>
                <a:solidFill>
                  <a:srgbClr val="17375E"/>
                </a:solidFill>
                <a:effectLst/>
                <a:uLnTx/>
                <a:uFillTx/>
                <a:latin typeface="Bradley Hand ITC" panose="03070402050302030203" pitchFamily="66" charset="0"/>
                <a:ea typeface="+mn-ea"/>
                <a:cs typeface="+mn-cs"/>
              </a:rPr>
              <a:t>$344,445</a:t>
            </a:r>
          </a:p>
        </p:txBody>
      </p:sp>
      <p:sp>
        <p:nvSpPr>
          <p:cNvPr id="12" name="TextBox 11">
            <a:extLst>
              <a:ext uri="{FF2B5EF4-FFF2-40B4-BE49-F238E27FC236}">
                <a16:creationId xmlns:a16="http://schemas.microsoft.com/office/drawing/2014/main" id="{E81BA6C4-897D-C9EA-B7B3-43F40FA62790}"/>
              </a:ext>
            </a:extLst>
          </p:cNvPr>
          <p:cNvSpPr txBox="1"/>
          <p:nvPr/>
        </p:nvSpPr>
        <p:spPr>
          <a:xfrm>
            <a:off x="7153627" y="3850370"/>
            <a:ext cx="2533290" cy="769441"/>
          </a:xfrm>
          <a:prstGeom prst="rect">
            <a:avLst/>
          </a:prstGeom>
          <a:noFill/>
        </p:spPr>
        <p:txBody>
          <a:bodyPr wrap="square" rtlCol="0">
            <a:spAutoFit/>
          </a:bodyPr>
          <a:lstStyle>
            <a:defPPr>
              <a:defRPr lang="en-US"/>
            </a:defPPr>
            <a:lvl1pPr algn="ctr" fontAlgn="base">
              <a:spcBef>
                <a:spcPct val="0"/>
              </a:spcBef>
              <a:spcAft>
                <a:spcPct val="0"/>
              </a:spcAft>
              <a:defRPr sz="2400" b="1">
                <a:solidFill>
                  <a:srgbClr val="17375E"/>
                </a:solidFill>
                <a:latin typeface="Bradley Hand ITC" panose="03070402050302030203" pitchFamily="66" charset="0"/>
              </a:defRPr>
            </a:lvl1pPr>
            <a:lvl2pPr fontAlgn="base">
              <a:spcBef>
                <a:spcPct val="0"/>
              </a:spcBef>
              <a:spcAft>
                <a:spcPct val="0"/>
              </a:spcAft>
              <a:defRPr>
                <a:latin typeface="Arial" pitchFamily="34" charset="0"/>
              </a:defRPr>
            </a:lvl2pPr>
            <a:lvl3pPr fontAlgn="base">
              <a:spcBef>
                <a:spcPct val="0"/>
              </a:spcBef>
              <a:spcAft>
                <a:spcPct val="0"/>
              </a:spcAft>
              <a:defRPr>
                <a:latin typeface="Arial" pitchFamily="34" charset="0"/>
              </a:defRPr>
            </a:lvl3pPr>
            <a:lvl4pPr fontAlgn="base">
              <a:spcBef>
                <a:spcPct val="0"/>
              </a:spcBef>
              <a:spcAft>
                <a:spcPct val="0"/>
              </a:spcAft>
              <a:defRPr>
                <a:latin typeface="Arial" pitchFamily="34" charset="0"/>
              </a:defRPr>
            </a:lvl4pPr>
            <a:lvl5pPr fontAlgn="base">
              <a:spcBef>
                <a:spcPct val="0"/>
              </a:spcBef>
              <a:spcAft>
                <a:spcPct val="0"/>
              </a:spcAft>
              <a:defRPr>
                <a:latin typeface="Arial" pitchFamily="34" charset="0"/>
              </a:defRPr>
            </a:lvl5pPr>
            <a:lvl6pPr defTabSz="914400">
              <a:defRPr>
                <a:latin typeface="Arial" pitchFamily="34" charset="0"/>
              </a:defRPr>
            </a:lvl6pPr>
            <a:lvl7pPr defTabSz="914400">
              <a:defRPr>
                <a:latin typeface="Arial" pitchFamily="34" charset="0"/>
              </a:defRPr>
            </a:lvl7pPr>
            <a:lvl8pPr defTabSz="914400">
              <a:defRPr>
                <a:latin typeface="Arial" pitchFamily="34" charset="0"/>
              </a:defRPr>
            </a:lvl8pPr>
            <a:lvl9pPr defTabSz="914400">
              <a:defRPr>
                <a:latin typeface="Aria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a:ln>
                  <a:noFill/>
                </a:ln>
                <a:solidFill>
                  <a:srgbClr val="17375E"/>
                </a:solidFill>
                <a:effectLst/>
                <a:uLnTx/>
                <a:uFillTx/>
                <a:latin typeface="Bradley Hand ITC" panose="03070402050302030203" pitchFamily="66" charset="0"/>
                <a:ea typeface="+mn-ea"/>
                <a:cs typeface="+mn-cs"/>
              </a:rPr>
              <a:t>$135,000</a:t>
            </a:r>
          </a:p>
        </p:txBody>
      </p:sp>
      <p:sp>
        <p:nvSpPr>
          <p:cNvPr id="13" name="TextBox 12">
            <a:extLst>
              <a:ext uri="{FF2B5EF4-FFF2-40B4-BE49-F238E27FC236}">
                <a16:creationId xmlns:a16="http://schemas.microsoft.com/office/drawing/2014/main" id="{2A8321FB-35B4-AAE0-B386-D58A6B716816}"/>
              </a:ext>
            </a:extLst>
          </p:cNvPr>
          <p:cNvSpPr txBox="1"/>
          <p:nvPr/>
        </p:nvSpPr>
        <p:spPr>
          <a:xfrm>
            <a:off x="7084054" y="4698392"/>
            <a:ext cx="2675283" cy="769441"/>
          </a:xfrm>
          <a:prstGeom prst="rect">
            <a:avLst/>
          </a:prstGeom>
          <a:noFill/>
        </p:spPr>
        <p:txBody>
          <a:bodyPr wrap="square" rtlCol="0">
            <a:spAutoFit/>
          </a:bodyPr>
          <a:lstStyle>
            <a:defPPr>
              <a:defRPr lang="en-US"/>
            </a:defPPr>
            <a:lvl1pPr algn="ctr" fontAlgn="base">
              <a:spcBef>
                <a:spcPct val="0"/>
              </a:spcBef>
              <a:spcAft>
                <a:spcPct val="0"/>
              </a:spcAft>
              <a:defRPr sz="2400" b="1">
                <a:solidFill>
                  <a:srgbClr val="17375E"/>
                </a:solidFill>
                <a:latin typeface="Bradley Hand ITC" panose="03070402050302030203" pitchFamily="66" charset="0"/>
              </a:defRPr>
            </a:lvl1pPr>
            <a:lvl2pPr fontAlgn="base">
              <a:spcBef>
                <a:spcPct val="0"/>
              </a:spcBef>
              <a:spcAft>
                <a:spcPct val="0"/>
              </a:spcAft>
              <a:defRPr>
                <a:latin typeface="Arial" pitchFamily="34" charset="0"/>
              </a:defRPr>
            </a:lvl2pPr>
            <a:lvl3pPr fontAlgn="base">
              <a:spcBef>
                <a:spcPct val="0"/>
              </a:spcBef>
              <a:spcAft>
                <a:spcPct val="0"/>
              </a:spcAft>
              <a:defRPr>
                <a:latin typeface="Arial" pitchFamily="34" charset="0"/>
              </a:defRPr>
            </a:lvl3pPr>
            <a:lvl4pPr fontAlgn="base">
              <a:spcBef>
                <a:spcPct val="0"/>
              </a:spcBef>
              <a:spcAft>
                <a:spcPct val="0"/>
              </a:spcAft>
              <a:defRPr>
                <a:latin typeface="Arial" pitchFamily="34" charset="0"/>
              </a:defRPr>
            </a:lvl4pPr>
            <a:lvl5pPr fontAlgn="base">
              <a:spcBef>
                <a:spcPct val="0"/>
              </a:spcBef>
              <a:spcAft>
                <a:spcPct val="0"/>
              </a:spcAft>
              <a:defRPr>
                <a:latin typeface="Arial" pitchFamily="34" charset="0"/>
              </a:defRPr>
            </a:lvl5pPr>
            <a:lvl6pPr defTabSz="914400">
              <a:defRPr>
                <a:latin typeface="Arial" pitchFamily="34" charset="0"/>
              </a:defRPr>
            </a:lvl6pPr>
            <a:lvl7pPr defTabSz="914400">
              <a:defRPr>
                <a:latin typeface="Arial" pitchFamily="34" charset="0"/>
              </a:defRPr>
            </a:lvl7pPr>
            <a:lvl8pPr defTabSz="914400">
              <a:defRPr>
                <a:latin typeface="Arial" pitchFamily="34" charset="0"/>
              </a:defRPr>
            </a:lvl8pPr>
            <a:lvl9pPr defTabSz="914400">
              <a:defRPr>
                <a:latin typeface="Aria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a:ln>
                  <a:noFill/>
                </a:ln>
                <a:solidFill>
                  <a:srgbClr val="17375E"/>
                </a:solidFill>
                <a:effectLst/>
                <a:uLnTx/>
                <a:uFillTx/>
                <a:latin typeface="Bradley Hand ITC" panose="03070402050302030203" pitchFamily="66" charset="0"/>
                <a:ea typeface="+mn-ea"/>
                <a:cs typeface="+mn-cs"/>
              </a:rPr>
              <a:t>$209,445</a:t>
            </a:r>
          </a:p>
        </p:txBody>
      </p:sp>
      <p:sp>
        <p:nvSpPr>
          <p:cNvPr id="14" name="TextBox 13">
            <a:extLst>
              <a:ext uri="{FF2B5EF4-FFF2-40B4-BE49-F238E27FC236}">
                <a16:creationId xmlns:a16="http://schemas.microsoft.com/office/drawing/2014/main" id="{4CC10341-73ED-F059-092E-85094A674CC5}"/>
              </a:ext>
            </a:extLst>
          </p:cNvPr>
          <p:cNvSpPr txBox="1"/>
          <p:nvPr/>
        </p:nvSpPr>
        <p:spPr>
          <a:xfrm>
            <a:off x="640371" y="4903089"/>
            <a:ext cx="2629128" cy="769441"/>
          </a:xfrm>
          <a:prstGeom prst="rect">
            <a:avLst/>
          </a:prstGeom>
          <a:noFill/>
        </p:spPr>
        <p:txBody>
          <a:bodyPr wrap="square" rtlCol="0">
            <a:spAutoFit/>
          </a:bodyPr>
          <a:lstStyle>
            <a:defPPr>
              <a:defRPr lang="en-US"/>
            </a:defPPr>
            <a:lvl1pPr algn="ctr" fontAlgn="base">
              <a:spcBef>
                <a:spcPct val="0"/>
              </a:spcBef>
              <a:spcAft>
                <a:spcPct val="0"/>
              </a:spcAft>
              <a:defRPr sz="2400" b="1">
                <a:solidFill>
                  <a:srgbClr val="17375E"/>
                </a:solidFill>
                <a:latin typeface="Bradley Hand ITC" panose="03070402050302030203" pitchFamily="66" charset="0"/>
              </a:defRPr>
            </a:lvl1pPr>
            <a:lvl2pPr fontAlgn="base">
              <a:spcBef>
                <a:spcPct val="0"/>
              </a:spcBef>
              <a:spcAft>
                <a:spcPct val="0"/>
              </a:spcAft>
              <a:defRPr>
                <a:latin typeface="Arial" pitchFamily="34" charset="0"/>
              </a:defRPr>
            </a:lvl2pPr>
            <a:lvl3pPr fontAlgn="base">
              <a:spcBef>
                <a:spcPct val="0"/>
              </a:spcBef>
              <a:spcAft>
                <a:spcPct val="0"/>
              </a:spcAft>
              <a:defRPr>
                <a:latin typeface="Arial" pitchFamily="34" charset="0"/>
              </a:defRPr>
            </a:lvl3pPr>
            <a:lvl4pPr fontAlgn="base">
              <a:spcBef>
                <a:spcPct val="0"/>
              </a:spcBef>
              <a:spcAft>
                <a:spcPct val="0"/>
              </a:spcAft>
              <a:defRPr>
                <a:latin typeface="Arial" pitchFamily="34" charset="0"/>
              </a:defRPr>
            </a:lvl4pPr>
            <a:lvl5pPr fontAlgn="base">
              <a:spcBef>
                <a:spcPct val="0"/>
              </a:spcBef>
              <a:spcAft>
                <a:spcPct val="0"/>
              </a:spcAft>
              <a:defRPr>
                <a:latin typeface="Arial" pitchFamily="34" charset="0"/>
              </a:defRPr>
            </a:lvl5pPr>
            <a:lvl6pPr defTabSz="914400">
              <a:defRPr>
                <a:latin typeface="Arial" pitchFamily="34" charset="0"/>
              </a:defRPr>
            </a:lvl6pPr>
            <a:lvl7pPr defTabSz="914400">
              <a:defRPr>
                <a:latin typeface="Arial" pitchFamily="34" charset="0"/>
              </a:defRPr>
            </a:lvl7pPr>
            <a:lvl8pPr defTabSz="914400">
              <a:defRPr>
                <a:latin typeface="Arial" pitchFamily="34" charset="0"/>
              </a:defRPr>
            </a:lvl8pPr>
            <a:lvl9pPr defTabSz="914400">
              <a:defRPr>
                <a:latin typeface="Aria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a:ln>
                  <a:noFill/>
                </a:ln>
                <a:solidFill>
                  <a:srgbClr val="17375E"/>
                </a:solidFill>
                <a:effectLst/>
                <a:uLnTx/>
                <a:uFillTx/>
                <a:latin typeface="Bradley Hand ITC" panose="03070402050302030203" pitchFamily="66" charset="0"/>
                <a:ea typeface="+mn-ea"/>
                <a:cs typeface="+mn-cs"/>
              </a:rPr>
              <a:t>$209,445</a:t>
            </a:r>
          </a:p>
        </p:txBody>
      </p:sp>
      <p:sp>
        <p:nvSpPr>
          <p:cNvPr id="15" name="TextBox 14">
            <a:extLst>
              <a:ext uri="{FF2B5EF4-FFF2-40B4-BE49-F238E27FC236}">
                <a16:creationId xmlns:a16="http://schemas.microsoft.com/office/drawing/2014/main" id="{77B1A0EF-4E44-A4A5-BC88-DF7FFB464652}"/>
              </a:ext>
            </a:extLst>
          </p:cNvPr>
          <p:cNvSpPr txBox="1"/>
          <p:nvPr/>
        </p:nvSpPr>
        <p:spPr>
          <a:xfrm>
            <a:off x="491741" y="5982271"/>
            <a:ext cx="3031910" cy="769441"/>
          </a:xfrm>
          <a:prstGeom prst="rect">
            <a:avLst/>
          </a:prstGeom>
          <a:noFill/>
        </p:spPr>
        <p:txBody>
          <a:bodyPr wrap="square" rtlCol="0">
            <a:spAutoFit/>
          </a:bodyPr>
          <a:lstStyle>
            <a:defPPr>
              <a:defRPr lang="en-US"/>
            </a:defPPr>
            <a:lvl1pPr algn="ctr" fontAlgn="base">
              <a:spcBef>
                <a:spcPct val="0"/>
              </a:spcBef>
              <a:spcAft>
                <a:spcPct val="0"/>
              </a:spcAft>
              <a:defRPr sz="2400" b="1">
                <a:solidFill>
                  <a:srgbClr val="17375E"/>
                </a:solidFill>
                <a:latin typeface="Bradley Hand ITC" panose="03070402050302030203" pitchFamily="66" charset="0"/>
              </a:defRPr>
            </a:lvl1pPr>
            <a:lvl2pPr fontAlgn="base">
              <a:spcBef>
                <a:spcPct val="0"/>
              </a:spcBef>
              <a:spcAft>
                <a:spcPct val="0"/>
              </a:spcAft>
              <a:defRPr>
                <a:latin typeface="Arial" pitchFamily="34" charset="0"/>
              </a:defRPr>
            </a:lvl2pPr>
            <a:lvl3pPr fontAlgn="base">
              <a:spcBef>
                <a:spcPct val="0"/>
              </a:spcBef>
              <a:spcAft>
                <a:spcPct val="0"/>
              </a:spcAft>
              <a:defRPr>
                <a:latin typeface="Arial" pitchFamily="34" charset="0"/>
              </a:defRPr>
            </a:lvl3pPr>
            <a:lvl4pPr fontAlgn="base">
              <a:spcBef>
                <a:spcPct val="0"/>
              </a:spcBef>
              <a:spcAft>
                <a:spcPct val="0"/>
              </a:spcAft>
              <a:defRPr>
                <a:latin typeface="Arial" pitchFamily="34" charset="0"/>
              </a:defRPr>
            </a:lvl4pPr>
            <a:lvl5pPr fontAlgn="base">
              <a:spcBef>
                <a:spcPct val="0"/>
              </a:spcBef>
              <a:spcAft>
                <a:spcPct val="0"/>
              </a:spcAft>
              <a:defRPr>
                <a:latin typeface="Arial" pitchFamily="34" charset="0"/>
              </a:defRPr>
            </a:lvl5pPr>
            <a:lvl6pPr defTabSz="914400">
              <a:defRPr>
                <a:latin typeface="Arial" pitchFamily="34" charset="0"/>
              </a:defRPr>
            </a:lvl6pPr>
            <a:lvl7pPr defTabSz="914400">
              <a:defRPr>
                <a:latin typeface="Arial" pitchFamily="34" charset="0"/>
              </a:defRPr>
            </a:lvl7pPr>
            <a:lvl8pPr defTabSz="914400">
              <a:defRPr>
                <a:latin typeface="Arial" pitchFamily="34" charset="0"/>
              </a:defRPr>
            </a:lvl8pPr>
            <a:lvl9pPr defTabSz="914400">
              <a:defRPr>
                <a:latin typeface="Aria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a:ln>
                  <a:noFill/>
                </a:ln>
                <a:solidFill>
                  <a:srgbClr val="17375E"/>
                </a:solidFill>
                <a:effectLst/>
                <a:uLnTx/>
                <a:uFillTx/>
                <a:latin typeface="Bradley Hand ITC" panose="03070402050302030203" pitchFamily="66" charset="0"/>
                <a:ea typeface="+mn-ea"/>
                <a:cs typeface="+mn-cs"/>
              </a:rPr>
              <a:t>32,877,590</a:t>
            </a:r>
          </a:p>
        </p:txBody>
      </p:sp>
      <p:sp>
        <p:nvSpPr>
          <p:cNvPr id="16" name="TextBox 15">
            <a:extLst>
              <a:ext uri="{FF2B5EF4-FFF2-40B4-BE49-F238E27FC236}">
                <a16:creationId xmlns:a16="http://schemas.microsoft.com/office/drawing/2014/main" id="{D0EBD660-9B78-6DAC-690C-D9D5F5351772}"/>
              </a:ext>
            </a:extLst>
          </p:cNvPr>
          <p:cNvSpPr txBox="1"/>
          <p:nvPr/>
        </p:nvSpPr>
        <p:spPr>
          <a:xfrm>
            <a:off x="5666133" y="5541882"/>
            <a:ext cx="1758398" cy="769441"/>
          </a:xfrm>
          <a:prstGeom prst="rect">
            <a:avLst/>
          </a:prstGeom>
          <a:noFill/>
        </p:spPr>
        <p:txBody>
          <a:bodyPr wrap="square" rtlCol="0">
            <a:spAutoFit/>
          </a:bodyPr>
          <a:lstStyle>
            <a:defPPr>
              <a:defRPr lang="en-US"/>
            </a:defPPr>
            <a:lvl1pPr algn="ctr" fontAlgn="base">
              <a:spcBef>
                <a:spcPct val="0"/>
              </a:spcBef>
              <a:spcAft>
                <a:spcPct val="0"/>
              </a:spcAft>
              <a:defRPr sz="2400" b="1">
                <a:solidFill>
                  <a:srgbClr val="17375E"/>
                </a:solidFill>
                <a:latin typeface="Bradley Hand ITC" panose="03070402050302030203" pitchFamily="66" charset="0"/>
              </a:defRPr>
            </a:lvl1pPr>
            <a:lvl2pPr fontAlgn="base">
              <a:spcBef>
                <a:spcPct val="0"/>
              </a:spcBef>
              <a:spcAft>
                <a:spcPct val="0"/>
              </a:spcAft>
              <a:defRPr>
                <a:latin typeface="Arial" pitchFamily="34" charset="0"/>
              </a:defRPr>
            </a:lvl2pPr>
            <a:lvl3pPr fontAlgn="base">
              <a:spcBef>
                <a:spcPct val="0"/>
              </a:spcBef>
              <a:spcAft>
                <a:spcPct val="0"/>
              </a:spcAft>
              <a:defRPr>
                <a:latin typeface="Arial" pitchFamily="34" charset="0"/>
              </a:defRPr>
            </a:lvl3pPr>
            <a:lvl4pPr fontAlgn="base">
              <a:spcBef>
                <a:spcPct val="0"/>
              </a:spcBef>
              <a:spcAft>
                <a:spcPct val="0"/>
              </a:spcAft>
              <a:defRPr>
                <a:latin typeface="Arial" pitchFamily="34" charset="0"/>
              </a:defRPr>
            </a:lvl4pPr>
            <a:lvl5pPr fontAlgn="base">
              <a:spcBef>
                <a:spcPct val="0"/>
              </a:spcBef>
              <a:spcAft>
                <a:spcPct val="0"/>
              </a:spcAft>
              <a:defRPr>
                <a:latin typeface="Arial" pitchFamily="34" charset="0"/>
              </a:defRPr>
            </a:lvl5pPr>
            <a:lvl6pPr defTabSz="914400">
              <a:defRPr>
                <a:latin typeface="Arial" pitchFamily="34" charset="0"/>
              </a:defRPr>
            </a:lvl6pPr>
            <a:lvl7pPr defTabSz="914400">
              <a:defRPr>
                <a:latin typeface="Arial" pitchFamily="34" charset="0"/>
              </a:defRPr>
            </a:lvl7pPr>
            <a:lvl8pPr defTabSz="914400">
              <a:defRPr>
                <a:latin typeface="Arial" pitchFamily="34" charset="0"/>
              </a:defRPr>
            </a:lvl8pPr>
            <a:lvl9pPr defTabSz="914400">
              <a:defRPr>
                <a:latin typeface="Aria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a:ln>
                  <a:noFill/>
                </a:ln>
                <a:solidFill>
                  <a:srgbClr val="17375E"/>
                </a:solidFill>
                <a:effectLst/>
                <a:uLnTx/>
                <a:uFillTx/>
                <a:latin typeface="Bradley Hand ITC" panose="03070402050302030203" pitchFamily="66" charset="0"/>
                <a:ea typeface="+mn-ea"/>
                <a:cs typeface="+mn-cs"/>
              </a:rPr>
              <a:t>$6.37 </a:t>
            </a:r>
          </a:p>
        </p:txBody>
      </p:sp>
      <p:cxnSp>
        <p:nvCxnSpPr>
          <p:cNvPr id="17" name="Straight Arrow Connector 16">
            <a:extLst>
              <a:ext uri="{FF2B5EF4-FFF2-40B4-BE49-F238E27FC236}">
                <a16:creationId xmlns:a16="http://schemas.microsoft.com/office/drawing/2014/main" id="{5344A3CA-569D-1071-660E-AE471DEDB4F7}"/>
              </a:ext>
            </a:extLst>
          </p:cNvPr>
          <p:cNvCxnSpPr/>
          <p:nvPr/>
        </p:nvCxnSpPr>
        <p:spPr>
          <a:xfrm flipH="1">
            <a:off x="3667539" y="5088835"/>
            <a:ext cx="3289852" cy="168965"/>
          </a:xfrm>
          <a:prstGeom prst="straightConnector1">
            <a:avLst/>
          </a:prstGeom>
          <a:ln w="38100">
            <a:solidFill>
              <a:srgbClr val="1A3260"/>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CE037484-0B83-CC6D-73F1-AE52D8B8B51E}"/>
              </a:ext>
            </a:extLst>
          </p:cNvPr>
          <p:cNvSpPr/>
          <p:nvPr/>
        </p:nvSpPr>
        <p:spPr>
          <a:xfrm>
            <a:off x="9875169" y="2613991"/>
            <a:ext cx="799457" cy="2005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rriweather"/>
              <a:ea typeface="+mn-ea"/>
              <a:cs typeface="+mn-cs"/>
            </a:endParaRPr>
          </a:p>
        </p:txBody>
      </p:sp>
      <p:cxnSp>
        <p:nvCxnSpPr>
          <p:cNvPr id="19" name="Connector: Curved 18">
            <a:extLst>
              <a:ext uri="{FF2B5EF4-FFF2-40B4-BE49-F238E27FC236}">
                <a16:creationId xmlns:a16="http://schemas.microsoft.com/office/drawing/2014/main" id="{E9BB054E-5866-EB97-F197-3DC37ADECCD5}"/>
              </a:ext>
            </a:extLst>
          </p:cNvPr>
          <p:cNvCxnSpPr/>
          <p:nvPr/>
        </p:nvCxnSpPr>
        <p:spPr>
          <a:xfrm rot="5400000">
            <a:off x="9752907" y="2636489"/>
            <a:ext cx="1660209" cy="1415683"/>
          </a:xfrm>
          <a:prstGeom prst="curvedConnector3">
            <a:avLst>
              <a:gd name="adj1" fmla="val 100887"/>
            </a:avLst>
          </a:prstGeom>
          <a:ln w="38100">
            <a:solidFill>
              <a:srgbClr val="1A32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3788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7FA0F-7DCC-AE63-95F2-37BD4AD174C5}"/>
              </a:ext>
            </a:extLst>
          </p:cNvPr>
          <p:cNvSpPr>
            <a:spLocks noGrp="1"/>
          </p:cNvSpPr>
          <p:nvPr>
            <p:ph type="title"/>
          </p:nvPr>
        </p:nvSpPr>
        <p:spPr/>
        <p:txBody>
          <a:bodyPr/>
          <a:lstStyle/>
          <a:p>
            <a:r>
              <a:rPr lang="en-US"/>
              <a:t>Base for Fixed and Volume for Variable – Which objective(s)?</a:t>
            </a:r>
          </a:p>
        </p:txBody>
      </p:sp>
      <p:sp>
        <p:nvSpPr>
          <p:cNvPr id="3" name="Text Placeholder 2">
            <a:extLst>
              <a:ext uri="{FF2B5EF4-FFF2-40B4-BE49-F238E27FC236}">
                <a16:creationId xmlns:a16="http://schemas.microsoft.com/office/drawing/2014/main" id="{75880E13-7A81-1CE1-1ED8-B483F7A33372}"/>
              </a:ext>
            </a:extLst>
          </p:cNvPr>
          <p:cNvSpPr>
            <a:spLocks noGrp="1"/>
          </p:cNvSpPr>
          <p:nvPr>
            <p:ph type="body" sz="quarter" idx="16"/>
          </p:nvPr>
        </p:nvSpPr>
        <p:spPr/>
        <p:txBody>
          <a:bodyPr/>
          <a:lstStyle/>
          <a:p>
            <a:r>
              <a:rPr lang="en-US"/>
              <a:t>Types of rate structures</a:t>
            </a:r>
          </a:p>
        </p:txBody>
      </p:sp>
      <p:graphicFrame>
        <p:nvGraphicFramePr>
          <p:cNvPr id="4" name="Diagram 3">
            <a:extLst>
              <a:ext uri="{FF2B5EF4-FFF2-40B4-BE49-F238E27FC236}">
                <a16:creationId xmlns:a16="http://schemas.microsoft.com/office/drawing/2014/main" id="{AC9E08B0-F21A-C004-1074-F3771AB11935}"/>
              </a:ext>
            </a:extLst>
          </p:cNvPr>
          <p:cNvGraphicFramePr/>
          <p:nvPr/>
        </p:nvGraphicFramePr>
        <p:xfrm>
          <a:off x="2664835" y="1846969"/>
          <a:ext cx="6862331" cy="41305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5703175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613;p37">
            <a:extLst>
              <a:ext uri="{FF2B5EF4-FFF2-40B4-BE49-F238E27FC236}">
                <a16:creationId xmlns:a16="http://schemas.microsoft.com/office/drawing/2014/main" id="{CF7CF59B-BCB5-141D-9554-F71E50C04FFD}"/>
              </a:ext>
            </a:extLst>
          </p:cNvPr>
          <p:cNvSpPr/>
          <p:nvPr/>
        </p:nvSpPr>
        <p:spPr>
          <a:xfrm>
            <a:off x="7071710" y="564231"/>
            <a:ext cx="3911600" cy="5729539"/>
          </a:xfrm>
          <a:prstGeom prst="roundRect">
            <a:avLst>
              <a:gd name="adj" fmla="val 4487"/>
            </a:avLst>
          </a:prstGeom>
          <a:solidFill>
            <a:srgbClr val="262626"/>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8" name="Rectangle 17">
            <a:extLst>
              <a:ext uri="{FF2B5EF4-FFF2-40B4-BE49-F238E27FC236}">
                <a16:creationId xmlns:a16="http://schemas.microsoft.com/office/drawing/2014/main" id="{04F23561-61D5-9C35-B8C8-D62815DC1B8A}"/>
              </a:ext>
            </a:extLst>
          </p:cNvPr>
          <p:cNvSpPr/>
          <p:nvPr/>
        </p:nvSpPr>
        <p:spPr>
          <a:xfrm>
            <a:off x="7258857" y="1226032"/>
            <a:ext cx="3524085" cy="430767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1C8E53-89C2-85FC-56EF-AD74374A5844}"/>
              </a:ext>
            </a:extLst>
          </p:cNvPr>
          <p:cNvSpPr>
            <a:spLocks noGrp="1"/>
          </p:cNvSpPr>
          <p:nvPr>
            <p:ph type="title"/>
          </p:nvPr>
        </p:nvSpPr>
        <p:spPr>
          <a:xfrm>
            <a:off x="499175" y="969815"/>
            <a:ext cx="5863917" cy="1134403"/>
          </a:xfrm>
        </p:spPr>
        <p:txBody>
          <a:bodyPr/>
          <a:lstStyle/>
          <a:p>
            <a:r>
              <a:rPr lang="en-US"/>
              <a:t>What structure does your utility have?</a:t>
            </a:r>
          </a:p>
        </p:txBody>
      </p:sp>
      <p:sp>
        <p:nvSpPr>
          <p:cNvPr id="4" name="Text Placeholder 3">
            <a:extLst>
              <a:ext uri="{FF2B5EF4-FFF2-40B4-BE49-F238E27FC236}">
                <a16:creationId xmlns:a16="http://schemas.microsoft.com/office/drawing/2014/main" id="{0401206F-9DE5-EDE3-0498-B8A00C3FFA53}"/>
              </a:ext>
            </a:extLst>
          </p:cNvPr>
          <p:cNvSpPr>
            <a:spLocks noGrp="1"/>
          </p:cNvSpPr>
          <p:nvPr>
            <p:ph type="body" sz="quarter" idx="16"/>
          </p:nvPr>
        </p:nvSpPr>
        <p:spPr/>
        <p:txBody>
          <a:bodyPr/>
          <a:lstStyle/>
          <a:p>
            <a:r>
              <a:rPr lang="en-US"/>
              <a:t>Types of rate structures</a:t>
            </a:r>
          </a:p>
        </p:txBody>
      </p:sp>
      <p:sp>
        <p:nvSpPr>
          <p:cNvPr id="5" name="Text Placeholder 4">
            <a:extLst>
              <a:ext uri="{FF2B5EF4-FFF2-40B4-BE49-F238E27FC236}">
                <a16:creationId xmlns:a16="http://schemas.microsoft.com/office/drawing/2014/main" id="{C582AD33-54CA-93EB-3B85-0E7EC13FAE0C}"/>
              </a:ext>
            </a:extLst>
          </p:cNvPr>
          <p:cNvSpPr>
            <a:spLocks noGrp="1"/>
          </p:cNvSpPr>
          <p:nvPr>
            <p:ph type="body" sz="quarter" idx="11"/>
          </p:nvPr>
        </p:nvSpPr>
        <p:spPr/>
        <p:txBody>
          <a:bodyPr/>
          <a:lstStyle/>
          <a:p>
            <a:r>
              <a:rPr lang="en-US"/>
              <a:t>Payment for Access</a:t>
            </a:r>
          </a:p>
          <a:p>
            <a:r>
              <a:rPr lang="en-US"/>
              <a:t>Payment for Volume of Product Received</a:t>
            </a:r>
          </a:p>
          <a:p>
            <a:r>
              <a:rPr lang="en-US"/>
              <a:t>Base charge for fixed costs, Volumetric charge for variable costs</a:t>
            </a:r>
          </a:p>
          <a:p>
            <a:r>
              <a:rPr lang="en-US"/>
              <a:t>Selected base charge, balance with volumetric</a:t>
            </a:r>
          </a:p>
        </p:txBody>
      </p:sp>
      <p:sp>
        <p:nvSpPr>
          <p:cNvPr id="9" name="Google Shape;614;p37">
            <a:extLst>
              <a:ext uri="{FF2B5EF4-FFF2-40B4-BE49-F238E27FC236}">
                <a16:creationId xmlns:a16="http://schemas.microsoft.com/office/drawing/2014/main" id="{A992C79E-8022-FC79-53EB-DB607027223C}"/>
              </a:ext>
            </a:extLst>
          </p:cNvPr>
          <p:cNvSpPr/>
          <p:nvPr/>
        </p:nvSpPr>
        <p:spPr>
          <a:xfrm>
            <a:off x="8864206" y="5796520"/>
            <a:ext cx="265143" cy="271417"/>
          </a:xfrm>
          <a:prstGeom prst="ellipse">
            <a:avLst/>
          </a:prstGeom>
          <a:solidFill>
            <a:srgbClr val="171717"/>
          </a:solidFill>
          <a:ln>
            <a:noFill/>
          </a:ln>
        </p:spPr>
        <p:txBody>
          <a:bodyPr spcFirstLastPara="1" wrap="square" lIns="90000"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0" name="Google Shape;615;p37">
            <a:extLst>
              <a:ext uri="{FF2B5EF4-FFF2-40B4-BE49-F238E27FC236}">
                <a16:creationId xmlns:a16="http://schemas.microsoft.com/office/drawing/2014/main" id="{D05FE1FA-F79D-BA57-ED1B-EC56BE40C1D9}"/>
              </a:ext>
            </a:extLst>
          </p:cNvPr>
          <p:cNvSpPr/>
          <p:nvPr/>
        </p:nvSpPr>
        <p:spPr>
          <a:xfrm>
            <a:off x="10530569" y="744652"/>
            <a:ext cx="119314" cy="122138"/>
          </a:xfrm>
          <a:prstGeom prst="ellipse">
            <a:avLst/>
          </a:prstGeom>
          <a:solidFill>
            <a:srgbClr val="17171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pic>
        <p:nvPicPr>
          <p:cNvPr id="3" name="Picture 2" descr="Computer Icons Opinion poll, topic, text, logo png | PNGEgg">
            <a:extLst>
              <a:ext uri="{FF2B5EF4-FFF2-40B4-BE49-F238E27FC236}">
                <a16:creationId xmlns:a16="http://schemas.microsoft.com/office/drawing/2014/main" id="{34E286F9-3292-7019-6701-18B0938FC75A}"/>
              </a:ext>
            </a:extLst>
          </p:cNvPr>
          <p:cNvPicPr>
            <a:picLocks noChangeAspect="1" noChangeArrowheads="1"/>
          </p:cNvPicPr>
          <p:nvPr/>
        </p:nvPicPr>
        <p:blipFill rotWithShape="1">
          <a:blip r:embed="rId2">
            <a:clrChange>
              <a:clrFrom>
                <a:srgbClr val="E6E6E6"/>
              </a:clrFrom>
              <a:clrTo>
                <a:srgbClr val="E6E6E6">
                  <a:alpha val="0"/>
                </a:srgbClr>
              </a:clrTo>
            </a:clrChange>
            <a:extLst>
              <a:ext uri="{28A0092B-C50C-407E-A947-70E740481C1C}">
                <a14:useLocalDpi xmlns:a14="http://schemas.microsoft.com/office/drawing/2010/main" val="0"/>
              </a:ext>
            </a:extLst>
          </a:blip>
          <a:srcRect l="20150" r="19829"/>
          <a:stretch/>
        </p:blipFill>
        <p:spPr bwMode="auto">
          <a:xfrm>
            <a:off x="7258857" y="1714680"/>
            <a:ext cx="3539834" cy="3355074"/>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9B778DD0-705D-0D7D-74D6-410471B5F43F}"/>
              </a:ext>
            </a:extLst>
          </p:cNvPr>
          <p:cNvSpPr/>
          <p:nvPr/>
        </p:nvSpPr>
        <p:spPr>
          <a:xfrm>
            <a:off x="7258857" y="1226031"/>
            <a:ext cx="3524085" cy="426670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2ADF6CE1-4308-68A1-B4EA-39E476A358E3}"/>
              </a:ext>
            </a:extLst>
          </p:cNvPr>
          <p:cNvCxnSpPr>
            <a:cxnSpLocks/>
          </p:cNvCxnSpPr>
          <p:nvPr/>
        </p:nvCxnSpPr>
        <p:spPr>
          <a:xfrm flipH="1">
            <a:off x="5504507" y="3034520"/>
            <a:ext cx="1578338" cy="1705026"/>
          </a:xfrm>
          <a:prstGeom prst="straightConnector1">
            <a:avLst/>
          </a:prstGeom>
          <a:ln w="571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84EE7D9-6DB9-6C38-57A6-5B4B5B2C3C8A}"/>
              </a:ext>
            </a:extLst>
          </p:cNvPr>
          <p:cNvSpPr txBox="1"/>
          <p:nvPr/>
        </p:nvSpPr>
        <p:spPr>
          <a:xfrm>
            <a:off x="7475755" y="1934047"/>
            <a:ext cx="3307187" cy="400110"/>
          </a:xfrm>
          <a:prstGeom prst="rect">
            <a:avLst/>
          </a:prstGeom>
          <a:noFill/>
        </p:spPr>
        <p:txBody>
          <a:bodyPr wrap="square" rtlCol="0">
            <a:spAutoFit/>
          </a:bodyPr>
          <a:lstStyle/>
          <a:p>
            <a:r>
              <a:rPr lang="en-US" sz="2000" b="1">
                <a:solidFill>
                  <a:schemeClr val="accent5">
                    <a:lumMod val="75000"/>
                    <a:lumOff val="25000"/>
                  </a:schemeClr>
                </a:solidFill>
              </a:rPr>
              <a:t>Ansonville </a:t>
            </a:r>
            <a:r>
              <a:rPr lang="en-US" sz="2000">
                <a:solidFill>
                  <a:schemeClr val="accent5">
                    <a:lumMod val="75000"/>
                    <a:lumOff val="25000"/>
                  </a:schemeClr>
                </a:solidFill>
              </a:rPr>
              <a:t>– decreasing block</a:t>
            </a:r>
          </a:p>
        </p:txBody>
      </p:sp>
      <p:sp>
        <p:nvSpPr>
          <p:cNvPr id="7" name="TextBox 6">
            <a:extLst>
              <a:ext uri="{FF2B5EF4-FFF2-40B4-BE49-F238E27FC236}">
                <a16:creationId xmlns:a16="http://schemas.microsoft.com/office/drawing/2014/main" id="{145E6578-0824-B1E0-1FDD-9FF5E3155D07}"/>
              </a:ext>
            </a:extLst>
          </p:cNvPr>
          <p:cNvSpPr txBox="1"/>
          <p:nvPr/>
        </p:nvSpPr>
        <p:spPr>
          <a:xfrm>
            <a:off x="7475755" y="2386908"/>
            <a:ext cx="3081164" cy="400110"/>
          </a:xfrm>
          <a:prstGeom prst="rect">
            <a:avLst/>
          </a:prstGeom>
          <a:noFill/>
        </p:spPr>
        <p:txBody>
          <a:bodyPr wrap="square" rtlCol="0">
            <a:spAutoFit/>
          </a:bodyPr>
          <a:lstStyle/>
          <a:p>
            <a:r>
              <a:rPr lang="en-US" sz="2000" b="1" err="1">
                <a:solidFill>
                  <a:schemeClr val="accent4">
                    <a:lumMod val="75000"/>
                  </a:schemeClr>
                </a:solidFill>
              </a:rPr>
              <a:t>Booonville</a:t>
            </a:r>
            <a:r>
              <a:rPr lang="en-US" sz="2000" b="1">
                <a:solidFill>
                  <a:schemeClr val="accent4">
                    <a:lumMod val="75000"/>
                  </a:schemeClr>
                </a:solidFill>
              </a:rPr>
              <a:t> </a:t>
            </a:r>
            <a:r>
              <a:rPr lang="en-US" sz="2000">
                <a:solidFill>
                  <a:schemeClr val="accent4">
                    <a:lumMod val="75000"/>
                  </a:schemeClr>
                </a:solidFill>
              </a:rPr>
              <a:t>– flat volumetric</a:t>
            </a:r>
            <a:endParaRPr lang="en-US" sz="2000" b="1">
              <a:solidFill>
                <a:schemeClr val="accent4">
                  <a:lumMod val="75000"/>
                </a:schemeClr>
              </a:solidFill>
            </a:endParaRPr>
          </a:p>
        </p:txBody>
      </p:sp>
      <p:sp>
        <p:nvSpPr>
          <p:cNvPr id="12" name="TextBox 11">
            <a:extLst>
              <a:ext uri="{FF2B5EF4-FFF2-40B4-BE49-F238E27FC236}">
                <a16:creationId xmlns:a16="http://schemas.microsoft.com/office/drawing/2014/main" id="{5141ED51-E860-A321-9D37-78BB1CF55534}"/>
              </a:ext>
            </a:extLst>
          </p:cNvPr>
          <p:cNvSpPr txBox="1"/>
          <p:nvPr/>
        </p:nvSpPr>
        <p:spPr>
          <a:xfrm>
            <a:off x="7475755" y="2839769"/>
            <a:ext cx="3171381" cy="400110"/>
          </a:xfrm>
          <a:prstGeom prst="rect">
            <a:avLst/>
          </a:prstGeom>
          <a:noFill/>
        </p:spPr>
        <p:txBody>
          <a:bodyPr wrap="square" rtlCol="0">
            <a:spAutoFit/>
          </a:bodyPr>
          <a:lstStyle/>
          <a:p>
            <a:r>
              <a:rPr lang="en-US" sz="2000" b="1">
                <a:solidFill>
                  <a:schemeClr val="accent4">
                    <a:lumMod val="75000"/>
                  </a:schemeClr>
                </a:solidFill>
              </a:rPr>
              <a:t>Hot Springs </a:t>
            </a:r>
            <a:r>
              <a:rPr lang="en-US" sz="2000">
                <a:solidFill>
                  <a:schemeClr val="accent4">
                    <a:lumMod val="75000"/>
                  </a:schemeClr>
                </a:solidFill>
              </a:rPr>
              <a:t>– flat volumetric</a:t>
            </a:r>
            <a:endParaRPr lang="en-US" sz="2000" b="1">
              <a:solidFill>
                <a:schemeClr val="accent4">
                  <a:lumMod val="75000"/>
                </a:schemeClr>
              </a:solidFill>
            </a:endParaRPr>
          </a:p>
        </p:txBody>
      </p:sp>
      <p:sp>
        <p:nvSpPr>
          <p:cNvPr id="13" name="TextBox 12">
            <a:extLst>
              <a:ext uri="{FF2B5EF4-FFF2-40B4-BE49-F238E27FC236}">
                <a16:creationId xmlns:a16="http://schemas.microsoft.com/office/drawing/2014/main" id="{D050C904-F166-1971-BC1D-5A3B88232B75}"/>
              </a:ext>
            </a:extLst>
          </p:cNvPr>
          <p:cNvSpPr txBox="1"/>
          <p:nvPr/>
        </p:nvSpPr>
        <p:spPr>
          <a:xfrm>
            <a:off x="7475755" y="3292630"/>
            <a:ext cx="2748188" cy="400110"/>
          </a:xfrm>
          <a:prstGeom prst="rect">
            <a:avLst/>
          </a:prstGeom>
          <a:noFill/>
        </p:spPr>
        <p:txBody>
          <a:bodyPr wrap="square" rtlCol="0">
            <a:spAutoFit/>
          </a:bodyPr>
          <a:lstStyle/>
          <a:p>
            <a:r>
              <a:rPr lang="en-US" sz="2000" b="1">
                <a:solidFill>
                  <a:schemeClr val="accent4">
                    <a:lumMod val="75000"/>
                  </a:schemeClr>
                </a:solidFill>
              </a:rPr>
              <a:t>Lansing </a:t>
            </a:r>
            <a:r>
              <a:rPr lang="en-US" sz="2000">
                <a:solidFill>
                  <a:schemeClr val="accent4">
                    <a:lumMod val="75000"/>
                  </a:schemeClr>
                </a:solidFill>
              </a:rPr>
              <a:t>– flat volumetric</a:t>
            </a:r>
            <a:endParaRPr lang="en-US" sz="2000" b="1">
              <a:solidFill>
                <a:schemeClr val="accent4">
                  <a:lumMod val="75000"/>
                </a:schemeClr>
              </a:solidFill>
            </a:endParaRPr>
          </a:p>
        </p:txBody>
      </p:sp>
      <p:sp>
        <p:nvSpPr>
          <p:cNvPr id="14" name="TextBox 13">
            <a:extLst>
              <a:ext uri="{FF2B5EF4-FFF2-40B4-BE49-F238E27FC236}">
                <a16:creationId xmlns:a16="http://schemas.microsoft.com/office/drawing/2014/main" id="{75127287-EAC5-FCF0-F8E9-9678E85A807F}"/>
              </a:ext>
            </a:extLst>
          </p:cNvPr>
          <p:cNvSpPr txBox="1"/>
          <p:nvPr/>
        </p:nvSpPr>
        <p:spPr>
          <a:xfrm>
            <a:off x="7475755" y="3745490"/>
            <a:ext cx="3101811" cy="400110"/>
          </a:xfrm>
          <a:prstGeom prst="rect">
            <a:avLst/>
          </a:prstGeom>
          <a:noFill/>
        </p:spPr>
        <p:txBody>
          <a:bodyPr wrap="square" rtlCol="0">
            <a:spAutoFit/>
          </a:bodyPr>
          <a:lstStyle/>
          <a:p>
            <a:r>
              <a:rPr lang="en-US" sz="2000" b="1">
                <a:solidFill>
                  <a:schemeClr val="accent6">
                    <a:lumMod val="75000"/>
                  </a:schemeClr>
                </a:solidFill>
              </a:rPr>
              <a:t>Maysville </a:t>
            </a:r>
            <a:r>
              <a:rPr lang="en-US" sz="2000">
                <a:solidFill>
                  <a:schemeClr val="accent6">
                    <a:lumMod val="75000"/>
                  </a:schemeClr>
                </a:solidFill>
              </a:rPr>
              <a:t>– increasing block</a:t>
            </a:r>
            <a:endParaRPr lang="en-US" sz="2000" b="1">
              <a:solidFill>
                <a:schemeClr val="accent6">
                  <a:lumMod val="75000"/>
                </a:schemeClr>
              </a:solidFill>
            </a:endParaRPr>
          </a:p>
        </p:txBody>
      </p:sp>
      <p:sp>
        <p:nvSpPr>
          <p:cNvPr id="16" name="Left Brace 15">
            <a:extLst>
              <a:ext uri="{FF2B5EF4-FFF2-40B4-BE49-F238E27FC236}">
                <a16:creationId xmlns:a16="http://schemas.microsoft.com/office/drawing/2014/main" id="{14EE6509-5955-4006-0F70-7B452E7909D6}"/>
              </a:ext>
            </a:extLst>
          </p:cNvPr>
          <p:cNvSpPr/>
          <p:nvPr/>
        </p:nvSpPr>
        <p:spPr>
          <a:xfrm>
            <a:off x="7209594" y="1934047"/>
            <a:ext cx="470781" cy="2200945"/>
          </a:xfrm>
          <a:prstGeom prst="leftBrac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895662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p:bldP spid="7" grpId="0"/>
      <p:bldP spid="12" grpId="0"/>
      <p:bldP spid="13" grpId="0"/>
      <p:bldP spid="14" grpId="0"/>
      <p:bldP spid="16"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5A439-97C6-54EE-D01F-1CEEA542818B}"/>
              </a:ext>
            </a:extLst>
          </p:cNvPr>
          <p:cNvSpPr>
            <a:spLocks noGrp="1"/>
          </p:cNvSpPr>
          <p:nvPr>
            <p:ph type="title"/>
          </p:nvPr>
        </p:nvSpPr>
        <p:spPr/>
        <p:txBody>
          <a:bodyPr/>
          <a:lstStyle/>
          <a:p>
            <a:r>
              <a:rPr lang="en-US"/>
              <a:t>Example of a Rate Structure – Cost Recovery </a:t>
            </a:r>
          </a:p>
        </p:txBody>
      </p:sp>
      <p:sp>
        <p:nvSpPr>
          <p:cNvPr id="3" name="Text Placeholder 2">
            <a:extLst>
              <a:ext uri="{FF2B5EF4-FFF2-40B4-BE49-F238E27FC236}">
                <a16:creationId xmlns:a16="http://schemas.microsoft.com/office/drawing/2014/main" id="{41266F57-1252-7EE0-58E2-D9E20DB38F2B}"/>
              </a:ext>
            </a:extLst>
          </p:cNvPr>
          <p:cNvSpPr>
            <a:spLocks noGrp="1"/>
          </p:cNvSpPr>
          <p:nvPr>
            <p:ph type="body" sz="quarter" idx="16"/>
          </p:nvPr>
        </p:nvSpPr>
        <p:spPr/>
        <p:txBody>
          <a:bodyPr/>
          <a:lstStyle/>
          <a:p>
            <a:r>
              <a:rPr lang="en-US"/>
              <a:t>Types of rate structures</a:t>
            </a:r>
          </a:p>
        </p:txBody>
      </p:sp>
      <p:pic>
        <p:nvPicPr>
          <p:cNvPr id="5" name="Content Placeholder 4">
            <a:extLst>
              <a:ext uri="{FF2B5EF4-FFF2-40B4-BE49-F238E27FC236}">
                <a16:creationId xmlns:a16="http://schemas.microsoft.com/office/drawing/2014/main" id="{27C6D52A-F129-918E-17C3-B535E1253607}"/>
              </a:ext>
            </a:extLst>
          </p:cNvPr>
          <p:cNvPicPr>
            <a:picLocks noGrp="1" noChangeAspect="1"/>
          </p:cNvPicPr>
          <p:nvPr>
            <p:ph sz="quarter" idx="15"/>
          </p:nvPr>
        </p:nvPicPr>
        <p:blipFill>
          <a:blip r:embed="rId2"/>
          <a:stretch>
            <a:fillRect/>
          </a:stretch>
        </p:blipFill>
        <p:spPr>
          <a:xfrm>
            <a:off x="1759168" y="1693723"/>
            <a:ext cx="8673665" cy="4336833"/>
          </a:xfrm>
          <a:prstGeom prst="rect">
            <a:avLst/>
          </a:prstGeom>
        </p:spPr>
      </p:pic>
      <p:sp>
        <p:nvSpPr>
          <p:cNvPr id="6" name="Text Placeholder 4">
            <a:extLst>
              <a:ext uri="{FF2B5EF4-FFF2-40B4-BE49-F238E27FC236}">
                <a16:creationId xmlns:a16="http://schemas.microsoft.com/office/drawing/2014/main" id="{0783B977-E114-0B39-0CC9-1F0FF54ACB1F}"/>
              </a:ext>
            </a:extLst>
          </p:cNvPr>
          <p:cNvSpPr txBox="1">
            <a:spLocks/>
          </p:cNvSpPr>
          <p:nvPr/>
        </p:nvSpPr>
        <p:spPr>
          <a:xfrm>
            <a:off x="2788033" y="6387908"/>
            <a:ext cx="7707313" cy="470095"/>
          </a:xfrm>
          <a:prstGeom prst="rect">
            <a:avLst/>
          </a:prstGeom>
        </p:spPr>
        <p:txBody>
          <a:bodyPr vert="horz" lIns="91440" tIns="45720" rIns="91440" bIns="45720" rtlCol="0" anchor="ctr">
            <a:noAutofit/>
          </a:bodyPr>
          <a:lstStyle>
            <a:defPPr>
              <a:defRPr lang="en-US"/>
            </a:defPPr>
            <a:lvl1pPr marL="0" algn="r" defTabSz="457200" rtl="0" eaLnBrk="1" latinLnBrk="0" hangingPunct="1">
              <a:defRPr sz="900" kern="1200">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4590B8"/>
                </a:solidFill>
                <a:effectLst/>
                <a:uLnTx/>
                <a:uFillTx/>
                <a:ea typeface="+mn-ea"/>
                <a:cs typeface="+mn-cs"/>
              </a:rPr>
              <a:t>Dawson, MN</a:t>
            </a:r>
          </a:p>
        </p:txBody>
      </p:sp>
    </p:spTree>
    <p:extLst>
      <p:ext uri="{BB962C8B-B14F-4D97-AF65-F5344CB8AC3E}">
        <p14:creationId xmlns:p14="http://schemas.microsoft.com/office/powerpoint/2010/main" val="291367426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5A439-97C6-54EE-D01F-1CEEA542818B}"/>
              </a:ext>
            </a:extLst>
          </p:cNvPr>
          <p:cNvSpPr>
            <a:spLocks noGrp="1"/>
          </p:cNvSpPr>
          <p:nvPr>
            <p:ph type="title"/>
          </p:nvPr>
        </p:nvSpPr>
        <p:spPr/>
        <p:txBody>
          <a:bodyPr/>
          <a:lstStyle/>
          <a:p>
            <a:r>
              <a:rPr lang="en-US"/>
              <a:t>Example of a Rate Structure – Conservation</a:t>
            </a:r>
          </a:p>
        </p:txBody>
      </p:sp>
      <p:sp>
        <p:nvSpPr>
          <p:cNvPr id="3" name="Text Placeholder 2">
            <a:extLst>
              <a:ext uri="{FF2B5EF4-FFF2-40B4-BE49-F238E27FC236}">
                <a16:creationId xmlns:a16="http://schemas.microsoft.com/office/drawing/2014/main" id="{41266F57-1252-7EE0-58E2-D9E20DB38F2B}"/>
              </a:ext>
            </a:extLst>
          </p:cNvPr>
          <p:cNvSpPr>
            <a:spLocks noGrp="1"/>
          </p:cNvSpPr>
          <p:nvPr>
            <p:ph type="body" sz="quarter" idx="16"/>
          </p:nvPr>
        </p:nvSpPr>
        <p:spPr/>
        <p:txBody>
          <a:bodyPr/>
          <a:lstStyle/>
          <a:p>
            <a:r>
              <a:rPr lang="en-US"/>
              <a:t>Types of rate structures</a:t>
            </a:r>
          </a:p>
        </p:txBody>
      </p:sp>
      <p:pic>
        <p:nvPicPr>
          <p:cNvPr id="5" name="Content Placeholder 4">
            <a:extLst>
              <a:ext uri="{FF2B5EF4-FFF2-40B4-BE49-F238E27FC236}">
                <a16:creationId xmlns:a16="http://schemas.microsoft.com/office/drawing/2014/main" id="{27C6D52A-F129-918E-17C3-B535E1253607}"/>
              </a:ext>
            </a:extLst>
          </p:cNvPr>
          <p:cNvPicPr>
            <a:picLocks noGrp="1" noChangeAspect="1"/>
          </p:cNvPicPr>
          <p:nvPr>
            <p:ph sz="quarter" idx="15"/>
          </p:nvPr>
        </p:nvPicPr>
        <p:blipFill>
          <a:blip r:embed="rId2"/>
          <a:stretch>
            <a:fillRect/>
          </a:stretch>
        </p:blipFill>
        <p:spPr>
          <a:xfrm>
            <a:off x="1759168" y="1693723"/>
            <a:ext cx="8673665" cy="4336833"/>
          </a:xfrm>
          <a:prstGeom prst="rect">
            <a:avLst/>
          </a:prstGeom>
        </p:spPr>
      </p:pic>
      <p:sp>
        <p:nvSpPr>
          <p:cNvPr id="6" name="Text Placeholder 4">
            <a:extLst>
              <a:ext uri="{FF2B5EF4-FFF2-40B4-BE49-F238E27FC236}">
                <a16:creationId xmlns:a16="http://schemas.microsoft.com/office/drawing/2014/main" id="{0783B977-E114-0B39-0CC9-1F0FF54ACB1F}"/>
              </a:ext>
            </a:extLst>
          </p:cNvPr>
          <p:cNvSpPr txBox="1">
            <a:spLocks/>
          </p:cNvSpPr>
          <p:nvPr/>
        </p:nvSpPr>
        <p:spPr>
          <a:xfrm>
            <a:off x="2788033" y="6387908"/>
            <a:ext cx="7707313" cy="470095"/>
          </a:xfrm>
          <a:prstGeom prst="rect">
            <a:avLst/>
          </a:prstGeom>
        </p:spPr>
        <p:txBody>
          <a:bodyPr vert="horz" lIns="91440" tIns="45720" rIns="91440" bIns="45720" rtlCol="0" anchor="ctr">
            <a:noAutofit/>
          </a:bodyPr>
          <a:lstStyle>
            <a:defPPr>
              <a:defRPr lang="en-US"/>
            </a:defPPr>
            <a:lvl1pPr marL="0" algn="r" defTabSz="457200" rtl="0" eaLnBrk="1" latinLnBrk="0" hangingPunct="1">
              <a:defRPr sz="900" kern="1200">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4590B8"/>
                </a:solidFill>
                <a:effectLst/>
                <a:uLnTx/>
                <a:uFillTx/>
                <a:ea typeface="+mn-ea"/>
                <a:cs typeface="+mn-cs"/>
              </a:rPr>
              <a:t>Dawson, MN</a:t>
            </a:r>
          </a:p>
        </p:txBody>
      </p:sp>
      <p:cxnSp>
        <p:nvCxnSpPr>
          <p:cNvPr id="4" name="Straight Connector 3">
            <a:extLst>
              <a:ext uri="{FF2B5EF4-FFF2-40B4-BE49-F238E27FC236}">
                <a16:creationId xmlns:a16="http://schemas.microsoft.com/office/drawing/2014/main" id="{78FFA8EB-2606-782A-1122-5AA0BD50BC60}"/>
              </a:ext>
            </a:extLst>
          </p:cNvPr>
          <p:cNvCxnSpPr>
            <a:cxnSpLocks/>
          </p:cNvCxnSpPr>
          <p:nvPr/>
        </p:nvCxnSpPr>
        <p:spPr>
          <a:xfrm flipV="1">
            <a:off x="3168713" y="1874067"/>
            <a:ext cx="5622202" cy="3503691"/>
          </a:xfrm>
          <a:prstGeom prst="line">
            <a:avLst/>
          </a:prstGeom>
          <a:ln w="38100">
            <a:prstDash val="sysDot"/>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03071864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5A439-97C6-54EE-D01F-1CEEA542818B}"/>
              </a:ext>
            </a:extLst>
          </p:cNvPr>
          <p:cNvSpPr>
            <a:spLocks noGrp="1"/>
          </p:cNvSpPr>
          <p:nvPr>
            <p:ph type="title"/>
          </p:nvPr>
        </p:nvSpPr>
        <p:spPr/>
        <p:txBody>
          <a:bodyPr/>
          <a:lstStyle/>
          <a:p>
            <a:r>
              <a:rPr lang="en-US"/>
              <a:t>Example of a Rate Structure – Building Reserves  </a:t>
            </a:r>
          </a:p>
        </p:txBody>
      </p:sp>
      <p:sp>
        <p:nvSpPr>
          <p:cNvPr id="3" name="Text Placeholder 2">
            <a:extLst>
              <a:ext uri="{FF2B5EF4-FFF2-40B4-BE49-F238E27FC236}">
                <a16:creationId xmlns:a16="http://schemas.microsoft.com/office/drawing/2014/main" id="{41266F57-1252-7EE0-58E2-D9E20DB38F2B}"/>
              </a:ext>
            </a:extLst>
          </p:cNvPr>
          <p:cNvSpPr>
            <a:spLocks noGrp="1"/>
          </p:cNvSpPr>
          <p:nvPr>
            <p:ph type="body" sz="quarter" idx="16"/>
          </p:nvPr>
        </p:nvSpPr>
        <p:spPr/>
        <p:txBody>
          <a:bodyPr/>
          <a:lstStyle/>
          <a:p>
            <a:r>
              <a:rPr lang="en-US"/>
              <a:t>Types of rate structures</a:t>
            </a:r>
          </a:p>
        </p:txBody>
      </p:sp>
      <p:pic>
        <p:nvPicPr>
          <p:cNvPr id="5" name="Content Placeholder 4">
            <a:extLst>
              <a:ext uri="{FF2B5EF4-FFF2-40B4-BE49-F238E27FC236}">
                <a16:creationId xmlns:a16="http://schemas.microsoft.com/office/drawing/2014/main" id="{27C6D52A-F129-918E-17C3-B535E1253607}"/>
              </a:ext>
            </a:extLst>
          </p:cNvPr>
          <p:cNvPicPr>
            <a:picLocks noGrp="1" noChangeAspect="1"/>
          </p:cNvPicPr>
          <p:nvPr>
            <p:ph sz="quarter" idx="15"/>
          </p:nvPr>
        </p:nvPicPr>
        <p:blipFill>
          <a:blip r:embed="rId2"/>
          <a:stretch>
            <a:fillRect/>
          </a:stretch>
        </p:blipFill>
        <p:spPr>
          <a:xfrm>
            <a:off x="1759168" y="1693723"/>
            <a:ext cx="8673665" cy="4336833"/>
          </a:xfrm>
          <a:prstGeom prst="rect">
            <a:avLst/>
          </a:prstGeom>
        </p:spPr>
      </p:pic>
      <p:sp>
        <p:nvSpPr>
          <p:cNvPr id="6" name="Text Placeholder 4">
            <a:extLst>
              <a:ext uri="{FF2B5EF4-FFF2-40B4-BE49-F238E27FC236}">
                <a16:creationId xmlns:a16="http://schemas.microsoft.com/office/drawing/2014/main" id="{0783B977-E114-0B39-0CC9-1F0FF54ACB1F}"/>
              </a:ext>
            </a:extLst>
          </p:cNvPr>
          <p:cNvSpPr txBox="1">
            <a:spLocks/>
          </p:cNvSpPr>
          <p:nvPr/>
        </p:nvSpPr>
        <p:spPr>
          <a:xfrm>
            <a:off x="2788033" y="6387908"/>
            <a:ext cx="7707313" cy="470095"/>
          </a:xfrm>
          <a:prstGeom prst="rect">
            <a:avLst/>
          </a:prstGeom>
        </p:spPr>
        <p:txBody>
          <a:bodyPr vert="horz" lIns="91440" tIns="45720" rIns="91440" bIns="45720" rtlCol="0" anchor="ctr">
            <a:noAutofit/>
          </a:bodyPr>
          <a:lstStyle>
            <a:defPPr>
              <a:defRPr lang="en-US"/>
            </a:defPPr>
            <a:lvl1pPr marL="0" algn="r" defTabSz="457200" rtl="0" eaLnBrk="1" latinLnBrk="0" hangingPunct="1">
              <a:defRPr sz="900" kern="1200">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4590B8"/>
                </a:solidFill>
                <a:effectLst/>
                <a:uLnTx/>
                <a:uFillTx/>
                <a:ea typeface="+mn-ea"/>
                <a:cs typeface="+mn-cs"/>
              </a:rPr>
              <a:t>Dawson, MN</a:t>
            </a:r>
          </a:p>
        </p:txBody>
      </p:sp>
      <p:cxnSp>
        <p:nvCxnSpPr>
          <p:cNvPr id="4" name="Straight Connector 3">
            <a:extLst>
              <a:ext uri="{FF2B5EF4-FFF2-40B4-BE49-F238E27FC236}">
                <a16:creationId xmlns:a16="http://schemas.microsoft.com/office/drawing/2014/main" id="{CA23FBF0-9B0C-62E8-4C2A-3C8752B8377F}"/>
              </a:ext>
            </a:extLst>
          </p:cNvPr>
          <p:cNvCxnSpPr>
            <a:cxnSpLocks/>
          </p:cNvCxnSpPr>
          <p:nvPr/>
        </p:nvCxnSpPr>
        <p:spPr>
          <a:xfrm flipV="1">
            <a:off x="2228193" y="1892174"/>
            <a:ext cx="7914291" cy="2296907"/>
          </a:xfrm>
          <a:prstGeom prst="line">
            <a:avLst/>
          </a:prstGeom>
          <a:ln w="38100">
            <a:solidFill>
              <a:srgbClr val="92D050"/>
            </a:solidFill>
            <a:prstDash val="lgDashDotDot"/>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00631850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5A439-97C6-54EE-D01F-1CEEA542818B}"/>
              </a:ext>
            </a:extLst>
          </p:cNvPr>
          <p:cNvSpPr>
            <a:spLocks noGrp="1"/>
          </p:cNvSpPr>
          <p:nvPr>
            <p:ph type="title"/>
          </p:nvPr>
        </p:nvSpPr>
        <p:spPr/>
        <p:txBody>
          <a:bodyPr/>
          <a:lstStyle/>
          <a:p>
            <a:r>
              <a:rPr lang="en-US"/>
              <a:t>Example of a Rate Structure – Business-Friendly</a:t>
            </a:r>
          </a:p>
        </p:txBody>
      </p:sp>
      <p:sp>
        <p:nvSpPr>
          <p:cNvPr id="3" name="Text Placeholder 2">
            <a:extLst>
              <a:ext uri="{FF2B5EF4-FFF2-40B4-BE49-F238E27FC236}">
                <a16:creationId xmlns:a16="http://schemas.microsoft.com/office/drawing/2014/main" id="{41266F57-1252-7EE0-58E2-D9E20DB38F2B}"/>
              </a:ext>
            </a:extLst>
          </p:cNvPr>
          <p:cNvSpPr>
            <a:spLocks noGrp="1"/>
          </p:cNvSpPr>
          <p:nvPr>
            <p:ph type="body" sz="quarter" idx="16"/>
          </p:nvPr>
        </p:nvSpPr>
        <p:spPr/>
        <p:txBody>
          <a:bodyPr/>
          <a:lstStyle/>
          <a:p>
            <a:r>
              <a:rPr lang="en-US"/>
              <a:t>Types of rate structures</a:t>
            </a:r>
          </a:p>
        </p:txBody>
      </p:sp>
      <p:pic>
        <p:nvPicPr>
          <p:cNvPr id="5" name="Content Placeholder 4">
            <a:extLst>
              <a:ext uri="{FF2B5EF4-FFF2-40B4-BE49-F238E27FC236}">
                <a16:creationId xmlns:a16="http://schemas.microsoft.com/office/drawing/2014/main" id="{27C6D52A-F129-918E-17C3-B535E1253607}"/>
              </a:ext>
            </a:extLst>
          </p:cNvPr>
          <p:cNvPicPr>
            <a:picLocks noGrp="1" noChangeAspect="1"/>
          </p:cNvPicPr>
          <p:nvPr>
            <p:ph sz="quarter" idx="15"/>
          </p:nvPr>
        </p:nvPicPr>
        <p:blipFill>
          <a:blip r:embed="rId2"/>
          <a:stretch>
            <a:fillRect/>
          </a:stretch>
        </p:blipFill>
        <p:spPr>
          <a:xfrm>
            <a:off x="1759168" y="1693723"/>
            <a:ext cx="8673665" cy="4336833"/>
          </a:xfrm>
          <a:prstGeom prst="rect">
            <a:avLst/>
          </a:prstGeom>
        </p:spPr>
      </p:pic>
      <p:sp>
        <p:nvSpPr>
          <p:cNvPr id="6" name="Text Placeholder 4">
            <a:extLst>
              <a:ext uri="{FF2B5EF4-FFF2-40B4-BE49-F238E27FC236}">
                <a16:creationId xmlns:a16="http://schemas.microsoft.com/office/drawing/2014/main" id="{0783B977-E114-0B39-0CC9-1F0FF54ACB1F}"/>
              </a:ext>
            </a:extLst>
          </p:cNvPr>
          <p:cNvSpPr txBox="1">
            <a:spLocks/>
          </p:cNvSpPr>
          <p:nvPr/>
        </p:nvSpPr>
        <p:spPr>
          <a:xfrm>
            <a:off x="2788033" y="6387908"/>
            <a:ext cx="7707313" cy="470095"/>
          </a:xfrm>
          <a:prstGeom prst="rect">
            <a:avLst/>
          </a:prstGeom>
        </p:spPr>
        <p:txBody>
          <a:bodyPr vert="horz" lIns="91440" tIns="45720" rIns="91440" bIns="45720" rtlCol="0" anchor="ctr">
            <a:noAutofit/>
          </a:bodyPr>
          <a:lstStyle>
            <a:defPPr>
              <a:defRPr lang="en-US"/>
            </a:defPPr>
            <a:lvl1pPr marL="0" algn="r" defTabSz="457200" rtl="0" eaLnBrk="1" latinLnBrk="0" hangingPunct="1">
              <a:defRPr sz="900" kern="1200">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4590B8"/>
                </a:solidFill>
                <a:effectLst/>
                <a:uLnTx/>
                <a:uFillTx/>
                <a:ea typeface="+mn-ea"/>
                <a:cs typeface="+mn-cs"/>
              </a:rPr>
              <a:t>Dawson, MN</a:t>
            </a:r>
          </a:p>
        </p:txBody>
      </p:sp>
      <p:cxnSp>
        <p:nvCxnSpPr>
          <p:cNvPr id="7" name="Straight Connector 6">
            <a:extLst>
              <a:ext uri="{FF2B5EF4-FFF2-40B4-BE49-F238E27FC236}">
                <a16:creationId xmlns:a16="http://schemas.microsoft.com/office/drawing/2014/main" id="{1EEA431D-39B9-9220-DE4B-61DE647068BB}"/>
              </a:ext>
            </a:extLst>
          </p:cNvPr>
          <p:cNvCxnSpPr>
            <a:cxnSpLocks/>
          </p:cNvCxnSpPr>
          <p:nvPr/>
        </p:nvCxnSpPr>
        <p:spPr>
          <a:xfrm>
            <a:off x="6108945" y="3494638"/>
            <a:ext cx="4248219" cy="153909"/>
          </a:xfrm>
          <a:prstGeom prst="line">
            <a:avLst/>
          </a:prstGeom>
          <a:ln w="38100">
            <a:solidFill>
              <a:schemeClr val="accent3">
                <a:lumMod val="75000"/>
              </a:schemeClr>
            </a:solidFill>
            <a:prstDash val="dashDot"/>
          </a:ln>
        </p:spPr>
        <p:style>
          <a:lnRef idx="2">
            <a:schemeClr val="accent6"/>
          </a:lnRef>
          <a:fillRef idx="0">
            <a:schemeClr val="accent6"/>
          </a:fillRef>
          <a:effectRef idx="1">
            <a:schemeClr val="accent6"/>
          </a:effectRef>
          <a:fontRef idx="minor">
            <a:schemeClr val="tx1"/>
          </a:fontRef>
        </p:style>
      </p:cxnSp>
      <p:cxnSp>
        <p:nvCxnSpPr>
          <p:cNvPr id="8" name="Straight Connector 7">
            <a:extLst>
              <a:ext uri="{FF2B5EF4-FFF2-40B4-BE49-F238E27FC236}">
                <a16:creationId xmlns:a16="http://schemas.microsoft.com/office/drawing/2014/main" id="{444CFDF8-A7A3-D641-A819-B35351CAFD86}"/>
              </a:ext>
            </a:extLst>
          </p:cNvPr>
          <p:cNvCxnSpPr>
            <a:cxnSpLocks/>
          </p:cNvCxnSpPr>
          <p:nvPr/>
        </p:nvCxnSpPr>
        <p:spPr>
          <a:xfrm flipV="1">
            <a:off x="2378720" y="3494638"/>
            <a:ext cx="3730225" cy="1041148"/>
          </a:xfrm>
          <a:prstGeom prst="line">
            <a:avLst/>
          </a:prstGeom>
          <a:ln w="38100">
            <a:solidFill>
              <a:schemeClr val="accent3">
                <a:lumMod val="75000"/>
              </a:schemeClr>
            </a:solidFill>
            <a:prstDash val="dashDot"/>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170260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5A439-97C6-54EE-D01F-1CEEA542818B}"/>
              </a:ext>
            </a:extLst>
          </p:cNvPr>
          <p:cNvSpPr>
            <a:spLocks noGrp="1"/>
          </p:cNvSpPr>
          <p:nvPr>
            <p:ph type="title"/>
          </p:nvPr>
        </p:nvSpPr>
        <p:spPr/>
        <p:txBody>
          <a:bodyPr/>
          <a:lstStyle/>
          <a:p>
            <a:r>
              <a:rPr lang="en-US"/>
              <a:t>Example of a Rate Structure – Affordability</a:t>
            </a:r>
          </a:p>
        </p:txBody>
      </p:sp>
      <p:sp>
        <p:nvSpPr>
          <p:cNvPr id="3" name="Text Placeholder 2">
            <a:extLst>
              <a:ext uri="{FF2B5EF4-FFF2-40B4-BE49-F238E27FC236}">
                <a16:creationId xmlns:a16="http://schemas.microsoft.com/office/drawing/2014/main" id="{41266F57-1252-7EE0-58E2-D9E20DB38F2B}"/>
              </a:ext>
            </a:extLst>
          </p:cNvPr>
          <p:cNvSpPr>
            <a:spLocks noGrp="1"/>
          </p:cNvSpPr>
          <p:nvPr>
            <p:ph type="body" sz="quarter" idx="16"/>
          </p:nvPr>
        </p:nvSpPr>
        <p:spPr/>
        <p:txBody>
          <a:bodyPr/>
          <a:lstStyle/>
          <a:p>
            <a:r>
              <a:rPr lang="en-US"/>
              <a:t>Types of rate structures</a:t>
            </a:r>
          </a:p>
        </p:txBody>
      </p:sp>
      <p:pic>
        <p:nvPicPr>
          <p:cNvPr id="5" name="Content Placeholder 4">
            <a:extLst>
              <a:ext uri="{FF2B5EF4-FFF2-40B4-BE49-F238E27FC236}">
                <a16:creationId xmlns:a16="http://schemas.microsoft.com/office/drawing/2014/main" id="{27C6D52A-F129-918E-17C3-B535E1253607}"/>
              </a:ext>
            </a:extLst>
          </p:cNvPr>
          <p:cNvPicPr>
            <a:picLocks noGrp="1" noChangeAspect="1"/>
          </p:cNvPicPr>
          <p:nvPr>
            <p:ph sz="quarter" idx="15"/>
          </p:nvPr>
        </p:nvPicPr>
        <p:blipFill>
          <a:blip r:embed="rId2"/>
          <a:stretch>
            <a:fillRect/>
          </a:stretch>
        </p:blipFill>
        <p:spPr>
          <a:xfrm>
            <a:off x="1759168" y="1693723"/>
            <a:ext cx="8673665" cy="4336833"/>
          </a:xfrm>
          <a:prstGeom prst="rect">
            <a:avLst/>
          </a:prstGeom>
        </p:spPr>
      </p:pic>
      <p:sp>
        <p:nvSpPr>
          <p:cNvPr id="6" name="Text Placeholder 4">
            <a:extLst>
              <a:ext uri="{FF2B5EF4-FFF2-40B4-BE49-F238E27FC236}">
                <a16:creationId xmlns:a16="http://schemas.microsoft.com/office/drawing/2014/main" id="{0783B977-E114-0B39-0CC9-1F0FF54ACB1F}"/>
              </a:ext>
            </a:extLst>
          </p:cNvPr>
          <p:cNvSpPr txBox="1">
            <a:spLocks/>
          </p:cNvSpPr>
          <p:nvPr/>
        </p:nvSpPr>
        <p:spPr>
          <a:xfrm>
            <a:off x="2788033" y="6387908"/>
            <a:ext cx="7707313" cy="470095"/>
          </a:xfrm>
          <a:prstGeom prst="rect">
            <a:avLst/>
          </a:prstGeom>
        </p:spPr>
        <p:txBody>
          <a:bodyPr vert="horz" lIns="91440" tIns="45720" rIns="91440" bIns="45720" rtlCol="0" anchor="ctr">
            <a:noAutofit/>
          </a:bodyPr>
          <a:lstStyle>
            <a:defPPr>
              <a:defRPr lang="en-US"/>
            </a:defPPr>
            <a:lvl1pPr marL="0" algn="r" defTabSz="457200" rtl="0" eaLnBrk="1" latinLnBrk="0" hangingPunct="1">
              <a:defRPr sz="900" kern="1200">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4590B8"/>
                </a:solidFill>
                <a:effectLst/>
                <a:uLnTx/>
                <a:uFillTx/>
                <a:ea typeface="+mn-ea"/>
                <a:cs typeface="+mn-cs"/>
              </a:rPr>
              <a:t>Dawson, MN</a:t>
            </a:r>
          </a:p>
        </p:txBody>
      </p:sp>
      <p:cxnSp>
        <p:nvCxnSpPr>
          <p:cNvPr id="7" name="Straight Connector 6">
            <a:extLst>
              <a:ext uri="{FF2B5EF4-FFF2-40B4-BE49-F238E27FC236}">
                <a16:creationId xmlns:a16="http://schemas.microsoft.com/office/drawing/2014/main" id="{1EEA431D-39B9-9220-DE4B-61DE647068BB}"/>
              </a:ext>
            </a:extLst>
          </p:cNvPr>
          <p:cNvCxnSpPr>
            <a:cxnSpLocks/>
          </p:cNvCxnSpPr>
          <p:nvPr/>
        </p:nvCxnSpPr>
        <p:spPr>
          <a:xfrm flipV="1">
            <a:off x="4626321" y="2164795"/>
            <a:ext cx="4644428" cy="2890840"/>
          </a:xfrm>
          <a:prstGeom prst="line">
            <a:avLst/>
          </a:prstGeom>
          <a:ln w="38100">
            <a:solidFill>
              <a:schemeClr val="accent5">
                <a:lumMod val="75000"/>
                <a:lumOff val="25000"/>
              </a:schemeClr>
            </a:solidFill>
            <a:prstDash val="sysDash"/>
          </a:ln>
        </p:spPr>
        <p:style>
          <a:lnRef idx="2">
            <a:schemeClr val="accent6"/>
          </a:lnRef>
          <a:fillRef idx="0">
            <a:schemeClr val="accent6"/>
          </a:fillRef>
          <a:effectRef idx="1">
            <a:schemeClr val="accent6"/>
          </a:effectRef>
          <a:fontRef idx="minor">
            <a:schemeClr val="tx1"/>
          </a:fontRef>
        </p:style>
      </p:cxnSp>
      <p:cxnSp>
        <p:nvCxnSpPr>
          <p:cNvPr id="8" name="Straight Connector 7">
            <a:extLst>
              <a:ext uri="{FF2B5EF4-FFF2-40B4-BE49-F238E27FC236}">
                <a16:creationId xmlns:a16="http://schemas.microsoft.com/office/drawing/2014/main" id="{444CFDF8-A7A3-D641-A819-B35351CAFD86}"/>
              </a:ext>
            </a:extLst>
          </p:cNvPr>
          <p:cNvCxnSpPr>
            <a:cxnSpLocks/>
          </p:cNvCxnSpPr>
          <p:nvPr/>
        </p:nvCxnSpPr>
        <p:spPr>
          <a:xfrm>
            <a:off x="2378720" y="5055635"/>
            <a:ext cx="2247601" cy="0"/>
          </a:xfrm>
          <a:prstGeom prst="line">
            <a:avLst/>
          </a:prstGeom>
          <a:ln w="38100">
            <a:solidFill>
              <a:schemeClr val="accent5">
                <a:lumMod val="75000"/>
                <a:lumOff val="25000"/>
              </a:schemeClr>
            </a:solidFill>
            <a:prstDash val="sysDash"/>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30741638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AF5A6FE-B801-9940-97CB-448FD917A8AE}"/>
              </a:ext>
            </a:extLst>
          </p:cNvPr>
          <p:cNvSpPr>
            <a:spLocks noGrp="1"/>
          </p:cNvSpPr>
          <p:nvPr>
            <p:ph type="title"/>
          </p:nvPr>
        </p:nvSpPr>
        <p:spPr/>
        <p:txBody>
          <a:bodyPr/>
          <a:lstStyle/>
          <a:p>
            <a:r>
              <a:rPr lang="en-US"/>
              <a:t>Customer Affordability</a:t>
            </a:r>
          </a:p>
        </p:txBody>
      </p:sp>
      <p:sp>
        <p:nvSpPr>
          <p:cNvPr id="7" name="Text Placeholder 6">
            <a:extLst>
              <a:ext uri="{FF2B5EF4-FFF2-40B4-BE49-F238E27FC236}">
                <a16:creationId xmlns:a16="http://schemas.microsoft.com/office/drawing/2014/main" id="{D0C46DE8-7727-4641-A23A-A4FBE4740C46}"/>
              </a:ext>
            </a:extLst>
          </p:cNvPr>
          <p:cNvSpPr>
            <a:spLocks noGrp="1"/>
          </p:cNvSpPr>
          <p:nvPr>
            <p:ph type="body" sz="quarter" idx="16"/>
          </p:nvPr>
        </p:nvSpPr>
        <p:spPr/>
        <p:txBody>
          <a:bodyPr/>
          <a:lstStyle/>
          <a:p>
            <a:r>
              <a:rPr lang="en-US"/>
              <a:t>Setting the Right rates</a:t>
            </a:r>
          </a:p>
        </p:txBody>
      </p:sp>
      <p:pic>
        <p:nvPicPr>
          <p:cNvPr id="9" name="Picture 8" descr="A blue diamond on a black background&#10;&#10;Description automatically generated">
            <a:extLst>
              <a:ext uri="{FF2B5EF4-FFF2-40B4-BE49-F238E27FC236}">
                <a16:creationId xmlns:a16="http://schemas.microsoft.com/office/drawing/2014/main" id="{91787C95-5945-12D9-B34E-39217E2647A3}"/>
              </a:ext>
            </a:extLst>
          </p:cNvPr>
          <p:cNvPicPr>
            <a:picLocks noChangeAspect="1"/>
          </p:cNvPicPr>
          <p:nvPr/>
        </p:nvPicPr>
        <p:blipFill>
          <a:blip r:embed="rId3"/>
          <a:stretch>
            <a:fillRect/>
          </a:stretch>
        </p:blipFill>
        <p:spPr>
          <a:xfrm>
            <a:off x="5615940" y="3783226"/>
            <a:ext cx="960120" cy="640080"/>
          </a:xfrm>
          <a:prstGeom prst="rect">
            <a:avLst/>
          </a:prstGeom>
        </p:spPr>
      </p:pic>
    </p:spTree>
    <p:extLst>
      <p:ext uri="{BB962C8B-B14F-4D97-AF65-F5344CB8AC3E}">
        <p14:creationId xmlns:p14="http://schemas.microsoft.com/office/powerpoint/2010/main" val="1060689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529F3-81A2-652F-0B6F-44520DE80B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50052D3-73A6-A328-EB5F-2FD713B8F70C}"/>
              </a:ext>
            </a:extLst>
          </p:cNvPr>
          <p:cNvSpPr>
            <a:spLocks noGrp="1"/>
          </p:cNvSpPr>
          <p:nvPr>
            <p:ph type="title"/>
          </p:nvPr>
        </p:nvSpPr>
        <p:spPr/>
        <p:txBody>
          <a:bodyPr/>
          <a:lstStyle/>
          <a:p>
            <a:r>
              <a:rPr lang="en-US" dirty="0"/>
              <a:t>Three Types of </a:t>
            </a:r>
            <a:r>
              <a:rPr lang="en-US" dirty="0">
                <a:solidFill>
                  <a:srgbClr val="4B9CD3"/>
                </a:solidFill>
              </a:rPr>
              <a:t>Costs</a:t>
            </a:r>
          </a:p>
        </p:txBody>
      </p:sp>
      <p:sp>
        <p:nvSpPr>
          <p:cNvPr id="6" name="Text Placeholder 5">
            <a:extLst>
              <a:ext uri="{FF2B5EF4-FFF2-40B4-BE49-F238E27FC236}">
                <a16:creationId xmlns:a16="http://schemas.microsoft.com/office/drawing/2014/main" id="{797EE705-387C-38C0-CA0F-6D83E9D822F4}"/>
              </a:ext>
            </a:extLst>
          </p:cNvPr>
          <p:cNvSpPr>
            <a:spLocks noGrp="1"/>
          </p:cNvSpPr>
          <p:nvPr>
            <p:ph type="body" sz="quarter" idx="16"/>
          </p:nvPr>
        </p:nvSpPr>
        <p:spPr/>
        <p:txBody>
          <a:bodyPr/>
          <a:lstStyle/>
          <a:p>
            <a:r>
              <a:rPr lang="en-US" dirty="0"/>
              <a:t>Revenue requirement</a:t>
            </a:r>
          </a:p>
        </p:txBody>
      </p:sp>
      <p:sp>
        <p:nvSpPr>
          <p:cNvPr id="5" name="Content Placeholder 4">
            <a:extLst>
              <a:ext uri="{FF2B5EF4-FFF2-40B4-BE49-F238E27FC236}">
                <a16:creationId xmlns:a16="http://schemas.microsoft.com/office/drawing/2014/main" id="{FC21775C-68A1-12A0-599E-477A7CA7D2F4}"/>
              </a:ext>
            </a:extLst>
          </p:cNvPr>
          <p:cNvSpPr>
            <a:spLocks noGrp="1"/>
          </p:cNvSpPr>
          <p:nvPr>
            <p:ph sz="quarter" idx="15"/>
          </p:nvPr>
        </p:nvSpPr>
        <p:spPr/>
        <p:txBody>
          <a:bodyPr/>
          <a:lstStyle/>
          <a:p>
            <a:r>
              <a:rPr lang="en-US" b="1" dirty="0">
                <a:solidFill>
                  <a:srgbClr val="4B9CD3"/>
                </a:solidFill>
              </a:rPr>
              <a:t>Operating Costs</a:t>
            </a:r>
            <a:r>
              <a:rPr lang="en-US" dirty="0"/>
              <a:t>—what you need to run the system day in and day out (O&amp;M)</a:t>
            </a:r>
            <a:r>
              <a:rPr kumimoji="0" lang="en-US" b="0" i="0" u="none" strike="noStrike" kern="1200" cap="none" spc="0" normalizeH="0" baseline="0" noProof="0" dirty="0">
                <a:ln>
                  <a:noFill/>
                </a:ln>
                <a:solidFill>
                  <a:srgbClr val="3D3D3D"/>
                </a:solidFill>
                <a:effectLst/>
                <a:uLnTx/>
                <a:uFillTx/>
                <a:ea typeface="+mn-ea"/>
                <a:cs typeface="+mn-cs"/>
              </a:rPr>
              <a:t>, etc.)</a:t>
            </a:r>
          </a:p>
          <a:p>
            <a:r>
              <a:rPr lang="en-US" b="1" dirty="0">
                <a:solidFill>
                  <a:srgbClr val="4B9CD3"/>
                </a:solidFill>
              </a:rPr>
              <a:t>Capital Costs</a:t>
            </a:r>
            <a:r>
              <a:rPr lang="en-US" dirty="0"/>
              <a:t>—rehabilitation and replacement of existing infrastructure and new infrastructure</a:t>
            </a:r>
          </a:p>
          <a:p>
            <a:r>
              <a:rPr lang="en-US" b="1" dirty="0">
                <a:solidFill>
                  <a:srgbClr val="4B9CD3"/>
                </a:solidFill>
              </a:rPr>
              <a:t>Debt Service</a:t>
            </a:r>
            <a:r>
              <a:rPr lang="en-US" dirty="0"/>
              <a:t>—what you owe on loans and bonds</a:t>
            </a:r>
          </a:p>
          <a:p>
            <a:pPr lvl="1"/>
            <a:r>
              <a:rPr lang="en-US" dirty="0"/>
              <a:t>Principal and Interest</a:t>
            </a:r>
          </a:p>
          <a:p>
            <a:endParaRPr lang="en-US" dirty="0"/>
          </a:p>
          <a:p>
            <a:endParaRPr kumimoji="0" lang="en-US" b="0" i="0" u="none" strike="noStrike" kern="1200" cap="none" spc="0" normalizeH="0" baseline="0" noProof="0" dirty="0">
              <a:ln>
                <a:noFill/>
              </a:ln>
              <a:solidFill>
                <a:srgbClr val="3D3D3D"/>
              </a:solidFill>
              <a:effectLst/>
              <a:uLnTx/>
              <a:uFillTx/>
              <a:ea typeface="+mn-ea"/>
              <a:cs typeface="+mn-cs"/>
            </a:endParaRPr>
          </a:p>
          <a:p>
            <a:endParaRPr lang="en-US" dirty="0"/>
          </a:p>
        </p:txBody>
      </p:sp>
    </p:spTree>
    <p:extLst>
      <p:ext uri="{BB962C8B-B14F-4D97-AF65-F5344CB8AC3E}">
        <p14:creationId xmlns:p14="http://schemas.microsoft.com/office/powerpoint/2010/main" val="377579918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FEDF39-18C0-99EF-FAD6-8D6E74842667}"/>
              </a:ext>
            </a:extLst>
          </p:cNvPr>
          <p:cNvSpPr>
            <a:spLocks noGrp="1"/>
          </p:cNvSpPr>
          <p:nvPr>
            <p:ph type="title"/>
          </p:nvPr>
        </p:nvSpPr>
        <p:spPr/>
        <p:txBody>
          <a:bodyPr/>
          <a:lstStyle/>
          <a:p>
            <a:r>
              <a:rPr lang="en-US"/>
              <a:t>Get to Know Your Customers</a:t>
            </a:r>
          </a:p>
        </p:txBody>
      </p:sp>
      <p:sp>
        <p:nvSpPr>
          <p:cNvPr id="6" name="Text Placeholder 5">
            <a:extLst>
              <a:ext uri="{FF2B5EF4-FFF2-40B4-BE49-F238E27FC236}">
                <a16:creationId xmlns:a16="http://schemas.microsoft.com/office/drawing/2014/main" id="{AF3277D5-DA1B-369D-544B-B7D68F104A24}"/>
              </a:ext>
            </a:extLst>
          </p:cNvPr>
          <p:cNvSpPr>
            <a:spLocks noGrp="1"/>
          </p:cNvSpPr>
          <p:nvPr>
            <p:ph type="body" sz="quarter" idx="16"/>
          </p:nvPr>
        </p:nvSpPr>
        <p:spPr/>
        <p:txBody>
          <a:bodyPr/>
          <a:lstStyle/>
          <a:p>
            <a:r>
              <a:rPr lang="en-US"/>
              <a:t>Customer affordability</a:t>
            </a:r>
          </a:p>
        </p:txBody>
      </p:sp>
      <p:sp>
        <p:nvSpPr>
          <p:cNvPr id="5" name="Content Placeholder 4">
            <a:extLst>
              <a:ext uri="{FF2B5EF4-FFF2-40B4-BE49-F238E27FC236}">
                <a16:creationId xmlns:a16="http://schemas.microsoft.com/office/drawing/2014/main" id="{663AFBF3-9898-A097-F999-6D487353DCB9}"/>
              </a:ext>
            </a:extLst>
          </p:cNvPr>
          <p:cNvSpPr>
            <a:spLocks noGrp="1"/>
          </p:cNvSpPr>
          <p:nvPr>
            <p:ph sz="quarter" idx="15"/>
          </p:nvPr>
        </p:nvSpPr>
        <p:spPr/>
        <p:txBody>
          <a:bodyPr/>
          <a:lstStyle/>
          <a:p>
            <a:r>
              <a:rPr lang="en-US" sz="2800"/>
              <a:t>Residential vs. non-residential</a:t>
            </a:r>
          </a:p>
          <a:p>
            <a:r>
              <a:rPr lang="en-US" sz="2800"/>
              <a:t>Incomes and economic status of customers</a:t>
            </a:r>
          </a:p>
          <a:p>
            <a:r>
              <a:rPr lang="en-US" sz="2800"/>
              <a:t>Use of water (irrigation, industrial production, tourism)</a:t>
            </a:r>
          </a:p>
          <a:p>
            <a:r>
              <a:rPr lang="en-US" sz="2800"/>
              <a:t>Seasonality patterns</a:t>
            </a:r>
          </a:p>
          <a:p>
            <a:r>
              <a:rPr lang="en-US" sz="2800"/>
              <a:t>Economic future of large users</a:t>
            </a:r>
          </a:p>
          <a:p>
            <a:r>
              <a:rPr lang="en-US" sz="2800"/>
              <a:t>Population and usage trends</a:t>
            </a:r>
          </a:p>
        </p:txBody>
      </p:sp>
    </p:spTree>
    <p:extLst>
      <p:ext uri="{BB962C8B-B14F-4D97-AF65-F5344CB8AC3E}">
        <p14:creationId xmlns:p14="http://schemas.microsoft.com/office/powerpoint/2010/main" val="304594872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FEDF39-18C0-99EF-FAD6-8D6E74842667}"/>
              </a:ext>
            </a:extLst>
          </p:cNvPr>
          <p:cNvSpPr>
            <a:spLocks noGrp="1"/>
          </p:cNvSpPr>
          <p:nvPr>
            <p:ph type="title"/>
          </p:nvPr>
        </p:nvSpPr>
        <p:spPr/>
        <p:txBody>
          <a:bodyPr/>
          <a:lstStyle/>
          <a:p>
            <a:r>
              <a:rPr lang="en-US"/>
              <a:t>Example: Population Decline</a:t>
            </a:r>
          </a:p>
        </p:txBody>
      </p:sp>
      <p:sp>
        <p:nvSpPr>
          <p:cNvPr id="6" name="Text Placeholder 5">
            <a:extLst>
              <a:ext uri="{FF2B5EF4-FFF2-40B4-BE49-F238E27FC236}">
                <a16:creationId xmlns:a16="http://schemas.microsoft.com/office/drawing/2014/main" id="{AF3277D5-DA1B-369D-544B-B7D68F104A24}"/>
              </a:ext>
            </a:extLst>
          </p:cNvPr>
          <p:cNvSpPr>
            <a:spLocks noGrp="1"/>
          </p:cNvSpPr>
          <p:nvPr>
            <p:ph type="body" sz="quarter" idx="16"/>
          </p:nvPr>
        </p:nvSpPr>
        <p:spPr/>
        <p:txBody>
          <a:bodyPr/>
          <a:lstStyle/>
          <a:p>
            <a:r>
              <a:rPr lang="en-US"/>
              <a:t>Customer affordability</a:t>
            </a:r>
          </a:p>
        </p:txBody>
      </p:sp>
      <p:pic>
        <p:nvPicPr>
          <p:cNvPr id="2" name="Content Placeholder 4">
            <a:extLst>
              <a:ext uri="{FF2B5EF4-FFF2-40B4-BE49-F238E27FC236}">
                <a16:creationId xmlns:a16="http://schemas.microsoft.com/office/drawing/2014/main" id="{B830CDCE-24FC-1E60-D4E8-BCE44094F0BC}"/>
              </a:ext>
            </a:extLst>
          </p:cNvPr>
          <p:cNvPicPr>
            <a:picLocks noGrp="1" noChangeAspect="1"/>
          </p:cNvPicPr>
          <p:nvPr>
            <p:ph sz="quarter" idx="15"/>
          </p:nvPr>
        </p:nvPicPr>
        <p:blipFill rotWithShape="1">
          <a:blip r:embed="rId2">
            <a:duotone>
              <a:schemeClr val="accent5">
                <a:shade val="45000"/>
                <a:satMod val="135000"/>
              </a:schemeClr>
              <a:prstClr val="white"/>
            </a:duotone>
          </a:blip>
          <a:srcRect l="2040" t="13003" r="1184" b="2010"/>
          <a:stretch/>
        </p:blipFill>
        <p:spPr>
          <a:xfrm>
            <a:off x="1967620" y="1810919"/>
            <a:ext cx="8256761" cy="4271501"/>
          </a:xfrm>
          <a:prstGeom prst="rect">
            <a:avLst/>
          </a:prstGeom>
        </p:spPr>
      </p:pic>
    </p:spTree>
    <p:extLst>
      <p:ext uri="{BB962C8B-B14F-4D97-AF65-F5344CB8AC3E}">
        <p14:creationId xmlns:p14="http://schemas.microsoft.com/office/powerpoint/2010/main" val="78730153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FEDF39-18C0-99EF-FAD6-8D6E74842667}"/>
              </a:ext>
            </a:extLst>
          </p:cNvPr>
          <p:cNvSpPr>
            <a:spLocks noGrp="1"/>
          </p:cNvSpPr>
          <p:nvPr>
            <p:ph type="title"/>
          </p:nvPr>
        </p:nvSpPr>
        <p:spPr/>
        <p:txBody>
          <a:bodyPr/>
          <a:lstStyle/>
          <a:p>
            <a:r>
              <a:rPr lang="en-US"/>
              <a:t>How do rate structures impact customers?</a:t>
            </a:r>
          </a:p>
        </p:txBody>
      </p:sp>
      <p:sp>
        <p:nvSpPr>
          <p:cNvPr id="6" name="Text Placeholder 5">
            <a:extLst>
              <a:ext uri="{FF2B5EF4-FFF2-40B4-BE49-F238E27FC236}">
                <a16:creationId xmlns:a16="http://schemas.microsoft.com/office/drawing/2014/main" id="{AF3277D5-DA1B-369D-544B-B7D68F104A24}"/>
              </a:ext>
            </a:extLst>
          </p:cNvPr>
          <p:cNvSpPr>
            <a:spLocks noGrp="1"/>
          </p:cNvSpPr>
          <p:nvPr>
            <p:ph type="body" sz="quarter" idx="16"/>
          </p:nvPr>
        </p:nvSpPr>
        <p:spPr/>
        <p:txBody>
          <a:bodyPr/>
          <a:lstStyle/>
          <a:p>
            <a:r>
              <a:rPr lang="en-US"/>
              <a:t>Customer affordability</a:t>
            </a:r>
          </a:p>
        </p:txBody>
      </p:sp>
      <p:graphicFrame>
        <p:nvGraphicFramePr>
          <p:cNvPr id="7" name="Table 6">
            <a:extLst>
              <a:ext uri="{FF2B5EF4-FFF2-40B4-BE49-F238E27FC236}">
                <a16:creationId xmlns:a16="http://schemas.microsoft.com/office/drawing/2014/main" id="{341FAC01-25D4-AA3C-F6C9-1485C1D2AD6A}"/>
              </a:ext>
            </a:extLst>
          </p:cNvPr>
          <p:cNvGraphicFramePr>
            <a:graphicFrameLocks noGrp="1"/>
          </p:cNvGraphicFramePr>
          <p:nvPr>
            <p:extLst>
              <p:ext uri="{D42A27DB-BD31-4B8C-83A1-F6EECF244321}">
                <p14:modId xmlns:p14="http://schemas.microsoft.com/office/powerpoint/2010/main" val="1649866720"/>
              </p:ext>
            </p:extLst>
          </p:nvPr>
        </p:nvGraphicFramePr>
        <p:xfrm>
          <a:off x="1672044" y="1781957"/>
          <a:ext cx="8847912" cy="4959722"/>
        </p:xfrm>
        <a:graphic>
          <a:graphicData uri="http://schemas.openxmlformats.org/drawingml/2006/table">
            <a:tbl>
              <a:tblPr firstRow="1" bandRow="1">
                <a:tableStyleId>{2D5ABB26-0587-4C30-8999-92F81FD0307C}</a:tableStyleId>
              </a:tblPr>
              <a:tblGrid>
                <a:gridCol w="4423956">
                  <a:extLst>
                    <a:ext uri="{9D8B030D-6E8A-4147-A177-3AD203B41FA5}">
                      <a16:colId xmlns:a16="http://schemas.microsoft.com/office/drawing/2014/main" val="424194617"/>
                    </a:ext>
                  </a:extLst>
                </a:gridCol>
                <a:gridCol w="4423956">
                  <a:extLst>
                    <a:ext uri="{9D8B030D-6E8A-4147-A177-3AD203B41FA5}">
                      <a16:colId xmlns:a16="http://schemas.microsoft.com/office/drawing/2014/main" val="273695443"/>
                    </a:ext>
                  </a:extLst>
                </a:gridCol>
              </a:tblGrid>
              <a:tr h="2479861">
                <a:tc>
                  <a:txBody>
                    <a:bodyPr/>
                    <a:lstStyle/>
                    <a:p>
                      <a:pPr algn="ctr"/>
                      <a:r>
                        <a:rPr lang="en-US" sz="2800">
                          <a:solidFill>
                            <a:schemeClr val="bg2">
                              <a:lumMod val="25000"/>
                            </a:schemeClr>
                          </a:solidFill>
                          <a:latin typeface="+mn-lt"/>
                        </a:rPr>
                        <a:t>1,000 gallons/month</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a:solidFill>
                            <a:schemeClr val="bg2">
                              <a:lumMod val="25000"/>
                            </a:schemeClr>
                          </a:solidFill>
                          <a:latin typeface="+mn-lt"/>
                        </a:rPr>
                        <a:t>4,000 gallons/month</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63325995"/>
                  </a:ext>
                </a:extLst>
              </a:tr>
              <a:tr h="2479861">
                <a:tc>
                  <a:txBody>
                    <a:bodyPr/>
                    <a:lstStyle/>
                    <a:p>
                      <a:pPr algn="ctr"/>
                      <a:r>
                        <a:rPr lang="en-US" sz="2800">
                          <a:solidFill>
                            <a:schemeClr val="bg2">
                              <a:lumMod val="25000"/>
                            </a:schemeClr>
                          </a:solidFill>
                          <a:latin typeface="+mn-lt"/>
                        </a:rPr>
                        <a:t>12,000 gallons/month</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a:solidFill>
                            <a:schemeClr val="bg2">
                              <a:lumMod val="25000"/>
                            </a:schemeClr>
                          </a:solidFill>
                          <a:latin typeface="+mn-lt"/>
                        </a:rPr>
                        <a:t>34,000 gallons/month</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90373754"/>
                  </a:ext>
                </a:extLst>
              </a:tr>
            </a:tbl>
          </a:graphicData>
        </a:graphic>
      </p:graphicFrame>
      <p:pic>
        <p:nvPicPr>
          <p:cNvPr id="8" name="Picture 7">
            <a:extLst>
              <a:ext uri="{FF2B5EF4-FFF2-40B4-BE49-F238E27FC236}">
                <a16:creationId xmlns:a16="http://schemas.microsoft.com/office/drawing/2014/main" id="{8E788EF0-C691-25E6-CE3E-14268C158B81}"/>
              </a:ext>
            </a:extLst>
          </p:cNvPr>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925338" y="2022821"/>
            <a:ext cx="1928398" cy="1720898"/>
          </a:xfrm>
          <a:prstGeom prst="rect">
            <a:avLst/>
          </a:prstGeom>
        </p:spPr>
      </p:pic>
      <p:pic>
        <p:nvPicPr>
          <p:cNvPr id="9" name="Picture 8">
            <a:extLst>
              <a:ext uri="{FF2B5EF4-FFF2-40B4-BE49-F238E27FC236}">
                <a16:creationId xmlns:a16="http://schemas.microsoft.com/office/drawing/2014/main" id="{2C175529-26A0-42E0-F42E-EC920BDF5B43}"/>
              </a:ext>
            </a:extLst>
          </p:cNvPr>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309577" y="1939743"/>
            <a:ext cx="1928399" cy="1720899"/>
          </a:xfrm>
          <a:prstGeom prst="rect">
            <a:avLst/>
          </a:prstGeom>
        </p:spPr>
      </p:pic>
      <p:pic>
        <p:nvPicPr>
          <p:cNvPr id="10" name="Picture 9">
            <a:extLst>
              <a:ext uri="{FF2B5EF4-FFF2-40B4-BE49-F238E27FC236}">
                <a16:creationId xmlns:a16="http://schemas.microsoft.com/office/drawing/2014/main" id="{115342FA-C69D-9557-8D8A-CC73331221D5}"/>
              </a:ext>
            </a:extLst>
          </p:cNvPr>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489103" y="4456667"/>
            <a:ext cx="2237889" cy="1935170"/>
          </a:xfrm>
          <a:prstGeom prst="rect">
            <a:avLst/>
          </a:prstGeom>
        </p:spPr>
      </p:pic>
      <p:pic>
        <p:nvPicPr>
          <p:cNvPr id="11" name="Picture 10">
            <a:extLst>
              <a:ext uri="{FF2B5EF4-FFF2-40B4-BE49-F238E27FC236}">
                <a16:creationId xmlns:a16="http://schemas.microsoft.com/office/drawing/2014/main" id="{8888F04C-D085-9CC7-064E-11F375765772}"/>
              </a:ext>
            </a:extLst>
          </p:cNvPr>
          <p:cNvPicPr/>
          <p:nvPr/>
        </p:nvPicPr>
        <p:blipFill>
          <a:blip r:embed="rId5"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595052" y="5192994"/>
            <a:ext cx="693641" cy="1113278"/>
          </a:xfrm>
          <a:prstGeom prst="rect">
            <a:avLst/>
          </a:prstGeom>
        </p:spPr>
      </p:pic>
      <p:pic>
        <p:nvPicPr>
          <p:cNvPr id="12" name="Picture 11">
            <a:extLst>
              <a:ext uri="{FF2B5EF4-FFF2-40B4-BE49-F238E27FC236}">
                <a16:creationId xmlns:a16="http://schemas.microsoft.com/office/drawing/2014/main" id="{D4D68479-8F07-03AE-ED0D-D1781B8FFFA5}"/>
              </a:ext>
            </a:extLst>
          </p:cNvPr>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343540" y="4417800"/>
            <a:ext cx="1928400" cy="1720899"/>
          </a:xfrm>
          <a:prstGeom prst="rect">
            <a:avLst/>
          </a:prstGeom>
        </p:spPr>
      </p:pic>
    </p:spTree>
    <p:extLst>
      <p:ext uri="{BB962C8B-B14F-4D97-AF65-F5344CB8AC3E}">
        <p14:creationId xmlns:p14="http://schemas.microsoft.com/office/powerpoint/2010/main" val="298881795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FEDF39-18C0-99EF-FAD6-8D6E74842667}"/>
              </a:ext>
            </a:extLst>
          </p:cNvPr>
          <p:cNvSpPr>
            <a:spLocks noGrp="1"/>
          </p:cNvSpPr>
          <p:nvPr>
            <p:ph type="title"/>
          </p:nvPr>
        </p:nvSpPr>
        <p:spPr/>
        <p:txBody>
          <a:bodyPr/>
          <a:lstStyle/>
          <a:p>
            <a:r>
              <a:rPr lang="en-US"/>
              <a:t>Customer Usage Can Vary</a:t>
            </a:r>
          </a:p>
        </p:txBody>
      </p:sp>
      <p:sp>
        <p:nvSpPr>
          <p:cNvPr id="6" name="Text Placeholder 5">
            <a:extLst>
              <a:ext uri="{FF2B5EF4-FFF2-40B4-BE49-F238E27FC236}">
                <a16:creationId xmlns:a16="http://schemas.microsoft.com/office/drawing/2014/main" id="{AF3277D5-DA1B-369D-544B-B7D68F104A24}"/>
              </a:ext>
            </a:extLst>
          </p:cNvPr>
          <p:cNvSpPr>
            <a:spLocks noGrp="1"/>
          </p:cNvSpPr>
          <p:nvPr>
            <p:ph type="body" sz="quarter" idx="16"/>
          </p:nvPr>
        </p:nvSpPr>
        <p:spPr/>
        <p:txBody>
          <a:bodyPr/>
          <a:lstStyle/>
          <a:p>
            <a:r>
              <a:rPr lang="en-US"/>
              <a:t>Customer affordability</a:t>
            </a:r>
          </a:p>
        </p:txBody>
      </p:sp>
      <mc:AlternateContent xmlns:mc="http://schemas.openxmlformats.org/markup-compatibility/2006" xmlns:cx1="http://schemas.microsoft.com/office/drawing/2015/9/8/chartex">
        <mc:Choice Requires="cx1">
          <p:graphicFrame>
            <p:nvGraphicFramePr>
              <p:cNvPr id="7" name="Chart 6">
                <a:extLst>
                  <a:ext uri="{FF2B5EF4-FFF2-40B4-BE49-F238E27FC236}">
                    <a16:creationId xmlns:a16="http://schemas.microsoft.com/office/drawing/2014/main" id="{E3D7B448-267C-D70E-FFAC-DE9CF0ED854D}"/>
                  </a:ext>
                </a:extLst>
              </p:cNvPr>
              <p:cNvGraphicFramePr/>
              <p:nvPr>
                <p:extLst>
                  <p:ext uri="{D42A27DB-BD31-4B8C-83A1-F6EECF244321}">
                    <p14:modId xmlns:p14="http://schemas.microsoft.com/office/powerpoint/2010/main" val="1037645333"/>
                  </p:ext>
                </p:extLst>
              </p:nvPr>
            </p:nvGraphicFramePr>
            <p:xfrm>
              <a:off x="391149" y="1883842"/>
              <a:ext cx="5509276" cy="3856051"/>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7" name="Chart 6">
                <a:extLst>
                  <a:ext uri="{FF2B5EF4-FFF2-40B4-BE49-F238E27FC236}">
                    <a16:creationId xmlns:a16="http://schemas.microsoft.com/office/drawing/2014/main" id="{E3D7B448-267C-D70E-FFAC-DE9CF0ED854D}"/>
                  </a:ext>
                </a:extLst>
              </p:cNvPr>
              <p:cNvPicPr>
                <a:picLocks noGrp="1" noRot="1" noChangeAspect="1" noMove="1" noResize="1" noEditPoints="1" noAdjustHandles="1" noChangeArrowheads="1" noChangeShapeType="1"/>
              </p:cNvPicPr>
              <p:nvPr/>
            </p:nvPicPr>
            <p:blipFill>
              <a:blip r:embed="rId3"/>
              <a:stretch>
                <a:fillRect/>
              </a:stretch>
            </p:blipFill>
            <p:spPr>
              <a:xfrm>
                <a:off x="391149" y="1883842"/>
                <a:ext cx="5509276" cy="3856051"/>
              </a:xfrm>
              <a:prstGeom prst="rect">
                <a:avLst/>
              </a:prstGeom>
            </p:spPr>
          </p:pic>
        </mc:Fallback>
      </mc:AlternateContent>
      <mc:AlternateContent xmlns:mc="http://schemas.openxmlformats.org/markup-compatibility/2006" xmlns:cx1="http://schemas.microsoft.com/office/drawing/2015/9/8/chartex">
        <mc:Choice Requires="cx1">
          <p:graphicFrame>
            <p:nvGraphicFramePr>
              <p:cNvPr id="8" name="Chart 7">
                <a:extLst>
                  <a:ext uri="{FF2B5EF4-FFF2-40B4-BE49-F238E27FC236}">
                    <a16:creationId xmlns:a16="http://schemas.microsoft.com/office/drawing/2014/main" id="{5BD8924C-4780-8582-195B-4845F35CC66D}"/>
                  </a:ext>
                </a:extLst>
              </p:cNvPr>
              <p:cNvGraphicFramePr/>
              <p:nvPr>
                <p:extLst>
                  <p:ext uri="{D42A27DB-BD31-4B8C-83A1-F6EECF244321}">
                    <p14:modId xmlns:p14="http://schemas.microsoft.com/office/powerpoint/2010/main" val="1178944402"/>
                  </p:ext>
                </p:extLst>
              </p:nvPr>
            </p:nvGraphicFramePr>
            <p:xfrm>
              <a:off x="6291574" y="1883842"/>
              <a:ext cx="5509276" cy="3856051"/>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8" name="Chart 7">
                <a:extLst>
                  <a:ext uri="{FF2B5EF4-FFF2-40B4-BE49-F238E27FC236}">
                    <a16:creationId xmlns:a16="http://schemas.microsoft.com/office/drawing/2014/main" id="{5BD8924C-4780-8582-195B-4845F35CC66D}"/>
                  </a:ext>
                </a:extLst>
              </p:cNvPr>
              <p:cNvPicPr>
                <a:picLocks noGrp="1" noRot="1" noChangeAspect="1" noMove="1" noResize="1" noEditPoints="1" noAdjustHandles="1" noChangeArrowheads="1" noChangeShapeType="1"/>
              </p:cNvPicPr>
              <p:nvPr/>
            </p:nvPicPr>
            <p:blipFill>
              <a:blip r:embed="rId5"/>
              <a:stretch>
                <a:fillRect/>
              </a:stretch>
            </p:blipFill>
            <p:spPr>
              <a:xfrm>
                <a:off x="6291574" y="1883842"/>
                <a:ext cx="5509276" cy="3856051"/>
              </a:xfrm>
              <a:prstGeom prst="rect">
                <a:avLst/>
              </a:prstGeom>
            </p:spPr>
          </p:pic>
        </mc:Fallback>
      </mc:AlternateContent>
    </p:spTree>
    <p:extLst>
      <p:ext uri="{BB962C8B-B14F-4D97-AF65-F5344CB8AC3E}">
        <p14:creationId xmlns:p14="http://schemas.microsoft.com/office/powerpoint/2010/main" val="214803170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9FAA4-1A2F-C8B1-DBAE-7188393A9D61}"/>
              </a:ext>
            </a:extLst>
          </p:cNvPr>
          <p:cNvSpPr>
            <a:spLocks noGrp="1"/>
          </p:cNvSpPr>
          <p:nvPr>
            <p:ph type="title"/>
          </p:nvPr>
        </p:nvSpPr>
        <p:spPr/>
        <p:txBody>
          <a:bodyPr/>
          <a:lstStyle/>
          <a:p>
            <a:r>
              <a:rPr lang="en-US" err="1"/>
              <a:t>Irvindale</a:t>
            </a:r>
            <a:r>
              <a:rPr lang="en-US"/>
              <a:t> – Rate Options</a:t>
            </a:r>
          </a:p>
        </p:txBody>
      </p:sp>
      <p:sp>
        <p:nvSpPr>
          <p:cNvPr id="3" name="Text Placeholder 2">
            <a:extLst>
              <a:ext uri="{FF2B5EF4-FFF2-40B4-BE49-F238E27FC236}">
                <a16:creationId xmlns:a16="http://schemas.microsoft.com/office/drawing/2014/main" id="{B124A0ED-11D0-004F-091B-D7DFD675F941}"/>
              </a:ext>
            </a:extLst>
          </p:cNvPr>
          <p:cNvSpPr>
            <a:spLocks noGrp="1"/>
          </p:cNvSpPr>
          <p:nvPr>
            <p:ph type="body" sz="quarter" idx="16"/>
          </p:nvPr>
        </p:nvSpPr>
        <p:spPr/>
        <p:txBody>
          <a:bodyPr/>
          <a:lstStyle/>
          <a:p>
            <a:r>
              <a:rPr lang="en-US"/>
              <a:t>Customer affordability</a:t>
            </a:r>
          </a:p>
        </p:txBody>
      </p:sp>
      <p:sp>
        <p:nvSpPr>
          <p:cNvPr id="5" name="Content Placeholder 2">
            <a:extLst>
              <a:ext uri="{FF2B5EF4-FFF2-40B4-BE49-F238E27FC236}">
                <a16:creationId xmlns:a16="http://schemas.microsoft.com/office/drawing/2014/main" id="{9171E274-D116-DBA6-2C39-D2B74E1057D9}"/>
              </a:ext>
            </a:extLst>
          </p:cNvPr>
          <p:cNvSpPr txBox="1">
            <a:spLocks/>
          </p:cNvSpPr>
          <p:nvPr/>
        </p:nvSpPr>
        <p:spPr>
          <a:xfrm>
            <a:off x="581192" y="2162078"/>
            <a:ext cx="5612779" cy="4140766"/>
          </a:xfrm>
          <a:prstGeom prst="rect">
            <a:avLst/>
          </a:prstGeom>
        </p:spPr>
        <p:txBody>
          <a:bodyPr>
            <a:normAutofit/>
          </a:bodyPr>
          <a:lstStyle>
            <a:lvl1pPr marL="231775" indent="-231775" algn="l" defTabSz="914400" rtl="0" eaLnBrk="1" latinLnBrk="0" hangingPunct="1">
              <a:lnSpc>
                <a:spcPct val="90000"/>
              </a:lnSpc>
              <a:spcBef>
                <a:spcPts val="1000"/>
              </a:spcBef>
              <a:buClr>
                <a:schemeClr val="accent1"/>
              </a:buClr>
              <a:buSzPct val="100000"/>
              <a:buFont typeface="Arial" panose="020B0604020202020204" pitchFamily="34" charset="0"/>
              <a:buChar char="•"/>
              <a:tabLst/>
              <a:defRPr sz="2800" kern="1200">
                <a:solidFill>
                  <a:schemeClr val="bg2">
                    <a:lumMod val="25000"/>
                  </a:schemeClr>
                </a:solidFill>
                <a:latin typeface="+mn-lt"/>
                <a:ea typeface="+mn-ea"/>
                <a:cs typeface="+mn-cs"/>
              </a:defRPr>
            </a:lvl1pPr>
            <a:lvl2pPr marL="573088" indent="-219075" algn="l" defTabSz="914400" rtl="0" eaLnBrk="1" latinLnBrk="0" hangingPunct="1">
              <a:lnSpc>
                <a:spcPct val="90000"/>
              </a:lnSpc>
              <a:spcBef>
                <a:spcPts val="500"/>
              </a:spcBef>
              <a:buClr>
                <a:schemeClr val="accent1"/>
              </a:buClr>
              <a:buFont typeface="Arial" panose="020B0604020202020204" pitchFamily="34" charset="0"/>
              <a:buChar char="•"/>
              <a:tabLst/>
              <a:defRPr sz="2400" kern="1200">
                <a:solidFill>
                  <a:schemeClr val="bg2">
                    <a:lumMod val="25000"/>
                  </a:schemeClr>
                </a:solidFill>
                <a:latin typeface="+mn-lt"/>
                <a:ea typeface="+mn-ea"/>
                <a:cs typeface="+mn-cs"/>
              </a:defRPr>
            </a:lvl2pPr>
            <a:lvl3pPr marL="804863" indent="-231775" algn="l" defTabSz="914400" rtl="0" eaLnBrk="1" latinLnBrk="0" hangingPunct="1">
              <a:lnSpc>
                <a:spcPct val="90000"/>
              </a:lnSpc>
              <a:spcBef>
                <a:spcPts val="500"/>
              </a:spcBef>
              <a:buClr>
                <a:schemeClr val="accent1"/>
              </a:buClr>
              <a:buFont typeface="Arial" panose="020B0604020202020204" pitchFamily="34" charset="0"/>
              <a:buChar char="•"/>
              <a:tabLst/>
              <a:defRPr sz="2000" kern="1200">
                <a:solidFill>
                  <a:schemeClr val="bg2">
                    <a:lumMod val="25000"/>
                  </a:schemeClr>
                </a:solidFill>
                <a:latin typeface="+mn-lt"/>
                <a:ea typeface="+mn-ea"/>
                <a:cs typeface="+mn-cs"/>
              </a:defRPr>
            </a:lvl3pPr>
            <a:lvl4pPr marL="1036638" indent="-231775" algn="l" defTabSz="914400" rtl="0" eaLnBrk="1" latinLnBrk="0" hangingPunct="1">
              <a:lnSpc>
                <a:spcPct val="90000"/>
              </a:lnSpc>
              <a:spcBef>
                <a:spcPts val="500"/>
              </a:spcBef>
              <a:buClr>
                <a:schemeClr val="accent1"/>
              </a:buClr>
              <a:buFont typeface="Arial" panose="020B0604020202020204" pitchFamily="34" charset="0"/>
              <a:buChar char="•"/>
              <a:tabLst/>
              <a:defRPr sz="1800" kern="1200">
                <a:solidFill>
                  <a:schemeClr val="bg2">
                    <a:lumMod val="25000"/>
                  </a:schemeClr>
                </a:solidFill>
                <a:latin typeface="+mn-lt"/>
                <a:ea typeface="+mn-ea"/>
                <a:cs typeface="+mn-cs"/>
              </a:defRPr>
            </a:lvl4pPr>
            <a:lvl5pPr marL="1270000" indent="-233363" algn="l" defTabSz="914400" rtl="0" eaLnBrk="1" latinLnBrk="0" hangingPunct="1">
              <a:lnSpc>
                <a:spcPct val="90000"/>
              </a:lnSpc>
              <a:spcBef>
                <a:spcPts val="500"/>
              </a:spcBef>
              <a:buClr>
                <a:schemeClr val="accent1"/>
              </a:buClr>
              <a:buFont typeface="Arial" panose="020B0604020202020204" pitchFamily="34" charset="0"/>
              <a:buChar char="•"/>
              <a:tabLst/>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14350" indent="-514350">
              <a:buFont typeface="Arial"/>
              <a:buAutoNum type="alphaUcPeriod"/>
            </a:pPr>
            <a:r>
              <a:rPr lang="it-IT" sz="3200"/>
              <a:t>$63.79 base</a:t>
            </a:r>
          </a:p>
          <a:p>
            <a:pPr marL="514350" indent="-514350">
              <a:buFont typeface="Arial"/>
              <a:buAutoNum type="alphaUcPeriod"/>
            </a:pPr>
            <a:r>
              <a:rPr lang="it-IT" sz="3200"/>
              <a:t>$10.49 per 1,000 gallons</a:t>
            </a:r>
          </a:p>
          <a:p>
            <a:pPr marL="514350" indent="-514350">
              <a:buFont typeface="Arial"/>
              <a:buAutoNum type="alphaUcPeriod"/>
            </a:pPr>
            <a:r>
              <a:rPr lang="it-IT" sz="3200"/>
              <a:t>$54.08 base</a:t>
            </a:r>
            <a:br>
              <a:rPr lang="it-IT" sz="3200"/>
            </a:br>
            <a:r>
              <a:rPr lang="it-IT" sz="3200"/>
              <a:t>$1.59 per 1,000 gallons</a:t>
            </a:r>
          </a:p>
          <a:p>
            <a:pPr marL="514350" indent="-514350">
              <a:buFont typeface="Arial"/>
              <a:buAutoNum type="alphaUcPeriod"/>
            </a:pPr>
            <a:r>
              <a:rPr lang="it-IT" sz="3200"/>
              <a:t>$25.00 base</a:t>
            </a:r>
            <a:br>
              <a:rPr lang="it-IT" sz="3200"/>
            </a:br>
            <a:r>
              <a:rPr lang="it-IT" sz="3200"/>
              <a:t>$6.37 per 1,000 gallons</a:t>
            </a:r>
          </a:p>
        </p:txBody>
      </p:sp>
      <p:sp>
        <p:nvSpPr>
          <p:cNvPr id="6" name="Content Placeholder 2">
            <a:extLst>
              <a:ext uri="{FF2B5EF4-FFF2-40B4-BE49-F238E27FC236}">
                <a16:creationId xmlns:a16="http://schemas.microsoft.com/office/drawing/2014/main" id="{D3A69770-14DD-8FE3-09B6-73103A707DE4}"/>
              </a:ext>
            </a:extLst>
          </p:cNvPr>
          <p:cNvSpPr txBox="1">
            <a:spLocks/>
          </p:cNvSpPr>
          <p:nvPr/>
        </p:nvSpPr>
        <p:spPr>
          <a:xfrm>
            <a:off x="5904260" y="2098707"/>
            <a:ext cx="5612779" cy="4140766"/>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514350" marR="0" lvl="0" indent="-514350" algn="l" defTabSz="457200" rtl="0" eaLnBrk="1" fontAlgn="auto" latinLnBrk="0" hangingPunct="1">
              <a:lnSpc>
                <a:spcPct val="80000"/>
              </a:lnSpc>
              <a:spcBef>
                <a:spcPts val="1000"/>
              </a:spcBef>
              <a:spcAft>
                <a:spcPts val="0"/>
              </a:spcAft>
              <a:buClrTx/>
              <a:buSzPct val="92000"/>
              <a:buFont typeface="Arial"/>
              <a:buAutoNum type="alphaUcPeriod"/>
              <a:tabLst/>
              <a:defRPr/>
            </a:pPr>
            <a:r>
              <a:rPr kumimoji="0" lang="it-IT" sz="3600" b="0" i="0" u="none" strike="noStrike" kern="1200" cap="none" spc="0" normalizeH="0" baseline="0" noProof="0">
                <a:ln>
                  <a:noFill/>
                </a:ln>
                <a:solidFill>
                  <a:srgbClr val="969FA7"/>
                </a:solidFill>
                <a:effectLst/>
                <a:uLnTx/>
                <a:uFillTx/>
                <a:ea typeface="+mn-ea"/>
                <a:cs typeface="+mn-cs"/>
              </a:rPr>
              <a:t>Payment for access</a:t>
            </a:r>
          </a:p>
          <a:p>
            <a:pPr marL="514350" marR="0" lvl="0" indent="-514350" algn="l" defTabSz="457200" rtl="0" eaLnBrk="1" fontAlgn="auto" latinLnBrk="0" hangingPunct="1">
              <a:lnSpc>
                <a:spcPct val="80000"/>
              </a:lnSpc>
              <a:spcBef>
                <a:spcPts val="1000"/>
              </a:spcBef>
              <a:spcAft>
                <a:spcPts val="0"/>
              </a:spcAft>
              <a:buClrTx/>
              <a:buSzPct val="92000"/>
              <a:buFont typeface="Arial"/>
              <a:buAutoNum type="alphaUcPeriod"/>
              <a:tabLst/>
              <a:defRPr/>
            </a:pPr>
            <a:r>
              <a:rPr kumimoji="0" lang="it-IT" sz="3600" b="0" i="0" u="none" strike="noStrike" kern="1200" cap="none" spc="0" normalizeH="0" baseline="0" noProof="0">
                <a:ln>
                  <a:noFill/>
                </a:ln>
                <a:solidFill>
                  <a:srgbClr val="969FA7"/>
                </a:solidFill>
                <a:effectLst/>
                <a:uLnTx/>
                <a:uFillTx/>
                <a:ea typeface="+mn-ea"/>
                <a:cs typeface="+mn-cs"/>
              </a:rPr>
              <a:t>Payment for volume</a:t>
            </a:r>
          </a:p>
          <a:p>
            <a:pPr marL="514350" marR="0" lvl="0" indent="-514350" algn="l" defTabSz="457200" rtl="0" eaLnBrk="1" fontAlgn="auto" latinLnBrk="0" hangingPunct="1">
              <a:lnSpc>
                <a:spcPct val="80000"/>
              </a:lnSpc>
              <a:spcBef>
                <a:spcPts val="1000"/>
              </a:spcBef>
              <a:spcAft>
                <a:spcPts val="0"/>
              </a:spcAft>
              <a:buClrTx/>
              <a:buSzPct val="92000"/>
              <a:buFont typeface="Arial"/>
              <a:buAutoNum type="alphaUcPeriod"/>
              <a:tabLst/>
              <a:defRPr/>
            </a:pPr>
            <a:r>
              <a:rPr kumimoji="0" lang="it-IT" sz="3600" b="0" i="0" u="none" strike="noStrike" kern="1200" cap="none" spc="0" normalizeH="0" baseline="0" noProof="0">
                <a:ln>
                  <a:noFill/>
                </a:ln>
                <a:solidFill>
                  <a:srgbClr val="969FA7"/>
                </a:solidFill>
                <a:effectLst/>
                <a:uLnTx/>
                <a:uFillTx/>
                <a:ea typeface="+mn-ea"/>
                <a:cs typeface="+mn-cs"/>
              </a:rPr>
              <a:t>Fixed vs. Variable</a:t>
            </a:r>
          </a:p>
          <a:p>
            <a:pPr marL="514350" marR="0" lvl="0" indent="-514350" algn="l" defTabSz="457200" rtl="0" eaLnBrk="1" fontAlgn="auto" latinLnBrk="0" hangingPunct="1">
              <a:lnSpc>
                <a:spcPct val="80000"/>
              </a:lnSpc>
              <a:spcBef>
                <a:spcPts val="1000"/>
              </a:spcBef>
              <a:spcAft>
                <a:spcPts val="0"/>
              </a:spcAft>
              <a:buClrTx/>
              <a:buSzPct val="92000"/>
              <a:buFont typeface="Arial"/>
              <a:buAutoNum type="alphaUcPeriod"/>
              <a:tabLst/>
              <a:defRPr/>
            </a:pPr>
            <a:endParaRPr kumimoji="0" lang="it-IT" sz="3600" b="0" i="0" u="none" strike="noStrike" kern="1200" cap="none" spc="0" normalizeH="0" baseline="0" noProof="0">
              <a:ln>
                <a:noFill/>
              </a:ln>
              <a:solidFill>
                <a:srgbClr val="969FA7"/>
              </a:solidFill>
              <a:effectLst/>
              <a:uLnTx/>
              <a:uFillTx/>
              <a:ea typeface="+mn-ea"/>
              <a:cs typeface="+mn-cs"/>
            </a:endParaRPr>
          </a:p>
          <a:p>
            <a:pPr marL="514350" marR="0" lvl="0" indent="-514350" algn="l" defTabSz="457200" rtl="0" eaLnBrk="1" fontAlgn="auto" latinLnBrk="0" hangingPunct="1">
              <a:lnSpc>
                <a:spcPct val="80000"/>
              </a:lnSpc>
              <a:spcBef>
                <a:spcPts val="1000"/>
              </a:spcBef>
              <a:spcAft>
                <a:spcPts val="0"/>
              </a:spcAft>
              <a:buClrTx/>
              <a:buSzPct val="92000"/>
              <a:buFont typeface="Arial"/>
              <a:buAutoNum type="alphaUcPeriod"/>
              <a:tabLst/>
              <a:defRPr/>
            </a:pPr>
            <a:r>
              <a:rPr kumimoji="0" lang="it-IT" sz="3600" b="0" i="0" u="none" strike="noStrike" kern="1200" cap="none" spc="0" normalizeH="0" baseline="0" noProof="0">
                <a:ln>
                  <a:noFill/>
                </a:ln>
                <a:solidFill>
                  <a:srgbClr val="969FA7"/>
                </a:solidFill>
                <a:effectLst/>
                <a:uLnTx/>
                <a:uFillTx/>
                <a:ea typeface="+mn-ea"/>
                <a:cs typeface="+mn-cs"/>
              </a:rPr>
              <a:t>Pick a base charge</a:t>
            </a:r>
          </a:p>
        </p:txBody>
      </p:sp>
    </p:spTree>
    <p:extLst>
      <p:ext uri="{BB962C8B-B14F-4D97-AF65-F5344CB8AC3E}">
        <p14:creationId xmlns:p14="http://schemas.microsoft.com/office/powerpoint/2010/main" val="4922143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9FAA4-1A2F-C8B1-DBAE-7188393A9D61}"/>
              </a:ext>
            </a:extLst>
          </p:cNvPr>
          <p:cNvSpPr>
            <a:spLocks noGrp="1"/>
          </p:cNvSpPr>
          <p:nvPr>
            <p:ph type="title"/>
          </p:nvPr>
        </p:nvSpPr>
        <p:spPr/>
        <p:txBody>
          <a:bodyPr/>
          <a:lstStyle/>
          <a:p>
            <a:r>
              <a:rPr lang="en-US" err="1"/>
              <a:t>Irvindale</a:t>
            </a:r>
            <a:r>
              <a:rPr lang="en-US"/>
              <a:t> – Rate Options</a:t>
            </a:r>
          </a:p>
        </p:txBody>
      </p:sp>
      <p:sp>
        <p:nvSpPr>
          <p:cNvPr id="3" name="Text Placeholder 2">
            <a:extLst>
              <a:ext uri="{FF2B5EF4-FFF2-40B4-BE49-F238E27FC236}">
                <a16:creationId xmlns:a16="http://schemas.microsoft.com/office/drawing/2014/main" id="{B124A0ED-11D0-004F-091B-D7DFD675F941}"/>
              </a:ext>
            </a:extLst>
          </p:cNvPr>
          <p:cNvSpPr>
            <a:spLocks noGrp="1"/>
          </p:cNvSpPr>
          <p:nvPr>
            <p:ph type="body" sz="quarter" idx="16"/>
          </p:nvPr>
        </p:nvSpPr>
        <p:spPr/>
        <p:txBody>
          <a:bodyPr/>
          <a:lstStyle/>
          <a:p>
            <a:r>
              <a:rPr lang="en-US"/>
              <a:t>Customer affordability</a:t>
            </a:r>
          </a:p>
        </p:txBody>
      </p:sp>
      <p:graphicFrame>
        <p:nvGraphicFramePr>
          <p:cNvPr id="7" name="Table 5">
            <a:extLst>
              <a:ext uri="{FF2B5EF4-FFF2-40B4-BE49-F238E27FC236}">
                <a16:creationId xmlns:a16="http://schemas.microsoft.com/office/drawing/2014/main" id="{EC906AFB-110D-291A-4183-502D5C43FBB9}"/>
              </a:ext>
            </a:extLst>
          </p:cNvPr>
          <p:cNvGraphicFramePr>
            <a:graphicFrameLocks/>
          </p:cNvGraphicFramePr>
          <p:nvPr>
            <p:extLst>
              <p:ext uri="{D42A27DB-BD31-4B8C-83A1-F6EECF244321}">
                <p14:modId xmlns:p14="http://schemas.microsoft.com/office/powerpoint/2010/main" val="3111421689"/>
              </p:ext>
            </p:extLst>
          </p:nvPr>
        </p:nvGraphicFramePr>
        <p:xfrm>
          <a:off x="581025" y="1954349"/>
          <a:ext cx="11029950" cy="4572000"/>
        </p:xfrm>
        <a:graphic>
          <a:graphicData uri="http://schemas.openxmlformats.org/drawingml/2006/table">
            <a:tbl>
              <a:tblPr firstRow="1" bandRow="1">
                <a:tableStyleId>{5C22544A-7EE6-4342-B048-85BDC9FD1C3A}</a:tableStyleId>
              </a:tblPr>
              <a:tblGrid>
                <a:gridCol w="2808218">
                  <a:extLst>
                    <a:ext uri="{9D8B030D-6E8A-4147-A177-3AD203B41FA5}">
                      <a16:colId xmlns:a16="http://schemas.microsoft.com/office/drawing/2014/main" val="2582861540"/>
                    </a:ext>
                  </a:extLst>
                </a:gridCol>
                <a:gridCol w="2055433">
                  <a:extLst>
                    <a:ext uri="{9D8B030D-6E8A-4147-A177-3AD203B41FA5}">
                      <a16:colId xmlns:a16="http://schemas.microsoft.com/office/drawing/2014/main" val="2253870804"/>
                    </a:ext>
                  </a:extLst>
                </a:gridCol>
                <a:gridCol w="2055433">
                  <a:extLst>
                    <a:ext uri="{9D8B030D-6E8A-4147-A177-3AD203B41FA5}">
                      <a16:colId xmlns:a16="http://schemas.microsoft.com/office/drawing/2014/main" val="383928672"/>
                    </a:ext>
                  </a:extLst>
                </a:gridCol>
                <a:gridCol w="2055433">
                  <a:extLst>
                    <a:ext uri="{9D8B030D-6E8A-4147-A177-3AD203B41FA5}">
                      <a16:colId xmlns:a16="http://schemas.microsoft.com/office/drawing/2014/main" val="229671418"/>
                    </a:ext>
                  </a:extLst>
                </a:gridCol>
                <a:gridCol w="2055433">
                  <a:extLst>
                    <a:ext uri="{9D8B030D-6E8A-4147-A177-3AD203B41FA5}">
                      <a16:colId xmlns:a16="http://schemas.microsoft.com/office/drawing/2014/main" val="2894850436"/>
                    </a:ext>
                  </a:extLst>
                </a:gridCol>
              </a:tblGrid>
              <a:tr h="1599429">
                <a:tc>
                  <a:txBody>
                    <a:bodyPr/>
                    <a:lstStyle/>
                    <a:p>
                      <a:endParaRPr lang="en-US">
                        <a:latin typeface="+mn-lt"/>
                      </a:endParaRPr>
                    </a:p>
                  </a:txBody>
                  <a:tcPr/>
                </a:tc>
                <a:tc>
                  <a:txBody>
                    <a:bodyPr/>
                    <a:lstStyle/>
                    <a:p>
                      <a:pPr algn="ctr"/>
                      <a:endParaRPr lang="en-US">
                        <a:latin typeface="+mn-lt"/>
                      </a:endParaRPr>
                    </a:p>
                    <a:p>
                      <a:pPr algn="ctr"/>
                      <a:endParaRPr lang="en-US">
                        <a:latin typeface="+mn-lt"/>
                      </a:endParaRPr>
                    </a:p>
                    <a:p>
                      <a:pPr algn="ctr"/>
                      <a:endParaRPr lang="en-US">
                        <a:latin typeface="+mn-lt"/>
                      </a:endParaRPr>
                    </a:p>
                    <a:p>
                      <a:pPr algn="ctr"/>
                      <a:endParaRPr lang="en-US">
                        <a:latin typeface="+mn-lt"/>
                      </a:endParaRPr>
                    </a:p>
                    <a:p>
                      <a:pPr algn="ctr"/>
                      <a:r>
                        <a:rPr lang="en-US">
                          <a:latin typeface="+mn-lt"/>
                        </a:rPr>
                        <a:t>1,000 gallons/month</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a:latin typeface="+mn-lt"/>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a:latin typeface="+mn-lt"/>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a:latin typeface="+mn-lt"/>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a:latin typeface="+mn-lt"/>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a:latin typeface="+mn-lt"/>
                        </a:rPr>
                        <a:t>4,000 gallons/month</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a:latin typeface="+mn-lt"/>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a:latin typeface="+mn-lt"/>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a:latin typeface="+mn-lt"/>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a:latin typeface="+mn-lt"/>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a:latin typeface="+mn-lt"/>
                        </a:rPr>
                        <a:t>12,000 gallons/month</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a:latin typeface="+mn-lt"/>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a:latin typeface="+mn-lt"/>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a:latin typeface="+mn-lt"/>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a:latin typeface="+mn-lt"/>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a:latin typeface="+mn-lt"/>
                        </a:rPr>
                        <a:t>34,000 gallons/month</a:t>
                      </a:r>
                    </a:p>
                  </a:txBody>
                  <a:tcPr/>
                </a:tc>
                <a:extLst>
                  <a:ext uri="{0D108BD9-81ED-4DB2-BD59-A6C34878D82A}">
                    <a16:rowId xmlns:a16="http://schemas.microsoft.com/office/drawing/2014/main" val="2474079798"/>
                  </a:ext>
                </a:extLst>
              </a:tr>
              <a:tr h="428599">
                <a:tc>
                  <a:txBody>
                    <a:bodyPr/>
                    <a:lstStyle/>
                    <a:p>
                      <a:r>
                        <a:rPr lang="en-US">
                          <a:latin typeface="+mn-lt"/>
                        </a:rPr>
                        <a:t>Payment for Access (fixed monthly bill)</a:t>
                      </a:r>
                    </a:p>
                  </a:txBody>
                  <a:tcPr/>
                </a:tc>
                <a:tc>
                  <a:txBody>
                    <a:bodyPr/>
                    <a:lstStyle/>
                    <a:p>
                      <a:endParaRPr lang="en-US">
                        <a:latin typeface="+mn-lt"/>
                      </a:endParaRPr>
                    </a:p>
                  </a:txBody>
                  <a:tcPr/>
                </a:tc>
                <a:tc>
                  <a:txBody>
                    <a:bodyPr/>
                    <a:lstStyle/>
                    <a:p>
                      <a:endParaRPr lang="en-US">
                        <a:latin typeface="+mn-lt"/>
                      </a:endParaRPr>
                    </a:p>
                  </a:txBody>
                  <a:tcPr/>
                </a:tc>
                <a:tc>
                  <a:txBody>
                    <a:bodyPr/>
                    <a:lstStyle/>
                    <a:p>
                      <a:endParaRPr lang="en-US">
                        <a:latin typeface="+mn-lt"/>
                      </a:endParaRPr>
                    </a:p>
                  </a:txBody>
                  <a:tcPr/>
                </a:tc>
                <a:tc>
                  <a:txBody>
                    <a:bodyPr/>
                    <a:lstStyle/>
                    <a:p>
                      <a:endParaRPr lang="en-US">
                        <a:latin typeface="+mn-lt"/>
                      </a:endParaRPr>
                    </a:p>
                  </a:txBody>
                  <a:tcPr/>
                </a:tc>
                <a:extLst>
                  <a:ext uri="{0D108BD9-81ED-4DB2-BD59-A6C34878D82A}">
                    <a16:rowId xmlns:a16="http://schemas.microsoft.com/office/drawing/2014/main" val="1025232213"/>
                  </a:ext>
                </a:extLst>
              </a:tr>
              <a:tr h="355050">
                <a:tc>
                  <a:txBody>
                    <a:bodyPr/>
                    <a:lstStyle/>
                    <a:p>
                      <a:r>
                        <a:rPr lang="en-US">
                          <a:latin typeface="+mn-lt"/>
                        </a:rPr>
                        <a:t>Payment for Volume Received</a:t>
                      </a:r>
                    </a:p>
                  </a:txBody>
                  <a:tcPr/>
                </a:tc>
                <a:tc>
                  <a:txBody>
                    <a:bodyPr/>
                    <a:lstStyle/>
                    <a:p>
                      <a:endParaRPr lang="en-US">
                        <a:latin typeface="+mn-lt"/>
                      </a:endParaRPr>
                    </a:p>
                  </a:txBody>
                  <a:tcPr/>
                </a:tc>
                <a:tc>
                  <a:txBody>
                    <a:bodyPr/>
                    <a:lstStyle/>
                    <a:p>
                      <a:endParaRPr lang="en-US">
                        <a:latin typeface="+mn-lt"/>
                      </a:endParaRPr>
                    </a:p>
                  </a:txBody>
                  <a:tcPr/>
                </a:tc>
                <a:tc>
                  <a:txBody>
                    <a:bodyPr/>
                    <a:lstStyle/>
                    <a:p>
                      <a:endParaRPr lang="en-US">
                        <a:latin typeface="+mn-lt"/>
                      </a:endParaRPr>
                    </a:p>
                  </a:txBody>
                  <a:tcPr/>
                </a:tc>
                <a:tc>
                  <a:txBody>
                    <a:bodyPr/>
                    <a:lstStyle/>
                    <a:p>
                      <a:endParaRPr lang="en-US">
                        <a:latin typeface="+mn-lt"/>
                      </a:endParaRPr>
                    </a:p>
                  </a:txBody>
                  <a:tcPr/>
                </a:tc>
                <a:extLst>
                  <a:ext uri="{0D108BD9-81ED-4DB2-BD59-A6C34878D82A}">
                    <a16:rowId xmlns:a16="http://schemas.microsoft.com/office/drawing/2014/main" val="3132125740"/>
                  </a:ext>
                </a:extLst>
              </a:tr>
              <a:tr h="758579">
                <a:tc>
                  <a:txBody>
                    <a:bodyPr/>
                    <a:lstStyle/>
                    <a:p>
                      <a:r>
                        <a:rPr lang="en-US">
                          <a:latin typeface="+mn-lt"/>
                        </a:rPr>
                        <a:t>Base Charge for Fixed Costs; Volumetric for Variable Costs</a:t>
                      </a:r>
                    </a:p>
                  </a:txBody>
                  <a:tcPr/>
                </a:tc>
                <a:tc>
                  <a:txBody>
                    <a:bodyPr/>
                    <a:lstStyle/>
                    <a:p>
                      <a:endParaRPr lang="en-US">
                        <a:latin typeface="+mn-lt"/>
                      </a:endParaRPr>
                    </a:p>
                  </a:txBody>
                  <a:tcPr/>
                </a:tc>
                <a:tc>
                  <a:txBody>
                    <a:bodyPr/>
                    <a:lstStyle/>
                    <a:p>
                      <a:endParaRPr lang="en-US">
                        <a:latin typeface="+mn-lt"/>
                      </a:endParaRPr>
                    </a:p>
                  </a:txBody>
                  <a:tcPr/>
                </a:tc>
                <a:tc>
                  <a:txBody>
                    <a:bodyPr/>
                    <a:lstStyle/>
                    <a:p>
                      <a:endParaRPr lang="en-US">
                        <a:latin typeface="+mn-lt"/>
                      </a:endParaRPr>
                    </a:p>
                  </a:txBody>
                  <a:tcPr/>
                </a:tc>
                <a:tc>
                  <a:txBody>
                    <a:bodyPr/>
                    <a:lstStyle/>
                    <a:p>
                      <a:endParaRPr lang="en-US">
                        <a:latin typeface="+mn-lt"/>
                      </a:endParaRPr>
                    </a:p>
                  </a:txBody>
                  <a:tcPr/>
                </a:tc>
                <a:extLst>
                  <a:ext uri="{0D108BD9-81ED-4DB2-BD59-A6C34878D82A}">
                    <a16:rowId xmlns:a16="http://schemas.microsoft.com/office/drawing/2014/main" val="3602810446"/>
                  </a:ext>
                </a:extLst>
              </a:tr>
              <a:tr h="410709">
                <a:tc>
                  <a:txBody>
                    <a:bodyPr/>
                    <a:lstStyle/>
                    <a:p>
                      <a:r>
                        <a:rPr lang="en-US">
                          <a:latin typeface="+mn-lt"/>
                        </a:rPr>
                        <a:t>$25 Base Charge; Volumetric for Balance</a:t>
                      </a:r>
                    </a:p>
                  </a:txBody>
                  <a:tcPr/>
                </a:tc>
                <a:tc>
                  <a:txBody>
                    <a:bodyPr/>
                    <a:lstStyle/>
                    <a:p>
                      <a:endParaRPr lang="en-US">
                        <a:latin typeface="+mn-lt"/>
                      </a:endParaRPr>
                    </a:p>
                  </a:txBody>
                  <a:tcPr/>
                </a:tc>
                <a:tc>
                  <a:txBody>
                    <a:bodyPr/>
                    <a:lstStyle/>
                    <a:p>
                      <a:endParaRPr lang="en-US">
                        <a:latin typeface="+mn-lt"/>
                      </a:endParaRPr>
                    </a:p>
                  </a:txBody>
                  <a:tcPr/>
                </a:tc>
                <a:tc>
                  <a:txBody>
                    <a:bodyPr/>
                    <a:lstStyle/>
                    <a:p>
                      <a:endParaRPr lang="en-US">
                        <a:latin typeface="+mn-lt"/>
                      </a:endParaRPr>
                    </a:p>
                  </a:txBody>
                  <a:tcPr/>
                </a:tc>
                <a:tc>
                  <a:txBody>
                    <a:bodyPr/>
                    <a:lstStyle/>
                    <a:p>
                      <a:endParaRPr lang="en-US">
                        <a:latin typeface="+mn-lt"/>
                      </a:endParaRPr>
                    </a:p>
                  </a:txBody>
                  <a:tcPr/>
                </a:tc>
                <a:extLst>
                  <a:ext uri="{0D108BD9-81ED-4DB2-BD59-A6C34878D82A}">
                    <a16:rowId xmlns:a16="http://schemas.microsoft.com/office/drawing/2014/main" val="572132406"/>
                  </a:ext>
                </a:extLst>
              </a:tr>
            </a:tbl>
          </a:graphicData>
        </a:graphic>
      </p:graphicFrame>
      <p:pic>
        <p:nvPicPr>
          <p:cNvPr id="8" name="Picture 7">
            <a:extLst>
              <a:ext uri="{FF2B5EF4-FFF2-40B4-BE49-F238E27FC236}">
                <a16:creationId xmlns:a16="http://schemas.microsoft.com/office/drawing/2014/main" id="{669737CB-EBA3-2CE5-9228-F7337A5B37DD}"/>
              </a:ext>
            </a:extLst>
          </p:cNvPr>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893465" y="2071403"/>
            <a:ext cx="1046514" cy="1046716"/>
          </a:xfrm>
          <a:prstGeom prst="rect">
            <a:avLst/>
          </a:prstGeom>
        </p:spPr>
      </p:pic>
      <p:pic>
        <p:nvPicPr>
          <p:cNvPr id="9" name="Picture 8">
            <a:extLst>
              <a:ext uri="{FF2B5EF4-FFF2-40B4-BE49-F238E27FC236}">
                <a16:creationId xmlns:a16="http://schemas.microsoft.com/office/drawing/2014/main" id="{266AF214-AB28-EED9-4914-51E870FE1F4E}"/>
              </a:ext>
            </a:extLst>
          </p:cNvPr>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901013" y="2159030"/>
            <a:ext cx="1074733" cy="959089"/>
          </a:xfrm>
          <a:prstGeom prst="rect">
            <a:avLst/>
          </a:prstGeom>
        </p:spPr>
      </p:pic>
      <p:pic>
        <p:nvPicPr>
          <p:cNvPr id="10" name="Picture 9">
            <a:extLst>
              <a:ext uri="{FF2B5EF4-FFF2-40B4-BE49-F238E27FC236}">
                <a16:creationId xmlns:a16="http://schemas.microsoft.com/office/drawing/2014/main" id="{5A5ADBCA-ADB3-1B11-8C0D-8F7A34B972C6}"/>
              </a:ext>
            </a:extLst>
          </p:cNvPr>
          <p:cNvPicPr/>
          <p:nvPr/>
        </p:nvPicPr>
        <p:blipFill rotWithShape="1">
          <a:blip r:embed="rId5" cstate="print">
            <a:duotone>
              <a:schemeClr val="accent3">
                <a:shade val="45000"/>
                <a:satMod val="135000"/>
              </a:schemeClr>
              <a:prstClr val="white"/>
            </a:duotone>
            <a:extLst>
              <a:ext uri="{28A0092B-C50C-407E-A947-70E740481C1C}">
                <a14:useLocalDpi xmlns:a14="http://schemas.microsoft.com/office/drawing/2010/main" val="0"/>
              </a:ext>
            </a:extLst>
          </a:blip>
          <a:srcRect t="13683" b="13754"/>
          <a:stretch/>
        </p:blipFill>
        <p:spPr>
          <a:xfrm>
            <a:off x="7819277" y="2124206"/>
            <a:ext cx="1384298" cy="993913"/>
          </a:xfrm>
          <a:prstGeom prst="rect">
            <a:avLst/>
          </a:prstGeom>
        </p:spPr>
      </p:pic>
      <p:pic>
        <p:nvPicPr>
          <p:cNvPr id="11" name="Picture 10">
            <a:extLst>
              <a:ext uri="{FF2B5EF4-FFF2-40B4-BE49-F238E27FC236}">
                <a16:creationId xmlns:a16="http://schemas.microsoft.com/office/drawing/2014/main" id="{713076F0-AA0B-2B7A-6301-366CDAD9F93B}"/>
              </a:ext>
            </a:extLst>
          </p:cNvPr>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9971837" y="2071403"/>
            <a:ext cx="1172926" cy="1046716"/>
          </a:xfrm>
          <a:prstGeom prst="rect">
            <a:avLst/>
          </a:prstGeom>
        </p:spPr>
      </p:pic>
      <p:sp>
        <p:nvSpPr>
          <p:cNvPr id="12" name="TextBox 11">
            <a:extLst>
              <a:ext uri="{FF2B5EF4-FFF2-40B4-BE49-F238E27FC236}">
                <a16:creationId xmlns:a16="http://schemas.microsoft.com/office/drawing/2014/main" id="{2617E77A-B93B-80CC-9598-765A92CF20CE}"/>
              </a:ext>
            </a:extLst>
          </p:cNvPr>
          <p:cNvSpPr txBox="1"/>
          <p:nvPr/>
        </p:nvSpPr>
        <p:spPr>
          <a:xfrm>
            <a:off x="3546569" y="3721876"/>
            <a:ext cx="1737360" cy="585216"/>
          </a:xfrm>
          <a:prstGeom prst="rect">
            <a:avLst/>
          </a:prstGeom>
          <a:noFill/>
        </p:spPr>
        <p:txBody>
          <a:bodyPr wrap="square" rtlCol="0">
            <a:spAutoFit/>
          </a:bodyPr>
          <a:lstStyle>
            <a:defPPr>
              <a:defRPr lang="en-US"/>
            </a:defPPr>
            <a:lvl1pPr algn="ctr" fontAlgn="base">
              <a:spcBef>
                <a:spcPct val="0"/>
              </a:spcBef>
              <a:spcAft>
                <a:spcPct val="0"/>
              </a:spcAft>
              <a:defRPr sz="2400" b="1">
                <a:solidFill>
                  <a:srgbClr val="17375E"/>
                </a:solidFill>
                <a:latin typeface="Bradley Hand ITC" panose="03070402050302030203" pitchFamily="66" charset="0"/>
              </a:defRPr>
            </a:lvl1pPr>
            <a:lvl2pPr fontAlgn="base">
              <a:spcBef>
                <a:spcPct val="0"/>
              </a:spcBef>
              <a:spcAft>
                <a:spcPct val="0"/>
              </a:spcAft>
              <a:defRPr>
                <a:latin typeface="Arial" pitchFamily="34" charset="0"/>
              </a:defRPr>
            </a:lvl2pPr>
            <a:lvl3pPr fontAlgn="base">
              <a:spcBef>
                <a:spcPct val="0"/>
              </a:spcBef>
              <a:spcAft>
                <a:spcPct val="0"/>
              </a:spcAft>
              <a:defRPr>
                <a:latin typeface="Arial" pitchFamily="34" charset="0"/>
              </a:defRPr>
            </a:lvl3pPr>
            <a:lvl4pPr fontAlgn="base">
              <a:spcBef>
                <a:spcPct val="0"/>
              </a:spcBef>
              <a:spcAft>
                <a:spcPct val="0"/>
              </a:spcAft>
              <a:defRPr>
                <a:latin typeface="Arial" pitchFamily="34" charset="0"/>
              </a:defRPr>
            </a:lvl4pPr>
            <a:lvl5pPr fontAlgn="base">
              <a:spcBef>
                <a:spcPct val="0"/>
              </a:spcBef>
              <a:spcAft>
                <a:spcPct val="0"/>
              </a:spcAft>
              <a:defRPr>
                <a:latin typeface="Arial" pitchFamily="34" charset="0"/>
              </a:defRPr>
            </a:lvl5pPr>
            <a:lvl6pPr defTabSz="914400">
              <a:defRPr>
                <a:latin typeface="Arial" pitchFamily="34" charset="0"/>
              </a:defRPr>
            </a:lvl6pPr>
            <a:lvl7pPr defTabSz="914400">
              <a:defRPr>
                <a:latin typeface="Arial" pitchFamily="34" charset="0"/>
              </a:defRPr>
            </a:lvl7pPr>
            <a:lvl8pPr defTabSz="914400">
              <a:defRPr>
                <a:latin typeface="Arial" pitchFamily="34" charset="0"/>
              </a:defRPr>
            </a:lvl8pPr>
            <a:lvl9pPr defTabSz="914400">
              <a:defRPr>
                <a:latin typeface="Aria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17375E"/>
                </a:solidFill>
                <a:effectLst/>
                <a:uLnTx/>
                <a:uFillTx/>
                <a:latin typeface="Bradley Hand ITC" panose="03070402050302030203" pitchFamily="66" charset="0"/>
                <a:ea typeface="+mn-ea"/>
                <a:cs typeface="+mn-cs"/>
              </a:rPr>
              <a:t>$63.79 </a:t>
            </a:r>
          </a:p>
        </p:txBody>
      </p:sp>
      <p:sp>
        <p:nvSpPr>
          <p:cNvPr id="13" name="TextBox 12">
            <a:extLst>
              <a:ext uri="{FF2B5EF4-FFF2-40B4-BE49-F238E27FC236}">
                <a16:creationId xmlns:a16="http://schemas.microsoft.com/office/drawing/2014/main" id="{0D01A014-8B20-1EF0-3C40-76B23AE8D691}"/>
              </a:ext>
            </a:extLst>
          </p:cNvPr>
          <p:cNvSpPr txBox="1"/>
          <p:nvPr/>
        </p:nvSpPr>
        <p:spPr>
          <a:xfrm>
            <a:off x="5605325" y="3721876"/>
            <a:ext cx="1737360" cy="585216"/>
          </a:xfrm>
          <a:prstGeom prst="rect">
            <a:avLst/>
          </a:prstGeom>
          <a:noFill/>
        </p:spPr>
        <p:txBody>
          <a:bodyPr wrap="square" rtlCol="0">
            <a:spAutoFit/>
          </a:bodyPr>
          <a:lstStyle>
            <a:defPPr>
              <a:defRPr lang="en-US"/>
            </a:defPPr>
            <a:lvl1pPr algn="ctr" fontAlgn="base">
              <a:spcBef>
                <a:spcPct val="0"/>
              </a:spcBef>
              <a:spcAft>
                <a:spcPct val="0"/>
              </a:spcAft>
              <a:defRPr sz="2400" b="1">
                <a:solidFill>
                  <a:srgbClr val="17375E"/>
                </a:solidFill>
                <a:latin typeface="Bradley Hand ITC" panose="03070402050302030203" pitchFamily="66" charset="0"/>
              </a:defRPr>
            </a:lvl1pPr>
            <a:lvl2pPr fontAlgn="base">
              <a:spcBef>
                <a:spcPct val="0"/>
              </a:spcBef>
              <a:spcAft>
                <a:spcPct val="0"/>
              </a:spcAft>
              <a:defRPr>
                <a:latin typeface="Arial" pitchFamily="34" charset="0"/>
              </a:defRPr>
            </a:lvl2pPr>
            <a:lvl3pPr fontAlgn="base">
              <a:spcBef>
                <a:spcPct val="0"/>
              </a:spcBef>
              <a:spcAft>
                <a:spcPct val="0"/>
              </a:spcAft>
              <a:defRPr>
                <a:latin typeface="Arial" pitchFamily="34" charset="0"/>
              </a:defRPr>
            </a:lvl3pPr>
            <a:lvl4pPr fontAlgn="base">
              <a:spcBef>
                <a:spcPct val="0"/>
              </a:spcBef>
              <a:spcAft>
                <a:spcPct val="0"/>
              </a:spcAft>
              <a:defRPr>
                <a:latin typeface="Arial" pitchFamily="34" charset="0"/>
              </a:defRPr>
            </a:lvl4pPr>
            <a:lvl5pPr fontAlgn="base">
              <a:spcBef>
                <a:spcPct val="0"/>
              </a:spcBef>
              <a:spcAft>
                <a:spcPct val="0"/>
              </a:spcAft>
              <a:defRPr>
                <a:latin typeface="Arial" pitchFamily="34" charset="0"/>
              </a:defRPr>
            </a:lvl5pPr>
            <a:lvl6pPr defTabSz="914400">
              <a:defRPr>
                <a:latin typeface="Arial" pitchFamily="34" charset="0"/>
              </a:defRPr>
            </a:lvl6pPr>
            <a:lvl7pPr defTabSz="914400">
              <a:defRPr>
                <a:latin typeface="Arial" pitchFamily="34" charset="0"/>
              </a:defRPr>
            </a:lvl7pPr>
            <a:lvl8pPr defTabSz="914400">
              <a:defRPr>
                <a:latin typeface="Arial" pitchFamily="34" charset="0"/>
              </a:defRPr>
            </a:lvl8pPr>
            <a:lvl9pPr defTabSz="914400">
              <a:defRPr>
                <a:latin typeface="Aria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17375E"/>
                </a:solidFill>
                <a:effectLst/>
                <a:uLnTx/>
                <a:uFillTx/>
                <a:latin typeface="Bradley Hand ITC" panose="03070402050302030203" pitchFamily="66" charset="0"/>
                <a:ea typeface="+mn-ea"/>
                <a:cs typeface="+mn-cs"/>
              </a:rPr>
              <a:t>$63.79 </a:t>
            </a:r>
          </a:p>
        </p:txBody>
      </p:sp>
      <p:sp>
        <p:nvSpPr>
          <p:cNvPr id="14" name="TextBox 13">
            <a:extLst>
              <a:ext uri="{FF2B5EF4-FFF2-40B4-BE49-F238E27FC236}">
                <a16:creationId xmlns:a16="http://schemas.microsoft.com/office/drawing/2014/main" id="{7A18399E-5679-2AF6-89C3-9E22E290A128}"/>
              </a:ext>
            </a:extLst>
          </p:cNvPr>
          <p:cNvSpPr txBox="1"/>
          <p:nvPr/>
        </p:nvSpPr>
        <p:spPr>
          <a:xfrm>
            <a:off x="7653924" y="3721876"/>
            <a:ext cx="1737360" cy="585216"/>
          </a:xfrm>
          <a:prstGeom prst="rect">
            <a:avLst/>
          </a:prstGeom>
          <a:noFill/>
        </p:spPr>
        <p:txBody>
          <a:bodyPr wrap="square" rtlCol="0">
            <a:spAutoFit/>
          </a:bodyPr>
          <a:lstStyle>
            <a:defPPr>
              <a:defRPr lang="en-US"/>
            </a:defPPr>
            <a:lvl1pPr algn="ctr" fontAlgn="base">
              <a:spcBef>
                <a:spcPct val="0"/>
              </a:spcBef>
              <a:spcAft>
                <a:spcPct val="0"/>
              </a:spcAft>
              <a:defRPr sz="2400" b="1">
                <a:solidFill>
                  <a:srgbClr val="17375E"/>
                </a:solidFill>
                <a:latin typeface="Bradley Hand ITC" panose="03070402050302030203" pitchFamily="66" charset="0"/>
              </a:defRPr>
            </a:lvl1pPr>
            <a:lvl2pPr fontAlgn="base">
              <a:spcBef>
                <a:spcPct val="0"/>
              </a:spcBef>
              <a:spcAft>
                <a:spcPct val="0"/>
              </a:spcAft>
              <a:defRPr>
                <a:latin typeface="Arial" pitchFamily="34" charset="0"/>
              </a:defRPr>
            </a:lvl2pPr>
            <a:lvl3pPr fontAlgn="base">
              <a:spcBef>
                <a:spcPct val="0"/>
              </a:spcBef>
              <a:spcAft>
                <a:spcPct val="0"/>
              </a:spcAft>
              <a:defRPr>
                <a:latin typeface="Arial" pitchFamily="34" charset="0"/>
              </a:defRPr>
            </a:lvl3pPr>
            <a:lvl4pPr fontAlgn="base">
              <a:spcBef>
                <a:spcPct val="0"/>
              </a:spcBef>
              <a:spcAft>
                <a:spcPct val="0"/>
              </a:spcAft>
              <a:defRPr>
                <a:latin typeface="Arial" pitchFamily="34" charset="0"/>
              </a:defRPr>
            </a:lvl4pPr>
            <a:lvl5pPr fontAlgn="base">
              <a:spcBef>
                <a:spcPct val="0"/>
              </a:spcBef>
              <a:spcAft>
                <a:spcPct val="0"/>
              </a:spcAft>
              <a:defRPr>
                <a:latin typeface="Arial" pitchFamily="34" charset="0"/>
              </a:defRPr>
            </a:lvl5pPr>
            <a:lvl6pPr defTabSz="914400">
              <a:defRPr>
                <a:latin typeface="Arial" pitchFamily="34" charset="0"/>
              </a:defRPr>
            </a:lvl6pPr>
            <a:lvl7pPr defTabSz="914400">
              <a:defRPr>
                <a:latin typeface="Arial" pitchFamily="34" charset="0"/>
              </a:defRPr>
            </a:lvl7pPr>
            <a:lvl8pPr defTabSz="914400">
              <a:defRPr>
                <a:latin typeface="Arial" pitchFamily="34" charset="0"/>
              </a:defRPr>
            </a:lvl8pPr>
            <a:lvl9pPr defTabSz="914400">
              <a:defRPr>
                <a:latin typeface="Aria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17375E"/>
                </a:solidFill>
                <a:effectLst/>
                <a:uLnTx/>
                <a:uFillTx/>
                <a:latin typeface="Bradley Hand ITC" panose="03070402050302030203" pitchFamily="66" charset="0"/>
                <a:ea typeface="+mn-ea"/>
                <a:cs typeface="+mn-cs"/>
              </a:rPr>
              <a:t>$63.79 </a:t>
            </a:r>
          </a:p>
        </p:txBody>
      </p:sp>
      <p:sp>
        <p:nvSpPr>
          <p:cNvPr id="15" name="TextBox 14">
            <a:extLst>
              <a:ext uri="{FF2B5EF4-FFF2-40B4-BE49-F238E27FC236}">
                <a16:creationId xmlns:a16="http://schemas.microsoft.com/office/drawing/2014/main" id="{315AF5B6-0F1B-6AC3-69F9-8AAF2490855A}"/>
              </a:ext>
            </a:extLst>
          </p:cNvPr>
          <p:cNvSpPr txBox="1"/>
          <p:nvPr/>
        </p:nvSpPr>
        <p:spPr>
          <a:xfrm>
            <a:off x="9717426" y="3721876"/>
            <a:ext cx="1737360" cy="585216"/>
          </a:xfrm>
          <a:prstGeom prst="rect">
            <a:avLst/>
          </a:prstGeom>
          <a:noFill/>
        </p:spPr>
        <p:txBody>
          <a:bodyPr wrap="square" rtlCol="0">
            <a:spAutoFit/>
          </a:bodyPr>
          <a:lstStyle>
            <a:defPPr>
              <a:defRPr lang="en-US"/>
            </a:defPPr>
            <a:lvl1pPr algn="ctr" fontAlgn="base">
              <a:spcBef>
                <a:spcPct val="0"/>
              </a:spcBef>
              <a:spcAft>
                <a:spcPct val="0"/>
              </a:spcAft>
              <a:defRPr sz="2400" b="1">
                <a:solidFill>
                  <a:srgbClr val="17375E"/>
                </a:solidFill>
                <a:latin typeface="Bradley Hand ITC" panose="03070402050302030203" pitchFamily="66" charset="0"/>
              </a:defRPr>
            </a:lvl1pPr>
            <a:lvl2pPr fontAlgn="base">
              <a:spcBef>
                <a:spcPct val="0"/>
              </a:spcBef>
              <a:spcAft>
                <a:spcPct val="0"/>
              </a:spcAft>
              <a:defRPr>
                <a:latin typeface="Arial" pitchFamily="34" charset="0"/>
              </a:defRPr>
            </a:lvl2pPr>
            <a:lvl3pPr fontAlgn="base">
              <a:spcBef>
                <a:spcPct val="0"/>
              </a:spcBef>
              <a:spcAft>
                <a:spcPct val="0"/>
              </a:spcAft>
              <a:defRPr>
                <a:latin typeface="Arial" pitchFamily="34" charset="0"/>
              </a:defRPr>
            </a:lvl3pPr>
            <a:lvl4pPr fontAlgn="base">
              <a:spcBef>
                <a:spcPct val="0"/>
              </a:spcBef>
              <a:spcAft>
                <a:spcPct val="0"/>
              </a:spcAft>
              <a:defRPr>
                <a:latin typeface="Arial" pitchFamily="34" charset="0"/>
              </a:defRPr>
            </a:lvl4pPr>
            <a:lvl5pPr fontAlgn="base">
              <a:spcBef>
                <a:spcPct val="0"/>
              </a:spcBef>
              <a:spcAft>
                <a:spcPct val="0"/>
              </a:spcAft>
              <a:defRPr>
                <a:latin typeface="Arial" pitchFamily="34" charset="0"/>
              </a:defRPr>
            </a:lvl5pPr>
            <a:lvl6pPr defTabSz="914400">
              <a:defRPr>
                <a:latin typeface="Arial" pitchFamily="34" charset="0"/>
              </a:defRPr>
            </a:lvl6pPr>
            <a:lvl7pPr defTabSz="914400">
              <a:defRPr>
                <a:latin typeface="Arial" pitchFamily="34" charset="0"/>
              </a:defRPr>
            </a:lvl7pPr>
            <a:lvl8pPr defTabSz="914400">
              <a:defRPr>
                <a:latin typeface="Arial" pitchFamily="34" charset="0"/>
              </a:defRPr>
            </a:lvl8pPr>
            <a:lvl9pPr defTabSz="914400">
              <a:defRPr>
                <a:latin typeface="Aria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17375E"/>
                </a:solidFill>
                <a:effectLst/>
                <a:uLnTx/>
                <a:uFillTx/>
                <a:latin typeface="Bradley Hand ITC" panose="03070402050302030203" pitchFamily="66" charset="0"/>
                <a:ea typeface="+mn-ea"/>
                <a:cs typeface="+mn-cs"/>
              </a:rPr>
              <a:t>$63.79 </a:t>
            </a:r>
          </a:p>
        </p:txBody>
      </p:sp>
      <p:sp>
        <p:nvSpPr>
          <p:cNvPr id="16" name="TextBox 15">
            <a:extLst>
              <a:ext uri="{FF2B5EF4-FFF2-40B4-BE49-F238E27FC236}">
                <a16:creationId xmlns:a16="http://schemas.microsoft.com/office/drawing/2014/main" id="{B51DE1DB-29C1-E829-2520-B5BE2832113F}"/>
              </a:ext>
            </a:extLst>
          </p:cNvPr>
          <p:cNvSpPr txBox="1"/>
          <p:nvPr/>
        </p:nvSpPr>
        <p:spPr>
          <a:xfrm>
            <a:off x="3546569" y="4357553"/>
            <a:ext cx="1737360" cy="585216"/>
          </a:xfrm>
          <a:prstGeom prst="rect">
            <a:avLst/>
          </a:prstGeom>
          <a:noFill/>
        </p:spPr>
        <p:txBody>
          <a:bodyPr wrap="square" rtlCol="0">
            <a:spAutoFit/>
          </a:bodyPr>
          <a:lstStyle>
            <a:defPPr>
              <a:defRPr lang="en-US"/>
            </a:defPPr>
            <a:lvl1pPr algn="ctr" fontAlgn="base">
              <a:spcBef>
                <a:spcPct val="0"/>
              </a:spcBef>
              <a:spcAft>
                <a:spcPct val="0"/>
              </a:spcAft>
              <a:defRPr sz="2400" b="1">
                <a:solidFill>
                  <a:srgbClr val="17375E"/>
                </a:solidFill>
                <a:latin typeface="Bradley Hand ITC" panose="03070402050302030203" pitchFamily="66" charset="0"/>
              </a:defRPr>
            </a:lvl1pPr>
            <a:lvl2pPr fontAlgn="base">
              <a:spcBef>
                <a:spcPct val="0"/>
              </a:spcBef>
              <a:spcAft>
                <a:spcPct val="0"/>
              </a:spcAft>
              <a:defRPr>
                <a:latin typeface="Arial" pitchFamily="34" charset="0"/>
              </a:defRPr>
            </a:lvl2pPr>
            <a:lvl3pPr fontAlgn="base">
              <a:spcBef>
                <a:spcPct val="0"/>
              </a:spcBef>
              <a:spcAft>
                <a:spcPct val="0"/>
              </a:spcAft>
              <a:defRPr>
                <a:latin typeface="Arial" pitchFamily="34" charset="0"/>
              </a:defRPr>
            </a:lvl3pPr>
            <a:lvl4pPr fontAlgn="base">
              <a:spcBef>
                <a:spcPct val="0"/>
              </a:spcBef>
              <a:spcAft>
                <a:spcPct val="0"/>
              </a:spcAft>
              <a:defRPr>
                <a:latin typeface="Arial" pitchFamily="34" charset="0"/>
              </a:defRPr>
            </a:lvl4pPr>
            <a:lvl5pPr fontAlgn="base">
              <a:spcBef>
                <a:spcPct val="0"/>
              </a:spcBef>
              <a:spcAft>
                <a:spcPct val="0"/>
              </a:spcAft>
              <a:defRPr>
                <a:latin typeface="Arial" pitchFamily="34" charset="0"/>
              </a:defRPr>
            </a:lvl5pPr>
            <a:lvl6pPr defTabSz="914400">
              <a:defRPr>
                <a:latin typeface="Arial" pitchFamily="34" charset="0"/>
              </a:defRPr>
            </a:lvl6pPr>
            <a:lvl7pPr defTabSz="914400">
              <a:defRPr>
                <a:latin typeface="Arial" pitchFamily="34" charset="0"/>
              </a:defRPr>
            </a:lvl7pPr>
            <a:lvl8pPr defTabSz="914400">
              <a:defRPr>
                <a:latin typeface="Arial" pitchFamily="34" charset="0"/>
              </a:defRPr>
            </a:lvl8pPr>
            <a:lvl9pPr defTabSz="914400">
              <a:defRPr>
                <a:latin typeface="Aria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17375E"/>
                </a:solidFill>
                <a:effectLst/>
                <a:uLnTx/>
                <a:uFillTx/>
                <a:latin typeface="Bradley Hand ITC" panose="03070402050302030203" pitchFamily="66" charset="0"/>
                <a:ea typeface="+mn-ea"/>
                <a:cs typeface="+mn-cs"/>
              </a:rPr>
              <a:t>$10.48 </a:t>
            </a:r>
          </a:p>
        </p:txBody>
      </p:sp>
      <p:sp>
        <p:nvSpPr>
          <p:cNvPr id="17" name="TextBox 16">
            <a:extLst>
              <a:ext uri="{FF2B5EF4-FFF2-40B4-BE49-F238E27FC236}">
                <a16:creationId xmlns:a16="http://schemas.microsoft.com/office/drawing/2014/main" id="{650DC103-1304-70DD-07DF-FABADDBF781E}"/>
              </a:ext>
            </a:extLst>
          </p:cNvPr>
          <p:cNvSpPr txBox="1"/>
          <p:nvPr/>
        </p:nvSpPr>
        <p:spPr>
          <a:xfrm>
            <a:off x="5605325" y="4357553"/>
            <a:ext cx="1737360" cy="585216"/>
          </a:xfrm>
          <a:prstGeom prst="rect">
            <a:avLst/>
          </a:prstGeom>
          <a:noFill/>
        </p:spPr>
        <p:txBody>
          <a:bodyPr wrap="square" rtlCol="0">
            <a:spAutoFit/>
          </a:bodyPr>
          <a:lstStyle>
            <a:defPPr>
              <a:defRPr lang="en-US"/>
            </a:defPPr>
            <a:lvl1pPr algn="ctr" fontAlgn="base">
              <a:spcBef>
                <a:spcPct val="0"/>
              </a:spcBef>
              <a:spcAft>
                <a:spcPct val="0"/>
              </a:spcAft>
              <a:defRPr sz="2400" b="1">
                <a:solidFill>
                  <a:srgbClr val="17375E"/>
                </a:solidFill>
                <a:latin typeface="Bradley Hand ITC" panose="03070402050302030203" pitchFamily="66" charset="0"/>
              </a:defRPr>
            </a:lvl1pPr>
            <a:lvl2pPr fontAlgn="base">
              <a:spcBef>
                <a:spcPct val="0"/>
              </a:spcBef>
              <a:spcAft>
                <a:spcPct val="0"/>
              </a:spcAft>
              <a:defRPr>
                <a:latin typeface="Arial" pitchFamily="34" charset="0"/>
              </a:defRPr>
            </a:lvl2pPr>
            <a:lvl3pPr fontAlgn="base">
              <a:spcBef>
                <a:spcPct val="0"/>
              </a:spcBef>
              <a:spcAft>
                <a:spcPct val="0"/>
              </a:spcAft>
              <a:defRPr>
                <a:latin typeface="Arial" pitchFamily="34" charset="0"/>
              </a:defRPr>
            </a:lvl3pPr>
            <a:lvl4pPr fontAlgn="base">
              <a:spcBef>
                <a:spcPct val="0"/>
              </a:spcBef>
              <a:spcAft>
                <a:spcPct val="0"/>
              </a:spcAft>
              <a:defRPr>
                <a:latin typeface="Arial" pitchFamily="34" charset="0"/>
              </a:defRPr>
            </a:lvl4pPr>
            <a:lvl5pPr fontAlgn="base">
              <a:spcBef>
                <a:spcPct val="0"/>
              </a:spcBef>
              <a:spcAft>
                <a:spcPct val="0"/>
              </a:spcAft>
              <a:defRPr>
                <a:latin typeface="Arial" pitchFamily="34" charset="0"/>
              </a:defRPr>
            </a:lvl5pPr>
            <a:lvl6pPr defTabSz="914400">
              <a:defRPr>
                <a:latin typeface="Arial" pitchFamily="34" charset="0"/>
              </a:defRPr>
            </a:lvl6pPr>
            <a:lvl7pPr defTabSz="914400">
              <a:defRPr>
                <a:latin typeface="Arial" pitchFamily="34" charset="0"/>
              </a:defRPr>
            </a:lvl7pPr>
            <a:lvl8pPr defTabSz="914400">
              <a:defRPr>
                <a:latin typeface="Arial" pitchFamily="34" charset="0"/>
              </a:defRPr>
            </a:lvl8pPr>
            <a:lvl9pPr defTabSz="914400">
              <a:defRPr>
                <a:latin typeface="Aria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17375E"/>
                </a:solidFill>
                <a:effectLst/>
                <a:uLnTx/>
                <a:uFillTx/>
                <a:latin typeface="Bradley Hand ITC" panose="03070402050302030203" pitchFamily="66" charset="0"/>
                <a:ea typeface="+mn-ea"/>
                <a:cs typeface="+mn-cs"/>
              </a:rPr>
              <a:t>$41.92 </a:t>
            </a:r>
          </a:p>
        </p:txBody>
      </p:sp>
      <p:sp>
        <p:nvSpPr>
          <p:cNvPr id="18" name="TextBox 17">
            <a:extLst>
              <a:ext uri="{FF2B5EF4-FFF2-40B4-BE49-F238E27FC236}">
                <a16:creationId xmlns:a16="http://schemas.microsoft.com/office/drawing/2014/main" id="{AC88F1FA-2882-94C1-D8F0-6A40EFE61F6D}"/>
              </a:ext>
            </a:extLst>
          </p:cNvPr>
          <p:cNvSpPr txBox="1"/>
          <p:nvPr/>
        </p:nvSpPr>
        <p:spPr>
          <a:xfrm>
            <a:off x="7653924" y="4357553"/>
            <a:ext cx="1737360" cy="585216"/>
          </a:xfrm>
          <a:prstGeom prst="rect">
            <a:avLst/>
          </a:prstGeom>
          <a:noFill/>
        </p:spPr>
        <p:txBody>
          <a:bodyPr wrap="square" rtlCol="0">
            <a:spAutoFit/>
          </a:bodyPr>
          <a:lstStyle>
            <a:defPPr>
              <a:defRPr lang="en-US"/>
            </a:defPPr>
            <a:lvl1pPr algn="ctr" fontAlgn="base">
              <a:spcBef>
                <a:spcPct val="0"/>
              </a:spcBef>
              <a:spcAft>
                <a:spcPct val="0"/>
              </a:spcAft>
              <a:defRPr sz="2400" b="1">
                <a:solidFill>
                  <a:srgbClr val="17375E"/>
                </a:solidFill>
                <a:latin typeface="Bradley Hand ITC" panose="03070402050302030203" pitchFamily="66" charset="0"/>
              </a:defRPr>
            </a:lvl1pPr>
            <a:lvl2pPr fontAlgn="base">
              <a:spcBef>
                <a:spcPct val="0"/>
              </a:spcBef>
              <a:spcAft>
                <a:spcPct val="0"/>
              </a:spcAft>
              <a:defRPr>
                <a:latin typeface="Arial" pitchFamily="34" charset="0"/>
              </a:defRPr>
            </a:lvl2pPr>
            <a:lvl3pPr fontAlgn="base">
              <a:spcBef>
                <a:spcPct val="0"/>
              </a:spcBef>
              <a:spcAft>
                <a:spcPct val="0"/>
              </a:spcAft>
              <a:defRPr>
                <a:latin typeface="Arial" pitchFamily="34" charset="0"/>
              </a:defRPr>
            </a:lvl3pPr>
            <a:lvl4pPr fontAlgn="base">
              <a:spcBef>
                <a:spcPct val="0"/>
              </a:spcBef>
              <a:spcAft>
                <a:spcPct val="0"/>
              </a:spcAft>
              <a:defRPr>
                <a:latin typeface="Arial" pitchFamily="34" charset="0"/>
              </a:defRPr>
            </a:lvl4pPr>
            <a:lvl5pPr fontAlgn="base">
              <a:spcBef>
                <a:spcPct val="0"/>
              </a:spcBef>
              <a:spcAft>
                <a:spcPct val="0"/>
              </a:spcAft>
              <a:defRPr>
                <a:latin typeface="Arial" pitchFamily="34" charset="0"/>
              </a:defRPr>
            </a:lvl5pPr>
            <a:lvl6pPr defTabSz="914400">
              <a:defRPr>
                <a:latin typeface="Arial" pitchFamily="34" charset="0"/>
              </a:defRPr>
            </a:lvl6pPr>
            <a:lvl7pPr defTabSz="914400">
              <a:defRPr>
                <a:latin typeface="Arial" pitchFamily="34" charset="0"/>
              </a:defRPr>
            </a:lvl7pPr>
            <a:lvl8pPr defTabSz="914400">
              <a:defRPr>
                <a:latin typeface="Arial" pitchFamily="34" charset="0"/>
              </a:defRPr>
            </a:lvl8pPr>
            <a:lvl9pPr defTabSz="914400">
              <a:defRPr>
                <a:latin typeface="Aria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17375E"/>
                </a:solidFill>
                <a:effectLst/>
                <a:uLnTx/>
                <a:uFillTx/>
                <a:latin typeface="Bradley Hand ITC" panose="03070402050302030203" pitchFamily="66" charset="0"/>
                <a:ea typeface="+mn-ea"/>
                <a:cs typeface="+mn-cs"/>
              </a:rPr>
              <a:t>$125.76 </a:t>
            </a:r>
          </a:p>
        </p:txBody>
      </p:sp>
      <p:sp>
        <p:nvSpPr>
          <p:cNvPr id="19" name="TextBox 18">
            <a:extLst>
              <a:ext uri="{FF2B5EF4-FFF2-40B4-BE49-F238E27FC236}">
                <a16:creationId xmlns:a16="http://schemas.microsoft.com/office/drawing/2014/main" id="{E1C9A819-4E3F-5DE8-2D15-C7A72C3C0AB9}"/>
              </a:ext>
            </a:extLst>
          </p:cNvPr>
          <p:cNvSpPr txBox="1"/>
          <p:nvPr/>
        </p:nvSpPr>
        <p:spPr>
          <a:xfrm>
            <a:off x="9717426" y="4357553"/>
            <a:ext cx="1737360" cy="585216"/>
          </a:xfrm>
          <a:prstGeom prst="rect">
            <a:avLst/>
          </a:prstGeom>
          <a:noFill/>
        </p:spPr>
        <p:txBody>
          <a:bodyPr wrap="square" rtlCol="0">
            <a:spAutoFit/>
          </a:bodyPr>
          <a:lstStyle>
            <a:defPPr>
              <a:defRPr lang="en-US"/>
            </a:defPPr>
            <a:lvl1pPr algn="ctr" fontAlgn="base">
              <a:spcBef>
                <a:spcPct val="0"/>
              </a:spcBef>
              <a:spcAft>
                <a:spcPct val="0"/>
              </a:spcAft>
              <a:defRPr sz="2400" b="1">
                <a:solidFill>
                  <a:srgbClr val="17375E"/>
                </a:solidFill>
                <a:latin typeface="Bradley Hand ITC" panose="03070402050302030203" pitchFamily="66" charset="0"/>
              </a:defRPr>
            </a:lvl1pPr>
            <a:lvl2pPr fontAlgn="base">
              <a:spcBef>
                <a:spcPct val="0"/>
              </a:spcBef>
              <a:spcAft>
                <a:spcPct val="0"/>
              </a:spcAft>
              <a:defRPr>
                <a:latin typeface="Arial" pitchFamily="34" charset="0"/>
              </a:defRPr>
            </a:lvl2pPr>
            <a:lvl3pPr fontAlgn="base">
              <a:spcBef>
                <a:spcPct val="0"/>
              </a:spcBef>
              <a:spcAft>
                <a:spcPct val="0"/>
              </a:spcAft>
              <a:defRPr>
                <a:latin typeface="Arial" pitchFamily="34" charset="0"/>
              </a:defRPr>
            </a:lvl3pPr>
            <a:lvl4pPr fontAlgn="base">
              <a:spcBef>
                <a:spcPct val="0"/>
              </a:spcBef>
              <a:spcAft>
                <a:spcPct val="0"/>
              </a:spcAft>
              <a:defRPr>
                <a:latin typeface="Arial" pitchFamily="34" charset="0"/>
              </a:defRPr>
            </a:lvl4pPr>
            <a:lvl5pPr fontAlgn="base">
              <a:spcBef>
                <a:spcPct val="0"/>
              </a:spcBef>
              <a:spcAft>
                <a:spcPct val="0"/>
              </a:spcAft>
              <a:defRPr>
                <a:latin typeface="Arial" pitchFamily="34" charset="0"/>
              </a:defRPr>
            </a:lvl5pPr>
            <a:lvl6pPr defTabSz="914400">
              <a:defRPr>
                <a:latin typeface="Arial" pitchFamily="34" charset="0"/>
              </a:defRPr>
            </a:lvl6pPr>
            <a:lvl7pPr defTabSz="914400">
              <a:defRPr>
                <a:latin typeface="Arial" pitchFamily="34" charset="0"/>
              </a:defRPr>
            </a:lvl7pPr>
            <a:lvl8pPr defTabSz="914400">
              <a:defRPr>
                <a:latin typeface="Arial" pitchFamily="34" charset="0"/>
              </a:defRPr>
            </a:lvl8pPr>
            <a:lvl9pPr defTabSz="914400">
              <a:defRPr>
                <a:latin typeface="Aria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17375E"/>
                </a:solidFill>
                <a:effectLst/>
                <a:uLnTx/>
                <a:uFillTx/>
                <a:latin typeface="Bradley Hand ITC" panose="03070402050302030203" pitchFamily="66" charset="0"/>
                <a:ea typeface="+mn-ea"/>
                <a:cs typeface="+mn-cs"/>
              </a:rPr>
              <a:t>$356.32 </a:t>
            </a:r>
          </a:p>
        </p:txBody>
      </p:sp>
      <p:sp>
        <p:nvSpPr>
          <p:cNvPr id="20" name="TextBox 19">
            <a:extLst>
              <a:ext uri="{FF2B5EF4-FFF2-40B4-BE49-F238E27FC236}">
                <a16:creationId xmlns:a16="http://schemas.microsoft.com/office/drawing/2014/main" id="{3CCA3843-9D91-3588-24B9-289BBBDD8B91}"/>
              </a:ext>
            </a:extLst>
          </p:cNvPr>
          <p:cNvSpPr txBox="1"/>
          <p:nvPr/>
        </p:nvSpPr>
        <p:spPr>
          <a:xfrm>
            <a:off x="3546569" y="5128685"/>
            <a:ext cx="1737360" cy="585216"/>
          </a:xfrm>
          <a:prstGeom prst="rect">
            <a:avLst/>
          </a:prstGeom>
          <a:noFill/>
        </p:spPr>
        <p:txBody>
          <a:bodyPr wrap="square" rtlCol="0">
            <a:spAutoFit/>
          </a:bodyPr>
          <a:lstStyle>
            <a:defPPr>
              <a:defRPr lang="en-US"/>
            </a:defPPr>
            <a:lvl1pPr algn="ctr" fontAlgn="base">
              <a:spcBef>
                <a:spcPct val="0"/>
              </a:spcBef>
              <a:spcAft>
                <a:spcPct val="0"/>
              </a:spcAft>
              <a:defRPr sz="2400" b="1">
                <a:solidFill>
                  <a:srgbClr val="17375E"/>
                </a:solidFill>
                <a:latin typeface="Bradley Hand ITC" panose="03070402050302030203" pitchFamily="66" charset="0"/>
              </a:defRPr>
            </a:lvl1pPr>
            <a:lvl2pPr fontAlgn="base">
              <a:spcBef>
                <a:spcPct val="0"/>
              </a:spcBef>
              <a:spcAft>
                <a:spcPct val="0"/>
              </a:spcAft>
              <a:defRPr>
                <a:latin typeface="Arial" pitchFamily="34" charset="0"/>
              </a:defRPr>
            </a:lvl2pPr>
            <a:lvl3pPr fontAlgn="base">
              <a:spcBef>
                <a:spcPct val="0"/>
              </a:spcBef>
              <a:spcAft>
                <a:spcPct val="0"/>
              </a:spcAft>
              <a:defRPr>
                <a:latin typeface="Arial" pitchFamily="34" charset="0"/>
              </a:defRPr>
            </a:lvl3pPr>
            <a:lvl4pPr fontAlgn="base">
              <a:spcBef>
                <a:spcPct val="0"/>
              </a:spcBef>
              <a:spcAft>
                <a:spcPct val="0"/>
              </a:spcAft>
              <a:defRPr>
                <a:latin typeface="Arial" pitchFamily="34" charset="0"/>
              </a:defRPr>
            </a:lvl4pPr>
            <a:lvl5pPr fontAlgn="base">
              <a:spcBef>
                <a:spcPct val="0"/>
              </a:spcBef>
              <a:spcAft>
                <a:spcPct val="0"/>
              </a:spcAft>
              <a:defRPr>
                <a:latin typeface="Arial" pitchFamily="34" charset="0"/>
              </a:defRPr>
            </a:lvl5pPr>
            <a:lvl6pPr defTabSz="914400">
              <a:defRPr>
                <a:latin typeface="Arial" pitchFamily="34" charset="0"/>
              </a:defRPr>
            </a:lvl6pPr>
            <a:lvl7pPr defTabSz="914400">
              <a:defRPr>
                <a:latin typeface="Arial" pitchFamily="34" charset="0"/>
              </a:defRPr>
            </a:lvl7pPr>
            <a:lvl8pPr defTabSz="914400">
              <a:defRPr>
                <a:latin typeface="Arial" pitchFamily="34" charset="0"/>
              </a:defRPr>
            </a:lvl8pPr>
            <a:lvl9pPr defTabSz="914400">
              <a:defRPr>
                <a:latin typeface="Aria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17375E"/>
                </a:solidFill>
                <a:effectLst/>
                <a:uLnTx/>
                <a:uFillTx/>
                <a:latin typeface="Bradley Hand ITC" panose="03070402050302030203" pitchFamily="66" charset="0"/>
                <a:ea typeface="+mn-ea"/>
                <a:cs typeface="+mn-cs"/>
              </a:rPr>
              <a:t>$55.67 </a:t>
            </a:r>
          </a:p>
        </p:txBody>
      </p:sp>
      <p:sp>
        <p:nvSpPr>
          <p:cNvPr id="21" name="TextBox 20">
            <a:extLst>
              <a:ext uri="{FF2B5EF4-FFF2-40B4-BE49-F238E27FC236}">
                <a16:creationId xmlns:a16="http://schemas.microsoft.com/office/drawing/2014/main" id="{1CCECF8F-3F14-2BA1-FC12-5CC7E56432C8}"/>
              </a:ext>
            </a:extLst>
          </p:cNvPr>
          <p:cNvSpPr txBox="1"/>
          <p:nvPr/>
        </p:nvSpPr>
        <p:spPr>
          <a:xfrm>
            <a:off x="5605325" y="5128685"/>
            <a:ext cx="1737360" cy="585216"/>
          </a:xfrm>
          <a:prstGeom prst="rect">
            <a:avLst/>
          </a:prstGeom>
          <a:noFill/>
        </p:spPr>
        <p:txBody>
          <a:bodyPr wrap="square" rtlCol="0">
            <a:spAutoFit/>
          </a:bodyPr>
          <a:lstStyle>
            <a:defPPr>
              <a:defRPr lang="en-US"/>
            </a:defPPr>
            <a:lvl1pPr algn="ctr" fontAlgn="base">
              <a:spcBef>
                <a:spcPct val="0"/>
              </a:spcBef>
              <a:spcAft>
                <a:spcPct val="0"/>
              </a:spcAft>
              <a:defRPr sz="2400" b="1">
                <a:solidFill>
                  <a:srgbClr val="17375E"/>
                </a:solidFill>
                <a:latin typeface="Bradley Hand ITC" panose="03070402050302030203" pitchFamily="66" charset="0"/>
              </a:defRPr>
            </a:lvl1pPr>
            <a:lvl2pPr fontAlgn="base">
              <a:spcBef>
                <a:spcPct val="0"/>
              </a:spcBef>
              <a:spcAft>
                <a:spcPct val="0"/>
              </a:spcAft>
              <a:defRPr>
                <a:latin typeface="Arial" pitchFamily="34" charset="0"/>
              </a:defRPr>
            </a:lvl2pPr>
            <a:lvl3pPr fontAlgn="base">
              <a:spcBef>
                <a:spcPct val="0"/>
              </a:spcBef>
              <a:spcAft>
                <a:spcPct val="0"/>
              </a:spcAft>
              <a:defRPr>
                <a:latin typeface="Arial" pitchFamily="34" charset="0"/>
              </a:defRPr>
            </a:lvl3pPr>
            <a:lvl4pPr fontAlgn="base">
              <a:spcBef>
                <a:spcPct val="0"/>
              </a:spcBef>
              <a:spcAft>
                <a:spcPct val="0"/>
              </a:spcAft>
              <a:defRPr>
                <a:latin typeface="Arial" pitchFamily="34" charset="0"/>
              </a:defRPr>
            </a:lvl4pPr>
            <a:lvl5pPr fontAlgn="base">
              <a:spcBef>
                <a:spcPct val="0"/>
              </a:spcBef>
              <a:spcAft>
                <a:spcPct val="0"/>
              </a:spcAft>
              <a:defRPr>
                <a:latin typeface="Arial" pitchFamily="34" charset="0"/>
              </a:defRPr>
            </a:lvl5pPr>
            <a:lvl6pPr defTabSz="914400">
              <a:defRPr>
                <a:latin typeface="Arial" pitchFamily="34" charset="0"/>
              </a:defRPr>
            </a:lvl6pPr>
            <a:lvl7pPr defTabSz="914400">
              <a:defRPr>
                <a:latin typeface="Arial" pitchFamily="34" charset="0"/>
              </a:defRPr>
            </a:lvl7pPr>
            <a:lvl8pPr defTabSz="914400">
              <a:defRPr>
                <a:latin typeface="Arial" pitchFamily="34" charset="0"/>
              </a:defRPr>
            </a:lvl8pPr>
            <a:lvl9pPr defTabSz="914400">
              <a:defRPr>
                <a:latin typeface="Aria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17375E"/>
                </a:solidFill>
                <a:effectLst/>
                <a:uLnTx/>
                <a:uFillTx/>
                <a:latin typeface="Bradley Hand ITC" panose="03070402050302030203" pitchFamily="66" charset="0"/>
                <a:ea typeface="+mn-ea"/>
                <a:cs typeface="+mn-cs"/>
              </a:rPr>
              <a:t>$60.44 </a:t>
            </a:r>
          </a:p>
        </p:txBody>
      </p:sp>
      <p:sp>
        <p:nvSpPr>
          <p:cNvPr id="22" name="TextBox 21">
            <a:extLst>
              <a:ext uri="{FF2B5EF4-FFF2-40B4-BE49-F238E27FC236}">
                <a16:creationId xmlns:a16="http://schemas.microsoft.com/office/drawing/2014/main" id="{74800093-4F09-7647-8F4D-E2455CE391FD}"/>
              </a:ext>
            </a:extLst>
          </p:cNvPr>
          <p:cNvSpPr txBox="1"/>
          <p:nvPr/>
        </p:nvSpPr>
        <p:spPr>
          <a:xfrm>
            <a:off x="7653924" y="5128685"/>
            <a:ext cx="1737360" cy="585216"/>
          </a:xfrm>
          <a:prstGeom prst="rect">
            <a:avLst/>
          </a:prstGeom>
          <a:noFill/>
        </p:spPr>
        <p:txBody>
          <a:bodyPr wrap="square" rtlCol="0">
            <a:spAutoFit/>
          </a:bodyPr>
          <a:lstStyle>
            <a:defPPr>
              <a:defRPr lang="en-US"/>
            </a:defPPr>
            <a:lvl1pPr algn="ctr" fontAlgn="base">
              <a:spcBef>
                <a:spcPct val="0"/>
              </a:spcBef>
              <a:spcAft>
                <a:spcPct val="0"/>
              </a:spcAft>
              <a:defRPr sz="2400" b="1">
                <a:solidFill>
                  <a:srgbClr val="17375E"/>
                </a:solidFill>
                <a:latin typeface="Bradley Hand ITC" panose="03070402050302030203" pitchFamily="66" charset="0"/>
              </a:defRPr>
            </a:lvl1pPr>
            <a:lvl2pPr fontAlgn="base">
              <a:spcBef>
                <a:spcPct val="0"/>
              </a:spcBef>
              <a:spcAft>
                <a:spcPct val="0"/>
              </a:spcAft>
              <a:defRPr>
                <a:latin typeface="Arial" pitchFamily="34" charset="0"/>
              </a:defRPr>
            </a:lvl2pPr>
            <a:lvl3pPr fontAlgn="base">
              <a:spcBef>
                <a:spcPct val="0"/>
              </a:spcBef>
              <a:spcAft>
                <a:spcPct val="0"/>
              </a:spcAft>
              <a:defRPr>
                <a:latin typeface="Arial" pitchFamily="34" charset="0"/>
              </a:defRPr>
            </a:lvl3pPr>
            <a:lvl4pPr fontAlgn="base">
              <a:spcBef>
                <a:spcPct val="0"/>
              </a:spcBef>
              <a:spcAft>
                <a:spcPct val="0"/>
              </a:spcAft>
              <a:defRPr>
                <a:latin typeface="Arial" pitchFamily="34" charset="0"/>
              </a:defRPr>
            </a:lvl4pPr>
            <a:lvl5pPr fontAlgn="base">
              <a:spcBef>
                <a:spcPct val="0"/>
              </a:spcBef>
              <a:spcAft>
                <a:spcPct val="0"/>
              </a:spcAft>
              <a:defRPr>
                <a:latin typeface="Arial" pitchFamily="34" charset="0"/>
              </a:defRPr>
            </a:lvl5pPr>
            <a:lvl6pPr defTabSz="914400">
              <a:defRPr>
                <a:latin typeface="Arial" pitchFamily="34" charset="0"/>
              </a:defRPr>
            </a:lvl6pPr>
            <a:lvl7pPr defTabSz="914400">
              <a:defRPr>
                <a:latin typeface="Arial" pitchFamily="34" charset="0"/>
              </a:defRPr>
            </a:lvl7pPr>
            <a:lvl8pPr defTabSz="914400">
              <a:defRPr>
                <a:latin typeface="Arial" pitchFamily="34" charset="0"/>
              </a:defRPr>
            </a:lvl8pPr>
            <a:lvl9pPr defTabSz="914400">
              <a:defRPr>
                <a:latin typeface="Aria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17375E"/>
                </a:solidFill>
                <a:effectLst/>
                <a:uLnTx/>
                <a:uFillTx/>
                <a:latin typeface="Bradley Hand ITC" panose="03070402050302030203" pitchFamily="66" charset="0"/>
                <a:ea typeface="+mn-ea"/>
                <a:cs typeface="+mn-cs"/>
              </a:rPr>
              <a:t>$73.16 </a:t>
            </a:r>
          </a:p>
        </p:txBody>
      </p:sp>
      <p:sp>
        <p:nvSpPr>
          <p:cNvPr id="23" name="TextBox 22">
            <a:extLst>
              <a:ext uri="{FF2B5EF4-FFF2-40B4-BE49-F238E27FC236}">
                <a16:creationId xmlns:a16="http://schemas.microsoft.com/office/drawing/2014/main" id="{7A8027D2-3A2C-21C0-875E-D35BAF28CE16}"/>
              </a:ext>
            </a:extLst>
          </p:cNvPr>
          <p:cNvSpPr txBox="1"/>
          <p:nvPr/>
        </p:nvSpPr>
        <p:spPr>
          <a:xfrm>
            <a:off x="9717426" y="5128685"/>
            <a:ext cx="1737360" cy="585216"/>
          </a:xfrm>
          <a:prstGeom prst="rect">
            <a:avLst/>
          </a:prstGeom>
          <a:noFill/>
        </p:spPr>
        <p:txBody>
          <a:bodyPr wrap="square" rtlCol="0">
            <a:spAutoFit/>
          </a:bodyPr>
          <a:lstStyle>
            <a:defPPr>
              <a:defRPr lang="en-US"/>
            </a:defPPr>
            <a:lvl1pPr algn="ctr" fontAlgn="base">
              <a:spcBef>
                <a:spcPct val="0"/>
              </a:spcBef>
              <a:spcAft>
                <a:spcPct val="0"/>
              </a:spcAft>
              <a:defRPr sz="2400" b="1">
                <a:solidFill>
                  <a:srgbClr val="17375E"/>
                </a:solidFill>
                <a:latin typeface="Bradley Hand ITC" panose="03070402050302030203" pitchFamily="66" charset="0"/>
              </a:defRPr>
            </a:lvl1pPr>
            <a:lvl2pPr fontAlgn="base">
              <a:spcBef>
                <a:spcPct val="0"/>
              </a:spcBef>
              <a:spcAft>
                <a:spcPct val="0"/>
              </a:spcAft>
              <a:defRPr>
                <a:latin typeface="Arial" pitchFamily="34" charset="0"/>
              </a:defRPr>
            </a:lvl2pPr>
            <a:lvl3pPr fontAlgn="base">
              <a:spcBef>
                <a:spcPct val="0"/>
              </a:spcBef>
              <a:spcAft>
                <a:spcPct val="0"/>
              </a:spcAft>
              <a:defRPr>
                <a:latin typeface="Arial" pitchFamily="34" charset="0"/>
              </a:defRPr>
            </a:lvl3pPr>
            <a:lvl4pPr fontAlgn="base">
              <a:spcBef>
                <a:spcPct val="0"/>
              </a:spcBef>
              <a:spcAft>
                <a:spcPct val="0"/>
              </a:spcAft>
              <a:defRPr>
                <a:latin typeface="Arial" pitchFamily="34" charset="0"/>
              </a:defRPr>
            </a:lvl4pPr>
            <a:lvl5pPr fontAlgn="base">
              <a:spcBef>
                <a:spcPct val="0"/>
              </a:spcBef>
              <a:spcAft>
                <a:spcPct val="0"/>
              </a:spcAft>
              <a:defRPr>
                <a:latin typeface="Arial" pitchFamily="34" charset="0"/>
              </a:defRPr>
            </a:lvl5pPr>
            <a:lvl6pPr defTabSz="914400">
              <a:defRPr>
                <a:latin typeface="Arial" pitchFamily="34" charset="0"/>
              </a:defRPr>
            </a:lvl6pPr>
            <a:lvl7pPr defTabSz="914400">
              <a:defRPr>
                <a:latin typeface="Arial" pitchFamily="34" charset="0"/>
              </a:defRPr>
            </a:lvl7pPr>
            <a:lvl8pPr defTabSz="914400">
              <a:defRPr>
                <a:latin typeface="Arial" pitchFamily="34" charset="0"/>
              </a:defRPr>
            </a:lvl8pPr>
            <a:lvl9pPr defTabSz="914400">
              <a:defRPr>
                <a:latin typeface="Aria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17375E"/>
                </a:solidFill>
                <a:effectLst/>
                <a:uLnTx/>
                <a:uFillTx/>
                <a:latin typeface="Bradley Hand ITC" panose="03070402050302030203" pitchFamily="66" charset="0"/>
                <a:ea typeface="+mn-ea"/>
                <a:cs typeface="+mn-cs"/>
              </a:rPr>
              <a:t>$108.14 </a:t>
            </a:r>
          </a:p>
        </p:txBody>
      </p:sp>
      <p:sp>
        <p:nvSpPr>
          <p:cNvPr id="24" name="TextBox 23">
            <a:extLst>
              <a:ext uri="{FF2B5EF4-FFF2-40B4-BE49-F238E27FC236}">
                <a16:creationId xmlns:a16="http://schemas.microsoft.com/office/drawing/2014/main" id="{E3F7A9CB-91B4-C0A2-0934-FC032E8CD891}"/>
              </a:ext>
            </a:extLst>
          </p:cNvPr>
          <p:cNvSpPr txBox="1"/>
          <p:nvPr/>
        </p:nvSpPr>
        <p:spPr>
          <a:xfrm>
            <a:off x="3546569" y="5909755"/>
            <a:ext cx="1737360" cy="585216"/>
          </a:xfrm>
          <a:prstGeom prst="rect">
            <a:avLst/>
          </a:prstGeom>
          <a:noFill/>
        </p:spPr>
        <p:txBody>
          <a:bodyPr wrap="square" rtlCol="0">
            <a:spAutoFit/>
          </a:bodyPr>
          <a:lstStyle>
            <a:defPPr>
              <a:defRPr lang="en-US"/>
            </a:defPPr>
            <a:lvl1pPr algn="ctr" fontAlgn="base">
              <a:spcBef>
                <a:spcPct val="0"/>
              </a:spcBef>
              <a:spcAft>
                <a:spcPct val="0"/>
              </a:spcAft>
              <a:defRPr sz="2400" b="1">
                <a:solidFill>
                  <a:srgbClr val="17375E"/>
                </a:solidFill>
                <a:latin typeface="Bradley Hand ITC" panose="03070402050302030203" pitchFamily="66" charset="0"/>
              </a:defRPr>
            </a:lvl1pPr>
            <a:lvl2pPr fontAlgn="base">
              <a:spcBef>
                <a:spcPct val="0"/>
              </a:spcBef>
              <a:spcAft>
                <a:spcPct val="0"/>
              </a:spcAft>
              <a:defRPr>
                <a:latin typeface="Arial" pitchFamily="34" charset="0"/>
              </a:defRPr>
            </a:lvl2pPr>
            <a:lvl3pPr fontAlgn="base">
              <a:spcBef>
                <a:spcPct val="0"/>
              </a:spcBef>
              <a:spcAft>
                <a:spcPct val="0"/>
              </a:spcAft>
              <a:defRPr>
                <a:latin typeface="Arial" pitchFamily="34" charset="0"/>
              </a:defRPr>
            </a:lvl3pPr>
            <a:lvl4pPr fontAlgn="base">
              <a:spcBef>
                <a:spcPct val="0"/>
              </a:spcBef>
              <a:spcAft>
                <a:spcPct val="0"/>
              </a:spcAft>
              <a:defRPr>
                <a:latin typeface="Arial" pitchFamily="34" charset="0"/>
              </a:defRPr>
            </a:lvl4pPr>
            <a:lvl5pPr fontAlgn="base">
              <a:spcBef>
                <a:spcPct val="0"/>
              </a:spcBef>
              <a:spcAft>
                <a:spcPct val="0"/>
              </a:spcAft>
              <a:defRPr>
                <a:latin typeface="Arial" pitchFamily="34" charset="0"/>
              </a:defRPr>
            </a:lvl5pPr>
            <a:lvl6pPr defTabSz="914400">
              <a:defRPr>
                <a:latin typeface="Arial" pitchFamily="34" charset="0"/>
              </a:defRPr>
            </a:lvl6pPr>
            <a:lvl7pPr defTabSz="914400">
              <a:defRPr>
                <a:latin typeface="Arial" pitchFamily="34" charset="0"/>
              </a:defRPr>
            </a:lvl7pPr>
            <a:lvl8pPr defTabSz="914400">
              <a:defRPr>
                <a:latin typeface="Arial" pitchFamily="34" charset="0"/>
              </a:defRPr>
            </a:lvl8pPr>
            <a:lvl9pPr defTabSz="914400">
              <a:defRPr>
                <a:latin typeface="Aria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17375E"/>
                </a:solidFill>
                <a:effectLst/>
                <a:uLnTx/>
                <a:uFillTx/>
                <a:latin typeface="Bradley Hand ITC" panose="03070402050302030203" pitchFamily="66" charset="0"/>
                <a:ea typeface="+mn-ea"/>
                <a:cs typeface="+mn-cs"/>
              </a:rPr>
              <a:t>$31.37 </a:t>
            </a:r>
          </a:p>
        </p:txBody>
      </p:sp>
      <p:sp>
        <p:nvSpPr>
          <p:cNvPr id="25" name="TextBox 24">
            <a:extLst>
              <a:ext uri="{FF2B5EF4-FFF2-40B4-BE49-F238E27FC236}">
                <a16:creationId xmlns:a16="http://schemas.microsoft.com/office/drawing/2014/main" id="{0B42818C-A699-FA6A-C62C-D917C9E993C9}"/>
              </a:ext>
            </a:extLst>
          </p:cNvPr>
          <p:cNvSpPr txBox="1"/>
          <p:nvPr/>
        </p:nvSpPr>
        <p:spPr>
          <a:xfrm>
            <a:off x="5605325" y="5909755"/>
            <a:ext cx="1737360" cy="585216"/>
          </a:xfrm>
          <a:prstGeom prst="rect">
            <a:avLst/>
          </a:prstGeom>
          <a:noFill/>
        </p:spPr>
        <p:txBody>
          <a:bodyPr wrap="square" rtlCol="0">
            <a:spAutoFit/>
          </a:bodyPr>
          <a:lstStyle>
            <a:defPPr>
              <a:defRPr lang="en-US"/>
            </a:defPPr>
            <a:lvl1pPr algn="ctr" fontAlgn="base">
              <a:spcBef>
                <a:spcPct val="0"/>
              </a:spcBef>
              <a:spcAft>
                <a:spcPct val="0"/>
              </a:spcAft>
              <a:defRPr sz="2400" b="1">
                <a:solidFill>
                  <a:srgbClr val="17375E"/>
                </a:solidFill>
                <a:latin typeface="Bradley Hand ITC" panose="03070402050302030203" pitchFamily="66" charset="0"/>
              </a:defRPr>
            </a:lvl1pPr>
            <a:lvl2pPr fontAlgn="base">
              <a:spcBef>
                <a:spcPct val="0"/>
              </a:spcBef>
              <a:spcAft>
                <a:spcPct val="0"/>
              </a:spcAft>
              <a:defRPr>
                <a:latin typeface="Arial" pitchFamily="34" charset="0"/>
              </a:defRPr>
            </a:lvl2pPr>
            <a:lvl3pPr fontAlgn="base">
              <a:spcBef>
                <a:spcPct val="0"/>
              </a:spcBef>
              <a:spcAft>
                <a:spcPct val="0"/>
              </a:spcAft>
              <a:defRPr>
                <a:latin typeface="Arial" pitchFamily="34" charset="0"/>
              </a:defRPr>
            </a:lvl3pPr>
            <a:lvl4pPr fontAlgn="base">
              <a:spcBef>
                <a:spcPct val="0"/>
              </a:spcBef>
              <a:spcAft>
                <a:spcPct val="0"/>
              </a:spcAft>
              <a:defRPr>
                <a:latin typeface="Arial" pitchFamily="34" charset="0"/>
              </a:defRPr>
            </a:lvl4pPr>
            <a:lvl5pPr fontAlgn="base">
              <a:spcBef>
                <a:spcPct val="0"/>
              </a:spcBef>
              <a:spcAft>
                <a:spcPct val="0"/>
              </a:spcAft>
              <a:defRPr>
                <a:latin typeface="Arial" pitchFamily="34" charset="0"/>
              </a:defRPr>
            </a:lvl5pPr>
            <a:lvl6pPr defTabSz="914400">
              <a:defRPr>
                <a:latin typeface="Arial" pitchFamily="34" charset="0"/>
              </a:defRPr>
            </a:lvl6pPr>
            <a:lvl7pPr defTabSz="914400">
              <a:defRPr>
                <a:latin typeface="Arial" pitchFamily="34" charset="0"/>
              </a:defRPr>
            </a:lvl7pPr>
            <a:lvl8pPr defTabSz="914400">
              <a:defRPr>
                <a:latin typeface="Arial" pitchFamily="34" charset="0"/>
              </a:defRPr>
            </a:lvl8pPr>
            <a:lvl9pPr defTabSz="914400">
              <a:defRPr>
                <a:latin typeface="Aria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17375E"/>
                </a:solidFill>
                <a:effectLst/>
                <a:uLnTx/>
                <a:uFillTx/>
                <a:latin typeface="Bradley Hand ITC" panose="03070402050302030203" pitchFamily="66" charset="0"/>
                <a:ea typeface="+mn-ea"/>
                <a:cs typeface="+mn-cs"/>
              </a:rPr>
              <a:t>$50.48 </a:t>
            </a:r>
          </a:p>
        </p:txBody>
      </p:sp>
      <p:sp>
        <p:nvSpPr>
          <p:cNvPr id="26" name="TextBox 25">
            <a:extLst>
              <a:ext uri="{FF2B5EF4-FFF2-40B4-BE49-F238E27FC236}">
                <a16:creationId xmlns:a16="http://schemas.microsoft.com/office/drawing/2014/main" id="{6B5158FD-6C38-E984-A11F-F8D1E99AD560}"/>
              </a:ext>
            </a:extLst>
          </p:cNvPr>
          <p:cNvSpPr txBox="1"/>
          <p:nvPr/>
        </p:nvSpPr>
        <p:spPr>
          <a:xfrm>
            <a:off x="7653924" y="5909756"/>
            <a:ext cx="1737360" cy="585216"/>
          </a:xfrm>
          <a:prstGeom prst="rect">
            <a:avLst/>
          </a:prstGeom>
          <a:noFill/>
        </p:spPr>
        <p:txBody>
          <a:bodyPr wrap="square" rtlCol="0">
            <a:spAutoFit/>
          </a:bodyPr>
          <a:lstStyle>
            <a:defPPr>
              <a:defRPr lang="en-US"/>
            </a:defPPr>
            <a:lvl1pPr algn="ctr" fontAlgn="base">
              <a:spcBef>
                <a:spcPct val="0"/>
              </a:spcBef>
              <a:spcAft>
                <a:spcPct val="0"/>
              </a:spcAft>
              <a:defRPr sz="2400" b="1">
                <a:solidFill>
                  <a:srgbClr val="17375E"/>
                </a:solidFill>
                <a:latin typeface="Bradley Hand ITC" panose="03070402050302030203" pitchFamily="66" charset="0"/>
              </a:defRPr>
            </a:lvl1pPr>
            <a:lvl2pPr fontAlgn="base">
              <a:spcBef>
                <a:spcPct val="0"/>
              </a:spcBef>
              <a:spcAft>
                <a:spcPct val="0"/>
              </a:spcAft>
              <a:defRPr>
                <a:latin typeface="Arial" pitchFamily="34" charset="0"/>
              </a:defRPr>
            </a:lvl2pPr>
            <a:lvl3pPr fontAlgn="base">
              <a:spcBef>
                <a:spcPct val="0"/>
              </a:spcBef>
              <a:spcAft>
                <a:spcPct val="0"/>
              </a:spcAft>
              <a:defRPr>
                <a:latin typeface="Arial" pitchFamily="34" charset="0"/>
              </a:defRPr>
            </a:lvl3pPr>
            <a:lvl4pPr fontAlgn="base">
              <a:spcBef>
                <a:spcPct val="0"/>
              </a:spcBef>
              <a:spcAft>
                <a:spcPct val="0"/>
              </a:spcAft>
              <a:defRPr>
                <a:latin typeface="Arial" pitchFamily="34" charset="0"/>
              </a:defRPr>
            </a:lvl4pPr>
            <a:lvl5pPr fontAlgn="base">
              <a:spcBef>
                <a:spcPct val="0"/>
              </a:spcBef>
              <a:spcAft>
                <a:spcPct val="0"/>
              </a:spcAft>
              <a:defRPr>
                <a:latin typeface="Arial" pitchFamily="34" charset="0"/>
              </a:defRPr>
            </a:lvl5pPr>
            <a:lvl6pPr defTabSz="914400">
              <a:defRPr>
                <a:latin typeface="Arial" pitchFamily="34" charset="0"/>
              </a:defRPr>
            </a:lvl6pPr>
            <a:lvl7pPr defTabSz="914400">
              <a:defRPr>
                <a:latin typeface="Arial" pitchFamily="34" charset="0"/>
              </a:defRPr>
            </a:lvl7pPr>
            <a:lvl8pPr defTabSz="914400">
              <a:defRPr>
                <a:latin typeface="Arial" pitchFamily="34" charset="0"/>
              </a:defRPr>
            </a:lvl8pPr>
            <a:lvl9pPr defTabSz="914400">
              <a:defRPr>
                <a:latin typeface="Aria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17375E"/>
                </a:solidFill>
                <a:effectLst/>
                <a:uLnTx/>
                <a:uFillTx/>
                <a:latin typeface="Bradley Hand ITC" panose="03070402050302030203" pitchFamily="66" charset="0"/>
                <a:ea typeface="+mn-ea"/>
                <a:cs typeface="+mn-cs"/>
              </a:rPr>
              <a:t>$101.44 </a:t>
            </a:r>
          </a:p>
        </p:txBody>
      </p:sp>
      <p:sp>
        <p:nvSpPr>
          <p:cNvPr id="27" name="TextBox 26">
            <a:extLst>
              <a:ext uri="{FF2B5EF4-FFF2-40B4-BE49-F238E27FC236}">
                <a16:creationId xmlns:a16="http://schemas.microsoft.com/office/drawing/2014/main" id="{3929DA68-C228-3C6A-C391-7FE9F4EBD0A7}"/>
              </a:ext>
            </a:extLst>
          </p:cNvPr>
          <p:cNvSpPr txBox="1"/>
          <p:nvPr/>
        </p:nvSpPr>
        <p:spPr>
          <a:xfrm>
            <a:off x="9717426" y="5909756"/>
            <a:ext cx="1737360" cy="585216"/>
          </a:xfrm>
          <a:prstGeom prst="rect">
            <a:avLst/>
          </a:prstGeom>
          <a:noFill/>
        </p:spPr>
        <p:txBody>
          <a:bodyPr wrap="square" rtlCol="0">
            <a:spAutoFit/>
          </a:bodyPr>
          <a:lstStyle>
            <a:defPPr>
              <a:defRPr lang="en-US"/>
            </a:defPPr>
            <a:lvl1pPr algn="ctr" fontAlgn="base">
              <a:spcBef>
                <a:spcPct val="0"/>
              </a:spcBef>
              <a:spcAft>
                <a:spcPct val="0"/>
              </a:spcAft>
              <a:defRPr sz="2400" b="1">
                <a:solidFill>
                  <a:srgbClr val="17375E"/>
                </a:solidFill>
                <a:latin typeface="Bradley Hand ITC" panose="03070402050302030203" pitchFamily="66" charset="0"/>
              </a:defRPr>
            </a:lvl1pPr>
            <a:lvl2pPr fontAlgn="base">
              <a:spcBef>
                <a:spcPct val="0"/>
              </a:spcBef>
              <a:spcAft>
                <a:spcPct val="0"/>
              </a:spcAft>
              <a:defRPr>
                <a:latin typeface="Arial" pitchFamily="34" charset="0"/>
              </a:defRPr>
            </a:lvl2pPr>
            <a:lvl3pPr fontAlgn="base">
              <a:spcBef>
                <a:spcPct val="0"/>
              </a:spcBef>
              <a:spcAft>
                <a:spcPct val="0"/>
              </a:spcAft>
              <a:defRPr>
                <a:latin typeface="Arial" pitchFamily="34" charset="0"/>
              </a:defRPr>
            </a:lvl3pPr>
            <a:lvl4pPr fontAlgn="base">
              <a:spcBef>
                <a:spcPct val="0"/>
              </a:spcBef>
              <a:spcAft>
                <a:spcPct val="0"/>
              </a:spcAft>
              <a:defRPr>
                <a:latin typeface="Arial" pitchFamily="34" charset="0"/>
              </a:defRPr>
            </a:lvl4pPr>
            <a:lvl5pPr fontAlgn="base">
              <a:spcBef>
                <a:spcPct val="0"/>
              </a:spcBef>
              <a:spcAft>
                <a:spcPct val="0"/>
              </a:spcAft>
              <a:defRPr>
                <a:latin typeface="Arial" pitchFamily="34" charset="0"/>
              </a:defRPr>
            </a:lvl5pPr>
            <a:lvl6pPr defTabSz="914400">
              <a:defRPr>
                <a:latin typeface="Arial" pitchFamily="34" charset="0"/>
              </a:defRPr>
            </a:lvl6pPr>
            <a:lvl7pPr defTabSz="914400">
              <a:defRPr>
                <a:latin typeface="Arial" pitchFamily="34" charset="0"/>
              </a:defRPr>
            </a:lvl7pPr>
            <a:lvl8pPr defTabSz="914400">
              <a:defRPr>
                <a:latin typeface="Arial" pitchFamily="34" charset="0"/>
              </a:defRPr>
            </a:lvl8pPr>
            <a:lvl9pPr defTabSz="914400">
              <a:defRPr>
                <a:latin typeface="Aria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17375E"/>
                </a:solidFill>
                <a:effectLst/>
                <a:uLnTx/>
                <a:uFillTx/>
                <a:latin typeface="Bradley Hand ITC" panose="03070402050302030203" pitchFamily="66" charset="0"/>
                <a:ea typeface="+mn-ea"/>
                <a:cs typeface="+mn-cs"/>
              </a:rPr>
              <a:t>$241.58 </a:t>
            </a:r>
          </a:p>
        </p:txBody>
      </p:sp>
    </p:spTree>
    <p:extLst>
      <p:ext uri="{BB962C8B-B14F-4D97-AF65-F5344CB8AC3E}">
        <p14:creationId xmlns:p14="http://schemas.microsoft.com/office/powerpoint/2010/main" val="3033844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B08BA-3B1F-6646-EA54-EDC8631AC16F}"/>
              </a:ext>
            </a:extLst>
          </p:cNvPr>
          <p:cNvSpPr>
            <a:spLocks noGrp="1"/>
          </p:cNvSpPr>
          <p:nvPr>
            <p:ph type="title"/>
          </p:nvPr>
        </p:nvSpPr>
        <p:spPr/>
        <p:txBody>
          <a:bodyPr/>
          <a:lstStyle/>
          <a:p>
            <a:r>
              <a:rPr lang="en-US"/>
              <a:t>How to support customers</a:t>
            </a:r>
          </a:p>
        </p:txBody>
      </p:sp>
      <p:sp>
        <p:nvSpPr>
          <p:cNvPr id="3" name="Text Placeholder 2">
            <a:extLst>
              <a:ext uri="{FF2B5EF4-FFF2-40B4-BE49-F238E27FC236}">
                <a16:creationId xmlns:a16="http://schemas.microsoft.com/office/drawing/2014/main" id="{20EC23D2-AE1B-4F9C-2C04-F60677C55454}"/>
              </a:ext>
            </a:extLst>
          </p:cNvPr>
          <p:cNvSpPr>
            <a:spLocks noGrp="1"/>
          </p:cNvSpPr>
          <p:nvPr>
            <p:ph type="body" sz="quarter" idx="16"/>
          </p:nvPr>
        </p:nvSpPr>
        <p:spPr/>
        <p:txBody>
          <a:bodyPr/>
          <a:lstStyle/>
          <a:p>
            <a:r>
              <a:rPr lang="en-US"/>
              <a:t>Customer affordability</a:t>
            </a:r>
          </a:p>
        </p:txBody>
      </p:sp>
      <p:sp>
        <p:nvSpPr>
          <p:cNvPr id="4" name="Content Placeholder 3">
            <a:extLst>
              <a:ext uri="{FF2B5EF4-FFF2-40B4-BE49-F238E27FC236}">
                <a16:creationId xmlns:a16="http://schemas.microsoft.com/office/drawing/2014/main" id="{25C9C801-1A38-4153-BD0B-870A2BC23F1A}"/>
              </a:ext>
            </a:extLst>
          </p:cNvPr>
          <p:cNvSpPr>
            <a:spLocks noGrp="1"/>
          </p:cNvSpPr>
          <p:nvPr>
            <p:ph sz="quarter" idx="15"/>
          </p:nvPr>
        </p:nvSpPr>
        <p:spPr/>
        <p:txBody>
          <a:bodyPr/>
          <a:lstStyle/>
          <a:p>
            <a:r>
              <a:rPr lang="en-US" dirty="0"/>
              <a:t>Get to know your customers</a:t>
            </a:r>
          </a:p>
          <a:p>
            <a:r>
              <a:rPr lang="en-US" dirty="0"/>
              <a:t>Choose your rate structure appropriately</a:t>
            </a:r>
          </a:p>
          <a:p>
            <a:r>
              <a:rPr lang="en-US" dirty="0"/>
              <a:t>Consider Customer Assistance Programs (CAPs)</a:t>
            </a:r>
          </a:p>
        </p:txBody>
      </p:sp>
    </p:spTree>
    <p:extLst>
      <p:ext uri="{BB962C8B-B14F-4D97-AF65-F5344CB8AC3E}">
        <p14:creationId xmlns:p14="http://schemas.microsoft.com/office/powerpoint/2010/main" val="377701996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036CF-C8FB-D8DF-78D5-B38F07CC8B8A}"/>
              </a:ext>
            </a:extLst>
          </p:cNvPr>
          <p:cNvSpPr>
            <a:spLocks noGrp="1"/>
          </p:cNvSpPr>
          <p:nvPr>
            <p:ph type="title"/>
          </p:nvPr>
        </p:nvSpPr>
        <p:spPr/>
        <p:txBody>
          <a:bodyPr/>
          <a:lstStyle/>
          <a:p>
            <a:r>
              <a:rPr lang="en-US" dirty="0"/>
              <a:t>Affordability Dashboard – Cost of Services</a:t>
            </a:r>
          </a:p>
        </p:txBody>
      </p:sp>
      <p:sp>
        <p:nvSpPr>
          <p:cNvPr id="3" name="Text Placeholder 2">
            <a:extLst>
              <a:ext uri="{FF2B5EF4-FFF2-40B4-BE49-F238E27FC236}">
                <a16:creationId xmlns:a16="http://schemas.microsoft.com/office/drawing/2014/main" id="{08C01A97-3BE7-0EF9-CFF9-4D29BD9AA2E6}"/>
              </a:ext>
            </a:extLst>
          </p:cNvPr>
          <p:cNvSpPr>
            <a:spLocks noGrp="1"/>
          </p:cNvSpPr>
          <p:nvPr>
            <p:ph type="body" sz="quarter" idx="16"/>
          </p:nvPr>
        </p:nvSpPr>
        <p:spPr/>
        <p:txBody>
          <a:bodyPr/>
          <a:lstStyle/>
          <a:p>
            <a:r>
              <a:rPr lang="en-US" dirty="0"/>
              <a:t>Customer affordability</a:t>
            </a:r>
          </a:p>
        </p:txBody>
      </p:sp>
      <p:pic>
        <p:nvPicPr>
          <p:cNvPr id="6" name="Content Placeholder 5">
            <a:extLst>
              <a:ext uri="{FF2B5EF4-FFF2-40B4-BE49-F238E27FC236}">
                <a16:creationId xmlns:a16="http://schemas.microsoft.com/office/drawing/2014/main" id="{B26B359E-F398-05ED-9402-F1101DC9B1B6}"/>
              </a:ext>
            </a:extLst>
          </p:cNvPr>
          <p:cNvPicPr>
            <a:picLocks noGrp="1" noChangeAspect="1"/>
          </p:cNvPicPr>
          <p:nvPr>
            <p:ph sz="quarter" idx="15"/>
          </p:nvPr>
        </p:nvPicPr>
        <p:blipFill>
          <a:blip r:embed="rId3"/>
          <a:stretch>
            <a:fillRect/>
          </a:stretch>
        </p:blipFill>
        <p:spPr>
          <a:xfrm>
            <a:off x="867972" y="1790409"/>
            <a:ext cx="10456057" cy="5067592"/>
          </a:xfrm>
        </p:spPr>
      </p:pic>
    </p:spTree>
    <p:extLst>
      <p:ext uri="{BB962C8B-B14F-4D97-AF65-F5344CB8AC3E}">
        <p14:creationId xmlns:p14="http://schemas.microsoft.com/office/powerpoint/2010/main" val="428647766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132785-F19D-534A-151B-59E31C7C2C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728582-16B8-67F0-D167-A2388032C0C9}"/>
              </a:ext>
            </a:extLst>
          </p:cNvPr>
          <p:cNvSpPr>
            <a:spLocks noGrp="1"/>
          </p:cNvSpPr>
          <p:nvPr>
            <p:ph type="title"/>
          </p:nvPr>
        </p:nvSpPr>
        <p:spPr/>
        <p:txBody>
          <a:bodyPr/>
          <a:lstStyle/>
          <a:p>
            <a:r>
              <a:rPr lang="en-US" dirty="0"/>
              <a:t>Affordability Dashboard – Affordability</a:t>
            </a:r>
          </a:p>
        </p:txBody>
      </p:sp>
      <p:sp>
        <p:nvSpPr>
          <p:cNvPr id="3" name="Text Placeholder 2">
            <a:extLst>
              <a:ext uri="{FF2B5EF4-FFF2-40B4-BE49-F238E27FC236}">
                <a16:creationId xmlns:a16="http://schemas.microsoft.com/office/drawing/2014/main" id="{5E63B4E4-15B6-32C8-1D77-E91158F15657}"/>
              </a:ext>
            </a:extLst>
          </p:cNvPr>
          <p:cNvSpPr>
            <a:spLocks noGrp="1"/>
          </p:cNvSpPr>
          <p:nvPr>
            <p:ph type="body" sz="quarter" idx="16"/>
          </p:nvPr>
        </p:nvSpPr>
        <p:spPr/>
        <p:txBody>
          <a:bodyPr/>
          <a:lstStyle/>
          <a:p>
            <a:r>
              <a:rPr lang="en-US" dirty="0"/>
              <a:t>Customer affordability</a:t>
            </a:r>
          </a:p>
        </p:txBody>
      </p:sp>
      <p:pic>
        <p:nvPicPr>
          <p:cNvPr id="8" name="Content Placeholder 7">
            <a:extLst>
              <a:ext uri="{FF2B5EF4-FFF2-40B4-BE49-F238E27FC236}">
                <a16:creationId xmlns:a16="http://schemas.microsoft.com/office/drawing/2014/main" id="{B6A5598E-F525-34AA-92DA-DD59979CB723}"/>
              </a:ext>
            </a:extLst>
          </p:cNvPr>
          <p:cNvPicPr>
            <a:picLocks noGrp="1" noChangeAspect="1"/>
          </p:cNvPicPr>
          <p:nvPr>
            <p:ph sz="quarter" idx="15"/>
          </p:nvPr>
        </p:nvPicPr>
        <p:blipFill>
          <a:blip r:embed="rId2"/>
          <a:stretch>
            <a:fillRect/>
          </a:stretch>
        </p:blipFill>
        <p:spPr>
          <a:xfrm>
            <a:off x="759758" y="1790409"/>
            <a:ext cx="10672485" cy="5067592"/>
          </a:xfrm>
        </p:spPr>
      </p:pic>
    </p:spTree>
    <p:extLst>
      <p:ext uri="{BB962C8B-B14F-4D97-AF65-F5344CB8AC3E}">
        <p14:creationId xmlns:p14="http://schemas.microsoft.com/office/powerpoint/2010/main" val="357537175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F50453-C62A-5DD1-D1E5-06EC21F3E9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44A216-94E4-8903-EE21-FEFBB2960B77}"/>
              </a:ext>
            </a:extLst>
          </p:cNvPr>
          <p:cNvSpPr>
            <a:spLocks noGrp="1"/>
          </p:cNvSpPr>
          <p:nvPr>
            <p:ph type="title"/>
          </p:nvPr>
        </p:nvSpPr>
        <p:spPr/>
        <p:txBody>
          <a:bodyPr/>
          <a:lstStyle/>
          <a:p>
            <a:r>
              <a:rPr lang="en-US" dirty="0"/>
              <a:t>Affordability Dashboard – CAPs</a:t>
            </a:r>
          </a:p>
        </p:txBody>
      </p:sp>
      <p:sp>
        <p:nvSpPr>
          <p:cNvPr id="3" name="Text Placeholder 2">
            <a:extLst>
              <a:ext uri="{FF2B5EF4-FFF2-40B4-BE49-F238E27FC236}">
                <a16:creationId xmlns:a16="http://schemas.microsoft.com/office/drawing/2014/main" id="{011EF865-8DF5-8D72-0318-F06EFC7D13EC}"/>
              </a:ext>
            </a:extLst>
          </p:cNvPr>
          <p:cNvSpPr>
            <a:spLocks noGrp="1"/>
          </p:cNvSpPr>
          <p:nvPr>
            <p:ph type="body" sz="quarter" idx="16"/>
          </p:nvPr>
        </p:nvSpPr>
        <p:spPr/>
        <p:txBody>
          <a:bodyPr/>
          <a:lstStyle/>
          <a:p>
            <a:r>
              <a:rPr lang="en-US" dirty="0"/>
              <a:t>Customer affordability</a:t>
            </a:r>
          </a:p>
        </p:txBody>
      </p:sp>
      <p:pic>
        <p:nvPicPr>
          <p:cNvPr id="7" name="Content Placeholder 6">
            <a:extLst>
              <a:ext uri="{FF2B5EF4-FFF2-40B4-BE49-F238E27FC236}">
                <a16:creationId xmlns:a16="http://schemas.microsoft.com/office/drawing/2014/main" id="{177F617A-2AAC-A8BF-3F43-88327D651BC3}"/>
              </a:ext>
            </a:extLst>
          </p:cNvPr>
          <p:cNvPicPr>
            <a:picLocks noGrp="1" noChangeAspect="1"/>
          </p:cNvPicPr>
          <p:nvPr>
            <p:ph sz="quarter" idx="15"/>
          </p:nvPr>
        </p:nvPicPr>
        <p:blipFill>
          <a:blip r:embed="rId2"/>
          <a:stretch>
            <a:fillRect/>
          </a:stretch>
        </p:blipFill>
        <p:spPr>
          <a:xfrm>
            <a:off x="806982" y="1790409"/>
            <a:ext cx="10578037" cy="5067592"/>
          </a:xfrm>
        </p:spPr>
      </p:pic>
    </p:spTree>
    <p:extLst>
      <p:ext uri="{BB962C8B-B14F-4D97-AF65-F5344CB8AC3E}">
        <p14:creationId xmlns:p14="http://schemas.microsoft.com/office/powerpoint/2010/main" val="3880254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DCB71-3A53-CA07-6E0D-3213D5D59F8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0E73490-E94A-A38D-5F85-833A430174D6}"/>
              </a:ext>
            </a:extLst>
          </p:cNvPr>
          <p:cNvSpPr>
            <a:spLocks noGrp="1"/>
          </p:cNvSpPr>
          <p:nvPr>
            <p:ph type="title"/>
          </p:nvPr>
        </p:nvSpPr>
        <p:spPr/>
        <p:txBody>
          <a:bodyPr/>
          <a:lstStyle/>
          <a:p>
            <a:r>
              <a:rPr lang="en-US" dirty="0"/>
              <a:t>Many Types of </a:t>
            </a:r>
            <a:r>
              <a:rPr lang="en-US" dirty="0">
                <a:solidFill>
                  <a:srgbClr val="A96EA2"/>
                </a:solidFill>
              </a:rPr>
              <a:t>Reserve Funds</a:t>
            </a:r>
          </a:p>
        </p:txBody>
      </p:sp>
      <p:sp>
        <p:nvSpPr>
          <p:cNvPr id="6" name="Text Placeholder 5">
            <a:extLst>
              <a:ext uri="{FF2B5EF4-FFF2-40B4-BE49-F238E27FC236}">
                <a16:creationId xmlns:a16="http://schemas.microsoft.com/office/drawing/2014/main" id="{09C3F612-FEE9-40AB-B3CB-1456FA6406AD}"/>
              </a:ext>
            </a:extLst>
          </p:cNvPr>
          <p:cNvSpPr>
            <a:spLocks noGrp="1"/>
          </p:cNvSpPr>
          <p:nvPr>
            <p:ph type="body" sz="quarter" idx="16"/>
          </p:nvPr>
        </p:nvSpPr>
        <p:spPr/>
        <p:txBody>
          <a:bodyPr/>
          <a:lstStyle/>
          <a:p>
            <a:r>
              <a:rPr lang="en-US" dirty="0"/>
              <a:t>Revenue requirement</a:t>
            </a:r>
          </a:p>
        </p:txBody>
      </p:sp>
      <p:sp>
        <p:nvSpPr>
          <p:cNvPr id="5" name="Content Placeholder 4">
            <a:extLst>
              <a:ext uri="{FF2B5EF4-FFF2-40B4-BE49-F238E27FC236}">
                <a16:creationId xmlns:a16="http://schemas.microsoft.com/office/drawing/2014/main" id="{3515ED6B-BCFB-76FF-8FA2-36F3E9FD3BD9}"/>
              </a:ext>
            </a:extLst>
          </p:cNvPr>
          <p:cNvSpPr>
            <a:spLocks noGrp="1"/>
          </p:cNvSpPr>
          <p:nvPr>
            <p:ph sz="quarter" idx="15"/>
          </p:nvPr>
        </p:nvSpPr>
        <p:spPr/>
        <p:txBody>
          <a:bodyPr/>
          <a:lstStyle/>
          <a:p>
            <a:r>
              <a:rPr lang="en-US" b="1" dirty="0">
                <a:solidFill>
                  <a:srgbClr val="A96EA2"/>
                </a:solidFill>
              </a:rPr>
              <a:t>Capital Reserve Fund</a:t>
            </a:r>
            <a:r>
              <a:rPr lang="en-US" dirty="0">
                <a:solidFill>
                  <a:schemeClr val="tx2"/>
                </a:solidFill>
              </a:rPr>
              <a:t>—Infrastructure rehabilitation and replacement</a:t>
            </a:r>
          </a:p>
          <a:p>
            <a:r>
              <a:rPr lang="en-US" b="1" dirty="0">
                <a:solidFill>
                  <a:srgbClr val="A96EA2"/>
                </a:solidFill>
              </a:rPr>
              <a:t>Repair Fund</a:t>
            </a:r>
            <a:r>
              <a:rPr lang="en-US" dirty="0">
                <a:solidFill>
                  <a:schemeClr val="tx2"/>
                </a:solidFill>
              </a:rPr>
              <a:t>—Known, ongoing maintenance issues</a:t>
            </a:r>
          </a:p>
          <a:p>
            <a:r>
              <a:rPr lang="en-US" b="1" dirty="0">
                <a:solidFill>
                  <a:srgbClr val="A96EA2"/>
                </a:solidFill>
              </a:rPr>
              <a:t>Emergency Fund</a:t>
            </a:r>
            <a:r>
              <a:rPr lang="en-US" dirty="0">
                <a:solidFill>
                  <a:schemeClr val="tx2"/>
                </a:solidFill>
              </a:rPr>
              <a:t>—Unknown, unanticipated maintenance issues</a:t>
            </a:r>
          </a:p>
          <a:p>
            <a:r>
              <a:rPr lang="en-US" b="1" dirty="0">
                <a:solidFill>
                  <a:srgbClr val="A96EA2"/>
                </a:solidFill>
              </a:rPr>
              <a:t>Rainy Day Fund</a:t>
            </a:r>
            <a:r>
              <a:rPr lang="en-US" dirty="0">
                <a:solidFill>
                  <a:schemeClr val="tx2"/>
                </a:solidFill>
              </a:rPr>
              <a:t>—Unexpected revenue shortfalls</a:t>
            </a:r>
          </a:p>
          <a:p>
            <a:endParaRPr lang="en-US" dirty="0">
              <a:solidFill>
                <a:schemeClr val="tx2"/>
              </a:solidFill>
            </a:endParaRPr>
          </a:p>
        </p:txBody>
      </p:sp>
    </p:spTree>
    <p:extLst>
      <p:ext uri="{BB962C8B-B14F-4D97-AF65-F5344CB8AC3E}">
        <p14:creationId xmlns:p14="http://schemas.microsoft.com/office/powerpoint/2010/main" val="378299965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9E820-AB2A-3F2B-0F1E-AB806D4CF058}"/>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CF23FF39-E411-A0A5-7F6D-71E647220840}"/>
              </a:ext>
            </a:extLst>
          </p:cNvPr>
          <p:cNvSpPr>
            <a:spLocks noGrp="1"/>
          </p:cNvSpPr>
          <p:nvPr>
            <p:ph type="title"/>
          </p:nvPr>
        </p:nvSpPr>
        <p:spPr/>
        <p:txBody>
          <a:bodyPr/>
          <a:lstStyle/>
          <a:p>
            <a:r>
              <a:rPr lang="en-US" dirty="0"/>
              <a:t>Designing Blocks</a:t>
            </a:r>
          </a:p>
        </p:txBody>
      </p:sp>
      <p:sp>
        <p:nvSpPr>
          <p:cNvPr id="7" name="Text Placeholder 6">
            <a:extLst>
              <a:ext uri="{FF2B5EF4-FFF2-40B4-BE49-F238E27FC236}">
                <a16:creationId xmlns:a16="http://schemas.microsoft.com/office/drawing/2014/main" id="{CA52C426-4AAB-8FAC-0852-F390C5D54933}"/>
              </a:ext>
            </a:extLst>
          </p:cNvPr>
          <p:cNvSpPr>
            <a:spLocks noGrp="1"/>
          </p:cNvSpPr>
          <p:nvPr>
            <p:ph type="body" sz="quarter" idx="16"/>
          </p:nvPr>
        </p:nvSpPr>
        <p:spPr/>
        <p:txBody>
          <a:bodyPr/>
          <a:lstStyle/>
          <a:p>
            <a:r>
              <a:rPr lang="en-US"/>
              <a:t>Setting the Right rates</a:t>
            </a:r>
          </a:p>
        </p:txBody>
      </p:sp>
      <p:pic>
        <p:nvPicPr>
          <p:cNvPr id="9" name="Picture 8" descr="A blue diamond on a black background&#10;&#10;Description automatically generated">
            <a:extLst>
              <a:ext uri="{FF2B5EF4-FFF2-40B4-BE49-F238E27FC236}">
                <a16:creationId xmlns:a16="http://schemas.microsoft.com/office/drawing/2014/main" id="{0D4B5207-1F1B-E9CF-CD67-9008742DE40D}"/>
              </a:ext>
            </a:extLst>
          </p:cNvPr>
          <p:cNvPicPr>
            <a:picLocks noChangeAspect="1"/>
          </p:cNvPicPr>
          <p:nvPr/>
        </p:nvPicPr>
        <p:blipFill>
          <a:blip r:embed="rId3"/>
          <a:stretch>
            <a:fillRect/>
          </a:stretch>
        </p:blipFill>
        <p:spPr>
          <a:xfrm>
            <a:off x="5615940" y="3783226"/>
            <a:ext cx="960120" cy="640080"/>
          </a:xfrm>
          <a:prstGeom prst="rect">
            <a:avLst/>
          </a:prstGeom>
        </p:spPr>
      </p:pic>
    </p:spTree>
    <p:extLst>
      <p:ext uri="{BB962C8B-B14F-4D97-AF65-F5344CB8AC3E}">
        <p14:creationId xmlns:p14="http://schemas.microsoft.com/office/powerpoint/2010/main" val="168295118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8BA311-2E56-47B7-9A37-4440FBD7DA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5690D8-180B-9274-6D08-2217AF2B1C37}"/>
              </a:ext>
            </a:extLst>
          </p:cNvPr>
          <p:cNvSpPr>
            <a:spLocks noGrp="1"/>
          </p:cNvSpPr>
          <p:nvPr>
            <p:ph type="title"/>
          </p:nvPr>
        </p:nvSpPr>
        <p:spPr/>
        <p:txBody>
          <a:bodyPr/>
          <a:lstStyle/>
          <a:p>
            <a:r>
              <a:rPr lang="en-US" sz="4000" dirty="0"/>
              <a:t>Rate design elements</a:t>
            </a:r>
            <a:endParaRPr lang="en-US" dirty="0"/>
          </a:p>
        </p:txBody>
      </p:sp>
      <p:sp>
        <p:nvSpPr>
          <p:cNvPr id="3" name="Text Placeholder 2">
            <a:extLst>
              <a:ext uri="{FF2B5EF4-FFF2-40B4-BE49-F238E27FC236}">
                <a16:creationId xmlns:a16="http://schemas.microsoft.com/office/drawing/2014/main" id="{F9F5CF1B-5A7F-D124-232F-B7449E2372BB}"/>
              </a:ext>
            </a:extLst>
          </p:cNvPr>
          <p:cNvSpPr>
            <a:spLocks noGrp="1"/>
          </p:cNvSpPr>
          <p:nvPr>
            <p:ph type="body" sz="quarter" idx="16"/>
          </p:nvPr>
        </p:nvSpPr>
        <p:spPr/>
        <p:txBody>
          <a:bodyPr/>
          <a:lstStyle/>
          <a:p>
            <a:r>
              <a:rPr lang="en-US"/>
              <a:t>Customer affordability</a:t>
            </a:r>
          </a:p>
        </p:txBody>
      </p:sp>
      <p:sp>
        <p:nvSpPr>
          <p:cNvPr id="4" name="Content Placeholder 3">
            <a:extLst>
              <a:ext uri="{FF2B5EF4-FFF2-40B4-BE49-F238E27FC236}">
                <a16:creationId xmlns:a16="http://schemas.microsoft.com/office/drawing/2014/main" id="{F9998A84-7651-70B9-5939-98D33C9F05DF}"/>
              </a:ext>
            </a:extLst>
          </p:cNvPr>
          <p:cNvSpPr>
            <a:spLocks noGrp="1"/>
          </p:cNvSpPr>
          <p:nvPr>
            <p:ph sz="quarter" idx="15"/>
          </p:nvPr>
        </p:nvSpPr>
        <p:spPr/>
        <p:txBody>
          <a:bodyPr/>
          <a:lstStyle/>
          <a:p>
            <a:r>
              <a:rPr lang="en-US" dirty="0"/>
              <a:t>Customer classes/distinction</a:t>
            </a:r>
          </a:p>
          <a:p>
            <a:r>
              <a:rPr lang="en-US" dirty="0"/>
              <a:t>Billing period</a:t>
            </a:r>
          </a:p>
          <a:p>
            <a:r>
              <a:rPr lang="en-US" dirty="0"/>
              <a:t>Base charge vs. volumetric</a:t>
            </a:r>
          </a:p>
          <a:p>
            <a:r>
              <a:rPr lang="en-US" dirty="0"/>
              <a:t>Consumption allowance (included in base charge)</a:t>
            </a:r>
          </a:p>
          <a:p>
            <a:r>
              <a:rPr lang="en-US" dirty="0"/>
              <a:t># of blocks, sizes and rate differential</a:t>
            </a:r>
          </a:p>
          <a:p>
            <a:r>
              <a:rPr lang="en-US" dirty="0"/>
              <a:t>Temporal adjustments</a:t>
            </a:r>
          </a:p>
          <a:p>
            <a:r>
              <a:rPr lang="en-US" dirty="0"/>
              <a:t>Frequency of rate changes</a:t>
            </a:r>
          </a:p>
        </p:txBody>
      </p:sp>
    </p:spTree>
    <p:extLst>
      <p:ext uri="{BB962C8B-B14F-4D97-AF65-F5344CB8AC3E}">
        <p14:creationId xmlns:p14="http://schemas.microsoft.com/office/powerpoint/2010/main" val="150719798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4A8F6E-2D1A-C29A-3B67-83100C4674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3DC8CB-B069-F1DC-8212-CBAFA1BEEFB0}"/>
              </a:ext>
            </a:extLst>
          </p:cNvPr>
          <p:cNvSpPr>
            <a:spLocks noGrp="1"/>
          </p:cNvSpPr>
          <p:nvPr>
            <p:ph type="title"/>
          </p:nvPr>
        </p:nvSpPr>
        <p:spPr/>
        <p:txBody>
          <a:bodyPr/>
          <a:lstStyle/>
          <a:p>
            <a:r>
              <a:rPr lang="en-US" sz="4000" dirty="0"/>
              <a:t>Rate design elements</a:t>
            </a:r>
            <a:endParaRPr lang="en-US" dirty="0"/>
          </a:p>
        </p:txBody>
      </p:sp>
      <p:sp>
        <p:nvSpPr>
          <p:cNvPr id="3" name="Text Placeholder 2">
            <a:extLst>
              <a:ext uri="{FF2B5EF4-FFF2-40B4-BE49-F238E27FC236}">
                <a16:creationId xmlns:a16="http://schemas.microsoft.com/office/drawing/2014/main" id="{645C7CC0-A0ED-853A-8B7E-A48C3F7E0671}"/>
              </a:ext>
            </a:extLst>
          </p:cNvPr>
          <p:cNvSpPr>
            <a:spLocks noGrp="1"/>
          </p:cNvSpPr>
          <p:nvPr>
            <p:ph type="body" sz="quarter" idx="16"/>
          </p:nvPr>
        </p:nvSpPr>
        <p:spPr/>
        <p:txBody>
          <a:bodyPr/>
          <a:lstStyle/>
          <a:p>
            <a:r>
              <a:rPr lang="en-US"/>
              <a:t>Customer affordability</a:t>
            </a:r>
          </a:p>
        </p:txBody>
      </p:sp>
      <p:sp>
        <p:nvSpPr>
          <p:cNvPr id="4" name="Content Placeholder 3">
            <a:extLst>
              <a:ext uri="{FF2B5EF4-FFF2-40B4-BE49-F238E27FC236}">
                <a16:creationId xmlns:a16="http://schemas.microsoft.com/office/drawing/2014/main" id="{6F5704F0-9F27-31D1-D700-A3B9354907F7}"/>
              </a:ext>
            </a:extLst>
          </p:cNvPr>
          <p:cNvSpPr>
            <a:spLocks noGrp="1"/>
          </p:cNvSpPr>
          <p:nvPr>
            <p:ph sz="quarter" idx="15"/>
          </p:nvPr>
        </p:nvSpPr>
        <p:spPr/>
        <p:txBody>
          <a:bodyPr/>
          <a:lstStyle/>
          <a:p>
            <a:pPr marL="514350" indent="-514350"/>
            <a:r>
              <a:rPr lang="en-US" sz="3200" dirty="0"/>
              <a:t>For block rate structure designs, decide on:</a:t>
            </a:r>
          </a:p>
          <a:p>
            <a:pPr marL="838350" lvl="1" indent="-514350"/>
            <a:r>
              <a:rPr lang="en-US" sz="2800" dirty="0"/>
              <a:t>The correct </a:t>
            </a:r>
            <a:r>
              <a:rPr lang="en-US" sz="2800" dirty="0">
                <a:solidFill>
                  <a:schemeClr val="accent1">
                    <a:lumMod val="60000"/>
                    <a:lumOff val="40000"/>
                  </a:schemeClr>
                </a:solidFill>
              </a:rPr>
              <a:t>number</a:t>
            </a:r>
            <a:r>
              <a:rPr lang="en-US" sz="2800" dirty="0"/>
              <a:t> of blocks</a:t>
            </a:r>
          </a:p>
          <a:p>
            <a:pPr marL="838350" lvl="1" indent="-514350"/>
            <a:r>
              <a:rPr lang="en-US" sz="2800" dirty="0"/>
              <a:t>Where the blocks should </a:t>
            </a:r>
            <a:r>
              <a:rPr lang="en-US" sz="2800" dirty="0">
                <a:solidFill>
                  <a:srgbClr val="C00000"/>
                </a:solidFill>
              </a:rPr>
              <a:t>end</a:t>
            </a:r>
            <a:r>
              <a:rPr lang="en-US" sz="2800" dirty="0"/>
              <a:t>/</a:t>
            </a:r>
            <a:r>
              <a:rPr lang="en-US" sz="2800" dirty="0">
                <a:solidFill>
                  <a:schemeClr val="accent6"/>
                </a:solidFill>
              </a:rPr>
              <a:t>start</a:t>
            </a:r>
          </a:p>
          <a:p>
            <a:pPr marL="514350" indent="-514350"/>
            <a:r>
              <a:rPr lang="en-US" sz="3200" dirty="0"/>
              <a:t>Remember your larger users</a:t>
            </a:r>
          </a:p>
          <a:p>
            <a:pPr marL="514350" indent="-514350"/>
            <a:r>
              <a:rPr lang="en-US" sz="3200" dirty="0"/>
              <a:t>Keep in mind your base charge and consumption allowance</a:t>
            </a:r>
          </a:p>
          <a:p>
            <a:pPr marL="514350" indent="-514350"/>
            <a:r>
              <a:rPr lang="en-US" sz="3200" dirty="0"/>
              <a:t>Set significant rate differentials between blocks</a:t>
            </a:r>
          </a:p>
          <a:p>
            <a:pPr marL="514350" indent="-514350"/>
            <a:r>
              <a:rPr lang="en-US" sz="3200" dirty="0"/>
              <a:t>Meter reading must be punctual, and meters must be reliable</a:t>
            </a:r>
            <a:endParaRPr lang="en-US" sz="2400" dirty="0"/>
          </a:p>
        </p:txBody>
      </p:sp>
    </p:spTree>
    <p:extLst>
      <p:ext uri="{BB962C8B-B14F-4D97-AF65-F5344CB8AC3E}">
        <p14:creationId xmlns:p14="http://schemas.microsoft.com/office/powerpoint/2010/main" val="78981984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92F9C7-587D-A49B-B460-D68EB2E39D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F3EFE1A-FBE4-00EB-DFA6-8ADAD6D951EA}"/>
              </a:ext>
            </a:extLst>
          </p:cNvPr>
          <p:cNvSpPr>
            <a:spLocks noGrp="1"/>
          </p:cNvSpPr>
          <p:nvPr>
            <p:ph type="title"/>
          </p:nvPr>
        </p:nvSpPr>
        <p:spPr/>
        <p:txBody>
          <a:bodyPr/>
          <a:lstStyle/>
          <a:p>
            <a:r>
              <a:rPr lang="en-US" dirty="0"/>
              <a:t>Shift to Reflect Usage</a:t>
            </a:r>
          </a:p>
        </p:txBody>
      </p:sp>
      <p:sp>
        <p:nvSpPr>
          <p:cNvPr id="6" name="Text Placeholder 5">
            <a:extLst>
              <a:ext uri="{FF2B5EF4-FFF2-40B4-BE49-F238E27FC236}">
                <a16:creationId xmlns:a16="http://schemas.microsoft.com/office/drawing/2014/main" id="{D454CFDD-A4DC-E536-52EC-CE963D335742}"/>
              </a:ext>
            </a:extLst>
          </p:cNvPr>
          <p:cNvSpPr>
            <a:spLocks noGrp="1"/>
          </p:cNvSpPr>
          <p:nvPr>
            <p:ph type="body" sz="quarter" idx="16"/>
          </p:nvPr>
        </p:nvSpPr>
        <p:spPr/>
        <p:txBody>
          <a:bodyPr/>
          <a:lstStyle/>
          <a:p>
            <a:r>
              <a:rPr lang="en-US" dirty="0"/>
              <a:t>Designing blocks</a:t>
            </a:r>
          </a:p>
        </p:txBody>
      </p:sp>
      <mc:AlternateContent xmlns:mc="http://schemas.openxmlformats.org/markup-compatibility/2006" xmlns:cx1="http://schemas.microsoft.com/office/drawing/2015/9/8/chartex">
        <mc:Choice Requires="cx1">
          <p:graphicFrame>
            <p:nvGraphicFramePr>
              <p:cNvPr id="7" name="Chart 6">
                <a:extLst>
                  <a:ext uri="{FF2B5EF4-FFF2-40B4-BE49-F238E27FC236}">
                    <a16:creationId xmlns:a16="http://schemas.microsoft.com/office/drawing/2014/main" id="{2828D204-BCD7-0C98-A717-CF880408BE90}"/>
                  </a:ext>
                </a:extLst>
              </p:cNvPr>
              <p:cNvGraphicFramePr/>
              <p:nvPr/>
            </p:nvGraphicFramePr>
            <p:xfrm>
              <a:off x="391149" y="1883842"/>
              <a:ext cx="5509276" cy="3856051"/>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7" name="Chart 6">
                <a:extLst>
                  <a:ext uri="{FF2B5EF4-FFF2-40B4-BE49-F238E27FC236}">
                    <a16:creationId xmlns:a16="http://schemas.microsoft.com/office/drawing/2014/main" id="{2828D204-BCD7-0C98-A717-CF880408BE90}"/>
                  </a:ext>
                </a:extLst>
              </p:cNvPr>
              <p:cNvPicPr>
                <a:picLocks noGrp="1" noRot="1" noChangeAspect="1" noMove="1" noResize="1" noEditPoints="1" noAdjustHandles="1" noChangeArrowheads="1" noChangeShapeType="1"/>
              </p:cNvPicPr>
              <p:nvPr/>
            </p:nvPicPr>
            <p:blipFill>
              <a:blip r:embed="rId4"/>
              <a:stretch>
                <a:fillRect/>
              </a:stretch>
            </p:blipFill>
            <p:spPr>
              <a:xfrm>
                <a:off x="391149" y="1883842"/>
                <a:ext cx="5509276" cy="3856051"/>
              </a:xfrm>
              <a:prstGeom prst="rect">
                <a:avLst/>
              </a:prstGeom>
            </p:spPr>
          </p:pic>
        </mc:Fallback>
      </mc:AlternateContent>
      <mc:AlternateContent xmlns:mc="http://schemas.openxmlformats.org/markup-compatibility/2006" xmlns:cx1="http://schemas.microsoft.com/office/drawing/2015/9/8/chartex">
        <mc:Choice Requires="cx1">
          <p:graphicFrame>
            <p:nvGraphicFramePr>
              <p:cNvPr id="8" name="Chart 7">
                <a:extLst>
                  <a:ext uri="{FF2B5EF4-FFF2-40B4-BE49-F238E27FC236}">
                    <a16:creationId xmlns:a16="http://schemas.microsoft.com/office/drawing/2014/main" id="{9B716DEC-1289-73B6-7173-987F5050E49B}"/>
                  </a:ext>
                </a:extLst>
              </p:cNvPr>
              <p:cNvGraphicFramePr/>
              <p:nvPr/>
            </p:nvGraphicFramePr>
            <p:xfrm>
              <a:off x="6291574" y="1883842"/>
              <a:ext cx="5509276" cy="3856051"/>
            </p:xfrm>
            <a:graphic>
              <a:graphicData uri="http://schemas.microsoft.com/office/drawing/2014/chartex">
                <cx:chart xmlns:cx="http://schemas.microsoft.com/office/drawing/2014/chartex" xmlns:r="http://schemas.openxmlformats.org/officeDocument/2006/relationships" r:id="rId5"/>
              </a:graphicData>
            </a:graphic>
          </p:graphicFrame>
        </mc:Choice>
        <mc:Fallback xmlns="">
          <p:pic>
            <p:nvPicPr>
              <p:cNvPr id="8" name="Chart 7">
                <a:extLst>
                  <a:ext uri="{FF2B5EF4-FFF2-40B4-BE49-F238E27FC236}">
                    <a16:creationId xmlns:a16="http://schemas.microsoft.com/office/drawing/2014/main" id="{9B716DEC-1289-73B6-7173-987F5050E49B}"/>
                  </a:ext>
                </a:extLst>
              </p:cNvPr>
              <p:cNvPicPr>
                <a:picLocks noGrp="1" noRot="1" noChangeAspect="1" noMove="1" noResize="1" noEditPoints="1" noAdjustHandles="1" noChangeArrowheads="1" noChangeShapeType="1"/>
              </p:cNvPicPr>
              <p:nvPr/>
            </p:nvPicPr>
            <p:blipFill>
              <a:blip r:embed="rId6"/>
              <a:stretch>
                <a:fillRect/>
              </a:stretch>
            </p:blipFill>
            <p:spPr>
              <a:xfrm>
                <a:off x="6291574" y="1883842"/>
                <a:ext cx="5509276" cy="3856051"/>
              </a:xfrm>
              <a:prstGeom prst="rect">
                <a:avLst/>
              </a:prstGeom>
            </p:spPr>
          </p:pic>
        </mc:Fallback>
      </mc:AlternateContent>
      <p:cxnSp>
        <p:nvCxnSpPr>
          <p:cNvPr id="2" name="Straight Connector 1">
            <a:extLst>
              <a:ext uri="{FF2B5EF4-FFF2-40B4-BE49-F238E27FC236}">
                <a16:creationId xmlns:a16="http://schemas.microsoft.com/office/drawing/2014/main" id="{9BD39551-4273-A399-39CC-E2945A16D80A}"/>
              </a:ext>
            </a:extLst>
          </p:cNvPr>
          <p:cNvCxnSpPr>
            <a:cxnSpLocks/>
          </p:cNvCxnSpPr>
          <p:nvPr/>
        </p:nvCxnSpPr>
        <p:spPr>
          <a:xfrm flipV="1">
            <a:off x="1913425" y="1812991"/>
            <a:ext cx="0" cy="3840480"/>
          </a:xfrm>
          <a:prstGeom prst="line">
            <a:avLst/>
          </a:prstGeom>
          <a:ln w="57150">
            <a:solidFill>
              <a:schemeClr val="accent5">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53AC239C-02D3-458D-7EEA-031DB4A1FB8A}"/>
              </a:ext>
            </a:extLst>
          </p:cNvPr>
          <p:cNvCxnSpPr>
            <a:cxnSpLocks/>
          </p:cNvCxnSpPr>
          <p:nvPr/>
        </p:nvCxnSpPr>
        <p:spPr>
          <a:xfrm flipV="1">
            <a:off x="5484886" y="1812991"/>
            <a:ext cx="0" cy="3840480"/>
          </a:xfrm>
          <a:prstGeom prst="line">
            <a:avLst/>
          </a:prstGeom>
          <a:ln w="57150">
            <a:solidFill>
              <a:schemeClr val="accent5">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6B2F45DE-040F-35CA-875F-5B80DD8FF4E5}"/>
              </a:ext>
            </a:extLst>
          </p:cNvPr>
          <p:cNvCxnSpPr>
            <a:cxnSpLocks/>
          </p:cNvCxnSpPr>
          <p:nvPr/>
        </p:nvCxnSpPr>
        <p:spPr>
          <a:xfrm flipV="1">
            <a:off x="9195496" y="1812991"/>
            <a:ext cx="0" cy="3840480"/>
          </a:xfrm>
          <a:prstGeom prst="line">
            <a:avLst/>
          </a:prstGeom>
          <a:ln w="57150">
            <a:solidFill>
              <a:schemeClr val="accent5">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D63B8E45-BD93-F244-F49D-C40C45F7891B}"/>
              </a:ext>
            </a:extLst>
          </p:cNvPr>
          <p:cNvCxnSpPr>
            <a:cxnSpLocks/>
          </p:cNvCxnSpPr>
          <p:nvPr/>
        </p:nvCxnSpPr>
        <p:spPr>
          <a:xfrm flipV="1">
            <a:off x="11348974" y="1812991"/>
            <a:ext cx="0" cy="3840480"/>
          </a:xfrm>
          <a:prstGeom prst="line">
            <a:avLst/>
          </a:prstGeom>
          <a:ln w="57150">
            <a:solidFill>
              <a:schemeClr val="accent5">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B567319B-A753-4301-B3D1-02FEC8268DCB}"/>
              </a:ext>
            </a:extLst>
          </p:cNvPr>
          <p:cNvCxnSpPr>
            <a:cxnSpLocks/>
          </p:cNvCxnSpPr>
          <p:nvPr/>
        </p:nvCxnSpPr>
        <p:spPr>
          <a:xfrm flipV="1">
            <a:off x="2264607" y="1812991"/>
            <a:ext cx="0" cy="3840480"/>
          </a:xfrm>
          <a:prstGeom prst="line">
            <a:avLst/>
          </a:prstGeom>
          <a:ln w="57150">
            <a:solidFill>
              <a:schemeClr val="accent5">
                <a:lumMod val="75000"/>
                <a:lumOff val="25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4CEBBFBF-5A13-71B6-15F0-DE5F01733698}"/>
              </a:ext>
            </a:extLst>
          </p:cNvPr>
          <p:cNvCxnSpPr>
            <a:cxnSpLocks/>
          </p:cNvCxnSpPr>
          <p:nvPr/>
        </p:nvCxnSpPr>
        <p:spPr>
          <a:xfrm flipV="1">
            <a:off x="3689217" y="1812991"/>
            <a:ext cx="0" cy="3840480"/>
          </a:xfrm>
          <a:prstGeom prst="line">
            <a:avLst/>
          </a:prstGeom>
          <a:ln w="57150">
            <a:solidFill>
              <a:schemeClr val="accent5">
                <a:lumMod val="75000"/>
                <a:lumOff val="25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0345900C-2147-44AC-F574-030394BA140C}"/>
              </a:ext>
            </a:extLst>
          </p:cNvPr>
          <p:cNvCxnSpPr>
            <a:cxnSpLocks/>
          </p:cNvCxnSpPr>
          <p:nvPr/>
        </p:nvCxnSpPr>
        <p:spPr>
          <a:xfrm flipV="1">
            <a:off x="7399826" y="1812991"/>
            <a:ext cx="0" cy="3840480"/>
          </a:xfrm>
          <a:prstGeom prst="line">
            <a:avLst/>
          </a:prstGeom>
          <a:ln w="57150">
            <a:solidFill>
              <a:schemeClr val="accent5">
                <a:lumMod val="75000"/>
                <a:lumOff val="25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B3F73B89-592D-57C6-A169-80B2AADE3EAE}"/>
              </a:ext>
            </a:extLst>
          </p:cNvPr>
          <p:cNvCxnSpPr>
            <a:cxnSpLocks/>
          </p:cNvCxnSpPr>
          <p:nvPr/>
        </p:nvCxnSpPr>
        <p:spPr>
          <a:xfrm flipV="1">
            <a:off x="9924366" y="1812991"/>
            <a:ext cx="0" cy="3840480"/>
          </a:xfrm>
          <a:prstGeom prst="line">
            <a:avLst/>
          </a:prstGeom>
          <a:ln w="57150">
            <a:solidFill>
              <a:schemeClr val="accent5">
                <a:lumMod val="75000"/>
                <a:lumOff val="25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A7E24CA4-DA0B-F6E0-D537-6A81DEED345A}"/>
              </a:ext>
            </a:extLst>
          </p:cNvPr>
          <p:cNvCxnSpPr>
            <a:cxnSpLocks/>
          </p:cNvCxnSpPr>
          <p:nvPr/>
        </p:nvCxnSpPr>
        <p:spPr>
          <a:xfrm flipH="1">
            <a:off x="7580243" y="3297474"/>
            <a:ext cx="1404731"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21E7848C-17DE-5A7F-ABEB-0713F7181803}"/>
              </a:ext>
            </a:extLst>
          </p:cNvPr>
          <p:cNvCxnSpPr>
            <a:cxnSpLocks/>
          </p:cNvCxnSpPr>
          <p:nvPr/>
        </p:nvCxnSpPr>
        <p:spPr>
          <a:xfrm flipH="1">
            <a:off x="10065026" y="3297474"/>
            <a:ext cx="1188720"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1E003C19-833A-9A26-932E-BB08BF485676}"/>
              </a:ext>
            </a:extLst>
          </p:cNvPr>
          <p:cNvCxnSpPr>
            <a:cxnSpLocks/>
          </p:cNvCxnSpPr>
          <p:nvPr/>
        </p:nvCxnSpPr>
        <p:spPr>
          <a:xfrm flipH="1">
            <a:off x="3876261" y="3297474"/>
            <a:ext cx="1463040"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34D0E847-2B30-8CC6-51B1-80B10B724EA7}"/>
              </a:ext>
            </a:extLst>
          </p:cNvPr>
          <p:cNvCxnSpPr>
            <a:cxnSpLocks/>
          </p:cNvCxnSpPr>
          <p:nvPr/>
        </p:nvCxnSpPr>
        <p:spPr>
          <a:xfrm>
            <a:off x="1943369" y="3297474"/>
            <a:ext cx="274320"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4004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2072B3-5EFE-3066-8857-64D77224F27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ECFF99F-1884-4CA1-77D2-2DF1CB98D5E7}"/>
              </a:ext>
            </a:extLst>
          </p:cNvPr>
          <p:cNvSpPr>
            <a:spLocks noGrp="1"/>
          </p:cNvSpPr>
          <p:nvPr>
            <p:ph type="title"/>
          </p:nvPr>
        </p:nvSpPr>
        <p:spPr/>
        <p:txBody>
          <a:bodyPr/>
          <a:lstStyle/>
          <a:p>
            <a:r>
              <a:rPr lang="en-US" dirty="0"/>
              <a:t>Affordability? Consider Allowance</a:t>
            </a:r>
          </a:p>
        </p:txBody>
      </p:sp>
      <p:sp>
        <p:nvSpPr>
          <p:cNvPr id="6" name="Text Placeholder 5">
            <a:extLst>
              <a:ext uri="{FF2B5EF4-FFF2-40B4-BE49-F238E27FC236}">
                <a16:creationId xmlns:a16="http://schemas.microsoft.com/office/drawing/2014/main" id="{C0D0CAD2-355E-8864-0047-3799AE1DEF5A}"/>
              </a:ext>
            </a:extLst>
          </p:cNvPr>
          <p:cNvSpPr>
            <a:spLocks noGrp="1"/>
          </p:cNvSpPr>
          <p:nvPr>
            <p:ph type="body" sz="quarter" idx="16"/>
          </p:nvPr>
        </p:nvSpPr>
        <p:spPr/>
        <p:txBody>
          <a:bodyPr/>
          <a:lstStyle/>
          <a:p>
            <a:r>
              <a:rPr lang="en-US" dirty="0"/>
              <a:t>Designing blocks</a:t>
            </a:r>
          </a:p>
        </p:txBody>
      </p:sp>
      <mc:AlternateContent xmlns:mc="http://schemas.openxmlformats.org/markup-compatibility/2006" xmlns:cx1="http://schemas.microsoft.com/office/drawing/2015/9/8/chartex">
        <mc:Choice Requires="cx1">
          <p:graphicFrame>
            <p:nvGraphicFramePr>
              <p:cNvPr id="7" name="Chart 6">
                <a:extLst>
                  <a:ext uri="{FF2B5EF4-FFF2-40B4-BE49-F238E27FC236}">
                    <a16:creationId xmlns:a16="http://schemas.microsoft.com/office/drawing/2014/main" id="{3AFE1573-3467-612B-84EF-1ACD20F82278}"/>
                  </a:ext>
                </a:extLst>
              </p:cNvPr>
              <p:cNvGraphicFramePr/>
              <p:nvPr/>
            </p:nvGraphicFramePr>
            <p:xfrm>
              <a:off x="391149" y="1883842"/>
              <a:ext cx="5509276" cy="3856051"/>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7" name="Chart 6">
                <a:extLst>
                  <a:ext uri="{FF2B5EF4-FFF2-40B4-BE49-F238E27FC236}">
                    <a16:creationId xmlns:a16="http://schemas.microsoft.com/office/drawing/2014/main" id="{3AFE1573-3467-612B-84EF-1ACD20F82278}"/>
                  </a:ext>
                </a:extLst>
              </p:cNvPr>
              <p:cNvPicPr>
                <a:picLocks noGrp="1" noRot="1" noChangeAspect="1" noMove="1" noResize="1" noEditPoints="1" noAdjustHandles="1" noChangeArrowheads="1" noChangeShapeType="1"/>
              </p:cNvPicPr>
              <p:nvPr/>
            </p:nvPicPr>
            <p:blipFill>
              <a:blip r:embed="rId3"/>
              <a:stretch>
                <a:fillRect/>
              </a:stretch>
            </p:blipFill>
            <p:spPr>
              <a:xfrm>
                <a:off x="391149" y="1883842"/>
                <a:ext cx="5509276" cy="3856051"/>
              </a:xfrm>
              <a:prstGeom prst="rect">
                <a:avLst/>
              </a:prstGeom>
            </p:spPr>
          </p:pic>
        </mc:Fallback>
      </mc:AlternateContent>
      <mc:AlternateContent xmlns:mc="http://schemas.openxmlformats.org/markup-compatibility/2006" xmlns:cx1="http://schemas.microsoft.com/office/drawing/2015/9/8/chartex">
        <mc:Choice Requires="cx1">
          <p:graphicFrame>
            <p:nvGraphicFramePr>
              <p:cNvPr id="8" name="Chart 7">
                <a:extLst>
                  <a:ext uri="{FF2B5EF4-FFF2-40B4-BE49-F238E27FC236}">
                    <a16:creationId xmlns:a16="http://schemas.microsoft.com/office/drawing/2014/main" id="{6CCA1822-2516-A188-4CEA-FD37E8AE1A10}"/>
                  </a:ext>
                </a:extLst>
              </p:cNvPr>
              <p:cNvGraphicFramePr/>
              <p:nvPr/>
            </p:nvGraphicFramePr>
            <p:xfrm>
              <a:off x="6291574" y="1883842"/>
              <a:ext cx="5509276" cy="3856051"/>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8" name="Chart 7">
                <a:extLst>
                  <a:ext uri="{FF2B5EF4-FFF2-40B4-BE49-F238E27FC236}">
                    <a16:creationId xmlns:a16="http://schemas.microsoft.com/office/drawing/2014/main" id="{6CCA1822-2516-A188-4CEA-FD37E8AE1A10}"/>
                  </a:ext>
                </a:extLst>
              </p:cNvPr>
              <p:cNvPicPr>
                <a:picLocks noGrp="1" noRot="1" noChangeAspect="1" noMove="1" noResize="1" noEditPoints="1" noAdjustHandles="1" noChangeArrowheads="1" noChangeShapeType="1"/>
              </p:cNvPicPr>
              <p:nvPr/>
            </p:nvPicPr>
            <p:blipFill>
              <a:blip r:embed="rId5"/>
              <a:stretch>
                <a:fillRect/>
              </a:stretch>
            </p:blipFill>
            <p:spPr>
              <a:xfrm>
                <a:off x="6291574" y="1883842"/>
                <a:ext cx="5509276" cy="3856051"/>
              </a:xfrm>
              <a:prstGeom prst="rect">
                <a:avLst/>
              </a:prstGeom>
            </p:spPr>
          </p:pic>
        </mc:Fallback>
      </mc:AlternateContent>
      <p:cxnSp>
        <p:nvCxnSpPr>
          <p:cNvPr id="2" name="Straight Connector 1">
            <a:extLst>
              <a:ext uri="{FF2B5EF4-FFF2-40B4-BE49-F238E27FC236}">
                <a16:creationId xmlns:a16="http://schemas.microsoft.com/office/drawing/2014/main" id="{42BFEE13-E2A3-897A-F0C2-76AF310E6ACB}"/>
              </a:ext>
            </a:extLst>
          </p:cNvPr>
          <p:cNvCxnSpPr>
            <a:cxnSpLocks/>
          </p:cNvCxnSpPr>
          <p:nvPr/>
        </p:nvCxnSpPr>
        <p:spPr>
          <a:xfrm flipV="1">
            <a:off x="2602538" y="1812991"/>
            <a:ext cx="0" cy="3840480"/>
          </a:xfrm>
          <a:prstGeom prst="line">
            <a:avLst/>
          </a:prstGeom>
          <a:ln w="57150">
            <a:solidFill>
              <a:schemeClr val="accent5">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3" name="Straight Connector 2">
            <a:extLst>
              <a:ext uri="{FF2B5EF4-FFF2-40B4-BE49-F238E27FC236}">
                <a16:creationId xmlns:a16="http://schemas.microsoft.com/office/drawing/2014/main" id="{8320BEBC-A730-4F86-7205-549B3730AC8E}"/>
              </a:ext>
            </a:extLst>
          </p:cNvPr>
          <p:cNvCxnSpPr>
            <a:cxnSpLocks/>
          </p:cNvCxnSpPr>
          <p:nvPr/>
        </p:nvCxnSpPr>
        <p:spPr>
          <a:xfrm flipV="1">
            <a:off x="1550505" y="1812991"/>
            <a:ext cx="0" cy="3840480"/>
          </a:xfrm>
          <a:prstGeom prst="line">
            <a:avLst/>
          </a:prstGeom>
          <a:ln w="57150">
            <a:solidFill>
              <a:srgbClr val="A96EA2"/>
            </a:solidFill>
          </a:ln>
        </p:spPr>
        <p:style>
          <a:lnRef idx="3">
            <a:schemeClr val="accent6"/>
          </a:lnRef>
          <a:fillRef idx="0">
            <a:schemeClr val="accent6"/>
          </a:fillRef>
          <a:effectRef idx="2">
            <a:schemeClr val="accent6"/>
          </a:effectRef>
          <a:fontRef idx="minor">
            <a:schemeClr val="tx1"/>
          </a:fontRef>
        </p:style>
      </p:cxnSp>
      <p:cxnSp>
        <p:nvCxnSpPr>
          <p:cNvPr id="5" name="Straight Connector 4">
            <a:extLst>
              <a:ext uri="{FF2B5EF4-FFF2-40B4-BE49-F238E27FC236}">
                <a16:creationId xmlns:a16="http://schemas.microsoft.com/office/drawing/2014/main" id="{1703CD22-5ED3-5676-EC6A-D4B54895BF6B}"/>
              </a:ext>
            </a:extLst>
          </p:cNvPr>
          <p:cNvCxnSpPr>
            <a:cxnSpLocks/>
          </p:cNvCxnSpPr>
          <p:nvPr/>
        </p:nvCxnSpPr>
        <p:spPr>
          <a:xfrm flipV="1">
            <a:off x="4371704" y="1812991"/>
            <a:ext cx="0" cy="3840480"/>
          </a:xfrm>
          <a:prstGeom prst="line">
            <a:avLst/>
          </a:prstGeom>
          <a:ln w="57150">
            <a:solidFill>
              <a:schemeClr val="accent5">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FAD5EF62-21F0-0EB4-69B2-A0DD0130FFD7}"/>
              </a:ext>
            </a:extLst>
          </p:cNvPr>
          <p:cNvCxnSpPr>
            <a:cxnSpLocks/>
          </p:cNvCxnSpPr>
          <p:nvPr/>
        </p:nvCxnSpPr>
        <p:spPr>
          <a:xfrm flipV="1">
            <a:off x="8837687" y="1812991"/>
            <a:ext cx="0" cy="3840480"/>
          </a:xfrm>
          <a:prstGeom prst="line">
            <a:avLst/>
          </a:prstGeom>
          <a:ln w="57150">
            <a:solidFill>
              <a:schemeClr val="accent5">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6CF3BF1E-EB20-B89F-9045-43C950DC09F6}"/>
              </a:ext>
            </a:extLst>
          </p:cNvPr>
          <p:cNvCxnSpPr>
            <a:cxnSpLocks/>
          </p:cNvCxnSpPr>
          <p:nvPr/>
        </p:nvCxnSpPr>
        <p:spPr>
          <a:xfrm flipV="1">
            <a:off x="7374836" y="1812991"/>
            <a:ext cx="0" cy="3840480"/>
          </a:xfrm>
          <a:prstGeom prst="line">
            <a:avLst/>
          </a:prstGeom>
          <a:ln w="57150">
            <a:solidFill>
              <a:srgbClr val="A96EA2"/>
            </a:solidFill>
          </a:ln>
        </p:spPr>
        <p:style>
          <a:lnRef idx="3">
            <a:schemeClr val="accent6"/>
          </a:lnRef>
          <a:fillRef idx="0">
            <a:schemeClr val="accent6"/>
          </a:fillRef>
          <a:effectRef idx="2">
            <a:schemeClr val="accent6"/>
          </a:effectRef>
          <a:fontRef idx="minor">
            <a:schemeClr val="tx1"/>
          </a:fontRef>
        </p:style>
      </p:cxnSp>
      <p:cxnSp>
        <p:nvCxnSpPr>
          <p:cNvPr id="11" name="Straight Connector 10">
            <a:extLst>
              <a:ext uri="{FF2B5EF4-FFF2-40B4-BE49-F238E27FC236}">
                <a16:creationId xmlns:a16="http://schemas.microsoft.com/office/drawing/2014/main" id="{DF6F416C-B914-610F-2BE7-16F42E39DE43}"/>
              </a:ext>
            </a:extLst>
          </p:cNvPr>
          <p:cNvCxnSpPr>
            <a:cxnSpLocks/>
          </p:cNvCxnSpPr>
          <p:nvPr/>
        </p:nvCxnSpPr>
        <p:spPr>
          <a:xfrm flipV="1">
            <a:off x="11348974" y="1812991"/>
            <a:ext cx="0" cy="3840480"/>
          </a:xfrm>
          <a:prstGeom prst="line">
            <a:avLst/>
          </a:prstGeom>
          <a:ln w="57150">
            <a:solidFill>
              <a:schemeClr val="accent5">
                <a:lumMod val="75000"/>
                <a:lumOff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388423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4FD48-DC3A-6A77-ACE0-8B69646CB2CC}"/>
              </a:ext>
            </a:extLst>
          </p:cNvPr>
          <p:cNvSpPr>
            <a:spLocks noGrp="1"/>
          </p:cNvSpPr>
          <p:nvPr>
            <p:ph type="title"/>
          </p:nvPr>
        </p:nvSpPr>
        <p:spPr/>
        <p:txBody>
          <a:bodyPr/>
          <a:lstStyle/>
          <a:p>
            <a:r>
              <a:rPr lang="en-US" dirty="0"/>
              <a:t>Customer Classes</a:t>
            </a:r>
          </a:p>
        </p:txBody>
      </p:sp>
      <p:sp>
        <p:nvSpPr>
          <p:cNvPr id="3" name="Text Placeholder 2">
            <a:extLst>
              <a:ext uri="{FF2B5EF4-FFF2-40B4-BE49-F238E27FC236}">
                <a16:creationId xmlns:a16="http://schemas.microsoft.com/office/drawing/2014/main" id="{FEB6856D-9B29-9F5E-DE8E-78AFB755C913}"/>
              </a:ext>
            </a:extLst>
          </p:cNvPr>
          <p:cNvSpPr>
            <a:spLocks noGrp="1"/>
          </p:cNvSpPr>
          <p:nvPr>
            <p:ph type="body" sz="quarter" idx="16"/>
          </p:nvPr>
        </p:nvSpPr>
        <p:spPr/>
        <p:txBody>
          <a:bodyPr/>
          <a:lstStyle/>
          <a:p>
            <a:r>
              <a:rPr lang="en-US" dirty="0"/>
              <a:t>Designing blocks</a:t>
            </a:r>
          </a:p>
        </p:txBody>
      </p:sp>
      <p:graphicFrame>
        <p:nvGraphicFramePr>
          <p:cNvPr id="5" name="Content Placeholder 4">
            <a:extLst>
              <a:ext uri="{FF2B5EF4-FFF2-40B4-BE49-F238E27FC236}">
                <a16:creationId xmlns:a16="http://schemas.microsoft.com/office/drawing/2014/main" id="{ABCF7187-D65C-0DE3-9847-A1DEC2DD6066}"/>
              </a:ext>
            </a:extLst>
          </p:cNvPr>
          <p:cNvGraphicFramePr>
            <a:graphicFrameLocks noGrp="1"/>
          </p:cNvGraphicFramePr>
          <p:nvPr>
            <p:ph sz="quarter" idx="15"/>
            <p:extLst>
              <p:ext uri="{D42A27DB-BD31-4B8C-83A1-F6EECF244321}">
                <p14:modId xmlns:p14="http://schemas.microsoft.com/office/powerpoint/2010/main" val="940918370"/>
              </p:ext>
            </p:extLst>
          </p:nvPr>
        </p:nvGraphicFramePr>
        <p:xfrm>
          <a:off x="513801" y="1693723"/>
          <a:ext cx="11244263" cy="5016565"/>
        </p:xfrm>
        <a:graphic>
          <a:graphicData uri="http://schemas.openxmlformats.org/drawingml/2006/table">
            <a:tbl>
              <a:tblPr firstRow="1" bandRow="1">
                <a:tableStyleId>{5C22544A-7EE6-4342-B048-85BDC9FD1C3A}</a:tableStyleId>
              </a:tblPr>
              <a:tblGrid>
                <a:gridCol w="8035839">
                  <a:extLst>
                    <a:ext uri="{9D8B030D-6E8A-4147-A177-3AD203B41FA5}">
                      <a16:colId xmlns:a16="http://schemas.microsoft.com/office/drawing/2014/main" val="20000"/>
                    </a:ext>
                  </a:extLst>
                </a:gridCol>
                <a:gridCol w="3208424">
                  <a:extLst>
                    <a:ext uri="{9D8B030D-6E8A-4147-A177-3AD203B41FA5}">
                      <a16:colId xmlns:a16="http://schemas.microsoft.com/office/drawing/2014/main" val="20001"/>
                    </a:ext>
                  </a:extLst>
                </a:gridCol>
              </a:tblGrid>
              <a:tr h="439362">
                <a:tc>
                  <a:txBody>
                    <a:bodyPr/>
                    <a:lstStyle/>
                    <a:p>
                      <a:r>
                        <a:rPr lang="en-US" sz="2400"/>
                        <a:t>Alternative</a:t>
                      </a:r>
                    </a:p>
                  </a:txBody>
                  <a:tcPr marL="68580" marR="68580" marT="34290" marB="34290" anchor="ctr"/>
                </a:tc>
                <a:tc>
                  <a:txBody>
                    <a:bodyPr/>
                    <a:lstStyle/>
                    <a:p>
                      <a:pPr algn="ctr"/>
                      <a:r>
                        <a:rPr lang="en-US" sz="2400"/>
                        <a:t>Targets</a:t>
                      </a:r>
                    </a:p>
                  </a:txBody>
                  <a:tcPr marL="68580" marR="68580" marT="34290" marB="34290" anchor="ctr"/>
                </a:tc>
                <a:extLst>
                  <a:ext uri="{0D108BD9-81ED-4DB2-BD59-A6C34878D82A}">
                    <a16:rowId xmlns:a16="http://schemas.microsoft.com/office/drawing/2014/main" val="10000"/>
                  </a:ext>
                </a:extLst>
              </a:tr>
              <a:tr h="371273">
                <a:tc>
                  <a:txBody>
                    <a:bodyPr/>
                    <a:lstStyle/>
                    <a:p>
                      <a:pPr algn="l"/>
                      <a:r>
                        <a:rPr lang="en-US" sz="2400" dirty="0"/>
                        <a:t>One rate structure for all</a:t>
                      </a:r>
                    </a:p>
                  </a:txBody>
                  <a:tcPr marL="68580" marR="68580" marT="34290" marB="34290" anchor="ctr"/>
                </a:tc>
                <a:tc>
                  <a:txBody>
                    <a:bodyPr/>
                    <a:lstStyle/>
                    <a:p>
                      <a:pPr algn="ctr"/>
                      <a:r>
                        <a:rPr lang="en-US" sz="2400"/>
                        <a:t>All are equal</a:t>
                      </a:r>
                    </a:p>
                  </a:txBody>
                  <a:tcPr marL="68580" marR="68580" marT="34290" marB="34290" anchor="ctr"/>
                </a:tc>
                <a:extLst>
                  <a:ext uri="{0D108BD9-81ED-4DB2-BD59-A6C34878D82A}">
                    <a16:rowId xmlns:a16="http://schemas.microsoft.com/office/drawing/2014/main" val="10001"/>
                  </a:ext>
                </a:extLst>
              </a:tr>
              <a:tr h="942463">
                <a:tc>
                  <a:txBody>
                    <a:bodyPr/>
                    <a:lstStyle/>
                    <a:p>
                      <a:pPr algn="l"/>
                      <a:r>
                        <a:rPr lang="en-US" sz="2400" dirty="0"/>
                        <a:t>Separate rate structure</a:t>
                      </a:r>
                      <a:r>
                        <a:rPr lang="en-US" sz="2400" baseline="0" dirty="0"/>
                        <a:t> for residential, irrigation,  commercial, industrial, governmental, or wholesale customers </a:t>
                      </a:r>
                      <a:endParaRPr lang="en-US" sz="2400" dirty="0"/>
                    </a:p>
                  </a:txBody>
                  <a:tcPr marL="68580" marR="68580" marT="34290" marB="34290" anchor="ctr"/>
                </a:tc>
                <a:tc>
                  <a:txBody>
                    <a:bodyPr/>
                    <a:lstStyle/>
                    <a:p>
                      <a:pPr algn="ctr"/>
                      <a:r>
                        <a:rPr lang="en-US" sz="2400"/>
                        <a:t>Specific type of customer</a:t>
                      </a:r>
                    </a:p>
                  </a:txBody>
                  <a:tcPr marL="68580" marR="68580" marT="34290" marB="34290" anchor="ctr"/>
                </a:tc>
                <a:extLst>
                  <a:ext uri="{0D108BD9-81ED-4DB2-BD59-A6C34878D82A}">
                    <a16:rowId xmlns:a16="http://schemas.microsoft.com/office/drawing/2014/main" val="10002"/>
                  </a:ext>
                </a:extLst>
              </a:tr>
              <a:tr h="656868">
                <a:tc>
                  <a:txBody>
                    <a:bodyPr/>
                    <a:lstStyle/>
                    <a:p>
                      <a:pPr algn="l"/>
                      <a:r>
                        <a:rPr lang="en-US" sz="2400"/>
                        <a:t>One rate structure, but with different base</a:t>
                      </a:r>
                      <a:r>
                        <a:rPr lang="en-US" sz="2400" baseline="0"/>
                        <a:t> charges based on </a:t>
                      </a:r>
                      <a:r>
                        <a:rPr lang="en-US" sz="2400" u="none" baseline="0"/>
                        <a:t>meter size</a:t>
                      </a:r>
                      <a:endParaRPr lang="en-US" sz="2400" u="none"/>
                    </a:p>
                  </a:txBody>
                  <a:tcPr marL="68580" marR="68580" marT="34290" marB="34290" anchor="ctr"/>
                </a:tc>
                <a:tc>
                  <a:txBody>
                    <a:bodyPr/>
                    <a:lstStyle/>
                    <a:p>
                      <a:pPr algn="ctr"/>
                      <a:r>
                        <a:rPr lang="en-US" sz="2400"/>
                        <a:t>Non-residential or </a:t>
                      </a:r>
                    </a:p>
                    <a:p>
                      <a:pPr algn="ctr"/>
                      <a:r>
                        <a:rPr lang="en-US" sz="2400"/>
                        <a:t>multi-family housing</a:t>
                      </a:r>
                    </a:p>
                  </a:txBody>
                  <a:tcPr marL="68580" marR="68580" marT="34290" marB="34290" anchor="ctr"/>
                </a:tc>
                <a:extLst>
                  <a:ext uri="{0D108BD9-81ED-4DB2-BD59-A6C34878D82A}">
                    <a16:rowId xmlns:a16="http://schemas.microsoft.com/office/drawing/2014/main" val="10003"/>
                  </a:ext>
                </a:extLst>
              </a:tr>
              <a:tr h="656868">
                <a:tc>
                  <a:txBody>
                    <a:bodyPr/>
                    <a:lstStyle/>
                    <a:p>
                      <a:pPr algn="l"/>
                      <a:r>
                        <a:rPr lang="en-US" sz="2400"/>
                        <a:t>One rate structure for all, but with blocks that implicitly</a:t>
                      </a:r>
                      <a:r>
                        <a:rPr lang="en-US" sz="2400" baseline="0"/>
                        <a:t> only</a:t>
                      </a:r>
                      <a:r>
                        <a:rPr lang="en-US" sz="2400"/>
                        <a:t> target non-residential</a:t>
                      </a:r>
                      <a:r>
                        <a:rPr lang="en-US" sz="2400" baseline="0"/>
                        <a:t> use</a:t>
                      </a:r>
                      <a:endParaRPr lang="en-US" sz="2400"/>
                    </a:p>
                  </a:txBody>
                  <a:tcPr marL="68580" marR="68580" marT="34290" marB="34290" anchor="ctr"/>
                </a:tc>
                <a:tc>
                  <a:txBody>
                    <a:bodyPr/>
                    <a:lstStyle/>
                    <a:p>
                      <a:pPr algn="ctr"/>
                      <a:r>
                        <a:rPr lang="en-US" sz="2400"/>
                        <a:t>Non-residential</a:t>
                      </a:r>
                    </a:p>
                  </a:txBody>
                  <a:tcPr marL="68580" marR="68580" marT="34290" marB="34290" anchor="ctr"/>
                </a:tc>
                <a:extLst>
                  <a:ext uri="{0D108BD9-81ED-4DB2-BD59-A6C34878D82A}">
                    <a16:rowId xmlns:a16="http://schemas.microsoft.com/office/drawing/2014/main" val="10004"/>
                  </a:ext>
                </a:extLst>
              </a:tr>
              <a:tr h="656868">
                <a:tc>
                  <a:txBody>
                    <a:bodyPr/>
                    <a:lstStyle/>
                    <a:p>
                      <a:pPr marL="0" algn="l" rtl="0" eaLnBrk="1" latinLnBrk="0" hangingPunct="1"/>
                      <a:r>
                        <a:rPr kumimoji="0" lang="en-US" sz="2400" kern="1200">
                          <a:solidFill>
                            <a:schemeClr val="dk1"/>
                          </a:solidFill>
                          <a:latin typeface="+mn-lt"/>
                          <a:ea typeface="+mn-ea"/>
                          <a:cs typeface="+mn-cs"/>
                        </a:rPr>
                        <a:t>Negotiated rate structure with individual high-use customers (typically</a:t>
                      </a:r>
                      <a:r>
                        <a:rPr kumimoji="0" lang="en-US" sz="2400" kern="1200" baseline="0">
                          <a:solidFill>
                            <a:schemeClr val="dk1"/>
                          </a:solidFill>
                          <a:latin typeface="+mn-lt"/>
                          <a:ea typeface="+mn-ea"/>
                          <a:cs typeface="+mn-cs"/>
                        </a:rPr>
                        <a:t> an </a:t>
                      </a:r>
                      <a:r>
                        <a:rPr kumimoji="0" lang="en-US" sz="2400" kern="1200">
                          <a:solidFill>
                            <a:schemeClr val="dk1"/>
                          </a:solidFill>
                          <a:latin typeface="+mn-lt"/>
                          <a:ea typeface="+mn-ea"/>
                          <a:cs typeface="+mn-cs"/>
                        </a:rPr>
                        <a:t>industrial customer)</a:t>
                      </a:r>
                    </a:p>
                  </a:txBody>
                  <a:tcPr marL="68580" marR="68580" marT="34290" marB="34290" anchor="ctr"/>
                </a:tc>
                <a:tc>
                  <a:txBody>
                    <a:bodyPr/>
                    <a:lstStyle/>
                    <a:p>
                      <a:pPr marL="0" algn="ctr" rtl="0" eaLnBrk="1" latinLnBrk="0" hangingPunct="1"/>
                      <a:r>
                        <a:rPr kumimoji="0" lang="en-US" sz="2400" kern="1200">
                          <a:solidFill>
                            <a:schemeClr val="dk1"/>
                          </a:solidFill>
                          <a:latin typeface="+mn-lt"/>
                          <a:ea typeface="+mn-ea"/>
                          <a:cs typeface="+mn-cs"/>
                        </a:rPr>
                        <a:t>Only one customer</a:t>
                      </a:r>
                    </a:p>
                  </a:txBody>
                  <a:tcPr marL="68580" marR="68580" marT="34290" marB="34290" anchor="ctr"/>
                </a:tc>
                <a:extLst>
                  <a:ext uri="{0D108BD9-81ED-4DB2-BD59-A6C34878D82A}">
                    <a16:rowId xmlns:a16="http://schemas.microsoft.com/office/drawing/2014/main" val="10005"/>
                  </a:ext>
                </a:extLst>
              </a:tr>
              <a:tr h="656868">
                <a:tc>
                  <a:txBody>
                    <a:bodyPr/>
                    <a:lstStyle/>
                    <a:p>
                      <a:pPr marL="0" algn="l" rtl="0" eaLnBrk="1" latinLnBrk="0" hangingPunct="1"/>
                      <a:r>
                        <a:rPr kumimoji="0" lang="en-US" sz="2400" kern="1200">
                          <a:solidFill>
                            <a:schemeClr val="dk1"/>
                          </a:solidFill>
                          <a:latin typeface="+mn-lt"/>
                          <a:ea typeface="+mn-ea"/>
                          <a:cs typeface="+mn-cs"/>
                        </a:rPr>
                        <a:t>Different rates for customers outside</a:t>
                      </a:r>
                      <a:r>
                        <a:rPr kumimoji="0" lang="en-US" sz="2400" kern="1200" baseline="0">
                          <a:solidFill>
                            <a:schemeClr val="dk1"/>
                          </a:solidFill>
                          <a:latin typeface="+mn-lt"/>
                          <a:ea typeface="+mn-ea"/>
                          <a:cs typeface="+mn-cs"/>
                        </a:rPr>
                        <a:t> municipal limits/service area boundaries</a:t>
                      </a:r>
                      <a:endParaRPr kumimoji="0" lang="en-US" sz="2400" kern="1200">
                        <a:solidFill>
                          <a:schemeClr val="dk1"/>
                        </a:solidFill>
                        <a:latin typeface="+mn-lt"/>
                        <a:ea typeface="+mn-ea"/>
                        <a:cs typeface="+mn-cs"/>
                      </a:endParaRPr>
                    </a:p>
                  </a:txBody>
                  <a:tcPr marL="68580" marR="68580" marT="34290" marB="34290" anchor="ctr"/>
                </a:tc>
                <a:tc>
                  <a:txBody>
                    <a:bodyPr/>
                    <a:lstStyle/>
                    <a:p>
                      <a:pPr marL="0" algn="ctr" rtl="0" eaLnBrk="1" latinLnBrk="0" hangingPunct="1"/>
                      <a:r>
                        <a:rPr kumimoji="0" lang="en-US" sz="2400" kern="1200" dirty="0">
                          <a:solidFill>
                            <a:schemeClr val="dk1"/>
                          </a:solidFill>
                          <a:latin typeface="+mn-lt"/>
                          <a:ea typeface="+mn-ea"/>
                          <a:cs typeface="+mn-cs"/>
                        </a:rPr>
                        <a:t>“Outside” customers</a:t>
                      </a:r>
                    </a:p>
                  </a:txBody>
                  <a:tcPr marL="68580" marR="68580" marT="34290" marB="3429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63575673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DCF08A-0C98-E29F-B086-6048E0F18669}"/>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7E822C74-2EE3-30B1-A427-DB5A77383B9F}"/>
              </a:ext>
            </a:extLst>
          </p:cNvPr>
          <p:cNvSpPr>
            <a:spLocks noGrp="1"/>
          </p:cNvSpPr>
          <p:nvPr>
            <p:ph type="title"/>
          </p:nvPr>
        </p:nvSpPr>
        <p:spPr/>
        <p:txBody>
          <a:bodyPr/>
          <a:lstStyle/>
          <a:p>
            <a:r>
              <a:rPr lang="en-US" dirty="0"/>
              <a:t>Process for Raising Rates</a:t>
            </a:r>
          </a:p>
        </p:txBody>
      </p:sp>
      <p:sp>
        <p:nvSpPr>
          <p:cNvPr id="7" name="Text Placeholder 6">
            <a:extLst>
              <a:ext uri="{FF2B5EF4-FFF2-40B4-BE49-F238E27FC236}">
                <a16:creationId xmlns:a16="http://schemas.microsoft.com/office/drawing/2014/main" id="{73185CA0-EADE-36A5-8BFC-CA71DBE339C8}"/>
              </a:ext>
            </a:extLst>
          </p:cNvPr>
          <p:cNvSpPr>
            <a:spLocks noGrp="1"/>
          </p:cNvSpPr>
          <p:nvPr>
            <p:ph type="body" sz="quarter" idx="16"/>
          </p:nvPr>
        </p:nvSpPr>
        <p:spPr/>
        <p:txBody>
          <a:bodyPr/>
          <a:lstStyle/>
          <a:p>
            <a:r>
              <a:rPr lang="en-US"/>
              <a:t>Setting the Right rates</a:t>
            </a:r>
          </a:p>
        </p:txBody>
      </p:sp>
      <p:pic>
        <p:nvPicPr>
          <p:cNvPr id="9" name="Picture 8" descr="A blue diamond on a black background&#10;&#10;Description automatically generated">
            <a:extLst>
              <a:ext uri="{FF2B5EF4-FFF2-40B4-BE49-F238E27FC236}">
                <a16:creationId xmlns:a16="http://schemas.microsoft.com/office/drawing/2014/main" id="{43687CD8-E358-EBC8-1DCB-CF9B0A2F458A}"/>
              </a:ext>
            </a:extLst>
          </p:cNvPr>
          <p:cNvPicPr>
            <a:picLocks noChangeAspect="1"/>
          </p:cNvPicPr>
          <p:nvPr/>
        </p:nvPicPr>
        <p:blipFill>
          <a:blip r:embed="rId3"/>
          <a:stretch>
            <a:fillRect/>
          </a:stretch>
        </p:blipFill>
        <p:spPr>
          <a:xfrm>
            <a:off x="5615940" y="3783226"/>
            <a:ext cx="960120" cy="640080"/>
          </a:xfrm>
          <a:prstGeom prst="rect">
            <a:avLst/>
          </a:prstGeom>
        </p:spPr>
      </p:pic>
    </p:spTree>
    <p:extLst>
      <p:ext uri="{BB962C8B-B14F-4D97-AF65-F5344CB8AC3E}">
        <p14:creationId xmlns:p14="http://schemas.microsoft.com/office/powerpoint/2010/main" val="24568480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FF6BB7-7529-135B-6390-2AB09354B5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C97FBF-7E49-02ED-4206-9D309A316489}"/>
              </a:ext>
            </a:extLst>
          </p:cNvPr>
          <p:cNvSpPr>
            <a:spLocks noGrp="1"/>
          </p:cNvSpPr>
          <p:nvPr>
            <p:ph type="title"/>
          </p:nvPr>
        </p:nvSpPr>
        <p:spPr>
          <a:xfrm>
            <a:off x="499175" y="969815"/>
            <a:ext cx="5863917" cy="1134403"/>
          </a:xfrm>
        </p:spPr>
        <p:txBody>
          <a:bodyPr/>
          <a:lstStyle/>
          <a:p>
            <a:r>
              <a:rPr lang="en-US" dirty="0"/>
              <a:t>When was the last time you raised your rates?</a:t>
            </a:r>
          </a:p>
        </p:txBody>
      </p:sp>
      <p:sp>
        <p:nvSpPr>
          <p:cNvPr id="4" name="Text Placeholder 3">
            <a:extLst>
              <a:ext uri="{FF2B5EF4-FFF2-40B4-BE49-F238E27FC236}">
                <a16:creationId xmlns:a16="http://schemas.microsoft.com/office/drawing/2014/main" id="{E243C173-D799-4B36-3AAF-71D3818B8A5B}"/>
              </a:ext>
            </a:extLst>
          </p:cNvPr>
          <p:cNvSpPr>
            <a:spLocks noGrp="1"/>
          </p:cNvSpPr>
          <p:nvPr>
            <p:ph type="body" sz="quarter" idx="16"/>
          </p:nvPr>
        </p:nvSpPr>
        <p:spPr/>
        <p:txBody>
          <a:bodyPr/>
          <a:lstStyle/>
          <a:p>
            <a:r>
              <a:rPr lang="en-US"/>
              <a:t>Rate setting objectives</a:t>
            </a:r>
          </a:p>
        </p:txBody>
      </p:sp>
      <p:sp>
        <p:nvSpPr>
          <p:cNvPr id="5" name="Text Placeholder 4">
            <a:extLst>
              <a:ext uri="{FF2B5EF4-FFF2-40B4-BE49-F238E27FC236}">
                <a16:creationId xmlns:a16="http://schemas.microsoft.com/office/drawing/2014/main" id="{25B3D3F0-1D8C-F38E-E217-1DAE1AA944EB}"/>
              </a:ext>
            </a:extLst>
          </p:cNvPr>
          <p:cNvSpPr>
            <a:spLocks noGrp="1"/>
          </p:cNvSpPr>
          <p:nvPr>
            <p:ph type="body" sz="quarter" idx="11"/>
          </p:nvPr>
        </p:nvSpPr>
        <p:spPr/>
        <p:txBody>
          <a:bodyPr/>
          <a:lstStyle/>
          <a:p>
            <a:r>
              <a:rPr lang="en-US"/>
              <a:t>Full cost recovery</a:t>
            </a:r>
          </a:p>
          <a:p>
            <a:r>
              <a:rPr lang="en-US"/>
              <a:t>Encouraging conservation</a:t>
            </a:r>
          </a:p>
          <a:p>
            <a:r>
              <a:rPr lang="en-US"/>
              <a:t>Business friendly</a:t>
            </a:r>
          </a:p>
          <a:p>
            <a:r>
              <a:rPr lang="en-US"/>
              <a:t>Affordability</a:t>
            </a:r>
          </a:p>
          <a:p>
            <a:r>
              <a:rPr lang="en-US"/>
              <a:t>Building reserves</a:t>
            </a:r>
          </a:p>
          <a:p>
            <a:r>
              <a:rPr lang="en-US"/>
              <a:t>Something else</a:t>
            </a:r>
          </a:p>
        </p:txBody>
      </p:sp>
      <p:sp>
        <p:nvSpPr>
          <p:cNvPr id="8" name="Google Shape;613;p37">
            <a:extLst>
              <a:ext uri="{FF2B5EF4-FFF2-40B4-BE49-F238E27FC236}">
                <a16:creationId xmlns:a16="http://schemas.microsoft.com/office/drawing/2014/main" id="{ADF6BADF-294B-D9DA-B4FA-CDA24A5CD997}"/>
              </a:ext>
            </a:extLst>
          </p:cNvPr>
          <p:cNvSpPr/>
          <p:nvPr/>
        </p:nvSpPr>
        <p:spPr>
          <a:xfrm>
            <a:off x="7071710" y="564231"/>
            <a:ext cx="3911600" cy="5729539"/>
          </a:xfrm>
          <a:prstGeom prst="roundRect">
            <a:avLst>
              <a:gd name="adj" fmla="val 4487"/>
            </a:avLst>
          </a:prstGeom>
          <a:solidFill>
            <a:srgbClr val="262626"/>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9" name="Google Shape;614;p37">
            <a:extLst>
              <a:ext uri="{FF2B5EF4-FFF2-40B4-BE49-F238E27FC236}">
                <a16:creationId xmlns:a16="http://schemas.microsoft.com/office/drawing/2014/main" id="{B59944F1-14CD-81D9-D718-A4F18FD8440D}"/>
              </a:ext>
            </a:extLst>
          </p:cNvPr>
          <p:cNvSpPr/>
          <p:nvPr/>
        </p:nvSpPr>
        <p:spPr>
          <a:xfrm>
            <a:off x="8864206" y="5796520"/>
            <a:ext cx="265143" cy="271417"/>
          </a:xfrm>
          <a:prstGeom prst="ellipse">
            <a:avLst/>
          </a:prstGeom>
          <a:solidFill>
            <a:srgbClr val="171717"/>
          </a:solidFill>
          <a:ln>
            <a:noFill/>
          </a:ln>
        </p:spPr>
        <p:txBody>
          <a:bodyPr spcFirstLastPara="1" wrap="square" lIns="90000"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0" name="Google Shape;615;p37">
            <a:extLst>
              <a:ext uri="{FF2B5EF4-FFF2-40B4-BE49-F238E27FC236}">
                <a16:creationId xmlns:a16="http://schemas.microsoft.com/office/drawing/2014/main" id="{2329B74D-EF01-7E90-A58E-52F7093E3E58}"/>
              </a:ext>
            </a:extLst>
          </p:cNvPr>
          <p:cNvSpPr/>
          <p:nvPr/>
        </p:nvSpPr>
        <p:spPr>
          <a:xfrm>
            <a:off x="10530569" y="744652"/>
            <a:ext cx="119314" cy="122138"/>
          </a:xfrm>
          <a:prstGeom prst="ellipse">
            <a:avLst/>
          </a:prstGeom>
          <a:solidFill>
            <a:srgbClr val="17171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1" name="Rectangle 10">
            <a:extLst>
              <a:ext uri="{FF2B5EF4-FFF2-40B4-BE49-F238E27FC236}">
                <a16:creationId xmlns:a16="http://schemas.microsoft.com/office/drawing/2014/main" id="{9CA91E28-940E-4E26-7C26-4B7CF1B2338B}"/>
              </a:ext>
            </a:extLst>
          </p:cNvPr>
          <p:cNvSpPr/>
          <p:nvPr/>
        </p:nvSpPr>
        <p:spPr>
          <a:xfrm>
            <a:off x="7228540" y="1140704"/>
            <a:ext cx="3620300" cy="466441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3" name="Picture 2" descr="Computer Icons Opinion poll, topic, text, logo png | PNGEgg">
            <a:extLst>
              <a:ext uri="{FF2B5EF4-FFF2-40B4-BE49-F238E27FC236}">
                <a16:creationId xmlns:a16="http://schemas.microsoft.com/office/drawing/2014/main" id="{97AB0B1C-5677-DAC3-E6A3-666E75F9E98E}"/>
              </a:ext>
            </a:extLst>
          </p:cNvPr>
          <p:cNvPicPr>
            <a:picLocks noChangeAspect="1" noChangeArrowheads="1"/>
          </p:cNvPicPr>
          <p:nvPr/>
        </p:nvPicPr>
        <p:blipFill rotWithShape="1">
          <a:blip r:embed="rId2">
            <a:clrChange>
              <a:clrFrom>
                <a:srgbClr val="E6E6E6"/>
              </a:clrFrom>
              <a:clrTo>
                <a:srgbClr val="E6E6E6">
                  <a:alpha val="0"/>
                </a:srgbClr>
              </a:clrTo>
            </a:clrChange>
            <a:extLst>
              <a:ext uri="{28A0092B-C50C-407E-A947-70E740481C1C}">
                <a14:useLocalDpi xmlns:a14="http://schemas.microsoft.com/office/drawing/2010/main" val="0"/>
              </a:ext>
            </a:extLst>
          </a:blip>
          <a:srcRect l="20150" r="19829"/>
          <a:stretch/>
        </p:blipFill>
        <p:spPr bwMode="auto">
          <a:xfrm>
            <a:off x="7258857" y="1714680"/>
            <a:ext cx="3539834" cy="3355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611953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B740BC-D485-723A-B273-C85664C43F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904691-A7B9-9A68-6C6B-0D9C2D7734BD}"/>
              </a:ext>
            </a:extLst>
          </p:cNvPr>
          <p:cNvSpPr>
            <a:spLocks noGrp="1"/>
          </p:cNvSpPr>
          <p:nvPr>
            <p:ph type="title"/>
          </p:nvPr>
        </p:nvSpPr>
        <p:spPr/>
        <p:txBody>
          <a:bodyPr/>
          <a:lstStyle/>
          <a:p>
            <a:r>
              <a:rPr lang="en-US" sz="4000" dirty="0"/>
              <a:t>When should you revisit your rates?</a:t>
            </a:r>
            <a:endParaRPr lang="en-US" dirty="0"/>
          </a:p>
        </p:txBody>
      </p:sp>
      <p:sp>
        <p:nvSpPr>
          <p:cNvPr id="3" name="Text Placeholder 2">
            <a:extLst>
              <a:ext uri="{FF2B5EF4-FFF2-40B4-BE49-F238E27FC236}">
                <a16:creationId xmlns:a16="http://schemas.microsoft.com/office/drawing/2014/main" id="{63940B24-E392-4A77-B476-D12A37BD38B8}"/>
              </a:ext>
            </a:extLst>
          </p:cNvPr>
          <p:cNvSpPr>
            <a:spLocks noGrp="1"/>
          </p:cNvSpPr>
          <p:nvPr>
            <p:ph type="body" sz="quarter" idx="16"/>
          </p:nvPr>
        </p:nvSpPr>
        <p:spPr/>
        <p:txBody>
          <a:bodyPr/>
          <a:lstStyle/>
          <a:p>
            <a:r>
              <a:rPr lang="en-US" dirty="0"/>
              <a:t>Process for raising rates</a:t>
            </a:r>
          </a:p>
        </p:txBody>
      </p:sp>
      <p:sp>
        <p:nvSpPr>
          <p:cNvPr id="4" name="Content Placeholder 3">
            <a:extLst>
              <a:ext uri="{FF2B5EF4-FFF2-40B4-BE49-F238E27FC236}">
                <a16:creationId xmlns:a16="http://schemas.microsoft.com/office/drawing/2014/main" id="{498B47D3-5A5D-4726-7110-B2C58307183F}"/>
              </a:ext>
            </a:extLst>
          </p:cNvPr>
          <p:cNvSpPr>
            <a:spLocks noGrp="1"/>
          </p:cNvSpPr>
          <p:nvPr>
            <p:ph sz="quarter" idx="15"/>
          </p:nvPr>
        </p:nvSpPr>
        <p:spPr>
          <a:xfrm>
            <a:off x="499175" y="2208807"/>
            <a:ext cx="8173770" cy="3533182"/>
          </a:xfrm>
        </p:spPr>
        <p:txBody>
          <a:bodyPr/>
          <a:lstStyle/>
          <a:p>
            <a:pPr marL="229235" indent="-229235"/>
            <a:r>
              <a:rPr lang="en-US" sz="2800" dirty="0"/>
              <a:t>We recommend revisiting your rates </a:t>
            </a:r>
            <a:r>
              <a:rPr lang="en-US" sz="2800" i="1" dirty="0"/>
              <a:t>every year </a:t>
            </a:r>
            <a:r>
              <a:rPr lang="en-US" sz="2800" dirty="0"/>
              <a:t>to make sure that your utility's revenues can sustain its operations (and then some)</a:t>
            </a:r>
          </a:p>
          <a:p>
            <a:pPr marL="472440" lvl="1" indent="-229235"/>
            <a:r>
              <a:rPr lang="en-US" sz="2400" dirty="0"/>
              <a:t>Some utilities find that small, yearly increases ensure that revenues from rates are sustainable</a:t>
            </a:r>
          </a:p>
          <a:p>
            <a:pPr marL="472440" lvl="1" indent="-229235"/>
            <a:r>
              <a:rPr lang="en-US" sz="2400" dirty="0"/>
              <a:t>Other utilities find that implementing rate increases less frequently allows them to make more targeted increases and rate updates</a:t>
            </a:r>
          </a:p>
        </p:txBody>
      </p:sp>
      <p:pic>
        <p:nvPicPr>
          <p:cNvPr id="5" name="Picture 5">
            <a:extLst>
              <a:ext uri="{FF2B5EF4-FFF2-40B4-BE49-F238E27FC236}">
                <a16:creationId xmlns:a16="http://schemas.microsoft.com/office/drawing/2014/main" id="{D4879B91-E6F3-E72B-58BF-4AB3534F931D}"/>
              </a:ext>
            </a:extLst>
          </p:cNvPr>
          <p:cNvPicPr>
            <a:picLocks noChangeAspect="1"/>
          </p:cNvPicPr>
          <p:nvPr/>
        </p:nvPicPr>
        <p:blipFill rotWithShape="1">
          <a:blip r:embed="rId3">
            <a:duotone>
              <a:schemeClr val="accent3">
                <a:shade val="45000"/>
                <a:satMod val="135000"/>
              </a:schemeClr>
              <a:prstClr val="white"/>
            </a:duotone>
          </a:blip>
          <a:srcRect l="14673" t="14673" r="15877" b="15877"/>
          <a:stretch/>
        </p:blipFill>
        <p:spPr>
          <a:xfrm>
            <a:off x="8556771" y="1789985"/>
            <a:ext cx="3263318" cy="3278029"/>
          </a:xfrm>
          <a:prstGeom prst="rect">
            <a:avLst/>
          </a:prstGeom>
        </p:spPr>
      </p:pic>
      <p:sp>
        <p:nvSpPr>
          <p:cNvPr id="6" name="TextBox 5">
            <a:extLst>
              <a:ext uri="{FF2B5EF4-FFF2-40B4-BE49-F238E27FC236}">
                <a16:creationId xmlns:a16="http://schemas.microsoft.com/office/drawing/2014/main" id="{CF05F337-06B9-02E2-54DC-35B1EB0537FE}"/>
              </a:ext>
            </a:extLst>
          </p:cNvPr>
          <p:cNvSpPr txBox="1"/>
          <p:nvPr/>
        </p:nvSpPr>
        <p:spPr>
          <a:xfrm>
            <a:off x="8806431" y="4911210"/>
            <a:ext cx="2904600"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dirty="0"/>
              <a:t>Image by Joe </a:t>
            </a:r>
            <a:r>
              <a:rPr lang="en-US" sz="900" dirty="0" err="1"/>
              <a:t>Pictos</a:t>
            </a:r>
            <a:r>
              <a:rPr lang="en-US" sz="900" dirty="0"/>
              <a:t> found on The Noun Project</a:t>
            </a:r>
          </a:p>
        </p:txBody>
      </p:sp>
    </p:spTree>
    <p:extLst>
      <p:ext uri="{BB962C8B-B14F-4D97-AF65-F5344CB8AC3E}">
        <p14:creationId xmlns:p14="http://schemas.microsoft.com/office/powerpoint/2010/main" val="113599921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BECD2D-5594-CB4D-A774-B15310D96A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41631D-C4C3-E8AC-68DF-60298ACC78C7}"/>
              </a:ext>
            </a:extLst>
          </p:cNvPr>
          <p:cNvSpPr>
            <a:spLocks noGrp="1"/>
          </p:cNvSpPr>
          <p:nvPr>
            <p:ph type="title"/>
          </p:nvPr>
        </p:nvSpPr>
        <p:spPr/>
        <p:txBody>
          <a:bodyPr/>
          <a:lstStyle/>
          <a:p>
            <a:r>
              <a:rPr lang="en-US" sz="4000" dirty="0"/>
              <a:t>When should you </a:t>
            </a:r>
            <a:r>
              <a:rPr lang="en-US" sz="4000" i="1" dirty="0"/>
              <a:t>increase</a:t>
            </a:r>
            <a:r>
              <a:rPr lang="en-US" sz="4000" dirty="0"/>
              <a:t> your rates?</a:t>
            </a:r>
            <a:endParaRPr lang="en-US" dirty="0"/>
          </a:p>
        </p:txBody>
      </p:sp>
      <p:sp>
        <p:nvSpPr>
          <p:cNvPr id="3" name="Text Placeholder 2">
            <a:extLst>
              <a:ext uri="{FF2B5EF4-FFF2-40B4-BE49-F238E27FC236}">
                <a16:creationId xmlns:a16="http://schemas.microsoft.com/office/drawing/2014/main" id="{80DB0831-F0A1-BC04-C78D-892DB279B06C}"/>
              </a:ext>
            </a:extLst>
          </p:cNvPr>
          <p:cNvSpPr>
            <a:spLocks noGrp="1"/>
          </p:cNvSpPr>
          <p:nvPr>
            <p:ph type="body" sz="quarter" idx="16"/>
          </p:nvPr>
        </p:nvSpPr>
        <p:spPr/>
        <p:txBody>
          <a:bodyPr/>
          <a:lstStyle/>
          <a:p>
            <a:r>
              <a:rPr lang="en-US" dirty="0"/>
              <a:t>Process for raising rates</a:t>
            </a:r>
          </a:p>
        </p:txBody>
      </p:sp>
      <p:sp>
        <p:nvSpPr>
          <p:cNvPr id="4" name="Content Placeholder 3">
            <a:extLst>
              <a:ext uri="{FF2B5EF4-FFF2-40B4-BE49-F238E27FC236}">
                <a16:creationId xmlns:a16="http://schemas.microsoft.com/office/drawing/2014/main" id="{8D16A1E5-22E8-9AC9-5449-ADEB8A0189B1}"/>
              </a:ext>
            </a:extLst>
          </p:cNvPr>
          <p:cNvSpPr>
            <a:spLocks noGrp="1"/>
          </p:cNvSpPr>
          <p:nvPr>
            <p:ph sz="quarter" idx="15"/>
          </p:nvPr>
        </p:nvSpPr>
        <p:spPr>
          <a:xfrm>
            <a:off x="499175" y="2208807"/>
            <a:ext cx="8173770" cy="3533182"/>
          </a:xfrm>
        </p:spPr>
        <p:txBody>
          <a:bodyPr/>
          <a:lstStyle/>
          <a:p>
            <a:pPr marL="229235" indent="-229235"/>
            <a:r>
              <a:rPr lang="en-US" sz="3200" dirty="0"/>
              <a:t>While it is ultimately up to the utility to determine when to increase rates, the EFC recommends updating rates </a:t>
            </a:r>
            <a:r>
              <a:rPr lang="en-US" sz="3200" i="1" dirty="0"/>
              <a:t>at least every four years</a:t>
            </a:r>
            <a:endParaRPr lang="en-US" sz="3200" dirty="0"/>
          </a:p>
          <a:p>
            <a:pPr marL="472440" lvl="1" indent="-229235"/>
            <a:r>
              <a:rPr lang="en-US" sz="2800" dirty="0"/>
              <a:t>This accounts for inflation, changes in customer base, asset management, debt service, and several other financial factors</a:t>
            </a:r>
          </a:p>
        </p:txBody>
      </p:sp>
      <p:pic>
        <p:nvPicPr>
          <p:cNvPr id="7" name="Picture 5">
            <a:extLst>
              <a:ext uri="{FF2B5EF4-FFF2-40B4-BE49-F238E27FC236}">
                <a16:creationId xmlns:a16="http://schemas.microsoft.com/office/drawing/2014/main" id="{8FBDE6B4-8EEB-F4BB-E4F6-3EA6A5123AB3}"/>
              </a:ext>
            </a:extLst>
          </p:cNvPr>
          <p:cNvPicPr>
            <a:picLocks noChangeAspect="1"/>
          </p:cNvPicPr>
          <p:nvPr/>
        </p:nvPicPr>
        <p:blipFill rotWithShape="1">
          <a:blip r:embed="rId3">
            <a:duotone>
              <a:schemeClr val="accent3">
                <a:shade val="45000"/>
                <a:satMod val="135000"/>
              </a:schemeClr>
              <a:prstClr val="white"/>
            </a:duotone>
          </a:blip>
          <a:srcRect l="8714" t="9703" r="9128" b="8459"/>
          <a:stretch/>
        </p:blipFill>
        <p:spPr>
          <a:xfrm>
            <a:off x="8914304" y="2101483"/>
            <a:ext cx="2958115" cy="2946539"/>
          </a:xfrm>
          <a:prstGeom prst="rect">
            <a:avLst/>
          </a:prstGeom>
          <a:noFill/>
        </p:spPr>
      </p:pic>
      <p:sp>
        <p:nvSpPr>
          <p:cNvPr id="8" name="TextBox 7">
            <a:extLst>
              <a:ext uri="{FF2B5EF4-FFF2-40B4-BE49-F238E27FC236}">
                <a16:creationId xmlns:a16="http://schemas.microsoft.com/office/drawing/2014/main" id="{07B93A75-90DC-01F5-E858-30BFF60AAC63}"/>
              </a:ext>
            </a:extLst>
          </p:cNvPr>
          <p:cNvSpPr txBox="1"/>
          <p:nvPr/>
        </p:nvSpPr>
        <p:spPr>
          <a:xfrm>
            <a:off x="8914304" y="4932606"/>
            <a:ext cx="2958115"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dirty="0"/>
              <a:t>Image by Vectorstall found on The Noun Project</a:t>
            </a:r>
            <a:endParaRPr lang="en-US" sz="1100" dirty="0"/>
          </a:p>
        </p:txBody>
      </p:sp>
    </p:spTree>
    <p:extLst>
      <p:ext uri="{BB962C8B-B14F-4D97-AF65-F5344CB8AC3E}">
        <p14:creationId xmlns:p14="http://schemas.microsoft.com/office/powerpoint/2010/main" val="2561345222"/>
      </p:ext>
    </p:extLst>
  </p:cSld>
  <p:clrMapOvr>
    <a:masterClrMapping/>
  </p:clrMapOvr>
</p:sld>
</file>

<file path=ppt/theme/theme1.xml><?xml version="1.0" encoding="utf-8"?>
<a:theme xmlns:a="http://schemas.openxmlformats.org/drawingml/2006/main" name="Custom Design">
  <a:themeElements>
    <a:clrScheme name="Custom 4">
      <a:dk1>
        <a:srgbClr val="13284B"/>
      </a:dk1>
      <a:lt1>
        <a:srgbClr val="FFFFFF"/>
      </a:lt1>
      <a:dk2>
        <a:srgbClr val="151515"/>
      </a:dk2>
      <a:lt2>
        <a:srgbClr val="E1E1E1"/>
      </a:lt2>
      <a:accent1>
        <a:srgbClr val="4B9CD3"/>
      </a:accent1>
      <a:accent2>
        <a:srgbClr val="13294B"/>
      </a:accent2>
      <a:accent3>
        <a:srgbClr val="EF446F"/>
      </a:accent3>
      <a:accent4>
        <a:srgbClr val="4F758B"/>
      </a:accent4>
      <a:accent5>
        <a:srgbClr val="00594C"/>
      </a:accent5>
      <a:accent6>
        <a:srgbClr val="C3D600"/>
      </a:accent6>
      <a:hlink>
        <a:srgbClr val="007FAE"/>
      </a:hlink>
      <a:folHlink>
        <a:srgbClr val="007FAE"/>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C_EFC_2024" id="{044F01BF-9696-7341-97CB-FED7AB61AF1C}" vid="{B00485E0-8AAD-534C-8706-3BD08B1ABC4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e1b08b7-7eb3-46fd-8231-3274a1cf6b7f">
      <Terms xmlns="http://schemas.microsoft.com/office/infopath/2007/PartnerControls"/>
    </lcf76f155ced4ddcb4097134ff3c332f>
    <TaxCatchAll xmlns="2fe354f5-afbd-4e91-a899-19a5c0e7118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F5C6B467973A14A9FE5BACED05AD9D5" ma:contentTypeVersion="19" ma:contentTypeDescription="Create a new document." ma:contentTypeScope="" ma:versionID="118ffe86619aa3079cf495ce54f12faa">
  <xsd:schema xmlns:xsd="http://www.w3.org/2001/XMLSchema" xmlns:xs="http://www.w3.org/2001/XMLSchema" xmlns:p="http://schemas.microsoft.com/office/2006/metadata/properties" xmlns:ns2="6e1b08b7-7eb3-46fd-8231-3274a1cf6b7f" xmlns:ns3="2fe354f5-afbd-4e91-a899-19a5c0e71189" targetNamespace="http://schemas.microsoft.com/office/2006/metadata/properties" ma:root="true" ma:fieldsID="fcfb4830b1569d880a1806447da7773e" ns2:_="" ns3:_="">
    <xsd:import namespace="6e1b08b7-7eb3-46fd-8231-3274a1cf6b7f"/>
    <xsd:import namespace="2fe354f5-afbd-4e91-a899-19a5c0e7118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1b08b7-7eb3-46fd-8231-3274a1cf6b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3fdc6da-32ca-4a2b-983e-32d6a4a8ae6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fe354f5-afbd-4e91-a899-19a5c0e7118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d435148-bce9-4d38-9e12-f5e22a3ab87a}" ma:internalName="TaxCatchAll" ma:showField="CatchAllData" ma:web="2fe354f5-afbd-4e91-a899-19a5c0e7118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BE2BB1E-C463-4044-B9C8-80466497087A}">
  <ds:schemaRefs>
    <ds:schemaRef ds:uri="2fe354f5-afbd-4e91-a899-19a5c0e71189"/>
    <ds:schemaRef ds:uri="6e1b08b7-7eb3-46fd-8231-3274a1cf6b7f"/>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688FB088-23D0-4FF9-A373-F9034C5F781C}">
  <ds:schemaRefs>
    <ds:schemaRef ds:uri="http://schemas.microsoft.com/sharepoint/v3/contenttype/forms"/>
  </ds:schemaRefs>
</ds:datastoreItem>
</file>

<file path=customXml/itemProps3.xml><?xml version="1.0" encoding="utf-8"?>
<ds:datastoreItem xmlns:ds="http://schemas.openxmlformats.org/officeDocument/2006/customXml" ds:itemID="{DEF04F10-233C-421F-8780-5AA0EF5C7B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e1b08b7-7eb3-46fd-8231-3274a1cf6b7f"/>
    <ds:schemaRef ds:uri="2fe354f5-afbd-4e91-a899-19a5c0e711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UNC_EFC_2024</Template>
  <TotalTime>3748</TotalTime>
  <Words>6199</Words>
  <Application>Microsoft Macintosh PowerPoint</Application>
  <PresentationFormat>Widescreen</PresentationFormat>
  <Paragraphs>830</Paragraphs>
  <Slides>104</Slides>
  <Notes>47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104</vt:i4>
      </vt:variant>
    </vt:vector>
  </HeadingPairs>
  <TitlesOfParts>
    <vt:vector size="112" baseType="lpstr">
      <vt:lpstr>Aptos Narrow</vt:lpstr>
      <vt:lpstr>Arial</vt:lpstr>
      <vt:lpstr>Bradley Hand ITC</vt:lpstr>
      <vt:lpstr>Calibri</vt:lpstr>
      <vt:lpstr>Helvetica Neue</vt:lpstr>
      <vt:lpstr>Merriweather</vt:lpstr>
      <vt:lpstr>Segoe UI</vt:lpstr>
      <vt:lpstr>Custom Design</vt:lpstr>
      <vt:lpstr>Setting the Right Rates for Your Water and Wastewater System</vt:lpstr>
      <vt:lpstr>Agenda</vt:lpstr>
      <vt:lpstr>Session Objectives</vt:lpstr>
      <vt:lpstr>Need for Rate Review</vt:lpstr>
      <vt:lpstr>Revenue Requirement</vt:lpstr>
      <vt:lpstr>Three Types of Costs</vt:lpstr>
      <vt:lpstr>Three Types of Costs</vt:lpstr>
      <vt:lpstr>Three Types of Costs</vt:lpstr>
      <vt:lpstr>Many Types of Reserve Funds</vt:lpstr>
      <vt:lpstr>Flows of Funds</vt:lpstr>
      <vt:lpstr>Consequences of not understanding</vt:lpstr>
      <vt:lpstr>Budgeting for the full cost</vt:lpstr>
      <vt:lpstr>Budgeting for the full cost</vt:lpstr>
      <vt:lpstr>Causes of Revenue Variation</vt:lpstr>
      <vt:lpstr>Your revenues last year were…</vt:lpstr>
      <vt:lpstr>Rate Changes</vt:lpstr>
      <vt:lpstr>Population Changes</vt:lpstr>
      <vt:lpstr>Loss of a Big Customer</vt:lpstr>
      <vt:lpstr>Economic Conditions</vt:lpstr>
      <vt:lpstr>Changes in Collection Rates</vt:lpstr>
      <vt:lpstr>Weather/Climate</vt:lpstr>
      <vt:lpstr>Water Use Restrictions</vt:lpstr>
      <vt:lpstr>Technology</vt:lpstr>
      <vt:lpstr>Budgeting / Projecting</vt:lpstr>
      <vt:lpstr>Budgeting / Projecting</vt:lpstr>
      <vt:lpstr>Billing Correctly</vt:lpstr>
      <vt:lpstr>Water</vt:lpstr>
      <vt:lpstr>Wastewater</vt:lpstr>
      <vt:lpstr>Rate Setting Objectives</vt:lpstr>
      <vt:lpstr>Best Rate Setting Practices</vt:lpstr>
      <vt:lpstr>Rates that are right can:</vt:lpstr>
      <vt:lpstr>Path towards financial sustainability</vt:lpstr>
      <vt:lpstr>Rates that aren’t right can:</vt:lpstr>
      <vt:lpstr>Utility Objectives</vt:lpstr>
      <vt:lpstr>Utility Objectives</vt:lpstr>
      <vt:lpstr>Utility Objectives</vt:lpstr>
      <vt:lpstr>Utility Objectives</vt:lpstr>
      <vt:lpstr>Utility Objectives</vt:lpstr>
      <vt:lpstr>What is your # 1 objective?</vt:lpstr>
      <vt:lpstr>Pricing for Full-Cost Recovery</vt:lpstr>
      <vt:lpstr>Number 1 Goal</vt:lpstr>
      <vt:lpstr>Rate Setting Philosophies</vt:lpstr>
      <vt:lpstr>PowerPoint Presentation</vt:lpstr>
      <vt:lpstr>PowerPoint Presentation</vt:lpstr>
      <vt:lpstr>Irvindale</vt:lpstr>
      <vt:lpstr>All Revenues</vt:lpstr>
      <vt:lpstr>Rate Revenue</vt:lpstr>
      <vt:lpstr>Types of Rate Structures</vt:lpstr>
      <vt:lpstr>Payment for Access</vt:lpstr>
      <vt:lpstr>Payment for Access</vt:lpstr>
      <vt:lpstr>Payment for Access</vt:lpstr>
      <vt:lpstr>Payment for Access – Calculation</vt:lpstr>
      <vt:lpstr>Payment for Access – Which objective(s)?</vt:lpstr>
      <vt:lpstr>Payment for Volume of Product Received</vt:lpstr>
      <vt:lpstr>Payment for Volume of Product Received</vt:lpstr>
      <vt:lpstr>Payment for Volume of Product Received</vt:lpstr>
      <vt:lpstr>Payment for Volume – Calculation</vt:lpstr>
      <vt:lpstr>Payment for Volume – Which objective(s)?</vt:lpstr>
      <vt:lpstr>Base Charge for Fixed Costs; Volumetric Charge for Variable Costs</vt:lpstr>
      <vt:lpstr>Base Charge for Fixed Costs; Volumetric Charge for Variable Costs</vt:lpstr>
      <vt:lpstr>Base Charge for Fixed Costs; Volumetric Charge for Variable Costs</vt:lpstr>
      <vt:lpstr>Fixed vs. Variable Revenues and Expenses </vt:lpstr>
      <vt:lpstr>Fixed vs. Variable Revenues and Expenses </vt:lpstr>
      <vt:lpstr>Base Charge for Fixed Costs; Volumetric Charge for Variable Costs</vt:lpstr>
      <vt:lpstr>Base Charge for Fixed Costs; Volumetric Charge for Variable Costs – Calculation</vt:lpstr>
      <vt:lpstr>Base Charge for Fixed Costs; Volumetric Charge for Variable Costs – Calculation</vt:lpstr>
      <vt:lpstr>Base for Fixed and Volume for Variable – Which objective(s)?</vt:lpstr>
      <vt:lpstr>Common Approached to Setting Base Charges</vt:lpstr>
      <vt:lpstr>Alternative – Select Base Charge, Balance Volumetric</vt:lpstr>
      <vt:lpstr>Alternative – Select Base Charge, Balance Volumetric</vt:lpstr>
      <vt:lpstr>Alternative – Select Base Charge, Balance Volumetric</vt:lpstr>
      <vt:lpstr>Base for Fixed and Volume for Variable – Which objective(s)?</vt:lpstr>
      <vt:lpstr>What structure does your utility have?</vt:lpstr>
      <vt:lpstr>Example of a Rate Structure – Cost Recovery </vt:lpstr>
      <vt:lpstr>Example of a Rate Structure – Conservation</vt:lpstr>
      <vt:lpstr>Example of a Rate Structure – Building Reserves  </vt:lpstr>
      <vt:lpstr>Example of a Rate Structure – Business-Friendly</vt:lpstr>
      <vt:lpstr>Example of a Rate Structure – Affordability</vt:lpstr>
      <vt:lpstr>Customer Affordability</vt:lpstr>
      <vt:lpstr>Get to Know Your Customers</vt:lpstr>
      <vt:lpstr>Example: Population Decline</vt:lpstr>
      <vt:lpstr>How do rate structures impact customers?</vt:lpstr>
      <vt:lpstr>Customer Usage Can Vary</vt:lpstr>
      <vt:lpstr>Irvindale – Rate Options</vt:lpstr>
      <vt:lpstr>Irvindale – Rate Options</vt:lpstr>
      <vt:lpstr>How to support customers</vt:lpstr>
      <vt:lpstr>Affordability Dashboard – Cost of Services</vt:lpstr>
      <vt:lpstr>Affordability Dashboard – Affordability</vt:lpstr>
      <vt:lpstr>Affordability Dashboard – CAPs</vt:lpstr>
      <vt:lpstr>Designing Blocks</vt:lpstr>
      <vt:lpstr>Rate design elements</vt:lpstr>
      <vt:lpstr>Rate design elements</vt:lpstr>
      <vt:lpstr>Shift to Reflect Usage</vt:lpstr>
      <vt:lpstr>Affordability? Consider Allowance</vt:lpstr>
      <vt:lpstr>Customer Classes</vt:lpstr>
      <vt:lpstr>Process for Raising Rates</vt:lpstr>
      <vt:lpstr>When was the last time you raised your rates?</vt:lpstr>
      <vt:lpstr>When should you revisit your rates?</vt:lpstr>
      <vt:lpstr>When should you increase your rates?</vt:lpstr>
      <vt:lpstr>When should you increase your rates?</vt:lpstr>
      <vt:lpstr>Key Considerations</vt:lpstr>
      <vt:lpstr>Rates are complicated – what should I do?</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Easthope-Frazer, Alicea</dc:creator>
  <cp:keywords/>
  <dc:description/>
  <cp:lastModifiedBy>Millonzi, Kara Anne</cp:lastModifiedBy>
  <cp:revision>2</cp:revision>
  <dcterms:created xsi:type="dcterms:W3CDTF">2024-09-12T14:02:30Z</dcterms:created>
  <dcterms:modified xsi:type="dcterms:W3CDTF">2025-05-22T13:25:22Z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0x0101001F5C6B467973A14A9FE5BACED05AD9D5</vt:lpwstr>
  </property>
  <property fmtid="{D5CDD505-2E9C-101B-9397-08002B2CF9AE}" pid="3" name="MediaServiceImageTags">
    <vt:lpwstr/>
  </property>
</Properties>
</file>